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79" r:id="rId4"/>
    <p:sldId id="280" r:id="rId5"/>
    <p:sldId id="258" r:id="rId6"/>
    <p:sldId id="281"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24B"/>
    <a:srgbClr val="FFD96A"/>
    <a:srgbClr val="FFD14F"/>
    <a:srgbClr val="252323"/>
    <a:srgbClr val="FFFFFF"/>
    <a:srgbClr val="F9C1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2" autoAdjust="0"/>
    <p:restoredTop sz="94660"/>
  </p:normalViewPr>
  <p:slideViewPr>
    <p:cSldViewPr snapToGrid="0">
      <p:cViewPr varScale="1">
        <p:scale>
          <a:sx n="85" d="100"/>
          <a:sy n="85"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her" userId="05a68e50558c7de8" providerId="LiveId" clId="{1E4FDB07-F06B-4A88-A1B5-4F142241F1A3}"/>
    <pc:docChg chg="custSel addSld delSld modSld">
      <pc:chgData name="ali maher" userId="05a68e50558c7de8" providerId="LiveId" clId="{1E4FDB07-F06B-4A88-A1B5-4F142241F1A3}" dt="2020-04-29T23:48:59.746" v="6" actId="1076"/>
      <pc:docMkLst>
        <pc:docMk/>
      </pc:docMkLst>
      <pc:sldChg chg="del">
        <pc:chgData name="ali maher" userId="05a68e50558c7de8" providerId="LiveId" clId="{1E4FDB07-F06B-4A88-A1B5-4F142241F1A3}" dt="2020-04-29T05:09:00.800" v="2" actId="2696"/>
        <pc:sldMkLst>
          <pc:docMk/>
          <pc:sldMk cId="1266529457" sldId="256"/>
        </pc:sldMkLst>
      </pc:sldChg>
      <pc:sldChg chg="addSp delSp modSp add setBg">
        <pc:chgData name="ali maher" userId="05a68e50558c7de8" providerId="LiveId" clId="{1E4FDB07-F06B-4A88-A1B5-4F142241F1A3}" dt="2020-04-29T23:48:59.746" v="6" actId="1076"/>
        <pc:sldMkLst>
          <pc:docMk/>
          <pc:sldMk cId="1314793742" sldId="278"/>
        </pc:sldMkLst>
        <pc:spChg chg="mod">
          <ac:chgData name="ali maher" userId="05a68e50558c7de8" providerId="LiveId" clId="{1E4FDB07-F06B-4A88-A1B5-4F142241F1A3}" dt="2020-04-29T23:48:59.746" v="6" actId="1076"/>
          <ac:spMkLst>
            <pc:docMk/>
            <pc:sldMk cId="1314793742" sldId="278"/>
            <ac:spMk id="157" creationId="{F189662B-DE85-41D9-BC33-AA00DF8A1DF5}"/>
          </ac:spMkLst>
        </pc:spChg>
        <pc:grpChg chg="add mod">
          <ac:chgData name="ali maher" userId="05a68e50558c7de8" providerId="LiveId" clId="{1E4FDB07-F06B-4A88-A1B5-4F142241F1A3}" dt="2020-04-29T23:48:52.400" v="5" actId="12789"/>
          <ac:grpSpMkLst>
            <pc:docMk/>
            <pc:sldMk cId="1314793742" sldId="278"/>
            <ac:grpSpMk id="13" creationId="{A5E25D36-E99D-4E11-B622-7F00AE9583D8}"/>
          </ac:grpSpMkLst>
        </pc:grpChg>
        <pc:grpChg chg="mod">
          <ac:chgData name="ali maher" userId="05a68e50558c7de8" providerId="LiveId" clId="{1E4FDB07-F06B-4A88-A1B5-4F142241F1A3}" dt="2020-04-29T23:48:52.400" v="5" actId="12789"/>
          <ac:grpSpMkLst>
            <pc:docMk/>
            <pc:sldMk cId="1314793742" sldId="278"/>
            <ac:grpSpMk id="14" creationId="{76FA65C4-242C-4D5F-8368-032B1683CE2F}"/>
          </ac:grpSpMkLst>
        </pc:grpChg>
        <pc:grpChg chg="mod">
          <ac:chgData name="ali maher" userId="05a68e50558c7de8" providerId="LiveId" clId="{1E4FDB07-F06B-4A88-A1B5-4F142241F1A3}" dt="2020-04-29T23:48:52.400" v="5" actId="12789"/>
          <ac:grpSpMkLst>
            <pc:docMk/>
            <pc:sldMk cId="1314793742" sldId="278"/>
            <ac:grpSpMk id="15" creationId="{B540DD29-B8B9-4AF0-9537-DDB977F39728}"/>
          </ac:grpSpMkLst>
        </pc:grpChg>
        <pc:grpChg chg="del">
          <ac:chgData name="ali maher" userId="05a68e50558c7de8" providerId="LiveId" clId="{1E4FDB07-F06B-4A88-A1B5-4F142241F1A3}" dt="2020-04-29T23:48:44.018" v="3" actId="478"/>
          <ac:grpSpMkLst>
            <pc:docMk/>
            <pc:sldMk cId="1314793742" sldId="278"/>
            <ac:grpSpMk id="9908" creationId="{1179BBD3-66C0-45FD-91A9-A5332A3698F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38A6-4DDC-4B03-897A-49675F848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073C0-7023-4892-8DC6-D0BC27F96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0BB1D-74D9-4920-BFA3-B4E182A3F9DA}"/>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A79DB431-1E30-4215-B721-6FDFC6939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D266D-D420-411F-B17C-AE1AA32C157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1786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11F889B-97F3-415D-97B2-14C14AC32F90}"/>
              </a:ext>
            </a:extLst>
          </p:cNvPr>
          <p:cNvSpPr>
            <a:spLocks noGrp="1"/>
          </p:cNvSpPr>
          <p:nvPr>
            <p:ph type="pic" sz="quarter" idx="13"/>
          </p:nvPr>
        </p:nvSpPr>
        <p:spPr>
          <a:xfrm>
            <a:off x="7096125" y="479425"/>
            <a:ext cx="4491038" cy="5899150"/>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101601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6" name="Picture Placeholder 5">
            <a:extLst>
              <a:ext uri="{FF2B5EF4-FFF2-40B4-BE49-F238E27FC236}">
                <a16:creationId xmlns:a16="http://schemas.microsoft.com/office/drawing/2014/main" id="{F8B75D4F-1925-4DB3-90CC-D84734B6DC97}"/>
              </a:ext>
            </a:extLst>
          </p:cNvPr>
          <p:cNvSpPr>
            <a:spLocks noGrp="1"/>
          </p:cNvSpPr>
          <p:nvPr>
            <p:ph type="pic" sz="quarter" idx="13"/>
          </p:nvPr>
        </p:nvSpPr>
        <p:spPr>
          <a:xfrm>
            <a:off x="1" y="0"/>
            <a:ext cx="12192000" cy="6858000"/>
          </a:xfrm>
        </p:spPr>
        <p:txBody>
          <a:bodyPr/>
          <a:lstStyle/>
          <a:p>
            <a:endParaRPr lang="en-US"/>
          </a:p>
        </p:txBody>
      </p:sp>
    </p:spTree>
    <p:extLst>
      <p:ext uri="{BB962C8B-B14F-4D97-AF65-F5344CB8AC3E}">
        <p14:creationId xmlns:p14="http://schemas.microsoft.com/office/powerpoint/2010/main" val="632681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8" name="Picture Placeholder 6">
            <a:extLst>
              <a:ext uri="{FF2B5EF4-FFF2-40B4-BE49-F238E27FC236}">
                <a16:creationId xmlns:a16="http://schemas.microsoft.com/office/drawing/2014/main" id="{F61AEDF6-FC5F-42BD-B83B-DF25F5BA5B78}"/>
              </a:ext>
            </a:extLst>
          </p:cNvPr>
          <p:cNvSpPr>
            <a:spLocks noGrp="1"/>
          </p:cNvSpPr>
          <p:nvPr>
            <p:ph type="pic" sz="quarter" idx="13"/>
          </p:nvPr>
        </p:nvSpPr>
        <p:spPr>
          <a:xfrm>
            <a:off x="1805651" y="506392"/>
            <a:ext cx="3949037" cy="5849958"/>
          </a:xfrm>
        </p:spPr>
        <p:txBody>
          <a:bodyPr/>
          <a:lstStyle/>
          <a:p>
            <a:endParaRPr lang="en-US"/>
          </a:p>
        </p:txBody>
      </p:sp>
    </p:spTree>
    <p:extLst>
      <p:ext uri="{BB962C8B-B14F-4D97-AF65-F5344CB8AC3E}">
        <p14:creationId xmlns:p14="http://schemas.microsoft.com/office/powerpoint/2010/main" val="3111714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7" name="Picture Placeholder 6">
            <a:extLst>
              <a:ext uri="{FF2B5EF4-FFF2-40B4-BE49-F238E27FC236}">
                <a16:creationId xmlns:a16="http://schemas.microsoft.com/office/drawing/2014/main" id="{AAB89453-EE42-4CE9-80E2-259B1999BD1C}"/>
              </a:ext>
            </a:extLst>
          </p:cNvPr>
          <p:cNvSpPr>
            <a:spLocks noGrp="1"/>
          </p:cNvSpPr>
          <p:nvPr>
            <p:ph type="pic" sz="quarter" idx="13"/>
          </p:nvPr>
        </p:nvSpPr>
        <p:spPr>
          <a:xfrm>
            <a:off x="2" y="278157"/>
            <a:ext cx="6292631" cy="6301684"/>
          </a:xfrm>
          <a:custGeom>
            <a:avLst/>
            <a:gdLst>
              <a:gd name="connsiteX0" fmla="*/ 0 w 6292631"/>
              <a:gd name="connsiteY0" fmla="*/ 0 h 6301684"/>
              <a:gd name="connsiteX1" fmla="*/ 544346 w 6292631"/>
              <a:gd name="connsiteY1" fmla="*/ 11521 h 6301684"/>
              <a:gd name="connsiteX2" fmla="*/ 4068012 w 6292631"/>
              <a:gd name="connsiteY2" fmla="*/ 746909 h 6301684"/>
              <a:gd name="connsiteX3" fmla="*/ 3904630 w 6292631"/>
              <a:gd name="connsiteY3" fmla="*/ 5623313 h 6301684"/>
              <a:gd name="connsiteX4" fmla="*/ 439072 w 6292631"/>
              <a:gd name="connsiteY4" fmla="*/ 6295816 h 6301684"/>
              <a:gd name="connsiteX5" fmla="*/ 0 w 6292631"/>
              <a:gd name="connsiteY5" fmla="*/ 6301684 h 630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2631" h="6301684">
                <a:moveTo>
                  <a:pt x="0" y="0"/>
                </a:moveTo>
                <a:lnTo>
                  <a:pt x="544346" y="11521"/>
                </a:lnTo>
                <a:cubicBezTo>
                  <a:pt x="1837997" y="67772"/>
                  <a:pt x="3070381" y="323488"/>
                  <a:pt x="4068012" y="746909"/>
                </a:cubicBezTo>
                <a:cubicBezTo>
                  <a:pt x="7099654" y="2033616"/>
                  <a:pt x="7020762" y="4388284"/>
                  <a:pt x="3904630" y="5623313"/>
                </a:cubicBezTo>
                <a:cubicBezTo>
                  <a:pt x="2907728" y="6018418"/>
                  <a:pt x="1698867" y="6251689"/>
                  <a:pt x="439072" y="6295816"/>
                </a:cubicBezTo>
                <a:lnTo>
                  <a:pt x="0" y="6301684"/>
                </a:lnTo>
                <a:close/>
              </a:path>
            </a:pathLst>
          </a:custGeom>
        </p:spPr>
        <p:txBody>
          <a:bodyPr wrap="square">
            <a:noAutofit/>
          </a:bodyPr>
          <a:lstStyle/>
          <a:p>
            <a:endParaRPr lang="en-US"/>
          </a:p>
        </p:txBody>
      </p:sp>
    </p:spTree>
    <p:extLst>
      <p:ext uri="{BB962C8B-B14F-4D97-AF65-F5344CB8AC3E}">
        <p14:creationId xmlns:p14="http://schemas.microsoft.com/office/powerpoint/2010/main" val="292834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A57E-977D-4C8E-B6E4-78855B2B2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9DA62-D35A-41B8-930D-FFC532A36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7CEA9-4E96-4ADB-8BA8-2A06365D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84F831-1BAB-4355-BA67-4009D0C92912}"/>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6" name="Footer Placeholder 5">
            <a:extLst>
              <a:ext uri="{FF2B5EF4-FFF2-40B4-BE49-F238E27FC236}">
                <a16:creationId xmlns:a16="http://schemas.microsoft.com/office/drawing/2014/main" id="{A5C20D71-C2C5-455F-81CD-20BAF5D5C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CE92D-E3D0-4A70-909E-CB52F51EE0E7}"/>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112575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35B2-04E3-4A0C-B0BE-4654C3F12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63C009-389B-4FFA-92DC-0893B0E32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26B3A-A2DC-4AA8-9FBB-D55269FC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FAE8B-4AFB-463C-A5AD-0561109E046E}"/>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6" name="Footer Placeholder 5">
            <a:extLst>
              <a:ext uri="{FF2B5EF4-FFF2-40B4-BE49-F238E27FC236}">
                <a16:creationId xmlns:a16="http://schemas.microsoft.com/office/drawing/2014/main" id="{A86D598A-B104-4FAC-844F-F8889E27A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67104-8006-4654-B688-B817058DD629}"/>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014096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58D-2093-4488-911A-579F49484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8BA6FF-5F51-475A-8F6E-CDDAE4A0D9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99283-A88A-4059-86EF-7A0FC3DDAA0A}"/>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5ED495A0-8B6C-47DA-BC27-EF47D3DEE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A9D12-BD7B-40F3-8878-8CA1BED1E9E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327203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17E4B-8989-4119-A033-A6F18EB294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1A211-A48D-4412-A1D9-1D7DC3AEC2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75DDE-D9F5-43A6-9F08-70109131D7A6}"/>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448E7B02-77A4-4C04-8C60-42A4BB76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8FF7F-B8E3-4E9D-8026-8BED544E2C0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615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8F45-1762-49D3-B09F-525F37558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4A72C-1324-414A-8132-05D9698310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0BD75-09F2-4B06-BC6B-45464AF35121}"/>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FAF85F67-33E2-43DC-AE67-2A6591320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03AD0-CADC-46C9-A39C-1367FDE207D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21697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53D9-4FFA-4F25-AEED-35C36C72D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9C7F80-E0DE-459F-9E7A-20AF49DD2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53712F-124D-43D1-9F2C-C77018698C0A}"/>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4B5AB74B-0D53-4838-8ED2-1B613E986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AAA4F-B58B-47A5-93DC-6B036EA9FE16}"/>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14843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D613-C15A-493C-ADF0-CED94E34D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1B8BC-93D2-46B7-BA06-C07495D761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FA47A-CB89-4F79-80C5-E90AB0F994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E4C230-8B06-4182-A8F6-958CB4EBC550}"/>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6" name="Footer Placeholder 5">
            <a:extLst>
              <a:ext uri="{FF2B5EF4-FFF2-40B4-BE49-F238E27FC236}">
                <a16:creationId xmlns:a16="http://schemas.microsoft.com/office/drawing/2014/main" id="{0FA881A7-1AEB-4B98-9FE3-678E7C375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42F6D-9687-4603-96A1-9F8955B4895F}"/>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66759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A794-6915-4560-A7D3-895E757CA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E64AA2-CA62-4200-9134-9266B8F48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8F2F6-53D0-4C6B-912E-367497447C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E69B8A-2330-438D-82B8-F7D0FE4CC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D183FC-9C20-4F58-9501-DB972EE9E7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A2F30E-7DD8-4DA7-AE57-CC2F1F974680}"/>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8" name="Footer Placeholder 7">
            <a:extLst>
              <a:ext uri="{FF2B5EF4-FFF2-40B4-BE49-F238E27FC236}">
                <a16:creationId xmlns:a16="http://schemas.microsoft.com/office/drawing/2014/main" id="{7CBE2C74-0D84-4323-A30B-5FB46B919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158C1-4F94-4363-A914-020FC04C822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7222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BB56-9D11-4721-AD10-5CA3879A9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66A4B-25DC-44CD-9578-D43B05C8C352}"/>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4" name="Footer Placeholder 3">
            <a:extLst>
              <a:ext uri="{FF2B5EF4-FFF2-40B4-BE49-F238E27FC236}">
                <a16:creationId xmlns:a16="http://schemas.microsoft.com/office/drawing/2014/main" id="{14D394DC-59C8-468E-9434-9F5E9BEB92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7C64B-8042-4A6B-AB9C-4DA7CFCAA5C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6412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53330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9305FB-3B5E-4DAD-9F3B-ED6165FBFC7A}"/>
              </a:ext>
            </a:extLst>
          </p:cNvPr>
          <p:cNvSpPr>
            <a:spLocks noGrp="1"/>
          </p:cNvSpPr>
          <p:nvPr>
            <p:ph type="pic" sz="quarter" idx="13"/>
          </p:nvPr>
        </p:nvSpPr>
        <p:spPr>
          <a:xfrm>
            <a:off x="6469645" y="3322638"/>
            <a:ext cx="5312780" cy="3228975"/>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3352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65233B1-409B-4D9C-8800-DF86CF29D21C}"/>
              </a:ext>
            </a:extLst>
          </p:cNvPr>
          <p:cNvSpPr>
            <a:spLocks noGrp="1"/>
          </p:cNvSpPr>
          <p:nvPr>
            <p:ph type="pic" sz="quarter" idx="13"/>
          </p:nvPr>
        </p:nvSpPr>
        <p:spPr>
          <a:xfrm>
            <a:off x="6899275" y="382588"/>
            <a:ext cx="4849813" cy="4791075"/>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9/10/2024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46924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1F4EB-A44C-4D38-B4B2-779F4B113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0871F-1F41-49F6-A97F-CB34B0FF6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C9EB-932F-4F18-B7CF-D0FE09CBE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99F26-C849-4AE2-AE6A-B9FA0E2C85F3}" type="datetimeFigureOut">
              <a:rPr lang="en-US" smtClean="0"/>
              <a:t>9/10/2024</a:t>
            </a:fld>
            <a:endParaRPr lang="en-US"/>
          </a:p>
        </p:txBody>
      </p:sp>
      <p:sp>
        <p:nvSpPr>
          <p:cNvPr id="5" name="Footer Placeholder 4">
            <a:extLst>
              <a:ext uri="{FF2B5EF4-FFF2-40B4-BE49-F238E27FC236}">
                <a16:creationId xmlns:a16="http://schemas.microsoft.com/office/drawing/2014/main" id="{8A394B3C-4B67-49F7-A362-006D0E199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0BDD9-8F20-4237-8EB4-FA16A7A6F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D7005-6817-45AB-B5BA-FDAC4715BFDF}" type="slidenum">
              <a:rPr lang="en-US" smtClean="0"/>
              <a:t>‹#›</a:t>
            </a:fld>
            <a:endParaRPr lang="en-US"/>
          </a:p>
        </p:txBody>
      </p:sp>
    </p:spTree>
    <p:extLst>
      <p:ext uri="{BB962C8B-B14F-4D97-AF65-F5344CB8AC3E}">
        <p14:creationId xmlns:p14="http://schemas.microsoft.com/office/powerpoint/2010/main" val="35060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4" r:id="rId9"/>
    <p:sldLayoutId id="2147483663" r:id="rId10"/>
    <p:sldLayoutId id="2147483661" r:id="rId11"/>
    <p:sldLayoutId id="2147483660" r:id="rId12"/>
    <p:sldLayoutId id="2147483662" r:id="rId13"/>
    <p:sldLayoutId id="2147483656" r:id="rId14"/>
    <p:sldLayoutId id="2147483657" r:id="rId15"/>
    <p:sldLayoutId id="2147483658" r:id="rId16"/>
    <p:sldLayoutId id="214748365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microsoft.com/office/2007/relationships/hdphoto" Target="../media/hdphoto3.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microsoft.com/office/2007/relationships/hdphoto" Target="../media/hdphoto3.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156" name="Freeform: Shape 155">
            <a:extLst>
              <a:ext uri="{FF2B5EF4-FFF2-40B4-BE49-F238E27FC236}">
                <a16:creationId xmlns:a16="http://schemas.microsoft.com/office/drawing/2014/main" id="{80CB5527-D801-4CC2-863E-2141367C4279}"/>
              </a:ext>
            </a:extLst>
          </p:cNvPr>
          <p:cNvSpPr/>
          <p:nvPr/>
        </p:nvSpPr>
        <p:spPr>
          <a:xfrm>
            <a:off x="0" y="1"/>
            <a:ext cx="12192000" cy="6858000"/>
          </a:xfrm>
          <a:custGeom>
            <a:avLst/>
            <a:gdLst>
              <a:gd name="connsiteX0" fmla="*/ 11740513 w 12207421"/>
              <a:gd name="connsiteY0" fmla="*/ 6831546 h 6933129"/>
              <a:gd name="connsiteX1" fmla="*/ 11761676 w 12207421"/>
              <a:gd name="connsiteY1" fmla="*/ 6847065 h 6933129"/>
              <a:gd name="connsiteX2" fmla="*/ 11760265 w 12207421"/>
              <a:gd name="connsiteY2" fmla="*/ 6873167 h 6933129"/>
              <a:gd name="connsiteX3" fmla="*/ 11756032 w 12207421"/>
              <a:gd name="connsiteY3" fmla="*/ 6879516 h 6933129"/>
              <a:gd name="connsiteX4" fmla="*/ 11760265 w 12207421"/>
              <a:gd name="connsiteY4" fmla="*/ 6882337 h 6933129"/>
              <a:gd name="connsiteX5" fmla="*/ 11768025 w 12207421"/>
              <a:gd name="connsiteY5" fmla="*/ 6906322 h 6933129"/>
              <a:gd name="connsiteX6" fmla="*/ 11754621 w 12207421"/>
              <a:gd name="connsiteY6" fmla="*/ 6927486 h 6933129"/>
              <a:gd name="connsiteX7" fmla="*/ 11736984 w 12207421"/>
              <a:gd name="connsiteY7" fmla="*/ 6933129 h 6933129"/>
              <a:gd name="connsiteX8" fmla="*/ 11729225 w 12207421"/>
              <a:gd name="connsiteY8" fmla="*/ 6932424 h 6933129"/>
              <a:gd name="connsiteX9" fmla="*/ 11724286 w 12207421"/>
              <a:gd name="connsiteY9" fmla="*/ 6923958 h 6933129"/>
              <a:gd name="connsiteX10" fmla="*/ 11732752 w 12207421"/>
              <a:gd name="connsiteY10" fmla="*/ 6919020 h 6933129"/>
              <a:gd name="connsiteX11" fmla="*/ 11746156 w 12207421"/>
              <a:gd name="connsiteY11" fmla="*/ 6916199 h 6933129"/>
              <a:gd name="connsiteX12" fmla="*/ 11753916 w 12207421"/>
              <a:gd name="connsiteY12" fmla="*/ 6904911 h 6933129"/>
              <a:gd name="connsiteX13" fmla="*/ 11749683 w 12207421"/>
              <a:gd name="connsiteY13" fmla="*/ 6892214 h 6933129"/>
              <a:gd name="connsiteX14" fmla="*/ 11737690 w 12207421"/>
              <a:gd name="connsiteY14" fmla="*/ 6886570 h 6933129"/>
              <a:gd name="connsiteX15" fmla="*/ 11730635 w 12207421"/>
              <a:gd name="connsiteY15" fmla="*/ 6880221 h 6933129"/>
              <a:gd name="connsiteX16" fmla="*/ 11736984 w 12207421"/>
              <a:gd name="connsiteY16" fmla="*/ 6872461 h 6933129"/>
              <a:gd name="connsiteX17" fmla="*/ 11747567 w 12207421"/>
              <a:gd name="connsiteY17" fmla="*/ 6864701 h 6933129"/>
              <a:gd name="connsiteX18" fmla="*/ 11748978 w 12207421"/>
              <a:gd name="connsiteY18" fmla="*/ 6852003 h 6933129"/>
              <a:gd name="connsiteX19" fmla="*/ 11738395 w 12207421"/>
              <a:gd name="connsiteY19" fmla="*/ 6844949 h 6933129"/>
              <a:gd name="connsiteX20" fmla="*/ 11725697 w 12207421"/>
              <a:gd name="connsiteY20" fmla="*/ 6848476 h 6933129"/>
              <a:gd name="connsiteX21" fmla="*/ 11715821 w 12207421"/>
              <a:gd name="connsiteY21" fmla="*/ 6848476 h 6933129"/>
              <a:gd name="connsiteX22" fmla="*/ 11715821 w 12207421"/>
              <a:gd name="connsiteY22" fmla="*/ 6838600 h 6933129"/>
              <a:gd name="connsiteX23" fmla="*/ 11740513 w 12207421"/>
              <a:gd name="connsiteY23" fmla="*/ 6831546 h 6933129"/>
              <a:gd name="connsiteX24" fmla="*/ 1191338 w 12207421"/>
              <a:gd name="connsiteY24" fmla="*/ 6821517 h 6933129"/>
              <a:gd name="connsiteX25" fmla="*/ 1212502 w 12207421"/>
              <a:gd name="connsiteY25" fmla="*/ 6837036 h 6933129"/>
              <a:gd name="connsiteX26" fmla="*/ 1211091 w 12207421"/>
              <a:gd name="connsiteY26" fmla="*/ 6863138 h 6933129"/>
              <a:gd name="connsiteX27" fmla="*/ 1206857 w 12207421"/>
              <a:gd name="connsiteY27" fmla="*/ 6869487 h 6933129"/>
              <a:gd name="connsiteX28" fmla="*/ 1211091 w 12207421"/>
              <a:gd name="connsiteY28" fmla="*/ 6872308 h 6933129"/>
              <a:gd name="connsiteX29" fmla="*/ 1218851 w 12207421"/>
              <a:gd name="connsiteY29" fmla="*/ 6896293 h 6933129"/>
              <a:gd name="connsiteX30" fmla="*/ 1205447 w 12207421"/>
              <a:gd name="connsiteY30" fmla="*/ 6917457 h 6933129"/>
              <a:gd name="connsiteX31" fmla="*/ 1187809 w 12207421"/>
              <a:gd name="connsiteY31" fmla="*/ 6923100 h 6933129"/>
              <a:gd name="connsiteX32" fmla="*/ 1180051 w 12207421"/>
              <a:gd name="connsiteY32" fmla="*/ 6922395 h 6933129"/>
              <a:gd name="connsiteX33" fmla="*/ 1175111 w 12207421"/>
              <a:gd name="connsiteY33" fmla="*/ 6913929 h 6933129"/>
              <a:gd name="connsiteX34" fmla="*/ 1183578 w 12207421"/>
              <a:gd name="connsiteY34" fmla="*/ 6908991 h 6933129"/>
              <a:gd name="connsiteX35" fmla="*/ 1196981 w 12207421"/>
              <a:gd name="connsiteY35" fmla="*/ 6906170 h 6933129"/>
              <a:gd name="connsiteX36" fmla="*/ 1204741 w 12207421"/>
              <a:gd name="connsiteY36" fmla="*/ 6894882 h 6933129"/>
              <a:gd name="connsiteX37" fmla="*/ 1200508 w 12207421"/>
              <a:gd name="connsiteY37" fmla="*/ 6882185 h 6933129"/>
              <a:gd name="connsiteX38" fmla="*/ 1188516 w 12207421"/>
              <a:gd name="connsiteY38" fmla="*/ 6876541 h 6933129"/>
              <a:gd name="connsiteX39" fmla="*/ 1181460 w 12207421"/>
              <a:gd name="connsiteY39" fmla="*/ 6870192 h 6933129"/>
              <a:gd name="connsiteX40" fmla="*/ 1187809 w 12207421"/>
              <a:gd name="connsiteY40" fmla="*/ 6862432 h 6933129"/>
              <a:gd name="connsiteX41" fmla="*/ 1198392 w 12207421"/>
              <a:gd name="connsiteY41" fmla="*/ 6854672 h 6933129"/>
              <a:gd name="connsiteX42" fmla="*/ 1199803 w 12207421"/>
              <a:gd name="connsiteY42" fmla="*/ 6841974 h 6933129"/>
              <a:gd name="connsiteX43" fmla="*/ 1189221 w 12207421"/>
              <a:gd name="connsiteY43" fmla="*/ 6834920 h 6933129"/>
              <a:gd name="connsiteX44" fmla="*/ 1176522 w 12207421"/>
              <a:gd name="connsiteY44" fmla="*/ 6838447 h 6933129"/>
              <a:gd name="connsiteX45" fmla="*/ 1166646 w 12207421"/>
              <a:gd name="connsiteY45" fmla="*/ 6838447 h 6933129"/>
              <a:gd name="connsiteX46" fmla="*/ 1166646 w 12207421"/>
              <a:gd name="connsiteY46" fmla="*/ 6828571 h 6933129"/>
              <a:gd name="connsiteX47" fmla="*/ 1191338 w 12207421"/>
              <a:gd name="connsiteY47" fmla="*/ 6821517 h 6933129"/>
              <a:gd name="connsiteX48" fmla="*/ 11567678 w 12207421"/>
              <a:gd name="connsiteY48" fmla="*/ 6819553 h 6933129"/>
              <a:gd name="connsiteX49" fmla="*/ 11582493 w 12207421"/>
              <a:gd name="connsiteY49" fmla="*/ 6852005 h 6933129"/>
              <a:gd name="connsiteX50" fmla="*/ 11568384 w 12207421"/>
              <a:gd name="connsiteY50" fmla="*/ 6880928 h 6933129"/>
              <a:gd name="connsiteX51" fmla="*/ 11566973 w 12207421"/>
              <a:gd name="connsiteY51" fmla="*/ 6882339 h 6933129"/>
              <a:gd name="connsiteX52" fmla="*/ 11559213 w 12207421"/>
              <a:gd name="connsiteY52" fmla="*/ 6893626 h 6933129"/>
              <a:gd name="connsiteX53" fmla="*/ 11612827 w 12207421"/>
              <a:gd name="connsiteY53" fmla="*/ 6888688 h 6933129"/>
              <a:gd name="connsiteX54" fmla="*/ 11619176 w 12207421"/>
              <a:gd name="connsiteY54" fmla="*/ 6895036 h 6933129"/>
              <a:gd name="connsiteX55" fmla="*/ 11612827 w 12207421"/>
              <a:gd name="connsiteY55" fmla="*/ 6902796 h 6933129"/>
              <a:gd name="connsiteX56" fmla="*/ 11547220 w 12207421"/>
              <a:gd name="connsiteY56" fmla="*/ 6908440 h 6933129"/>
              <a:gd name="connsiteX57" fmla="*/ 11546515 w 12207421"/>
              <a:gd name="connsiteY57" fmla="*/ 6908440 h 6933129"/>
              <a:gd name="connsiteX58" fmla="*/ 11540872 w 12207421"/>
              <a:gd name="connsiteY58" fmla="*/ 6905618 h 6933129"/>
              <a:gd name="connsiteX59" fmla="*/ 11539461 w 12207421"/>
              <a:gd name="connsiteY59" fmla="*/ 6899269 h 6933129"/>
              <a:gd name="connsiteX60" fmla="*/ 11554275 w 12207421"/>
              <a:gd name="connsiteY60" fmla="*/ 6873168 h 6933129"/>
              <a:gd name="connsiteX61" fmla="*/ 11555686 w 12207421"/>
              <a:gd name="connsiteY61" fmla="*/ 6871757 h 6933129"/>
              <a:gd name="connsiteX62" fmla="*/ 11567678 w 12207421"/>
              <a:gd name="connsiteY62" fmla="*/ 6849182 h 6933129"/>
              <a:gd name="connsiteX63" fmla="*/ 11560624 w 12207421"/>
              <a:gd name="connsiteY63" fmla="*/ 6832251 h 6933129"/>
              <a:gd name="connsiteX64" fmla="*/ 11552864 w 12207421"/>
              <a:gd name="connsiteY64" fmla="*/ 6833662 h 6933129"/>
              <a:gd name="connsiteX65" fmla="*/ 11550748 w 12207421"/>
              <a:gd name="connsiteY65" fmla="*/ 6837895 h 6933129"/>
              <a:gd name="connsiteX66" fmla="*/ 11545104 w 12207421"/>
              <a:gd name="connsiteY66" fmla="*/ 6845655 h 6933129"/>
              <a:gd name="connsiteX67" fmla="*/ 11537344 w 12207421"/>
              <a:gd name="connsiteY67" fmla="*/ 6840011 h 6933129"/>
              <a:gd name="connsiteX68" fmla="*/ 11545104 w 12207421"/>
              <a:gd name="connsiteY68" fmla="*/ 6822375 h 6933129"/>
              <a:gd name="connsiteX69" fmla="*/ 11567678 w 12207421"/>
              <a:gd name="connsiteY69" fmla="*/ 6819553 h 6933129"/>
              <a:gd name="connsiteX70" fmla="*/ 2169052 w 12207421"/>
              <a:gd name="connsiteY70" fmla="*/ 6819401 h 6933129"/>
              <a:gd name="connsiteX71" fmla="*/ 2157059 w 12207421"/>
              <a:gd name="connsiteY71" fmla="*/ 6839153 h 6933129"/>
              <a:gd name="connsiteX72" fmla="*/ 2171168 w 12207421"/>
              <a:gd name="connsiteY72" fmla="*/ 6860316 h 6933129"/>
              <a:gd name="connsiteX73" fmla="*/ 2184571 w 12207421"/>
              <a:gd name="connsiteY73" fmla="*/ 6857495 h 6933129"/>
              <a:gd name="connsiteX74" fmla="*/ 2190920 w 12207421"/>
              <a:gd name="connsiteY74" fmla="*/ 6848324 h 6933129"/>
              <a:gd name="connsiteX75" fmla="*/ 2184571 w 12207421"/>
              <a:gd name="connsiteY75" fmla="*/ 6832099 h 6933129"/>
              <a:gd name="connsiteX76" fmla="*/ 2177517 w 12207421"/>
              <a:gd name="connsiteY76" fmla="*/ 6832804 h 6933129"/>
              <a:gd name="connsiteX77" fmla="*/ 2173990 w 12207421"/>
              <a:gd name="connsiteY77" fmla="*/ 6823633 h 6933129"/>
              <a:gd name="connsiteX78" fmla="*/ 2173990 w 12207421"/>
              <a:gd name="connsiteY78" fmla="*/ 6822928 h 6933129"/>
              <a:gd name="connsiteX79" fmla="*/ 2169052 w 12207421"/>
              <a:gd name="connsiteY79" fmla="*/ 6819401 h 6933129"/>
              <a:gd name="connsiteX80" fmla="*/ 1018500 w 12207421"/>
              <a:gd name="connsiteY80" fmla="*/ 6809524 h 6933129"/>
              <a:gd name="connsiteX81" fmla="*/ 1033315 w 12207421"/>
              <a:gd name="connsiteY81" fmla="*/ 6841976 h 6933129"/>
              <a:gd name="connsiteX82" fmla="*/ 1019206 w 12207421"/>
              <a:gd name="connsiteY82" fmla="*/ 6870899 h 6933129"/>
              <a:gd name="connsiteX83" fmla="*/ 1017795 w 12207421"/>
              <a:gd name="connsiteY83" fmla="*/ 6872310 h 6933129"/>
              <a:gd name="connsiteX84" fmla="*/ 1010035 w 12207421"/>
              <a:gd name="connsiteY84" fmla="*/ 6883597 h 6933129"/>
              <a:gd name="connsiteX85" fmla="*/ 1063649 w 12207421"/>
              <a:gd name="connsiteY85" fmla="*/ 6878659 h 6933129"/>
              <a:gd name="connsiteX86" fmla="*/ 1069998 w 12207421"/>
              <a:gd name="connsiteY86" fmla="*/ 6885007 h 6933129"/>
              <a:gd name="connsiteX87" fmla="*/ 1063649 w 12207421"/>
              <a:gd name="connsiteY87" fmla="*/ 6892767 h 6933129"/>
              <a:gd name="connsiteX88" fmla="*/ 998042 w 12207421"/>
              <a:gd name="connsiteY88" fmla="*/ 6898411 h 6933129"/>
              <a:gd name="connsiteX89" fmla="*/ 997337 w 12207421"/>
              <a:gd name="connsiteY89" fmla="*/ 6898411 h 6933129"/>
              <a:gd name="connsiteX90" fmla="*/ 991694 w 12207421"/>
              <a:gd name="connsiteY90" fmla="*/ 6895589 h 6933129"/>
              <a:gd name="connsiteX91" fmla="*/ 990283 w 12207421"/>
              <a:gd name="connsiteY91" fmla="*/ 6889240 h 6933129"/>
              <a:gd name="connsiteX92" fmla="*/ 1005097 w 12207421"/>
              <a:gd name="connsiteY92" fmla="*/ 6863139 h 6933129"/>
              <a:gd name="connsiteX93" fmla="*/ 1006508 w 12207421"/>
              <a:gd name="connsiteY93" fmla="*/ 6861728 h 6933129"/>
              <a:gd name="connsiteX94" fmla="*/ 1018500 w 12207421"/>
              <a:gd name="connsiteY94" fmla="*/ 6839153 h 6933129"/>
              <a:gd name="connsiteX95" fmla="*/ 1011446 w 12207421"/>
              <a:gd name="connsiteY95" fmla="*/ 6822222 h 6933129"/>
              <a:gd name="connsiteX96" fmla="*/ 1003686 w 12207421"/>
              <a:gd name="connsiteY96" fmla="*/ 6823633 h 6933129"/>
              <a:gd name="connsiteX97" fmla="*/ 1001570 w 12207421"/>
              <a:gd name="connsiteY97" fmla="*/ 6827866 h 6933129"/>
              <a:gd name="connsiteX98" fmla="*/ 995926 w 12207421"/>
              <a:gd name="connsiteY98" fmla="*/ 6835626 h 6933129"/>
              <a:gd name="connsiteX99" fmla="*/ 988166 w 12207421"/>
              <a:gd name="connsiteY99" fmla="*/ 6829982 h 6933129"/>
              <a:gd name="connsiteX100" fmla="*/ 995926 w 12207421"/>
              <a:gd name="connsiteY100" fmla="*/ 6812346 h 6933129"/>
              <a:gd name="connsiteX101" fmla="*/ 1018500 w 12207421"/>
              <a:gd name="connsiteY101" fmla="*/ 6809524 h 6933129"/>
              <a:gd name="connsiteX102" fmla="*/ 3380296 w 12207421"/>
              <a:gd name="connsiteY102" fmla="*/ 6804587 h 6933129"/>
              <a:gd name="connsiteX103" fmla="*/ 3401459 w 12207421"/>
              <a:gd name="connsiteY103" fmla="*/ 6820106 h 6933129"/>
              <a:gd name="connsiteX104" fmla="*/ 3400048 w 12207421"/>
              <a:gd name="connsiteY104" fmla="*/ 6846208 h 6933129"/>
              <a:gd name="connsiteX105" fmla="*/ 3395815 w 12207421"/>
              <a:gd name="connsiteY105" fmla="*/ 6852557 h 6933129"/>
              <a:gd name="connsiteX106" fmla="*/ 3400048 w 12207421"/>
              <a:gd name="connsiteY106" fmla="*/ 6855378 h 6933129"/>
              <a:gd name="connsiteX107" fmla="*/ 3407808 w 12207421"/>
              <a:gd name="connsiteY107" fmla="*/ 6879363 h 6933129"/>
              <a:gd name="connsiteX108" fmla="*/ 3394404 w 12207421"/>
              <a:gd name="connsiteY108" fmla="*/ 6900527 h 6933129"/>
              <a:gd name="connsiteX109" fmla="*/ 3376768 w 12207421"/>
              <a:gd name="connsiteY109" fmla="*/ 6906170 h 6933129"/>
              <a:gd name="connsiteX110" fmla="*/ 3369007 w 12207421"/>
              <a:gd name="connsiteY110" fmla="*/ 6905465 h 6933129"/>
              <a:gd name="connsiteX111" fmla="*/ 3364069 w 12207421"/>
              <a:gd name="connsiteY111" fmla="*/ 6896999 h 6933129"/>
              <a:gd name="connsiteX112" fmla="*/ 3372536 w 12207421"/>
              <a:gd name="connsiteY112" fmla="*/ 6892061 h 6933129"/>
              <a:gd name="connsiteX113" fmla="*/ 3385939 w 12207421"/>
              <a:gd name="connsiteY113" fmla="*/ 6889240 h 6933129"/>
              <a:gd name="connsiteX114" fmla="*/ 3393699 w 12207421"/>
              <a:gd name="connsiteY114" fmla="*/ 6877952 h 6933129"/>
              <a:gd name="connsiteX115" fmla="*/ 3389466 w 12207421"/>
              <a:gd name="connsiteY115" fmla="*/ 6865255 h 6933129"/>
              <a:gd name="connsiteX116" fmla="*/ 3377474 w 12207421"/>
              <a:gd name="connsiteY116" fmla="*/ 6859611 h 6933129"/>
              <a:gd name="connsiteX117" fmla="*/ 3370418 w 12207421"/>
              <a:gd name="connsiteY117" fmla="*/ 6853262 h 6933129"/>
              <a:gd name="connsiteX118" fmla="*/ 3376768 w 12207421"/>
              <a:gd name="connsiteY118" fmla="*/ 6845502 h 6933129"/>
              <a:gd name="connsiteX119" fmla="*/ 3387350 w 12207421"/>
              <a:gd name="connsiteY119" fmla="*/ 6837742 h 6933129"/>
              <a:gd name="connsiteX120" fmla="*/ 3388761 w 12207421"/>
              <a:gd name="connsiteY120" fmla="*/ 6825044 h 6933129"/>
              <a:gd name="connsiteX121" fmla="*/ 3378179 w 12207421"/>
              <a:gd name="connsiteY121" fmla="*/ 6817990 h 6933129"/>
              <a:gd name="connsiteX122" fmla="*/ 3365480 w 12207421"/>
              <a:gd name="connsiteY122" fmla="*/ 6821517 h 6933129"/>
              <a:gd name="connsiteX123" fmla="*/ 3355604 w 12207421"/>
              <a:gd name="connsiteY123" fmla="*/ 6821517 h 6933129"/>
              <a:gd name="connsiteX124" fmla="*/ 3355604 w 12207421"/>
              <a:gd name="connsiteY124" fmla="*/ 6811641 h 6933129"/>
              <a:gd name="connsiteX125" fmla="*/ 3380296 w 12207421"/>
              <a:gd name="connsiteY125" fmla="*/ 6804587 h 6933129"/>
              <a:gd name="connsiteX126" fmla="*/ 3206755 w 12207421"/>
              <a:gd name="connsiteY126" fmla="*/ 6792594 h 6933129"/>
              <a:gd name="connsiteX127" fmla="*/ 3221570 w 12207421"/>
              <a:gd name="connsiteY127" fmla="*/ 6825045 h 6933129"/>
              <a:gd name="connsiteX128" fmla="*/ 3207461 w 12207421"/>
              <a:gd name="connsiteY128" fmla="*/ 6853969 h 6933129"/>
              <a:gd name="connsiteX129" fmla="*/ 3206755 w 12207421"/>
              <a:gd name="connsiteY129" fmla="*/ 6855379 h 6933129"/>
              <a:gd name="connsiteX130" fmla="*/ 3198995 w 12207421"/>
              <a:gd name="connsiteY130" fmla="*/ 6866666 h 6933129"/>
              <a:gd name="connsiteX131" fmla="*/ 3252609 w 12207421"/>
              <a:gd name="connsiteY131" fmla="*/ 6861729 h 6933129"/>
              <a:gd name="connsiteX132" fmla="*/ 3258958 w 12207421"/>
              <a:gd name="connsiteY132" fmla="*/ 6868077 h 6933129"/>
              <a:gd name="connsiteX133" fmla="*/ 3252609 w 12207421"/>
              <a:gd name="connsiteY133" fmla="*/ 6875837 h 6933129"/>
              <a:gd name="connsiteX134" fmla="*/ 3187003 w 12207421"/>
              <a:gd name="connsiteY134" fmla="*/ 6881481 h 6933129"/>
              <a:gd name="connsiteX135" fmla="*/ 3186297 w 12207421"/>
              <a:gd name="connsiteY135" fmla="*/ 6881481 h 6933129"/>
              <a:gd name="connsiteX136" fmla="*/ 3180654 w 12207421"/>
              <a:gd name="connsiteY136" fmla="*/ 6878659 h 6933129"/>
              <a:gd name="connsiteX137" fmla="*/ 3179243 w 12207421"/>
              <a:gd name="connsiteY137" fmla="*/ 6872310 h 6933129"/>
              <a:gd name="connsiteX138" fmla="*/ 3194057 w 12207421"/>
              <a:gd name="connsiteY138" fmla="*/ 6846209 h 6933129"/>
              <a:gd name="connsiteX139" fmla="*/ 3194763 w 12207421"/>
              <a:gd name="connsiteY139" fmla="*/ 6844798 h 6933129"/>
              <a:gd name="connsiteX140" fmla="*/ 3206755 w 12207421"/>
              <a:gd name="connsiteY140" fmla="*/ 6822224 h 6933129"/>
              <a:gd name="connsiteX141" fmla="*/ 3199701 w 12207421"/>
              <a:gd name="connsiteY141" fmla="*/ 6805292 h 6933129"/>
              <a:gd name="connsiteX142" fmla="*/ 3191941 w 12207421"/>
              <a:gd name="connsiteY142" fmla="*/ 6806703 h 6933129"/>
              <a:gd name="connsiteX143" fmla="*/ 3189825 w 12207421"/>
              <a:gd name="connsiteY143" fmla="*/ 6810936 h 6933129"/>
              <a:gd name="connsiteX144" fmla="*/ 3184181 w 12207421"/>
              <a:gd name="connsiteY144" fmla="*/ 6818696 h 6933129"/>
              <a:gd name="connsiteX145" fmla="*/ 3176421 w 12207421"/>
              <a:gd name="connsiteY145" fmla="*/ 6813052 h 6933129"/>
              <a:gd name="connsiteX146" fmla="*/ 3184181 w 12207421"/>
              <a:gd name="connsiteY146" fmla="*/ 6795416 h 6933129"/>
              <a:gd name="connsiteX147" fmla="*/ 3206755 w 12207421"/>
              <a:gd name="connsiteY147" fmla="*/ 6792594 h 6933129"/>
              <a:gd name="connsiteX148" fmla="*/ 1759228 w 12207421"/>
              <a:gd name="connsiteY148" fmla="*/ 6791183 h 6933129"/>
              <a:gd name="connsiteX149" fmla="*/ 1766283 w 12207421"/>
              <a:gd name="connsiteY149" fmla="*/ 6798237 h 6933129"/>
              <a:gd name="connsiteX150" fmla="*/ 1769810 w 12207421"/>
              <a:gd name="connsiteY150" fmla="*/ 6870898 h 6933129"/>
              <a:gd name="connsiteX151" fmla="*/ 1762755 w 12207421"/>
              <a:gd name="connsiteY151" fmla="*/ 6877952 h 6933129"/>
              <a:gd name="connsiteX152" fmla="*/ 1755701 w 12207421"/>
              <a:gd name="connsiteY152" fmla="*/ 6870898 h 6933129"/>
              <a:gd name="connsiteX153" fmla="*/ 1752174 w 12207421"/>
              <a:gd name="connsiteY153" fmla="*/ 6798237 h 6933129"/>
              <a:gd name="connsiteX154" fmla="*/ 1759228 w 12207421"/>
              <a:gd name="connsiteY154" fmla="*/ 6791183 h 6933129"/>
              <a:gd name="connsiteX155" fmla="*/ 2092907 w 12207421"/>
              <a:gd name="connsiteY155" fmla="*/ 6789066 h 6933129"/>
              <a:gd name="connsiteX156" fmla="*/ 2054813 w 12207421"/>
              <a:gd name="connsiteY156" fmla="*/ 6829276 h 6933129"/>
              <a:gd name="connsiteX157" fmla="*/ 2096434 w 12207421"/>
              <a:gd name="connsiteY157" fmla="*/ 6826455 h 6933129"/>
              <a:gd name="connsiteX158" fmla="*/ 11696775 w 12207421"/>
              <a:gd name="connsiteY158" fmla="*/ 6788514 h 6933129"/>
              <a:gd name="connsiteX159" fmla="*/ 11786367 w 12207421"/>
              <a:gd name="connsiteY159" fmla="*/ 6796979 h 6933129"/>
              <a:gd name="connsiteX160" fmla="*/ 11792011 w 12207421"/>
              <a:gd name="connsiteY160" fmla="*/ 6801212 h 6933129"/>
              <a:gd name="connsiteX161" fmla="*/ 11791305 w 12207421"/>
              <a:gd name="connsiteY161" fmla="*/ 6808266 h 6933129"/>
              <a:gd name="connsiteX162" fmla="*/ 11787778 w 12207421"/>
              <a:gd name="connsiteY162" fmla="*/ 6813910 h 6933129"/>
              <a:gd name="connsiteX163" fmla="*/ 11777902 w 12207421"/>
              <a:gd name="connsiteY163" fmla="*/ 6815321 h 6933129"/>
              <a:gd name="connsiteX164" fmla="*/ 11775080 w 12207421"/>
              <a:gd name="connsiteY164" fmla="*/ 6810383 h 6933129"/>
              <a:gd name="connsiteX165" fmla="*/ 11701713 w 12207421"/>
              <a:gd name="connsiteY165" fmla="*/ 6803328 h 6933129"/>
              <a:gd name="connsiteX166" fmla="*/ 11670674 w 12207421"/>
              <a:gd name="connsiteY166" fmla="*/ 6911967 h 6933129"/>
              <a:gd name="connsiteX167" fmla="*/ 11664325 w 12207421"/>
              <a:gd name="connsiteY167" fmla="*/ 6916905 h 6933129"/>
              <a:gd name="connsiteX168" fmla="*/ 11663619 w 12207421"/>
              <a:gd name="connsiteY168" fmla="*/ 6916905 h 6933129"/>
              <a:gd name="connsiteX169" fmla="*/ 11657270 w 12207421"/>
              <a:gd name="connsiteY169" fmla="*/ 6912673 h 6933129"/>
              <a:gd name="connsiteX170" fmla="*/ 11619177 w 12207421"/>
              <a:gd name="connsiteY170" fmla="*/ 6823080 h 6933129"/>
              <a:gd name="connsiteX171" fmla="*/ 11622704 w 12207421"/>
              <a:gd name="connsiteY171" fmla="*/ 6813910 h 6933129"/>
              <a:gd name="connsiteX172" fmla="*/ 11631874 w 12207421"/>
              <a:gd name="connsiteY172" fmla="*/ 6817437 h 6933129"/>
              <a:gd name="connsiteX173" fmla="*/ 11662208 w 12207421"/>
              <a:gd name="connsiteY173" fmla="*/ 6888688 h 6933129"/>
              <a:gd name="connsiteX174" fmla="*/ 11689015 w 12207421"/>
              <a:gd name="connsiteY174" fmla="*/ 6793452 h 6933129"/>
              <a:gd name="connsiteX175" fmla="*/ 11696775 w 12207421"/>
              <a:gd name="connsiteY175" fmla="*/ 6788514 h 6933129"/>
              <a:gd name="connsiteX176" fmla="*/ 1147600 w 12207421"/>
              <a:gd name="connsiteY176" fmla="*/ 6778485 h 6933129"/>
              <a:gd name="connsiteX177" fmla="*/ 1237194 w 12207421"/>
              <a:gd name="connsiteY177" fmla="*/ 6786950 h 6933129"/>
              <a:gd name="connsiteX178" fmla="*/ 1242838 w 12207421"/>
              <a:gd name="connsiteY178" fmla="*/ 6791183 h 6933129"/>
              <a:gd name="connsiteX179" fmla="*/ 1242132 w 12207421"/>
              <a:gd name="connsiteY179" fmla="*/ 6798237 h 6933129"/>
              <a:gd name="connsiteX180" fmla="*/ 1238605 w 12207421"/>
              <a:gd name="connsiteY180" fmla="*/ 6803881 h 6933129"/>
              <a:gd name="connsiteX181" fmla="*/ 1228728 w 12207421"/>
              <a:gd name="connsiteY181" fmla="*/ 6805292 h 6933129"/>
              <a:gd name="connsiteX182" fmla="*/ 1225906 w 12207421"/>
              <a:gd name="connsiteY182" fmla="*/ 6800354 h 6933129"/>
              <a:gd name="connsiteX183" fmla="*/ 1152538 w 12207421"/>
              <a:gd name="connsiteY183" fmla="*/ 6793299 h 6933129"/>
              <a:gd name="connsiteX184" fmla="*/ 1121498 w 12207421"/>
              <a:gd name="connsiteY184" fmla="*/ 6901938 h 6933129"/>
              <a:gd name="connsiteX185" fmla="*/ 1115149 w 12207421"/>
              <a:gd name="connsiteY185" fmla="*/ 6906876 h 6933129"/>
              <a:gd name="connsiteX186" fmla="*/ 1114443 w 12207421"/>
              <a:gd name="connsiteY186" fmla="*/ 6906876 h 6933129"/>
              <a:gd name="connsiteX187" fmla="*/ 1108094 w 12207421"/>
              <a:gd name="connsiteY187" fmla="*/ 6902644 h 6933129"/>
              <a:gd name="connsiteX188" fmla="*/ 1070000 w 12207421"/>
              <a:gd name="connsiteY188" fmla="*/ 6813051 h 6933129"/>
              <a:gd name="connsiteX189" fmla="*/ 1073527 w 12207421"/>
              <a:gd name="connsiteY189" fmla="*/ 6803881 h 6933129"/>
              <a:gd name="connsiteX190" fmla="*/ 1082697 w 12207421"/>
              <a:gd name="connsiteY190" fmla="*/ 6807408 h 6933129"/>
              <a:gd name="connsiteX191" fmla="*/ 1113032 w 12207421"/>
              <a:gd name="connsiteY191" fmla="*/ 6878659 h 6933129"/>
              <a:gd name="connsiteX192" fmla="*/ 1139840 w 12207421"/>
              <a:gd name="connsiteY192" fmla="*/ 6783423 h 6933129"/>
              <a:gd name="connsiteX193" fmla="*/ 1147600 w 12207421"/>
              <a:gd name="connsiteY193" fmla="*/ 6778485 h 6933129"/>
              <a:gd name="connsiteX194" fmla="*/ 1805787 w 12207421"/>
              <a:gd name="connsiteY194" fmla="*/ 6777074 h 6933129"/>
              <a:gd name="connsiteX195" fmla="*/ 1835417 w 12207421"/>
              <a:gd name="connsiteY195" fmla="*/ 6796826 h 6933129"/>
              <a:gd name="connsiteX196" fmla="*/ 1830479 w 12207421"/>
              <a:gd name="connsiteY196" fmla="*/ 6840564 h 6933129"/>
              <a:gd name="connsiteX197" fmla="*/ 1821308 w 12207421"/>
              <a:gd name="connsiteY197" fmla="*/ 6853261 h 6933129"/>
              <a:gd name="connsiteX198" fmla="*/ 1873512 w 12207421"/>
              <a:gd name="connsiteY198" fmla="*/ 6840564 h 6933129"/>
              <a:gd name="connsiteX199" fmla="*/ 1881977 w 12207421"/>
              <a:gd name="connsiteY199" fmla="*/ 6847618 h 6933129"/>
              <a:gd name="connsiteX200" fmla="*/ 1877039 w 12207421"/>
              <a:gd name="connsiteY200" fmla="*/ 6856083 h 6933129"/>
              <a:gd name="connsiteX201" fmla="*/ 1800144 w 12207421"/>
              <a:gd name="connsiteY201" fmla="*/ 6874425 h 6933129"/>
              <a:gd name="connsiteX202" fmla="*/ 1798733 w 12207421"/>
              <a:gd name="connsiteY202" fmla="*/ 6874425 h 6933129"/>
              <a:gd name="connsiteX203" fmla="*/ 1792384 w 12207421"/>
              <a:gd name="connsiteY203" fmla="*/ 6870897 h 6933129"/>
              <a:gd name="connsiteX204" fmla="*/ 1793795 w 12207421"/>
              <a:gd name="connsiteY204" fmla="*/ 6862432 h 6933129"/>
              <a:gd name="connsiteX205" fmla="*/ 1818486 w 12207421"/>
              <a:gd name="connsiteY205" fmla="*/ 6834920 h 6933129"/>
              <a:gd name="connsiteX206" fmla="*/ 1822719 w 12207421"/>
              <a:gd name="connsiteY206" fmla="*/ 6803175 h 6933129"/>
              <a:gd name="connsiteX207" fmla="*/ 1807904 w 12207421"/>
              <a:gd name="connsiteY207" fmla="*/ 6791888 h 6933129"/>
              <a:gd name="connsiteX208" fmla="*/ 1801555 w 12207421"/>
              <a:gd name="connsiteY208" fmla="*/ 6796826 h 6933129"/>
              <a:gd name="connsiteX209" fmla="*/ 1801555 w 12207421"/>
              <a:gd name="connsiteY209" fmla="*/ 6801764 h 6933129"/>
              <a:gd name="connsiteX210" fmla="*/ 1799438 w 12207421"/>
              <a:gd name="connsiteY210" fmla="*/ 6811640 h 6933129"/>
              <a:gd name="connsiteX211" fmla="*/ 1789562 w 12207421"/>
              <a:gd name="connsiteY211" fmla="*/ 6809524 h 6933129"/>
              <a:gd name="connsiteX212" fmla="*/ 1788151 w 12207421"/>
              <a:gd name="connsiteY212" fmla="*/ 6790477 h 6933129"/>
              <a:gd name="connsiteX213" fmla="*/ 1805787 w 12207421"/>
              <a:gd name="connsiteY213" fmla="*/ 6777074 h 6933129"/>
              <a:gd name="connsiteX214" fmla="*/ 2167641 w 12207421"/>
              <a:gd name="connsiteY214" fmla="*/ 6770725 h 6933129"/>
              <a:gd name="connsiteX215" fmla="*/ 2157764 w 12207421"/>
              <a:gd name="connsiteY215" fmla="*/ 6772842 h 6933129"/>
              <a:gd name="connsiteX216" fmla="*/ 2160586 w 12207421"/>
              <a:gd name="connsiteY216" fmla="*/ 6794710 h 6933129"/>
              <a:gd name="connsiteX217" fmla="*/ 2169757 w 12207421"/>
              <a:gd name="connsiteY217" fmla="*/ 6803176 h 6933129"/>
              <a:gd name="connsiteX218" fmla="*/ 2178222 w 12207421"/>
              <a:gd name="connsiteY218" fmla="*/ 6807408 h 6933129"/>
              <a:gd name="connsiteX219" fmla="*/ 2178928 w 12207421"/>
              <a:gd name="connsiteY219" fmla="*/ 6809524 h 6933129"/>
              <a:gd name="connsiteX220" fmla="*/ 2179633 w 12207421"/>
              <a:gd name="connsiteY220" fmla="*/ 6809524 h 6933129"/>
              <a:gd name="connsiteX221" fmla="*/ 2181750 w 12207421"/>
              <a:gd name="connsiteY221" fmla="*/ 6783423 h 6933129"/>
              <a:gd name="connsiteX222" fmla="*/ 2167641 w 12207421"/>
              <a:gd name="connsiteY222" fmla="*/ 6770725 h 6933129"/>
              <a:gd name="connsiteX223" fmla="*/ 2097803 w 12207421"/>
              <a:gd name="connsiteY223" fmla="*/ 6767903 h 6933129"/>
              <a:gd name="connsiteX224" fmla="*/ 2105563 w 12207421"/>
              <a:gd name="connsiteY224" fmla="*/ 6774252 h 6933129"/>
              <a:gd name="connsiteX225" fmla="*/ 2110501 w 12207421"/>
              <a:gd name="connsiteY225" fmla="*/ 6825749 h 6933129"/>
              <a:gd name="connsiteX226" fmla="*/ 2126020 w 12207421"/>
              <a:gd name="connsiteY226" fmla="*/ 6825044 h 6933129"/>
              <a:gd name="connsiteX227" fmla="*/ 2133780 w 12207421"/>
              <a:gd name="connsiteY227" fmla="*/ 6831393 h 6933129"/>
              <a:gd name="connsiteX228" fmla="*/ 2129548 w 12207421"/>
              <a:gd name="connsiteY228" fmla="*/ 6839152 h 6933129"/>
              <a:gd name="connsiteX229" fmla="*/ 2119671 w 12207421"/>
              <a:gd name="connsiteY229" fmla="*/ 6842680 h 6933129"/>
              <a:gd name="connsiteX230" fmla="*/ 2112617 w 12207421"/>
              <a:gd name="connsiteY230" fmla="*/ 6841269 h 6933129"/>
              <a:gd name="connsiteX231" fmla="*/ 2116144 w 12207421"/>
              <a:gd name="connsiteY231" fmla="*/ 6877952 h 6933129"/>
              <a:gd name="connsiteX232" fmla="*/ 2109795 w 12207421"/>
              <a:gd name="connsiteY232" fmla="*/ 6885712 h 6933129"/>
              <a:gd name="connsiteX233" fmla="*/ 2109090 w 12207421"/>
              <a:gd name="connsiteY233" fmla="*/ 6885712 h 6933129"/>
              <a:gd name="connsiteX234" fmla="*/ 2102035 w 12207421"/>
              <a:gd name="connsiteY234" fmla="*/ 6879363 h 6933129"/>
              <a:gd name="connsiteX235" fmla="*/ 2098508 w 12207421"/>
              <a:gd name="connsiteY235" fmla="*/ 6841269 h 6933129"/>
              <a:gd name="connsiteX236" fmla="*/ 2037882 w 12207421"/>
              <a:gd name="connsiteY236" fmla="*/ 6844796 h 6933129"/>
              <a:gd name="connsiteX237" fmla="*/ 2037176 w 12207421"/>
              <a:gd name="connsiteY237" fmla="*/ 6844796 h 6933129"/>
              <a:gd name="connsiteX238" fmla="*/ 2030827 w 12207421"/>
              <a:gd name="connsiteY238" fmla="*/ 6840563 h 6933129"/>
              <a:gd name="connsiteX239" fmla="*/ 2032238 w 12207421"/>
              <a:gd name="connsiteY239" fmla="*/ 6832803 h 6933129"/>
              <a:gd name="connsiteX240" fmla="*/ 2085147 w 12207421"/>
              <a:gd name="connsiteY240" fmla="*/ 6777074 h 6933129"/>
              <a:gd name="connsiteX241" fmla="*/ 2091496 w 12207421"/>
              <a:gd name="connsiteY241" fmla="*/ 6774957 h 6933129"/>
              <a:gd name="connsiteX242" fmla="*/ 2097803 w 12207421"/>
              <a:gd name="connsiteY242" fmla="*/ 6767903 h 6933129"/>
              <a:gd name="connsiteX243" fmla="*/ 3336558 w 12207421"/>
              <a:gd name="connsiteY243" fmla="*/ 6761554 h 6933129"/>
              <a:gd name="connsiteX244" fmla="*/ 3426149 w 12207421"/>
              <a:gd name="connsiteY244" fmla="*/ 6770019 h 6933129"/>
              <a:gd name="connsiteX245" fmla="*/ 3431793 w 12207421"/>
              <a:gd name="connsiteY245" fmla="*/ 6774252 h 6933129"/>
              <a:gd name="connsiteX246" fmla="*/ 3431087 w 12207421"/>
              <a:gd name="connsiteY246" fmla="*/ 6781306 h 6933129"/>
              <a:gd name="connsiteX247" fmla="*/ 3427560 w 12207421"/>
              <a:gd name="connsiteY247" fmla="*/ 6786950 h 6933129"/>
              <a:gd name="connsiteX248" fmla="*/ 3417684 w 12207421"/>
              <a:gd name="connsiteY248" fmla="*/ 6788360 h 6933129"/>
              <a:gd name="connsiteX249" fmla="*/ 3414862 w 12207421"/>
              <a:gd name="connsiteY249" fmla="*/ 6783423 h 6933129"/>
              <a:gd name="connsiteX250" fmla="*/ 3341496 w 12207421"/>
              <a:gd name="connsiteY250" fmla="*/ 6776368 h 6933129"/>
              <a:gd name="connsiteX251" fmla="*/ 3310456 w 12207421"/>
              <a:gd name="connsiteY251" fmla="*/ 6885007 h 6933129"/>
              <a:gd name="connsiteX252" fmla="*/ 3304107 w 12207421"/>
              <a:gd name="connsiteY252" fmla="*/ 6889945 h 6933129"/>
              <a:gd name="connsiteX253" fmla="*/ 3303401 w 12207421"/>
              <a:gd name="connsiteY253" fmla="*/ 6889945 h 6933129"/>
              <a:gd name="connsiteX254" fmla="*/ 3297052 w 12207421"/>
              <a:gd name="connsiteY254" fmla="*/ 6885713 h 6933129"/>
              <a:gd name="connsiteX255" fmla="*/ 3258958 w 12207421"/>
              <a:gd name="connsiteY255" fmla="*/ 6796120 h 6933129"/>
              <a:gd name="connsiteX256" fmla="*/ 3262486 w 12207421"/>
              <a:gd name="connsiteY256" fmla="*/ 6786950 h 6933129"/>
              <a:gd name="connsiteX257" fmla="*/ 3271656 w 12207421"/>
              <a:gd name="connsiteY257" fmla="*/ 6790477 h 6933129"/>
              <a:gd name="connsiteX258" fmla="*/ 3301990 w 12207421"/>
              <a:gd name="connsiteY258" fmla="*/ 6861728 h 6933129"/>
              <a:gd name="connsiteX259" fmla="*/ 3328798 w 12207421"/>
              <a:gd name="connsiteY259" fmla="*/ 6766492 h 6933129"/>
              <a:gd name="connsiteX260" fmla="*/ 3336558 w 12207421"/>
              <a:gd name="connsiteY260" fmla="*/ 6761554 h 6933129"/>
              <a:gd name="connsiteX261" fmla="*/ 2170463 w 12207421"/>
              <a:gd name="connsiteY261" fmla="*/ 6756616 h 6933129"/>
              <a:gd name="connsiteX262" fmla="*/ 2195153 w 12207421"/>
              <a:gd name="connsiteY262" fmla="*/ 6779191 h 6933129"/>
              <a:gd name="connsiteX263" fmla="*/ 2190215 w 12207421"/>
              <a:gd name="connsiteY263" fmla="*/ 6817284 h 6933129"/>
              <a:gd name="connsiteX264" fmla="*/ 2204324 w 12207421"/>
              <a:gd name="connsiteY264" fmla="*/ 6848324 h 6933129"/>
              <a:gd name="connsiteX265" fmla="*/ 2192331 w 12207421"/>
              <a:gd name="connsiteY265" fmla="*/ 6868076 h 6933129"/>
              <a:gd name="connsiteX266" fmla="*/ 2174695 w 12207421"/>
              <a:gd name="connsiteY266" fmla="*/ 6873720 h 6933129"/>
              <a:gd name="connsiteX267" fmla="*/ 2168346 w 12207421"/>
              <a:gd name="connsiteY267" fmla="*/ 6873014 h 6933129"/>
              <a:gd name="connsiteX268" fmla="*/ 2142950 w 12207421"/>
              <a:gd name="connsiteY268" fmla="*/ 6837037 h 6933129"/>
              <a:gd name="connsiteX269" fmla="*/ 2157059 w 12207421"/>
              <a:gd name="connsiteY269" fmla="*/ 6810230 h 6933129"/>
              <a:gd name="connsiteX270" fmla="*/ 2150005 w 12207421"/>
              <a:gd name="connsiteY270" fmla="*/ 6803176 h 6933129"/>
              <a:gd name="connsiteX271" fmla="*/ 2147183 w 12207421"/>
              <a:gd name="connsiteY271" fmla="*/ 6762966 h 6933129"/>
              <a:gd name="connsiteX272" fmla="*/ 2170463 w 12207421"/>
              <a:gd name="connsiteY272" fmla="*/ 6756616 h 6933129"/>
              <a:gd name="connsiteX273" fmla="*/ 6509324 w 12207421"/>
              <a:gd name="connsiteY273" fmla="*/ 6756516 h 6933129"/>
              <a:gd name="connsiteX274" fmla="*/ 6530488 w 12207421"/>
              <a:gd name="connsiteY274" fmla="*/ 6772035 h 6933129"/>
              <a:gd name="connsiteX275" fmla="*/ 6529077 w 12207421"/>
              <a:gd name="connsiteY275" fmla="*/ 6798137 h 6933129"/>
              <a:gd name="connsiteX276" fmla="*/ 6524843 w 12207421"/>
              <a:gd name="connsiteY276" fmla="*/ 6804486 h 6933129"/>
              <a:gd name="connsiteX277" fmla="*/ 6529077 w 12207421"/>
              <a:gd name="connsiteY277" fmla="*/ 6807307 h 6933129"/>
              <a:gd name="connsiteX278" fmla="*/ 6536837 w 12207421"/>
              <a:gd name="connsiteY278" fmla="*/ 6831292 h 6933129"/>
              <a:gd name="connsiteX279" fmla="*/ 6523433 w 12207421"/>
              <a:gd name="connsiteY279" fmla="*/ 6852456 h 6933129"/>
              <a:gd name="connsiteX280" fmla="*/ 6505795 w 12207421"/>
              <a:gd name="connsiteY280" fmla="*/ 6858099 h 6933129"/>
              <a:gd name="connsiteX281" fmla="*/ 6498037 w 12207421"/>
              <a:gd name="connsiteY281" fmla="*/ 6857394 h 6933129"/>
              <a:gd name="connsiteX282" fmla="*/ 6493097 w 12207421"/>
              <a:gd name="connsiteY282" fmla="*/ 6848928 h 6933129"/>
              <a:gd name="connsiteX283" fmla="*/ 6501564 w 12207421"/>
              <a:gd name="connsiteY283" fmla="*/ 6843990 h 6933129"/>
              <a:gd name="connsiteX284" fmla="*/ 6514967 w 12207421"/>
              <a:gd name="connsiteY284" fmla="*/ 6841169 h 6933129"/>
              <a:gd name="connsiteX285" fmla="*/ 6522727 w 12207421"/>
              <a:gd name="connsiteY285" fmla="*/ 6829881 h 6933129"/>
              <a:gd name="connsiteX286" fmla="*/ 6518494 w 12207421"/>
              <a:gd name="connsiteY286" fmla="*/ 6817184 h 6933129"/>
              <a:gd name="connsiteX287" fmla="*/ 6506502 w 12207421"/>
              <a:gd name="connsiteY287" fmla="*/ 6811540 h 6933129"/>
              <a:gd name="connsiteX288" fmla="*/ 6499446 w 12207421"/>
              <a:gd name="connsiteY288" fmla="*/ 6805191 h 6933129"/>
              <a:gd name="connsiteX289" fmla="*/ 6505795 w 12207421"/>
              <a:gd name="connsiteY289" fmla="*/ 6797431 h 6933129"/>
              <a:gd name="connsiteX290" fmla="*/ 6516378 w 12207421"/>
              <a:gd name="connsiteY290" fmla="*/ 6789671 h 6933129"/>
              <a:gd name="connsiteX291" fmla="*/ 6517789 w 12207421"/>
              <a:gd name="connsiteY291" fmla="*/ 6776973 h 6933129"/>
              <a:gd name="connsiteX292" fmla="*/ 6507207 w 12207421"/>
              <a:gd name="connsiteY292" fmla="*/ 6769919 h 6933129"/>
              <a:gd name="connsiteX293" fmla="*/ 6494508 w 12207421"/>
              <a:gd name="connsiteY293" fmla="*/ 6773446 h 6933129"/>
              <a:gd name="connsiteX294" fmla="*/ 6484632 w 12207421"/>
              <a:gd name="connsiteY294" fmla="*/ 6773446 h 6933129"/>
              <a:gd name="connsiteX295" fmla="*/ 6484632 w 12207421"/>
              <a:gd name="connsiteY295" fmla="*/ 6763570 h 6933129"/>
              <a:gd name="connsiteX296" fmla="*/ 6509324 w 12207421"/>
              <a:gd name="connsiteY296" fmla="*/ 6756516 h 6933129"/>
              <a:gd name="connsiteX297" fmla="*/ 7487038 w 12207421"/>
              <a:gd name="connsiteY297" fmla="*/ 6754400 h 6933129"/>
              <a:gd name="connsiteX298" fmla="*/ 7475045 w 12207421"/>
              <a:gd name="connsiteY298" fmla="*/ 6774152 h 6933129"/>
              <a:gd name="connsiteX299" fmla="*/ 7489154 w 12207421"/>
              <a:gd name="connsiteY299" fmla="*/ 6795315 h 6933129"/>
              <a:gd name="connsiteX300" fmla="*/ 7502557 w 12207421"/>
              <a:gd name="connsiteY300" fmla="*/ 6792494 h 6933129"/>
              <a:gd name="connsiteX301" fmla="*/ 7508906 w 12207421"/>
              <a:gd name="connsiteY301" fmla="*/ 6783323 h 6933129"/>
              <a:gd name="connsiteX302" fmla="*/ 7502557 w 12207421"/>
              <a:gd name="connsiteY302" fmla="*/ 6767098 h 6933129"/>
              <a:gd name="connsiteX303" fmla="*/ 7495503 w 12207421"/>
              <a:gd name="connsiteY303" fmla="*/ 6767803 h 6933129"/>
              <a:gd name="connsiteX304" fmla="*/ 7491976 w 12207421"/>
              <a:gd name="connsiteY304" fmla="*/ 6758632 h 6933129"/>
              <a:gd name="connsiteX305" fmla="*/ 7491976 w 12207421"/>
              <a:gd name="connsiteY305" fmla="*/ 6757927 h 6933129"/>
              <a:gd name="connsiteX306" fmla="*/ 7487038 w 12207421"/>
              <a:gd name="connsiteY306" fmla="*/ 6754400 h 6933129"/>
              <a:gd name="connsiteX307" fmla="*/ 11677728 w 12207421"/>
              <a:gd name="connsiteY307" fmla="*/ 6747599 h 6933129"/>
              <a:gd name="connsiteX308" fmla="*/ 11686193 w 12207421"/>
              <a:gd name="connsiteY308" fmla="*/ 6753242 h 6933129"/>
              <a:gd name="connsiteX309" fmla="*/ 11680550 w 12207421"/>
              <a:gd name="connsiteY309" fmla="*/ 6761707 h 6933129"/>
              <a:gd name="connsiteX310" fmla="*/ 11512655 w 12207421"/>
              <a:gd name="connsiteY310" fmla="*/ 6795569 h 6933129"/>
              <a:gd name="connsiteX311" fmla="*/ 11511244 w 12207421"/>
              <a:gd name="connsiteY311" fmla="*/ 6795569 h 6933129"/>
              <a:gd name="connsiteX312" fmla="*/ 11504190 w 12207421"/>
              <a:gd name="connsiteY312" fmla="*/ 6789925 h 6933129"/>
              <a:gd name="connsiteX313" fmla="*/ 11509833 w 12207421"/>
              <a:gd name="connsiteY313" fmla="*/ 6781460 h 6933129"/>
              <a:gd name="connsiteX314" fmla="*/ 6336486 w 12207421"/>
              <a:gd name="connsiteY314" fmla="*/ 6744523 h 6933129"/>
              <a:gd name="connsiteX315" fmla="*/ 6351301 w 12207421"/>
              <a:gd name="connsiteY315" fmla="*/ 6776975 h 6933129"/>
              <a:gd name="connsiteX316" fmla="*/ 6337192 w 12207421"/>
              <a:gd name="connsiteY316" fmla="*/ 6805898 h 6933129"/>
              <a:gd name="connsiteX317" fmla="*/ 6335781 w 12207421"/>
              <a:gd name="connsiteY317" fmla="*/ 6807309 h 6933129"/>
              <a:gd name="connsiteX318" fmla="*/ 6328021 w 12207421"/>
              <a:gd name="connsiteY318" fmla="*/ 6818596 h 6933129"/>
              <a:gd name="connsiteX319" fmla="*/ 6381635 w 12207421"/>
              <a:gd name="connsiteY319" fmla="*/ 6813658 h 6933129"/>
              <a:gd name="connsiteX320" fmla="*/ 6387984 w 12207421"/>
              <a:gd name="connsiteY320" fmla="*/ 6820006 h 6933129"/>
              <a:gd name="connsiteX321" fmla="*/ 6381635 w 12207421"/>
              <a:gd name="connsiteY321" fmla="*/ 6827766 h 6933129"/>
              <a:gd name="connsiteX322" fmla="*/ 6316028 w 12207421"/>
              <a:gd name="connsiteY322" fmla="*/ 6833410 h 6933129"/>
              <a:gd name="connsiteX323" fmla="*/ 6315323 w 12207421"/>
              <a:gd name="connsiteY323" fmla="*/ 6833410 h 6933129"/>
              <a:gd name="connsiteX324" fmla="*/ 6309680 w 12207421"/>
              <a:gd name="connsiteY324" fmla="*/ 6830588 h 6933129"/>
              <a:gd name="connsiteX325" fmla="*/ 6308269 w 12207421"/>
              <a:gd name="connsiteY325" fmla="*/ 6824239 h 6933129"/>
              <a:gd name="connsiteX326" fmla="*/ 6323083 w 12207421"/>
              <a:gd name="connsiteY326" fmla="*/ 6798138 h 6933129"/>
              <a:gd name="connsiteX327" fmla="*/ 6324494 w 12207421"/>
              <a:gd name="connsiteY327" fmla="*/ 6796727 h 6933129"/>
              <a:gd name="connsiteX328" fmla="*/ 6336486 w 12207421"/>
              <a:gd name="connsiteY328" fmla="*/ 6774152 h 6933129"/>
              <a:gd name="connsiteX329" fmla="*/ 6329432 w 12207421"/>
              <a:gd name="connsiteY329" fmla="*/ 6757221 h 6933129"/>
              <a:gd name="connsiteX330" fmla="*/ 6321672 w 12207421"/>
              <a:gd name="connsiteY330" fmla="*/ 6758632 h 6933129"/>
              <a:gd name="connsiteX331" fmla="*/ 6319556 w 12207421"/>
              <a:gd name="connsiteY331" fmla="*/ 6762865 h 6933129"/>
              <a:gd name="connsiteX332" fmla="*/ 6313912 w 12207421"/>
              <a:gd name="connsiteY332" fmla="*/ 6770625 h 6933129"/>
              <a:gd name="connsiteX333" fmla="*/ 6306152 w 12207421"/>
              <a:gd name="connsiteY333" fmla="*/ 6764981 h 6933129"/>
              <a:gd name="connsiteX334" fmla="*/ 6313912 w 12207421"/>
              <a:gd name="connsiteY334" fmla="*/ 6747345 h 6933129"/>
              <a:gd name="connsiteX335" fmla="*/ 6336486 w 12207421"/>
              <a:gd name="connsiteY335" fmla="*/ 6744523 h 6933129"/>
              <a:gd name="connsiteX336" fmla="*/ 8698282 w 12207421"/>
              <a:gd name="connsiteY336" fmla="*/ 6739586 h 6933129"/>
              <a:gd name="connsiteX337" fmla="*/ 8719445 w 12207421"/>
              <a:gd name="connsiteY337" fmla="*/ 6755105 h 6933129"/>
              <a:gd name="connsiteX338" fmla="*/ 8718034 w 12207421"/>
              <a:gd name="connsiteY338" fmla="*/ 6781207 h 6933129"/>
              <a:gd name="connsiteX339" fmla="*/ 8713801 w 12207421"/>
              <a:gd name="connsiteY339" fmla="*/ 6787556 h 6933129"/>
              <a:gd name="connsiteX340" fmla="*/ 8718034 w 12207421"/>
              <a:gd name="connsiteY340" fmla="*/ 6790377 h 6933129"/>
              <a:gd name="connsiteX341" fmla="*/ 8725794 w 12207421"/>
              <a:gd name="connsiteY341" fmla="*/ 6814362 h 6933129"/>
              <a:gd name="connsiteX342" fmla="*/ 8712390 w 12207421"/>
              <a:gd name="connsiteY342" fmla="*/ 6835526 h 6933129"/>
              <a:gd name="connsiteX343" fmla="*/ 8694754 w 12207421"/>
              <a:gd name="connsiteY343" fmla="*/ 6841169 h 6933129"/>
              <a:gd name="connsiteX344" fmla="*/ 8686993 w 12207421"/>
              <a:gd name="connsiteY344" fmla="*/ 6840464 h 6933129"/>
              <a:gd name="connsiteX345" fmla="*/ 8682055 w 12207421"/>
              <a:gd name="connsiteY345" fmla="*/ 6831998 h 6933129"/>
              <a:gd name="connsiteX346" fmla="*/ 8690522 w 12207421"/>
              <a:gd name="connsiteY346" fmla="*/ 6827060 h 6933129"/>
              <a:gd name="connsiteX347" fmla="*/ 8703925 w 12207421"/>
              <a:gd name="connsiteY347" fmla="*/ 6824239 h 6933129"/>
              <a:gd name="connsiteX348" fmla="*/ 8711685 w 12207421"/>
              <a:gd name="connsiteY348" fmla="*/ 6812951 h 6933129"/>
              <a:gd name="connsiteX349" fmla="*/ 8707452 w 12207421"/>
              <a:gd name="connsiteY349" fmla="*/ 6800254 h 6933129"/>
              <a:gd name="connsiteX350" fmla="*/ 8695460 w 12207421"/>
              <a:gd name="connsiteY350" fmla="*/ 6794610 h 6933129"/>
              <a:gd name="connsiteX351" fmla="*/ 8688404 w 12207421"/>
              <a:gd name="connsiteY351" fmla="*/ 6788261 h 6933129"/>
              <a:gd name="connsiteX352" fmla="*/ 8694754 w 12207421"/>
              <a:gd name="connsiteY352" fmla="*/ 6780501 h 6933129"/>
              <a:gd name="connsiteX353" fmla="*/ 8705336 w 12207421"/>
              <a:gd name="connsiteY353" fmla="*/ 6772741 h 6933129"/>
              <a:gd name="connsiteX354" fmla="*/ 8706747 w 12207421"/>
              <a:gd name="connsiteY354" fmla="*/ 6760043 h 6933129"/>
              <a:gd name="connsiteX355" fmla="*/ 8696165 w 12207421"/>
              <a:gd name="connsiteY355" fmla="*/ 6752989 h 6933129"/>
              <a:gd name="connsiteX356" fmla="*/ 8683466 w 12207421"/>
              <a:gd name="connsiteY356" fmla="*/ 6756516 h 6933129"/>
              <a:gd name="connsiteX357" fmla="*/ 8673590 w 12207421"/>
              <a:gd name="connsiteY357" fmla="*/ 6756516 h 6933129"/>
              <a:gd name="connsiteX358" fmla="*/ 8673590 w 12207421"/>
              <a:gd name="connsiteY358" fmla="*/ 6746640 h 6933129"/>
              <a:gd name="connsiteX359" fmla="*/ 8698282 w 12207421"/>
              <a:gd name="connsiteY359" fmla="*/ 6739586 h 6933129"/>
              <a:gd name="connsiteX360" fmla="*/ 4101961 w 12207421"/>
              <a:gd name="connsiteY360" fmla="*/ 6738980 h 6933129"/>
              <a:gd name="connsiteX361" fmla="*/ 4109016 w 12207421"/>
              <a:gd name="connsiteY361" fmla="*/ 6745329 h 6933129"/>
              <a:gd name="connsiteX362" fmla="*/ 4109721 w 12207421"/>
              <a:gd name="connsiteY362" fmla="*/ 6781306 h 6933129"/>
              <a:gd name="connsiteX363" fmla="*/ 4110426 w 12207421"/>
              <a:gd name="connsiteY363" fmla="*/ 6817285 h 6933129"/>
              <a:gd name="connsiteX364" fmla="*/ 4068100 w 12207421"/>
              <a:gd name="connsiteY364" fmla="*/ 6885007 h 6933129"/>
              <a:gd name="connsiteX365" fmla="*/ 4016602 w 12207421"/>
              <a:gd name="connsiteY365" fmla="*/ 6899822 h 6933129"/>
              <a:gd name="connsiteX366" fmla="*/ 3988384 w 12207421"/>
              <a:gd name="connsiteY366" fmla="*/ 6895589 h 6933129"/>
              <a:gd name="connsiteX367" fmla="*/ 3983446 w 12207421"/>
              <a:gd name="connsiteY367" fmla="*/ 6886418 h 6933129"/>
              <a:gd name="connsiteX368" fmla="*/ 3992617 w 12207421"/>
              <a:gd name="connsiteY368" fmla="*/ 6881480 h 6933129"/>
              <a:gd name="connsiteX369" fmla="*/ 4060340 w 12207421"/>
              <a:gd name="connsiteY369" fmla="*/ 6872309 h 6933129"/>
              <a:gd name="connsiteX370" fmla="*/ 4096318 w 12207421"/>
              <a:gd name="connsiteY370" fmla="*/ 6814463 h 6933129"/>
              <a:gd name="connsiteX371" fmla="*/ 4096318 w 12207421"/>
              <a:gd name="connsiteY371" fmla="*/ 6811641 h 6933129"/>
              <a:gd name="connsiteX372" fmla="*/ 4060340 w 12207421"/>
              <a:gd name="connsiteY372" fmla="*/ 6827866 h 6933129"/>
              <a:gd name="connsiteX373" fmla="*/ 4034944 w 12207421"/>
              <a:gd name="connsiteY373" fmla="*/ 6817285 h 6933129"/>
              <a:gd name="connsiteX374" fmla="*/ 3999671 w 12207421"/>
              <a:gd name="connsiteY374" fmla="*/ 6760143 h 6933129"/>
              <a:gd name="connsiteX375" fmla="*/ 4002493 w 12207421"/>
              <a:gd name="connsiteY375" fmla="*/ 6753089 h 6933129"/>
              <a:gd name="connsiteX376" fmla="*/ 4010253 w 12207421"/>
              <a:gd name="connsiteY376" fmla="*/ 6753089 h 6933129"/>
              <a:gd name="connsiteX377" fmla="*/ 4023656 w 12207421"/>
              <a:gd name="connsiteY377" fmla="*/ 6761554 h 6933129"/>
              <a:gd name="connsiteX378" fmla="*/ 4025772 w 12207421"/>
              <a:gd name="connsiteY378" fmla="*/ 6771430 h 6933129"/>
              <a:gd name="connsiteX379" fmla="*/ 4018013 w 12207421"/>
              <a:gd name="connsiteY379" fmla="*/ 6774252 h 6933129"/>
              <a:gd name="connsiteX380" fmla="*/ 4042704 w 12207421"/>
              <a:gd name="connsiteY380" fmla="*/ 6805292 h 6933129"/>
              <a:gd name="connsiteX381" fmla="*/ 4061045 w 12207421"/>
              <a:gd name="connsiteY381" fmla="*/ 6813052 h 6933129"/>
              <a:gd name="connsiteX382" fmla="*/ 4091380 w 12207421"/>
              <a:gd name="connsiteY382" fmla="*/ 6791183 h 6933129"/>
              <a:gd name="connsiteX383" fmla="*/ 4094907 w 12207421"/>
              <a:gd name="connsiteY383" fmla="*/ 6779190 h 6933129"/>
              <a:gd name="connsiteX384" fmla="*/ 4094907 w 12207421"/>
              <a:gd name="connsiteY384" fmla="*/ 6745329 h 6933129"/>
              <a:gd name="connsiteX385" fmla="*/ 4101961 w 12207421"/>
              <a:gd name="connsiteY385" fmla="*/ 6738980 h 6933129"/>
              <a:gd name="connsiteX386" fmla="*/ 1128552 w 12207421"/>
              <a:gd name="connsiteY386" fmla="*/ 6737570 h 6933129"/>
              <a:gd name="connsiteX387" fmla="*/ 1137017 w 12207421"/>
              <a:gd name="connsiteY387" fmla="*/ 6743213 h 6933129"/>
              <a:gd name="connsiteX388" fmla="*/ 1131374 w 12207421"/>
              <a:gd name="connsiteY388" fmla="*/ 6751678 h 6933129"/>
              <a:gd name="connsiteX389" fmla="*/ 963477 w 12207421"/>
              <a:gd name="connsiteY389" fmla="*/ 6785540 h 6933129"/>
              <a:gd name="connsiteX390" fmla="*/ 962066 w 12207421"/>
              <a:gd name="connsiteY390" fmla="*/ 6785540 h 6933129"/>
              <a:gd name="connsiteX391" fmla="*/ 955013 w 12207421"/>
              <a:gd name="connsiteY391" fmla="*/ 6779896 h 6933129"/>
              <a:gd name="connsiteX392" fmla="*/ 960655 w 12207421"/>
              <a:gd name="connsiteY392" fmla="*/ 6771431 h 6933129"/>
              <a:gd name="connsiteX393" fmla="*/ 2691079 w 12207421"/>
              <a:gd name="connsiteY393" fmla="*/ 6734042 h 6933129"/>
              <a:gd name="connsiteX394" fmla="*/ 2672738 w 12207421"/>
              <a:gd name="connsiteY394" fmla="*/ 6737569 h 6933129"/>
              <a:gd name="connsiteX395" fmla="*/ 2664977 w 12207421"/>
              <a:gd name="connsiteY395" fmla="*/ 6753089 h 6933129"/>
              <a:gd name="connsiteX396" fmla="*/ 2669209 w 12207421"/>
              <a:gd name="connsiteY396" fmla="*/ 6775663 h 6933129"/>
              <a:gd name="connsiteX397" fmla="*/ 2673443 w 12207421"/>
              <a:gd name="connsiteY397" fmla="*/ 6774957 h 6933129"/>
              <a:gd name="connsiteX398" fmla="*/ 2696723 w 12207421"/>
              <a:gd name="connsiteY398" fmla="*/ 6763670 h 6933129"/>
              <a:gd name="connsiteX399" fmla="*/ 2702366 w 12207421"/>
              <a:gd name="connsiteY399" fmla="*/ 6743213 h 6933129"/>
              <a:gd name="connsiteX400" fmla="*/ 2691079 w 12207421"/>
              <a:gd name="connsiteY400" fmla="*/ 6734042 h 6933129"/>
              <a:gd name="connsiteX401" fmla="*/ 1861520 w 12207421"/>
              <a:gd name="connsiteY401" fmla="*/ 6734042 h 6933129"/>
              <a:gd name="connsiteX402" fmla="*/ 1869280 w 12207421"/>
              <a:gd name="connsiteY402" fmla="*/ 6740392 h 6933129"/>
              <a:gd name="connsiteX403" fmla="*/ 1862930 w 12207421"/>
              <a:gd name="connsiteY403" fmla="*/ 6748152 h 6933129"/>
              <a:gd name="connsiteX404" fmla="*/ 1747235 w 12207421"/>
              <a:gd name="connsiteY404" fmla="*/ 6758028 h 6933129"/>
              <a:gd name="connsiteX405" fmla="*/ 1746530 w 12207421"/>
              <a:gd name="connsiteY405" fmla="*/ 6758028 h 6933129"/>
              <a:gd name="connsiteX406" fmla="*/ 1739475 w 12207421"/>
              <a:gd name="connsiteY406" fmla="*/ 6751679 h 6933129"/>
              <a:gd name="connsiteX407" fmla="*/ 1745825 w 12207421"/>
              <a:gd name="connsiteY407" fmla="*/ 6743919 h 6933129"/>
              <a:gd name="connsiteX408" fmla="*/ 8524741 w 12207421"/>
              <a:gd name="connsiteY408" fmla="*/ 6727593 h 6933129"/>
              <a:gd name="connsiteX409" fmla="*/ 8539556 w 12207421"/>
              <a:gd name="connsiteY409" fmla="*/ 6760044 h 6933129"/>
              <a:gd name="connsiteX410" fmla="*/ 8525447 w 12207421"/>
              <a:gd name="connsiteY410" fmla="*/ 6788968 h 6933129"/>
              <a:gd name="connsiteX411" fmla="*/ 8524741 w 12207421"/>
              <a:gd name="connsiteY411" fmla="*/ 6790378 h 6933129"/>
              <a:gd name="connsiteX412" fmla="*/ 8516981 w 12207421"/>
              <a:gd name="connsiteY412" fmla="*/ 6801665 h 6933129"/>
              <a:gd name="connsiteX413" fmla="*/ 8570595 w 12207421"/>
              <a:gd name="connsiteY413" fmla="*/ 6796728 h 6933129"/>
              <a:gd name="connsiteX414" fmla="*/ 8576944 w 12207421"/>
              <a:gd name="connsiteY414" fmla="*/ 6803076 h 6933129"/>
              <a:gd name="connsiteX415" fmla="*/ 8570595 w 12207421"/>
              <a:gd name="connsiteY415" fmla="*/ 6810836 h 6933129"/>
              <a:gd name="connsiteX416" fmla="*/ 8504989 w 12207421"/>
              <a:gd name="connsiteY416" fmla="*/ 6816480 h 6933129"/>
              <a:gd name="connsiteX417" fmla="*/ 8504283 w 12207421"/>
              <a:gd name="connsiteY417" fmla="*/ 6816480 h 6933129"/>
              <a:gd name="connsiteX418" fmla="*/ 8498640 w 12207421"/>
              <a:gd name="connsiteY418" fmla="*/ 6813658 h 6933129"/>
              <a:gd name="connsiteX419" fmla="*/ 8497229 w 12207421"/>
              <a:gd name="connsiteY419" fmla="*/ 6807309 h 6933129"/>
              <a:gd name="connsiteX420" fmla="*/ 8512043 w 12207421"/>
              <a:gd name="connsiteY420" fmla="*/ 6781208 h 6933129"/>
              <a:gd name="connsiteX421" fmla="*/ 8512749 w 12207421"/>
              <a:gd name="connsiteY421" fmla="*/ 6779797 h 6933129"/>
              <a:gd name="connsiteX422" fmla="*/ 8524741 w 12207421"/>
              <a:gd name="connsiteY422" fmla="*/ 6757223 h 6933129"/>
              <a:gd name="connsiteX423" fmla="*/ 8517687 w 12207421"/>
              <a:gd name="connsiteY423" fmla="*/ 6740291 h 6933129"/>
              <a:gd name="connsiteX424" fmla="*/ 8509927 w 12207421"/>
              <a:gd name="connsiteY424" fmla="*/ 6741702 h 6933129"/>
              <a:gd name="connsiteX425" fmla="*/ 8507811 w 12207421"/>
              <a:gd name="connsiteY425" fmla="*/ 6745935 h 6933129"/>
              <a:gd name="connsiteX426" fmla="*/ 8502167 w 12207421"/>
              <a:gd name="connsiteY426" fmla="*/ 6753695 h 6933129"/>
              <a:gd name="connsiteX427" fmla="*/ 8494407 w 12207421"/>
              <a:gd name="connsiteY427" fmla="*/ 6748051 h 6933129"/>
              <a:gd name="connsiteX428" fmla="*/ 8502167 w 12207421"/>
              <a:gd name="connsiteY428" fmla="*/ 6730415 h 6933129"/>
              <a:gd name="connsiteX429" fmla="*/ 8524741 w 12207421"/>
              <a:gd name="connsiteY429" fmla="*/ 6727593 h 6933129"/>
              <a:gd name="connsiteX430" fmla="*/ 7077214 w 12207421"/>
              <a:gd name="connsiteY430" fmla="*/ 6726182 h 6933129"/>
              <a:gd name="connsiteX431" fmla="*/ 7084269 w 12207421"/>
              <a:gd name="connsiteY431" fmla="*/ 6733236 h 6933129"/>
              <a:gd name="connsiteX432" fmla="*/ 7087796 w 12207421"/>
              <a:gd name="connsiteY432" fmla="*/ 6805897 h 6933129"/>
              <a:gd name="connsiteX433" fmla="*/ 7080741 w 12207421"/>
              <a:gd name="connsiteY433" fmla="*/ 6812951 h 6933129"/>
              <a:gd name="connsiteX434" fmla="*/ 7073687 w 12207421"/>
              <a:gd name="connsiteY434" fmla="*/ 6805897 h 6933129"/>
              <a:gd name="connsiteX435" fmla="*/ 7070160 w 12207421"/>
              <a:gd name="connsiteY435" fmla="*/ 6733236 h 6933129"/>
              <a:gd name="connsiteX436" fmla="*/ 7077214 w 12207421"/>
              <a:gd name="connsiteY436" fmla="*/ 6726182 h 6933129"/>
              <a:gd name="connsiteX437" fmla="*/ 4865249 w 12207421"/>
              <a:gd name="connsiteY437" fmla="*/ 6724871 h 6933129"/>
              <a:gd name="connsiteX438" fmla="*/ 4880768 w 12207421"/>
              <a:gd name="connsiteY438" fmla="*/ 6729104 h 6933129"/>
              <a:gd name="connsiteX439" fmla="*/ 4890645 w 12207421"/>
              <a:gd name="connsiteY439" fmla="*/ 6748151 h 6933129"/>
              <a:gd name="connsiteX440" fmla="*/ 4887118 w 12207421"/>
              <a:gd name="connsiteY440" fmla="*/ 6765787 h 6933129"/>
              <a:gd name="connsiteX441" fmla="*/ 4913924 w 12207421"/>
              <a:gd name="connsiteY441" fmla="*/ 6763670 h 6933129"/>
              <a:gd name="connsiteX442" fmla="*/ 4920979 w 12207421"/>
              <a:gd name="connsiteY442" fmla="*/ 6766492 h 6933129"/>
              <a:gd name="connsiteX443" fmla="*/ 4920979 w 12207421"/>
              <a:gd name="connsiteY443" fmla="*/ 6774252 h 6933129"/>
              <a:gd name="connsiteX444" fmla="*/ 4894877 w 12207421"/>
              <a:gd name="connsiteY444" fmla="*/ 6814462 h 6933129"/>
              <a:gd name="connsiteX445" fmla="*/ 4885001 w 12207421"/>
              <a:gd name="connsiteY445" fmla="*/ 6816578 h 6933129"/>
              <a:gd name="connsiteX446" fmla="*/ 4882885 w 12207421"/>
              <a:gd name="connsiteY446" fmla="*/ 6806702 h 6933129"/>
              <a:gd name="connsiteX447" fmla="*/ 4901226 w 12207421"/>
              <a:gd name="connsiteY447" fmla="*/ 6778485 h 6933129"/>
              <a:gd name="connsiteX448" fmla="*/ 4875830 w 12207421"/>
              <a:gd name="connsiteY448" fmla="*/ 6780601 h 6933129"/>
              <a:gd name="connsiteX449" fmla="*/ 4869482 w 12207421"/>
              <a:gd name="connsiteY449" fmla="*/ 6777074 h 6933129"/>
              <a:gd name="connsiteX450" fmla="*/ 4869482 w 12207421"/>
              <a:gd name="connsiteY450" fmla="*/ 6770020 h 6933129"/>
              <a:gd name="connsiteX451" fmla="*/ 4876536 w 12207421"/>
              <a:gd name="connsiteY451" fmla="*/ 6748856 h 6933129"/>
              <a:gd name="connsiteX452" fmla="*/ 4872303 w 12207421"/>
              <a:gd name="connsiteY452" fmla="*/ 6740391 h 6933129"/>
              <a:gd name="connsiteX453" fmla="*/ 4868071 w 12207421"/>
              <a:gd name="connsiteY453" fmla="*/ 6738980 h 6933129"/>
              <a:gd name="connsiteX454" fmla="*/ 4862426 w 12207421"/>
              <a:gd name="connsiteY454" fmla="*/ 6747445 h 6933129"/>
              <a:gd name="connsiteX455" fmla="*/ 4865249 w 12207421"/>
              <a:gd name="connsiteY455" fmla="*/ 6763670 h 6933129"/>
              <a:gd name="connsiteX456" fmla="*/ 4885001 w 12207421"/>
              <a:gd name="connsiteY456" fmla="*/ 6832804 h 6933129"/>
              <a:gd name="connsiteX457" fmla="*/ 4880063 w 12207421"/>
              <a:gd name="connsiteY457" fmla="*/ 6841269 h 6933129"/>
              <a:gd name="connsiteX458" fmla="*/ 4877947 w 12207421"/>
              <a:gd name="connsiteY458" fmla="*/ 6841269 h 6933129"/>
              <a:gd name="connsiteX459" fmla="*/ 4870893 w 12207421"/>
              <a:gd name="connsiteY459" fmla="*/ 6836331 h 6933129"/>
              <a:gd name="connsiteX460" fmla="*/ 4851139 w 12207421"/>
              <a:gd name="connsiteY460" fmla="*/ 6767198 h 6933129"/>
              <a:gd name="connsiteX461" fmla="*/ 4848317 w 12207421"/>
              <a:gd name="connsiteY461" fmla="*/ 6745329 h 6933129"/>
              <a:gd name="connsiteX462" fmla="*/ 4865249 w 12207421"/>
              <a:gd name="connsiteY462" fmla="*/ 6724871 h 6933129"/>
              <a:gd name="connsiteX463" fmla="*/ 7410893 w 12207421"/>
              <a:gd name="connsiteY463" fmla="*/ 6724065 h 6933129"/>
              <a:gd name="connsiteX464" fmla="*/ 7372799 w 12207421"/>
              <a:gd name="connsiteY464" fmla="*/ 6764275 h 6933129"/>
              <a:gd name="connsiteX465" fmla="*/ 7414420 w 12207421"/>
              <a:gd name="connsiteY465" fmla="*/ 6761454 h 6933129"/>
              <a:gd name="connsiteX466" fmla="*/ 3317510 w 12207421"/>
              <a:gd name="connsiteY466" fmla="*/ 6720639 h 6933129"/>
              <a:gd name="connsiteX467" fmla="*/ 3325975 w 12207421"/>
              <a:gd name="connsiteY467" fmla="*/ 6726282 h 6933129"/>
              <a:gd name="connsiteX468" fmla="*/ 3320332 w 12207421"/>
              <a:gd name="connsiteY468" fmla="*/ 6734747 h 6933129"/>
              <a:gd name="connsiteX469" fmla="*/ 3152437 w 12207421"/>
              <a:gd name="connsiteY469" fmla="*/ 6768609 h 6933129"/>
              <a:gd name="connsiteX470" fmla="*/ 3151026 w 12207421"/>
              <a:gd name="connsiteY470" fmla="*/ 6768609 h 6933129"/>
              <a:gd name="connsiteX471" fmla="*/ 3143972 w 12207421"/>
              <a:gd name="connsiteY471" fmla="*/ 6762965 h 6933129"/>
              <a:gd name="connsiteX472" fmla="*/ 3149615 w 12207421"/>
              <a:gd name="connsiteY472" fmla="*/ 6754500 h 6933129"/>
              <a:gd name="connsiteX473" fmla="*/ 2211379 w 12207421"/>
              <a:gd name="connsiteY473" fmla="*/ 6719228 h 6933129"/>
              <a:gd name="connsiteX474" fmla="*/ 2219844 w 12207421"/>
              <a:gd name="connsiteY474" fmla="*/ 6724871 h 6933129"/>
              <a:gd name="connsiteX475" fmla="*/ 2214201 w 12207421"/>
              <a:gd name="connsiteY475" fmla="*/ 6732632 h 6933129"/>
              <a:gd name="connsiteX476" fmla="*/ 2032238 w 12207421"/>
              <a:gd name="connsiteY476" fmla="*/ 6760850 h 6933129"/>
              <a:gd name="connsiteX477" fmla="*/ 2030827 w 12207421"/>
              <a:gd name="connsiteY477" fmla="*/ 6760850 h 6933129"/>
              <a:gd name="connsiteX478" fmla="*/ 2023773 w 12207421"/>
              <a:gd name="connsiteY478" fmla="*/ 6755206 h 6933129"/>
              <a:gd name="connsiteX479" fmla="*/ 2029416 w 12207421"/>
              <a:gd name="connsiteY479" fmla="*/ 6747446 h 6933129"/>
              <a:gd name="connsiteX480" fmla="*/ 4932089 w 12207421"/>
              <a:gd name="connsiteY480" fmla="*/ 6715260 h 6933129"/>
              <a:gd name="connsiteX481" fmla="*/ 4944963 w 12207421"/>
              <a:gd name="connsiteY481" fmla="*/ 6724872 h 6933129"/>
              <a:gd name="connsiteX482" fmla="*/ 4947785 w 12207421"/>
              <a:gd name="connsiteY482" fmla="*/ 6741803 h 6933129"/>
              <a:gd name="connsiteX483" fmla="*/ 4957661 w 12207421"/>
              <a:gd name="connsiteY483" fmla="*/ 6741098 h 6933129"/>
              <a:gd name="connsiteX484" fmla="*/ 4964715 w 12207421"/>
              <a:gd name="connsiteY484" fmla="*/ 6746741 h 6933129"/>
              <a:gd name="connsiteX485" fmla="*/ 4958366 w 12207421"/>
              <a:gd name="connsiteY485" fmla="*/ 6754501 h 6933129"/>
              <a:gd name="connsiteX486" fmla="*/ 4935792 w 12207421"/>
              <a:gd name="connsiteY486" fmla="*/ 6755912 h 6933129"/>
              <a:gd name="connsiteX487" fmla="*/ 4935087 w 12207421"/>
              <a:gd name="connsiteY487" fmla="*/ 6755912 h 6933129"/>
              <a:gd name="connsiteX488" fmla="*/ 4928738 w 12207421"/>
              <a:gd name="connsiteY488" fmla="*/ 6751680 h 6933129"/>
              <a:gd name="connsiteX489" fmla="*/ 4930854 w 12207421"/>
              <a:gd name="connsiteY489" fmla="*/ 6743920 h 6933129"/>
              <a:gd name="connsiteX490" fmla="*/ 4932970 w 12207421"/>
              <a:gd name="connsiteY490" fmla="*/ 6731927 h 6933129"/>
              <a:gd name="connsiteX491" fmla="*/ 4921683 w 12207421"/>
              <a:gd name="connsiteY491" fmla="*/ 6728400 h 6933129"/>
              <a:gd name="connsiteX492" fmla="*/ 4912513 w 12207421"/>
              <a:gd name="connsiteY492" fmla="*/ 6724872 h 6933129"/>
              <a:gd name="connsiteX493" fmla="*/ 4916040 w 12207421"/>
              <a:gd name="connsiteY493" fmla="*/ 6715701 h 6933129"/>
              <a:gd name="connsiteX494" fmla="*/ 4932089 w 12207421"/>
              <a:gd name="connsiteY494" fmla="*/ 6715260 h 6933129"/>
              <a:gd name="connsiteX495" fmla="*/ 6465586 w 12207421"/>
              <a:gd name="connsiteY495" fmla="*/ 6713484 h 6933129"/>
              <a:gd name="connsiteX496" fmla="*/ 6555180 w 12207421"/>
              <a:gd name="connsiteY496" fmla="*/ 6721949 h 6933129"/>
              <a:gd name="connsiteX497" fmla="*/ 6560824 w 12207421"/>
              <a:gd name="connsiteY497" fmla="*/ 6726182 h 6933129"/>
              <a:gd name="connsiteX498" fmla="*/ 6560118 w 12207421"/>
              <a:gd name="connsiteY498" fmla="*/ 6733236 h 6933129"/>
              <a:gd name="connsiteX499" fmla="*/ 6556591 w 12207421"/>
              <a:gd name="connsiteY499" fmla="*/ 6738880 h 6933129"/>
              <a:gd name="connsiteX500" fmla="*/ 6546714 w 12207421"/>
              <a:gd name="connsiteY500" fmla="*/ 6740291 h 6933129"/>
              <a:gd name="connsiteX501" fmla="*/ 6543892 w 12207421"/>
              <a:gd name="connsiteY501" fmla="*/ 6735353 h 6933129"/>
              <a:gd name="connsiteX502" fmla="*/ 6470524 w 12207421"/>
              <a:gd name="connsiteY502" fmla="*/ 6728298 h 6933129"/>
              <a:gd name="connsiteX503" fmla="*/ 6439484 w 12207421"/>
              <a:gd name="connsiteY503" fmla="*/ 6836937 h 6933129"/>
              <a:gd name="connsiteX504" fmla="*/ 6433135 w 12207421"/>
              <a:gd name="connsiteY504" fmla="*/ 6841875 h 6933129"/>
              <a:gd name="connsiteX505" fmla="*/ 6432429 w 12207421"/>
              <a:gd name="connsiteY505" fmla="*/ 6841875 h 6933129"/>
              <a:gd name="connsiteX506" fmla="*/ 6426080 w 12207421"/>
              <a:gd name="connsiteY506" fmla="*/ 6837643 h 6933129"/>
              <a:gd name="connsiteX507" fmla="*/ 6387986 w 12207421"/>
              <a:gd name="connsiteY507" fmla="*/ 6748050 h 6933129"/>
              <a:gd name="connsiteX508" fmla="*/ 6391513 w 12207421"/>
              <a:gd name="connsiteY508" fmla="*/ 6738880 h 6933129"/>
              <a:gd name="connsiteX509" fmla="*/ 6400683 w 12207421"/>
              <a:gd name="connsiteY509" fmla="*/ 6742407 h 6933129"/>
              <a:gd name="connsiteX510" fmla="*/ 6431018 w 12207421"/>
              <a:gd name="connsiteY510" fmla="*/ 6813658 h 6933129"/>
              <a:gd name="connsiteX511" fmla="*/ 6457826 w 12207421"/>
              <a:gd name="connsiteY511" fmla="*/ 6718422 h 6933129"/>
              <a:gd name="connsiteX512" fmla="*/ 6465586 w 12207421"/>
              <a:gd name="connsiteY512" fmla="*/ 6713484 h 6933129"/>
              <a:gd name="connsiteX513" fmla="*/ 7123773 w 12207421"/>
              <a:gd name="connsiteY513" fmla="*/ 6712073 h 6933129"/>
              <a:gd name="connsiteX514" fmla="*/ 7153403 w 12207421"/>
              <a:gd name="connsiteY514" fmla="*/ 6731825 h 6933129"/>
              <a:gd name="connsiteX515" fmla="*/ 7148465 w 12207421"/>
              <a:gd name="connsiteY515" fmla="*/ 6775563 h 6933129"/>
              <a:gd name="connsiteX516" fmla="*/ 7139294 w 12207421"/>
              <a:gd name="connsiteY516" fmla="*/ 6788260 h 6933129"/>
              <a:gd name="connsiteX517" fmla="*/ 7191498 w 12207421"/>
              <a:gd name="connsiteY517" fmla="*/ 6775563 h 6933129"/>
              <a:gd name="connsiteX518" fmla="*/ 7199963 w 12207421"/>
              <a:gd name="connsiteY518" fmla="*/ 6782617 h 6933129"/>
              <a:gd name="connsiteX519" fmla="*/ 7195025 w 12207421"/>
              <a:gd name="connsiteY519" fmla="*/ 6791082 h 6933129"/>
              <a:gd name="connsiteX520" fmla="*/ 7118130 w 12207421"/>
              <a:gd name="connsiteY520" fmla="*/ 6809424 h 6933129"/>
              <a:gd name="connsiteX521" fmla="*/ 7116719 w 12207421"/>
              <a:gd name="connsiteY521" fmla="*/ 6809424 h 6933129"/>
              <a:gd name="connsiteX522" fmla="*/ 7110370 w 12207421"/>
              <a:gd name="connsiteY522" fmla="*/ 6805896 h 6933129"/>
              <a:gd name="connsiteX523" fmla="*/ 7111781 w 12207421"/>
              <a:gd name="connsiteY523" fmla="*/ 6797431 h 6933129"/>
              <a:gd name="connsiteX524" fmla="*/ 7136472 w 12207421"/>
              <a:gd name="connsiteY524" fmla="*/ 6769919 h 6933129"/>
              <a:gd name="connsiteX525" fmla="*/ 7140705 w 12207421"/>
              <a:gd name="connsiteY525" fmla="*/ 6738174 h 6933129"/>
              <a:gd name="connsiteX526" fmla="*/ 7125890 w 12207421"/>
              <a:gd name="connsiteY526" fmla="*/ 6726887 h 6933129"/>
              <a:gd name="connsiteX527" fmla="*/ 7119541 w 12207421"/>
              <a:gd name="connsiteY527" fmla="*/ 6731825 h 6933129"/>
              <a:gd name="connsiteX528" fmla="*/ 7119541 w 12207421"/>
              <a:gd name="connsiteY528" fmla="*/ 6736763 h 6933129"/>
              <a:gd name="connsiteX529" fmla="*/ 7117424 w 12207421"/>
              <a:gd name="connsiteY529" fmla="*/ 6746639 h 6933129"/>
              <a:gd name="connsiteX530" fmla="*/ 7107548 w 12207421"/>
              <a:gd name="connsiteY530" fmla="*/ 6744523 h 6933129"/>
              <a:gd name="connsiteX531" fmla="*/ 7106137 w 12207421"/>
              <a:gd name="connsiteY531" fmla="*/ 6725476 h 6933129"/>
              <a:gd name="connsiteX532" fmla="*/ 7123773 w 12207421"/>
              <a:gd name="connsiteY532" fmla="*/ 6712073 h 6933129"/>
              <a:gd name="connsiteX533" fmla="*/ 2566921 w 12207421"/>
              <a:gd name="connsiteY533" fmla="*/ 6705824 h 6933129"/>
              <a:gd name="connsiteX534" fmla="*/ 2589495 w 12207421"/>
              <a:gd name="connsiteY534" fmla="*/ 6726282 h 6933129"/>
              <a:gd name="connsiteX535" fmla="*/ 2608542 w 12207421"/>
              <a:gd name="connsiteY535" fmla="*/ 6710057 h 6933129"/>
              <a:gd name="connsiteX536" fmla="*/ 2618418 w 12207421"/>
              <a:gd name="connsiteY536" fmla="*/ 6711468 h 6933129"/>
              <a:gd name="connsiteX537" fmla="*/ 2617007 w 12207421"/>
              <a:gd name="connsiteY537" fmla="*/ 6721344 h 6933129"/>
              <a:gd name="connsiteX538" fmla="*/ 2597960 w 12207421"/>
              <a:gd name="connsiteY538" fmla="*/ 6738276 h 6933129"/>
              <a:gd name="connsiteX539" fmla="*/ 2615596 w 12207421"/>
              <a:gd name="connsiteY539" fmla="*/ 6782718 h 6933129"/>
              <a:gd name="connsiteX540" fmla="*/ 2609953 w 12207421"/>
              <a:gd name="connsiteY540" fmla="*/ 6790478 h 6933129"/>
              <a:gd name="connsiteX541" fmla="*/ 2608542 w 12207421"/>
              <a:gd name="connsiteY541" fmla="*/ 6790478 h 6933129"/>
              <a:gd name="connsiteX542" fmla="*/ 2601488 w 12207421"/>
              <a:gd name="connsiteY542" fmla="*/ 6784835 h 6933129"/>
              <a:gd name="connsiteX543" fmla="*/ 2588790 w 12207421"/>
              <a:gd name="connsiteY543" fmla="*/ 6749563 h 6933129"/>
              <a:gd name="connsiteX544" fmla="*/ 2567626 w 12207421"/>
              <a:gd name="connsiteY544" fmla="*/ 6793300 h 6933129"/>
              <a:gd name="connsiteX545" fmla="*/ 2560572 w 12207421"/>
              <a:gd name="connsiteY545" fmla="*/ 6798943 h 6933129"/>
              <a:gd name="connsiteX546" fmla="*/ 2559161 w 12207421"/>
              <a:gd name="connsiteY546" fmla="*/ 6798943 h 6933129"/>
              <a:gd name="connsiteX547" fmla="*/ 2554223 w 12207421"/>
              <a:gd name="connsiteY547" fmla="*/ 6790478 h 6933129"/>
              <a:gd name="connsiteX548" fmla="*/ 2580324 w 12207421"/>
              <a:gd name="connsiteY548" fmla="*/ 6737570 h 6933129"/>
              <a:gd name="connsiteX549" fmla="*/ 2559161 w 12207421"/>
              <a:gd name="connsiteY549" fmla="*/ 6717817 h 6933129"/>
              <a:gd name="connsiteX550" fmla="*/ 2557045 w 12207421"/>
              <a:gd name="connsiteY550" fmla="*/ 6707941 h 6933129"/>
              <a:gd name="connsiteX551" fmla="*/ 2566921 w 12207421"/>
              <a:gd name="connsiteY551" fmla="*/ 6705824 h 6933129"/>
              <a:gd name="connsiteX552" fmla="*/ 7485627 w 12207421"/>
              <a:gd name="connsiteY552" fmla="*/ 6705724 h 6933129"/>
              <a:gd name="connsiteX553" fmla="*/ 7475750 w 12207421"/>
              <a:gd name="connsiteY553" fmla="*/ 6707841 h 6933129"/>
              <a:gd name="connsiteX554" fmla="*/ 7478572 w 12207421"/>
              <a:gd name="connsiteY554" fmla="*/ 6729709 h 6933129"/>
              <a:gd name="connsiteX555" fmla="*/ 7487743 w 12207421"/>
              <a:gd name="connsiteY555" fmla="*/ 6738175 h 6933129"/>
              <a:gd name="connsiteX556" fmla="*/ 7496208 w 12207421"/>
              <a:gd name="connsiteY556" fmla="*/ 6742407 h 6933129"/>
              <a:gd name="connsiteX557" fmla="*/ 7496914 w 12207421"/>
              <a:gd name="connsiteY557" fmla="*/ 6744523 h 6933129"/>
              <a:gd name="connsiteX558" fmla="*/ 7497619 w 12207421"/>
              <a:gd name="connsiteY558" fmla="*/ 6744523 h 6933129"/>
              <a:gd name="connsiteX559" fmla="*/ 7499736 w 12207421"/>
              <a:gd name="connsiteY559" fmla="*/ 6718422 h 6933129"/>
              <a:gd name="connsiteX560" fmla="*/ 7485627 w 12207421"/>
              <a:gd name="connsiteY560" fmla="*/ 6705724 h 6933129"/>
              <a:gd name="connsiteX561" fmla="*/ 4538630 w 12207421"/>
              <a:gd name="connsiteY561" fmla="*/ 6705119 h 6933129"/>
              <a:gd name="connsiteX562" fmla="*/ 4542157 w 12207421"/>
              <a:gd name="connsiteY562" fmla="*/ 6714289 h 6933129"/>
              <a:gd name="connsiteX563" fmla="*/ 4542863 w 12207421"/>
              <a:gd name="connsiteY563" fmla="*/ 6755910 h 6933129"/>
              <a:gd name="connsiteX564" fmla="*/ 4539336 w 12207421"/>
              <a:gd name="connsiteY564" fmla="*/ 6765081 h 6933129"/>
              <a:gd name="connsiteX565" fmla="*/ 4536514 w 12207421"/>
              <a:gd name="connsiteY565" fmla="*/ 6765786 h 6933129"/>
              <a:gd name="connsiteX566" fmla="*/ 4530165 w 12207421"/>
              <a:gd name="connsiteY566" fmla="*/ 6761554 h 6933129"/>
              <a:gd name="connsiteX567" fmla="*/ 4529460 w 12207421"/>
              <a:gd name="connsiteY567" fmla="*/ 6708646 h 6933129"/>
              <a:gd name="connsiteX568" fmla="*/ 4538630 w 12207421"/>
              <a:gd name="connsiteY568" fmla="*/ 6705119 h 6933129"/>
              <a:gd name="connsiteX569" fmla="*/ 7415789 w 12207421"/>
              <a:gd name="connsiteY569" fmla="*/ 6702902 h 6933129"/>
              <a:gd name="connsiteX570" fmla="*/ 7423549 w 12207421"/>
              <a:gd name="connsiteY570" fmla="*/ 6709251 h 6933129"/>
              <a:gd name="connsiteX571" fmla="*/ 7428487 w 12207421"/>
              <a:gd name="connsiteY571" fmla="*/ 6760748 h 6933129"/>
              <a:gd name="connsiteX572" fmla="*/ 7444006 w 12207421"/>
              <a:gd name="connsiteY572" fmla="*/ 6760043 h 6933129"/>
              <a:gd name="connsiteX573" fmla="*/ 7451766 w 12207421"/>
              <a:gd name="connsiteY573" fmla="*/ 6766392 h 6933129"/>
              <a:gd name="connsiteX574" fmla="*/ 7447534 w 12207421"/>
              <a:gd name="connsiteY574" fmla="*/ 6774151 h 6933129"/>
              <a:gd name="connsiteX575" fmla="*/ 7437657 w 12207421"/>
              <a:gd name="connsiteY575" fmla="*/ 6777679 h 6933129"/>
              <a:gd name="connsiteX576" fmla="*/ 7430603 w 12207421"/>
              <a:gd name="connsiteY576" fmla="*/ 6776268 h 6933129"/>
              <a:gd name="connsiteX577" fmla="*/ 7434130 w 12207421"/>
              <a:gd name="connsiteY577" fmla="*/ 6812951 h 6933129"/>
              <a:gd name="connsiteX578" fmla="*/ 7427781 w 12207421"/>
              <a:gd name="connsiteY578" fmla="*/ 6820711 h 6933129"/>
              <a:gd name="connsiteX579" fmla="*/ 7427076 w 12207421"/>
              <a:gd name="connsiteY579" fmla="*/ 6820711 h 6933129"/>
              <a:gd name="connsiteX580" fmla="*/ 7420021 w 12207421"/>
              <a:gd name="connsiteY580" fmla="*/ 6814362 h 6933129"/>
              <a:gd name="connsiteX581" fmla="*/ 7416494 w 12207421"/>
              <a:gd name="connsiteY581" fmla="*/ 6776268 h 6933129"/>
              <a:gd name="connsiteX582" fmla="*/ 7355868 w 12207421"/>
              <a:gd name="connsiteY582" fmla="*/ 6779795 h 6933129"/>
              <a:gd name="connsiteX583" fmla="*/ 7355162 w 12207421"/>
              <a:gd name="connsiteY583" fmla="*/ 6779795 h 6933129"/>
              <a:gd name="connsiteX584" fmla="*/ 7348813 w 12207421"/>
              <a:gd name="connsiteY584" fmla="*/ 6775562 h 6933129"/>
              <a:gd name="connsiteX585" fmla="*/ 7350224 w 12207421"/>
              <a:gd name="connsiteY585" fmla="*/ 6767802 h 6933129"/>
              <a:gd name="connsiteX586" fmla="*/ 7403133 w 12207421"/>
              <a:gd name="connsiteY586" fmla="*/ 6712073 h 6933129"/>
              <a:gd name="connsiteX587" fmla="*/ 7409482 w 12207421"/>
              <a:gd name="connsiteY587" fmla="*/ 6709956 h 6933129"/>
              <a:gd name="connsiteX588" fmla="*/ 7415789 w 12207421"/>
              <a:gd name="connsiteY588" fmla="*/ 6702902 h 6933129"/>
              <a:gd name="connsiteX589" fmla="*/ 4568962 w 12207421"/>
              <a:gd name="connsiteY589" fmla="*/ 6700886 h 6933129"/>
              <a:gd name="connsiteX590" fmla="*/ 4618343 w 12207421"/>
              <a:gd name="connsiteY590" fmla="*/ 6700886 h 6933129"/>
              <a:gd name="connsiteX591" fmla="*/ 4625398 w 12207421"/>
              <a:gd name="connsiteY591" fmla="*/ 6707940 h 6933129"/>
              <a:gd name="connsiteX592" fmla="*/ 4618343 w 12207421"/>
              <a:gd name="connsiteY592" fmla="*/ 6714995 h 6933129"/>
              <a:gd name="connsiteX593" fmla="*/ 4568962 w 12207421"/>
              <a:gd name="connsiteY593" fmla="*/ 6714995 h 6933129"/>
              <a:gd name="connsiteX594" fmla="*/ 4561908 w 12207421"/>
              <a:gd name="connsiteY594" fmla="*/ 6707940 h 6933129"/>
              <a:gd name="connsiteX595" fmla="*/ 4568962 w 12207421"/>
              <a:gd name="connsiteY595" fmla="*/ 6700886 h 6933129"/>
              <a:gd name="connsiteX596" fmla="*/ 1941942 w 12207421"/>
              <a:gd name="connsiteY596" fmla="*/ 6698065 h 6933129"/>
              <a:gd name="connsiteX597" fmla="*/ 1949701 w 12207421"/>
              <a:gd name="connsiteY597" fmla="*/ 6704414 h 6933129"/>
              <a:gd name="connsiteX598" fmla="*/ 1953228 w 12207421"/>
              <a:gd name="connsiteY598" fmla="*/ 6737570 h 6933129"/>
              <a:gd name="connsiteX599" fmla="*/ 1981447 w 12207421"/>
              <a:gd name="connsiteY599" fmla="*/ 6725577 h 6933129"/>
              <a:gd name="connsiteX600" fmla="*/ 1990618 w 12207421"/>
              <a:gd name="connsiteY600" fmla="*/ 6728399 h 6933129"/>
              <a:gd name="connsiteX601" fmla="*/ 1987091 w 12207421"/>
              <a:gd name="connsiteY601" fmla="*/ 6737570 h 6933129"/>
              <a:gd name="connsiteX602" fmla="*/ 1955345 w 12207421"/>
              <a:gd name="connsiteY602" fmla="*/ 6751679 h 6933129"/>
              <a:gd name="connsiteX603" fmla="*/ 1958872 w 12207421"/>
              <a:gd name="connsiteY603" fmla="*/ 6783424 h 6933129"/>
              <a:gd name="connsiteX604" fmla="*/ 1952523 w 12207421"/>
              <a:gd name="connsiteY604" fmla="*/ 6791184 h 6933129"/>
              <a:gd name="connsiteX605" fmla="*/ 1951818 w 12207421"/>
              <a:gd name="connsiteY605" fmla="*/ 6791184 h 6933129"/>
              <a:gd name="connsiteX606" fmla="*/ 1944763 w 12207421"/>
              <a:gd name="connsiteY606" fmla="*/ 6784835 h 6933129"/>
              <a:gd name="connsiteX607" fmla="*/ 1941942 w 12207421"/>
              <a:gd name="connsiteY607" fmla="*/ 6757323 h 6933129"/>
              <a:gd name="connsiteX608" fmla="*/ 1920776 w 12207421"/>
              <a:gd name="connsiteY608" fmla="*/ 6766494 h 6933129"/>
              <a:gd name="connsiteX609" fmla="*/ 1917954 w 12207421"/>
              <a:gd name="connsiteY609" fmla="*/ 6767199 h 6933129"/>
              <a:gd name="connsiteX610" fmla="*/ 1911606 w 12207421"/>
              <a:gd name="connsiteY610" fmla="*/ 6762966 h 6933129"/>
              <a:gd name="connsiteX611" fmla="*/ 1915133 w 12207421"/>
              <a:gd name="connsiteY611" fmla="*/ 6753795 h 6933129"/>
              <a:gd name="connsiteX612" fmla="*/ 1939825 w 12207421"/>
              <a:gd name="connsiteY612" fmla="*/ 6743214 h 6933129"/>
              <a:gd name="connsiteX613" fmla="*/ 1935591 w 12207421"/>
              <a:gd name="connsiteY613" fmla="*/ 6705825 h 6933129"/>
              <a:gd name="connsiteX614" fmla="*/ 1941942 w 12207421"/>
              <a:gd name="connsiteY614" fmla="*/ 6698065 h 6933129"/>
              <a:gd name="connsiteX615" fmla="*/ 8654544 w 12207421"/>
              <a:gd name="connsiteY615" fmla="*/ 6696553 h 6933129"/>
              <a:gd name="connsiteX616" fmla="*/ 8744135 w 12207421"/>
              <a:gd name="connsiteY616" fmla="*/ 6705018 h 6933129"/>
              <a:gd name="connsiteX617" fmla="*/ 8749779 w 12207421"/>
              <a:gd name="connsiteY617" fmla="*/ 6709251 h 6933129"/>
              <a:gd name="connsiteX618" fmla="*/ 8749073 w 12207421"/>
              <a:gd name="connsiteY618" fmla="*/ 6716305 h 6933129"/>
              <a:gd name="connsiteX619" fmla="*/ 8745546 w 12207421"/>
              <a:gd name="connsiteY619" fmla="*/ 6721949 h 6933129"/>
              <a:gd name="connsiteX620" fmla="*/ 8735670 w 12207421"/>
              <a:gd name="connsiteY620" fmla="*/ 6723359 h 6933129"/>
              <a:gd name="connsiteX621" fmla="*/ 8732848 w 12207421"/>
              <a:gd name="connsiteY621" fmla="*/ 6718422 h 6933129"/>
              <a:gd name="connsiteX622" fmla="*/ 8659482 w 12207421"/>
              <a:gd name="connsiteY622" fmla="*/ 6711367 h 6933129"/>
              <a:gd name="connsiteX623" fmla="*/ 8628442 w 12207421"/>
              <a:gd name="connsiteY623" fmla="*/ 6820006 h 6933129"/>
              <a:gd name="connsiteX624" fmla="*/ 8622093 w 12207421"/>
              <a:gd name="connsiteY624" fmla="*/ 6824944 h 6933129"/>
              <a:gd name="connsiteX625" fmla="*/ 8621387 w 12207421"/>
              <a:gd name="connsiteY625" fmla="*/ 6824944 h 6933129"/>
              <a:gd name="connsiteX626" fmla="*/ 8615038 w 12207421"/>
              <a:gd name="connsiteY626" fmla="*/ 6820712 h 6933129"/>
              <a:gd name="connsiteX627" fmla="*/ 8576944 w 12207421"/>
              <a:gd name="connsiteY627" fmla="*/ 6731119 h 6933129"/>
              <a:gd name="connsiteX628" fmla="*/ 8580472 w 12207421"/>
              <a:gd name="connsiteY628" fmla="*/ 6721949 h 6933129"/>
              <a:gd name="connsiteX629" fmla="*/ 8589642 w 12207421"/>
              <a:gd name="connsiteY629" fmla="*/ 6725476 h 6933129"/>
              <a:gd name="connsiteX630" fmla="*/ 8619976 w 12207421"/>
              <a:gd name="connsiteY630" fmla="*/ 6796727 h 6933129"/>
              <a:gd name="connsiteX631" fmla="*/ 8646784 w 12207421"/>
              <a:gd name="connsiteY631" fmla="*/ 6701491 h 6933129"/>
              <a:gd name="connsiteX632" fmla="*/ 8654544 w 12207421"/>
              <a:gd name="connsiteY632" fmla="*/ 6696553 h 6933129"/>
              <a:gd name="connsiteX633" fmla="*/ 2458724 w 12207421"/>
              <a:gd name="connsiteY633" fmla="*/ 6695419 h 6933129"/>
              <a:gd name="connsiteX634" fmla="*/ 2476625 w 12207421"/>
              <a:gd name="connsiteY634" fmla="*/ 6702297 h 6933129"/>
              <a:gd name="connsiteX635" fmla="*/ 2484385 w 12207421"/>
              <a:gd name="connsiteY635" fmla="*/ 6726987 h 6933129"/>
              <a:gd name="connsiteX636" fmla="*/ 2471687 w 12207421"/>
              <a:gd name="connsiteY636" fmla="*/ 6767903 h 6933129"/>
              <a:gd name="connsiteX637" fmla="*/ 2460400 w 12207421"/>
              <a:gd name="connsiteY637" fmla="*/ 6801059 h 6933129"/>
              <a:gd name="connsiteX638" fmla="*/ 2526711 w 12207421"/>
              <a:gd name="connsiteY638" fmla="*/ 6767197 h 6933129"/>
              <a:gd name="connsiteX639" fmla="*/ 2535882 w 12207421"/>
              <a:gd name="connsiteY639" fmla="*/ 6767903 h 6933129"/>
              <a:gd name="connsiteX640" fmla="*/ 2535882 w 12207421"/>
              <a:gd name="connsiteY640" fmla="*/ 6777779 h 6933129"/>
              <a:gd name="connsiteX641" fmla="*/ 2454050 w 12207421"/>
              <a:gd name="connsiteY641" fmla="*/ 6816578 h 6933129"/>
              <a:gd name="connsiteX642" fmla="*/ 2453345 w 12207421"/>
              <a:gd name="connsiteY642" fmla="*/ 6816578 h 6933129"/>
              <a:gd name="connsiteX643" fmla="*/ 2449112 w 12207421"/>
              <a:gd name="connsiteY643" fmla="*/ 6815168 h 6933129"/>
              <a:gd name="connsiteX644" fmla="*/ 2446290 w 12207421"/>
              <a:gd name="connsiteY644" fmla="*/ 6810229 h 6933129"/>
              <a:gd name="connsiteX645" fmla="*/ 2458989 w 12207421"/>
              <a:gd name="connsiteY645" fmla="*/ 6762965 h 6933129"/>
              <a:gd name="connsiteX646" fmla="*/ 2470276 w 12207421"/>
              <a:gd name="connsiteY646" fmla="*/ 6726987 h 6933129"/>
              <a:gd name="connsiteX647" fmla="*/ 2466749 w 12207421"/>
              <a:gd name="connsiteY647" fmla="*/ 6712879 h 6933129"/>
              <a:gd name="connsiteX648" fmla="*/ 2442057 w 12207421"/>
              <a:gd name="connsiteY648" fmla="*/ 6715700 h 6933129"/>
              <a:gd name="connsiteX649" fmla="*/ 2429359 w 12207421"/>
              <a:gd name="connsiteY649" fmla="*/ 6725576 h 6933129"/>
              <a:gd name="connsiteX650" fmla="*/ 2427949 w 12207421"/>
              <a:gd name="connsiteY650" fmla="*/ 6736158 h 6933129"/>
              <a:gd name="connsiteX651" fmla="*/ 2425832 w 12207421"/>
              <a:gd name="connsiteY651" fmla="*/ 6746034 h 6933129"/>
              <a:gd name="connsiteX652" fmla="*/ 2415956 w 12207421"/>
              <a:gd name="connsiteY652" fmla="*/ 6743918 h 6933129"/>
              <a:gd name="connsiteX653" fmla="*/ 2417367 w 12207421"/>
              <a:gd name="connsiteY653" fmla="*/ 6717111 h 6933129"/>
              <a:gd name="connsiteX654" fmla="*/ 2435003 w 12207421"/>
              <a:gd name="connsiteY654" fmla="*/ 6702297 h 6933129"/>
              <a:gd name="connsiteX655" fmla="*/ 2458724 w 12207421"/>
              <a:gd name="connsiteY655" fmla="*/ 6695419 h 6933129"/>
              <a:gd name="connsiteX656" fmla="*/ 7488449 w 12207421"/>
              <a:gd name="connsiteY656" fmla="*/ 6691615 h 6933129"/>
              <a:gd name="connsiteX657" fmla="*/ 7513139 w 12207421"/>
              <a:gd name="connsiteY657" fmla="*/ 6714190 h 6933129"/>
              <a:gd name="connsiteX658" fmla="*/ 7508201 w 12207421"/>
              <a:gd name="connsiteY658" fmla="*/ 6752283 h 6933129"/>
              <a:gd name="connsiteX659" fmla="*/ 7522310 w 12207421"/>
              <a:gd name="connsiteY659" fmla="*/ 6783323 h 6933129"/>
              <a:gd name="connsiteX660" fmla="*/ 7510317 w 12207421"/>
              <a:gd name="connsiteY660" fmla="*/ 6803075 h 6933129"/>
              <a:gd name="connsiteX661" fmla="*/ 7492681 w 12207421"/>
              <a:gd name="connsiteY661" fmla="*/ 6808719 h 6933129"/>
              <a:gd name="connsiteX662" fmla="*/ 7486332 w 12207421"/>
              <a:gd name="connsiteY662" fmla="*/ 6808013 h 6933129"/>
              <a:gd name="connsiteX663" fmla="*/ 7460936 w 12207421"/>
              <a:gd name="connsiteY663" fmla="*/ 6772036 h 6933129"/>
              <a:gd name="connsiteX664" fmla="*/ 7475045 w 12207421"/>
              <a:gd name="connsiteY664" fmla="*/ 6745229 h 6933129"/>
              <a:gd name="connsiteX665" fmla="*/ 7467991 w 12207421"/>
              <a:gd name="connsiteY665" fmla="*/ 6738175 h 6933129"/>
              <a:gd name="connsiteX666" fmla="*/ 7465169 w 12207421"/>
              <a:gd name="connsiteY666" fmla="*/ 6697965 h 6933129"/>
              <a:gd name="connsiteX667" fmla="*/ 7488449 w 12207421"/>
              <a:gd name="connsiteY667" fmla="*/ 6691615 h 6933129"/>
              <a:gd name="connsiteX668" fmla="*/ 2763738 w 12207421"/>
              <a:gd name="connsiteY668" fmla="*/ 6689599 h 6933129"/>
              <a:gd name="connsiteX669" fmla="*/ 2785608 w 12207421"/>
              <a:gd name="connsiteY669" fmla="*/ 6706530 h 6933129"/>
              <a:gd name="connsiteX670" fmla="*/ 2801128 w 12207421"/>
              <a:gd name="connsiteY670" fmla="*/ 6693126 h 6933129"/>
              <a:gd name="connsiteX671" fmla="*/ 2811004 w 12207421"/>
              <a:gd name="connsiteY671" fmla="*/ 6694537 h 6933129"/>
              <a:gd name="connsiteX672" fmla="*/ 2809593 w 12207421"/>
              <a:gd name="connsiteY672" fmla="*/ 6704413 h 6933129"/>
              <a:gd name="connsiteX673" fmla="*/ 2796190 w 12207421"/>
              <a:gd name="connsiteY673" fmla="*/ 6715701 h 6933129"/>
              <a:gd name="connsiteX674" fmla="*/ 2822997 w 12207421"/>
              <a:gd name="connsiteY674" fmla="*/ 6744624 h 6933129"/>
              <a:gd name="connsiteX675" fmla="*/ 2829345 w 12207421"/>
              <a:gd name="connsiteY675" fmla="*/ 6756616 h 6933129"/>
              <a:gd name="connsiteX676" fmla="*/ 2823702 w 12207421"/>
              <a:gd name="connsiteY676" fmla="*/ 6766492 h 6933129"/>
              <a:gd name="connsiteX677" fmla="*/ 2818058 w 12207421"/>
              <a:gd name="connsiteY677" fmla="*/ 6768609 h 6933129"/>
              <a:gd name="connsiteX678" fmla="*/ 2814531 w 12207421"/>
              <a:gd name="connsiteY678" fmla="*/ 6767903 h 6933129"/>
              <a:gd name="connsiteX679" fmla="*/ 2810298 w 12207421"/>
              <a:gd name="connsiteY679" fmla="*/ 6758733 h 6933129"/>
              <a:gd name="connsiteX680" fmla="*/ 2813826 w 12207421"/>
              <a:gd name="connsiteY680" fmla="*/ 6755205 h 6933129"/>
              <a:gd name="connsiteX681" fmla="*/ 2813120 w 12207421"/>
              <a:gd name="connsiteY681" fmla="*/ 6753794 h 6933129"/>
              <a:gd name="connsiteX682" fmla="*/ 2787724 w 12207421"/>
              <a:gd name="connsiteY682" fmla="*/ 6726282 h 6933129"/>
              <a:gd name="connsiteX683" fmla="*/ 2764444 w 12207421"/>
              <a:gd name="connsiteY683" fmla="*/ 6771430 h 6933129"/>
              <a:gd name="connsiteX684" fmla="*/ 2757389 w 12207421"/>
              <a:gd name="connsiteY684" fmla="*/ 6776369 h 6933129"/>
              <a:gd name="connsiteX685" fmla="*/ 2755273 w 12207421"/>
              <a:gd name="connsiteY685" fmla="*/ 6776369 h 6933129"/>
              <a:gd name="connsiteX686" fmla="*/ 2750335 w 12207421"/>
              <a:gd name="connsiteY686" fmla="*/ 6767903 h 6933129"/>
              <a:gd name="connsiteX687" fmla="*/ 2776436 w 12207421"/>
              <a:gd name="connsiteY687" fmla="*/ 6717112 h 6933129"/>
              <a:gd name="connsiteX688" fmla="*/ 2755979 w 12207421"/>
              <a:gd name="connsiteY688" fmla="*/ 6701592 h 6933129"/>
              <a:gd name="connsiteX689" fmla="*/ 2753862 w 12207421"/>
              <a:gd name="connsiteY689" fmla="*/ 6691716 h 6933129"/>
              <a:gd name="connsiteX690" fmla="*/ 2763738 w 12207421"/>
              <a:gd name="connsiteY690" fmla="*/ 6689599 h 6933129"/>
              <a:gd name="connsiteX691" fmla="*/ 4714284 w 12207421"/>
              <a:gd name="connsiteY691" fmla="*/ 6685367 h 6933129"/>
              <a:gd name="connsiteX692" fmla="*/ 5102983 w 12207421"/>
              <a:gd name="connsiteY692" fmla="*/ 6692422 h 6933129"/>
              <a:gd name="connsiteX693" fmla="*/ 5110038 w 12207421"/>
              <a:gd name="connsiteY693" fmla="*/ 6699477 h 6933129"/>
              <a:gd name="connsiteX694" fmla="*/ 5102983 w 12207421"/>
              <a:gd name="connsiteY694" fmla="*/ 6706531 h 6933129"/>
              <a:gd name="connsiteX695" fmla="*/ 4714284 w 12207421"/>
              <a:gd name="connsiteY695" fmla="*/ 6699477 h 6933129"/>
              <a:gd name="connsiteX696" fmla="*/ 4707230 w 12207421"/>
              <a:gd name="connsiteY696" fmla="*/ 6692422 h 6933129"/>
              <a:gd name="connsiteX697" fmla="*/ 4714284 w 12207421"/>
              <a:gd name="connsiteY697" fmla="*/ 6685367 h 6933129"/>
              <a:gd name="connsiteX698" fmla="*/ 2654395 w 12207421"/>
              <a:gd name="connsiteY698" fmla="*/ 6679723 h 6933129"/>
              <a:gd name="connsiteX699" fmla="*/ 2661450 w 12207421"/>
              <a:gd name="connsiteY699" fmla="*/ 6686777 h 6933129"/>
              <a:gd name="connsiteX700" fmla="*/ 2662860 w 12207421"/>
              <a:gd name="connsiteY700" fmla="*/ 6728398 h 6933129"/>
              <a:gd name="connsiteX701" fmla="*/ 2664271 w 12207421"/>
              <a:gd name="connsiteY701" fmla="*/ 6726987 h 6933129"/>
              <a:gd name="connsiteX702" fmla="*/ 2695312 w 12207421"/>
              <a:gd name="connsiteY702" fmla="*/ 6720639 h 6933129"/>
              <a:gd name="connsiteX703" fmla="*/ 2717180 w 12207421"/>
              <a:gd name="connsiteY703" fmla="*/ 6738275 h 6933129"/>
              <a:gd name="connsiteX704" fmla="*/ 2708010 w 12207421"/>
              <a:gd name="connsiteY704" fmla="*/ 6773547 h 6933129"/>
              <a:gd name="connsiteX705" fmla="*/ 2677676 w 12207421"/>
              <a:gd name="connsiteY705" fmla="*/ 6789066 h 6933129"/>
              <a:gd name="connsiteX706" fmla="*/ 2670620 w 12207421"/>
              <a:gd name="connsiteY706" fmla="*/ 6789772 h 6933129"/>
              <a:gd name="connsiteX707" fmla="*/ 2657922 w 12207421"/>
              <a:gd name="connsiteY707" fmla="*/ 6786244 h 6933129"/>
              <a:gd name="connsiteX708" fmla="*/ 2651573 w 12207421"/>
              <a:gd name="connsiteY708" fmla="*/ 6776368 h 6933129"/>
              <a:gd name="connsiteX709" fmla="*/ 2652984 w 12207421"/>
              <a:gd name="connsiteY709" fmla="*/ 6770725 h 6933129"/>
              <a:gd name="connsiteX710" fmla="*/ 2651573 w 12207421"/>
              <a:gd name="connsiteY710" fmla="*/ 6753089 h 6933129"/>
              <a:gd name="connsiteX711" fmla="*/ 2647341 w 12207421"/>
              <a:gd name="connsiteY711" fmla="*/ 6686777 h 6933129"/>
              <a:gd name="connsiteX712" fmla="*/ 2654395 w 12207421"/>
              <a:gd name="connsiteY712" fmla="*/ 6679723 h 6933129"/>
              <a:gd name="connsiteX713" fmla="*/ 4127357 w 12207421"/>
              <a:gd name="connsiteY713" fmla="*/ 6674079 h 6933129"/>
              <a:gd name="connsiteX714" fmla="*/ 4115364 w 12207421"/>
              <a:gd name="connsiteY714" fmla="*/ 6693832 h 6933129"/>
              <a:gd name="connsiteX715" fmla="*/ 4130179 w 12207421"/>
              <a:gd name="connsiteY715" fmla="*/ 6714995 h 6933129"/>
              <a:gd name="connsiteX716" fmla="*/ 4143582 w 12207421"/>
              <a:gd name="connsiteY716" fmla="*/ 6712173 h 6933129"/>
              <a:gd name="connsiteX717" fmla="*/ 4149226 w 12207421"/>
              <a:gd name="connsiteY717" fmla="*/ 6703002 h 6933129"/>
              <a:gd name="connsiteX718" fmla="*/ 4142877 w 12207421"/>
              <a:gd name="connsiteY718" fmla="*/ 6686777 h 6933129"/>
              <a:gd name="connsiteX719" fmla="*/ 4135822 w 12207421"/>
              <a:gd name="connsiteY719" fmla="*/ 6687483 h 6933129"/>
              <a:gd name="connsiteX720" fmla="*/ 4132295 w 12207421"/>
              <a:gd name="connsiteY720" fmla="*/ 6678312 h 6933129"/>
              <a:gd name="connsiteX721" fmla="*/ 4132295 w 12207421"/>
              <a:gd name="connsiteY721" fmla="*/ 6677607 h 6933129"/>
              <a:gd name="connsiteX722" fmla="*/ 4127357 w 12207421"/>
              <a:gd name="connsiteY722" fmla="*/ 6674079 h 6933129"/>
              <a:gd name="connsiteX723" fmla="*/ 9419947 w 12207421"/>
              <a:gd name="connsiteY723" fmla="*/ 6673979 h 6933129"/>
              <a:gd name="connsiteX724" fmla="*/ 9427002 w 12207421"/>
              <a:gd name="connsiteY724" fmla="*/ 6680328 h 6933129"/>
              <a:gd name="connsiteX725" fmla="*/ 9427707 w 12207421"/>
              <a:gd name="connsiteY725" fmla="*/ 6716305 h 6933129"/>
              <a:gd name="connsiteX726" fmla="*/ 9428412 w 12207421"/>
              <a:gd name="connsiteY726" fmla="*/ 6752284 h 6933129"/>
              <a:gd name="connsiteX727" fmla="*/ 9386086 w 12207421"/>
              <a:gd name="connsiteY727" fmla="*/ 6820006 h 6933129"/>
              <a:gd name="connsiteX728" fmla="*/ 9334588 w 12207421"/>
              <a:gd name="connsiteY728" fmla="*/ 6834821 h 6933129"/>
              <a:gd name="connsiteX729" fmla="*/ 9306370 w 12207421"/>
              <a:gd name="connsiteY729" fmla="*/ 6830588 h 6933129"/>
              <a:gd name="connsiteX730" fmla="*/ 9301432 w 12207421"/>
              <a:gd name="connsiteY730" fmla="*/ 6821417 h 6933129"/>
              <a:gd name="connsiteX731" fmla="*/ 9310603 w 12207421"/>
              <a:gd name="connsiteY731" fmla="*/ 6816479 h 6933129"/>
              <a:gd name="connsiteX732" fmla="*/ 9378326 w 12207421"/>
              <a:gd name="connsiteY732" fmla="*/ 6807308 h 6933129"/>
              <a:gd name="connsiteX733" fmla="*/ 9414304 w 12207421"/>
              <a:gd name="connsiteY733" fmla="*/ 6749462 h 6933129"/>
              <a:gd name="connsiteX734" fmla="*/ 9414304 w 12207421"/>
              <a:gd name="connsiteY734" fmla="*/ 6746640 h 6933129"/>
              <a:gd name="connsiteX735" fmla="*/ 9378326 w 12207421"/>
              <a:gd name="connsiteY735" fmla="*/ 6762865 h 6933129"/>
              <a:gd name="connsiteX736" fmla="*/ 9352930 w 12207421"/>
              <a:gd name="connsiteY736" fmla="*/ 6752284 h 6933129"/>
              <a:gd name="connsiteX737" fmla="*/ 9317657 w 12207421"/>
              <a:gd name="connsiteY737" fmla="*/ 6695142 h 6933129"/>
              <a:gd name="connsiteX738" fmla="*/ 9320479 w 12207421"/>
              <a:gd name="connsiteY738" fmla="*/ 6688088 h 6933129"/>
              <a:gd name="connsiteX739" fmla="*/ 9328239 w 12207421"/>
              <a:gd name="connsiteY739" fmla="*/ 6688088 h 6933129"/>
              <a:gd name="connsiteX740" fmla="*/ 9341642 w 12207421"/>
              <a:gd name="connsiteY740" fmla="*/ 6696553 h 6933129"/>
              <a:gd name="connsiteX741" fmla="*/ 9343758 w 12207421"/>
              <a:gd name="connsiteY741" fmla="*/ 6706429 h 6933129"/>
              <a:gd name="connsiteX742" fmla="*/ 9335999 w 12207421"/>
              <a:gd name="connsiteY742" fmla="*/ 6709251 h 6933129"/>
              <a:gd name="connsiteX743" fmla="*/ 9360690 w 12207421"/>
              <a:gd name="connsiteY743" fmla="*/ 6740291 h 6933129"/>
              <a:gd name="connsiteX744" fmla="*/ 9379031 w 12207421"/>
              <a:gd name="connsiteY744" fmla="*/ 6748051 h 6933129"/>
              <a:gd name="connsiteX745" fmla="*/ 9409366 w 12207421"/>
              <a:gd name="connsiteY745" fmla="*/ 6726182 h 6933129"/>
              <a:gd name="connsiteX746" fmla="*/ 9412893 w 12207421"/>
              <a:gd name="connsiteY746" fmla="*/ 6714189 h 6933129"/>
              <a:gd name="connsiteX747" fmla="*/ 9412893 w 12207421"/>
              <a:gd name="connsiteY747" fmla="*/ 6680328 h 6933129"/>
              <a:gd name="connsiteX748" fmla="*/ 9419947 w 12207421"/>
              <a:gd name="connsiteY748" fmla="*/ 6673979 h 6933129"/>
              <a:gd name="connsiteX749" fmla="*/ 6446538 w 12207421"/>
              <a:gd name="connsiteY749" fmla="*/ 6672569 h 6933129"/>
              <a:gd name="connsiteX750" fmla="*/ 6455003 w 12207421"/>
              <a:gd name="connsiteY750" fmla="*/ 6678212 h 6933129"/>
              <a:gd name="connsiteX751" fmla="*/ 6449360 w 12207421"/>
              <a:gd name="connsiteY751" fmla="*/ 6686677 h 6933129"/>
              <a:gd name="connsiteX752" fmla="*/ 6281463 w 12207421"/>
              <a:gd name="connsiteY752" fmla="*/ 6720539 h 6933129"/>
              <a:gd name="connsiteX753" fmla="*/ 6280052 w 12207421"/>
              <a:gd name="connsiteY753" fmla="*/ 6720539 h 6933129"/>
              <a:gd name="connsiteX754" fmla="*/ 6272999 w 12207421"/>
              <a:gd name="connsiteY754" fmla="*/ 6714895 h 6933129"/>
              <a:gd name="connsiteX755" fmla="*/ 6278641 w 12207421"/>
              <a:gd name="connsiteY755" fmla="*/ 6706430 h 6933129"/>
              <a:gd name="connsiteX756" fmla="*/ 4576017 w 12207421"/>
              <a:gd name="connsiteY756" fmla="*/ 6671258 h 6933129"/>
              <a:gd name="connsiteX757" fmla="*/ 4616229 w 12207421"/>
              <a:gd name="connsiteY757" fmla="*/ 6674080 h 6933129"/>
              <a:gd name="connsiteX758" fmla="*/ 4622578 w 12207421"/>
              <a:gd name="connsiteY758" fmla="*/ 6681839 h 6933129"/>
              <a:gd name="connsiteX759" fmla="*/ 4615523 w 12207421"/>
              <a:gd name="connsiteY759" fmla="*/ 6688188 h 6933129"/>
              <a:gd name="connsiteX760" fmla="*/ 4614818 w 12207421"/>
              <a:gd name="connsiteY760" fmla="*/ 6688188 h 6933129"/>
              <a:gd name="connsiteX761" fmla="*/ 4574607 w 12207421"/>
              <a:gd name="connsiteY761" fmla="*/ 6685367 h 6933129"/>
              <a:gd name="connsiteX762" fmla="*/ 4568258 w 12207421"/>
              <a:gd name="connsiteY762" fmla="*/ 6677607 h 6933129"/>
              <a:gd name="connsiteX763" fmla="*/ 4576017 w 12207421"/>
              <a:gd name="connsiteY763" fmla="*/ 6671258 h 6933129"/>
              <a:gd name="connsiteX764" fmla="*/ 2372924 w 12207421"/>
              <a:gd name="connsiteY764" fmla="*/ 6669847 h 6933129"/>
              <a:gd name="connsiteX765" fmla="*/ 2389149 w 12207421"/>
              <a:gd name="connsiteY765" fmla="*/ 6671258 h 6933129"/>
              <a:gd name="connsiteX766" fmla="*/ 2391971 w 12207421"/>
              <a:gd name="connsiteY766" fmla="*/ 6681134 h 6933129"/>
              <a:gd name="connsiteX767" fmla="*/ 2382095 w 12207421"/>
              <a:gd name="connsiteY767" fmla="*/ 6683956 h 6933129"/>
              <a:gd name="connsiteX768" fmla="*/ 2377862 w 12207421"/>
              <a:gd name="connsiteY768" fmla="*/ 6683956 h 6933129"/>
              <a:gd name="connsiteX769" fmla="*/ 2365164 w 12207421"/>
              <a:gd name="connsiteY769" fmla="*/ 6698770 h 6933129"/>
              <a:gd name="connsiteX770" fmla="*/ 2379273 w 12207421"/>
              <a:gd name="connsiteY770" fmla="*/ 6803176 h 6933129"/>
              <a:gd name="connsiteX771" fmla="*/ 2469569 w 12207421"/>
              <a:gd name="connsiteY771" fmla="*/ 6862433 h 6933129"/>
              <a:gd name="connsiteX772" fmla="*/ 2475213 w 12207421"/>
              <a:gd name="connsiteY772" fmla="*/ 6868782 h 6933129"/>
              <a:gd name="connsiteX773" fmla="*/ 2468158 w 12207421"/>
              <a:gd name="connsiteY773" fmla="*/ 6874425 h 6933129"/>
              <a:gd name="connsiteX774" fmla="*/ 2466748 w 12207421"/>
              <a:gd name="connsiteY774" fmla="*/ 6874425 h 6933129"/>
              <a:gd name="connsiteX775" fmla="*/ 2367280 w 12207421"/>
              <a:gd name="connsiteY775" fmla="*/ 6809525 h 6933129"/>
              <a:gd name="connsiteX776" fmla="*/ 2351761 w 12207421"/>
              <a:gd name="connsiteY776" fmla="*/ 6692422 h 6933129"/>
              <a:gd name="connsiteX777" fmla="*/ 2372924 w 12207421"/>
              <a:gd name="connsiteY777" fmla="*/ 6669847 h 6933129"/>
              <a:gd name="connsiteX778" fmla="*/ 8009065 w 12207421"/>
              <a:gd name="connsiteY778" fmla="*/ 6669041 h 6933129"/>
              <a:gd name="connsiteX779" fmla="*/ 7990724 w 12207421"/>
              <a:gd name="connsiteY779" fmla="*/ 6672568 h 6933129"/>
              <a:gd name="connsiteX780" fmla="*/ 7982963 w 12207421"/>
              <a:gd name="connsiteY780" fmla="*/ 6688088 h 6933129"/>
              <a:gd name="connsiteX781" fmla="*/ 7987195 w 12207421"/>
              <a:gd name="connsiteY781" fmla="*/ 6710662 h 6933129"/>
              <a:gd name="connsiteX782" fmla="*/ 7991429 w 12207421"/>
              <a:gd name="connsiteY782" fmla="*/ 6709956 h 6933129"/>
              <a:gd name="connsiteX783" fmla="*/ 8014709 w 12207421"/>
              <a:gd name="connsiteY783" fmla="*/ 6698669 h 6933129"/>
              <a:gd name="connsiteX784" fmla="*/ 8020352 w 12207421"/>
              <a:gd name="connsiteY784" fmla="*/ 6678212 h 6933129"/>
              <a:gd name="connsiteX785" fmla="*/ 8009065 w 12207421"/>
              <a:gd name="connsiteY785" fmla="*/ 6669041 h 6933129"/>
              <a:gd name="connsiteX786" fmla="*/ 7179506 w 12207421"/>
              <a:gd name="connsiteY786" fmla="*/ 6669041 h 6933129"/>
              <a:gd name="connsiteX787" fmla="*/ 7187266 w 12207421"/>
              <a:gd name="connsiteY787" fmla="*/ 6675391 h 6933129"/>
              <a:gd name="connsiteX788" fmla="*/ 7180916 w 12207421"/>
              <a:gd name="connsiteY788" fmla="*/ 6683151 h 6933129"/>
              <a:gd name="connsiteX789" fmla="*/ 7065221 w 12207421"/>
              <a:gd name="connsiteY789" fmla="*/ 6693027 h 6933129"/>
              <a:gd name="connsiteX790" fmla="*/ 7064516 w 12207421"/>
              <a:gd name="connsiteY790" fmla="*/ 6693027 h 6933129"/>
              <a:gd name="connsiteX791" fmla="*/ 7057461 w 12207421"/>
              <a:gd name="connsiteY791" fmla="*/ 6686678 h 6933129"/>
              <a:gd name="connsiteX792" fmla="*/ 7063811 w 12207421"/>
              <a:gd name="connsiteY792" fmla="*/ 6678918 h 6933129"/>
              <a:gd name="connsiteX793" fmla="*/ 2897773 w 12207421"/>
              <a:gd name="connsiteY793" fmla="*/ 6662087 h 6933129"/>
              <a:gd name="connsiteX794" fmla="*/ 2906943 w 12207421"/>
              <a:gd name="connsiteY794" fmla="*/ 6664909 h 6933129"/>
              <a:gd name="connsiteX795" fmla="*/ 2912587 w 12207421"/>
              <a:gd name="connsiteY795" fmla="*/ 6679723 h 6933129"/>
              <a:gd name="connsiteX796" fmla="*/ 2927401 w 12207421"/>
              <a:gd name="connsiteY796" fmla="*/ 6731221 h 6933129"/>
              <a:gd name="connsiteX797" fmla="*/ 2911881 w 12207421"/>
              <a:gd name="connsiteY797" fmla="*/ 6800355 h 6933129"/>
              <a:gd name="connsiteX798" fmla="*/ 2867439 w 12207421"/>
              <a:gd name="connsiteY798" fmla="*/ 6825045 h 6933129"/>
              <a:gd name="connsiteX799" fmla="*/ 2863911 w 12207421"/>
              <a:gd name="connsiteY799" fmla="*/ 6825045 h 6933129"/>
              <a:gd name="connsiteX800" fmla="*/ 2826523 w 12207421"/>
              <a:gd name="connsiteY800" fmla="*/ 6785540 h 6933129"/>
              <a:gd name="connsiteX801" fmla="*/ 2834283 w 12207421"/>
              <a:gd name="connsiteY801" fmla="*/ 6779191 h 6933129"/>
              <a:gd name="connsiteX802" fmla="*/ 2840632 w 12207421"/>
              <a:gd name="connsiteY802" fmla="*/ 6786951 h 6933129"/>
              <a:gd name="connsiteX803" fmla="*/ 2864617 w 12207421"/>
              <a:gd name="connsiteY803" fmla="*/ 6811642 h 6933129"/>
              <a:gd name="connsiteX804" fmla="*/ 2899889 w 12207421"/>
              <a:gd name="connsiteY804" fmla="*/ 6792595 h 6933129"/>
              <a:gd name="connsiteX805" fmla="*/ 2912587 w 12207421"/>
              <a:gd name="connsiteY805" fmla="*/ 6733338 h 6933129"/>
              <a:gd name="connsiteX806" fmla="*/ 2909060 w 12207421"/>
              <a:gd name="connsiteY806" fmla="*/ 6713584 h 6933129"/>
              <a:gd name="connsiteX807" fmla="*/ 2893540 w 12207421"/>
              <a:gd name="connsiteY807" fmla="*/ 6729105 h 6933129"/>
              <a:gd name="connsiteX808" fmla="*/ 2862501 w 12207421"/>
              <a:gd name="connsiteY808" fmla="*/ 6717112 h 6933129"/>
              <a:gd name="connsiteX809" fmla="*/ 2853330 w 12207421"/>
              <a:gd name="connsiteY809" fmla="*/ 6688894 h 6933129"/>
              <a:gd name="connsiteX810" fmla="*/ 2858973 w 12207421"/>
              <a:gd name="connsiteY810" fmla="*/ 6681134 h 6933129"/>
              <a:gd name="connsiteX811" fmla="*/ 2866733 w 12207421"/>
              <a:gd name="connsiteY811" fmla="*/ 6686777 h 6933129"/>
              <a:gd name="connsiteX812" fmla="*/ 2873787 w 12207421"/>
              <a:gd name="connsiteY812" fmla="*/ 6709352 h 6933129"/>
              <a:gd name="connsiteX813" fmla="*/ 2888602 w 12207421"/>
              <a:gd name="connsiteY813" fmla="*/ 6716406 h 6933129"/>
              <a:gd name="connsiteX814" fmla="*/ 2897067 w 12207421"/>
              <a:gd name="connsiteY814" fmla="*/ 6706530 h 6933129"/>
              <a:gd name="connsiteX815" fmla="*/ 2899183 w 12207421"/>
              <a:gd name="connsiteY815" fmla="*/ 6683956 h 6933129"/>
              <a:gd name="connsiteX816" fmla="*/ 2894245 w 12207421"/>
              <a:gd name="connsiteY816" fmla="*/ 6671258 h 6933129"/>
              <a:gd name="connsiteX817" fmla="*/ 2897773 w 12207421"/>
              <a:gd name="connsiteY817" fmla="*/ 6662087 h 6933129"/>
              <a:gd name="connsiteX818" fmla="*/ 10183235 w 12207421"/>
              <a:gd name="connsiteY818" fmla="*/ 6659870 h 6933129"/>
              <a:gd name="connsiteX819" fmla="*/ 10198754 w 12207421"/>
              <a:gd name="connsiteY819" fmla="*/ 6664103 h 6933129"/>
              <a:gd name="connsiteX820" fmla="*/ 10208631 w 12207421"/>
              <a:gd name="connsiteY820" fmla="*/ 6683150 h 6933129"/>
              <a:gd name="connsiteX821" fmla="*/ 10205104 w 12207421"/>
              <a:gd name="connsiteY821" fmla="*/ 6700786 h 6933129"/>
              <a:gd name="connsiteX822" fmla="*/ 10231910 w 12207421"/>
              <a:gd name="connsiteY822" fmla="*/ 6698669 h 6933129"/>
              <a:gd name="connsiteX823" fmla="*/ 10238965 w 12207421"/>
              <a:gd name="connsiteY823" fmla="*/ 6701491 h 6933129"/>
              <a:gd name="connsiteX824" fmla="*/ 10238965 w 12207421"/>
              <a:gd name="connsiteY824" fmla="*/ 6709251 h 6933129"/>
              <a:gd name="connsiteX825" fmla="*/ 10212863 w 12207421"/>
              <a:gd name="connsiteY825" fmla="*/ 6749461 h 6933129"/>
              <a:gd name="connsiteX826" fmla="*/ 10202987 w 12207421"/>
              <a:gd name="connsiteY826" fmla="*/ 6751577 h 6933129"/>
              <a:gd name="connsiteX827" fmla="*/ 10200871 w 12207421"/>
              <a:gd name="connsiteY827" fmla="*/ 6741701 h 6933129"/>
              <a:gd name="connsiteX828" fmla="*/ 10219212 w 12207421"/>
              <a:gd name="connsiteY828" fmla="*/ 6713484 h 6933129"/>
              <a:gd name="connsiteX829" fmla="*/ 10193816 w 12207421"/>
              <a:gd name="connsiteY829" fmla="*/ 6715600 h 6933129"/>
              <a:gd name="connsiteX830" fmla="*/ 10187468 w 12207421"/>
              <a:gd name="connsiteY830" fmla="*/ 6712073 h 6933129"/>
              <a:gd name="connsiteX831" fmla="*/ 10187468 w 12207421"/>
              <a:gd name="connsiteY831" fmla="*/ 6705019 h 6933129"/>
              <a:gd name="connsiteX832" fmla="*/ 10194522 w 12207421"/>
              <a:gd name="connsiteY832" fmla="*/ 6683855 h 6933129"/>
              <a:gd name="connsiteX833" fmla="*/ 10190289 w 12207421"/>
              <a:gd name="connsiteY833" fmla="*/ 6675390 h 6933129"/>
              <a:gd name="connsiteX834" fmla="*/ 10186057 w 12207421"/>
              <a:gd name="connsiteY834" fmla="*/ 6673979 h 6933129"/>
              <a:gd name="connsiteX835" fmla="*/ 10180412 w 12207421"/>
              <a:gd name="connsiteY835" fmla="*/ 6682444 h 6933129"/>
              <a:gd name="connsiteX836" fmla="*/ 10183235 w 12207421"/>
              <a:gd name="connsiteY836" fmla="*/ 6698669 h 6933129"/>
              <a:gd name="connsiteX837" fmla="*/ 10202987 w 12207421"/>
              <a:gd name="connsiteY837" fmla="*/ 6767803 h 6933129"/>
              <a:gd name="connsiteX838" fmla="*/ 10198049 w 12207421"/>
              <a:gd name="connsiteY838" fmla="*/ 6776268 h 6933129"/>
              <a:gd name="connsiteX839" fmla="*/ 10195933 w 12207421"/>
              <a:gd name="connsiteY839" fmla="*/ 6776268 h 6933129"/>
              <a:gd name="connsiteX840" fmla="*/ 10188879 w 12207421"/>
              <a:gd name="connsiteY840" fmla="*/ 6771330 h 6933129"/>
              <a:gd name="connsiteX841" fmla="*/ 10169125 w 12207421"/>
              <a:gd name="connsiteY841" fmla="*/ 6702197 h 6933129"/>
              <a:gd name="connsiteX842" fmla="*/ 10166303 w 12207421"/>
              <a:gd name="connsiteY842" fmla="*/ 6680328 h 6933129"/>
              <a:gd name="connsiteX843" fmla="*/ 10183235 w 12207421"/>
              <a:gd name="connsiteY843" fmla="*/ 6659870 h 6933129"/>
              <a:gd name="connsiteX844" fmla="*/ 8635496 w 12207421"/>
              <a:gd name="connsiteY844" fmla="*/ 6655638 h 6933129"/>
              <a:gd name="connsiteX845" fmla="*/ 8643961 w 12207421"/>
              <a:gd name="connsiteY845" fmla="*/ 6661281 h 6933129"/>
              <a:gd name="connsiteX846" fmla="*/ 8638318 w 12207421"/>
              <a:gd name="connsiteY846" fmla="*/ 6669746 h 6933129"/>
              <a:gd name="connsiteX847" fmla="*/ 8470423 w 12207421"/>
              <a:gd name="connsiteY847" fmla="*/ 6703608 h 6933129"/>
              <a:gd name="connsiteX848" fmla="*/ 8469012 w 12207421"/>
              <a:gd name="connsiteY848" fmla="*/ 6703608 h 6933129"/>
              <a:gd name="connsiteX849" fmla="*/ 8461958 w 12207421"/>
              <a:gd name="connsiteY849" fmla="*/ 6697964 h 6933129"/>
              <a:gd name="connsiteX850" fmla="*/ 8467601 w 12207421"/>
              <a:gd name="connsiteY850" fmla="*/ 6689499 h 6933129"/>
              <a:gd name="connsiteX851" fmla="*/ 7529365 w 12207421"/>
              <a:gd name="connsiteY851" fmla="*/ 6654227 h 6933129"/>
              <a:gd name="connsiteX852" fmla="*/ 7537830 w 12207421"/>
              <a:gd name="connsiteY852" fmla="*/ 6659870 h 6933129"/>
              <a:gd name="connsiteX853" fmla="*/ 7532187 w 12207421"/>
              <a:gd name="connsiteY853" fmla="*/ 6667631 h 6933129"/>
              <a:gd name="connsiteX854" fmla="*/ 7350224 w 12207421"/>
              <a:gd name="connsiteY854" fmla="*/ 6695849 h 6933129"/>
              <a:gd name="connsiteX855" fmla="*/ 7348813 w 12207421"/>
              <a:gd name="connsiteY855" fmla="*/ 6695849 h 6933129"/>
              <a:gd name="connsiteX856" fmla="*/ 7341759 w 12207421"/>
              <a:gd name="connsiteY856" fmla="*/ 6690205 h 6933129"/>
              <a:gd name="connsiteX857" fmla="*/ 7347402 w 12207421"/>
              <a:gd name="connsiteY857" fmla="*/ 6682445 h 6933129"/>
              <a:gd name="connsiteX858" fmla="*/ 11598013 w 12207421"/>
              <a:gd name="connsiteY858" fmla="*/ 6653774 h 6933129"/>
              <a:gd name="connsiteX859" fmla="*/ 11602951 w 12207421"/>
              <a:gd name="connsiteY859" fmla="*/ 6660123 h 6933129"/>
              <a:gd name="connsiteX860" fmla="*/ 11610006 w 12207421"/>
              <a:gd name="connsiteY860" fmla="*/ 6735606 h 6933129"/>
              <a:gd name="connsiteX861" fmla="*/ 11603657 w 12207421"/>
              <a:gd name="connsiteY861" fmla="*/ 6743366 h 6933129"/>
              <a:gd name="connsiteX862" fmla="*/ 11602951 w 12207421"/>
              <a:gd name="connsiteY862" fmla="*/ 6743366 h 6933129"/>
              <a:gd name="connsiteX863" fmla="*/ 11595897 w 12207421"/>
              <a:gd name="connsiteY863" fmla="*/ 6737017 h 6933129"/>
              <a:gd name="connsiteX864" fmla="*/ 11590959 w 12207421"/>
              <a:gd name="connsiteY864" fmla="*/ 6681287 h 6933129"/>
              <a:gd name="connsiteX865" fmla="*/ 11579671 w 12207421"/>
              <a:gd name="connsiteY865" fmla="*/ 6697513 h 6933129"/>
              <a:gd name="connsiteX866" fmla="*/ 11569089 w 12207421"/>
              <a:gd name="connsiteY866" fmla="*/ 6698924 h 6933129"/>
              <a:gd name="connsiteX867" fmla="*/ 11567678 w 12207421"/>
              <a:gd name="connsiteY867" fmla="*/ 6689047 h 6933129"/>
              <a:gd name="connsiteX868" fmla="*/ 11590253 w 12207421"/>
              <a:gd name="connsiteY868" fmla="*/ 6656596 h 6933129"/>
              <a:gd name="connsiteX869" fmla="*/ 11598013 w 12207421"/>
              <a:gd name="connsiteY869" fmla="*/ 6653774 h 6933129"/>
              <a:gd name="connsiteX870" fmla="*/ 10886928 w 12207421"/>
              <a:gd name="connsiteY870" fmla="*/ 6651658 h 6933129"/>
              <a:gd name="connsiteX871" fmla="*/ 10914441 w 12207421"/>
              <a:gd name="connsiteY871" fmla="*/ 6651658 h 6933129"/>
              <a:gd name="connsiteX872" fmla="*/ 10921496 w 12207421"/>
              <a:gd name="connsiteY872" fmla="*/ 6658712 h 6933129"/>
              <a:gd name="connsiteX873" fmla="*/ 10914441 w 12207421"/>
              <a:gd name="connsiteY873" fmla="*/ 6665767 h 6933129"/>
              <a:gd name="connsiteX874" fmla="*/ 10886928 w 12207421"/>
              <a:gd name="connsiteY874" fmla="*/ 6665767 h 6933129"/>
              <a:gd name="connsiteX875" fmla="*/ 10879874 w 12207421"/>
              <a:gd name="connsiteY875" fmla="*/ 6658712 h 6933129"/>
              <a:gd name="connsiteX876" fmla="*/ 10886928 w 12207421"/>
              <a:gd name="connsiteY876" fmla="*/ 6651658 h 6933129"/>
              <a:gd name="connsiteX877" fmla="*/ 10841780 w 12207421"/>
              <a:gd name="connsiteY877" fmla="*/ 6651658 h 6933129"/>
              <a:gd name="connsiteX878" fmla="*/ 10849540 w 12207421"/>
              <a:gd name="connsiteY878" fmla="*/ 6658007 h 6933129"/>
              <a:gd name="connsiteX879" fmla="*/ 10843896 w 12207421"/>
              <a:gd name="connsiteY879" fmla="*/ 6665767 h 6933129"/>
              <a:gd name="connsiteX880" fmla="*/ 10824849 w 12207421"/>
              <a:gd name="connsiteY880" fmla="*/ 6668588 h 6933129"/>
              <a:gd name="connsiteX881" fmla="*/ 10824144 w 12207421"/>
              <a:gd name="connsiteY881" fmla="*/ 6668588 h 6933129"/>
              <a:gd name="connsiteX882" fmla="*/ 10817090 w 12207421"/>
              <a:gd name="connsiteY882" fmla="*/ 6662239 h 6933129"/>
              <a:gd name="connsiteX883" fmla="*/ 10822733 w 12207421"/>
              <a:gd name="connsiteY883" fmla="*/ 6654480 h 6933129"/>
              <a:gd name="connsiteX884" fmla="*/ 11017434 w 12207421"/>
              <a:gd name="connsiteY884" fmla="*/ 6650953 h 6933129"/>
              <a:gd name="connsiteX885" fmla="*/ 11033659 w 12207421"/>
              <a:gd name="connsiteY885" fmla="*/ 6650953 h 6933129"/>
              <a:gd name="connsiteX886" fmla="*/ 11040714 w 12207421"/>
              <a:gd name="connsiteY886" fmla="*/ 6658007 h 6933129"/>
              <a:gd name="connsiteX887" fmla="*/ 11033659 w 12207421"/>
              <a:gd name="connsiteY887" fmla="*/ 6665062 h 6933129"/>
              <a:gd name="connsiteX888" fmla="*/ 11017434 w 12207421"/>
              <a:gd name="connsiteY888" fmla="*/ 6665062 h 6933129"/>
              <a:gd name="connsiteX889" fmla="*/ 11010380 w 12207421"/>
              <a:gd name="connsiteY889" fmla="*/ 6658007 h 6933129"/>
              <a:gd name="connsiteX890" fmla="*/ 11017434 w 12207421"/>
              <a:gd name="connsiteY890" fmla="*/ 6650953 h 6933129"/>
              <a:gd name="connsiteX891" fmla="*/ 10963116 w 12207421"/>
              <a:gd name="connsiteY891" fmla="*/ 6650953 h 6933129"/>
              <a:gd name="connsiteX892" fmla="*/ 10971581 w 12207421"/>
              <a:gd name="connsiteY892" fmla="*/ 6656596 h 6933129"/>
              <a:gd name="connsiteX893" fmla="*/ 10965938 w 12207421"/>
              <a:gd name="connsiteY893" fmla="*/ 6665061 h 6933129"/>
              <a:gd name="connsiteX894" fmla="*/ 10951829 w 12207421"/>
              <a:gd name="connsiteY894" fmla="*/ 6667883 h 6933129"/>
              <a:gd name="connsiteX895" fmla="*/ 10950418 w 12207421"/>
              <a:gd name="connsiteY895" fmla="*/ 6667883 h 6933129"/>
              <a:gd name="connsiteX896" fmla="*/ 10943364 w 12207421"/>
              <a:gd name="connsiteY896" fmla="*/ 6662240 h 6933129"/>
              <a:gd name="connsiteX897" fmla="*/ 10949007 w 12207421"/>
              <a:gd name="connsiteY897" fmla="*/ 6653774 h 6933129"/>
              <a:gd name="connsiteX898" fmla="*/ 10789577 w 12207421"/>
              <a:gd name="connsiteY898" fmla="*/ 6650953 h 6933129"/>
              <a:gd name="connsiteX899" fmla="*/ 10797337 w 12207421"/>
              <a:gd name="connsiteY899" fmla="*/ 6657302 h 6933129"/>
              <a:gd name="connsiteX900" fmla="*/ 10790988 w 12207421"/>
              <a:gd name="connsiteY900" fmla="*/ 6665062 h 6933129"/>
              <a:gd name="connsiteX901" fmla="*/ 10766298 w 12207421"/>
              <a:gd name="connsiteY901" fmla="*/ 6667883 h 6933129"/>
              <a:gd name="connsiteX902" fmla="*/ 10765592 w 12207421"/>
              <a:gd name="connsiteY902" fmla="*/ 6667883 h 6933129"/>
              <a:gd name="connsiteX903" fmla="*/ 10758538 w 12207421"/>
              <a:gd name="connsiteY903" fmla="*/ 6661534 h 6933129"/>
              <a:gd name="connsiteX904" fmla="*/ 10764887 w 12207421"/>
              <a:gd name="connsiteY904" fmla="*/ 6653775 h 6933129"/>
              <a:gd name="connsiteX905" fmla="*/ 10734554 w 12207421"/>
              <a:gd name="connsiteY905" fmla="*/ 6650953 h 6933129"/>
              <a:gd name="connsiteX906" fmla="*/ 10742313 w 12207421"/>
              <a:gd name="connsiteY906" fmla="*/ 6657302 h 6933129"/>
              <a:gd name="connsiteX907" fmla="*/ 10735964 w 12207421"/>
              <a:gd name="connsiteY907" fmla="*/ 6665062 h 6933129"/>
              <a:gd name="connsiteX908" fmla="*/ 10705629 w 12207421"/>
              <a:gd name="connsiteY908" fmla="*/ 6667883 h 6933129"/>
              <a:gd name="connsiteX909" fmla="*/ 10704924 w 12207421"/>
              <a:gd name="connsiteY909" fmla="*/ 6667883 h 6933129"/>
              <a:gd name="connsiteX910" fmla="*/ 10697870 w 12207421"/>
              <a:gd name="connsiteY910" fmla="*/ 6661534 h 6933129"/>
              <a:gd name="connsiteX911" fmla="*/ 10704219 w 12207421"/>
              <a:gd name="connsiteY911" fmla="*/ 6653775 h 6933129"/>
              <a:gd name="connsiteX912" fmla="*/ 10250075 w 12207421"/>
              <a:gd name="connsiteY912" fmla="*/ 6650259 h 6933129"/>
              <a:gd name="connsiteX913" fmla="*/ 10262949 w 12207421"/>
              <a:gd name="connsiteY913" fmla="*/ 6659871 h 6933129"/>
              <a:gd name="connsiteX914" fmla="*/ 10265771 w 12207421"/>
              <a:gd name="connsiteY914" fmla="*/ 6676802 h 6933129"/>
              <a:gd name="connsiteX915" fmla="*/ 10275647 w 12207421"/>
              <a:gd name="connsiteY915" fmla="*/ 6676097 h 6933129"/>
              <a:gd name="connsiteX916" fmla="*/ 10282701 w 12207421"/>
              <a:gd name="connsiteY916" fmla="*/ 6681740 h 6933129"/>
              <a:gd name="connsiteX917" fmla="*/ 10276352 w 12207421"/>
              <a:gd name="connsiteY917" fmla="*/ 6689500 h 6933129"/>
              <a:gd name="connsiteX918" fmla="*/ 10253778 w 12207421"/>
              <a:gd name="connsiteY918" fmla="*/ 6690911 h 6933129"/>
              <a:gd name="connsiteX919" fmla="*/ 10253073 w 12207421"/>
              <a:gd name="connsiteY919" fmla="*/ 6690911 h 6933129"/>
              <a:gd name="connsiteX920" fmla="*/ 10246724 w 12207421"/>
              <a:gd name="connsiteY920" fmla="*/ 6686679 h 6933129"/>
              <a:gd name="connsiteX921" fmla="*/ 10248840 w 12207421"/>
              <a:gd name="connsiteY921" fmla="*/ 6678919 h 6933129"/>
              <a:gd name="connsiteX922" fmla="*/ 10250956 w 12207421"/>
              <a:gd name="connsiteY922" fmla="*/ 6666926 h 6933129"/>
              <a:gd name="connsiteX923" fmla="*/ 10239669 w 12207421"/>
              <a:gd name="connsiteY923" fmla="*/ 6663399 h 6933129"/>
              <a:gd name="connsiteX924" fmla="*/ 10230499 w 12207421"/>
              <a:gd name="connsiteY924" fmla="*/ 6659871 h 6933129"/>
              <a:gd name="connsiteX925" fmla="*/ 10234026 w 12207421"/>
              <a:gd name="connsiteY925" fmla="*/ 6650700 h 6933129"/>
              <a:gd name="connsiteX926" fmla="*/ 10250075 w 12207421"/>
              <a:gd name="connsiteY926" fmla="*/ 6650259 h 6933129"/>
              <a:gd name="connsiteX927" fmla="*/ 11080219 w 12207421"/>
              <a:gd name="connsiteY927" fmla="*/ 6647425 h 6933129"/>
              <a:gd name="connsiteX928" fmla="*/ 11087274 w 12207421"/>
              <a:gd name="connsiteY928" fmla="*/ 6654480 h 6933129"/>
              <a:gd name="connsiteX929" fmla="*/ 11080219 w 12207421"/>
              <a:gd name="connsiteY929" fmla="*/ 6661534 h 6933129"/>
              <a:gd name="connsiteX930" fmla="*/ 11061172 w 12207421"/>
              <a:gd name="connsiteY930" fmla="*/ 6662239 h 6933129"/>
              <a:gd name="connsiteX931" fmla="*/ 11054118 w 12207421"/>
              <a:gd name="connsiteY931" fmla="*/ 6655185 h 6933129"/>
              <a:gd name="connsiteX932" fmla="*/ 11061172 w 12207421"/>
              <a:gd name="connsiteY932" fmla="*/ 6648131 h 6933129"/>
              <a:gd name="connsiteX933" fmla="*/ 4498419 w 12207421"/>
              <a:gd name="connsiteY933" fmla="*/ 6646567 h 6933129"/>
              <a:gd name="connsiteX934" fmla="*/ 4499830 w 12207421"/>
              <a:gd name="connsiteY934" fmla="*/ 6656444 h 6933129"/>
              <a:gd name="connsiteX935" fmla="*/ 4468791 w 12207421"/>
              <a:gd name="connsiteY935" fmla="*/ 6699477 h 6933129"/>
              <a:gd name="connsiteX936" fmla="*/ 4503357 w 12207421"/>
              <a:gd name="connsiteY936" fmla="*/ 6742508 h 6933129"/>
              <a:gd name="connsiteX937" fmla="*/ 4501946 w 12207421"/>
              <a:gd name="connsiteY937" fmla="*/ 6752385 h 6933129"/>
              <a:gd name="connsiteX938" fmla="*/ 4497714 w 12207421"/>
              <a:gd name="connsiteY938" fmla="*/ 6753795 h 6933129"/>
              <a:gd name="connsiteX939" fmla="*/ 4492070 w 12207421"/>
              <a:gd name="connsiteY939" fmla="*/ 6750974 h 6933129"/>
              <a:gd name="connsiteX940" fmla="*/ 4461031 w 12207421"/>
              <a:gd name="connsiteY940" fmla="*/ 6711469 h 6933129"/>
              <a:gd name="connsiteX941" fmla="*/ 4435635 w 12207421"/>
              <a:gd name="connsiteY941" fmla="*/ 6746741 h 6933129"/>
              <a:gd name="connsiteX942" fmla="*/ 4429991 w 12207421"/>
              <a:gd name="connsiteY942" fmla="*/ 6749563 h 6933129"/>
              <a:gd name="connsiteX943" fmla="*/ 4425759 w 12207421"/>
              <a:gd name="connsiteY943" fmla="*/ 6748152 h 6933129"/>
              <a:gd name="connsiteX944" fmla="*/ 4424348 w 12207421"/>
              <a:gd name="connsiteY944" fmla="*/ 6738276 h 6933129"/>
              <a:gd name="connsiteX945" fmla="*/ 4451860 w 12207421"/>
              <a:gd name="connsiteY945" fmla="*/ 6699477 h 6933129"/>
              <a:gd name="connsiteX946" fmla="*/ 4423642 w 12207421"/>
              <a:gd name="connsiteY946" fmla="*/ 6664203 h 6933129"/>
              <a:gd name="connsiteX947" fmla="*/ 4425053 w 12207421"/>
              <a:gd name="connsiteY947" fmla="*/ 6654327 h 6933129"/>
              <a:gd name="connsiteX948" fmla="*/ 4434929 w 12207421"/>
              <a:gd name="connsiteY948" fmla="*/ 6655738 h 6933129"/>
              <a:gd name="connsiteX949" fmla="*/ 4460325 w 12207421"/>
              <a:gd name="connsiteY949" fmla="*/ 6688189 h 6933129"/>
              <a:gd name="connsiteX950" fmla="*/ 4488543 w 12207421"/>
              <a:gd name="connsiteY950" fmla="*/ 6647978 h 6933129"/>
              <a:gd name="connsiteX951" fmla="*/ 4498419 w 12207421"/>
              <a:gd name="connsiteY951" fmla="*/ 6646567 h 6933129"/>
              <a:gd name="connsiteX952" fmla="*/ 3718201 w 12207421"/>
              <a:gd name="connsiteY952" fmla="*/ 6646567 h 6933129"/>
              <a:gd name="connsiteX953" fmla="*/ 3725256 w 12207421"/>
              <a:gd name="connsiteY953" fmla="*/ 6653622 h 6933129"/>
              <a:gd name="connsiteX954" fmla="*/ 3728783 w 12207421"/>
              <a:gd name="connsiteY954" fmla="*/ 6726282 h 6933129"/>
              <a:gd name="connsiteX955" fmla="*/ 3721728 w 12207421"/>
              <a:gd name="connsiteY955" fmla="*/ 6733336 h 6933129"/>
              <a:gd name="connsiteX956" fmla="*/ 3714673 w 12207421"/>
              <a:gd name="connsiteY956" fmla="*/ 6726282 h 6933129"/>
              <a:gd name="connsiteX957" fmla="*/ 3711146 w 12207421"/>
              <a:gd name="connsiteY957" fmla="*/ 6653622 h 6933129"/>
              <a:gd name="connsiteX958" fmla="*/ 3718201 w 12207421"/>
              <a:gd name="connsiteY958" fmla="*/ 6646567 h 6933129"/>
              <a:gd name="connsiteX959" fmla="*/ 11157817 w 12207421"/>
              <a:gd name="connsiteY959" fmla="*/ 6646015 h 6933129"/>
              <a:gd name="connsiteX960" fmla="*/ 11174042 w 12207421"/>
              <a:gd name="connsiteY960" fmla="*/ 6646015 h 6933129"/>
              <a:gd name="connsiteX961" fmla="*/ 11181097 w 12207421"/>
              <a:gd name="connsiteY961" fmla="*/ 6653069 h 6933129"/>
              <a:gd name="connsiteX962" fmla="*/ 11174042 w 12207421"/>
              <a:gd name="connsiteY962" fmla="*/ 6660124 h 6933129"/>
              <a:gd name="connsiteX963" fmla="*/ 11157817 w 12207421"/>
              <a:gd name="connsiteY963" fmla="*/ 6660124 h 6933129"/>
              <a:gd name="connsiteX964" fmla="*/ 11150763 w 12207421"/>
              <a:gd name="connsiteY964" fmla="*/ 6653069 h 6933129"/>
              <a:gd name="connsiteX965" fmla="*/ 11157817 w 12207421"/>
              <a:gd name="connsiteY965" fmla="*/ 6646015 h 6933129"/>
              <a:gd name="connsiteX966" fmla="*/ 11121840 w 12207421"/>
              <a:gd name="connsiteY966" fmla="*/ 6646015 h 6933129"/>
              <a:gd name="connsiteX967" fmla="*/ 11130307 w 12207421"/>
              <a:gd name="connsiteY967" fmla="*/ 6646015 h 6933129"/>
              <a:gd name="connsiteX968" fmla="*/ 11137361 w 12207421"/>
              <a:gd name="connsiteY968" fmla="*/ 6653069 h 6933129"/>
              <a:gd name="connsiteX969" fmla="*/ 11130307 w 12207421"/>
              <a:gd name="connsiteY969" fmla="*/ 6660124 h 6933129"/>
              <a:gd name="connsiteX970" fmla="*/ 11121840 w 12207421"/>
              <a:gd name="connsiteY970" fmla="*/ 6660124 h 6933129"/>
              <a:gd name="connsiteX971" fmla="*/ 11114786 w 12207421"/>
              <a:gd name="connsiteY971" fmla="*/ 6653069 h 6933129"/>
              <a:gd name="connsiteX972" fmla="*/ 11121840 w 12207421"/>
              <a:gd name="connsiteY972" fmla="*/ 6646015 h 6933129"/>
              <a:gd name="connsiteX973" fmla="*/ 4051875 w 12207421"/>
              <a:gd name="connsiteY973" fmla="*/ 6644451 h 6933129"/>
              <a:gd name="connsiteX974" fmla="*/ 4013781 w 12207421"/>
              <a:gd name="connsiteY974" fmla="*/ 6684661 h 6933129"/>
              <a:gd name="connsiteX975" fmla="*/ 4055402 w 12207421"/>
              <a:gd name="connsiteY975" fmla="*/ 6681840 h 6933129"/>
              <a:gd name="connsiteX976" fmla="*/ 1048835 w 12207421"/>
              <a:gd name="connsiteY976" fmla="*/ 6643745 h 6933129"/>
              <a:gd name="connsiteX977" fmla="*/ 1053773 w 12207421"/>
              <a:gd name="connsiteY977" fmla="*/ 6650094 h 6933129"/>
              <a:gd name="connsiteX978" fmla="*/ 1060829 w 12207421"/>
              <a:gd name="connsiteY978" fmla="*/ 6725577 h 6933129"/>
              <a:gd name="connsiteX979" fmla="*/ 1054479 w 12207421"/>
              <a:gd name="connsiteY979" fmla="*/ 6733337 h 6933129"/>
              <a:gd name="connsiteX980" fmla="*/ 1053773 w 12207421"/>
              <a:gd name="connsiteY980" fmla="*/ 6733337 h 6933129"/>
              <a:gd name="connsiteX981" fmla="*/ 1046718 w 12207421"/>
              <a:gd name="connsiteY981" fmla="*/ 6726988 h 6933129"/>
              <a:gd name="connsiteX982" fmla="*/ 1041781 w 12207421"/>
              <a:gd name="connsiteY982" fmla="*/ 6671258 h 6933129"/>
              <a:gd name="connsiteX983" fmla="*/ 1030493 w 12207421"/>
              <a:gd name="connsiteY983" fmla="*/ 6687484 h 6933129"/>
              <a:gd name="connsiteX984" fmla="*/ 1019911 w 12207421"/>
              <a:gd name="connsiteY984" fmla="*/ 6688895 h 6933129"/>
              <a:gd name="connsiteX985" fmla="*/ 1018500 w 12207421"/>
              <a:gd name="connsiteY985" fmla="*/ 6679018 h 6933129"/>
              <a:gd name="connsiteX986" fmla="*/ 1041075 w 12207421"/>
              <a:gd name="connsiteY986" fmla="*/ 6646567 h 6933129"/>
              <a:gd name="connsiteX987" fmla="*/ 1048835 w 12207421"/>
              <a:gd name="connsiteY987" fmla="*/ 6643745 h 6933129"/>
              <a:gd name="connsiteX988" fmla="*/ 11485848 w 12207421"/>
              <a:gd name="connsiteY988" fmla="*/ 6642487 h 6933129"/>
              <a:gd name="connsiteX989" fmla="*/ 11495725 w 12207421"/>
              <a:gd name="connsiteY989" fmla="*/ 6642487 h 6933129"/>
              <a:gd name="connsiteX990" fmla="*/ 11495725 w 12207421"/>
              <a:gd name="connsiteY990" fmla="*/ 6652363 h 6933129"/>
              <a:gd name="connsiteX991" fmla="*/ 11454808 w 12207421"/>
              <a:gd name="connsiteY991" fmla="*/ 6793452 h 6933129"/>
              <a:gd name="connsiteX992" fmla="*/ 11472444 w 12207421"/>
              <a:gd name="connsiteY992" fmla="*/ 6831545 h 6933129"/>
              <a:gd name="connsiteX993" fmla="*/ 11507012 w 12207421"/>
              <a:gd name="connsiteY993" fmla="*/ 6846360 h 6933129"/>
              <a:gd name="connsiteX994" fmla="*/ 11515477 w 12207421"/>
              <a:gd name="connsiteY994" fmla="*/ 6852709 h 6933129"/>
              <a:gd name="connsiteX995" fmla="*/ 11509128 w 12207421"/>
              <a:gd name="connsiteY995" fmla="*/ 6860469 h 6933129"/>
              <a:gd name="connsiteX996" fmla="*/ 11503484 w 12207421"/>
              <a:gd name="connsiteY996" fmla="*/ 6861174 h 6933129"/>
              <a:gd name="connsiteX997" fmla="*/ 11461862 w 12207421"/>
              <a:gd name="connsiteY997" fmla="*/ 6841422 h 6933129"/>
              <a:gd name="connsiteX998" fmla="*/ 11441405 w 12207421"/>
              <a:gd name="connsiteY998" fmla="*/ 6796979 h 6933129"/>
              <a:gd name="connsiteX999" fmla="*/ 11485848 w 12207421"/>
              <a:gd name="connsiteY999" fmla="*/ 6642487 h 6933129"/>
              <a:gd name="connsiteX1000" fmla="*/ 337737 w 12207421"/>
              <a:gd name="connsiteY1000" fmla="*/ 6641629 h 6933129"/>
              <a:gd name="connsiteX1001" fmla="*/ 365249 w 12207421"/>
              <a:gd name="connsiteY1001" fmla="*/ 6641629 h 6933129"/>
              <a:gd name="connsiteX1002" fmla="*/ 372305 w 12207421"/>
              <a:gd name="connsiteY1002" fmla="*/ 6648683 h 6933129"/>
              <a:gd name="connsiteX1003" fmla="*/ 365249 w 12207421"/>
              <a:gd name="connsiteY1003" fmla="*/ 6655738 h 6933129"/>
              <a:gd name="connsiteX1004" fmla="*/ 337737 w 12207421"/>
              <a:gd name="connsiteY1004" fmla="*/ 6655738 h 6933129"/>
              <a:gd name="connsiteX1005" fmla="*/ 330683 w 12207421"/>
              <a:gd name="connsiteY1005" fmla="*/ 6648683 h 6933129"/>
              <a:gd name="connsiteX1006" fmla="*/ 337737 w 12207421"/>
              <a:gd name="connsiteY1006" fmla="*/ 6641629 h 6933129"/>
              <a:gd name="connsiteX1007" fmla="*/ 292589 w 12207421"/>
              <a:gd name="connsiteY1007" fmla="*/ 6641629 h 6933129"/>
              <a:gd name="connsiteX1008" fmla="*/ 300349 w 12207421"/>
              <a:gd name="connsiteY1008" fmla="*/ 6647978 h 6933129"/>
              <a:gd name="connsiteX1009" fmla="*/ 294705 w 12207421"/>
              <a:gd name="connsiteY1009" fmla="*/ 6655738 h 6933129"/>
              <a:gd name="connsiteX1010" fmla="*/ 275658 w 12207421"/>
              <a:gd name="connsiteY1010" fmla="*/ 6658559 h 6933129"/>
              <a:gd name="connsiteX1011" fmla="*/ 274953 w 12207421"/>
              <a:gd name="connsiteY1011" fmla="*/ 6658559 h 6933129"/>
              <a:gd name="connsiteX1012" fmla="*/ 267899 w 12207421"/>
              <a:gd name="connsiteY1012" fmla="*/ 6652210 h 6933129"/>
              <a:gd name="connsiteX1013" fmla="*/ 273542 w 12207421"/>
              <a:gd name="connsiteY1013" fmla="*/ 6644451 h 6933129"/>
              <a:gd name="connsiteX1014" fmla="*/ 468242 w 12207421"/>
              <a:gd name="connsiteY1014" fmla="*/ 6640924 h 6933129"/>
              <a:gd name="connsiteX1015" fmla="*/ 484467 w 12207421"/>
              <a:gd name="connsiteY1015" fmla="*/ 6640924 h 6933129"/>
              <a:gd name="connsiteX1016" fmla="*/ 491522 w 12207421"/>
              <a:gd name="connsiteY1016" fmla="*/ 6647978 h 6933129"/>
              <a:gd name="connsiteX1017" fmla="*/ 484467 w 12207421"/>
              <a:gd name="connsiteY1017" fmla="*/ 6655033 h 6933129"/>
              <a:gd name="connsiteX1018" fmla="*/ 468242 w 12207421"/>
              <a:gd name="connsiteY1018" fmla="*/ 6655033 h 6933129"/>
              <a:gd name="connsiteX1019" fmla="*/ 461188 w 12207421"/>
              <a:gd name="connsiteY1019" fmla="*/ 6647978 h 6933129"/>
              <a:gd name="connsiteX1020" fmla="*/ 468242 w 12207421"/>
              <a:gd name="connsiteY1020" fmla="*/ 6640924 h 6933129"/>
              <a:gd name="connsiteX1021" fmla="*/ 413924 w 12207421"/>
              <a:gd name="connsiteY1021" fmla="*/ 6640924 h 6933129"/>
              <a:gd name="connsiteX1022" fmla="*/ 422389 w 12207421"/>
              <a:gd name="connsiteY1022" fmla="*/ 6646567 h 6933129"/>
              <a:gd name="connsiteX1023" fmla="*/ 416746 w 12207421"/>
              <a:gd name="connsiteY1023" fmla="*/ 6655032 h 6933129"/>
              <a:gd name="connsiteX1024" fmla="*/ 402637 w 12207421"/>
              <a:gd name="connsiteY1024" fmla="*/ 6657854 h 6933129"/>
              <a:gd name="connsiteX1025" fmla="*/ 401226 w 12207421"/>
              <a:gd name="connsiteY1025" fmla="*/ 6657854 h 6933129"/>
              <a:gd name="connsiteX1026" fmla="*/ 394172 w 12207421"/>
              <a:gd name="connsiteY1026" fmla="*/ 6652211 h 6933129"/>
              <a:gd name="connsiteX1027" fmla="*/ 399815 w 12207421"/>
              <a:gd name="connsiteY1027" fmla="*/ 6643745 h 6933129"/>
              <a:gd name="connsiteX1028" fmla="*/ 240386 w 12207421"/>
              <a:gd name="connsiteY1028" fmla="*/ 6640924 h 6933129"/>
              <a:gd name="connsiteX1029" fmla="*/ 248146 w 12207421"/>
              <a:gd name="connsiteY1029" fmla="*/ 6647273 h 6933129"/>
              <a:gd name="connsiteX1030" fmla="*/ 241797 w 12207421"/>
              <a:gd name="connsiteY1030" fmla="*/ 6655033 h 6933129"/>
              <a:gd name="connsiteX1031" fmla="*/ 217107 w 12207421"/>
              <a:gd name="connsiteY1031" fmla="*/ 6657854 h 6933129"/>
              <a:gd name="connsiteX1032" fmla="*/ 216401 w 12207421"/>
              <a:gd name="connsiteY1032" fmla="*/ 6657854 h 6933129"/>
              <a:gd name="connsiteX1033" fmla="*/ 209347 w 12207421"/>
              <a:gd name="connsiteY1033" fmla="*/ 6651505 h 6933129"/>
              <a:gd name="connsiteX1034" fmla="*/ 215696 w 12207421"/>
              <a:gd name="connsiteY1034" fmla="*/ 6643746 h 6933129"/>
              <a:gd name="connsiteX1035" fmla="*/ 185363 w 12207421"/>
              <a:gd name="connsiteY1035" fmla="*/ 6640924 h 6933129"/>
              <a:gd name="connsiteX1036" fmla="*/ 193122 w 12207421"/>
              <a:gd name="connsiteY1036" fmla="*/ 6647273 h 6933129"/>
              <a:gd name="connsiteX1037" fmla="*/ 186773 w 12207421"/>
              <a:gd name="connsiteY1037" fmla="*/ 6655033 h 6933129"/>
              <a:gd name="connsiteX1038" fmla="*/ 156439 w 12207421"/>
              <a:gd name="connsiteY1038" fmla="*/ 6657854 h 6933129"/>
              <a:gd name="connsiteX1039" fmla="*/ 155733 w 12207421"/>
              <a:gd name="connsiteY1039" fmla="*/ 6657854 h 6933129"/>
              <a:gd name="connsiteX1040" fmla="*/ 148679 w 12207421"/>
              <a:gd name="connsiteY1040" fmla="*/ 6651505 h 6933129"/>
              <a:gd name="connsiteX1041" fmla="*/ 155028 w 12207421"/>
              <a:gd name="connsiteY1041" fmla="*/ 6643746 h 6933129"/>
              <a:gd name="connsiteX1042" fmla="*/ 7884907 w 12207421"/>
              <a:gd name="connsiteY1042" fmla="*/ 6640823 h 6933129"/>
              <a:gd name="connsiteX1043" fmla="*/ 7907481 w 12207421"/>
              <a:gd name="connsiteY1043" fmla="*/ 6661281 h 6933129"/>
              <a:gd name="connsiteX1044" fmla="*/ 7926528 w 12207421"/>
              <a:gd name="connsiteY1044" fmla="*/ 6645056 h 6933129"/>
              <a:gd name="connsiteX1045" fmla="*/ 7936404 w 12207421"/>
              <a:gd name="connsiteY1045" fmla="*/ 6646467 h 6933129"/>
              <a:gd name="connsiteX1046" fmla="*/ 7934993 w 12207421"/>
              <a:gd name="connsiteY1046" fmla="*/ 6656343 h 6933129"/>
              <a:gd name="connsiteX1047" fmla="*/ 7915946 w 12207421"/>
              <a:gd name="connsiteY1047" fmla="*/ 6673275 h 6933129"/>
              <a:gd name="connsiteX1048" fmla="*/ 7933582 w 12207421"/>
              <a:gd name="connsiteY1048" fmla="*/ 6717717 h 6933129"/>
              <a:gd name="connsiteX1049" fmla="*/ 7927939 w 12207421"/>
              <a:gd name="connsiteY1049" fmla="*/ 6725477 h 6933129"/>
              <a:gd name="connsiteX1050" fmla="*/ 7926528 w 12207421"/>
              <a:gd name="connsiteY1050" fmla="*/ 6725477 h 6933129"/>
              <a:gd name="connsiteX1051" fmla="*/ 7919474 w 12207421"/>
              <a:gd name="connsiteY1051" fmla="*/ 6719834 h 6933129"/>
              <a:gd name="connsiteX1052" fmla="*/ 7906776 w 12207421"/>
              <a:gd name="connsiteY1052" fmla="*/ 6684562 h 6933129"/>
              <a:gd name="connsiteX1053" fmla="*/ 7885612 w 12207421"/>
              <a:gd name="connsiteY1053" fmla="*/ 6728299 h 6933129"/>
              <a:gd name="connsiteX1054" fmla="*/ 7878558 w 12207421"/>
              <a:gd name="connsiteY1054" fmla="*/ 6733942 h 6933129"/>
              <a:gd name="connsiteX1055" fmla="*/ 7877147 w 12207421"/>
              <a:gd name="connsiteY1055" fmla="*/ 6733942 h 6933129"/>
              <a:gd name="connsiteX1056" fmla="*/ 7872209 w 12207421"/>
              <a:gd name="connsiteY1056" fmla="*/ 6725477 h 6933129"/>
              <a:gd name="connsiteX1057" fmla="*/ 7898310 w 12207421"/>
              <a:gd name="connsiteY1057" fmla="*/ 6672569 h 6933129"/>
              <a:gd name="connsiteX1058" fmla="*/ 7877147 w 12207421"/>
              <a:gd name="connsiteY1058" fmla="*/ 6652816 h 6933129"/>
              <a:gd name="connsiteX1059" fmla="*/ 7875031 w 12207421"/>
              <a:gd name="connsiteY1059" fmla="*/ 6642940 h 6933129"/>
              <a:gd name="connsiteX1060" fmla="*/ 7884907 w 12207421"/>
              <a:gd name="connsiteY1060" fmla="*/ 6640823 h 6933129"/>
              <a:gd name="connsiteX1061" fmla="*/ 11214253 w 12207421"/>
              <a:gd name="connsiteY1061" fmla="*/ 6640371 h 6933129"/>
              <a:gd name="connsiteX1062" fmla="*/ 11222718 w 12207421"/>
              <a:gd name="connsiteY1062" fmla="*/ 6646015 h 6933129"/>
              <a:gd name="connsiteX1063" fmla="*/ 11217075 w 12207421"/>
              <a:gd name="connsiteY1063" fmla="*/ 6654480 h 6933129"/>
              <a:gd name="connsiteX1064" fmla="*/ 11202966 w 12207421"/>
              <a:gd name="connsiteY1064" fmla="*/ 6657302 h 6933129"/>
              <a:gd name="connsiteX1065" fmla="*/ 11201555 w 12207421"/>
              <a:gd name="connsiteY1065" fmla="*/ 6657302 h 6933129"/>
              <a:gd name="connsiteX1066" fmla="*/ 11194501 w 12207421"/>
              <a:gd name="connsiteY1066" fmla="*/ 6651659 h 6933129"/>
              <a:gd name="connsiteX1067" fmla="*/ 11200144 w 12207421"/>
              <a:gd name="connsiteY1067" fmla="*/ 6643193 h 6933129"/>
              <a:gd name="connsiteX1068" fmla="*/ 9856616 w 12207421"/>
              <a:gd name="connsiteY1068" fmla="*/ 6640118 h 6933129"/>
              <a:gd name="connsiteX1069" fmla="*/ 9860143 w 12207421"/>
              <a:gd name="connsiteY1069" fmla="*/ 6649288 h 6933129"/>
              <a:gd name="connsiteX1070" fmla="*/ 9860849 w 12207421"/>
              <a:gd name="connsiteY1070" fmla="*/ 6690909 h 6933129"/>
              <a:gd name="connsiteX1071" fmla="*/ 9857322 w 12207421"/>
              <a:gd name="connsiteY1071" fmla="*/ 6700080 h 6933129"/>
              <a:gd name="connsiteX1072" fmla="*/ 9854500 w 12207421"/>
              <a:gd name="connsiteY1072" fmla="*/ 6700785 h 6933129"/>
              <a:gd name="connsiteX1073" fmla="*/ 9848151 w 12207421"/>
              <a:gd name="connsiteY1073" fmla="*/ 6696553 h 6933129"/>
              <a:gd name="connsiteX1074" fmla="*/ 9847446 w 12207421"/>
              <a:gd name="connsiteY1074" fmla="*/ 6643645 h 6933129"/>
              <a:gd name="connsiteX1075" fmla="*/ 9856616 w 12207421"/>
              <a:gd name="connsiteY1075" fmla="*/ 6640118 h 6933129"/>
              <a:gd name="connsiteX1076" fmla="*/ 11789188 w 12207421"/>
              <a:gd name="connsiteY1076" fmla="*/ 6637549 h 6933129"/>
              <a:gd name="connsiteX1077" fmla="*/ 11799769 w 12207421"/>
              <a:gd name="connsiteY1077" fmla="*/ 6638255 h 6933129"/>
              <a:gd name="connsiteX1078" fmla="*/ 11829399 w 12207421"/>
              <a:gd name="connsiteY1078" fmla="*/ 6896447 h 6933129"/>
              <a:gd name="connsiteX1079" fmla="*/ 11823050 w 12207421"/>
              <a:gd name="connsiteY1079" fmla="*/ 6899974 h 6933129"/>
              <a:gd name="connsiteX1080" fmla="*/ 11819522 w 12207421"/>
              <a:gd name="connsiteY1080" fmla="*/ 6899269 h 6933129"/>
              <a:gd name="connsiteX1081" fmla="*/ 11816700 w 12207421"/>
              <a:gd name="connsiteY1081" fmla="*/ 6890098 h 6933129"/>
              <a:gd name="connsiteX1082" fmla="*/ 11788482 w 12207421"/>
              <a:gd name="connsiteY1082" fmla="*/ 6647425 h 6933129"/>
              <a:gd name="connsiteX1083" fmla="*/ 11789188 w 12207421"/>
              <a:gd name="connsiteY1083" fmla="*/ 6637549 h 6933129"/>
              <a:gd name="connsiteX1084" fmla="*/ 531027 w 12207421"/>
              <a:gd name="connsiteY1084" fmla="*/ 6637396 h 6933129"/>
              <a:gd name="connsiteX1085" fmla="*/ 538082 w 12207421"/>
              <a:gd name="connsiteY1085" fmla="*/ 6644451 h 6933129"/>
              <a:gd name="connsiteX1086" fmla="*/ 531027 w 12207421"/>
              <a:gd name="connsiteY1086" fmla="*/ 6651505 h 6933129"/>
              <a:gd name="connsiteX1087" fmla="*/ 511980 w 12207421"/>
              <a:gd name="connsiteY1087" fmla="*/ 6652210 h 6933129"/>
              <a:gd name="connsiteX1088" fmla="*/ 504926 w 12207421"/>
              <a:gd name="connsiteY1088" fmla="*/ 6645156 h 6933129"/>
              <a:gd name="connsiteX1089" fmla="*/ 511980 w 12207421"/>
              <a:gd name="connsiteY1089" fmla="*/ 6638102 h 6933129"/>
              <a:gd name="connsiteX1090" fmla="*/ 608625 w 12207421"/>
              <a:gd name="connsiteY1090" fmla="*/ 6635986 h 6933129"/>
              <a:gd name="connsiteX1091" fmla="*/ 624850 w 12207421"/>
              <a:gd name="connsiteY1091" fmla="*/ 6635986 h 6933129"/>
              <a:gd name="connsiteX1092" fmla="*/ 631905 w 12207421"/>
              <a:gd name="connsiteY1092" fmla="*/ 6643040 h 6933129"/>
              <a:gd name="connsiteX1093" fmla="*/ 624850 w 12207421"/>
              <a:gd name="connsiteY1093" fmla="*/ 6650095 h 6933129"/>
              <a:gd name="connsiteX1094" fmla="*/ 608625 w 12207421"/>
              <a:gd name="connsiteY1094" fmla="*/ 6650095 h 6933129"/>
              <a:gd name="connsiteX1095" fmla="*/ 601571 w 12207421"/>
              <a:gd name="connsiteY1095" fmla="*/ 6643040 h 6933129"/>
              <a:gd name="connsiteX1096" fmla="*/ 608625 w 12207421"/>
              <a:gd name="connsiteY1096" fmla="*/ 6635986 h 6933129"/>
              <a:gd name="connsiteX1097" fmla="*/ 572649 w 12207421"/>
              <a:gd name="connsiteY1097" fmla="*/ 6635986 h 6933129"/>
              <a:gd name="connsiteX1098" fmla="*/ 581115 w 12207421"/>
              <a:gd name="connsiteY1098" fmla="*/ 6635986 h 6933129"/>
              <a:gd name="connsiteX1099" fmla="*/ 588169 w 12207421"/>
              <a:gd name="connsiteY1099" fmla="*/ 6643040 h 6933129"/>
              <a:gd name="connsiteX1100" fmla="*/ 581115 w 12207421"/>
              <a:gd name="connsiteY1100" fmla="*/ 6650095 h 6933129"/>
              <a:gd name="connsiteX1101" fmla="*/ 572649 w 12207421"/>
              <a:gd name="connsiteY1101" fmla="*/ 6650095 h 6933129"/>
              <a:gd name="connsiteX1102" fmla="*/ 565594 w 12207421"/>
              <a:gd name="connsiteY1102" fmla="*/ 6643040 h 6933129"/>
              <a:gd name="connsiteX1103" fmla="*/ 572649 w 12207421"/>
              <a:gd name="connsiteY1103" fmla="*/ 6635986 h 6933129"/>
              <a:gd name="connsiteX1104" fmla="*/ 9886948 w 12207421"/>
              <a:gd name="connsiteY1104" fmla="*/ 6635885 h 6933129"/>
              <a:gd name="connsiteX1105" fmla="*/ 9936329 w 12207421"/>
              <a:gd name="connsiteY1105" fmla="*/ 6635885 h 6933129"/>
              <a:gd name="connsiteX1106" fmla="*/ 9943384 w 12207421"/>
              <a:gd name="connsiteY1106" fmla="*/ 6642939 h 6933129"/>
              <a:gd name="connsiteX1107" fmla="*/ 9936329 w 12207421"/>
              <a:gd name="connsiteY1107" fmla="*/ 6649994 h 6933129"/>
              <a:gd name="connsiteX1108" fmla="*/ 9886948 w 12207421"/>
              <a:gd name="connsiteY1108" fmla="*/ 6649994 h 6933129"/>
              <a:gd name="connsiteX1109" fmla="*/ 9879894 w 12207421"/>
              <a:gd name="connsiteY1109" fmla="*/ 6642939 h 6933129"/>
              <a:gd name="connsiteX1110" fmla="*/ 9886948 w 12207421"/>
              <a:gd name="connsiteY1110" fmla="*/ 6635885 h 6933129"/>
              <a:gd name="connsiteX1111" fmla="*/ 7259928 w 12207421"/>
              <a:gd name="connsiteY1111" fmla="*/ 6633064 h 6933129"/>
              <a:gd name="connsiteX1112" fmla="*/ 7267687 w 12207421"/>
              <a:gd name="connsiteY1112" fmla="*/ 6639413 h 6933129"/>
              <a:gd name="connsiteX1113" fmla="*/ 7271214 w 12207421"/>
              <a:gd name="connsiteY1113" fmla="*/ 6672569 h 6933129"/>
              <a:gd name="connsiteX1114" fmla="*/ 7299433 w 12207421"/>
              <a:gd name="connsiteY1114" fmla="*/ 6660576 h 6933129"/>
              <a:gd name="connsiteX1115" fmla="*/ 7308604 w 12207421"/>
              <a:gd name="connsiteY1115" fmla="*/ 6663398 h 6933129"/>
              <a:gd name="connsiteX1116" fmla="*/ 7305077 w 12207421"/>
              <a:gd name="connsiteY1116" fmla="*/ 6672569 h 6933129"/>
              <a:gd name="connsiteX1117" fmla="*/ 7273331 w 12207421"/>
              <a:gd name="connsiteY1117" fmla="*/ 6686678 h 6933129"/>
              <a:gd name="connsiteX1118" fmla="*/ 7276858 w 12207421"/>
              <a:gd name="connsiteY1118" fmla="*/ 6718423 h 6933129"/>
              <a:gd name="connsiteX1119" fmla="*/ 7270509 w 12207421"/>
              <a:gd name="connsiteY1119" fmla="*/ 6726183 h 6933129"/>
              <a:gd name="connsiteX1120" fmla="*/ 7269804 w 12207421"/>
              <a:gd name="connsiteY1120" fmla="*/ 6726183 h 6933129"/>
              <a:gd name="connsiteX1121" fmla="*/ 7262749 w 12207421"/>
              <a:gd name="connsiteY1121" fmla="*/ 6719834 h 6933129"/>
              <a:gd name="connsiteX1122" fmla="*/ 7259928 w 12207421"/>
              <a:gd name="connsiteY1122" fmla="*/ 6692322 h 6933129"/>
              <a:gd name="connsiteX1123" fmla="*/ 7238762 w 12207421"/>
              <a:gd name="connsiteY1123" fmla="*/ 6701493 h 6933129"/>
              <a:gd name="connsiteX1124" fmla="*/ 7235940 w 12207421"/>
              <a:gd name="connsiteY1124" fmla="*/ 6702198 h 6933129"/>
              <a:gd name="connsiteX1125" fmla="*/ 7229592 w 12207421"/>
              <a:gd name="connsiteY1125" fmla="*/ 6697965 h 6933129"/>
              <a:gd name="connsiteX1126" fmla="*/ 7233119 w 12207421"/>
              <a:gd name="connsiteY1126" fmla="*/ 6688794 h 6933129"/>
              <a:gd name="connsiteX1127" fmla="*/ 7257811 w 12207421"/>
              <a:gd name="connsiteY1127" fmla="*/ 6678213 h 6933129"/>
              <a:gd name="connsiteX1128" fmla="*/ 7253577 w 12207421"/>
              <a:gd name="connsiteY1128" fmla="*/ 6640824 h 6933129"/>
              <a:gd name="connsiteX1129" fmla="*/ 7259928 w 12207421"/>
              <a:gd name="connsiteY1129" fmla="*/ 6633064 h 6933129"/>
              <a:gd name="connsiteX1130" fmla="*/ 3764759 w 12207421"/>
              <a:gd name="connsiteY1130" fmla="*/ 6632459 h 6933129"/>
              <a:gd name="connsiteX1131" fmla="*/ 3794388 w 12207421"/>
              <a:gd name="connsiteY1131" fmla="*/ 6652211 h 6933129"/>
              <a:gd name="connsiteX1132" fmla="*/ 3789450 w 12207421"/>
              <a:gd name="connsiteY1132" fmla="*/ 6695949 h 6933129"/>
              <a:gd name="connsiteX1133" fmla="*/ 3780279 w 12207421"/>
              <a:gd name="connsiteY1133" fmla="*/ 6708646 h 6933129"/>
              <a:gd name="connsiteX1134" fmla="*/ 3832482 w 12207421"/>
              <a:gd name="connsiteY1134" fmla="*/ 6695949 h 6933129"/>
              <a:gd name="connsiteX1135" fmla="*/ 3840947 w 12207421"/>
              <a:gd name="connsiteY1135" fmla="*/ 6703003 h 6933129"/>
              <a:gd name="connsiteX1136" fmla="*/ 3836009 w 12207421"/>
              <a:gd name="connsiteY1136" fmla="*/ 6711468 h 6933129"/>
              <a:gd name="connsiteX1137" fmla="*/ 3759116 w 12207421"/>
              <a:gd name="connsiteY1137" fmla="*/ 6729810 h 6933129"/>
              <a:gd name="connsiteX1138" fmla="*/ 3757705 w 12207421"/>
              <a:gd name="connsiteY1138" fmla="*/ 6729810 h 6933129"/>
              <a:gd name="connsiteX1139" fmla="*/ 3751356 w 12207421"/>
              <a:gd name="connsiteY1139" fmla="*/ 6726282 h 6933129"/>
              <a:gd name="connsiteX1140" fmla="*/ 3752767 w 12207421"/>
              <a:gd name="connsiteY1140" fmla="*/ 6717817 h 6933129"/>
              <a:gd name="connsiteX1141" fmla="*/ 3777458 w 12207421"/>
              <a:gd name="connsiteY1141" fmla="*/ 6690305 h 6933129"/>
              <a:gd name="connsiteX1142" fmla="*/ 3781690 w 12207421"/>
              <a:gd name="connsiteY1142" fmla="*/ 6658560 h 6933129"/>
              <a:gd name="connsiteX1143" fmla="*/ 3766876 w 12207421"/>
              <a:gd name="connsiteY1143" fmla="*/ 6647273 h 6933129"/>
              <a:gd name="connsiteX1144" fmla="*/ 3760527 w 12207421"/>
              <a:gd name="connsiteY1144" fmla="*/ 6652211 h 6933129"/>
              <a:gd name="connsiteX1145" fmla="*/ 3760527 w 12207421"/>
              <a:gd name="connsiteY1145" fmla="*/ 6657149 h 6933129"/>
              <a:gd name="connsiteX1146" fmla="*/ 3758411 w 12207421"/>
              <a:gd name="connsiteY1146" fmla="*/ 6667025 h 6933129"/>
              <a:gd name="connsiteX1147" fmla="*/ 3748534 w 12207421"/>
              <a:gd name="connsiteY1147" fmla="*/ 6664909 h 6933129"/>
              <a:gd name="connsiteX1148" fmla="*/ 3747123 w 12207421"/>
              <a:gd name="connsiteY1148" fmla="*/ 6645862 h 6933129"/>
              <a:gd name="connsiteX1149" fmla="*/ 3764759 w 12207421"/>
              <a:gd name="connsiteY1149" fmla="*/ 6632459 h 6933129"/>
              <a:gd name="connsiteX1150" fmla="*/ 936670 w 12207421"/>
              <a:gd name="connsiteY1150" fmla="*/ 6632458 h 6933129"/>
              <a:gd name="connsiteX1151" fmla="*/ 946548 w 12207421"/>
              <a:gd name="connsiteY1151" fmla="*/ 6632458 h 6933129"/>
              <a:gd name="connsiteX1152" fmla="*/ 946548 w 12207421"/>
              <a:gd name="connsiteY1152" fmla="*/ 6642334 h 6933129"/>
              <a:gd name="connsiteX1153" fmla="*/ 905631 w 12207421"/>
              <a:gd name="connsiteY1153" fmla="*/ 6783423 h 6933129"/>
              <a:gd name="connsiteX1154" fmla="*/ 923268 w 12207421"/>
              <a:gd name="connsiteY1154" fmla="*/ 6821516 h 6933129"/>
              <a:gd name="connsiteX1155" fmla="*/ 957834 w 12207421"/>
              <a:gd name="connsiteY1155" fmla="*/ 6836331 h 6933129"/>
              <a:gd name="connsiteX1156" fmla="*/ 966299 w 12207421"/>
              <a:gd name="connsiteY1156" fmla="*/ 6842680 h 6933129"/>
              <a:gd name="connsiteX1157" fmla="*/ 959950 w 12207421"/>
              <a:gd name="connsiteY1157" fmla="*/ 6850440 h 6933129"/>
              <a:gd name="connsiteX1158" fmla="*/ 954306 w 12207421"/>
              <a:gd name="connsiteY1158" fmla="*/ 6851145 h 6933129"/>
              <a:gd name="connsiteX1159" fmla="*/ 912685 w 12207421"/>
              <a:gd name="connsiteY1159" fmla="*/ 6831393 h 6933129"/>
              <a:gd name="connsiteX1160" fmla="*/ 892228 w 12207421"/>
              <a:gd name="connsiteY1160" fmla="*/ 6786950 h 6933129"/>
              <a:gd name="connsiteX1161" fmla="*/ 936670 w 12207421"/>
              <a:gd name="connsiteY1161" fmla="*/ 6632458 h 6933129"/>
              <a:gd name="connsiteX1162" fmla="*/ 7776710 w 12207421"/>
              <a:gd name="connsiteY1162" fmla="*/ 6630418 h 6933129"/>
              <a:gd name="connsiteX1163" fmla="*/ 7794611 w 12207421"/>
              <a:gd name="connsiteY1163" fmla="*/ 6637296 h 6933129"/>
              <a:gd name="connsiteX1164" fmla="*/ 7802371 w 12207421"/>
              <a:gd name="connsiteY1164" fmla="*/ 6661986 h 6933129"/>
              <a:gd name="connsiteX1165" fmla="*/ 7789673 w 12207421"/>
              <a:gd name="connsiteY1165" fmla="*/ 6702902 h 6933129"/>
              <a:gd name="connsiteX1166" fmla="*/ 7778386 w 12207421"/>
              <a:gd name="connsiteY1166" fmla="*/ 6736058 h 6933129"/>
              <a:gd name="connsiteX1167" fmla="*/ 7844697 w 12207421"/>
              <a:gd name="connsiteY1167" fmla="*/ 6702196 h 6933129"/>
              <a:gd name="connsiteX1168" fmla="*/ 7853868 w 12207421"/>
              <a:gd name="connsiteY1168" fmla="*/ 6702902 h 6933129"/>
              <a:gd name="connsiteX1169" fmla="*/ 7853868 w 12207421"/>
              <a:gd name="connsiteY1169" fmla="*/ 6712778 h 6933129"/>
              <a:gd name="connsiteX1170" fmla="*/ 7772036 w 12207421"/>
              <a:gd name="connsiteY1170" fmla="*/ 6751577 h 6933129"/>
              <a:gd name="connsiteX1171" fmla="*/ 7771331 w 12207421"/>
              <a:gd name="connsiteY1171" fmla="*/ 6751577 h 6933129"/>
              <a:gd name="connsiteX1172" fmla="*/ 7767098 w 12207421"/>
              <a:gd name="connsiteY1172" fmla="*/ 6750167 h 6933129"/>
              <a:gd name="connsiteX1173" fmla="*/ 7764276 w 12207421"/>
              <a:gd name="connsiteY1173" fmla="*/ 6745228 h 6933129"/>
              <a:gd name="connsiteX1174" fmla="*/ 7776975 w 12207421"/>
              <a:gd name="connsiteY1174" fmla="*/ 6697964 h 6933129"/>
              <a:gd name="connsiteX1175" fmla="*/ 7788262 w 12207421"/>
              <a:gd name="connsiteY1175" fmla="*/ 6661986 h 6933129"/>
              <a:gd name="connsiteX1176" fmla="*/ 7784735 w 12207421"/>
              <a:gd name="connsiteY1176" fmla="*/ 6647878 h 6933129"/>
              <a:gd name="connsiteX1177" fmla="*/ 7760043 w 12207421"/>
              <a:gd name="connsiteY1177" fmla="*/ 6650699 h 6933129"/>
              <a:gd name="connsiteX1178" fmla="*/ 7747345 w 12207421"/>
              <a:gd name="connsiteY1178" fmla="*/ 6660575 h 6933129"/>
              <a:gd name="connsiteX1179" fmla="*/ 7745935 w 12207421"/>
              <a:gd name="connsiteY1179" fmla="*/ 6671157 h 6933129"/>
              <a:gd name="connsiteX1180" fmla="*/ 7743818 w 12207421"/>
              <a:gd name="connsiteY1180" fmla="*/ 6681033 h 6933129"/>
              <a:gd name="connsiteX1181" fmla="*/ 7733942 w 12207421"/>
              <a:gd name="connsiteY1181" fmla="*/ 6678917 h 6933129"/>
              <a:gd name="connsiteX1182" fmla="*/ 7735353 w 12207421"/>
              <a:gd name="connsiteY1182" fmla="*/ 6652110 h 6933129"/>
              <a:gd name="connsiteX1183" fmla="*/ 7752989 w 12207421"/>
              <a:gd name="connsiteY1183" fmla="*/ 6637296 h 6933129"/>
              <a:gd name="connsiteX1184" fmla="*/ 7776710 w 12207421"/>
              <a:gd name="connsiteY1184" fmla="*/ 6630418 h 6933129"/>
              <a:gd name="connsiteX1185" fmla="*/ 665061 w 12207421"/>
              <a:gd name="connsiteY1185" fmla="*/ 6630342 h 6933129"/>
              <a:gd name="connsiteX1186" fmla="*/ 673526 w 12207421"/>
              <a:gd name="connsiteY1186" fmla="*/ 6635986 h 6933129"/>
              <a:gd name="connsiteX1187" fmla="*/ 667883 w 12207421"/>
              <a:gd name="connsiteY1187" fmla="*/ 6644451 h 6933129"/>
              <a:gd name="connsiteX1188" fmla="*/ 653774 w 12207421"/>
              <a:gd name="connsiteY1188" fmla="*/ 6647273 h 6933129"/>
              <a:gd name="connsiteX1189" fmla="*/ 652363 w 12207421"/>
              <a:gd name="connsiteY1189" fmla="*/ 6647273 h 6933129"/>
              <a:gd name="connsiteX1190" fmla="*/ 645309 w 12207421"/>
              <a:gd name="connsiteY1190" fmla="*/ 6641630 h 6933129"/>
              <a:gd name="connsiteX1191" fmla="*/ 650952 w 12207421"/>
              <a:gd name="connsiteY1191" fmla="*/ 6633164 h 6933129"/>
              <a:gd name="connsiteX1192" fmla="*/ 1794501 w 12207421"/>
              <a:gd name="connsiteY1192" fmla="*/ 6629637 h 6933129"/>
              <a:gd name="connsiteX1193" fmla="*/ 1798734 w 12207421"/>
              <a:gd name="connsiteY1193" fmla="*/ 6635280 h 6933129"/>
              <a:gd name="connsiteX1194" fmla="*/ 1805789 w 12207421"/>
              <a:gd name="connsiteY1194" fmla="*/ 6701593 h 6933129"/>
              <a:gd name="connsiteX1195" fmla="*/ 1799439 w 12207421"/>
              <a:gd name="connsiteY1195" fmla="*/ 6709353 h 6933129"/>
              <a:gd name="connsiteX1196" fmla="*/ 1798734 w 12207421"/>
              <a:gd name="connsiteY1196" fmla="*/ 6709353 h 6933129"/>
              <a:gd name="connsiteX1197" fmla="*/ 1791679 w 12207421"/>
              <a:gd name="connsiteY1197" fmla="*/ 6703004 h 6933129"/>
              <a:gd name="connsiteX1198" fmla="*/ 1786036 w 12207421"/>
              <a:gd name="connsiteY1198" fmla="*/ 6650800 h 6933129"/>
              <a:gd name="connsiteX1199" fmla="*/ 1776159 w 12207421"/>
              <a:gd name="connsiteY1199" fmla="*/ 6659972 h 6933129"/>
              <a:gd name="connsiteX1200" fmla="*/ 1766282 w 12207421"/>
              <a:gd name="connsiteY1200" fmla="*/ 6659266 h 6933129"/>
              <a:gd name="connsiteX1201" fmla="*/ 1766988 w 12207421"/>
              <a:gd name="connsiteY1201" fmla="*/ 6649389 h 6933129"/>
              <a:gd name="connsiteX1202" fmla="*/ 1787447 w 12207421"/>
              <a:gd name="connsiteY1202" fmla="*/ 6631048 h 6933129"/>
              <a:gd name="connsiteX1203" fmla="*/ 1794501 w 12207421"/>
              <a:gd name="connsiteY1203" fmla="*/ 6629637 h 6933129"/>
              <a:gd name="connsiteX1204" fmla="*/ 1240014 w 12207421"/>
              <a:gd name="connsiteY1204" fmla="*/ 6627520 h 6933129"/>
              <a:gd name="connsiteX1205" fmla="*/ 1250596 w 12207421"/>
              <a:gd name="connsiteY1205" fmla="*/ 6628226 h 6933129"/>
              <a:gd name="connsiteX1206" fmla="*/ 1280226 w 12207421"/>
              <a:gd name="connsiteY1206" fmla="*/ 6886418 h 6933129"/>
              <a:gd name="connsiteX1207" fmla="*/ 1273877 w 12207421"/>
              <a:gd name="connsiteY1207" fmla="*/ 6889945 h 6933129"/>
              <a:gd name="connsiteX1208" fmla="*/ 1270350 w 12207421"/>
              <a:gd name="connsiteY1208" fmla="*/ 6889240 h 6933129"/>
              <a:gd name="connsiteX1209" fmla="*/ 1267528 w 12207421"/>
              <a:gd name="connsiteY1209" fmla="*/ 6880069 h 6933129"/>
              <a:gd name="connsiteX1210" fmla="*/ 1239309 w 12207421"/>
              <a:gd name="connsiteY1210" fmla="*/ 6637396 h 6933129"/>
              <a:gd name="connsiteX1211" fmla="*/ 1240014 w 12207421"/>
              <a:gd name="connsiteY1211" fmla="*/ 6627520 h 6933129"/>
              <a:gd name="connsiteX1212" fmla="*/ 3237796 w 12207421"/>
              <a:gd name="connsiteY1212" fmla="*/ 6626815 h 6933129"/>
              <a:gd name="connsiteX1213" fmla="*/ 3242734 w 12207421"/>
              <a:gd name="connsiteY1213" fmla="*/ 6633164 h 6933129"/>
              <a:gd name="connsiteX1214" fmla="*/ 3249789 w 12207421"/>
              <a:gd name="connsiteY1214" fmla="*/ 6708648 h 6933129"/>
              <a:gd name="connsiteX1215" fmla="*/ 3243440 w 12207421"/>
              <a:gd name="connsiteY1215" fmla="*/ 6716407 h 6933129"/>
              <a:gd name="connsiteX1216" fmla="*/ 3242734 w 12207421"/>
              <a:gd name="connsiteY1216" fmla="*/ 6716407 h 6933129"/>
              <a:gd name="connsiteX1217" fmla="*/ 3235680 w 12207421"/>
              <a:gd name="connsiteY1217" fmla="*/ 6710058 h 6933129"/>
              <a:gd name="connsiteX1218" fmla="*/ 3230742 w 12207421"/>
              <a:gd name="connsiteY1218" fmla="*/ 6654327 h 6933129"/>
              <a:gd name="connsiteX1219" fmla="*/ 3219455 w 12207421"/>
              <a:gd name="connsiteY1219" fmla="*/ 6670554 h 6933129"/>
              <a:gd name="connsiteX1220" fmla="*/ 3208872 w 12207421"/>
              <a:gd name="connsiteY1220" fmla="*/ 6671964 h 6933129"/>
              <a:gd name="connsiteX1221" fmla="*/ 3207461 w 12207421"/>
              <a:gd name="connsiteY1221" fmla="*/ 6662088 h 6933129"/>
              <a:gd name="connsiteX1222" fmla="*/ 3230036 w 12207421"/>
              <a:gd name="connsiteY1222" fmla="*/ 6629637 h 6933129"/>
              <a:gd name="connsiteX1223" fmla="*/ 3237796 w 12207421"/>
              <a:gd name="connsiteY1223" fmla="*/ 6626815 h 6933129"/>
              <a:gd name="connsiteX1224" fmla="*/ 4126652 w 12207421"/>
              <a:gd name="connsiteY1224" fmla="*/ 6626109 h 6933129"/>
              <a:gd name="connsiteX1225" fmla="*/ 4116775 w 12207421"/>
              <a:gd name="connsiteY1225" fmla="*/ 6628226 h 6933129"/>
              <a:gd name="connsiteX1226" fmla="*/ 4119597 w 12207421"/>
              <a:gd name="connsiteY1226" fmla="*/ 6650094 h 6933129"/>
              <a:gd name="connsiteX1227" fmla="*/ 4128768 w 12207421"/>
              <a:gd name="connsiteY1227" fmla="*/ 6658560 h 6933129"/>
              <a:gd name="connsiteX1228" fmla="*/ 4137233 w 12207421"/>
              <a:gd name="connsiteY1228" fmla="*/ 6662792 h 6933129"/>
              <a:gd name="connsiteX1229" fmla="*/ 4137939 w 12207421"/>
              <a:gd name="connsiteY1229" fmla="*/ 6664908 h 6933129"/>
              <a:gd name="connsiteX1230" fmla="*/ 4138644 w 12207421"/>
              <a:gd name="connsiteY1230" fmla="*/ 6664908 h 6933129"/>
              <a:gd name="connsiteX1231" fmla="*/ 4140761 w 12207421"/>
              <a:gd name="connsiteY1231" fmla="*/ 6638807 h 6933129"/>
              <a:gd name="connsiteX1232" fmla="*/ 4126652 w 12207421"/>
              <a:gd name="connsiteY1232" fmla="*/ 6626109 h 6933129"/>
              <a:gd name="connsiteX1233" fmla="*/ 8081724 w 12207421"/>
              <a:gd name="connsiteY1233" fmla="*/ 6624598 h 6933129"/>
              <a:gd name="connsiteX1234" fmla="*/ 8103594 w 12207421"/>
              <a:gd name="connsiteY1234" fmla="*/ 6641529 h 6933129"/>
              <a:gd name="connsiteX1235" fmla="*/ 8119114 w 12207421"/>
              <a:gd name="connsiteY1235" fmla="*/ 6628125 h 6933129"/>
              <a:gd name="connsiteX1236" fmla="*/ 8128990 w 12207421"/>
              <a:gd name="connsiteY1236" fmla="*/ 6629536 h 6933129"/>
              <a:gd name="connsiteX1237" fmla="*/ 8127579 w 12207421"/>
              <a:gd name="connsiteY1237" fmla="*/ 6639412 h 6933129"/>
              <a:gd name="connsiteX1238" fmla="*/ 8114176 w 12207421"/>
              <a:gd name="connsiteY1238" fmla="*/ 6650700 h 6933129"/>
              <a:gd name="connsiteX1239" fmla="*/ 8140983 w 12207421"/>
              <a:gd name="connsiteY1239" fmla="*/ 6679623 h 6933129"/>
              <a:gd name="connsiteX1240" fmla="*/ 8147331 w 12207421"/>
              <a:gd name="connsiteY1240" fmla="*/ 6691615 h 6933129"/>
              <a:gd name="connsiteX1241" fmla="*/ 8141688 w 12207421"/>
              <a:gd name="connsiteY1241" fmla="*/ 6701491 h 6933129"/>
              <a:gd name="connsiteX1242" fmla="*/ 8136044 w 12207421"/>
              <a:gd name="connsiteY1242" fmla="*/ 6703608 h 6933129"/>
              <a:gd name="connsiteX1243" fmla="*/ 8132517 w 12207421"/>
              <a:gd name="connsiteY1243" fmla="*/ 6702902 h 6933129"/>
              <a:gd name="connsiteX1244" fmla="*/ 8128284 w 12207421"/>
              <a:gd name="connsiteY1244" fmla="*/ 6693732 h 6933129"/>
              <a:gd name="connsiteX1245" fmla="*/ 8131812 w 12207421"/>
              <a:gd name="connsiteY1245" fmla="*/ 6690204 h 6933129"/>
              <a:gd name="connsiteX1246" fmla="*/ 8131106 w 12207421"/>
              <a:gd name="connsiteY1246" fmla="*/ 6688793 h 6933129"/>
              <a:gd name="connsiteX1247" fmla="*/ 8105710 w 12207421"/>
              <a:gd name="connsiteY1247" fmla="*/ 6661281 h 6933129"/>
              <a:gd name="connsiteX1248" fmla="*/ 8082430 w 12207421"/>
              <a:gd name="connsiteY1248" fmla="*/ 6706429 h 6933129"/>
              <a:gd name="connsiteX1249" fmla="*/ 8075375 w 12207421"/>
              <a:gd name="connsiteY1249" fmla="*/ 6711368 h 6933129"/>
              <a:gd name="connsiteX1250" fmla="*/ 8073259 w 12207421"/>
              <a:gd name="connsiteY1250" fmla="*/ 6711368 h 6933129"/>
              <a:gd name="connsiteX1251" fmla="*/ 8068321 w 12207421"/>
              <a:gd name="connsiteY1251" fmla="*/ 6702902 h 6933129"/>
              <a:gd name="connsiteX1252" fmla="*/ 8094422 w 12207421"/>
              <a:gd name="connsiteY1252" fmla="*/ 6652111 h 6933129"/>
              <a:gd name="connsiteX1253" fmla="*/ 8073965 w 12207421"/>
              <a:gd name="connsiteY1253" fmla="*/ 6636591 h 6933129"/>
              <a:gd name="connsiteX1254" fmla="*/ 8071848 w 12207421"/>
              <a:gd name="connsiteY1254" fmla="*/ 6626715 h 6933129"/>
              <a:gd name="connsiteX1255" fmla="*/ 8081724 w 12207421"/>
              <a:gd name="connsiteY1255" fmla="*/ 6624598 h 6933129"/>
              <a:gd name="connsiteX1256" fmla="*/ 2092907 w 12207421"/>
              <a:gd name="connsiteY1256" fmla="*/ 6623994 h 6933129"/>
              <a:gd name="connsiteX1257" fmla="*/ 2097803 w 12207421"/>
              <a:gd name="connsiteY1257" fmla="*/ 6629637 h 6933129"/>
              <a:gd name="connsiteX1258" fmla="*/ 2102741 w 12207421"/>
              <a:gd name="connsiteY1258" fmla="*/ 6714290 h 6933129"/>
              <a:gd name="connsiteX1259" fmla="*/ 2096434 w 12207421"/>
              <a:gd name="connsiteY1259" fmla="*/ 6722050 h 6933129"/>
              <a:gd name="connsiteX1260" fmla="*/ 2095729 w 12207421"/>
              <a:gd name="connsiteY1260" fmla="*/ 6722050 h 6933129"/>
              <a:gd name="connsiteX1261" fmla="*/ 2088675 w 12207421"/>
              <a:gd name="connsiteY1261" fmla="*/ 6715701 h 6933129"/>
              <a:gd name="connsiteX1262" fmla="*/ 2085147 w 12207421"/>
              <a:gd name="connsiteY1262" fmla="*/ 6657149 h 6933129"/>
              <a:gd name="connsiteX1263" fmla="*/ 2075977 w 12207421"/>
              <a:gd name="connsiteY1263" fmla="*/ 6675491 h 6933129"/>
              <a:gd name="connsiteX1264" fmla="*/ 2066806 w 12207421"/>
              <a:gd name="connsiteY1264" fmla="*/ 6678313 h 6933129"/>
              <a:gd name="connsiteX1265" fmla="*/ 2063984 w 12207421"/>
              <a:gd name="connsiteY1265" fmla="*/ 6669142 h 6933129"/>
              <a:gd name="connsiteX1266" fmla="*/ 2085147 w 12207421"/>
              <a:gd name="connsiteY1266" fmla="*/ 6627521 h 6933129"/>
              <a:gd name="connsiteX1267" fmla="*/ 2092907 w 12207421"/>
              <a:gd name="connsiteY1267" fmla="*/ 6623994 h 6933129"/>
              <a:gd name="connsiteX1268" fmla="*/ 4057519 w 12207421"/>
              <a:gd name="connsiteY1268" fmla="*/ 6623288 h 6933129"/>
              <a:gd name="connsiteX1269" fmla="*/ 4065279 w 12207421"/>
              <a:gd name="connsiteY1269" fmla="*/ 6629637 h 6933129"/>
              <a:gd name="connsiteX1270" fmla="*/ 4070217 w 12207421"/>
              <a:gd name="connsiteY1270" fmla="*/ 6681134 h 6933129"/>
              <a:gd name="connsiteX1271" fmla="*/ 4085736 w 12207421"/>
              <a:gd name="connsiteY1271" fmla="*/ 6680429 h 6933129"/>
              <a:gd name="connsiteX1272" fmla="*/ 4092791 w 12207421"/>
              <a:gd name="connsiteY1272" fmla="*/ 6686072 h 6933129"/>
              <a:gd name="connsiteX1273" fmla="*/ 4088558 w 12207421"/>
              <a:gd name="connsiteY1273" fmla="*/ 6693832 h 6933129"/>
              <a:gd name="connsiteX1274" fmla="*/ 4078682 w 12207421"/>
              <a:gd name="connsiteY1274" fmla="*/ 6697359 h 6933129"/>
              <a:gd name="connsiteX1275" fmla="*/ 4072333 w 12207421"/>
              <a:gd name="connsiteY1275" fmla="*/ 6696654 h 6933129"/>
              <a:gd name="connsiteX1276" fmla="*/ 4075860 w 12207421"/>
              <a:gd name="connsiteY1276" fmla="*/ 6733337 h 6933129"/>
              <a:gd name="connsiteX1277" fmla="*/ 4069511 w 12207421"/>
              <a:gd name="connsiteY1277" fmla="*/ 6741097 h 6933129"/>
              <a:gd name="connsiteX1278" fmla="*/ 4068806 w 12207421"/>
              <a:gd name="connsiteY1278" fmla="*/ 6741097 h 6933129"/>
              <a:gd name="connsiteX1279" fmla="*/ 4061751 w 12207421"/>
              <a:gd name="connsiteY1279" fmla="*/ 6734748 h 6933129"/>
              <a:gd name="connsiteX1280" fmla="*/ 4058224 w 12207421"/>
              <a:gd name="connsiteY1280" fmla="*/ 6696654 h 6933129"/>
              <a:gd name="connsiteX1281" fmla="*/ 3997555 w 12207421"/>
              <a:gd name="connsiteY1281" fmla="*/ 6700181 h 6933129"/>
              <a:gd name="connsiteX1282" fmla="*/ 3996850 w 12207421"/>
              <a:gd name="connsiteY1282" fmla="*/ 6700181 h 6933129"/>
              <a:gd name="connsiteX1283" fmla="*/ 3990501 w 12207421"/>
              <a:gd name="connsiteY1283" fmla="*/ 6695948 h 6933129"/>
              <a:gd name="connsiteX1284" fmla="*/ 3991912 w 12207421"/>
              <a:gd name="connsiteY1284" fmla="*/ 6688188 h 6933129"/>
              <a:gd name="connsiteX1285" fmla="*/ 4044821 w 12207421"/>
              <a:gd name="connsiteY1285" fmla="*/ 6632459 h 6933129"/>
              <a:gd name="connsiteX1286" fmla="*/ 4051170 w 12207421"/>
              <a:gd name="connsiteY1286" fmla="*/ 6630342 h 6933129"/>
              <a:gd name="connsiteX1287" fmla="*/ 4057519 w 12207421"/>
              <a:gd name="connsiteY1287" fmla="*/ 6623288 h 6933129"/>
              <a:gd name="connsiteX1288" fmla="*/ 10032270 w 12207421"/>
              <a:gd name="connsiteY1288" fmla="*/ 6620366 h 6933129"/>
              <a:gd name="connsiteX1289" fmla="*/ 10420969 w 12207421"/>
              <a:gd name="connsiteY1289" fmla="*/ 6627421 h 6933129"/>
              <a:gd name="connsiteX1290" fmla="*/ 10428024 w 12207421"/>
              <a:gd name="connsiteY1290" fmla="*/ 6634476 h 6933129"/>
              <a:gd name="connsiteX1291" fmla="*/ 10420969 w 12207421"/>
              <a:gd name="connsiteY1291" fmla="*/ 6641530 h 6933129"/>
              <a:gd name="connsiteX1292" fmla="*/ 10032270 w 12207421"/>
              <a:gd name="connsiteY1292" fmla="*/ 6634476 h 6933129"/>
              <a:gd name="connsiteX1293" fmla="*/ 10025216 w 12207421"/>
              <a:gd name="connsiteY1293" fmla="*/ 6627421 h 6933129"/>
              <a:gd name="connsiteX1294" fmla="*/ 10032270 w 12207421"/>
              <a:gd name="connsiteY1294" fmla="*/ 6620366 h 6933129"/>
              <a:gd name="connsiteX1295" fmla="*/ 3125631 w 12207421"/>
              <a:gd name="connsiteY1295" fmla="*/ 6615528 h 6933129"/>
              <a:gd name="connsiteX1296" fmla="*/ 3135507 w 12207421"/>
              <a:gd name="connsiteY1296" fmla="*/ 6615528 h 6933129"/>
              <a:gd name="connsiteX1297" fmla="*/ 3135507 w 12207421"/>
              <a:gd name="connsiteY1297" fmla="*/ 6625404 h 6933129"/>
              <a:gd name="connsiteX1298" fmla="*/ 3094591 w 12207421"/>
              <a:gd name="connsiteY1298" fmla="*/ 6766493 h 6933129"/>
              <a:gd name="connsiteX1299" fmla="*/ 3112228 w 12207421"/>
              <a:gd name="connsiteY1299" fmla="*/ 6804586 h 6933129"/>
              <a:gd name="connsiteX1300" fmla="*/ 3146794 w 12207421"/>
              <a:gd name="connsiteY1300" fmla="*/ 6819401 h 6933129"/>
              <a:gd name="connsiteX1301" fmla="*/ 3155260 w 12207421"/>
              <a:gd name="connsiteY1301" fmla="*/ 6825750 h 6933129"/>
              <a:gd name="connsiteX1302" fmla="*/ 3148911 w 12207421"/>
              <a:gd name="connsiteY1302" fmla="*/ 6833510 h 6933129"/>
              <a:gd name="connsiteX1303" fmla="*/ 3143267 w 12207421"/>
              <a:gd name="connsiteY1303" fmla="*/ 6834215 h 6933129"/>
              <a:gd name="connsiteX1304" fmla="*/ 3101645 w 12207421"/>
              <a:gd name="connsiteY1304" fmla="*/ 6814463 h 6933129"/>
              <a:gd name="connsiteX1305" fmla="*/ 3081188 w 12207421"/>
              <a:gd name="connsiteY1305" fmla="*/ 6770020 h 6933129"/>
              <a:gd name="connsiteX1306" fmla="*/ 3125631 w 12207421"/>
              <a:gd name="connsiteY1306" fmla="*/ 6615528 h 6933129"/>
              <a:gd name="connsiteX1307" fmla="*/ 7972381 w 12207421"/>
              <a:gd name="connsiteY1307" fmla="*/ 6614722 h 6933129"/>
              <a:gd name="connsiteX1308" fmla="*/ 7979436 w 12207421"/>
              <a:gd name="connsiteY1308" fmla="*/ 6621776 h 6933129"/>
              <a:gd name="connsiteX1309" fmla="*/ 7980846 w 12207421"/>
              <a:gd name="connsiteY1309" fmla="*/ 6663397 h 6933129"/>
              <a:gd name="connsiteX1310" fmla="*/ 7982257 w 12207421"/>
              <a:gd name="connsiteY1310" fmla="*/ 6661986 h 6933129"/>
              <a:gd name="connsiteX1311" fmla="*/ 8013298 w 12207421"/>
              <a:gd name="connsiteY1311" fmla="*/ 6655638 h 6933129"/>
              <a:gd name="connsiteX1312" fmla="*/ 8035166 w 12207421"/>
              <a:gd name="connsiteY1312" fmla="*/ 6673274 h 6933129"/>
              <a:gd name="connsiteX1313" fmla="*/ 8025996 w 12207421"/>
              <a:gd name="connsiteY1313" fmla="*/ 6708546 h 6933129"/>
              <a:gd name="connsiteX1314" fmla="*/ 7995662 w 12207421"/>
              <a:gd name="connsiteY1314" fmla="*/ 6724065 h 6933129"/>
              <a:gd name="connsiteX1315" fmla="*/ 7988606 w 12207421"/>
              <a:gd name="connsiteY1315" fmla="*/ 6724771 h 6933129"/>
              <a:gd name="connsiteX1316" fmla="*/ 7975908 w 12207421"/>
              <a:gd name="connsiteY1316" fmla="*/ 6721243 h 6933129"/>
              <a:gd name="connsiteX1317" fmla="*/ 7969559 w 12207421"/>
              <a:gd name="connsiteY1317" fmla="*/ 6711367 h 6933129"/>
              <a:gd name="connsiteX1318" fmla="*/ 7970970 w 12207421"/>
              <a:gd name="connsiteY1318" fmla="*/ 6705724 h 6933129"/>
              <a:gd name="connsiteX1319" fmla="*/ 7969559 w 12207421"/>
              <a:gd name="connsiteY1319" fmla="*/ 6688088 h 6933129"/>
              <a:gd name="connsiteX1320" fmla="*/ 7965327 w 12207421"/>
              <a:gd name="connsiteY1320" fmla="*/ 6621776 h 6933129"/>
              <a:gd name="connsiteX1321" fmla="*/ 7972381 w 12207421"/>
              <a:gd name="connsiteY1321" fmla="*/ 6614722 h 6933129"/>
              <a:gd name="connsiteX1322" fmla="*/ 4129473 w 12207421"/>
              <a:gd name="connsiteY1322" fmla="*/ 6612000 h 6933129"/>
              <a:gd name="connsiteX1323" fmla="*/ 4154164 w 12207421"/>
              <a:gd name="connsiteY1323" fmla="*/ 6634575 h 6933129"/>
              <a:gd name="connsiteX1324" fmla="*/ 4149226 w 12207421"/>
              <a:gd name="connsiteY1324" fmla="*/ 6672668 h 6933129"/>
              <a:gd name="connsiteX1325" fmla="*/ 4163334 w 12207421"/>
              <a:gd name="connsiteY1325" fmla="*/ 6703708 h 6933129"/>
              <a:gd name="connsiteX1326" fmla="*/ 4151342 w 12207421"/>
              <a:gd name="connsiteY1326" fmla="*/ 6723460 h 6933129"/>
              <a:gd name="connsiteX1327" fmla="*/ 4133706 w 12207421"/>
              <a:gd name="connsiteY1327" fmla="*/ 6729104 h 6933129"/>
              <a:gd name="connsiteX1328" fmla="*/ 4127357 w 12207421"/>
              <a:gd name="connsiteY1328" fmla="*/ 6728398 h 6933129"/>
              <a:gd name="connsiteX1329" fmla="*/ 4101961 w 12207421"/>
              <a:gd name="connsiteY1329" fmla="*/ 6692421 h 6933129"/>
              <a:gd name="connsiteX1330" fmla="*/ 4116070 w 12207421"/>
              <a:gd name="connsiteY1330" fmla="*/ 6665614 h 6933129"/>
              <a:gd name="connsiteX1331" fmla="*/ 4109016 w 12207421"/>
              <a:gd name="connsiteY1331" fmla="*/ 6658560 h 6933129"/>
              <a:gd name="connsiteX1332" fmla="*/ 4106194 w 12207421"/>
              <a:gd name="connsiteY1332" fmla="*/ 6618350 h 6933129"/>
              <a:gd name="connsiteX1333" fmla="*/ 4129473 w 12207421"/>
              <a:gd name="connsiteY1333" fmla="*/ 6612000 h 6933129"/>
              <a:gd name="connsiteX1334" fmla="*/ 3428970 w 12207421"/>
              <a:gd name="connsiteY1334" fmla="*/ 6610590 h 6933129"/>
              <a:gd name="connsiteX1335" fmla="*/ 3439551 w 12207421"/>
              <a:gd name="connsiteY1335" fmla="*/ 6611296 h 6933129"/>
              <a:gd name="connsiteX1336" fmla="*/ 3469181 w 12207421"/>
              <a:gd name="connsiteY1336" fmla="*/ 6869488 h 6933129"/>
              <a:gd name="connsiteX1337" fmla="*/ 3462832 w 12207421"/>
              <a:gd name="connsiteY1337" fmla="*/ 6873015 h 6933129"/>
              <a:gd name="connsiteX1338" fmla="*/ 3459304 w 12207421"/>
              <a:gd name="connsiteY1338" fmla="*/ 6872310 h 6933129"/>
              <a:gd name="connsiteX1339" fmla="*/ 3456483 w 12207421"/>
              <a:gd name="connsiteY1339" fmla="*/ 6863139 h 6933129"/>
              <a:gd name="connsiteX1340" fmla="*/ 3428264 w 12207421"/>
              <a:gd name="connsiteY1340" fmla="*/ 6620466 h 6933129"/>
              <a:gd name="connsiteX1341" fmla="*/ 3428970 w 12207421"/>
              <a:gd name="connsiteY1341" fmla="*/ 6610590 h 6933129"/>
              <a:gd name="connsiteX1342" fmla="*/ 9445343 w 12207421"/>
              <a:gd name="connsiteY1342" fmla="*/ 6609078 h 6933129"/>
              <a:gd name="connsiteX1343" fmla="*/ 9433350 w 12207421"/>
              <a:gd name="connsiteY1343" fmla="*/ 6628831 h 6933129"/>
              <a:gd name="connsiteX1344" fmla="*/ 9448165 w 12207421"/>
              <a:gd name="connsiteY1344" fmla="*/ 6649994 h 6933129"/>
              <a:gd name="connsiteX1345" fmla="*/ 9461568 w 12207421"/>
              <a:gd name="connsiteY1345" fmla="*/ 6647172 h 6933129"/>
              <a:gd name="connsiteX1346" fmla="*/ 9467212 w 12207421"/>
              <a:gd name="connsiteY1346" fmla="*/ 6638001 h 6933129"/>
              <a:gd name="connsiteX1347" fmla="*/ 9460863 w 12207421"/>
              <a:gd name="connsiteY1347" fmla="*/ 6621776 h 6933129"/>
              <a:gd name="connsiteX1348" fmla="*/ 9453808 w 12207421"/>
              <a:gd name="connsiteY1348" fmla="*/ 6622482 h 6933129"/>
              <a:gd name="connsiteX1349" fmla="*/ 9450281 w 12207421"/>
              <a:gd name="connsiteY1349" fmla="*/ 6613311 h 6933129"/>
              <a:gd name="connsiteX1350" fmla="*/ 9450281 w 12207421"/>
              <a:gd name="connsiteY1350" fmla="*/ 6612606 h 6933129"/>
              <a:gd name="connsiteX1351" fmla="*/ 9445343 w 12207421"/>
              <a:gd name="connsiteY1351" fmla="*/ 6609078 h 6933129"/>
              <a:gd name="connsiteX1352" fmla="*/ 2934455 w 12207421"/>
              <a:gd name="connsiteY1352" fmla="*/ 6608473 h 6933129"/>
              <a:gd name="connsiteX1353" fmla="*/ 2973960 w 12207421"/>
              <a:gd name="connsiteY1353" fmla="*/ 6651505 h 6933129"/>
              <a:gd name="connsiteX1354" fmla="*/ 2960557 w 12207421"/>
              <a:gd name="connsiteY1354" fmla="*/ 6835626 h 6933129"/>
              <a:gd name="connsiteX1355" fmla="*/ 2954913 w 12207421"/>
              <a:gd name="connsiteY1355" fmla="*/ 6839153 h 6933129"/>
              <a:gd name="connsiteX1356" fmla="*/ 2952797 w 12207421"/>
              <a:gd name="connsiteY1356" fmla="*/ 6839153 h 6933129"/>
              <a:gd name="connsiteX1357" fmla="*/ 2943626 w 12207421"/>
              <a:gd name="connsiteY1357" fmla="*/ 6837037 h 6933129"/>
              <a:gd name="connsiteX1358" fmla="*/ 2938688 w 12207421"/>
              <a:gd name="connsiteY1358" fmla="*/ 6828571 h 6933129"/>
              <a:gd name="connsiteX1359" fmla="*/ 2947153 w 12207421"/>
              <a:gd name="connsiteY1359" fmla="*/ 6823633 h 6933129"/>
              <a:gd name="connsiteX1360" fmla="*/ 2951386 w 12207421"/>
              <a:gd name="connsiteY1360" fmla="*/ 6825044 h 6933129"/>
              <a:gd name="connsiteX1361" fmla="*/ 2961262 w 12207421"/>
              <a:gd name="connsiteY1361" fmla="*/ 6658560 h 6933129"/>
              <a:gd name="connsiteX1362" fmla="*/ 2928812 w 12207421"/>
              <a:gd name="connsiteY1362" fmla="*/ 6621171 h 6933129"/>
              <a:gd name="connsiteX1363" fmla="*/ 2925285 w 12207421"/>
              <a:gd name="connsiteY1363" fmla="*/ 6612001 h 6933129"/>
              <a:gd name="connsiteX1364" fmla="*/ 2934455 w 12207421"/>
              <a:gd name="connsiteY1364" fmla="*/ 6608473 h 6933129"/>
              <a:gd name="connsiteX1365" fmla="*/ 9894003 w 12207421"/>
              <a:gd name="connsiteY1365" fmla="*/ 6606257 h 6933129"/>
              <a:gd name="connsiteX1366" fmla="*/ 9934215 w 12207421"/>
              <a:gd name="connsiteY1366" fmla="*/ 6609079 h 6933129"/>
              <a:gd name="connsiteX1367" fmla="*/ 9940564 w 12207421"/>
              <a:gd name="connsiteY1367" fmla="*/ 6616838 h 6933129"/>
              <a:gd name="connsiteX1368" fmla="*/ 9933509 w 12207421"/>
              <a:gd name="connsiteY1368" fmla="*/ 6623187 h 6933129"/>
              <a:gd name="connsiteX1369" fmla="*/ 9932804 w 12207421"/>
              <a:gd name="connsiteY1369" fmla="*/ 6623187 h 6933129"/>
              <a:gd name="connsiteX1370" fmla="*/ 9892593 w 12207421"/>
              <a:gd name="connsiteY1370" fmla="*/ 6620366 h 6933129"/>
              <a:gd name="connsiteX1371" fmla="*/ 9886244 w 12207421"/>
              <a:gd name="connsiteY1371" fmla="*/ 6612606 h 6933129"/>
              <a:gd name="connsiteX1372" fmla="*/ 9894003 w 12207421"/>
              <a:gd name="connsiteY1372" fmla="*/ 6606257 h 6933129"/>
              <a:gd name="connsiteX1373" fmla="*/ 7690910 w 12207421"/>
              <a:gd name="connsiteY1373" fmla="*/ 6604846 h 6933129"/>
              <a:gd name="connsiteX1374" fmla="*/ 7707135 w 12207421"/>
              <a:gd name="connsiteY1374" fmla="*/ 6606257 h 6933129"/>
              <a:gd name="connsiteX1375" fmla="*/ 7709957 w 12207421"/>
              <a:gd name="connsiteY1375" fmla="*/ 6616133 h 6933129"/>
              <a:gd name="connsiteX1376" fmla="*/ 7700081 w 12207421"/>
              <a:gd name="connsiteY1376" fmla="*/ 6618955 h 6933129"/>
              <a:gd name="connsiteX1377" fmla="*/ 7695848 w 12207421"/>
              <a:gd name="connsiteY1377" fmla="*/ 6618955 h 6933129"/>
              <a:gd name="connsiteX1378" fmla="*/ 7683150 w 12207421"/>
              <a:gd name="connsiteY1378" fmla="*/ 6633769 h 6933129"/>
              <a:gd name="connsiteX1379" fmla="*/ 7697259 w 12207421"/>
              <a:gd name="connsiteY1379" fmla="*/ 6738175 h 6933129"/>
              <a:gd name="connsiteX1380" fmla="*/ 7787555 w 12207421"/>
              <a:gd name="connsiteY1380" fmla="*/ 6797432 h 6933129"/>
              <a:gd name="connsiteX1381" fmla="*/ 7793199 w 12207421"/>
              <a:gd name="connsiteY1381" fmla="*/ 6803781 h 6933129"/>
              <a:gd name="connsiteX1382" fmla="*/ 7786144 w 12207421"/>
              <a:gd name="connsiteY1382" fmla="*/ 6809424 h 6933129"/>
              <a:gd name="connsiteX1383" fmla="*/ 7784734 w 12207421"/>
              <a:gd name="connsiteY1383" fmla="*/ 6809424 h 6933129"/>
              <a:gd name="connsiteX1384" fmla="*/ 7685266 w 12207421"/>
              <a:gd name="connsiteY1384" fmla="*/ 6744524 h 6933129"/>
              <a:gd name="connsiteX1385" fmla="*/ 7669747 w 12207421"/>
              <a:gd name="connsiteY1385" fmla="*/ 6627421 h 6933129"/>
              <a:gd name="connsiteX1386" fmla="*/ 7690910 w 12207421"/>
              <a:gd name="connsiteY1386" fmla="*/ 6604846 h 6933129"/>
              <a:gd name="connsiteX1387" fmla="*/ 8215759 w 12207421"/>
              <a:gd name="connsiteY1387" fmla="*/ 6597086 h 6933129"/>
              <a:gd name="connsiteX1388" fmla="*/ 8224929 w 12207421"/>
              <a:gd name="connsiteY1388" fmla="*/ 6599908 h 6933129"/>
              <a:gd name="connsiteX1389" fmla="*/ 8230573 w 12207421"/>
              <a:gd name="connsiteY1389" fmla="*/ 6614722 h 6933129"/>
              <a:gd name="connsiteX1390" fmla="*/ 8245387 w 12207421"/>
              <a:gd name="connsiteY1390" fmla="*/ 6666220 h 6933129"/>
              <a:gd name="connsiteX1391" fmla="*/ 8229867 w 12207421"/>
              <a:gd name="connsiteY1391" fmla="*/ 6735354 h 6933129"/>
              <a:gd name="connsiteX1392" fmla="*/ 8185425 w 12207421"/>
              <a:gd name="connsiteY1392" fmla="*/ 6760044 h 6933129"/>
              <a:gd name="connsiteX1393" fmla="*/ 8181897 w 12207421"/>
              <a:gd name="connsiteY1393" fmla="*/ 6760044 h 6933129"/>
              <a:gd name="connsiteX1394" fmla="*/ 8144509 w 12207421"/>
              <a:gd name="connsiteY1394" fmla="*/ 6720539 h 6933129"/>
              <a:gd name="connsiteX1395" fmla="*/ 8152269 w 12207421"/>
              <a:gd name="connsiteY1395" fmla="*/ 6714190 h 6933129"/>
              <a:gd name="connsiteX1396" fmla="*/ 8158618 w 12207421"/>
              <a:gd name="connsiteY1396" fmla="*/ 6721950 h 6933129"/>
              <a:gd name="connsiteX1397" fmla="*/ 8182603 w 12207421"/>
              <a:gd name="connsiteY1397" fmla="*/ 6746641 h 6933129"/>
              <a:gd name="connsiteX1398" fmla="*/ 8217875 w 12207421"/>
              <a:gd name="connsiteY1398" fmla="*/ 6727594 h 6933129"/>
              <a:gd name="connsiteX1399" fmla="*/ 8230573 w 12207421"/>
              <a:gd name="connsiteY1399" fmla="*/ 6668337 h 6933129"/>
              <a:gd name="connsiteX1400" fmla="*/ 8227046 w 12207421"/>
              <a:gd name="connsiteY1400" fmla="*/ 6648583 h 6933129"/>
              <a:gd name="connsiteX1401" fmla="*/ 8211526 w 12207421"/>
              <a:gd name="connsiteY1401" fmla="*/ 6664104 h 6933129"/>
              <a:gd name="connsiteX1402" fmla="*/ 8180487 w 12207421"/>
              <a:gd name="connsiteY1402" fmla="*/ 6652111 h 6933129"/>
              <a:gd name="connsiteX1403" fmla="*/ 8171316 w 12207421"/>
              <a:gd name="connsiteY1403" fmla="*/ 6623893 h 6933129"/>
              <a:gd name="connsiteX1404" fmla="*/ 8176959 w 12207421"/>
              <a:gd name="connsiteY1404" fmla="*/ 6616133 h 6933129"/>
              <a:gd name="connsiteX1405" fmla="*/ 8184719 w 12207421"/>
              <a:gd name="connsiteY1405" fmla="*/ 6621776 h 6933129"/>
              <a:gd name="connsiteX1406" fmla="*/ 8191773 w 12207421"/>
              <a:gd name="connsiteY1406" fmla="*/ 6644351 h 6933129"/>
              <a:gd name="connsiteX1407" fmla="*/ 8206588 w 12207421"/>
              <a:gd name="connsiteY1407" fmla="*/ 6651405 h 6933129"/>
              <a:gd name="connsiteX1408" fmla="*/ 8215053 w 12207421"/>
              <a:gd name="connsiteY1408" fmla="*/ 6641529 h 6933129"/>
              <a:gd name="connsiteX1409" fmla="*/ 8217169 w 12207421"/>
              <a:gd name="connsiteY1409" fmla="*/ 6618955 h 6933129"/>
              <a:gd name="connsiteX1410" fmla="*/ 8212231 w 12207421"/>
              <a:gd name="connsiteY1410" fmla="*/ 6606257 h 6933129"/>
              <a:gd name="connsiteX1411" fmla="*/ 8215759 w 12207421"/>
              <a:gd name="connsiteY1411" fmla="*/ 6597086 h 6933129"/>
              <a:gd name="connsiteX1412" fmla="*/ 3819785 w 12207421"/>
              <a:gd name="connsiteY1412" fmla="*/ 6588722 h 6933129"/>
              <a:gd name="connsiteX1413" fmla="*/ 3827545 w 12207421"/>
              <a:gd name="connsiteY1413" fmla="*/ 6595072 h 6933129"/>
              <a:gd name="connsiteX1414" fmla="*/ 3821196 w 12207421"/>
              <a:gd name="connsiteY1414" fmla="*/ 6602831 h 6933129"/>
              <a:gd name="connsiteX1415" fmla="*/ 3705503 w 12207421"/>
              <a:gd name="connsiteY1415" fmla="*/ 6612708 h 6933129"/>
              <a:gd name="connsiteX1416" fmla="*/ 3704797 w 12207421"/>
              <a:gd name="connsiteY1416" fmla="*/ 6612708 h 6933129"/>
              <a:gd name="connsiteX1417" fmla="*/ 3697743 w 12207421"/>
              <a:gd name="connsiteY1417" fmla="*/ 6606359 h 6933129"/>
              <a:gd name="connsiteX1418" fmla="*/ 3704092 w 12207421"/>
              <a:gd name="connsiteY1418" fmla="*/ 6598599 h 6933129"/>
              <a:gd name="connsiteX1419" fmla="*/ 4753083 w 12207421"/>
              <a:gd name="connsiteY1419" fmla="*/ 6585900 h 6933129"/>
              <a:gd name="connsiteX1420" fmla="*/ 4726981 w 12207421"/>
              <a:gd name="connsiteY1420" fmla="*/ 6597893 h 6933129"/>
              <a:gd name="connsiteX1421" fmla="*/ 4725570 w 12207421"/>
              <a:gd name="connsiteY1421" fmla="*/ 6613413 h 6933129"/>
              <a:gd name="connsiteX1422" fmla="*/ 4733330 w 12207421"/>
              <a:gd name="connsiteY1422" fmla="*/ 6620467 h 6933129"/>
              <a:gd name="connsiteX1423" fmla="*/ 4750966 w 12207421"/>
              <a:gd name="connsiteY1423" fmla="*/ 6608475 h 6933129"/>
              <a:gd name="connsiteX1424" fmla="*/ 4753083 w 12207421"/>
              <a:gd name="connsiteY1424" fmla="*/ 6585900 h 6933129"/>
              <a:gd name="connsiteX1425" fmla="*/ 1730304 w 12207421"/>
              <a:gd name="connsiteY1425" fmla="*/ 6581667 h 6933129"/>
              <a:gd name="connsiteX1426" fmla="*/ 2109795 w 12207421"/>
              <a:gd name="connsiteY1426" fmla="*/ 6582372 h 6933129"/>
              <a:gd name="connsiteX1427" fmla="*/ 2116850 w 12207421"/>
              <a:gd name="connsiteY1427" fmla="*/ 6589427 h 6933129"/>
              <a:gd name="connsiteX1428" fmla="*/ 2109795 w 12207421"/>
              <a:gd name="connsiteY1428" fmla="*/ 6596481 h 6933129"/>
              <a:gd name="connsiteX1429" fmla="*/ 1736654 w 12207421"/>
              <a:gd name="connsiteY1429" fmla="*/ 6596481 h 6933129"/>
              <a:gd name="connsiteX1430" fmla="*/ 1699970 w 12207421"/>
              <a:gd name="connsiteY1430" fmla="*/ 6822223 h 6933129"/>
              <a:gd name="connsiteX1431" fmla="*/ 1693621 w 12207421"/>
              <a:gd name="connsiteY1431" fmla="*/ 6827867 h 6933129"/>
              <a:gd name="connsiteX1432" fmla="*/ 1686566 w 12207421"/>
              <a:gd name="connsiteY1432" fmla="*/ 6822223 h 6933129"/>
              <a:gd name="connsiteX1433" fmla="*/ 1630835 w 12207421"/>
              <a:gd name="connsiteY1433" fmla="*/ 6599303 h 6933129"/>
              <a:gd name="connsiteX1434" fmla="*/ 1635773 w 12207421"/>
              <a:gd name="connsiteY1434" fmla="*/ 6590837 h 6933129"/>
              <a:gd name="connsiteX1435" fmla="*/ 1644238 w 12207421"/>
              <a:gd name="connsiteY1435" fmla="*/ 6595776 h 6933129"/>
              <a:gd name="connsiteX1436" fmla="*/ 1690799 w 12207421"/>
              <a:gd name="connsiteY1436" fmla="*/ 6784835 h 6933129"/>
              <a:gd name="connsiteX1437" fmla="*/ 1723250 w 12207421"/>
              <a:gd name="connsiteY1437" fmla="*/ 6587310 h 6933129"/>
              <a:gd name="connsiteX1438" fmla="*/ 1730304 w 12207421"/>
              <a:gd name="connsiteY1438" fmla="*/ 6581667 h 6933129"/>
              <a:gd name="connsiteX1439" fmla="*/ 9816405 w 12207421"/>
              <a:gd name="connsiteY1439" fmla="*/ 6581566 h 6933129"/>
              <a:gd name="connsiteX1440" fmla="*/ 9817816 w 12207421"/>
              <a:gd name="connsiteY1440" fmla="*/ 6591443 h 6933129"/>
              <a:gd name="connsiteX1441" fmla="*/ 9786777 w 12207421"/>
              <a:gd name="connsiteY1441" fmla="*/ 6634476 h 6933129"/>
              <a:gd name="connsiteX1442" fmla="*/ 9821343 w 12207421"/>
              <a:gd name="connsiteY1442" fmla="*/ 6677507 h 6933129"/>
              <a:gd name="connsiteX1443" fmla="*/ 9819932 w 12207421"/>
              <a:gd name="connsiteY1443" fmla="*/ 6687384 h 6933129"/>
              <a:gd name="connsiteX1444" fmla="*/ 9815700 w 12207421"/>
              <a:gd name="connsiteY1444" fmla="*/ 6688794 h 6933129"/>
              <a:gd name="connsiteX1445" fmla="*/ 9810056 w 12207421"/>
              <a:gd name="connsiteY1445" fmla="*/ 6685973 h 6933129"/>
              <a:gd name="connsiteX1446" fmla="*/ 9779017 w 12207421"/>
              <a:gd name="connsiteY1446" fmla="*/ 6646468 h 6933129"/>
              <a:gd name="connsiteX1447" fmla="*/ 9753621 w 12207421"/>
              <a:gd name="connsiteY1447" fmla="*/ 6681740 h 6933129"/>
              <a:gd name="connsiteX1448" fmla="*/ 9747977 w 12207421"/>
              <a:gd name="connsiteY1448" fmla="*/ 6684562 h 6933129"/>
              <a:gd name="connsiteX1449" fmla="*/ 9743745 w 12207421"/>
              <a:gd name="connsiteY1449" fmla="*/ 6683151 h 6933129"/>
              <a:gd name="connsiteX1450" fmla="*/ 9742334 w 12207421"/>
              <a:gd name="connsiteY1450" fmla="*/ 6673275 h 6933129"/>
              <a:gd name="connsiteX1451" fmla="*/ 9769846 w 12207421"/>
              <a:gd name="connsiteY1451" fmla="*/ 6634476 h 6933129"/>
              <a:gd name="connsiteX1452" fmla="*/ 9741628 w 12207421"/>
              <a:gd name="connsiteY1452" fmla="*/ 6599202 h 6933129"/>
              <a:gd name="connsiteX1453" fmla="*/ 9743039 w 12207421"/>
              <a:gd name="connsiteY1453" fmla="*/ 6589326 h 6933129"/>
              <a:gd name="connsiteX1454" fmla="*/ 9752915 w 12207421"/>
              <a:gd name="connsiteY1454" fmla="*/ 6590737 h 6933129"/>
              <a:gd name="connsiteX1455" fmla="*/ 9778311 w 12207421"/>
              <a:gd name="connsiteY1455" fmla="*/ 6623188 h 6933129"/>
              <a:gd name="connsiteX1456" fmla="*/ 9806529 w 12207421"/>
              <a:gd name="connsiteY1456" fmla="*/ 6582977 h 6933129"/>
              <a:gd name="connsiteX1457" fmla="*/ 9816405 w 12207421"/>
              <a:gd name="connsiteY1457" fmla="*/ 6581566 h 6933129"/>
              <a:gd name="connsiteX1458" fmla="*/ 9036187 w 12207421"/>
              <a:gd name="connsiteY1458" fmla="*/ 6581566 h 6933129"/>
              <a:gd name="connsiteX1459" fmla="*/ 9043242 w 12207421"/>
              <a:gd name="connsiteY1459" fmla="*/ 6588621 h 6933129"/>
              <a:gd name="connsiteX1460" fmla="*/ 9046769 w 12207421"/>
              <a:gd name="connsiteY1460" fmla="*/ 6661281 h 6933129"/>
              <a:gd name="connsiteX1461" fmla="*/ 9039714 w 12207421"/>
              <a:gd name="connsiteY1461" fmla="*/ 6668335 h 6933129"/>
              <a:gd name="connsiteX1462" fmla="*/ 9032659 w 12207421"/>
              <a:gd name="connsiteY1462" fmla="*/ 6661281 h 6933129"/>
              <a:gd name="connsiteX1463" fmla="*/ 9029132 w 12207421"/>
              <a:gd name="connsiteY1463" fmla="*/ 6588621 h 6933129"/>
              <a:gd name="connsiteX1464" fmla="*/ 9036187 w 12207421"/>
              <a:gd name="connsiteY1464" fmla="*/ 6581566 h 6933129"/>
              <a:gd name="connsiteX1465" fmla="*/ 9369861 w 12207421"/>
              <a:gd name="connsiteY1465" fmla="*/ 6579450 h 6933129"/>
              <a:gd name="connsiteX1466" fmla="*/ 9331767 w 12207421"/>
              <a:gd name="connsiteY1466" fmla="*/ 6619660 h 6933129"/>
              <a:gd name="connsiteX1467" fmla="*/ 9373388 w 12207421"/>
              <a:gd name="connsiteY1467" fmla="*/ 6616839 h 6933129"/>
              <a:gd name="connsiteX1468" fmla="*/ 6366821 w 12207421"/>
              <a:gd name="connsiteY1468" fmla="*/ 6578744 h 6933129"/>
              <a:gd name="connsiteX1469" fmla="*/ 6371759 w 12207421"/>
              <a:gd name="connsiteY1469" fmla="*/ 6585093 h 6933129"/>
              <a:gd name="connsiteX1470" fmla="*/ 6378815 w 12207421"/>
              <a:gd name="connsiteY1470" fmla="*/ 6660576 h 6933129"/>
              <a:gd name="connsiteX1471" fmla="*/ 6372465 w 12207421"/>
              <a:gd name="connsiteY1471" fmla="*/ 6668336 h 6933129"/>
              <a:gd name="connsiteX1472" fmla="*/ 6371759 w 12207421"/>
              <a:gd name="connsiteY1472" fmla="*/ 6668336 h 6933129"/>
              <a:gd name="connsiteX1473" fmla="*/ 6364704 w 12207421"/>
              <a:gd name="connsiteY1473" fmla="*/ 6661987 h 6933129"/>
              <a:gd name="connsiteX1474" fmla="*/ 6359767 w 12207421"/>
              <a:gd name="connsiteY1474" fmla="*/ 6606257 h 6933129"/>
              <a:gd name="connsiteX1475" fmla="*/ 6348479 w 12207421"/>
              <a:gd name="connsiteY1475" fmla="*/ 6622483 h 6933129"/>
              <a:gd name="connsiteX1476" fmla="*/ 6337897 w 12207421"/>
              <a:gd name="connsiteY1476" fmla="*/ 6623894 h 6933129"/>
              <a:gd name="connsiteX1477" fmla="*/ 6336486 w 12207421"/>
              <a:gd name="connsiteY1477" fmla="*/ 6614017 h 6933129"/>
              <a:gd name="connsiteX1478" fmla="*/ 6359061 w 12207421"/>
              <a:gd name="connsiteY1478" fmla="*/ 6581566 h 6933129"/>
              <a:gd name="connsiteX1479" fmla="*/ 6366821 w 12207421"/>
              <a:gd name="connsiteY1479" fmla="*/ 6578744 h 6933129"/>
              <a:gd name="connsiteX1480" fmla="*/ 5655723 w 12207421"/>
              <a:gd name="connsiteY1480" fmla="*/ 6576628 h 6933129"/>
              <a:gd name="connsiteX1481" fmla="*/ 5683235 w 12207421"/>
              <a:gd name="connsiteY1481" fmla="*/ 6576628 h 6933129"/>
              <a:gd name="connsiteX1482" fmla="*/ 5690291 w 12207421"/>
              <a:gd name="connsiteY1482" fmla="*/ 6583682 h 6933129"/>
              <a:gd name="connsiteX1483" fmla="*/ 5683235 w 12207421"/>
              <a:gd name="connsiteY1483" fmla="*/ 6590737 h 6933129"/>
              <a:gd name="connsiteX1484" fmla="*/ 5655723 w 12207421"/>
              <a:gd name="connsiteY1484" fmla="*/ 6590737 h 6933129"/>
              <a:gd name="connsiteX1485" fmla="*/ 5648669 w 12207421"/>
              <a:gd name="connsiteY1485" fmla="*/ 6583682 h 6933129"/>
              <a:gd name="connsiteX1486" fmla="*/ 5655723 w 12207421"/>
              <a:gd name="connsiteY1486" fmla="*/ 6576628 h 6933129"/>
              <a:gd name="connsiteX1487" fmla="*/ 5610575 w 12207421"/>
              <a:gd name="connsiteY1487" fmla="*/ 6576628 h 6933129"/>
              <a:gd name="connsiteX1488" fmla="*/ 5618335 w 12207421"/>
              <a:gd name="connsiteY1488" fmla="*/ 6582977 h 6933129"/>
              <a:gd name="connsiteX1489" fmla="*/ 5612691 w 12207421"/>
              <a:gd name="connsiteY1489" fmla="*/ 6590737 h 6933129"/>
              <a:gd name="connsiteX1490" fmla="*/ 5593644 w 12207421"/>
              <a:gd name="connsiteY1490" fmla="*/ 6593558 h 6933129"/>
              <a:gd name="connsiteX1491" fmla="*/ 5592939 w 12207421"/>
              <a:gd name="connsiteY1491" fmla="*/ 6593558 h 6933129"/>
              <a:gd name="connsiteX1492" fmla="*/ 5585885 w 12207421"/>
              <a:gd name="connsiteY1492" fmla="*/ 6587209 h 6933129"/>
              <a:gd name="connsiteX1493" fmla="*/ 5591528 w 12207421"/>
              <a:gd name="connsiteY1493" fmla="*/ 6579450 h 6933129"/>
              <a:gd name="connsiteX1494" fmla="*/ 5786228 w 12207421"/>
              <a:gd name="connsiteY1494" fmla="*/ 6575923 h 6933129"/>
              <a:gd name="connsiteX1495" fmla="*/ 5802453 w 12207421"/>
              <a:gd name="connsiteY1495" fmla="*/ 6575923 h 6933129"/>
              <a:gd name="connsiteX1496" fmla="*/ 5809508 w 12207421"/>
              <a:gd name="connsiteY1496" fmla="*/ 6582977 h 6933129"/>
              <a:gd name="connsiteX1497" fmla="*/ 5802453 w 12207421"/>
              <a:gd name="connsiteY1497" fmla="*/ 6590032 h 6933129"/>
              <a:gd name="connsiteX1498" fmla="*/ 5786228 w 12207421"/>
              <a:gd name="connsiteY1498" fmla="*/ 6590032 h 6933129"/>
              <a:gd name="connsiteX1499" fmla="*/ 5779174 w 12207421"/>
              <a:gd name="connsiteY1499" fmla="*/ 6582977 h 6933129"/>
              <a:gd name="connsiteX1500" fmla="*/ 5786228 w 12207421"/>
              <a:gd name="connsiteY1500" fmla="*/ 6575923 h 6933129"/>
              <a:gd name="connsiteX1501" fmla="*/ 5731910 w 12207421"/>
              <a:gd name="connsiteY1501" fmla="*/ 6575923 h 6933129"/>
              <a:gd name="connsiteX1502" fmla="*/ 5740375 w 12207421"/>
              <a:gd name="connsiteY1502" fmla="*/ 6581566 h 6933129"/>
              <a:gd name="connsiteX1503" fmla="*/ 5734732 w 12207421"/>
              <a:gd name="connsiteY1503" fmla="*/ 6590031 h 6933129"/>
              <a:gd name="connsiteX1504" fmla="*/ 5720623 w 12207421"/>
              <a:gd name="connsiteY1504" fmla="*/ 6592853 h 6933129"/>
              <a:gd name="connsiteX1505" fmla="*/ 5719212 w 12207421"/>
              <a:gd name="connsiteY1505" fmla="*/ 6592853 h 6933129"/>
              <a:gd name="connsiteX1506" fmla="*/ 5712158 w 12207421"/>
              <a:gd name="connsiteY1506" fmla="*/ 6587210 h 6933129"/>
              <a:gd name="connsiteX1507" fmla="*/ 5717801 w 12207421"/>
              <a:gd name="connsiteY1507" fmla="*/ 6578744 h 6933129"/>
              <a:gd name="connsiteX1508" fmla="*/ 5558372 w 12207421"/>
              <a:gd name="connsiteY1508" fmla="*/ 6575923 h 6933129"/>
              <a:gd name="connsiteX1509" fmla="*/ 5566132 w 12207421"/>
              <a:gd name="connsiteY1509" fmla="*/ 6582272 h 6933129"/>
              <a:gd name="connsiteX1510" fmla="*/ 5559783 w 12207421"/>
              <a:gd name="connsiteY1510" fmla="*/ 6590032 h 6933129"/>
              <a:gd name="connsiteX1511" fmla="*/ 5535093 w 12207421"/>
              <a:gd name="connsiteY1511" fmla="*/ 6592853 h 6933129"/>
              <a:gd name="connsiteX1512" fmla="*/ 5534387 w 12207421"/>
              <a:gd name="connsiteY1512" fmla="*/ 6592853 h 6933129"/>
              <a:gd name="connsiteX1513" fmla="*/ 5527333 w 12207421"/>
              <a:gd name="connsiteY1513" fmla="*/ 6586504 h 6933129"/>
              <a:gd name="connsiteX1514" fmla="*/ 5533682 w 12207421"/>
              <a:gd name="connsiteY1514" fmla="*/ 6578745 h 6933129"/>
              <a:gd name="connsiteX1515" fmla="*/ 5503349 w 12207421"/>
              <a:gd name="connsiteY1515" fmla="*/ 6575923 h 6933129"/>
              <a:gd name="connsiteX1516" fmla="*/ 5511108 w 12207421"/>
              <a:gd name="connsiteY1516" fmla="*/ 6582272 h 6933129"/>
              <a:gd name="connsiteX1517" fmla="*/ 5504759 w 12207421"/>
              <a:gd name="connsiteY1517" fmla="*/ 6590032 h 6933129"/>
              <a:gd name="connsiteX1518" fmla="*/ 5474425 w 12207421"/>
              <a:gd name="connsiteY1518" fmla="*/ 6592853 h 6933129"/>
              <a:gd name="connsiteX1519" fmla="*/ 5473719 w 12207421"/>
              <a:gd name="connsiteY1519" fmla="*/ 6592853 h 6933129"/>
              <a:gd name="connsiteX1520" fmla="*/ 5466665 w 12207421"/>
              <a:gd name="connsiteY1520" fmla="*/ 6586504 h 6933129"/>
              <a:gd name="connsiteX1521" fmla="*/ 5473014 w 12207421"/>
              <a:gd name="connsiteY1521" fmla="*/ 6578745 h 6933129"/>
              <a:gd name="connsiteX1522" fmla="*/ 4820805 w 12207421"/>
              <a:gd name="connsiteY1522" fmla="*/ 6574613 h 6933129"/>
              <a:gd name="connsiteX1523" fmla="*/ 4828565 w 12207421"/>
              <a:gd name="connsiteY1523" fmla="*/ 6580962 h 6933129"/>
              <a:gd name="connsiteX1524" fmla="*/ 4829976 w 12207421"/>
              <a:gd name="connsiteY1524" fmla="*/ 6600714 h 6933129"/>
              <a:gd name="connsiteX1525" fmla="*/ 4839147 w 12207421"/>
              <a:gd name="connsiteY1525" fmla="*/ 6599303 h 6933129"/>
              <a:gd name="connsiteX1526" fmla="*/ 4847612 w 12207421"/>
              <a:gd name="connsiteY1526" fmla="*/ 6604947 h 6933129"/>
              <a:gd name="connsiteX1527" fmla="*/ 4841968 w 12207421"/>
              <a:gd name="connsiteY1527" fmla="*/ 6613412 h 6933129"/>
              <a:gd name="connsiteX1528" fmla="*/ 4831387 w 12207421"/>
              <a:gd name="connsiteY1528" fmla="*/ 6614823 h 6933129"/>
              <a:gd name="connsiteX1529" fmla="*/ 4832092 w 12207421"/>
              <a:gd name="connsiteY1529" fmla="*/ 6630343 h 6933129"/>
              <a:gd name="connsiteX1530" fmla="*/ 4825743 w 12207421"/>
              <a:gd name="connsiteY1530" fmla="*/ 6638103 h 6933129"/>
              <a:gd name="connsiteX1531" fmla="*/ 4825038 w 12207421"/>
              <a:gd name="connsiteY1531" fmla="*/ 6638103 h 6933129"/>
              <a:gd name="connsiteX1532" fmla="*/ 4817984 w 12207421"/>
              <a:gd name="connsiteY1532" fmla="*/ 6631754 h 6933129"/>
              <a:gd name="connsiteX1533" fmla="*/ 4817278 w 12207421"/>
              <a:gd name="connsiteY1533" fmla="*/ 6617645 h 6933129"/>
              <a:gd name="connsiteX1534" fmla="*/ 4804580 w 12207421"/>
              <a:gd name="connsiteY1534" fmla="*/ 6619761 h 6933129"/>
              <a:gd name="connsiteX1535" fmla="*/ 4803169 w 12207421"/>
              <a:gd name="connsiteY1535" fmla="*/ 6619761 h 6933129"/>
              <a:gd name="connsiteX1536" fmla="*/ 4796115 w 12207421"/>
              <a:gd name="connsiteY1536" fmla="*/ 6614118 h 6933129"/>
              <a:gd name="connsiteX1537" fmla="*/ 4801758 w 12207421"/>
              <a:gd name="connsiteY1537" fmla="*/ 6605652 h 6933129"/>
              <a:gd name="connsiteX1538" fmla="*/ 4815867 w 12207421"/>
              <a:gd name="connsiteY1538" fmla="*/ 6603536 h 6933129"/>
              <a:gd name="connsiteX1539" fmla="*/ 4814456 w 12207421"/>
              <a:gd name="connsiteY1539" fmla="*/ 6582373 h 6933129"/>
              <a:gd name="connsiteX1540" fmla="*/ 4820805 w 12207421"/>
              <a:gd name="connsiteY1540" fmla="*/ 6574613 h 6933129"/>
              <a:gd name="connsiteX1541" fmla="*/ 4170390 w 12207421"/>
              <a:gd name="connsiteY1541" fmla="*/ 6574613 h 6933129"/>
              <a:gd name="connsiteX1542" fmla="*/ 4178855 w 12207421"/>
              <a:gd name="connsiteY1542" fmla="*/ 6580256 h 6933129"/>
              <a:gd name="connsiteX1543" fmla="*/ 4173212 w 12207421"/>
              <a:gd name="connsiteY1543" fmla="*/ 6588017 h 6933129"/>
              <a:gd name="connsiteX1544" fmla="*/ 3991207 w 12207421"/>
              <a:gd name="connsiteY1544" fmla="*/ 6616235 h 6933129"/>
              <a:gd name="connsiteX1545" fmla="*/ 3989796 w 12207421"/>
              <a:gd name="connsiteY1545" fmla="*/ 6616235 h 6933129"/>
              <a:gd name="connsiteX1546" fmla="*/ 3982742 w 12207421"/>
              <a:gd name="connsiteY1546" fmla="*/ 6610591 h 6933129"/>
              <a:gd name="connsiteX1547" fmla="*/ 3988385 w 12207421"/>
              <a:gd name="connsiteY1547" fmla="*/ 6602831 h 6933129"/>
              <a:gd name="connsiteX1548" fmla="*/ 5849013 w 12207421"/>
              <a:gd name="connsiteY1548" fmla="*/ 6572395 h 6933129"/>
              <a:gd name="connsiteX1549" fmla="*/ 5856068 w 12207421"/>
              <a:gd name="connsiteY1549" fmla="*/ 6579450 h 6933129"/>
              <a:gd name="connsiteX1550" fmla="*/ 5849013 w 12207421"/>
              <a:gd name="connsiteY1550" fmla="*/ 6586504 h 6933129"/>
              <a:gd name="connsiteX1551" fmla="*/ 5829966 w 12207421"/>
              <a:gd name="connsiteY1551" fmla="*/ 6587209 h 6933129"/>
              <a:gd name="connsiteX1552" fmla="*/ 5822912 w 12207421"/>
              <a:gd name="connsiteY1552" fmla="*/ 6580155 h 6933129"/>
              <a:gd name="connsiteX1553" fmla="*/ 5829966 w 12207421"/>
              <a:gd name="connsiteY1553" fmla="*/ 6573101 h 6933129"/>
              <a:gd name="connsiteX1554" fmla="*/ 5926611 w 12207421"/>
              <a:gd name="connsiteY1554" fmla="*/ 6570985 h 6933129"/>
              <a:gd name="connsiteX1555" fmla="*/ 5942836 w 12207421"/>
              <a:gd name="connsiteY1555" fmla="*/ 6570985 h 6933129"/>
              <a:gd name="connsiteX1556" fmla="*/ 5949891 w 12207421"/>
              <a:gd name="connsiteY1556" fmla="*/ 6578039 h 6933129"/>
              <a:gd name="connsiteX1557" fmla="*/ 5942836 w 12207421"/>
              <a:gd name="connsiteY1557" fmla="*/ 6585094 h 6933129"/>
              <a:gd name="connsiteX1558" fmla="*/ 5926611 w 12207421"/>
              <a:gd name="connsiteY1558" fmla="*/ 6585094 h 6933129"/>
              <a:gd name="connsiteX1559" fmla="*/ 5919557 w 12207421"/>
              <a:gd name="connsiteY1559" fmla="*/ 6578039 h 6933129"/>
              <a:gd name="connsiteX1560" fmla="*/ 5926611 w 12207421"/>
              <a:gd name="connsiteY1560" fmla="*/ 6570985 h 6933129"/>
              <a:gd name="connsiteX1561" fmla="*/ 5890635 w 12207421"/>
              <a:gd name="connsiteY1561" fmla="*/ 6570985 h 6933129"/>
              <a:gd name="connsiteX1562" fmla="*/ 5899101 w 12207421"/>
              <a:gd name="connsiteY1562" fmla="*/ 6570985 h 6933129"/>
              <a:gd name="connsiteX1563" fmla="*/ 5906155 w 12207421"/>
              <a:gd name="connsiteY1563" fmla="*/ 6578039 h 6933129"/>
              <a:gd name="connsiteX1564" fmla="*/ 5899101 w 12207421"/>
              <a:gd name="connsiteY1564" fmla="*/ 6585094 h 6933129"/>
              <a:gd name="connsiteX1565" fmla="*/ 5890635 w 12207421"/>
              <a:gd name="connsiteY1565" fmla="*/ 6585094 h 6933129"/>
              <a:gd name="connsiteX1566" fmla="*/ 5883580 w 12207421"/>
              <a:gd name="connsiteY1566" fmla="*/ 6578039 h 6933129"/>
              <a:gd name="connsiteX1567" fmla="*/ 5890635 w 12207421"/>
              <a:gd name="connsiteY1567" fmla="*/ 6570985 h 6933129"/>
              <a:gd name="connsiteX1568" fmla="*/ 4758021 w 12207421"/>
              <a:gd name="connsiteY1568" fmla="*/ 6570380 h 6933129"/>
              <a:gd name="connsiteX1569" fmla="*/ 4765780 w 12207421"/>
              <a:gd name="connsiteY1569" fmla="*/ 6576729 h 6933129"/>
              <a:gd name="connsiteX1570" fmla="*/ 4766486 w 12207421"/>
              <a:gd name="connsiteY1570" fmla="*/ 6583078 h 6933129"/>
              <a:gd name="connsiteX1571" fmla="*/ 4772835 w 12207421"/>
              <a:gd name="connsiteY1571" fmla="*/ 6640219 h 6933129"/>
              <a:gd name="connsiteX1572" fmla="*/ 4766486 w 12207421"/>
              <a:gd name="connsiteY1572" fmla="*/ 6647979 h 6933129"/>
              <a:gd name="connsiteX1573" fmla="*/ 4765780 w 12207421"/>
              <a:gd name="connsiteY1573" fmla="*/ 6647979 h 6933129"/>
              <a:gd name="connsiteX1574" fmla="*/ 4758726 w 12207421"/>
              <a:gd name="connsiteY1574" fmla="*/ 6641630 h 6933129"/>
              <a:gd name="connsiteX1575" fmla="*/ 4757315 w 12207421"/>
              <a:gd name="connsiteY1575" fmla="*/ 6624700 h 6933129"/>
              <a:gd name="connsiteX1576" fmla="*/ 4730508 w 12207421"/>
              <a:gd name="connsiteY1576" fmla="*/ 6634576 h 6933129"/>
              <a:gd name="connsiteX1577" fmla="*/ 4712872 w 12207421"/>
              <a:gd name="connsiteY1577" fmla="*/ 6619056 h 6933129"/>
              <a:gd name="connsiteX1578" fmla="*/ 4714989 w 12207421"/>
              <a:gd name="connsiteY1578" fmla="*/ 6590838 h 6933129"/>
              <a:gd name="connsiteX1579" fmla="*/ 4754494 w 12207421"/>
              <a:gd name="connsiteY1579" fmla="*/ 6571791 h 6933129"/>
              <a:gd name="connsiteX1580" fmla="*/ 4758021 w 12207421"/>
              <a:gd name="connsiteY1580" fmla="*/ 6570380 h 6933129"/>
              <a:gd name="connsiteX1581" fmla="*/ 9082745 w 12207421"/>
              <a:gd name="connsiteY1581" fmla="*/ 6567458 h 6933129"/>
              <a:gd name="connsiteX1582" fmla="*/ 9112374 w 12207421"/>
              <a:gd name="connsiteY1582" fmla="*/ 6587210 h 6933129"/>
              <a:gd name="connsiteX1583" fmla="*/ 9107436 w 12207421"/>
              <a:gd name="connsiteY1583" fmla="*/ 6630948 h 6933129"/>
              <a:gd name="connsiteX1584" fmla="*/ 9098265 w 12207421"/>
              <a:gd name="connsiteY1584" fmla="*/ 6643645 h 6933129"/>
              <a:gd name="connsiteX1585" fmla="*/ 9150468 w 12207421"/>
              <a:gd name="connsiteY1585" fmla="*/ 6630948 h 6933129"/>
              <a:gd name="connsiteX1586" fmla="*/ 9158933 w 12207421"/>
              <a:gd name="connsiteY1586" fmla="*/ 6638002 h 6933129"/>
              <a:gd name="connsiteX1587" fmla="*/ 9153995 w 12207421"/>
              <a:gd name="connsiteY1587" fmla="*/ 6646467 h 6933129"/>
              <a:gd name="connsiteX1588" fmla="*/ 9077102 w 12207421"/>
              <a:gd name="connsiteY1588" fmla="*/ 6664809 h 6933129"/>
              <a:gd name="connsiteX1589" fmla="*/ 9075691 w 12207421"/>
              <a:gd name="connsiteY1589" fmla="*/ 6664809 h 6933129"/>
              <a:gd name="connsiteX1590" fmla="*/ 9069342 w 12207421"/>
              <a:gd name="connsiteY1590" fmla="*/ 6661281 h 6933129"/>
              <a:gd name="connsiteX1591" fmla="*/ 9070753 w 12207421"/>
              <a:gd name="connsiteY1591" fmla="*/ 6652816 h 6933129"/>
              <a:gd name="connsiteX1592" fmla="*/ 9095444 w 12207421"/>
              <a:gd name="connsiteY1592" fmla="*/ 6625304 h 6933129"/>
              <a:gd name="connsiteX1593" fmla="*/ 9099676 w 12207421"/>
              <a:gd name="connsiteY1593" fmla="*/ 6593559 h 6933129"/>
              <a:gd name="connsiteX1594" fmla="*/ 9084862 w 12207421"/>
              <a:gd name="connsiteY1594" fmla="*/ 6582272 h 6933129"/>
              <a:gd name="connsiteX1595" fmla="*/ 9078513 w 12207421"/>
              <a:gd name="connsiteY1595" fmla="*/ 6587210 h 6933129"/>
              <a:gd name="connsiteX1596" fmla="*/ 9078513 w 12207421"/>
              <a:gd name="connsiteY1596" fmla="*/ 6592148 h 6933129"/>
              <a:gd name="connsiteX1597" fmla="*/ 9076397 w 12207421"/>
              <a:gd name="connsiteY1597" fmla="*/ 6602024 h 6933129"/>
              <a:gd name="connsiteX1598" fmla="*/ 9066520 w 12207421"/>
              <a:gd name="connsiteY1598" fmla="*/ 6599908 h 6933129"/>
              <a:gd name="connsiteX1599" fmla="*/ 9065109 w 12207421"/>
              <a:gd name="connsiteY1599" fmla="*/ 6580861 h 6933129"/>
              <a:gd name="connsiteX1600" fmla="*/ 9082745 w 12207421"/>
              <a:gd name="connsiteY1600" fmla="*/ 6567458 h 6933129"/>
              <a:gd name="connsiteX1601" fmla="*/ 6254656 w 12207421"/>
              <a:gd name="connsiteY1601" fmla="*/ 6567457 h 6933129"/>
              <a:gd name="connsiteX1602" fmla="*/ 6264534 w 12207421"/>
              <a:gd name="connsiteY1602" fmla="*/ 6567457 h 6933129"/>
              <a:gd name="connsiteX1603" fmla="*/ 6264534 w 12207421"/>
              <a:gd name="connsiteY1603" fmla="*/ 6577333 h 6933129"/>
              <a:gd name="connsiteX1604" fmla="*/ 6223617 w 12207421"/>
              <a:gd name="connsiteY1604" fmla="*/ 6718422 h 6933129"/>
              <a:gd name="connsiteX1605" fmla="*/ 6241254 w 12207421"/>
              <a:gd name="connsiteY1605" fmla="*/ 6756515 h 6933129"/>
              <a:gd name="connsiteX1606" fmla="*/ 6275820 w 12207421"/>
              <a:gd name="connsiteY1606" fmla="*/ 6771330 h 6933129"/>
              <a:gd name="connsiteX1607" fmla="*/ 6284285 w 12207421"/>
              <a:gd name="connsiteY1607" fmla="*/ 6777679 h 6933129"/>
              <a:gd name="connsiteX1608" fmla="*/ 6277936 w 12207421"/>
              <a:gd name="connsiteY1608" fmla="*/ 6785439 h 6933129"/>
              <a:gd name="connsiteX1609" fmla="*/ 6272292 w 12207421"/>
              <a:gd name="connsiteY1609" fmla="*/ 6786144 h 6933129"/>
              <a:gd name="connsiteX1610" fmla="*/ 6230671 w 12207421"/>
              <a:gd name="connsiteY1610" fmla="*/ 6766392 h 6933129"/>
              <a:gd name="connsiteX1611" fmla="*/ 6210214 w 12207421"/>
              <a:gd name="connsiteY1611" fmla="*/ 6721949 h 6933129"/>
              <a:gd name="connsiteX1612" fmla="*/ 6254656 w 12207421"/>
              <a:gd name="connsiteY1612" fmla="*/ 6567457 h 6933129"/>
              <a:gd name="connsiteX1613" fmla="*/ 5983047 w 12207421"/>
              <a:gd name="connsiteY1613" fmla="*/ 6565341 h 6933129"/>
              <a:gd name="connsiteX1614" fmla="*/ 5991512 w 12207421"/>
              <a:gd name="connsiteY1614" fmla="*/ 6570985 h 6933129"/>
              <a:gd name="connsiteX1615" fmla="*/ 5985869 w 12207421"/>
              <a:gd name="connsiteY1615" fmla="*/ 6579450 h 6933129"/>
              <a:gd name="connsiteX1616" fmla="*/ 5971760 w 12207421"/>
              <a:gd name="connsiteY1616" fmla="*/ 6582272 h 6933129"/>
              <a:gd name="connsiteX1617" fmla="*/ 5970349 w 12207421"/>
              <a:gd name="connsiteY1617" fmla="*/ 6582272 h 6933129"/>
              <a:gd name="connsiteX1618" fmla="*/ 5963295 w 12207421"/>
              <a:gd name="connsiteY1618" fmla="*/ 6576629 h 6933129"/>
              <a:gd name="connsiteX1619" fmla="*/ 5968938 w 12207421"/>
              <a:gd name="connsiteY1619" fmla="*/ 6568163 h 6933129"/>
              <a:gd name="connsiteX1620" fmla="*/ 7112487 w 12207421"/>
              <a:gd name="connsiteY1620" fmla="*/ 6564636 h 6933129"/>
              <a:gd name="connsiteX1621" fmla="*/ 7116720 w 12207421"/>
              <a:gd name="connsiteY1621" fmla="*/ 6570279 h 6933129"/>
              <a:gd name="connsiteX1622" fmla="*/ 7123775 w 12207421"/>
              <a:gd name="connsiteY1622" fmla="*/ 6636592 h 6933129"/>
              <a:gd name="connsiteX1623" fmla="*/ 7117425 w 12207421"/>
              <a:gd name="connsiteY1623" fmla="*/ 6644352 h 6933129"/>
              <a:gd name="connsiteX1624" fmla="*/ 7116720 w 12207421"/>
              <a:gd name="connsiteY1624" fmla="*/ 6644352 h 6933129"/>
              <a:gd name="connsiteX1625" fmla="*/ 7109665 w 12207421"/>
              <a:gd name="connsiteY1625" fmla="*/ 6638003 h 6933129"/>
              <a:gd name="connsiteX1626" fmla="*/ 7104022 w 12207421"/>
              <a:gd name="connsiteY1626" fmla="*/ 6585799 h 6933129"/>
              <a:gd name="connsiteX1627" fmla="*/ 7094145 w 12207421"/>
              <a:gd name="connsiteY1627" fmla="*/ 6594971 h 6933129"/>
              <a:gd name="connsiteX1628" fmla="*/ 7084268 w 12207421"/>
              <a:gd name="connsiteY1628" fmla="*/ 6594265 h 6933129"/>
              <a:gd name="connsiteX1629" fmla="*/ 7084974 w 12207421"/>
              <a:gd name="connsiteY1629" fmla="*/ 6584388 h 6933129"/>
              <a:gd name="connsiteX1630" fmla="*/ 7105433 w 12207421"/>
              <a:gd name="connsiteY1630" fmla="*/ 6566047 h 6933129"/>
              <a:gd name="connsiteX1631" fmla="*/ 7112487 w 12207421"/>
              <a:gd name="connsiteY1631" fmla="*/ 6564636 h 6933129"/>
              <a:gd name="connsiteX1632" fmla="*/ 5044343 w 12207421"/>
              <a:gd name="connsiteY1632" fmla="*/ 6562796 h 6933129"/>
              <a:gd name="connsiteX1633" fmla="*/ 5055718 w 12207421"/>
              <a:gd name="connsiteY1633" fmla="*/ 6564736 h 6933129"/>
              <a:gd name="connsiteX1634" fmla="*/ 5066300 w 12207421"/>
              <a:gd name="connsiteY1634" fmla="*/ 6590837 h 6933129"/>
              <a:gd name="connsiteX1635" fmla="*/ 5067005 w 12207421"/>
              <a:gd name="connsiteY1635" fmla="*/ 6619055 h 6933129"/>
              <a:gd name="connsiteX1636" fmla="*/ 5067711 w 12207421"/>
              <a:gd name="connsiteY1636" fmla="*/ 6616939 h 6933129"/>
              <a:gd name="connsiteX1637" fmla="*/ 5081114 w 12207421"/>
              <a:gd name="connsiteY1637" fmla="*/ 6597187 h 6933129"/>
              <a:gd name="connsiteX1638" fmla="*/ 5098044 w 12207421"/>
              <a:gd name="connsiteY1638" fmla="*/ 6605652 h 6933129"/>
              <a:gd name="connsiteX1639" fmla="*/ 5093107 w 12207421"/>
              <a:gd name="connsiteY1639" fmla="*/ 6619761 h 6933129"/>
              <a:gd name="connsiteX1640" fmla="*/ 5083936 w 12207421"/>
              <a:gd name="connsiteY1640" fmla="*/ 6616233 h 6933129"/>
              <a:gd name="connsiteX1641" fmla="*/ 5083230 w 12207421"/>
              <a:gd name="connsiteY1641" fmla="*/ 6613412 h 6933129"/>
              <a:gd name="connsiteX1642" fmla="*/ 5081114 w 12207421"/>
              <a:gd name="connsiteY1642" fmla="*/ 6619761 h 6933129"/>
              <a:gd name="connsiteX1643" fmla="*/ 5068416 w 12207421"/>
              <a:gd name="connsiteY1643" fmla="*/ 6678312 h 6933129"/>
              <a:gd name="connsiteX1644" fmla="*/ 5061362 w 12207421"/>
              <a:gd name="connsiteY1644" fmla="*/ 6683956 h 6933129"/>
              <a:gd name="connsiteX1645" fmla="*/ 5060656 w 12207421"/>
              <a:gd name="connsiteY1645" fmla="*/ 6683956 h 6933129"/>
              <a:gd name="connsiteX1646" fmla="*/ 5054307 w 12207421"/>
              <a:gd name="connsiteY1646" fmla="*/ 6676901 h 6933129"/>
              <a:gd name="connsiteX1647" fmla="*/ 5051485 w 12207421"/>
              <a:gd name="connsiteY1647" fmla="*/ 6590132 h 6933129"/>
              <a:gd name="connsiteX1648" fmla="*/ 5047253 w 12207421"/>
              <a:gd name="connsiteY1648" fmla="*/ 6576023 h 6933129"/>
              <a:gd name="connsiteX1649" fmla="*/ 5045135 w 12207421"/>
              <a:gd name="connsiteY1649" fmla="*/ 6576729 h 6933129"/>
              <a:gd name="connsiteX1650" fmla="*/ 5043725 w 12207421"/>
              <a:gd name="connsiteY1650" fmla="*/ 6585194 h 6933129"/>
              <a:gd name="connsiteX1651" fmla="*/ 5033848 w 12207421"/>
              <a:gd name="connsiteY1651" fmla="*/ 6584488 h 6933129"/>
              <a:gd name="connsiteX1652" fmla="*/ 5034554 w 12207421"/>
              <a:gd name="connsiteY1652" fmla="*/ 6568263 h 6933129"/>
              <a:gd name="connsiteX1653" fmla="*/ 5044343 w 12207421"/>
              <a:gd name="connsiteY1653" fmla="*/ 6562796 h 6933129"/>
              <a:gd name="connsiteX1654" fmla="*/ 6558000 w 12207421"/>
              <a:gd name="connsiteY1654" fmla="*/ 6562519 h 6933129"/>
              <a:gd name="connsiteX1655" fmla="*/ 6568582 w 12207421"/>
              <a:gd name="connsiteY1655" fmla="*/ 6563225 h 6933129"/>
              <a:gd name="connsiteX1656" fmla="*/ 6598212 w 12207421"/>
              <a:gd name="connsiteY1656" fmla="*/ 6821417 h 6933129"/>
              <a:gd name="connsiteX1657" fmla="*/ 6591863 w 12207421"/>
              <a:gd name="connsiteY1657" fmla="*/ 6824944 h 6933129"/>
              <a:gd name="connsiteX1658" fmla="*/ 6588336 w 12207421"/>
              <a:gd name="connsiteY1658" fmla="*/ 6824239 h 6933129"/>
              <a:gd name="connsiteX1659" fmla="*/ 6585514 w 12207421"/>
              <a:gd name="connsiteY1659" fmla="*/ 6815068 h 6933129"/>
              <a:gd name="connsiteX1660" fmla="*/ 6557295 w 12207421"/>
              <a:gd name="connsiteY1660" fmla="*/ 6572395 h 6933129"/>
              <a:gd name="connsiteX1661" fmla="*/ 6558000 w 12207421"/>
              <a:gd name="connsiteY1661" fmla="*/ 6562519 h 6933129"/>
              <a:gd name="connsiteX1662" fmla="*/ 4984468 w 12207421"/>
              <a:gd name="connsiteY1662" fmla="*/ 6561915 h 6933129"/>
              <a:gd name="connsiteX1663" fmla="*/ 4990817 w 12207421"/>
              <a:gd name="connsiteY1663" fmla="*/ 6569674 h 6933129"/>
              <a:gd name="connsiteX1664" fmla="*/ 4989406 w 12207421"/>
              <a:gd name="connsiteY1664" fmla="*/ 6589428 h 6933129"/>
              <a:gd name="connsiteX1665" fmla="*/ 4996461 w 12207421"/>
              <a:gd name="connsiteY1665" fmla="*/ 6588017 h 6933129"/>
              <a:gd name="connsiteX1666" fmla="*/ 5004926 w 12207421"/>
              <a:gd name="connsiteY1666" fmla="*/ 6593661 h 6933129"/>
              <a:gd name="connsiteX1667" fmla="*/ 4999282 w 12207421"/>
              <a:gd name="connsiteY1667" fmla="*/ 6602126 h 6933129"/>
              <a:gd name="connsiteX1668" fmla="*/ 4988700 w 12207421"/>
              <a:gd name="connsiteY1668" fmla="*/ 6604242 h 6933129"/>
              <a:gd name="connsiteX1669" fmla="*/ 4987995 w 12207421"/>
              <a:gd name="connsiteY1669" fmla="*/ 6622584 h 6933129"/>
              <a:gd name="connsiteX1670" fmla="*/ 4980235 w 12207421"/>
              <a:gd name="connsiteY1670" fmla="*/ 6628933 h 6933129"/>
              <a:gd name="connsiteX1671" fmla="*/ 4973181 w 12207421"/>
              <a:gd name="connsiteY1671" fmla="*/ 6620467 h 6933129"/>
              <a:gd name="connsiteX1672" fmla="*/ 4973886 w 12207421"/>
              <a:gd name="connsiteY1672" fmla="*/ 6606359 h 6933129"/>
              <a:gd name="connsiteX1673" fmla="*/ 4965421 w 12207421"/>
              <a:gd name="connsiteY1673" fmla="*/ 6608475 h 6933129"/>
              <a:gd name="connsiteX1674" fmla="*/ 4964010 w 12207421"/>
              <a:gd name="connsiteY1674" fmla="*/ 6608475 h 6933129"/>
              <a:gd name="connsiteX1675" fmla="*/ 4956956 w 12207421"/>
              <a:gd name="connsiteY1675" fmla="*/ 6602831 h 6933129"/>
              <a:gd name="connsiteX1676" fmla="*/ 4962599 w 12207421"/>
              <a:gd name="connsiteY1676" fmla="*/ 6594366 h 6933129"/>
              <a:gd name="connsiteX1677" fmla="*/ 4975297 w 12207421"/>
              <a:gd name="connsiteY1677" fmla="*/ 6591544 h 6933129"/>
              <a:gd name="connsiteX1678" fmla="*/ 4976708 w 12207421"/>
              <a:gd name="connsiteY1678" fmla="*/ 6568264 h 6933129"/>
              <a:gd name="connsiteX1679" fmla="*/ 4984468 w 12207421"/>
              <a:gd name="connsiteY1679" fmla="*/ 6561915 h 6933129"/>
              <a:gd name="connsiteX1680" fmla="*/ 8555782 w 12207421"/>
              <a:gd name="connsiteY1680" fmla="*/ 6561814 h 6933129"/>
              <a:gd name="connsiteX1681" fmla="*/ 8560720 w 12207421"/>
              <a:gd name="connsiteY1681" fmla="*/ 6568163 h 6933129"/>
              <a:gd name="connsiteX1682" fmla="*/ 8567775 w 12207421"/>
              <a:gd name="connsiteY1682" fmla="*/ 6643647 h 6933129"/>
              <a:gd name="connsiteX1683" fmla="*/ 8561426 w 12207421"/>
              <a:gd name="connsiteY1683" fmla="*/ 6651406 h 6933129"/>
              <a:gd name="connsiteX1684" fmla="*/ 8560720 w 12207421"/>
              <a:gd name="connsiteY1684" fmla="*/ 6651406 h 6933129"/>
              <a:gd name="connsiteX1685" fmla="*/ 8553666 w 12207421"/>
              <a:gd name="connsiteY1685" fmla="*/ 6645057 h 6933129"/>
              <a:gd name="connsiteX1686" fmla="*/ 8548728 w 12207421"/>
              <a:gd name="connsiteY1686" fmla="*/ 6589326 h 6933129"/>
              <a:gd name="connsiteX1687" fmla="*/ 8537441 w 12207421"/>
              <a:gd name="connsiteY1687" fmla="*/ 6605553 h 6933129"/>
              <a:gd name="connsiteX1688" fmla="*/ 8526858 w 12207421"/>
              <a:gd name="connsiteY1688" fmla="*/ 6606963 h 6933129"/>
              <a:gd name="connsiteX1689" fmla="*/ 8525447 w 12207421"/>
              <a:gd name="connsiteY1689" fmla="*/ 6597087 h 6933129"/>
              <a:gd name="connsiteX1690" fmla="*/ 8548022 w 12207421"/>
              <a:gd name="connsiteY1690" fmla="*/ 6564636 h 6933129"/>
              <a:gd name="connsiteX1691" fmla="*/ 8555782 w 12207421"/>
              <a:gd name="connsiteY1691" fmla="*/ 6561814 h 6933129"/>
              <a:gd name="connsiteX1692" fmla="*/ 9444638 w 12207421"/>
              <a:gd name="connsiteY1692" fmla="*/ 6561108 h 6933129"/>
              <a:gd name="connsiteX1693" fmla="*/ 9434761 w 12207421"/>
              <a:gd name="connsiteY1693" fmla="*/ 6563225 h 6933129"/>
              <a:gd name="connsiteX1694" fmla="*/ 9437583 w 12207421"/>
              <a:gd name="connsiteY1694" fmla="*/ 6585093 h 6933129"/>
              <a:gd name="connsiteX1695" fmla="*/ 9446754 w 12207421"/>
              <a:gd name="connsiteY1695" fmla="*/ 6593559 h 6933129"/>
              <a:gd name="connsiteX1696" fmla="*/ 9455219 w 12207421"/>
              <a:gd name="connsiteY1696" fmla="*/ 6597791 h 6933129"/>
              <a:gd name="connsiteX1697" fmla="*/ 9455925 w 12207421"/>
              <a:gd name="connsiteY1697" fmla="*/ 6599907 h 6933129"/>
              <a:gd name="connsiteX1698" fmla="*/ 9456630 w 12207421"/>
              <a:gd name="connsiteY1698" fmla="*/ 6599907 h 6933129"/>
              <a:gd name="connsiteX1699" fmla="*/ 9458747 w 12207421"/>
              <a:gd name="connsiteY1699" fmla="*/ 6573806 h 6933129"/>
              <a:gd name="connsiteX1700" fmla="*/ 9444638 w 12207421"/>
              <a:gd name="connsiteY1700" fmla="*/ 6561108 h 6933129"/>
              <a:gd name="connsiteX1701" fmla="*/ 7410893 w 12207421"/>
              <a:gd name="connsiteY1701" fmla="*/ 6558993 h 6933129"/>
              <a:gd name="connsiteX1702" fmla="*/ 7415789 w 12207421"/>
              <a:gd name="connsiteY1702" fmla="*/ 6564636 h 6933129"/>
              <a:gd name="connsiteX1703" fmla="*/ 7420727 w 12207421"/>
              <a:gd name="connsiteY1703" fmla="*/ 6649289 h 6933129"/>
              <a:gd name="connsiteX1704" fmla="*/ 7414420 w 12207421"/>
              <a:gd name="connsiteY1704" fmla="*/ 6657049 h 6933129"/>
              <a:gd name="connsiteX1705" fmla="*/ 7413715 w 12207421"/>
              <a:gd name="connsiteY1705" fmla="*/ 6657049 h 6933129"/>
              <a:gd name="connsiteX1706" fmla="*/ 7406661 w 12207421"/>
              <a:gd name="connsiteY1706" fmla="*/ 6650700 h 6933129"/>
              <a:gd name="connsiteX1707" fmla="*/ 7403133 w 12207421"/>
              <a:gd name="connsiteY1707" fmla="*/ 6592148 h 6933129"/>
              <a:gd name="connsiteX1708" fmla="*/ 7393963 w 12207421"/>
              <a:gd name="connsiteY1708" fmla="*/ 6610490 h 6933129"/>
              <a:gd name="connsiteX1709" fmla="*/ 7384792 w 12207421"/>
              <a:gd name="connsiteY1709" fmla="*/ 6613312 h 6933129"/>
              <a:gd name="connsiteX1710" fmla="*/ 7381970 w 12207421"/>
              <a:gd name="connsiteY1710" fmla="*/ 6604141 h 6933129"/>
              <a:gd name="connsiteX1711" fmla="*/ 7403133 w 12207421"/>
              <a:gd name="connsiteY1711" fmla="*/ 6562520 h 6933129"/>
              <a:gd name="connsiteX1712" fmla="*/ 7410893 w 12207421"/>
              <a:gd name="connsiteY1712" fmla="*/ 6558993 h 6933129"/>
              <a:gd name="connsiteX1713" fmla="*/ 9375505 w 12207421"/>
              <a:gd name="connsiteY1713" fmla="*/ 6558287 h 6933129"/>
              <a:gd name="connsiteX1714" fmla="*/ 9383265 w 12207421"/>
              <a:gd name="connsiteY1714" fmla="*/ 6564636 h 6933129"/>
              <a:gd name="connsiteX1715" fmla="*/ 9388203 w 12207421"/>
              <a:gd name="connsiteY1715" fmla="*/ 6616133 h 6933129"/>
              <a:gd name="connsiteX1716" fmla="*/ 9403722 w 12207421"/>
              <a:gd name="connsiteY1716" fmla="*/ 6615428 h 6933129"/>
              <a:gd name="connsiteX1717" fmla="*/ 9410777 w 12207421"/>
              <a:gd name="connsiteY1717" fmla="*/ 6621071 h 6933129"/>
              <a:gd name="connsiteX1718" fmla="*/ 9406544 w 12207421"/>
              <a:gd name="connsiteY1718" fmla="*/ 6628831 h 6933129"/>
              <a:gd name="connsiteX1719" fmla="*/ 9396668 w 12207421"/>
              <a:gd name="connsiteY1719" fmla="*/ 6632358 h 6933129"/>
              <a:gd name="connsiteX1720" fmla="*/ 9390319 w 12207421"/>
              <a:gd name="connsiteY1720" fmla="*/ 6631653 h 6933129"/>
              <a:gd name="connsiteX1721" fmla="*/ 9393846 w 12207421"/>
              <a:gd name="connsiteY1721" fmla="*/ 6668336 h 6933129"/>
              <a:gd name="connsiteX1722" fmla="*/ 9387497 w 12207421"/>
              <a:gd name="connsiteY1722" fmla="*/ 6676096 h 6933129"/>
              <a:gd name="connsiteX1723" fmla="*/ 9386792 w 12207421"/>
              <a:gd name="connsiteY1723" fmla="*/ 6676096 h 6933129"/>
              <a:gd name="connsiteX1724" fmla="*/ 9379737 w 12207421"/>
              <a:gd name="connsiteY1724" fmla="*/ 6669747 h 6933129"/>
              <a:gd name="connsiteX1725" fmla="*/ 9376210 w 12207421"/>
              <a:gd name="connsiteY1725" fmla="*/ 6631653 h 6933129"/>
              <a:gd name="connsiteX1726" fmla="*/ 9315541 w 12207421"/>
              <a:gd name="connsiteY1726" fmla="*/ 6635180 h 6933129"/>
              <a:gd name="connsiteX1727" fmla="*/ 9314836 w 12207421"/>
              <a:gd name="connsiteY1727" fmla="*/ 6635180 h 6933129"/>
              <a:gd name="connsiteX1728" fmla="*/ 9308487 w 12207421"/>
              <a:gd name="connsiteY1728" fmla="*/ 6630947 h 6933129"/>
              <a:gd name="connsiteX1729" fmla="*/ 9309898 w 12207421"/>
              <a:gd name="connsiteY1729" fmla="*/ 6623187 h 6933129"/>
              <a:gd name="connsiteX1730" fmla="*/ 9362807 w 12207421"/>
              <a:gd name="connsiteY1730" fmla="*/ 6567458 h 6933129"/>
              <a:gd name="connsiteX1731" fmla="*/ 9369156 w 12207421"/>
              <a:gd name="connsiteY1731" fmla="*/ 6565341 h 6933129"/>
              <a:gd name="connsiteX1732" fmla="*/ 9375505 w 12207421"/>
              <a:gd name="connsiteY1732" fmla="*/ 6558287 h 6933129"/>
              <a:gd name="connsiteX1733" fmla="*/ 3900911 w 12207421"/>
              <a:gd name="connsiteY1733" fmla="*/ 6554155 h 6933129"/>
              <a:gd name="connsiteX1734" fmla="*/ 3908670 w 12207421"/>
              <a:gd name="connsiteY1734" fmla="*/ 6560504 h 6933129"/>
              <a:gd name="connsiteX1735" fmla="*/ 3912198 w 12207421"/>
              <a:gd name="connsiteY1735" fmla="*/ 6592955 h 6933129"/>
              <a:gd name="connsiteX1736" fmla="*/ 3940415 w 12207421"/>
              <a:gd name="connsiteY1736" fmla="*/ 6580961 h 6933129"/>
              <a:gd name="connsiteX1737" fmla="*/ 3949586 w 12207421"/>
              <a:gd name="connsiteY1737" fmla="*/ 6584489 h 6933129"/>
              <a:gd name="connsiteX1738" fmla="*/ 3946059 w 12207421"/>
              <a:gd name="connsiteY1738" fmla="*/ 6593661 h 6933129"/>
              <a:gd name="connsiteX1739" fmla="*/ 3914314 w 12207421"/>
              <a:gd name="connsiteY1739" fmla="*/ 6607769 h 6933129"/>
              <a:gd name="connsiteX1740" fmla="*/ 3917841 w 12207421"/>
              <a:gd name="connsiteY1740" fmla="*/ 6639514 h 6933129"/>
              <a:gd name="connsiteX1741" fmla="*/ 3911492 w 12207421"/>
              <a:gd name="connsiteY1741" fmla="*/ 6647274 h 6933129"/>
              <a:gd name="connsiteX1742" fmla="*/ 3910787 w 12207421"/>
              <a:gd name="connsiteY1742" fmla="*/ 6647274 h 6933129"/>
              <a:gd name="connsiteX1743" fmla="*/ 3903732 w 12207421"/>
              <a:gd name="connsiteY1743" fmla="*/ 6640925 h 6933129"/>
              <a:gd name="connsiteX1744" fmla="*/ 3900911 w 12207421"/>
              <a:gd name="connsiteY1744" fmla="*/ 6613413 h 6933129"/>
              <a:gd name="connsiteX1745" fmla="*/ 3879746 w 12207421"/>
              <a:gd name="connsiteY1745" fmla="*/ 6622583 h 6933129"/>
              <a:gd name="connsiteX1746" fmla="*/ 3876924 w 12207421"/>
              <a:gd name="connsiteY1746" fmla="*/ 6623289 h 6933129"/>
              <a:gd name="connsiteX1747" fmla="*/ 3870575 w 12207421"/>
              <a:gd name="connsiteY1747" fmla="*/ 6619056 h 6933129"/>
              <a:gd name="connsiteX1748" fmla="*/ 3874103 w 12207421"/>
              <a:gd name="connsiteY1748" fmla="*/ 6609886 h 6933129"/>
              <a:gd name="connsiteX1749" fmla="*/ 3898794 w 12207421"/>
              <a:gd name="connsiteY1749" fmla="*/ 6599304 h 6933129"/>
              <a:gd name="connsiteX1750" fmla="*/ 3894560 w 12207421"/>
              <a:gd name="connsiteY1750" fmla="*/ 6561915 h 6933129"/>
              <a:gd name="connsiteX1751" fmla="*/ 3900911 w 12207421"/>
              <a:gd name="connsiteY1751" fmla="*/ 6554155 h 6933129"/>
              <a:gd name="connsiteX1752" fmla="*/ 8443617 w 12207421"/>
              <a:gd name="connsiteY1752" fmla="*/ 6550527 h 6933129"/>
              <a:gd name="connsiteX1753" fmla="*/ 8453493 w 12207421"/>
              <a:gd name="connsiteY1753" fmla="*/ 6550527 h 6933129"/>
              <a:gd name="connsiteX1754" fmla="*/ 8453493 w 12207421"/>
              <a:gd name="connsiteY1754" fmla="*/ 6560403 h 6933129"/>
              <a:gd name="connsiteX1755" fmla="*/ 8412577 w 12207421"/>
              <a:gd name="connsiteY1755" fmla="*/ 6701492 h 6933129"/>
              <a:gd name="connsiteX1756" fmla="*/ 8430214 w 12207421"/>
              <a:gd name="connsiteY1756" fmla="*/ 6739585 h 6933129"/>
              <a:gd name="connsiteX1757" fmla="*/ 8464780 w 12207421"/>
              <a:gd name="connsiteY1757" fmla="*/ 6754400 h 6933129"/>
              <a:gd name="connsiteX1758" fmla="*/ 8473246 w 12207421"/>
              <a:gd name="connsiteY1758" fmla="*/ 6760749 h 6933129"/>
              <a:gd name="connsiteX1759" fmla="*/ 8466897 w 12207421"/>
              <a:gd name="connsiteY1759" fmla="*/ 6768509 h 6933129"/>
              <a:gd name="connsiteX1760" fmla="*/ 8461253 w 12207421"/>
              <a:gd name="connsiteY1760" fmla="*/ 6769214 h 6933129"/>
              <a:gd name="connsiteX1761" fmla="*/ 8419631 w 12207421"/>
              <a:gd name="connsiteY1761" fmla="*/ 6749462 h 6933129"/>
              <a:gd name="connsiteX1762" fmla="*/ 8399174 w 12207421"/>
              <a:gd name="connsiteY1762" fmla="*/ 6705019 h 6933129"/>
              <a:gd name="connsiteX1763" fmla="*/ 8443617 w 12207421"/>
              <a:gd name="connsiteY1763" fmla="*/ 6550527 h 6933129"/>
              <a:gd name="connsiteX1764" fmla="*/ 9447459 w 12207421"/>
              <a:gd name="connsiteY1764" fmla="*/ 6546999 h 6933129"/>
              <a:gd name="connsiteX1765" fmla="*/ 9472150 w 12207421"/>
              <a:gd name="connsiteY1765" fmla="*/ 6569574 h 6933129"/>
              <a:gd name="connsiteX1766" fmla="*/ 9467212 w 12207421"/>
              <a:gd name="connsiteY1766" fmla="*/ 6607667 h 6933129"/>
              <a:gd name="connsiteX1767" fmla="*/ 9481320 w 12207421"/>
              <a:gd name="connsiteY1767" fmla="*/ 6638707 h 6933129"/>
              <a:gd name="connsiteX1768" fmla="*/ 9469328 w 12207421"/>
              <a:gd name="connsiteY1768" fmla="*/ 6658459 h 6933129"/>
              <a:gd name="connsiteX1769" fmla="*/ 9451692 w 12207421"/>
              <a:gd name="connsiteY1769" fmla="*/ 6664103 h 6933129"/>
              <a:gd name="connsiteX1770" fmla="*/ 9445343 w 12207421"/>
              <a:gd name="connsiteY1770" fmla="*/ 6663397 h 6933129"/>
              <a:gd name="connsiteX1771" fmla="*/ 9419947 w 12207421"/>
              <a:gd name="connsiteY1771" fmla="*/ 6627420 h 6933129"/>
              <a:gd name="connsiteX1772" fmla="*/ 9434056 w 12207421"/>
              <a:gd name="connsiteY1772" fmla="*/ 6600613 h 6933129"/>
              <a:gd name="connsiteX1773" fmla="*/ 9427002 w 12207421"/>
              <a:gd name="connsiteY1773" fmla="*/ 6593559 h 6933129"/>
              <a:gd name="connsiteX1774" fmla="*/ 9424180 w 12207421"/>
              <a:gd name="connsiteY1774" fmla="*/ 6553349 h 6933129"/>
              <a:gd name="connsiteX1775" fmla="*/ 9447459 w 12207421"/>
              <a:gd name="connsiteY1775" fmla="*/ 6546999 h 6933129"/>
              <a:gd name="connsiteX1776" fmla="*/ 8746956 w 12207421"/>
              <a:gd name="connsiteY1776" fmla="*/ 6545589 h 6933129"/>
              <a:gd name="connsiteX1777" fmla="*/ 8757537 w 12207421"/>
              <a:gd name="connsiteY1777" fmla="*/ 6546295 h 6933129"/>
              <a:gd name="connsiteX1778" fmla="*/ 8787167 w 12207421"/>
              <a:gd name="connsiteY1778" fmla="*/ 6804487 h 6933129"/>
              <a:gd name="connsiteX1779" fmla="*/ 8780818 w 12207421"/>
              <a:gd name="connsiteY1779" fmla="*/ 6808014 h 6933129"/>
              <a:gd name="connsiteX1780" fmla="*/ 8777290 w 12207421"/>
              <a:gd name="connsiteY1780" fmla="*/ 6807309 h 6933129"/>
              <a:gd name="connsiteX1781" fmla="*/ 8774469 w 12207421"/>
              <a:gd name="connsiteY1781" fmla="*/ 6798138 h 6933129"/>
              <a:gd name="connsiteX1782" fmla="*/ 8746250 w 12207421"/>
              <a:gd name="connsiteY1782" fmla="*/ 6555465 h 6933129"/>
              <a:gd name="connsiteX1783" fmla="*/ 8746956 w 12207421"/>
              <a:gd name="connsiteY1783" fmla="*/ 6545589 h 6933129"/>
              <a:gd name="connsiteX1784" fmla="*/ 8252441 w 12207421"/>
              <a:gd name="connsiteY1784" fmla="*/ 6543472 h 6933129"/>
              <a:gd name="connsiteX1785" fmla="*/ 8291946 w 12207421"/>
              <a:gd name="connsiteY1785" fmla="*/ 6586504 h 6933129"/>
              <a:gd name="connsiteX1786" fmla="*/ 8278543 w 12207421"/>
              <a:gd name="connsiteY1786" fmla="*/ 6770625 h 6933129"/>
              <a:gd name="connsiteX1787" fmla="*/ 8272899 w 12207421"/>
              <a:gd name="connsiteY1787" fmla="*/ 6774152 h 6933129"/>
              <a:gd name="connsiteX1788" fmla="*/ 8270783 w 12207421"/>
              <a:gd name="connsiteY1788" fmla="*/ 6774152 h 6933129"/>
              <a:gd name="connsiteX1789" fmla="*/ 8261612 w 12207421"/>
              <a:gd name="connsiteY1789" fmla="*/ 6772036 h 6933129"/>
              <a:gd name="connsiteX1790" fmla="*/ 8256674 w 12207421"/>
              <a:gd name="connsiteY1790" fmla="*/ 6763570 h 6933129"/>
              <a:gd name="connsiteX1791" fmla="*/ 8265139 w 12207421"/>
              <a:gd name="connsiteY1791" fmla="*/ 6758632 h 6933129"/>
              <a:gd name="connsiteX1792" fmla="*/ 8269372 w 12207421"/>
              <a:gd name="connsiteY1792" fmla="*/ 6760043 h 6933129"/>
              <a:gd name="connsiteX1793" fmla="*/ 8279248 w 12207421"/>
              <a:gd name="connsiteY1793" fmla="*/ 6593559 h 6933129"/>
              <a:gd name="connsiteX1794" fmla="*/ 8246798 w 12207421"/>
              <a:gd name="connsiteY1794" fmla="*/ 6556170 h 6933129"/>
              <a:gd name="connsiteX1795" fmla="*/ 8243271 w 12207421"/>
              <a:gd name="connsiteY1795" fmla="*/ 6547000 h 6933129"/>
              <a:gd name="connsiteX1796" fmla="*/ 8252441 w 12207421"/>
              <a:gd name="connsiteY1796" fmla="*/ 6543472 h 6933129"/>
              <a:gd name="connsiteX1797" fmla="*/ 4884296 w 12207421"/>
              <a:gd name="connsiteY1797" fmla="*/ 6533697 h 6933129"/>
              <a:gd name="connsiteX1798" fmla="*/ 4908281 w 12207421"/>
              <a:gd name="connsiteY1798" fmla="*/ 6535108 h 6933129"/>
              <a:gd name="connsiteX1799" fmla="*/ 4923801 w 12207421"/>
              <a:gd name="connsiteY1799" fmla="*/ 6553449 h 6933129"/>
              <a:gd name="connsiteX1800" fmla="*/ 4920274 w 12207421"/>
              <a:gd name="connsiteY1800" fmla="*/ 6576730 h 6933129"/>
              <a:gd name="connsiteX1801" fmla="*/ 4935088 w 12207421"/>
              <a:gd name="connsiteY1801" fmla="*/ 6597893 h 6933129"/>
              <a:gd name="connsiteX1802" fmla="*/ 4924507 w 12207421"/>
              <a:gd name="connsiteY1802" fmla="*/ 6619762 h 6933129"/>
              <a:gd name="connsiteX1803" fmla="*/ 4898405 w 12207421"/>
              <a:gd name="connsiteY1803" fmla="*/ 6626111 h 6933129"/>
              <a:gd name="connsiteX1804" fmla="*/ 4893467 w 12207421"/>
              <a:gd name="connsiteY1804" fmla="*/ 6617646 h 6933129"/>
              <a:gd name="connsiteX1805" fmla="*/ 4901932 w 12207421"/>
              <a:gd name="connsiteY1805" fmla="*/ 6612707 h 6933129"/>
              <a:gd name="connsiteX1806" fmla="*/ 4917452 w 12207421"/>
              <a:gd name="connsiteY1806" fmla="*/ 6608475 h 6933129"/>
              <a:gd name="connsiteX1807" fmla="*/ 4922390 w 12207421"/>
              <a:gd name="connsiteY1807" fmla="*/ 6597893 h 6933129"/>
              <a:gd name="connsiteX1808" fmla="*/ 4914630 w 12207421"/>
              <a:gd name="connsiteY1808" fmla="*/ 6588017 h 6933129"/>
              <a:gd name="connsiteX1809" fmla="*/ 4910398 w 12207421"/>
              <a:gd name="connsiteY1809" fmla="*/ 6586606 h 6933129"/>
              <a:gd name="connsiteX1810" fmla="*/ 4901227 w 12207421"/>
              <a:gd name="connsiteY1810" fmla="*/ 6590133 h 6933129"/>
              <a:gd name="connsiteX1811" fmla="*/ 4893467 w 12207421"/>
              <a:gd name="connsiteY1811" fmla="*/ 6585901 h 6933129"/>
              <a:gd name="connsiteX1812" fmla="*/ 4895584 w 12207421"/>
              <a:gd name="connsiteY1812" fmla="*/ 6577435 h 6933129"/>
              <a:gd name="connsiteX1813" fmla="*/ 4905460 w 12207421"/>
              <a:gd name="connsiteY1813" fmla="*/ 6573202 h 6933129"/>
              <a:gd name="connsiteX1814" fmla="*/ 4908987 w 12207421"/>
              <a:gd name="connsiteY1814" fmla="*/ 6568969 h 6933129"/>
              <a:gd name="connsiteX1815" fmla="*/ 4911103 w 12207421"/>
              <a:gd name="connsiteY1815" fmla="*/ 6556271 h 6933129"/>
              <a:gd name="connsiteX1816" fmla="*/ 4902638 w 12207421"/>
              <a:gd name="connsiteY1816" fmla="*/ 6547100 h 6933129"/>
              <a:gd name="connsiteX1817" fmla="*/ 4889940 w 12207421"/>
              <a:gd name="connsiteY1817" fmla="*/ 6546395 h 6933129"/>
              <a:gd name="connsiteX1818" fmla="*/ 4875830 w 12207421"/>
              <a:gd name="connsiteY1818" fmla="*/ 6580963 h 6933129"/>
              <a:gd name="connsiteX1819" fmla="*/ 4892762 w 12207421"/>
              <a:gd name="connsiteY1819" fmla="*/ 6646569 h 6933129"/>
              <a:gd name="connsiteX1820" fmla="*/ 4889940 w 12207421"/>
              <a:gd name="connsiteY1820" fmla="*/ 6656445 h 6933129"/>
              <a:gd name="connsiteX1821" fmla="*/ 4886413 w 12207421"/>
              <a:gd name="connsiteY1821" fmla="*/ 6657150 h 6933129"/>
              <a:gd name="connsiteX1822" fmla="*/ 4880064 w 12207421"/>
              <a:gd name="connsiteY1822" fmla="*/ 6653623 h 6933129"/>
              <a:gd name="connsiteX1823" fmla="*/ 4861016 w 12207421"/>
              <a:gd name="connsiteY1823" fmla="*/ 6581668 h 6933129"/>
              <a:gd name="connsiteX1824" fmla="*/ 4884296 w 12207421"/>
              <a:gd name="connsiteY1824" fmla="*/ 6533697 h 6933129"/>
              <a:gd name="connsiteX1825" fmla="*/ 10935604 w 12207421"/>
              <a:gd name="connsiteY1825" fmla="*/ 6533144 h 6933129"/>
              <a:gd name="connsiteX1826" fmla="*/ 10907386 w 12207421"/>
              <a:gd name="connsiteY1826" fmla="*/ 6567711 h 6933129"/>
              <a:gd name="connsiteX1827" fmla="*/ 10882696 w 12207421"/>
              <a:gd name="connsiteY1827" fmla="*/ 6726436 h 6933129"/>
              <a:gd name="connsiteX1828" fmla="*/ 10922906 w 12207421"/>
              <a:gd name="connsiteY1828" fmla="*/ 6792747 h 6933129"/>
              <a:gd name="connsiteX1829" fmla="*/ 10983575 w 12207421"/>
              <a:gd name="connsiteY1829" fmla="*/ 6691869 h 6933129"/>
              <a:gd name="connsiteX1830" fmla="*/ 10935604 w 12207421"/>
              <a:gd name="connsiteY1830" fmla="*/ 6533144 h 6933129"/>
              <a:gd name="connsiteX1831" fmla="*/ 9137771 w 12207421"/>
              <a:gd name="connsiteY1831" fmla="*/ 6523721 h 6933129"/>
              <a:gd name="connsiteX1832" fmla="*/ 9145531 w 12207421"/>
              <a:gd name="connsiteY1832" fmla="*/ 6530071 h 6933129"/>
              <a:gd name="connsiteX1833" fmla="*/ 9139182 w 12207421"/>
              <a:gd name="connsiteY1833" fmla="*/ 6537830 h 6933129"/>
              <a:gd name="connsiteX1834" fmla="*/ 9023489 w 12207421"/>
              <a:gd name="connsiteY1834" fmla="*/ 6547707 h 6933129"/>
              <a:gd name="connsiteX1835" fmla="*/ 9022783 w 12207421"/>
              <a:gd name="connsiteY1835" fmla="*/ 6547707 h 6933129"/>
              <a:gd name="connsiteX1836" fmla="*/ 9015729 w 12207421"/>
              <a:gd name="connsiteY1836" fmla="*/ 6541358 h 6933129"/>
              <a:gd name="connsiteX1837" fmla="*/ 9022078 w 12207421"/>
              <a:gd name="connsiteY1837" fmla="*/ 6533598 h 6933129"/>
              <a:gd name="connsiteX1838" fmla="*/ 386413 w 12207421"/>
              <a:gd name="connsiteY1838" fmla="*/ 6523115 h 6933129"/>
              <a:gd name="connsiteX1839" fmla="*/ 358195 w 12207421"/>
              <a:gd name="connsiteY1839" fmla="*/ 6557682 h 6933129"/>
              <a:gd name="connsiteX1840" fmla="*/ 333505 w 12207421"/>
              <a:gd name="connsiteY1840" fmla="*/ 6716407 h 6933129"/>
              <a:gd name="connsiteX1841" fmla="*/ 373715 w 12207421"/>
              <a:gd name="connsiteY1841" fmla="*/ 6782718 h 6933129"/>
              <a:gd name="connsiteX1842" fmla="*/ 434383 w 12207421"/>
              <a:gd name="connsiteY1842" fmla="*/ 6681840 h 6933129"/>
              <a:gd name="connsiteX1843" fmla="*/ 386413 w 12207421"/>
              <a:gd name="connsiteY1843" fmla="*/ 6523115 h 6933129"/>
              <a:gd name="connsiteX1844" fmla="*/ 10071069 w 12207421"/>
              <a:gd name="connsiteY1844" fmla="*/ 6520899 h 6933129"/>
              <a:gd name="connsiteX1845" fmla="*/ 10044967 w 12207421"/>
              <a:gd name="connsiteY1845" fmla="*/ 6532892 h 6933129"/>
              <a:gd name="connsiteX1846" fmla="*/ 10043556 w 12207421"/>
              <a:gd name="connsiteY1846" fmla="*/ 6548412 h 6933129"/>
              <a:gd name="connsiteX1847" fmla="*/ 10051316 w 12207421"/>
              <a:gd name="connsiteY1847" fmla="*/ 6555466 h 6933129"/>
              <a:gd name="connsiteX1848" fmla="*/ 10068952 w 12207421"/>
              <a:gd name="connsiteY1848" fmla="*/ 6543474 h 6933129"/>
              <a:gd name="connsiteX1849" fmla="*/ 10071069 w 12207421"/>
              <a:gd name="connsiteY1849" fmla="*/ 6520899 h 6933129"/>
              <a:gd name="connsiteX1850" fmla="*/ 5120618 w 12207421"/>
              <a:gd name="connsiteY1850" fmla="*/ 6520293 h 6933129"/>
              <a:gd name="connsiteX1851" fmla="*/ 5129789 w 12207421"/>
              <a:gd name="connsiteY1851" fmla="*/ 6523820 h 6933129"/>
              <a:gd name="connsiteX1852" fmla="*/ 5117091 w 12207421"/>
              <a:gd name="connsiteY1852" fmla="*/ 6844092 h 6933129"/>
              <a:gd name="connsiteX1853" fmla="*/ 5111448 w 12207421"/>
              <a:gd name="connsiteY1853" fmla="*/ 6847619 h 6933129"/>
              <a:gd name="connsiteX1854" fmla="*/ 5108626 w 12207421"/>
              <a:gd name="connsiteY1854" fmla="*/ 6846913 h 6933129"/>
              <a:gd name="connsiteX1855" fmla="*/ 5105099 w 12207421"/>
              <a:gd name="connsiteY1855" fmla="*/ 6838448 h 6933129"/>
              <a:gd name="connsiteX1856" fmla="*/ 5108626 w 12207421"/>
              <a:gd name="connsiteY1856" fmla="*/ 6827161 h 6933129"/>
              <a:gd name="connsiteX1857" fmla="*/ 5114975 w 12207421"/>
              <a:gd name="connsiteY1857" fmla="*/ 6822223 h 6933129"/>
              <a:gd name="connsiteX1858" fmla="*/ 5117797 w 12207421"/>
              <a:gd name="connsiteY1858" fmla="*/ 6530169 h 6933129"/>
              <a:gd name="connsiteX1859" fmla="*/ 5120618 w 12207421"/>
              <a:gd name="connsiteY1859" fmla="*/ 6520293 h 6933129"/>
              <a:gd name="connsiteX1860" fmla="*/ 7048290 w 12207421"/>
              <a:gd name="connsiteY1860" fmla="*/ 6516666 h 6933129"/>
              <a:gd name="connsiteX1861" fmla="*/ 7427781 w 12207421"/>
              <a:gd name="connsiteY1861" fmla="*/ 6517371 h 6933129"/>
              <a:gd name="connsiteX1862" fmla="*/ 7434836 w 12207421"/>
              <a:gd name="connsiteY1862" fmla="*/ 6524426 h 6933129"/>
              <a:gd name="connsiteX1863" fmla="*/ 7427781 w 12207421"/>
              <a:gd name="connsiteY1863" fmla="*/ 6531480 h 6933129"/>
              <a:gd name="connsiteX1864" fmla="*/ 7054640 w 12207421"/>
              <a:gd name="connsiteY1864" fmla="*/ 6531480 h 6933129"/>
              <a:gd name="connsiteX1865" fmla="*/ 7017956 w 12207421"/>
              <a:gd name="connsiteY1865" fmla="*/ 6757222 h 6933129"/>
              <a:gd name="connsiteX1866" fmla="*/ 7011607 w 12207421"/>
              <a:gd name="connsiteY1866" fmla="*/ 6762866 h 6933129"/>
              <a:gd name="connsiteX1867" fmla="*/ 7004552 w 12207421"/>
              <a:gd name="connsiteY1867" fmla="*/ 6757222 h 6933129"/>
              <a:gd name="connsiteX1868" fmla="*/ 6948821 w 12207421"/>
              <a:gd name="connsiteY1868" fmla="*/ 6534302 h 6933129"/>
              <a:gd name="connsiteX1869" fmla="*/ 6953759 w 12207421"/>
              <a:gd name="connsiteY1869" fmla="*/ 6525836 h 6933129"/>
              <a:gd name="connsiteX1870" fmla="*/ 6962224 w 12207421"/>
              <a:gd name="connsiteY1870" fmla="*/ 6530775 h 6933129"/>
              <a:gd name="connsiteX1871" fmla="*/ 7008785 w 12207421"/>
              <a:gd name="connsiteY1871" fmla="*/ 6719834 h 6933129"/>
              <a:gd name="connsiteX1872" fmla="*/ 7041236 w 12207421"/>
              <a:gd name="connsiteY1872" fmla="*/ 6522309 h 6933129"/>
              <a:gd name="connsiteX1873" fmla="*/ 7048290 w 12207421"/>
              <a:gd name="connsiteY1873" fmla="*/ 6516666 h 6933129"/>
              <a:gd name="connsiteX1874" fmla="*/ 11717233 w 12207421"/>
              <a:gd name="connsiteY1874" fmla="*/ 6509864 h 6933129"/>
              <a:gd name="connsiteX1875" fmla="*/ 11727109 w 12207421"/>
              <a:gd name="connsiteY1875" fmla="*/ 6510570 h 6933129"/>
              <a:gd name="connsiteX1876" fmla="*/ 11726404 w 12207421"/>
              <a:gd name="connsiteY1876" fmla="*/ 6520446 h 6933129"/>
              <a:gd name="connsiteX1877" fmla="*/ 11700301 w 12207421"/>
              <a:gd name="connsiteY1877" fmla="*/ 6542314 h 6933129"/>
              <a:gd name="connsiteX1878" fmla="*/ 11696069 w 12207421"/>
              <a:gd name="connsiteY1878" fmla="*/ 6543725 h 6933129"/>
              <a:gd name="connsiteX1879" fmla="*/ 11690425 w 12207421"/>
              <a:gd name="connsiteY1879" fmla="*/ 6541609 h 6933129"/>
              <a:gd name="connsiteX1880" fmla="*/ 11691131 w 12207421"/>
              <a:gd name="connsiteY1880" fmla="*/ 6531733 h 6933129"/>
              <a:gd name="connsiteX1881" fmla="*/ 10138791 w 12207421"/>
              <a:gd name="connsiteY1881" fmla="*/ 6509612 h 6933129"/>
              <a:gd name="connsiteX1882" fmla="*/ 10146551 w 12207421"/>
              <a:gd name="connsiteY1882" fmla="*/ 6515961 h 6933129"/>
              <a:gd name="connsiteX1883" fmla="*/ 10147962 w 12207421"/>
              <a:gd name="connsiteY1883" fmla="*/ 6535713 h 6933129"/>
              <a:gd name="connsiteX1884" fmla="*/ 10157133 w 12207421"/>
              <a:gd name="connsiteY1884" fmla="*/ 6534302 h 6933129"/>
              <a:gd name="connsiteX1885" fmla="*/ 10165598 w 12207421"/>
              <a:gd name="connsiteY1885" fmla="*/ 6539946 h 6933129"/>
              <a:gd name="connsiteX1886" fmla="*/ 10159954 w 12207421"/>
              <a:gd name="connsiteY1886" fmla="*/ 6548411 h 6933129"/>
              <a:gd name="connsiteX1887" fmla="*/ 10149373 w 12207421"/>
              <a:gd name="connsiteY1887" fmla="*/ 6549822 h 6933129"/>
              <a:gd name="connsiteX1888" fmla="*/ 10150078 w 12207421"/>
              <a:gd name="connsiteY1888" fmla="*/ 6565342 h 6933129"/>
              <a:gd name="connsiteX1889" fmla="*/ 10143729 w 12207421"/>
              <a:gd name="connsiteY1889" fmla="*/ 6573102 h 6933129"/>
              <a:gd name="connsiteX1890" fmla="*/ 10143024 w 12207421"/>
              <a:gd name="connsiteY1890" fmla="*/ 6573102 h 6933129"/>
              <a:gd name="connsiteX1891" fmla="*/ 10135970 w 12207421"/>
              <a:gd name="connsiteY1891" fmla="*/ 6566753 h 6933129"/>
              <a:gd name="connsiteX1892" fmla="*/ 10135264 w 12207421"/>
              <a:gd name="connsiteY1892" fmla="*/ 6552644 h 6933129"/>
              <a:gd name="connsiteX1893" fmla="*/ 10122566 w 12207421"/>
              <a:gd name="connsiteY1893" fmla="*/ 6554760 h 6933129"/>
              <a:gd name="connsiteX1894" fmla="*/ 10121155 w 12207421"/>
              <a:gd name="connsiteY1894" fmla="*/ 6554760 h 6933129"/>
              <a:gd name="connsiteX1895" fmla="*/ 10114101 w 12207421"/>
              <a:gd name="connsiteY1895" fmla="*/ 6549117 h 6933129"/>
              <a:gd name="connsiteX1896" fmla="*/ 10119744 w 12207421"/>
              <a:gd name="connsiteY1896" fmla="*/ 6540651 h 6933129"/>
              <a:gd name="connsiteX1897" fmla="*/ 10133853 w 12207421"/>
              <a:gd name="connsiteY1897" fmla="*/ 6538535 h 6933129"/>
              <a:gd name="connsiteX1898" fmla="*/ 10132442 w 12207421"/>
              <a:gd name="connsiteY1898" fmla="*/ 6517372 h 6933129"/>
              <a:gd name="connsiteX1899" fmla="*/ 10138791 w 12207421"/>
              <a:gd name="connsiteY1899" fmla="*/ 6509612 h 6933129"/>
              <a:gd name="connsiteX1900" fmla="*/ 9488376 w 12207421"/>
              <a:gd name="connsiteY1900" fmla="*/ 6509612 h 6933129"/>
              <a:gd name="connsiteX1901" fmla="*/ 9496841 w 12207421"/>
              <a:gd name="connsiteY1901" fmla="*/ 6515255 h 6933129"/>
              <a:gd name="connsiteX1902" fmla="*/ 9491198 w 12207421"/>
              <a:gd name="connsiteY1902" fmla="*/ 6523016 h 6933129"/>
              <a:gd name="connsiteX1903" fmla="*/ 9309193 w 12207421"/>
              <a:gd name="connsiteY1903" fmla="*/ 6551234 h 6933129"/>
              <a:gd name="connsiteX1904" fmla="*/ 9307782 w 12207421"/>
              <a:gd name="connsiteY1904" fmla="*/ 6551234 h 6933129"/>
              <a:gd name="connsiteX1905" fmla="*/ 9300728 w 12207421"/>
              <a:gd name="connsiteY1905" fmla="*/ 6545590 h 6933129"/>
              <a:gd name="connsiteX1906" fmla="*/ 9306371 w 12207421"/>
              <a:gd name="connsiteY1906" fmla="*/ 6537830 h 6933129"/>
              <a:gd name="connsiteX1907" fmla="*/ 10076007 w 12207421"/>
              <a:gd name="connsiteY1907" fmla="*/ 6505379 h 6933129"/>
              <a:gd name="connsiteX1908" fmla="*/ 10083766 w 12207421"/>
              <a:gd name="connsiteY1908" fmla="*/ 6511728 h 6933129"/>
              <a:gd name="connsiteX1909" fmla="*/ 10084472 w 12207421"/>
              <a:gd name="connsiteY1909" fmla="*/ 6518077 h 6933129"/>
              <a:gd name="connsiteX1910" fmla="*/ 10090821 w 12207421"/>
              <a:gd name="connsiteY1910" fmla="*/ 6575218 h 6933129"/>
              <a:gd name="connsiteX1911" fmla="*/ 10084472 w 12207421"/>
              <a:gd name="connsiteY1911" fmla="*/ 6582978 h 6933129"/>
              <a:gd name="connsiteX1912" fmla="*/ 10083766 w 12207421"/>
              <a:gd name="connsiteY1912" fmla="*/ 6582978 h 6933129"/>
              <a:gd name="connsiteX1913" fmla="*/ 10076712 w 12207421"/>
              <a:gd name="connsiteY1913" fmla="*/ 6576629 h 6933129"/>
              <a:gd name="connsiteX1914" fmla="*/ 10075301 w 12207421"/>
              <a:gd name="connsiteY1914" fmla="*/ 6559699 h 6933129"/>
              <a:gd name="connsiteX1915" fmla="*/ 10048494 w 12207421"/>
              <a:gd name="connsiteY1915" fmla="*/ 6569575 h 6933129"/>
              <a:gd name="connsiteX1916" fmla="*/ 10030858 w 12207421"/>
              <a:gd name="connsiteY1916" fmla="*/ 6554055 h 6933129"/>
              <a:gd name="connsiteX1917" fmla="*/ 10032975 w 12207421"/>
              <a:gd name="connsiteY1917" fmla="*/ 6525837 h 6933129"/>
              <a:gd name="connsiteX1918" fmla="*/ 10072480 w 12207421"/>
              <a:gd name="connsiteY1918" fmla="*/ 6506790 h 6933129"/>
              <a:gd name="connsiteX1919" fmla="*/ 10076007 w 12207421"/>
              <a:gd name="connsiteY1919" fmla="*/ 6505379 h 6933129"/>
              <a:gd name="connsiteX1920" fmla="*/ 1168046 w 12207421"/>
              <a:gd name="connsiteY1920" fmla="*/ 6499835 h 6933129"/>
              <a:gd name="connsiteX1921" fmla="*/ 1177922 w 12207421"/>
              <a:gd name="connsiteY1921" fmla="*/ 6500541 h 6933129"/>
              <a:gd name="connsiteX1922" fmla="*/ 1177217 w 12207421"/>
              <a:gd name="connsiteY1922" fmla="*/ 6510417 h 6933129"/>
              <a:gd name="connsiteX1923" fmla="*/ 1151114 w 12207421"/>
              <a:gd name="connsiteY1923" fmla="*/ 6532285 h 6933129"/>
              <a:gd name="connsiteX1924" fmla="*/ 1146882 w 12207421"/>
              <a:gd name="connsiteY1924" fmla="*/ 6533696 h 6933129"/>
              <a:gd name="connsiteX1925" fmla="*/ 1141238 w 12207421"/>
              <a:gd name="connsiteY1925" fmla="*/ 6531580 h 6933129"/>
              <a:gd name="connsiteX1926" fmla="*/ 1141944 w 12207421"/>
              <a:gd name="connsiteY1926" fmla="*/ 6521704 h 6933129"/>
              <a:gd name="connsiteX1927" fmla="*/ 10362329 w 12207421"/>
              <a:gd name="connsiteY1927" fmla="*/ 6497795 h 6933129"/>
              <a:gd name="connsiteX1928" fmla="*/ 10373704 w 12207421"/>
              <a:gd name="connsiteY1928" fmla="*/ 6499735 h 6933129"/>
              <a:gd name="connsiteX1929" fmla="*/ 10384286 w 12207421"/>
              <a:gd name="connsiteY1929" fmla="*/ 6525836 h 6933129"/>
              <a:gd name="connsiteX1930" fmla="*/ 10384991 w 12207421"/>
              <a:gd name="connsiteY1930" fmla="*/ 6554054 h 6933129"/>
              <a:gd name="connsiteX1931" fmla="*/ 10385697 w 12207421"/>
              <a:gd name="connsiteY1931" fmla="*/ 6551938 h 6933129"/>
              <a:gd name="connsiteX1932" fmla="*/ 10399100 w 12207421"/>
              <a:gd name="connsiteY1932" fmla="*/ 6532186 h 6933129"/>
              <a:gd name="connsiteX1933" fmla="*/ 10416030 w 12207421"/>
              <a:gd name="connsiteY1933" fmla="*/ 6540651 h 6933129"/>
              <a:gd name="connsiteX1934" fmla="*/ 10411093 w 12207421"/>
              <a:gd name="connsiteY1934" fmla="*/ 6554760 h 6933129"/>
              <a:gd name="connsiteX1935" fmla="*/ 10401922 w 12207421"/>
              <a:gd name="connsiteY1935" fmla="*/ 6551232 h 6933129"/>
              <a:gd name="connsiteX1936" fmla="*/ 10401216 w 12207421"/>
              <a:gd name="connsiteY1936" fmla="*/ 6548411 h 6933129"/>
              <a:gd name="connsiteX1937" fmla="*/ 10399100 w 12207421"/>
              <a:gd name="connsiteY1937" fmla="*/ 6554760 h 6933129"/>
              <a:gd name="connsiteX1938" fmla="*/ 10386402 w 12207421"/>
              <a:gd name="connsiteY1938" fmla="*/ 6613311 h 6933129"/>
              <a:gd name="connsiteX1939" fmla="*/ 10379348 w 12207421"/>
              <a:gd name="connsiteY1939" fmla="*/ 6618955 h 6933129"/>
              <a:gd name="connsiteX1940" fmla="*/ 10378642 w 12207421"/>
              <a:gd name="connsiteY1940" fmla="*/ 6618955 h 6933129"/>
              <a:gd name="connsiteX1941" fmla="*/ 10372293 w 12207421"/>
              <a:gd name="connsiteY1941" fmla="*/ 6611900 h 6933129"/>
              <a:gd name="connsiteX1942" fmla="*/ 10369471 w 12207421"/>
              <a:gd name="connsiteY1942" fmla="*/ 6525131 h 6933129"/>
              <a:gd name="connsiteX1943" fmla="*/ 10365239 w 12207421"/>
              <a:gd name="connsiteY1943" fmla="*/ 6511022 h 6933129"/>
              <a:gd name="connsiteX1944" fmla="*/ 10363121 w 12207421"/>
              <a:gd name="connsiteY1944" fmla="*/ 6511728 h 6933129"/>
              <a:gd name="connsiteX1945" fmla="*/ 10361711 w 12207421"/>
              <a:gd name="connsiteY1945" fmla="*/ 6520193 h 6933129"/>
              <a:gd name="connsiteX1946" fmla="*/ 10351834 w 12207421"/>
              <a:gd name="connsiteY1946" fmla="*/ 6519487 h 6933129"/>
              <a:gd name="connsiteX1947" fmla="*/ 10352540 w 12207421"/>
              <a:gd name="connsiteY1947" fmla="*/ 6503262 h 6933129"/>
              <a:gd name="connsiteX1948" fmla="*/ 10362329 w 12207421"/>
              <a:gd name="connsiteY1948" fmla="*/ 6497795 h 6933129"/>
              <a:gd name="connsiteX1949" fmla="*/ 10302454 w 12207421"/>
              <a:gd name="connsiteY1949" fmla="*/ 6496914 h 6933129"/>
              <a:gd name="connsiteX1950" fmla="*/ 10308803 w 12207421"/>
              <a:gd name="connsiteY1950" fmla="*/ 6504673 h 6933129"/>
              <a:gd name="connsiteX1951" fmla="*/ 10307392 w 12207421"/>
              <a:gd name="connsiteY1951" fmla="*/ 6524427 h 6933129"/>
              <a:gd name="connsiteX1952" fmla="*/ 10314447 w 12207421"/>
              <a:gd name="connsiteY1952" fmla="*/ 6523016 h 6933129"/>
              <a:gd name="connsiteX1953" fmla="*/ 10322912 w 12207421"/>
              <a:gd name="connsiteY1953" fmla="*/ 6528660 h 6933129"/>
              <a:gd name="connsiteX1954" fmla="*/ 10317268 w 12207421"/>
              <a:gd name="connsiteY1954" fmla="*/ 6537125 h 6933129"/>
              <a:gd name="connsiteX1955" fmla="*/ 10306686 w 12207421"/>
              <a:gd name="connsiteY1955" fmla="*/ 6539241 h 6933129"/>
              <a:gd name="connsiteX1956" fmla="*/ 10305981 w 12207421"/>
              <a:gd name="connsiteY1956" fmla="*/ 6557583 h 6933129"/>
              <a:gd name="connsiteX1957" fmla="*/ 10298221 w 12207421"/>
              <a:gd name="connsiteY1957" fmla="*/ 6563932 h 6933129"/>
              <a:gd name="connsiteX1958" fmla="*/ 10291167 w 12207421"/>
              <a:gd name="connsiteY1958" fmla="*/ 6555466 h 6933129"/>
              <a:gd name="connsiteX1959" fmla="*/ 10291872 w 12207421"/>
              <a:gd name="connsiteY1959" fmla="*/ 6541358 h 6933129"/>
              <a:gd name="connsiteX1960" fmla="*/ 10283407 w 12207421"/>
              <a:gd name="connsiteY1960" fmla="*/ 6543474 h 6933129"/>
              <a:gd name="connsiteX1961" fmla="*/ 10281996 w 12207421"/>
              <a:gd name="connsiteY1961" fmla="*/ 6543474 h 6933129"/>
              <a:gd name="connsiteX1962" fmla="*/ 10274942 w 12207421"/>
              <a:gd name="connsiteY1962" fmla="*/ 6537830 h 6933129"/>
              <a:gd name="connsiteX1963" fmla="*/ 10280585 w 12207421"/>
              <a:gd name="connsiteY1963" fmla="*/ 6529365 h 6933129"/>
              <a:gd name="connsiteX1964" fmla="*/ 10293283 w 12207421"/>
              <a:gd name="connsiteY1964" fmla="*/ 6526543 h 6933129"/>
              <a:gd name="connsiteX1965" fmla="*/ 10294694 w 12207421"/>
              <a:gd name="connsiteY1965" fmla="*/ 6503263 h 6933129"/>
              <a:gd name="connsiteX1966" fmla="*/ 10302454 w 12207421"/>
              <a:gd name="connsiteY1966" fmla="*/ 6496914 h 6933129"/>
              <a:gd name="connsiteX1967" fmla="*/ 4714989 w 12207421"/>
              <a:gd name="connsiteY1967" fmla="*/ 6494192 h 6933129"/>
              <a:gd name="connsiteX1968" fmla="*/ 4717811 w 12207421"/>
              <a:gd name="connsiteY1968" fmla="*/ 6503363 h 6933129"/>
              <a:gd name="connsiteX1969" fmla="*/ 4724160 w 12207421"/>
              <a:gd name="connsiteY1969" fmla="*/ 6875837 h 6933129"/>
              <a:gd name="connsiteX1970" fmla="*/ 4721339 w 12207421"/>
              <a:gd name="connsiteY1970" fmla="*/ 6885713 h 6933129"/>
              <a:gd name="connsiteX1971" fmla="*/ 4717811 w 12207421"/>
              <a:gd name="connsiteY1971" fmla="*/ 6886419 h 6933129"/>
              <a:gd name="connsiteX1972" fmla="*/ 4711462 w 12207421"/>
              <a:gd name="connsiteY1972" fmla="*/ 6882891 h 6933129"/>
              <a:gd name="connsiteX1973" fmla="*/ 4705819 w 12207421"/>
              <a:gd name="connsiteY1973" fmla="*/ 6497014 h 6933129"/>
              <a:gd name="connsiteX1974" fmla="*/ 4714989 w 12207421"/>
              <a:gd name="connsiteY1974" fmla="*/ 6494192 h 6933129"/>
              <a:gd name="connsiteX1975" fmla="*/ 11046579 w 12207421"/>
              <a:gd name="connsiteY1975" fmla="*/ 6492923 h 6933129"/>
              <a:gd name="connsiteX1976" fmla="*/ 11010382 w 12207421"/>
              <a:gd name="connsiteY1976" fmla="*/ 6493904 h 6933129"/>
              <a:gd name="connsiteX1977" fmla="*/ 10946186 w 12207421"/>
              <a:gd name="connsiteY1977" fmla="*/ 6523973 h 6933129"/>
              <a:gd name="connsiteX1978" fmla="*/ 10997683 w 12207421"/>
              <a:gd name="connsiteY1978" fmla="*/ 6695397 h 6933129"/>
              <a:gd name="connsiteX1979" fmla="*/ 10932782 w 12207421"/>
              <a:gd name="connsiteY1979" fmla="*/ 6803329 h 6933129"/>
              <a:gd name="connsiteX1980" fmla="*/ 11093623 w 12207421"/>
              <a:gd name="connsiteY1980" fmla="*/ 6846361 h 6933129"/>
              <a:gd name="connsiteX1981" fmla="*/ 11225541 w 12207421"/>
              <a:gd name="connsiteY1981" fmla="*/ 6643194 h 6933129"/>
              <a:gd name="connsiteX1982" fmla="*/ 11085158 w 12207421"/>
              <a:gd name="connsiteY1982" fmla="*/ 6501399 h 6933129"/>
              <a:gd name="connsiteX1983" fmla="*/ 11046579 w 12207421"/>
              <a:gd name="connsiteY1983" fmla="*/ 6492923 h 6933129"/>
              <a:gd name="connsiteX1984" fmla="*/ 9218897 w 12207421"/>
              <a:gd name="connsiteY1984" fmla="*/ 6489154 h 6933129"/>
              <a:gd name="connsiteX1985" fmla="*/ 9226656 w 12207421"/>
              <a:gd name="connsiteY1985" fmla="*/ 6495503 h 6933129"/>
              <a:gd name="connsiteX1986" fmla="*/ 9230184 w 12207421"/>
              <a:gd name="connsiteY1986" fmla="*/ 6527954 h 6933129"/>
              <a:gd name="connsiteX1987" fmla="*/ 9258401 w 12207421"/>
              <a:gd name="connsiteY1987" fmla="*/ 6515960 h 6933129"/>
              <a:gd name="connsiteX1988" fmla="*/ 9267572 w 12207421"/>
              <a:gd name="connsiteY1988" fmla="*/ 6519488 h 6933129"/>
              <a:gd name="connsiteX1989" fmla="*/ 9264045 w 12207421"/>
              <a:gd name="connsiteY1989" fmla="*/ 6528660 h 6933129"/>
              <a:gd name="connsiteX1990" fmla="*/ 9232300 w 12207421"/>
              <a:gd name="connsiteY1990" fmla="*/ 6542768 h 6933129"/>
              <a:gd name="connsiteX1991" fmla="*/ 9235827 w 12207421"/>
              <a:gd name="connsiteY1991" fmla="*/ 6574513 h 6933129"/>
              <a:gd name="connsiteX1992" fmla="*/ 9229478 w 12207421"/>
              <a:gd name="connsiteY1992" fmla="*/ 6582273 h 6933129"/>
              <a:gd name="connsiteX1993" fmla="*/ 9228773 w 12207421"/>
              <a:gd name="connsiteY1993" fmla="*/ 6582273 h 6933129"/>
              <a:gd name="connsiteX1994" fmla="*/ 9221718 w 12207421"/>
              <a:gd name="connsiteY1994" fmla="*/ 6575924 h 6933129"/>
              <a:gd name="connsiteX1995" fmla="*/ 9218897 w 12207421"/>
              <a:gd name="connsiteY1995" fmla="*/ 6548412 h 6933129"/>
              <a:gd name="connsiteX1996" fmla="*/ 9197732 w 12207421"/>
              <a:gd name="connsiteY1996" fmla="*/ 6557582 h 6933129"/>
              <a:gd name="connsiteX1997" fmla="*/ 9194910 w 12207421"/>
              <a:gd name="connsiteY1997" fmla="*/ 6558288 h 6933129"/>
              <a:gd name="connsiteX1998" fmla="*/ 9188561 w 12207421"/>
              <a:gd name="connsiteY1998" fmla="*/ 6554055 h 6933129"/>
              <a:gd name="connsiteX1999" fmla="*/ 9192089 w 12207421"/>
              <a:gd name="connsiteY1999" fmla="*/ 6544885 h 6933129"/>
              <a:gd name="connsiteX2000" fmla="*/ 9216780 w 12207421"/>
              <a:gd name="connsiteY2000" fmla="*/ 6534303 h 6933129"/>
              <a:gd name="connsiteX2001" fmla="*/ 9212546 w 12207421"/>
              <a:gd name="connsiteY2001" fmla="*/ 6496914 h 6933129"/>
              <a:gd name="connsiteX2002" fmla="*/ 9218897 w 12207421"/>
              <a:gd name="connsiteY2002" fmla="*/ 6489154 h 6933129"/>
              <a:gd name="connsiteX2003" fmla="*/ 3753474 w 12207421"/>
              <a:gd name="connsiteY2003" fmla="*/ 6485022 h 6933129"/>
              <a:gd name="connsiteX2004" fmla="*/ 3757706 w 12207421"/>
              <a:gd name="connsiteY2004" fmla="*/ 6490665 h 6933129"/>
              <a:gd name="connsiteX2005" fmla="*/ 3764761 w 12207421"/>
              <a:gd name="connsiteY2005" fmla="*/ 6556978 h 6933129"/>
              <a:gd name="connsiteX2006" fmla="*/ 3758412 w 12207421"/>
              <a:gd name="connsiteY2006" fmla="*/ 6564738 h 6933129"/>
              <a:gd name="connsiteX2007" fmla="*/ 3757706 w 12207421"/>
              <a:gd name="connsiteY2007" fmla="*/ 6564738 h 6933129"/>
              <a:gd name="connsiteX2008" fmla="*/ 3750652 w 12207421"/>
              <a:gd name="connsiteY2008" fmla="*/ 6558389 h 6933129"/>
              <a:gd name="connsiteX2009" fmla="*/ 3745009 w 12207421"/>
              <a:gd name="connsiteY2009" fmla="*/ 6506185 h 6933129"/>
              <a:gd name="connsiteX2010" fmla="*/ 3735132 w 12207421"/>
              <a:gd name="connsiteY2010" fmla="*/ 6515357 h 6933129"/>
              <a:gd name="connsiteX2011" fmla="*/ 3725255 w 12207421"/>
              <a:gd name="connsiteY2011" fmla="*/ 6514651 h 6933129"/>
              <a:gd name="connsiteX2012" fmla="*/ 3725961 w 12207421"/>
              <a:gd name="connsiteY2012" fmla="*/ 6504774 h 6933129"/>
              <a:gd name="connsiteX2013" fmla="*/ 3746420 w 12207421"/>
              <a:gd name="connsiteY2013" fmla="*/ 6486433 h 6933129"/>
              <a:gd name="connsiteX2014" fmla="*/ 3753474 w 12207421"/>
              <a:gd name="connsiteY2014" fmla="*/ 6485022 h 6933129"/>
              <a:gd name="connsiteX2015" fmla="*/ 2396909 w 12207421"/>
              <a:gd name="connsiteY2015" fmla="*/ 6485021 h 6933129"/>
              <a:gd name="connsiteX2016" fmla="*/ 2406785 w 12207421"/>
              <a:gd name="connsiteY2016" fmla="*/ 6486432 h 6933129"/>
              <a:gd name="connsiteX2017" fmla="*/ 2405374 w 12207421"/>
              <a:gd name="connsiteY2017" fmla="*/ 6496308 h 6933129"/>
              <a:gd name="connsiteX2018" fmla="*/ 2391265 w 12207421"/>
              <a:gd name="connsiteY2018" fmla="*/ 6507595 h 6933129"/>
              <a:gd name="connsiteX2019" fmla="*/ 2387033 w 12207421"/>
              <a:gd name="connsiteY2019" fmla="*/ 6509006 h 6933129"/>
              <a:gd name="connsiteX2020" fmla="*/ 2381389 w 12207421"/>
              <a:gd name="connsiteY2020" fmla="*/ 6506184 h 6933129"/>
              <a:gd name="connsiteX2021" fmla="*/ 2382800 w 12207421"/>
              <a:gd name="connsiteY2021" fmla="*/ 6496308 h 6933129"/>
              <a:gd name="connsiteX2022" fmla="*/ 497388 w 12207421"/>
              <a:gd name="connsiteY2022" fmla="*/ 6482894 h 6933129"/>
              <a:gd name="connsiteX2023" fmla="*/ 396994 w 12207421"/>
              <a:gd name="connsiteY2023" fmla="*/ 6513944 h 6933129"/>
              <a:gd name="connsiteX2024" fmla="*/ 448491 w 12207421"/>
              <a:gd name="connsiteY2024" fmla="*/ 6685368 h 6933129"/>
              <a:gd name="connsiteX2025" fmla="*/ 383591 w 12207421"/>
              <a:gd name="connsiteY2025" fmla="*/ 6793300 h 6933129"/>
              <a:gd name="connsiteX2026" fmla="*/ 544431 w 12207421"/>
              <a:gd name="connsiteY2026" fmla="*/ 6836332 h 6933129"/>
              <a:gd name="connsiteX2027" fmla="*/ 676349 w 12207421"/>
              <a:gd name="connsiteY2027" fmla="*/ 6633165 h 6933129"/>
              <a:gd name="connsiteX2028" fmla="*/ 535966 w 12207421"/>
              <a:gd name="connsiteY2028" fmla="*/ 6491370 h 6933129"/>
              <a:gd name="connsiteX2029" fmla="*/ 497388 w 12207421"/>
              <a:gd name="connsiteY2029" fmla="*/ 6482894 h 6933129"/>
              <a:gd name="connsiteX2030" fmla="*/ 10797513 w 12207421"/>
              <a:gd name="connsiteY2030" fmla="*/ 6482352 h 6933129"/>
              <a:gd name="connsiteX2031" fmla="*/ 10709157 w 12207421"/>
              <a:gd name="connsiteY2031" fmla="*/ 6519740 h 6933129"/>
              <a:gd name="connsiteX2032" fmla="*/ 10637202 w 12207421"/>
              <a:gd name="connsiteY2032" fmla="*/ 6658008 h 6933129"/>
              <a:gd name="connsiteX2033" fmla="*/ 10671063 w 12207421"/>
              <a:gd name="connsiteY2033" fmla="*/ 6654481 h 6933129"/>
              <a:gd name="connsiteX2034" fmla="*/ 10678823 w 12207421"/>
              <a:gd name="connsiteY2034" fmla="*/ 6660830 h 6933129"/>
              <a:gd name="connsiteX2035" fmla="*/ 10672474 w 12207421"/>
              <a:gd name="connsiteY2035" fmla="*/ 6668590 h 6933129"/>
              <a:gd name="connsiteX2036" fmla="*/ 10637907 w 12207421"/>
              <a:gd name="connsiteY2036" fmla="*/ 6672117 h 6933129"/>
              <a:gd name="connsiteX2037" fmla="*/ 10647078 w 12207421"/>
              <a:gd name="connsiteY2037" fmla="*/ 6720087 h 6933129"/>
              <a:gd name="connsiteX2038" fmla="*/ 10841780 w 12207421"/>
              <a:gd name="connsiteY2038" fmla="*/ 6831547 h 6933129"/>
              <a:gd name="connsiteX2039" fmla="*/ 10910913 w 12207421"/>
              <a:gd name="connsiteY2039" fmla="*/ 6801213 h 6933129"/>
              <a:gd name="connsiteX2040" fmla="*/ 10868587 w 12207421"/>
              <a:gd name="connsiteY2040" fmla="*/ 6730669 h 6933129"/>
              <a:gd name="connsiteX2041" fmla="*/ 10894688 w 12207421"/>
              <a:gd name="connsiteY2041" fmla="*/ 6559951 h 6933129"/>
              <a:gd name="connsiteX2042" fmla="*/ 10925022 w 12207421"/>
              <a:gd name="connsiteY2042" fmla="*/ 6523268 h 6933129"/>
              <a:gd name="connsiteX2043" fmla="*/ 10905975 w 12207421"/>
              <a:gd name="connsiteY2043" fmla="*/ 6508454 h 6933129"/>
              <a:gd name="connsiteX2044" fmla="*/ 10797513 w 12207421"/>
              <a:gd name="connsiteY2044" fmla="*/ 6482352 h 6933129"/>
              <a:gd name="connsiteX2045" fmla="*/ 4051875 w 12207421"/>
              <a:gd name="connsiteY2045" fmla="*/ 6479378 h 6933129"/>
              <a:gd name="connsiteX2046" fmla="*/ 4056813 w 12207421"/>
              <a:gd name="connsiteY2046" fmla="*/ 6485021 h 6933129"/>
              <a:gd name="connsiteX2047" fmla="*/ 4061751 w 12207421"/>
              <a:gd name="connsiteY2047" fmla="*/ 6569674 h 6933129"/>
              <a:gd name="connsiteX2048" fmla="*/ 4055402 w 12207421"/>
              <a:gd name="connsiteY2048" fmla="*/ 6577434 h 6933129"/>
              <a:gd name="connsiteX2049" fmla="*/ 4054697 w 12207421"/>
              <a:gd name="connsiteY2049" fmla="*/ 6577434 h 6933129"/>
              <a:gd name="connsiteX2050" fmla="*/ 4047643 w 12207421"/>
              <a:gd name="connsiteY2050" fmla="*/ 6571085 h 6933129"/>
              <a:gd name="connsiteX2051" fmla="*/ 4044115 w 12207421"/>
              <a:gd name="connsiteY2051" fmla="*/ 6512533 h 6933129"/>
              <a:gd name="connsiteX2052" fmla="*/ 4034944 w 12207421"/>
              <a:gd name="connsiteY2052" fmla="*/ 6530875 h 6933129"/>
              <a:gd name="connsiteX2053" fmla="*/ 4025773 w 12207421"/>
              <a:gd name="connsiteY2053" fmla="*/ 6533697 h 6933129"/>
              <a:gd name="connsiteX2054" fmla="*/ 4022951 w 12207421"/>
              <a:gd name="connsiteY2054" fmla="*/ 6524526 h 6933129"/>
              <a:gd name="connsiteX2055" fmla="*/ 4044115 w 12207421"/>
              <a:gd name="connsiteY2055" fmla="*/ 6482905 h 6933129"/>
              <a:gd name="connsiteX2056" fmla="*/ 4051875 w 12207421"/>
              <a:gd name="connsiteY2056" fmla="*/ 6479378 h 6933129"/>
              <a:gd name="connsiteX2057" fmla="*/ 248323 w 12207421"/>
              <a:gd name="connsiteY2057" fmla="*/ 6472323 h 6933129"/>
              <a:gd name="connsiteX2058" fmla="*/ 159967 w 12207421"/>
              <a:gd name="connsiteY2058" fmla="*/ 6509711 h 6933129"/>
              <a:gd name="connsiteX2059" fmla="*/ 88012 w 12207421"/>
              <a:gd name="connsiteY2059" fmla="*/ 6647979 h 6933129"/>
              <a:gd name="connsiteX2060" fmla="*/ 121872 w 12207421"/>
              <a:gd name="connsiteY2060" fmla="*/ 6644452 h 6933129"/>
              <a:gd name="connsiteX2061" fmla="*/ 129632 w 12207421"/>
              <a:gd name="connsiteY2061" fmla="*/ 6650801 h 6933129"/>
              <a:gd name="connsiteX2062" fmla="*/ 123284 w 12207421"/>
              <a:gd name="connsiteY2062" fmla="*/ 6658561 h 6933129"/>
              <a:gd name="connsiteX2063" fmla="*/ 88717 w 12207421"/>
              <a:gd name="connsiteY2063" fmla="*/ 6662088 h 6933129"/>
              <a:gd name="connsiteX2064" fmla="*/ 97888 w 12207421"/>
              <a:gd name="connsiteY2064" fmla="*/ 6710058 h 6933129"/>
              <a:gd name="connsiteX2065" fmla="*/ 292589 w 12207421"/>
              <a:gd name="connsiteY2065" fmla="*/ 6821518 h 6933129"/>
              <a:gd name="connsiteX2066" fmla="*/ 361722 w 12207421"/>
              <a:gd name="connsiteY2066" fmla="*/ 6791184 h 6933129"/>
              <a:gd name="connsiteX2067" fmla="*/ 319396 w 12207421"/>
              <a:gd name="connsiteY2067" fmla="*/ 6720640 h 6933129"/>
              <a:gd name="connsiteX2068" fmla="*/ 345497 w 12207421"/>
              <a:gd name="connsiteY2068" fmla="*/ 6549922 h 6933129"/>
              <a:gd name="connsiteX2069" fmla="*/ 375831 w 12207421"/>
              <a:gd name="connsiteY2069" fmla="*/ 6513239 h 6933129"/>
              <a:gd name="connsiteX2070" fmla="*/ 356784 w 12207421"/>
              <a:gd name="connsiteY2070" fmla="*/ 6498425 h 6933129"/>
              <a:gd name="connsiteX2071" fmla="*/ 248323 w 12207421"/>
              <a:gd name="connsiteY2071" fmla="*/ 6472323 h 6933129"/>
              <a:gd name="connsiteX2072" fmla="*/ 10202282 w 12207421"/>
              <a:gd name="connsiteY2072" fmla="*/ 6468696 h 6933129"/>
              <a:gd name="connsiteX2073" fmla="*/ 10226267 w 12207421"/>
              <a:gd name="connsiteY2073" fmla="*/ 6470107 h 6933129"/>
              <a:gd name="connsiteX2074" fmla="*/ 10241787 w 12207421"/>
              <a:gd name="connsiteY2074" fmla="*/ 6488448 h 6933129"/>
              <a:gd name="connsiteX2075" fmla="*/ 10238260 w 12207421"/>
              <a:gd name="connsiteY2075" fmla="*/ 6511729 h 6933129"/>
              <a:gd name="connsiteX2076" fmla="*/ 10253074 w 12207421"/>
              <a:gd name="connsiteY2076" fmla="*/ 6532892 h 6933129"/>
              <a:gd name="connsiteX2077" fmla="*/ 10242493 w 12207421"/>
              <a:gd name="connsiteY2077" fmla="*/ 6554761 h 6933129"/>
              <a:gd name="connsiteX2078" fmla="*/ 10216391 w 12207421"/>
              <a:gd name="connsiteY2078" fmla="*/ 6561110 h 6933129"/>
              <a:gd name="connsiteX2079" fmla="*/ 10211453 w 12207421"/>
              <a:gd name="connsiteY2079" fmla="*/ 6552645 h 6933129"/>
              <a:gd name="connsiteX2080" fmla="*/ 10219918 w 12207421"/>
              <a:gd name="connsiteY2080" fmla="*/ 6547706 h 6933129"/>
              <a:gd name="connsiteX2081" fmla="*/ 10235438 w 12207421"/>
              <a:gd name="connsiteY2081" fmla="*/ 6543474 h 6933129"/>
              <a:gd name="connsiteX2082" fmla="*/ 10240376 w 12207421"/>
              <a:gd name="connsiteY2082" fmla="*/ 6532892 h 6933129"/>
              <a:gd name="connsiteX2083" fmla="*/ 10232616 w 12207421"/>
              <a:gd name="connsiteY2083" fmla="*/ 6523016 h 6933129"/>
              <a:gd name="connsiteX2084" fmla="*/ 10228384 w 12207421"/>
              <a:gd name="connsiteY2084" fmla="*/ 6521605 h 6933129"/>
              <a:gd name="connsiteX2085" fmla="*/ 10219213 w 12207421"/>
              <a:gd name="connsiteY2085" fmla="*/ 6525132 h 6933129"/>
              <a:gd name="connsiteX2086" fmla="*/ 10211453 w 12207421"/>
              <a:gd name="connsiteY2086" fmla="*/ 6520900 h 6933129"/>
              <a:gd name="connsiteX2087" fmla="*/ 10213570 w 12207421"/>
              <a:gd name="connsiteY2087" fmla="*/ 6512434 h 6933129"/>
              <a:gd name="connsiteX2088" fmla="*/ 10223446 w 12207421"/>
              <a:gd name="connsiteY2088" fmla="*/ 6508201 h 6933129"/>
              <a:gd name="connsiteX2089" fmla="*/ 10226973 w 12207421"/>
              <a:gd name="connsiteY2089" fmla="*/ 6503968 h 6933129"/>
              <a:gd name="connsiteX2090" fmla="*/ 10229089 w 12207421"/>
              <a:gd name="connsiteY2090" fmla="*/ 6491270 h 6933129"/>
              <a:gd name="connsiteX2091" fmla="*/ 10220624 w 12207421"/>
              <a:gd name="connsiteY2091" fmla="*/ 6482099 h 6933129"/>
              <a:gd name="connsiteX2092" fmla="*/ 10207926 w 12207421"/>
              <a:gd name="connsiteY2092" fmla="*/ 6481394 h 6933129"/>
              <a:gd name="connsiteX2093" fmla="*/ 10193816 w 12207421"/>
              <a:gd name="connsiteY2093" fmla="*/ 6515962 h 6933129"/>
              <a:gd name="connsiteX2094" fmla="*/ 10210748 w 12207421"/>
              <a:gd name="connsiteY2094" fmla="*/ 6581568 h 6933129"/>
              <a:gd name="connsiteX2095" fmla="*/ 10207926 w 12207421"/>
              <a:gd name="connsiteY2095" fmla="*/ 6591444 h 6933129"/>
              <a:gd name="connsiteX2096" fmla="*/ 10204399 w 12207421"/>
              <a:gd name="connsiteY2096" fmla="*/ 6592149 h 6933129"/>
              <a:gd name="connsiteX2097" fmla="*/ 10198050 w 12207421"/>
              <a:gd name="connsiteY2097" fmla="*/ 6588622 h 6933129"/>
              <a:gd name="connsiteX2098" fmla="*/ 10179002 w 12207421"/>
              <a:gd name="connsiteY2098" fmla="*/ 6516667 h 6933129"/>
              <a:gd name="connsiteX2099" fmla="*/ 10202282 w 12207421"/>
              <a:gd name="connsiteY2099" fmla="*/ 6468696 h 6933129"/>
              <a:gd name="connsiteX2100" fmla="*/ 10806420 w 12207421"/>
              <a:gd name="connsiteY2100" fmla="*/ 6467979 h 6933129"/>
              <a:gd name="connsiteX2101" fmla="*/ 10913735 w 12207421"/>
              <a:gd name="connsiteY2101" fmla="*/ 6497166 h 6933129"/>
              <a:gd name="connsiteX2102" fmla="*/ 10935604 w 12207421"/>
              <a:gd name="connsiteY2102" fmla="*/ 6514097 h 6933129"/>
              <a:gd name="connsiteX2103" fmla="*/ 11089391 w 12207421"/>
              <a:gd name="connsiteY2103" fmla="*/ 6487996 h 6933129"/>
              <a:gd name="connsiteX2104" fmla="*/ 11239650 w 12207421"/>
              <a:gd name="connsiteY2104" fmla="*/ 6640372 h 6933129"/>
              <a:gd name="connsiteX2105" fmla="*/ 11097151 w 12207421"/>
              <a:gd name="connsiteY2105" fmla="*/ 6860470 h 6933129"/>
              <a:gd name="connsiteX2106" fmla="*/ 11056235 w 12207421"/>
              <a:gd name="connsiteY2106" fmla="*/ 6865408 h 6933129"/>
              <a:gd name="connsiteX2107" fmla="*/ 10922200 w 12207421"/>
              <a:gd name="connsiteY2107" fmla="*/ 6812500 h 6933129"/>
              <a:gd name="connsiteX2108" fmla="*/ 10844602 w 12207421"/>
              <a:gd name="connsiteY2108" fmla="*/ 6846361 h 6933129"/>
              <a:gd name="connsiteX2109" fmla="*/ 10812857 w 12207421"/>
              <a:gd name="connsiteY2109" fmla="*/ 6849183 h 6933129"/>
              <a:gd name="connsiteX2110" fmla="*/ 10633675 w 12207421"/>
              <a:gd name="connsiteY2110" fmla="*/ 6725025 h 6933129"/>
              <a:gd name="connsiteX2111" fmla="*/ 10700692 w 12207421"/>
              <a:gd name="connsiteY2111" fmla="*/ 6509159 h 6933129"/>
              <a:gd name="connsiteX2112" fmla="*/ 10806420 w 12207421"/>
              <a:gd name="connsiteY2112" fmla="*/ 6467979 h 6933129"/>
              <a:gd name="connsiteX2113" fmla="*/ 5704399 w 12207421"/>
              <a:gd name="connsiteY2113" fmla="*/ 6458114 h 6933129"/>
              <a:gd name="connsiteX2114" fmla="*/ 5676181 w 12207421"/>
              <a:gd name="connsiteY2114" fmla="*/ 6492681 h 6933129"/>
              <a:gd name="connsiteX2115" fmla="*/ 5651491 w 12207421"/>
              <a:gd name="connsiteY2115" fmla="*/ 6651406 h 6933129"/>
              <a:gd name="connsiteX2116" fmla="*/ 5691701 w 12207421"/>
              <a:gd name="connsiteY2116" fmla="*/ 6717717 h 6933129"/>
              <a:gd name="connsiteX2117" fmla="*/ 5752369 w 12207421"/>
              <a:gd name="connsiteY2117" fmla="*/ 6616839 h 6933129"/>
              <a:gd name="connsiteX2118" fmla="*/ 5704399 w 12207421"/>
              <a:gd name="connsiteY2118" fmla="*/ 6458114 h 6933129"/>
              <a:gd name="connsiteX2119" fmla="*/ 257229 w 12207421"/>
              <a:gd name="connsiteY2119" fmla="*/ 6457950 h 6933129"/>
              <a:gd name="connsiteX2120" fmla="*/ 364544 w 12207421"/>
              <a:gd name="connsiteY2120" fmla="*/ 6487137 h 6933129"/>
              <a:gd name="connsiteX2121" fmla="*/ 386413 w 12207421"/>
              <a:gd name="connsiteY2121" fmla="*/ 6504068 h 6933129"/>
              <a:gd name="connsiteX2122" fmla="*/ 540199 w 12207421"/>
              <a:gd name="connsiteY2122" fmla="*/ 6477967 h 6933129"/>
              <a:gd name="connsiteX2123" fmla="*/ 690459 w 12207421"/>
              <a:gd name="connsiteY2123" fmla="*/ 6630343 h 6933129"/>
              <a:gd name="connsiteX2124" fmla="*/ 547959 w 12207421"/>
              <a:gd name="connsiteY2124" fmla="*/ 6850441 h 6933129"/>
              <a:gd name="connsiteX2125" fmla="*/ 507043 w 12207421"/>
              <a:gd name="connsiteY2125" fmla="*/ 6855379 h 6933129"/>
              <a:gd name="connsiteX2126" fmla="*/ 373009 w 12207421"/>
              <a:gd name="connsiteY2126" fmla="*/ 6802471 h 6933129"/>
              <a:gd name="connsiteX2127" fmla="*/ 295411 w 12207421"/>
              <a:gd name="connsiteY2127" fmla="*/ 6836332 h 6933129"/>
              <a:gd name="connsiteX2128" fmla="*/ 263666 w 12207421"/>
              <a:gd name="connsiteY2128" fmla="*/ 6839154 h 6933129"/>
              <a:gd name="connsiteX2129" fmla="*/ 84485 w 12207421"/>
              <a:gd name="connsiteY2129" fmla="*/ 6714996 h 6933129"/>
              <a:gd name="connsiteX2130" fmla="*/ 151501 w 12207421"/>
              <a:gd name="connsiteY2130" fmla="*/ 6499130 h 6933129"/>
              <a:gd name="connsiteX2131" fmla="*/ 257229 w 12207421"/>
              <a:gd name="connsiteY2131" fmla="*/ 6457950 h 6933129"/>
              <a:gd name="connsiteX2132" fmla="*/ 10438604 w 12207421"/>
              <a:gd name="connsiteY2132" fmla="*/ 6455292 h 6933129"/>
              <a:gd name="connsiteX2133" fmla="*/ 10447775 w 12207421"/>
              <a:gd name="connsiteY2133" fmla="*/ 6458819 h 6933129"/>
              <a:gd name="connsiteX2134" fmla="*/ 10435077 w 12207421"/>
              <a:gd name="connsiteY2134" fmla="*/ 6779091 h 6933129"/>
              <a:gd name="connsiteX2135" fmla="*/ 10429434 w 12207421"/>
              <a:gd name="connsiteY2135" fmla="*/ 6782618 h 6933129"/>
              <a:gd name="connsiteX2136" fmla="*/ 10426612 w 12207421"/>
              <a:gd name="connsiteY2136" fmla="*/ 6781912 h 6933129"/>
              <a:gd name="connsiteX2137" fmla="*/ 10423085 w 12207421"/>
              <a:gd name="connsiteY2137" fmla="*/ 6773447 h 6933129"/>
              <a:gd name="connsiteX2138" fmla="*/ 10426612 w 12207421"/>
              <a:gd name="connsiteY2138" fmla="*/ 6762160 h 6933129"/>
              <a:gd name="connsiteX2139" fmla="*/ 10432961 w 12207421"/>
              <a:gd name="connsiteY2139" fmla="*/ 6757222 h 6933129"/>
              <a:gd name="connsiteX2140" fmla="*/ 10435783 w 12207421"/>
              <a:gd name="connsiteY2140" fmla="*/ 6465168 h 6933129"/>
              <a:gd name="connsiteX2141" fmla="*/ 10438604 w 12207421"/>
              <a:gd name="connsiteY2141" fmla="*/ 6455292 h 6933129"/>
              <a:gd name="connsiteX2142" fmla="*/ 2440646 w 12207421"/>
              <a:gd name="connsiteY2142" fmla="*/ 6443400 h 6933129"/>
              <a:gd name="connsiteX2143" fmla="*/ 2442057 w 12207421"/>
              <a:gd name="connsiteY2143" fmla="*/ 6453276 h 6933129"/>
              <a:gd name="connsiteX2144" fmla="*/ 2430770 w 12207421"/>
              <a:gd name="connsiteY2144" fmla="*/ 6467385 h 6933129"/>
              <a:gd name="connsiteX2145" fmla="*/ 2425127 w 12207421"/>
              <a:gd name="connsiteY2145" fmla="*/ 6470207 h 6933129"/>
              <a:gd name="connsiteX2146" fmla="*/ 2420894 w 12207421"/>
              <a:gd name="connsiteY2146" fmla="*/ 6468796 h 6933129"/>
              <a:gd name="connsiteX2147" fmla="*/ 2419483 w 12207421"/>
              <a:gd name="connsiteY2147" fmla="*/ 6458920 h 6933129"/>
              <a:gd name="connsiteX2148" fmla="*/ 2430770 w 12207421"/>
              <a:gd name="connsiteY2148" fmla="*/ 6444811 h 6933129"/>
              <a:gd name="connsiteX2149" fmla="*/ 2440646 w 12207421"/>
              <a:gd name="connsiteY2149" fmla="*/ 6443400 h 6933129"/>
              <a:gd name="connsiteX2150" fmla="*/ 3689278 w 12207421"/>
              <a:gd name="connsiteY2150" fmla="*/ 6437052 h 6933129"/>
              <a:gd name="connsiteX2151" fmla="*/ 4068806 w 12207421"/>
              <a:gd name="connsiteY2151" fmla="*/ 6437757 h 6933129"/>
              <a:gd name="connsiteX2152" fmla="*/ 4075860 w 12207421"/>
              <a:gd name="connsiteY2152" fmla="*/ 6444812 h 6933129"/>
              <a:gd name="connsiteX2153" fmla="*/ 4068806 w 12207421"/>
              <a:gd name="connsiteY2153" fmla="*/ 6451866 h 6933129"/>
              <a:gd name="connsiteX2154" fmla="*/ 3694921 w 12207421"/>
              <a:gd name="connsiteY2154" fmla="*/ 6451161 h 6933129"/>
              <a:gd name="connsiteX2155" fmla="*/ 3658238 w 12207421"/>
              <a:gd name="connsiteY2155" fmla="*/ 6676903 h 6933129"/>
              <a:gd name="connsiteX2156" fmla="*/ 3651889 w 12207421"/>
              <a:gd name="connsiteY2156" fmla="*/ 6682546 h 6933129"/>
              <a:gd name="connsiteX2157" fmla="*/ 3644834 w 12207421"/>
              <a:gd name="connsiteY2157" fmla="*/ 6676903 h 6933129"/>
              <a:gd name="connsiteX2158" fmla="*/ 3589105 w 12207421"/>
              <a:gd name="connsiteY2158" fmla="*/ 6453982 h 6933129"/>
              <a:gd name="connsiteX2159" fmla="*/ 3594043 w 12207421"/>
              <a:gd name="connsiteY2159" fmla="*/ 6445517 h 6933129"/>
              <a:gd name="connsiteX2160" fmla="*/ 3602508 w 12207421"/>
              <a:gd name="connsiteY2160" fmla="*/ 6450455 h 6933129"/>
              <a:gd name="connsiteX2161" fmla="*/ 3649773 w 12207421"/>
              <a:gd name="connsiteY2161" fmla="*/ 6640220 h 6933129"/>
              <a:gd name="connsiteX2162" fmla="*/ 3682223 w 12207421"/>
              <a:gd name="connsiteY2162" fmla="*/ 6442695 h 6933129"/>
              <a:gd name="connsiteX2163" fmla="*/ 3689278 w 12207421"/>
              <a:gd name="connsiteY2163" fmla="*/ 6437052 h 6933129"/>
              <a:gd name="connsiteX2164" fmla="*/ 6486032 w 12207421"/>
              <a:gd name="connsiteY2164" fmla="*/ 6434834 h 6933129"/>
              <a:gd name="connsiteX2165" fmla="*/ 6495908 w 12207421"/>
              <a:gd name="connsiteY2165" fmla="*/ 6435540 h 6933129"/>
              <a:gd name="connsiteX2166" fmla="*/ 6495203 w 12207421"/>
              <a:gd name="connsiteY2166" fmla="*/ 6445416 h 6933129"/>
              <a:gd name="connsiteX2167" fmla="*/ 6469100 w 12207421"/>
              <a:gd name="connsiteY2167" fmla="*/ 6467284 h 6933129"/>
              <a:gd name="connsiteX2168" fmla="*/ 6464868 w 12207421"/>
              <a:gd name="connsiteY2168" fmla="*/ 6468695 h 6933129"/>
              <a:gd name="connsiteX2169" fmla="*/ 6459224 w 12207421"/>
              <a:gd name="connsiteY2169" fmla="*/ 6466579 h 6933129"/>
              <a:gd name="connsiteX2170" fmla="*/ 6459930 w 12207421"/>
              <a:gd name="connsiteY2170" fmla="*/ 6456703 h 6933129"/>
              <a:gd name="connsiteX2171" fmla="*/ 10032975 w 12207421"/>
              <a:gd name="connsiteY2171" fmla="*/ 6429191 h 6933129"/>
              <a:gd name="connsiteX2172" fmla="*/ 10035797 w 12207421"/>
              <a:gd name="connsiteY2172" fmla="*/ 6438362 h 6933129"/>
              <a:gd name="connsiteX2173" fmla="*/ 10042146 w 12207421"/>
              <a:gd name="connsiteY2173" fmla="*/ 6810836 h 6933129"/>
              <a:gd name="connsiteX2174" fmla="*/ 10039325 w 12207421"/>
              <a:gd name="connsiteY2174" fmla="*/ 6820712 h 6933129"/>
              <a:gd name="connsiteX2175" fmla="*/ 10035797 w 12207421"/>
              <a:gd name="connsiteY2175" fmla="*/ 6821418 h 6933129"/>
              <a:gd name="connsiteX2176" fmla="*/ 10029448 w 12207421"/>
              <a:gd name="connsiteY2176" fmla="*/ 6817890 h 6933129"/>
              <a:gd name="connsiteX2177" fmla="*/ 10023805 w 12207421"/>
              <a:gd name="connsiteY2177" fmla="*/ 6432013 h 6933129"/>
              <a:gd name="connsiteX2178" fmla="*/ 10032975 w 12207421"/>
              <a:gd name="connsiteY2178" fmla="*/ 6429191 h 6933129"/>
              <a:gd name="connsiteX2179" fmla="*/ 9071460 w 12207421"/>
              <a:gd name="connsiteY2179" fmla="*/ 6420021 h 6933129"/>
              <a:gd name="connsiteX2180" fmla="*/ 9075692 w 12207421"/>
              <a:gd name="connsiteY2180" fmla="*/ 6425664 h 6933129"/>
              <a:gd name="connsiteX2181" fmla="*/ 9082747 w 12207421"/>
              <a:gd name="connsiteY2181" fmla="*/ 6491977 h 6933129"/>
              <a:gd name="connsiteX2182" fmla="*/ 9076398 w 12207421"/>
              <a:gd name="connsiteY2182" fmla="*/ 6499737 h 6933129"/>
              <a:gd name="connsiteX2183" fmla="*/ 9075692 w 12207421"/>
              <a:gd name="connsiteY2183" fmla="*/ 6499737 h 6933129"/>
              <a:gd name="connsiteX2184" fmla="*/ 9068638 w 12207421"/>
              <a:gd name="connsiteY2184" fmla="*/ 6493388 h 6933129"/>
              <a:gd name="connsiteX2185" fmla="*/ 9062995 w 12207421"/>
              <a:gd name="connsiteY2185" fmla="*/ 6441184 h 6933129"/>
              <a:gd name="connsiteX2186" fmla="*/ 9053118 w 12207421"/>
              <a:gd name="connsiteY2186" fmla="*/ 6450356 h 6933129"/>
              <a:gd name="connsiteX2187" fmla="*/ 9043241 w 12207421"/>
              <a:gd name="connsiteY2187" fmla="*/ 6449650 h 6933129"/>
              <a:gd name="connsiteX2188" fmla="*/ 9043947 w 12207421"/>
              <a:gd name="connsiteY2188" fmla="*/ 6439773 h 6933129"/>
              <a:gd name="connsiteX2189" fmla="*/ 9064406 w 12207421"/>
              <a:gd name="connsiteY2189" fmla="*/ 6421432 h 6933129"/>
              <a:gd name="connsiteX2190" fmla="*/ 9071460 w 12207421"/>
              <a:gd name="connsiteY2190" fmla="*/ 6420021 h 6933129"/>
              <a:gd name="connsiteX2191" fmla="*/ 7714895 w 12207421"/>
              <a:gd name="connsiteY2191" fmla="*/ 6420020 h 6933129"/>
              <a:gd name="connsiteX2192" fmla="*/ 7724771 w 12207421"/>
              <a:gd name="connsiteY2192" fmla="*/ 6421431 h 6933129"/>
              <a:gd name="connsiteX2193" fmla="*/ 7723360 w 12207421"/>
              <a:gd name="connsiteY2193" fmla="*/ 6431307 h 6933129"/>
              <a:gd name="connsiteX2194" fmla="*/ 7709251 w 12207421"/>
              <a:gd name="connsiteY2194" fmla="*/ 6442594 h 6933129"/>
              <a:gd name="connsiteX2195" fmla="*/ 7705019 w 12207421"/>
              <a:gd name="connsiteY2195" fmla="*/ 6444005 h 6933129"/>
              <a:gd name="connsiteX2196" fmla="*/ 7699375 w 12207421"/>
              <a:gd name="connsiteY2196" fmla="*/ 6441183 h 6933129"/>
              <a:gd name="connsiteX2197" fmla="*/ 7700786 w 12207421"/>
              <a:gd name="connsiteY2197" fmla="*/ 6431307 h 6933129"/>
              <a:gd name="connsiteX2198" fmla="*/ 5815374 w 12207421"/>
              <a:gd name="connsiteY2198" fmla="*/ 6417893 h 6933129"/>
              <a:gd name="connsiteX2199" fmla="*/ 5714980 w 12207421"/>
              <a:gd name="connsiteY2199" fmla="*/ 6448943 h 6933129"/>
              <a:gd name="connsiteX2200" fmla="*/ 5766477 w 12207421"/>
              <a:gd name="connsiteY2200" fmla="*/ 6620367 h 6933129"/>
              <a:gd name="connsiteX2201" fmla="*/ 5701577 w 12207421"/>
              <a:gd name="connsiteY2201" fmla="*/ 6728299 h 6933129"/>
              <a:gd name="connsiteX2202" fmla="*/ 5862417 w 12207421"/>
              <a:gd name="connsiteY2202" fmla="*/ 6771331 h 6933129"/>
              <a:gd name="connsiteX2203" fmla="*/ 5994335 w 12207421"/>
              <a:gd name="connsiteY2203" fmla="*/ 6568164 h 6933129"/>
              <a:gd name="connsiteX2204" fmla="*/ 5853952 w 12207421"/>
              <a:gd name="connsiteY2204" fmla="*/ 6426369 h 6933129"/>
              <a:gd name="connsiteX2205" fmla="*/ 5815374 w 12207421"/>
              <a:gd name="connsiteY2205" fmla="*/ 6417893 h 6933129"/>
              <a:gd name="connsiteX2206" fmla="*/ 9369861 w 12207421"/>
              <a:gd name="connsiteY2206" fmla="*/ 6414377 h 6933129"/>
              <a:gd name="connsiteX2207" fmla="*/ 9374799 w 12207421"/>
              <a:gd name="connsiteY2207" fmla="*/ 6420020 h 6933129"/>
              <a:gd name="connsiteX2208" fmla="*/ 9379737 w 12207421"/>
              <a:gd name="connsiteY2208" fmla="*/ 6504673 h 6933129"/>
              <a:gd name="connsiteX2209" fmla="*/ 9373388 w 12207421"/>
              <a:gd name="connsiteY2209" fmla="*/ 6512433 h 6933129"/>
              <a:gd name="connsiteX2210" fmla="*/ 9372683 w 12207421"/>
              <a:gd name="connsiteY2210" fmla="*/ 6512433 h 6933129"/>
              <a:gd name="connsiteX2211" fmla="*/ 9365629 w 12207421"/>
              <a:gd name="connsiteY2211" fmla="*/ 6506084 h 6933129"/>
              <a:gd name="connsiteX2212" fmla="*/ 9362101 w 12207421"/>
              <a:gd name="connsiteY2212" fmla="*/ 6447532 h 6933129"/>
              <a:gd name="connsiteX2213" fmla="*/ 9352930 w 12207421"/>
              <a:gd name="connsiteY2213" fmla="*/ 6465874 h 6933129"/>
              <a:gd name="connsiteX2214" fmla="*/ 9343759 w 12207421"/>
              <a:gd name="connsiteY2214" fmla="*/ 6468696 h 6933129"/>
              <a:gd name="connsiteX2215" fmla="*/ 9340937 w 12207421"/>
              <a:gd name="connsiteY2215" fmla="*/ 6459525 h 6933129"/>
              <a:gd name="connsiteX2216" fmla="*/ 9362101 w 12207421"/>
              <a:gd name="connsiteY2216" fmla="*/ 6417904 h 6933129"/>
              <a:gd name="connsiteX2217" fmla="*/ 9369861 w 12207421"/>
              <a:gd name="connsiteY2217" fmla="*/ 6414377 h 6933129"/>
              <a:gd name="connsiteX2218" fmla="*/ 11805413 w 12207421"/>
              <a:gd name="connsiteY2218" fmla="*/ 6411103 h 6933129"/>
              <a:gd name="connsiteX2219" fmla="*/ 11815289 w 12207421"/>
              <a:gd name="connsiteY2219" fmla="*/ 6411103 h 6933129"/>
              <a:gd name="connsiteX2220" fmla="*/ 11815289 w 12207421"/>
              <a:gd name="connsiteY2220" fmla="*/ 6420979 h 6933129"/>
              <a:gd name="connsiteX2221" fmla="*/ 11793420 w 12207421"/>
              <a:gd name="connsiteY2221" fmla="*/ 6442848 h 6933129"/>
              <a:gd name="connsiteX2222" fmla="*/ 11788482 w 12207421"/>
              <a:gd name="connsiteY2222" fmla="*/ 6444964 h 6933129"/>
              <a:gd name="connsiteX2223" fmla="*/ 11783544 w 12207421"/>
              <a:gd name="connsiteY2223" fmla="*/ 6442848 h 6933129"/>
              <a:gd name="connsiteX2224" fmla="*/ 11783544 w 12207421"/>
              <a:gd name="connsiteY2224" fmla="*/ 6432972 h 6933129"/>
              <a:gd name="connsiteX2225" fmla="*/ 5566309 w 12207421"/>
              <a:gd name="connsiteY2225" fmla="*/ 6407322 h 6933129"/>
              <a:gd name="connsiteX2226" fmla="*/ 5477953 w 12207421"/>
              <a:gd name="connsiteY2226" fmla="*/ 6444710 h 6933129"/>
              <a:gd name="connsiteX2227" fmla="*/ 5405998 w 12207421"/>
              <a:gd name="connsiteY2227" fmla="*/ 6582978 h 6933129"/>
              <a:gd name="connsiteX2228" fmla="*/ 5439858 w 12207421"/>
              <a:gd name="connsiteY2228" fmla="*/ 6579451 h 6933129"/>
              <a:gd name="connsiteX2229" fmla="*/ 5447618 w 12207421"/>
              <a:gd name="connsiteY2229" fmla="*/ 6585800 h 6933129"/>
              <a:gd name="connsiteX2230" fmla="*/ 5441270 w 12207421"/>
              <a:gd name="connsiteY2230" fmla="*/ 6593560 h 6933129"/>
              <a:gd name="connsiteX2231" fmla="*/ 5406703 w 12207421"/>
              <a:gd name="connsiteY2231" fmla="*/ 6597087 h 6933129"/>
              <a:gd name="connsiteX2232" fmla="*/ 5415874 w 12207421"/>
              <a:gd name="connsiteY2232" fmla="*/ 6645057 h 6933129"/>
              <a:gd name="connsiteX2233" fmla="*/ 5610575 w 12207421"/>
              <a:gd name="connsiteY2233" fmla="*/ 6756517 h 6933129"/>
              <a:gd name="connsiteX2234" fmla="*/ 5679708 w 12207421"/>
              <a:gd name="connsiteY2234" fmla="*/ 6726183 h 6933129"/>
              <a:gd name="connsiteX2235" fmla="*/ 5637382 w 12207421"/>
              <a:gd name="connsiteY2235" fmla="*/ 6655639 h 6933129"/>
              <a:gd name="connsiteX2236" fmla="*/ 5663483 w 12207421"/>
              <a:gd name="connsiteY2236" fmla="*/ 6484921 h 6933129"/>
              <a:gd name="connsiteX2237" fmla="*/ 5693817 w 12207421"/>
              <a:gd name="connsiteY2237" fmla="*/ 6448238 h 6933129"/>
              <a:gd name="connsiteX2238" fmla="*/ 5674770 w 12207421"/>
              <a:gd name="connsiteY2238" fmla="*/ 6433424 h 6933129"/>
              <a:gd name="connsiteX2239" fmla="*/ 5566309 w 12207421"/>
              <a:gd name="connsiteY2239" fmla="*/ 6407322 h 6933129"/>
              <a:gd name="connsiteX2240" fmla="*/ 2473803 w 12207421"/>
              <a:gd name="connsiteY2240" fmla="*/ 6402484 h 6933129"/>
              <a:gd name="connsiteX2241" fmla="*/ 2475214 w 12207421"/>
              <a:gd name="connsiteY2241" fmla="*/ 6412361 h 6933129"/>
              <a:gd name="connsiteX2242" fmla="*/ 2466748 w 12207421"/>
              <a:gd name="connsiteY2242" fmla="*/ 6423648 h 6933129"/>
              <a:gd name="connsiteX2243" fmla="*/ 2461105 w 12207421"/>
              <a:gd name="connsiteY2243" fmla="*/ 6426469 h 6933129"/>
              <a:gd name="connsiteX2244" fmla="*/ 2456871 w 12207421"/>
              <a:gd name="connsiteY2244" fmla="*/ 6425058 h 6933129"/>
              <a:gd name="connsiteX2245" fmla="*/ 2455460 w 12207421"/>
              <a:gd name="connsiteY2245" fmla="*/ 6415182 h 6933129"/>
              <a:gd name="connsiteX2246" fmla="*/ 2463927 w 12207421"/>
              <a:gd name="connsiteY2246" fmla="*/ 6403895 h 6933129"/>
              <a:gd name="connsiteX2247" fmla="*/ 2473803 w 12207421"/>
              <a:gd name="connsiteY2247" fmla="*/ 6402484 h 6933129"/>
              <a:gd name="connsiteX2248" fmla="*/ 1256227 w 12207421"/>
              <a:gd name="connsiteY2248" fmla="*/ 6401074 h 6933129"/>
              <a:gd name="connsiteX2249" fmla="*/ 1266103 w 12207421"/>
              <a:gd name="connsiteY2249" fmla="*/ 6401074 h 6933129"/>
              <a:gd name="connsiteX2250" fmla="*/ 1266103 w 12207421"/>
              <a:gd name="connsiteY2250" fmla="*/ 6410950 h 6933129"/>
              <a:gd name="connsiteX2251" fmla="*/ 1244234 w 12207421"/>
              <a:gd name="connsiteY2251" fmla="*/ 6432819 h 6933129"/>
              <a:gd name="connsiteX2252" fmla="*/ 1239296 w 12207421"/>
              <a:gd name="connsiteY2252" fmla="*/ 6434935 h 6933129"/>
              <a:gd name="connsiteX2253" fmla="*/ 1234358 w 12207421"/>
              <a:gd name="connsiteY2253" fmla="*/ 6432819 h 6933129"/>
              <a:gd name="connsiteX2254" fmla="*/ 1234358 w 12207421"/>
              <a:gd name="connsiteY2254" fmla="*/ 6422943 h 6933129"/>
              <a:gd name="connsiteX2255" fmla="*/ 2350350 w 12207421"/>
              <a:gd name="connsiteY2255" fmla="*/ 6394019 h 6933129"/>
              <a:gd name="connsiteX2256" fmla="*/ 2346823 w 12207421"/>
              <a:gd name="connsiteY2256" fmla="*/ 6544984 h 6933129"/>
              <a:gd name="connsiteX2257" fmla="*/ 2365164 w 12207421"/>
              <a:gd name="connsiteY2257" fmla="*/ 6525232 h 6933129"/>
              <a:gd name="connsiteX2258" fmla="*/ 2375040 w 12207421"/>
              <a:gd name="connsiteY2258" fmla="*/ 6524526 h 6933129"/>
              <a:gd name="connsiteX2259" fmla="*/ 2375746 w 12207421"/>
              <a:gd name="connsiteY2259" fmla="*/ 6534402 h 6933129"/>
              <a:gd name="connsiteX2260" fmla="*/ 2356699 w 12207421"/>
              <a:gd name="connsiteY2260" fmla="*/ 6554860 h 6933129"/>
              <a:gd name="connsiteX2261" fmla="*/ 2485794 w 12207421"/>
              <a:gd name="connsiteY2261" fmla="*/ 6554155 h 6933129"/>
              <a:gd name="connsiteX2262" fmla="*/ 2480151 w 12207421"/>
              <a:gd name="connsiteY2262" fmla="*/ 6394725 h 6933129"/>
              <a:gd name="connsiteX2263" fmla="*/ 5575215 w 12207421"/>
              <a:gd name="connsiteY2263" fmla="*/ 6392949 h 6933129"/>
              <a:gd name="connsiteX2264" fmla="*/ 5682530 w 12207421"/>
              <a:gd name="connsiteY2264" fmla="*/ 6422136 h 6933129"/>
              <a:gd name="connsiteX2265" fmla="*/ 5704399 w 12207421"/>
              <a:gd name="connsiteY2265" fmla="*/ 6439067 h 6933129"/>
              <a:gd name="connsiteX2266" fmla="*/ 5858185 w 12207421"/>
              <a:gd name="connsiteY2266" fmla="*/ 6412966 h 6933129"/>
              <a:gd name="connsiteX2267" fmla="*/ 6008445 w 12207421"/>
              <a:gd name="connsiteY2267" fmla="*/ 6565342 h 6933129"/>
              <a:gd name="connsiteX2268" fmla="*/ 5865945 w 12207421"/>
              <a:gd name="connsiteY2268" fmla="*/ 6785440 h 6933129"/>
              <a:gd name="connsiteX2269" fmla="*/ 5825029 w 12207421"/>
              <a:gd name="connsiteY2269" fmla="*/ 6790378 h 6933129"/>
              <a:gd name="connsiteX2270" fmla="*/ 5690995 w 12207421"/>
              <a:gd name="connsiteY2270" fmla="*/ 6737470 h 6933129"/>
              <a:gd name="connsiteX2271" fmla="*/ 5613397 w 12207421"/>
              <a:gd name="connsiteY2271" fmla="*/ 6771331 h 6933129"/>
              <a:gd name="connsiteX2272" fmla="*/ 5581652 w 12207421"/>
              <a:gd name="connsiteY2272" fmla="*/ 6774153 h 6933129"/>
              <a:gd name="connsiteX2273" fmla="*/ 5402471 w 12207421"/>
              <a:gd name="connsiteY2273" fmla="*/ 6649995 h 6933129"/>
              <a:gd name="connsiteX2274" fmla="*/ 5469487 w 12207421"/>
              <a:gd name="connsiteY2274" fmla="*/ 6434129 h 6933129"/>
              <a:gd name="connsiteX2275" fmla="*/ 5575215 w 12207421"/>
              <a:gd name="connsiteY2275" fmla="*/ 6392949 h 6933129"/>
              <a:gd name="connsiteX2276" fmla="*/ 7758632 w 12207421"/>
              <a:gd name="connsiteY2276" fmla="*/ 6378399 h 6933129"/>
              <a:gd name="connsiteX2277" fmla="*/ 7760043 w 12207421"/>
              <a:gd name="connsiteY2277" fmla="*/ 6388275 h 6933129"/>
              <a:gd name="connsiteX2278" fmla="*/ 7748756 w 12207421"/>
              <a:gd name="connsiteY2278" fmla="*/ 6402384 h 6933129"/>
              <a:gd name="connsiteX2279" fmla="*/ 7743113 w 12207421"/>
              <a:gd name="connsiteY2279" fmla="*/ 6405206 h 6933129"/>
              <a:gd name="connsiteX2280" fmla="*/ 7738880 w 12207421"/>
              <a:gd name="connsiteY2280" fmla="*/ 6403795 h 6933129"/>
              <a:gd name="connsiteX2281" fmla="*/ 7737469 w 12207421"/>
              <a:gd name="connsiteY2281" fmla="*/ 6393919 h 6933129"/>
              <a:gd name="connsiteX2282" fmla="*/ 7748756 w 12207421"/>
              <a:gd name="connsiteY2282" fmla="*/ 6379810 h 6933129"/>
              <a:gd name="connsiteX2283" fmla="*/ 7758632 w 12207421"/>
              <a:gd name="connsiteY2283" fmla="*/ 6378399 h 6933129"/>
              <a:gd name="connsiteX2284" fmla="*/ 9007264 w 12207421"/>
              <a:gd name="connsiteY2284" fmla="*/ 6372051 h 6933129"/>
              <a:gd name="connsiteX2285" fmla="*/ 9386792 w 12207421"/>
              <a:gd name="connsiteY2285" fmla="*/ 6372756 h 6933129"/>
              <a:gd name="connsiteX2286" fmla="*/ 9393846 w 12207421"/>
              <a:gd name="connsiteY2286" fmla="*/ 6379811 h 6933129"/>
              <a:gd name="connsiteX2287" fmla="*/ 9386792 w 12207421"/>
              <a:gd name="connsiteY2287" fmla="*/ 6386865 h 6933129"/>
              <a:gd name="connsiteX2288" fmla="*/ 9012907 w 12207421"/>
              <a:gd name="connsiteY2288" fmla="*/ 6386160 h 6933129"/>
              <a:gd name="connsiteX2289" fmla="*/ 8976224 w 12207421"/>
              <a:gd name="connsiteY2289" fmla="*/ 6611902 h 6933129"/>
              <a:gd name="connsiteX2290" fmla="*/ 8969875 w 12207421"/>
              <a:gd name="connsiteY2290" fmla="*/ 6617545 h 6933129"/>
              <a:gd name="connsiteX2291" fmla="*/ 8962820 w 12207421"/>
              <a:gd name="connsiteY2291" fmla="*/ 6611902 h 6933129"/>
              <a:gd name="connsiteX2292" fmla="*/ 8907091 w 12207421"/>
              <a:gd name="connsiteY2292" fmla="*/ 6388981 h 6933129"/>
              <a:gd name="connsiteX2293" fmla="*/ 8912029 w 12207421"/>
              <a:gd name="connsiteY2293" fmla="*/ 6380516 h 6933129"/>
              <a:gd name="connsiteX2294" fmla="*/ 8920494 w 12207421"/>
              <a:gd name="connsiteY2294" fmla="*/ 6385454 h 6933129"/>
              <a:gd name="connsiteX2295" fmla="*/ 8967759 w 12207421"/>
              <a:gd name="connsiteY2295" fmla="*/ 6575219 h 6933129"/>
              <a:gd name="connsiteX2296" fmla="*/ 9000209 w 12207421"/>
              <a:gd name="connsiteY2296" fmla="*/ 6377694 h 6933129"/>
              <a:gd name="connsiteX2297" fmla="*/ 9007264 w 12207421"/>
              <a:gd name="connsiteY2297" fmla="*/ 6372051 h 6933129"/>
              <a:gd name="connsiteX2298" fmla="*/ 3448722 w 12207421"/>
              <a:gd name="connsiteY2298" fmla="*/ 6353104 h 6933129"/>
              <a:gd name="connsiteX2299" fmla="*/ 4237406 w 12207421"/>
              <a:gd name="connsiteY2299" fmla="*/ 6362980 h 6933129"/>
              <a:gd name="connsiteX2300" fmla="*/ 4245871 w 12207421"/>
              <a:gd name="connsiteY2300" fmla="*/ 6368623 h 6933129"/>
              <a:gd name="connsiteX2301" fmla="*/ 4239522 w 12207421"/>
              <a:gd name="connsiteY2301" fmla="*/ 6376383 h 6933129"/>
              <a:gd name="connsiteX2302" fmla="*/ 3874809 w 12207421"/>
              <a:gd name="connsiteY2302" fmla="*/ 6401779 h 6933129"/>
              <a:gd name="connsiteX2303" fmla="*/ 3446606 w 12207421"/>
              <a:gd name="connsiteY2303" fmla="*/ 6366507 h 6933129"/>
              <a:gd name="connsiteX2304" fmla="*/ 3440963 w 12207421"/>
              <a:gd name="connsiteY2304" fmla="*/ 6358747 h 6933129"/>
              <a:gd name="connsiteX2305" fmla="*/ 3448722 w 12207421"/>
              <a:gd name="connsiteY2305" fmla="*/ 6353104 h 6933129"/>
              <a:gd name="connsiteX2306" fmla="*/ 2511897 w 12207421"/>
              <a:gd name="connsiteY2306" fmla="*/ 6352399 h 6933129"/>
              <a:gd name="connsiteX2307" fmla="*/ 2514014 w 12207421"/>
              <a:gd name="connsiteY2307" fmla="*/ 6361569 h 6933129"/>
              <a:gd name="connsiteX2308" fmla="*/ 2505548 w 12207421"/>
              <a:gd name="connsiteY2308" fmla="*/ 6375678 h 6933129"/>
              <a:gd name="connsiteX2309" fmla="*/ 2499199 w 12207421"/>
              <a:gd name="connsiteY2309" fmla="*/ 6379205 h 6933129"/>
              <a:gd name="connsiteX2310" fmla="*/ 2495671 w 12207421"/>
              <a:gd name="connsiteY2310" fmla="*/ 6378500 h 6933129"/>
              <a:gd name="connsiteX2311" fmla="*/ 2493555 w 12207421"/>
              <a:gd name="connsiteY2311" fmla="*/ 6368624 h 6933129"/>
              <a:gd name="connsiteX2312" fmla="*/ 2502021 w 12207421"/>
              <a:gd name="connsiteY2312" fmla="*/ 6354515 h 6933129"/>
              <a:gd name="connsiteX2313" fmla="*/ 2511897 w 12207421"/>
              <a:gd name="connsiteY2313" fmla="*/ 6352399 h 6933129"/>
              <a:gd name="connsiteX2314" fmla="*/ 11110553 w 12207421"/>
              <a:gd name="connsiteY2314" fmla="*/ 6343380 h 6933129"/>
              <a:gd name="connsiteX2315" fmla="*/ 11120429 w 12207421"/>
              <a:gd name="connsiteY2315" fmla="*/ 6343380 h 6933129"/>
              <a:gd name="connsiteX2316" fmla="*/ 11159230 w 12207421"/>
              <a:gd name="connsiteY2316" fmla="*/ 6384297 h 6933129"/>
              <a:gd name="connsiteX2317" fmla="*/ 11188858 w 12207421"/>
              <a:gd name="connsiteY2317" fmla="*/ 6353256 h 6933129"/>
              <a:gd name="connsiteX2318" fmla="*/ 11198734 w 12207421"/>
              <a:gd name="connsiteY2318" fmla="*/ 6353256 h 6933129"/>
              <a:gd name="connsiteX2319" fmla="*/ 11198734 w 12207421"/>
              <a:gd name="connsiteY2319" fmla="*/ 6361016 h 6933129"/>
              <a:gd name="connsiteX2320" fmla="*/ 11168400 w 12207421"/>
              <a:gd name="connsiteY2320" fmla="*/ 6393467 h 6933129"/>
              <a:gd name="connsiteX2321" fmla="*/ 11198734 w 12207421"/>
              <a:gd name="connsiteY2321" fmla="*/ 6433678 h 6933129"/>
              <a:gd name="connsiteX2322" fmla="*/ 11196618 w 12207421"/>
              <a:gd name="connsiteY2322" fmla="*/ 6443554 h 6933129"/>
              <a:gd name="connsiteX2323" fmla="*/ 11192385 w 12207421"/>
              <a:gd name="connsiteY2323" fmla="*/ 6444965 h 6933129"/>
              <a:gd name="connsiteX2324" fmla="*/ 11186742 w 12207421"/>
              <a:gd name="connsiteY2324" fmla="*/ 6442143 h 6933129"/>
              <a:gd name="connsiteX2325" fmla="*/ 11158524 w 12207421"/>
              <a:gd name="connsiteY2325" fmla="*/ 6404755 h 6933129"/>
              <a:gd name="connsiteX2326" fmla="*/ 11127484 w 12207421"/>
              <a:gd name="connsiteY2326" fmla="*/ 6442143 h 6933129"/>
              <a:gd name="connsiteX2327" fmla="*/ 11121840 w 12207421"/>
              <a:gd name="connsiteY2327" fmla="*/ 6444965 h 6933129"/>
              <a:gd name="connsiteX2328" fmla="*/ 11117608 w 12207421"/>
              <a:gd name="connsiteY2328" fmla="*/ 6443554 h 6933129"/>
              <a:gd name="connsiteX2329" fmla="*/ 11116197 w 12207421"/>
              <a:gd name="connsiteY2329" fmla="*/ 6433678 h 6933129"/>
              <a:gd name="connsiteX2330" fmla="*/ 11149352 w 12207421"/>
              <a:gd name="connsiteY2330" fmla="*/ 6394173 h 6933129"/>
              <a:gd name="connsiteX2331" fmla="*/ 11110553 w 12207421"/>
              <a:gd name="connsiteY2331" fmla="*/ 6353256 h 6933129"/>
              <a:gd name="connsiteX2332" fmla="*/ 11110553 w 12207421"/>
              <a:gd name="connsiteY2332" fmla="*/ 6343380 h 6933129"/>
              <a:gd name="connsiteX2333" fmla="*/ 7791789 w 12207421"/>
              <a:gd name="connsiteY2333" fmla="*/ 6337483 h 6933129"/>
              <a:gd name="connsiteX2334" fmla="*/ 7793200 w 12207421"/>
              <a:gd name="connsiteY2334" fmla="*/ 6347360 h 6933129"/>
              <a:gd name="connsiteX2335" fmla="*/ 7784734 w 12207421"/>
              <a:gd name="connsiteY2335" fmla="*/ 6358647 h 6933129"/>
              <a:gd name="connsiteX2336" fmla="*/ 7779091 w 12207421"/>
              <a:gd name="connsiteY2336" fmla="*/ 6361468 h 6933129"/>
              <a:gd name="connsiteX2337" fmla="*/ 7774857 w 12207421"/>
              <a:gd name="connsiteY2337" fmla="*/ 6360057 h 6933129"/>
              <a:gd name="connsiteX2338" fmla="*/ 7773446 w 12207421"/>
              <a:gd name="connsiteY2338" fmla="*/ 6350181 h 6933129"/>
              <a:gd name="connsiteX2339" fmla="*/ 7781913 w 12207421"/>
              <a:gd name="connsiteY2339" fmla="*/ 6338894 h 6933129"/>
              <a:gd name="connsiteX2340" fmla="*/ 7791789 w 12207421"/>
              <a:gd name="connsiteY2340" fmla="*/ 6337483 h 6933129"/>
              <a:gd name="connsiteX2341" fmla="*/ 11867491 w 12207421"/>
              <a:gd name="connsiteY2341" fmla="*/ 6337031 h 6933129"/>
              <a:gd name="connsiteX2342" fmla="*/ 11877368 w 12207421"/>
              <a:gd name="connsiteY2342" fmla="*/ 6337031 h 6933129"/>
              <a:gd name="connsiteX2343" fmla="*/ 11877368 w 12207421"/>
              <a:gd name="connsiteY2343" fmla="*/ 6346907 h 6933129"/>
              <a:gd name="connsiteX2344" fmla="*/ 11862553 w 12207421"/>
              <a:gd name="connsiteY2344" fmla="*/ 6361722 h 6933129"/>
              <a:gd name="connsiteX2345" fmla="*/ 11857615 w 12207421"/>
              <a:gd name="connsiteY2345" fmla="*/ 6363838 h 6933129"/>
              <a:gd name="connsiteX2346" fmla="*/ 11852677 w 12207421"/>
              <a:gd name="connsiteY2346" fmla="*/ 6361722 h 6933129"/>
              <a:gd name="connsiteX2347" fmla="*/ 11852677 w 12207421"/>
              <a:gd name="connsiteY2347" fmla="*/ 6351845 h 6933129"/>
              <a:gd name="connsiteX2348" fmla="*/ 6574213 w 12207421"/>
              <a:gd name="connsiteY2348" fmla="*/ 6336073 h 6933129"/>
              <a:gd name="connsiteX2349" fmla="*/ 6584089 w 12207421"/>
              <a:gd name="connsiteY2349" fmla="*/ 6336073 h 6933129"/>
              <a:gd name="connsiteX2350" fmla="*/ 6584089 w 12207421"/>
              <a:gd name="connsiteY2350" fmla="*/ 6345949 h 6933129"/>
              <a:gd name="connsiteX2351" fmla="*/ 6562220 w 12207421"/>
              <a:gd name="connsiteY2351" fmla="*/ 6367818 h 6933129"/>
              <a:gd name="connsiteX2352" fmla="*/ 6557282 w 12207421"/>
              <a:gd name="connsiteY2352" fmla="*/ 6369934 h 6933129"/>
              <a:gd name="connsiteX2353" fmla="*/ 6552344 w 12207421"/>
              <a:gd name="connsiteY2353" fmla="*/ 6367818 h 6933129"/>
              <a:gd name="connsiteX2354" fmla="*/ 6552344 w 12207421"/>
              <a:gd name="connsiteY2354" fmla="*/ 6357942 h 6933129"/>
              <a:gd name="connsiteX2355" fmla="*/ 561356 w 12207421"/>
              <a:gd name="connsiteY2355" fmla="*/ 6333351 h 6933129"/>
              <a:gd name="connsiteX2356" fmla="*/ 571232 w 12207421"/>
              <a:gd name="connsiteY2356" fmla="*/ 6333351 h 6933129"/>
              <a:gd name="connsiteX2357" fmla="*/ 610033 w 12207421"/>
              <a:gd name="connsiteY2357" fmla="*/ 6374268 h 6933129"/>
              <a:gd name="connsiteX2358" fmla="*/ 639662 w 12207421"/>
              <a:gd name="connsiteY2358" fmla="*/ 6343227 h 6933129"/>
              <a:gd name="connsiteX2359" fmla="*/ 649537 w 12207421"/>
              <a:gd name="connsiteY2359" fmla="*/ 6343227 h 6933129"/>
              <a:gd name="connsiteX2360" fmla="*/ 649537 w 12207421"/>
              <a:gd name="connsiteY2360" fmla="*/ 6350987 h 6933129"/>
              <a:gd name="connsiteX2361" fmla="*/ 619203 w 12207421"/>
              <a:gd name="connsiteY2361" fmla="*/ 6383438 h 6933129"/>
              <a:gd name="connsiteX2362" fmla="*/ 649537 w 12207421"/>
              <a:gd name="connsiteY2362" fmla="*/ 6423649 h 6933129"/>
              <a:gd name="connsiteX2363" fmla="*/ 647421 w 12207421"/>
              <a:gd name="connsiteY2363" fmla="*/ 6433525 h 6933129"/>
              <a:gd name="connsiteX2364" fmla="*/ 643188 w 12207421"/>
              <a:gd name="connsiteY2364" fmla="*/ 6434936 h 6933129"/>
              <a:gd name="connsiteX2365" fmla="*/ 637546 w 12207421"/>
              <a:gd name="connsiteY2365" fmla="*/ 6432114 h 6933129"/>
              <a:gd name="connsiteX2366" fmla="*/ 609327 w 12207421"/>
              <a:gd name="connsiteY2366" fmla="*/ 6394726 h 6933129"/>
              <a:gd name="connsiteX2367" fmla="*/ 578288 w 12207421"/>
              <a:gd name="connsiteY2367" fmla="*/ 6432114 h 6933129"/>
              <a:gd name="connsiteX2368" fmla="*/ 572644 w 12207421"/>
              <a:gd name="connsiteY2368" fmla="*/ 6434936 h 6933129"/>
              <a:gd name="connsiteX2369" fmla="*/ 568412 w 12207421"/>
              <a:gd name="connsiteY2369" fmla="*/ 6433525 h 6933129"/>
              <a:gd name="connsiteX2370" fmla="*/ 567000 w 12207421"/>
              <a:gd name="connsiteY2370" fmla="*/ 6423649 h 6933129"/>
              <a:gd name="connsiteX2371" fmla="*/ 600156 w 12207421"/>
              <a:gd name="connsiteY2371" fmla="*/ 6384144 h 6933129"/>
              <a:gd name="connsiteX2372" fmla="*/ 561356 w 12207421"/>
              <a:gd name="connsiteY2372" fmla="*/ 6343227 h 6933129"/>
              <a:gd name="connsiteX2373" fmla="*/ 561356 w 12207421"/>
              <a:gd name="connsiteY2373" fmla="*/ 6333351 h 6933129"/>
              <a:gd name="connsiteX2374" fmla="*/ 7668336 w 12207421"/>
              <a:gd name="connsiteY2374" fmla="*/ 6329018 h 6933129"/>
              <a:gd name="connsiteX2375" fmla="*/ 7664809 w 12207421"/>
              <a:gd name="connsiteY2375" fmla="*/ 6479983 h 6933129"/>
              <a:gd name="connsiteX2376" fmla="*/ 7683150 w 12207421"/>
              <a:gd name="connsiteY2376" fmla="*/ 6460231 h 6933129"/>
              <a:gd name="connsiteX2377" fmla="*/ 7693026 w 12207421"/>
              <a:gd name="connsiteY2377" fmla="*/ 6459525 h 6933129"/>
              <a:gd name="connsiteX2378" fmla="*/ 7693732 w 12207421"/>
              <a:gd name="connsiteY2378" fmla="*/ 6469401 h 6933129"/>
              <a:gd name="connsiteX2379" fmla="*/ 7674685 w 12207421"/>
              <a:gd name="connsiteY2379" fmla="*/ 6489859 h 6933129"/>
              <a:gd name="connsiteX2380" fmla="*/ 7803780 w 12207421"/>
              <a:gd name="connsiteY2380" fmla="*/ 6489154 h 6933129"/>
              <a:gd name="connsiteX2381" fmla="*/ 7798137 w 12207421"/>
              <a:gd name="connsiteY2381" fmla="*/ 6329724 h 6933129"/>
              <a:gd name="connsiteX2382" fmla="*/ 4518877 w 12207421"/>
              <a:gd name="connsiteY2382" fmla="*/ 6327708 h 6933129"/>
              <a:gd name="connsiteX2383" fmla="*/ 4506884 w 12207421"/>
              <a:gd name="connsiteY2383" fmla="*/ 6334057 h 6933129"/>
              <a:gd name="connsiteX2384" fmla="*/ 4507590 w 12207421"/>
              <a:gd name="connsiteY2384" fmla="*/ 6336879 h 6933129"/>
              <a:gd name="connsiteX2385" fmla="*/ 4513233 w 12207421"/>
              <a:gd name="connsiteY2385" fmla="*/ 6339701 h 6933129"/>
              <a:gd name="connsiteX2386" fmla="*/ 4511822 w 12207421"/>
              <a:gd name="connsiteY2386" fmla="*/ 6349577 h 6933129"/>
              <a:gd name="connsiteX2387" fmla="*/ 4514644 w 12207421"/>
              <a:gd name="connsiteY2387" fmla="*/ 6358748 h 6933129"/>
              <a:gd name="connsiteX2388" fmla="*/ 4539335 w 12207421"/>
              <a:gd name="connsiteY2388" fmla="*/ 6386260 h 6933129"/>
              <a:gd name="connsiteX2389" fmla="*/ 4549916 w 12207421"/>
              <a:gd name="connsiteY2389" fmla="*/ 6378500 h 6933129"/>
              <a:gd name="connsiteX2390" fmla="*/ 4544272 w 12207421"/>
              <a:gd name="connsiteY2390" fmla="*/ 6331236 h 6933129"/>
              <a:gd name="connsiteX2391" fmla="*/ 4518877 w 12207421"/>
              <a:gd name="connsiteY2391" fmla="*/ 6327708 h 6933129"/>
              <a:gd name="connsiteX2392" fmla="*/ 2017386 w 12207421"/>
              <a:gd name="connsiteY2392" fmla="*/ 6327708 h 6933129"/>
              <a:gd name="connsiteX2393" fmla="*/ 2063945 w 12207421"/>
              <a:gd name="connsiteY2393" fmla="*/ 6331235 h 6933129"/>
              <a:gd name="connsiteX2394" fmla="*/ 2068884 w 12207421"/>
              <a:gd name="connsiteY2394" fmla="*/ 6339701 h 6933129"/>
              <a:gd name="connsiteX2395" fmla="*/ 2061829 w 12207421"/>
              <a:gd name="connsiteY2395" fmla="*/ 6344639 h 6933129"/>
              <a:gd name="connsiteX2396" fmla="*/ 2059713 w 12207421"/>
              <a:gd name="connsiteY2396" fmla="*/ 6344639 h 6933129"/>
              <a:gd name="connsiteX2397" fmla="*/ 2018091 w 12207421"/>
              <a:gd name="connsiteY2397" fmla="*/ 6341112 h 6933129"/>
              <a:gd name="connsiteX2398" fmla="*/ 2011037 w 12207421"/>
              <a:gd name="connsiteY2398" fmla="*/ 6335468 h 6933129"/>
              <a:gd name="connsiteX2399" fmla="*/ 2017386 w 12207421"/>
              <a:gd name="connsiteY2399" fmla="*/ 6327708 h 6933129"/>
              <a:gd name="connsiteX2400" fmla="*/ 1318306 w 12207421"/>
              <a:gd name="connsiteY2400" fmla="*/ 6327002 h 6933129"/>
              <a:gd name="connsiteX2401" fmla="*/ 1328183 w 12207421"/>
              <a:gd name="connsiteY2401" fmla="*/ 6327002 h 6933129"/>
              <a:gd name="connsiteX2402" fmla="*/ 1328183 w 12207421"/>
              <a:gd name="connsiteY2402" fmla="*/ 6336878 h 6933129"/>
              <a:gd name="connsiteX2403" fmla="*/ 1313368 w 12207421"/>
              <a:gd name="connsiteY2403" fmla="*/ 6351693 h 6933129"/>
              <a:gd name="connsiteX2404" fmla="*/ 1308429 w 12207421"/>
              <a:gd name="connsiteY2404" fmla="*/ 6353809 h 6933129"/>
              <a:gd name="connsiteX2405" fmla="*/ 1303492 w 12207421"/>
              <a:gd name="connsiteY2405" fmla="*/ 6351693 h 6933129"/>
              <a:gd name="connsiteX2406" fmla="*/ 1303492 w 12207421"/>
              <a:gd name="connsiteY2406" fmla="*/ 6341816 h 6933129"/>
              <a:gd name="connsiteX2407" fmla="*/ 11256580 w 12207421"/>
              <a:gd name="connsiteY2407" fmla="*/ 6313046 h 6933129"/>
              <a:gd name="connsiteX2408" fmla="*/ 11275628 w 12207421"/>
              <a:gd name="connsiteY2408" fmla="*/ 6320101 h 6933129"/>
              <a:gd name="connsiteX2409" fmla="*/ 11277038 w 12207421"/>
              <a:gd name="connsiteY2409" fmla="*/ 6339148 h 6933129"/>
              <a:gd name="connsiteX2410" fmla="*/ 11265046 w 12207421"/>
              <a:gd name="connsiteY2410" fmla="*/ 6377242 h 6933129"/>
              <a:gd name="connsiteX2411" fmla="*/ 11292558 w 12207421"/>
              <a:gd name="connsiteY2411" fmla="*/ 6365955 h 6933129"/>
              <a:gd name="connsiteX2412" fmla="*/ 11301729 w 12207421"/>
              <a:gd name="connsiteY2412" fmla="*/ 6365955 h 6933129"/>
              <a:gd name="connsiteX2413" fmla="*/ 11301729 w 12207421"/>
              <a:gd name="connsiteY2413" fmla="*/ 6375831 h 6933129"/>
              <a:gd name="connsiteX2414" fmla="*/ 11262930 w 12207421"/>
              <a:gd name="connsiteY2414" fmla="*/ 6391351 h 6933129"/>
              <a:gd name="connsiteX2415" fmla="*/ 11253758 w 12207421"/>
              <a:gd name="connsiteY2415" fmla="*/ 6390646 h 6933129"/>
              <a:gd name="connsiteX2416" fmla="*/ 11248820 w 12207421"/>
              <a:gd name="connsiteY2416" fmla="*/ 6387118 h 6933129"/>
              <a:gd name="connsiteX2417" fmla="*/ 11248114 w 12207421"/>
              <a:gd name="connsiteY2417" fmla="*/ 6381475 h 6933129"/>
              <a:gd name="connsiteX2418" fmla="*/ 11262930 w 12207421"/>
              <a:gd name="connsiteY2418" fmla="*/ 6335620 h 6933129"/>
              <a:gd name="connsiteX2419" fmla="*/ 11263635 w 12207421"/>
              <a:gd name="connsiteY2419" fmla="*/ 6328566 h 6933129"/>
              <a:gd name="connsiteX2420" fmla="*/ 11257286 w 12207421"/>
              <a:gd name="connsiteY2420" fmla="*/ 6327155 h 6933129"/>
              <a:gd name="connsiteX2421" fmla="*/ 11224129 w 12207421"/>
              <a:gd name="connsiteY2421" fmla="*/ 6336326 h 6933129"/>
              <a:gd name="connsiteX2422" fmla="*/ 11214253 w 12207421"/>
              <a:gd name="connsiteY2422" fmla="*/ 6333504 h 6933129"/>
              <a:gd name="connsiteX2423" fmla="*/ 11217075 w 12207421"/>
              <a:gd name="connsiteY2423" fmla="*/ 6323628 h 6933129"/>
              <a:gd name="connsiteX2424" fmla="*/ 11256580 w 12207421"/>
              <a:gd name="connsiteY2424" fmla="*/ 6313046 h 6933129"/>
              <a:gd name="connsiteX2425" fmla="*/ 2542230 w 12207421"/>
              <a:gd name="connsiteY2425" fmla="*/ 6312188 h 6933129"/>
              <a:gd name="connsiteX2426" fmla="*/ 2552107 w 12207421"/>
              <a:gd name="connsiteY2426" fmla="*/ 6312188 h 6933129"/>
              <a:gd name="connsiteX2427" fmla="*/ 2552107 w 12207421"/>
              <a:gd name="connsiteY2427" fmla="*/ 6322064 h 6933129"/>
              <a:gd name="connsiteX2428" fmla="*/ 2540819 w 12207421"/>
              <a:gd name="connsiteY2428" fmla="*/ 6333351 h 6933129"/>
              <a:gd name="connsiteX2429" fmla="*/ 2535881 w 12207421"/>
              <a:gd name="connsiteY2429" fmla="*/ 6335468 h 6933129"/>
              <a:gd name="connsiteX2430" fmla="*/ 2530943 w 12207421"/>
              <a:gd name="connsiteY2430" fmla="*/ 6333351 h 6933129"/>
              <a:gd name="connsiteX2431" fmla="*/ 2530943 w 12207421"/>
              <a:gd name="connsiteY2431" fmla="*/ 6323475 h 6933129"/>
              <a:gd name="connsiteX2432" fmla="*/ 3353488 w 12207421"/>
              <a:gd name="connsiteY2432" fmla="*/ 6305134 h 6933129"/>
              <a:gd name="connsiteX2433" fmla="*/ 3361248 w 12207421"/>
              <a:gd name="connsiteY2433" fmla="*/ 6311483 h 6933129"/>
              <a:gd name="connsiteX2434" fmla="*/ 3354899 w 12207421"/>
              <a:gd name="connsiteY2434" fmla="*/ 6319242 h 6933129"/>
              <a:gd name="connsiteX2435" fmla="*/ 3318216 w 12207421"/>
              <a:gd name="connsiteY2435" fmla="*/ 6322064 h 6933129"/>
              <a:gd name="connsiteX2436" fmla="*/ 3317510 w 12207421"/>
              <a:gd name="connsiteY2436" fmla="*/ 6322064 h 6933129"/>
              <a:gd name="connsiteX2437" fmla="*/ 3310456 w 12207421"/>
              <a:gd name="connsiteY2437" fmla="*/ 6315715 h 6933129"/>
              <a:gd name="connsiteX2438" fmla="*/ 3316805 w 12207421"/>
              <a:gd name="connsiteY2438" fmla="*/ 6307956 h 6933129"/>
              <a:gd name="connsiteX2439" fmla="*/ 707384 w 12207421"/>
              <a:gd name="connsiteY2439" fmla="*/ 6303017 h 6933129"/>
              <a:gd name="connsiteX2440" fmla="*/ 726431 w 12207421"/>
              <a:gd name="connsiteY2440" fmla="*/ 6310072 h 6933129"/>
              <a:gd name="connsiteX2441" fmla="*/ 727841 w 12207421"/>
              <a:gd name="connsiteY2441" fmla="*/ 6329119 h 6933129"/>
              <a:gd name="connsiteX2442" fmla="*/ 715849 w 12207421"/>
              <a:gd name="connsiteY2442" fmla="*/ 6367213 h 6933129"/>
              <a:gd name="connsiteX2443" fmla="*/ 743361 w 12207421"/>
              <a:gd name="connsiteY2443" fmla="*/ 6355926 h 6933129"/>
              <a:gd name="connsiteX2444" fmla="*/ 752532 w 12207421"/>
              <a:gd name="connsiteY2444" fmla="*/ 6355926 h 6933129"/>
              <a:gd name="connsiteX2445" fmla="*/ 752532 w 12207421"/>
              <a:gd name="connsiteY2445" fmla="*/ 6365802 h 6933129"/>
              <a:gd name="connsiteX2446" fmla="*/ 713733 w 12207421"/>
              <a:gd name="connsiteY2446" fmla="*/ 6381322 h 6933129"/>
              <a:gd name="connsiteX2447" fmla="*/ 704562 w 12207421"/>
              <a:gd name="connsiteY2447" fmla="*/ 6380617 h 6933129"/>
              <a:gd name="connsiteX2448" fmla="*/ 699624 w 12207421"/>
              <a:gd name="connsiteY2448" fmla="*/ 6377089 h 6933129"/>
              <a:gd name="connsiteX2449" fmla="*/ 698918 w 12207421"/>
              <a:gd name="connsiteY2449" fmla="*/ 6371446 h 6933129"/>
              <a:gd name="connsiteX2450" fmla="*/ 713733 w 12207421"/>
              <a:gd name="connsiteY2450" fmla="*/ 6325591 h 6933129"/>
              <a:gd name="connsiteX2451" fmla="*/ 714438 w 12207421"/>
              <a:gd name="connsiteY2451" fmla="*/ 6318537 h 6933129"/>
              <a:gd name="connsiteX2452" fmla="*/ 708089 w 12207421"/>
              <a:gd name="connsiteY2452" fmla="*/ 6317126 h 6933129"/>
              <a:gd name="connsiteX2453" fmla="*/ 674933 w 12207421"/>
              <a:gd name="connsiteY2453" fmla="*/ 6326297 h 6933129"/>
              <a:gd name="connsiteX2454" fmla="*/ 665056 w 12207421"/>
              <a:gd name="connsiteY2454" fmla="*/ 6323475 h 6933129"/>
              <a:gd name="connsiteX2455" fmla="*/ 667878 w 12207421"/>
              <a:gd name="connsiteY2455" fmla="*/ 6313599 h 6933129"/>
              <a:gd name="connsiteX2456" fmla="*/ 707384 w 12207421"/>
              <a:gd name="connsiteY2456" fmla="*/ 6303017 h 6933129"/>
              <a:gd name="connsiteX2457" fmla="*/ 8766708 w 12207421"/>
              <a:gd name="connsiteY2457" fmla="*/ 6288103 h 6933129"/>
              <a:gd name="connsiteX2458" fmla="*/ 9555392 w 12207421"/>
              <a:gd name="connsiteY2458" fmla="*/ 6297979 h 6933129"/>
              <a:gd name="connsiteX2459" fmla="*/ 9563857 w 12207421"/>
              <a:gd name="connsiteY2459" fmla="*/ 6303622 h 6933129"/>
              <a:gd name="connsiteX2460" fmla="*/ 9557508 w 12207421"/>
              <a:gd name="connsiteY2460" fmla="*/ 6311382 h 6933129"/>
              <a:gd name="connsiteX2461" fmla="*/ 9192795 w 12207421"/>
              <a:gd name="connsiteY2461" fmla="*/ 6336778 h 6933129"/>
              <a:gd name="connsiteX2462" fmla="*/ 8764592 w 12207421"/>
              <a:gd name="connsiteY2462" fmla="*/ 6301506 h 6933129"/>
              <a:gd name="connsiteX2463" fmla="*/ 8758949 w 12207421"/>
              <a:gd name="connsiteY2463" fmla="*/ 6293746 h 6933129"/>
              <a:gd name="connsiteX2464" fmla="*/ 8766708 w 12207421"/>
              <a:gd name="connsiteY2464" fmla="*/ 6288103 h 6933129"/>
              <a:gd name="connsiteX2465" fmla="*/ 7829883 w 12207421"/>
              <a:gd name="connsiteY2465" fmla="*/ 6287398 h 6933129"/>
              <a:gd name="connsiteX2466" fmla="*/ 7832000 w 12207421"/>
              <a:gd name="connsiteY2466" fmla="*/ 6296568 h 6933129"/>
              <a:gd name="connsiteX2467" fmla="*/ 7823534 w 12207421"/>
              <a:gd name="connsiteY2467" fmla="*/ 6310677 h 6933129"/>
              <a:gd name="connsiteX2468" fmla="*/ 7817185 w 12207421"/>
              <a:gd name="connsiteY2468" fmla="*/ 6314204 h 6933129"/>
              <a:gd name="connsiteX2469" fmla="*/ 7813657 w 12207421"/>
              <a:gd name="connsiteY2469" fmla="*/ 6313499 h 6933129"/>
              <a:gd name="connsiteX2470" fmla="*/ 7811541 w 12207421"/>
              <a:gd name="connsiteY2470" fmla="*/ 6303623 h 6933129"/>
              <a:gd name="connsiteX2471" fmla="*/ 7820007 w 12207421"/>
              <a:gd name="connsiteY2471" fmla="*/ 6289514 h 6933129"/>
              <a:gd name="connsiteX2472" fmla="*/ 7829883 w 12207421"/>
              <a:gd name="connsiteY2472" fmla="*/ 6287398 h 6933129"/>
              <a:gd name="connsiteX2473" fmla="*/ 2102740 w 12207421"/>
              <a:gd name="connsiteY2473" fmla="*/ 6278327 h 6933129"/>
              <a:gd name="connsiteX2474" fmla="*/ 2110500 w 12207421"/>
              <a:gd name="connsiteY2474" fmla="*/ 6282560 h 6933129"/>
              <a:gd name="connsiteX2475" fmla="*/ 2110500 w 12207421"/>
              <a:gd name="connsiteY2475" fmla="*/ 6291025 h 6933129"/>
              <a:gd name="connsiteX2476" fmla="*/ 2143656 w 12207421"/>
              <a:gd name="connsiteY2476" fmla="*/ 6328413 h 6933129"/>
              <a:gd name="connsiteX2477" fmla="*/ 2166230 w 12207421"/>
              <a:gd name="connsiteY2477" fmla="*/ 6296668 h 6933129"/>
              <a:gd name="connsiteX2478" fmla="*/ 2176107 w 12207421"/>
              <a:gd name="connsiteY2478" fmla="*/ 6295257 h 6933129"/>
              <a:gd name="connsiteX2479" fmla="*/ 2177518 w 12207421"/>
              <a:gd name="connsiteY2479" fmla="*/ 6303723 h 6933129"/>
              <a:gd name="connsiteX2480" fmla="*/ 2152827 w 12207421"/>
              <a:gd name="connsiteY2480" fmla="*/ 6337584 h 6933129"/>
              <a:gd name="connsiteX2481" fmla="*/ 2195859 w 12207421"/>
              <a:gd name="connsiteY2481" fmla="*/ 6386259 h 6933129"/>
              <a:gd name="connsiteX2482" fmla="*/ 2195154 w 12207421"/>
              <a:gd name="connsiteY2482" fmla="*/ 6396136 h 6933129"/>
              <a:gd name="connsiteX2483" fmla="*/ 2190215 w 12207421"/>
              <a:gd name="connsiteY2483" fmla="*/ 6398252 h 6933129"/>
              <a:gd name="connsiteX2484" fmla="*/ 2185277 w 12207421"/>
              <a:gd name="connsiteY2484" fmla="*/ 6396136 h 6933129"/>
              <a:gd name="connsiteX2485" fmla="*/ 2144362 w 12207421"/>
              <a:gd name="connsiteY2485" fmla="*/ 6350282 h 6933129"/>
              <a:gd name="connsiteX2486" fmla="*/ 2111205 w 12207421"/>
              <a:gd name="connsiteY2486" fmla="*/ 6396136 h 6933129"/>
              <a:gd name="connsiteX2487" fmla="*/ 2105561 w 12207421"/>
              <a:gd name="connsiteY2487" fmla="*/ 6398957 h 6933129"/>
              <a:gd name="connsiteX2488" fmla="*/ 2101329 w 12207421"/>
              <a:gd name="connsiteY2488" fmla="*/ 6397546 h 6933129"/>
              <a:gd name="connsiteX2489" fmla="*/ 2099918 w 12207421"/>
              <a:gd name="connsiteY2489" fmla="*/ 6387670 h 6933129"/>
              <a:gd name="connsiteX2490" fmla="*/ 2135191 w 12207421"/>
              <a:gd name="connsiteY2490" fmla="*/ 6338995 h 6933129"/>
              <a:gd name="connsiteX2491" fmla="*/ 2097802 w 12207421"/>
              <a:gd name="connsiteY2491" fmla="*/ 6297374 h 6933129"/>
              <a:gd name="connsiteX2492" fmla="*/ 2095688 w 12207421"/>
              <a:gd name="connsiteY2492" fmla="*/ 6283970 h 6933129"/>
              <a:gd name="connsiteX2493" fmla="*/ 2102740 w 12207421"/>
              <a:gd name="connsiteY2493" fmla="*/ 6278327 h 6933129"/>
              <a:gd name="connsiteX2494" fmla="*/ 3311161 w 12207421"/>
              <a:gd name="connsiteY2494" fmla="*/ 6274800 h 6933129"/>
              <a:gd name="connsiteX2495" fmla="*/ 3364070 w 12207421"/>
              <a:gd name="connsiteY2495" fmla="*/ 6274800 h 6933129"/>
              <a:gd name="connsiteX2496" fmla="*/ 3371125 w 12207421"/>
              <a:gd name="connsiteY2496" fmla="*/ 6281854 h 6933129"/>
              <a:gd name="connsiteX2497" fmla="*/ 3364070 w 12207421"/>
              <a:gd name="connsiteY2497" fmla="*/ 6288909 h 6933129"/>
              <a:gd name="connsiteX2498" fmla="*/ 3311161 w 12207421"/>
              <a:gd name="connsiteY2498" fmla="*/ 6288909 h 6933129"/>
              <a:gd name="connsiteX2499" fmla="*/ 3304107 w 12207421"/>
              <a:gd name="connsiteY2499" fmla="*/ 6281854 h 6933129"/>
              <a:gd name="connsiteX2500" fmla="*/ 3311161 w 12207421"/>
              <a:gd name="connsiteY2500" fmla="*/ 6274800 h 6933129"/>
              <a:gd name="connsiteX2501" fmla="*/ 4945668 w 12207421"/>
              <a:gd name="connsiteY2501" fmla="*/ 6268451 h 6933129"/>
              <a:gd name="connsiteX2502" fmla="*/ 4954133 w 12207421"/>
              <a:gd name="connsiteY2502" fmla="*/ 6274095 h 6933129"/>
              <a:gd name="connsiteX2503" fmla="*/ 4948490 w 12207421"/>
              <a:gd name="connsiteY2503" fmla="*/ 6282560 h 6933129"/>
              <a:gd name="connsiteX2504" fmla="*/ 4865953 w 12207421"/>
              <a:gd name="connsiteY2504" fmla="*/ 6291731 h 6933129"/>
              <a:gd name="connsiteX2505" fmla="*/ 4858899 w 12207421"/>
              <a:gd name="connsiteY2505" fmla="*/ 6284677 h 6933129"/>
              <a:gd name="connsiteX2506" fmla="*/ 4865953 w 12207421"/>
              <a:gd name="connsiteY2506" fmla="*/ 6277622 h 6933129"/>
              <a:gd name="connsiteX2507" fmla="*/ 4945668 w 12207421"/>
              <a:gd name="connsiteY2507" fmla="*/ 6268451 h 6933129"/>
              <a:gd name="connsiteX2508" fmla="*/ 3148205 w 12207421"/>
              <a:gd name="connsiteY2508" fmla="*/ 6268451 h 6933129"/>
              <a:gd name="connsiteX2509" fmla="*/ 3140446 w 12207421"/>
              <a:gd name="connsiteY2509" fmla="*/ 6271978 h 6933129"/>
              <a:gd name="connsiteX2510" fmla="*/ 3136918 w 12207421"/>
              <a:gd name="connsiteY2510" fmla="*/ 6271273 h 6933129"/>
              <a:gd name="connsiteX2511" fmla="*/ 3121398 w 12207421"/>
              <a:gd name="connsiteY2511" fmla="*/ 6279034 h 6933129"/>
              <a:gd name="connsiteX2512" fmla="*/ 3116460 w 12207421"/>
              <a:gd name="connsiteY2512" fmla="*/ 6300902 h 6933129"/>
              <a:gd name="connsiteX2513" fmla="*/ 3134097 w 12207421"/>
              <a:gd name="connsiteY2513" fmla="*/ 6312895 h 6933129"/>
              <a:gd name="connsiteX2514" fmla="*/ 3155260 w 12207421"/>
              <a:gd name="connsiteY2514" fmla="*/ 6305840 h 6933129"/>
              <a:gd name="connsiteX2515" fmla="*/ 3158787 w 12207421"/>
              <a:gd name="connsiteY2515" fmla="*/ 6283972 h 6933129"/>
              <a:gd name="connsiteX2516" fmla="*/ 3148205 w 12207421"/>
              <a:gd name="connsiteY2516" fmla="*/ 6268451 h 6933129"/>
              <a:gd name="connsiteX2517" fmla="*/ 1963772 w 12207421"/>
              <a:gd name="connsiteY2517" fmla="*/ 6268451 h 6933129"/>
              <a:gd name="connsiteX2518" fmla="*/ 1972943 w 12207421"/>
              <a:gd name="connsiteY2518" fmla="*/ 6272683 h 6933129"/>
              <a:gd name="connsiteX2519" fmla="*/ 1974354 w 12207421"/>
              <a:gd name="connsiteY2519" fmla="*/ 6276916 h 6933129"/>
              <a:gd name="connsiteX2520" fmla="*/ 1966594 w 12207421"/>
              <a:gd name="connsiteY2520" fmla="*/ 6404601 h 6933129"/>
              <a:gd name="connsiteX2521" fmla="*/ 1944019 w 12207421"/>
              <a:gd name="connsiteY2521" fmla="*/ 6433524 h 6933129"/>
              <a:gd name="connsiteX2522" fmla="*/ 1929206 w 12207421"/>
              <a:gd name="connsiteY2522" fmla="*/ 6437757 h 6933129"/>
              <a:gd name="connsiteX2523" fmla="*/ 1920035 w 12207421"/>
              <a:gd name="connsiteY2523" fmla="*/ 6436346 h 6933129"/>
              <a:gd name="connsiteX2524" fmla="*/ 1905926 w 12207421"/>
              <a:gd name="connsiteY2524" fmla="*/ 6424353 h 6933129"/>
              <a:gd name="connsiteX2525" fmla="*/ 1909453 w 12207421"/>
              <a:gd name="connsiteY2525" fmla="*/ 6415182 h 6933129"/>
              <a:gd name="connsiteX2526" fmla="*/ 1918623 w 12207421"/>
              <a:gd name="connsiteY2526" fmla="*/ 6418710 h 6933129"/>
              <a:gd name="connsiteX2527" fmla="*/ 1924268 w 12207421"/>
              <a:gd name="connsiteY2527" fmla="*/ 6422942 h 6933129"/>
              <a:gd name="connsiteX2528" fmla="*/ 1936966 w 12207421"/>
              <a:gd name="connsiteY2528" fmla="*/ 6421531 h 6933129"/>
              <a:gd name="connsiteX2529" fmla="*/ 1954602 w 12207421"/>
              <a:gd name="connsiteY2529" fmla="*/ 6401074 h 6933129"/>
              <a:gd name="connsiteX2530" fmla="*/ 1968005 w 12207421"/>
              <a:gd name="connsiteY2530" fmla="*/ 6331235 h 6933129"/>
              <a:gd name="connsiteX2531" fmla="*/ 1960245 w 12207421"/>
              <a:gd name="connsiteY2531" fmla="*/ 6341817 h 6933129"/>
              <a:gd name="connsiteX2532" fmla="*/ 1929206 w 12207421"/>
              <a:gd name="connsiteY2532" fmla="*/ 6355925 h 6933129"/>
              <a:gd name="connsiteX2533" fmla="*/ 1908747 w 12207421"/>
              <a:gd name="connsiteY2533" fmla="*/ 6340406 h 6933129"/>
              <a:gd name="connsiteX2534" fmla="*/ 1904514 w 12207421"/>
              <a:gd name="connsiteY2534" fmla="*/ 6276211 h 6933129"/>
              <a:gd name="connsiteX2535" fmla="*/ 1913686 w 12207421"/>
              <a:gd name="connsiteY2535" fmla="*/ 6272683 h 6933129"/>
              <a:gd name="connsiteX2536" fmla="*/ 1917213 w 12207421"/>
              <a:gd name="connsiteY2536" fmla="*/ 6281854 h 6933129"/>
              <a:gd name="connsiteX2537" fmla="*/ 1920741 w 12207421"/>
              <a:gd name="connsiteY2537" fmla="*/ 6331940 h 6933129"/>
              <a:gd name="connsiteX2538" fmla="*/ 1932027 w 12207421"/>
              <a:gd name="connsiteY2538" fmla="*/ 6341111 h 6933129"/>
              <a:gd name="connsiteX2539" fmla="*/ 1949663 w 12207421"/>
              <a:gd name="connsiteY2539" fmla="*/ 6331940 h 6933129"/>
              <a:gd name="connsiteX2540" fmla="*/ 1960951 w 12207421"/>
              <a:gd name="connsiteY2540" fmla="*/ 6281149 h 6933129"/>
              <a:gd name="connsiteX2541" fmla="*/ 1959540 w 12207421"/>
              <a:gd name="connsiteY2541" fmla="*/ 6276916 h 6933129"/>
              <a:gd name="connsiteX2542" fmla="*/ 1963772 w 12207421"/>
              <a:gd name="connsiteY2542" fmla="*/ 6268451 h 6933129"/>
              <a:gd name="connsiteX2543" fmla="*/ 5879342 w 12207421"/>
              <a:gd name="connsiteY2543" fmla="*/ 6268350 h 6933129"/>
              <a:gd name="connsiteX2544" fmla="*/ 5889218 w 12207421"/>
              <a:gd name="connsiteY2544" fmla="*/ 6268350 h 6933129"/>
              <a:gd name="connsiteX2545" fmla="*/ 5928019 w 12207421"/>
              <a:gd name="connsiteY2545" fmla="*/ 6309267 h 6933129"/>
              <a:gd name="connsiteX2546" fmla="*/ 5957648 w 12207421"/>
              <a:gd name="connsiteY2546" fmla="*/ 6278226 h 6933129"/>
              <a:gd name="connsiteX2547" fmla="*/ 5967523 w 12207421"/>
              <a:gd name="connsiteY2547" fmla="*/ 6278226 h 6933129"/>
              <a:gd name="connsiteX2548" fmla="*/ 5967523 w 12207421"/>
              <a:gd name="connsiteY2548" fmla="*/ 6285986 h 6933129"/>
              <a:gd name="connsiteX2549" fmla="*/ 5937189 w 12207421"/>
              <a:gd name="connsiteY2549" fmla="*/ 6318437 h 6933129"/>
              <a:gd name="connsiteX2550" fmla="*/ 5967523 w 12207421"/>
              <a:gd name="connsiteY2550" fmla="*/ 6358648 h 6933129"/>
              <a:gd name="connsiteX2551" fmla="*/ 5965407 w 12207421"/>
              <a:gd name="connsiteY2551" fmla="*/ 6368524 h 6933129"/>
              <a:gd name="connsiteX2552" fmla="*/ 5961174 w 12207421"/>
              <a:gd name="connsiteY2552" fmla="*/ 6369935 h 6933129"/>
              <a:gd name="connsiteX2553" fmla="*/ 5955532 w 12207421"/>
              <a:gd name="connsiteY2553" fmla="*/ 6367113 h 6933129"/>
              <a:gd name="connsiteX2554" fmla="*/ 5927313 w 12207421"/>
              <a:gd name="connsiteY2554" fmla="*/ 6329725 h 6933129"/>
              <a:gd name="connsiteX2555" fmla="*/ 5896274 w 12207421"/>
              <a:gd name="connsiteY2555" fmla="*/ 6367113 h 6933129"/>
              <a:gd name="connsiteX2556" fmla="*/ 5890630 w 12207421"/>
              <a:gd name="connsiteY2556" fmla="*/ 6369935 h 6933129"/>
              <a:gd name="connsiteX2557" fmla="*/ 5886398 w 12207421"/>
              <a:gd name="connsiteY2557" fmla="*/ 6368524 h 6933129"/>
              <a:gd name="connsiteX2558" fmla="*/ 5884986 w 12207421"/>
              <a:gd name="connsiteY2558" fmla="*/ 6358648 h 6933129"/>
              <a:gd name="connsiteX2559" fmla="*/ 5918142 w 12207421"/>
              <a:gd name="connsiteY2559" fmla="*/ 6319143 h 6933129"/>
              <a:gd name="connsiteX2560" fmla="*/ 5879342 w 12207421"/>
              <a:gd name="connsiteY2560" fmla="*/ 6278226 h 6933129"/>
              <a:gd name="connsiteX2561" fmla="*/ 5879342 w 12207421"/>
              <a:gd name="connsiteY2561" fmla="*/ 6268350 h 6933129"/>
              <a:gd name="connsiteX2562" fmla="*/ 9836863 w 12207421"/>
              <a:gd name="connsiteY2562" fmla="*/ 6262707 h 6933129"/>
              <a:gd name="connsiteX2563" fmla="*/ 9824870 w 12207421"/>
              <a:gd name="connsiteY2563" fmla="*/ 6269056 h 6933129"/>
              <a:gd name="connsiteX2564" fmla="*/ 9825576 w 12207421"/>
              <a:gd name="connsiteY2564" fmla="*/ 6271878 h 6933129"/>
              <a:gd name="connsiteX2565" fmla="*/ 9831219 w 12207421"/>
              <a:gd name="connsiteY2565" fmla="*/ 6274700 h 6933129"/>
              <a:gd name="connsiteX2566" fmla="*/ 9829808 w 12207421"/>
              <a:gd name="connsiteY2566" fmla="*/ 6284576 h 6933129"/>
              <a:gd name="connsiteX2567" fmla="*/ 9832630 w 12207421"/>
              <a:gd name="connsiteY2567" fmla="*/ 6293747 h 6933129"/>
              <a:gd name="connsiteX2568" fmla="*/ 9857321 w 12207421"/>
              <a:gd name="connsiteY2568" fmla="*/ 6321259 h 6933129"/>
              <a:gd name="connsiteX2569" fmla="*/ 9867902 w 12207421"/>
              <a:gd name="connsiteY2569" fmla="*/ 6313499 h 6933129"/>
              <a:gd name="connsiteX2570" fmla="*/ 9862258 w 12207421"/>
              <a:gd name="connsiteY2570" fmla="*/ 6266235 h 6933129"/>
              <a:gd name="connsiteX2571" fmla="*/ 9836863 w 12207421"/>
              <a:gd name="connsiteY2571" fmla="*/ 6262707 h 6933129"/>
              <a:gd name="connsiteX2572" fmla="*/ 7335372 w 12207421"/>
              <a:gd name="connsiteY2572" fmla="*/ 6262707 h 6933129"/>
              <a:gd name="connsiteX2573" fmla="*/ 7381931 w 12207421"/>
              <a:gd name="connsiteY2573" fmla="*/ 6266234 h 6933129"/>
              <a:gd name="connsiteX2574" fmla="*/ 7386870 w 12207421"/>
              <a:gd name="connsiteY2574" fmla="*/ 6274700 h 6933129"/>
              <a:gd name="connsiteX2575" fmla="*/ 7379815 w 12207421"/>
              <a:gd name="connsiteY2575" fmla="*/ 6279638 h 6933129"/>
              <a:gd name="connsiteX2576" fmla="*/ 7377699 w 12207421"/>
              <a:gd name="connsiteY2576" fmla="*/ 6279638 h 6933129"/>
              <a:gd name="connsiteX2577" fmla="*/ 7336077 w 12207421"/>
              <a:gd name="connsiteY2577" fmla="*/ 6276111 h 6933129"/>
              <a:gd name="connsiteX2578" fmla="*/ 7329023 w 12207421"/>
              <a:gd name="connsiteY2578" fmla="*/ 6270467 h 6933129"/>
              <a:gd name="connsiteX2579" fmla="*/ 7335372 w 12207421"/>
              <a:gd name="connsiteY2579" fmla="*/ 6262707 h 6933129"/>
              <a:gd name="connsiteX2580" fmla="*/ 6636292 w 12207421"/>
              <a:gd name="connsiteY2580" fmla="*/ 6262001 h 6933129"/>
              <a:gd name="connsiteX2581" fmla="*/ 6646169 w 12207421"/>
              <a:gd name="connsiteY2581" fmla="*/ 6262001 h 6933129"/>
              <a:gd name="connsiteX2582" fmla="*/ 6646169 w 12207421"/>
              <a:gd name="connsiteY2582" fmla="*/ 6271877 h 6933129"/>
              <a:gd name="connsiteX2583" fmla="*/ 6631354 w 12207421"/>
              <a:gd name="connsiteY2583" fmla="*/ 6286692 h 6933129"/>
              <a:gd name="connsiteX2584" fmla="*/ 6626415 w 12207421"/>
              <a:gd name="connsiteY2584" fmla="*/ 6288808 h 6933129"/>
              <a:gd name="connsiteX2585" fmla="*/ 6621478 w 12207421"/>
              <a:gd name="connsiteY2585" fmla="*/ 6286692 h 6933129"/>
              <a:gd name="connsiteX2586" fmla="*/ 6621478 w 12207421"/>
              <a:gd name="connsiteY2586" fmla="*/ 6276815 h 6933129"/>
              <a:gd name="connsiteX2587" fmla="*/ 1386734 w 12207421"/>
              <a:gd name="connsiteY2587" fmla="*/ 6256458 h 6933129"/>
              <a:gd name="connsiteX2588" fmla="*/ 1388145 w 12207421"/>
              <a:gd name="connsiteY2588" fmla="*/ 6266334 h 6933129"/>
              <a:gd name="connsiteX2589" fmla="*/ 1366276 w 12207421"/>
              <a:gd name="connsiteY2589" fmla="*/ 6295964 h 6933129"/>
              <a:gd name="connsiteX2590" fmla="*/ 1360633 w 12207421"/>
              <a:gd name="connsiteY2590" fmla="*/ 6298786 h 6933129"/>
              <a:gd name="connsiteX2591" fmla="*/ 1356400 w 12207421"/>
              <a:gd name="connsiteY2591" fmla="*/ 6297375 h 6933129"/>
              <a:gd name="connsiteX2592" fmla="*/ 1354989 w 12207421"/>
              <a:gd name="connsiteY2592" fmla="*/ 6287499 h 6933129"/>
              <a:gd name="connsiteX2593" fmla="*/ 1376858 w 12207421"/>
              <a:gd name="connsiteY2593" fmla="*/ 6257869 h 6933129"/>
              <a:gd name="connsiteX2594" fmla="*/ 1386734 w 12207421"/>
              <a:gd name="connsiteY2594" fmla="*/ 6256458 h 6933129"/>
              <a:gd name="connsiteX2595" fmla="*/ 3265043 w 12207421"/>
              <a:gd name="connsiteY2595" fmla="*/ 6254254 h 6933129"/>
              <a:gd name="connsiteX2596" fmla="*/ 3253315 w 12207421"/>
              <a:gd name="connsiteY2596" fmla="*/ 6259985 h 6933129"/>
              <a:gd name="connsiteX2597" fmla="*/ 3242027 w 12207421"/>
              <a:gd name="connsiteY2597" fmla="*/ 6277621 h 6933129"/>
              <a:gd name="connsiteX2598" fmla="*/ 3243438 w 12207421"/>
              <a:gd name="connsiteY2598" fmla="*/ 6277621 h 6933129"/>
              <a:gd name="connsiteX2599" fmla="*/ 3275889 w 12207421"/>
              <a:gd name="connsiteY2599" fmla="*/ 6283265 h 6933129"/>
              <a:gd name="connsiteX2600" fmla="*/ 3282944 w 12207421"/>
              <a:gd name="connsiteY2600" fmla="*/ 6268450 h 6933129"/>
              <a:gd name="connsiteX2601" fmla="*/ 3277300 w 12207421"/>
              <a:gd name="connsiteY2601" fmla="*/ 6256458 h 6933129"/>
              <a:gd name="connsiteX2602" fmla="*/ 3265043 w 12207421"/>
              <a:gd name="connsiteY2602" fmla="*/ 6254254 h 6933129"/>
              <a:gd name="connsiteX2603" fmla="*/ 4778479 w 12207421"/>
              <a:gd name="connsiteY2603" fmla="*/ 6252931 h 6933129"/>
              <a:gd name="connsiteX2604" fmla="*/ 4760843 w 12207421"/>
              <a:gd name="connsiteY2604" fmla="*/ 6265629 h 6933129"/>
              <a:gd name="connsiteX2605" fmla="*/ 4750967 w 12207421"/>
              <a:gd name="connsiteY2605" fmla="*/ 6317126 h 6933129"/>
              <a:gd name="connsiteX2606" fmla="*/ 4785533 w 12207421"/>
              <a:gd name="connsiteY2606" fmla="*/ 6300196 h 6933129"/>
              <a:gd name="connsiteX2607" fmla="*/ 4793999 w 12207421"/>
              <a:gd name="connsiteY2607" fmla="*/ 6270567 h 6933129"/>
              <a:gd name="connsiteX2608" fmla="*/ 4793294 w 12207421"/>
              <a:gd name="connsiteY2608" fmla="*/ 6270567 h 6933129"/>
              <a:gd name="connsiteX2609" fmla="*/ 4788355 w 12207421"/>
              <a:gd name="connsiteY2609" fmla="*/ 6262102 h 6933129"/>
              <a:gd name="connsiteX2610" fmla="*/ 4786944 w 12207421"/>
              <a:gd name="connsiteY2610" fmla="*/ 6257164 h 6933129"/>
              <a:gd name="connsiteX2611" fmla="*/ 4778479 w 12207421"/>
              <a:gd name="connsiteY2611" fmla="*/ 6252931 h 6933129"/>
              <a:gd name="connsiteX2612" fmla="*/ 3147500 w 12207421"/>
              <a:gd name="connsiteY2612" fmla="*/ 6252226 h 6933129"/>
              <a:gd name="connsiteX2613" fmla="*/ 3171485 w 12207421"/>
              <a:gd name="connsiteY2613" fmla="*/ 6279034 h 6933129"/>
              <a:gd name="connsiteX2614" fmla="*/ 3165841 w 12207421"/>
              <a:gd name="connsiteY2614" fmla="*/ 6313600 h 6933129"/>
              <a:gd name="connsiteX2615" fmla="*/ 3137624 w 12207421"/>
              <a:gd name="connsiteY2615" fmla="*/ 6326298 h 6933129"/>
              <a:gd name="connsiteX2616" fmla="*/ 3131980 w 12207421"/>
              <a:gd name="connsiteY2616" fmla="*/ 6325593 h 6933129"/>
              <a:gd name="connsiteX2617" fmla="*/ 3102351 w 12207421"/>
              <a:gd name="connsiteY2617" fmla="*/ 6305840 h 6933129"/>
              <a:gd name="connsiteX2618" fmla="*/ 3109405 w 12207421"/>
              <a:gd name="connsiteY2618" fmla="*/ 6269862 h 6933129"/>
              <a:gd name="connsiteX2619" fmla="*/ 3138329 w 12207421"/>
              <a:gd name="connsiteY2619" fmla="*/ 6257164 h 6933129"/>
              <a:gd name="connsiteX2620" fmla="*/ 3138329 w 12207421"/>
              <a:gd name="connsiteY2620" fmla="*/ 6256458 h 6933129"/>
              <a:gd name="connsiteX2621" fmla="*/ 3147500 w 12207421"/>
              <a:gd name="connsiteY2621" fmla="*/ 6252226 h 6933129"/>
              <a:gd name="connsiteX2622" fmla="*/ 3061435 w 12207421"/>
              <a:gd name="connsiteY2622" fmla="*/ 6250815 h 6933129"/>
              <a:gd name="connsiteX2623" fmla="*/ 3094591 w 12207421"/>
              <a:gd name="connsiteY2623" fmla="*/ 6260691 h 6933129"/>
              <a:gd name="connsiteX2624" fmla="*/ 3095296 w 12207421"/>
              <a:gd name="connsiteY2624" fmla="*/ 6270568 h 6933129"/>
              <a:gd name="connsiteX2625" fmla="*/ 3085420 w 12207421"/>
              <a:gd name="connsiteY2625" fmla="*/ 6271273 h 6933129"/>
              <a:gd name="connsiteX2626" fmla="*/ 3062846 w 12207421"/>
              <a:gd name="connsiteY2626" fmla="*/ 6264924 h 6933129"/>
              <a:gd name="connsiteX2627" fmla="*/ 3042388 w 12207421"/>
              <a:gd name="connsiteY2627" fmla="*/ 6276211 h 6933129"/>
              <a:gd name="connsiteX2628" fmla="*/ 3037450 w 12207421"/>
              <a:gd name="connsiteY2628" fmla="*/ 6298785 h 6933129"/>
              <a:gd name="connsiteX2629" fmla="*/ 3049443 w 12207421"/>
              <a:gd name="connsiteY2629" fmla="*/ 6318538 h 6933129"/>
              <a:gd name="connsiteX2630" fmla="*/ 3072722 w 12207421"/>
              <a:gd name="connsiteY2630" fmla="*/ 6322065 h 6933129"/>
              <a:gd name="connsiteX2631" fmla="*/ 3091769 w 12207421"/>
              <a:gd name="connsiteY2631" fmla="*/ 6308661 h 6933129"/>
              <a:gd name="connsiteX2632" fmla="*/ 3101645 w 12207421"/>
              <a:gd name="connsiteY2632" fmla="*/ 6305840 h 6933129"/>
              <a:gd name="connsiteX2633" fmla="*/ 3104467 w 12207421"/>
              <a:gd name="connsiteY2633" fmla="*/ 6315716 h 6933129"/>
              <a:gd name="connsiteX2634" fmla="*/ 3076249 w 12207421"/>
              <a:gd name="connsiteY2634" fmla="*/ 6335468 h 6933129"/>
              <a:gd name="connsiteX2635" fmla="*/ 3065668 w 12207421"/>
              <a:gd name="connsiteY2635" fmla="*/ 6336879 h 6933129"/>
              <a:gd name="connsiteX2636" fmla="*/ 3042388 w 12207421"/>
              <a:gd name="connsiteY2636" fmla="*/ 6329825 h 6933129"/>
              <a:gd name="connsiteX2637" fmla="*/ 3023341 w 12207421"/>
              <a:gd name="connsiteY2637" fmla="*/ 6300902 h 6933129"/>
              <a:gd name="connsiteX2638" fmla="*/ 3031101 w 12207421"/>
              <a:gd name="connsiteY2638" fmla="*/ 6267040 h 6933129"/>
              <a:gd name="connsiteX2639" fmla="*/ 3061435 w 12207421"/>
              <a:gd name="connsiteY2639" fmla="*/ 6250815 h 6933129"/>
              <a:gd name="connsiteX2640" fmla="*/ 7860216 w 12207421"/>
              <a:gd name="connsiteY2640" fmla="*/ 6247187 h 6933129"/>
              <a:gd name="connsiteX2641" fmla="*/ 7870093 w 12207421"/>
              <a:gd name="connsiteY2641" fmla="*/ 6247187 h 6933129"/>
              <a:gd name="connsiteX2642" fmla="*/ 7870093 w 12207421"/>
              <a:gd name="connsiteY2642" fmla="*/ 6257063 h 6933129"/>
              <a:gd name="connsiteX2643" fmla="*/ 7858805 w 12207421"/>
              <a:gd name="connsiteY2643" fmla="*/ 6268350 h 6933129"/>
              <a:gd name="connsiteX2644" fmla="*/ 7853867 w 12207421"/>
              <a:gd name="connsiteY2644" fmla="*/ 6270467 h 6933129"/>
              <a:gd name="connsiteX2645" fmla="*/ 7848929 w 12207421"/>
              <a:gd name="connsiteY2645" fmla="*/ 6268350 h 6933129"/>
              <a:gd name="connsiteX2646" fmla="*/ 7848929 w 12207421"/>
              <a:gd name="connsiteY2646" fmla="*/ 6258474 h 6933129"/>
              <a:gd name="connsiteX2647" fmla="*/ 10625210 w 12207421"/>
              <a:gd name="connsiteY2647" fmla="*/ 6246736 h 6933129"/>
              <a:gd name="connsiteX2648" fmla="*/ 10602635 w 12207421"/>
              <a:gd name="connsiteY2648" fmla="*/ 6260139 h 6933129"/>
              <a:gd name="connsiteX2649" fmla="*/ 10613922 w 12207421"/>
              <a:gd name="connsiteY2649" fmla="*/ 6289062 h 6933129"/>
              <a:gd name="connsiteX2650" fmla="*/ 10620272 w 12207421"/>
              <a:gd name="connsiteY2650" fmla="*/ 6296117 h 6933129"/>
              <a:gd name="connsiteX2651" fmla="*/ 10624505 w 12207421"/>
              <a:gd name="connsiteY2651" fmla="*/ 6294000 h 6933129"/>
              <a:gd name="connsiteX2652" fmla="*/ 10640730 w 12207421"/>
              <a:gd name="connsiteY2652" fmla="*/ 6264372 h 6933129"/>
              <a:gd name="connsiteX2653" fmla="*/ 10641435 w 12207421"/>
              <a:gd name="connsiteY2653" fmla="*/ 6253790 h 6933129"/>
              <a:gd name="connsiteX2654" fmla="*/ 10625210 w 12207421"/>
              <a:gd name="connsiteY2654" fmla="*/ 6246736 h 6933129"/>
              <a:gd name="connsiteX2655" fmla="*/ 1587082 w 12207421"/>
              <a:gd name="connsiteY2655" fmla="*/ 6246583 h 6933129"/>
              <a:gd name="connsiteX2656" fmla="*/ 1575795 w 12207421"/>
              <a:gd name="connsiteY2656" fmla="*/ 6250815 h 6933129"/>
              <a:gd name="connsiteX2657" fmla="*/ 1573679 w 12207421"/>
              <a:gd name="connsiteY2657" fmla="*/ 6250110 h 6933129"/>
              <a:gd name="connsiteX2658" fmla="*/ 1563803 w 12207421"/>
              <a:gd name="connsiteY2658" fmla="*/ 6270569 h 6933129"/>
              <a:gd name="connsiteX2659" fmla="*/ 1573679 w 12207421"/>
              <a:gd name="connsiteY2659" fmla="*/ 6291732 h 6933129"/>
              <a:gd name="connsiteX2660" fmla="*/ 1596960 w 12207421"/>
              <a:gd name="connsiteY2660" fmla="*/ 6291732 h 6933129"/>
              <a:gd name="connsiteX2661" fmla="*/ 1611069 w 12207421"/>
              <a:gd name="connsiteY2661" fmla="*/ 6273390 h 6933129"/>
              <a:gd name="connsiteX2662" fmla="*/ 1600487 w 12207421"/>
              <a:gd name="connsiteY2662" fmla="*/ 6252226 h 6933129"/>
              <a:gd name="connsiteX2663" fmla="*/ 1587082 w 12207421"/>
              <a:gd name="connsiteY2663" fmla="*/ 6246583 h 6933129"/>
              <a:gd name="connsiteX2664" fmla="*/ 4064573 w 12207421"/>
              <a:gd name="connsiteY2664" fmla="*/ 6245172 h 6933129"/>
              <a:gd name="connsiteX2665" fmla="*/ 4085737 w 12207421"/>
              <a:gd name="connsiteY2665" fmla="*/ 6260691 h 6933129"/>
              <a:gd name="connsiteX2666" fmla="*/ 4084326 w 12207421"/>
              <a:gd name="connsiteY2666" fmla="*/ 6286794 h 6933129"/>
              <a:gd name="connsiteX2667" fmla="*/ 4080093 w 12207421"/>
              <a:gd name="connsiteY2667" fmla="*/ 6293143 h 6933129"/>
              <a:gd name="connsiteX2668" fmla="*/ 4085031 w 12207421"/>
              <a:gd name="connsiteY2668" fmla="*/ 6298081 h 6933129"/>
              <a:gd name="connsiteX2669" fmla="*/ 4092791 w 12207421"/>
              <a:gd name="connsiteY2669" fmla="*/ 6322066 h 6933129"/>
              <a:gd name="connsiteX2670" fmla="*/ 4079388 w 12207421"/>
              <a:gd name="connsiteY2670" fmla="*/ 6343229 h 6933129"/>
              <a:gd name="connsiteX2671" fmla="*/ 4061752 w 12207421"/>
              <a:gd name="connsiteY2671" fmla="*/ 6348872 h 6933129"/>
              <a:gd name="connsiteX2672" fmla="*/ 4053991 w 12207421"/>
              <a:gd name="connsiteY2672" fmla="*/ 6348167 h 6933129"/>
              <a:gd name="connsiteX2673" fmla="*/ 4049053 w 12207421"/>
              <a:gd name="connsiteY2673" fmla="*/ 6339702 h 6933129"/>
              <a:gd name="connsiteX2674" fmla="*/ 4057519 w 12207421"/>
              <a:gd name="connsiteY2674" fmla="*/ 6334764 h 6933129"/>
              <a:gd name="connsiteX2675" fmla="*/ 4070923 w 12207421"/>
              <a:gd name="connsiteY2675" fmla="*/ 6331942 h 6933129"/>
              <a:gd name="connsiteX2676" fmla="*/ 4077977 w 12207421"/>
              <a:gd name="connsiteY2676" fmla="*/ 6318539 h 6933129"/>
              <a:gd name="connsiteX2677" fmla="*/ 4073744 w 12207421"/>
              <a:gd name="connsiteY2677" fmla="*/ 6305841 h 6933129"/>
              <a:gd name="connsiteX2678" fmla="*/ 4061752 w 12207421"/>
              <a:gd name="connsiteY2678" fmla="*/ 6300197 h 6933129"/>
              <a:gd name="connsiteX2679" fmla="*/ 4054696 w 12207421"/>
              <a:gd name="connsiteY2679" fmla="*/ 6293848 h 6933129"/>
              <a:gd name="connsiteX2680" fmla="*/ 4061046 w 12207421"/>
              <a:gd name="connsiteY2680" fmla="*/ 6286088 h 6933129"/>
              <a:gd name="connsiteX2681" fmla="*/ 4071628 w 12207421"/>
              <a:gd name="connsiteY2681" fmla="*/ 6278327 h 6933129"/>
              <a:gd name="connsiteX2682" fmla="*/ 4073039 w 12207421"/>
              <a:gd name="connsiteY2682" fmla="*/ 6265630 h 6933129"/>
              <a:gd name="connsiteX2683" fmla="*/ 4062457 w 12207421"/>
              <a:gd name="connsiteY2683" fmla="*/ 6258575 h 6933129"/>
              <a:gd name="connsiteX2684" fmla="*/ 4049758 w 12207421"/>
              <a:gd name="connsiteY2684" fmla="*/ 6262102 h 6933129"/>
              <a:gd name="connsiteX2685" fmla="*/ 4039882 w 12207421"/>
              <a:gd name="connsiteY2685" fmla="*/ 6262102 h 6933129"/>
              <a:gd name="connsiteX2686" fmla="*/ 4039882 w 12207421"/>
              <a:gd name="connsiteY2686" fmla="*/ 6252226 h 6933129"/>
              <a:gd name="connsiteX2687" fmla="*/ 4064573 w 12207421"/>
              <a:gd name="connsiteY2687" fmla="*/ 6245172 h 6933129"/>
              <a:gd name="connsiteX2688" fmla="*/ 4644446 w 12207421"/>
              <a:gd name="connsiteY2688" fmla="*/ 6245171 h 6933129"/>
              <a:gd name="connsiteX2689" fmla="*/ 4652206 w 12207421"/>
              <a:gd name="connsiteY2689" fmla="*/ 6251520 h 6933129"/>
              <a:gd name="connsiteX2690" fmla="*/ 4655734 w 12207421"/>
              <a:gd name="connsiteY2690" fmla="*/ 6293141 h 6933129"/>
              <a:gd name="connsiteX2691" fmla="*/ 4681129 w 12207421"/>
              <a:gd name="connsiteY2691" fmla="*/ 6290319 h 6933129"/>
              <a:gd name="connsiteX2692" fmla="*/ 4688889 w 12207421"/>
              <a:gd name="connsiteY2692" fmla="*/ 6296668 h 6933129"/>
              <a:gd name="connsiteX2693" fmla="*/ 4682540 w 12207421"/>
              <a:gd name="connsiteY2693" fmla="*/ 6304428 h 6933129"/>
              <a:gd name="connsiteX2694" fmla="*/ 4656439 w 12207421"/>
              <a:gd name="connsiteY2694" fmla="*/ 6307250 h 6933129"/>
              <a:gd name="connsiteX2695" fmla="*/ 4658555 w 12207421"/>
              <a:gd name="connsiteY2695" fmla="*/ 6336173 h 6933129"/>
              <a:gd name="connsiteX2696" fmla="*/ 4652206 w 12207421"/>
              <a:gd name="connsiteY2696" fmla="*/ 6343933 h 6933129"/>
              <a:gd name="connsiteX2697" fmla="*/ 4651501 w 12207421"/>
              <a:gd name="connsiteY2697" fmla="*/ 6343933 h 6933129"/>
              <a:gd name="connsiteX2698" fmla="*/ 4644446 w 12207421"/>
              <a:gd name="connsiteY2698" fmla="*/ 6337584 h 6933129"/>
              <a:gd name="connsiteX2699" fmla="*/ 4642330 w 12207421"/>
              <a:gd name="connsiteY2699" fmla="*/ 6309366 h 6933129"/>
              <a:gd name="connsiteX2700" fmla="*/ 4605646 w 12207421"/>
              <a:gd name="connsiteY2700" fmla="*/ 6319948 h 6933129"/>
              <a:gd name="connsiteX2701" fmla="*/ 4603530 w 12207421"/>
              <a:gd name="connsiteY2701" fmla="*/ 6320653 h 6933129"/>
              <a:gd name="connsiteX2702" fmla="*/ 4597181 w 12207421"/>
              <a:gd name="connsiteY2702" fmla="*/ 6315715 h 6933129"/>
              <a:gd name="connsiteX2703" fmla="*/ 4601413 w 12207421"/>
              <a:gd name="connsiteY2703" fmla="*/ 6306544 h 6933129"/>
              <a:gd name="connsiteX2704" fmla="*/ 4641625 w 12207421"/>
              <a:gd name="connsiteY2704" fmla="*/ 6295257 h 6933129"/>
              <a:gd name="connsiteX2705" fmla="*/ 4638098 w 12207421"/>
              <a:gd name="connsiteY2705" fmla="*/ 6252931 h 6933129"/>
              <a:gd name="connsiteX2706" fmla="*/ 4644446 w 12207421"/>
              <a:gd name="connsiteY2706" fmla="*/ 6245171 h 6933129"/>
              <a:gd name="connsiteX2707" fmla="*/ 2819470 w 12207421"/>
              <a:gd name="connsiteY2707" fmla="*/ 6245171 h 6933129"/>
              <a:gd name="connsiteX2708" fmla="*/ 2829346 w 12207421"/>
              <a:gd name="connsiteY2708" fmla="*/ 6245877 h 6933129"/>
              <a:gd name="connsiteX2709" fmla="*/ 2828640 w 12207421"/>
              <a:gd name="connsiteY2709" fmla="*/ 6255048 h 6933129"/>
              <a:gd name="connsiteX2710" fmla="*/ 2789135 w 12207421"/>
              <a:gd name="connsiteY2710" fmla="*/ 6291025 h 6933129"/>
              <a:gd name="connsiteX2711" fmla="*/ 2815942 w 12207421"/>
              <a:gd name="connsiteY2711" fmla="*/ 6331941 h 6933129"/>
              <a:gd name="connsiteX2712" fmla="*/ 2813826 w 12207421"/>
              <a:gd name="connsiteY2712" fmla="*/ 6341817 h 6933129"/>
              <a:gd name="connsiteX2713" fmla="*/ 2810299 w 12207421"/>
              <a:gd name="connsiteY2713" fmla="*/ 6343228 h 6933129"/>
              <a:gd name="connsiteX2714" fmla="*/ 2804655 w 12207421"/>
              <a:gd name="connsiteY2714" fmla="*/ 6339701 h 6933129"/>
              <a:gd name="connsiteX2715" fmla="*/ 2778554 w 12207421"/>
              <a:gd name="connsiteY2715" fmla="*/ 6300196 h 6933129"/>
              <a:gd name="connsiteX2716" fmla="*/ 2747513 w 12207421"/>
              <a:gd name="connsiteY2716" fmla="*/ 6328413 h 6933129"/>
              <a:gd name="connsiteX2717" fmla="*/ 2742575 w 12207421"/>
              <a:gd name="connsiteY2717" fmla="*/ 6330530 h 6933129"/>
              <a:gd name="connsiteX2718" fmla="*/ 2737637 w 12207421"/>
              <a:gd name="connsiteY2718" fmla="*/ 6328413 h 6933129"/>
              <a:gd name="connsiteX2719" fmla="*/ 2738343 w 12207421"/>
              <a:gd name="connsiteY2719" fmla="*/ 6318537 h 6933129"/>
              <a:gd name="connsiteX2720" fmla="*/ 2770794 w 12207421"/>
              <a:gd name="connsiteY2720" fmla="*/ 6288909 h 6933129"/>
              <a:gd name="connsiteX2721" fmla="*/ 2748924 w 12207421"/>
              <a:gd name="connsiteY2721" fmla="*/ 6255753 h 6933129"/>
              <a:gd name="connsiteX2722" fmla="*/ 2751041 w 12207421"/>
              <a:gd name="connsiteY2722" fmla="*/ 6245877 h 6933129"/>
              <a:gd name="connsiteX2723" fmla="*/ 2760917 w 12207421"/>
              <a:gd name="connsiteY2723" fmla="*/ 6247993 h 6933129"/>
              <a:gd name="connsiteX2724" fmla="*/ 2781376 w 12207421"/>
              <a:gd name="connsiteY2724" fmla="*/ 6279033 h 6933129"/>
              <a:gd name="connsiteX2725" fmla="*/ 3182066 w 12207421"/>
              <a:gd name="connsiteY2725" fmla="*/ 6240233 h 6933129"/>
              <a:gd name="connsiteX2726" fmla="*/ 3198996 w 12207421"/>
              <a:gd name="connsiteY2726" fmla="*/ 6244466 h 6933129"/>
              <a:gd name="connsiteX2727" fmla="*/ 3198291 w 12207421"/>
              <a:gd name="connsiteY2727" fmla="*/ 6254342 h 6933129"/>
              <a:gd name="connsiteX2728" fmla="*/ 3188415 w 12207421"/>
              <a:gd name="connsiteY2728" fmla="*/ 6253637 h 6933129"/>
              <a:gd name="connsiteX2729" fmla="*/ 3186298 w 12207421"/>
              <a:gd name="connsiteY2729" fmla="*/ 6253637 h 6933129"/>
              <a:gd name="connsiteX2730" fmla="*/ 3181360 w 12207421"/>
              <a:gd name="connsiteY2730" fmla="*/ 6258575 h 6933129"/>
              <a:gd name="connsiteX2731" fmla="*/ 3191236 w 12207421"/>
              <a:gd name="connsiteY2731" fmla="*/ 6275505 h 6933129"/>
              <a:gd name="connsiteX2732" fmla="*/ 3194058 w 12207421"/>
              <a:gd name="connsiteY2732" fmla="*/ 6277623 h 6933129"/>
              <a:gd name="connsiteX2733" fmla="*/ 3210283 w 12207421"/>
              <a:gd name="connsiteY2733" fmla="*/ 6298786 h 6933129"/>
              <a:gd name="connsiteX2734" fmla="*/ 3193353 w 12207421"/>
              <a:gd name="connsiteY2734" fmla="*/ 6343934 h 6933129"/>
              <a:gd name="connsiteX2735" fmla="*/ 3188415 w 12207421"/>
              <a:gd name="connsiteY2735" fmla="*/ 6346050 h 6933129"/>
              <a:gd name="connsiteX2736" fmla="*/ 3183477 w 12207421"/>
              <a:gd name="connsiteY2736" fmla="*/ 6343934 h 6933129"/>
              <a:gd name="connsiteX2737" fmla="*/ 3184182 w 12207421"/>
              <a:gd name="connsiteY2737" fmla="*/ 6333352 h 6933129"/>
              <a:gd name="connsiteX2738" fmla="*/ 3197586 w 12207421"/>
              <a:gd name="connsiteY2738" fmla="*/ 6303018 h 6933129"/>
              <a:gd name="connsiteX2739" fmla="*/ 3185593 w 12207421"/>
              <a:gd name="connsiteY2739" fmla="*/ 6288204 h 6933129"/>
              <a:gd name="connsiteX2740" fmla="*/ 3182771 w 12207421"/>
              <a:gd name="connsiteY2740" fmla="*/ 6286088 h 6933129"/>
              <a:gd name="connsiteX2741" fmla="*/ 3167956 w 12207421"/>
              <a:gd name="connsiteY2741" fmla="*/ 6257869 h 6933129"/>
              <a:gd name="connsiteX2742" fmla="*/ 3182066 w 12207421"/>
              <a:gd name="connsiteY2742" fmla="*/ 6240233 h 6933129"/>
              <a:gd name="connsiteX2743" fmla="*/ 8671474 w 12207421"/>
              <a:gd name="connsiteY2743" fmla="*/ 6240133 h 6933129"/>
              <a:gd name="connsiteX2744" fmla="*/ 8679234 w 12207421"/>
              <a:gd name="connsiteY2744" fmla="*/ 6246482 h 6933129"/>
              <a:gd name="connsiteX2745" fmla="*/ 8672885 w 12207421"/>
              <a:gd name="connsiteY2745" fmla="*/ 6254241 h 6933129"/>
              <a:gd name="connsiteX2746" fmla="*/ 8636202 w 12207421"/>
              <a:gd name="connsiteY2746" fmla="*/ 6257063 h 6933129"/>
              <a:gd name="connsiteX2747" fmla="*/ 8635496 w 12207421"/>
              <a:gd name="connsiteY2747" fmla="*/ 6257063 h 6933129"/>
              <a:gd name="connsiteX2748" fmla="*/ 8628442 w 12207421"/>
              <a:gd name="connsiteY2748" fmla="*/ 6250714 h 6933129"/>
              <a:gd name="connsiteX2749" fmla="*/ 8634791 w 12207421"/>
              <a:gd name="connsiteY2749" fmla="*/ 6242955 h 6933129"/>
              <a:gd name="connsiteX2750" fmla="*/ 4777068 w 12207421"/>
              <a:gd name="connsiteY2750" fmla="*/ 6239528 h 6933129"/>
              <a:gd name="connsiteX2751" fmla="*/ 4796115 w 12207421"/>
              <a:gd name="connsiteY2751" fmla="*/ 6247288 h 6933129"/>
              <a:gd name="connsiteX2752" fmla="*/ 4800348 w 12207421"/>
              <a:gd name="connsiteY2752" fmla="*/ 6245877 h 6933129"/>
              <a:gd name="connsiteX2753" fmla="*/ 4807402 w 12207421"/>
              <a:gd name="connsiteY2753" fmla="*/ 6252226 h 6933129"/>
              <a:gd name="connsiteX2754" fmla="*/ 4807402 w 12207421"/>
              <a:gd name="connsiteY2754" fmla="*/ 6262807 h 6933129"/>
              <a:gd name="connsiteX2755" fmla="*/ 4817984 w 12207421"/>
              <a:gd name="connsiteY2755" fmla="*/ 6331235 h 6933129"/>
              <a:gd name="connsiteX2756" fmla="*/ 4820805 w 12207421"/>
              <a:gd name="connsiteY2756" fmla="*/ 6328413 h 6933129"/>
              <a:gd name="connsiteX2757" fmla="*/ 4830682 w 12207421"/>
              <a:gd name="connsiteY2757" fmla="*/ 6328413 h 6933129"/>
              <a:gd name="connsiteX2758" fmla="*/ 4830682 w 12207421"/>
              <a:gd name="connsiteY2758" fmla="*/ 6338290 h 6933129"/>
              <a:gd name="connsiteX2759" fmla="*/ 4819395 w 12207421"/>
              <a:gd name="connsiteY2759" fmla="*/ 6348871 h 6933129"/>
              <a:gd name="connsiteX2760" fmla="*/ 4814457 w 12207421"/>
              <a:gd name="connsiteY2760" fmla="*/ 6350987 h 6933129"/>
              <a:gd name="connsiteX2761" fmla="*/ 4813046 w 12207421"/>
              <a:gd name="connsiteY2761" fmla="*/ 6350987 h 6933129"/>
              <a:gd name="connsiteX2762" fmla="*/ 4808108 w 12207421"/>
              <a:gd name="connsiteY2762" fmla="*/ 6346049 h 6933129"/>
              <a:gd name="connsiteX2763" fmla="*/ 4798231 w 12207421"/>
              <a:gd name="connsiteY2763" fmla="*/ 6304428 h 6933129"/>
              <a:gd name="connsiteX2764" fmla="*/ 4796821 w 12207421"/>
              <a:gd name="connsiteY2764" fmla="*/ 6307250 h 6933129"/>
              <a:gd name="connsiteX2765" fmla="*/ 4742502 w 12207421"/>
              <a:gd name="connsiteY2765" fmla="*/ 6330530 h 6933129"/>
              <a:gd name="connsiteX2766" fmla="*/ 4738269 w 12207421"/>
              <a:gd name="connsiteY2766" fmla="*/ 6325592 h 6933129"/>
              <a:gd name="connsiteX2767" fmla="*/ 4748850 w 12207421"/>
              <a:gd name="connsiteY2767" fmla="*/ 6258575 h 6933129"/>
              <a:gd name="connsiteX2768" fmla="*/ 4777068 w 12207421"/>
              <a:gd name="connsiteY2768" fmla="*/ 6239528 h 6933129"/>
              <a:gd name="connsiteX2769" fmla="*/ 2204323 w 12207421"/>
              <a:gd name="connsiteY2769" fmla="*/ 6239528 h 6933129"/>
              <a:gd name="connsiteX2770" fmla="*/ 2213494 w 12207421"/>
              <a:gd name="connsiteY2770" fmla="*/ 6242350 h 6933129"/>
              <a:gd name="connsiteX2771" fmla="*/ 2245944 w 12207421"/>
              <a:gd name="connsiteY2771" fmla="*/ 6370740 h 6933129"/>
              <a:gd name="connsiteX2772" fmla="*/ 2173989 w 12207421"/>
              <a:gd name="connsiteY2772" fmla="*/ 6480789 h 6933129"/>
              <a:gd name="connsiteX2773" fmla="*/ 2171168 w 12207421"/>
              <a:gd name="connsiteY2773" fmla="*/ 6481494 h 6933129"/>
              <a:gd name="connsiteX2774" fmla="*/ 2164818 w 12207421"/>
              <a:gd name="connsiteY2774" fmla="*/ 6477262 h 6933129"/>
              <a:gd name="connsiteX2775" fmla="*/ 2168346 w 12207421"/>
              <a:gd name="connsiteY2775" fmla="*/ 6468091 h 6933129"/>
              <a:gd name="connsiteX2776" fmla="*/ 2232541 w 12207421"/>
              <a:gd name="connsiteY2776" fmla="*/ 6369329 h 6933129"/>
              <a:gd name="connsiteX2777" fmla="*/ 2202207 w 12207421"/>
              <a:gd name="connsiteY2777" fmla="*/ 6249404 h 6933129"/>
              <a:gd name="connsiteX2778" fmla="*/ 2204323 w 12207421"/>
              <a:gd name="connsiteY2778" fmla="*/ 6239528 h 6933129"/>
              <a:gd name="connsiteX2779" fmla="*/ 6025370 w 12207421"/>
              <a:gd name="connsiteY2779" fmla="*/ 6238016 h 6933129"/>
              <a:gd name="connsiteX2780" fmla="*/ 6044417 w 12207421"/>
              <a:gd name="connsiteY2780" fmla="*/ 6245071 h 6933129"/>
              <a:gd name="connsiteX2781" fmla="*/ 6045827 w 12207421"/>
              <a:gd name="connsiteY2781" fmla="*/ 6264118 h 6933129"/>
              <a:gd name="connsiteX2782" fmla="*/ 6033835 w 12207421"/>
              <a:gd name="connsiteY2782" fmla="*/ 6302212 h 6933129"/>
              <a:gd name="connsiteX2783" fmla="*/ 6061347 w 12207421"/>
              <a:gd name="connsiteY2783" fmla="*/ 6290925 h 6933129"/>
              <a:gd name="connsiteX2784" fmla="*/ 6070518 w 12207421"/>
              <a:gd name="connsiteY2784" fmla="*/ 6290925 h 6933129"/>
              <a:gd name="connsiteX2785" fmla="*/ 6070518 w 12207421"/>
              <a:gd name="connsiteY2785" fmla="*/ 6300801 h 6933129"/>
              <a:gd name="connsiteX2786" fmla="*/ 6031719 w 12207421"/>
              <a:gd name="connsiteY2786" fmla="*/ 6316321 h 6933129"/>
              <a:gd name="connsiteX2787" fmla="*/ 6022548 w 12207421"/>
              <a:gd name="connsiteY2787" fmla="*/ 6315616 h 6933129"/>
              <a:gd name="connsiteX2788" fmla="*/ 6017610 w 12207421"/>
              <a:gd name="connsiteY2788" fmla="*/ 6312088 h 6933129"/>
              <a:gd name="connsiteX2789" fmla="*/ 6016904 w 12207421"/>
              <a:gd name="connsiteY2789" fmla="*/ 6306445 h 6933129"/>
              <a:gd name="connsiteX2790" fmla="*/ 6031719 w 12207421"/>
              <a:gd name="connsiteY2790" fmla="*/ 6260590 h 6933129"/>
              <a:gd name="connsiteX2791" fmla="*/ 6032424 w 12207421"/>
              <a:gd name="connsiteY2791" fmla="*/ 6253536 h 6933129"/>
              <a:gd name="connsiteX2792" fmla="*/ 6026075 w 12207421"/>
              <a:gd name="connsiteY2792" fmla="*/ 6252125 h 6933129"/>
              <a:gd name="connsiteX2793" fmla="*/ 5992919 w 12207421"/>
              <a:gd name="connsiteY2793" fmla="*/ 6261296 h 6933129"/>
              <a:gd name="connsiteX2794" fmla="*/ 5983042 w 12207421"/>
              <a:gd name="connsiteY2794" fmla="*/ 6258474 h 6933129"/>
              <a:gd name="connsiteX2795" fmla="*/ 5985864 w 12207421"/>
              <a:gd name="connsiteY2795" fmla="*/ 6248598 h 6933129"/>
              <a:gd name="connsiteX2796" fmla="*/ 6025370 w 12207421"/>
              <a:gd name="connsiteY2796" fmla="*/ 6238016 h 6933129"/>
              <a:gd name="connsiteX2797" fmla="*/ 76014 w 12207421"/>
              <a:gd name="connsiteY2797" fmla="*/ 6236707 h 6933129"/>
              <a:gd name="connsiteX2798" fmla="*/ 53439 w 12207421"/>
              <a:gd name="connsiteY2798" fmla="*/ 6250110 h 6933129"/>
              <a:gd name="connsiteX2799" fmla="*/ 64727 w 12207421"/>
              <a:gd name="connsiteY2799" fmla="*/ 6279033 h 6933129"/>
              <a:gd name="connsiteX2800" fmla="*/ 71076 w 12207421"/>
              <a:gd name="connsiteY2800" fmla="*/ 6286088 h 6933129"/>
              <a:gd name="connsiteX2801" fmla="*/ 75309 w 12207421"/>
              <a:gd name="connsiteY2801" fmla="*/ 6283971 h 6933129"/>
              <a:gd name="connsiteX2802" fmla="*/ 91534 w 12207421"/>
              <a:gd name="connsiteY2802" fmla="*/ 6254343 h 6933129"/>
              <a:gd name="connsiteX2803" fmla="*/ 92239 w 12207421"/>
              <a:gd name="connsiteY2803" fmla="*/ 6243761 h 6933129"/>
              <a:gd name="connsiteX2804" fmla="*/ 76014 w 12207421"/>
              <a:gd name="connsiteY2804" fmla="*/ 6236707 h 6933129"/>
              <a:gd name="connsiteX2805" fmla="*/ 3891739 w 12207421"/>
              <a:gd name="connsiteY2805" fmla="*/ 6234589 h 6933129"/>
              <a:gd name="connsiteX2806" fmla="*/ 3906554 w 12207421"/>
              <a:gd name="connsiteY2806" fmla="*/ 6267041 h 6933129"/>
              <a:gd name="connsiteX2807" fmla="*/ 3892445 w 12207421"/>
              <a:gd name="connsiteY2807" fmla="*/ 6295964 h 6933129"/>
              <a:gd name="connsiteX2808" fmla="*/ 3891034 w 12207421"/>
              <a:gd name="connsiteY2808" fmla="*/ 6297375 h 6933129"/>
              <a:gd name="connsiteX2809" fmla="*/ 3883274 w 12207421"/>
              <a:gd name="connsiteY2809" fmla="*/ 6308662 h 6933129"/>
              <a:gd name="connsiteX2810" fmla="*/ 3936888 w 12207421"/>
              <a:gd name="connsiteY2810" fmla="*/ 6303724 h 6933129"/>
              <a:gd name="connsiteX2811" fmla="*/ 3944647 w 12207421"/>
              <a:gd name="connsiteY2811" fmla="*/ 6310072 h 6933129"/>
              <a:gd name="connsiteX2812" fmla="*/ 3938299 w 12207421"/>
              <a:gd name="connsiteY2812" fmla="*/ 6317832 h 6933129"/>
              <a:gd name="connsiteX2813" fmla="*/ 3872693 w 12207421"/>
              <a:gd name="connsiteY2813" fmla="*/ 6323476 h 6933129"/>
              <a:gd name="connsiteX2814" fmla="*/ 3871987 w 12207421"/>
              <a:gd name="connsiteY2814" fmla="*/ 6323476 h 6933129"/>
              <a:gd name="connsiteX2815" fmla="*/ 3866343 w 12207421"/>
              <a:gd name="connsiteY2815" fmla="*/ 6320654 h 6933129"/>
              <a:gd name="connsiteX2816" fmla="*/ 3864933 w 12207421"/>
              <a:gd name="connsiteY2816" fmla="*/ 6314305 h 6933129"/>
              <a:gd name="connsiteX2817" fmla="*/ 3879747 w 12207421"/>
              <a:gd name="connsiteY2817" fmla="*/ 6288204 h 6933129"/>
              <a:gd name="connsiteX2818" fmla="*/ 3880452 w 12207421"/>
              <a:gd name="connsiteY2818" fmla="*/ 6286793 h 6933129"/>
              <a:gd name="connsiteX2819" fmla="*/ 3891739 w 12207421"/>
              <a:gd name="connsiteY2819" fmla="*/ 6264218 h 6933129"/>
              <a:gd name="connsiteX2820" fmla="*/ 3884685 w 12207421"/>
              <a:gd name="connsiteY2820" fmla="*/ 6247287 h 6933129"/>
              <a:gd name="connsiteX2821" fmla="*/ 3876925 w 12207421"/>
              <a:gd name="connsiteY2821" fmla="*/ 6248698 h 6933129"/>
              <a:gd name="connsiteX2822" fmla="*/ 3874809 w 12207421"/>
              <a:gd name="connsiteY2822" fmla="*/ 6252931 h 6933129"/>
              <a:gd name="connsiteX2823" fmla="*/ 3869165 w 12207421"/>
              <a:gd name="connsiteY2823" fmla="*/ 6260691 h 6933129"/>
              <a:gd name="connsiteX2824" fmla="*/ 3861405 w 12207421"/>
              <a:gd name="connsiteY2824" fmla="*/ 6255047 h 6933129"/>
              <a:gd name="connsiteX2825" fmla="*/ 3869165 w 12207421"/>
              <a:gd name="connsiteY2825" fmla="*/ 6237411 h 6933129"/>
              <a:gd name="connsiteX2826" fmla="*/ 3891739 w 12207421"/>
              <a:gd name="connsiteY2826" fmla="*/ 6234589 h 6933129"/>
              <a:gd name="connsiteX2827" fmla="*/ 3227918 w 12207421"/>
              <a:gd name="connsiteY2827" fmla="*/ 6233884 h 6933129"/>
              <a:gd name="connsiteX2828" fmla="*/ 3234267 w 12207421"/>
              <a:gd name="connsiteY2828" fmla="*/ 6241644 h 6933129"/>
              <a:gd name="connsiteX2829" fmla="*/ 3234973 w 12207421"/>
              <a:gd name="connsiteY2829" fmla="*/ 6261396 h 6933129"/>
              <a:gd name="connsiteX2830" fmla="*/ 3244849 w 12207421"/>
              <a:gd name="connsiteY2830" fmla="*/ 6249403 h 6933129"/>
              <a:gd name="connsiteX2831" fmla="*/ 3285766 w 12207421"/>
              <a:gd name="connsiteY2831" fmla="*/ 6245171 h 6933129"/>
              <a:gd name="connsiteX2832" fmla="*/ 3297053 w 12207421"/>
              <a:gd name="connsiteY2832" fmla="*/ 6268450 h 6933129"/>
              <a:gd name="connsiteX2833" fmla="*/ 3283649 w 12207421"/>
              <a:gd name="connsiteY2833" fmla="*/ 6295257 h 6933129"/>
              <a:gd name="connsiteX2834" fmla="*/ 3237089 w 12207421"/>
              <a:gd name="connsiteY2834" fmla="*/ 6293141 h 6933129"/>
              <a:gd name="connsiteX2835" fmla="*/ 3237795 w 12207421"/>
              <a:gd name="connsiteY2835" fmla="*/ 6370739 h 6933129"/>
              <a:gd name="connsiteX2836" fmla="*/ 3232857 w 12207421"/>
              <a:gd name="connsiteY2836" fmla="*/ 6379205 h 6933129"/>
              <a:gd name="connsiteX2837" fmla="*/ 3231446 w 12207421"/>
              <a:gd name="connsiteY2837" fmla="*/ 6379205 h 6933129"/>
              <a:gd name="connsiteX2838" fmla="*/ 3224391 w 12207421"/>
              <a:gd name="connsiteY2838" fmla="*/ 6373561 h 6933129"/>
              <a:gd name="connsiteX2839" fmla="*/ 3225802 w 12207421"/>
              <a:gd name="connsiteY2839" fmla="*/ 6283265 h 6933129"/>
              <a:gd name="connsiteX2840" fmla="*/ 3227213 w 12207421"/>
              <a:gd name="connsiteY2840" fmla="*/ 6279738 h 6933129"/>
              <a:gd name="connsiteX2841" fmla="*/ 3220159 w 12207421"/>
              <a:gd name="connsiteY2841" fmla="*/ 6240233 h 6933129"/>
              <a:gd name="connsiteX2842" fmla="*/ 3227918 w 12207421"/>
              <a:gd name="connsiteY2842" fmla="*/ 6233884 h 6933129"/>
              <a:gd name="connsiteX2843" fmla="*/ 1525709 w 12207421"/>
              <a:gd name="connsiteY2843" fmla="*/ 6231063 h 6933129"/>
              <a:gd name="connsiteX2844" fmla="*/ 1533469 w 12207421"/>
              <a:gd name="connsiteY2844" fmla="*/ 6237412 h 6933129"/>
              <a:gd name="connsiteX2845" fmla="*/ 1527120 w 12207421"/>
              <a:gd name="connsiteY2845" fmla="*/ 6245172 h 6933129"/>
              <a:gd name="connsiteX2846" fmla="*/ 1505956 w 12207421"/>
              <a:gd name="connsiteY2846" fmla="*/ 6259987 h 6933129"/>
              <a:gd name="connsiteX2847" fmla="*/ 1504546 w 12207421"/>
              <a:gd name="connsiteY2847" fmla="*/ 6285383 h 6933129"/>
              <a:gd name="connsiteX2848" fmla="*/ 1526415 w 12207421"/>
              <a:gd name="connsiteY2848" fmla="*/ 6298081 h 6933129"/>
              <a:gd name="connsiteX2849" fmla="*/ 1549694 w 12207421"/>
              <a:gd name="connsiteY2849" fmla="*/ 6288205 h 6933129"/>
              <a:gd name="connsiteX2850" fmla="*/ 1551105 w 12207421"/>
              <a:gd name="connsiteY2850" fmla="*/ 6286794 h 6933129"/>
              <a:gd name="connsiteX2851" fmla="*/ 1548283 w 12207421"/>
              <a:gd name="connsiteY2851" fmla="*/ 6271274 h 6933129"/>
              <a:gd name="connsiteX2852" fmla="*/ 1565919 w 12207421"/>
              <a:gd name="connsiteY2852" fmla="*/ 6238823 h 6933129"/>
              <a:gd name="connsiteX2853" fmla="*/ 1568741 w 12207421"/>
              <a:gd name="connsiteY2853" fmla="*/ 6238117 h 6933129"/>
              <a:gd name="connsiteX2854" fmla="*/ 1571563 w 12207421"/>
              <a:gd name="connsiteY2854" fmla="*/ 6236001 h 6933129"/>
              <a:gd name="connsiteX2855" fmla="*/ 1608247 w 12207421"/>
              <a:gd name="connsiteY2855" fmla="*/ 6242350 h 6933129"/>
              <a:gd name="connsiteX2856" fmla="*/ 1624472 w 12207421"/>
              <a:gd name="connsiteY2856" fmla="*/ 6276212 h 6933129"/>
              <a:gd name="connsiteX2857" fmla="*/ 1602603 w 12207421"/>
              <a:gd name="connsiteY2857" fmla="*/ 6305841 h 6933129"/>
              <a:gd name="connsiteX2858" fmla="*/ 1584261 w 12207421"/>
              <a:gd name="connsiteY2858" fmla="*/ 6310073 h 6933129"/>
              <a:gd name="connsiteX2859" fmla="*/ 1565214 w 12207421"/>
              <a:gd name="connsiteY2859" fmla="*/ 6304430 h 6933129"/>
              <a:gd name="connsiteX2860" fmla="*/ 1558865 w 12207421"/>
              <a:gd name="connsiteY2860" fmla="*/ 6298786 h 6933129"/>
              <a:gd name="connsiteX2861" fmla="*/ 1528531 w 12207421"/>
              <a:gd name="connsiteY2861" fmla="*/ 6311484 h 6933129"/>
              <a:gd name="connsiteX2862" fmla="*/ 1525004 w 12207421"/>
              <a:gd name="connsiteY2862" fmla="*/ 6311484 h 6933129"/>
              <a:gd name="connsiteX2863" fmla="*/ 1491848 w 12207421"/>
              <a:gd name="connsiteY2863" fmla="*/ 6291026 h 6933129"/>
              <a:gd name="connsiteX2864" fmla="*/ 1493258 w 12207421"/>
              <a:gd name="connsiteY2864" fmla="*/ 6252932 h 6933129"/>
              <a:gd name="connsiteX2865" fmla="*/ 1525709 w 12207421"/>
              <a:gd name="connsiteY2865" fmla="*/ 6231063 h 6933129"/>
              <a:gd name="connsiteX2866" fmla="*/ 1869242 w 12207421"/>
              <a:gd name="connsiteY2866" fmla="*/ 6230357 h 6933129"/>
              <a:gd name="connsiteX2867" fmla="*/ 1877002 w 12207421"/>
              <a:gd name="connsiteY2867" fmla="*/ 6236706 h 6933129"/>
              <a:gd name="connsiteX2868" fmla="*/ 1870653 w 12207421"/>
              <a:gd name="connsiteY2868" fmla="*/ 6244465 h 6933129"/>
              <a:gd name="connsiteX2869" fmla="*/ 1848784 w 12207421"/>
              <a:gd name="connsiteY2869" fmla="*/ 6276916 h 6933129"/>
              <a:gd name="connsiteX2870" fmla="*/ 1841730 w 12207421"/>
              <a:gd name="connsiteY2870" fmla="*/ 6370740 h 6933129"/>
              <a:gd name="connsiteX2871" fmla="*/ 1888289 w 12207421"/>
              <a:gd name="connsiteY2871" fmla="*/ 6445517 h 6933129"/>
              <a:gd name="connsiteX2872" fmla="*/ 1891111 w 12207421"/>
              <a:gd name="connsiteY2872" fmla="*/ 6455393 h 6933129"/>
              <a:gd name="connsiteX2873" fmla="*/ 1884762 w 12207421"/>
              <a:gd name="connsiteY2873" fmla="*/ 6458921 h 6933129"/>
              <a:gd name="connsiteX2874" fmla="*/ 1881235 w 12207421"/>
              <a:gd name="connsiteY2874" fmla="*/ 6458215 h 6933129"/>
              <a:gd name="connsiteX2875" fmla="*/ 1827621 w 12207421"/>
              <a:gd name="connsiteY2875" fmla="*/ 6372857 h 6933129"/>
              <a:gd name="connsiteX2876" fmla="*/ 1835381 w 12207421"/>
              <a:gd name="connsiteY2876" fmla="*/ 6273388 h 6933129"/>
              <a:gd name="connsiteX2877" fmla="*/ 1869242 w 12207421"/>
              <a:gd name="connsiteY2877" fmla="*/ 6230357 h 6933129"/>
              <a:gd name="connsiteX2878" fmla="*/ 3725255 w 12207421"/>
              <a:gd name="connsiteY2878" fmla="*/ 6229652 h 6933129"/>
              <a:gd name="connsiteX2879" fmla="*/ 3732310 w 12207421"/>
              <a:gd name="connsiteY2879" fmla="*/ 6236707 h 6933129"/>
              <a:gd name="connsiteX2880" fmla="*/ 3732310 w 12207421"/>
              <a:gd name="connsiteY2880" fmla="*/ 6240234 h 6933129"/>
              <a:gd name="connsiteX2881" fmla="*/ 3725255 w 12207421"/>
              <a:gd name="connsiteY2881" fmla="*/ 6247289 h 6933129"/>
              <a:gd name="connsiteX2882" fmla="*/ 3718201 w 12207421"/>
              <a:gd name="connsiteY2882" fmla="*/ 6240234 h 6933129"/>
              <a:gd name="connsiteX2883" fmla="*/ 3718201 w 12207421"/>
              <a:gd name="connsiteY2883" fmla="*/ 6236707 h 6933129"/>
              <a:gd name="connsiteX2884" fmla="*/ 3725255 w 12207421"/>
              <a:gd name="connsiteY2884" fmla="*/ 6229652 h 6933129"/>
              <a:gd name="connsiteX2885" fmla="*/ 5058539 w 12207421"/>
              <a:gd name="connsiteY2885" fmla="*/ 6217659 h 6933129"/>
              <a:gd name="connsiteX2886" fmla="*/ 5067004 w 12207421"/>
              <a:gd name="connsiteY2886" fmla="*/ 6223302 h 6933129"/>
              <a:gd name="connsiteX2887" fmla="*/ 5084640 w 12207421"/>
              <a:gd name="connsiteY2887" fmla="*/ 6297374 h 6933129"/>
              <a:gd name="connsiteX2888" fmla="*/ 5089578 w 12207421"/>
              <a:gd name="connsiteY2888" fmla="*/ 6334762 h 6933129"/>
              <a:gd name="connsiteX2889" fmla="*/ 5050779 w 12207421"/>
              <a:gd name="connsiteY2889" fmla="*/ 6393313 h 6933129"/>
              <a:gd name="connsiteX2890" fmla="*/ 5004925 w 12207421"/>
              <a:gd name="connsiteY2890" fmla="*/ 6402484 h 6933129"/>
              <a:gd name="connsiteX2891" fmla="*/ 4979529 w 12207421"/>
              <a:gd name="connsiteY2891" fmla="*/ 6398957 h 6933129"/>
              <a:gd name="connsiteX2892" fmla="*/ 4974591 w 12207421"/>
              <a:gd name="connsiteY2892" fmla="*/ 6390492 h 6933129"/>
              <a:gd name="connsiteX2893" fmla="*/ 4983056 w 12207421"/>
              <a:gd name="connsiteY2893" fmla="*/ 6385554 h 6933129"/>
              <a:gd name="connsiteX2894" fmla="*/ 5041608 w 12207421"/>
              <a:gd name="connsiteY2894" fmla="*/ 6379205 h 6933129"/>
              <a:gd name="connsiteX2895" fmla="*/ 5073353 w 12207421"/>
              <a:gd name="connsiteY2895" fmla="*/ 6332646 h 6933129"/>
              <a:gd name="connsiteX2896" fmla="*/ 5069120 w 12207421"/>
              <a:gd name="connsiteY2896" fmla="*/ 6299490 h 6933129"/>
              <a:gd name="connsiteX2897" fmla="*/ 5062066 w 12207421"/>
              <a:gd name="connsiteY2897" fmla="*/ 6269156 h 6933129"/>
              <a:gd name="connsiteX2898" fmla="*/ 5059950 w 12207421"/>
              <a:gd name="connsiteY2898" fmla="*/ 6275505 h 6933129"/>
              <a:gd name="connsiteX2899" fmla="*/ 5040197 w 12207421"/>
              <a:gd name="connsiteY2899" fmla="*/ 6292435 h 6933129"/>
              <a:gd name="connsiteX2900" fmla="*/ 5022561 w 12207421"/>
              <a:gd name="connsiteY2900" fmla="*/ 6278327 h 6933129"/>
              <a:gd name="connsiteX2901" fmla="*/ 4996460 w 12207421"/>
              <a:gd name="connsiteY2901" fmla="*/ 6232473 h 6933129"/>
              <a:gd name="connsiteX2902" fmla="*/ 4999281 w 12207421"/>
              <a:gd name="connsiteY2902" fmla="*/ 6222597 h 6933129"/>
              <a:gd name="connsiteX2903" fmla="*/ 5009158 w 12207421"/>
              <a:gd name="connsiteY2903" fmla="*/ 6225419 h 6933129"/>
              <a:gd name="connsiteX2904" fmla="*/ 5035259 w 12207421"/>
              <a:gd name="connsiteY2904" fmla="*/ 6271272 h 6933129"/>
              <a:gd name="connsiteX2905" fmla="*/ 5041608 w 12207421"/>
              <a:gd name="connsiteY2905" fmla="*/ 6278327 h 6933129"/>
              <a:gd name="connsiteX2906" fmla="*/ 5047957 w 12207421"/>
              <a:gd name="connsiteY2906" fmla="*/ 6270567 h 6933129"/>
              <a:gd name="connsiteX2907" fmla="*/ 5052895 w 12207421"/>
              <a:gd name="connsiteY2907" fmla="*/ 6225419 h 6933129"/>
              <a:gd name="connsiteX2908" fmla="*/ 5058539 w 12207421"/>
              <a:gd name="connsiteY2908" fmla="*/ 6217659 h 6933129"/>
              <a:gd name="connsiteX2909" fmla="*/ 1730994 w 12207421"/>
              <a:gd name="connsiteY2909" fmla="*/ 6217659 h 6933129"/>
              <a:gd name="connsiteX2910" fmla="*/ 1731700 w 12207421"/>
              <a:gd name="connsiteY2910" fmla="*/ 6227535 h 6933129"/>
              <a:gd name="connsiteX2911" fmla="*/ 1713358 w 12207421"/>
              <a:gd name="connsiteY2911" fmla="*/ 6249405 h 6933129"/>
              <a:gd name="connsiteX2912" fmla="*/ 1735227 w 12207421"/>
              <a:gd name="connsiteY2912" fmla="*/ 6271979 h 6933129"/>
              <a:gd name="connsiteX2913" fmla="*/ 1735227 w 12207421"/>
              <a:gd name="connsiteY2913" fmla="*/ 6281855 h 6933129"/>
              <a:gd name="connsiteX2914" fmla="*/ 1730289 w 12207421"/>
              <a:gd name="connsiteY2914" fmla="*/ 6283972 h 6933129"/>
              <a:gd name="connsiteX2915" fmla="*/ 1725351 w 12207421"/>
              <a:gd name="connsiteY2915" fmla="*/ 6281855 h 6933129"/>
              <a:gd name="connsiteX2916" fmla="*/ 1704893 w 12207421"/>
              <a:gd name="connsiteY2916" fmla="*/ 6260692 h 6933129"/>
              <a:gd name="connsiteX2917" fmla="*/ 1687257 w 12207421"/>
              <a:gd name="connsiteY2917" fmla="*/ 6282561 h 6933129"/>
              <a:gd name="connsiteX2918" fmla="*/ 1681613 w 12207421"/>
              <a:gd name="connsiteY2918" fmla="*/ 6285383 h 6933129"/>
              <a:gd name="connsiteX2919" fmla="*/ 1677380 w 12207421"/>
              <a:gd name="connsiteY2919" fmla="*/ 6281855 h 6933129"/>
              <a:gd name="connsiteX2920" fmla="*/ 1676674 w 12207421"/>
              <a:gd name="connsiteY2920" fmla="*/ 6271979 h 6933129"/>
              <a:gd name="connsiteX2921" fmla="*/ 1695722 w 12207421"/>
              <a:gd name="connsiteY2921" fmla="*/ 6249405 h 6933129"/>
              <a:gd name="connsiteX2922" fmla="*/ 1680908 w 12207421"/>
              <a:gd name="connsiteY2922" fmla="*/ 6234590 h 6933129"/>
              <a:gd name="connsiteX2923" fmla="*/ 1680908 w 12207421"/>
              <a:gd name="connsiteY2923" fmla="*/ 6224714 h 6933129"/>
              <a:gd name="connsiteX2924" fmla="*/ 1690784 w 12207421"/>
              <a:gd name="connsiteY2924" fmla="*/ 6224714 h 6933129"/>
              <a:gd name="connsiteX2925" fmla="*/ 1704187 w 12207421"/>
              <a:gd name="connsiteY2925" fmla="*/ 6238822 h 6933129"/>
              <a:gd name="connsiteX2926" fmla="*/ 1721118 w 12207421"/>
              <a:gd name="connsiteY2926" fmla="*/ 6218365 h 6933129"/>
              <a:gd name="connsiteX2927" fmla="*/ 1730994 w 12207421"/>
              <a:gd name="connsiteY2927" fmla="*/ 6217659 h 6933129"/>
              <a:gd name="connsiteX2928" fmla="*/ 1644930 w 12207421"/>
              <a:gd name="connsiteY2928" fmla="*/ 6216336 h 6933129"/>
              <a:gd name="connsiteX2929" fmla="*/ 1664683 w 12207421"/>
              <a:gd name="connsiteY2929" fmla="*/ 6219775 h 6933129"/>
              <a:gd name="connsiteX2930" fmla="*/ 1666799 w 12207421"/>
              <a:gd name="connsiteY2930" fmla="*/ 6229652 h 6933129"/>
              <a:gd name="connsiteX2931" fmla="*/ 1656923 w 12207421"/>
              <a:gd name="connsiteY2931" fmla="*/ 6231768 h 6933129"/>
              <a:gd name="connsiteX2932" fmla="*/ 1637875 w 12207421"/>
              <a:gd name="connsiteY2932" fmla="*/ 6234589 h 6933129"/>
              <a:gd name="connsiteX2933" fmla="*/ 1638581 w 12207421"/>
              <a:gd name="connsiteY2933" fmla="*/ 6253636 h 6933129"/>
              <a:gd name="connsiteX2934" fmla="*/ 1650573 w 12207421"/>
              <a:gd name="connsiteY2934" fmla="*/ 6261396 h 6933129"/>
              <a:gd name="connsiteX2935" fmla="*/ 1656923 w 12207421"/>
              <a:gd name="connsiteY2935" fmla="*/ 6264218 h 6933129"/>
              <a:gd name="connsiteX2936" fmla="*/ 1673854 w 12207421"/>
              <a:gd name="connsiteY2936" fmla="*/ 6289614 h 6933129"/>
              <a:gd name="connsiteX2937" fmla="*/ 1657628 w 12207421"/>
              <a:gd name="connsiteY2937" fmla="*/ 6303723 h 6933129"/>
              <a:gd name="connsiteX2938" fmla="*/ 1656217 w 12207421"/>
              <a:gd name="connsiteY2938" fmla="*/ 6303723 h 6933129"/>
              <a:gd name="connsiteX2939" fmla="*/ 1642813 w 12207421"/>
              <a:gd name="connsiteY2939" fmla="*/ 6293847 h 6933129"/>
              <a:gd name="connsiteX2940" fmla="*/ 1647751 w 12207421"/>
              <a:gd name="connsiteY2940" fmla="*/ 6285381 h 6933129"/>
              <a:gd name="connsiteX2941" fmla="*/ 1656217 w 12207421"/>
              <a:gd name="connsiteY2941" fmla="*/ 6289614 h 6933129"/>
              <a:gd name="connsiteX2942" fmla="*/ 1658333 w 12207421"/>
              <a:gd name="connsiteY2942" fmla="*/ 6288909 h 6933129"/>
              <a:gd name="connsiteX2943" fmla="*/ 1659039 w 12207421"/>
              <a:gd name="connsiteY2943" fmla="*/ 6288203 h 6933129"/>
              <a:gd name="connsiteX2944" fmla="*/ 1649868 w 12207421"/>
              <a:gd name="connsiteY2944" fmla="*/ 6276916 h 6933129"/>
              <a:gd name="connsiteX2945" fmla="*/ 1644224 w 12207421"/>
              <a:gd name="connsiteY2945" fmla="*/ 6274094 h 6933129"/>
              <a:gd name="connsiteX2946" fmla="*/ 1628705 w 12207421"/>
              <a:gd name="connsiteY2946" fmla="*/ 6264218 h 6933129"/>
              <a:gd name="connsiteX2947" fmla="*/ 1627294 w 12207421"/>
              <a:gd name="connsiteY2947" fmla="*/ 6226124 h 6933129"/>
              <a:gd name="connsiteX2948" fmla="*/ 1644930 w 12207421"/>
              <a:gd name="connsiteY2948" fmla="*/ 6216336 h 6933129"/>
              <a:gd name="connsiteX2949" fmla="*/ 4508295 w 12207421"/>
              <a:gd name="connsiteY2949" fmla="*/ 6215543 h 6933129"/>
              <a:gd name="connsiteX2950" fmla="*/ 4511117 w 12207421"/>
              <a:gd name="connsiteY2950" fmla="*/ 6225419 h 6933129"/>
              <a:gd name="connsiteX2951" fmla="*/ 4504768 w 12207421"/>
              <a:gd name="connsiteY2951" fmla="*/ 6318538 h 6933129"/>
              <a:gd name="connsiteX2952" fmla="*/ 4516055 w 12207421"/>
              <a:gd name="connsiteY2952" fmla="*/ 6313600 h 6933129"/>
              <a:gd name="connsiteX2953" fmla="*/ 4553443 w 12207421"/>
              <a:gd name="connsiteY2953" fmla="*/ 6319948 h 6933129"/>
              <a:gd name="connsiteX2954" fmla="*/ 4561908 w 12207421"/>
              <a:gd name="connsiteY2954" fmla="*/ 6385555 h 6933129"/>
              <a:gd name="connsiteX2955" fmla="*/ 4542862 w 12207421"/>
              <a:gd name="connsiteY2955" fmla="*/ 6398958 h 6933129"/>
              <a:gd name="connsiteX2956" fmla="*/ 4537924 w 12207421"/>
              <a:gd name="connsiteY2956" fmla="*/ 6399663 h 6933129"/>
              <a:gd name="connsiteX2957" fmla="*/ 4501946 w 12207421"/>
              <a:gd name="connsiteY2957" fmla="*/ 6362275 h 6933129"/>
              <a:gd name="connsiteX2958" fmla="*/ 4498419 w 12207421"/>
              <a:gd name="connsiteY2958" fmla="*/ 6350283 h 6933129"/>
              <a:gd name="connsiteX2959" fmla="*/ 4489248 w 12207421"/>
              <a:gd name="connsiteY2959" fmla="*/ 6340406 h 6933129"/>
              <a:gd name="connsiteX2960" fmla="*/ 4489248 w 12207421"/>
              <a:gd name="connsiteY2960" fmla="*/ 6336174 h 6933129"/>
              <a:gd name="connsiteX2961" fmla="*/ 4492775 w 12207421"/>
              <a:gd name="connsiteY2961" fmla="*/ 6329825 h 6933129"/>
              <a:gd name="connsiteX2962" fmla="*/ 4498419 w 12207421"/>
              <a:gd name="connsiteY2962" fmla="*/ 6218365 h 6933129"/>
              <a:gd name="connsiteX2963" fmla="*/ 4508295 w 12207421"/>
              <a:gd name="connsiteY2963" fmla="*/ 6215543 h 6933129"/>
              <a:gd name="connsiteX2964" fmla="*/ 7420726 w 12207421"/>
              <a:gd name="connsiteY2964" fmla="*/ 6213326 h 6933129"/>
              <a:gd name="connsiteX2965" fmla="*/ 7428486 w 12207421"/>
              <a:gd name="connsiteY2965" fmla="*/ 6217559 h 6933129"/>
              <a:gd name="connsiteX2966" fmla="*/ 7428486 w 12207421"/>
              <a:gd name="connsiteY2966" fmla="*/ 6226024 h 6933129"/>
              <a:gd name="connsiteX2967" fmla="*/ 7461642 w 12207421"/>
              <a:gd name="connsiteY2967" fmla="*/ 6263412 h 6933129"/>
              <a:gd name="connsiteX2968" fmla="*/ 7484216 w 12207421"/>
              <a:gd name="connsiteY2968" fmla="*/ 6231667 h 6933129"/>
              <a:gd name="connsiteX2969" fmla="*/ 7494093 w 12207421"/>
              <a:gd name="connsiteY2969" fmla="*/ 6230256 h 6933129"/>
              <a:gd name="connsiteX2970" fmla="*/ 7495504 w 12207421"/>
              <a:gd name="connsiteY2970" fmla="*/ 6238722 h 6933129"/>
              <a:gd name="connsiteX2971" fmla="*/ 7470813 w 12207421"/>
              <a:gd name="connsiteY2971" fmla="*/ 6272583 h 6933129"/>
              <a:gd name="connsiteX2972" fmla="*/ 7513845 w 12207421"/>
              <a:gd name="connsiteY2972" fmla="*/ 6321258 h 6933129"/>
              <a:gd name="connsiteX2973" fmla="*/ 7513140 w 12207421"/>
              <a:gd name="connsiteY2973" fmla="*/ 6331135 h 6933129"/>
              <a:gd name="connsiteX2974" fmla="*/ 7508201 w 12207421"/>
              <a:gd name="connsiteY2974" fmla="*/ 6333251 h 6933129"/>
              <a:gd name="connsiteX2975" fmla="*/ 7503263 w 12207421"/>
              <a:gd name="connsiteY2975" fmla="*/ 6331135 h 6933129"/>
              <a:gd name="connsiteX2976" fmla="*/ 7462348 w 12207421"/>
              <a:gd name="connsiteY2976" fmla="*/ 6285281 h 6933129"/>
              <a:gd name="connsiteX2977" fmla="*/ 7429191 w 12207421"/>
              <a:gd name="connsiteY2977" fmla="*/ 6331135 h 6933129"/>
              <a:gd name="connsiteX2978" fmla="*/ 7423547 w 12207421"/>
              <a:gd name="connsiteY2978" fmla="*/ 6333956 h 6933129"/>
              <a:gd name="connsiteX2979" fmla="*/ 7419315 w 12207421"/>
              <a:gd name="connsiteY2979" fmla="*/ 6332545 h 6933129"/>
              <a:gd name="connsiteX2980" fmla="*/ 7417904 w 12207421"/>
              <a:gd name="connsiteY2980" fmla="*/ 6322669 h 6933129"/>
              <a:gd name="connsiteX2981" fmla="*/ 7453177 w 12207421"/>
              <a:gd name="connsiteY2981" fmla="*/ 6273994 h 6933129"/>
              <a:gd name="connsiteX2982" fmla="*/ 7415788 w 12207421"/>
              <a:gd name="connsiteY2982" fmla="*/ 6232373 h 6933129"/>
              <a:gd name="connsiteX2983" fmla="*/ 7413674 w 12207421"/>
              <a:gd name="connsiteY2983" fmla="*/ 6218969 h 6933129"/>
              <a:gd name="connsiteX2984" fmla="*/ 7420726 w 12207421"/>
              <a:gd name="connsiteY2984" fmla="*/ 6213326 h 6933129"/>
              <a:gd name="connsiteX2985" fmla="*/ 3538314 w 12207421"/>
              <a:gd name="connsiteY2985" fmla="*/ 6211310 h 6933129"/>
              <a:gd name="connsiteX2986" fmla="*/ 3542547 w 12207421"/>
              <a:gd name="connsiteY2986" fmla="*/ 6220481 h 6933129"/>
              <a:gd name="connsiteX2987" fmla="*/ 3536198 w 12207421"/>
              <a:gd name="connsiteY2987" fmla="*/ 6236706 h 6933129"/>
              <a:gd name="connsiteX2988" fmla="*/ 3529849 w 12207421"/>
              <a:gd name="connsiteY2988" fmla="*/ 6240939 h 6933129"/>
              <a:gd name="connsiteX2989" fmla="*/ 3527026 w 12207421"/>
              <a:gd name="connsiteY2989" fmla="*/ 6240233 h 6933129"/>
              <a:gd name="connsiteX2990" fmla="*/ 3522793 w 12207421"/>
              <a:gd name="connsiteY2990" fmla="*/ 6231768 h 6933129"/>
              <a:gd name="connsiteX2991" fmla="*/ 3529143 w 12207421"/>
              <a:gd name="connsiteY2991" fmla="*/ 6215543 h 6933129"/>
              <a:gd name="connsiteX2992" fmla="*/ 3538314 w 12207421"/>
              <a:gd name="connsiteY2992" fmla="*/ 6211310 h 6933129"/>
              <a:gd name="connsiteX2993" fmla="*/ 8629147 w 12207421"/>
              <a:gd name="connsiteY2993" fmla="*/ 6209799 h 6933129"/>
              <a:gd name="connsiteX2994" fmla="*/ 8682056 w 12207421"/>
              <a:gd name="connsiteY2994" fmla="*/ 6209799 h 6933129"/>
              <a:gd name="connsiteX2995" fmla="*/ 8689111 w 12207421"/>
              <a:gd name="connsiteY2995" fmla="*/ 6216853 h 6933129"/>
              <a:gd name="connsiteX2996" fmla="*/ 8682056 w 12207421"/>
              <a:gd name="connsiteY2996" fmla="*/ 6223908 h 6933129"/>
              <a:gd name="connsiteX2997" fmla="*/ 8629147 w 12207421"/>
              <a:gd name="connsiteY2997" fmla="*/ 6223908 h 6933129"/>
              <a:gd name="connsiteX2998" fmla="*/ 8622093 w 12207421"/>
              <a:gd name="connsiteY2998" fmla="*/ 6216853 h 6933129"/>
              <a:gd name="connsiteX2999" fmla="*/ 8629147 w 12207421"/>
              <a:gd name="connsiteY2999" fmla="*/ 6209799 h 6933129"/>
              <a:gd name="connsiteX3000" fmla="*/ 10954650 w 12207421"/>
              <a:gd name="connsiteY3000" fmla="*/ 6207231 h 6933129"/>
              <a:gd name="connsiteX3001" fmla="*/ 10940541 w 12207421"/>
              <a:gd name="connsiteY3001" fmla="*/ 6217107 h 6933129"/>
              <a:gd name="connsiteX3002" fmla="*/ 10935603 w 12207421"/>
              <a:gd name="connsiteY3002" fmla="*/ 6243914 h 6933129"/>
              <a:gd name="connsiteX3003" fmla="*/ 10960999 w 12207421"/>
              <a:gd name="connsiteY3003" fmla="*/ 6232627 h 6933129"/>
              <a:gd name="connsiteX3004" fmla="*/ 10967348 w 12207421"/>
              <a:gd name="connsiteY3004" fmla="*/ 6217813 h 6933129"/>
              <a:gd name="connsiteX3005" fmla="*/ 10963821 w 12207421"/>
              <a:gd name="connsiteY3005" fmla="*/ 6209347 h 6933129"/>
              <a:gd name="connsiteX3006" fmla="*/ 10956766 w 12207421"/>
              <a:gd name="connsiteY3006" fmla="*/ 6207231 h 6933129"/>
              <a:gd name="connsiteX3007" fmla="*/ 10954650 w 12207421"/>
              <a:gd name="connsiteY3007" fmla="*/ 6207231 h 6933129"/>
              <a:gd name="connsiteX3008" fmla="*/ 10263654 w 12207421"/>
              <a:gd name="connsiteY3008" fmla="*/ 6203450 h 6933129"/>
              <a:gd name="connsiteX3009" fmla="*/ 10272119 w 12207421"/>
              <a:gd name="connsiteY3009" fmla="*/ 6209094 h 6933129"/>
              <a:gd name="connsiteX3010" fmla="*/ 10266476 w 12207421"/>
              <a:gd name="connsiteY3010" fmla="*/ 6217559 h 6933129"/>
              <a:gd name="connsiteX3011" fmla="*/ 10183939 w 12207421"/>
              <a:gd name="connsiteY3011" fmla="*/ 6226730 h 6933129"/>
              <a:gd name="connsiteX3012" fmla="*/ 10176885 w 12207421"/>
              <a:gd name="connsiteY3012" fmla="*/ 6219676 h 6933129"/>
              <a:gd name="connsiteX3013" fmla="*/ 10183939 w 12207421"/>
              <a:gd name="connsiteY3013" fmla="*/ 6212621 h 6933129"/>
              <a:gd name="connsiteX3014" fmla="*/ 10263654 w 12207421"/>
              <a:gd name="connsiteY3014" fmla="*/ 6203450 h 6933129"/>
              <a:gd name="connsiteX3015" fmla="*/ 8466191 w 12207421"/>
              <a:gd name="connsiteY3015" fmla="*/ 6203450 h 6933129"/>
              <a:gd name="connsiteX3016" fmla="*/ 8458432 w 12207421"/>
              <a:gd name="connsiteY3016" fmla="*/ 6206977 h 6933129"/>
              <a:gd name="connsiteX3017" fmla="*/ 8454904 w 12207421"/>
              <a:gd name="connsiteY3017" fmla="*/ 6206272 h 6933129"/>
              <a:gd name="connsiteX3018" fmla="*/ 8439384 w 12207421"/>
              <a:gd name="connsiteY3018" fmla="*/ 6214033 h 6933129"/>
              <a:gd name="connsiteX3019" fmla="*/ 8434446 w 12207421"/>
              <a:gd name="connsiteY3019" fmla="*/ 6235901 h 6933129"/>
              <a:gd name="connsiteX3020" fmla="*/ 8452083 w 12207421"/>
              <a:gd name="connsiteY3020" fmla="*/ 6247894 h 6933129"/>
              <a:gd name="connsiteX3021" fmla="*/ 8473246 w 12207421"/>
              <a:gd name="connsiteY3021" fmla="*/ 6240839 h 6933129"/>
              <a:gd name="connsiteX3022" fmla="*/ 8476773 w 12207421"/>
              <a:gd name="connsiteY3022" fmla="*/ 6218971 h 6933129"/>
              <a:gd name="connsiteX3023" fmla="*/ 8466191 w 12207421"/>
              <a:gd name="connsiteY3023" fmla="*/ 6203450 h 6933129"/>
              <a:gd name="connsiteX3024" fmla="*/ 7281758 w 12207421"/>
              <a:gd name="connsiteY3024" fmla="*/ 6203450 h 6933129"/>
              <a:gd name="connsiteX3025" fmla="*/ 7290929 w 12207421"/>
              <a:gd name="connsiteY3025" fmla="*/ 6207682 h 6933129"/>
              <a:gd name="connsiteX3026" fmla="*/ 7292340 w 12207421"/>
              <a:gd name="connsiteY3026" fmla="*/ 6211915 h 6933129"/>
              <a:gd name="connsiteX3027" fmla="*/ 7284580 w 12207421"/>
              <a:gd name="connsiteY3027" fmla="*/ 6339600 h 6933129"/>
              <a:gd name="connsiteX3028" fmla="*/ 7262005 w 12207421"/>
              <a:gd name="connsiteY3028" fmla="*/ 6368523 h 6933129"/>
              <a:gd name="connsiteX3029" fmla="*/ 7247192 w 12207421"/>
              <a:gd name="connsiteY3029" fmla="*/ 6372756 h 6933129"/>
              <a:gd name="connsiteX3030" fmla="*/ 7238021 w 12207421"/>
              <a:gd name="connsiteY3030" fmla="*/ 6371345 h 6933129"/>
              <a:gd name="connsiteX3031" fmla="*/ 7223912 w 12207421"/>
              <a:gd name="connsiteY3031" fmla="*/ 6359352 h 6933129"/>
              <a:gd name="connsiteX3032" fmla="*/ 7227439 w 12207421"/>
              <a:gd name="connsiteY3032" fmla="*/ 6350181 h 6933129"/>
              <a:gd name="connsiteX3033" fmla="*/ 7236609 w 12207421"/>
              <a:gd name="connsiteY3033" fmla="*/ 6353709 h 6933129"/>
              <a:gd name="connsiteX3034" fmla="*/ 7242254 w 12207421"/>
              <a:gd name="connsiteY3034" fmla="*/ 6357941 h 6933129"/>
              <a:gd name="connsiteX3035" fmla="*/ 7254952 w 12207421"/>
              <a:gd name="connsiteY3035" fmla="*/ 6356530 h 6933129"/>
              <a:gd name="connsiteX3036" fmla="*/ 7272588 w 12207421"/>
              <a:gd name="connsiteY3036" fmla="*/ 6336073 h 6933129"/>
              <a:gd name="connsiteX3037" fmla="*/ 7285991 w 12207421"/>
              <a:gd name="connsiteY3037" fmla="*/ 6266234 h 6933129"/>
              <a:gd name="connsiteX3038" fmla="*/ 7278231 w 12207421"/>
              <a:gd name="connsiteY3038" fmla="*/ 6276816 h 6933129"/>
              <a:gd name="connsiteX3039" fmla="*/ 7247192 w 12207421"/>
              <a:gd name="connsiteY3039" fmla="*/ 6290924 h 6933129"/>
              <a:gd name="connsiteX3040" fmla="*/ 7226733 w 12207421"/>
              <a:gd name="connsiteY3040" fmla="*/ 6275405 h 6933129"/>
              <a:gd name="connsiteX3041" fmla="*/ 7222500 w 12207421"/>
              <a:gd name="connsiteY3041" fmla="*/ 6211210 h 6933129"/>
              <a:gd name="connsiteX3042" fmla="*/ 7231672 w 12207421"/>
              <a:gd name="connsiteY3042" fmla="*/ 6207682 h 6933129"/>
              <a:gd name="connsiteX3043" fmla="*/ 7235199 w 12207421"/>
              <a:gd name="connsiteY3043" fmla="*/ 6216853 h 6933129"/>
              <a:gd name="connsiteX3044" fmla="*/ 7238727 w 12207421"/>
              <a:gd name="connsiteY3044" fmla="*/ 6266939 h 6933129"/>
              <a:gd name="connsiteX3045" fmla="*/ 7250013 w 12207421"/>
              <a:gd name="connsiteY3045" fmla="*/ 6276110 h 6933129"/>
              <a:gd name="connsiteX3046" fmla="*/ 7267649 w 12207421"/>
              <a:gd name="connsiteY3046" fmla="*/ 6266939 h 6933129"/>
              <a:gd name="connsiteX3047" fmla="*/ 7278937 w 12207421"/>
              <a:gd name="connsiteY3047" fmla="*/ 6216148 h 6933129"/>
              <a:gd name="connsiteX3048" fmla="*/ 7277526 w 12207421"/>
              <a:gd name="connsiteY3048" fmla="*/ 6211915 h 6933129"/>
              <a:gd name="connsiteX3049" fmla="*/ 7281758 w 12207421"/>
              <a:gd name="connsiteY3049" fmla="*/ 6203450 h 6933129"/>
              <a:gd name="connsiteX3050" fmla="*/ 4020130 w 12207421"/>
              <a:gd name="connsiteY3050" fmla="*/ 6202845 h 6933129"/>
              <a:gd name="connsiteX3051" fmla="*/ 4109721 w 12207421"/>
              <a:gd name="connsiteY3051" fmla="*/ 6211310 h 6933129"/>
              <a:gd name="connsiteX3052" fmla="*/ 4115365 w 12207421"/>
              <a:gd name="connsiteY3052" fmla="*/ 6215543 h 6933129"/>
              <a:gd name="connsiteX3053" fmla="*/ 4114659 w 12207421"/>
              <a:gd name="connsiteY3053" fmla="*/ 6222597 h 6933129"/>
              <a:gd name="connsiteX3054" fmla="*/ 4111132 w 12207421"/>
              <a:gd name="connsiteY3054" fmla="*/ 6228241 h 6933129"/>
              <a:gd name="connsiteX3055" fmla="*/ 4101256 w 12207421"/>
              <a:gd name="connsiteY3055" fmla="*/ 6229652 h 6933129"/>
              <a:gd name="connsiteX3056" fmla="*/ 4098434 w 12207421"/>
              <a:gd name="connsiteY3056" fmla="*/ 6224714 h 6933129"/>
              <a:gd name="connsiteX3057" fmla="*/ 4025068 w 12207421"/>
              <a:gd name="connsiteY3057" fmla="*/ 6217659 h 6933129"/>
              <a:gd name="connsiteX3058" fmla="*/ 3994028 w 12207421"/>
              <a:gd name="connsiteY3058" fmla="*/ 6326298 h 6933129"/>
              <a:gd name="connsiteX3059" fmla="*/ 3987679 w 12207421"/>
              <a:gd name="connsiteY3059" fmla="*/ 6331236 h 6933129"/>
              <a:gd name="connsiteX3060" fmla="*/ 3986973 w 12207421"/>
              <a:gd name="connsiteY3060" fmla="*/ 6331236 h 6933129"/>
              <a:gd name="connsiteX3061" fmla="*/ 3980625 w 12207421"/>
              <a:gd name="connsiteY3061" fmla="*/ 6327004 h 6933129"/>
              <a:gd name="connsiteX3062" fmla="*/ 3942531 w 12207421"/>
              <a:gd name="connsiteY3062" fmla="*/ 6237412 h 6933129"/>
              <a:gd name="connsiteX3063" fmla="*/ 3946058 w 12207421"/>
              <a:gd name="connsiteY3063" fmla="*/ 6228241 h 6933129"/>
              <a:gd name="connsiteX3064" fmla="*/ 3955228 w 12207421"/>
              <a:gd name="connsiteY3064" fmla="*/ 6231768 h 6933129"/>
              <a:gd name="connsiteX3065" fmla="*/ 3985563 w 12207421"/>
              <a:gd name="connsiteY3065" fmla="*/ 6303019 h 6933129"/>
              <a:gd name="connsiteX3066" fmla="*/ 4012370 w 12207421"/>
              <a:gd name="connsiteY3066" fmla="*/ 6207783 h 6933129"/>
              <a:gd name="connsiteX3067" fmla="*/ 4020130 w 12207421"/>
              <a:gd name="connsiteY3067" fmla="*/ 6202845 h 6933129"/>
              <a:gd name="connsiteX3068" fmla="*/ 405462 w 12207421"/>
              <a:gd name="connsiteY3068" fmla="*/ 6197202 h 6933129"/>
              <a:gd name="connsiteX3069" fmla="*/ 391353 w 12207421"/>
              <a:gd name="connsiteY3069" fmla="*/ 6207078 h 6933129"/>
              <a:gd name="connsiteX3070" fmla="*/ 386415 w 12207421"/>
              <a:gd name="connsiteY3070" fmla="*/ 6233885 h 6933129"/>
              <a:gd name="connsiteX3071" fmla="*/ 411811 w 12207421"/>
              <a:gd name="connsiteY3071" fmla="*/ 6222598 h 6933129"/>
              <a:gd name="connsiteX3072" fmla="*/ 418160 w 12207421"/>
              <a:gd name="connsiteY3072" fmla="*/ 6207784 h 6933129"/>
              <a:gd name="connsiteX3073" fmla="*/ 414633 w 12207421"/>
              <a:gd name="connsiteY3073" fmla="*/ 6199318 h 6933129"/>
              <a:gd name="connsiteX3074" fmla="*/ 407578 w 12207421"/>
              <a:gd name="connsiteY3074" fmla="*/ 6197202 h 6933129"/>
              <a:gd name="connsiteX3075" fmla="*/ 405462 w 12207421"/>
              <a:gd name="connsiteY3075" fmla="*/ 6197202 h 6933129"/>
              <a:gd name="connsiteX3076" fmla="*/ 1436824 w 12207421"/>
              <a:gd name="connsiteY3076" fmla="*/ 6195085 h 6933129"/>
              <a:gd name="connsiteX3077" fmla="*/ 1132069 w 12207421"/>
              <a:gd name="connsiteY3077" fmla="*/ 6206372 h 6933129"/>
              <a:gd name="connsiteX3078" fmla="*/ 1134185 w 12207421"/>
              <a:gd name="connsiteY3078" fmla="*/ 6244466 h 6933129"/>
              <a:gd name="connsiteX3079" fmla="*/ 1404373 w 12207421"/>
              <a:gd name="connsiteY3079" fmla="*/ 6532286 h 6933129"/>
              <a:gd name="connsiteX3080" fmla="*/ 1451638 w 12207421"/>
              <a:gd name="connsiteY3080" fmla="*/ 6536519 h 6933129"/>
              <a:gd name="connsiteX3081" fmla="*/ 1446700 w 12207421"/>
              <a:gd name="connsiteY3081" fmla="*/ 6204961 h 6933129"/>
              <a:gd name="connsiteX3082" fmla="*/ 1425537 w 12207421"/>
              <a:gd name="connsiteY3082" fmla="*/ 6232473 h 6933129"/>
              <a:gd name="connsiteX3083" fmla="*/ 1419893 w 12207421"/>
              <a:gd name="connsiteY3083" fmla="*/ 6235295 h 6933129"/>
              <a:gd name="connsiteX3084" fmla="*/ 1415661 w 12207421"/>
              <a:gd name="connsiteY3084" fmla="*/ 6233884 h 6933129"/>
              <a:gd name="connsiteX3085" fmla="*/ 1414250 w 12207421"/>
              <a:gd name="connsiteY3085" fmla="*/ 6224008 h 6933129"/>
              <a:gd name="connsiteX3086" fmla="*/ 6704720 w 12207421"/>
              <a:gd name="connsiteY3086" fmla="*/ 6191457 h 6933129"/>
              <a:gd name="connsiteX3087" fmla="*/ 6706131 w 12207421"/>
              <a:gd name="connsiteY3087" fmla="*/ 6201333 h 6933129"/>
              <a:gd name="connsiteX3088" fmla="*/ 6684262 w 12207421"/>
              <a:gd name="connsiteY3088" fmla="*/ 6230963 h 6933129"/>
              <a:gd name="connsiteX3089" fmla="*/ 6678619 w 12207421"/>
              <a:gd name="connsiteY3089" fmla="*/ 6233785 h 6933129"/>
              <a:gd name="connsiteX3090" fmla="*/ 6674386 w 12207421"/>
              <a:gd name="connsiteY3090" fmla="*/ 6232374 h 6933129"/>
              <a:gd name="connsiteX3091" fmla="*/ 6672975 w 12207421"/>
              <a:gd name="connsiteY3091" fmla="*/ 6222498 h 6933129"/>
              <a:gd name="connsiteX3092" fmla="*/ 6694844 w 12207421"/>
              <a:gd name="connsiteY3092" fmla="*/ 6192868 h 6933129"/>
              <a:gd name="connsiteX3093" fmla="*/ 6704720 w 12207421"/>
              <a:gd name="connsiteY3093" fmla="*/ 6191457 h 6933129"/>
              <a:gd name="connsiteX3094" fmla="*/ 8583029 w 12207421"/>
              <a:gd name="connsiteY3094" fmla="*/ 6189253 h 6933129"/>
              <a:gd name="connsiteX3095" fmla="*/ 8571301 w 12207421"/>
              <a:gd name="connsiteY3095" fmla="*/ 6194984 h 6933129"/>
              <a:gd name="connsiteX3096" fmla="*/ 8560013 w 12207421"/>
              <a:gd name="connsiteY3096" fmla="*/ 6212620 h 6933129"/>
              <a:gd name="connsiteX3097" fmla="*/ 8561424 w 12207421"/>
              <a:gd name="connsiteY3097" fmla="*/ 6212620 h 6933129"/>
              <a:gd name="connsiteX3098" fmla="*/ 8593875 w 12207421"/>
              <a:gd name="connsiteY3098" fmla="*/ 6218264 h 6933129"/>
              <a:gd name="connsiteX3099" fmla="*/ 8600930 w 12207421"/>
              <a:gd name="connsiteY3099" fmla="*/ 6203449 h 6933129"/>
              <a:gd name="connsiteX3100" fmla="*/ 8595286 w 12207421"/>
              <a:gd name="connsiteY3100" fmla="*/ 6191457 h 6933129"/>
              <a:gd name="connsiteX3101" fmla="*/ 8583029 w 12207421"/>
              <a:gd name="connsiteY3101" fmla="*/ 6189253 h 6933129"/>
              <a:gd name="connsiteX3102" fmla="*/ 10096465 w 12207421"/>
              <a:gd name="connsiteY3102" fmla="*/ 6187930 h 6933129"/>
              <a:gd name="connsiteX3103" fmla="*/ 10078829 w 12207421"/>
              <a:gd name="connsiteY3103" fmla="*/ 6200628 h 6933129"/>
              <a:gd name="connsiteX3104" fmla="*/ 10068953 w 12207421"/>
              <a:gd name="connsiteY3104" fmla="*/ 6252125 h 6933129"/>
              <a:gd name="connsiteX3105" fmla="*/ 10103519 w 12207421"/>
              <a:gd name="connsiteY3105" fmla="*/ 6235195 h 6933129"/>
              <a:gd name="connsiteX3106" fmla="*/ 10111985 w 12207421"/>
              <a:gd name="connsiteY3106" fmla="*/ 6205566 h 6933129"/>
              <a:gd name="connsiteX3107" fmla="*/ 10111280 w 12207421"/>
              <a:gd name="connsiteY3107" fmla="*/ 6205566 h 6933129"/>
              <a:gd name="connsiteX3108" fmla="*/ 10106341 w 12207421"/>
              <a:gd name="connsiteY3108" fmla="*/ 6197101 h 6933129"/>
              <a:gd name="connsiteX3109" fmla="*/ 10104930 w 12207421"/>
              <a:gd name="connsiteY3109" fmla="*/ 6192163 h 6933129"/>
              <a:gd name="connsiteX3110" fmla="*/ 10096465 w 12207421"/>
              <a:gd name="connsiteY3110" fmla="*/ 6187930 h 6933129"/>
              <a:gd name="connsiteX3111" fmla="*/ 8465486 w 12207421"/>
              <a:gd name="connsiteY3111" fmla="*/ 6187225 h 6933129"/>
              <a:gd name="connsiteX3112" fmla="*/ 8489471 w 12207421"/>
              <a:gd name="connsiteY3112" fmla="*/ 6214033 h 6933129"/>
              <a:gd name="connsiteX3113" fmla="*/ 8483827 w 12207421"/>
              <a:gd name="connsiteY3113" fmla="*/ 6248599 h 6933129"/>
              <a:gd name="connsiteX3114" fmla="*/ 8455610 w 12207421"/>
              <a:gd name="connsiteY3114" fmla="*/ 6261297 h 6933129"/>
              <a:gd name="connsiteX3115" fmla="*/ 8449966 w 12207421"/>
              <a:gd name="connsiteY3115" fmla="*/ 6260592 h 6933129"/>
              <a:gd name="connsiteX3116" fmla="*/ 8420337 w 12207421"/>
              <a:gd name="connsiteY3116" fmla="*/ 6240839 h 6933129"/>
              <a:gd name="connsiteX3117" fmla="*/ 8427391 w 12207421"/>
              <a:gd name="connsiteY3117" fmla="*/ 6204861 h 6933129"/>
              <a:gd name="connsiteX3118" fmla="*/ 8456315 w 12207421"/>
              <a:gd name="connsiteY3118" fmla="*/ 6192163 h 6933129"/>
              <a:gd name="connsiteX3119" fmla="*/ 8456315 w 12207421"/>
              <a:gd name="connsiteY3119" fmla="*/ 6191457 h 6933129"/>
              <a:gd name="connsiteX3120" fmla="*/ 8465486 w 12207421"/>
              <a:gd name="connsiteY3120" fmla="*/ 6187225 h 6933129"/>
              <a:gd name="connsiteX3121" fmla="*/ 8379421 w 12207421"/>
              <a:gd name="connsiteY3121" fmla="*/ 6185814 h 6933129"/>
              <a:gd name="connsiteX3122" fmla="*/ 8412577 w 12207421"/>
              <a:gd name="connsiteY3122" fmla="*/ 6195690 h 6933129"/>
              <a:gd name="connsiteX3123" fmla="*/ 8413282 w 12207421"/>
              <a:gd name="connsiteY3123" fmla="*/ 6205567 h 6933129"/>
              <a:gd name="connsiteX3124" fmla="*/ 8403406 w 12207421"/>
              <a:gd name="connsiteY3124" fmla="*/ 6206272 h 6933129"/>
              <a:gd name="connsiteX3125" fmla="*/ 8380832 w 12207421"/>
              <a:gd name="connsiteY3125" fmla="*/ 6199923 h 6933129"/>
              <a:gd name="connsiteX3126" fmla="*/ 8360374 w 12207421"/>
              <a:gd name="connsiteY3126" fmla="*/ 6211210 h 6933129"/>
              <a:gd name="connsiteX3127" fmla="*/ 8355436 w 12207421"/>
              <a:gd name="connsiteY3127" fmla="*/ 6233784 h 6933129"/>
              <a:gd name="connsiteX3128" fmla="*/ 8367429 w 12207421"/>
              <a:gd name="connsiteY3128" fmla="*/ 6253537 h 6933129"/>
              <a:gd name="connsiteX3129" fmla="*/ 8390708 w 12207421"/>
              <a:gd name="connsiteY3129" fmla="*/ 6257064 h 6933129"/>
              <a:gd name="connsiteX3130" fmla="*/ 8409755 w 12207421"/>
              <a:gd name="connsiteY3130" fmla="*/ 6243660 h 6933129"/>
              <a:gd name="connsiteX3131" fmla="*/ 8419631 w 12207421"/>
              <a:gd name="connsiteY3131" fmla="*/ 6240839 h 6933129"/>
              <a:gd name="connsiteX3132" fmla="*/ 8422453 w 12207421"/>
              <a:gd name="connsiteY3132" fmla="*/ 6250715 h 6933129"/>
              <a:gd name="connsiteX3133" fmla="*/ 8394235 w 12207421"/>
              <a:gd name="connsiteY3133" fmla="*/ 6270467 h 6933129"/>
              <a:gd name="connsiteX3134" fmla="*/ 8383654 w 12207421"/>
              <a:gd name="connsiteY3134" fmla="*/ 6271878 h 6933129"/>
              <a:gd name="connsiteX3135" fmla="*/ 8360374 w 12207421"/>
              <a:gd name="connsiteY3135" fmla="*/ 6264824 h 6933129"/>
              <a:gd name="connsiteX3136" fmla="*/ 8341327 w 12207421"/>
              <a:gd name="connsiteY3136" fmla="*/ 6235901 h 6933129"/>
              <a:gd name="connsiteX3137" fmla="*/ 8349087 w 12207421"/>
              <a:gd name="connsiteY3137" fmla="*/ 6202039 h 6933129"/>
              <a:gd name="connsiteX3138" fmla="*/ 8379421 w 12207421"/>
              <a:gd name="connsiteY3138" fmla="*/ 6185814 h 6933129"/>
              <a:gd name="connsiteX3139" fmla="*/ 10700692 w 12207421"/>
              <a:gd name="connsiteY3139" fmla="*/ 6185362 h 6933129"/>
              <a:gd name="connsiteX3140" fmla="*/ 10708451 w 12207421"/>
              <a:gd name="connsiteY3140" fmla="*/ 6191711 h 6933129"/>
              <a:gd name="connsiteX3141" fmla="*/ 10709862 w 12207421"/>
              <a:gd name="connsiteY3141" fmla="*/ 6220635 h 6933129"/>
              <a:gd name="connsiteX3142" fmla="*/ 10722560 w 12207421"/>
              <a:gd name="connsiteY3142" fmla="*/ 6218519 h 6933129"/>
              <a:gd name="connsiteX3143" fmla="*/ 10730320 w 12207421"/>
              <a:gd name="connsiteY3143" fmla="*/ 6224868 h 6933129"/>
              <a:gd name="connsiteX3144" fmla="*/ 10724677 w 12207421"/>
              <a:gd name="connsiteY3144" fmla="*/ 6232628 h 6933129"/>
              <a:gd name="connsiteX3145" fmla="*/ 10710568 w 12207421"/>
              <a:gd name="connsiteY3145" fmla="*/ 6235449 h 6933129"/>
              <a:gd name="connsiteX3146" fmla="*/ 10711979 w 12207421"/>
              <a:gd name="connsiteY3146" fmla="*/ 6261551 h 6933129"/>
              <a:gd name="connsiteX3147" fmla="*/ 10706335 w 12207421"/>
              <a:gd name="connsiteY3147" fmla="*/ 6275659 h 6933129"/>
              <a:gd name="connsiteX3148" fmla="*/ 10700692 w 12207421"/>
              <a:gd name="connsiteY3148" fmla="*/ 6277776 h 6933129"/>
              <a:gd name="connsiteX3149" fmla="*/ 10697164 w 12207421"/>
              <a:gd name="connsiteY3149" fmla="*/ 6277070 h 6933129"/>
              <a:gd name="connsiteX3150" fmla="*/ 10692932 w 12207421"/>
              <a:gd name="connsiteY3150" fmla="*/ 6267900 h 6933129"/>
              <a:gd name="connsiteX3151" fmla="*/ 10697870 w 12207421"/>
              <a:gd name="connsiteY3151" fmla="*/ 6263667 h 6933129"/>
              <a:gd name="connsiteX3152" fmla="*/ 10697870 w 12207421"/>
              <a:gd name="connsiteY3152" fmla="*/ 6262961 h 6933129"/>
              <a:gd name="connsiteX3153" fmla="*/ 10696459 w 12207421"/>
              <a:gd name="connsiteY3153" fmla="*/ 6240387 h 6933129"/>
              <a:gd name="connsiteX3154" fmla="*/ 10679528 w 12207421"/>
              <a:gd name="connsiteY3154" fmla="*/ 6248147 h 6933129"/>
              <a:gd name="connsiteX3155" fmla="*/ 10676001 w 12207421"/>
              <a:gd name="connsiteY3155" fmla="*/ 6248853 h 6933129"/>
              <a:gd name="connsiteX3156" fmla="*/ 10669652 w 12207421"/>
              <a:gd name="connsiteY3156" fmla="*/ 6245325 h 6933129"/>
              <a:gd name="connsiteX3157" fmla="*/ 10672474 w 12207421"/>
              <a:gd name="connsiteY3157" fmla="*/ 6235449 h 6933129"/>
              <a:gd name="connsiteX3158" fmla="*/ 10695753 w 12207421"/>
              <a:gd name="connsiteY3158" fmla="*/ 6225573 h 6933129"/>
              <a:gd name="connsiteX3159" fmla="*/ 10694343 w 12207421"/>
              <a:gd name="connsiteY3159" fmla="*/ 6193122 h 6933129"/>
              <a:gd name="connsiteX3160" fmla="*/ 10700692 w 12207421"/>
              <a:gd name="connsiteY3160" fmla="*/ 6185362 h 6933129"/>
              <a:gd name="connsiteX3161" fmla="*/ 1788844 w 12207421"/>
              <a:gd name="connsiteY3161" fmla="*/ 6183092 h 6933129"/>
              <a:gd name="connsiteX3162" fmla="*/ 1460103 w 12207421"/>
              <a:gd name="connsiteY3162" fmla="*/ 6195085 h 6933129"/>
              <a:gd name="connsiteX3163" fmla="*/ 1465042 w 12207421"/>
              <a:gd name="connsiteY3163" fmla="*/ 6537224 h 6933129"/>
              <a:gd name="connsiteX3164" fmla="*/ 1757099 w 12207421"/>
              <a:gd name="connsiteY3164" fmla="*/ 6355220 h 6933129"/>
              <a:gd name="connsiteX3165" fmla="*/ 1788844 w 12207421"/>
              <a:gd name="connsiteY3165" fmla="*/ 6183092 h 6933129"/>
              <a:gd name="connsiteX3166" fmla="*/ 6905068 w 12207421"/>
              <a:gd name="connsiteY3166" fmla="*/ 6181582 h 6933129"/>
              <a:gd name="connsiteX3167" fmla="*/ 6893781 w 12207421"/>
              <a:gd name="connsiteY3167" fmla="*/ 6185814 h 6933129"/>
              <a:gd name="connsiteX3168" fmla="*/ 6891665 w 12207421"/>
              <a:gd name="connsiteY3168" fmla="*/ 6185109 h 6933129"/>
              <a:gd name="connsiteX3169" fmla="*/ 6881789 w 12207421"/>
              <a:gd name="connsiteY3169" fmla="*/ 6205568 h 6933129"/>
              <a:gd name="connsiteX3170" fmla="*/ 6891665 w 12207421"/>
              <a:gd name="connsiteY3170" fmla="*/ 6226731 h 6933129"/>
              <a:gd name="connsiteX3171" fmla="*/ 6914946 w 12207421"/>
              <a:gd name="connsiteY3171" fmla="*/ 6226731 h 6933129"/>
              <a:gd name="connsiteX3172" fmla="*/ 6929055 w 12207421"/>
              <a:gd name="connsiteY3172" fmla="*/ 6208389 h 6933129"/>
              <a:gd name="connsiteX3173" fmla="*/ 6918473 w 12207421"/>
              <a:gd name="connsiteY3173" fmla="*/ 6187225 h 6933129"/>
              <a:gd name="connsiteX3174" fmla="*/ 6905068 w 12207421"/>
              <a:gd name="connsiteY3174" fmla="*/ 6181582 h 6933129"/>
              <a:gd name="connsiteX3175" fmla="*/ 9382559 w 12207421"/>
              <a:gd name="connsiteY3175" fmla="*/ 6180171 h 6933129"/>
              <a:gd name="connsiteX3176" fmla="*/ 9403723 w 12207421"/>
              <a:gd name="connsiteY3176" fmla="*/ 6195690 h 6933129"/>
              <a:gd name="connsiteX3177" fmla="*/ 9402312 w 12207421"/>
              <a:gd name="connsiteY3177" fmla="*/ 6221793 h 6933129"/>
              <a:gd name="connsiteX3178" fmla="*/ 9398079 w 12207421"/>
              <a:gd name="connsiteY3178" fmla="*/ 6228142 h 6933129"/>
              <a:gd name="connsiteX3179" fmla="*/ 9403017 w 12207421"/>
              <a:gd name="connsiteY3179" fmla="*/ 6233080 h 6933129"/>
              <a:gd name="connsiteX3180" fmla="*/ 9410777 w 12207421"/>
              <a:gd name="connsiteY3180" fmla="*/ 6257065 h 6933129"/>
              <a:gd name="connsiteX3181" fmla="*/ 9397374 w 12207421"/>
              <a:gd name="connsiteY3181" fmla="*/ 6278228 h 6933129"/>
              <a:gd name="connsiteX3182" fmla="*/ 9379738 w 12207421"/>
              <a:gd name="connsiteY3182" fmla="*/ 6283871 h 6933129"/>
              <a:gd name="connsiteX3183" fmla="*/ 9371977 w 12207421"/>
              <a:gd name="connsiteY3183" fmla="*/ 6283166 h 6933129"/>
              <a:gd name="connsiteX3184" fmla="*/ 9367039 w 12207421"/>
              <a:gd name="connsiteY3184" fmla="*/ 6274701 h 6933129"/>
              <a:gd name="connsiteX3185" fmla="*/ 9375505 w 12207421"/>
              <a:gd name="connsiteY3185" fmla="*/ 6269763 h 6933129"/>
              <a:gd name="connsiteX3186" fmla="*/ 9388909 w 12207421"/>
              <a:gd name="connsiteY3186" fmla="*/ 6266941 h 6933129"/>
              <a:gd name="connsiteX3187" fmla="*/ 9395963 w 12207421"/>
              <a:gd name="connsiteY3187" fmla="*/ 6253538 h 6933129"/>
              <a:gd name="connsiteX3188" fmla="*/ 9391730 w 12207421"/>
              <a:gd name="connsiteY3188" fmla="*/ 6240840 h 6933129"/>
              <a:gd name="connsiteX3189" fmla="*/ 9379738 w 12207421"/>
              <a:gd name="connsiteY3189" fmla="*/ 6235196 h 6933129"/>
              <a:gd name="connsiteX3190" fmla="*/ 9372682 w 12207421"/>
              <a:gd name="connsiteY3190" fmla="*/ 6228847 h 6933129"/>
              <a:gd name="connsiteX3191" fmla="*/ 9379032 w 12207421"/>
              <a:gd name="connsiteY3191" fmla="*/ 6221087 h 6933129"/>
              <a:gd name="connsiteX3192" fmla="*/ 9389614 w 12207421"/>
              <a:gd name="connsiteY3192" fmla="*/ 6213326 h 6933129"/>
              <a:gd name="connsiteX3193" fmla="*/ 9391025 w 12207421"/>
              <a:gd name="connsiteY3193" fmla="*/ 6200629 h 6933129"/>
              <a:gd name="connsiteX3194" fmla="*/ 9380443 w 12207421"/>
              <a:gd name="connsiteY3194" fmla="*/ 6193574 h 6933129"/>
              <a:gd name="connsiteX3195" fmla="*/ 9367744 w 12207421"/>
              <a:gd name="connsiteY3195" fmla="*/ 6197101 h 6933129"/>
              <a:gd name="connsiteX3196" fmla="*/ 9357868 w 12207421"/>
              <a:gd name="connsiteY3196" fmla="*/ 6197101 h 6933129"/>
              <a:gd name="connsiteX3197" fmla="*/ 9357868 w 12207421"/>
              <a:gd name="connsiteY3197" fmla="*/ 6187225 h 6933129"/>
              <a:gd name="connsiteX3198" fmla="*/ 9382559 w 12207421"/>
              <a:gd name="connsiteY3198" fmla="*/ 6180171 h 6933129"/>
              <a:gd name="connsiteX3199" fmla="*/ 9962432 w 12207421"/>
              <a:gd name="connsiteY3199" fmla="*/ 6180170 h 6933129"/>
              <a:gd name="connsiteX3200" fmla="*/ 9970192 w 12207421"/>
              <a:gd name="connsiteY3200" fmla="*/ 6186519 h 6933129"/>
              <a:gd name="connsiteX3201" fmla="*/ 9973720 w 12207421"/>
              <a:gd name="connsiteY3201" fmla="*/ 6228140 h 6933129"/>
              <a:gd name="connsiteX3202" fmla="*/ 9999115 w 12207421"/>
              <a:gd name="connsiteY3202" fmla="*/ 6225318 h 6933129"/>
              <a:gd name="connsiteX3203" fmla="*/ 10006875 w 12207421"/>
              <a:gd name="connsiteY3203" fmla="*/ 6231667 h 6933129"/>
              <a:gd name="connsiteX3204" fmla="*/ 10000526 w 12207421"/>
              <a:gd name="connsiteY3204" fmla="*/ 6239427 h 6933129"/>
              <a:gd name="connsiteX3205" fmla="*/ 9974425 w 12207421"/>
              <a:gd name="connsiteY3205" fmla="*/ 6242249 h 6933129"/>
              <a:gd name="connsiteX3206" fmla="*/ 9976541 w 12207421"/>
              <a:gd name="connsiteY3206" fmla="*/ 6271172 h 6933129"/>
              <a:gd name="connsiteX3207" fmla="*/ 9970192 w 12207421"/>
              <a:gd name="connsiteY3207" fmla="*/ 6278932 h 6933129"/>
              <a:gd name="connsiteX3208" fmla="*/ 9969487 w 12207421"/>
              <a:gd name="connsiteY3208" fmla="*/ 6278932 h 6933129"/>
              <a:gd name="connsiteX3209" fmla="*/ 9962432 w 12207421"/>
              <a:gd name="connsiteY3209" fmla="*/ 6272583 h 6933129"/>
              <a:gd name="connsiteX3210" fmla="*/ 9960316 w 12207421"/>
              <a:gd name="connsiteY3210" fmla="*/ 6244365 h 6933129"/>
              <a:gd name="connsiteX3211" fmla="*/ 9923632 w 12207421"/>
              <a:gd name="connsiteY3211" fmla="*/ 6254947 h 6933129"/>
              <a:gd name="connsiteX3212" fmla="*/ 9921516 w 12207421"/>
              <a:gd name="connsiteY3212" fmla="*/ 6255652 h 6933129"/>
              <a:gd name="connsiteX3213" fmla="*/ 9915167 w 12207421"/>
              <a:gd name="connsiteY3213" fmla="*/ 6250714 h 6933129"/>
              <a:gd name="connsiteX3214" fmla="*/ 9919399 w 12207421"/>
              <a:gd name="connsiteY3214" fmla="*/ 6241543 h 6933129"/>
              <a:gd name="connsiteX3215" fmla="*/ 9959611 w 12207421"/>
              <a:gd name="connsiteY3215" fmla="*/ 6230256 h 6933129"/>
              <a:gd name="connsiteX3216" fmla="*/ 9956084 w 12207421"/>
              <a:gd name="connsiteY3216" fmla="*/ 6187930 h 6933129"/>
              <a:gd name="connsiteX3217" fmla="*/ 9962432 w 12207421"/>
              <a:gd name="connsiteY3217" fmla="*/ 6180170 h 6933129"/>
              <a:gd name="connsiteX3218" fmla="*/ 8137456 w 12207421"/>
              <a:gd name="connsiteY3218" fmla="*/ 6180170 h 6933129"/>
              <a:gd name="connsiteX3219" fmla="*/ 8147332 w 12207421"/>
              <a:gd name="connsiteY3219" fmla="*/ 6180876 h 6933129"/>
              <a:gd name="connsiteX3220" fmla="*/ 8146626 w 12207421"/>
              <a:gd name="connsiteY3220" fmla="*/ 6190047 h 6933129"/>
              <a:gd name="connsiteX3221" fmla="*/ 8107121 w 12207421"/>
              <a:gd name="connsiteY3221" fmla="*/ 6226024 h 6933129"/>
              <a:gd name="connsiteX3222" fmla="*/ 8133928 w 12207421"/>
              <a:gd name="connsiteY3222" fmla="*/ 6266940 h 6933129"/>
              <a:gd name="connsiteX3223" fmla="*/ 8131812 w 12207421"/>
              <a:gd name="connsiteY3223" fmla="*/ 6276816 h 6933129"/>
              <a:gd name="connsiteX3224" fmla="*/ 8128285 w 12207421"/>
              <a:gd name="connsiteY3224" fmla="*/ 6278227 h 6933129"/>
              <a:gd name="connsiteX3225" fmla="*/ 8122641 w 12207421"/>
              <a:gd name="connsiteY3225" fmla="*/ 6274700 h 6933129"/>
              <a:gd name="connsiteX3226" fmla="*/ 8096540 w 12207421"/>
              <a:gd name="connsiteY3226" fmla="*/ 6235195 h 6933129"/>
              <a:gd name="connsiteX3227" fmla="*/ 8065499 w 12207421"/>
              <a:gd name="connsiteY3227" fmla="*/ 6263412 h 6933129"/>
              <a:gd name="connsiteX3228" fmla="*/ 8060561 w 12207421"/>
              <a:gd name="connsiteY3228" fmla="*/ 6265529 h 6933129"/>
              <a:gd name="connsiteX3229" fmla="*/ 8055623 w 12207421"/>
              <a:gd name="connsiteY3229" fmla="*/ 6263412 h 6933129"/>
              <a:gd name="connsiteX3230" fmla="*/ 8056329 w 12207421"/>
              <a:gd name="connsiteY3230" fmla="*/ 6253536 h 6933129"/>
              <a:gd name="connsiteX3231" fmla="*/ 8088780 w 12207421"/>
              <a:gd name="connsiteY3231" fmla="*/ 6223908 h 6933129"/>
              <a:gd name="connsiteX3232" fmla="*/ 8066910 w 12207421"/>
              <a:gd name="connsiteY3232" fmla="*/ 6190752 h 6933129"/>
              <a:gd name="connsiteX3233" fmla="*/ 8069027 w 12207421"/>
              <a:gd name="connsiteY3233" fmla="*/ 6180876 h 6933129"/>
              <a:gd name="connsiteX3234" fmla="*/ 8078903 w 12207421"/>
              <a:gd name="connsiteY3234" fmla="*/ 6182992 h 6933129"/>
              <a:gd name="connsiteX3235" fmla="*/ 8099362 w 12207421"/>
              <a:gd name="connsiteY3235" fmla="*/ 6214032 h 6933129"/>
              <a:gd name="connsiteX3236" fmla="*/ 10759948 w 12207421"/>
              <a:gd name="connsiteY3236" fmla="*/ 6179718 h 6933129"/>
              <a:gd name="connsiteX3237" fmla="*/ 10764886 w 12207421"/>
              <a:gd name="connsiteY3237" fmla="*/ 6188183 h 6933129"/>
              <a:gd name="connsiteX3238" fmla="*/ 10777584 w 12207421"/>
              <a:gd name="connsiteY3238" fmla="*/ 6232626 h 6933129"/>
              <a:gd name="connsiteX3239" fmla="*/ 10780406 w 12207421"/>
              <a:gd name="connsiteY3239" fmla="*/ 6234742 h 6933129"/>
              <a:gd name="connsiteX3240" fmla="*/ 10784639 w 12207421"/>
              <a:gd name="connsiteY3240" fmla="*/ 6229099 h 6933129"/>
              <a:gd name="connsiteX3241" fmla="*/ 10790282 w 12207421"/>
              <a:gd name="connsiteY3241" fmla="*/ 6196649 h 6933129"/>
              <a:gd name="connsiteX3242" fmla="*/ 10795926 w 12207421"/>
              <a:gd name="connsiteY3242" fmla="*/ 6189594 h 6933129"/>
              <a:gd name="connsiteX3243" fmla="*/ 10803686 w 12207421"/>
              <a:gd name="connsiteY3243" fmla="*/ 6194532 h 6933129"/>
              <a:gd name="connsiteX3244" fmla="*/ 10812151 w 12207421"/>
              <a:gd name="connsiteY3244" fmla="*/ 6282713 h 6933129"/>
              <a:gd name="connsiteX3245" fmla="*/ 10757126 w 12207421"/>
              <a:gd name="connsiteY3245" fmla="*/ 6352552 h 6933129"/>
              <a:gd name="connsiteX3246" fmla="*/ 10755010 w 12207421"/>
              <a:gd name="connsiteY3246" fmla="*/ 6352552 h 6933129"/>
              <a:gd name="connsiteX3247" fmla="*/ 10747956 w 12207421"/>
              <a:gd name="connsiteY3247" fmla="*/ 6347614 h 6933129"/>
              <a:gd name="connsiteX3248" fmla="*/ 10752188 w 12207421"/>
              <a:gd name="connsiteY3248" fmla="*/ 6338443 h 6933129"/>
              <a:gd name="connsiteX3249" fmla="*/ 10800158 w 12207421"/>
              <a:gd name="connsiteY3249" fmla="*/ 6279892 h 6933129"/>
              <a:gd name="connsiteX3250" fmla="*/ 10799453 w 12207421"/>
              <a:gd name="connsiteY3250" fmla="*/ 6232626 h 6933129"/>
              <a:gd name="connsiteX3251" fmla="*/ 10798748 w 12207421"/>
              <a:gd name="connsiteY3251" fmla="*/ 6234742 h 6933129"/>
              <a:gd name="connsiteX3252" fmla="*/ 10780406 w 12207421"/>
              <a:gd name="connsiteY3252" fmla="*/ 6248852 h 6933129"/>
              <a:gd name="connsiteX3253" fmla="*/ 10768414 w 12207421"/>
              <a:gd name="connsiteY3253" fmla="*/ 6242503 h 6933129"/>
              <a:gd name="connsiteX3254" fmla="*/ 10751483 w 12207421"/>
              <a:gd name="connsiteY3254" fmla="*/ 6184656 h 6933129"/>
              <a:gd name="connsiteX3255" fmla="*/ 10759948 w 12207421"/>
              <a:gd name="connsiteY3255" fmla="*/ 6179718 h 6933129"/>
              <a:gd name="connsiteX3256" fmla="*/ 151496 w 12207421"/>
              <a:gd name="connsiteY3256" fmla="*/ 6175333 h 6933129"/>
              <a:gd name="connsiteX3257" fmla="*/ 159255 w 12207421"/>
              <a:gd name="connsiteY3257" fmla="*/ 6181682 h 6933129"/>
              <a:gd name="connsiteX3258" fmla="*/ 160666 w 12207421"/>
              <a:gd name="connsiteY3258" fmla="*/ 6210606 h 6933129"/>
              <a:gd name="connsiteX3259" fmla="*/ 173364 w 12207421"/>
              <a:gd name="connsiteY3259" fmla="*/ 6208490 h 6933129"/>
              <a:gd name="connsiteX3260" fmla="*/ 181124 w 12207421"/>
              <a:gd name="connsiteY3260" fmla="*/ 6214839 h 6933129"/>
              <a:gd name="connsiteX3261" fmla="*/ 175481 w 12207421"/>
              <a:gd name="connsiteY3261" fmla="*/ 6222599 h 6933129"/>
              <a:gd name="connsiteX3262" fmla="*/ 161372 w 12207421"/>
              <a:gd name="connsiteY3262" fmla="*/ 6225420 h 6933129"/>
              <a:gd name="connsiteX3263" fmla="*/ 162783 w 12207421"/>
              <a:gd name="connsiteY3263" fmla="*/ 6251522 h 6933129"/>
              <a:gd name="connsiteX3264" fmla="*/ 157139 w 12207421"/>
              <a:gd name="connsiteY3264" fmla="*/ 6265630 h 6933129"/>
              <a:gd name="connsiteX3265" fmla="*/ 151496 w 12207421"/>
              <a:gd name="connsiteY3265" fmla="*/ 6267747 h 6933129"/>
              <a:gd name="connsiteX3266" fmla="*/ 147968 w 12207421"/>
              <a:gd name="connsiteY3266" fmla="*/ 6267041 h 6933129"/>
              <a:gd name="connsiteX3267" fmla="*/ 143736 w 12207421"/>
              <a:gd name="connsiteY3267" fmla="*/ 6257871 h 6933129"/>
              <a:gd name="connsiteX3268" fmla="*/ 148674 w 12207421"/>
              <a:gd name="connsiteY3268" fmla="*/ 6253638 h 6933129"/>
              <a:gd name="connsiteX3269" fmla="*/ 148674 w 12207421"/>
              <a:gd name="connsiteY3269" fmla="*/ 6252932 h 6933129"/>
              <a:gd name="connsiteX3270" fmla="*/ 147263 w 12207421"/>
              <a:gd name="connsiteY3270" fmla="*/ 6230358 h 6933129"/>
              <a:gd name="connsiteX3271" fmla="*/ 130332 w 12207421"/>
              <a:gd name="connsiteY3271" fmla="*/ 6238118 h 6933129"/>
              <a:gd name="connsiteX3272" fmla="*/ 126805 w 12207421"/>
              <a:gd name="connsiteY3272" fmla="*/ 6238824 h 6933129"/>
              <a:gd name="connsiteX3273" fmla="*/ 120456 w 12207421"/>
              <a:gd name="connsiteY3273" fmla="*/ 6235296 h 6933129"/>
              <a:gd name="connsiteX3274" fmla="*/ 123278 w 12207421"/>
              <a:gd name="connsiteY3274" fmla="*/ 6225420 h 6933129"/>
              <a:gd name="connsiteX3275" fmla="*/ 146557 w 12207421"/>
              <a:gd name="connsiteY3275" fmla="*/ 6215544 h 6933129"/>
              <a:gd name="connsiteX3276" fmla="*/ 145147 w 12207421"/>
              <a:gd name="connsiteY3276" fmla="*/ 6183093 h 6933129"/>
              <a:gd name="connsiteX3277" fmla="*/ 151496 w 12207421"/>
              <a:gd name="connsiteY3277" fmla="*/ 6175333 h 6933129"/>
              <a:gd name="connsiteX3278" fmla="*/ 8500052 w 12207421"/>
              <a:gd name="connsiteY3278" fmla="*/ 6175232 h 6933129"/>
              <a:gd name="connsiteX3279" fmla="*/ 8516982 w 12207421"/>
              <a:gd name="connsiteY3279" fmla="*/ 6179465 h 6933129"/>
              <a:gd name="connsiteX3280" fmla="*/ 8516277 w 12207421"/>
              <a:gd name="connsiteY3280" fmla="*/ 6189341 h 6933129"/>
              <a:gd name="connsiteX3281" fmla="*/ 8506401 w 12207421"/>
              <a:gd name="connsiteY3281" fmla="*/ 6188636 h 6933129"/>
              <a:gd name="connsiteX3282" fmla="*/ 8504284 w 12207421"/>
              <a:gd name="connsiteY3282" fmla="*/ 6188636 h 6933129"/>
              <a:gd name="connsiteX3283" fmla="*/ 8499346 w 12207421"/>
              <a:gd name="connsiteY3283" fmla="*/ 6193574 h 6933129"/>
              <a:gd name="connsiteX3284" fmla="*/ 8509222 w 12207421"/>
              <a:gd name="connsiteY3284" fmla="*/ 6210504 h 6933129"/>
              <a:gd name="connsiteX3285" fmla="*/ 8512044 w 12207421"/>
              <a:gd name="connsiteY3285" fmla="*/ 6212622 h 6933129"/>
              <a:gd name="connsiteX3286" fmla="*/ 8528269 w 12207421"/>
              <a:gd name="connsiteY3286" fmla="*/ 6233785 h 6933129"/>
              <a:gd name="connsiteX3287" fmla="*/ 8511339 w 12207421"/>
              <a:gd name="connsiteY3287" fmla="*/ 6278933 h 6933129"/>
              <a:gd name="connsiteX3288" fmla="*/ 8506401 w 12207421"/>
              <a:gd name="connsiteY3288" fmla="*/ 6281049 h 6933129"/>
              <a:gd name="connsiteX3289" fmla="*/ 8501463 w 12207421"/>
              <a:gd name="connsiteY3289" fmla="*/ 6278933 h 6933129"/>
              <a:gd name="connsiteX3290" fmla="*/ 8502168 w 12207421"/>
              <a:gd name="connsiteY3290" fmla="*/ 6268351 h 6933129"/>
              <a:gd name="connsiteX3291" fmla="*/ 8515572 w 12207421"/>
              <a:gd name="connsiteY3291" fmla="*/ 6238017 h 6933129"/>
              <a:gd name="connsiteX3292" fmla="*/ 8503579 w 12207421"/>
              <a:gd name="connsiteY3292" fmla="*/ 6223203 h 6933129"/>
              <a:gd name="connsiteX3293" fmla="*/ 8500757 w 12207421"/>
              <a:gd name="connsiteY3293" fmla="*/ 6221087 h 6933129"/>
              <a:gd name="connsiteX3294" fmla="*/ 8485942 w 12207421"/>
              <a:gd name="connsiteY3294" fmla="*/ 6192868 h 6933129"/>
              <a:gd name="connsiteX3295" fmla="*/ 8500052 w 12207421"/>
              <a:gd name="connsiteY3295" fmla="*/ 6175232 h 6933129"/>
              <a:gd name="connsiteX3296" fmla="*/ 10095054 w 12207421"/>
              <a:gd name="connsiteY3296" fmla="*/ 6174527 h 6933129"/>
              <a:gd name="connsiteX3297" fmla="*/ 10114101 w 12207421"/>
              <a:gd name="connsiteY3297" fmla="*/ 6182287 h 6933129"/>
              <a:gd name="connsiteX3298" fmla="*/ 10118334 w 12207421"/>
              <a:gd name="connsiteY3298" fmla="*/ 6180876 h 6933129"/>
              <a:gd name="connsiteX3299" fmla="*/ 10125388 w 12207421"/>
              <a:gd name="connsiteY3299" fmla="*/ 6187225 h 6933129"/>
              <a:gd name="connsiteX3300" fmla="*/ 10125388 w 12207421"/>
              <a:gd name="connsiteY3300" fmla="*/ 6197806 h 6933129"/>
              <a:gd name="connsiteX3301" fmla="*/ 10135970 w 12207421"/>
              <a:gd name="connsiteY3301" fmla="*/ 6266234 h 6933129"/>
              <a:gd name="connsiteX3302" fmla="*/ 10138791 w 12207421"/>
              <a:gd name="connsiteY3302" fmla="*/ 6263412 h 6933129"/>
              <a:gd name="connsiteX3303" fmla="*/ 10148668 w 12207421"/>
              <a:gd name="connsiteY3303" fmla="*/ 6263412 h 6933129"/>
              <a:gd name="connsiteX3304" fmla="*/ 10148668 w 12207421"/>
              <a:gd name="connsiteY3304" fmla="*/ 6273289 h 6933129"/>
              <a:gd name="connsiteX3305" fmla="*/ 10137381 w 12207421"/>
              <a:gd name="connsiteY3305" fmla="*/ 6283870 h 6933129"/>
              <a:gd name="connsiteX3306" fmla="*/ 10132443 w 12207421"/>
              <a:gd name="connsiteY3306" fmla="*/ 6285986 h 6933129"/>
              <a:gd name="connsiteX3307" fmla="*/ 10131032 w 12207421"/>
              <a:gd name="connsiteY3307" fmla="*/ 6285986 h 6933129"/>
              <a:gd name="connsiteX3308" fmla="*/ 10126094 w 12207421"/>
              <a:gd name="connsiteY3308" fmla="*/ 6281048 h 6933129"/>
              <a:gd name="connsiteX3309" fmla="*/ 10116217 w 12207421"/>
              <a:gd name="connsiteY3309" fmla="*/ 6239427 h 6933129"/>
              <a:gd name="connsiteX3310" fmla="*/ 10114807 w 12207421"/>
              <a:gd name="connsiteY3310" fmla="*/ 6242249 h 6933129"/>
              <a:gd name="connsiteX3311" fmla="*/ 10060488 w 12207421"/>
              <a:gd name="connsiteY3311" fmla="*/ 6265529 h 6933129"/>
              <a:gd name="connsiteX3312" fmla="*/ 10056255 w 12207421"/>
              <a:gd name="connsiteY3312" fmla="*/ 6260591 h 6933129"/>
              <a:gd name="connsiteX3313" fmla="*/ 10066836 w 12207421"/>
              <a:gd name="connsiteY3313" fmla="*/ 6193574 h 6933129"/>
              <a:gd name="connsiteX3314" fmla="*/ 10095054 w 12207421"/>
              <a:gd name="connsiteY3314" fmla="*/ 6174527 h 6933129"/>
              <a:gd name="connsiteX3315" fmla="*/ 7522309 w 12207421"/>
              <a:gd name="connsiteY3315" fmla="*/ 6174527 h 6933129"/>
              <a:gd name="connsiteX3316" fmla="*/ 7531480 w 12207421"/>
              <a:gd name="connsiteY3316" fmla="*/ 6177349 h 6933129"/>
              <a:gd name="connsiteX3317" fmla="*/ 7563930 w 12207421"/>
              <a:gd name="connsiteY3317" fmla="*/ 6305739 h 6933129"/>
              <a:gd name="connsiteX3318" fmla="*/ 7491975 w 12207421"/>
              <a:gd name="connsiteY3318" fmla="*/ 6415788 h 6933129"/>
              <a:gd name="connsiteX3319" fmla="*/ 7489154 w 12207421"/>
              <a:gd name="connsiteY3319" fmla="*/ 6416493 h 6933129"/>
              <a:gd name="connsiteX3320" fmla="*/ 7482804 w 12207421"/>
              <a:gd name="connsiteY3320" fmla="*/ 6412261 h 6933129"/>
              <a:gd name="connsiteX3321" fmla="*/ 7486332 w 12207421"/>
              <a:gd name="connsiteY3321" fmla="*/ 6403090 h 6933129"/>
              <a:gd name="connsiteX3322" fmla="*/ 7550527 w 12207421"/>
              <a:gd name="connsiteY3322" fmla="*/ 6304328 h 6933129"/>
              <a:gd name="connsiteX3323" fmla="*/ 7520193 w 12207421"/>
              <a:gd name="connsiteY3323" fmla="*/ 6184403 h 6933129"/>
              <a:gd name="connsiteX3324" fmla="*/ 7522309 w 12207421"/>
              <a:gd name="connsiteY3324" fmla="*/ 6174527 h 6933129"/>
              <a:gd name="connsiteX3325" fmla="*/ 5394000 w 12207421"/>
              <a:gd name="connsiteY3325" fmla="*/ 6171706 h 6933129"/>
              <a:gd name="connsiteX3326" fmla="*/ 5371425 w 12207421"/>
              <a:gd name="connsiteY3326" fmla="*/ 6185109 h 6933129"/>
              <a:gd name="connsiteX3327" fmla="*/ 5382713 w 12207421"/>
              <a:gd name="connsiteY3327" fmla="*/ 6214032 h 6933129"/>
              <a:gd name="connsiteX3328" fmla="*/ 5389062 w 12207421"/>
              <a:gd name="connsiteY3328" fmla="*/ 6221087 h 6933129"/>
              <a:gd name="connsiteX3329" fmla="*/ 5393295 w 12207421"/>
              <a:gd name="connsiteY3329" fmla="*/ 6218970 h 6933129"/>
              <a:gd name="connsiteX3330" fmla="*/ 5409520 w 12207421"/>
              <a:gd name="connsiteY3330" fmla="*/ 6189342 h 6933129"/>
              <a:gd name="connsiteX3331" fmla="*/ 5410225 w 12207421"/>
              <a:gd name="connsiteY3331" fmla="*/ 6178760 h 6933129"/>
              <a:gd name="connsiteX3332" fmla="*/ 5394000 w 12207421"/>
              <a:gd name="connsiteY3332" fmla="*/ 6171706 h 6933129"/>
              <a:gd name="connsiteX3333" fmla="*/ 10600519 w 12207421"/>
              <a:gd name="connsiteY3333" fmla="*/ 6171253 h 6933129"/>
              <a:gd name="connsiteX3334" fmla="*/ 10604751 w 12207421"/>
              <a:gd name="connsiteY3334" fmla="*/ 6180424 h 6933129"/>
              <a:gd name="connsiteX3335" fmla="*/ 10599108 w 12207421"/>
              <a:gd name="connsiteY3335" fmla="*/ 6244620 h 6933129"/>
              <a:gd name="connsiteX3336" fmla="*/ 10622388 w 12207421"/>
              <a:gd name="connsiteY3336" fmla="*/ 6232627 h 6933129"/>
              <a:gd name="connsiteX3337" fmla="*/ 10654839 w 12207421"/>
              <a:gd name="connsiteY3337" fmla="*/ 6249558 h 6933129"/>
              <a:gd name="connsiteX3338" fmla="*/ 10654133 w 12207421"/>
              <a:gd name="connsiteY3338" fmla="*/ 6267899 h 6933129"/>
              <a:gd name="connsiteX3339" fmla="*/ 10634381 w 12207421"/>
              <a:gd name="connsiteY3339" fmla="*/ 6302466 h 6933129"/>
              <a:gd name="connsiteX3340" fmla="*/ 10622388 w 12207421"/>
              <a:gd name="connsiteY3340" fmla="*/ 6310226 h 6933129"/>
              <a:gd name="connsiteX3341" fmla="*/ 10619566 w 12207421"/>
              <a:gd name="connsiteY3341" fmla="*/ 6310226 h 6933129"/>
              <a:gd name="connsiteX3342" fmla="*/ 10600519 w 12207421"/>
              <a:gd name="connsiteY3342" fmla="*/ 6295411 h 6933129"/>
              <a:gd name="connsiteX3343" fmla="*/ 10591348 w 12207421"/>
              <a:gd name="connsiteY3343" fmla="*/ 6175485 h 6933129"/>
              <a:gd name="connsiteX3344" fmla="*/ 10600519 w 12207421"/>
              <a:gd name="connsiteY3344" fmla="*/ 6171253 h 6933129"/>
              <a:gd name="connsiteX3345" fmla="*/ 210752 w 12207421"/>
              <a:gd name="connsiteY3345" fmla="*/ 6169689 h 6933129"/>
              <a:gd name="connsiteX3346" fmla="*/ 215690 w 12207421"/>
              <a:gd name="connsiteY3346" fmla="*/ 6178154 h 6933129"/>
              <a:gd name="connsiteX3347" fmla="*/ 228388 w 12207421"/>
              <a:gd name="connsiteY3347" fmla="*/ 6222597 h 6933129"/>
              <a:gd name="connsiteX3348" fmla="*/ 231210 w 12207421"/>
              <a:gd name="connsiteY3348" fmla="*/ 6224713 h 6933129"/>
              <a:gd name="connsiteX3349" fmla="*/ 235443 w 12207421"/>
              <a:gd name="connsiteY3349" fmla="*/ 6219070 h 6933129"/>
              <a:gd name="connsiteX3350" fmla="*/ 241086 w 12207421"/>
              <a:gd name="connsiteY3350" fmla="*/ 6186620 h 6933129"/>
              <a:gd name="connsiteX3351" fmla="*/ 246730 w 12207421"/>
              <a:gd name="connsiteY3351" fmla="*/ 6179565 h 6933129"/>
              <a:gd name="connsiteX3352" fmla="*/ 254490 w 12207421"/>
              <a:gd name="connsiteY3352" fmla="*/ 6184503 h 6933129"/>
              <a:gd name="connsiteX3353" fmla="*/ 262955 w 12207421"/>
              <a:gd name="connsiteY3353" fmla="*/ 6272684 h 6933129"/>
              <a:gd name="connsiteX3354" fmla="*/ 207930 w 12207421"/>
              <a:gd name="connsiteY3354" fmla="*/ 6342523 h 6933129"/>
              <a:gd name="connsiteX3355" fmla="*/ 205814 w 12207421"/>
              <a:gd name="connsiteY3355" fmla="*/ 6342523 h 6933129"/>
              <a:gd name="connsiteX3356" fmla="*/ 198760 w 12207421"/>
              <a:gd name="connsiteY3356" fmla="*/ 6337585 h 6933129"/>
              <a:gd name="connsiteX3357" fmla="*/ 202992 w 12207421"/>
              <a:gd name="connsiteY3357" fmla="*/ 6328414 h 6933129"/>
              <a:gd name="connsiteX3358" fmla="*/ 250962 w 12207421"/>
              <a:gd name="connsiteY3358" fmla="*/ 6269863 h 6933129"/>
              <a:gd name="connsiteX3359" fmla="*/ 250257 w 12207421"/>
              <a:gd name="connsiteY3359" fmla="*/ 6222597 h 6933129"/>
              <a:gd name="connsiteX3360" fmla="*/ 249552 w 12207421"/>
              <a:gd name="connsiteY3360" fmla="*/ 6224713 h 6933129"/>
              <a:gd name="connsiteX3361" fmla="*/ 231210 w 12207421"/>
              <a:gd name="connsiteY3361" fmla="*/ 6238823 h 6933129"/>
              <a:gd name="connsiteX3362" fmla="*/ 219218 w 12207421"/>
              <a:gd name="connsiteY3362" fmla="*/ 6232474 h 6933129"/>
              <a:gd name="connsiteX3363" fmla="*/ 202287 w 12207421"/>
              <a:gd name="connsiteY3363" fmla="*/ 6174627 h 6933129"/>
              <a:gd name="connsiteX3364" fmla="*/ 210752 w 12207421"/>
              <a:gd name="connsiteY3364" fmla="*/ 6169689 h 6933129"/>
              <a:gd name="connsiteX3365" fmla="*/ 9209725 w 12207421"/>
              <a:gd name="connsiteY3365" fmla="*/ 6169588 h 6933129"/>
              <a:gd name="connsiteX3366" fmla="*/ 9224540 w 12207421"/>
              <a:gd name="connsiteY3366" fmla="*/ 6202040 h 6933129"/>
              <a:gd name="connsiteX3367" fmla="*/ 9210431 w 12207421"/>
              <a:gd name="connsiteY3367" fmla="*/ 6230963 h 6933129"/>
              <a:gd name="connsiteX3368" fmla="*/ 9209020 w 12207421"/>
              <a:gd name="connsiteY3368" fmla="*/ 6232374 h 6933129"/>
              <a:gd name="connsiteX3369" fmla="*/ 9201260 w 12207421"/>
              <a:gd name="connsiteY3369" fmla="*/ 6243661 h 6933129"/>
              <a:gd name="connsiteX3370" fmla="*/ 9254874 w 12207421"/>
              <a:gd name="connsiteY3370" fmla="*/ 6238723 h 6933129"/>
              <a:gd name="connsiteX3371" fmla="*/ 9262633 w 12207421"/>
              <a:gd name="connsiteY3371" fmla="*/ 6245071 h 6933129"/>
              <a:gd name="connsiteX3372" fmla="*/ 9256285 w 12207421"/>
              <a:gd name="connsiteY3372" fmla="*/ 6252831 h 6933129"/>
              <a:gd name="connsiteX3373" fmla="*/ 9190679 w 12207421"/>
              <a:gd name="connsiteY3373" fmla="*/ 6258475 h 6933129"/>
              <a:gd name="connsiteX3374" fmla="*/ 9189973 w 12207421"/>
              <a:gd name="connsiteY3374" fmla="*/ 6258475 h 6933129"/>
              <a:gd name="connsiteX3375" fmla="*/ 9184329 w 12207421"/>
              <a:gd name="connsiteY3375" fmla="*/ 6255653 h 6933129"/>
              <a:gd name="connsiteX3376" fmla="*/ 9182919 w 12207421"/>
              <a:gd name="connsiteY3376" fmla="*/ 6249304 h 6933129"/>
              <a:gd name="connsiteX3377" fmla="*/ 9197733 w 12207421"/>
              <a:gd name="connsiteY3377" fmla="*/ 6223203 h 6933129"/>
              <a:gd name="connsiteX3378" fmla="*/ 9198438 w 12207421"/>
              <a:gd name="connsiteY3378" fmla="*/ 6221792 h 6933129"/>
              <a:gd name="connsiteX3379" fmla="*/ 9209725 w 12207421"/>
              <a:gd name="connsiteY3379" fmla="*/ 6199217 h 6933129"/>
              <a:gd name="connsiteX3380" fmla="*/ 9202671 w 12207421"/>
              <a:gd name="connsiteY3380" fmla="*/ 6182286 h 6933129"/>
              <a:gd name="connsiteX3381" fmla="*/ 9194911 w 12207421"/>
              <a:gd name="connsiteY3381" fmla="*/ 6183697 h 6933129"/>
              <a:gd name="connsiteX3382" fmla="*/ 9192795 w 12207421"/>
              <a:gd name="connsiteY3382" fmla="*/ 6187930 h 6933129"/>
              <a:gd name="connsiteX3383" fmla="*/ 9187151 w 12207421"/>
              <a:gd name="connsiteY3383" fmla="*/ 6195690 h 6933129"/>
              <a:gd name="connsiteX3384" fmla="*/ 9179391 w 12207421"/>
              <a:gd name="connsiteY3384" fmla="*/ 6190046 h 6933129"/>
              <a:gd name="connsiteX3385" fmla="*/ 9187151 w 12207421"/>
              <a:gd name="connsiteY3385" fmla="*/ 6172410 h 6933129"/>
              <a:gd name="connsiteX3386" fmla="*/ 9209725 w 12207421"/>
              <a:gd name="connsiteY3386" fmla="*/ 6169588 h 6933129"/>
              <a:gd name="connsiteX3387" fmla="*/ 8545904 w 12207421"/>
              <a:gd name="connsiteY3387" fmla="*/ 6168883 h 6933129"/>
              <a:gd name="connsiteX3388" fmla="*/ 8552253 w 12207421"/>
              <a:gd name="connsiteY3388" fmla="*/ 6176643 h 6933129"/>
              <a:gd name="connsiteX3389" fmla="*/ 8552959 w 12207421"/>
              <a:gd name="connsiteY3389" fmla="*/ 6196395 h 6933129"/>
              <a:gd name="connsiteX3390" fmla="*/ 8562835 w 12207421"/>
              <a:gd name="connsiteY3390" fmla="*/ 6184402 h 6933129"/>
              <a:gd name="connsiteX3391" fmla="*/ 8603752 w 12207421"/>
              <a:gd name="connsiteY3391" fmla="*/ 6180170 h 6933129"/>
              <a:gd name="connsiteX3392" fmla="*/ 8615039 w 12207421"/>
              <a:gd name="connsiteY3392" fmla="*/ 6203449 h 6933129"/>
              <a:gd name="connsiteX3393" fmla="*/ 8601635 w 12207421"/>
              <a:gd name="connsiteY3393" fmla="*/ 6230256 h 6933129"/>
              <a:gd name="connsiteX3394" fmla="*/ 8555075 w 12207421"/>
              <a:gd name="connsiteY3394" fmla="*/ 6228140 h 6933129"/>
              <a:gd name="connsiteX3395" fmla="*/ 8555781 w 12207421"/>
              <a:gd name="connsiteY3395" fmla="*/ 6305738 h 6933129"/>
              <a:gd name="connsiteX3396" fmla="*/ 8550843 w 12207421"/>
              <a:gd name="connsiteY3396" fmla="*/ 6314204 h 6933129"/>
              <a:gd name="connsiteX3397" fmla="*/ 8549432 w 12207421"/>
              <a:gd name="connsiteY3397" fmla="*/ 6314204 h 6933129"/>
              <a:gd name="connsiteX3398" fmla="*/ 8542377 w 12207421"/>
              <a:gd name="connsiteY3398" fmla="*/ 6308560 h 6933129"/>
              <a:gd name="connsiteX3399" fmla="*/ 8543788 w 12207421"/>
              <a:gd name="connsiteY3399" fmla="*/ 6218264 h 6933129"/>
              <a:gd name="connsiteX3400" fmla="*/ 8545199 w 12207421"/>
              <a:gd name="connsiteY3400" fmla="*/ 6214737 h 6933129"/>
              <a:gd name="connsiteX3401" fmla="*/ 8538145 w 12207421"/>
              <a:gd name="connsiteY3401" fmla="*/ 6175232 h 6933129"/>
              <a:gd name="connsiteX3402" fmla="*/ 8545904 w 12207421"/>
              <a:gd name="connsiteY3402" fmla="*/ 6168883 h 6933129"/>
              <a:gd name="connsiteX3403" fmla="*/ 6843695 w 12207421"/>
              <a:gd name="connsiteY3403" fmla="*/ 6166062 h 6933129"/>
              <a:gd name="connsiteX3404" fmla="*/ 6851455 w 12207421"/>
              <a:gd name="connsiteY3404" fmla="*/ 6172411 h 6933129"/>
              <a:gd name="connsiteX3405" fmla="*/ 6845106 w 12207421"/>
              <a:gd name="connsiteY3405" fmla="*/ 6180171 h 6933129"/>
              <a:gd name="connsiteX3406" fmla="*/ 6823942 w 12207421"/>
              <a:gd name="connsiteY3406" fmla="*/ 6194986 h 6933129"/>
              <a:gd name="connsiteX3407" fmla="*/ 6822532 w 12207421"/>
              <a:gd name="connsiteY3407" fmla="*/ 6220382 h 6933129"/>
              <a:gd name="connsiteX3408" fmla="*/ 6844401 w 12207421"/>
              <a:gd name="connsiteY3408" fmla="*/ 6233080 h 6933129"/>
              <a:gd name="connsiteX3409" fmla="*/ 6867680 w 12207421"/>
              <a:gd name="connsiteY3409" fmla="*/ 6223204 h 6933129"/>
              <a:gd name="connsiteX3410" fmla="*/ 6869091 w 12207421"/>
              <a:gd name="connsiteY3410" fmla="*/ 6221793 h 6933129"/>
              <a:gd name="connsiteX3411" fmla="*/ 6866269 w 12207421"/>
              <a:gd name="connsiteY3411" fmla="*/ 6206273 h 6933129"/>
              <a:gd name="connsiteX3412" fmla="*/ 6883905 w 12207421"/>
              <a:gd name="connsiteY3412" fmla="*/ 6173822 h 6933129"/>
              <a:gd name="connsiteX3413" fmla="*/ 6886727 w 12207421"/>
              <a:gd name="connsiteY3413" fmla="*/ 6173116 h 6933129"/>
              <a:gd name="connsiteX3414" fmla="*/ 6889549 w 12207421"/>
              <a:gd name="connsiteY3414" fmla="*/ 6171000 h 6933129"/>
              <a:gd name="connsiteX3415" fmla="*/ 6926233 w 12207421"/>
              <a:gd name="connsiteY3415" fmla="*/ 6177349 h 6933129"/>
              <a:gd name="connsiteX3416" fmla="*/ 6942458 w 12207421"/>
              <a:gd name="connsiteY3416" fmla="*/ 6211211 h 6933129"/>
              <a:gd name="connsiteX3417" fmla="*/ 6920589 w 12207421"/>
              <a:gd name="connsiteY3417" fmla="*/ 6240840 h 6933129"/>
              <a:gd name="connsiteX3418" fmla="*/ 6902247 w 12207421"/>
              <a:gd name="connsiteY3418" fmla="*/ 6245072 h 6933129"/>
              <a:gd name="connsiteX3419" fmla="*/ 6883200 w 12207421"/>
              <a:gd name="connsiteY3419" fmla="*/ 6239429 h 6933129"/>
              <a:gd name="connsiteX3420" fmla="*/ 6876851 w 12207421"/>
              <a:gd name="connsiteY3420" fmla="*/ 6233785 h 6933129"/>
              <a:gd name="connsiteX3421" fmla="*/ 6846517 w 12207421"/>
              <a:gd name="connsiteY3421" fmla="*/ 6246483 h 6933129"/>
              <a:gd name="connsiteX3422" fmla="*/ 6842990 w 12207421"/>
              <a:gd name="connsiteY3422" fmla="*/ 6246483 h 6933129"/>
              <a:gd name="connsiteX3423" fmla="*/ 6809834 w 12207421"/>
              <a:gd name="connsiteY3423" fmla="*/ 6226025 h 6933129"/>
              <a:gd name="connsiteX3424" fmla="*/ 6811244 w 12207421"/>
              <a:gd name="connsiteY3424" fmla="*/ 6187931 h 6933129"/>
              <a:gd name="connsiteX3425" fmla="*/ 6843695 w 12207421"/>
              <a:gd name="connsiteY3425" fmla="*/ 6166062 h 6933129"/>
              <a:gd name="connsiteX3426" fmla="*/ 7187228 w 12207421"/>
              <a:gd name="connsiteY3426" fmla="*/ 6165356 h 6933129"/>
              <a:gd name="connsiteX3427" fmla="*/ 7194988 w 12207421"/>
              <a:gd name="connsiteY3427" fmla="*/ 6171705 h 6933129"/>
              <a:gd name="connsiteX3428" fmla="*/ 7188639 w 12207421"/>
              <a:gd name="connsiteY3428" fmla="*/ 6179464 h 6933129"/>
              <a:gd name="connsiteX3429" fmla="*/ 7166770 w 12207421"/>
              <a:gd name="connsiteY3429" fmla="*/ 6211915 h 6933129"/>
              <a:gd name="connsiteX3430" fmla="*/ 7159716 w 12207421"/>
              <a:gd name="connsiteY3430" fmla="*/ 6305739 h 6933129"/>
              <a:gd name="connsiteX3431" fmla="*/ 7206275 w 12207421"/>
              <a:gd name="connsiteY3431" fmla="*/ 6380516 h 6933129"/>
              <a:gd name="connsiteX3432" fmla="*/ 7209097 w 12207421"/>
              <a:gd name="connsiteY3432" fmla="*/ 6390392 h 6933129"/>
              <a:gd name="connsiteX3433" fmla="*/ 7202748 w 12207421"/>
              <a:gd name="connsiteY3433" fmla="*/ 6393920 h 6933129"/>
              <a:gd name="connsiteX3434" fmla="*/ 7199221 w 12207421"/>
              <a:gd name="connsiteY3434" fmla="*/ 6393214 h 6933129"/>
              <a:gd name="connsiteX3435" fmla="*/ 7145607 w 12207421"/>
              <a:gd name="connsiteY3435" fmla="*/ 6307856 h 6933129"/>
              <a:gd name="connsiteX3436" fmla="*/ 7153367 w 12207421"/>
              <a:gd name="connsiteY3436" fmla="*/ 6208387 h 6933129"/>
              <a:gd name="connsiteX3437" fmla="*/ 7187228 w 12207421"/>
              <a:gd name="connsiteY3437" fmla="*/ 6165356 h 6933129"/>
              <a:gd name="connsiteX3438" fmla="*/ 9043241 w 12207421"/>
              <a:gd name="connsiteY3438" fmla="*/ 6164651 h 6933129"/>
              <a:gd name="connsiteX3439" fmla="*/ 9050296 w 12207421"/>
              <a:gd name="connsiteY3439" fmla="*/ 6171706 h 6933129"/>
              <a:gd name="connsiteX3440" fmla="*/ 9050296 w 12207421"/>
              <a:gd name="connsiteY3440" fmla="*/ 6175233 h 6933129"/>
              <a:gd name="connsiteX3441" fmla="*/ 9043241 w 12207421"/>
              <a:gd name="connsiteY3441" fmla="*/ 6182288 h 6933129"/>
              <a:gd name="connsiteX3442" fmla="*/ 9036187 w 12207421"/>
              <a:gd name="connsiteY3442" fmla="*/ 6175233 h 6933129"/>
              <a:gd name="connsiteX3443" fmla="*/ 9036187 w 12207421"/>
              <a:gd name="connsiteY3443" fmla="*/ 6171706 h 6933129"/>
              <a:gd name="connsiteX3444" fmla="*/ 9043241 w 12207421"/>
              <a:gd name="connsiteY3444" fmla="*/ 6164651 h 6933129"/>
              <a:gd name="connsiteX3445" fmla="*/ 4000377 w 12207421"/>
              <a:gd name="connsiteY3445" fmla="*/ 6161930 h 6933129"/>
              <a:gd name="connsiteX3446" fmla="*/ 4008842 w 12207421"/>
              <a:gd name="connsiteY3446" fmla="*/ 6167573 h 6933129"/>
              <a:gd name="connsiteX3447" fmla="*/ 4003199 w 12207421"/>
              <a:gd name="connsiteY3447" fmla="*/ 6176038 h 6933129"/>
              <a:gd name="connsiteX3448" fmla="*/ 3835304 w 12207421"/>
              <a:gd name="connsiteY3448" fmla="*/ 6209900 h 6933129"/>
              <a:gd name="connsiteX3449" fmla="*/ 3833893 w 12207421"/>
              <a:gd name="connsiteY3449" fmla="*/ 6209900 h 6933129"/>
              <a:gd name="connsiteX3450" fmla="*/ 3826839 w 12207421"/>
              <a:gd name="connsiteY3450" fmla="*/ 6204256 h 6933129"/>
              <a:gd name="connsiteX3451" fmla="*/ 3832482 w 12207421"/>
              <a:gd name="connsiteY3451" fmla="*/ 6195791 h 6933129"/>
              <a:gd name="connsiteX3452" fmla="*/ 51323 w 12207421"/>
              <a:gd name="connsiteY3452" fmla="*/ 6161224 h 6933129"/>
              <a:gd name="connsiteX3453" fmla="*/ 55555 w 12207421"/>
              <a:gd name="connsiteY3453" fmla="*/ 6170395 h 6933129"/>
              <a:gd name="connsiteX3454" fmla="*/ 49912 w 12207421"/>
              <a:gd name="connsiteY3454" fmla="*/ 6234591 h 6933129"/>
              <a:gd name="connsiteX3455" fmla="*/ 73192 w 12207421"/>
              <a:gd name="connsiteY3455" fmla="*/ 6222598 h 6933129"/>
              <a:gd name="connsiteX3456" fmla="*/ 105643 w 12207421"/>
              <a:gd name="connsiteY3456" fmla="*/ 6239529 h 6933129"/>
              <a:gd name="connsiteX3457" fmla="*/ 104937 w 12207421"/>
              <a:gd name="connsiteY3457" fmla="*/ 6257870 h 6933129"/>
              <a:gd name="connsiteX3458" fmla="*/ 85185 w 12207421"/>
              <a:gd name="connsiteY3458" fmla="*/ 6292437 h 6933129"/>
              <a:gd name="connsiteX3459" fmla="*/ 73192 w 12207421"/>
              <a:gd name="connsiteY3459" fmla="*/ 6300197 h 6933129"/>
              <a:gd name="connsiteX3460" fmla="*/ 70370 w 12207421"/>
              <a:gd name="connsiteY3460" fmla="*/ 6300197 h 6933129"/>
              <a:gd name="connsiteX3461" fmla="*/ 51323 w 12207421"/>
              <a:gd name="connsiteY3461" fmla="*/ 6285382 h 6933129"/>
              <a:gd name="connsiteX3462" fmla="*/ 42152 w 12207421"/>
              <a:gd name="connsiteY3462" fmla="*/ 6165456 h 6933129"/>
              <a:gd name="connsiteX3463" fmla="*/ 51323 w 12207421"/>
              <a:gd name="connsiteY3463" fmla="*/ 6161224 h 6933129"/>
              <a:gd name="connsiteX3464" fmla="*/ 11316542 w 12207421"/>
              <a:gd name="connsiteY3464" fmla="*/ 6160583 h 6933129"/>
              <a:gd name="connsiteX3465" fmla="*/ 11334883 w 12207421"/>
              <a:gd name="connsiteY3465" fmla="*/ 6162787 h 6933129"/>
              <a:gd name="connsiteX3466" fmla="*/ 11338411 w 12207421"/>
              <a:gd name="connsiteY3466" fmla="*/ 6171958 h 6933129"/>
              <a:gd name="connsiteX3467" fmla="*/ 11329240 w 12207421"/>
              <a:gd name="connsiteY3467" fmla="*/ 6175485 h 6933129"/>
              <a:gd name="connsiteX3468" fmla="*/ 11306666 w 12207421"/>
              <a:gd name="connsiteY3468" fmla="*/ 6179718 h 6933129"/>
              <a:gd name="connsiteX3469" fmla="*/ 11296084 w 12207421"/>
              <a:gd name="connsiteY3469" fmla="*/ 6200177 h 6933129"/>
              <a:gd name="connsiteX3470" fmla="*/ 11310193 w 12207421"/>
              <a:gd name="connsiteY3470" fmla="*/ 6218518 h 6933129"/>
              <a:gd name="connsiteX3471" fmla="*/ 11333473 w 12207421"/>
              <a:gd name="connsiteY3471" fmla="*/ 6218518 h 6933129"/>
              <a:gd name="connsiteX3472" fmla="*/ 11342643 w 12207421"/>
              <a:gd name="connsiteY3472" fmla="*/ 6220635 h 6933129"/>
              <a:gd name="connsiteX3473" fmla="*/ 11340527 w 12207421"/>
              <a:gd name="connsiteY3473" fmla="*/ 6230511 h 6933129"/>
              <a:gd name="connsiteX3474" fmla="*/ 11322186 w 12207421"/>
              <a:gd name="connsiteY3474" fmla="*/ 6235449 h 6933129"/>
              <a:gd name="connsiteX3475" fmla="*/ 11303844 w 12207421"/>
              <a:gd name="connsiteY3475" fmla="*/ 6231216 h 6933129"/>
              <a:gd name="connsiteX3476" fmla="*/ 11281975 w 12207421"/>
              <a:gd name="connsiteY3476" fmla="*/ 6201588 h 6933129"/>
              <a:gd name="connsiteX3477" fmla="*/ 11298201 w 12207421"/>
              <a:gd name="connsiteY3477" fmla="*/ 6168431 h 6933129"/>
              <a:gd name="connsiteX3478" fmla="*/ 11316542 w 12207421"/>
              <a:gd name="connsiteY3478" fmla="*/ 6160583 h 6933129"/>
              <a:gd name="connsiteX3479" fmla="*/ 10922200 w 12207421"/>
              <a:gd name="connsiteY3479" fmla="*/ 6155733 h 6933129"/>
              <a:gd name="connsiteX3480" fmla="*/ 10929960 w 12207421"/>
              <a:gd name="connsiteY3480" fmla="*/ 6162082 h 6933129"/>
              <a:gd name="connsiteX3481" fmla="*/ 10932781 w 12207421"/>
              <a:gd name="connsiteY3481" fmla="*/ 6204409 h 6933129"/>
              <a:gd name="connsiteX3482" fmla="*/ 10952534 w 12207421"/>
              <a:gd name="connsiteY3482" fmla="*/ 6193828 h 6933129"/>
              <a:gd name="connsiteX3483" fmla="*/ 10973697 w 12207421"/>
              <a:gd name="connsiteY3483" fmla="*/ 6199471 h 6933129"/>
              <a:gd name="connsiteX3484" fmla="*/ 10981457 w 12207421"/>
              <a:gd name="connsiteY3484" fmla="*/ 6217813 h 6933129"/>
              <a:gd name="connsiteX3485" fmla="*/ 10970875 w 12207421"/>
              <a:gd name="connsiteY3485" fmla="*/ 6243209 h 6933129"/>
              <a:gd name="connsiteX3486" fmla="*/ 10933487 w 12207421"/>
              <a:gd name="connsiteY3486" fmla="*/ 6259434 h 6933129"/>
              <a:gd name="connsiteX3487" fmla="*/ 10929254 w 12207421"/>
              <a:gd name="connsiteY3487" fmla="*/ 6260845 h 6933129"/>
              <a:gd name="connsiteX3488" fmla="*/ 10922200 w 12207421"/>
              <a:gd name="connsiteY3488" fmla="*/ 6254496 h 6933129"/>
              <a:gd name="connsiteX3489" fmla="*/ 10915851 w 12207421"/>
              <a:gd name="connsiteY3489" fmla="*/ 6163493 h 6933129"/>
              <a:gd name="connsiteX3490" fmla="*/ 10922200 w 12207421"/>
              <a:gd name="connsiteY3490" fmla="*/ 6155733 h 6933129"/>
              <a:gd name="connsiteX3491" fmla="*/ 10376525 w 12207421"/>
              <a:gd name="connsiteY3491" fmla="*/ 6152658 h 6933129"/>
              <a:gd name="connsiteX3492" fmla="*/ 10384990 w 12207421"/>
              <a:gd name="connsiteY3492" fmla="*/ 6158301 h 6933129"/>
              <a:gd name="connsiteX3493" fmla="*/ 10402626 w 12207421"/>
              <a:gd name="connsiteY3493" fmla="*/ 6232373 h 6933129"/>
              <a:gd name="connsiteX3494" fmla="*/ 10407564 w 12207421"/>
              <a:gd name="connsiteY3494" fmla="*/ 6269761 h 6933129"/>
              <a:gd name="connsiteX3495" fmla="*/ 10368765 w 12207421"/>
              <a:gd name="connsiteY3495" fmla="*/ 6328312 h 6933129"/>
              <a:gd name="connsiteX3496" fmla="*/ 10322911 w 12207421"/>
              <a:gd name="connsiteY3496" fmla="*/ 6337483 h 6933129"/>
              <a:gd name="connsiteX3497" fmla="*/ 10297515 w 12207421"/>
              <a:gd name="connsiteY3497" fmla="*/ 6333956 h 6933129"/>
              <a:gd name="connsiteX3498" fmla="*/ 10292577 w 12207421"/>
              <a:gd name="connsiteY3498" fmla="*/ 6325491 h 6933129"/>
              <a:gd name="connsiteX3499" fmla="*/ 10301042 w 12207421"/>
              <a:gd name="connsiteY3499" fmla="*/ 6320553 h 6933129"/>
              <a:gd name="connsiteX3500" fmla="*/ 10359594 w 12207421"/>
              <a:gd name="connsiteY3500" fmla="*/ 6314204 h 6933129"/>
              <a:gd name="connsiteX3501" fmla="*/ 10391339 w 12207421"/>
              <a:gd name="connsiteY3501" fmla="*/ 6267645 h 6933129"/>
              <a:gd name="connsiteX3502" fmla="*/ 10387106 w 12207421"/>
              <a:gd name="connsiteY3502" fmla="*/ 6234489 h 6933129"/>
              <a:gd name="connsiteX3503" fmla="*/ 10380052 w 12207421"/>
              <a:gd name="connsiteY3503" fmla="*/ 6204155 h 6933129"/>
              <a:gd name="connsiteX3504" fmla="*/ 10377936 w 12207421"/>
              <a:gd name="connsiteY3504" fmla="*/ 6210504 h 6933129"/>
              <a:gd name="connsiteX3505" fmla="*/ 10358183 w 12207421"/>
              <a:gd name="connsiteY3505" fmla="*/ 6227434 h 6933129"/>
              <a:gd name="connsiteX3506" fmla="*/ 10340547 w 12207421"/>
              <a:gd name="connsiteY3506" fmla="*/ 6213326 h 6933129"/>
              <a:gd name="connsiteX3507" fmla="*/ 10314446 w 12207421"/>
              <a:gd name="connsiteY3507" fmla="*/ 6167472 h 6933129"/>
              <a:gd name="connsiteX3508" fmla="*/ 10317267 w 12207421"/>
              <a:gd name="connsiteY3508" fmla="*/ 6157596 h 6933129"/>
              <a:gd name="connsiteX3509" fmla="*/ 10327144 w 12207421"/>
              <a:gd name="connsiteY3509" fmla="*/ 6160418 h 6933129"/>
              <a:gd name="connsiteX3510" fmla="*/ 10353245 w 12207421"/>
              <a:gd name="connsiteY3510" fmla="*/ 6206271 h 6933129"/>
              <a:gd name="connsiteX3511" fmla="*/ 10359594 w 12207421"/>
              <a:gd name="connsiteY3511" fmla="*/ 6213326 h 6933129"/>
              <a:gd name="connsiteX3512" fmla="*/ 10365943 w 12207421"/>
              <a:gd name="connsiteY3512" fmla="*/ 6205566 h 6933129"/>
              <a:gd name="connsiteX3513" fmla="*/ 10370881 w 12207421"/>
              <a:gd name="connsiteY3513" fmla="*/ 6160418 h 6933129"/>
              <a:gd name="connsiteX3514" fmla="*/ 10376525 w 12207421"/>
              <a:gd name="connsiteY3514" fmla="*/ 6152658 h 6933129"/>
              <a:gd name="connsiteX3515" fmla="*/ 7048980 w 12207421"/>
              <a:gd name="connsiteY3515" fmla="*/ 6152658 h 6933129"/>
              <a:gd name="connsiteX3516" fmla="*/ 7049686 w 12207421"/>
              <a:gd name="connsiteY3516" fmla="*/ 6162534 h 6933129"/>
              <a:gd name="connsiteX3517" fmla="*/ 7031344 w 12207421"/>
              <a:gd name="connsiteY3517" fmla="*/ 6184404 h 6933129"/>
              <a:gd name="connsiteX3518" fmla="*/ 7053213 w 12207421"/>
              <a:gd name="connsiteY3518" fmla="*/ 6206978 h 6933129"/>
              <a:gd name="connsiteX3519" fmla="*/ 7053213 w 12207421"/>
              <a:gd name="connsiteY3519" fmla="*/ 6216854 h 6933129"/>
              <a:gd name="connsiteX3520" fmla="*/ 7048275 w 12207421"/>
              <a:gd name="connsiteY3520" fmla="*/ 6218971 h 6933129"/>
              <a:gd name="connsiteX3521" fmla="*/ 7043337 w 12207421"/>
              <a:gd name="connsiteY3521" fmla="*/ 6216854 h 6933129"/>
              <a:gd name="connsiteX3522" fmla="*/ 7022879 w 12207421"/>
              <a:gd name="connsiteY3522" fmla="*/ 6195691 h 6933129"/>
              <a:gd name="connsiteX3523" fmla="*/ 7005243 w 12207421"/>
              <a:gd name="connsiteY3523" fmla="*/ 6217560 h 6933129"/>
              <a:gd name="connsiteX3524" fmla="*/ 6999599 w 12207421"/>
              <a:gd name="connsiteY3524" fmla="*/ 6220382 h 6933129"/>
              <a:gd name="connsiteX3525" fmla="*/ 6995366 w 12207421"/>
              <a:gd name="connsiteY3525" fmla="*/ 6216854 h 6933129"/>
              <a:gd name="connsiteX3526" fmla="*/ 6994660 w 12207421"/>
              <a:gd name="connsiteY3526" fmla="*/ 6206978 h 6933129"/>
              <a:gd name="connsiteX3527" fmla="*/ 7013708 w 12207421"/>
              <a:gd name="connsiteY3527" fmla="*/ 6184404 h 6933129"/>
              <a:gd name="connsiteX3528" fmla="*/ 6998894 w 12207421"/>
              <a:gd name="connsiteY3528" fmla="*/ 6169589 h 6933129"/>
              <a:gd name="connsiteX3529" fmla="*/ 6998894 w 12207421"/>
              <a:gd name="connsiteY3529" fmla="*/ 6159713 h 6933129"/>
              <a:gd name="connsiteX3530" fmla="*/ 7008770 w 12207421"/>
              <a:gd name="connsiteY3530" fmla="*/ 6159713 h 6933129"/>
              <a:gd name="connsiteX3531" fmla="*/ 7022173 w 12207421"/>
              <a:gd name="connsiteY3531" fmla="*/ 6173821 h 6933129"/>
              <a:gd name="connsiteX3532" fmla="*/ 7039104 w 12207421"/>
              <a:gd name="connsiteY3532" fmla="*/ 6153364 h 6933129"/>
              <a:gd name="connsiteX3533" fmla="*/ 7048980 w 12207421"/>
              <a:gd name="connsiteY3533" fmla="*/ 6152658 h 6933129"/>
              <a:gd name="connsiteX3534" fmla="*/ 6962916 w 12207421"/>
              <a:gd name="connsiteY3534" fmla="*/ 6151335 h 6933129"/>
              <a:gd name="connsiteX3535" fmla="*/ 6982669 w 12207421"/>
              <a:gd name="connsiteY3535" fmla="*/ 6154774 h 6933129"/>
              <a:gd name="connsiteX3536" fmla="*/ 6984785 w 12207421"/>
              <a:gd name="connsiteY3536" fmla="*/ 6164651 h 6933129"/>
              <a:gd name="connsiteX3537" fmla="*/ 6974909 w 12207421"/>
              <a:gd name="connsiteY3537" fmla="*/ 6166767 h 6933129"/>
              <a:gd name="connsiteX3538" fmla="*/ 6955861 w 12207421"/>
              <a:gd name="connsiteY3538" fmla="*/ 6169588 h 6933129"/>
              <a:gd name="connsiteX3539" fmla="*/ 6956567 w 12207421"/>
              <a:gd name="connsiteY3539" fmla="*/ 6188635 h 6933129"/>
              <a:gd name="connsiteX3540" fmla="*/ 6968559 w 12207421"/>
              <a:gd name="connsiteY3540" fmla="*/ 6196395 h 6933129"/>
              <a:gd name="connsiteX3541" fmla="*/ 6974909 w 12207421"/>
              <a:gd name="connsiteY3541" fmla="*/ 6199217 h 6933129"/>
              <a:gd name="connsiteX3542" fmla="*/ 6991840 w 12207421"/>
              <a:gd name="connsiteY3542" fmla="*/ 6224613 h 6933129"/>
              <a:gd name="connsiteX3543" fmla="*/ 6975614 w 12207421"/>
              <a:gd name="connsiteY3543" fmla="*/ 6238722 h 6933129"/>
              <a:gd name="connsiteX3544" fmla="*/ 6974203 w 12207421"/>
              <a:gd name="connsiteY3544" fmla="*/ 6238722 h 6933129"/>
              <a:gd name="connsiteX3545" fmla="*/ 6960799 w 12207421"/>
              <a:gd name="connsiteY3545" fmla="*/ 6228846 h 6933129"/>
              <a:gd name="connsiteX3546" fmla="*/ 6965737 w 12207421"/>
              <a:gd name="connsiteY3546" fmla="*/ 6220380 h 6933129"/>
              <a:gd name="connsiteX3547" fmla="*/ 6974203 w 12207421"/>
              <a:gd name="connsiteY3547" fmla="*/ 6224613 h 6933129"/>
              <a:gd name="connsiteX3548" fmla="*/ 6976319 w 12207421"/>
              <a:gd name="connsiteY3548" fmla="*/ 6223908 h 6933129"/>
              <a:gd name="connsiteX3549" fmla="*/ 6977025 w 12207421"/>
              <a:gd name="connsiteY3549" fmla="*/ 6223202 h 6933129"/>
              <a:gd name="connsiteX3550" fmla="*/ 6967854 w 12207421"/>
              <a:gd name="connsiteY3550" fmla="*/ 6211915 h 6933129"/>
              <a:gd name="connsiteX3551" fmla="*/ 6962210 w 12207421"/>
              <a:gd name="connsiteY3551" fmla="*/ 6209093 h 6933129"/>
              <a:gd name="connsiteX3552" fmla="*/ 6946691 w 12207421"/>
              <a:gd name="connsiteY3552" fmla="*/ 6199217 h 6933129"/>
              <a:gd name="connsiteX3553" fmla="*/ 6945280 w 12207421"/>
              <a:gd name="connsiteY3553" fmla="*/ 6161123 h 6933129"/>
              <a:gd name="connsiteX3554" fmla="*/ 6962916 w 12207421"/>
              <a:gd name="connsiteY3554" fmla="*/ 6151335 h 6933129"/>
              <a:gd name="connsiteX3555" fmla="*/ 767354 w 12207421"/>
              <a:gd name="connsiteY3555" fmla="*/ 6150554 h 6933129"/>
              <a:gd name="connsiteX3556" fmla="*/ 785695 w 12207421"/>
              <a:gd name="connsiteY3556" fmla="*/ 6152758 h 6933129"/>
              <a:gd name="connsiteX3557" fmla="*/ 789223 w 12207421"/>
              <a:gd name="connsiteY3557" fmla="*/ 6161929 h 6933129"/>
              <a:gd name="connsiteX3558" fmla="*/ 780052 w 12207421"/>
              <a:gd name="connsiteY3558" fmla="*/ 6165456 h 6933129"/>
              <a:gd name="connsiteX3559" fmla="*/ 757478 w 12207421"/>
              <a:gd name="connsiteY3559" fmla="*/ 6169689 h 6933129"/>
              <a:gd name="connsiteX3560" fmla="*/ 746896 w 12207421"/>
              <a:gd name="connsiteY3560" fmla="*/ 6190148 h 6933129"/>
              <a:gd name="connsiteX3561" fmla="*/ 761005 w 12207421"/>
              <a:gd name="connsiteY3561" fmla="*/ 6208489 h 6933129"/>
              <a:gd name="connsiteX3562" fmla="*/ 784285 w 12207421"/>
              <a:gd name="connsiteY3562" fmla="*/ 6208489 h 6933129"/>
              <a:gd name="connsiteX3563" fmla="*/ 793455 w 12207421"/>
              <a:gd name="connsiteY3563" fmla="*/ 6210606 h 6933129"/>
              <a:gd name="connsiteX3564" fmla="*/ 791339 w 12207421"/>
              <a:gd name="connsiteY3564" fmla="*/ 6220482 h 6933129"/>
              <a:gd name="connsiteX3565" fmla="*/ 772998 w 12207421"/>
              <a:gd name="connsiteY3565" fmla="*/ 6225420 h 6933129"/>
              <a:gd name="connsiteX3566" fmla="*/ 754656 w 12207421"/>
              <a:gd name="connsiteY3566" fmla="*/ 6221187 h 6933129"/>
              <a:gd name="connsiteX3567" fmla="*/ 732786 w 12207421"/>
              <a:gd name="connsiteY3567" fmla="*/ 6191559 h 6933129"/>
              <a:gd name="connsiteX3568" fmla="*/ 749013 w 12207421"/>
              <a:gd name="connsiteY3568" fmla="*/ 6158402 h 6933129"/>
              <a:gd name="connsiteX3569" fmla="*/ 767354 w 12207421"/>
              <a:gd name="connsiteY3569" fmla="*/ 6150554 h 6933129"/>
              <a:gd name="connsiteX3570" fmla="*/ 9826281 w 12207421"/>
              <a:gd name="connsiteY3570" fmla="*/ 6150542 h 6933129"/>
              <a:gd name="connsiteX3571" fmla="*/ 9829103 w 12207421"/>
              <a:gd name="connsiteY3571" fmla="*/ 6160418 h 6933129"/>
              <a:gd name="connsiteX3572" fmla="*/ 9822754 w 12207421"/>
              <a:gd name="connsiteY3572" fmla="*/ 6253537 h 6933129"/>
              <a:gd name="connsiteX3573" fmla="*/ 9834041 w 12207421"/>
              <a:gd name="connsiteY3573" fmla="*/ 6248599 h 6933129"/>
              <a:gd name="connsiteX3574" fmla="*/ 9871429 w 12207421"/>
              <a:gd name="connsiteY3574" fmla="*/ 6254947 h 6933129"/>
              <a:gd name="connsiteX3575" fmla="*/ 9879894 w 12207421"/>
              <a:gd name="connsiteY3575" fmla="*/ 6320554 h 6933129"/>
              <a:gd name="connsiteX3576" fmla="*/ 9860848 w 12207421"/>
              <a:gd name="connsiteY3576" fmla="*/ 6333957 h 6933129"/>
              <a:gd name="connsiteX3577" fmla="*/ 9855910 w 12207421"/>
              <a:gd name="connsiteY3577" fmla="*/ 6334662 h 6933129"/>
              <a:gd name="connsiteX3578" fmla="*/ 9819932 w 12207421"/>
              <a:gd name="connsiteY3578" fmla="*/ 6297274 h 6933129"/>
              <a:gd name="connsiteX3579" fmla="*/ 9816405 w 12207421"/>
              <a:gd name="connsiteY3579" fmla="*/ 6285282 h 6933129"/>
              <a:gd name="connsiteX3580" fmla="*/ 9807234 w 12207421"/>
              <a:gd name="connsiteY3580" fmla="*/ 6275405 h 6933129"/>
              <a:gd name="connsiteX3581" fmla="*/ 9807234 w 12207421"/>
              <a:gd name="connsiteY3581" fmla="*/ 6271173 h 6933129"/>
              <a:gd name="connsiteX3582" fmla="*/ 9810761 w 12207421"/>
              <a:gd name="connsiteY3582" fmla="*/ 6264824 h 6933129"/>
              <a:gd name="connsiteX3583" fmla="*/ 9816405 w 12207421"/>
              <a:gd name="connsiteY3583" fmla="*/ 6153364 h 6933129"/>
              <a:gd name="connsiteX3584" fmla="*/ 9826281 w 12207421"/>
              <a:gd name="connsiteY3584" fmla="*/ 6150542 h 6933129"/>
              <a:gd name="connsiteX3585" fmla="*/ 8856300 w 12207421"/>
              <a:gd name="connsiteY3585" fmla="*/ 6146309 h 6933129"/>
              <a:gd name="connsiteX3586" fmla="*/ 8860533 w 12207421"/>
              <a:gd name="connsiteY3586" fmla="*/ 6155480 h 6933129"/>
              <a:gd name="connsiteX3587" fmla="*/ 8854184 w 12207421"/>
              <a:gd name="connsiteY3587" fmla="*/ 6171705 h 6933129"/>
              <a:gd name="connsiteX3588" fmla="*/ 8847835 w 12207421"/>
              <a:gd name="connsiteY3588" fmla="*/ 6175938 h 6933129"/>
              <a:gd name="connsiteX3589" fmla="*/ 8845012 w 12207421"/>
              <a:gd name="connsiteY3589" fmla="*/ 6175232 h 6933129"/>
              <a:gd name="connsiteX3590" fmla="*/ 8840779 w 12207421"/>
              <a:gd name="connsiteY3590" fmla="*/ 6166767 h 6933129"/>
              <a:gd name="connsiteX3591" fmla="*/ 8847129 w 12207421"/>
              <a:gd name="connsiteY3591" fmla="*/ 6150542 h 6933129"/>
              <a:gd name="connsiteX3592" fmla="*/ 8856300 w 12207421"/>
              <a:gd name="connsiteY3592" fmla="*/ 6146309 h 6933129"/>
              <a:gd name="connsiteX3593" fmla="*/ 373012 w 12207421"/>
              <a:gd name="connsiteY3593" fmla="*/ 6145704 h 6933129"/>
              <a:gd name="connsiteX3594" fmla="*/ 380772 w 12207421"/>
              <a:gd name="connsiteY3594" fmla="*/ 6152053 h 6933129"/>
              <a:gd name="connsiteX3595" fmla="*/ 383593 w 12207421"/>
              <a:gd name="connsiteY3595" fmla="*/ 6194380 h 6933129"/>
              <a:gd name="connsiteX3596" fmla="*/ 403346 w 12207421"/>
              <a:gd name="connsiteY3596" fmla="*/ 6183799 h 6933129"/>
              <a:gd name="connsiteX3597" fmla="*/ 424509 w 12207421"/>
              <a:gd name="connsiteY3597" fmla="*/ 6189442 h 6933129"/>
              <a:gd name="connsiteX3598" fmla="*/ 432269 w 12207421"/>
              <a:gd name="connsiteY3598" fmla="*/ 6207784 h 6933129"/>
              <a:gd name="connsiteX3599" fmla="*/ 421687 w 12207421"/>
              <a:gd name="connsiteY3599" fmla="*/ 6233180 h 6933129"/>
              <a:gd name="connsiteX3600" fmla="*/ 384299 w 12207421"/>
              <a:gd name="connsiteY3600" fmla="*/ 6249405 h 6933129"/>
              <a:gd name="connsiteX3601" fmla="*/ 380066 w 12207421"/>
              <a:gd name="connsiteY3601" fmla="*/ 6250816 h 6933129"/>
              <a:gd name="connsiteX3602" fmla="*/ 373012 w 12207421"/>
              <a:gd name="connsiteY3602" fmla="*/ 6244467 h 6933129"/>
              <a:gd name="connsiteX3603" fmla="*/ 366663 w 12207421"/>
              <a:gd name="connsiteY3603" fmla="*/ 6153464 h 6933129"/>
              <a:gd name="connsiteX3604" fmla="*/ 373012 w 12207421"/>
              <a:gd name="connsiteY3604" fmla="*/ 6145704 h 6933129"/>
              <a:gd name="connsiteX3605" fmla="*/ 2355993 w 12207421"/>
              <a:gd name="connsiteY3605" fmla="*/ 6140061 h 6933129"/>
              <a:gd name="connsiteX3606" fmla="*/ 2350350 w 12207421"/>
              <a:gd name="connsiteY3606" fmla="*/ 6379911 h 6933129"/>
              <a:gd name="connsiteX3607" fmla="*/ 2482973 w 12207421"/>
              <a:gd name="connsiteY3607" fmla="*/ 6380616 h 6933129"/>
              <a:gd name="connsiteX3608" fmla="*/ 2482973 w 12207421"/>
              <a:gd name="connsiteY3608" fmla="*/ 6382732 h 6933129"/>
              <a:gd name="connsiteX3609" fmla="*/ 2486500 w 12207421"/>
              <a:gd name="connsiteY3609" fmla="*/ 6382027 h 6933129"/>
              <a:gd name="connsiteX3610" fmla="*/ 2493554 w 12207421"/>
              <a:gd name="connsiteY3610" fmla="*/ 6389081 h 6933129"/>
              <a:gd name="connsiteX3611" fmla="*/ 2499903 w 12207421"/>
              <a:gd name="connsiteY3611" fmla="*/ 6554860 h 6933129"/>
              <a:gd name="connsiteX3612" fmla="*/ 3048031 w 12207421"/>
              <a:gd name="connsiteY3612" fmla="*/ 6552744 h 6933129"/>
              <a:gd name="connsiteX3613" fmla="*/ 2588789 w 12207421"/>
              <a:gd name="connsiteY3613" fmla="*/ 6279033 h 6933129"/>
              <a:gd name="connsiteX3614" fmla="*/ 2587378 w 12207421"/>
              <a:gd name="connsiteY3614" fmla="*/ 6280443 h 6933129"/>
              <a:gd name="connsiteX3615" fmla="*/ 2568331 w 12207421"/>
              <a:gd name="connsiteY3615" fmla="*/ 6299490 h 6933129"/>
              <a:gd name="connsiteX3616" fmla="*/ 2563393 w 12207421"/>
              <a:gd name="connsiteY3616" fmla="*/ 6301607 h 6933129"/>
              <a:gd name="connsiteX3617" fmla="*/ 2558455 w 12207421"/>
              <a:gd name="connsiteY3617" fmla="*/ 6299490 h 6933129"/>
              <a:gd name="connsiteX3618" fmla="*/ 2558455 w 12207421"/>
              <a:gd name="connsiteY3618" fmla="*/ 6289614 h 6933129"/>
              <a:gd name="connsiteX3619" fmla="*/ 2576797 w 12207421"/>
              <a:gd name="connsiteY3619" fmla="*/ 6271273 h 6933129"/>
              <a:gd name="connsiteX3620" fmla="*/ 9338116 w 12207421"/>
              <a:gd name="connsiteY3620" fmla="*/ 6137844 h 6933129"/>
              <a:gd name="connsiteX3621" fmla="*/ 9427707 w 12207421"/>
              <a:gd name="connsiteY3621" fmla="*/ 6146309 h 6933129"/>
              <a:gd name="connsiteX3622" fmla="*/ 9433351 w 12207421"/>
              <a:gd name="connsiteY3622" fmla="*/ 6150542 h 6933129"/>
              <a:gd name="connsiteX3623" fmla="*/ 9432645 w 12207421"/>
              <a:gd name="connsiteY3623" fmla="*/ 6157596 h 6933129"/>
              <a:gd name="connsiteX3624" fmla="*/ 9429118 w 12207421"/>
              <a:gd name="connsiteY3624" fmla="*/ 6163240 h 6933129"/>
              <a:gd name="connsiteX3625" fmla="*/ 9419242 w 12207421"/>
              <a:gd name="connsiteY3625" fmla="*/ 6164651 h 6933129"/>
              <a:gd name="connsiteX3626" fmla="*/ 9416420 w 12207421"/>
              <a:gd name="connsiteY3626" fmla="*/ 6159713 h 6933129"/>
              <a:gd name="connsiteX3627" fmla="*/ 9343054 w 12207421"/>
              <a:gd name="connsiteY3627" fmla="*/ 6152658 h 6933129"/>
              <a:gd name="connsiteX3628" fmla="*/ 9312014 w 12207421"/>
              <a:gd name="connsiteY3628" fmla="*/ 6261297 h 6933129"/>
              <a:gd name="connsiteX3629" fmla="*/ 9305665 w 12207421"/>
              <a:gd name="connsiteY3629" fmla="*/ 6266235 h 6933129"/>
              <a:gd name="connsiteX3630" fmla="*/ 9304959 w 12207421"/>
              <a:gd name="connsiteY3630" fmla="*/ 6266235 h 6933129"/>
              <a:gd name="connsiteX3631" fmla="*/ 9298611 w 12207421"/>
              <a:gd name="connsiteY3631" fmla="*/ 6262003 h 6933129"/>
              <a:gd name="connsiteX3632" fmla="*/ 9260517 w 12207421"/>
              <a:gd name="connsiteY3632" fmla="*/ 6172411 h 6933129"/>
              <a:gd name="connsiteX3633" fmla="*/ 9264044 w 12207421"/>
              <a:gd name="connsiteY3633" fmla="*/ 6163240 h 6933129"/>
              <a:gd name="connsiteX3634" fmla="*/ 9273214 w 12207421"/>
              <a:gd name="connsiteY3634" fmla="*/ 6166767 h 6933129"/>
              <a:gd name="connsiteX3635" fmla="*/ 9303549 w 12207421"/>
              <a:gd name="connsiteY3635" fmla="*/ 6238018 h 6933129"/>
              <a:gd name="connsiteX3636" fmla="*/ 9330356 w 12207421"/>
              <a:gd name="connsiteY3636" fmla="*/ 6142782 h 6933129"/>
              <a:gd name="connsiteX3637" fmla="*/ 9338116 w 12207421"/>
              <a:gd name="connsiteY3637" fmla="*/ 6137844 h 6933129"/>
              <a:gd name="connsiteX3638" fmla="*/ 3597571 w 12207421"/>
              <a:gd name="connsiteY3638" fmla="*/ 6135828 h 6933129"/>
              <a:gd name="connsiteX3639" fmla="*/ 3587695 w 12207421"/>
              <a:gd name="connsiteY3639" fmla="*/ 6137944 h 6933129"/>
              <a:gd name="connsiteX3640" fmla="*/ 3584168 w 12207421"/>
              <a:gd name="connsiteY3640" fmla="*/ 6143588 h 6933129"/>
              <a:gd name="connsiteX3641" fmla="*/ 3583462 w 12207421"/>
              <a:gd name="connsiteY3641" fmla="*/ 6145704 h 6933129"/>
              <a:gd name="connsiteX3642" fmla="*/ 3584168 w 12207421"/>
              <a:gd name="connsiteY3642" fmla="*/ 6154169 h 6933129"/>
              <a:gd name="connsiteX3643" fmla="*/ 3567236 w 12207421"/>
              <a:gd name="connsiteY3643" fmla="*/ 6195790 h 6933129"/>
              <a:gd name="connsiteX3644" fmla="*/ 3576407 w 12207421"/>
              <a:gd name="connsiteY3644" fmla="*/ 6216248 h 6933129"/>
              <a:gd name="connsiteX3645" fmla="*/ 3589106 w 12207421"/>
              <a:gd name="connsiteY3645" fmla="*/ 6221186 h 6933129"/>
              <a:gd name="connsiteX3646" fmla="*/ 3606742 w 12207421"/>
              <a:gd name="connsiteY3646" fmla="*/ 6207077 h 6933129"/>
              <a:gd name="connsiteX3647" fmla="*/ 3612385 w 12207421"/>
              <a:gd name="connsiteY3647" fmla="*/ 6179565 h 6933129"/>
              <a:gd name="connsiteX3648" fmla="*/ 3611680 w 12207421"/>
              <a:gd name="connsiteY3648" fmla="*/ 6152053 h 6933129"/>
              <a:gd name="connsiteX3649" fmla="*/ 3597571 w 12207421"/>
              <a:gd name="connsiteY3649" fmla="*/ 6135828 h 6933129"/>
              <a:gd name="connsiteX3650" fmla="*/ 5723448 w 12207421"/>
              <a:gd name="connsiteY3650" fmla="*/ 6132201 h 6933129"/>
              <a:gd name="connsiteX3651" fmla="*/ 5709339 w 12207421"/>
              <a:gd name="connsiteY3651" fmla="*/ 6142077 h 6933129"/>
              <a:gd name="connsiteX3652" fmla="*/ 5704401 w 12207421"/>
              <a:gd name="connsiteY3652" fmla="*/ 6168884 h 6933129"/>
              <a:gd name="connsiteX3653" fmla="*/ 5729797 w 12207421"/>
              <a:gd name="connsiteY3653" fmla="*/ 6157597 h 6933129"/>
              <a:gd name="connsiteX3654" fmla="*/ 5736146 w 12207421"/>
              <a:gd name="connsiteY3654" fmla="*/ 6142783 h 6933129"/>
              <a:gd name="connsiteX3655" fmla="*/ 5732619 w 12207421"/>
              <a:gd name="connsiteY3655" fmla="*/ 6134317 h 6933129"/>
              <a:gd name="connsiteX3656" fmla="*/ 5725564 w 12207421"/>
              <a:gd name="connsiteY3656" fmla="*/ 6132201 h 6933129"/>
              <a:gd name="connsiteX3657" fmla="*/ 5723448 w 12207421"/>
              <a:gd name="connsiteY3657" fmla="*/ 6132201 h 6933129"/>
              <a:gd name="connsiteX3658" fmla="*/ 6754810 w 12207421"/>
              <a:gd name="connsiteY3658" fmla="*/ 6130084 h 6933129"/>
              <a:gd name="connsiteX3659" fmla="*/ 6450055 w 12207421"/>
              <a:gd name="connsiteY3659" fmla="*/ 6141371 h 6933129"/>
              <a:gd name="connsiteX3660" fmla="*/ 6452171 w 12207421"/>
              <a:gd name="connsiteY3660" fmla="*/ 6179465 h 6933129"/>
              <a:gd name="connsiteX3661" fmla="*/ 6722359 w 12207421"/>
              <a:gd name="connsiteY3661" fmla="*/ 6467285 h 6933129"/>
              <a:gd name="connsiteX3662" fmla="*/ 6769624 w 12207421"/>
              <a:gd name="connsiteY3662" fmla="*/ 6471518 h 6933129"/>
              <a:gd name="connsiteX3663" fmla="*/ 6764686 w 12207421"/>
              <a:gd name="connsiteY3663" fmla="*/ 6139960 h 6933129"/>
              <a:gd name="connsiteX3664" fmla="*/ 6743523 w 12207421"/>
              <a:gd name="connsiteY3664" fmla="*/ 6167472 h 6933129"/>
              <a:gd name="connsiteX3665" fmla="*/ 6737879 w 12207421"/>
              <a:gd name="connsiteY3665" fmla="*/ 6170294 h 6933129"/>
              <a:gd name="connsiteX3666" fmla="*/ 6733647 w 12207421"/>
              <a:gd name="connsiteY3666" fmla="*/ 6168883 h 6933129"/>
              <a:gd name="connsiteX3667" fmla="*/ 6732236 w 12207421"/>
              <a:gd name="connsiteY3667" fmla="*/ 6159007 h 6933129"/>
              <a:gd name="connsiteX3668" fmla="*/ 3498103 w 12207421"/>
              <a:gd name="connsiteY3668" fmla="*/ 6127362 h 6933129"/>
              <a:gd name="connsiteX3669" fmla="*/ 3503041 w 12207421"/>
              <a:gd name="connsiteY3669" fmla="*/ 6134417 h 6933129"/>
              <a:gd name="connsiteX3670" fmla="*/ 3500220 w 12207421"/>
              <a:gd name="connsiteY3670" fmla="*/ 6233178 h 6933129"/>
              <a:gd name="connsiteX3671" fmla="*/ 3493165 w 12207421"/>
              <a:gd name="connsiteY3671" fmla="*/ 6240233 h 6933129"/>
              <a:gd name="connsiteX3672" fmla="*/ 3486111 w 12207421"/>
              <a:gd name="connsiteY3672" fmla="*/ 6233178 h 6933129"/>
              <a:gd name="connsiteX3673" fmla="*/ 3488227 w 12207421"/>
              <a:gd name="connsiteY3673" fmla="*/ 6160518 h 6933129"/>
              <a:gd name="connsiteX3674" fmla="*/ 3479762 w 12207421"/>
              <a:gd name="connsiteY3674" fmla="*/ 6173921 h 6933129"/>
              <a:gd name="connsiteX3675" fmla="*/ 3469885 w 12207421"/>
              <a:gd name="connsiteY3675" fmla="*/ 6176038 h 6933129"/>
              <a:gd name="connsiteX3676" fmla="*/ 3467769 w 12207421"/>
              <a:gd name="connsiteY3676" fmla="*/ 6166162 h 6933129"/>
              <a:gd name="connsiteX3677" fmla="*/ 3490343 w 12207421"/>
              <a:gd name="connsiteY3677" fmla="*/ 6130184 h 6933129"/>
              <a:gd name="connsiteX3678" fmla="*/ 3498103 w 12207421"/>
              <a:gd name="connsiteY3678" fmla="*/ 6127362 h 6933129"/>
              <a:gd name="connsiteX3679" fmla="*/ 1694312 w 12207421"/>
              <a:gd name="connsiteY3679" fmla="*/ 6126657 h 6933129"/>
              <a:gd name="connsiteX3680" fmla="*/ 1702777 w 12207421"/>
              <a:gd name="connsiteY3680" fmla="*/ 6132300 h 6933129"/>
              <a:gd name="connsiteX3681" fmla="*/ 1706306 w 12207421"/>
              <a:gd name="connsiteY3681" fmla="*/ 6150642 h 6933129"/>
              <a:gd name="connsiteX3682" fmla="*/ 1700661 w 12207421"/>
              <a:gd name="connsiteY3682" fmla="*/ 6159107 h 6933129"/>
              <a:gd name="connsiteX3683" fmla="*/ 1699250 w 12207421"/>
              <a:gd name="connsiteY3683" fmla="*/ 6159107 h 6933129"/>
              <a:gd name="connsiteX3684" fmla="*/ 1692196 w 12207421"/>
              <a:gd name="connsiteY3684" fmla="*/ 6153464 h 6933129"/>
              <a:gd name="connsiteX3685" fmla="*/ 1688669 w 12207421"/>
              <a:gd name="connsiteY3685" fmla="*/ 6135122 h 6933129"/>
              <a:gd name="connsiteX3686" fmla="*/ 1694312 w 12207421"/>
              <a:gd name="connsiteY3686" fmla="*/ 6126657 h 6933129"/>
              <a:gd name="connsiteX3687" fmla="*/ 2349644 w 12207421"/>
              <a:gd name="connsiteY3687" fmla="*/ 6123130 h 6933129"/>
              <a:gd name="connsiteX3688" fmla="*/ 2351055 w 12207421"/>
              <a:gd name="connsiteY3688" fmla="*/ 6123130 h 6933129"/>
              <a:gd name="connsiteX3689" fmla="*/ 2355993 w 12207421"/>
              <a:gd name="connsiteY3689" fmla="*/ 6123836 h 6933129"/>
              <a:gd name="connsiteX3690" fmla="*/ 3076249 w 12207421"/>
              <a:gd name="connsiteY3690" fmla="*/ 6552744 h 6933129"/>
              <a:gd name="connsiteX3691" fmla="*/ 3078365 w 12207421"/>
              <a:gd name="connsiteY3691" fmla="*/ 6562620 h 6933129"/>
              <a:gd name="connsiteX3692" fmla="*/ 3075543 w 12207421"/>
              <a:gd name="connsiteY3692" fmla="*/ 6566147 h 6933129"/>
              <a:gd name="connsiteX3693" fmla="*/ 3072016 w 12207421"/>
              <a:gd name="connsiteY3693" fmla="*/ 6566853 h 6933129"/>
              <a:gd name="connsiteX3694" fmla="*/ 2497787 w 12207421"/>
              <a:gd name="connsiteY3694" fmla="*/ 6568969 h 6933129"/>
              <a:gd name="connsiteX3695" fmla="*/ 2493554 w 12207421"/>
              <a:gd name="connsiteY3695" fmla="*/ 6570380 h 6933129"/>
              <a:gd name="connsiteX3696" fmla="*/ 2489322 w 12207421"/>
              <a:gd name="connsiteY3696" fmla="*/ 6568969 h 6933129"/>
              <a:gd name="connsiteX3697" fmla="*/ 2339768 w 12207421"/>
              <a:gd name="connsiteY3697" fmla="*/ 6569674 h 6933129"/>
              <a:gd name="connsiteX3698" fmla="*/ 2334830 w 12207421"/>
              <a:gd name="connsiteY3698" fmla="*/ 6567558 h 6933129"/>
              <a:gd name="connsiteX3699" fmla="*/ 2332714 w 12207421"/>
              <a:gd name="connsiteY3699" fmla="*/ 6562620 h 6933129"/>
              <a:gd name="connsiteX3700" fmla="*/ 2342590 w 12207421"/>
              <a:gd name="connsiteY3700" fmla="*/ 6130184 h 6933129"/>
              <a:gd name="connsiteX3701" fmla="*/ 2349644 w 12207421"/>
              <a:gd name="connsiteY3701" fmla="*/ 6123130 h 6933129"/>
              <a:gd name="connsiteX3702" fmla="*/ 3600393 w 12207421"/>
              <a:gd name="connsiteY3702" fmla="*/ 6121719 h 6933129"/>
              <a:gd name="connsiteX3703" fmla="*/ 3625083 w 12207421"/>
              <a:gd name="connsiteY3703" fmla="*/ 6147820 h 6933129"/>
              <a:gd name="connsiteX3704" fmla="*/ 3626494 w 12207421"/>
              <a:gd name="connsiteY3704" fmla="*/ 6180271 h 6933129"/>
              <a:gd name="connsiteX3705" fmla="*/ 3619440 w 12207421"/>
              <a:gd name="connsiteY3705" fmla="*/ 6212721 h 6933129"/>
              <a:gd name="connsiteX3706" fmla="*/ 3590517 w 12207421"/>
              <a:gd name="connsiteY3706" fmla="*/ 6234590 h 6933129"/>
              <a:gd name="connsiteX3707" fmla="*/ 3588400 w 12207421"/>
              <a:gd name="connsiteY3707" fmla="*/ 6234590 h 6933129"/>
              <a:gd name="connsiteX3708" fmla="*/ 3567236 w 12207421"/>
              <a:gd name="connsiteY3708" fmla="*/ 6226124 h 6933129"/>
              <a:gd name="connsiteX3709" fmla="*/ 3553833 w 12207421"/>
              <a:gd name="connsiteY3709" fmla="*/ 6195085 h 6933129"/>
              <a:gd name="connsiteX3710" fmla="*/ 3571469 w 12207421"/>
              <a:gd name="connsiteY3710" fmla="*/ 6147115 h 6933129"/>
              <a:gd name="connsiteX3711" fmla="*/ 3569352 w 12207421"/>
              <a:gd name="connsiteY3711" fmla="*/ 6142177 h 6933129"/>
              <a:gd name="connsiteX3712" fmla="*/ 3578524 w 12207421"/>
              <a:gd name="connsiteY3712" fmla="*/ 6125952 h 6933129"/>
              <a:gd name="connsiteX3713" fmla="*/ 3600393 w 12207421"/>
              <a:gd name="connsiteY3713" fmla="*/ 6121719 h 6933129"/>
              <a:gd name="connsiteX3714" fmla="*/ 7106830 w 12207421"/>
              <a:gd name="connsiteY3714" fmla="*/ 6118091 h 6933129"/>
              <a:gd name="connsiteX3715" fmla="*/ 6778089 w 12207421"/>
              <a:gd name="connsiteY3715" fmla="*/ 6130084 h 6933129"/>
              <a:gd name="connsiteX3716" fmla="*/ 6783028 w 12207421"/>
              <a:gd name="connsiteY3716" fmla="*/ 6472223 h 6933129"/>
              <a:gd name="connsiteX3717" fmla="*/ 7075085 w 12207421"/>
              <a:gd name="connsiteY3717" fmla="*/ 6290219 h 6933129"/>
              <a:gd name="connsiteX3718" fmla="*/ 7106830 w 12207421"/>
              <a:gd name="connsiteY3718" fmla="*/ 6118091 h 6933129"/>
              <a:gd name="connsiteX3719" fmla="*/ 3440258 w 12207421"/>
              <a:gd name="connsiteY3719" fmla="*/ 6113959 h 6933129"/>
              <a:gd name="connsiteX3720" fmla="*/ 3450134 w 12207421"/>
              <a:gd name="connsiteY3720" fmla="*/ 6115370 h 6933129"/>
              <a:gd name="connsiteX3721" fmla="*/ 3448723 w 12207421"/>
              <a:gd name="connsiteY3721" fmla="*/ 6125246 h 6933129"/>
              <a:gd name="connsiteX3722" fmla="*/ 3412744 w 12207421"/>
              <a:gd name="connsiteY3722" fmla="*/ 6188030 h 6933129"/>
              <a:gd name="connsiteX3723" fmla="*/ 3438141 w 12207421"/>
              <a:gd name="connsiteY3723" fmla="*/ 6255047 h 6933129"/>
              <a:gd name="connsiteX3724" fmla="*/ 3438141 w 12207421"/>
              <a:gd name="connsiteY3724" fmla="*/ 6264923 h 6933129"/>
              <a:gd name="connsiteX3725" fmla="*/ 3433203 w 12207421"/>
              <a:gd name="connsiteY3725" fmla="*/ 6267040 h 6933129"/>
              <a:gd name="connsiteX3726" fmla="*/ 3428265 w 12207421"/>
              <a:gd name="connsiteY3726" fmla="*/ 6264923 h 6933129"/>
              <a:gd name="connsiteX3727" fmla="*/ 3398636 w 12207421"/>
              <a:gd name="connsiteY3727" fmla="*/ 6186619 h 6933129"/>
              <a:gd name="connsiteX3728" fmla="*/ 3440258 w 12207421"/>
              <a:gd name="connsiteY3728" fmla="*/ 6113959 h 6933129"/>
              <a:gd name="connsiteX3729" fmla="*/ 5469482 w 12207421"/>
              <a:gd name="connsiteY3729" fmla="*/ 6110332 h 6933129"/>
              <a:gd name="connsiteX3730" fmla="*/ 5477241 w 12207421"/>
              <a:gd name="connsiteY3730" fmla="*/ 6116681 h 6933129"/>
              <a:gd name="connsiteX3731" fmla="*/ 5478652 w 12207421"/>
              <a:gd name="connsiteY3731" fmla="*/ 6145605 h 6933129"/>
              <a:gd name="connsiteX3732" fmla="*/ 5491350 w 12207421"/>
              <a:gd name="connsiteY3732" fmla="*/ 6143489 h 6933129"/>
              <a:gd name="connsiteX3733" fmla="*/ 5499110 w 12207421"/>
              <a:gd name="connsiteY3733" fmla="*/ 6149838 h 6933129"/>
              <a:gd name="connsiteX3734" fmla="*/ 5493467 w 12207421"/>
              <a:gd name="connsiteY3734" fmla="*/ 6157598 h 6933129"/>
              <a:gd name="connsiteX3735" fmla="*/ 5479358 w 12207421"/>
              <a:gd name="connsiteY3735" fmla="*/ 6160419 h 6933129"/>
              <a:gd name="connsiteX3736" fmla="*/ 5480769 w 12207421"/>
              <a:gd name="connsiteY3736" fmla="*/ 6186521 h 6933129"/>
              <a:gd name="connsiteX3737" fmla="*/ 5475125 w 12207421"/>
              <a:gd name="connsiteY3737" fmla="*/ 6200629 h 6933129"/>
              <a:gd name="connsiteX3738" fmla="*/ 5469482 w 12207421"/>
              <a:gd name="connsiteY3738" fmla="*/ 6202746 h 6933129"/>
              <a:gd name="connsiteX3739" fmla="*/ 5465954 w 12207421"/>
              <a:gd name="connsiteY3739" fmla="*/ 6202040 h 6933129"/>
              <a:gd name="connsiteX3740" fmla="*/ 5461722 w 12207421"/>
              <a:gd name="connsiteY3740" fmla="*/ 6192870 h 6933129"/>
              <a:gd name="connsiteX3741" fmla="*/ 5466660 w 12207421"/>
              <a:gd name="connsiteY3741" fmla="*/ 6188637 h 6933129"/>
              <a:gd name="connsiteX3742" fmla="*/ 5466660 w 12207421"/>
              <a:gd name="connsiteY3742" fmla="*/ 6187931 h 6933129"/>
              <a:gd name="connsiteX3743" fmla="*/ 5465249 w 12207421"/>
              <a:gd name="connsiteY3743" fmla="*/ 6165357 h 6933129"/>
              <a:gd name="connsiteX3744" fmla="*/ 5448318 w 12207421"/>
              <a:gd name="connsiteY3744" fmla="*/ 6173117 h 6933129"/>
              <a:gd name="connsiteX3745" fmla="*/ 5444791 w 12207421"/>
              <a:gd name="connsiteY3745" fmla="*/ 6173823 h 6933129"/>
              <a:gd name="connsiteX3746" fmla="*/ 5438442 w 12207421"/>
              <a:gd name="connsiteY3746" fmla="*/ 6170295 h 6933129"/>
              <a:gd name="connsiteX3747" fmla="*/ 5441264 w 12207421"/>
              <a:gd name="connsiteY3747" fmla="*/ 6160419 h 6933129"/>
              <a:gd name="connsiteX3748" fmla="*/ 5464543 w 12207421"/>
              <a:gd name="connsiteY3748" fmla="*/ 6150543 h 6933129"/>
              <a:gd name="connsiteX3749" fmla="*/ 5463133 w 12207421"/>
              <a:gd name="connsiteY3749" fmla="*/ 6118092 h 6933129"/>
              <a:gd name="connsiteX3750" fmla="*/ 5469482 w 12207421"/>
              <a:gd name="connsiteY3750" fmla="*/ 6110332 h 6933129"/>
              <a:gd name="connsiteX3751" fmla="*/ 5528738 w 12207421"/>
              <a:gd name="connsiteY3751" fmla="*/ 6104688 h 6933129"/>
              <a:gd name="connsiteX3752" fmla="*/ 5533676 w 12207421"/>
              <a:gd name="connsiteY3752" fmla="*/ 6113153 h 6933129"/>
              <a:gd name="connsiteX3753" fmla="*/ 5546374 w 12207421"/>
              <a:gd name="connsiteY3753" fmla="*/ 6157596 h 6933129"/>
              <a:gd name="connsiteX3754" fmla="*/ 5549196 w 12207421"/>
              <a:gd name="connsiteY3754" fmla="*/ 6159712 h 6933129"/>
              <a:gd name="connsiteX3755" fmla="*/ 5553429 w 12207421"/>
              <a:gd name="connsiteY3755" fmla="*/ 6154069 h 6933129"/>
              <a:gd name="connsiteX3756" fmla="*/ 5559072 w 12207421"/>
              <a:gd name="connsiteY3756" fmla="*/ 6121619 h 6933129"/>
              <a:gd name="connsiteX3757" fmla="*/ 5564716 w 12207421"/>
              <a:gd name="connsiteY3757" fmla="*/ 6114564 h 6933129"/>
              <a:gd name="connsiteX3758" fmla="*/ 5572476 w 12207421"/>
              <a:gd name="connsiteY3758" fmla="*/ 6119502 h 6933129"/>
              <a:gd name="connsiteX3759" fmla="*/ 5580941 w 12207421"/>
              <a:gd name="connsiteY3759" fmla="*/ 6207683 h 6933129"/>
              <a:gd name="connsiteX3760" fmla="*/ 5525916 w 12207421"/>
              <a:gd name="connsiteY3760" fmla="*/ 6277522 h 6933129"/>
              <a:gd name="connsiteX3761" fmla="*/ 5523800 w 12207421"/>
              <a:gd name="connsiteY3761" fmla="*/ 6277522 h 6933129"/>
              <a:gd name="connsiteX3762" fmla="*/ 5516746 w 12207421"/>
              <a:gd name="connsiteY3762" fmla="*/ 6272584 h 6933129"/>
              <a:gd name="connsiteX3763" fmla="*/ 5520978 w 12207421"/>
              <a:gd name="connsiteY3763" fmla="*/ 6263413 h 6933129"/>
              <a:gd name="connsiteX3764" fmla="*/ 5568948 w 12207421"/>
              <a:gd name="connsiteY3764" fmla="*/ 6204862 h 6933129"/>
              <a:gd name="connsiteX3765" fmla="*/ 5568243 w 12207421"/>
              <a:gd name="connsiteY3765" fmla="*/ 6157596 h 6933129"/>
              <a:gd name="connsiteX3766" fmla="*/ 5567538 w 12207421"/>
              <a:gd name="connsiteY3766" fmla="*/ 6159712 h 6933129"/>
              <a:gd name="connsiteX3767" fmla="*/ 5549196 w 12207421"/>
              <a:gd name="connsiteY3767" fmla="*/ 6173822 h 6933129"/>
              <a:gd name="connsiteX3768" fmla="*/ 5537204 w 12207421"/>
              <a:gd name="connsiteY3768" fmla="*/ 6167473 h 6933129"/>
              <a:gd name="connsiteX3769" fmla="*/ 5520273 w 12207421"/>
              <a:gd name="connsiteY3769" fmla="*/ 6109626 h 6933129"/>
              <a:gd name="connsiteX3770" fmla="*/ 5528738 w 12207421"/>
              <a:gd name="connsiteY3770" fmla="*/ 6104688 h 6933129"/>
              <a:gd name="connsiteX3771" fmla="*/ 3636370 w 12207421"/>
              <a:gd name="connsiteY3771" fmla="*/ 6097734 h 6933129"/>
              <a:gd name="connsiteX3772" fmla="*/ 3646246 w 12207421"/>
              <a:gd name="connsiteY3772" fmla="*/ 6099851 h 6933129"/>
              <a:gd name="connsiteX3773" fmla="*/ 3649773 w 12207421"/>
              <a:gd name="connsiteY3773" fmla="*/ 6257165 h 6933129"/>
              <a:gd name="connsiteX3774" fmla="*/ 3643424 w 12207421"/>
              <a:gd name="connsiteY3774" fmla="*/ 6260692 h 6933129"/>
              <a:gd name="connsiteX3775" fmla="*/ 3639897 w 12207421"/>
              <a:gd name="connsiteY3775" fmla="*/ 6259987 h 6933129"/>
              <a:gd name="connsiteX3776" fmla="*/ 3637075 w 12207421"/>
              <a:gd name="connsiteY3776" fmla="*/ 6250816 h 6933129"/>
              <a:gd name="connsiteX3777" fmla="*/ 3634253 w 12207421"/>
              <a:gd name="connsiteY3777" fmla="*/ 6107610 h 6933129"/>
              <a:gd name="connsiteX3778" fmla="*/ 3636370 w 12207421"/>
              <a:gd name="connsiteY3778" fmla="*/ 6097734 h 6933129"/>
              <a:gd name="connsiteX3779" fmla="*/ 9318363 w 12207421"/>
              <a:gd name="connsiteY3779" fmla="*/ 6096929 h 6933129"/>
              <a:gd name="connsiteX3780" fmla="*/ 9326828 w 12207421"/>
              <a:gd name="connsiteY3780" fmla="*/ 6102572 h 6933129"/>
              <a:gd name="connsiteX3781" fmla="*/ 9321185 w 12207421"/>
              <a:gd name="connsiteY3781" fmla="*/ 6111037 h 6933129"/>
              <a:gd name="connsiteX3782" fmla="*/ 9153290 w 12207421"/>
              <a:gd name="connsiteY3782" fmla="*/ 6144899 h 6933129"/>
              <a:gd name="connsiteX3783" fmla="*/ 9151879 w 12207421"/>
              <a:gd name="connsiteY3783" fmla="*/ 6144899 h 6933129"/>
              <a:gd name="connsiteX3784" fmla="*/ 9144825 w 12207421"/>
              <a:gd name="connsiteY3784" fmla="*/ 6139255 h 6933129"/>
              <a:gd name="connsiteX3785" fmla="*/ 9150468 w 12207421"/>
              <a:gd name="connsiteY3785" fmla="*/ 6130790 h 6933129"/>
              <a:gd name="connsiteX3786" fmla="*/ 5369309 w 12207421"/>
              <a:gd name="connsiteY3786" fmla="*/ 6096223 h 6933129"/>
              <a:gd name="connsiteX3787" fmla="*/ 5373541 w 12207421"/>
              <a:gd name="connsiteY3787" fmla="*/ 6105394 h 6933129"/>
              <a:gd name="connsiteX3788" fmla="*/ 5367898 w 12207421"/>
              <a:gd name="connsiteY3788" fmla="*/ 6169590 h 6933129"/>
              <a:gd name="connsiteX3789" fmla="*/ 5391178 w 12207421"/>
              <a:gd name="connsiteY3789" fmla="*/ 6157597 h 6933129"/>
              <a:gd name="connsiteX3790" fmla="*/ 5423629 w 12207421"/>
              <a:gd name="connsiteY3790" fmla="*/ 6174528 h 6933129"/>
              <a:gd name="connsiteX3791" fmla="*/ 5422923 w 12207421"/>
              <a:gd name="connsiteY3791" fmla="*/ 6192869 h 6933129"/>
              <a:gd name="connsiteX3792" fmla="*/ 5403171 w 12207421"/>
              <a:gd name="connsiteY3792" fmla="*/ 6227436 h 6933129"/>
              <a:gd name="connsiteX3793" fmla="*/ 5391178 w 12207421"/>
              <a:gd name="connsiteY3793" fmla="*/ 6235196 h 6933129"/>
              <a:gd name="connsiteX3794" fmla="*/ 5388356 w 12207421"/>
              <a:gd name="connsiteY3794" fmla="*/ 6235196 h 6933129"/>
              <a:gd name="connsiteX3795" fmla="*/ 5369309 w 12207421"/>
              <a:gd name="connsiteY3795" fmla="*/ 6220381 h 6933129"/>
              <a:gd name="connsiteX3796" fmla="*/ 5360138 w 12207421"/>
              <a:gd name="connsiteY3796" fmla="*/ 6100455 h 6933129"/>
              <a:gd name="connsiteX3797" fmla="*/ 5369309 w 12207421"/>
              <a:gd name="connsiteY3797" fmla="*/ 6096223 h 6933129"/>
              <a:gd name="connsiteX3798" fmla="*/ 6085340 w 12207421"/>
              <a:gd name="connsiteY3798" fmla="*/ 6085553 h 6933129"/>
              <a:gd name="connsiteX3799" fmla="*/ 6103681 w 12207421"/>
              <a:gd name="connsiteY3799" fmla="*/ 6087757 h 6933129"/>
              <a:gd name="connsiteX3800" fmla="*/ 6107209 w 12207421"/>
              <a:gd name="connsiteY3800" fmla="*/ 6096928 h 6933129"/>
              <a:gd name="connsiteX3801" fmla="*/ 6098038 w 12207421"/>
              <a:gd name="connsiteY3801" fmla="*/ 6100455 h 6933129"/>
              <a:gd name="connsiteX3802" fmla="*/ 6075464 w 12207421"/>
              <a:gd name="connsiteY3802" fmla="*/ 6104688 h 6933129"/>
              <a:gd name="connsiteX3803" fmla="*/ 6064882 w 12207421"/>
              <a:gd name="connsiteY3803" fmla="*/ 6125147 h 6933129"/>
              <a:gd name="connsiteX3804" fmla="*/ 6078991 w 12207421"/>
              <a:gd name="connsiteY3804" fmla="*/ 6143488 h 6933129"/>
              <a:gd name="connsiteX3805" fmla="*/ 6102271 w 12207421"/>
              <a:gd name="connsiteY3805" fmla="*/ 6143488 h 6933129"/>
              <a:gd name="connsiteX3806" fmla="*/ 6111441 w 12207421"/>
              <a:gd name="connsiteY3806" fmla="*/ 6145605 h 6933129"/>
              <a:gd name="connsiteX3807" fmla="*/ 6109325 w 12207421"/>
              <a:gd name="connsiteY3807" fmla="*/ 6155481 h 6933129"/>
              <a:gd name="connsiteX3808" fmla="*/ 6090984 w 12207421"/>
              <a:gd name="connsiteY3808" fmla="*/ 6160419 h 6933129"/>
              <a:gd name="connsiteX3809" fmla="*/ 6072642 w 12207421"/>
              <a:gd name="connsiteY3809" fmla="*/ 6156186 h 6933129"/>
              <a:gd name="connsiteX3810" fmla="*/ 6050772 w 12207421"/>
              <a:gd name="connsiteY3810" fmla="*/ 6126558 h 6933129"/>
              <a:gd name="connsiteX3811" fmla="*/ 6066999 w 12207421"/>
              <a:gd name="connsiteY3811" fmla="*/ 6093401 h 6933129"/>
              <a:gd name="connsiteX3812" fmla="*/ 6085340 w 12207421"/>
              <a:gd name="connsiteY3812" fmla="*/ 6085553 h 6933129"/>
              <a:gd name="connsiteX3813" fmla="*/ 2597254 w 12207421"/>
              <a:gd name="connsiteY3813" fmla="*/ 6082919 h 6933129"/>
              <a:gd name="connsiteX3814" fmla="*/ 2607130 w 12207421"/>
              <a:gd name="connsiteY3814" fmla="*/ 6084330 h 6933129"/>
              <a:gd name="connsiteX3815" fmla="*/ 2633233 w 12207421"/>
              <a:gd name="connsiteY3815" fmla="*/ 6116781 h 6933129"/>
              <a:gd name="connsiteX3816" fmla="*/ 2676265 w 12207421"/>
              <a:gd name="connsiteY3816" fmla="*/ 6085036 h 6933129"/>
              <a:gd name="connsiteX3817" fmla="*/ 2686141 w 12207421"/>
              <a:gd name="connsiteY3817" fmla="*/ 6087152 h 6933129"/>
              <a:gd name="connsiteX3818" fmla="*/ 2684024 w 12207421"/>
              <a:gd name="connsiteY3818" fmla="*/ 6098439 h 6933129"/>
              <a:gd name="connsiteX3819" fmla="*/ 2642403 w 12207421"/>
              <a:gd name="connsiteY3819" fmla="*/ 6128773 h 6933129"/>
              <a:gd name="connsiteX3820" fmla="*/ 2667799 w 12207421"/>
              <a:gd name="connsiteY3820" fmla="*/ 6160518 h 6933129"/>
              <a:gd name="connsiteX3821" fmla="*/ 2666388 w 12207421"/>
              <a:gd name="connsiteY3821" fmla="*/ 6170394 h 6933129"/>
              <a:gd name="connsiteX3822" fmla="*/ 2662156 w 12207421"/>
              <a:gd name="connsiteY3822" fmla="*/ 6171805 h 6933129"/>
              <a:gd name="connsiteX3823" fmla="*/ 2656512 w 12207421"/>
              <a:gd name="connsiteY3823" fmla="*/ 6168983 h 6933129"/>
              <a:gd name="connsiteX3824" fmla="*/ 2631116 w 12207421"/>
              <a:gd name="connsiteY3824" fmla="*/ 6137238 h 6933129"/>
              <a:gd name="connsiteX3825" fmla="*/ 2621239 w 12207421"/>
              <a:gd name="connsiteY3825" fmla="*/ 6146409 h 6933129"/>
              <a:gd name="connsiteX3826" fmla="*/ 2609952 w 12207421"/>
              <a:gd name="connsiteY3826" fmla="*/ 6168983 h 6933129"/>
              <a:gd name="connsiteX3827" fmla="*/ 2606425 w 12207421"/>
              <a:gd name="connsiteY3827" fmla="*/ 6178154 h 6933129"/>
              <a:gd name="connsiteX3828" fmla="*/ 2603603 w 12207421"/>
              <a:gd name="connsiteY3828" fmla="*/ 6178859 h 6933129"/>
              <a:gd name="connsiteX3829" fmla="*/ 2597254 w 12207421"/>
              <a:gd name="connsiteY3829" fmla="*/ 6174627 h 6933129"/>
              <a:gd name="connsiteX3830" fmla="*/ 2612069 w 12207421"/>
              <a:gd name="connsiteY3830" fmla="*/ 6135827 h 6933129"/>
              <a:gd name="connsiteX3831" fmla="*/ 2622650 w 12207421"/>
              <a:gd name="connsiteY3831" fmla="*/ 6125951 h 6933129"/>
              <a:gd name="connsiteX3832" fmla="*/ 2595843 w 12207421"/>
              <a:gd name="connsiteY3832" fmla="*/ 6092796 h 6933129"/>
              <a:gd name="connsiteX3833" fmla="*/ 2597254 w 12207421"/>
              <a:gd name="connsiteY3833" fmla="*/ 6082919 h 6933129"/>
              <a:gd name="connsiteX3834" fmla="*/ 5690998 w 12207421"/>
              <a:gd name="connsiteY3834" fmla="*/ 6080703 h 6933129"/>
              <a:gd name="connsiteX3835" fmla="*/ 5698758 w 12207421"/>
              <a:gd name="connsiteY3835" fmla="*/ 6087052 h 6933129"/>
              <a:gd name="connsiteX3836" fmla="*/ 5701579 w 12207421"/>
              <a:gd name="connsiteY3836" fmla="*/ 6129379 h 6933129"/>
              <a:gd name="connsiteX3837" fmla="*/ 5721332 w 12207421"/>
              <a:gd name="connsiteY3837" fmla="*/ 6118798 h 6933129"/>
              <a:gd name="connsiteX3838" fmla="*/ 5742495 w 12207421"/>
              <a:gd name="connsiteY3838" fmla="*/ 6124441 h 6933129"/>
              <a:gd name="connsiteX3839" fmla="*/ 5750255 w 12207421"/>
              <a:gd name="connsiteY3839" fmla="*/ 6142783 h 6933129"/>
              <a:gd name="connsiteX3840" fmla="*/ 5739673 w 12207421"/>
              <a:gd name="connsiteY3840" fmla="*/ 6168179 h 6933129"/>
              <a:gd name="connsiteX3841" fmla="*/ 5702285 w 12207421"/>
              <a:gd name="connsiteY3841" fmla="*/ 6184404 h 6933129"/>
              <a:gd name="connsiteX3842" fmla="*/ 5698052 w 12207421"/>
              <a:gd name="connsiteY3842" fmla="*/ 6185815 h 6933129"/>
              <a:gd name="connsiteX3843" fmla="*/ 5690998 w 12207421"/>
              <a:gd name="connsiteY3843" fmla="*/ 6179466 h 6933129"/>
              <a:gd name="connsiteX3844" fmla="*/ 5684649 w 12207421"/>
              <a:gd name="connsiteY3844" fmla="*/ 6088463 h 6933129"/>
              <a:gd name="connsiteX3845" fmla="*/ 5690998 w 12207421"/>
              <a:gd name="connsiteY3845" fmla="*/ 6080703 h 6933129"/>
              <a:gd name="connsiteX3846" fmla="*/ 7673979 w 12207421"/>
              <a:gd name="connsiteY3846" fmla="*/ 6075060 h 6933129"/>
              <a:gd name="connsiteX3847" fmla="*/ 7668336 w 12207421"/>
              <a:gd name="connsiteY3847" fmla="*/ 6314910 h 6933129"/>
              <a:gd name="connsiteX3848" fmla="*/ 7800959 w 12207421"/>
              <a:gd name="connsiteY3848" fmla="*/ 6315615 h 6933129"/>
              <a:gd name="connsiteX3849" fmla="*/ 7800959 w 12207421"/>
              <a:gd name="connsiteY3849" fmla="*/ 6317731 h 6933129"/>
              <a:gd name="connsiteX3850" fmla="*/ 7804486 w 12207421"/>
              <a:gd name="connsiteY3850" fmla="*/ 6317026 h 6933129"/>
              <a:gd name="connsiteX3851" fmla="*/ 7811540 w 12207421"/>
              <a:gd name="connsiteY3851" fmla="*/ 6324080 h 6933129"/>
              <a:gd name="connsiteX3852" fmla="*/ 7817889 w 12207421"/>
              <a:gd name="connsiteY3852" fmla="*/ 6489859 h 6933129"/>
              <a:gd name="connsiteX3853" fmla="*/ 8366017 w 12207421"/>
              <a:gd name="connsiteY3853" fmla="*/ 6487743 h 6933129"/>
              <a:gd name="connsiteX3854" fmla="*/ 7906775 w 12207421"/>
              <a:gd name="connsiteY3854" fmla="*/ 6214032 h 6933129"/>
              <a:gd name="connsiteX3855" fmla="*/ 7905364 w 12207421"/>
              <a:gd name="connsiteY3855" fmla="*/ 6215442 h 6933129"/>
              <a:gd name="connsiteX3856" fmla="*/ 7886317 w 12207421"/>
              <a:gd name="connsiteY3856" fmla="*/ 6234489 h 6933129"/>
              <a:gd name="connsiteX3857" fmla="*/ 7881379 w 12207421"/>
              <a:gd name="connsiteY3857" fmla="*/ 6236606 h 6933129"/>
              <a:gd name="connsiteX3858" fmla="*/ 7876441 w 12207421"/>
              <a:gd name="connsiteY3858" fmla="*/ 6234489 h 6933129"/>
              <a:gd name="connsiteX3859" fmla="*/ 7876441 w 12207421"/>
              <a:gd name="connsiteY3859" fmla="*/ 6224613 h 6933129"/>
              <a:gd name="connsiteX3860" fmla="*/ 7894783 w 12207421"/>
              <a:gd name="connsiteY3860" fmla="*/ 6206272 h 6933129"/>
              <a:gd name="connsiteX3861" fmla="*/ 8915557 w 12207421"/>
              <a:gd name="connsiteY3861" fmla="*/ 6070827 h 6933129"/>
              <a:gd name="connsiteX3862" fmla="*/ 8905681 w 12207421"/>
              <a:gd name="connsiteY3862" fmla="*/ 6072943 h 6933129"/>
              <a:gd name="connsiteX3863" fmla="*/ 8902154 w 12207421"/>
              <a:gd name="connsiteY3863" fmla="*/ 6078587 h 6933129"/>
              <a:gd name="connsiteX3864" fmla="*/ 8901448 w 12207421"/>
              <a:gd name="connsiteY3864" fmla="*/ 6080703 h 6933129"/>
              <a:gd name="connsiteX3865" fmla="*/ 8902154 w 12207421"/>
              <a:gd name="connsiteY3865" fmla="*/ 6089168 h 6933129"/>
              <a:gd name="connsiteX3866" fmla="*/ 8885222 w 12207421"/>
              <a:gd name="connsiteY3866" fmla="*/ 6130789 h 6933129"/>
              <a:gd name="connsiteX3867" fmla="*/ 8894393 w 12207421"/>
              <a:gd name="connsiteY3867" fmla="*/ 6151247 h 6933129"/>
              <a:gd name="connsiteX3868" fmla="*/ 8907092 w 12207421"/>
              <a:gd name="connsiteY3868" fmla="*/ 6156185 h 6933129"/>
              <a:gd name="connsiteX3869" fmla="*/ 8924728 w 12207421"/>
              <a:gd name="connsiteY3869" fmla="*/ 6142076 h 6933129"/>
              <a:gd name="connsiteX3870" fmla="*/ 8930371 w 12207421"/>
              <a:gd name="connsiteY3870" fmla="*/ 6114564 h 6933129"/>
              <a:gd name="connsiteX3871" fmla="*/ 8929666 w 12207421"/>
              <a:gd name="connsiteY3871" fmla="*/ 6087052 h 6933129"/>
              <a:gd name="connsiteX3872" fmla="*/ 8915557 w 12207421"/>
              <a:gd name="connsiteY3872" fmla="*/ 6070827 h 6933129"/>
              <a:gd name="connsiteX3873" fmla="*/ 11655859 w 12207421"/>
              <a:gd name="connsiteY3873" fmla="*/ 6070375 h 6933129"/>
              <a:gd name="connsiteX3874" fmla="*/ 11662914 w 12207421"/>
              <a:gd name="connsiteY3874" fmla="*/ 6077429 h 6933129"/>
              <a:gd name="connsiteX3875" fmla="*/ 11662914 w 12207421"/>
              <a:gd name="connsiteY3875" fmla="*/ 6099298 h 6933129"/>
              <a:gd name="connsiteX3876" fmla="*/ 11655859 w 12207421"/>
              <a:gd name="connsiteY3876" fmla="*/ 6106352 h 6933129"/>
              <a:gd name="connsiteX3877" fmla="*/ 11648805 w 12207421"/>
              <a:gd name="connsiteY3877" fmla="*/ 6099298 h 6933129"/>
              <a:gd name="connsiteX3878" fmla="*/ 11648805 w 12207421"/>
              <a:gd name="connsiteY3878" fmla="*/ 6077429 h 6933129"/>
              <a:gd name="connsiteX3879" fmla="*/ 11655859 w 12207421"/>
              <a:gd name="connsiteY3879" fmla="*/ 6070375 h 6933129"/>
              <a:gd name="connsiteX3880" fmla="*/ 3921368 w 12207421"/>
              <a:gd name="connsiteY3880" fmla="*/ 6068105 h 6933129"/>
              <a:gd name="connsiteX3881" fmla="*/ 3926306 w 12207421"/>
              <a:gd name="connsiteY3881" fmla="*/ 6074454 h 6933129"/>
              <a:gd name="connsiteX3882" fmla="*/ 3933361 w 12207421"/>
              <a:gd name="connsiteY3882" fmla="*/ 6149937 h 6933129"/>
              <a:gd name="connsiteX3883" fmla="*/ 3927012 w 12207421"/>
              <a:gd name="connsiteY3883" fmla="*/ 6157697 h 6933129"/>
              <a:gd name="connsiteX3884" fmla="*/ 3926306 w 12207421"/>
              <a:gd name="connsiteY3884" fmla="*/ 6157697 h 6933129"/>
              <a:gd name="connsiteX3885" fmla="*/ 3919252 w 12207421"/>
              <a:gd name="connsiteY3885" fmla="*/ 6151348 h 6933129"/>
              <a:gd name="connsiteX3886" fmla="*/ 3914314 w 12207421"/>
              <a:gd name="connsiteY3886" fmla="*/ 6095617 h 6933129"/>
              <a:gd name="connsiteX3887" fmla="*/ 3903027 w 12207421"/>
              <a:gd name="connsiteY3887" fmla="*/ 6111843 h 6933129"/>
              <a:gd name="connsiteX3888" fmla="*/ 3892444 w 12207421"/>
              <a:gd name="connsiteY3888" fmla="*/ 6113254 h 6933129"/>
              <a:gd name="connsiteX3889" fmla="*/ 3891033 w 12207421"/>
              <a:gd name="connsiteY3889" fmla="*/ 6103378 h 6933129"/>
              <a:gd name="connsiteX3890" fmla="*/ 3913609 w 12207421"/>
              <a:gd name="connsiteY3890" fmla="*/ 6070927 h 6933129"/>
              <a:gd name="connsiteX3891" fmla="*/ 3921368 w 12207421"/>
              <a:gd name="connsiteY3891" fmla="*/ 6068105 h 6933129"/>
              <a:gd name="connsiteX3892" fmla="*/ 1695723 w 12207421"/>
              <a:gd name="connsiteY3892" fmla="*/ 6063873 h 6933129"/>
              <a:gd name="connsiteX3893" fmla="*/ 1702778 w 12207421"/>
              <a:gd name="connsiteY3893" fmla="*/ 6070927 h 6933129"/>
              <a:gd name="connsiteX3894" fmla="*/ 1702778 w 12207421"/>
              <a:gd name="connsiteY3894" fmla="*/ 6097029 h 6933129"/>
              <a:gd name="connsiteX3895" fmla="*/ 1695723 w 12207421"/>
              <a:gd name="connsiteY3895" fmla="*/ 6104084 h 6933129"/>
              <a:gd name="connsiteX3896" fmla="*/ 1688668 w 12207421"/>
              <a:gd name="connsiteY3896" fmla="*/ 6097029 h 6933129"/>
              <a:gd name="connsiteX3897" fmla="*/ 1688668 w 12207421"/>
              <a:gd name="connsiteY3897" fmla="*/ 6070927 h 6933129"/>
              <a:gd name="connsiteX3898" fmla="*/ 1695723 w 12207421"/>
              <a:gd name="connsiteY3898" fmla="*/ 6063873 h 6933129"/>
              <a:gd name="connsiteX3899" fmla="*/ 8816089 w 12207421"/>
              <a:gd name="connsiteY3899" fmla="*/ 6062361 h 6933129"/>
              <a:gd name="connsiteX3900" fmla="*/ 8821027 w 12207421"/>
              <a:gd name="connsiteY3900" fmla="*/ 6069416 h 6933129"/>
              <a:gd name="connsiteX3901" fmla="*/ 8818206 w 12207421"/>
              <a:gd name="connsiteY3901" fmla="*/ 6168177 h 6933129"/>
              <a:gd name="connsiteX3902" fmla="*/ 8811151 w 12207421"/>
              <a:gd name="connsiteY3902" fmla="*/ 6175232 h 6933129"/>
              <a:gd name="connsiteX3903" fmla="*/ 8804097 w 12207421"/>
              <a:gd name="connsiteY3903" fmla="*/ 6168177 h 6933129"/>
              <a:gd name="connsiteX3904" fmla="*/ 8806213 w 12207421"/>
              <a:gd name="connsiteY3904" fmla="*/ 6095517 h 6933129"/>
              <a:gd name="connsiteX3905" fmla="*/ 8797748 w 12207421"/>
              <a:gd name="connsiteY3905" fmla="*/ 6108920 h 6933129"/>
              <a:gd name="connsiteX3906" fmla="*/ 8787871 w 12207421"/>
              <a:gd name="connsiteY3906" fmla="*/ 6111037 h 6933129"/>
              <a:gd name="connsiteX3907" fmla="*/ 8785755 w 12207421"/>
              <a:gd name="connsiteY3907" fmla="*/ 6101161 h 6933129"/>
              <a:gd name="connsiteX3908" fmla="*/ 8808329 w 12207421"/>
              <a:gd name="connsiteY3908" fmla="*/ 6065183 h 6933129"/>
              <a:gd name="connsiteX3909" fmla="*/ 8816089 w 12207421"/>
              <a:gd name="connsiteY3909" fmla="*/ 6062361 h 6933129"/>
              <a:gd name="connsiteX3910" fmla="*/ 7012298 w 12207421"/>
              <a:gd name="connsiteY3910" fmla="*/ 6061656 h 6933129"/>
              <a:gd name="connsiteX3911" fmla="*/ 7020763 w 12207421"/>
              <a:gd name="connsiteY3911" fmla="*/ 6067299 h 6933129"/>
              <a:gd name="connsiteX3912" fmla="*/ 7024292 w 12207421"/>
              <a:gd name="connsiteY3912" fmla="*/ 6085641 h 6933129"/>
              <a:gd name="connsiteX3913" fmla="*/ 7018647 w 12207421"/>
              <a:gd name="connsiteY3913" fmla="*/ 6094106 h 6933129"/>
              <a:gd name="connsiteX3914" fmla="*/ 7017236 w 12207421"/>
              <a:gd name="connsiteY3914" fmla="*/ 6094106 h 6933129"/>
              <a:gd name="connsiteX3915" fmla="*/ 7010182 w 12207421"/>
              <a:gd name="connsiteY3915" fmla="*/ 6088463 h 6933129"/>
              <a:gd name="connsiteX3916" fmla="*/ 7006655 w 12207421"/>
              <a:gd name="connsiteY3916" fmla="*/ 6070121 h 6933129"/>
              <a:gd name="connsiteX3917" fmla="*/ 7012298 w 12207421"/>
              <a:gd name="connsiteY3917" fmla="*/ 6061656 h 6933129"/>
              <a:gd name="connsiteX3918" fmla="*/ 1106672 w 12207421"/>
              <a:gd name="connsiteY3918" fmla="*/ 6060346 h 6933129"/>
              <a:gd name="connsiteX3919" fmla="*/ 1113727 w 12207421"/>
              <a:gd name="connsiteY3919" fmla="*/ 6067400 h 6933129"/>
              <a:gd name="connsiteX3920" fmla="*/ 1113727 w 12207421"/>
              <a:gd name="connsiteY3920" fmla="*/ 6089269 h 6933129"/>
              <a:gd name="connsiteX3921" fmla="*/ 1106672 w 12207421"/>
              <a:gd name="connsiteY3921" fmla="*/ 6096323 h 6933129"/>
              <a:gd name="connsiteX3922" fmla="*/ 1099619 w 12207421"/>
              <a:gd name="connsiteY3922" fmla="*/ 6089269 h 6933129"/>
              <a:gd name="connsiteX3923" fmla="*/ 1099619 w 12207421"/>
              <a:gd name="connsiteY3923" fmla="*/ 6067400 h 6933129"/>
              <a:gd name="connsiteX3924" fmla="*/ 1106672 w 12207421"/>
              <a:gd name="connsiteY3924" fmla="*/ 6060346 h 6933129"/>
              <a:gd name="connsiteX3925" fmla="*/ 7667630 w 12207421"/>
              <a:gd name="connsiteY3925" fmla="*/ 6058129 h 6933129"/>
              <a:gd name="connsiteX3926" fmla="*/ 7669041 w 12207421"/>
              <a:gd name="connsiteY3926" fmla="*/ 6058129 h 6933129"/>
              <a:gd name="connsiteX3927" fmla="*/ 7673979 w 12207421"/>
              <a:gd name="connsiteY3927" fmla="*/ 6058835 h 6933129"/>
              <a:gd name="connsiteX3928" fmla="*/ 8394235 w 12207421"/>
              <a:gd name="connsiteY3928" fmla="*/ 6487743 h 6933129"/>
              <a:gd name="connsiteX3929" fmla="*/ 8396351 w 12207421"/>
              <a:gd name="connsiteY3929" fmla="*/ 6497619 h 6933129"/>
              <a:gd name="connsiteX3930" fmla="*/ 8393529 w 12207421"/>
              <a:gd name="connsiteY3930" fmla="*/ 6501146 h 6933129"/>
              <a:gd name="connsiteX3931" fmla="*/ 8390002 w 12207421"/>
              <a:gd name="connsiteY3931" fmla="*/ 6501852 h 6933129"/>
              <a:gd name="connsiteX3932" fmla="*/ 7815773 w 12207421"/>
              <a:gd name="connsiteY3932" fmla="*/ 6503968 h 6933129"/>
              <a:gd name="connsiteX3933" fmla="*/ 7811540 w 12207421"/>
              <a:gd name="connsiteY3933" fmla="*/ 6505379 h 6933129"/>
              <a:gd name="connsiteX3934" fmla="*/ 7807308 w 12207421"/>
              <a:gd name="connsiteY3934" fmla="*/ 6503968 h 6933129"/>
              <a:gd name="connsiteX3935" fmla="*/ 7657754 w 12207421"/>
              <a:gd name="connsiteY3935" fmla="*/ 6504673 h 6933129"/>
              <a:gd name="connsiteX3936" fmla="*/ 7652816 w 12207421"/>
              <a:gd name="connsiteY3936" fmla="*/ 6502557 h 6933129"/>
              <a:gd name="connsiteX3937" fmla="*/ 7650700 w 12207421"/>
              <a:gd name="connsiteY3937" fmla="*/ 6497619 h 6933129"/>
              <a:gd name="connsiteX3938" fmla="*/ 7660576 w 12207421"/>
              <a:gd name="connsiteY3938" fmla="*/ 6065183 h 6933129"/>
              <a:gd name="connsiteX3939" fmla="*/ 7667630 w 12207421"/>
              <a:gd name="connsiteY3939" fmla="*/ 6058129 h 6933129"/>
              <a:gd name="connsiteX3940" fmla="*/ 8918379 w 12207421"/>
              <a:gd name="connsiteY3940" fmla="*/ 6056718 h 6933129"/>
              <a:gd name="connsiteX3941" fmla="*/ 8943069 w 12207421"/>
              <a:gd name="connsiteY3941" fmla="*/ 6082819 h 6933129"/>
              <a:gd name="connsiteX3942" fmla="*/ 8944480 w 12207421"/>
              <a:gd name="connsiteY3942" fmla="*/ 6115270 h 6933129"/>
              <a:gd name="connsiteX3943" fmla="*/ 8937426 w 12207421"/>
              <a:gd name="connsiteY3943" fmla="*/ 6147720 h 6933129"/>
              <a:gd name="connsiteX3944" fmla="*/ 8908503 w 12207421"/>
              <a:gd name="connsiteY3944" fmla="*/ 6169589 h 6933129"/>
              <a:gd name="connsiteX3945" fmla="*/ 8906386 w 12207421"/>
              <a:gd name="connsiteY3945" fmla="*/ 6169589 h 6933129"/>
              <a:gd name="connsiteX3946" fmla="*/ 8885222 w 12207421"/>
              <a:gd name="connsiteY3946" fmla="*/ 6161123 h 6933129"/>
              <a:gd name="connsiteX3947" fmla="*/ 8871819 w 12207421"/>
              <a:gd name="connsiteY3947" fmla="*/ 6130084 h 6933129"/>
              <a:gd name="connsiteX3948" fmla="*/ 8889455 w 12207421"/>
              <a:gd name="connsiteY3948" fmla="*/ 6082114 h 6933129"/>
              <a:gd name="connsiteX3949" fmla="*/ 8887338 w 12207421"/>
              <a:gd name="connsiteY3949" fmla="*/ 6077176 h 6933129"/>
              <a:gd name="connsiteX3950" fmla="*/ 8896510 w 12207421"/>
              <a:gd name="connsiteY3950" fmla="*/ 6060951 h 6933129"/>
              <a:gd name="connsiteX3951" fmla="*/ 8918379 w 12207421"/>
              <a:gd name="connsiteY3951" fmla="*/ 6056718 h 6933129"/>
              <a:gd name="connsiteX3952" fmla="*/ 3809909 w 12207421"/>
              <a:gd name="connsiteY3952" fmla="*/ 6056113 h 6933129"/>
              <a:gd name="connsiteX3953" fmla="*/ 3819786 w 12207421"/>
              <a:gd name="connsiteY3953" fmla="*/ 6056113 h 6933129"/>
              <a:gd name="connsiteX3954" fmla="*/ 3819786 w 12207421"/>
              <a:gd name="connsiteY3954" fmla="*/ 6065989 h 6933129"/>
              <a:gd name="connsiteX3955" fmla="*/ 3778869 w 12207421"/>
              <a:gd name="connsiteY3955" fmla="*/ 6207077 h 6933129"/>
              <a:gd name="connsiteX3956" fmla="*/ 3796506 w 12207421"/>
              <a:gd name="connsiteY3956" fmla="*/ 6245171 h 6933129"/>
              <a:gd name="connsiteX3957" fmla="*/ 3831073 w 12207421"/>
              <a:gd name="connsiteY3957" fmla="*/ 6259986 h 6933129"/>
              <a:gd name="connsiteX3958" fmla="*/ 3838832 w 12207421"/>
              <a:gd name="connsiteY3958" fmla="*/ 6266335 h 6933129"/>
              <a:gd name="connsiteX3959" fmla="*/ 3832484 w 12207421"/>
              <a:gd name="connsiteY3959" fmla="*/ 6274094 h 6933129"/>
              <a:gd name="connsiteX3960" fmla="*/ 3826840 w 12207421"/>
              <a:gd name="connsiteY3960" fmla="*/ 6274800 h 6933129"/>
              <a:gd name="connsiteX3961" fmla="*/ 3785218 w 12207421"/>
              <a:gd name="connsiteY3961" fmla="*/ 6255048 h 6933129"/>
              <a:gd name="connsiteX3962" fmla="*/ 3765466 w 12207421"/>
              <a:gd name="connsiteY3962" fmla="*/ 6210605 h 6933129"/>
              <a:gd name="connsiteX3963" fmla="*/ 3809909 w 12207421"/>
              <a:gd name="connsiteY3963" fmla="*/ 6056113 h 6933129"/>
              <a:gd name="connsiteX3964" fmla="*/ 4112543 w 12207421"/>
              <a:gd name="connsiteY3964" fmla="*/ 6052586 h 6933129"/>
              <a:gd name="connsiteX3965" fmla="*/ 4122419 w 12207421"/>
              <a:gd name="connsiteY3965" fmla="*/ 6053292 h 6933129"/>
              <a:gd name="connsiteX3966" fmla="*/ 4152048 w 12207421"/>
              <a:gd name="connsiteY3966" fmla="*/ 6311484 h 6933129"/>
              <a:gd name="connsiteX3967" fmla="*/ 4145699 w 12207421"/>
              <a:gd name="connsiteY3967" fmla="*/ 6315011 h 6933129"/>
              <a:gd name="connsiteX3968" fmla="*/ 4142172 w 12207421"/>
              <a:gd name="connsiteY3968" fmla="*/ 6314306 h 6933129"/>
              <a:gd name="connsiteX3969" fmla="*/ 4140056 w 12207421"/>
              <a:gd name="connsiteY3969" fmla="*/ 6305135 h 6933129"/>
              <a:gd name="connsiteX3970" fmla="*/ 4111837 w 12207421"/>
              <a:gd name="connsiteY3970" fmla="*/ 6062462 h 6933129"/>
              <a:gd name="connsiteX3971" fmla="*/ 4112543 w 12207421"/>
              <a:gd name="connsiteY3971" fmla="*/ 6052586 h 6933129"/>
              <a:gd name="connsiteX3972" fmla="*/ 8758244 w 12207421"/>
              <a:gd name="connsiteY3972" fmla="*/ 6048958 h 6933129"/>
              <a:gd name="connsiteX3973" fmla="*/ 8768120 w 12207421"/>
              <a:gd name="connsiteY3973" fmla="*/ 6050369 h 6933129"/>
              <a:gd name="connsiteX3974" fmla="*/ 8766709 w 12207421"/>
              <a:gd name="connsiteY3974" fmla="*/ 6060245 h 6933129"/>
              <a:gd name="connsiteX3975" fmla="*/ 8730730 w 12207421"/>
              <a:gd name="connsiteY3975" fmla="*/ 6123029 h 6933129"/>
              <a:gd name="connsiteX3976" fmla="*/ 8756127 w 12207421"/>
              <a:gd name="connsiteY3976" fmla="*/ 6190046 h 6933129"/>
              <a:gd name="connsiteX3977" fmla="*/ 8756127 w 12207421"/>
              <a:gd name="connsiteY3977" fmla="*/ 6199922 h 6933129"/>
              <a:gd name="connsiteX3978" fmla="*/ 8751189 w 12207421"/>
              <a:gd name="connsiteY3978" fmla="*/ 6202039 h 6933129"/>
              <a:gd name="connsiteX3979" fmla="*/ 8746251 w 12207421"/>
              <a:gd name="connsiteY3979" fmla="*/ 6199922 h 6933129"/>
              <a:gd name="connsiteX3980" fmla="*/ 8716622 w 12207421"/>
              <a:gd name="connsiteY3980" fmla="*/ 6121618 h 6933129"/>
              <a:gd name="connsiteX3981" fmla="*/ 8758244 w 12207421"/>
              <a:gd name="connsiteY3981" fmla="*/ 6048958 h 6933129"/>
              <a:gd name="connsiteX3982" fmla="*/ 4754495 w 12207421"/>
              <a:gd name="connsiteY3982" fmla="*/ 6048353 h 6933129"/>
              <a:gd name="connsiteX3983" fmla="*/ 4759432 w 12207421"/>
              <a:gd name="connsiteY3983" fmla="*/ 6056818 h 6933129"/>
              <a:gd name="connsiteX3984" fmla="*/ 4753789 w 12207421"/>
              <a:gd name="connsiteY3984" fmla="*/ 6080098 h 6933129"/>
              <a:gd name="connsiteX3985" fmla="*/ 4746735 w 12207421"/>
              <a:gd name="connsiteY3985" fmla="*/ 6085742 h 6933129"/>
              <a:gd name="connsiteX3986" fmla="*/ 4745324 w 12207421"/>
              <a:gd name="connsiteY3986" fmla="*/ 6085742 h 6933129"/>
              <a:gd name="connsiteX3987" fmla="*/ 4740385 w 12207421"/>
              <a:gd name="connsiteY3987" fmla="*/ 6076571 h 6933129"/>
              <a:gd name="connsiteX3988" fmla="*/ 4746029 w 12207421"/>
              <a:gd name="connsiteY3988" fmla="*/ 6053291 h 6933129"/>
              <a:gd name="connsiteX3989" fmla="*/ 4754495 w 12207421"/>
              <a:gd name="connsiteY3989" fmla="*/ 6048353 h 6933129"/>
              <a:gd name="connsiteX3990" fmla="*/ 3156670 w 12207421"/>
              <a:gd name="connsiteY3990" fmla="*/ 6048353 h 6933129"/>
              <a:gd name="connsiteX3991" fmla="*/ 3163019 w 12207421"/>
              <a:gd name="connsiteY3991" fmla="*/ 6056114 h 6933129"/>
              <a:gd name="connsiteX3992" fmla="*/ 3155259 w 12207421"/>
              <a:gd name="connsiteY3992" fmla="*/ 6062463 h 6933129"/>
              <a:gd name="connsiteX3993" fmla="*/ 3099528 w 12207421"/>
              <a:gd name="connsiteY3993" fmla="*/ 6067401 h 6933129"/>
              <a:gd name="connsiteX3994" fmla="*/ 3097412 w 12207421"/>
              <a:gd name="connsiteY3994" fmla="*/ 6067401 h 6933129"/>
              <a:gd name="connsiteX3995" fmla="*/ 3091063 w 12207421"/>
              <a:gd name="connsiteY3995" fmla="*/ 6062463 h 6933129"/>
              <a:gd name="connsiteX3996" fmla="*/ 3096001 w 12207421"/>
              <a:gd name="connsiteY3996" fmla="*/ 6053997 h 6933129"/>
              <a:gd name="connsiteX3997" fmla="*/ 3156670 w 12207421"/>
              <a:gd name="connsiteY3997" fmla="*/ 6048353 h 6933129"/>
              <a:gd name="connsiteX3998" fmla="*/ 11823033 w 12207421"/>
              <a:gd name="connsiteY3998" fmla="*/ 6047881 h 6933129"/>
              <a:gd name="connsiteX3999" fmla="*/ 11610135 w 12207421"/>
              <a:gd name="connsiteY3999" fmla="*/ 6055766 h 6933129"/>
              <a:gd name="connsiteX4000" fmla="*/ 11611613 w 12207421"/>
              <a:gd name="connsiteY4000" fmla="*/ 6082379 h 6933129"/>
              <a:gd name="connsiteX4001" fmla="*/ 11800363 w 12207421"/>
              <a:gd name="connsiteY4001" fmla="*/ 6283450 h 6933129"/>
              <a:gd name="connsiteX4002" fmla="*/ 11833383 w 12207421"/>
              <a:gd name="connsiteY4002" fmla="*/ 6286407 h 6933129"/>
              <a:gd name="connsiteX4003" fmla="*/ 11829933 w 12207421"/>
              <a:gd name="connsiteY4003" fmla="*/ 6054781 h 6933129"/>
              <a:gd name="connsiteX4004" fmla="*/ 11815148 w 12207421"/>
              <a:gd name="connsiteY4004" fmla="*/ 6074001 h 6933129"/>
              <a:gd name="connsiteX4005" fmla="*/ 11811205 w 12207421"/>
              <a:gd name="connsiteY4005" fmla="*/ 6075972 h 6933129"/>
              <a:gd name="connsiteX4006" fmla="*/ 11808249 w 12207421"/>
              <a:gd name="connsiteY4006" fmla="*/ 6074986 h 6933129"/>
              <a:gd name="connsiteX4007" fmla="*/ 11807263 w 12207421"/>
              <a:gd name="connsiteY4007" fmla="*/ 6068087 h 6933129"/>
              <a:gd name="connsiteX4008" fmla="*/ 5047253 w 12207421"/>
              <a:gd name="connsiteY4008" fmla="*/ 6044120 h 6933129"/>
              <a:gd name="connsiteX4009" fmla="*/ 5052191 w 12207421"/>
              <a:gd name="connsiteY4009" fmla="*/ 6053291 h 6933129"/>
              <a:gd name="connsiteX4010" fmla="*/ 5043726 w 12207421"/>
              <a:gd name="connsiteY4010" fmla="*/ 6080099 h 6933129"/>
              <a:gd name="connsiteX4011" fmla="*/ 5036672 w 12207421"/>
              <a:gd name="connsiteY4011" fmla="*/ 6085037 h 6933129"/>
              <a:gd name="connsiteX4012" fmla="*/ 5034555 w 12207421"/>
              <a:gd name="connsiteY4012" fmla="*/ 6085037 h 6933129"/>
              <a:gd name="connsiteX4013" fmla="*/ 5029616 w 12207421"/>
              <a:gd name="connsiteY4013" fmla="*/ 6075866 h 6933129"/>
              <a:gd name="connsiteX4014" fmla="*/ 5038082 w 12207421"/>
              <a:gd name="connsiteY4014" fmla="*/ 6049058 h 6933129"/>
              <a:gd name="connsiteX4015" fmla="*/ 5047253 w 12207421"/>
              <a:gd name="connsiteY4015" fmla="*/ 6044120 h 6933129"/>
              <a:gd name="connsiteX4016" fmla="*/ 11592313 w 12207421"/>
              <a:gd name="connsiteY4016" fmla="*/ 6040054 h 6933129"/>
              <a:gd name="connsiteX4017" fmla="*/ 11588301 w 12207421"/>
              <a:gd name="connsiteY4017" fmla="*/ 6047551 h 6933129"/>
              <a:gd name="connsiteX4018" fmla="*/ 11592886 w 12207421"/>
              <a:gd name="connsiteY4018" fmla="*/ 6047388 h 6933129"/>
              <a:gd name="connsiteX4019" fmla="*/ 12068951 w 12207421"/>
              <a:gd name="connsiteY4019" fmla="*/ 6039503 h 6933129"/>
              <a:gd name="connsiteX4020" fmla="*/ 11839296 w 12207421"/>
              <a:gd name="connsiteY4020" fmla="*/ 6047881 h 6933129"/>
              <a:gd name="connsiteX4021" fmla="*/ 11842747 w 12207421"/>
              <a:gd name="connsiteY4021" fmla="*/ 6286900 h 6933129"/>
              <a:gd name="connsiteX4022" fmla="*/ 12046774 w 12207421"/>
              <a:gd name="connsiteY4022" fmla="*/ 6159752 h 6933129"/>
              <a:gd name="connsiteX4023" fmla="*/ 12068951 w 12207421"/>
              <a:gd name="connsiteY4023" fmla="*/ 6039503 h 6933129"/>
              <a:gd name="connsiteX4024" fmla="*/ 8954356 w 12207421"/>
              <a:gd name="connsiteY4024" fmla="*/ 6032733 h 6933129"/>
              <a:gd name="connsiteX4025" fmla="*/ 8964232 w 12207421"/>
              <a:gd name="connsiteY4025" fmla="*/ 6034850 h 6933129"/>
              <a:gd name="connsiteX4026" fmla="*/ 8967759 w 12207421"/>
              <a:gd name="connsiteY4026" fmla="*/ 6192164 h 6933129"/>
              <a:gd name="connsiteX4027" fmla="*/ 8961410 w 12207421"/>
              <a:gd name="connsiteY4027" fmla="*/ 6195691 h 6933129"/>
              <a:gd name="connsiteX4028" fmla="*/ 8957883 w 12207421"/>
              <a:gd name="connsiteY4028" fmla="*/ 6194986 h 6933129"/>
              <a:gd name="connsiteX4029" fmla="*/ 8955061 w 12207421"/>
              <a:gd name="connsiteY4029" fmla="*/ 6185815 h 6933129"/>
              <a:gd name="connsiteX4030" fmla="*/ 8952239 w 12207421"/>
              <a:gd name="connsiteY4030" fmla="*/ 6042609 h 6933129"/>
              <a:gd name="connsiteX4031" fmla="*/ 8954356 w 12207421"/>
              <a:gd name="connsiteY4031" fmla="*/ 6032733 h 6933129"/>
              <a:gd name="connsiteX4032" fmla="*/ 1041771 w 12207421"/>
              <a:gd name="connsiteY4032" fmla="*/ 6019430 h 6933129"/>
              <a:gd name="connsiteX4033" fmla="*/ 1043887 w 12207421"/>
              <a:gd name="connsiteY4033" fmla="*/ 6028601 h 6933129"/>
              <a:gd name="connsiteX4034" fmla="*/ 1017080 w 12207421"/>
              <a:gd name="connsiteY4034" fmla="*/ 6078687 h 6933129"/>
              <a:gd name="connsiteX4035" fmla="*/ 1048120 w 12207421"/>
              <a:gd name="connsiteY4035" fmla="*/ 6098440 h 6933129"/>
              <a:gd name="connsiteX4036" fmla="*/ 1050236 w 12207421"/>
              <a:gd name="connsiteY4036" fmla="*/ 6108316 h 6933129"/>
              <a:gd name="connsiteX4037" fmla="*/ 1044592 w 12207421"/>
              <a:gd name="connsiteY4037" fmla="*/ 6111843 h 6933129"/>
              <a:gd name="connsiteX4038" fmla="*/ 1041065 w 12207421"/>
              <a:gd name="connsiteY4038" fmla="*/ 6110432 h 6933129"/>
              <a:gd name="connsiteX4039" fmla="*/ 1010731 w 12207421"/>
              <a:gd name="connsiteY4039" fmla="*/ 6091385 h 6933129"/>
              <a:gd name="connsiteX4040" fmla="*/ 993095 w 12207421"/>
              <a:gd name="connsiteY4040" fmla="*/ 6124541 h 6933129"/>
              <a:gd name="connsiteX4041" fmla="*/ 986746 w 12207421"/>
              <a:gd name="connsiteY4041" fmla="*/ 6128068 h 6933129"/>
              <a:gd name="connsiteX4042" fmla="*/ 983219 w 12207421"/>
              <a:gd name="connsiteY4042" fmla="*/ 6127363 h 6933129"/>
              <a:gd name="connsiteX4043" fmla="*/ 980397 w 12207421"/>
              <a:gd name="connsiteY4043" fmla="*/ 6117487 h 6933129"/>
              <a:gd name="connsiteX4044" fmla="*/ 998739 w 12207421"/>
              <a:gd name="connsiteY4044" fmla="*/ 6082920 h 6933129"/>
              <a:gd name="connsiteX4045" fmla="*/ 969816 w 12207421"/>
              <a:gd name="connsiteY4045" fmla="*/ 6064578 h 6933129"/>
              <a:gd name="connsiteX4046" fmla="*/ 967699 w 12207421"/>
              <a:gd name="connsiteY4046" fmla="*/ 6054702 h 6933129"/>
              <a:gd name="connsiteX4047" fmla="*/ 977575 w 12207421"/>
              <a:gd name="connsiteY4047" fmla="*/ 6052586 h 6933129"/>
              <a:gd name="connsiteX4048" fmla="*/ 1005793 w 12207421"/>
              <a:gd name="connsiteY4048" fmla="*/ 6070927 h 6933129"/>
              <a:gd name="connsiteX4049" fmla="*/ 1031894 w 12207421"/>
              <a:gd name="connsiteY4049" fmla="*/ 6022252 h 6933129"/>
              <a:gd name="connsiteX4050" fmla="*/ 1041771 w 12207421"/>
              <a:gd name="connsiteY4050" fmla="*/ 6019430 h 6933129"/>
              <a:gd name="connsiteX4051" fmla="*/ 7915240 w 12207421"/>
              <a:gd name="connsiteY4051" fmla="*/ 6017918 h 6933129"/>
              <a:gd name="connsiteX4052" fmla="*/ 7925116 w 12207421"/>
              <a:gd name="connsiteY4052" fmla="*/ 6019329 h 6933129"/>
              <a:gd name="connsiteX4053" fmla="*/ 7951219 w 12207421"/>
              <a:gd name="connsiteY4053" fmla="*/ 6051780 h 6933129"/>
              <a:gd name="connsiteX4054" fmla="*/ 7994251 w 12207421"/>
              <a:gd name="connsiteY4054" fmla="*/ 6020035 h 6933129"/>
              <a:gd name="connsiteX4055" fmla="*/ 8004127 w 12207421"/>
              <a:gd name="connsiteY4055" fmla="*/ 6022151 h 6933129"/>
              <a:gd name="connsiteX4056" fmla="*/ 8002010 w 12207421"/>
              <a:gd name="connsiteY4056" fmla="*/ 6033438 h 6933129"/>
              <a:gd name="connsiteX4057" fmla="*/ 7960389 w 12207421"/>
              <a:gd name="connsiteY4057" fmla="*/ 6063772 h 6933129"/>
              <a:gd name="connsiteX4058" fmla="*/ 7985785 w 12207421"/>
              <a:gd name="connsiteY4058" fmla="*/ 6095517 h 6933129"/>
              <a:gd name="connsiteX4059" fmla="*/ 7984374 w 12207421"/>
              <a:gd name="connsiteY4059" fmla="*/ 6105393 h 6933129"/>
              <a:gd name="connsiteX4060" fmla="*/ 7980142 w 12207421"/>
              <a:gd name="connsiteY4060" fmla="*/ 6106804 h 6933129"/>
              <a:gd name="connsiteX4061" fmla="*/ 7974498 w 12207421"/>
              <a:gd name="connsiteY4061" fmla="*/ 6103982 h 6933129"/>
              <a:gd name="connsiteX4062" fmla="*/ 7949102 w 12207421"/>
              <a:gd name="connsiteY4062" fmla="*/ 6072237 h 6933129"/>
              <a:gd name="connsiteX4063" fmla="*/ 7939225 w 12207421"/>
              <a:gd name="connsiteY4063" fmla="*/ 6081408 h 6933129"/>
              <a:gd name="connsiteX4064" fmla="*/ 7927938 w 12207421"/>
              <a:gd name="connsiteY4064" fmla="*/ 6103982 h 6933129"/>
              <a:gd name="connsiteX4065" fmla="*/ 7924411 w 12207421"/>
              <a:gd name="connsiteY4065" fmla="*/ 6113153 h 6933129"/>
              <a:gd name="connsiteX4066" fmla="*/ 7921589 w 12207421"/>
              <a:gd name="connsiteY4066" fmla="*/ 6113858 h 6933129"/>
              <a:gd name="connsiteX4067" fmla="*/ 7915240 w 12207421"/>
              <a:gd name="connsiteY4067" fmla="*/ 6109626 h 6933129"/>
              <a:gd name="connsiteX4068" fmla="*/ 7930055 w 12207421"/>
              <a:gd name="connsiteY4068" fmla="*/ 6070826 h 6933129"/>
              <a:gd name="connsiteX4069" fmla="*/ 7940636 w 12207421"/>
              <a:gd name="connsiteY4069" fmla="*/ 6060950 h 6933129"/>
              <a:gd name="connsiteX4070" fmla="*/ 7913829 w 12207421"/>
              <a:gd name="connsiteY4070" fmla="*/ 6027795 h 6933129"/>
              <a:gd name="connsiteX4071" fmla="*/ 7915240 w 12207421"/>
              <a:gd name="connsiteY4071" fmla="*/ 6017918 h 6933129"/>
              <a:gd name="connsiteX4072" fmla="*/ 3074838 w 12207421"/>
              <a:gd name="connsiteY4072" fmla="*/ 6008143 h 6933129"/>
              <a:gd name="connsiteX4073" fmla="*/ 3075544 w 12207421"/>
              <a:gd name="connsiteY4073" fmla="*/ 6018019 h 6933129"/>
              <a:gd name="connsiteX4074" fmla="*/ 3045915 w 12207421"/>
              <a:gd name="connsiteY4074" fmla="*/ 6056113 h 6933129"/>
              <a:gd name="connsiteX4075" fmla="*/ 3077660 w 12207421"/>
              <a:gd name="connsiteY4075" fmla="*/ 6095618 h 6933129"/>
              <a:gd name="connsiteX4076" fmla="*/ 3076249 w 12207421"/>
              <a:gd name="connsiteY4076" fmla="*/ 6105494 h 6933129"/>
              <a:gd name="connsiteX4077" fmla="*/ 3072016 w 12207421"/>
              <a:gd name="connsiteY4077" fmla="*/ 6106905 h 6933129"/>
              <a:gd name="connsiteX4078" fmla="*/ 3066373 w 12207421"/>
              <a:gd name="connsiteY4078" fmla="*/ 6104083 h 6933129"/>
              <a:gd name="connsiteX4079" fmla="*/ 3037450 w 12207421"/>
              <a:gd name="connsiteY4079" fmla="*/ 6068811 h 6933129"/>
              <a:gd name="connsiteX4080" fmla="*/ 3012054 w 12207421"/>
              <a:gd name="connsiteY4080" fmla="*/ 6115370 h 6933129"/>
              <a:gd name="connsiteX4081" fmla="*/ 3005705 w 12207421"/>
              <a:gd name="connsiteY4081" fmla="*/ 6119603 h 6933129"/>
              <a:gd name="connsiteX4082" fmla="*/ 3002883 w 12207421"/>
              <a:gd name="connsiteY4082" fmla="*/ 6118897 h 6933129"/>
              <a:gd name="connsiteX4083" fmla="*/ 2999356 w 12207421"/>
              <a:gd name="connsiteY4083" fmla="*/ 6108316 h 6933129"/>
              <a:gd name="connsiteX4084" fmla="*/ 3027574 w 12207421"/>
              <a:gd name="connsiteY4084" fmla="*/ 6056819 h 6933129"/>
              <a:gd name="connsiteX4085" fmla="*/ 2996534 w 12207421"/>
              <a:gd name="connsiteY4085" fmla="*/ 6025074 h 6933129"/>
              <a:gd name="connsiteX4086" fmla="*/ 2996534 w 12207421"/>
              <a:gd name="connsiteY4086" fmla="*/ 6015198 h 6933129"/>
              <a:gd name="connsiteX4087" fmla="*/ 3006410 w 12207421"/>
              <a:gd name="connsiteY4087" fmla="*/ 6015198 h 6933129"/>
              <a:gd name="connsiteX4088" fmla="*/ 3036039 w 12207421"/>
              <a:gd name="connsiteY4088" fmla="*/ 6045532 h 6933129"/>
              <a:gd name="connsiteX4089" fmla="*/ 3064962 w 12207421"/>
              <a:gd name="connsiteY4089" fmla="*/ 6008849 h 6933129"/>
              <a:gd name="connsiteX4090" fmla="*/ 3074838 w 12207421"/>
              <a:gd name="connsiteY4090" fmla="*/ 6008143 h 6933129"/>
              <a:gd name="connsiteX4091" fmla="*/ 4875125 w 12207421"/>
              <a:gd name="connsiteY4091" fmla="*/ 6005321 h 6933129"/>
              <a:gd name="connsiteX4092" fmla="*/ 4882179 w 12207421"/>
              <a:gd name="connsiteY4092" fmla="*/ 6012375 h 6933129"/>
              <a:gd name="connsiteX4093" fmla="*/ 4882179 w 12207421"/>
              <a:gd name="connsiteY4093" fmla="*/ 6031423 h 6933129"/>
              <a:gd name="connsiteX4094" fmla="*/ 4899110 w 12207421"/>
              <a:gd name="connsiteY4094" fmla="*/ 6029307 h 6933129"/>
              <a:gd name="connsiteX4095" fmla="*/ 4906870 w 12207421"/>
              <a:gd name="connsiteY4095" fmla="*/ 6035656 h 6933129"/>
              <a:gd name="connsiteX4096" fmla="*/ 4900520 w 12207421"/>
              <a:gd name="connsiteY4096" fmla="*/ 6043416 h 6933129"/>
              <a:gd name="connsiteX4097" fmla="*/ 4882179 w 12207421"/>
              <a:gd name="connsiteY4097" fmla="*/ 6045532 h 6933129"/>
              <a:gd name="connsiteX4098" fmla="*/ 4882179 w 12207421"/>
              <a:gd name="connsiteY4098" fmla="*/ 6053997 h 6933129"/>
              <a:gd name="connsiteX4099" fmla="*/ 4875125 w 12207421"/>
              <a:gd name="connsiteY4099" fmla="*/ 6061052 h 6933129"/>
              <a:gd name="connsiteX4100" fmla="*/ 4868070 w 12207421"/>
              <a:gd name="connsiteY4100" fmla="*/ 6053997 h 6933129"/>
              <a:gd name="connsiteX4101" fmla="*/ 4868070 w 12207421"/>
              <a:gd name="connsiteY4101" fmla="*/ 6046943 h 6933129"/>
              <a:gd name="connsiteX4102" fmla="*/ 4852550 w 12207421"/>
              <a:gd name="connsiteY4102" fmla="*/ 6048354 h 6933129"/>
              <a:gd name="connsiteX4103" fmla="*/ 4851845 w 12207421"/>
              <a:gd name="connsiteY4103" fmla="*/ 6049059 h 6933129"/>
              <a:gd name="connsiteX4104" fmla="*/ 4844791 w 12207421"/>
              <a:gd name="connsiteY4104" fmla="*/ 6042710 h 6933129"/>
              <a:gd name="connsiteX4105" fmla="*/ 4851140 w 12207421"/>
              <a:gd name="connsiteY4105" fmla="*/ 6034950 h 6933129"/>
              <a:gd name="connsiteX4106" fmla="*/ 4868070 w 12207421"/>
              <a:gd name="connsiteY4106" fmla="*/ 6032834 h 6933129"/>
              <a:gd name="connsiteX4107" fmla="*/ 4868070 w 12207421"/>
              <a:gd name="connsiteY4107" fmla="*/ 6012375 h 6933129"/>
              <a:gd name="connsiteX4108" fmla="*/ 4875125 w 12207421"/>
              <a:gd name="connsiteY4108" fmla="*/ 6005321 h 6933129"/>
              <a:gd name="connsiteX4109" fmla="*/ 9239354 w 12207421"/>
              <a:gd name="connsiteY4109" fmla="*/ 6003104 h 6933129"/>
              <a:gd name="connsiteX4110" fmla="*/ 9244292 w 12207421"/>
              <a:gd name="connsiteY4110" fmla="*/ 6009453 h 6933129"/>
              <a:gd name="connsiteX4111" fmla="*/ 9251347 w 12207421"/>
              <a:gd name="connsiteY4111" fmla="*/ 6084936 h 6933129"/>
              <a:gd name="connsiteX4112" fmla="*/ 9244998 w 12207421"/>
              <a:gd name="connsiteY4112" fmla="*/ 6092696 h 6933129"/>
              <a:gd name="connsiteX4113" fmla="*/ 9244292 w 12207421"/>
              <a:gd name="connsiteY4113" fmla="*/ 6092696 h 6933129"/>
              <a:gd name="connsiteX4114" fmla="*/ 9237238 w 12207421"/>
              <a:gd name="connsiteY4114" fmla="*/ 6086347 h 6933129"/>
              <a:gd name="connsiteX4115" fmla="*/ 9232300 w 12207421"/>
              <a:gd name="connsiteY4115" fmla="*/ 6030616 h 6933129"/>
              <a:gd name="connsiteX4116" fmla="*/ 9221013 w 12207421"/>
              <a:gd name="connsiteY4116" fmla="*/ 6046842 h 6933129"/>
              <a:gd name="connsiteX4117" fmla="*/ 9210430 w 12207421"/>
              <a:gd name="connsiteY4117" fmla="*/ 6048253 h 6933129"/>
              <a:gd name="connsiteX4118" fmla="*/ 9209019 w 12207421"/>
              <a:gd name="connsiteY4118" fmla="*/ 6038377 h 6933129"/>
              <a:gd name="connsiteX4119" fmla="*/ 9231595 w 12207421"/>
              <a:gd name="connsiteY4119" fmla="*/ 6005926 h 6933129"/>
              <a:gd name="connsiteX4120" fmla="*/ 9239354 w 12207421"/>
              <a:gd name="connsiteY4120" fmla="*/ 6003104 h 6933129"/>
              <a:gd name="connsiteX4121" fmla="*/ 7013709 w 12207421"/>
              <a:gd name="connsiteY4121" fmla="*/ 5998872 h 6933129"/>
              <a:gd name="connsiteX4122" fmla="*/ 7020764 w 12207421"/>
              <a:gd name="connsiteY4122" fmla="*/ 6005926 h 6933129"/>
              <a:gd name="connsiteX4123" fmla="*/ 7020764 w 12207421"/>
              <a:gd name="connsiteY4123" fmla="*/ 6032028 h 6933129"/>
              <a:gd name="connsiteX4124" fmla="*/ 7013709 w 12207421"/>
              <a:gd name="connsiteY4124" fmla="*/ 6039083 h 6933129"/>
              <a:gd name="connsiteX4125" fmla="*/ 7006654 w 12207421"/>
              <a:gd name="connsiteY4125" fmla="*/ 6032028 h 6933129"/>
              <a:gd name="connsiteX4126" fmla="*/ 7006654 w 12207421"/>
              <a:gd name="connsiteY4126" fmla="*/ 6005926 h 6933129"/>
              <a:gd name="connsiteX4127" fmla="*/ 7013709 w 12207421"/>
              <a:gd name="connsiteY4127" fmla="*/ 5998872 h 6933129"/>
              <a:gd name="connsiteX4128" fmla="*/ 5105099 w 12207421"/>
              <a:gd name="connsiteY4128" fmla="*/ 5996856 h 6933129"/>
              <a:gd name="connsiteX4129" fmla="*/ 5112859 w 12207421"/>
              <a:gd name="connsiteY4129" fmla="*/ 6003205 h 6933129"/>
              <a:gd name="connsiteX4130" fmla="*/ 5116386 w 12207421"/>
              <a:gd name="connsiteY4130" fmla="*/ 6066696 h 6933129"/>
              <a:gd name="connsiteX4131" fmla="*/ 5109332 w 12207421"/>
              <a:gd name="connsiteY4131" fmla="*/ 6074455 h 6933129"/>
              <a:gd name="connsiteX4132" fmla="*/ 5102277 w 12207421"/>
              <a:gd name="connsiteY4132" fmla="*/ 6068106 h 6933129"/>
              <a:gd name="connsiteX4133" fmla="*/ 5098749 w 12207421"/>
              <a:gd name="connsiteY4133" fmla="*/ 6004616 h 6933129"/>
              <a:gd name="connsiteX4134" fmla="*/ 5105099 w 12207421"/>
              <a:gd name="connsiteY4134" fmla="*/ 5996856 h 6933129"/>
              <a:gd name="connsiteX4135" fmla="*/ 6424658 w 12207421"/>
              <a:gd name="connsiteY4135" fmla="*/ 5995345 h 6933129"/>
              <a:gd name="connsiteX4136" fmla="*/ 6431713 w 12207421"/>
              <a:gd name="connsiteY4136" fmla="*/ 6002399 h 6933129"/>
              <a:gd name="connsiteX4137" fmla="*/ 6431713 w 12207421"/>
              <a:gd name="connsiteY4137" fmla="*/ 6024268 h 6933129"/>
              <a:gd name="connsiteX4138" fmla="*/ 6424658 w 12207421"/>
              <a:gd name="connsiteY4138" fmla="*/ 6031322 h 6933129"/>
              <a:gd name="connsiteX4139" fmla="*/ 6417605 w 12207421"/>
              <a:gd name="connsiteY4139" fmla="*/ 6024268 h 6933129"/>
              <a:gd name="connsiteX4140" fmla="*/ 6417605 w 12207421"/>
              <a:gd name="connsiteY4140" fmla="*/ 6002399 h 6933129"/>
              <a:gd name="connsiteX4141" fmla="*/ 6424658 w 12207421"/>
              <a:gd name="connsiteY4141" fmla="*/ 5995345 h 6933129"/>
              <a:gd name="connsiteX4142" fmla="*/ 9127895 w 12207421"/>
              <a:gd name="connsiteY4142" fmla="*/ 5991112 h 6933129"/>
              <a:gd name="connsiteX4143" fmla="*/ 9137772 w 12207421"/>
              <a:gd name="connsiteY4143" fmla="*/ 5991112 h 6933129"/>
              <a:gd name="connsiteX4144" fmla="*/ 9137772 w 12207421"/>
              <a:gd name="connsiteY4144" fmla="*/ 6000988 h 6933129"/>
              <a:gd name="connsiteX4145" fmla="*/ 9096855 w 12207421"/>
              <a:gd name="connsiteY4145" fmla="*/ 6142076 h 6933129"/>
              <a:gd name="connsiteX4146" fmla="*/ 9114492 w 12207421"/>
              <a:gd name="connsiteY4146" fmla="*/ 6180170 h 6933129"/>
              <a:gd name="connsiteX4147" fmla="*/ 9149059 w 12207421"/>
              <a:gd name="connsiteY4147" fmla="*/ 6194985 h 6933129"/>
              <a:gd name="connsiteX4148" fmla="*/ 9156818 w 12207421"/>
              <a:gd name="connsiteY4148" fmla="*/ 6201334 h 6933129"/>
              <a:gd name="connsiteX4149" fmla="*/ 9150470 w 12207421"/>
              <a:gd name="connsiteY4149" fmla="*/ 6209093 h 6933129"/>
              <a:gd name="connsiteX4150" fmla="*/ 9144826 w 12207421"/>
              <a:gd name="connsiteY4150" fmla="*/ 6209799 h 6933129"/>
              <a:gd name="connsiteX4151" fmla="*/ 9103204 w 12207421"/>
              <a:gd name="connsiteY4151" fmla="*/ 6190047 h 6933129"/>
              <a:gd name="connsiteX4152" fmla="*/ 9083452 w 12207421"/>
              <a:gd name="connsiteY4152" fmla="*/ 6145604 h 6933129"/>
              <a:gd name="connsiteX4153" fmla="*/ 9127895 w 12207421"/>
              <a:gd name="connsiteY4153" fmla="*/ 5991112 h 6933129"/>
              <a:gd name="connsiteX4154" fmla="*/ 3227919 w 12207421"/>
              <a:gd name="connsiteY4154" fmla="*/ 5988390 h 6933129"/>
              <a:gd name="connsiteX4155" fmla="*/ 3234973 w 12207421"/>
              <a:gd name="connsiteY4155" fmla="*/ 5991212 h 6933129"/>
              <a:gd name="connsiteX4156" fmla="*/ 3260369 w 12207421"/>
              <a:gd name="connsiteY4156" fmla="*/ 6087859 h 6933129"/>
              <a:gd name="connsiteX4157" fmla="*/ 3239206 w 12207421"/>
              <a:gd name="connsiteY4157" fmla="*/ 6136534 h 6933129"/>
              <a:gd name="connsiteX4158" fmla="*/ 3206050 w 12207421"/>
              <a:gd name="connsiteY4158" fmla="*/ 6149937 h 6933129"/>
              <a:gd name="connsiteX4159" fmla="*/ 3184887 w 12207421"/>
              <a:gd name="connsiteY4159" fmla="*/ 6143588 h 6933129"/>
              <a:gd name="connsiteX4160" fmla="*/ 3182770 w 12207421"/>
              <a:gd name="connsiteY4160" fmla="*/ 6133712 h 6933129"/>
              <a:gd name="connsiteX4161" fmla="*/ 3192647 w 12207421"/>
              <a:gd name="connsiteY4161" fmla="*/ 6131596 h 6933129"/>
              <a:gd name="connsiteX4162" fmla="*/ 3229330 w 12207421"/>
              <a:gd name="connsiteY4162" fmla="*/ 6125952 h 6933129"/>
              <a:gd name="connsiteX4163" fmla="*/ 3246260 w 12207421"/>
              <a:gd name="connsiteY4163" fmla="*/ 6085742 h 6933129"/>
              <a:gd name="connsiteX4164" fmla="*/ 3234268 w 12207421"/>
              <a:gd name="connsiteY4164" fmla="*/ 6016608 h 6933129"/>
              <a:gd name="connsiteX4165" fmla="*/ 3233562 w 12207421"/>
              <a:gd name="connsiteY4165" fmla="*/ 6021546 h 6933129"/>
              <a:gd name="connsiteX4166" fmla="*/ 3213810 w 12207421"/>
              <a:gd name="connsiteY4166" fmla="*/ 6047648 h 6933129"/>
              <a:gd name="connsiteX4167" fmla="*/ 3196174 w 12207421"/>
              <a:gd name="connsiteY4167" fmla="*/ 6044120 h 6933129"/>
              <a:gd name="connsiteX4168" fmla="*/ 3179243 w 12207421"/>
              <a:gd name="connsiteY4168" fmla="*/ 5999677 h 6933129"/>
              <a:gd name="connsiteX4169" fmla="*/ 3188414 w 12207421"/>
              <a:gd name="connsiteY4169" fmla="*/ 5995445 h 6933129"/>
              <a:gd name="connsiteX4170" fmla="*/ 3192647 w 12207421"/>
              <a:gd name="connsiteY4170" fmla="*/ 6004616 h 6933129"/>
              <a:gd name="connsiteX4171" fmla="*/ 3203228 w 12207421"/>
              <a:gd name="connsiteY4171" fmla="*/ 6032128 h 6933129"/>
              <a:gd name="connsiteX4172" fmla="*/ 3210988 w 12207421"/>
              <a:gd name="connsiteY4172" fmla="*/ 6034244 h 6933129"/>
              <a:gd name="connsiteX4173" fmla="*/ 3218748 w 12207421"/>
              <a:gd name="connsiteY4173" fmla="*/ 6020841 h 6933129"/>
              <a:gd name="connsiteX4174" fmla="*/ 3219453 w 12207421"/>
              <a:gd name="connsiteY4174" fmla="*/ 6012375 h 6933129"/>
              <a:gd name="connsiteX4175" fmla="*/ 3222275 w 12207421"/>
              <a:gd name="connsiteY4175" fmla="*/ 5993329 h 6933129"/>
              <a:gd name="connsiteX4176" fmla="*/ 3227919 w 12207421"/>
              <a:gd name="connsiteY4176" fmla="*/ 5988390 h 6933129"/>
              <a:gd name="connsiteX4177" fmla="*/ 4806079 w 12207421"/>
              <a:gd name="connsiteY4177" fmla="*/ 5987597 h 6933129"/>
              <a:gd name="connsiteX4178" fmla="*/ 4814457 w 12207421"/>
              <a:gd name="connsiteY4178" fmla="*/ 5989801 h 6933129"/>
              <a:gd name="connsiteX4179" fmla="*/ 4820805 w 12207421"/>
              <a:gd name="connsiteY4179" fmla="*/ 6007437 h 6933129"/>
              <a:gd name="connsiteX4180" fmla="*/ 4819394 w 12207421"/>
              <a:gd name="connsiteY4180" fmla="*/ 6059641 h 6933129"/>
              <a:gd name="connsiteX4181" fmla="*/ 4820100 w 12207421"/>
              <a:gd name="connsiteY4181" fmla="*/ 6059641 h 6933129"/>
              <a:gd name="connsiteX4182" fmla="*/ 4822216 w 12207421"/>
              <a:gd name="connsiteY4182" fmla="*/ 6069517 h 6933129"/>
              <a:gd name="connsiteX4183" fmla="*/ 4817984 w 12207421"/>
              <a:gd name="connsiteY4183" fmla="*/ 6076571 h 6933129"/>
              <a:gd name="connsiteX4184" fmla="*/ 4811635 w 12207421"/>
              <a:gd name="connsiteY4184" fmla="*/ 6080099 h 6933129"/>
              <a:gd name="connsiteX4185" fmla="*/ 4809518 w 12207421"/>
              <a:gd name="connsiteY4185" fmla="*/ 6080099 h 6933129"/>
              <a:gd name="connsiteX4186" fmla="*/ 4804580 w 12207421"/>
              <a:gd name="connsiteY4186" fmla="*/ 6073044 h 6933129"/>
              <a:gd name="connsiteX4187" fmla="*/ 4806696 w 12207421"/>
              <a:gd name="connsiteY4187" fmla="*/ 6006732 h 6933129"/>
              <a:gd name="connsiteX4188" fmla="*/ 4806696 w 12207421"/>
              <a:gd name="connsiteY4188" fmla="*/ 6006026 h 6933129"/>
              <a:gd name="connsiteX4189" fmla="*/ 4797526 w 12207421"/>
              <a:gd name="connsiteY4189" fmla="*/ 6004615 h 6933129"/>
              <a:gd name="connsiteX4190" fmla="*/ 4798231 w 12207421"/>
              <a:gd name="connsiteY4190" fmla="*/ 5991212 h 6933129"/>
              <a:gd name="connsiteX4191" fmla="*/ 4806079 w 12207421"/>
              <a:gd name="connsiteY4191" fmla="*/ 5987597 h 6933129"/>
              <a:gd name="connsiteX4192" fmla="*/ 9430529 w 12207421"/>
              <a:gd name="connsiteY4192" fmla="*/ 5987585 h 6933129"/>
              <a:gd name="connsiteX4193" fmla="*/ 9440405 w 12207421"/>
              <a:gd name="connsiteY4193" fmla="*/ 5988291 h 6933129"/>
              <a:gd name="connsiteX4194" fmla="*/ 9470034 w 12207421"/>
              <a:gd name="connsiteY4194" fmla="*/ 6246483 h 6933129"/>
              <a:gd name="connsiteX4195" fmla="*/ 9463685 w 12207421"/>
              <a:gd name="connsiteY4195" fmla="*/ 6250010 h 6933129"/>
              <a:gd name="connsiteX4196" fmla="*/ 9460158 w 12207421"/>
              <a:gd name="connsiteY4196" fmla="*/ 6249305 h 6933129"/>
              <a:gd name="connsiteX4197" fmla="*/ 9458042 w 12207421"/>
              <a:gd name="connsiteY4197" fmla="*/ 6240134 h 6933129"/>
              <a:gd name="connsiteX4198" fmla="*/ 9429823 w 12207421"/>
              <a:gd name="connsiteY4198" fmla="*/ 5997461 h 6933129"/>
              <a:gd name="connsiteX4199" fmla="*/ 9430529 w 12207421"/>
              <a:gd name="connsiteY4199" fmla="*/ 5987585 h 6933129"/>
              <a:gd name="connsiteX4200" fmla="*/ 2485795 w 12207421"/>
              <a:gd name="connsiteY4200" fmla="*/ 5986981 h 6933129"/>
              <a:gd name="connsiteX4201" fmla="*/ 2471686 w 12207421"/>
              <a:gd name="connsiteY4201" fmla="*/ 5996857 h 6933129"/>
              <a:gd name="connsiteX4202" fmla="*/ 2466748 w 12207421"/>
              <a:gd name="connsiteY4202" fmla="*/ 6023663 h 6933129"/>
              <a:gd name="connsiteX4203" fmla="*/ 2492144 w 12207421"/>
              <a:gd name="connsiteY4203" fmla="*/ 6012376 h 6933129"/>
              <a:gd name="connsiteX4204" fmla="*/ 2498493 w 12207421"/>
              <a:gd name="connsiteY4204" fmla="*/ 5997562 h 6933129"/>
              <a:gd name="connsiteX4205" fmla="*/ 2494966 w 12207421"/>
              <a:gd name="connsiteY4205" fmla="*/ 5989097 h 6933129"/>
              <a:gd name="connsiteX4206" fmla="*/ 2487912 w 12207421"/>
              <a:gd name="connsiteY4206" fmla="*/ 5986981 h 6933129"/>
              <a:gd name="connsiteX4207" fmla="*/ 2485795 w 12207421"/>
              <a:gd name="connsiteY4207" fmla="*/ 5986981 h 6933129"/>
              <a:gd name="connsiteX4208" fmla="*/ 11648099 w 12207421"/>
              <a:gd name="connsiteY4208" fmla="*/ 5985722 h 6933129"/>
              <a:gd name="connsiteX4209" fmla="*/ 11655154 w 12207421"/>
              <a:gd name="connsiteY4209" fmla="*/ 5992776 h 6933129"/>
              <a:gd name="connsiteX4210" fmla="*/ 11655154 w 12207421"/>
              <a:gd name="connsiteY4210" fmla="*/ 6011118 h 6933129"/>
              <a:gd name="connsiteX4211" fmla="*/ 11648099 w 12207421"/>
              <a:gd name="connsiteY4211" fmla="*/ 6018172 h 6933129"/>
              <a:gd name="connsiteX4212" fmla="*/ 11641045 w 12207421"/>
              <a:gd name="connsiteY4212" fmla="*/ 6011118 h 6933129"/>
              <a:gd name="connsiteX4213" fmla="*/ 11641045 w 12207421"/>
              <a:gd name="connsiteY4213" fmla="*/ 5992776 h 6933129"/>
              <a:gd name="connsiteX4214" fmla="*/ 11648099 w 12207421"/>
              <a:gd name="connsiteY4214" fmla="*/ 5985722 h 6933129"/>
              <a:gd name="connsiteX4215" fmla="*/ 4659260 w 12207421"/>
              <a:gd name="connsiteY4215" fmla="*/ 5983453 h 6933129"/>
              <a:gd name="connsiteX4216" fmla="*/ 4705115 w 12207421"/>
              <a:gd name="connsiteY4216" fmla="*/ 5987685 h 6933129"/>
              <a:gd name="connsiteX4217" fmla="*/ 4710758 w 12207421"/>
              <a:gd name="connsiteY4217" fmla="*/ 5991212 h 6933129"/>
              <a:gd name="connsiteX4218" fmla="*/ 4710758 w 12207421"/>
              <a:gd name="connsiteY4218" fmla="*/ 5998267 h 6933129"/>
              <a:gd name="connsiteX4219" fmla="*/ 4699471 w 12207421"/>
              <a:gd name="connsiteY4219" fmla="*/ 6018020 h 6933129"/>
              <a:gd name="connsiteX4220" fmla="*/ 4708642 w 12207421"/>
              <a:gd name="connsiteY4220" fmla="*/ 6017315 h 6933129"/>
              <a:gd name="connsiteX4221" fmla="*/ 4716401 w 12207421"/>
              <a:gd name="connsiteY4221" fmla="*/ 6023664 h 6933129"/>
              <a:gd name="connsiteX4222" fmla="*/ 4710052 w 12207421"/>
              <a:gd name="connsiteY4222" fmla="*/ 6031424 h 6933129"/>
              <a:gd name="connsiteX4223" fmla="*/ 4691711 w 12207421"/>
              <a:gd name="connsiteY4223" fmla="*/ 6032835 h 6933129"/>
              <a:gd name="connsiteX4224" fmla="*/ 4676897 w 12207421"/>
              <a:gd name="connsiteY4224" fmla="*/ 6058936 h 6933129"/>
              <a:gd name="connsiteX4225" fmla="*/ 4714285 w 12207421"/>
              <a:gd name="connsiteY4225" fmla="*/ 6056819 h 6933129"/>
              <a:gd name="connsiteX4226" fmla="*/ 4722045 w 12207421"/>
              <a:gd name="connsiteY4226" fmla="*/ 6063168 h 6933129"/>
              <a:gd name="connsiteX4227" fmla="*/ 4715696 w 12207421"/>
              <a:gd name="connsiteY4227" fmla="*/ 6070928 h 6933129"/>
              <a:gd name="connsiteX4228" fmla="*/ 4664903 w 12207421"/>
              <a:gd name="connsiteY4228" fmla="*/ 6073750 h 6933129"/>
              <a:gd name="connsiteX4229" fmla="*/ 4664198 w 12207421"/>
              <a:gd name="connsiteY4229" fmla="*/ 6073750 h 6933129"/>
              <a:gd name="connsiteX4230" fmla="*/ 4657849 w 12207421"/>
              <a:gd name="connsiteY4230" fmla="*/ 6070223 h 6933129"/>
              <a:gd name="connsiteX4231" fmla="*/ 4657849 w 12207421"/>
              <a:gd name="connsiteY4231" fmla="*/ 6063168 h 6933129"/>
              <a:gd name="connsiteX4232" fmla="*/ 4674075 w 12207421"/>
              <a:gd name="connsiteY4232" fmla="*/ 6034245 h 6933129"/>
              <a:gd name="connsiteX4233" fmla="*/ 4659260 w 12207421"/>
              <a:gd name="connsiteY4233" fmla="*/ 6034951 h 6933129"/>
              <a:gd name="connsiteX4234" fmla="*/ 4658554 w 12207421"/>
              <a:gd name="connsiteY4234" fmla="*/ 6034951 h 6933129"/>
              <a:gd name="connsiteX4235" fmla="*/ 4651500 w 12207421"/>
              <a:gd name="connsiteY4235" fmla="*/ 6028602 h 6933129"/>
              <a:gd name="connsiteX4236" fmla="*/ 4657849 w 12207421"/>
              <a:gd name="connsiteY4236" fmla="*/ 6020842 h 6933129"/>
              <a:gd name="connsiteX4237" fmla="*/ 4681835 w 12207421"/>
              <a:gd name="connsiteY4237" fmla="*/ 6019431 h 6933129"/>
              <a:gd name="connsiteX4238" fmla="*/ 4692416 w 12207421"/>
              <a:gd name="connsiteY4238" fmla="*/ 6001089 h 6933129"/>
              <a:gd name="connsiteX4239" fmla="*/ 4657849 w 12207421"/>
              <a:gd name="connsiteY4239" fmla="*/ 5997561 h 6933129"/>
              <a:gd name="connsiteX4240" fmla="*/ 4651500 w 12207421"/>
              <a:gd name="connsiteY4240" fmla="*/ 5989802 h 6933129"/>
              <a:gd name="connsiteX4241" fmla="*/ 4659260 w 12207421"/>
              <a:gd name="connsiteY4241" fmla="*/ 5983453 h 6933129"/>
              <a:gd name="connsiteX4242" fmla="*/ 10072481 w 12207421"/>
              <a:gd name="connsiteY4242" fmla="*/ 5983352 h 6933129"/>
              <a:gd name="connsiteX4243" fmla="*/ 10077418 w 12207421"/>
              <a:gd name="connsiteY4243" fmla="*/ 5991817 h 6933129"/>
              <a:gd name="connsiteX4244" fmla="*/ 10071775 w 12207421"/>
              <a:gd name="connsiteY4244" fmla="*/ 6015097 h 6933129"/>
              <a:gd name="connsiteX4245" fmla="*/ 10064721 w 12207421"/>
              <a:gd name="connsiteY4245" fmla="*/ 6020741 h 6933129"/>
              <a:gd name="connsiteX4246" fmla="*/ 10063310 w 12207421"/>
              <a:gd name="connsiteY4246" fmla="*/ 6020741 h 6933129"/>
              <a:gd name="connsiteX4247" fmla="*/ 10058371 w 12207421"/>
              <a:gd name="connsiteY4247" fmla="*/ 6011570 h 6933129"/>
              <a:gd name="connsiteX4248" fmla="*/ 10064015 w 12207421"/>
              <a:gd name="connsiteY4248" fmla="*/ 5988290 h 6933129"/>
              <a:gd name="connsiteX4249" fmla="*/ 10072481 w 12207421"/>
              <a:gd name="connsiteY4249" fmla="*/ 5983352 h 6933129"/>
              <a:gd name="connsiteX4250" fmla="*/ 8474656 w 12207421"/>
              <a:gd name="connsiteY4250" fmla="*/ 5983352 h 6933129"/>
              <a:gd name="connsiteX4251" fmla="*/ 8481005 w 12207421"/>
              <a:gd name="connsiteY4251" fmla="*/ 5991113 h 6933129"/>
              <a:gd name="connsiteX4252" fmla="*/ 8473245 w 12207421"/>
              <a:gd name="connsiteY4252" fmla="*/ 5997462 h 6933129"/>
              <a:gd name="connsiteX4253" fmla="*/ 8417514 w 12207421"/>
              <a:gd name="connsiteY4253" fmla="*/ 6002400 h 6933129"/>
              <a:gd name="connsiteX4254" fmla="*/ 8415398 w 12207421"/>
              <a:gd name="connsiteY4254" fmla="*/ 6002400 h 6933129"/>
              <a:gd name="connsiteX4255" fmla="*/ 8409049 w 12207421"/>
              <a:gd name="connsiteY4255" fmla="*/ 5997462 h 6933129"/>
              <a:gd name="connsiteX4256" fmla="*/ 8413987 w 12207421"/>
              <a:gd name="connsiteY4256" fmla="*/ 5988996 h 6933129"/>
              <a:gd name="connsiteX4257" fmla="*/ 8474656 w 12207421"/>
              <a:gd name="connsiteY4257" fmla="*/ 5983352 h 6933129"/>
              <a:gd name="connsiteX4258" fmla="*/ 1227305 w 12207421"/>
              <a:gd name="connsiteY4258" fmla="*/ 5981336 h 6933129"/>
              <a:gd name="connsiteX4259" fmla="*/ 1132069 w 12207421"/>
              <a:gd name="connsiteY4259" fmla="*/ 6192263 h 6933129"/>
              <a:gd name="connsiteX4260" fmla="*/ 1426948 w 12207421"/>
              <a:gd name="connsiteY4260" fmla="*/ 6181681 h 6933129"/>
              <a:gd name="connsiteX4261" fmla="*/ 4979530 w 12207421"/>
              <a:gd name="connsiteY4261" fmla="*/ 5979220 h 6933129"/>
              <a:gd name="connsiteX4262" fmla="*/ 5002104 w 12207421"/>
              <a:gd name="connsiteY4262" fmla="*/ 5989096 h 6933129"/>
              <a:gd name="connsiteX4263" fmla="*/ 4995050 w 12207421"/>
              <a:gd name="connsiteY4263" fmla="*/ 6007438 h 6933129"/>
              <a:gd name="connsiteX4264" fmla="*/ 4988701 w 12207421"/>
              <a:gd name="connsiteY4264" fmla="*/ 6013788 h 6933129"/>
              <a:gd name="connsiteX4265" fmla="*/ 4991523 w 12207421"/>
              <a:gd name="connsiteY4265" fmla="*/ 6013788 h 6933129"/>
              <a:gd name="connsiteX4266" fmla="*/ 4998577 w 12207421"/>
              <a:gd name="connsiteY4266" fmla="*/ 6020137 h 6933129"/>
              <a:gd name="connsiteX4267" fmla="*/ 4992228 w 12207421"/>
              <a:gd name="connsiteY4267" fmla="*/ 6027191 h 6933129"/>
              <a:gd name="connsiteX4268" fmla="*/ 4973886 w 12207421"/>
              <a:gd name="connsiteY4268" fmla="*/ 6027896 h 6933129"/>
              <a:gd name="connsiteX4269" fmla="*/ 4948491 w 12207421"/>
              <a:gd name="connsiteY4269" fmla="*/ 6053998 h 6933129"/>
              <a:gd name="connsiteX4270" fmla="*/ 4990817 w 12207421"/>
              <a:gd name="connsiteY4270" fmla="*/ 6046943 h 6933129"/>
              <a:gd name="connsiteX4271" fmla="*/ 4999282 w 12207421"/>
              <a:gd name="connsiteY4271" fmla="*/ 6052587 h 6933129"/>
              <a:gd name="connsiteX4272" fmla="*/ 4992933 w 12207421"/>
              <a:gd name="connsiteY4272" fmla="*/ 6061052 h 6933129"/>
              <a:gd name="connsiteX4273" fmla="*/ 4929444 w 12207421"/>
              <a:gd name="connsiteY4273" fmla="*/ 6072339 h 6933129"/>
              <a:gd name="connsiteX4274" fmla="*/ 4928033 w 12207421"/>
              <a:gd name="connsiteY4274" fmla="*/ 6072339 h 6933129"/>
              <a:gd name="connsiteX4275" fmla="*/ 4921684 w 12207421"/>
              <a:gd name="connsiteY4275" fmla="*/ 6068812 h 6933129"/>
              <a:gd name="connsiteX4276" fmla="*/ 4923095 w 12207421"/>
              <a:gd name="connsiteY4276" fmla="*/ 6060347 h 6933129"/>
              <a:gd name="connsiteX4277" fmla="*/ 4953428 w 12207421"/>
              <a:gd name="connsiteY4277" fmla="*/ 6029307 h 6933129"/>
              <a:gd name="connsiteX4278" fmla="*/ 4940731 w 12207421"/>
              <a:gd name="connsiteY4278" fmla="*/ 6030013 h 6933129"/>
              <a:gd name="connsiteX4279" fmla="*/ 4940025 w 12207421"/>
              <a:gd name="connsiteY4279" fmla="*/ 6030013 h 6933129"/>
              <a:gd name="connsiteX4280" fmla="*/ 4932971 w 12207421"/>
              <a:gd name="connsiteY4280" fmla="*/ 6022958 h 6933129"/>
              <a:gd name="connsiteX4281" fmla="*/ 4939320 w 12207421"/>
              <a:gd name="connsiteY4281" fmla="*/ 6015904 h 6933129"/>
              <a:gd name="connsiteX4282" fmla="*/ 4967537 w 12207421"/>
              <a:gd name="connsiteY4282" fmla="*/ 6014493 h 6933129"/>
              <a:gd name="connsiteX4283" fmla="*/ 4984468 w 12207421"/>
              <a:gd name="connsiteY4283" fmla="*/ 5997562 h 6933129"/>
              <a:gd name="connsiteX4284" fmla="*/ 4987995 w 12207421"/>
              <a:gd name="connsiteY4284" fmla="*/ 5993329 h 6933129"/>
              <a:gd name="connsiteX4285" fmla="*/ 4984468 w 12207421"/>
              <a:gd name="connsiteY4285" fmla="*/ 5993329 h 6933129"/>
              <a:gd name="connsiteX4286" fmla="*/ 4980941 w 12207421"/>
              <a:gd name="connsiteY4286" fmla="*/ 5993329 h 6933129"/>
              <a:gd name="connsiteX4287" fmla="*/ 4934382 w 12207421"/>
              <a:gd name="connsiteY4287" fmla="*/ 5999678 h 6933129"/>
              <a:gd name="connsiteX4288" fmla="*/ 4926622 w 12207421"/>
              <a:gd name="connsiteY4288" fmla="*/ 5993329 h 6933129"/>
              <a:gd name="connsiteX4289" fmla="*/ 4932971 w 12207421"/>
              <a:gd name="connsiteY4289" fmla="*/ 5985569 h 6933129"/>
              <a:gd name="connsiteX4290" fmla="*/ 10365239 w 12207421"/>
              <a:gd name="connsiteY4290" fmla="*/ 5979119 h 6933129"/>
              <a:gd name="connsiteX4291" fmla="*/ 10370177 w 12207421"/>
              <a:gd name="connsiteY4291" fmla="*/ 5988290 h 6933129"/>
              <a:gd name="connsiteX4292" fmla="*/ 10361712 w 12207421"/>
              <a:gd name="connsiteY4292" fmla="*/ 6015098 h 6933129"/>
              <a:gd name="connsiteX4293" fmla="*/ 10354658 w 12207421"/>
              <a:gd name="connsiteY4293" fmla="*/ 6020036 h 6933129"/>
              <a:gd name="connsiteX4294" fmla="*/ 10352541 w 12207421"/>
              <a:gd name="connsiteY4294" fmla="*/ 6020036 h 6933129"/>
              <a:gd name="connsiteX4295" fmla="*/ 10347602 w 12207421"/>
              <a:gd name="connsiteY4295" fmla="*/ 6010865 h 6933129"/>
              <a:gd name="connsiteX4296" fmla="*/ 10356068 w 12207421"/>
              <a:gd name="connsiteY4296" fmla="*/ 5984057 h 6933129"/>
              <a:gd name="connsiteX4297" fmla="*/ 10365239 w 12207421"/>
              <a:gd name="connsiteY4297" fmla="*/ 5979119 h 6933129"/>
              <a:gd name="connsiteX4298" fmla="*/ 1889722 w 12207421"/>
              <a:gd name="connsiteY4298" fmla="*/ 5975693 h 6933129"/>
              <a:gd name="connsiteX4299" fmla="*/ 1898187 w 12207421"/>
              <a:gd name="connsiteY4299" fmla="*/ 5981336 h 6933129"/>
              <a:gd name="connsiteX4300" fmla="*/ 1899598 w 12207421"/>
              <a:gd name="connsiteY4300" fmla="*/ 5988391 h 6933129"/>
              <a:gd name="connsiteX4301" fmla="*/ 1925700 w 12207421"/>
              <a:gd name="connsiteY4301" fmla="*/ 5977809 h 6933129"/>
              <a:gd name="connsiteX4302" fmla="*/ 1946157 w 12207421"/>
              <a:gd name="connsiteY4302" fmla="*/ 6002499 h 6933129"/>
              <a:gd name="connsiteX4303" fmla="*/ 1942630 w 12207421"/>
              <a:gd name="connsiteY4303" fmla="*/ 6030717 h 6933129"/>
              <a:gd name="connsiteX4304" fmla="*/ 1934165 w 12207421"/>
              <a:gd name="connsiteY4304" fmla="*/ 6035655 h 6933129"/>
              <a:gd name="connsiteX4305" fmla="*/ 1928521 w 12207421"/>
              <a:gd name="connsiteY4305" fmla="*/ 6027895 h 6933129"/>
              <a:gd name="connsiteX4306" fmla="*/ 1931343 w 12207421"/>
              <a:gd name="connsiteY4306" fmla="*/ 6005321 h 6933129"/>
              <a:gd name="connsiteX4307" fmla="*/ 1921467 w 12207421"/>
              <a:gd name="connsiteY4307" fmla="*/ 5991918 h 6933129"/>
              <a:gd name="connsiteX4308" fmla="*/ 1905947 w 12207421"/>
              <a:gd name="connsiteY4308" fmla="*/ 6004616 h 6933129"/>
              <a:gd name="connsiteX4309" fmla="*/ 1905947 w 12207421"/>
              <a:gd name="connsiteY4309" fmla="*/ 6020135 h 6933129"/>
              <a:gd name="connsiteX4310" fmla="*/ 1908769 w 12207421"/>
              <a:gd name="connsiteY4310" fmla="*/ 6033539 h 6933129"/>
              <a:gd name="connsiteX4311" fmla="*/ 1903831 w 12207421"/>
              <a:gd name="connsiteY4311" fmla="*/ 6042004 h 6933129"/>
              <a:gd name="connsiteX4312" fmla="*/ 1902420 w 12207421"/>
              <a:gd name="connsiteY4312" fmla="*/ 6042004 h 6933129"/>
              <a:gd name="connsiteX4313" fmla="*/ 1895366 w 12207421"/>
              <a:gd name="connsiteY4313" fmla="*/ 6036361 h 6933129"/>
              <a:gd name="connsiteX4314" fmla="*/ 1892544 w 12207421"/>
              <a:gd name="connsiteY4314" fmla="*/ 6022252 h 6933129"/>
              <a:gd name="connsiteX4315" fmla="*/ 1884078 w 12207421"/>
              <a:gd name="connsiteY4315" fmla="*/ 5984158 h 6933129"/>
              <a:gd name="connsiteX4316" fmla="*/ 1889722 w 12207421"/>
              <a:gd name="connsiteY4316" fmla="*/ 5975693 h 6933129"/>
              <a:gd name="connsiteX4317" fmla="*/ 1859387 w 12207421"/>
              <a:gd name="connsiteY4317" fmla="*/ 5975693 h 6933129"/>
              <a:gd name="connsiteX4318" fmla="*/ 1867852 w 12207421"/>
              <a:gd name="connsiteY4318" fmla="*/ 5981336 h 6933129"/>
              <a:gd name="connsiteX4319" fmla="*/ 1879140 w 12207421"/>
              <a:gd name="connsiteY4319" fmla="*/ 6044121 h 6933129"/>
              <a:gd name="connsiteX4320" fmla="*/ 1873496 w 12207421"/>
              <a:gd name="connsiteY4320" fmla="*/ 6052587 h 6933129"/>
              <a:gd name="connsiteX4321" fmla="*/ 1872086 w 12207421"/>
              <a:gd name="connsiteY4321" fmla="*/ 6052587 h 6933129"/>
              <a:gd name="connsiteX4322" fmla="*/ 1865031 w 12207421"/>
              <a:gd name="connsiteY4322" fmla="*/ 6046943 h 6933129"/>
              <a:gd name="connsiteX4323" fmla="*/ 1853744 w 12207421"/>
              <a:gd name="connsiteY4323" fmla="*/ 5984158 h 6933129"/>
              <a:gd name="connsiteX4324" fmla="*/ 1859387 w 12207421"/>
              <a:gd name="connsiteY4324" fmla="*/ 5975693 h 6933129"/>
              <a:gd name="connsiteX4325" fmla="*/ 1098912 w 12207421"/>
              <a:gd name="connsiteY4325" fmla="*/ 5975693 h 6933129"/>
              <a:gd name="connsiteX4326" fmla="*/ 1105967 w 12207421"/>
              <a:gd name="connsiteY4326" fmla="*/ 5982747 h 6933129"/>
              <a:gd name="connsiteX4327" fmla="*/ 1105967 w 12207421"/>
              <a:gd name="connsiteY4327" fmla="*/ 6001089 h 6933129"/>
              <a:gd name="connsiteX4328" fmla="*/ 1098912 w 12207421"/>
              <a:gd name="connsiteY4328" fmla="*/ 6008143 h 6933129"/>
              <a:gd name="connsiteX4329" fmla="*/ 1091858 w 12207421"/>
              <a:gd name="connsiteY4329" fmla="*/ 6001089 h 6933129"/>
              <a:gd name="connsiteX4330" fmla="*/ 1091858 w 12207421"/>
              <a:gd name="connsiteY4330" fmla="*/ 5982747 h 6933129"/>
              <a:gd name="connsiteX4331" fmla="*/ 1098912 w 12207421"/>
              <a:gd name="connsiteY4331" fmla="*/ 5975693 h 6933129"/>
              <a:gd name="connsiteX4332" fmla="*/ 1680910 w 12207421"/>
              <a:gd name="connsiteY4332" fmla="*/ 5974282 h 6933129"/>
              <a:gd name="connsiteX4333" fmla="*/ 1462220 w 12207421"/>
              <a:gd name="connsiteY4333" fmla="*/ 6180976 h 6933129"/>
              <a:gd name="connsiteX4334" fmla="*/ 1787433 w 12207421"/>
              <a:gd name="connsiteY4334" fmla="*/ 6168984 h 6933129"/>
              <a:gd name="connsiteX4335" fmla="*/ 1695019 w 12207421"/>
              <a:gd name="connsiteY4335" fmla="*/ 5974282 h 6933129"/>
              <a:gd name="connsiteX4336" fmla="*/ 1698547 w 12207421"/>
              <a:gd name="connsiteY4336" fmla="*/ 6042004 h 6933129"/>
              <a:gd name="connsiteX4337" fmla="*/ 1691492 w 12207421"/>
              <a:gd name="connsiteY4337" fmla="*/ 6049059 h 6933129"/>
              <a:gd name="connsiteX4338" fmla="*/ 1684437 w 12207421"/>
              <a:gd name="connsiteY4338" fmla="*/ 6042004 h 6933129"/>
              <a:gd name="connsiteX4339" fmla="*/ 1829054 w 12207421"/>
              <a:gd name="connsiteY4339" fmla="*/ 5972871 h 6933129"/>
              <a:gd name="connsiteX4340" fmla="*/ 1833992 w 12207421"/>
              <a:gd name="connsiteY4340" fmla="*/ 5981336 h 6933129"/>
              <a:gd name="connsiteX4341" fmla="*/ 1825527 w 12207421"/>
              <a:gd name="connsiteY4341" fmla="*/ 5986274 h 6933129"/>
              <a:gd name="connsiteX4342" fmla="*/ 1807890 w 12207421"/>
              <a:gd name="connsiteY4342" fmla="*/ 5994739 h 6933129"/>
              <a:gd name="connsiteX4343" fmla="*/ 1812122 w 12207421"/>
              <a:gd name="connsiteY4343" fmla="*/ 6013786 h 6933129"/>
              <a:gd name="connsiteX4344" fmla="*/ 1823410 w 12207421"/>
              <a:gd name="connsiteY4344" fmla="*/ 6018724 h 6933129"/>
              <a:gd name="connsiteX4345" fmla="*/ 1840341 w 12207421"/>
              <a:gd name="connsiteY4345" fmla="*/ 6027895 h 6933129"/>
              <a:gd name="connsiteX4346" fmla="*/ 1848806 w 12207421"/>
              <a:gd name="connsiteY4346" fmla="*/ 6047647 h 6933129"/>
              <a:gd name="connsiteX4347" fmla="*/ 1840341 w 12207421"/>
              <a:gd name="connsiteY4347" fmla="*/ 6067400 h 6933129"/>
              <a:gd name="connsiteX4348" fmla="*/ 1822704 w 12207421"/>
              <a:gd name="connsiteY4348" fmla="*/ 6073749 h 6933129"/>
              <a:gd name="connsiteX4349" fmla="*/ 1819883 w 12207421"/>
              <a:gd name="connsiteY4349" fmla="*/ 6073749 h 6933129"/>
              <a:gd name="connsiteX4350" fmla="*/ 1800835 w 12207421"/>
              <a:gd name="connsiteY4350" fmla="*/ 6063873 h 6933129"/>
              <a:gd name="connsiteX4351" fmla="*/ 1802246 w 12207421"/>
              <a:gd name="connsiteY4351" fmla="*/ 6053996 h 6933129"/>
              <a:gd name="connsiteX4352" fmla="*/ 1812122 w 12207421"/>
              <a:gd name="connsiteY4352" fmla="*/ 6055407 h 6933129"/>
              <a:gd name="connsiteX4353" fmla="*/ 1821294 w 12207421"/>
              <a:gd name="connsiteY4353" fmla="*/ 6060345 h 6933129"/>
              <a:gd name="connsiteX4354" fmla="*/ 1831170 w 12207421"/>
              <a:gd name="connsiteY4354" fmla="*/ 6056113 h 6933129"/>
              <a:gd name="connsiteX4355" fmla="*/ 1834697 w 12207421"/>
              <a:gd name="connsiteY4355" fmla="*/ 6046942 h 6933129"/>
              <a:gd name="connsiteX4356" fmla="*/ 1831170 w 12207421"/>
              <a:gd name="connsiteY4356" fmla="*/ 6037771 h 6933129"/>
              <a:gd name="connsiteX4357" fmla="*/ 1819177 w 12207421"/>
              <a:gd name="connsiteY4357" fmla="*/ 6032128 h 6933129"/>
              <a:gd name="connsiteX4358" fmla="*/ 1803657 w 12207421"/>
              <a:gd name="connsiteY4358" fmla="*/ 6025073 h 6933129"/>
              <a:gd name="connsiteX4359" fmla="*/ 1795192 w 12207421"/>
              <a:gd name="connsiteY4359" fmla="*/ 5988390 h 6933129"/>
              <a:gd name="connsiteX4360" fmla="*/ 1829054 w 12207421"/>
              <a:gd name="connsiteY4360" fmla="*/ 5972871 h 6933129"/>
              <a:gd name="connsiteX4361" fmla="*/ 1997656 w 12207421"/>
              <a:gd name="connsiteY4361" fmla="*/ 5965816 h 6933129"/>
              <a:gd name="connsiteX4362" fmla="*/ 2001183 w 12207421"/>
              <a:gd name="connsiteY4362" fmla="*/ 5974987 h 6933129"/>
              <a:gd name="connsiteX4363" fmla="*/ 1993423 w 12207421"/>
              <a:gd name="connsiteY4363" fmla="*/ 5993330 h 6933129"/>
              <a:gd name="connsiteX4364" fmla="*/ 2023052 w 12207421"/>
              <a:gd name="connsiteY4364" fmla="*/ 6023663 h 6933129"/>
              <a:gd name="connsiteX4365" fmla="*/ 2023052 w 12207421"/>
              <a:gd name="connsiteY4365" fmla="*/ 6033540 h 6933129"/>
              <a:gd name="connsiteX4366" fmla="*/ 2018114 w 12207421"/>
              <a:gd name="connsiteY4366" fmla="*/ 6035656 h 6933129"/>
              <a:gd name="connsiteX4367" fmla="*/ 2013176 w 12207421"/>
              <a:gd name="connsiteY4367" fmla="*/ 6033540 h 6933129"/>
              <a:gd name="connsiteX4368" fmla="*/ 1987074 w 12207421"/>
              <a:gd name="connsiteY4368" fmla="*/ 6007438 h 6933129"/>
              <a:gd name="connsiteX4369" fmla="*/ 1974376 w 12207421"/>
              <a:gd name="connsiteY4369" fmla="*/ 6037067 h 6933129"/>
              <a:gd name="connsiteX4370" fmla="*/ 1968027 w 12207421"/>
              <a:gd name="connsiteY4370" fmla="*/ 6041299 h 6933129"/>
              <a:gd name="connsiteX4371" fmla="*/ 1965204 w 12207421"/>
              <a:gd name="connsiteY4371" fmla="*/ 6040594 h 6933129"/>
              <a:gd name="connsiteX4372" fmla="*/ 1962383 w 12207421"/>
              <a:gd name="connsiteY4372" fmla="*/ 6030718 h 6933129"/>
              <a:gd name="connsiteX4373" fmla="*/ 1977198 w 12207421"/>
              <a:gd name="connsiteY4373" fmla="*/ 5995446 h 6933129"/>
              <a:gd name="connsiteX4374" fmla="*/ 1958855 w 12207421"/>
              <a:gd name="connsiteY4374" fmla="*/ 5977103 h 6933129"/>
              <a:gd name="connsiteX4375" fmla="*/ 1958855 w 12207421"/>
              <a:gd name="connsiteY4375" fmla="*/ 5967227 h 6933129"/>
              <a:gd name="connsiteX4376" fmla="*/ 1968732 w 12207421"/>
              <a:gd name="connsiteY4376" fmla="*/ 5967227 h 6933129"/>
              <a:gd name="connsiteX4377" fmla="*/ 1982841 w 12207421"/>
              <a:gd name="connsiteY4377" fmla="*/ 5982041 h 6933129"/>
              <a:gd name="connsiteX4378" fmla="*/ 1988485 w 12207421"/>
              <a:gd name="connsiteY4378" fmla="*/ 5969344 h 6933129"/>
              <a:gd name="connsiteX4379" fmla="*/ 1997656 w 12207421"/>
              <a:gd name="connsiteY4379" fmla="*/ 5965816 h 6933129"/>
              <a:gd name="connsiteX4380" fmla="*/ 6359757 w 12207421"/>
              <a:gd name="connsiteY4380" fmla="*/ 5954429 h 6933129"/>
              <a:gd name="connsiteX4381" fmla="*/ 6361873 w 12207421"/>
              <a:gd name="connsiteY4381" fmla="*/ 5963600 h 6933129"/>
              <a:gd name="connsiteX4382" fmla="*/ 6335066 w 12207421"/>
              <a:gd name="connsiteY4382" fmla="*/ 6013686 h 6933129"/>
              <a:gd name="connsiteX4383" fmla="*/ 6366106 w 12207421"/>
              <a:gd name="connsiteY4383" fmla="*/ 6033439 h 6933129"/>
              <a:gd name="connsiteX4384" fmla="*/ 6368222 w 12207421"/>
              <a:gd name="connsiteY4384" fmla="*/ 6043315 h 6933129"/>
              <a:gd name="connsiteX4385" fmla="*/ 6362578 w 12207421"/>
              <a:gd name="connsiteY4385" fmla="*/ 6046842 h 6933129"/>
              <a:gd name="connsiteX4386" fmla="*/ 6359051 w 12207421"/>
              <a:gd name="connsiteY4386" fmla="*/ 6045431 h 6933129"/>
              <a:gd name="connsiteX4387" fmla="*/ 6328717 w 12207421"/>
              <a:gd name="connsiteY4387" fmla="*/ 6026384 h 6933129"/>
              <a:gd name="connsiteX4388" fmla="*/ 6311081 w 12207421"/>
              <a:gd name="connsiteY4388" fmla="*/ 6059540 h 6933129"/>
              <a:gd name="connsiteX4389" fmla="*/ 6304732 w 12207421"/>
              <a:gd name="connsiteY4389" fmla="*/ 6063067 h 6933129"/>
              <a:gd name="connsiteX4390" fmla="*/ 6301205 w 12207421"/>
              <a:gd name="connsiteY4390" fmla="*/ 6062362 h 6933129"/>
              <a:gd name="connsiteX4391" fmla="*/ 6298383 w 12207421"/>
              <a:gd name="connsiteY4391" fmla="*/ 6052486 h 6933129"/>
              <a:gd name="connsiteX4392" fmla="*/ 6316725 w 12207421"/>
              <a:gd name="connsiteY4392" fmla="*/ 6017919 h 6933129"/>
              <a:gd name="connsiteX4393" fmla="*/ 6287802 w 12207421"/>
              <a:gd name="connsiteY4393" fmla="*/ 5999577 h 6933129"/>
              <a:gd name="connsiteX4394" fmla="*/ 6285685 w 12207421"/>
              <a:gd name="connsiteY4394" fmla="*/ 5989701 h 6933129"/>
              <a:gd name="connsiteX4395" fmla="*/ 6295561 w 12207421"/>
              <a:gd name="connsiteY4395" fmla="*/ 5987585 h 6933129"/>
              <a:gd name="connsiteX4396" fmla="*/ 6323779 w 12207421"/>
              <a:gd name="connsiteY4396" fmla="*/ 6005926 h 6933129"/>
              <a:gd name="connsiteX4397" fmla="*/ 6349880 w 12207421"/>
              <a:gd name="connsiteY4397" fmla="*/ 5957251 h 6933129"/>
              <a:gd name="connsiteX4398" fmla="*/ 6359757 w 12207421"/>
              <a:gd name="connsiteY4398" fmla="*/ 5954429 h 6933129"/>
              <a:gd name="connsiteX4399" fmla="*/ 5005631 w 12207421"/>
              <a:gd name="connsiteY4399" fmla="*/ 5952413 h 6933129"/>
              <a:gd name="connsiteX4400" fmla="*/ 5026795 w 12207421"/>
              <a:gd name="connsiteY4400" fmla="*/ 5967228 h 6933129"/>
              <a:gd name="connsiteX4401" fmla="*/ 5028206 w 12207421"/>
              <a:gd name="connsiteY4401" fmla="*/ 5978515 h 6933129"/>
              <a:gd name="connsiteX4402" fmla="*/ 5039493 w 12207421"/>
              <a:gd name="connsiteY4402" fmla="*/ 5974988 h 6933129"/>
              <a:gd name="connsiteX4403" fmla="*/ 5047958 w 12207421"/>
              <a:gd name="connsiteY4403" fmla="*/ 5979926 h 6933129"/>
              <a:gd name="connsiteX4404" fmla="*/ 5043020 w 12207421"/>
              <a:gd name="connsiteY4404" fmla="*/ 5988391 h 6933129"/>
              <a:gd name="connsiteX4405" fmla="*/ 5019035 w 12207421"/>
              <a:gd name="connsiteY4405" fmla="*/ 5995446 h 6933129"/>
              <a:gd name="connsiteX4406" fmla="*/ 5016918 w 12207421"/>
              <a:gd name="connsiteY4406" fmla="*/ 5995446 h 6933129"/>
              <a:gd name="connsiteX4407" fmla="*/ 5011275 w 12207421"/>
              <a:gd name="connsiteY4407" fmla="*/ 5991919 h 6933129"/>
              <a:gd name="connsiteX4408" fmla="*/ 5011981 w 12207421"/>
              <a:gd name="connsiteY4408" fmla="*/ 5983453 h 6933129"/>
              <a:gd name="connsiteX4409" fmla="*/ 5013391 w 12207421"/>
              <a:gd name="connsiteY4409" fmla="*/ 5972872 h 6933129"/>
              <a:gd name="connsiteX4410" fmla="*/ 5004221 w 12207421"/>
              <a:gd name="connsiteY4410" fmla="*/ 5966523 h 6933129"/>
              <a:gd name="connsiteX4411" fmla="*/ 4997872 w 12207421"/>
              <a:gd name="connsiteY4411" fmla="*/ 5958762 h 6933129"/>
              <a:gd name="connsiteX4412" fmla="*/ 5005631 w 12207421"/>
              <a:gd name="connsiteY4412" fmla="*/ 5952413 h 6933129"/>
              <a:gd name="connsiteX4413" fmla="*/ 8392824 w 12207421"/>
              <a:gd name="connsiteY4413" fmla="*/ 5943142 h 6933129"/>
              <a:gd name="connsiteX4414" fmla="*/ 8393530 w 12207421"/>
              <a:gd name="connsiteY4414" fmla="*/ 5953018 h 6933129"/>
              <a:gd name="connsiteX4415" fmla="*/ 8363901 w 12207421"/>
              <a:gd name="connsiteY4415" fmla="*/ 5991112 h 6933129"/>
              <a:gd name="connsiteX4416" fmla="*/ 8395646 w 12207421"/>
              <a:gd name="connsiteY4416" fmla="*/ 6030617 h 6933129"/>
              <a:gd name="connsiteX4417" fmla="*/ 8394235 w 12207421"/>
              <a:gd name="connsiteY4417" fmla="*/ 6040493 h 6933129"/>
              <a:gd name="connsiteX4418" fmla="*/ 8390002 w 12207421"/>
              <a:gd name="connsiteY4418" fmla="*/ 6041904 h 6933129"/>
              <a:gd name="connsiteX4419" fmla="*/ 8384359 w 12207421"/>
              <a:gd name="connsiteY4419" fmla="*/ 6039082 h 6933129"/>
              <a:gd name="connsiteX4420" fmla="*/ 8355436 w 12207421"/>
              <a:gd name="connsiteY4420" fmla="*/ 6003810 h 6933129"/>
              <a:gd name="connsiteX4421" fmla="*/ 8330040 w 12207421"/>
              <a:gd name="connsiteY4421" fmla="*/ 6050369 h 6933129"/>
              <a:gd name="connsiteX4422" fmla="*/ 8323691 w 12207421"/>
              <a:gd name="connsiteY4422" fmla="*/ 6054602 h 6933129"/>
              <a:gd name="connsiteX4423" fmla="*/ 8320869 w 12207421"/>
              <a:gd name="connsiteY4423" fmla="*/ 6053896 h 6933129"/>
              <a:gd name="connsiteX4424" fmla="*/ 8317342 w 12207421"/>
              <a:gd name="connsiteY4424" fmla="*/ 6043315 h 6933129"/>
              <a:gd name="connsiteX4425" fmla="*/ 8345560 w 12207421"/>
              <a:gd name="connsiteY4425" fmla="*/ 5991818 h 6933129"/>
              <a:gd name="connsiteX4426" fmla="*/ 8314520 w 12207421"/>
              <a:gd name="connsiteY4426" fmla="*/ 5960073 h 6933129"/>
              <a:gd name="connsiteX4427" fmla="*/ 8314520 w 12207421"/>
              <a:gd name="connsiteY4427" fmla="*/ 5950197 h 6933129"/>
              <a:gd name="connsiteX4428" fmla="*/ 8324396 w 12207421"/>
              <a:gd name="connsiteY4428" fmla="*/ 5950197 h 6933129"/>
              <a:gd name="connsiteX4429" fmla="*/ 8354025 w 12207421"/>
              <a:gd name="connsiteY4429" fmla="*/ 5980531 h 6933129"/>
              <a:gd name="connsiteX4430" fmla="*/ 8382948 w 12207421"/>
              <a:gd name="connsiteY4430" fmla="*/ 5943848 h 6933129"/>
              <a:gd name="connsiteX4431" fmla="*/ 8392824 w 12207421"/>
              <a:gd name="connsiteY4431" fmla="*/ 5943142 h 6933129"/>
              <a:gd name="connsiteX4432" fmla="*/ 2846981 w 12207421"/>
              <a:gd name="connsiteY4432" fmla="*/ 5940333 h 6933129"/>
              <a:gd name="connsiteX4433" fmla="*/ 2865322 w 12207421"/>
              <a:gd name="connsiteY4433" fmla="*/ 5942537 h 6933129"/>
              <a:gd name="connsiteX4434" fmla="*/ 2868850 w 12207421"/>
              <a:gd name="connsiteY4434" fmla="*/ 5951708 h 6933129"/>
              <a:gd name="connsiteX4435" fmla="*/ 2859679 w 12207421"/>
              <a:gd name="connsiteY4435" fmla="*/ 5955235 h 6933129"/>
              <a:gd name="connsiteX4436" fmla="*/ 2837105 w 12207421"/>
              <a:gd name="connsiteY4436" fmla="*/ 5959468 h 6933129"/>
              <a:gd name="connsiteX4437" fmla="*/ 2826523 w 12207421"/>
              <a:gd name="connsiteY4437" fmla="*/ 5979927 h 6933129"/>
              <a:gd name="connsiteX4438" fmla="*/ 2840632 w 12207421"/>
              <a:gd name="connsiteY4438" fmla="*/ 5998268 h 6933129"/>
              <a:gd name="connsiteX4439" fmla="*/ 2863912 w 12207421"/>
              <a:gd name="connsiteY4439" fmla="*/ 5998268 h 6933129"/>
              <a:gd name="connsiteX4440" fmla="*/ 2873788 w 12207421"/>
              <a:gd name="connsiteY4440" fmla="*/ 6000385 h 6933129"/>
              <a:gd name="connsiteX4441" fmla="*/ 2871671 w 12207421"/>
              <a:gd name="connsiteY4441" fmla="*/ 6010261 h 6933129"/>
              <a:gd name="connsiteX4442" fmla="*/ 2853330 w 12207421"/>
              <a:gd name="connsiteY4442" fmla="*/ 6015199 h 6933129"/>
              <a:gd name="connsiteX4443" fmla="*/ 2834283 w 12207421"/>
              <a:gd name="connsiteY4443" fmla="*/ 6010966 h 6933129"/>
              <a:gd name="connsiteX4444" fmla="*/ 2812414 w 12207421"/>
              <a:gd name="connsiteY4444" fmla="*/ 5981338 h 6933129"/>
              <a:gd name="connsiteX4445" fmla="*/ 2828639 w 12207421"/>
              <a:gd name="connsiteY4445" fmla="*/ 5948181 h 6933129"/>
              <a:gd name="connsiteX4446" fmla="*/ 2846981 w 12207421"/>
              <a:gd name="connsiteY4446" fmla="*/ 5940333 h 6933129"/>
              <a:gd name="connsiteX4447" fmla="*/ 10193111 w 12207421"/>
              <a:gd name="connsiteY4447" fmla="*/ 5940320 h 6933129"/>
              <a:gd name="connsiteX4448" fmla="*/ 10200165 w 12207421"/>
              <a:gd name="connsiteY4448" fmla="*/ 5947374 h 6933129"/>
              <a:gd name="connsiteX4449" fmla="*/ 10200165 w 12207421"/>
              <a:gd name="connsiteY4449" fmla="*/ 5966422 h 6933129"/>
              <a:gd name="connsiteX4450" fmla="*/ 10217096 w 12207421"/>
              <a:gd name="connsiteY4450" fmla="*/ 5964306 h 6933129"/>
              <a:gd name="connsiteX4451" fmla="*/ 10224856 w 12207421"/>
              <a:gd name="connsiteY4451" fmla="*/ 5970655 h 6933129"/>
              <a:gd name="connsiteX4452" fmla="*/ 10218506 w 12207421"/>
              <a:gd name="connsiteY4452" fmla="*/ 5978415 h 6933129"/>
              <a:gd name="connsiteX4453" fmla="*/ 10200165 w 12207421"/>
              <a:gd name="connsiteY4453" fmla="*/ 5980531 h 6933129"/>
              <a:gd name="connsiteX4454" fmla="*/ 10200165 w 12207421"/>
              <a:gd name="connsiteY4454" fmla="*/ 5988996 h 6933129"/>
              <a:gd name="connsiteX4455" fmla="*/ 10193111 w 12207421"/>
              <a:gd name="connsiteY4455" fmla="*/ 5996051 h 6933129"/>
              <a:gd name="connsiteX4456" fmla="*/ 10186056 w 12207421"/>
              <a:gd name="connsiteY4456" fmla="*/ 5988996 h 6933129"/>
              <a:gd name="connsiteX4457" fmla="*/ 10186056 w 12207421"/>
              <a:gd name="connsiteY4457" fmla="*/ 5981942 h 6933129"/>
              <a:gd name="connsiteX4458" fmla="*/ 10170536 w 12207421"/>
              <a:gd name="connsiteY4458" fmla="*/ 5983353 h 6933129"/>
              <a:gd name="connsiteX4459" fmla="*/ 10169831 w 12207421"/>
              <a:gd name="connsiteY4459" fmla="*/ 5984058 h 6933129"/>
              <a:gd name="connsiteX4460" fmla="*/ 10162777 w 12207421"/>
              <a:gd name="connsiteY4460" fmla="*/ 5977709 h 6933129"/>
              <a:gd name="connsiteX4461" fmla="*/ 10169126 w 12207421"/>
              <a:gd name="connsiteY4461" fmla="*/ 5969949 h 6933129"/>
              <a:gd name="connsiteX4462" fmla="*/ 10186056 w 12207421"/>
              <a:gd name="connsiteY4462" fmla="*/ 5967833 h 6933129"/>
              <a:gd name="connsiteX4463" fmla="*/ 10186056 w 12207421"/>
              <a:gd name="connsiteY4463" fmla="*/ 5947374 h 6933129"/>
              <a:gd name="connsiteX4464" fmla="*/ 10193111 w 12207421"/>
              <a:gd name="connsiteY4464" fmla="*/ 5940320 h 6933129"/>
              <a:gd name="connsiteX4465" fmla="*/ 2453345 w 12207421"/>
              <a:gd name="connsiteY4465" fmla="*/ 5934777 h 6933129"/>
              <a:gd name="connsiteX4466" fmla="*/ 2461105 w 12207421"/>
              <a:gd name="connsiteY4466" fmla="*/ 5941126 h 6933129"/>
              <a:gd name="connsiteX4467" fmla="*/ 2463927 w 12207421"/>
              <a:gd name="connsiteY4467" fmla="*/ 5983453 h 6933129"/>
              <a:gd name="connsiteX4468" fmla="*/ 2483679 w 12207421"/>
              <a:gd name="connsiteY4468" fmla="*/ 5972872 h 6933129"/>
              <a:gd name="connsiteX4469" fmla="*/ 2504842 w 12207421"/>
              <a:gd name="connsiteY4469" fmla="*/ 5978515 h 6933129"/>
              <a:gd name="connsiteX4470" fmla="*/ 2512602 w 12207421"/>
              <a:gd name="connsiteY4470" fmla="*/ 5996857 h 6933129"/>
              <a:gd name="connsiteX4471" fmla="*/ 2502020 w 12207421"/>
              <a:gd name="connsiteY4471" fmla="*/ 6022253 h 6933129"/>
              <a:gd name="connsiteX4472" fmla="*/ 2464632 w 12207421"/>
              <a:gd name="connsiteY4472" fmla="*/ 6038478 h 6933129"/>
              <a:gd name="connsiteX4473" fmla="*/ 2460399 w 12207421"/>
              <a:gd name="connsiteY4473" fmla="*/ 6039889 h 6933129"/>
              <a:gd name="connsiteX4474" fmla="*/ 2453345 w 12207421"/>
              <a:gd name="connsiteY4474" fmla="*/ 6033540 h 6933129"/>
              <a:gd name="connsiteX4475" fmla="*/ 2446996 w 12207421"/>
              <a:gd name="connsiteY4475" fmla="*/ 5942537 h 6933129"/>
              <a:gd name="connsiteX4476" fmla="*/ 2453345 w 12207421"/>
              <a:gd name="connsiteY4476" fmla="*/ 5934777 h 6933129"/>
              <a:gd name="connsiteX4477" fmla="*/ 10423085 w 12207421"/>
              <a:gd name="connsiteY4477" fmla="*/ 5931855 h 6933129"/>
              <a:gd name="connsiteX4478" fmla="*/ 10430845 w 12207421"/>
              <a:gd name="connsiteY4478" fmla="*/ 5938204 h 6933129"/>
              <a:gd name="connsiteX4479" fmla="*/ 10434372 w 12207421"/>
              <a:gd name="connsiteY4479" fmla="*/ 6001695 h 6933129"/>
              <a:gd name="connsiteX4480" fmla="*/ 10427318 w 12207421"/>
              <a:gd name="connsiteY4480" fmla="*/ 6009454 h 6933129"/>
              <a:gd name="connsiteX4481" fmla="*/ 10420263 w 12207421"/>
              <a:gd name="connsiteY4481" fmla="*/ 6003105 h 6933129"/>
              <a:gd name="connsiteX4482" fmla="*/ 10416735 w 12207421"/>
              <a:gd name="connsiteY4482" fmla="*/ 5939615 h 6933129"/>
              <a:gd name="connsiteX4483" fmla="*/ 10423085 w 12207421"/>
              <a:gd name="connsiteY4483" fmla="*/ 5931855 h 6933129"/>
              <a:gd name="connsiteX4484" fmla="*/ 11145825 w 12207421"/>
              <a:gd name="connsiteY4484" fmla="*/ 5924349 h 6933129"/>
              <a:gd name="connsiteX4485" fmla="*/ 11014613 w 12207421"/>
              <a:gd name="connsiteY4485" fmla="*/ 6171959 h 6933129"/>
              <a:gd name="connsiteX4486" fmla="*/ 11262928 w 12207421"/>
              <a:gd name="connsiteY4486" fmla="*/ 6159261 h 6933129"/>
              <a:gd name="connsiteX4487" fmla="*/ 8545905 w 12207421"/>
              <a:gd name="connsiteY4487" fmla="*/ 5923389 h 6933129"/>
              <a:gd name="connsiteX4488" fmla="*/ 8552959 w 12207421"/>
              <a:gd name="connsiteY4488" fmla="*/ 5926211 h 6933129"/>
              <a:gd name="connsiteX4489" fmla="*/ 8578355 w 12207421"/>
              <a:gd name="connsiteY4489" fmla="*/ 6022858 h 6933129"/>
              <a:gd name="connsiteX4490" fmla="*/ 8557192 w 12207421"/>
              <a:gd name="connsiteY4490" fmla="*/ 6071533 h 6933129"/>
              <a:gd name="connsiteX4491" fmla="*/ 8524036 w 12207421"/>
              <a:gd name="connsiteY4491" fmla="*/ 6084936 h 6933129"/>
              <a:gd name="connsiteX4492" fmla="*/ 8502873 w 12207421"/>
              <a:gd name="connsiteY4492" fmla="*/ 6078587 h 6933129"/>
              <a:gd name="connsiteX4493" fmla="*/ 8500756 w 12207421"/>
              <a:gd name="connsiteY4493" fmla="*/ 6068711 h 6933129"/>
              <a:gd name="connsiteX4494" fmla="*/ 8510633 w 12207421"/>
              <a:gd name="connsiteY4494" fmla="*/ 6066595 h 6933129"/>
              <a:gd name="connsiteX4495" fmla="*/ 8547316 w 12207421"/>
              <a:gd name="connsiteY4495" fmla="*/ 6060951 h 6933129"/>
              <a:gd name="connsiteX4496" fmla="*/ 8564246 w 12207421"/>
              <a:gd name="connsiteY4496" fmla="*/ 6020741 h 6933129"/>
              <a:gd name="connsiteX4497" fmla="*/ 8552254 w 12207421"/>
              <a:gd name="connsiteY4497" fmla="*/ 5951607 h 6933129"/>
              <a:gd name="connsiteX4498" fmla="*/ 8551548 w 12207421"/>
              <a:gd name="connsiteY4498" fmla="*/ 5956545 h 6933129"/>
              <a:gd name="connsiteX4499" fmla="*/ 8531796 w 12207421"/>
              <a:gd name="connsiteY4499" fmla="*/ 5982647 h 6933129"/>
              <a:gd name="connsiteX4500" fmla="*/ 8514160 w 12207421"/>
              <a:gd name="connsiteY4500" fmla="*/ 5979119 h 6933129"/>
              <a:gd name="connsiteX4501" fmla="*/ 8497229 w 12207421"/>
              <a:gd name="connsiteY4501" fmla="*/ 5934676 h 6933129"/>
              <a:gd name="connsiteX4502" fmla="*/ 8506400 w 12207421"/>
              <a:gd name="connsiteY4502" fmla="*/ 5930444 h 6933129"/>
              <a:gd name="connsiteX4503" fmla="*/ 8510633 w 12207421"/>
              <a:gd name="connsiteY4503" fmla="*/ 5939615 h 6933129"/>
              <a:gd name="connsiteX4504" fmla="*/ 8521214 w 12207421"/>
              <a:gd name="connsiteY4504" fmla="*/ 5967127 h 6933129"/>
              <a:gd name="connsiteX4505" fmla="*/ 8528974 w 12207421"/>
              <a:gd name="connsiteY4505" fmla="*/ 5969243 h 6933129"/>
              <a:gd name="connsiteX4506" fmla="*/ 8536734 w 12207421"/>
              <a:gd name="connsiteY4506" fmla="*/ 5955840 h 6933129"/>
              <a:gd name="connsiteX4507" fmla="*/ 8537439 w 12207421"/>
              <a:gd name="connsiteY4507" fmla="*/ 5947374 h 6933129"/>
              <a:gd name="connsiteX4508" fmla="*/ 8540261 w 12207421"/>
              <a:gd name="connsiteY4508" fmla="*/ 5928328 h 6933129"/>
              <a:gd name="connsiteX4509" fmla="*/ 8545905 w 12207421"/>
              <a:gd name="connsiteY4509" fmla="*/ 5923389 h 6933129"/>
              <a:gd name="connsiteX4510" fmla="*/ 10124065 w 12207421"/>
              <a:gd name="connsiteY4510" fmla="*/ 5922596 h 6933129"/>
              <a:gd name="connsiteX4511" fmla="*/ 10132443 w 12207421"/>
              <a:gd name="connsiteY4511" fmla="*/ 5924800 h 6933129"/>
              <a:gd name="connsiteX4512" fmla="*/ 10138791 w 12207421"/>
              <a:gd name="connsiteY4512" fmla="*/ 5942436 h 6933129"/>
              <a:gd name="connsiteX4513" fmla="*/ 10137380 w 12207421"/>
              <a:gd name="connsiteY4513" fmla="*/ 5994640 h 6933129"/>
              <a:gd name="connsiteX4514" fmla="*/ 10138086 w 12207421"/>
              <a:gd name="connsiteY4514" fmla="*/ 5994640 h 6933129"/>
              <a:gd name="connsiteX4515" fmla="*/ 10140202 w 12207421"/>
              <a:gd name="connsiteY4515" fmla="*/ 6004516 h 6933129"/>
              <a:gd name="connsiteX4516" fmla="*/ 10135970 w 12207421"/>
              <a:gd name="connsiteY4516" fmla="*/ 6011570 h 6933129"/>
              <a:gd name="connsiteX4517" fmla="*/ 10129621 w 12207421"/>
              <a:gd name="connsiteY4517" fmla="*/ 6015098 h 6933129"/>
              <a:gd name="connsiteX4518" fmla="*/ 10127504 w 12207421"/>
              <a:gd name="connsiteY4518" fmla="*/ 6015098 h 6933129"/>
              <a:gd name="connsiteX4519" fmla="*/ 10122566 w 12207421"/>
              <a:gd name="connsiteY4519" fmla="*/ 6008043 h 6933129"/>
              <a:gd name="connsiteX4520" fmla="*/ 10124682 w 12207421"/>
              <a:gd name="connsiteY4520" fmla="*/ 5941731 h 6933129"/>
              <a:gd name="connsiteX4521" fmla="*/ 10124682 w 12207421"/>
              <a:gd name="connsiteY4521" fmla="*/ 5941025 h 6933129"/>
              <a:gd name="connsiteX4522" fmla="*/ 10115512 w 12207421"/>
              <a:gd name="connsiteY4522" fmla="*/ 5939614 h 6933129"/>
              <a:gd name="connsiteX4523" fmla="*/ 10116217 w 12207421"/>
              <a:gd name="connsiteY4523" fmla="*/ 5926211 h 6933129"/>
              <a:gd name="connsiteX4524" fmla="*/ 10124065 w 12207421"/>
              <a:gd name="connsiteY4524" fmla="*/ 5922596 h 6933129"/>
              <a:gd name="connsiteX4525" fmla="*/ 7803781 w 12207421"/>
              <a:gd name="connsiteY4525" fmla="*/ 5921980 h 6933129"/>
              <a:gd name="connsiteX4526" fmla="*/ 7789672 w 12207421"/>
              <a:gd name="connsiteY4526" fmla="*/ 5931856 h 6933129"/>
              <a:gd name="connsiteX4527" fmla="*/ 7784734 w 12207421"/>
              <a:gd name="connsiteY4527" fmla="*/ 5958662 h 6933129"/>
              <a:gd name="connsiteX4528" fmla="*/ 7810130 w 12207421"/>
              <a:gd name="connsiteY4528" fmla="*/ 5947375 h 6933129"/>
              <a:gd name="connsiteX4529" fmla="*/ 7816479 w 12207421"/>
              <a:gd name="connsiteY4529" fmla="*/ 5932561 h 6933129"/>
              <a:gd name="connsiteX4530" fmla="*/ 7812952 w 12207421"/>
              <a:gd name="connsiteY4530" fmla="*/ 5924096 h 6933129"/>
              <a:gd name="connsiteX4531" fmla="*/ 7805898 w 12207421"/>
              <a:gd name="connsiteY4531" fmla="*/ 5921980 h 6933129"/>
              <a:gd name="connsiteX4532" fmla="*/ 7803781 w 12207421"/>
              <a:gd name="connsiteY4532" fmla="*/ 5921980 h 6933129"/>
              <a:gd name="connsiteX4533" fmla="*/ 9977246 w 12207421"/>
              <a:gd name="connsiteY4533" fmla="*/ 5918452 h 6933129"/>
              <a:gd name="connsiteX4534" fmla="*/ 10023101 w 12207421"/>
              <a:gd name="connsiteY4534" fmla="*/ 5922684 h 6933129"/>
              <a:gd name="connsiteX4535" fmla="*/ 10028744 w 12207421"/>
              <a:gd name="connsiteY4535" fmla="*/ 5926211 h 6933129"/>
              <a:gd name="connsiteX4536" fmla="*/ 10028744 w 12207421"/>
              <a:gd name="connsiteY4536" fmla="*/ 5933266 h 6933129"/>
              <a:gd name="connsiteX4537" fmla="*/ 10017457 w 12207421"/>
              <a:gd name="connsiteY4537" fmla="*/ 5953019 h 6933129"/>
              <a:gd name="connsiteX4538" fmla="*/ 10026628 w 12207421"/>
              <a:gd name="connsiteY4538" fmla="*/ 5952314 h 6933129"/>
              <a:gd name="connsiteX4539" fmla="*/ 10034387 w 12207421"/>
              <a:gd name="connsiteY4539" fmla="*/ 5958663 h 6933129"/>
              <a:gd name="connsiteX4540" fmla="*/ 10028038 w 12207421"/>
              <a:gd name="connsiteY4540" fmla="*/ 5966423 h 6933129"/>
              <a:gd name="connsiteX4541" fmla="*/ 10009697 w 12207421"/>
              <a:gd name="connsiteY4541" fmla="*/ 5967834 h 6933129"/>
              <a:gd name="connsiteX4542" fmla="*/ 9994883 w 12207421"/>
              <a:gd name="connsiteY4542" fmla="*/ 5993935 h 6933129"/>
              <a:gd name="connsiteX4543" fmla="*/ 10032271 w 12207421"/>
              <a:gd name="connsiteY4543" fmla="*/ 5991818 h 6933129"/>
              <a:gd name="connsiteX4544" fmla="*/ 10040031 w 12207421"/>
              <a:gd name="connsiteY4544" fmla="*/ 5998167 h 6933129"/>
              <a:gd name="connsiteX4545" fmla="*/ 10033682 w 12207421"/>
              <a:gd name="connsiteY4545" fmla="*/ 6005927 h 6933129"/>
              <a:gd name="connsiteX4546" fmla="*/ 9982889 w 12207421"/>
              <a:gd name="connsiteY4546" fmla="*/ 6008749 h 6933129"/>
              <a:gd name="connsiteX4547" fmla="*/ 9982184 w 12207421"/>
              <a:gd name="connsiteY4547" fmla="*/ 6008749 h 6933129"/>
              <a:gd name="connsiteX4548" fmla="*/ 9975835 w 12207421"/>
              <a:gd name="connsiteY4548" fmla="*/ 6005222 h 6933129"/>
              <a:gd name="connsiteX4549" fmla="*/ 9975835 w 12207421"/>
              <a:gd name="connsiteY4549" fmla="*/ 5998167 h 6933129"/>
              <a:gd name="connsiteX4550" fmla="*/ 9992061 w 12207421"/>
              <a:gd name="connsiteY4550" fmla="*/ 5969244 h 6933129"/>
              <a:gd name="connsiteX4551" fmla="*/ 9977246 w 12207421"/>
              <a:gd name="connsiteY4551" fmla="*/ 5969950 h 6933129"/>
              <a:gd name="connsiteX4552" fmla="*/ 9976540 w 12207421"/>
              <a:gd name="connsiteY4552" fmla="*/ 5969950 h 6933129"/>
              <a:gd name="connsiteX4553" fmla="*/ 9969486 w 12207421"/>
              <a:gd name="connsiteY4553" fmla="*/ 5963601 h 6933129"/>
              <a:gd name="connsiteX4554" fmla="*/ 9975835 w 12207421"/>
              <a:gd name="connsiteY4554" fmla="*/ 5955841 h 6933129"/>
              <a:gd name="connsiteX4555" fmla="*/ 9999821 w 12207421"/>
              <a:gd name="connsiteY4555" fmla="*/ 5954430 h 6933129"/>
              <a:gd name="connsiteX4556" fmla="*/ 10010402 w 12207421"/>
              <a:gd name="connsiteY4556" fmla="*/ 5936088 h 6933129"/>
              <a:gd name="connsiteX4557" fmla="*/ 9975835 w 12207421"/>
              <a:gd name="connsiteY4557" fmla="*/ 5932560 h 6933129"/>
              <a:gd name="connsiteX4558" fmla="*/ 9969486 w 12207421"/>
              <a:gd name="connsiteY4558" fmla="*/ 5924801 h 6933129"/>
              <a:gd name="connsiteX4559" fmla="*/ 9977246 w 12207421"/>
              <a:gd name="connsiteY4559" fmla="*/ 5918452 h 6933129"/>
              <a:gd name="connsiteX4560" fmla="*/ 6545291 w 12207421"/>
              <a:gd name="connsiteY4560" fmla="*/ 5916335 h 6933129"/>
              <a:gd name="connsiteX4561" fmla="*/ 6450055 w 12207421"/>
              <a:gd name="connsiteY4561" fmla="*/ 6127262 h 6933129"/>
              <a:gd name="connsiteX4562" fmla="*/ 6744934 w 12207421"/>
              <a:gd name="connsiteY4562" fmla="*/ 6116680 h 6933129"/>
              <a:gd name="connsiteX4563" fmla="*/ 596637 w 12207421"/>
              <a:gd name="connsiteY4563" fmla="*/ 5914320 h 6933129"/>
              <a:gd name="connsiteX4564" fmla="*/ 465425 w 12207421"/>
              <a:gd name="connsiteY4564" fmla="*/ 6161930 h 6933129"/>
              <a:gd name="connsiteX4565" fmla="*/ 713740 w 12207421"/>
              <a:gd name="connsiteY4565" fmla="*/ 6149232 h 6933129"/>
              <a:gd name="connsiteX4566" fmla="*/ 10297516 w 12207421"/>
              <a:gd name="connsiteY4566" fmla="*/ 5914219 h 6933129"/>
              <a:gd name="connsiteX4567" fmla="*/ 10320090 w 12207421"/>
              <a:gd name="connsiteY4567" fmla="*/ 5924095 h 6933129"/>
              <a:gd name="connsiteX4568" fmla="*/ 10313036 w 12207421"/>
              <a:gd name="connsiteY4568" fmla="*/ 5942437 h 6933129"/>
              <a:gd name="connsiteX4569" fmla="*/ 10306687 w 12207421"/>
              <a:gd name="connsiteY4569" fmla="*/ 5948787 h 6933129"/>
              <a:gd name="connsiteX4570" fmla="*/ 10309509 w 12207421"/>
              <a:gd name="connsiteY4570" fmla="*/ 5948787 h 6933129"/>
              <a:gd name="connsiteX4571" fmla="*/ 10316563 w 12207421"/>
              <a:gd name="connsiteY4571" fmla="*/ 5955136 h 6933129"/>
              <a:gd name="connsiteX4572" fmla="*/ 10310214 w 12207421"/>
              <a:gd name="connsiteY4572" fmla="*/ 5962190 h 6933129"/>
              <a:gd name="connsiteX4573" fmla="*/ 10291872 w 12207421"/>
              <a:gd name="connsiteY4573" fmla="*/ 5962895 h 6933129"/>
              <a:gd name="connsiteX4574" fmla="*/ 10266477 w 12207421"/>
              <a:gd name="connsiteY4574" fmla="*/ 5988997 h 6933129"/>
              <a:gd name="connsiteX4575" fmla="*/ 10308803 w 12207421"/>
              <a:gd name="connsiteY4575" fmla="*/ 5981942 h 6933129"/>
              <a:gd name="connsiteX4576" fmla="*/ 10317268 w 12207421"/>
              <a:gd name="connsiteY4576" fmla="*/ 5987586 h 6933129"/>
              <a:gd name="connsiteX4577" fmla="*/ 10310919 w 12207421"/>
              <a:gd name="connsiteY4577" fmla="*/ 5996051 h 6933129"/>
              <a:gd name="connsiteX4578" fmla="*/ 10247430 w 12207421"/>
              <a:gd name="connsiteY4578" fmla="*/ 6007338 h 6933129"/>
              <a:gd name="connsiteX4579" fmla="*/ 10246019 w 12207421"/>
              <a:gd name="connsiteY4579" fmla="*/ 6007338 h 6933129"/>
              <a:gd name="connsiteX4580" fmla="*/ 10239670 w 12207421"/>
              <a:gd name="connsiteY4580" fmla="*/ 6003811 h 6933129"/>
              <a:gd name="connsiteX4581" fmla="*/ 10241081 w 12207421"/>
              <a:gd name="connsiteY4581" fmla="*/ 5995346 h 6933129"/>
              <a:gd name="connsiteX4582" fmla="*/ 10271414 w 12207421"/>
              <a:gd name="connsiteY4582" fmla="*/ 5964306 h 6933129"/>
              <a:gd name="connsiteX4583" fmla="*/ 10258717 w 12207421"/>
              <a:gd name="connsiteY4583" fmla="*/ 5965012 h 6933129"/>
              <a:gd name="connsiteX4584" fmla="*/ 10258011 w 12207421"/>
              <a:gd name="connsiteY4584" fmla="*/ 5965012 h 6933129"/>
              <a:gd name="connsiteX4585" fmla="*/ 10250957 w 12207421"/>
              <a:gd name="connsiteY4585" fmla="*/ 5957957 h 6933129"/>
              <a:gd name="connsiteX4586" fmla="*/ 10257306 w 12207421"/>
              <a:gd name="connsiteY4586" fmla="*/ 5950903 h 6933129"/>
              <a:gd name="connsiteX4587" fmla="*/ 10285523 w 12207421"/>
              <a:gd name="connsiteY4587" fmla="*/ 5949492 h 6933129"/>
              <a:gd name="connsiteX4588" fmla="*/ 10302454 w 12207421"/>
              <a:gd name="connsiteY4588" fmla="*/ 5932561 h 6933129"/>
              <a:gd name="connsiteX4589" fmla="*/ 10305981 w 12207421"/>
              <a:gd name="connsiteY4589" fmla="*/ 5928328 h 6933129"/>
              <a:gd name="connsiteX4590" fmla="*/ 10302454 w 12207421"/>
              <a:gd name="connsiteY4590" fmla="*/ 5928328 h 6933129"/>
              <a:gd name="connsiteX4591" fmla="*/ 10298927 w 12207421"/>
              <a:gd name="connsiteY4591" fmla="*/ 5928328 h 6933129"/>
              <a:gd name="connsiteX4592" fmla="*/ 10252368 w 12207421"/>
              <a:gd name="connsiteY4592" fmla="*/ 5934677 h 6933129"/>
              <a:gd name="connsiteX4593" fmla="*/ 10244608 w 12207421"/>
              <a:gd name="connsiteY4593" fmla="*/ 5928328 h 6933129"/>
              <a:gd name="connsiteX4594" fmla="*/ 10250957 w 12207421"/>
              <a:gd name="connsiteY4594" fmla="*/ 5920568 h 6933129"/>
              <a:gd name="connsiteX4595" fmla="*/ 7207708 w 12207421"/>
              <a:gd name="connsiteY4595" fmla="*/ 5910692 h 6933129"/>
              <a:gd name="connsiteX4596" fmla="*/ 7216173 w 12207421"/>
              <a:gd name="connsiteY4596" fmla="*/ 5916335 h 6933129"/>
              <a:gd name="connsiteX4597" fmla="*/ 7217584 w 12207421"/>
              <a:gd name="connsiteY4597" fmla="*/ 5923390 h 6933129"/>
              <a:gd name="connsiteX4598" fmla="*/ 7243686 w 12207421"/>
              <a:gd name="connsiteY4598" fmla="*/ 5912808 h 6933129"/>
              <a:gd name="connsiteX4599" fmla="*/ 7264143 w 12207421"/>
              <a:gd name="connsiteY4599" fmla="*/ 5937498 h 6933129"/>
              <a:gd name="connsiteX4600" fmla="*/ 7260616 w 12207421"/>
              <a:gd name="connsiteY4600" fmla="*/ 5965716 h 6933129"/>
              <a:gd name="connsiteX4601" fmla="*/ 7252151 w 12207421"/>
              <a:gd name="connsiteY4601" fmla="*/ 5970654 h 6933129"/>
              <a:gd name="connsiteX4602" fmla="*/ 7246507 w 12207421"/>
              <a:gd name="connsiteY4602" fmla="*/ 5962894 h 6933129"/>
              <a:gd name="connsiteX4603" fmla="*/ 7249329 w 12207421"/>
              <a:gd name="connsiteY4603" fmla="*/ 5940320 h 6933129"/>
              <a:gd name="connsiteX4604" fmla="*/ 7239453 w 12207421"/>
              <a:gd name="connsiteY4604" fmla="*/ 5926917 h 6933129"/>
              <a:gd name="connsiteX4605" fmla="*/ 7223933 w 12207421"/>
              <a:gd name="connsiteY4605" fmla="*/ 5939615 h 6933129"/>
              <a:gd name="connsiteX4606" fmla="*/ 7223933 w 12207421"/>
              <a:gd name="connsiteY4606" fmla="*/ 5955134 h 6933129"/>
              <a:gd name="connsiteX4607" fmla="*/ 7226755 w 12207421"/>
              <a:gd name="connsiteY4607" fmla="*/ 5968538 h 6933129"/>
              <a:gd name="connsiteX4608" fmla="*/ 7221817 w 12207421"/>
              <a:gd name="connsiteY4608" fmla="*/ 5977003 h 6933129"/>
              <a:gd name="connsiteX4609" fmla="*/ 7220406 w 12207421"/>
              <a:gd name="connsiteY4609" fmla="*/ 5977003 h 6933129"/>
              <a:gd name="connsiteX4610" fmla="*/ 7213352 w 12207421"/>
              <a:gd name="connsiteY4610" fmla="*/ 5971360 h 6933129"/>
              <a:gd name="connsiteX4611" fmla="*/ 7210530 w 12207421"/>
              <a:gd name="connsiteY4611" fmla="*/ 5957251 h 6933129"/>
              <a:gd name="connsiteX4612" fmla="*/ 7202064 w 12207421"/>
              <a:gd name="connsiteY4612" fmla="*/ 5919157 h 6933129"/>
              <a:gd name="connsiteX4613" fmla="*/ 7207708 w 12207421"/>
              <a:gd name="connsiteY4613" fmla="*/ 5910692 h 6933129"/>
              <a:gd name="connsiteX4614" fmla="*/ 7177373 w 12207421"/>
              <a:gd name="connsiteY4614" fmla="*/ 5910692 h 6933129"/>
              <a:gd name="connsiteX4615" fmla="*/ 7185838 w 12207421"/>
              <a:gd name="connsiteY4615" fmla="*/ 5916335 h 6933129"/>
              <a:gd name="connsiteX4616" fmla="*/ 7197126 w 12207421"/>
              <a:gd name="connsiteY4616" fmla="*/ 5979120 h 6933129"/>
              <a:gd name="connsiteX4617" fmla="*/ 7191482 w 12207421"/>
              <a:gd name="connsiteY4617" fmla="*/ 5987586 h 6933129"/>
              <a:gd name="connsiteX4618" fmla="*/ 7190072 w 12207421"/>
              <a:gd name="connsiteY4618" fmla="*/ 5987586 h 6933129"/>
              <a:gd name="connsiteX4619" fmla="*/ 7183017 w 12207421"/>
              <a:gd name="connsiteY4619" fmla="*/ 5981942 h 6933129"/>
              <a:gd name="connsiteX4620" fmla="*/ 7171730 w 12207421"/>
              <a:gd name="connsiteY4620" fmla="*/ 5919157 h 6933129"/>
              <a:gd name="connsiteX4621" fmla="*/ 7177373 w 12207421"/>
              <a:gd name="connsiteY4621" fmla="*/ 5910692 h 6933129"/>
              <a:gd name="connsiteX4622" fmla="*/ 6416898 w 12207421"/>
              <a:gd name="connsiteY4622" fmla="*/ 5910692 h 6933129"/>
              <a:gd name="connsiteX4623" fmla="*/ 6423953 w 12207421"/>
              <a:gd name="connsiteY4623" fmla="*/ 5917746 h 6933129"/>
              <a:gd name="connsiteX4624" fmla="*/ 6423953 w 12207421"/>
              <a:gd name="connsiteY4624" fmla="*/ 5936088 h 6933129"/>
              <a:gd name="connsiteX4625" fmla="*/ 6416898 w 12207421"/>
              <a:gd name="connsiteY4625" fmla="*/ 5943142 h 6933129"/>
              <a:gd name="connsiteX4626" fmla="*/ 6409844 w 12207421"/>
              <a:gd name="connsiteY4626" fmla="*/ 5936088 h 6933129"/>
              <a:gd name="connsiteX4627" fmla="*/ 6409844 w 12207421"/>
              <a:gd name="connsiteY4627" fmla="*/ 5917746 h 6933129"/>
              <a:gd name="connsiteX4628" fmla="*/ 6416898 w 12207421"/>
              <a:gd name="connsiteY4628" fmla="*/ 5910692 h 6933129"/>
              <a:gd name="connsiteX4629" fmla="*/ 6998896 w 12207421"/>
              <a:gd name="connsiteY4629" fmla="*/ 5909281 h 6933129"/>
              <a:gd name="connsiteX4630" fmla="*/ 6780206 w 12207421"/>
              <a:gd name="connsiteY4630" fmla="*/ 6115975 h 6933129"/>
              <a:gd name="connsiteX4631" fmla="*/ 7105419 w 12207421"/>
              <a:gd name="connsiteY4631" fmla="*/ 6103983 h 6933129"/>
              <a:gd name="connsiteX4632" fmla="*/ 7013005 w 12207421"/>
              <a:gd name="connsiteY4632" fmla="*/ 5909281 h 6933129"/>
              <a:gd name="connsiteX4633" fmla="*/ 7016533 w 12207421"/>
              <a:gd name="connsiteY4633" fmla="*/ 5977003 h 6933129"/>
              <a:gd name="connsiteX4634" fmla="*/ 7009478 w 12207421"/>
              <a:gd name="connsiteY4634" fmla="*/ 5984058 h 6933129"/>
              <a:gd name="connsiteX4635" fmla="*/ 7002423 w 12207421"/>
              <a:gd name="connsiteY4635" fmla="*/ 5977003 h 6933129"/>
              <a:gd name="connsiteX4636" fmla="*/ 7147040 w 12207421"/>
              <a:gd name="connsiteY4636" fmla="*/ 5907870 h 6933129"/>
              <a:gd name="connsiteX4637" fmla="*/ 7151978 w 12207421"/>
              <a:gd name="connsiteY4637" fmla="*/ 5916335 h 6933129"/>
              <a:gd name="connsiteX4638" fmla="*/ 7143513 w 12207421"/>
              <a:gd name="connsiteY4638" fmla="*/ 5921273 h 6933129"/>
              <a:gd name="connsiteX4639" fmla="*/ 7125876 w 12207421"/>
              <a:gd name="connsiteY4639" fmla="*/ 5929738 h 6933129"/>
              <a:gd name="connsiteX4640" fmla="*/ 7130108 w 12207421"/>
              <a:gd name="connsiteY4640" fmla="*/ 5948785 h 6933129"/>
              <a:gd name="connsiteX4641" fmla="*/ 7141396 w 12207421"/>
              <a:gd name="connsiteY4641" fmla="*/ 5953723 h 6933129"/>
              <a:gd name="connsiteX4642" fmla="*/ 7158327 w 12207421"/>
              <a:gd name="connsiteY4642" fmla="*/ 5962894 h 6933129"/>
              <a:gd name="connsiteX4643" fmla="*/ 7166792 w 12207421"/>
              <a:gd name="connsiteY4643" fmla="*/ 5982646 h 6933129"/>
              <a:gd name="connsiteX4644" fmla="*/ 7158327 w 12207421"/>
              <a:gd name="connsiteY4644" fmla="*/ 6002399 h 6933129"/>
              <a:gd name="connsiteX4645" fmla="*/ 7140690 w 12207421"/>
              <a:gd name="connsiteY4645" fmla="*/ 6008748 h 6933129"/>
              <a:gd name="connsiteX4646" fmla="*/ 7137869 w 12207421"/>
              <a:gd name="connsiteY4646" fmla="*/ 6008748 h 6933129"/>
              <a:gd name="connsiteX4647" fmla="*/ 7118821 w 12207421"/>
              <a:gd name="connsiteY4647" fmla="*/ 5998872 h 6933129"/>
              <a:gd name="connsiteX4648" fmla="*/ 7120232 w 12207421"/>
              <a:gd name="connsiteY4648" fmla="*/ 5988995 h 6933129"/>
              <a:gd name="connsiteX4649" fmla="*/ 7130108 w 12207421"/>
              <a:gd name="connsiteY4649" fmla="*/ 5990406 h 6933129"/>
              <a:gd name="connsiteX4650" fmla="*/ 7139280 w 12207421"/>
              <a:gd name="connsiteY4650" fmla="*/ 5995344 h 6933129"/>
              <a:gd name="connsiteX4651" fmla="*/ 7149156 w 12207421"/>
              <a:gd name="connsiteY4651" fmla="*/ 5991112 h 6933129"/>
              <a:gd name="connsiteX4652" fmla="*/ 7152683 w 12207421"/>
              <a:gd name="connsiteY4652" fmla="*/ 5981941 h 6933129"/>
              <a:gd name="connsiteX4653" fmla="*/ 7149156 w 12207421"/>
              <a:gd name="connsiteY4653" fmla="*/ 5972770 h 6933129"/>
              <a:gd name="connsiteX4654" fmla="*/ 7137163 w 12207421"/>
              <a:gd name="connsiteY4654" fmla="*/ 5967127 h 6933129"/>
              <a:gd name="connsiteX4655" fmla="*/ 7121643 w 12207421"/>
              <a:gd name="connsiteY4655" fmla="*/ 5960072 h 6933129"/>
              <a:gd name="connsiteX4656" fmla="*/ 7113178 w 12207421"/>
              <a:gd name="connsiteY4656" fmla="*/ 5923389 h 6933129"/>
              <a:gd name="connsiteX4657" fmla="*/ 7147040 w 12207421"/>
              <a:gd name="connsiteY4657" fmla="*/ 5907870 h 6933129"/>
              <a:gd name="connsiteX4658" fmla="*/ 11142297 w 12207421"/>
              <a:gd name="connsiteY4658" fmla="*/ 5901069 h 6933129"/>
              <a:gd name="connsiteX4659" fmla="*/ 11151468 w 12207421"/>
              <a:gd name="connsiteY4659" fmla="*/ 5903891 h 6933129"/>
              <a:gd name="connsiteX4660" fmla="*/ 11278448 w 12207421"/>
              <a:gd name="connsiteY4660" fmla="*/ 6158555 h 6933129"/>
              <a:gd name="connsiteX4661" fmla="*/ 11284797 w 12207421"/>
              <a:gd name="connsiteY4661" fmla="*/ 6166315 h 6933129"/>
              <a:gd name="connsiteX4662" fmla="*/ 11284091 w 12207421"/>
              <a:gd name="connsiteY4662" fmla="*/ 6169842 h 6933129"/>
              <a:gd name="connsiteX4663" fmla="*/ 11280564 w 12207421"/>
              <a:gd name="connsiteY4663" fmla="*/ 6179013 h 6933129"/>
              <a:gd name="connsiteX4664" fmla="*/ 11277742 w 12207421"/>
              <a:gd name="connsiteY4664" fmla="*/ 6179719 h 6933129"/>
              <a:gd name="connsiteX4665" fmla="*/ 11271393 w 12207421"/>
              <a:gd name="connsiteY4665" fmla="*/ 6175486 h 6933129"/>
              <a:gd name="connsiteX4666" fmla="*/ 11270688 w 12207421"/>
              <a:gd name="connsiteY4666" fmla="*/ 6174075 h 6933129"/>
              <a:gd name="connsiteX4667" fmla="*/ 11008264 w 12207421"/>
              <a:gd name="connsiteY4667" fmla="*/ 6187478 h 6933129"/>
              <a:gd name="connsiteX4668" fmla="*/ 11001915 w 12207421"/>
              <a:gd name="connsiteY4668" fmla="*/ 6191006 h 6933129"/>
              <a:gd name="connsiteX4669" fmla="*/ 10998387 w 12207421"/>
              <a:gd name="connsiteY4669" fmla="*/ 6190300 h 6933129"/>
              <a:gd name="connsiteX4670" fmla="*/ 10994860 w 12207421"/>
              <a:gd name="connsiteY4670" fmla="*/ 6182540 h 6933129"/>
              <a:gd name="connsiteX4671" fmla="*/ 10994155 w 12207421"/>
              <a:gd name="connsiteY4671" fmla="*/ 6181129 h 6933129"/>
              <a:gd name="connsiteX4672" fmla="*/ 10998387 w 12207421"/>
              <a:gd name="connsiteY4672" fmla="*/ 6174075 h 6933129"/>
              <a:gd name="connsiteX4673" fmla="*/ 11137359 w 12207421"/>
              <a:gd name="connsiteY4673" fmla="*/ 5910945 h 6933129"/>
              <a:gd name="connsiteX4674" fmla="*/ 11138770 w 12207421"/>
              <a:gd name="connsiteY4674" fmla="*/ 5909534 h 6933129"/>
              <a:gd name="connsiteX4675" fmla="*/ 11142297 w 12207421"/>
              <a:gd name="connsiteY4675" fmla="*/ 5901069 h 6933129"/>
              <a:gd name="connsiteX4676" fmla="*/ 7315642 w 12207421"/>
              <a:gd name="connsiteY4676" fmla="*/ 5900815 h 6933129"/>
              <a:gd name="connsiteX4677" fmla="*/ 7319169 w 12207421"/>
              <a:gd name="connsiteY4677" fmla="*/ 5909986 h 6933129"/>
              <a:gd name="connsiteX4678" fmla="*/ 7311409 w 12207421"/>
              <a:gd name="connsiteY4678" fmla="*/ 5928329 h 6933129"/>
              <a:gd name="connsiteX4679" fmla="*/ 7341038 w 12207421"/>
              <a:gd name="connsiteY4679" fmla="*/ 5958662 h 6933129"/>
              <a:gd name="connsiteX4680" fmla="*/ 7341038 w 12207421"/>
              <a:gd name="connsiteY4680" fmla="*/ 5968539 h 6933129"/>
              <a:gd name="connsiteX4681" fmla="*/ 7336100 w 12207421"/>
              <a:gd name="connsiteY4681" fmla="*/ 5970655 h 6933129"/>
              <a:gd name="connsiteX4682" fmla="*/ 7331162 w 12207421"/>
              <a:gd name="connsiteY4682" fmla="*/ 5968539 h 6933129"/>
              <a:gd name="connsiteX4683" fmla="*/ 7305060 w 12207421"/>
              <a:gd name="connsiteY4683" fmla="*/ 5942437 h 6933129"/>
              <a:gd name="connsiteX4684" fmla="*/ 7292362 w 12207421"/>
              <a:gd name="connsiteY4684" fmla="*/ 5972066 h 6933129"/>
              <a:gd name="connsiteX4685" fmla="*/ 7286013 w 12207421"/>
              <a:gd name="connsiteY4685" fmla="*/ 5976298 h 6933129"/>
              <a:gd name="connsiteX4686" fmla="*/ 7283190 w 12207421"/>
              <a:gd name="connsiteY4686" fmla="*/ 5975593 h 6933129"/>
              <a:gd name="connsiteX4687" fmla="*/ 7280369 w 12207421"/>
              <a:gd name="connsiteY4687" fmla="*/ 5965717 h 6933129"/>
              <a:gd name="connsiteX4688" fmla="*/ 7295184 w 12207421"/>
              <a:gd name="connsiteY4688" fmla="*/ 5930445 h 6933129"/>
              <a:gd name="connsiteX4689" fmla="*/ 7276841 w 12207421"/>
              <a:gd name="connsiteY4689" fmla="*/ 5912102 h 6933129"/>
              <a:gd name="connsiteX4690" fmla="*/ 7276841 w 12207421"/>
              <a:gd name="connsiteY4690" fmla="*/ 5902226 h 6933129"/>
              <a:gd name="connsiteX4691" fmla="*/ 7286718 w 12207421"/>
              <a:gd name="connsiteY4691" fmla="*/ 5902226 h 6933129"/>
              <a:gd name="connsiteX4692" fmla="*/ 7300827 w 12207421"/>
              <a:gd name="connsiteY4692" fmla="*/ 5917040 h 6933129"/>
              <a:gd name="connsiteX4693" fmla="*/ 7306471 w 12207421"/>
              <a:gd name="connsiteY4693" fmla="*/ 5904343 h 6933129"/>
              <a:gd name="connsiteX4694" fmla="*/ 7315642 w 12207421"/>
              <a:gd name="connsiteY4694" fmla="*/ 5900815 h 6933129"/>
              <a:gd name="connsiteX4695" fmla="*/ 11676666 w 12207421"/>
              <a:gd name="connsiteY4695" fmla="*/ 5898556 h 6933129"/>
              <a:gd name="connsiteX4696" fmla="*/ 11610135 w 12207421"/>
              <a:gd name="connsiteY4696" fmla="*/ 6045910 h 6933129"/>
              <a:gd name="connsiteX4697" fmla="*/ 11816134 w 12207421"/>
              <a:gd name="connsiteY4697" fmla="*/ 6038517 h 6933129"/>
              <a:gd name="connsiteX4698" fmla="*/ 11993549 w 12207421"/>
              <a:gd name="connsiteY4698" fmla="*/ 5893628 h 6933129"/>
              <a:gd name="connsiteX4699" fmla="*/ 11840775 w 12207421"/>
              <a:gd name="connsiteY4699" fmla="*/ 6038025 h 6933129"/>
              <a:gd name="connsiteX4700" fmla="*/ 12067965 w 12207421"/>
              <a:gd name="connsiteY4700" fmla="*/ 6029647 h 6933129"/>
              <a:gd name="connsiteX4701" fmla="*/ 12003406 w 12207421"/>
              <a:gd name="connsiteY4701" fmla="*/ 5893628 h 6933129"/>
              <a:gd name="connsiteX4702" fmla="*/ 12005870 w 12207421"/>
              <a:gd name="connsiteY4702" fmla="*/ 5940939 h 6933129"/>
              <a:gd name="connsiteX4703" fmla="*/ 12000942 w 12207421"/>
              <a:gd name="connsiteY4703" fmla="*/ 5945868 h 6933129"/>
              <a:gd name="connsiteX4704" fmla="*/ 11996014 w 12207421"/>
              <a:gd name="connsiteY4704" fmla="*/ 5940939 h 6933129"/>
              <a:gd name="connsiteX4705" fmla="*/ 593109 w 12207421"/>
              <a:gd name="connsiteY4705" fmla="*/ 5891040 h 6933129"/>
              <a:gd name="connsiteX4706" fmla="*/ 602280 w 12207421"/>
              <a:gd name="connsiteY4706" fmla="*/ 5893862 h 6933129"/>
              <a:gd name="connsiteX4707" fmla="*/ 729260 w 12207421"/>
              <a:gd name="connsiteY4707" fmla="*/ 6148526 h 6933129"/>
              <a:gd name="connsiteX4708" fmla="*/ 735609 w 12207421"/>
              <a:gd name="connsiteY4708" fmla="*/ 6156286 h 6933129"/>
              <a:gd name="connsiteX4709" fmla="*/ 734903 w 12207421"/>
              <a:gd name="connsiteY4709" fmla="*/ 6159813 h 6933129"/>
              <a:gd name="connsiteX4710" fmla="*/ 731376 w 12207421"/>
              <a:gd name="connsiteY4710" fmla="*/ 6168984 h 6933129"/>
              <a:gd name="connsiteX4711" fmla="*/ 728554 w 12207421"/>
              <a:gd name="connsiteY4711" fmla="*/ 6169690 h 6933129"/>
              <a:gd name="connsiteX4712" fmla="*/ 722205 w 12207421"/>
              <a:gd name="connsiteY4712" fmla="*/ 6165457 h 6933129"/>
              <a:gd name="connsiteX4713" fmla="*/ 721500 w 12207421"/>
              <a:gd name="connsiteY4713" fmla="*/ 6164046 h 6933129"/>
              <a:gd name="connsiteX4714" fmla="*/ 459076 w 12207421"/>
              <a:gd name="connsiteY4714" fmla="*/ 6177449 h 6933129"/>
              <a:gd name="connsiteX4715" fmla="*/ 452727 w 12207421"/>
              <a:gd name="connsiteY4715" fmla="*/ 6180977 h 6933129"/>
              <a:gd name="connsiteX4716" fmla="*/ 449199 w 12207421"/>
              <a:gd name="connsiteY4716" fmla="*/ 6180271 h 6933129"/>
              <a:gd name="connsiteX4717" fmla="*/ 445672 w 12207421"/>
              <a:gd name="connsiteY4717" fmla="*/ 6172511 h 6933129"/>
              <a:gd name="connsiteX4718" fmla="*/ 444967 w 12207421"/>
              <a:gd name="connsiteY4718" fmla="*/ 6171100 h 6933129"/>
              <a:gd name="connsiteX4719" fmla="*/ 449199 w 12207421"/>
              <a:gd name="connsiteY4719" fmla="*/ 6164046 h 6933129"/>
              <a:gd name="connsiteX4720" fmla="*/ 588171 w 12207421"/>
              <a:gd name="connsiteY4720" fmla="*/ 5900916 h 6933129"/>
              <a:gd name="connsiteX4721" fmla="*/ 589582 w 12207421"/>
              <a:gd name="connsiteY4721" fmla="*/ 5899505 h 6933129"/>
              <a:gd name="connsiteX4722" fmla="*/ 593109 w 12207421"/>
              <a:gd name="connsiteY4722" fmla="*/ 5891040 h 6933129"/>
              <a:gd name="connsiteX4723" fmla="*/ 10323617 w 12207421"/>
              <a:gd name="connsiteY4723" fmla="*/ 5887412 h 6933129"/>
              <a:gd name="connsiteX4724" fmla="*/ 10344781 w 12207421"/>
              <a:gd name="connsiteY4724" fmla="*/ 5902227 h 6933129"/>
              <a:gd name="connsiteX4725" fmla="*/ 10346192 w 12207421"/>
              <a:gd name="connsiteY4725" fmla="*/ 5913514 h 6933129"/>
              <a:gd name="connsiteX4726" fmla="*/ 10357479 w 12207421"/>
              <a:gd name="connsiteY4726" fmla="*/ 5909987 h 6933129"/>
              <a:gd name="connsiteX4727" fmla="*/ 10365944 w 12207421"/>
              <a:gd name="connsiteY4727" fmla="*/ 5914925 h 6933129"/>
              <a:gd name="connsiteX4728" fmla="*/ 10361006 w 12207421"/>
              <a:gd name="connsiteY4728" fmla="*/ 5923390 h 6933129"/>
              <a:gd name="connsiteX4729" fmla="*/ 10337021 w 12207421"/>
              <a:gd name="connsiteY4729" fmla="*/ 5930445 h 6933129"/>
              <a:gd name="connsiteX4730" fmla="*/ 10334904 w 12207421"/>
              <a:gd name="connsiteY4730" fmla="*/ 5930445 h 6933129"/>
              <a:gd name="connsiteX4731" fmla="*/ 10329261 w 12207421"/>
              <a:gd name="connsiteY4731" fmla="*/ 5926918 h 6933129"/>
              <a:gd name="connsiteX4732" fmla="*/ 10329967 w 12207421"/>
              <a:gd name="connsiteY4732" fmla="*/ 5918452 h 6933129"/>
              <a:gd name="connsiteX4733" fmla="*/ 10331377 w 12207421"/>
              <a:gd name="connsiteY4733" fmla="*/ 5907871 h 6933129"/>
              <a:gd name="connsiteX4734" fmla="*/ 10322207 w 12207421"/>
              <a:gd name="connsiteY4734" fmla="*/ 5901522 h 6933129"/>
              <a:gd name="connsiteX4735" fmla="*/ 10315858 w 12207421"/>
              <a:gd name="connsiteY4735" fmla="*/ 5893761 h 6933129"/>
              <a:gd name="connsiteX4736" fmla="*/ 10323617 w 12207421"/>
              <a:gd name="connsiteY4736" fmla="*/ 5887412 h 6933129"/>
              <a:gd name="connsiteX4737" fmla="*/ 1441762 w 12207421"/>
              <a:gd name="connsiteY4737" fmla="*/ 5881164 h 6933129"/>
              <a:gd name="connsiteX4738" fmla="*/ 1318309 w 12207421"/>
              <a:gd name="connsiteY4738" fmla="*/ 5916436 h 6933129"/>
              <a:gd name="connsiteX4739" fmla="*/ 1237181 w 12207421"/>
              <a:gd name="connsiteY4739" fmla="*/ 5971460 h 6933129"/>
              <a:gd name="connsiteX4740" fmla="*/ 1439646 w 12207421"/>
              <a:gd name="connsiteY4740" fmla="*/ 6175332 h 6933129"/>
              <a:gd name="connsiteX4741" fmla="*/ 1441762 w 12207421"/>
              <a:gd name="connsiteY4741" fmla="*/ 6181681 h 6933129"/>
              <a:gd name="connsiteX4742" fmla="*/ 1445994 w 12207421"/>
              <a:gd name="connsiteY4742" fmla="*/ 6181681 h 6933129"/>
              <a:gd name="connsiteX4743" fmla="*/ 1455871 w 12207421"/>
              <a:gd name="connsiteY4743" fmla="*/ 5879753 h 6933129"/>
              <a:gd name="connsiteX4744" fmla="*/ 1460103 w 12207421"/>
              <a:gd name="connsiteY4744" fmla="*/ 6164045 h 6933129"/>
              <a:gd name="connsiteX4745" fmla="*/ 1678793 w 12207421"/>
              <a:gd name="connsiteY4745" fmla="*/ 5957351 h 6933129"/>
              <a:gd name="connsiteX4746" fmla="*/ 1455871 w 12207421"/>
              <a:gd name="connsiteY4746" fmla="*/ 5879753 h 6933129"/>
              <a:gd name="connsiteX4747" fmla="*/ 1092565 w 12207421"/>
              <a:gd name="connsiteY4747" fmla="*/ 5879753 h 6933129"/>
              <a:gd name="connsiteX4748" fmla="*/ 1100324 w 12207421"/>
              <a:gd name="connsiteY4748" fmla="*/ 5886102 h 6933129"/>
              <a:gd name="connsiteX4749" fmla="*/ 1103852 w 12207421"/>
              <a:gd name="connsiteY4749" fmla="*/ 5919258 h 6933129"/>
              <a:gd name="connsiteX4750" fmla="*/ 1097503 w 12207421"/>
              <a:gd name="connsiteY4750" fmla="*/ 5927018 h 6933129"/>
              <a:gd name="connsiteX4751" fmla="*/ 1096797 w 12207421"/>
              <a:gd name="connsiteY4751" fmla="*/ 5927018 h 6933129"/>
              <a:gd name="connsiteX4752" fmla="*/ 1089742 w 12207421"/>
              <a:gd name="connsiteY4752" fmla="*/ 5920668 h 6933129"/>
              <a:gd name="connsiteX4753" fmla="*/ 1086216 w 12207421"/>
              <a:gd name="connsiteY4753" fmla="*/ 5887513 h 6933129"/>
              <a:gd name="connsiteX4754" fmla="*/ 1092565 w 12207421"/>
              <a:gd name="connsiteY4754" fmla="*/ 5879753 h 6933129"/>
              <a:gd name="connsiteX4755" fmla="*/ 4741797 w 12207421"/>
              <a:gd name="connsiteY4755" fmla="*/ 5876225 h 6933129"/>
              <a:gd name="connsiteX4756" fmla="*/ 4744619 w 12207421"/>
              <a:gd name="connsiteY4756" fmla="*/ 5885396 h 6933129"/>
              <a:gd name="connsiteX4757" fmla="*/ 4736859 w 12207421"/>
              <a:gd name="connsiteY4757" fmla="*/ 5900916 h 6933129"/>
              <a:gd name="connsiteX4758" fmla="*/ 4730510 w 12207421"/>
              <a:gd name="connsiteY4758" fmla="*/ 5905148 h 6933129"/>
              <a:gd name="connsiteX4759" fmla="*/ 4727688 w 12207421"/>
              <a:gd name="connsiteY4759" fmla="*/ 5904443 h 6933129"/>
              <a:gd name="connsiteX4760" fmla="*/ 4724865 w 12207421"/>
              <a:gd name="connsiteY4760" fmla="*/ 5895272 h 6933129"/>
              <a:gd name="connsiteX4761" fmla="*/ 4732626 w 12207421"/>
              <a:gd name="connsiteY4761" fmla="*/ 5879047 h 6933129"/>
              <a:gd name="connsiteX4762" fmla="*/ 4741797 w 12207421"/>
              <a:gd name="connsiteY4762" fmla="*/ 5876225 h 6933129"/>
              <a:gd name="connsiteX4763" fmla="*/ 8164967 w 12207421"/>
              <a:gd name="connsiteY4763" fmla="*/ 5875332 h 6933129"/>
              <a:gd name="connsiteX4764" fmla="*/ 8183308 w 12207421"/>
              <a:gd name="connsiteY4764" fmla="*/ 5877536 h 6933129"/>
              <a:gd name="connsiteX4765" fmla="*/ 8186836 w 12207421"/>
              <a:gd name="connsiteY4765" fmla="*/ 5886707 h 6933129"/>
              <a:gd name="connsiteX4766" fmla="*/ 8177665 w 12207421"/>
              <a:gd name="connsiteY4766" fmla="*/ 5890234 h 6933129"/>
              <a:gd name="connsiteX4767" fmla="*/ 8155091 w 12207421"/>
              <a:gd name="connsiteY4767" fmla="*/ 5894467 h 6933129"/>
              <a:gd name="connsiteX4768" fmla="*/ 8144509 w 12207421"/>
              <a:gd name="connsiteY4768" fmla="*/ 5914926 h 6933129"/>
              <a:gd name="connsiteX4769" fmla="*/ 8158618 w 12207421"/>
              <a:gd name="connsiteY4769" fmla="*/ 5933267 h 6933129"/>
              <a:gd name="connsiteX4770" fmla="*/ 8181898 w 12207421"/>
              <a:gd name="connsiteY4770" fmla="*/ 5933267 h 6933129"/>
              <a:gd name="connsiteX4771" fmla="*/ 8191774 w 12207421"/>
              <a:gd name="connsiteY4771" fmla="*/ 5935384 h 6933129"/>
              <a:gd name="connsiteX4772" fmla="*/ 8189657 w 12207421"/>
              <a:gd name="connsiteY4772" fmla="*/ 5945260 h 6933129"/>
              <a:gd name="connsiteX4773" fmla="*/ 8171316 w 12207421"/>
              <a:gd name="connsiteY4773" fmla="*/ 5950198 h 6933129"/>
              <a:gd name="connsiteX4774" fmla="*/ 8152269 w 12207421"/>
              <a:gd name="connsiteY4774" fmla="*/ 5945965 h 6933129"/>
              <a:gd name="connsiteX4775" fmla="*/ 8130400 w 12207421"/>
              <a:gd name="connsiteY4775" fmla="*/ 5916337 h 6933129"/>
              <a:gd name="connsiteX4776" fmla="*/ 8146625 w 12207421"/>
              <a:gd name="connsiteY4776" fmla="*/ 5883180 h 6933129"/>
              <a:gd name="connsiteX4777" fmla="*/ 8164967 w 12207421"/>
              <a:gd name="connsiteY4777" fmla="*/ 5875332 h 6933129"/>
              <a:gd name="connsiteX4778" fmla="*/ 7771331 w 12207421"/>
              <a:gd name="connsiteY4778" fmla="*/ 5869776 h 6933129"/>
              <a:gd name="connsiteX4779" fmla="*/ 7779091 w 12207421"/>
              <a:gd name="connsiteY4779" fmla="*/ 5876125 h 6933129"/>
              <a:gd name="connsiteX4780" fmla="*/ 7781913 w 12207421"/>
              <a:gd name="connsiteY4780" fmla="*/ 5918452 h 6933129"/>
              <a:gd name="connsiteX4781" fmla="*/ 7801665 w 12207421"/>
              <a:gd name="connsiteY4781" fmla="*/ 5907871 h 6933129"/>
              <a:gd name="connsiteX4782" fmla="*/ 7822828 w 12207421"/>
              <a:gd name="connsiteY4782" fmla="*/ 5913514 h 6933129"/>
              <a:gd name="connsiteX4783" fmla="*/ 7830588 w 12207421"/>
              <a:gd name="connsiteY4783" fmla="*/ 5931856 h 6933129"/>
              <a:gd name="connsiteX4784" fmla="*/ 7820006 w 12207421"/>
              <a:gd name="connsiteY4784" fmla="*/ 5957252 h 6933129"/>
              <a:gd name="connsiteX4785" fmla="*/ 7782618 w 12207421"/>
              <a:gd name="connsiteY4785" fmla="*/ 5973477 h 6933129"/>
              <a:gd name="connsiteX4786" fmla="*/ 7778385 w 12207421"/>
              <a:gd name="connsiteY4786" fmla="*/ 5974888 h 6933129"/>
              <a:gd name="connsiteX4787" fmla="*/ 7771331 w 12207421"/>
              <a:gd name="connsiteY4787" fmla="*/ 5968539 h 6933129"/>
              <a:gd name="connsiteX4788" fmla="*/ 7764982 w 12207421"/>
              <a:gd name="connsiteY4788" fmla="*/ 5877536 h 6933129"/>
              <a:gd name="connsiteX4789" fmla="*/ 7771331 w 12207421"/>
              <a:gd name="connsiteY4789" fmla="*/ 5869776 h 6933129"/>
              <a:gd name="connsiteX4790" fmla="*/ 5064889 w 12207421"/>
              <a:gd name="connsiteY4790" fmla="*/ 5869171 h 6933129"/>
              <a:gd name="connsiteX4791" fmla="*/ 5069121 w 12207421"/>
              <a:gd name="connsiteY4791" fmla="*/ 5878341 h 6933129"/>
              <a:gd name="connsiteX4792" fmla="*/ 5059245 w 12207421"/>
              <a:gd name="connsiteY4792" fmla="*/ 5907266 h 6933129"/>
              <a:gd name="connsiteX4793" fmla="*/ 5052191 w 12207421"/>
              <a:gd name="connsiteY4793" fmla="*/ 5912204 h 6933129"/>
              <a:gd name="connsiteX4794" fmla="*/ 5050074 w 12207421"/>
              <a:gd name="connsiteY4794" fmla="*/ 5911498 h 6933129"/>
              <a:gd name="connsiteX4795" fmla="*/ 5045841 w 12207421"/>
              <a:gd name="connsiteY4795" fmla="*/ 5902328 h 6933129"/>
              <a:gd name="connsiteX4796" fmla="*/ 5055718 w 12207421"/>
              <a:gd name="connsiteY4796" fmla="*/ 5873403 h 6933129"/>
              <a:gd name="connsiteX4797" fmla="*/ 5064889 w 12207421"/>
              <a:gd name="connsiteY4797" fmla="*/ 5869171 h 6933129"/>
              <a:gd name="connsiteX4798" fmla="*/ 4552739 w 12207421"/>
              <a:gd name="connsiteY4798" fmla="*/ 5849419 h 6933129"/>
              <a:gd name="connsiteX4799" fmla="*/ 4561204 w 12207421"/>
              <a:gd name="connsiteY4799" fmla="*/ 5855063 h 6933129"/>
              <a:gd name="connsiteX4800" fmla="*/ 4555561 w 12207421"/>
              <a:gd name="connsiteY4800" fmla="*/ 5863528 h 6933129"/>
              <a:gd name="connsiteX4801" fmla="*/ 4525227 w 12207421"/>
              <a:gd name="connsiteY4801" fmla="*/ 5869172 h 6933129"/>
              <a:gd name="connsiteX4802" fmla="*/ 4523816 w 12207421"/>
              <a:gd name="connsiteY4802" fmla="*/ 5869172 h 6933129"/>
              <a:gd name="connsiteX4803" fmla="*/ 4516761 w 12207421"/>
              <a:gd name="connsiteY4803" fmla="*/ 5863528 h 6933129"/>
              <a:gd name="connsiteX4804" fmla="*/ 4522404 w 12207421"/>
              <a:gd name="connsiteY4804" fmla="*/ 5855063 h 6933129"/>
              <a:gd name="connsiteX4805" fmla="*/ 5914623 w 12207421"/>
              <a:gd name="connsiteY4805" fmla="*/ 5849319 h 6933129"/>
              <a:gd name="connsiteX4806" fmla="*/ 5783411 w 12207421"/>
              <a:gd name="connsiteY4806" fmla="*/ 6096929 h 6933129"/>
              <a:gd name="connsiteX4807" fmla="*/ 6031726 w 12207421"/>
              <a:gd name="connsiteY4807" fmla="*/ 6084231 h 6933129"/>
              <a:gd name="connsiteX4808" fmla="*/ 11799063 w 12207421"/>
              <a:gd name="connsiteY4808" fmla="*/ 5846750 h 6933129"/>
              <a:gd name="connsiteX4809" fmla="*/ 11806823 w 12207421"/>
              <a:gd name="connsiteY4809" fmla="*/ 5852393 h 6933129"/>
              <a:gd name="connsiteX4810" fmla="*/ 11801180 w 12207421"/>
              <a:gd name="connsiteY4810" fmla="*/ 5860153 h 6933129"/>
              <a:gd name="connsiteX4811" fmla="*/ 11779311 w 12207421"/>
              <a:gd name="connsiteY4811" fmla="*/ 5863680 h 6933129"/>
              <a:gd name="connsiteX4812" fmla="*/ 11777900 w 12207421"/>
              <a:gd name="connsiteY4812" fmla="*/ 5863680 h 6933129"/>
              <a:gd name="connsiteX4813" fmla="*/ 11770846 w 12207421"/>
              <a:gd name="connsiteY4813" fmla="*/ 5858037 h 6933129"/>
              <a:gd name="connsiteX4814" fmla="*/ 11776489 w 12207421"/>
              <a:gd name="connsiteY4814" fmla="*/ 5850277 h 6933129"/>
              <a:gd name="connsiteX4815" fmla="*/ 10618155 w 12207421"/>
              <a:gd name="connsiteY4815" fmla="*/ 5843928 h 6933129"/>
              <a:gd name="connsiteX4816" fmla="*/ 10628031 w 12207421"/>
              <a:gd name="connsiteY4816" fmla="*/ 5844634 h 6933129"/>
              <a:gd name="connsiteX4817" fmla="*/ 10646372 w 12207421"/>
              <a:gd name="connsiteY4817" fmla="*/ 5865797 h 6933129"/>
              <a:gd name="connsiteX4818" fmla="*/ 10656954 w 12207421"/>
              <a:gd name="connsiteY4818" fmla="*/ 5853099 h 6933129"/>
              <a:gd name="connsiteX4819" fmla="*/ 10666830 w 12207421"/>
              <a:gd name="connsiteY4819" fmla="*/ 5853099 h 6933129"/>
              <a:gd name="connsiteX4820" fmla="*/ 10666830 w 12207421"/>
              <a:gd name="connsiteY4820" fmla="*/ 5862975 h 6933129"/>
              <a:gd name="connsiteX4821" fmla="*/ 10654838 w 12207421"/>
              <a:gd name="connsiteY4821" fmla="*/ 5877084 h 6933129"/>
              <a:gd name="connsiteX4822" fmla="*/ 10679528 w 12207421"/>
              <a:gd name="connsiteY4822" fmla="*/ 5910240 h 6933129"/>
              <a:gd name="connsiteX4823" fmla="*/ 10677412 w 12207421"/>
              <a:gd name="connsiteY4823" fmla="*/ 5920116 h 6933129"/>
              <a:gd name="connsiteX4824" fmla="*/ 10673179 w 12207421"/>
              <a:gd name="connsiteY4824" fmla="*/ 5921527 h 6933129"/>
              <a:gd name="connsiteX4825" fmla="*/ 10667536 w 12207421"/>
              <a:gd name="connsiteY4825" fmla="*/ 5918705 h 6933129"/>
              <a:gd name="connsiteX4826" fmla="*/ 10646372 w 12207421"/>
              <a:gd name="connsiteY4826" fmla="*/ 5889782 h 6933129"/>
              <a:gd name="connsiteX4827" fmla="*/ 10630147 w 12207421"/>
              <a:gd name="connsiteY4827" fmla="*/ 5933519 h 6933129"/>
              <a:gd name="connsiteX4828" fmla="*/ 10623093 w 12207421"/>
              <a:gd name="connsiteY4828" fmla="*/ 5939163 h 6933129"/>
              <a:gd name="connsiteX4829" fmla="*/ 10621682 w 12207421"/>
              <a:gd name="connsiteY4829" fmla="*/ 5939163 h 6933129"/>
              <a:gd name="connsiteX4830" fmla="*/ 10617449 w 12207421"/>
              <a:gd name="connsiteY4830" fmla="*/ 5929992 h 6933129"/>
              <a:gd name="connsiteX4831" fmla="*/ 10637907 w 12207421"/>
              <a:gd name="connsiteY4831" fmla="*/ 5877084 h 6933129"/>
              <a:gd name="connsiteX4832" fmla="*/ 10617449 w 12207421"/>
              <a:gd name="connsiteY4832" fmla="*/ 5853804 h 6933129"/>
              <a:gd name="connsiteX4833" fmla="*/ 10618155 w 12207421"/>
              <a:gd name="connsiteY4833" fmla="*/ 5843928 h 6933129"/>
              <a:gd name="connsiteX4834" fmla="*/ 11849855 w 12207421"/>
              <a:gd name="connsiteY4834" fmla="*/ 5837579 h 6933129"/>
              <a:gd name="connsiteX4835" fmla="*/ 11861142 w 12207421"/>
              <a:gd name="connsiteY4835" fmla="*/ 5841106 h 6933129"/>
              <a:gd name="connsiteX4836" fmla="*/ 11866081 w 12207421"/>
              <a:gd name="connsiteY4836" fmla="*/ 5849572 h 6933129"/>
              <a:gd name="connsiteX4837" fmla="*/ 11859026 w 12207421"/>
              <a:gd name="connsiteY4837" fmla="*/ 5854510 h 6933129"/>
              <a:gd name="connsiteX4838" fmla="*/ 11856910 w 12207421"/>
              <a:gd name="connsiteY4838" fmla="*/ 5854510 h 6933129"/>
              <a:gd name="connsiteX4839" fmla="*/ 11845623 w 12207421"/>
              <a:gd name="connsiteY4839" fmla="*/ 5850982 h 6933129"/>
              <a:gd name="connsiteX4840" fmla="*/ 11841390 w 12207421"/>
              <a:gd name="connsiteY4840" fmla="*/ 5842517 h 6933129"/>
              <a:gd name="connsiteX4841" fmla="*/ 11849855 w 12207421"/>
              <a:gd name="connsiteY4841" fmla="*/ 5837579 h 6933129"/>
              <a:gd name="connsiteX4842" fmla="*/ 10726089 w 12207421"/>
              <a:gd name="connsiteY4842" fmla="*/ 5836874 h 6933129"/>
              <a:gd name="connsiteX4843" fmla="*/ 10733143 w 12207421"/>
              <a:gd name="connsiteY4843" fmla="*/ 5843928 h 6933129"/>
              <a:gd name="connsiteX4844" fmla="*/ 10733143 w 12207421"/>
              <a:gd name="connsiteY4844" fmla="*/ 5866503 h 6933129"/>
              <a:gd name="connsiteX4845" fmla="*/ 10738081 w 12207421"/>
              <a:gd name="connsiteY4845" fmla="*/ 5865092 h 6933129"/>
              <a:gd name="connsiteX4846" fmla="*/ 10746547 w 12207421"/>
              <a:gd name="connsiteY4846" fmla="*/ 5870031 h 6933129"/>
              <a:gd name="connsiteX4847" fmla="*/ 10741609 w 12207421"/>
              <a:gd name="connsiteY4847" fmla="*/ 5878496 h 6933129"/>
              <a:gd name="connsiteX4848" fmla="*/ 10733143 w 12207421"/>
              <a:gd name="connsiteY4848" fmla="*/ 5880612 h 6933129"/>
              <a:gd name="connsiteX4849" fmla="*/ 10733143 w 12207421"/>
              <a:gd name="connsiteY4849" fmla="*/ 5899659 h 6933129"/>
              <a:gd name="connsiteX4850" fmla="*/ 10725383 w 12207421"/>
              <a:gd name="connsiteY4850" fmla="*/ 5906008 h 6933129"/>
              <a:gd name="connsiteX4851" fmla="*/ 10718328 w 12207421"/>
              <a:gd name="connsiteY4851" fmla="*/ 5898954 h 6933129"/>
              <a:gd name="connsiteX4852" fmla="*/ 10718328 w 12207421"/>
              <a:gd name="connsiteY4852" fmla="*/ 5881318 h 6933129"/>
              <a:gd name="connsiteX4853" fmla="*/ 10716212 w 12207421"/>
              <a:gd name="connsiteY4853" fmla="*/ 5881318 h 6933129"/>
              <a:gd name="connsiteX4854" fmla="*/ 10708452 w 12207421"/>
              <a:gd name="connsiteY4854" fmla="*/ 5881318 h 6933129"/>
              <a:gd name="connsiteX4855" fmla="*/ 10702103 w 12207421"/>
              <a:gd name="connsiteY4855" fmla="*/ 5873558 h 6933129"/>
              <a:gd name="connsiteX4856" fmla="*/ 10709863 w 12207421"/>
              <a:gd name="connsiteY4856" fmla="*/ 5867209 h 6933129"/>
              <a:gd name="connsiteX4857" fmla="*/ 10719033 w 12207421"/>
              <a:gd name="connsiteY4857" fmla="*/ 5867209 h 6933129"/>
              <a:gd name="connsiteX4858" fmla="*/ 10719033 w 12207421"/>
              <a:gd name="connsiteY4858" fmla="*/ 5843928 h 6933129"/>
              <a:gd name="connsiteX4859" fmla="*/ 10726089 w 12207421"/>
              <a:gd name="connsiteY4859" fmla="*/ 5836874 h 6933129"/>
              <a:gd name="connsiteX4860" fmla="*/ 1249878 w 12207421"/>
              <a:gd name="connsiteY4860" fmla="*/ 5836721 h 6933129"/>
              <a:gd name="connsiteX4861" fmla="*/ 1257638 w 12207421"/>
              <a:gd name="connsiteY4861" fmla="*/ 5842364 h 6933129"/>
              <a:gd name="connsiteX4862" fmla="*/ 1251995 w 12207421"/>
              <a:gd name="connsiteY4862" fmla="*/ 5850124 h 6933129"/>
              <a:gd name="connsiteX4863" fmla="*/ 1230126 w 12207421"/>
              <a:gd name="connsiteY4863" fmla="*/ 5853651 h 6933129"/>
              <a:gd name="connsiteX4864" fmla="*/ 1228715 w 12207421"/>
              <a:gd name="connsiteY4864" fmla="*/ 5853651 h 6933129"/>
              <a:gd name="connsiteX4865" fmla="*/ 1221661 w 12207421"/>
              <a:gd name="connsiteY4865" fmla="*/ 5848008 h 6933129"/>
              <a:gd name="connsiteX4866" fmla="*/ 1227304 w 12207421"/>
              <a:gd name="connsiteY4866" fmla="*/ 5840248 h 6933129"/>
              <a:gd name="connsiteX4867" fmla="*/ 1140534 w 12207421"/>
              <a:gd name="connsiteY4867" fmla="*/ 5836721 h 6933129"/>
              <a:gd name="connsiteX4868" fmla="*/ 1166636 w 12207421"/>
              <a:gd name="connsiteY4868" fmla="*/ 5840248 h 6933129"/>
              <a:gd name="connsiteX4869" fmla="*/ 1172985 w 12207421"/>
              <a:gd name="connsiteY4869" fmla="*/ 5848009 h 6933129"/>
              <a:gd name="connsiteX4870" fmla="*/ 1165931 w 12207421"/>
              <a:gd name="connsiteY4870" fmla="*/ 5854358 h 6933129"/>
              <a:gd name="connsiteX4871" fmla="*/ 1165225 w 12207421"/>
              <a:gd name="connsiteY4871" fmla="*/ 5854358 h 6933129"/>
              <a:gd name="connsiteX4872" fmla="*/ 1139123 w 12207421"/>
              <a:gd name="connsiteY4872" fmla="*/ 5850831 h 6933129"/>
              <a:gd name="connsiteX4873" fmla="*/ 1132774 w 12207421"/>
              <a:gd name="connsiteY4873" fmla="*/ 5843071 h 6933129"/>
              <a:gd name="connsiteX4874" fmla="*/ 1140534 w 12207421"/>
              <a:gd name="connsiteY4874" fmla="*/ 5836721 h 6933129"/>
              <a:gd name="connsiteX4875" fmla="*/ 4866659 w 12207421"/>
              <a:gd name="connsiteY4875" fmla="*/ 5836015 h 6933129"/>
              <a:gd name="connsiteX4876" fmla="*/ 4874420 w 12207421"/>
              <a:gd name="connsiteY4876" fmla="*/ 5842364 h 6933129"/>
              <a:gd name="connsiteX4877" fmla="*/ 4876536 w 12207421"/>
              <a:gd name="connsiteY4877" fmla="*/ 5864232 h 6933129"/>
              <a:gd name="connsiteX4878" fmla="*/ 4885706 w 12207421"/>
              <a:gd name="connsiteY4878" fmla="*/ 5862116 h 6933129"/>
              <a:gd name="connsiteX4879" fmla="*/ 4893466 w 12207421"/>
              <a:gd name="connsiteY4879" fmla="*/ 5868465 h 6933129"/>
              <a:gd name="connsiteX4880" fmla="*/ 4887117 w 12207421"/>
              <a:gd name="connsiteY4880" fmla="*/ 5876225 h 6933129"/>
              <a:gd name="connsiteX4881" fmla="*/ 4877947 w 12207421"/>
              <a:gd name="connsiteY4881" fmla="*/ 5877636 h 6933129"/>
              <a:gd name="connsiteX4882" fmla="*/ 4880063 w 12207421"/>
              <a:gd name="connsiteY4882" fmla="*/ 5893861 h 6933129"/>
              <a:gd name="connsiteX4883" fmla="*/ 4873714 w 12207421"/>
              <a:gd name="connsiteY4883" fmla="*/ 5901621 h 6933129"/>
              <a:gd name="connsiteX4884" fmla="*/ 4873009 w 12207421"/>
              <a:gd name="connsiteY4884" fmla="*/ 5901621 h 6933129"/>
              <a:gd name="connsiteX4885" fmla="*/ 4865954 w 12207421"/>
              <a:gd name="connsiteY4885" fmla="*/ 5895272 h 6933129"/>
              <a:gd name="connsiteX4886" fmla="*/ 4864543 w 12207421"/>
              <a:gd name="connsiteY4886" fmla="*/ 5879752 h 6933129"/>
              <a:gd name="connsiteX4887" fmla="*/ 4847611 w 12207421"/>
              <a:gd name="connsiteY4887" fmla="*/ 5881868 h 6933129"/>
              <a:gd name="connsiteX4888" fmla="*/ 4846906 w 12207421"/>
              <a:gd name="connsiteY4888" fmla="*/ 5881868 h 6933129"/>
              <a:gd name="connsiteX4889" fmla="*/ 4839852 w 12207421"/>
              <a:gd name="connsiteY4889" fmla="*/ 5875520 h 6933129"/>
              <a:gd name="connsiteX4890" fmla="*/ 4846201 w 12207421"/>
              <a:gd name="connsiteY4890" fmla="*/ 5867760 h 6933129"/>
              <a:gd name="connsiteX4891" fmla="*/ 4863132 w 12207421"/>
              <a:gd name="connsiteY4891" fmla="*/ 5865643 h 6933129"/>
              <a:gd name="connsiteX4892" fmla="*/ 4860311 w 12207421"/>
              <a:gd name="connsiteY4892" fmla="*/ 5843775 h 6933129"/>
              <a:gd name="connsiteX4893" fmla="*/ 4866659 w 12207421"/>
              <a:gd name="connsiteY4893" fmla="*/ 5836015 h 6933129"/>
              <a:gd name="connsiteX4894" fmla="*/ 68959 w 12207421"/>
              <a:gd name="connsiteY4894" fmla="*/ 5833899 h 6933129"/>
              <a:gd name="connsiteX4895" fmla="*/ 78835 w 12207421"/>
              <a:gd name="connsiteY4895" fmla="*/ 5834605 h 6933129"/>
              <a:gd name="connsiteX4896" fmla="*/ 97176 w 12207421"/>
              <a:gd name="connsiteY4896" fmla="*/ 5855768 h 6933129"/>
              <a:gd name="connsiteX4897" fmla="*/ 107758 w 12207421"/>
              <a:gd name="connsiteY4897" fmla="*/ 5843070 h 6933129"/>
              <a:gd name="connsiteX4898" fmla="*/ 117634 w 12207421"/>
              <a:gd name="connsiteY4898" fmla="*/ 5843070 h 6933129"/>
              <a:gd name="connsiteX4899" fmla="*/ 117634 w 12207421"/>
              <a:gd name="connsiteY4899" fmla="*/ 5852946 h 6933129"/>
              <a:gd name="connsiteX4900" fmla="*/ 105642 w 12207421"/>
              <a:gd name="connsiteY4900" fmla="*/ 5867055 h 6933129"/>
              <a:gd name="connsiteX4901" fmla="*/ 130332 w 12207421"/>
              <a:gd name="connsiteY4901" fmla="*/ 5900211 h 6933129"/>
              <a:gd name="connsiteX4902" fmla="*/ 128216 w 12207421"/>
              <a:gd name="connsiteY4902" fmla="*/ 5910087 h 6933129"/>
              <a:gd name="connsiteX4903" fmla="*/ 123983 w 12207421"/>
              <a:gd name="connsiteY4903" fmla="*/ 5911498 h 6933129"/>
              <a:gd name="connsiteX4904" fmla="*/ 118340 w 12207421"/>
              <a:gd name="connsiteY4904" fmla="*/ 5908676 h 6933129"/>
              <a:gd name="connsiteX4905" fmla="*/ 97176 w 12207421"/>
              <a:gd name="connsiteY4905" fmla="*/ 5879753 h 6933129"/>
              <a:gd name="connsiteX4906" fmla="*/ 80951 w 12207421"/>
              <a:gd name="connsiteY4906" fmla="*/ 5923490 h 6933129"/>
              <a:gd name="connsiteX4907" fmla="*/ 73897 w 12207421"/>
              <a:gd name="connsiteY4907" fmla="*/ 5929134 h 6933129"/>
              <a:gd name="connsiteX4908" fmla="*/ 72486 w 12207421"/>
              <a:gd name="connsiteY4908" fmla="*/ 5929134 h 6933129"/>
              <a:gd name="connsiteX4909" fmla="*/ 68253 w 12207421"/>
              <a:gd name="connsiteY4909" fmla="*/ 5919963 h 6933129"/>
              <a:gd name="connsiteX4910" fmla="*/ 88711 w 12207421"/>
              <a:gd name="connsiteY4910" fmla="*/ 5867055 h 6933129"/>
              <a:gd name="connsiteX4911" fmla="*/ 68253 w 12207421"/>
              <a:gd name="connsiteY4911" fmla="*/ 5843775 h 6933129"/>
              <a:gd name="connsiteX4912" fmla="*/ 68959 w 12207421"/>
              <a:gd name="connsiteY4912" fmla="*/ 5833899 h 6933129"/>
              <a:gd name="connsiteX4913" fmla="*/ 4446921 w 12207421"/>
              <a:gd name="connsiteY4913" fmla="*/ 5833193 h 6933129"/>
              <a:gd name="connsiteX4914" fmla="*/ 4432812 w 12207421"/>
              <a:gd name="connsiteY4914" fmla="*/ 5873404 h 6933129"/>
              <a:gd name="connsiteX4915" fmla="*/ 4461736 w 12207421"/>
              <a:gd name="connsiteY4915" fmla="*/ 5870583 h 6933129"/>
              <a:gd name="connsiteX4916" fmla="*/ 4522403 w 12207421"/>
              <a:gd name="connsiteY4916" fmla="*/ 5832488 h 6933129"/>
              <a:gd name="connsiteX4917" fmla="*/ 4551327 w 12207421"/>
              <a:gd name="connsiteY4917" fmla="*/ 5832488 h 6933129"/>
              <a:gd name="connsiteX4918" fmla="*/ 4558382 w 12207421"/>
              <a:gd name="connsiteY4918" fmla="*/ 5839542 h 6933129"/>
              <a:gd name="connsiteX4919" fmla="*/ 4551327 w 12207421"/>
              <a:gd name="connsiteY4919" fmla="*/ 5846597 h 6933129"/>
              <a:gd name="connsiteX4920" fmla="*/ 4522403 w 12207421"/>
              <a:gd name="connsiteY4920" fmla="*/ 5846597 h 6933129"/>
              <a:gd name="connsiteX4921" fmla="*/ 4515349 w 12207421"/>
              <a:gd name="connsiteY4921" fmla="*/ 5839542 h 6933129"/>
              <a:gd name="connsiteX4922" fmla="*/ 4522403 w 12207421"/>
              <a:gd name="connsiteY4922" fmla="*/ 5832488 h 6933129"/>
              <a:gd name="connsiteX4923" fmla="*/ 10824143 w 12207421"/>
              <a:gd name="connsiteY4923" fmla="*/ 5831936 h 6933129"/>
              <a:gd name="connsiteX4924" fmla="*/ 10831903 w 12207421"/>
              <a:gd name="connsiteY4924" fmla="*/ 5836874 h 6933129"/>
              <a:gd name="connsiteX4925" fmla="*/ 10838958 w 12207421"/>
              <a:gd name="connsiteY4925" fmla="*/ 5895426 h 6933129"/>
              <a:gd name="connsiteX4926" fmla="*/ 10798747 w 12207421"/>
              <a:gd name="connsiteY4926" fmla="*/ 5941279 h 6933129"/>
              <a:gd name="connsiteX4927" fmla="*/ 10797336 w 12207421"/>
              <a:gd name="connsiteY4927" fmla="*/ 5941279 h 6933129"/>
              <a:gd name="connsiteX4928" fmla="*/ 10793809 w 12207421"/>
              <a:gd name="connsiteY4928" fmla="*/ 5940574 h 6933129"/>
              <a:gd name="connsiteX4929" fmla="*/ 10778995 w 12207421"/>
              <a:gd name="connsiteY4929" fmla="*/ 5918705 h 6933129"/>
              <a:gd name="connsiteX4930" fmla="*/ 10785344 w 12207421"/>
              <a:gd name="connsiteY4930" fmla="*/ 5910945 h 6933129"/>
              <a:gd name="connsiteX4931" fmla="*/ 10793104 w 12207421"/>
              <a:gd name="connsiteY4931" fmla="*/ 5917294 h 6933129"/>
              <a:gd name="connsiteX4932" fmla="*/ 10798747 w 12207421"/>
              <a:gd name="connsiteY4932" fmla="*/ 5927876 h 6933129"/>
              <a:gd name="connsiteX4933" fmla="*/ 10824143 w 12207421"/>
              <a:gd name="connsiteY4933" fmla="*/ 5893309 h 6933129"/>
              <a:gd name="connsiteX4934" fmla="*/ 10823438 w 12207421"/>
              <a:gd name="connsiteY4934" fmla="*/ 5865092 h 6933129"/>
              <a:gd name="connsiteX4935" fmla="*/ 10819911 w 12207421"/>
              <a:gd name="connsiteY4935" fmla="*/ 5869324 h 6933129"/>
              <a:gd name="connsiteX4936" fmla="*/ 10785344 w 12207421"/>
              <a:gd name="connsiteY4936" fmla="*/ 5870735 h 6933129"/>
              <a:gd name="connsiteX4937" fmla="*/ 10778995 w 12207421"/>
              <a:gd name="connsiteY4937" fmla="*/ 5850983 h 6933129"/>
              <a:gd name="connsiteX4938" fmla="*/ 10790282 w 12207421"/>
              <a:gd name="connsiteY4938" fmla="*/ 5836169 h 6933129"/>
              <a:gd name="connsiteX4939" fmla="*/ 10799453 w 12207421"/>
              <a:gd name="connsiteY4939" fmla="*/ 5839696 h 6933129"/>
              <a:gd name="connsiteX4940" fmla="*/ 10795926 w 12207421"/>
              <a:gd name="connsiteY4940" fmla="*/ 5848867 h 6933129"/>
              <a:gd name="connsiteX4941" fmla="*/ 10793104 w 12207421"/>
              <a:gd name="connsiteY4941" fmla="*/ 5853099 h 6933129"/>
              <a:gd name="connsiteX4942" fmla="*/ 10795220 w 12207421"/>
              <a:gd name="connsiteY4942" fmla="*/ 5860154 h 6933129"/>
              <a:gd name="connsiteX4943" fmla="*/ 10811445 w 12207421"/>
              <a:gd name="connsiteY4943" fmla="*/ 5858743 h 6933129"/>
              <a:gd name="connsiteX4944" fmla="*/ 10818500 w 12207421"/>
              <a:gd name="connsiteY4944" fmla="*/ 5838990 h 6933129"/>
              <a:gd name="connsiteX4945" fmla="*/ 10824143 w 12207421"/>
              <a:gd name="connsiteY4945" fmla="*/ 5831936 h 6933129"/>
              <a:gd name="connsiteX4946" fmla="*/ 11826483 w 12207421"/>
              <a:gd name="connsiteY4946" fmla="*/ 5828576 h 6933129"/>
              <a:gd name="connsiteX4947" fmla="*/ 11740240 w 12207421"/>
              <a:gd name="connsiteY4947" fmla="*/ 5853217 h 6933129"/>
              <a:gd name="connsiteX4948" fmla="*/ 11683565 w 12207421"/>
              <a:gd name="connsiteY4948" fmla="*/ 5891657 h 6933129"/>
              <a:gd name="connsiteX4949" fmla="*/ 11825005 w 12207421"/>
              <a:gd name="connsiteY4949" fmla="*/ 6034082 h 6933129"/>
              <a:gd name="connsiteX4950" fmla="*/ 11826483 w 12207421"/>
              <a:gd name="connsiteY4950" fmla="*/ 6038517 h 6933129"/>
              <a:gd name="connsiteX4951" fmla="*/ 11829440 w 12207421"/>
              <a:gd name="connsiteY4951" fmla="*/ 6038517 h 6933129"/>
              <a:gd name="connsiteX4952" fmla="*/ 11836340 w 12207421"/>
              <a:gd name="connsiteY4952" fmla="*/ 5827591 h 6933129"/>
              <a:gd name="connsiteX4953" fmla="*/ 11839296 w 12207421"/>
              <a:gd name="connsiteY4953" fmla="*/ 6026197 h 6933129"/>
              <a:gd name="connsiteX4954" fmla="*/ 11992071 w 12207421"/>
              <a:gd name="connsiteY4954" fmla="*/ 5881801 h 6933129"/>
              <a:gd name="connsiteX4955" fmla="*/ 11933993 w 12207421"/>
              <a:gd name="connsiteY4955" fmla="*/ 5848448 h 6933129"/>
              <a:gd name="connsiteX4956" fmla="*/ 11928160 w 12207421"/>
              <a:gd name="connsiteY4956" fmla="*/ 5851688 h 6933129"/>
              <a:gd name="connsiteX4957" fmla="*/ 11924633 w 12207421"/>
              <a:gd name="connsiteY4957" fmla="*/ 5850983 h 6933129"/>
              <a:gd name="connsiteX4958" fmla="*/ 11917578 w 12207421"/>
              <a:gd name="connsiteY4958" fmla="*/ 5847456 h 6933129"/>
              <a:gd name="connsiteX4959" fmla="*/ 11914756 w 12207421"/>
              <a:gd name="connsiteY4959" fmla="*/ 5838285 h 6933129"/>
              <a:gd name="connsiteX4960" fmla="*/ 11915759 w 12207421"/>
              <a:gd name="connsiteY4960" fmla="*/ 5837976 h 6933129"/>
              <a:gd name="connsiteX4961" fmla="*/ 11914945 w 12207421"/>
              <a:gd name="connsiteY4961" fmla="*/ 5837508 h 6933129"/>
              <a:gd name="connsiteX4962" fmla="*/ 11836340 w 12207421"/>
              <a:gd name="connsiteY4962" fmla="*/ 5827591 h 6933129"/>
              <a:gd name="connsiteX4963" fmla="*/ 1300671 w 12207421"/>
              <a:gd name="connsiteY4963" fmla="*/ 5827550 h 6933129"/>
              <a:gd name="connsiteX4964" fmla="*/ 1311958 w 12207421"/>
              <a:gd name="connsiteY4964" fmla="*/ 5831077 h 6933129"/>
              <a:gd name="connsiteX4965" fmla="*/ 1316897 w 12207421"/>
              <a:gd name="connsiteY4965" fmla="*/ 5839543 h 6933129"/>
              <a:gd name="connsiteX4966" fmla="*/ 1309842 w 12207421"/>
              <a:gd name="connsiteY4966" fmla="*/ 5844481 h 6933129"/>
              <a:gd name="connsiteX4967" fmla="*/ 1307726 w 12207421"/>
              <a:gd name="connsiteY4967" fmla="*/ 5844481 h 6933129"/>
              <a:gd name="connsiteX4968" fmla="*/ 1296438 w 12207421"/>
              <a:gd name="connsiteY4968" fmla="*/ 5840953 h 6933129"/>
              <a:gd name="connsiteX4969" fmla="*/ 1292206 w 12207421"/>
              <a:gd name="connsiteY4969" fmla="*/ 5832488 h 6933129"/>
              <a:gd name="connsiteX4970" fmla="*/ 1300671 w 12207421"/>
              <a:gd name="connsiteY4970" fmla="*/ 5827550 h 6933129"/>
              <a:gd name="connsiteX4971" fmla="*/ 176893 w 12207421"/>
              <a:gd name="connsiteY4971" fmla="*/ 5826845 h 6933129"/>
              <a:gd name="connsiteX4972" fmla="*/ 183947 w 12207421"/>
              <a:gd name="connsiteY4972" fmla="*/ 5833899 h 6933129"/>
              <a:gd name="connsiteX4973" fmla="*/ 183947 w 12207421"/>
              <a:gd name="connsiteY4973" fmla="*/ 5856474 h 6933129"/>
              <a:gd name="connsiteX4974" fmla="*/ 188885 w 12207421"/>
              <a:gd name="connsiteY4974" fmla="*/ 5855063 h 6933129"/>
              <a:gd name="connsiteX4975" fmla="*/ 197351 w 12207421"/>
              <a:gd name="connsiteY4975" fmla="*/ 5860002 h 6933129"/>
              <a:gd name="connsiteX4976" fmla="*/ 192413 w 12207421"/>
              <a:gd name="connsiteY4976" fmla="*/ 5868467 h 6933129"/>
              <a:gd name="connsiteX4977" fmla="*/ 183947 w 12207421"/>
              <a:gd name="connsiteY4977" fmla="*/ 5870583 h 6933129"/>
              <a:gd name="connsiteX4978" fmla="*/ 183947 w 12207421"/>
              <a:gd name="connsiteY4978" fmla="*/ 5889630 h 6933129"/>
              <a:gd name="connsiteX4979" fmla="*/ 176187 w 12207421"/>
              <a:gd name="connsiteY4979" fmla="*/ 5895979 h 6933129"/>
              <a:gd name="connsiteX4980" fmla="*/ 169133 w 12207421"/>
              <a:gd name="connsiteY4980" fmla="*/ 5888925 h 6933129"/>
              <a:gd name="connsiteX4981" fmla="*/ 169133 w 12207421"/>
              <a:gd name="connsiteY4981" fmla="*/ 5871289 h 6933129"/>
              <a:gd name="connsiteX4982" fmla="*/ 167017 w 12207421"/>
              <a:gd name="connsiteY4982" fmla="*/ 5871289 h 6933129"/>
              <a:gd name="connsiteX4983" fmla="*/ 159256 w 12207421"/>
              <a:gd name="connsiteY4983" fmla="*/ 5871289 h 6933129"/>
              <a:gd name="connsiteX4984" fmla="*/ 152907 w 12207421"/>
              <a:gd name="connsiteY4984" fmla="*/ 5863529 h 6933129"/>
              <a:gd name="connsiteX4985" fmla="*/ 160667 w 12207421"/>
              <a:gd name="connsiteY4985" fmla="*/ 5857180 h 6933129"/>
              <a:gd name="connsiteX4986" fmla="*/ 169838 w 12207421"/>
              <a:gd name="connsiteY4986" fmla="*/ 5857180 h 6933129"/>
              <a:gd name="connsiteX4987" fmla="*/ 169838 w 12207421"/>
              <a:gd name="connsiteY4987" fmla="*/ 5833899 h 6933129"/>
              <a:gd name="connsiteX4988" fmla="*/ 176893 w 12207421"/>
              <a:gd name="connsiteY4988" fmla="*/ 5826845 h 6933129"/>
              <a:gd name="connsiteX4989" fmla="*/ 5911095 w 12207421"/>
              <a:gd name="connsiteY4989" fmla="*/ 5826039 h 6933129"/>
              <a:gd name="connsiteX4990" fmla="*/ 5920266 w 12207421"/>
              <a:gd name="connsiteY4990" fmla="*/ 5828861 h 6933129"/>
              <a:gd name="connsiteX4991" fmla="*/ 6047246 w 12207421"/>
              <a:gd name="connsiteY4991" fmla="*/ 6083525 h 6933129"/>
              <a:gd name="connsiteX4992" fmla="*/ 6053595 w 12207421"/>
              <a:gd name="connsiteY4992" fmla="*/ 6091285 h 6933129"/>
              <a:gd name="connsiteX4993" fmla="*/ 6052889 w 12207421"/>
              <a:gd name="connsiteY4993" fmla="*/ 6094812 h 6933129"/>
              <a:gd name="connsiteX4994" fmla="*/ 6049362 w 12207421"/>
              <a:gd name="connsiteY4994" fmla="*/ 6103983 h 6933129"/>
              <a:gd name="connsiteX4995" fmla="*/ 6046540 w 12207421"/>
              <a:gd name="connsiteY4995" fmla="*/ 6104689 h 6933129"/>
              <a:gd name="connsiteX4996" fmla="*/ 6040191 w 12207421"/>
              <a:gd name="connsiteY4996" fmla="*/ 6100456 h 6933129"/>
              <a:gd name="connsiteX4997" fmla="*/ 6039486 w 12207421"/>
              <a:gd name="connsiteY4997" fmla="*/ 6099045 h 6933129"/>
              <a:gd name="connsiteX4998" fmla="*/ 5777062 w 12207421"/>
              <a:gd name="connsiteY4998" fmla="*/ 6112448 h 6933129"/>
              <a:gd name="connsiteX4999" fmla="*/ 5770713 w 12207421"/>
              <a:gd name="connsiteY4999" fmla="*/ 6115976 h 6933129"/>
              <a:gd name="connsiteX5000" fmla="*/ 5767185 w 12207421"/>
              <a:gd name="connsiteY5000" fmla="*/ 6115270 h 6933129"/>
              <a:gd name="connsiteX5001" fmla="*/ 5763658 w 12207421"/>
              <a:gd name="connsiteY5001" fmla="*/ 6107510 h 6933129"/>
              <a:gd name="connsiteX5002" fmla="*/ 5762953 w 12207421"/>
              <a:gd name="connsiteY5002" fmla="*/ 6106099 h 6933129"/>
              <a:gd name="connsiteX5003" fmla="*/ 5767185 w 12207421"/>
              <a:gd name="connsiteY5003" fmla="*/ 6099045 h 6933129"/>
              <a:gd name="connsiteX5004" fmla="*/ 5906157 w 12207421"/>
              <a:gd name="connsiteY5004" fmla="*/ 5835915 h 6933129"/>
              <a:gd name="connsiteX5005" fmla="*/ 5907568 w 12207421"/>
              <a:gd name="connsiteY5005" fmla="*/ 5834504 h 6933129"/>
              <a:gd name="connsiteX5006" fmla="*/ 5911095 w 12207421"/>
              <a:gd name="connsiteY5006" fmla="*/ 5826039 h 6933129"/>
              <a:gd name="connsiteX5007" fmla="*/ 2243124 w 12207421"/>
              <a:gd name="connsiteY5007" fmla="*/ 5825434 h 6933129"/>
              <a:gd name="connsiteX5008" fmla="*/ 2264287 w 12207421"/>
              <a:gd name="connsiteY5008" fmla="*/ 5840953 h 6933129"/>
              <a:gd name="connsiteX5009" fmla="*/ 2262876 w 12207421"/>
              <a:gd name="connsiteY5009" fmla="*/ 5867055 h 6933129"/>
              <a:gd name="connsiteX5010" fmla="*/ 2258643 w 12207421"/>
              <a:gd name="connsiteY5010" fmla="*/ 5873404 h 6933129"/>
              <a:gd name="connsiteX5011" fmla="*/ 2262876 w 12207421"/>
              <a:gd name="connsiteY5011" fmla="*/ 5876225 h 6933129"/>
              <a:gd name="connsiteX5012" fmla="*/ 2270636 w 12207421"/>
              <a:gd name="connsiteY5012" fmla="*/ 5900210 h 6933129"/>
              <a:gd name="connsiteX5013" fmla="*/ 2257232 w 12207421"/>
              <a:gd name="connsiteY5013" fmla="*/ 5921374 h 6933129"/>
              <a:gd name="connsiteX5014" fmla="*/ 2239596 w 12207421"/>
              <a:gd name="connsiteY5014" fmla="*/ 5927017 h 6933129"/>
              <a:gd name="connsiteX5015" fmla="*/ 2231835 w 12207421"/>
              <a:gd name="connsiteY5015" fmla="*/ 5926312 h 6933129"/>
              <a:gd name="connsiteX5016" fmla="*/ 2226897 w 12207421"/>
              <a:gd name="connsiteY5016" fmla="*/ 5917846 h 6933129"/>
              <a:gd name="connsiteX5017" fmla="*/ 2235364 w 12207421"/>
              <a:gd name="connsiteY5017" fmla="*/ 5912908 h 6933129"/>
              <a:gd name="connsiteX5018" fmla="*/ 2248767 w 12207421"/>
              <a:gd name="connsiteY5018" fmla="*/ 5910086 h 6933129"/>
              <a:gd name="connsiteX5019" fmla="*/ 2256527 w 12207421"/>
              <a:gd name="connsiteY5019" fmla="*/ 5898800 h 6933129"/>
              <a:gd name="connsiteX5020" fmla="*/ 2252294 w 12207421"/>
              <a:gd name="connsiteY5020" fmla="*/ 5886102 h 6933129"/>
              <a:gd name="connsiteX5021" fmla="*/ 2240302 w 12207421"/>
              <a:gd name="connsiteY5021" fmla="*/ 5880458 h 6933129"/>
              <a:gd name="connsiteX5022" fmla="*/ 2233246 w 12207421"/>
              <a:gd name="connsiteY5022" fmla="*/ 5874109 h 6933129"/>
              <a:gd name="connsiteX5023" fmla="*/ 2239596 w 12207421"/>
              <a:gd name="connsiteY5023" fmla="*/ 5866349 h 6933129"/>
              <a:gd name="connsiteX5024" fmla="*/ 2250178 w 12207421"/>
              <a:gd name="connsiteY5024" fmla="*/ 5858589 h 6933129"/>
              <a:gd name="connsiteX5025" fmla="*/ 2251589 w 12207421"/>
              <a:gd name="connsiteY5025" fmla="*/ 5845892 h 6933129"/>
              <a:gd name="connsiteX5026" fmla="*/ 2241007 w 12207421"/>
              <a:gd name="connsiteY5026" fmla="*/ 5838837 h 6933129"/>
              <a:gd name="connsiteX5027" fmla="*/ 2228308 w 12207421"/>
              <a:gd name="connsiteY5027" fmla="*/ 5842364 h 6933129"/>
              <a:gd name="connsiteX5028" fmla="*/ 2218432 w 12207421"/>
              <a:gd name="connsiteY5028" fmla="*/ 5842364 h 6933129"/>
              <a:gd name="connsiteX5029" fmla="*/ 2218432 w 12207421"/>
              <a:gd name="connsiteY5029" fmla="*/ 5832488 h 6933129"/>
              <a:gd name="connsiteX5030" fmla="*/ 2243124 w 12207421"/>
              <a:gd name="connsiteY5030" fmla="*/ 5825434 h 6933129"/>
              <a:gd name="connsiteX5031" fmla="*/ 1374744 w 12207421"/>
              <a:gd name="connsiteY5031" fmla="*/ 5825434 h 6933129"/>
              <a:gd name="connsiteX5032" fmla="*/ 1382504 w 12207421"/>
              <a:gd name="connsiteY5032" fmla="*/ 5828961 h 6933129"/>
              <a:gd name="connsiteX5033" fmla="*/ 1385326 w 12207421"/>
              <a:gd name="connsiteY5033" fmla="*/ 5838132 h 6933129"/>
              <a:gd name="connsiteX5034" fmla="*/ 1378977 w 12207421"/>
              <a:gd name="connsiteY5034" fmla="*/ 5841659 h 6933129"/>
              <a:gd name="connsiteX5035" fmla="*/ 1375449 w 12207421"/>
              <a:gd name="connsiteY5035" fmla="*/ 5840954 h 6933129"/>
              <a:gd name="connsiteX5036" fmla="*/ 1368395 w 12207421"/>
              <a:gd name="connsiteY5036" fmla="*/ 5837427 h 6933129"/>
              <a:gd name="connsiteX5037" fmla="*/ 1365573 w 12207421"/>
              <a:gd name="connsiteY5037" fmla="*/ 5828256 h 6933129"/>
              <a:gd name="connsiteX5038" fmla="*/ 1374744 w 12207421"/>
              <a:gd name="connsiteY5038" fmla="*/ 5825434 h 6933129"/>
              <a:gd name="connsiteX5039" fmla="*/ 5121323 w 12207421"/>
              <a:gd name="connsiteY5039" fmla="*/ 5824729 h 6933129"/>
              <a:gd name="connsiteX5040" fmla="*/ 5128378 w 12207421"/>
              <a:gd name="connsiteY5040" fmla="*/ 5831783 h 6933129"/>
              <a:gd name="connsiteX5041" fmla="*/ 5131199 w 12207421"/>
              <a:gd name="connsiteY5041" fmla="*/ 5893157 h 6933129"/>
              <a:gd name="connsiteX5042" fmla="*/ 5124145 w 12207421"/>
              <a:gd name="connsiteY5042" fmla="*/ 5900212 h 6933129"/>
              <a:gd name="connsiteX5043" fmla="*/ 5117090 w 12207421"/>
              <a:gd name="connsiteY5043" fmla="*/ 5893157 h 6933129"/>
              <a:gd name="connsiteX5044" fmla="*/ 5114269 w 12207421"/>
              <a:gd name="connsiteY5044" fmla="*/ 5831783 h 6933129"/>
              <a:gd name="connsiteX5045" fmla="*/ 5121323 w 12207421"/>
              <a:gd name="connsiteY5045" fmla="*/ 5824729 h 6933129"/>
              <a:gd name="connsiteX5046" fmla="*/ 4978825 w 12207421"/>
              <a:gd name="connsiteY5046" fmla="*/ 5824728 h 6933129"/>
              <a:gd name="connsiteX5047" fmla="*/ 4983058 w 12207421"/>
              <a:gd name="connsiteY5047" fmla="*/ 5833899 h 6933129"/>
              <a:gd name="connsiteX5048" fmla="*/ 4971065 w 12207421"/>
              <a:gd name="connsiteY5048" fmla="*/ 5865644 h 6933129"/>
              <a:gd name="connsiteX5049" fmla="*/ 4970360 w 12207421"/>
              <a:gd name="connsiteY5049" fmla="*/ 5868465 h 6933129"/>
              <a:gd name="connsiteX5050" fmla="*/ 4970360 w 12207421"/>
              <a:gd name="connsiteY5050" fmla="*/ 5869171 h 6933129"/>
              <a:gd name="connsiteX5051" fmla="*/ 4956956 w 12207421"/>
              <a:gd name="connsiteY5051" fmla="*/ 5905149 h 6933129"/>
              <a:gd name="connsiteX5052" fmla="*/ 4950608 w 12207421"/>
              <a:gd name="connsiteY5052" fmla="*/ 5909381 h 6933129"/>
              <a:gd name="connsiteX5053" fmla="*/ 4949197 w 12207421"/>
              <a:gd name="connsiteY5053" fmla="*/ 5909381 h 6933129"/>
              <a:gd name="connsiteX5054" fmla="*/ 4944259 w 12207421"/>
              <a:gd name="connsiteY5054" fmla="*/ 5901621 h 6933129"/>
              <a:gd name="connsiteX5055" fmla="*/ 4945670 w 12207421"/>
              <a:gd name="connsiteY5055" fmla="*/ 5892450 h 6933129"/>
              <a:gd name="connsiteX5056" fmla="*/ 4949902 w 12207421"/>
              <a:gd name="connsiteY5056" fmla="*/ 5886807 h 6933129"/>
              <a:gd name="connsiteX5057" fmla="*/ 4956956 w 12207421"/>
              <a:gd name="connsiteY5057" fmla="*/ 5867760 h 6933129"/>
              <a:gd name="connsiteX5058" fmla="*/ 4914629 w 12207421"/>
              <a:gd name="connsiteY5058" fmla="*/ 5842364 h 6933129"/>
              <a:gd name="connsiteX5059" fmla="*/ 4912513 w 12207421"/>
              <a:gd name="connsiteY5059" fmla="*/ 5832488 h 6933129"/>
              <a:gd name="connsiteX5060" fmla="*/ 4922389 w 12207421"/>
              <a:gd name="connsiteY5060" fmla="*/ 5830372 h 6933129"/>
              <a:gd name="connsiteX5061" fmla="*/ 4962600 w 12207421"/>
              <a:gd name="connsiteY5061" fmla="*/ 5854357 h 6933129"/>
              <a:gd name="connsiteX5062" fmla="*/ 4972476 w 12207421"/>
              <a:gd name="connsiteY5062" fmla="*/ 5828255 h 6933129"/>
              <a:gd name="connsiteX5063" fmla="*/ 4978825 w 12207421"/>
              <a:gd name="connsiteY5063" fmla="*/ 5824728 h 6933129"/>
              <a:gd name="connsiteX5064" fmla="*/ 274947 w 12207421"/>
              <a:gd name="connsiteY5064" fmla="*/ 5821907 h 6933129"/>
              <a:gd name="connsiteX5065" fmla="*/ 282707 w 12207421"/>
              <a:gd name="connsiteY5065" fmla="*/ 5826845 h 6933129"/>
              <a:gd name="connsiteX5066" fmla="*/ 289762 w 12207421"/>
              <a:gd name="connsiteY5066" fmla="*/ 5885397 h 6933129"/>
              <a:gd name="connsiteX5067" fmla="*/ 249551 w 12207421"/>
              <a:gd name="connsiteY5067" fmla="*/ 5931250 h 6933129"/>
              <a:gd name="connsiteX5068" fmla="*/ 248140 w 12207421"/>
              <a:gd name="connsiteY5068" fmla="*/ 5931250 h 6933129"/>
              <a:gd name="connsiteX5069" fmla="*/ 244613 w 12207421"/>
              <a:gd name="connsiteY5069" fmla="*/ 5930545 h 6933129"/>
              <a:gd name="connsiteX5070" fmla="*/ 229799 w 12207421"/>
              <a:gd name="connsiteY5070" fmla="*/ 5908676 h 6933129"/>
              <a:gd name="connsiteX5071" fmla="*/ 236148 w 12207421"/>
              <a:gd name="connsiteY5071" fmla="*/ 5900916 h 6933129"/>
              <a:gd name="connsiteX5072" fmla="*/ 243908 w 12207421"/>
              <a:gd name="connsiteY5072" fmla="*/ 5907265 h 6933129"/>
              <a:gd name="connsiteX5073" fmla="*/ 249551 w 12207421"/>
              <a:gd name="connsiteY5073" fmla="*/ 5917847 h 6933129"/>
              <a:gd name="connsiteX5074" fmla="*/ 274947 w 12207421"/>
              <a:gd name="connsiteY5074" fmla="*/ 5883280 h 6933129"/>
              <a:gd name="connsiteX5075" fmla="*/ 274242 w 12207421"/>
              <a:gd name="connsiteY5075" fmla="*/ 5855063 h 6933129"/>
              <a:gd name="connsiteX5076" fmla="*/ 270715 w 12207421"/>
              <a:gd name="connsiteY5076" fmla="*/ 5859295 h 6933129"/>
              <a:gd name="connsiteX5077" fmla="*/ 236148 w 12207421"/>
              <a:gd name="connsiteY5077" fmla="*/ 5860706 h 6933129"/>
              <a:gd name="connsiteX5078" fmla="*/ 229799 w 12207421"/>
              <a:gd name="connsiteY5078" fmla="*/ 5840954 h 6933129"/>
              <a:gd name="connsiteX5079" fmla="*/ 241086 w 12207421"/>
              <a:gd name="connsiteY5079" fmla="*/ 5826140 h 6933129"/>
              <a:gd name="connsiteX5080" fmla="*/ 250257 w 12207421"/>
              <a:gd name="connsiteY5080" fmla="*/ 5829667 h 6933129"/>
              <a:gd name="connsiteX5081" fmla="*/ 246730 w 12207421"/>
              <a:gd name="connsiteY5081" fmla="*/ 5838838 h 6933129"/>
              <a:gd name="connsiteX5082" fmla="*/ 243908 w 12207421"/>
              <a:gd name="connsiteY5082" fmla="*/ 5843070 h 6933129"/>
              <a:gd name="connsiteX5083" fmla="*/ 246024 w 12207421"/>
              <a:gd name="connsiteY5083" fmla="*/ 5850125 h 6933129"/>
              <a:gd name="connsiteX5084" fmla="*/ 262249 w 12207421"/>
              <a:gd name="connsiteY5084" fmla="*/ 5848714 h 6933129"/>
              <a:gd name="connsiteX5085" fmla="*/ 269304 w 12207421"/>
              <a:gd name="connsiteY5085" fmla="*/ 5828961 h 6933129"/>
              <a:gd name="connsiteX5086" fmla="*/ 274947 w 12207421"/>
              <a:gd name="connsiteY5086" fmla="*/ 5821907 h 6933129"/>
              <a:gd name="connsiteX5087" fmla="*/ 11133834 w 12207421"/>
              <a:gd name="connsiteY5087" fmla="*/ 5820649 h 6933129"/>
              <a:gd name="connsiteX5088" fmla="*/ 11116902 w 12207421"/>
              <a:gd name="connsiteY5088" fmla="*/ 5830525 h 6933129"/>
              <a:gd name="connsiteX5089" fmla="*/ 11117607 w 12207421"/>
              <a:gd name="connsiteY5089" fmla="*/ 5845339 h 6933129"/>
              <a:gd name="connsiteX5090" fmla="*/ 11125367 w 12207421"/>
              <a:gd name="connsiteY5090" fmla="*/ 5848866 h 6933129"/>
              <a:gd name="connsiteX5091" fmla="*/ 11134539 w 12207421"/>
              <a:gd name="connsiteY5091" fmla="*/ 5837579 h 6933129"/>
              <a:gd name="connsiteX5092" fmla="*/ 11133834 w 12207421"/>
              <a:gd name="connsiteY5092" fmla="*/ 5820649 h 6933129"/>
              <a:gd name="connsiteX5093" fmla="*/ 4812340 w 12207421"/>
              <a:gd name="connsiteY5093" fmla="*/ 5817674 h 6933129"/>
              <a:gd name="connsiteX5094" fmla="*/ 4817278 w 12207421"/>
              <a:gd name="connsiteY5094" fmla="*/ 5824023 h 6933129"/>
              <a:gd name="connsiteX5095" fmla="*/ 4817984 w 12207421"/>
              <a:gd name="connsiteY5095" fmla="*/ 5898801 h 6933129"/>
              <a:gd name="connsiteX5096" fmla="*/ 4810929 w 12207421"/>
              <a:gd name="connsiteY5096" fmla="*/ 5905856 h 6933129"/>
              <a:gd name="connsiteX5097" fmla="*/ 4803875 w 12207421"/>
              <a:gd name="connsiteY5097" fmla="*/ 5898801 h 6933129"/>
              <a:gd name="connsiteX5098" fmla="*/ 4803169 w 12207421"/>
              <a:gd name="connsiteY5098" fmla="*/ 5843776 h 6933129"/>
              <a:gd name="connsiteX5099" fmla="*/ 4800347 w 12207421"/>
              <a:gd name="connsiteY5099" fmla="*/ 5847303 h 6933129"/>
              <a:gd name="connsiteX5100" fmla="*/ 4790471 w 12207421"/>
              <a:gd name="connsiteY5100" fmla="*/ 5848714 h 6933129"/>
              <a:gd name="connsiteX5101" fmla="*/ 4789766 w 12207421"/>
              <a:gd name="connsiteY5101" fmla="*/ 5838838 h 6933129"/>
              <a:gd name="connsiteX5102" fmla="*/ 4804580 w 12207421"/>
              <a:gd name="connsiteY5102" fmla="*/ 5819791 h 6933129"/>
              <a:gd name="connsiteX5103" fmla="*/ 4812340 w 12207421"/>
              <a:gd name="connsiteY5103" fmla="*/ 5817674 h 6933129"/>
              <a:gd name="connsiteX5104" fmla="*/ 3729488 w 12207421"/>
              <a:gd name="connsiteY5104" fmla="*/ 5816263 h 6933129"/>
              <a:gd name="connsiteX5105" fmla="*/ 3750652 w 12207421"/>
              <a:gd name="connsiteY5105" fmla="*/ 5831782 h 6933129"/>
              <a:gd name="connsiteX5106" fmla="*/ 3749241 w 12207421"/>
              <a:gd name="connsiteY5106" fmla="*/ 5857884 h 6933129"/>
              <a:gd name="connsiteX5107" fmla="*/ 3745008 w 12207421"/>
              <a:gd name="connsiteY5107" fmla="*/ 5864233 h 6933129"/>
              <a:gd name="connsiteX5108" fmla="*/ 3749946 w 12207421"/>
              <a:gd name="connsiteY5108" fmla="*/ 5869171 h 6933129"/>
              <a:gd name="connsiteX5109" fmla="*/ 3757706 w 12207421"/>
              <a:gd name="connsiteY5109" fmla="*/ 5893156 h 6933129"/>
              <a:gd name="connsiteX5110" fmla="*/ 3743597 w 12207421"/>
              <a:gd name="connsiteY5110" fmla="*/ 5912203 h 6933129"/>
              <a:gd name="connsiteX5111" fmla="*/ 3725961 w 12207421"/>
              <a:gd name="connsiteY5111" fmla="*/ 5917846 h 6933129"/>
              <a:gd name="connsiteX5112" fmla="*/ 3718200 w 12207421"/>
              <a:gd name="connsiteY5112" fmla="*/ 5917141 h 6933129"/>
              <a:gd name="connsiteX5113" fmla="*/ 3713262 w 12207421"/>
              <a:gd name="connsiteY5113" fmla="*/ 5908675 h 6933129"/>
              <a:gd name="connsiteX5114" fmla="*/ 3721729 w 12207421"/>
              <a:gd name="connsiteY5114" fmla="*/ 5903737 h 6933129"/>
              <a:gd name="connsiteX5115" fmla="*/ 3735132 w 12207421"/>
              <a:gd name="connsiteY5115" fmla="*/ 5900916 h 6933129"/>
              <a:gd name="connsiteX5116" fmla="*/ 3742892 w 12207421"/>
              <a:gd name="connsiteY5116" fmla="*/ 5889628 h 6933129"/>
              <a:gd name="connsiteX5117" fmla="*/ 3738659 w 12207421"/>
              <a:gd name="connsiteY5117" fmla="*/ 5876931 h 6933129"/>
              <a:gd name="connsiteX5118" fmla="*/ 3726667 w 12207421"/>
              <a:gd name="connsiteY5118" fmla="*/ 5871287 h 6933129"/>
              <a:gd name="connsiteX5119" fmla="*/ 3719611 w 12207421"/>
              <a:gd name="connsiteY5119" fmla="*/ 5864938 h 6933129"/>
              <a:gd name="connsiteX5120" fmla="*/ 3725961 w 12207421"/>
              <a:gd name="connsiteY5120" fmla="*/ 5857178 h 6933129"/>
              <a:gd name="connsiteX5121" fmla="*/ 3736543 w 12207421"/>
              <a:gd name="connsiteY5121" fmla="*/ 5849418 h 6933129"/>
              <a:gd name="connsiteX5122" fmla="*/ 3737954 w 12207421"/>
              <a:gd name="connsiteY5122" fmla="*/ 5836720 h 6933129"/>
              <a:gd name="connsiteX5123" fmla="*/ 3727372 w 12207421"/>
              <a:gd name="connsiteY5123" fmla="*/ 5829666 h 6933129"/>
              <a:gd name="connsiteX5124" fmla="*/ 3714673 w 12207421"/>
              <a:gd name="connsiteY5124" fmla="*/ 5833193 h 6933129"/>
              <a:gd name="connsiteX5125" fmla="*/ 3704797 w 12207421"/>
              <a:gd name="connsiteY5125" fmla="*/ 5833193 h 6933129"/>
              <a:gd name="connsiteX5126" fmla="*/ 3704797 w 12207421"/>
              <a:gd name="connsiteY5126" fmla="*/ 5823317 h 6933129"/>
              <a:gd name="connsiteX5127" fmla="*/ 3729488 w 12207421"/>
              <a:gd name="connsiteY5127" fmla="*/ 5816263 h 6933129"/>
              <a:gd name="connsiteX5128" fmla="*/ 6759748 w 12207421"/>
              <a:gd name="connsiteY5128" fmla="*/ 5816163 h 6933129"/>
              <a:gd name="connsiteX5129" fmla="*/ 6636295 w 12207421"/>
              <a:gd name="connsiteY5129" fmla="*/ 5851435 h 6933129"/>
              <a:gd name="connsiteX5130" fmla="*/ 6555167 w 12207421"/>
              <a:gd name="connsiteY5130" fmla="*/ 5906459 h 6933129"/>
              <a:gd name="connsiteX5131" fmla="*/ 6757632 w 12207421"/>
              <a:gd name="connsiteY5131" fmla="*/ 6110331 h 6933129"/>
              <a:gd name="connsiteX5132" fmla="*/ 6759748 w 12207421"/>
              <a:gd name="connsiteY5132" fmla="*/ 6116680 h 6933129"/>
              <a:gd name="connsiteX5133" fmla="*/ 6763980 w 12207421"/>
              <a:gd name="connsiteY5133" fmla="*/ 6116680 h 6933129"/>
              <a:gd name="connsiteX5134" fmla="*/ 6773857 w 12207421"/>
              <a:gd name="connsiteY5134" fmla="*/ 5814752 h 6933129"/>
              <a:gd name="connsiteX5135" fmla="*/ 6778089 w 12207421"/>
              <a:gd name="connsiteY5135" fmla="*/ 6099044 h 6933129"/>
              <a:gd name="connsiteX5136" fmla="*/ 6996779 w 12207421"/>
              <a:gd name="connsiteY5136" fmla="*/ 5892350 h 6933129"/>
              <a:gd name="connsiteX5137" fmla="*/ 6773857 w 12207421"/>
              <a:gd name="connsiteY5137" fmla="*/ 5814752 h 6933129"/>
              <a:gd name="connsiteX5138" fmla="*/ 6410551 w 12207421"/>
              <a:gd name="connsiteY5138" fmla="*/ 5814752 h 6933129"/>
              <a:gd name="connsiteX5139" fmla="*/ 6418310 w 12207421"/>
              <a:gd name="connsiteY5139" fmla="*/ 5821101 h 6933129"/>
              <a:gd name="connsiteX5140" fmla="*/ 6421838 w 12207421"/>
              <a:gd name="connsiteY5140" fmla="*/ 5854257 h 6933129"/>
              <a:gd name="connsiteX5141" fmla="*/ 6415489 w 12207421"/>
              <a:gd name="connsiteY5141" fmla="*/ 5862017 h 6933129"/>
              <a:gd name="connsiteX5142" fmla="*/ 6414783 w 12207421"/>
              <a:gd name="connsiteY5142" fmla="*/ 5862017 h 6933129"/>
              <a:gd name="connsiteX5143" fmla="*/ 6407728 w 12207421"/>
              <a:gd name="connsiteY5143" fmla="*/ 5855667 h 6933129"/>
              <a:gd name="connsiteX5144" fmla="*/ 6404202 w 12207421"/>
              <a:gd name="connsiteY5144" fmla="*/ 5822512 h 6933129"/>
              <a:gd name="connsiteX5145" fmla="*/ 6410551 w 12207421"/>
              <a:gd name="connsiteY5145" fmla="*/ 5814752 h 6933129"/>
              <a:gd name="connsiteX5146" fmla="*/ 2070339 w 12207421"/>
              <a:gd name="connsiteY5146" fmla="*/ 5813441 h 6933129"/>
              <a:gd name="connsiteX5147" fmla="*/ 2085153 w 12207421"/>
              <a:gd name="connsiteY5147" fmla="*/ 5845893 h 6933129"/>
              <a:gd name="connsiteX5148" fmla="*/ 2071044 w 12207421"/>
              <a:gd name="connsiteY5148" fmla="*/ 5874815 h 6933129"/>
              <a:gd name="connsiteX5149" fmla="*/ 2069633 w 12207421"/>
              <a:gd name="connsiteY5149" fmla="*/ 5876226 h 6933129"/>
              <a:gd name="connsiteX5150" fmla="*/ 2061874 w 12207421"/>
              <a:gd name="connsiteY5150" fmla="*/ 5887514 h 6933129"/>
              <a:gd name="connsiteX5151" fmla="*/ 2115437 w 12207421"/>
              <a:gd name="connsiteY5151" fmla="*/ 5882575 h 6933129"/>
              <a:gd name="connsiteX5152" fmla="*/ 2122492 w 12207421"/>
              <a:gd name="connsiteY5152" fmla="*/ 5888924 h 6933129"/>
              <a:gd name="connsiteX5153" fmla="*/ 2116143 w 12207421"/>
              <a:gd name="connsiteY5153" fmla="*/ 5896684 h 6933129"/>
              <a:gd name="connsiteX5154" fmla="*/ 2050586 w 12207421"/>
              <a:gd name="connsiteY5154" fmla="*/ 5902328 h 6933129"/>
              <a:gd name="connsiteX5155" fmla="*/ 2049881 w 12207421"/>
              <a:gd name="connsiteY5155" fmla="*/ 5902328 h 6933129"/>
              <a:gd name="connsiteX5156" fmla="*/ 2044238 w 12207421"/>
              <a:gd name="connsiteY5156" fmla="*/ 5899506 h 6933129"/>
              <a:gd name="connsiteX5157" fmla="*/ 2042827 w 12207421"/>
              <a:gd name="connsiteY5157" fmla="*/ 5893157 h 6933129"/>
              <a:gd name="connsiteX5158" fmla="*/ 2057641 w 12207421"/>
              <a:gd name="connsiteY5158" fmla="*/ 5867056 h 6933129"/>
              <a:gd name="connsiteX5159" fmla="*/ 2058347 w 12207421"/>
              <a:gd name="connsiteY5159" fmla="*/ 5865645 h 6933129"/>
              <a:gd name="connsiteX5160" fmla="*/ 2070339 w 12207421"/>
              <a:gd name="connsiteY5160" fmla="*/ 5843071 h 6933129"/>
              <a:gd name="connsiteX5161" fmla="*/ 2063285 w 12207421"/>
              <a:gd name="connsiteY5161" fmla="*/ 5826139 h 6933129"/>
              <a:gd name="connsiteX5162" fmla="*/ 2055525 w 12207421"/>
              <a:gd name="connsiteY5162" fmla="*/ 5827550 h 6933129"/>
              <a:gd name="connsiteX5163" fmla="*/ 2053409 w 12207421"/>
              <a:gd name="connsiteY5163" fmla="*/ 5831783 h 6933129"/>
              <a:gd name="connsiteX5164" fmla="*/ 2047764 w 12207421"/>
              <a:gd name="connsiteY5164" fmla="*/ 5839542 h 6933129"/>
              <a:gd name="connsiteX5165" fmla="*/ 2040005 w 12207421"/>
              <a:gd name="connsiteY5165" fmla="*/ 5833899 h 6933129"/>
              <a:gd name="connsiteX5166" fmla="*/ 2047764 w 12207421"/>
              <a:gd name="connsiteY5166" fmla="*/ 5816263 h 6933129"/>
              <a:gd name="connsiteX5167" fmla="*/ 2070339 w 12207421"/>
              <a:gd name="connsiteY5167" fmla="*/ 5813441 h 6933129"/>
              <a:gd name="connsiteX5168" fmla="*/ 10059783 w 12207421"/>
              <a:gd name="connsiteY5168" fmla="*/ 5811224 h 6933129"/>
              <a:gd name="connsiteX5169" fmla="*/ 10062605 w 12207421"/>
              <a:gd name="connsiteY5169" fmla="*/ 5820395 h 6933129"/>
              <a:gd name="connsiteX5170" fmla="*/ 10054845 w 12207421"/>
              <a:gd name="connsiteY5170" fmla="*/ 5835915 h 6933129"/>
              <a:gd name="connsiteX5171" fmla="*/ 10048496 w 12207421"/>
              <a:gd name="connsiteY5171" fmla="*/ 5840147 h 6933129"/>
              <a:gd name="connsiteX5172" fmla="*/ 10045674 w 12207421"/>
              <a:gd name="connsiteY5172" fmla="*/ 5839442 h 6933129"/>
              <a:gd name="connsiteX5173" fmla="*/ 10042851 w 12207421"/>
              <a:gd name="connsiteY5173" fmla="*/ 5830271 h 6933129"/>
              <a:gd name="connsiteX5174" fmla="*/ 10050612 w 12207421"/>
              <a:gd name="connsiteY5174" fmla="*/ 5814046 h 6933129"/>
              <a:gd name="connsiteX5175" fmla="*/ 10059783 w 12207421"/>
              <a:gd name="connsiteY5175" fmla="*/ 5811224 h 6933129"/>
              <a:gd name="connsiteX5176" fmla="*/ 584645 w 12207421"/>
              <a:gd name="connsiteY5176" fmla="*/ 5810620 h 6933129"/>
              <a:gd name="connsiteX5177" fmla="*/ 567714 w 12207421"/>
              <a:gd name="connsiteY5177" fmla="*/ 5820496 h 6933129"/>
              <a:gd name="connsiteX5178" fmla="*/ 568419 w 12207421"/>
              <a:gd name="connsiteY5178" fmla="*/ 5835310 h 6933129"/>
              <a:gd name="connsiteX5179" fmla="*/ 576179 w 12207421"/>
              <a:gd name="connsiteY5179" fmla="*/ 5838837 h 6933129"/>
              <a:gd name="connsiteX5180" fmla="*/ 585350 w 12207421"/>
              <a:gd name="connsiteY5180" fmla="*/ 5827550 h 6933129"/>
              <a:gd name="connsiteX5181" fmla="*/ 584645 w 12207421"/>
              <a:gd name="connsiteY5181" fmla="*/ 5810620 h 6933129"/>
              <a:gd name="connsiteX5182" fmla="*/ 4713579 w 12207421"/>
              <a:gd name="connsiteY5182" fmla="*/ 5809209 h 6933129"/>
              <a:gd name="connsiteX5183" fmla="*/ 4717106 w 12207421"/>
              <a:gd name="connsiteY5183" fmla="*/ 5818379 h 6933129"/>
              <a:gd name="connsiteX5184" fmla="*/ 4676191 w 12207421"/>
              <a:gd name="connsiteY5184" fmla="*/ 5910792 h 6933129"/>
              <a:gd name="connsiteX5185" fmla="*/ 4674780 w 12207421"/>
              <a:gd name="connsiteY5185" fmla="*/ 5917846 h 6933129"/>
              <a:gd name="connsiteX5186" fmla="*/ 4670547 w 12207421"/>
              <a:gd name="connsiteY5186" fmla="*/ 5922079 h 6933129"/>
              <a:gd name="connsiteX5187" fmla="*/ 4665609 w 12207421"/>
              <a:gd name="connsiteY5187" fmla="*/ 5924195 h 6933129"/>
              <a:gd name="connsiteX5188" fmla="*/ 4662082 w 12207421"/>
              <a:gd name="connsiteY5188" fmla="*/ 5922785 h 6933129"/>
              <a:gd name="connsiteX5189" fmla="*/ 4659260 w 12207421"/>
              <a:gd name="connsiteY5189" fmla="*/ 5914319 h 6933129"/>
              <a:gd name="connsiteX5190" fmla="*/ 4682540 w 12207421"/>
              <a:gd name="connsiteY5190" fmla="*/ 5861411 h 6933129"/>
              <a:gd name="connsiteX5191" fmla="*/ 4640212 w 12207421"/>
              <a:gd name="connsiteY5191" fmla="*/ 5823317 h 6933129"/>
              <a:gd name="connsiteX5192" fmla="*/ 4643034 w 12207421"/>
              <a:gd name="connsiteY5192" fmla="*/ 5813441 h 6933129"/>
              <a:gd name="connsiteX5193" fmla="*/ 4652910 w 12207421"/>
              <a:gd name="connsiteY5193" fmla="*/ 5816263 h 6933129"/>
              <a:gd name="connsiteX5194" fmla="*/ 4688183 w 12207421"/>
              <a:gd name="connsiteY5194" fmla="*/ 5849419 h 6933129"/>
              <a:gd name="connsiteX5195" fmla="*/ 4704408 w 12207421"/>
              <a:gd name="connsiteY5195" fmla="*/ 5812736 h 6933129"/>
              <a:gd name="connsiteX5196" fmla="*/ 4713579 w 12207421"/>
              <a:gd name="connsiteY5196" fmla="*/ 5809209 h 6933129"/>
              <a:gd name="connsiteX5197" fmla="*/ 11148648 w 12207421"/>
              <a:gd name="connsiteY5197" fmla="*/ 5807245 h 6933129"/>
              <a:gd name="connsiteX5198" fmla="*/ 11154291 w 12207421"/>
              <a:gd name="connsiteY5198" fmla="*/ 5815710 h 6933129"/>
              <a:gd name="connsiteX5199" fmla="*/ 11148648 w 12207421"/>
              <a:gd name="connsiteY5199" fmla="*/ 5821354 h 6933129"/>
              <a:gd name="connsiteX5200" fmla="*/ 11158524 w 12207421"/>
              <a:gd name="connsiteY5200" fmla="*/ 5862975 h 6933129"/>
              <a:gd name="connsiteX5201" fmla="*/ 11153586 w 12207421"/>
              <a:gd name="connsiteY5201" fmla="*/ 5871440 h 6933129"/>
              <a:gd name="connsiteX5202" fmla="*/ 11152175 w 12207421"/>
              <a:gd name="connsiteY5202" fmla="*/ 5871440 h 6933129"/>
              <a:gd name="connsiteX5203" fmla="*/ 11145121 w 12207421"/>
              <a:gd name="connsiteY5203" fmla="*/ 5865797 h 6933129"/>
              <a:gd name="connsiteX5204" fmla="*/ 11142299 w 12207421"/>
              <a:gd name="connsiteY5204" fmla="*/ 5854510 h 6933129"/>
              <a:gd name="connsiteX5205" fmla="*/ 11128895 w 12207421"/>
              <a:gd name="connsiteY5205" fmla="*/ 5862975 h 6933129"/>
              <a:gd name="connsiteX5206" fmla="*/ 11107026 w 12207421"/>
              <a:gd name="connsiteY5206" fmla="*/ 5852393 h 6933129"/>
              <a:gd name="connsiteX5207" fmla="*/ 11104909 w 12207421"/>
              <a:gd name="connsiteY5207" fmla="*/ 5823470 h 6933129"/>
              <a:gd name="connsiteX5208" fmla="*/ 11148648 w 12207421"/>
              <a:gd name="connsiteY5208" fmla="*/ 5807245 h 6933129"/>
              <a:gd name="connsiteX5209" fmla="*/ 3555949 w 12207421"/>
              <a:gd name="connsiteY5209" fmla="*/ 5804976 h 6933129"/>
              <a:gd name="connsiteX5210" fmla="*/ 3570764 w 12207421"/>
              <a:gd name="connsiteY5210" fmla="*/ 5837428 h 6933129"/>
              <a:gd name="connsiteX5211" fmla="*/ 3556655 w 12207421"/>
              <a:gd name="connsiteY5211" fmla="*/ 5866351 h 6933129"/>
              <a:gd name="connsiteX5212" fmla="*/ 3555244 w 12207421"/>
              <a:gd name="connsiteY5212" fmla="*/ 5867761 h 6933129"/>
              <a:gd name="connsiteX5213" fmla="*/ 3547484 w 12207421"/>
              <a:gd name="connsiteY5213" fmla="*/ 5879049 h 6933129"/>
              <a:gd name="connsiteX5214" fmla="*/ 3601097 w 12207421"/>
              <a:gd name="connsiteY5214" fmla="*/ 5874111 h 6933129"/>
              <a:gd name="connsiteX5215" fmla="*/ 3608857 w 12207421"/>
              <a:gd name="connsiteY5215" fmla="*/ 5880459 h 6933129"/>
              <a:gd name="connsiteX5216" fmla="*/ 3601803 w 12207421"/>
              <a:gd name="connsiteY5216" fmla="*/ 5888219 h 6933129"/>
              <a:gd name="connsiteX5217" fmla="*/ 3536197 w 12207421"/>
              <a:gd name="connsiteY5217" fmla="*/ 5893863 h 6933129"/>
              <a:gd name="connsiteX5218" fmla="*/ 3535491 w 12207421"/>
              <a:gd name="connsiteY5218" fmla="*/ 5893863 h 6933129"/>
              <a:gd name="connsiteX5219" fmla="*/ 3529848 w 12207421"/>
              <a:gd name="connsiteY5219" fmla="*/ 5891041 h 6933129"/>
              <a:gd name="connsiteX5220" fmla="*/ 3528437 w 12207421"/>
              <a:gd name="connsiteY5220" fmla="*/ 5884692 h 6933129"/>
              <a:gd name="connsiteX5221" fmla="*/ 3543251 w 12207421"/>
              <a:gd name="connsiteY5221" fmla="*/ 5858591 h 6933129"/>
              <a:gd name="connsiteX5222" fmla="*/ 3543957 w 12207421"/>
              <a:gd name="connsiteY5222" fmla="*/ 5857180 h 6933129"/>
              <a:gd name="connsiteX5223" fmla="*/ 3555949 w 12207421"/>
              <a:gd name="connsiteY5223" fmla="*/ 5834605 h 6933129"/>
              <a:gd name="connsiteX5224" fmla="*/ 3548895 w 12207421"/>
              <a:gd name="connsiteY5224" fmla="*/ 5817674 h 6933129"/>
              <a:gd name="connsiteX5225" fmla="*/ 3541135 w 12207421"/>
              <a:gd name="connsiteY5225" fmla="*/ 5819085 h 6933129"/>
              <a:gd name="connsiteX5226" fmla="*/ 3539019 w 12207421"/>
              <a:gd name="connsiteY5226" fmla="*/ 5823318 h 6933129"/>
              <a:gd name="connsiteX5227" fmla="*/ 3533375 w 12207421"/>
              <a:gd name="connsiteY5227" fmla="*/ 5831078 h 6933129"/>
              <a:gd name="connsiteX5228" fmla="*/ 3525615 w 12207421"/>
              <a:gd name="connsiteY5228" fmla="*/ 5825434 h 6933129"/>
              <a:gd name="connsiteX5229" fmla="*/ 3533375 w 12207421"/>
              <a:gd name="connsiteY5229" fmla="*/ 5807798 h 6933129"/>
              <a:gd name="connsiteX5230" fmla="*/ 3555949 w 12207421"/>
              <a:gd name="connsiteY5230" fmla="*/ 5804976 h 6933129"/>
              <a:gd name="connsiteX5231" fmla="*/ 10382875 w 12207421"/>
              <a:gd name="connsiteY5231" fmla="*/ 5804170 h 6933129"/>
              <a:gd name="connsiteX5232" fmla="*/ 10387107 w 12207421"/>
              <a:gd name="connsiteY5232" fmla="*/ 5813340 h 6933129"/>
              <a:gd name="connsiteX5233" fmla="*/ 10377231 w 12207421"/>
              <a:gd name="connsiteY5233" fmla="*/ 5842265 h 6933129"/>
              <a:gd name="connsiteX5234" fmla="*/ 10370177 w 12207421"/>
              <a:gd name="connsiteY5234" fmla="*/ 5847203 h 6933129"/>
              <a:gd name="connsiteX5235" fmla="*/ 10368060 w 12207421"/>
              <a:gd name="connsiteY5235" fmla="*/ 5846497 h 6933129"/>
              <a:gd name="connsiteX5236" fmla="*/ 10363827 w 12207421"/>
              <a:gd name="connsiteY5236" fmla="*/ 5837327 h 6933129"/>
              <a:gd name="connsiteX5237" fmla="*/ 10373704 w 12207421"/>
              <a:gd name="connsiteY5237" fmla="*/ 5808402 h 6933129"/>
              <a:gd name="connsiteX5238" fmla="*/ 10382875 w 12207421"/>
              <a:gd name="connsiteY5238" fmla="*/ 5804170 h 6933129"/>
              <a:gd name="connsiteX5239" fmla="*/ 4449743 w 12207421"/>
              <a:gd name="connsiteY5239" fmla="*/ 5803565 h 6933129"/>
              <a:gd name="connsiteX5240" fmla="*/ 4453975 w 12207421"/>
              <a:gd name="connsiteY5240" fmla="*/ 5812735 h 6933129"/>
              <a:gd name="connsiteX5241" fmla="*/ 4476550 w 12207421"/>
              <a:gd name="connsiteY5241" fmla="*/ 5869172 h 6933129"/>
              <a:gd name="connsiteX5242" fmla="*/ 4481488 w 12207421"/>
              <a:gd name="connsiteY5242" fmla="*/ 5874815 h 6933129"/>
              <a:gd name="connsiteX5243" fmla="*/ 4480782 w 12207421"/>
              <a:gd name="connsiteY5243" fmla="*/ 5879048 h 6933129"/>
              <a:gd name="connsiteX5244" fmla="*/ 4489953 w 12207421"/>
              <a:gd name="connsiteY5244" fmla="*/ 5901622 h 6933129"/>
              <a:gd name="connsiteX5245" fmla="*/ 4485720 w 12207421"/>
              <a:gd name="connsiteY5245" fmla="*/ 5910793 h 6933129"/>
              <a:gd name="connsiteX5246" fmla="*/ 4482899 w 12207421"/>
              <a:gd name="connsiteY5246" fmla="*/ 5911498 h 6933129"/>
              <a:gd name="connsiteX5247" fmla="*/ 4476550 w 12207421"/>
              <a:gd name="connsiteY5247" fmla="*/ 5907266 h 6933129"/>
              <a:gd name="connsiteX5248" fmla="*/ 4467379 w 12207421"/>
              <a:gd name="connsiteY5248" fmla="*/ 5883986 h 6933129"/>
              <a:gd name="connsiteX5249" fmla="*/ 4426463 w 12207421"/>
              <a:gd name="connsiteY5249" fmla="*/ 5888219 h 6933129"/>
              <a:gd name="connsiteX5250" fmla="*/ 4420820 w 12207421"/>
              <a:gd name="connsiteY5250" fmla="*/ 5905149 h 6933129"/>
              <a:gd name="connsiteX5251" fmla="*/ 4414471 w 12207421"/>
              <a:gd name="connsiteY5251" fmla="*/ 5910087 h 6933129"/>
              <a:gd name="connsiteX5252" fmla="*/ 4412355 w 12207421"/>
              <a:gd name="connsiteY5252" fmla="*/ 5909382 h 6933129"/>
              <a:gd name="connsiteX5253" fmla="*/ 4408122 w 12207421"/>
              <a:gd name="connsiteY5253" fmla="*/ 5900211 h 6933129"/>
              <a:gd name="connsiteX5254" fmla="*/ 4439161 w 12207421"/>
              <a:gd name="connsiteY5254" fmla="*/ 5810619 h 6933129"/>
              <a:gd name="connsiteX5255" fmla="*/ 4439867 w 12207421"/>
              <a:gd name="connsiteY5255" fmla="*/ 5809208 h 6933129"/>
              <a:gd name="connsiteX5256" fmla="*/ 4440572 w 12207421"/>
              <a:gd name="connsiteY5256" fmla="*/ 5807797 h 6933129"/>
              <a:gd name="connsiteX5257" fmla="*/ 4449743 w 12207421"/>
              <a:gd name="connsiteY5257" fmla="*/ 5803565 h 6933129"/>
              <a:gd name="connsiteX5258" fmla="*/ 3390170 w 12207421"/>
              <a:gd name="connsiteY5258" fmla="*/ 5800743 h 6933129"/>
              <a:gd name="connsiteX5259" fmla="*/ 3397225 w 12207421"/>
              <a:gd name="connsiteY5259" fmla="*/ 5807798 h 6933129"/>
              <a:gd name="connsiteX5260" fmla="*/ 3397225 w 12207421"/>
              <a:gd name="connsiteY5260" fmla="*/ 5811325 h 6933129"/>
              <a:gd name="connsiteX5261" fmla="*/ 3390170 w 12207421"/>
              <a:gd name="connsiteY5261" fmla="*/ 5818380 h 6933129"/>
              <a:gd name="connsiteX5262" fmla="*/ 3383116 w 12207421"/>
              <a:gd name="connsiteY5262" fmla="*/ 5811325 h 6933129"/>
              <a:gd name="connsiteX5263" fmla="*/ 3383116 w 12207421"/>
              <a:gd name="connsiteY5263" fmla="*/ 5807798 h 6933129"/>
              <a:gd name="connsiteX5264" fmla="*/ 3390170 w 12207421"/>
              <a:gd name="connsiteY5264" fmla="*/ 5800743 h 6933129"/>
              <a:gd name="connsiteX5265" fmla="*/ 599460 w 12207421"/>
              <a:gd name="connsiteY5265" fmla="*/ 5797216 h 6933129"/>
              <a:gd name="connsiteX5266" fmla="*/ 605103 w 12207421"/>
              <a:gd name="connsiteY5266" fmla="*/ 5805681 h 6933129"/>
              <a:gd name="connsiteX5267" fmla="*/ 599460 w 12207421"/>
              <a:gd name="connsiteY5267" fmla="*/ 5811325 h 6933129"/>
              <a:gd name="connsiteX5268" fmla="*/ 609336 w 12207421"/>
              <a:gd name="connsiteY5268" fmla="*/ 5852946 h 6933129"/>
              <a:gd name="connsiteX5269" fmla="*/ 604398 w 12207421"/>
              <a:gd name="connsiteY5269" fmla="*/ 5861411 h 6933129"/>
              <a:gd name="connsiteX5270" fmla="*/ 602987 w 12207421"/>
              <a:gd name="connsiteY5270" fmla="*/ 5861411 h 6933129"/>
              <a:gd name="connsiteX5271" fmla="*/ 595933 w 12207421"/>
              <a:gd name="connsiteY5271" fmla="*/ 5855768 h 6933129"/>
              <a:gd name="connsiteX5272" fmla="*/ 593111 w 12207421"/>
              <a:gd name="connsiteY5272" fmla="*/ 5844481 h 6933129"/>
              <a:gd name="connsiteX5273" fmla="*/ 579706 w 12207421"/>
              <a:gd name="connsiteY5273" fmla="*/ 5852946 h 6933129"/>
              <a:gd name="connsiteX5274" fmla="*/ 557838 w 12207421"/>
              <a:gd name="connsiteY5274" fmla="*/ 5842364 h 6933129"/>
              <a:gd name="connsiteX5275" fmla="*/ 555721 w 12207421"/>
              <a:gd name="connsiteY5275" fmla="*/ 5813441 h 6933129"/>
              <a:gd name="connsiteX5276" fmla="*/ 599460 w 12207421"/>
              <a:gd name="connsiteY5276" fmla="*/ 5797216 h 6933129"/>
              <a:gd name="connsiteX5277" fmla="*/ 4995049 w 12207421"/>
              <a:gd name="connsiteY5277" fmla="*/ 5792983 h 6933129"/>
              <a:gd name="connsiteX5278" fmla="*/ 5011274 w 12207421"/>
              <a:gd name="connsiteY5278" fmla="*/ 5795100 h 6933129"/>
              <a:gd name="connsiteX5279" fmla="*/ 5019034 w 12207421"/>
              <a:gd name="connsiteY5279" fmla="*/ 5818379 h 6933129"/>
              <a:gd name="connsiteX5280" fmla="*/ 5017623 w 12207421"/>
              <a:gd name="connsiteY5280" fmla="*/ 5823317 h 6933129"/>
              <a:gd name="connsiteX5281" fmla="*/ 5024678 w 12207421"/>
              <a:gd name="connsiteY5281" fmla="*/ 5821906 h 6933129"/>
              <a:gd name="connsiteX5282" fmla="*/ 5033143 w 12207421"/>
              <a:gd name="connsiteY5282" fmla="*/ 5827550 h 6933129"/>
              <a:gd name="connsiteX5283" fmla="*/ 5027499 w 12207421"/>
              <a:gd name="connsiteY5283" fmla="*/ 5836015 h 6933129"/>
              <a:gd name="connsiteX5284" fmla="*/ 5005631 w 12207421"/>
              <a:gd name="connsiteY5284" fmla="*/ 5839542 h 6933129"/>
              <a:gd name="connsiteX5285" fmla="*/ 5004220 w 12207421"/>
              <a:gd name="connsiteY5285" fmla="*/ 5839542 h 6933129"/>
              <a:gd name="connsiteX5286" fmla="*/ 4998576 w 12207421"/>
              <a:gd name="connsiteY5286" fmla="*/ 5836015 h 6933129"/>
              <a:gd name="connsiteX5287" fmla="*/ 4998576 w 12207421"/>
              <a:gd name="connsiteY5287" fmla="*/ 5828255 h 6933129"/>
              <a:gd name="connsiteX5288" fmla="*/ 5004926 w 12207421"/>
              <a:gd name="connsiteY5288" fmla="*/ 5815557 h 6933129"/>
              <a:gd name="connsiteX5289" fmla="*/ 5002809 w 12207421"/>
              <a:gd name="connsiteY5289" fmla="*/ 5806387 h 6933129"/>
              <a:gd name="connsiteX5290" fmla="*/ 4999987 w 12207421"/>
              <a:gd name="connsiteY5290" fmla="*/ 5805681 h 6933129"/>
              <a:gd name="connsiteX5291" fmla="*/ 4998576 w 12207421"/>
              <a:gd name="connsiteY5291" fmla="*/ 5806387 h 6933129"/>
              <a:gd name="connsiteX5292" fmla="*/ 4990111 w 12207421"/>
              <a:gd name="connsiteY5292" fmla="*/ 5811325 h 6933129"/>
              <a:gd name="connsiteX5293" fmla="*/ 4985173 w 12207421"/>
              <a:gd name="connsiteY5293" fmla="*/ 5802859 h 6933129"/>
              <a:gd name="connsiteX5294" fmla="*/ 4995049 w 12207421"/>
              <a:gd name="connsiteY5294" fmla="*/ 5792983 h 6933129"/>
              <a:gd name="connsiteX5295" fmla="*/ 10594876 w 12207421"/>
              <a:gd name="connsiteY5295" fmla="*/ 5788198 h 6933129"/>
              <a:gd name="connsiteX5296" fmla="*/ 10595581 w 12207421"/>
              <a:gd name="connsiteY5296" fmla="*/ 5798074 h 6933129"/>
              <a:gd name="connsiteX5297" fmla="*/ 10589938 w 12207421"/>
              <a:gd name="connsiteY5297" fmla="*/ 5970203 h 6933129"/>
              <a:gd name="connsiteX5298" fmla="*/ 10610395 w 12207421"/>
              <a:gd name="connsiteY5298" fmla="*/ 5981490 h 6933129"/>
              <a:gd name="connsiteX5299" fmla="*/ 10620272 w 12207421"/>
              <a:gd name="connsiteY5299" fmla="*/ 5984312 h 6933129"/>
              <a:gd name="connsiteX5300" fmla="*/ 10617450 w 12207421"/>
              <a:gd name="connsiteY5300" fmla="*/ 5994188 h 6933129"/>
              <a:gd name="connsiteX5301" fmla="*/ 10607574 w 12207421"/>
              <a:gd name="connsiteY5301" fmla="*/ 5997010 h 6933129"/>
              <a:gd name="connsiteX5302" fmla="*/ 10578650 w 12207421"/>
              <a:gd name="connsiteY5302" fmla="*/ 5978668 h 6933129"/>
              <a:gd name="connsiteX5303" fmla="*/ 10585000 w 12207421"/>
              <a:gd name="connsiteY5303" fmla="*/ 5788904 h 6933129"/>
              <a:gd name="connsiteX5304" fmla="*/ 10594876 w 12207421"/>
              <a:gd name="connsiteY5304" fmla="*/ 5788198 h 6933129"/>
              <a:gd name="connsiteX5305" fmla="*/ 4244461 w 12207421"/>
              <a:gd name="connsiteY5305" fmla="*/ 5785224 h 6933129"/>
              <a:gd name="connsiteX5306" fmla="*/ 4240934 w 12207421"/>
              <a:gd name="connsiteY5306" fmla="*/ 5785930 h 6933129"/>
              <a:gd name="connsiteX5307" fmla="*/ 4243756 w 12207421"/>
              <a:gd name="connsiteY5307" fmla="*/ 5792984 h 6933129"/>
              <a:gd name="connsiteX5308" fmla="*/ 4257159 w 12207421"/>
              <a:gd name="connsiteY5308" fmla="*/ 5812031 h 6933129"/>
              <a:gd name="connsiteX5309" fmla="*/ 4262097 w 12207421"/>
              <a:gd name="connsiteY5309" fmla="*/ 5802155 h 6933129"/>
              <a:gd name="connsiteX5310" fmla="*/ 4258570 w 12207421"/>
              <a:gd name="connsiteY5310" fmla="*/ 5788751 h 6933129"/>
              <a:gd name="connsiteX5311" fmla="*/ 4244461 w 12207421"/>
              <a:gd name="connsiteY5311" fmla="*/ 5785224 h 6933129"/>
              <a:gd name="connsiteX5312" fmla="*/ 9870725 w 12207421"/>
              <a:gd name="connsiteY5312" fmla="*/ 5784418 h 6933129"/>
              <a:gd name="connsiteX5313" fmla="*/ 9879190 w 12207421"/>
              <a:gd name="connsiteY5313" fmla="*/ 5790062 h 6933129"/>
              <a:gd name="connsiteX5314" fmla="*/ 9873547 w 12207421"/>
              <a:gd name="connsiteY5314" fmla="*/ 5798527 h 6933129"/>
              <a:gd name="connsiteX5315" fmla="*/ 9843213 w 12207421"/>
              <a:gd name="connsiteY5315" fmla="*/ 5804171 h 6933129"/>
              <a:gd name="connsiteX5316" fmla="*/ 9841802 w 12207421"/>
              <a:gd name="connsiteY5316" fmla="*/ 5804171 h 6933129"/>
              <a:gd name="connsiteX5317" fmla="*/ 9834747 w 12207421"/>
              <a:gd name="connsiteY5317" fmla="*/ 5798527 h 6933129"/>
              <a:gd name="connsiteX5318" fmla="*/ 9840390 w 12207421"/>
              <a:gd name="connsiteY5318" fmla="*/ 5790062 h 6933129"/>
              <a:gd name="connsiteX5319" fmla="*/ 2199387 w 12207421"/>
              <a:gd name="connsiteY5319" fmla="*/ 5781697 h 6933129"/>
              <a:gd name="connsiteX5320" fmla="*/ 2288978 w 12207421"/>
              <a:gd name="connsiteY5320" fmla="*/ 5790162 h 6933129"/>
              <a:gd name="connsiteX5321" fmla="*/ 2294622 w 12207421"/>
              <a:gd name="connsiteY5321" fmla="*/ 5794395 h 6933129"/>
              <a:gd name="connsiteX5322" fmla="*/ 2293916 w 12207421"/>
              <a:gd name="connsiteY5322" fmla="*/ 5801449 h 6933129"/>
              <a:gd name="connsiteX5323" fmla="*/ 2290389 w 12207421"/>
              <a:gd name="connsiteY5323" fmla="*/ 5807093 h 6933129"/>
              <a:gd name="connsiteX5324" fmla="*/ 2280513 w 12207421"/>
              <a:gd name="connsiteY5324" fmla="*/ 5808503 h 6933129"/>
              <a:gd name="connsiteX5325" fmla="*/ 2277691 w 12207421"/>
              <a:gd name="connsiteY5325" fmla="*/ 5803566 h 6933129"/>
              <a:gd name="connsiteX5326" fmla="*/ 2204325 w 12207421"/>
              <a:gd name="connsiteY5326" fmla="*/ 5796511 h 6933129"/>
              <a:gd name="connsiteX5327" fmla="*/ 2173285 w 12207421"/>
              <a:gd name="connsiteY5327" fmla="*/ 5905150 h 6933129"/>
              <a:gd name="connsiteX5328" fmla="*/ 2166936 w 12207421"/>
              <a:gd name="connsiteY5328" fmla="*/ 5910088 h 6933129"/>
              <a:gd name="connsiteX5329" fmla="*/ 2166230 w 12207421"/>
              <a:gd name="connsiteY5329" fmla="*/ 5910088 h 6933129"/>
              <a:gd name="connsiteX5330" fmla="*/ 2159881 w 12207421"/>
              <a:gd name="connsiteY5330" fmla="*/ 5905856 h 6933129"/>
              <a:gd name="connsiteX5331" fmla="*/ 2121788 w 12207421"/>
              <a:gd name="connsiteY5331" fmla="*/ 5816263 h 6933129"/>
              <a:gd name="connsiteX5332" fmla="*/ 2125315 w 12207421"/>
              <a:gd name="connsiteY5332" fmla="*/ 5807093 h 6933129"/>
              <a:gd name="connsiteX5333" fmla="*/ 2134485 w 12207421"/>
              <a:gd name="connsiteY5333" fmla="*/ 5810620 h 6933129"/>
              <a:gd name="connsiteX5334" fmla="*/ 2164819 w 12207421"/>
              <a:gd name="connsiteY5334" fmla="*/ 5881870 h 6933129"/>
              <a:gd name="connsiteX5335" fmla="*/ 2191627 w 12207421"/>
              <a:gd name="connsiteY5335" fmla="*/ 5786635 h 6933129"/>
              <a:gd name="connsiteX5336" fmla="*/ 2199387 w 12207421"/>
              <a:gd name="connsiteY5336" fmla="*/ 5781697 h 6933129"/>
              <a:gd name="connsiteX5337" fmla="*/ 3203935 w 12207421"/>
              <a:gd name="connsiteY5337" fmla="*/ 5780991 h 6933129"/>
              <a:gd name="connsiteX5338" fmla="*/ 3208167 w 12207421"/>
              <a:gd name="connsiteY5338" fmla="*/ 5790867 h 6933129"/>
              <a:gd name="connsiteX5339" fmla="*/ 3201818 w 12207421"/>
              <a:gd name="connsiteY5339" fmla="*/ 5807092 h 6933129"/>
              <a:gd name="connsiteX5340" fmla="*/ 3195469 w 12207421"/>
              <a:gd name="connsiteY5340" fmla="*/ 5811325 h 6933129"/>
              <a:gd name="connsiteX5341" fmla="*/ 3192647 w 12207421"/>
              <a:gd name="connsiteY5341" fmla="*/ 5810620 h 6933129"/>
              <a:gd name="connsiteX5342" fmla="*/ 3188414 w 12207421"/>
              <a:gd name="connsiteY5342" fmla="*/ 5801449 h 6933129"/>
              <a:gd name="connsiteX5343" fmla="*/ 3194764 w 12207421"/>
              <a:gd name="connsiteY5343" fmla="*/ 5785224 h 6933129"/>
              <a:gd name="connsiteX5344" fmla="*/ 3203935 w 12207421"/>
              <a:gd name="connsiteY5344" fmla="*/ 5780991 h 6933129"/>
              <a:gd name="connsiteX5345" fmla="*/ 45680 w 12207421"/>
              <a:gd name="connsiteY5345" fmla="*/ 5778169 h 6933129"/>
              <a:gd name="connsiteX5346" fmla="*/ 46385 w 12207421"/>
              <a:gd name="connsiteY5346" fmla="*/ 5788045 h 6933129"/>
              <a:gd name="connsiteX5347" fmla="*/ 40742 w 12207421"/>
              <a:gd name="connsiteY5347" fmla="*/ 5960174 h 6933129"/>
              <a:gd name="connsiteX5348" fmla="*/ 61199 w 12207421"/>
              <a:gd name="connsiteY5348" fmla="*/ 5971461 h 6933129"/>
              <a:gd name="connsiteX5349" fmla="*/ 71076 w 12207421"/>
              <a:gd name="connsiteY5349" fmla="*/ 5974283 h 6933129"/>
              <a:gd name="connsiteX5350" fmla="*/ 68254 w 12207421"/>
              <a:gd name="connsiteY5350" fmla="*/ 5984159 h 6933129"/>
              <a:gd name="connsiteX5351" fmla="*/ 58378 w 12207421"/>
              <a:gd name="connsiteY5351" fmla="*/ 5986981 h 6933129"/>
              <a:gd name="connsiteX5352" fmla="*/ 29455 w 12207421"/>
              <a:gd name="connsiteY5352" fmla="*/ 5968639 h 6933129"/>
              <a:gd name="connsiteX5353" fmla="*/ 35804 w 12207421"/>
              <a:gd name="connsiteY5353" fmla="*/ 5778875 h 6933129"/>
              <a:gd name="connsiteX5354" fmla="*/ 45680 w 12207421"/>
              <a:gd name="connsiteY5354" fmla="*/ 5778169 h 6933129"/>
              <a:gd name="connsiteX5355" fmla="*/ 3685046 w 12207421"/>
              <a:gd name="connsiteY5355" fmla="*/ 5773231 h 6933129"/>
              <a:gd name="connsiteX5356" fmla="*/ 3774637 w 12207421"/>
              <a:gd name="connsiteY5356" fmla="*/ 5781696 h 6933129"/>
              <a:gd name="connsiteX5357" fmla="*/ 3780281 w 12207421"/>
              <a:gd name="connsiteY5357" fmla="*/ 5785929 h 6933129"/>
              <a:gd name="connsiteX5358" fmla="*/ 3779575 w 12207421"/>
              <a:gd name="connsiteY5358" fmla="*/ 5792983 h 6933129"/>
              <a:gd name="connsiteX5359" fmla="*/ 3776048 w 12207421"/>
              <a:gd name="connsiteY5359" fmla="*/ 5798627 h 6933129"/>
              <a:gd name="connsiteX5360" fmla="*/ 3766172 w 12207421"/>
              <a:gd name="connsiteY5360" fmla="*/ 5800038 h 6933129"/>
              <a:gd name="connsiteX5361" fmla="*/ 3763350 w 12207421"/>
              <a:gd name="connsiteY5361" fmla="*/ 5795100 h 6933129"/>
              <a:gd name="connsiteX5362" fmla="*/ 3689984 w 12207421"/>
              <a:gd name="connsiteY5362" fmla="*/ 5788045 h 6933129"/>
              <a:gd name="connsiteX5363" fmla="*/ 3658944 w 12207421"/>
              <a:gd name="connsiteY5363" fmla="*/ 5896684 h 6933129"/>
              <a:gd name="connsiteX5364" fmla="*/ 3652595 w 12207421"/>
              <a:gd name="connsiteY5364" fmla="*/ 5901622 h 6933129"/>
              <a:gd name="connsiteX5365" fmla="*/ 3651889 w 12207421"/>
              <a:gd name="connsiteY5365" fmla="*/ 5901622 h 6933129"/>
              <a:gd name="connsiteX5366" fmla="*/ 3645540 w 12207421"/>
              <a:gd name="connsiteY5366" fmla="*/ 5897390 h 6933129"/>
              <a:gd name="connsiteX5367" fmla="*/ 3607446 w 12207421"/>
              <a:gd name="connsiteY5367" fmla="*/ 5807797 h 6933129"/>
              <a:gd name="connsiteX5368" fmla="*/ 3610974 w 12207421"/>
              <a:gd name="connsiteY5368" fmla="*/ 5798627 h 6933129"/>
              <a:gd name="connsiteX5369" fmla="*/ 3620144 w 12207421"/>
              <a:gd name="connsiteY5369" fmla="*/ 5802154 h 6933129"/>
              <a:gd name="connsiteX5370" fmla="*/ 3650479 w 12207421"/>
              <a:gd name="connsiteY5370" fmla="*/ 5873405 h 6933129"/>
              <a:gd name="connsiteX5371" fmla="*/ 3677286 w 12207421"/>
              <a:gd name="connsiteY5371" fmla="*/ 5778169 h 6933129"/>
              <a:gd name="connsiteX5372" fmla="*/ 3685046 w 12207421"/>
              <a:gd name="connsiteY5372" fmla="*/ 5773231 h 6933129"/>
              <a:gd name="connsiteX5373" fmla="*/ 6567864 w 12207421"/>
              <a:gd name="connsiteY5373" fmla="*/ 5771720 h 6933129"/>
              <a:gd name="connsiteX5374" fmla="*/ 6575624 w 12207421"/>
              <a:gd name="connsiteY5374" fmla="*/ 5777363 h 6933129"/>
              <a:gd name="connsiteX5375" fmla="*/ 6569981 w 12207421"/>
              <a:gd name="connsiteY5375" fmla="*/ 5785123 h 6933129"/>
              <a:gd name="connsiteX5376" fmla="*/ 6548112 w 12207421"/>
              <a:gd name="connsiteY5376" fmla="*/ 5788650 h 6933129"/>
              <a:gd name="connsiteX5377" fmla="*/ 6546701 w 12207421"/>
              <a:gd name="connsiteY5377" fmla="*/ 5788650 h 6933129"/>
              <a:gd name="connsiteX5378" fmla="*/ 6539647 w 12207421"/>
              <a:gd name="connsiteY5378" fmla="*/ 5783007 h 6933129"/>
              <a:gd name="connsiteX5379" fmla="*/ 6545290 w 12207421"/>
              <a:gd name="connsiteY5379" fmla="*/ 5775247 h 6933129"/>
              <a:gd name="connsiteX5380" fmla="*/ 6458520 w 12207421"/>
              <a:gd name="connsiteY5380" fmla="*/ 5771720 h 6933129"/>
              <a:gd name="connsiteX5381" fmla="*/ 6484622 w 12207421"/>
              <a:gd name="connsiteY5381" fmla="*/ 5775247 h 6933129"/>
              <a:gd name="connsiteX5382" fmla="*/ 6490971 w 12207421"/>
              <a:gd name="connsiteY5382" fmla="*/ 5783008 h 6933129"/>
              <a:gd name="connsiteX5383" fmla="*/ 6483917 w 12207421"/>
              <a:gd name="connsiteY5383" fmla="*/ 5789357 h 6933129"/>
              <a:gd name="connsiteX5384" fmla="*/ 6483211 w 12207421"/>
              <a:gd name="connsiteY5384" fmla="*/ 5789357 h 6933129"/>
              <a:gd name="connsiteX5385" fmla="*/ 6457109 w 12207421"/>
              <a:gd name="connsiteY5385" fmla="*/ 5785830 h 6933129"/>
              <a:gd name="connsiteX5386" fmla="*/ 6450760 w 12207421"/>
              <a:gd name="connsiteY5386" fmla="*/ 5778070 h 6933129"/>
              <a:gd name="connsiteX5387" fmla="*/ 6458520 w 12207421"/>
              <a:gd name="connsiteY5387" fmla="*/ 5771720 h 6933129"/>
              <a:gd name="connsiteX5388" fmla="*/ 10184645 w 12207421"/>
              <a:gd name="connsiteY5388" fmla="*/ 5771014 h 6933129"/>
              <a:gd name="connsiteX5389" fmla="*/ 10192406 w 12207421"/>
              <a:gd name="connsiteY5389" fmla="*/ 5777363 h 6933129"/>
              <a:gd name="connsiteX5390" fmla="*/ 10194522 w 12207421"/>
              <a:gd name="connsiteY5390" fmla="*/ 5799231 h 6933129"/>
              <a:gd name="connsiteX5391" fmla="*/ 10203692 w 12207421"/>
              <a:gd name="connsiteY5391" fmla="*/ 5797115 h 6933129"/>
              <a:gd name="connsiteX5392" fmla="*/ 10211452 w 12207421"/>
              <a:gd name="connsiteY5392" fmla="*/ 5803464 h 6933129"/>
              <a:gd name="connsiteX5393" fmla="*/ 10205103 w 12207421"/>
              <a:gd name="connsiteY5393" fmla="*/ 5811224 h 6933129"/>
              <a:gd name="connsiteX5394" fmla="*/ 10195933 w 12207421"/>
              <a:gd name="connsiteY5394" fmla="*/ 5812635 h 6933129"/>
              <a:gd name="connsiteX5395" fmla="*/ 10198049 w 12207421"/>
              <a:gd name="connsiteY5395" fmla="*/ 5828860 h 6933129"/>
              <a:gd name="connsiteX5396" fmla="*/ 10191700 w 12207421"/>
              <a:gd name="connsiteY5396" fmla="*/ 5836620 h 6933129"/>
              <a:gd name="connsiteX5397" fmla="*/ 10190995 w 12207421"/>
              <a:gd name="connsiteY5397" fmla="*/ 5836620 h 6933129"/>
              <a:gd name="connsiteX5398" fmla="*/ 10183940 w 12207421"/>
              <a:gd name="connsiteY5398" fmla="*/ 5830271 h 6933129"/>
              <a:gd name="connsiteX5399" fmla="*/ 10182529 w 12207421"/>
              <a:gd name="connsiteY5399" fmla="*/ 5814751 h 6933129"/>
              <a:gd name="connsiteX5400" fmla="*/ 10165597 w 12207421"/>
              <a:gd name="connsiteY5400" fmla="*/ 5816867 h 6933129"/>
              <a:gd name="connsiteX5401" fmla="*/ 10164892 w 12207421"/>
              <a:gd name="connsiteY5401" fmla="*/ 5816867 h 6933129"/>
              <a:gd name="connsiteX5402" fmla="*/ 10157838 w 12207421"/>
              <a:gd name="connsiteY5402" fmla="*/ 5810519 h 6933129"/>
              <a:gd name="connsiteX5403" fmla="*/ 10164187 w 12207421"/>
              <a:gd name="connsiteY5403" fmla="*/ 5802759 h 6933129"/>
              <a:gd name="connsiteX5404" fmla="*/ 10181118 w 12207421"/>
              <a:gd name="connsiteY5404" fmla="*/ 5800642 h 6933129"/>
              <a:gd name="connsiteX5405" fmla="*/ 10178297 w 12207421"/>
              <a:gd name="connsiteY5405" fmla="*/ 5778774 h 6933129"/>
              <a:gd name="connsiteX5406" fmla="*/ 10184645 w 12207421"/>
              <a:gd name="connsiteY5406" fmla="*/ 5771014 h 6933129"/>
              <a:gd name="connsiteX5407" fmla="*/ 5386945 w 12207421"/>
              <a:gd name="connsiteY5407" fmla="*/ 5768898 h 6933129"/>
              <a:gd name="connsiteX5408" fmla="*/ 5396821 w 12207421"/>
              <a:gd name="connsiteY5408" fmla="*/ 5769604 h 6933129"/>
              <a:gd name="connsiteX5409" fmla="*/ 5415162 w 12207421"/>
              <a:gd name="connsiteY5409" fmla="*/ 5790767 h 6933129"/>
              <a:gd name="connsiteX5410" fmla="*/ 5425744 w 12207421"/>
              <a:gd name="connsiteY5410" fmla="*/ 5778069 h 6933129"/>
              <a:gd name="connsiteX5411" fmla="*/ 5435620 w 12207421"/>
              <a:gd name="connsiteY5411" fmla="*/ 5778069 h 6933129"/>
              <a:gd name="connsiteX5412" fmla="*/ 5435620 w 12207421"/>
              <a:gd name="connsiteY5412" fmla="*/ 5787945 h 6933129"/>
              <a:gd name="connsiteX5413" fmla="*/ 5423628 w 12207421"/>
              <a:gd name="connsiteY5413" fmla="*/ 5802054 h 6933129"/>
              <a:gd name="connsiteX5414" fmla="*/ 5448318 w 12207421"/>
              <a:gd name="connsiteY5414" fmla="*/ 5835210 h 6933129"/>
              <a:gd name="connsiteX5415" fmla="*/ 5446202 w 12207421"/>
              <a:gd name="connsiteY5415" fmla="*/ 5845086 h 6933129"/>
              <a:gd name="connsiteX5416" fmla="*/ 5441969 w 12207421"/>
              <a:gd name="connsiteY5416" fmla="*/ 5846497 h 6933129"/>
              <a:gd name="connsiteX5417" fmla="*/ 5436326 w 12207421"/>
              <a:gd name="connsiteY5417" fmla="*/ 5843675 h 6933129"/>
              <a:gd name="connsiteX5418" fmla="*/ 5415162 w 12207421"/>
              <a:gd name="connsiteY5418" fmla="*/ 5814752 h 6933129"/>
              <a:gd name="connsiteX5419" fmla="*/ 5398937 w 12207421"/>
              <a:gd name="connsiteY5419" fmla="*/ 5858489 h 6933129"/>
              <a:gd name="connsiteX5420" fmla="*/ 5391883 w 12207421"/>
              <a:gd name="connsiteY5420" fmla="*/ 5864133 h 6933129"/>
              <a:gd name="connsiteX5421" fmla="*/ 5390472 w 12207421"/>
              <a:gd name="connsiteY5421" fmla="*/ 5864133 h 6933129"/>
              <a:gd name="connsiteX5422" fmla="*/ 5386239 w 12207421"/>
              <a:gd name="connsiteY5422" fmla="*/ 5854962 h 6933129"/>
              <a:gd name="connsiteX5423" fmla="*/ 5406697 w 12207421"/>
              <a:gd name="connsiteY5423" fmla="*/ 5802054 h 6933129"/>
              <a:gd name="connsiteX5424" fmla="*/ 5386239 w 12207421"/>
              <a:gd name="connsiteY5424" fmla="*/ 5778774 h 6933129"/>
              <a:gd name="connsiteX5425" fmla="*/ 5386945 w 12207421"/>
              <a:gd name="connsiteY5425" fmla="*/ 5768898 h 6933129"/>
              <a:gd name="connsiteX5426" fmla="*/ 10859415 w 12207421"/>
              <a:gd name="connsiteY5426" fmla="*/ 5768446 h 6933129"/>
              <a:gd name="connsiteX5427" fmla="*/ 10922906 w 12207421"/>
              <a:gd name="connsiteY5427" fmla="*/ 5872146 h 6933129"/>
              <a:gd name="connsiteX5428" fmla="*/ 10878462 w 12207421"/>
              <a:gd name="connsiteY5428" fmla="*/ 5985722 h 6933129"/>
              <a:gd name="connsiteX5429" fmla="*/ 10873524 w 12207421"/>
              <a:gd name="connsiteY5429" fmla="*/ 5987838 h 6933129"/>
              <a:gd name="connsiteX5430" fmla="*/ 10868586 w 12207421"/>
              <a:gd name="connsiteY5430" fmla="*/ 5985722 h 6933129"/>
              <a:gd name="connsiteX5431" fmla="*/ 10867175 w 12207421"/>
              <a:gd name="connsiteY5431" fmla="*/ 5975846 h 6933129"/>
              <a:gd name="connsiteX5432" fmla="*/ 10908092 w 12207421"/>
              <a:gd name="connsiteY5432" fmla="*/ 5872852 h 6933129"/>
              <a:gd name="connsiteX5433" fmla="*/ 10852361 w 12207421"/>
              <a:gd name="connsiteY5433" fmla="*/ 5781144 h 6933129"/>
              <a:gd name="connsiteX5434" fmla="*/ 10849539 w 12207421"/>
              <a:gd name="connsiteY5434" fmla="*/ 5771268 h 6933129"/>
              <a:gd name="connsiteX5435" fmla="*/ 10859415 w 12207421"/>
              <a:gd name="connsiteY5435" fmla="*/ 5768446 h 6933129"/>
              <a:gd name="connsiteX5436" fmla="*/ 9764907 w 12207421"/>
              <a:gd name="connsiteY5436" fmla="*/ 5768192 h 6933129"/>
              <a:gd name="connsiteX5437" fmla="*/ 9750798 w 12207421"/>
              <a:gd name="connsiteY5437" fmla="*/ 5808403 h 6933129"/>
              <a:gd name="connsiteX5438" fmla="*/ 9779722 w 12207421"/>
              <a:gd name="connsiteY5438" fmla="*/ 5805582 h 6933129"/>
              <a:gd name="connsiteX5439" fmla="*/ 9840389 w 12207421"/>
              <a:gd name="connsiteY5439" fmla="*/ 5767487 h 6933129"/>
              <a:gd name="connsiteX5440" fmla="*/ 9869313 w 12207421"/>
              <a:gd name="connsiteY5440" fmla="*/ 5767487 h 6933129"/>
              <a:gd name="connsiteX5441" fmla="*/ 9876368 w 12207421"/>
              <a:gd name="connsiteY5441" fmla="*/ 5774541 h 6933129"/>
              <a:gd name="connsiteX5442" fmla="*/ 9869313 w 12207421"/>
              <a:gd name="connsiteY5442" fmla="*/ 5781596 h 6933129"/>
              <a:gd name="connsiteX5443" fmla="*/ 9840389 w 12207421"/>
              <a:gd name="connsiteY5443" fmla="*/ 5781596 h 6933129"/>
              <a:gd name="connsiteX5444" fmla="*/ 9833335 w 12207421"/>
              <a:gd name="connsiteY5444" fmla="*/ 5774541 h 6933129"/>
              <a:gd name="connsiteX5445" fmla="*/ 9840389 w 12207421"/>
              <a:gd name="connsiteY5445" fmla="*/ 5767487 h 6933129"/>
              <a:gd name="connsiteX5446" fmla="*/ 6618657 w 12207421"/>
              <a:gd name="connsiteY5446" fmla="*/ 5762549 h 6933129"/>
              <a:gd name="connsiteX5447" fmla="*/ 6629944 w 12207421"/>
              <a:gd name="connsiteY5447" fmla="*/ 5766076 h 6933129"/>
              <a:gd name="connsiteX5448" fmla="*/ 6634883 w 12207421"/>
              <a:gd name="connsiteY5448" fmla="*/ 5774542 h 6933129"/>
              <a:gd name="connsiteX5449" fmla="*/ 6627828 w 12207421"/>
              <a:gd name="connsiteY5449" fmla="*/ 5779480 h 6933129"/>
              <a:gd name="connsiteX5450" fmla="*/ 6625712 w 12207421"/>
              <a:gd name="connsiteY5450" fmla="*/ 5779480 h 6933129"/>
              <a:gd name="connsiteX5451" fmla="*/ 6614424 w 12207421"/>
              <a:gd name="connsiteY5451" fmla="*/ 5775952 h 6933129"/>
              <a:gd name="connsiteX5452" fmla="*/ 6610192 w 12207421"/>
              <a:gd name="connsiteY5452" fmla="*/ 5767487 h 6933129"/>
              <a:gd name="connsiteX5453" fmla="*/ 6618657 w 12207421"/>
              <a:gd name="connsiteY5453" fmla="*/ 5762549 h 6933129"/>
              <a:gd name="connsiteX5454" fmla="*/ 5494879 w 12207421"/>
              <a:gd name="connsiteY5454" fmla="*/ 5761844 h 6933129"/>
              <a:gd name="connsiteX5455" fmla="*/ 5501933 w 12207421"/>
              <a:gd name="connsiteY5455" fmla="*/ 5768898 h 6933129"/>
              <a:gd name="connsiteX5456" fmla="*/ 5501933 w 12207421"/>
              <a:gd name="connsiteY5456" fmla="*/ 5791473 h 6933129"/>
              <a:gd name="connsiteX5457" fmla="*/ 5506871 w 12207421"/>
              <a:gd name="connsiteY5457" fmla="*/ 5790062 h 6933129"/>
              <a:gd name="connsiteX5458" fmla="*/ 5515337 w 12207421"/>
              <a:gd name="connsiteY5458" fmla="*/ 5795001 h 6933129"/>
              <a:gd name="connsiteX5459" fmla="*/ 5510399 w 12207421"/>
              <a:gd name="connsiteY5459" fmla="*/ 5803466 h 6933129"/>
              <a:gd name="connsiteX5460" fmla="*/ 5501933 w 12207421"/>
              <a:gd name="connsiteY5460" fmla="*/ 5805582 h 6933129"/>
              <a:gd name="connsiteX5461" fmla="*/ 5501933 w 12207421"/>
              <a:gd name="connsiteY5461" fmla="*/ 5824629 h 6933129"/>
              <a:gd name="connsiteX5462" fmla="*/ 5494173 w 12207421"/>
              <a:gd name="connsiteY5462" fmla="*/ 5830978 h 6933129"/>
              <a:gd name="connsiteX5463" fmla="*/ 5487119 w 12207421"/>
              <a:gd name="connsiteY5463" fmla="*/ 5823924 h 6933129"/>
              <a:gd name="connsiteX5464" fmla="*/ 5487119 w 12207421"/>
              <a:gd name="connsiteY5464" fmla="*/ 5806288 h 6933129"/>
              <a:gd name="connsiteX5465" fmla="*/ 5485003 w 12207421"/>
              <a:gd name="connsiteY5465" fmla="*/ 5806288 h 6933129"/>
              <a:gd name="connsiteX5466" fmla="*/ 5477242 w 12207421"/>
              <a:gd name="connsiteY5466" fmla="*/ 5806288 h 6933129"/>
              <a:gd name="connsiteX5467" fmla="*/ 5470893 w 12207421"/>
              <a:gd name="connsiteY5467" fmla="*/ 5798528 h 6933129"/>
              <a:gd name="connsiteX5468" fmla="*/ 5478653 w 12207421"/>
              <a:gd name="connsiteY5468" fmla="*/ 5792179 h 6933129"/>
              <a:gd name="connsiteX5469" fmla="*/ 5487824 w 12207421"/>
              <a:gd name="connsiteY5469" fmla="*/ 5792179 h 6933129"/>
              <a:gd name="connsiteX5470" fmla="*/ 5487824 w 12207421"/>
              <a:gd name="connsiteY5470" fmla="*/ 5768898 h 6933129"/>
              <a:gd name="connsiteX5471" fmla="*/ 5494879 w 12207421"/>
              <a:gd name="connsiteY5471" fmla="*/ 5761844 h 6933129"/>
              <a:gd name="connsiteX5472" fmla="*/ 7561110 w 12207421"/>
              <a:gd name="connsiteY5472" fmla="*/ 5760433 h 6933129"/>
              <a:gd name="connsiteX5473" fmla="*/ 7582273 w 12207421"/>
              <a:gd name="connsiteY5473" fmla="*/ 5775952 h 6933129"/>
              <a:gd name="connsiteX5474" fmla="*/ 7580862 w 12207421"/>
              <a:gd name="connsiteY5474" fmla="*/ 5802054 h 6933129"/>
              <a:gd name="connsiteX5475" fmla="*/ 7576629 w 12207421"/>
              <a:gd name="connsiteY5475" fmla="*/ 5808403 h 6933129"/>
              <a:gd name="connsiteX5476" fmla="*/ 7580862 w 12207421"/>
              <a:gd name="connsiteY5476" fmla="*/ 5811224 h 6933129"/>
              <a:gd name="connsiteX5477" fmla="*/ 7588622 w 12207421"/>
              <a:gd name="connsiteY5477" fmla="*/ 5835209 h 6933129"/>
              <a:gd name="connsiteX5478" fmla="*/ 7575218 w 12207421"/>
              <a:gd name="connsiteY5478" fmla="*/ 5856373 h 6933129"/>
              <a:gd name="connsiteX5479" fmla="*/ 7557582 w 12207421"/>
              <a:gd name="connsiteY5479" fmla="*/ 5862016 h 6933129"/>
              <a:gd name="connsiteX5480" fmla="*/ 7549821 w 12207421"/>
              <a:gd name="connsiteY5480" fmla="*/ 5861311 h 6933129"/>
              <a:gd name="connsiteX5481" fmla="*/ 7544883 w 12207421"/>
              <a:gd name="connsiteY5481" fmla="*/ 5852845 h 6933129"/>
              <a:gd name="connsiteX5482" fmla="*/ 7553350 w 12207421"/>
              <a:gd name="connsiteY5482" fmla="*/ 5847907 h 6933129"/>
              <a:gd name="connsiteX5483" fmla="*/ 7566753 w 12207421"/>
              <a:gd name="connsiteY5483" fmla="*/ 5845085 h 6933129"/>
              <a:gd name="connsiteX5484" fmla="*/ 7574513 w 12207421"/>
              <a:gd name="connsiteY5484" fmla="*/ 5833799 h 6933129"/>
              <a:gd name="connsiteX5485" fmla="*/ 7570280 w 12207421"/>
              <a:gd name="connsiteY5485" fmla="*/ 5821101 h 6933129"/>
              <a:gd name="connsiteX5486" fmla="*/ 7558288 w 12207421"/>
              <a:gd name="connsiteY5486" fmla="*/ 5815457 h 6933129"/>
              <a:gd name="connsiteX5487" fmla="*/ 7551232 w 12207421"/>
              <a:gd name="connsiteY5487" fmla="*/ 5809108 h 6933129"/>
              <a:gd name="connsiteX5488" fmla="*/ 7557582 w 12207421"/>
              <a:gd name="connsiteY5488" fmla="*/ 5801348 h 6933129"/>
              <a:gd name="connsiteX5489" fmla="*/ 7568164 w 12207421"/>
              <a:gd name="connsiteY5489" fmla="*/ 5793588 h 6933129"/>
              <a:gd name="connsiteX5490" fmla="*/ 7569575 w 12207421"/>
              <a:gd name="connsiteY5490" fmla="*/ 5780891 h 6933129"/>
              <a:gd name="connsiteX5491" fmla="*/ 7558993 w 12207421"/>
              <a:gd name="connsiteY5491" fmla="*/ 5773836 h 6933129"/>
              <a:gd name="connsiteX5492" fmla="*/ 7546294 w 12207421"/>
              <a:gd name="connsiteY5492" fmla="*/ 5777363 h 6933129"/>
              <a:gd name="connsiteX5493" fmla="*/ 7536418 w 12207421"/>
              <a:gd name="connsiteY5493" fmla="*/ 5777363 h 6933129"/>
              <a:gd name="connsiteX5494" fmla="*/ 7536418 w 12207421"/>
              <a:gd name="connsiteY5494" fmla="*/ 5767487 h 6933129"/>
              <a:gd name="connsiteX5495" fmla="*/ 7561110 w 12207421"/>
              <a:gd name="connsiteY5495" fmla="*/ 5760433 h 6933129"/>
              <a:gd name="connsiteX5496" fmla="*/ 6692730 w 12207421"/>
              <a:gd name="connsiteY5496" fmla="*/ 5760433 h 6933129"/>
              <a:gd name="connsiteX5497" fmla="*/ 6700490 w 12207421"/>
              <a:gd name="connsiteY5497" fmla="*/ 5763960 h 6933129"/>
              <a:gd name="connsiteX5498" fmla="*/ 6703312 w 12207421"/>
              <a:gd name="connsiteY5498" fmla="*/ 5773131 h 6933129"/>
              <a:gd name="connsiteX5499" fmla="*/ 6696963 w 12207421"/>
              <a:gd name="connsiteY5499" fmla="*/ 5776658 h 6933129"/>
              <a:gd name="connsiteX5500" fmla="*/ 6693435 w 12207421"/>
              <a:gd name="connsiteY5500" fmla="*/ 5775953 h 6933129"/>
              <a:gd name="connsiteX5501" fmla="*/ 6686381 w 12207421"/>
              <a:gd name="connsiteY5501" fmla="*/ 5772426 h 6933129"/>
              <a:gd name="connsiteX5502" fmla="*/ 6683559 w 12207421"/>
              <a:gd name="connsiteY5502" fmla="*/ 5763255 h 6933129"/>
              <a:gd name="connsiteX5503" fmla="*/ 6692730 w 12207421"/>
              <a:gd name="connsiteY5503" fmla="*/ 5760433 h 6933129"/>
              <a:gd name="connsiteX5504" fmla="*/ 10439309 w 12207421"/>
              <a:gd name="connsiteY5504" fmla="*/ 5759728 h 6933129"/>
              <a:gd name="connsiteX5505" fmla="*/ 10446364 w 12207421"/>
              <a:gd name="connsiteY5505" fmla="*/ 5766782 h 6933129"/>
              <a:gd name="connsiteX5506" fmla="*/ 10449185 w 12207421"/>
              <a:gd name="connsiteY5506" fmla="*/ 5828156 h 6933129"/>
              <a:gd name="connsiteX5507" fmla="*/ 10442131 w 12207421"/>
              <a:gd name="connsiteY5507" fmla="*/ 5835211 h 6933129"/>
              <a:gd name="connsiteX5508" fmla="*/ 10435076 w 12207421"/>
              <a:gd name="connsiteY5508" fmla="*/ 5828156 h 6933129"/>
              <a:gd name="connsiteX5509" fmla="*/ 10432255 w 12207421"/>
              <a:gd name="connsiteY5509" fmla="*/ 5766782 h 6933129"/>
              <a:gd name="connsiteX5510" fmla="*/ 10439309 w 12207421"/>
              <a:gd name="connsiteY5510" fmla="*/ 5759728 h 6933129"/>
              <a:gd name="connsiteX5511" fmla="*/ 10296811 w 12207421"/>
              <a:gd name="connsiteY5511" fmla="*/ 5759727 h 6933129"/>
              <a:gd name="connsiteX5512" fmla="*/ 10301044 w 12207421"/>
              <a:gd name="connsiteY5512" fmla="*/ 5768898 h 6933129"/>
              <a:gd name="connsiteX5513" fmla="*/ 10289051 w 12207421"/>
              <a:gd name="connsiteY5513" fmla="*/ 5800643 h 6933129"/>
              <a:gd name="connsiteX5514" fmla="*/ 10288346 w 12207421"/>
              <a:gd name="connsiteY5514" fmla="*/ 5803464 h 6933129"/>
              <a:gd name="connsiteX5515" fmla="*/ 10288346 w 12207421"/>
              <a:gd name="connsiteY5515" fmla="*/ 5804170 h 6933129"/>
              <a:gd name="connsiteX5516" fmla="*/ 10274942 w 12207421"/>
              <a:gd name="connsiteY5516" fmla="*/ 5840148 h 6933129"/>
              <a:gd name="connsiteX5517" fmla="*/ 10268594 w 12207421"/>
              <a:gd name="connsiteY5517" fmla="*/ 5844380 h 6933129"/>
              <a:gd name="connsiteX5518" fmla="*/ 10267183 w 12207421"/>
              <a:gd name="connsiteY5518" fmla="*/ 5844380 h 6933129"/>
              <a:gd name="connsiteX5519" fmla="*/ 10262245 w 12207421"/>
              <a:gd name="connsiteY5519" fmla="*/ 5836620 h 6933129"/>
              <a:gd name="connsiteX5520" fmla="*/ 10263656 w 12207421"/>
              <a:gd name="connsiteY5520" fmla="*/ 5827449 h 6933129"/>
              <a:gd name="connsiteX5521" fmla="*/ 10267888 w 12207421"/>
              <a:gd name="connsiteY5521" fmla="*/ 5821806 h 6933129"/>
              <a:gd name="connsiteX5522" fmla="*/ 10274942 w 12207421"/>
              <a:gd name="connsiteY5522" fmla="*/ 5802759 h 6933129"/>
              <a:gd name="connsiteX5523" fmla="*/ 10232615 w 12207421"/>
              <a:gd name="connsiteY5523" fmla="*/ 5777363 h 6933129"/>
              <a:gd name="connsiteX5524" fmla="*/ 10230499 w 12207421"/>
              <a:gd name="connsiteY5524" fmla="*/ 5767487 h 6933129"/>
              <a:gd name="connsiteX5525" fmla="*/ 10240375 w 12207421"/>
              <a:gd name="connsiteY5525" fmla="*/ 5765371 h 6933129"/>
              <a:gd name="connsiteX5526" fmla="*/ 10280586 w 12207421"/>
              <a:gd name="connsiteY5526" fmla="*/ 5789356 h 6933129"/>
              <a:gd name="connsiteX5527" fmla="*/ 10290462 w 12207421"/>
              <a:gd name="connsiteY5527" fmla="*/ 5763254 h 6933129"/>
              <a:gd name="connsiteX5528" fmla="*/ 10296811 w 12207421"/>
              <a:gd name="connsiteY5528" fmla="*/ 5759727 h 6933129"/>
              <a:gd name="connsiteX5529" fmla="*/ 310219 w 12207421"/>
              <a:gd name="connsiteY5529" fmla="*/ 5758417 h 6933129"/>
              <a:gd name="connsiteX5530" fmla="*/ 373710 w 12207421"/>
              <a:gd name="connsiteY5530" fmla="*/ 5862117 h 6933129"/>
              <a:gd name="connsiteX5531" fmla="*/ 329266 w 12207421"/>
              <a:gd name="connsiteY5531" fmla="*/ 5975693 h 6933129"/>
              <a:gd name="connsiteX5532" fmla="*/ 324328 w 12207421"/>
              <a:gd name="connsiteY5532" fmla="*/ 5977809 h 6933129"/>
              <a:gd name="connsiteX5533" fmla="*/ 319390 w 12207421"/>
              <a:gd name="connsiteY5533" fmla="*/ 5975693 h 6933129"/>
              <a:gd name="connsiteX5534" fmla="*/ 317979 w 12207421"/>
              <a:gd name="connsiteY5534" fmla="*/ 5965817 h 6933129"/>
              <a:gd name="connsiteX5535" fmla="*/ 358896 w 12207421"/>
              <a:gd name="connsiteY5535" fmla="*/ 5862823 h 6933129"/>
              <a:gd name="connsiteX5536" fmla="*/ 303165 w 12207421"/>
              <a:gd name="connsiteY5536" fmla="*/ 5771115 h 6933129"/>
              <a:gd name="connsiteX5537" fmla="*/ 300343 w 12207421"/>
              <a:gd name="connsiteY5537" fmla="*/ 5761239 h 6933129"/>
              <a:gd name="connsiteX5538" fmla="*/ 310219 w 12207421"/>
              <a:gd name="connsiteY5538" fmla="*/ 5758417 h 6933129"/>
              <a:gd name="connsiteX5539" fmla="*/ 5592933 w 12207421"/>
              <a:gd name="connsiteY5539" fmla="*/ 5756906 h 6933129"/>
              <a:gd name="connsiteX5540" fmla="*/ 5600693 w 12207421"/>
              <a:gd name="connsiteY5540" fmla="*/ 5761844 h 6933129"/>
              <a:gd name="connsiteX5541" fmla="*/ 5607748 w 12207421"/>
              <a:gd name="connsiteY5541" fmla="*/ 5820396 h 6933129"/>
              <a:gd name="connsiteX5542" fmla="*/ 5567537 w 12207421"/>
              <a:gd name="connsiteY5542" fmla="*/ 5866249 h 6933129"/>
              <a:gd name="connsiteX5543" fmla="*/ 5566126 w 12207421"/>
              <a:gd name="connsiteY5543" fmla="*/ 5866249 h 6933129"/>
              <a:gd name="connsiteX5544" fmla="*/ 5562599 w 12207421"/>
              <a:gd name="connsiteY5544" fmla="*/ 5865544 h 6933129"/>
              <a:gd name="connsiteX5545" fmla="*/ 5547785 w 12207421"/>
              <a:gd name="connsiteY5545" fmla="*/ 5843675 h 6933129"/>
              <a:gd name="connsiteX5546" fmla="*/ 5554134 w 12207421"/>
              <a:gd name="connsiteY5546" fmla="*/ 5835915 h 6933129"/>
              <a:gd name="connsiteX5547" fmla="*/ 5561894 w 12207421"/>
              <a:gd name="connsiteY5547" fmla="*/ 5842264 h 6933129"/>
              <a:gd name="connsiteX5548" fmla="*/ 5567537 w 12207421"/>
              <a:gd name="connsiteY5548" fmla="*/ 5852846 h 6933129"/>
              <a:gd name="connsiteX5549" fmla="*/ 5592933 w 12207421"/>
              <a:gd name="connsiteY5549" fmla="*/ 5818279 h 6933129"/>
              <a:gd name="connsiteX5550" fmla="*/ 5592228 w 12207421"/>
              <a:gd name="connsiteY5550" fmla="*/ 5790062 h 6933129"/>
              <a:gd name="connsiteX5551" fmla="*/ 5588701 w 12207421"/>
              <a:gd name="connsiteY5551" fmla="*/ 5794294 h 6933129"/>
              <a:gd name="connsiteX5552" fmla="*/ 5554134 w 12207421"/>
              <a:gd name="connsiteY5552" fmla="*/ 5795705 h 6933129"/>
              <a:gd name="connsiteX5553" fmla="*/ 5547785 w 12207421"/>
              <a:gd name="connsiteY5553" fmla="*/ 5775953 h 6933129"/>
              <a:gd name="connsiteX5554" fmla="*/ 5559072 w 12207421"/>
              <a:gd name="connsiteY5554" fmla="*/ 5761139 h 6933129"/>
              <a:gd name="connsiteX5555" fmla="*/ 5568243 w 12207421"/>
              <a:gd name="connsiteY5555" fmla="*/ 5764666 h 6933129"/>
              <a:gd name="connsiteX5556" fmla="*/ 5564716 w 12207421"/>
              <a:gd name="connsiteY5556" fmla="*/ 5773837 h 6933129"/>
              <a:gd name="connsiteX5557" fmla="*/ 5561894 w 12207421"/>
              <a:gd name="connsiteY5557" fmla="*/ 5778069 h 6933129"/>
              <a:gd name="connsiteX5558" fmla="*/ 5564010 w 12207421"/>
              <a:gd name="connsiteY5558" fmla="*/ 5785124 h 6933129"/>
              <a:gd name="connsiteX5559" fmla="*/ 5580235 w 12207421"/>
              <a:gd name="connsiteY5559" fmla="*/ 5783713 h 6933129"/>
              <a:gd name="connsiteX5560" fmla="*/ 5587290 w 12207421"/>
              <a:gd name="connsiteY5560" fmla="*/ 5763960 h 6933129"/>
              <a:gd name="connsiteX5561" fmla="*/ 5592933 w 12207421"/>
              <a:gd name="connsiteY5561" fmla="*/ 5756906 h 6933129"/>
              <a:gd name="connsiteX5562" fmla="*/ 10130326 w 12207421"/>
              <a:gd name="connsiteY5562" fmla="*/ 5752673 h 6933129"/>
              <a:gd name="connsiteX5563" fmla="*/ 10135264 w 12207421"/>
              <a:gd name="connsiteY5563" fmla="*/ 5759022 h 6933129"/>
              <a:gd name="connsiteX5564" fmla="*/ 10135970 w 12207421"/>
              <a:gd name="connsiteY5564" fmla="*/ 5833800 h 6933129"/>
              <a:gd name="connsiteX5565" fmla="*/ 10128915 w 12207421"/>
              <a:gd name="connsiteY5565" fmla="*/ 5840855 h 6933129"/>
              <a:gd name="connsiteX5566" fmla="*/ 10121861 w 12207421"/>
              <a:gd name="connsiteY5566" fmla="*/ 5833800 h 6933129"/>
              <a:gd name="connsiteX5567" fmla="*/ 10121155 w 12207421"/>
              <a:gd name="connsiteY5567" fmla="*/ 5778775 h 6933129"/>
              <a:gd name="connsiteX5568" fmla="*/ 10118333 w 12207421"/>
              <a:gd name="connsiteY5568" fmla="*/ 5782302 h 6933129"/>
              <a:gd name="connsiteX5569" fmla="*/ 10108457 w 12207421"/>
              <a:gd name="connsiteY5569" fmla="*/ 5783713 h 6933129"/>
              <a:gd name="connsiteX5570" fmla="*/ 10107752 w 12207421"/>
              <a:gd name="connsiteY5570" fmla="*/ 5773837 h 6933129"/>
              <a:gd name="connsiteX5571" fmla="*/ 10122566 w 12207421"/>
              <a:gd name="connsiteY5571" fmla="*/ 5754790 h 6933129"/>
              <a:gd name="connsiteX5572" fmla="*/ 10130326 w 12207421"/>
              <a:gd name="connsiteY5572" fmla="*/ 5752673 h 6933129"/>
              <a:gd name="connsiteX5573" fmla="*/ 9047474 w 12207421"/>
              <a:gd name="connsiteY5573" fmla="*/ 5751262 h 6933129"/>
              <a:gd name="connsiteX5574" fmla="*/ 9068638 w 12207421"/>
              <a:gd name="connsiteY5574" fmla="*/ 5766781 h 6933129"/>
              <a:gd name="connsiteX5575" fmla="*/ 9067227 w 12207421"/>
              <a:gd name="connsiteY5575" fmla="*/ 5792883 h 6933129"/>
              <a:gd name="connsiteX5576" fmla="*/ 9062994 w 12207421"/>
              <a:gd name="connsiteY5576" fmla="*/ 5799232 h 6933129"/>
              <a:gd name="connsiteX5577" fmla="*/ 9067932 w 12207421"/>
              <a:gd name="connsiteY5577" fmla="*/ 5804170 h 6933129"/>
              <a:gd name="connsiteX5578" fmla="*/ 9075692 w 12207421"/>
              <a:gd name="connsiteY5578" fmla="*/ 5828155 h 6933129"/>
              <a:gd name="connsiteX5579" fmla="*/ 9061583 w 12207421"/>
              <a:gd name="connsiteY5579" fmla="*/ 5847202 h 6933129"/>
              <a:gd name="connsiteX5580" fmla="*/ 9043947 w 12207421"/>
              <a:gd name="connsiteY5580" fmla="*/ 5852845 h 6933129"/>
              <a:gd name="connsiteX5581" fmla="*/ 9036186 w 12207421"/>
              <a:gd name="connsiteY5581" fmla="*/ 5852140 h 6933129"/>
              <a:gd name="connsiteX5582" fmla="*/ 9031248 w 12207421"/>
              <a:gd name="connsiteY5582" fmla="*/ 5843674 h 6933129"/>
              <a:gd name="connsiteX5583" fmla="*/ 9039715 w 12207421"/>
              <a:gd name="connsiteY5583" fmla="*/ 5838736 h 6933129"/>
              <a:gd name="connsiteX5584" fmla="*/ 9053118 w 12207421"/>
              <a:gd name="connsiteY5584" fmla="*/ 5835915 h 6933129"/>
              <a:gd name="connsiteX5585" fmla="*/ 9060878 w 12207421"/>
              <a:gd name="connsiteY5585" fmla="*/ 5824627 h 6933129"/>
              <a:gd name="connsiteX5586" fmla="*/ 9056645 w 12207421"/>
              <a:gd name="connsiteY5586" fmla="*/ 5811930 h 6933129"/>
              <a:gd name="connsiteX5587" fmla="*/ 9044653 w 12207421"/>
              <a:gd name="connsiteY5587" fmla="*/ 5806286 h 6933129"/>
              <a:gd name="connsiteX5588" fmla="*/ 9037597 w 12207421"/>
              <a:gd name="connsiteY5588" fmla="*/ 5799937 h 6933129"/>
              <a:gd name="connsiteX5589" fmla="*/ 9043947 w 12207421"/>
              <a:gd name="connsiteY5589" fmla="*/ 5792177 h 6933129"/>
              <a:gd name="connsiteX5590" fmla="*/ 9054529 w 12207421"/>
              <a:gd name="connsiteY5590" fmla="*/ 5784417 h 6933129"/>
              <a:gd name="connsiteX5591" fmla="*/ 9055940 w 12207421"/>
              <a:gd name="connsiteY5591" fmla="*/ 5771719 h 6933129"/>
              <a:gd name="connsiteX5592" fmla="*/ 9045358 w 12207421"/>
              <a:gd name="connsiteY5592" fmla="*/ 5764665 h 6933129"/>
              <a:gd name="connsiteX5593" fmla="*/ 9032659 w 12207421"/>
              <a:gd name="connsiteY5593" fmla="*/ 5768192 h 6933129"/>
              <a:gd name="connsiteX5594" fmla="*/ 9022783 w 12207421"/>
              <a:gd name="connsiteY5594" fmla="*/ 5768192 h 6933129"/>
              <a:gd name="connsiteX5595" fmla="*/ 9022783 w 12207421"/>
              <a:gd name="connsiteY5595" fmla="*/ 5758316 h 6933129"/>
              <a:gd name="connsiteX5596" fmla="*/ 9047474 w 12207421"/>
              <a:gd name="connsiteY5596" fmla="*/ 5751262 h 6933129"/>
              <a:gd name="connsiteX5597" fmla="*/ 4089969 w 12207421"/>
              <a:gd name="connsiteY5597" fmla="*/ 5750657 h 6933129"/>
              <a:gd name="connsiteX5598" fmla="*/ 4081503 w 12207421"/>
              <a:gd name="connsiteY5598" fmla="*/ 5753479 h 6933129"/>
              <a:gd name="connsiteX5599" fmla="*/ 4075859 w 12207421"/>
              <a:gd name="connsiteY5599" fmla="*/ 5765472 h 6933129"/>
              <a:gd name="connsiteX5600" fmla="*/ 4077270 w 12207421"/>
              <a:gd name="connsiteY5600" fmla="*/ 5812031 h 6933129"/>
              <a:gd name="connsiteX5601" fmla="*/ 4083620 w 12207421"/>
              <a:gd name="connsiteY5601" fmla="*/ 5823318 h 6933129"/>
              <a:gd name="connsiteX5602" fmla="*/ 4100551 w 12207421"/>
              <a:gd name="connsiteY5602" fmla="*/ 5754185 h 6933129"/>
              <a:gd name="connsiteX5603" fmla="*/ 4089969 w 12207421"/>
              <a:gd name="connsiteY5603" fmla="*/ 5750657 h 6933129"/>
              <a:gd name="connsiteX5604" fmla="*/ 7388325 w 12207421"/>
              <a:gd name="connsiteY5604" fmla="*/ 5748440 h 6933129"/>
              <a:gd name="connsiteX5605" fmla="*/ 7403139 w 12207421"/>
              <a:gd name="connsiteY5605" fmla="*/ 5780892 h 6933129"/>
              <a:gd name="connsiteX5606" fmla="*/ 7389030 w 12207421"/>
              <a:gd name="connsiteY5606" fmla="*/ 5809814 h 6933129"/>
              <a:gd name="connsiteX5607" fmla="*/ 7387619 w 12207421"/>
              <a:gd name="connsiteY5607" fmla="*/ 5811225 h 6933129"/>
              <a:gd name="connsiteX5608" fmla="*/ 7379860 w 12207421"/>
              <a:gd name="connsiteY5608" fmla="*/ 5822513 h 6933129"/>
              <a:gd name="connsiteX5609" fmla="*/ 7433423 w 12207421"/>
              <a:gd name="connsiteY5609" fmla="*/ 5817574 h 6933129"/>
              <a:gd name="connsiteX5610" fmla="*/ 7440478 w 12207421"/>
              <a:gd name="connsiteY5610" fmla="*/ 5823923 h 6933129"/>
              <a:gd name="connsiteX5611" fmla="*/ 7434129 w 12207421"/>
              <a:gd name="connsiteY5611" fmla="*/ 5831683 h 6933129"/>
              <a:gd name="connsiteX5612" fmla="*/ 7368572 w 12207421"/>
              <a:gd name="connsiteY5612" fmla="*/ 5837327 h 6933129"/>
              <a:gd name="connsiteX5613" fmla="*/ 7367867 w 12207421"/>
              <a:gd name="connsiteY5613" fmla="*/ 5837327 h 6933129"/>
              <a:gd name="connsiteX5614" fmla="*/ 7362224 w 12207421"/>
              <a:gd name="connsiteY5614" fmla="*/ 5834505 h 6933129"/>
              <a:gd name="connsiteX5615" fmla="*/ 7360813 w 12207421"/>
              <a:gd name="connsiteY5615" fmla="*/ 5828156 h 6933129"/>
              <a:gd name="connsiteX5616" fmla="*/ 7375627 w 12207421"/>
              <a:gd name="connsiteY5616" fmla="*/ 5802055 h 6933129"/>
              <a:gd name="connsiteX5617" fmla="*/ 7376333 w 12207421"/>
              <a:gd name="connsiteY5617" fmla="*/ 5800644 h 6933129"/>
              <a:gd name="connsiteX5618" fmla="*/ 7388325 w 12207421"/>
              <a:gd name="connsiteY5618" fmla="*/ 5778070 h 6933129"/>
              <a:gd name="connsiteX5619" fmla="*/ 7381271 w 12207421"/>
              <a:gd name="connsiteY5619" fmla="*/ 5761138 h 6933129"/>
              <a:gd name="connsiteX5620" fmla="*/ 7373511 w 12207421"/>
              <a:gd name="connsiteY5620" fmla="*/ 5762549 h 6933129"/>
              <a:gd name="connsiteX5621" fmla="*/ 7371395 w 12207421"/>
              <a:gd name="connsiteY5621" fmla="*/ 5766782 h 6933129"/>
              <a:gd name="connsiteX5622" fmla="*/ 7365750 w 12207421"/>
              <a:gd name="connsiteY5622" fmla="*/ 5774541 h 6933129"/>
              <a:gd name="connsiteX5623" fmla="*/ 7357991 w 12207421"/>
              <a:gd name="connsiteY5623" fmla="*/ 5768898 h 6933129"/>
              <a:gd name="connsiteX5624" fmla="*/ 7365750 w 12207421"/>
              <a:gd name="connsiteY5624" fmla="*/ 5751262 h 6933129"/>
              <a:gd name="connsiteX5625" fmla="*/ 7388325 w 12207421"/>
              <a:gd name="connsiteY5625" fmla="*/ 5748440 h 6933129"/>
              <a:gd name="connsiteX5626" fmla="*/ 5902631 w 12207421"/>
              <a:gd name="connsiteY5626" fmla="*/ 5745619 h 6933129"/>
              <a:gd name="connsiteX5627" fmla="*/ 5885700 w 12207421"/>
              <a:gd name="connsiteY5627" fmla="*/ 5755495 h 6933129"/>
              <a:gd name="connsiteX5628" fmla="*/ 5886405 w 12207421"/>
              <a:gd name="connsiteY5628" fmla="*/ 5770309 h 6933129"/>
              <a:gd name="connsiteX5629" fmla="*/ 5894165 w 12207421"/>
              <a:gd name="connsiteY5629" fmla="*/ 5773836 h 6933129"/>
              <a:gd name="connsiteX5630" fmla="*/ 5903336 w 12207421"/>
              <a:gd name="connsiteY5630" fmla="*/ 5762549 h 6933129"/>
              <a:gd name="connsiteX5631" fmla="*/ 5902631 w 12207421"/>
              <a:gd name="connsiteY5631" fmla="*/ 5745619 h 6933129"/>
              <a:gd name="connsiteX5632" fmla="*/ 10031565 w 12207421"/>
              <a:gd name="connsiteY5632" fmla="*/ 5744208 h 6933129"/>
              <a:gd name="connsiteX5633" fmla="*/ 10035092 w 12207421"/>
              <a:gd name="connsiteY5633" fmla="*/ 5753378 h 6933129"/>
              <a:gd name="connsiteX5634" fmla="*/ 9994177 w 12207421"/>
              <a:gd name="connsiteY5634" fmla="*/ 5845791 h 6933129"/>
              <a:gd name="connsiteX5635" fmla="*/ 9992766 w 12207421"/>
              <a:gd name="connsiteY5635" fmla="*/ 5852845 h 6933129"/>
              <a:gd name="connsiteX5636" fmla="*/ 9988533 w 12207421"/>
              <a:gd name="connsiteY5636" fmla="*/ 5857078 h 6933129"/>
              <a:gd name="connsiteX5637" fmla="*/ 9983595 w 12207421"/>
              <a:gd name="connsiteY5637" fmla="*/ 5859194 h 6933129"/>
              <a:gd name="connsiteX5638" fmla="*/ 9980068 w 12207421"/>
              <a:gd name="connsiteY5638" fmla="*/ 5857784 h 6933129"/>
              <a:gd name="connsiteX5639" fmla="*/ 9977246 w 12207421"/>
              <a:gd name="connsiteY5639" fmla="*/ 5849318 h 6933129"/>
              <a:gd name="connsiteX5640" fmla="*/ 10000526 w 12207421"/>
              <a:gd name="connsiteY5640" fmla="*/ 5796410 h 6933129"/>
              <a:gd name="connsiteX5641" fmla="*/ 9958198 w 12207421"/>
              <a:gd name="connsiteY5641" fmla="*/ 5758316 h 6933129"/>
              <a:gd name="connsiteX5642" fmla="*/ 9961020 w 12207421"/>
              <a:gd name="connsiteY5642" fmla="*/ 5748440 h 6933129"/>
              <a:gd name="connsiteX5643" fmla="*/ 9970896 w 12207421"/>
              <a:gd name="connsiteY5643" fmla="*/ 5751262 h 6933129"/>
              <a:gd name="connsiteX5644" fmla="*/ 10006169 w 12207421"/>
              <a:gd name="connsiteY5644" fmla="*/ 5784418 h 6933129"/>
              <a:gd name="connsiteX5645" fmla="*/ 10022394 w 12207421"/>
              <a:gd name="connsiteY5645" fmla="*/ 5747735 h 6933129"/>
              <a:gd name="connsiteX5646" fmla="*/ 10031565 w 12207421"/>
              <a:gd name="connsiteY5646" fmla="*/ 5744208 h 6933129"/>
              <a:gd name="connsiteX5647" fmla="*/ 2179633 w 12207421"/>
              <a:gd name="connsiteY5647" fmla="*/ 5740781 h 6933129"/>
              <a:gd name="connsiteX5648" fmla="*/ 2188099 w 12207421"/>
              <a:gd name="connsiteY5648" fmla="*/ 5746424 h 6933129"/>
              <a:gd name="connsiteX5649" fmla="*/ 2182455 w 12207421"/>
              <a:gd name="connsiteY5649" fmla="*/ 5754889 h 6933129"/>
              <a:gd name="connsiteX5650" fmla="*/ 2014609 w 12207421"/>
              <a:gd name="connsiteY5650" fmla="*/ 5788751 h 6933129"/>
              <a:gd name="connsiteX5651" fmla="*/ 2013198 w 12207421"/>
              <a:gd name="connsiteY5651" fmla="*/ 5788751 h 6933129"/>
              <a:gd name="connsiteX5652" fmla="*/ 2006144 w 12207421"/>
              <a:gd name="connsiteY5652" fmla="*/ 5783107 h 6933129"/>
              <a:gd name="connsiteX5653" fmla="*/ 2011787 w 12207421"/>
              <a:gd name="connsiteY5653" fmla="*/ 5774642 h 6933129"/>
              <a:gd name="connsiteX5654" fmla="*/ 8873935 w 12207421"/>
              <a:gd name="connsiteY5654" fmla="*/ 5739975 h 6933129"/>
              <a:gd name="connsiteX5655" fmla="*/ 8888750 w 12207421"/>
              <a:gd name="connsiteY5655" fmla="*/ 5772427 h 6933129"/>
              <a:gd name="connsiteX5656" fmla="*/ 8874641 w 12207421"/>
              <a:gd name="connsiteY5656" fmla="*/ 5801350 h 6933129"/>
              <a:gd name="connsiteX5657" fmla="*/ 8873230 w 12207421"/>
              <a:gd name="connsiteY5657" fmla="*/ 5802760 h 6933129"/>
              <a:gd name="connsiteX5658" fmla="*/ 8865470 w 12207421"/>
              <a:gd name="connsiteY5658" fmla="*/ 5814048 h 6933129"/>
              <a:gd name="connsiteX5659" fmla="*/ 8919083 w 12207421"/>
              <a:gd name="connsiteY5659" fmla="*/ 5809110 h 6933129"/>
              <a:gd name="connsiteX5660" fmla="*/ 8926843 w 12207421"/>
              <a:gd name="connsiteY5660" fmla="*/ 5815458 h 6933129"/>
              <a:gd name="connsiteX5661" fmla="*/ 8919789 w 12207421"/>
              <a:gd name="connsiteY5661" fmla="*/ 5823218 h 6933129"/>
              <a:gd name="connsiteX5662" fmla="*/ 8854183 w 12207421"/>
              <a:gd name="connsiteY5662" fmla="*/ 5828862 h 6933129"/>
              <a:gd name="connsiteX5663" fmla="*/ 8853477 w 12207421"/>
              <a:gd name="connsiteY5663" fmla="*/ 5828862 h 6933129"/>
              <a:gd name="connsiteX5664" fmla="*/ 8847834 w 12207421"/>
              <a:gd name="connsiteY5664" fmla="*/ 5826040 h 6933129"/>
              <a:gd name="connsiteX5665" fmla="*/ 8846423 w 12207421"/>
              <a:gd name="connsiteY5665" fmla="*/ 5819691 h 6933129"/>
              <a:gd name="connsiteX5666" fmla="*/ 8861237 w 12207421"/>
              <a:gd name="connsiteY5666" fmla="*/ 5793590 h 6933129"/>
              <a:gd name="connsiteX5667" fmla="*/ 8861943 w 12207421"/>
              <a:gd name="connsiteY5667" fmla="*/ 5792179 h 6933129"/>
              <a:gd name="connsiteX5668" fmla="*/ 8873935 w 12207421"/>
              <a:gd name="connsiteY5668" fmla="*/ 5769604 h 6933129"/>
              <a:gd name="connsiteX5669" fmla="*/ 8866881 w 12207421"/>
              <a:gd name="connsiteY5669" fmla="*/ 5752673 h 6933129"/>
              <a:gd name="connsiteX5670" fmla="*/ 8859121 w 12207421"/>
              <a:gd name="connsiteY5670" fmla="*/ 5754084 h 6933129"/>
              <a:gd name="connsiteX5671" fmla="*/ 8857005 w 12207421"/>
              <a:gd name="connsiteY5671" fmla="*/ 5758317 h 6933129"/>
              <a:gd name="connsiteX5672" fmla="*/ 8851361 w 12207421"/>
              <a:gd name="connsiteY5672" fmla="*/ 5766077 h 6933129"/>
              <a:gd name="connsiteX5673" fmla="*/ 8843601 w 12207421"/>
              <a:gd name="connsiteY5673" fmla="*/ 5760433 h 6933129"/>
              <a:gd name="connsiteX5674" fmla="*/ 8851361 w 12207421"/>
              <a:gd name="connsiteY5674" fmla="*/ 5742797 h 6933129"/>
              <a:gd name="connsiteX5675" fmla="*/ 8873935 w 12207421"/>
              <a:gd name="connsiteY5675" fmla="*/ 5739975 h 6933129"/>
              <a:gd name="connsiteX5676" fmla="*/ 9767729 w 12207421"/>
              <a:gd name="connsiteY5676" fmla="*/ 5738564 h 6933129"/>
              <a:gd name="connsiteX5677" fmla="*/ 9771961 w 12207421"/>
              <a:gd name="connsiteY5677" fmla="*/ 5747734 h 6933129"/>
              <a:gd name="connsiteX5678" fmla="*/ 9794536 w 12207421"/>
              <a:gd name="connsiteY5678" fmla="*/ 5804171 h 6933129"/>
              <a:gd name="connsiteX5679" fmla="*/ 9799474 w 12207421"/>
              <a:gd name="connsiteY5679" fmla="*/ 5809814 h 6933129"/>
              <a:gd name="connsiteX5680" fmla="*/ 9798768 w 12207421"/>
              <a:gd name="connsiteY5680" fmla="*/ 5814047 h 6933129"/>
              <a:gd name="connsiteX5681" fmla="*/ 9807939 w 12207421"/>
              <a:gd name="connsiteY5681" fmla="*/ 5836621 h 6933129"/>
              <a:gd name="connsiteX5682" fmla="*/ 9803706 w 12207421"/>
              <a:gd name="connsiteY5682" fmla="*/ 5845792 h 6933129"/>
              <a:gd name="connsiteX5683" fmla="*/ 9800885 w 12207421"/>
              <a:gd name="connsiteY5683" fmla="*/ 5846497 h 6933129"/>
              <a:gd name="connsiteX5684" fmla="*/ 9794536 w 12207421"/>
              <a:gd name="connsiteY5684" fmla="*/ 5842265 h 6933129"/>
              <a:gd name="connsiteX5685" fmla="*/ 9785365 w 12207421"/>
              <a:gd name="connsiteY5685" fmla="*/ 5818985 h 6933129"/>
              <a:gd name="connsiteX5686" fmla="*/ 9744449 w 12207421"/>
              <a:gd name="connsiteY5686" fmla="*/ 5823218 h 6933129"/>
              <a:gd name="connsiteX5687" fmla="*/ 9738806 w 12207421"/>
              <a:gd name="connsiteY5687" fmla="*/ 5840148 h 6933129"/>
              <a:gd name="connsiteX5688" fmla="*/ 9732457 w 12207421"/>
              <a:gd name="connsiteY5688" fmla="*/ 5845086 h 6933129"/>
              <a:gd name="connsiteX5689" fmla="*/ 9730341 w 12207421"/>
              <a:gd name="connsiteY5689" fmla="*/ 5844381 h 6933129"/>
              <a:gd name="connsiteX5690" fmla="*/ 9726108 w 12207421"/>
              <a:gd name="connsiteY5690" fmla="*/ 5835210 h 6933129"/>
              <a:gd name="connsiteX5691" fmla="*/ 9757147 w 12207421"/>
              <a:gd name="connsiteY5691" fmla="*/ 5745618 h 6933129"/>
              <a:gd name="connsiteX5692" fmla="*/ 9757853 w 12207421"/>
              <a:gd name="connsiteY5692" fmla="*/ 5744207 h 6933129"/>
              <a:gd name="connsiteX5693" fmla="*/ 9758558 w 12207421"/>
              <a:gd name="connsiteY5693" fmla="*/ 5742796 h 6933129"/>
              <a:gd name="connsiteX5694" fmla="*/ 9767729 w 12207421"/>
              <a:gd name="connsiteY5694" fmla="*/ 5738564 h 6933129"/>
              <a:gd name="connsiteX5695" fmla="*/ 4090586 w 12207421"/>
              <a:gd name="connsiteY5695" fmla="*/ 5736372 h 6933129"/>
              <a:gd name="connsiteX5696" fmla="*/ 4109722 w 12207421"/>
              <a:gd name="connsiteY5696" fmla="*/ 5743603 h 6933129"/>
              <a:gd name="connsiteX5697" fmla="*/ 4128769 w 12207421"/>
              <a:gd name="connsiteY5697" fmla="*/ 5773231 h 6933129"/>
              <a:gd name="connsiteX5698" fmla="*/ 4124536 w 12207421"/>
              <a:gd name="connsiteY5698" fmla="*/ 5782402 h 6933129"/>
              <a:gd name="connsiteX5699" fmla="*/ 4120303 w 12207421"/>
              <a:gd name="connsiteY5699" fmla="*/ 5782402 h 6933129"/>
              <a:gd name="connsiteX5700" fmla="*/ 4125241 w 12207421"/>
              <a:gd name="connsiteY5700" fmla="*/ 5848008 h 6933129"/>
              <a:gd name="connsiteX5701" fmla="*/ 4118187 w 12207421"/>
              <a:gd name="connsiteY5701" fmla="*/ 5855063 h 6933129"/>
              <a:gd name="connsiteX5702" fmla="*/ 4111133 w 12207421"/>
              <a:gd name="connsiteY5702" fmla="*/ 5848008 h 6933129"/>
              <a:gd name="connsiteX5703" fmla="*/ 4107605 w 12207421"/>
              <a:gd name="connsiteY5703" fmla="*/ 5795806 h 6933129"/>
              <a:gd name="connsiteX5704" fmla="*/ 4092086 w 12207421"/>
              <a:gd name="connsiteY5704" fmla="*/ 5834605 h 6933129"/>
              <a:gd name="connsiteX5705" fmla="*/ 4086442 w 12207421"/>
              <a:gd name="connsiteY5705" fmla="*/ 5838132 h 6933129"/>
              <a:gd name="connsiteX5706" fmla="*/ 4062456 w 12207421"/>
              <a:gd name="connsiteY5706" fmla="*/ 5815558 h 6933129"/>
              <a:gd name="connsiteX5707" fmla="*/ 4061751 w 12207421"/>
              <a:gd name="connsiteY5707" fmla="*/ 5761944 h 6933129"/>
              <a:gd name="connsiteX5708" fmla="*/ 4070921 w 12207421"/>
              <a:gd name="connsiteY5708" fmla="*/ 5742898 h 6933129"/>
              <a:gd name="connsiteX5709" fmla="*/ 4090586 w 12207421"/>
              <a:gd name="connsiteY5709" fmla="*/ 5736372 h 6933129"/>
              <a:gd name="connsiteX5710" fmla="*/ 4161924 w 12207421"/>
              <a:gd name="connsiteY5710" fmla="*/ 5735843 h 6933129"/>
              <a:gd name="connsiteX5711" fmla="*/ 4167567 w 12207421"/>
              <a:gd name="connsiteY5711" fmla="*/ 5742897 h 6933129"/>
              <a:gd name="connsiteX5712" fmla="*/ 4169684 w 12207421"/>
              <a:gd name="connsiteY5712" fmla="*/ 5784519 h 6933129"/>
              <a:gd name="connsiteX5713" fmla="*/ 4205661 w 12207421"/>
              <a:gd name="connsiteY5713" fmla="*/ 5777465 h 6933129"/>
              <a:gd name="connsiteX5714" fmla="*/ 4213421 w 12207421"/>
              <a:gd name="connsiteY5714" fmla="*/ 5783108 h 6933129"/>
              <a:gd name="connsiteX5715" fmla="*/ 4207778 w 12207421"/>
              <a:gd name="connsiteY5715" fmla="*/ 5790868 h 6933129"/>
              <a:gd name="connsiteX5716" fmla="*/ 4171800 w 12207421"/>
              <a:gd name="connsiteY5716" fmla="*/ 5797923 h 6933129"/>
              <a:gd name="connsiteX5717" fmla="*/ 4180970 w 12207421"/>
              <a:gd name="connsiteY5717" fmla="*/ 5833195 h 6933129"/>
              <a:gd name="connsiteX5718" fmla="*/ 4176738 w 12207421"/>
              <a:gd name="connsiteY5718" fmla="*/ 5842365 h 6933129"/>
              <a:gd name="connsiteX5719" fmla="*/ 4174622 w 12207421"/>
              <a:gd name="connsiteY5719" fmla="*/ 5843071 h 6933129"/>
              <a:gd name="connsiteX5720" fmla="*/ 4168273 w 12207421"/>
              <a:gd name="connsiteY5720" fmla="*/ 5838133 h 6933129"/>
              <a:gd name="connsiteX5721" fmla="*/ 4159102 w 12207421"/>
              <a:gd name="connsiteY5721" fmla="*/ 5802155 h 6933129"/>
              <a:gd name="connsiteX5722" fmla="*/ 4135822 w 12207421"/>
              <a:gd name="connsiteY5722" fmla="*/ 5809915 h 6933129"/>
              <a:gd name="connsiteX5723" fmla="*/ 4133001 w 12207421"/>
              <a:gd name="connsiteY5723" fmla="*/ 5810621 h 6933129"/>
              <a:gd name="connsiteX5724" fmla="*/ 4126652 w 12207421"/>
              <a:gd name="connsiteY5724" fmla="*/ 5806388 h 6933129"/>
              <a:gd name="connsiteX5725" fmla="*/ 4130884 w 12207421"/>
              <a:gd name="connsiteY5725" fmla="*/ 5797217 h 6933129"/>
              <a:gd name="connsiteX5726" fmla="*/ 4156986 w 12207421"/>
              <a:gd name="connsiteY5726" fmla="*/ 5788752 h 6933129"/>
              <a:gd name="connsiteX5727" fmla="*/ 4154869 w 12207421"/>
              <a:gd name="connsiteY5727" fmla="*/ 5742897 h 6933129"/>
              <a:gd name="connsiteX5728" fmla="*/ 4161924 w 12207421"/>
              <a:gd name="connsiteY5728" fmla="*/ 5735843 h 6933129"/>
              <a:gd name="connsiteX5729" fmla="*/ 8708156 w 12207421"/>
              <a:gd name="connsiteY5729" fmla="*/ 5735742 h 6933129"/>
              <a:gd name="connsiteX5730" fmla="*/ 8715211 w 12207421"/>
              <a:gd name="connsiteY5730" fmla="*/ 5742797 h 6933129"/>
              <a:gd name="connsiteX5731" fmla="*/ 8715211 w 12207421"/>
              <a:gd name="connsiteY5731" fmla="*/ 5746324 h 6933129"/>
              <a:gd name="connsiteX5732" fmla="*/ 8708156 w 12207421"/>
              <a:gd name="connsiteY5732" fmla="*/ 5753379 h 6933129"/>
              <a:gd name="connsiteX5733" fmla="*/ 8701102 w 12207421"/>
              <a:gd name="connsiteY5733" fmla="*/ 5746324 h 6933129"/>
              <a:gd name="connsiteX5734" fmla="*/ 8701102 w 12207421"/>
              <a:gd name="connsiteY5734" fmla="*/ 5742797 h 6933129"/>
              <a:gd name="connsiteX5735" fmla="*/ 8708156 w 12207421"/>
              <a:gd name="connsiteY5735" fmla="*/ 5735742 h 6933129"/>
              <a:gd name="connsiteX5736" fmla="*/ 3665292 w 12207421"/>
              <a:gd name="connsiteY5736" fmla="*/ 5732316 h 6933129"/>
              <a:gd name="connsiteX5737" fmla="*/ 3673758 w 12207421"/>
              <a:gd name="connsiteY5737" fmla="*/ 5737959 h 6933129"/>
              <a:gd name="connsiteX5738" fmla="*/ 3668114 w 12207421"/>
              <a:gd name="connsiteY5738" fmla="*/ 5746424 h 6933129"/>
              <a:gd name="connsiteX5739" fmla="*/ 3500219 w 12207421"/>
              <a:gd name="connsiteY5739" fmla="*/ 5780286 h 6933129"/>
              <a:gd name="connsiteX5740" fmla="*/ 3498808 w 12207421"/>
              <a:gd name="connsiteY5740" fmla="*/ 5780286 h 6933129"/>
              <a:gd name="connsiteX5741" fmla="*/ 3491754 w 12207421"/>
              <a:gd name="connsiteY5741" fmla="*/ 5774642 h 6933129"/>
              <a:gd name="connsiteX5742" fmla="*/ 3497397 w 12207421"/>
              <a:gd name="connsiteY5742" fmla="*/ 5766177 h 6933129"/>
              <a:gd name="connsiteX5743" fmla="*/ 5917446 w 12207421"/>
              <a:gd name="connsiteY5743" fmla="*/ 5732215 h 6933129"/>
              <a:gd name="connsiteX5744" fmla="*/ 5923089 w 12207421"/>
              <a:gd name="connsiteY5744" fmla="*/ 5740680 h 6933129"/>
              <a:gd name="connsiteX5745" fmla="*/ 5917446 w 12207421"/>
              <a:gd name="connsiteY5745" fmla="*/ 5746324 h 6933129"/>
              <a:gd name="connsiteX5746" fmla="*/ 5927322 w 12207421"/>
              <a:gd name="connsiteY5746" fmla="*/ 5787945 h 6933129"/>
              <a:gd name="connsiteX5747" fmla="*/ 5922384 w 12207421"/>
              <a:gd name="connsiteY5747" fmla="*/ 5796410 h 6933129"/>
              <a:gd name="connsiteX5748" fmla="*/ 5920973 w 12207421"/>
              <a:gd name="connsiteY5748" fmla="*/ 5796410 h 6933129"/>
              <a:gd name="connsiteX5749" fmla="*/ 5913919 w 12207421"/>
              <a:gd name="connsiteY5749" fmla="*/ 5790767 h 6933129"/>
              <a:gd name="connsiteX5750" fmla="*/ 5911097 w 12207421"/>
              <a:gd name="connsiteY5750" fmla="*/ 5779480 h 6933129"/>
              <a:gd name="connsiteX5751" fmla="*/ 5897692 w 12207421"/>
              <a:gd name="connsiteY5751" fmla="*/ 5787945 h 6933129"/>
              <a:gd name="connsiteX5752" fmla="*/ 5875824 w 12207421"/>
              <a:gd name="connsiteY5752" fmla="*/ 5777363 h 6933129"/>
              <a:gd name="connsiteX5753" fmla="*/ 5873707 w 12207421"/>
              <a:gd name="connsiteY5753" fmla="*/ 5748440 h 6933129"/>
              <a:gd name="connsiteX5754" fmla="*/ 5917446 w 12207421"/>
              <a:gd name="connsiteY5754" fmla="*/ 5732215 h 6933129"/>
              <a:gd name="connsiteX5755" fmla="*/ 10313035 w 12207421"/>
              <a:gd name="connsiteY5755" fmla="*/ 5727982 h 6933129"/>
              <a:gd name="connsiteX5756" fmla="*/ 10329260 w 12207421"/>
              <a:gd name="connsiteY5756" fmla="*/ 5730099 h 6933129"/>
              <a:gd name="connsiteX5757" fmla="*/ 10337020 w 12207421"/>
              <a:gd name="connsiteY5757" fmla="*/ 5753378 h 6933129"/>
              <a:gd name="connsiteX5758" fmla="*/ 10335609 w 12207421"/>
              <a:gd name="connsiteY5758" fmla="*/ 5758316 h 6933129"/>
              <a:gd name="connsiteX5759" fmla="*/ 10342664 w 12207421"/>
              <a:gd name="connsiteY5759" fmla="*/ 5756905 h 6933129"/>
              <a:gd name="connsiteX5760" fmla="*/ 10351129 w 12207421"/>
              <a:gd name="connsiteY5760" fmla="*/ 5762549 h 6933129"/>
              <a:gd name="connsiteX5761" fmla="*/ 10345485 w 12207421"/>
              <a:gd name="connsiteY5761" fmla="*/ 5771014 h 6933129"/>
              <a:gd name="connsiteX5762" fmla="*/ 10323617 w 12207421"/>
              <a:gd name="connsiteY5762" fmla="*/ 5774541 h 6933129"/>
              <a:gd name="connsiteX5763" fmla="*/ 10322206 w 12207421"/>
              <a:gd name="connsiteY5763" fmla="*/ 5774541 h 6933129"/>
              <a:gd name="connsiteX5764" fmla="*/ 10316562 w 12207421"/>
              <a:gd name="connsiteY5764" fmla="*/ 5771014 h 6933129"/>
              <a:gd name="connsiteX5765" fmla="*/ 10316562 w 12207421"/>
              <a:gd name="connsiteY5765" fmla="*/ 5763254 h 6933129"/>
              <a:gd name="connsiteX5766" fmla="*/ 10322912 w 12207421"/>
              <a:gd name="connsiteY5766" fmla="*/ 5750556 h 6933129"/>
              <a:gd name="connsiteX5767" fmla="*/ 10320795 w 12207421"/>
              <a:gd name="connsiteY5767" fmla="*/ 5741386 h 6933129"/>
              <a:gd name="connsiteX5768" fmla="*/ 10317973 w 12207421"/>
              <a:gd name="connsiteY5768" fmla="*/ 5740680 h 6933129"/>
              <a:gd name="connsiteX5769" fmla="*/ 10316562 w 12207421"/>
              <a:gd name="connsiteY5769" fmla="*/ 5741386 h 6933129"/>
              <a:gd name="connsiteX5770" fmla="*/ 10308097 w 12207421"/>
              <a:gd name="connsiteY5770" fmla="*/ 5746324 h 6933129"/>
              <a:gd name="connsiteX5771" fmla="*/ 10303159 w 12207421"/>
              <a:gd name="connsiteY5771" fmla="*/ 5737858 h 6933129"/>
              <a:gd name="connsiteX5772" fmla="*/ 10313035 w 12207421"/>
              <a:gd name="connsiteY5772" fmla="*/ 5727982 h 6933129"/>
              <a:gd name="connsiteX5773" fmla="*/ 9562447 w 12207421"/>
              <a:gd name="connsiteY5773" fmla="*/ 5720223 h 6933129"/>
              <a:gd name="connsiteX5774" fmla="*/ 9558920 w 12207421"/>
              <a:gd name="connsiteY5774" fmla="*/ 5720929 h 6933129"/>
              <a:gd name="connsiteX5775" fmla="*/ 9561742 w 12207421"/>
              <a:gd name="connsiteY5775" fmla="*/ 5727983 h 6933129"/>
              <a:gd name="connsiteX5776" fmla="*/ 9575145 w 12207421"/>
              <a:gd name="connsiteY5776" fmla="*/ 5747030 h 6933129"/>
              <a:gd name="connsiteX5777" fmla="*/ 9580083 w 12207421"/>
              <a:gd name="connsiteY5777" fmla="*/ 5737154 h 6933129"/>
              <a:gd name="connsiteX5778" fmla="*/ 9576556 w 12207421"/>
              <a:gd name="connsiteY5778" fmla="*/ 5723750 h 6933129"/>
              <a:gd name="connsiteX5779" fmla="*/ 9562447 w 12207421"/>
              <a:gd name="connsiteY5779" fmla="*/ 5720223 h 6933129"/>
              <a:gd name="connsiteX5780" fmla="*/ 4748851 w 12207421"/>
              <a:gd name="connsiteY5780" fmla="*/ 5718207 h 6933129"/>
              <a:gd name="connsiteX5781" fmla="*/ 4753084 w 12207421"/>
              <a:gd name="connsiteY5781" fmla="*/ 5727377 h 6933129"/>
              <a:gd name="connsiteX5782" fmla="*/ 4747440 w 12207421"/>
              <a:gd name="connsiteY5782" fmla="*/ 5744308 h 6933129"/>
              <a:gd name="connsiteX5783" fmla="*/ 4741091 w 12207421"/>
              <a:gd name="connsiteY5783" fmla="*/ 5749246 h 6933129"/>
              <a:gd name="connsiteX5784" fmla="*/ 4738975 w 12207421"/>
              <a:gd name="connsiteY5784" fmla="*/ 5748541 h 6933129"/>
              <a:gd name="connsiteX5785" fmla="*/ 4734036 w 12207421"/>
              <a:gd name="connsiteY5785" fmla="*/ 5739370 h 6933129"/>
              <a:gd name="connsiteX5786" fmla="*/ 4739680 w 12207421"/>
              <a:gd name="connsiteY5786" fmla="*/ 5722439 h 6933129"/>
              <a:gd name="connsiteX5787" fmla="*/ 4748851 w 12207421"/>
              <a:gd name="connsiteY5787" fmla="*/ 5718207 h 6933129"/>
              <a:gd name="connsiteX5788" fmla="*/ 7517373 w 12207421"/>
              <a:gd name="connsiteY5788" fmla="*/ 5716696 h 6933129"/>
              <a:gd name="connsiteX5789" fmla="*/ 7606964 w 12207421"/>
              <a:gd name="connsiteY5789" fmla="*/ 5725161 h 6933129"/>
              <a:gd name="connsiteX5790" fmla="*/ 7612608 w 12207421"/>
              <a:gd name="connsiteY5790" fmla="*/ 5729394 h 6933129"/>
              <a:gd name="connsiteX5791" fmla="*/ 7611902 w 12207421"/>
              <a:gd name="connsiteY5791" fmla="*/ 5736448 h 6933129"/>
              <a:gd name="connsiteX5792" fmla="*/ 7608375 w 12207421"/>
              <a:gd name="connsiteY5792" fmla="*/ 5742092 h 6933129"/>
              <a:gd name="connsiteX5793" fmla="*/ 7598499 w 12207421"/>
              <a:gd name="connsiteY5793" fmla="*/ 5743502 h 6933129"/>
              <a:gd name="connsiteX5794" fmla="*/ 7595677 w 12207421"/>
              <a:gd name="connsiteY5794" fmla="*/ 5738565 h 6933129"/>
              <a:gd name="connsiteX5795" fmla="*/ 7522311 w 12207421"/>
              <a:gd name="connsiteY5795" fmla="*/ 5731510 h 6933129"/>
              <a:gd name="connsiteX5796" fmla="*/ 7491271 w 12207421"/>
              <a:gd name="connsiteY5796" fmla="*/ 5840149 h 6933129"/>
              <a:gd name="connsiteX5797" fmla="*/ 7484922 w 12207421"/>
              <a:gd name="connsiteY5797" fmla="*/ 5845087 h 6933129"/>
              <a:gd name="connsiteX5798" fmla="*/ 7484216 w 12207421"/>
              <a:gd name="connsiteY5798" fmla="*/ 5845087 h 6933129"/>
              <a:gd name="connsiteX5799" fmla="*/ 7477867 w 12207421"/>
              <a:gd name="connsiteY5799" fmla="*/ 5840855 h 6933129"/>
              <a:gd name="connsiteX5800" fmla="*/ 7439774 w 12207421"/>
              <a:gd name="connsiteY5800" fmla="*/ 5751262 h 6933129"/>
              <a:gd name="connsiteX5801" fmla="*/ 7443301 w 12207421"/>
              <a:gd name="connsiteY5801" fmla="*/ 5742092 h 6933129"/>
              <a:gd name="connsiteX5802" fmla="*/ 7452471 w 12207421"/>
              <a:gd name="connsiteY5802" fmla="*/ 5745619 h 6933129"/>
              <a:gd name="connsiteX5803" fmla="*/ 7482805 w 12207421"/>
              <a:gd name="connsiteY5803" fmla="*/ 5816869 h 6933129"/>
              <a:gd name="connsiteX5804" fmla="*/ 7509613 w 12207421"/>
              <a:gd name="connsiteY5804" fmla="*/ 5721634 h 6933129"/>
              <a:gd name="connsiteX5805" fmla="*/ 7517373 w 12207421"/>
              <a:gd name="connsiteY5805" fmla="*/ 5716696 h 6933129"/>
              <a:gd name="connsiteX5806" fmla="*/ 8521921 w 12207421"/>
              <a:gd name="connsiteY5806" fmla="*/ 5715990 h 6933129"/>
              <a:gd name="connsiteX5807" fmla="*/ 8526153 w 12207421"/>
              <a:gd name="connsiteY5807" fmla="*/ 5725866 h 6933129"/>
              <a:gd name="connsiteX5808" fmla="*/ 8519804 w 12207421"/>
              <a:gd name="connsiteY5808" fmla="*/ 5742091 h 6933129"/>
              <a:gd name="connsiteX5809" fmla="*/ 8513455 w 12207421"/>
              <a:gd name="connsiteY5809" fmla="*/ 5746324 h 6933129"/>
              <a:gd name="connsiteX5810" fmla="*/ 8510633 w 12207421"/>
              <a:gd name="connsiteY5810" fmla="*/ 5745619 h 6933129"/>
              <a:gd name="connsiteX5811" fmla="*/ 8506400 w 12207421"/>
              <a:gd name="connsiteY5811" fmla="*/ 5736448 h 6933129"/>
              <a:gd name="connsiteX5812" fmla="*/ 8512750 w 12207421"/>
              <a:gd name="connsiteY5812" fmla="*/ 5720223 h 6933129"/>
              <a:gd name="connsiteX5813" fmla="*/ 8521921 w 12207421"/>
              <a:gd name="connsiteY5813" fmla="*/ 5715990 h 6933129"/>
              <a:gd name="connsiteX5814" fmla="*/ 5363666 w 12207421"/>
              <a:gd name="connsiteY5814" fmla="*/ 5713168 h 6933129"/>
              <a:gd name="connsiteX5815" fmla="*/ 5364371 w 12207421"/>
              <a:gd name="connsiteY5815" fmla="*/ 5723044 h 6933129"/>
              <a:gd name="connsiteX5816" fmla="*/ 5358728 w 12207421"/>
              <a:gd name="connsiteY5816" fmla="*/ 5895173 h 6933129"/>
              <a:gd name="connsiteX5817" fmla="*/ 5379185 w 12207421"/>
              <a:gd name="connsiteY5817" fmla="*/ 5906460 h 6933129"/>
              <a:gd name="connsiteX5818" fmla="*/ 5389062 w 12207421"/>
              <a:gd name="connsiteY5818" fmla="*/ 5909282 h 6933129"/>
              <a:gd name="connsiteX5819" fmla="*/ 5386240 w 12207421"/>
              <a:gd name="connsiteY5819" fmla="*/ 5919158 h 6933129"/>
              <a:gd name="connsiteX5820" fmla="*/ 5376364 w 12207421"/>
              <a:gd name="connsiteY5820" fmla="*/ 5921980 h 6933129"/>
              <a:gd name="connsiteX5821" fmla="*/ 5347441 w 12207421"/>
              <a:gd name="connsiteY5821" fmla="*/ 5903638 h 6933129"/>
              <a:gd name="connsiteX5822" fmla="*/ 5353790 w 12207421"/>
              <a:gd name="connsiteY5822" fmla="*/ 5713874 h 6933129"/>
              <a:gd name="connsiteX5823" fmla="*/ 5363666 w 12207421"/>
              <a:gd name="connsiteY5823" fmla="*/ 5713168 h 6933129"/>
              <a:gd name="connsiteX5824" fmla="*/ 9003032 w 12207421"/>
              <a:gd name="connsiteY5824" fmla="*/ 5708230 h 6933129"/>
              <a:gd name="connsiteX5825" fmla="*/ 9092623 w 12207421"/>
              <a:gd name="connsiteY5825" fmla="*/ 5716695 h 6933129"/>
              <a:gd name="connsiteX5826" fmla="*/ 9098267 w 12207421"/>
              <a:gd name="connsiteY5826" fmla="*/ 5720928 h 6933129"/>
              <a:gd name="connsiteX5827" fmla="*/ 9097561 w 12207421"/>
              <a:gd name="connsiteY5827" fmla="*/ 5727982 h 6933129"/>
              <a:gd name="connsiteX5828" fmla="*/ 9094034 w 12207421"/>
              <a:gd name="connsiteY5828" fmla="*/ 5733626 h 6933129"/>
              <a:gd name="connsiteX5829" fmla="*/ 9084158 w 12207421"/>
              <a:gd name="connsiteY5829" fmla="*/ 5735037 h 6933129"/>
              <a:gd name="connsiteX5830" fmla="*/ 9081336 w 12207421"/>
              <a:gd name="connsiteY5830" fmla="*/ 5730099 h 6933129"/>
              <a:gd name="connsiteX5831" fmla="*/ 9007970 w 12207421"/>
              <a:gd name="connsiteY5831" fmla="*/ 5723044 h 6933129"/>
              <a:gd name="connsiteX5832" fmla="*/ 8976930 w 12207421"/>
              <a:gd name="connsiteY5832" fmla="*/ 5831683 h 6933129"/>
              <a:gd name="connsiteX5833" fmla="*/ 8970581 w 12207421"/>
              <a:gd name="connsiteY5833" fmla="*/ 5836621 h 6933129"/>
              <a:gd name="connsiteX5834" fmla="*/ 8969875 w 12207421"/>
              <a:gd name="connsiteY5834" fmla="*/ 5836621 h 6933129"/>
              <a:gd name="connsiteX5835" fmla="*/ 8963526 w 12207421"/>
              <a:gd name="connsiteY5835" fmla="*/ 5832389 h 6933129"/>
              <a:gd name="connsiteX5836" fmla="*/ 8925432 w 12207421"/>
              <a:gd name="connsiteY5836" fmla="*/ 5742796 h 6933129"/>
              <a:gd name="connsiteX5837" fmla="*/ 8928960 w 12207421"/>
              <a:gd name="connsiteY5837" fmla="*/ 5733626 h 6933129"/>
              <a:gd name="connsiteX5838" fmla="*/ 8938130 w 12207421"/>
              <a:gd name="connsiteY5838" fmla="*/ 5737153 h 6933129"/>
              <a:gd name="connsiteX5839" fmla="*/ 8968465 w 12207421"/>
              <a:gd name="connsiteY5839" fmla="*/ 5808404 h 6933129"/>
              <a:gd name="connsiteX5840" fmla="*/ 8995272 w 12207421"/>
              <a:gd name="connsiteY5840" fmla="*/ 5713168 h 6933129"/>
              <a:gd name="connsiteX5841" fmla="*/ 9003032 w 12207421"/>
              <a:gd name="connsiteY5841" fmla="*/ 5708230 h 6933129"/>
              <a:gd name="connsiteX5842" fmla="*/ 3262486 w 12207421"/>
              <a:gd name="connsiteY5842" fmla="*/ 5706214 h 6933129"/>
              <a:gd name="connsiteX5843" fmla="*/ 3252610 w 12207421"/>
              <a:gd name="connsiteY5843" fmla="*/ 5708331 h 6933129"/>
              <a:gd name="connsiteX5844" fmla="*/ 3249083 w 12207421"/>
              <a:gd name="connsiteY5844" fmla="*/ 5713974 h 6933129"/>
              <a:gd name="connsiteX5845" fmla="*/ 3248377 w 12207421"/>
              <a:gd name="connsiteY5845" fmla="*/ 5716090 h 6933129"/>
              <a:gd name="connsiteX5846" fmla="*/ 3249083 w 12207421"/>
              <a:gd name="connsiteY5846" fmla="*/ 5724556 h 6933129"/>
              <a:gd name="connsiteX5847" fmla="*/ 3232151 w 12207421"/>
              <a:gd name="connsiteY5847" fmla="*/ 5766177 h 6933129"/>
              <a:gd name="connsiteX5848" fmla="*/ 3241322 w 12207421"/>
              <a:gd name="connsiteY5848" fmla="*/ 5786635 h 6933129"/>
              <a:gd name="connsiteX5849" fmla="*/ 3254021 w 12207421"/>
              <a:gd name="connsiteY5849" fmla="*/ 5791573 h 6933129"/>
              <a:gd name="connsiteX5850" fmla="*/ 3271657 w 12207421"/>
              <a:gd name="connsiteY5850" fmla="*/ 5777464 h 6933129"/>
              <a:gd name="connsiteX5851" fmla="*/ 3277300 w 12207421"/>
              <a:gd name="connsiteY5851" fmla="*/ 5749952 h 6933129"/>
              <a:gd name="connsiteX5852" fmla="*/ 3276595 w 12207421"/>
              <a:gd name="connsiteY5852" fmla="*/ 5722440 h 6933129"/>
              <a:gd name="connsiteX5853" fmla="*/ 3262486 w 12207421"/>
              <a:gd name="connsiteY5853" fmla="*/ 5706214 h 6933129"/>
              <a:gd name="connsiteX5854" fmla="*/ 4214832 w 12207421"/>
              <a:gd name="connsiteY5854" fmla="*/ 5704804 h 6933129"/>
              <a:gd name="connsiteX5855" fmla="*/ 4222592 w 12207421"/>
              <a:gd name="connsiteY5855" fmla="*/ 5711153 h 6933129"/>
              <a:gd name="connsiteX5856" fmla="*/ 4235290 w 12207421"/>
              <a:gd name="connsiteY5856" fmla="*/ 5771821 h 6933129"/>
              <a:gd name="connsiteX5857" fmla="*/ 4241639 w 12207421"/>
              <a:gd name="connsiteY5857" fmla="*/ 5770410 h 6933129"/>
              <a:gd name="connsiteX5858" fmla="*/ 4267741 w 12207421"/>
              <a:gd name="connsiteY5858" fmla="*/ 5778170 h 6933129"/>
              <a:gd name="connsiteX5859" fmla="*/ 4276206 w 12207421"/>
              <a:gd name="connsiteY5859" fmla="*/ 5802860 h 6933129"/>
              <a:gd name="connsiteX5860" fmla="*/ 4260686 w 12207421"/>
              <a:gd name="connsiteY5860" fmla="*/ 5825434 h 6933129"/>
              <a:gd name="connsiteX5861" fmla="*/ 4257159 w 12207421"/>
              <a:gd name="connsiteY5861" fmla="*/ 5826140 h 6933129"/>
              <a:gd name="connsiteX5862" fmla="*/ 4255043 w 12207421"/>
              <a:gd name="connsiteY5862" fmla="*/ 5825434 h 6933129"/>
              <a:gd name="connsiteX5863" fmla="*/ 4230352 w 12207421"/>
              <a:gd name="connsiteY5863" fmla="*/ 5797216 h 6933129"/>
              <a:gd name="connsiteX5864" fmla="*/ 4228942 w 12207421"/>
              <a:gd name="connsiteY5864" fmla="*/ 5794395 h 6933129"/>
              <a:gd name="connsiteX5865" fmla="*/ 4222592 w 12207421"/>
              <a:gd name="connsiteY5865" fmla="*/ 5794395 h 6933129"/>
              <a:gd name="connsiteX5866" fmla="*/ 4219064 w 12207421"/>
              <a:gd name="connsiteY5866" fmla="*/ 5785224 h 6933129"/>
              <a:gd name="connsiteX5867" fmla="*/ 4223298 w 12207421"/>
              <a:gd name="connsiteY5867" fmla="*/ 5779580 h 6933129"/>
              <a:gd name="connsiteX5868" fmla="*/ 4208483 w 12207421"/>
              <a:gd name="connsiteY5868" fmla="*/ 5712563 h 6933129"/>
              <a:gd name="connsiteX5869" fmla="*/ 4214832 w 12207421"/>
              <a:gd name="connsiteY5869" fmla="*/ 5704804 h 6933129"/>
              <a:gd name="connsiteX5870" fmla="*/ 2676969 w 12207421"/>
              <a:gd name="connsiteY5870" fmla="*/ 5703393 h 6933129"/>
              <a:gd name="connsiteX5871" fmla="*/ 2545757 w 12207421"/>
              <a:gd name="connsiteY5871" fmla="*/ 5951003 h 6933129"/>
              <a:gd name="connsiteX5872" fmla="*/ 2794072 w 12207421"/>
              <a:gd name="connsiteY5872" fmla="*/ 5938305 h 6933129"/>
              <a:gd name="connsiteX5873" fmla="*/ 3163018 w 12207421"/>
              <a:gd name="connsiteY5873" fmla="*/ 5698454 h 6933129"/>
              <a:gd name="connsiteX5874" fmla="*/ 3167956 w 12207421"/>
              <a:gd name="connsiteY5874" fmla="*/ 5705509 h 6933129"/>
              <a:gd name="connsiteX5875" fmla="*/ 3165135 w 12207421"/>
              <a:gd name="connsiteY5875" fmla="*/ 5804270 h 6933129"/>
              <a:gd name="connsiteX5876" fmla="*/ 3158080 w 12207421"/>
              <a:gd name="connsiteY5876" fmla="*/ 5811325 h 6933129"/>
              <a:gd name="connsiteX5877" fmla="*/ 3151026 w 12207421"/>
              <a:gd name="connsiteY5877" fmla="*/ 5804270 h 6933129"/>
              <a:gd name="connsiteX5878" fmla="*/ 3153142 w 12207421"/>
              <a:gd name="connsiteY5878" fmla="*/ 5731610 h 6933129"/>
              <a:gd name="connsiteX5879" fmla="*/ 3144677 w 12207421"/>
              <a:gd name="connsiteY5879" fmla="*/ 5745013 h 6933129"/>
              <a:gd name="connsiteX5880" fmla="*/ 3134800 w 12207421"/>
              <a:gd name="connsiteY5880" fmla="*/ 5747130 h 6933129"/>
              <a:gd name="connsiteX5881" fmla="*/ 3132684 w 12207421"/>
              <a:gd name="connsiteY5881" fmla="*/ 5737253 h 6933129"/>
              <a:gd name="connsiteX5882" fmla="*/ 3155258 w 12207421"/>
              <a:gd name="connsiteY5882" fmla="*/ 5701276 h 6933129"/>
              <a:gd name="connsiteX5883" fmla="*/ 3163018 w 12207421"/>
              <a:gd name="connsiteY5883" fmla="*/ 5698454 h 6933129"/>
              <a:gd name="connsiteX5884" fmla="*/ 5063478 w 12207421"/>
              <a:gd name="connsiteY5884" fmla="*/ 5694222 h 6933129"/>
              <a:gd name="connsiteX5885" fmla="*/ 5068416 w 12207421"/>
              <a:gd name="connsiteY5885" fmla="*/ 5702687 h 6933129"/>
              <a:gd name="connsiteX5886" fmla="*/ 5062772 w 12207421"/>
              <a:gd name="connsiteY5886" fmla="*/ 5725967 h 6933129"/>
              <a:gd name="connsiteX5887" fmla="*/ 5055718 w 12207421"/>
              <a:gd name="connsiteY5887" fmla="*/ 5731610 h 6933129"/>
              <a:gd name="connsiteX5888" fmla="*/ 5054307 w 12207421"/>
              <a:gd name="connsiteY5888" fmla="*/ 5730905 h 6933129"/>
              <a:gd name="connsiteX5889" fmla="*/ 5049368 w 12207421"/>
              <a:gd name="connsiteY5889" fmla="*/ 5722440 h 6933129"/>
              <a:gd name="connsiteX5890" fmla="*/ 5055012 w 12207421"/>
              <a:gd name="connsiteY5890" fmla="*/ 5699160 h 6933129"/>
              <a:gd name="connsiteX5891" fmla="*/ 5063478 w 12207421"/>
              <a:gd name="connsiteY5891" fmla="*/ 5694222 h 6933129"/>
              <a:gd name="connsiteX5892" fmla="*/ 5628205 w 12207421"/>
              <a:gd name="connsiteY5892" fmla="*/ 5693416 h 6933129"/>
              <a:gd name="connsiteX5893" fmla="*/ 5691696 w 12207421"/>
              <a:gd name="connsiteY5893" fmla="*/ 5797116 h 6933129"/>
              <a:gd name="connsiteX5894" fmla="*/ 5647252 w 12207421"/>
              <a:gd name="connsiteY5894" fmla="*/ 5910692 h 6933129"/>
              <a:gd name="connsiteX5895" fmla="*/ 5642314 w 12207421"/>
              <a:gd name="connsiteY5895" fmla="*/ 5912808 h 6933129"/>
              <a:gd name="connsiteX5896" fmla="*/ 5637376 w 12207421"/>
              <a:gd name="connsiteY5896" fmla="*/ 5910692 h 6933129"/>
              <a:gd name="connsiteX5897" fmla="*/ 5635965 w 12207421"/>
              <a:gd name="connsiteY5897" fmla="*/ 5900816 h 6933129"/>
              <a:gd name="connsiteX5898" fmla="*/ 5676882 w 12207421"/>
              <a:gd name="connsiteY5898" fmla="*/ 5797822 h 6933129"/>
              <a:gd name="connsiteX5899" fmla="*/ 5621151 w 12207421"/>
              <a:gd name="connsiteY5899" fmla="*/ 5706114 h 6933129"/>
              <a:gd name="connsiteX5900" fmla="*/ 5618329 w 12207421"/>
              <a:gd name="connsiteY5900" fmla="*/ 5696238 h 6933129"/>
              <a:gd name="connsiteX5901" fmla="*/ 5628205 w 12207421"/>
              <a:gd name="connsiteY5901" fmla="*/ 5693416 h 6933129"/>
              <a:gd name="connsiteX5902" fmla="*/ 3265308 w 12207421"/>
              <a:gd name="connsiteY5902" fmla="*/ 5692811 h 6933129"/>
              <a:gd name="connsiteX5903" fmla="*/ 3289998 w 12207421"/>
              <a:gd name="connsiteY5903" fmla="*/ 5718912 h 6933129"/>
              <a:gd name="connsiteX5904" fmla="*/ 3291409 w 12207421"/>
              <a:gd name="connsiteY5904" fmla="*/ 5751363 h 6933129"/>
              <a:gd name="connsiteX5905" fmla="*/ 3284355 w 12207421"/>
              <a:gd name="connsiteY5905" fmla="*/ 5783813 h 6933129"/>
              <a:gd name="connsiteX5906" fmla="*/ 3255432 w 12207421"/>
              <a:gd name="connsiteY5906" fmla="*/ 5805682 h 6933129"/>
              <a:gd name="connsiteX5907" fmla="*/ 3253315 w 12207421"/>
              <a:gd name="connsiteY5907" fmla="*/ 5805682 h 6933129"/>
              <a:gd name="connsiteX5908" fmla="*/ 3232151 w 12207421"/>
              <a:gd name="connsiteY5908" fmla="*/ 5797216 h 6933129"/>
              <a:gd name="connsiteX5909" fmla="*/ 3218748 w 12207421"/>
              <a:gd name="connsiteY5909" fmla="*/ 5766177 h 6933129"/>
              <a:gd name="connsiteX5910" fmla="*/ 3236384 w 12207421"/>
              <a:gd name="connsiteY5910" fmla="*/ 5718207 h 6933129"/>
              <a:gd name="connsiteX5911" fmla="*/ 3234267 w 12207421"/>
              <a:gd name="connsiteY5911" fmla="*/ 5713269 h 6933129"/>
              <a:gd name="connsiteX5912" fmla="*/ 3243439 w 12207421"/>
              <a:gd name="connsiteY5912" fmla="*/ 5697044 h 6933129"/>
              <a:gd name="connsiteX5913" fmla="*/ 3265308 w 12207421"/>
              <a:gd name="connsiteY5913" fmla="*/ 5692811 h 6933129"/>
              <a:gd name="connsiteX5914" fmla="*/ 11475102 w 12207421"/>
              <a:gd name="connsiteY5914" fmla="*/ 5688615 h 6933129"/>
              <a:gd name="connsiteX5915" fmla="*/ 11482001 w 12207421"/>
              <a:gd name="connsiteY5915" fmla="*/ 5688615 h 6933129"/>
              <a:gd name="connsiteX5916" fmla="*/ 11677158 w 12207421"/>
              <a:gd name="connsiteY5916" fmla="*/ 5884758 h 6933129"/>
              <a:gd name="connsiteX5917" fmla="*/ 11708198 w 12207421"/>
              <a:gd name="connsiteY5917" fmla="*/ 5863547 h 6933129"/>
              <a:gd name="connsiteX5918" fmla="*/ 11688309 w 12207421"/>
              <a:gd name="connsiteY5918" fmla="*/ 5860860 h 6933129"/>
              <a:gd name="connsiteX5919" fmla="*/ 11681960 w 12207421"/>
              <a:gd name="connsiteY5919" fmla="*/ 5853100 h 6933129"/>
              <a:gd name="connsiteX5920" fmla="*/ 11689720 w 12207421"/>
              <a:gd name="connsiteY5920" fmla="*/ 5846750 h 6933129"/>
              <a:gd name="connsiteX5921" fmla="*/ 11715822 w 12207421"/>
              <a:gd name="connsiteY5921" fmla="*/ 5850277 h 6933129"/>
              <a:gd name="connsiteX5922" fmla="*/ 11720052 w 12207421"/>
              <a:gd name="connsiteY5922" fmla="*/ 5855447 h 6933129"/>
              <a:gd name="connsiteX5923" fmla="*/ 11736297 w 12207421"/>
              <a:gd name="connsiteY5923" fmla="*/ 5844346 h 6933129"/>
              <a:gd name="connsiteX5924" fmla="*/ 11826483 w 12207421"/>
              <a:gd name="connsiteY5924" fmla="*/ 5818227 h 6933129"/>
              <a:gd name="connsiteX5925" fmla="*/ 11825990 w 12207421"/>
              <a:gd name="connsiteY5925" fmla="*/ 5798514 h 6933129"/>
              <a:gd name="connsiteX5926" fmla="*/ 11825497 w 12207421"/>
              <a:gd name="connsiteY5926" fmla="*/ 5799007 h 6933129"/>
              <a:gd name="connsiteX5927" fmla="*/ 11817612 w 12207421"/>
              <a:gd name="connsiteY5927" fmla="*/ 5801471 h 6933129"/>
              <a:gd name="connsiteX5928" fmla="*/ 11816134 w 12207421"/>
              <a:gd name="connsiteY5928" fmla="*/ 5801964 h 6933129"/>
              <a:gd name="connsiteX5929" fmla="*/ 11811699 w 12207421"/>
              <a:gd name="connsiteY5929" fmla="*/ 5798514 h 6933129"/>
              <a:gd name="connsiteX5930" fmla="*/ 11814655 w 12207421"/>
              <a:gd name="connsiteY5930" fmla="*/ 5792107 h 6933129"/>
              <a:gd name="connsiteX5931" fmla="*/ 11822540 w 12207421"/>
              <a:gd name="connsiteY5931" fmla="*/ 5789643 h 6933129"/>
              <a:gd name="connsiteX5932" fmla="*/ 11825990 w 12207421"/>
              <a:gd name="connsiteY5932" fmla="*/ 5789643 h 6933129"/>
              <a:gd name="connsiteX5933" fmla="*/ 11825559 w 12207421"/>
              <a:gd name="connsiteY5933" fmla="*/ 5761420 h 6933129"/>
              <a:gd name="connsiteX5934" fmla="*/ 11774373 w 12207421"/>
              <a:gd name="connsiteY5934" fmla="*/ 5737407 h 6933129"/>
              <a:gd name="connsiteX5935" fmla="*/ 11770846 w 12207421"/>
              <a:gd name="connsiteY5935" fmla="*/ 5728235 h 6933129"/>
              <a:gd name="connsiteX5936" fmla="*/ 11780016 w 12207421"/>
              <a:gd name="connsiteY5936" fmla="*/ 5724708 h 6933129"/>
              <a:gd name="connsiteX5937" fmla="*/ 11825323 w 12207421"/>
              <a:gd name="connsiteY5937" fmla="*/ 5745928 h 6933129"/>
              <a:gd name="connsiteX5938" fmla="*/ 11825005 w 12207421"/>
              <a:gd name="connsiteY5938" fmla="*/ 5725084 h 6933129"/>
              <a:gd name="connsiteX5939" fmla="*/ 11829933 w 12207421"/>
              <a:gd name="connsiteY5939" fmla="*/ 5720156 h 6933129"/>
              <a:gd name="connsiteX5940" fmla="*/ 11834861 w 12207421"/>
              <a:gd name="connsiteY5940" fmla="*/ 5725084 h 6933129"/>
              <a:gd name="connsiteX5941" fmla="*/ 11835268 w 12207421"/>
              <a:gd name="connsiteY5941" fmla="*/ 5750585 h 6933129"/>
              <a:gd name="connsiteX5942" fmla="*/ 11835747 w 12207421"/>
              <a:gd name="connsiteY5942" fmla="*/ 5750810 h 6933129"/>
              <a:gd name="connsiteX5943" fmla="*/ 11851267 w 12207421"/>
              <a:gd name="connsiteY5943" fmla="*/ 5702839 h 6933129"/>
              <a:gd name="connsiteX5944" fmla="*/ 11860438 w 12207421"/>
              <a:gd name="connsiteY5944" fmla="*/ 5698607 h 6933129"/>
              <a:gd name="connsiteX5945" fmla="*/ 11864670 w 12207421"/>
              <a:gd name="connsiteY5945" fmla="*/ 5707778 h 6933129"/>
              <a:gd name="connsiteX5946" fmla="*/ 11839274 w 12207421"/>
              <a:gd name="connsiteY5946" fmla="*/ 5785377 h 6933129"/>
              <a:gd name="connsiteX5947" fmla="*/ 11835866 w 12207421"/>
              <a:gd name="connsiteY5947" fmla="*/ 5788028 h 6933129"/>
              <a:gd name="connsiteX5948" fmla="*/ 11836340 w 12207421"/>
              <a:gd name="connsiteY5948" fmla="*/ 5817734 h 6933129"/>
              <a:gd name="connsiteX5949" fmla="*/ 11999463 w 12207421"/>
              <a:gd name="connsiteY5949" fmla="*/ 5875394 h 6933129"/>
              <a:gd name="connsiteX5950" fmla="*/ 12118726 w 12207421"/>
              <a:gd name="connsiteY5950" fmla="*/ 5762538 h 6933129"/>
              <a:gd name="connsiteX5951" fmla="*/ 12125626 w 12207421"/>
              <a:gd name="connsiteY5951" fmla="*/ 5762538 h 6933129"/>
              <a:gd name="connsiteX5952" fmla="*/ 12125626 w 12207421"/>
              <a:gd name="connsiteY5952" fmla="*/ 5769438 h 6933129"/>
              <a:gd name="connsiteX5953" fmla="*/ 12006855 w 12207421"/>
              <a:gd name="connsiteY5953" fmla="*/ 5881801 h 6933129"/>
              <a:gd name="connsiteX5954" fmla="*/ 12078314 w 12207421"/>
              <a:gd name="connsiteY5954" fmla="*/ 6029154 h 6933129"/>
              <a:gd name="connsiteX5955" fmla="*/ 12194128 w 12207421"/>
              <a:gd name="connsiteY5955" fmla="*/ 6024719 h 6933129"/>
              <a:gd name="connsiteX5956" fmla="*/ 12199056 w 12207421"/>
              <a:gd name="connsiteY5956" fmla="*/ 6029647 h 6933129"/>
              <a:gd name="connsiteX5957" fmla="*/ 12194128 w 12207421"/>
              <a:gd name="connsiteY5957" fmla="*/ 6034575 h 6933129"/>
              <a:gd name="connsiteX5958" fmla="*/ 12078808 w 12207421"/>
              <a:gd name="connsiteY5958" fmla="*/ 6039011 h 6933129"/>
              <a:gd name="connsiteX5959" fmla="*/ 12055645 w 12207421"/>
              <a:gd name="connsiteY5959" fmla="*/ 6164187 h 6933129"/>
              <a:gd name="connsiteX5960" fmla="*/ 11967553 w 12207421"/>
              <a:gd name="connsiteY5960" fmla="*/ 6258747 h 6933129"/>
              <a:gd name="connsiteX5961" fmla="*/ 11936811 w 12207421"/>
              <a:gd name="connsiteY5961" fmla="*/ 6272733 h 6933129"/>
              <a:gd name="connsiteX5962" fmla="*/ 11937330 w 12207421"/>
              <a:gd name="connsiteY5962" fmla="*/ 6276363 h 6933129"/>
              <a:gd name="connsiteX5963" fmla="*/ 11915461 w 12207421"/>
              <a:gd name="connsiteY5963" fmla="*/ 6305993 h 6933129"/>
              <a:gd name="connsiteX5964" fmla="*/ 11909818 w 12207421"/>
              <a:gd name="connsiteY5964" fmla="*/ 6308815 h 6933129"/>
              <a:gd name="connsiteX5965" fmla="*/ 11905585 w 12207421"/>
              <a:gd name="connsiteY5965" fmla="*/ 6307404 h 6933129"/>
              <a:gd name="connsiteX5966" fmla="*/ 11904174 w 12207421"/>
              <a:gd name="connsiteY5966" fmla="*/ 6297528 h 6933129"/>
              <a:gd name="connsiteX5967" fmla="*/ 11915228 w 12207421"/>
              <a:gd name="connsiteY5967" fmla="*/ 6282552 h 6933129"/>
              <a:gd name="connsiteX5968" fmla="*/ 11907752 w 12207421"/>
              <a:gd name="connsiteY5968" fmla="*/ 6285953 h 6933129"/>
              <a:gd name="connsiteX5969" fmla="*/ 11843239 w 12207421"/>
              <a:gd name="connsiteY5969" fmla="*/ 6296756 h 6933129"/>
              <a:gd name="connsiteX5970" fmla="*/ 11844717 w 12207421"/>
              <a:gd name="connsiteY5970" fmla="*/ 6406162 h 6933129"/>
              <a:gd name="connsiteX5971" fmla="*/ 11839789 w 12207421"/>
              <a:gd name="connsiteY5971" fmla="*/ 6411090 h 6933129"/>
              <a:gd name="connsiteX5972" fmla="*/ 11834861 w 12207421"/>
              <a:gd name="connsiteY5972" fmla="*/ 6406162 h 6933129"/>
              <a:gd name="connsiteX5973" fmla="*/ 11833383 w 12207421"/>
              <a:gd name="connsiteY5973" fmla="*/ 6296756 h 6933129"/>
              <a:gd name="connsiteX5974" fmla="*/ 11798885 w 12207421"/>
              <a:gd name="connsiteY5974" fmla="*/ 6293306 h 6933129"/>
              <a:gd name="connsiteX5975" fmla="*/ 11601757 w 12207421"/>
              <a:gd name="connsiteY5975" fmla="*/ 6083857 h 6933129"/>
              <a:gd name="connsiteX5976" fmla="*/ 11600278 w 12207421"/>
              <a:gd name="connsiteY5976" fmla="*/ 6056752 h 6933129"/>
              <a:gd name="connsiteX5977" fmla="*/ 11583034 w 12207421"/>
              <a:gd name="connsiteY5977" fmla="*/ 6057391 h 6933129"/>
              <a:gd name="connsiteX5978" fmla="*/ 11566268 w 12207421"/>
              <a:gd name="connsiteY5978" fmla="*/ 6088716 h 6933129"/>
              <a:gd name="connsiteX5979" fmla="*/ 11597308 w 12207421"/>
              <a:gd name="connsiteY5979" fmla="*/ 6108469 h 6933129"/>
              <a:gd name="connsiteX5980" fmla="*/ 11599424 w 12207421"/>
              <a:gd name="connsiteY5980" fmla="*/ 6118345 h 6933129"/>
              <a:gd name="connsiteX5981" fmla="*/ 11593780 w 12207421"/>
              <a:gd name="connsiteY5981" fmla="*/ 6121872 h 6933129"/>
              <a:gd name="connsiteX5982" fmla="*/ 11590253 w 12207421"/>
              <a:gd name="connsiteY5982" fmla="*/ 6120461 h 6933129"/>
              <a:gd name="connsiteX5983" fmla="*/ 11559919 w 12207421"/>
              <a:gd name="connsiteY5983" fmla="*/ 6101414 h 6933129"/>
              <a:gd name="connsiteX5984" fmla="*/ 11542283 w 12207421"/>
              <a:gd name="connsiteY5984" fmla="*/ 6134570 h 6933129"/>
              <a:gd name="connsiteX5985" fmla="*/ 11535934 w 12207421"/>
              <a:gd name="connsiteY5985" fmla="*/ 6138097 h 6933129"/>
              <a:gd name="connsiteX5986" fmla="*/ 11532407 w 12207421"/>
              <a:gd name="connsiteY5986" fmla="*/ 6137392 h 6933129"/>
              <a:gd name="connsiteX5987" fmla="*/ 11529585 w 12207421"/>
              <a:gd name="connsiteY5987" fmla="*/ 6127516 h 6933129"/>
              <a:gd name="connsiteX5988" fmla="*/ 11547927 w 12207421"/>
              <a:gd name="connsiteY5988" fmla="*/ 6092949 h 6933129"/>
              <a:gd name="connsiteX5989" fmla="*/ 11519004 w 12207421"/>
              <a:gd name="connsiteY5989" fmla="*/ 6074607 h 6933129"/>
              <a:gd name="connsiteX5990" fmla="*/ 11516887 w 12207421"/>
              <a:gd name="connsiteY5990" fmla="*/ 6064731 h 6933129"/>
              <a:gd name="connsiteX5991" fmla="*/ 11526763 w 12207421"/>
              <a:gd name="connsiteY5991" fmla="*/ 6062615 h 6933129"/>
              <a:gd name="connsiteX5992" fmla="*/ 11554981 w 12207421"/>
              <a:gd name="connsiteY5992" fmla="*/ 6080956 h 6933129"/>
              <a:gd name="connsiteX5993" fmla="*/ 11567305 w 12207421"/>
              <a:gd name="connsiteY5993" fmla="*/ 6057973 h 6933129"/>
              <a:gd name="connsiteX5994" fmla="*/ 11453910 w 12207421"/>
              <a:gd name="connsiteY5994" fmla="*/ 6062173 h 6933129"/>
              <a:gd name="connsiteX5995" fmla="*/ 11448982 w 12207421"/>
              <a:gd name="connsiteY5995" fmla="*/ 6057245 h 6933129"/>
              <a:gd name="connsiteX5996" fmla="*/ 11453910 w 12207421"/>
              <a:gd name="connsiteY5996" fmla="*/ 6052317 h 6933129"/>
              <a:gd name="connsiteX5997" fmla="*/ 11572595 w 12207421"/>
              <a:gd name="connsiteY5997" fmla="*/ 6048108 h 6933129"/>
              <a:gd name="connsiteX5998" fmla="*/ 11581082 w 12207421"/>
              <a:gd name="connsiteY5998" fmla="*/ 6032281 h 6933129"/>
              <a:gd name="connsiteX5999" fmla="*/ 11590959 w 12207421"/>
              <a:gd name="connsiteY5999" fmla="*/ 6029459 h 6933129"/>
              <a:gd name="connsiteX6000" fmla="*/ 11591754 w 12207421"/>
              <a:gd name="connsiteY6000" fmla="*/ 6032905 h 6933129"/>
              <a:gd name="connsiteX6001" fmla="*/ 11590421 w 12207421"/>
              <a:gd name="connsiteY6001" fmla="*/ 6015848 h 6933129"/>
              <a:gd name="connsiteX6002" fmla="*/ 11594857 w 12207421"/>
              <a:gd name="connsiteY6002" fmla="*/ 6010427 h 6933129"/>
              <a:gd name="connsiteX6003" fmla="*/ 11600278 w 12207421"/>
              <a:gd name="connsiteY6003" fmla="*/ 6014862 h 6933129"/>
              <a:gd name="connsiteX6004" fmla="*/ 11601757 w 12207421"/>
              <a:gd name="connsiteY6004" fmla="*/ 6035068 h 6933129"/>
              <a:gd name="connsiteX6005" fmla="*/ 11623441 w 12207421"/>
              <a:gd name="connsiteY6005" fmla="*/ 5957633 h 6933129"/>
              <a:gd name="connsiteX6006" fmla="*/ 11641142 w 12207421"/>
              <a:gd name="connsiteY6006" fmla="*/ 5932689 h 6933129"/>
              <a:gd name="connsiteX6007" fmla="*/ 11638929 w 12207421"/>
              <a:gd name="connsiteY6007" fmla="*/ 5930697 h 6933129"/>
              <a:gd name="connsiteX6008" fmla="*/ 11635402 w 12207421"/>
              <a:gd name="connsiteY6008" fmla="*/ 5897542 h 6933129"/>
              <a:gd name="connsiteX6009" fmla="*/ 11641751 w 12207421"/>
              <a:gd name="connsiteY6009" fmla="*/ 5889782 h 6933129"/>
              <a:gd name="connsiteX6010" fmla="*/ 11649511 w 12207421"/>
              <a:gd name="connsiteY6010" fmla="*/ 5896131 h 6933129"/>
              <a:gd name="connsiteX6011" fmla="*/ 11651802 w 12207421"/>
              <a:gd name="connsiteY6011" fmla="*/ 5917666 h 6933129"/>
              <a:gd name="connsiteX6012" fmla="*/ 11670259 w 12207421"/>
              <a:gd name="connsiteY6012" fmla="*/ 5891657 h 6933129"/>
              <a:gd name="connsiteX6013" fmla="*/ 11475102 w 12207421"/>
              <a:gd name="connsiteY6013" fmla="*/ 5695514 h 6933129"/>
              <a:gd name="connsiteX6014" fmla="*/ 11475102 w 12207421"/>
              <a:gd name="connsiteY6014" fmla="*/ 5688615 h 6933129"/>
              <a:gd name="connsiteX6015" fmla="*/ 1311254 w 12207421"/>
              <a:gd name="connsiteY6015" fmla="*/ 5688578 h 6933129"/>
              <a:gd name="connsiteX6016" fmla="*/ 1315485 w 12207421"/>
              <a:gd name="connsiteY6016" fmla="*/ 5697749 h 6933129"/>
              <a:gd name="connsiteX6017" fmla="*/ 1290089 w 12207421"/>
              <a:gd name="connsiteY6017" fmla="*/ 5775348 h 6933129"/>
              <a:gd name="connsiteX6018" fmla="*/ 1283740 w 12207421"/>
              <a:gd name="connsiteY6018" fmla="*/ 5780286 h 6933129"/>
              <a:gd name="connsiteX6019" fmla="*/ 1281624 w 12207421"/>
              <a:gd name="connsiteY6019" fmla="*/ 5779581 h 6933129"/>
              <a:gd name="connsiteX6020" fmla="*/ 1276686 w 12207421"/>
              <a:gd name="connsiteY6020" fmla="*/ 5770410 h 6933129"/>
              <a:gd name="connsiteX6021" fmla="*/ 1282329 w 12207421"/>
              <a:gd name="connsiteY6021" fmla="*/ 5754185 h 6933129"/>
              <a:gd name="connsiteX6022" fmla="*/ 1225188 w 12207421"/>
              <a:gd name="connsiteY6022" fmla="*/ 5727378 h 6933129"/>
              <a:gd name="connsiteX6023" fmla="*/ 1221660 w 12207421"/>
              <a:gd name="connsiteY6023" fmla="*/ 5718206 h 6933129"/>
              <a:gd name="connsiteX6024" fmla="*/ 1230831 w 12207421"/>
              <a:gd name="connsiteY6024" fmla="*/ 5714679 h 6933129"/>
              <a:gd name="connsiteX6025" fmla="*/ 1286562 w 12207421"/>
              <a:gd name="connsiteY6025" fmla="*/ 5740781 h 6933129"/>
              <a:gd name="connsiteX6026" fmla="*/ 1302082 w 12207421"/>
              <a:gd name="connsiteY6026" fmla="*/ 5692810 h 6933129"/>
              <a:gd name="connsiteX6027" fmla="*/ 1311254 w 12207421"/>
              <a:gd name="connsiteY6027" fmla="*/ 5688578 h 6933129"/>
              <a:gd name="connsiteX6028" fmla="*/ 9407955 w 12207421"/>
              <a:gd name="connsiteY6028" fmla="*/ 5685656 h 6933129"/>
              <a:gd name="connsiteX6029" fmla="*/ 9399489 w 12207421"/>
              <a:gd name="connsiteY6029" fmla="*/ 5688478 h 6933129"/>
              <a:gd name="connsiteX6030" fmla="*/ 9393845 w 12207421"/>
              <a:gd name="connsiteY6030" fmla="*/ 5700471 h 6933129"/>
              <a:gd name="connsiteX6031" fmla="*/ 9395256 w 12207421"/>
              <a:gd name="connsiteY6031" fmla="*/ 5747030 h 6933129"/>
              <a:gd name="connsiteX6032" fmla="*/ 9401606 w 12207421"/>
              <a:gd name="connsiteY6032" fmla="*/ 5758317 h 6933129"/>
              <a:gd name="connsiteX6033" fmla="*/ 9418537 w 12207421"/>
              <a:gd name="connsiteY6033" fmla="*/ 5689184 h 6933129"/>
              <a:gd name="connsiteX6034" fmla="*/ 9407955 w 12207421"/>
              <a:gd name="connsiteY6034" fmla="*/ 5685656 h 6933129"/>
              <a:gd name="connsiteX6035" fmla="*/ 3105879 w 12207421"/>
              <a:gd name="connsiteY6035" fmla="*/ 5684345 h 6933129"/>
              <a:gd name="connsiteX6036" fmla="*/ 3115755 w 12207421"/>
              <a:gd name="connsiteY6036" fmla="*/ 5685756 h 6933129"/>
              <a:gd name="connsiteX6037" fmla="*/ 3114344 w 12207421"/>
              <a:gd name="connsiteY6037" fmla="*/ 5695632 h 6933129"/>
              <a:gd name="connsiteX6038" fmla="*/ 3078365 w 12207421"/>
              <a:gd name="connsiteY6038" fmla="*/ 5758416 h 6933129"/>
              <a:gd name="connsiteX6039" fmla="*/ 3103762 w 12207421"/>
              <a:gd name="connsiteY6039" fmla="*/ 5825433 h 6933129"/>
              <a:gd name="connsiteX6040" fmla="*/ 3103762 w 12207421"/>
              <a:gd name="connsiteY6040" fmla="*/ 5835310 h 6933129"/>
              <a:gd name="connsiteX6041" fmla="*/ 3098824 w 12207421"/>
              <a:gd name="connsiteY6041" fmla="*/ 5837426 h 6933129"/>
              <a:gd name="connsiteX6042" fmla="*/ 3093886 w 12207421"/>
              <a:gd name="connsiteY6042" fmla="*/ 5835310 h 6933129"/>
              <a:gd name="connsiteX6043" fmla="*/ 3064257 w 12207421"/>
              <a:gd name="connsiteY6043" fmla="*/ 5757005 h 6933129"/>
              <a:gd name="connsiteX6044" fmla="*/ 3105879 w 12207421"/>
              <a:gd name="connsiteY6044" fmla="*/ 5684345 h 6933129"/>
              <a:gd name="connsiteX6045" fmla="*/ 938777 w 12207421"/>
              <a:gd name="connsiteY6045" fmla="*/ 5680818 h 6933129"/>
              <a:gd name="connsiteX6046" fmla="*/ 948653 w 12207421"/>
              <a:gd name="connsiteY6046" fmla="*/ 5680818 h 6933129"/>
              <a:gd name="connsiteX6047" fmla="*/ 1228010 w 12207421"/>
              <a:gd name="connsiteY6047" fmla="*/ 5961584 h 6933129"/>
              <a:gd name="connsiteX6048" fmla="*/ 1312664 w 12207421"/>
              <a:gd name="connsiteY6048" fmla="*/ 5903738 h 6933129"/>
              <a:gd name="connsiteX6049" fmla="*/ 1441762 w 12207421"/>
              <a:gd name="connsiteY6049" fmla="*/ 5866349 h 6933129"/>
              <a:gd name="connsiteX6050" fmla="*/ 1441056 w 12207421"/>
              <a:gd name="connsiteY6050" fmla="*/ 5838132 h 6933129"/>
              <a:gd name="connsiteX6051" fmla="*/ 1440351 w 12207421"/>
              <a:gd name="connsiteY6051" fmla="*/ 5838837 h 6933129"/>
              <a:gd name="connsiteX6052" fmla="*/ 1429064 w 12207421"/>
              <a:gd name="connsiteY6052" fmla="*/ 5842364 h 6933129"/>
              <a:gd name="connsiteX6053" fmla="*/ 1426948 w 12207421"/>
              <a:gd name="connsiteY6053" fmla="*/ 5843070 h 6933129"/>
              <a:gd name="connsiteX6054" fmla="*/ 1420599 w 12207421"/>
              <a:gd name="connsiteY6054" fmla="*/ 5838132 h 6933129"/>
              <a:gd name="connsiteX6055" fmla="*/ 1424831 w 12207421"/>
              <a:gd name="connsiteY6055" fmla="*/ 5828961 h 6933129"/>
              <a:gd name="connsiteX6056" fmla="*/ 1436118 w 12207421"/>
              <a:gd name="connsiteY6056" fmla="*/ 5825434 h 6933129"/>
              <a:gd name="connsiteX6057" fmla="*/ 1441056 w 12207421"/>
              <a:gd name="connsiteY6057" fmla="*/ 5825434 h 6933129"/>
              <a:gd name="connsiteX6058" fmla="*/ 1439646 w 12207421"/>
              <a:gd name="connsiteY6058" fmla="*/ 5733021 h 6933129"/>
              <a:gd name="connsiteX6059" fmla="*/ 1446700 w 12207421"/>
              <a:gd name="connsiteY6059" fmla="*/ 5725967 h 6933129"/>
              <a:gd name="connsiteX6060" fmla="*/ 1453754 w 12207421"/>
              <a:gd name="connsiteY6060" fmla="*/ 5733021 h 6933129"/>
              <a:gd name="connsiteX6061" fmla="*/ 1455871 w 12207421"/>
              <a:gd name="connsiteY6061" fmla="*/ 5865644 h 6933129"/>
              <a:gd name="connsiteX6062" fmla="*/ 1689375 w 12207421"/>
              <a:gd name="connsiteY6062" fmla="*/ 5948181 h 6933129"/>
              <a:gd name="connsiteX6063" fmla="*/ 1860095 w 12207421"/>
              <a:gd name="connsiteY6063" fmla="*/ 5786634 h 6933129"/>
              <a:gd name="connsiteX6064" fmla="*/ 1869971 w 12207421"/>
              <a:gd name="connsiteY6064" fmla="*/ 5786634 h 6933129"/>
              <a:gd name="connsiteX6065" fmla="*/ 1869971 w 12207421"/>
              <a:gd name="connsiteY6065" fmla="*/ 5796511 h 6933129"/>
              <a:gd name="connsiteX6066" fmla="*/ 1699957 w 12207421"/>
              <a:gd name="connsiteY6066" fmla="*/ 5957351 h 6933129"/>
              <a:gd name="connsiteX6067" fmla="*/ 1802247 w 12207421"/>
              <a:gd name="connsiteY6067" fmla="*/ 6168278 h 6933129"/>
              <a:gd name="connsiteX6068" fmla="*/ 1968028 w 12207421"/>
              <a:gd name="connsiteY6068" fmla="*/ 6161929 h 6933129"/>
              <a:gd name="connsiteX6069" fmla="*/ 1975083 w 12207421"/>
              <a:gd name="connsiteY6069" fmla="*/ 6168984 h 6933129"/>
              <a:gd name="connsiteX6070" fmla="*/ 1968028 w 12207421"/>
              <a:gd name="connsiteY6070" fmla="*/ 6176038 h 6933129"/>
              <a:gd name="connsiteX6071" fmla="*/ 1802953 w 12207421"/>
              <a:gd name="connsiteY6071" fmla="*/ 6182387 h 6933129"/>
              <a:gd name="connsiteX6072" fmla="*/ 1769797 w 12207421"/>
              <a:gd name="connsiteY6072" fmla="*/ 6361569 h 6933129"/>
              <a:gd name="connsiteX6073" fmla="*/ 1465747 w 12207421"/>
              <a:gd name="connsiteY6073" fmla="*/ 6551333 h 6933129"/>
              <a:gd name="connsiteX6074" fmla="*/ 1467863 w 12207421"/>
              <a:gd name="connsiteY6074" fmla="*/ 6707941 h 6933129"/>
              <a:gd name="connsiteX6075" fmla="*/ 1460810 w 12207421"/>
              <a:gd name="connsiteY6075" fmla="*/ 6714995 h 6933129"/>
              <a:gd name="connsiteX6076" fmla="*/ 1453754 w 12207421"/>
              <a:gd name="connsiteY6076" fmla="*/ 6707941 h 6933129"/>
              <a:gd name="connsiteX6077" fmla="*/ 1451638 w 12207421"/>
              <a:gd name="connsiteY6077" fmla="*/ 6551333 h 6933129"/>
              <a:gd name="connsiteX6078" fmla="*/ 1402256 w 12207421"/>
              <a:gd name="connsiteY6078" fmla="*/ 6546395 h 6933129"/>
              <a:gd name="connsiteX6079" fmla="*/ 1120077 w 12207421"/>
              <a:gd name="connsiteY6079" fmla="*/ 6246582 h 6933129"/>
              <a:gd name="connsiteX6080" fmla="*/ 1117960 w 12207421"/>
              <a:gd name="connsiteY6080" fmla="*/ 6207783 h 6933129"/>
              <a:gd name="connsiteX6081" fmla="*/ 908443 w 12207421"/>
              <a:gd name="connsiteY6081" fmla="*/ 6215543 h 6933129"/>
              <a:gd name="connsiteX6082" fmla="*/ 901389 w 12207421"/>
              <a:gd name="connsiteY6082" fmla="*/ 6208488 h 6933129"/>
              <a:gd name="connsiteX6083" fmla="*/ 908443 w 12207421"/>
              <a:gd name="connsiteY6083" fmla="*/ 6201434 h 6933129"/>
              <a:gd name="connsiteX6084" fmla="*/ 1107379 w 12207421"/>
              <a:gd name="connsiteY6084" fmla="*/ 6194379 h 6933129"/>
              <a:gd name="connsiteX6085" fmla="*/ 1103850 w 12207421"/>
              <a:gd name="connsiteY6085" fmla="*/ 6149231 h 6933129"/>
              <a:gd name="connsiteX6086" fmla="*/ 1110200 w 12207421"/>
              <a:gd name="connsiteY6086" fmla="*/ 6141471 h 6933129"/>
              <a:gd name="connsiteX6087" fmla="*/ 1117960 w 12207421"/>
              <a:gd name="connsiteY6087" fmla="*/ 6147820 h 6933129"/>
              <a:gd name="connsiteX6088" fmla="*/ 1120077 w 12207421"/>
              <a:gd name="connsiteY6088" fmla="*/ 6176743 h 6933129"/>
              <a:gd name="connsiteX6089" fmla="*/ 1218134 w 12207421"/>
              <a:gd name="connsiteY6089" fmla="*/ 5971460 h 6933129"/>
              <a:gd name="connsiteX6090" fmla="*/ 938777 w 12207421"/>
              <a:gd name="connsiteY6090" fmla="*/ 5690694 h 6933129"/>
              <a:gd name="connsiteX6091" fmla="*/ 938777 w 12207421"/>
              <a:gd name="connsiteY6091" fmla="*/ 5680818 h 6933129"/>
              <a:gd name="connsiteX6092" fmla="*/ 2672736 w 12207421"/>
              <a:gd name="connsiteY6092" fmla="*/ 5680113 h 6933129"/>
              <a:gd name="connsiteX6093" fmla="*/ 2681907 w 12207421"/>
              <a:gd name="connsiteY6093" fmla="*/ 5682935 h 6933129"/>
              <a:gd name="connsiteX6094" fmla="*/ 2808887 w 12207421"/>
              <a:gd name="connsiteY6094" fmla="*/ 5937599 h 6933129"/>
              <a:gd name="connsiteX6095" fmla="*/ 2814530 w 12207421"/>
              <a:gd name="connsiteY6095" fmla="*/ 5943948 h 6933129"/>
              <a:gd name="connsiteX6096" fmla="*/ 2813825 w 12207421"/>
              <a:gd name="connsiteY6096" fmla="*/ 5947475 h 6933129"/>
              <a:gd name="connsiteX6097" fmla="*/ 2810298 w 12207421"/>
              <a:gd name="connsiteY6097" fmla="*/ 5956646 h 6933129"/>
              <a:gd name="connsiteX6098" fmla="*/ 2807476 w 12207421"/>
              <a:gd name="connsiteY6098" fmla="*/ 5957352 h 6933129"/>
              <a:gd name="connsiteX6099" fmla="*/ 2801127 w 12207421"/>
              <a:gd name="connsiteY6099" fmla="*/ 5953119 h 6933129"/>
              <a:gd name="connsiteX6100" fmla="*/ 2538703 w 12207421"/>
              <a:gd name="connsiteY6100" fmla="*/ 5966522 h 6933129"/>
              <a:gd name="connsiteX6101" fmla="*/ 2532354 w 12207421"/>
              <a:gd name="connsiteY6101" fmla="*/ 5970049 h 6933129"/>
              <a:gd name="connsiteX6102" fmla="*/ 2528827 w 12207421"/>
              <a:gd name="connsiteY6102" fmla="*/ 5969344 h 6933129"/>
              <a:gd name="connsiteX6103" fmla="*/ 2525299 w 12207421"/>
              <a:gd name="connsiteY6103" fmla="*/ 5961584 h 6933129"/>
              <a:gd name="connsiteX6104" fmla="*/ 2524594 w 12207421"/>
              <a:gd name="connsiteY6104" fmla="*/ 5960173 h 6933129"/>
              <a:gd name="connsiteX6105" fmla="*/ 2528827 w 12207421"/>
              <a:gd name="connsiteY6105" fmla="*/ 5953119 h 6933129"/>
              <a:gd name="connsiteX6106" fmla="*/ 2667799 w 12207421"/>
              <a:gd name="connsiteY6106" fmla="*/ 5689989 h 6933129"/>
              <a:gd name="connsiteX6107" fmla="*/ 2669209 w 12207421"/>
              <a:gd name="connsiteY6107" fmla="*/ 5688578 h 6933129"/>
              <a:gd name="connsiteX6108" fmla="*/ 2672736 w 12207421"/>
              <a:gd name="connsiteY6108" fmla="*/ 5680113 h 6933129"/>
              <a:gd name="connsiteX6109" fmla="*/ 1671723 w 12207421"/>
              <a:gd name="connsiteY6109" fmla="*/ 5675880 h 6933129"/>
              <a:gd name="connsiteX6110" fmla="*/ 1648444 w 12207421"/>
              <a:gd name="connsiteY6110" fmla="*/ 5685051 h 6933129"/>
              <a:gd name="connsiteX6111" fmla="*/ 1640684 w 12207421"/>
              <a:gd name="connsiteY6111" fmla="*/ 5718207 h 6933129"/>
              <a:gd name="connsiteX6112" fmla="*/ 1652677 w 12207421"/>
              <a:gd name="connsiteY6112" fmla="*/ 5730200 h 6933129"/>
              <a:gd name="connsiteX6113" fmla="*/ 1666080 w 12207421"/>
              <a:gd name="connsiteY6113" fmla="*/ 5717502 h 6933129"/>
              <a:gd name="connsiteX6114" fmla="*/ 1676662 w 12207421"/>
              <a:gd name="connsiteY6114" fmla="*/ 5680818 h 6933129"/>
              <a:gd name="connsiteX6115" fmla="*/ 1676662 w 12207421"/>
              <a:gd name="connsiteY6115" fmla="*/ 5676586 h 6933129"/>
              <a:gd name="connsiteX6116" fmla="*/ 1671723 w 12207421"/>
              <a:gd name="connsiteY6116" fmla="*/ 5675880 h 6933129"/>
              <a:gd name="connsiteX6117" fmla="*/ 7497619 w 12207421"/>
              <a:gd name="connsiteY6117" fmla="*/ 5675780 h 6933129"/>
              <a:gd name="connsiteX6118" fmla="*/ 7506085 w 12207421"/>
              <a:gd name="connsiteY6118" fmla="*/ 5681423 h 6933129"/>
              <a:gd name="connsiteX6119" fmla="*/ 7500441 w 12207421"/>
              <a:gd name="connsiteY6119" fmla="*/ 5689888 h 6933129"/>
              <a:gd name="connsiteX6120" fmla="*/ 7332595 w 12207421"/>
              <a:gd name="connsiteY6120" fmla="*/ 5723750 h 6933129"/>
              <a:gd name="connsiteX6121" fmla="*/ 7331184 w 12207421"/>
              <a:gd name="connsiteY6121" fmla="*/ 5723750 h 6933129"/>
              <a:gd name="connsiteX6122" fmla="*/ 7324130 w 12207421"/>
              <a:gd name="connsiteY6122" fmla="*/ 5718106 h 6933129"/>
              <a:gd name="connsiteX6123" fmla="*/ 7329773 w 12207421"/>
              <a:gd name="connsiteY6123" fmla="*/ 5709641 h 6933129"/>
              <a:gd name="connsiteX6124" fmla="*/ 9408572 w 12207421"/>
              <a:gd name="connsiteY6124" fmla="*/ 5671371 h 6933129"/>
              <a:gd name="connsiteX6125" fmla="*/ 9427708 w 12207421"/>
              <a:gd name="connsiteY6125" fmla="*/ 5678602 h 6933129"/>
              <a:gd name="connsiteX6126" fmla="*/ 9446755 w 12207421"/>
              <a:gd name="connsiteY6126" fmla="*/ 5708230 h 6933129"/>
              <a:gd name="connsiteX6127" fmla="*/ 9442522 w 12207421"/>
              <a:gd name="connsiteY6127" fmla="*/ 5717401 h 6933129"/>
              <a:gd name="connsiteX6128" fmla="*/ 9438289 w 12207421"/>
              <a:gd name="connsiteY6128" fmla="*/ 5717401 h 6933129"/>
              <a:gd name="connsiteX6129" fmla="*/ 9443227 w 12207421"/>
              <a:gd name="connsiteY6129" fmla="*/ 5783007 h 6933129"/>
              <a:gd name="connsiteX6130" fmla="*/ 9436173 w 12207421"/>
              <a:gd name="connsiteY6130" fmla="*/ 5790062 h 6933129"/>
              <a:gd name="connsiteX6131" fmla="*/ 9429119 w 12207421"/>
              <a:gd name="connsiteY6131" fmla="*/ 5783007 h 6933129"/>
              <a:gd name="connsiteX6132" fmla="*/ 9425591 w 12207421"/>
              <a:gd name="connsiteY6132" fmla="*/ 5730805 h 6933129"/>
              <a:gd name="connsiteX6133" fmla="*/ 9410072 w 12207421"/>
              <a:gd name="connsiteY6133" fmla="*/ 5769604 h 6933129"/>
              <a:gd name="connsiteX6134" fmla="*/ 9404428 w 12207421"/>
              <a:gd name="connsiteY6134" fmla="*/ 5773131 h 6933129"/>
              <a:gd name="connsiteX6135" fmla="*/ 9380442 w 12207421"/>
              <a:gd name="connsiteY6135" fmla="*/ 5750557 h 6933129"/>
              <a:gd name="connsiteX6136" fmla="*/ 9379737 w 12207421"/>
              <a:gd name="connsiteY6136" fmla="*/ 5696943 h 6933129"/>
              <a:gd name="connsiteX6137" fmla="*/ 9388907 w 12207421"/>
              <a:gd name="connsiteY6137" fmla="*/ 5677897 h 6933129"/>
              <a:gd name="connsiteX6138" fmla="*/ 9408572 w 12207421"/>
              <a:gd name="connsiteY6138" fmla="*/ 5671371 h 6933129"/>
              <a:gd name="connsiteX6139" fmla="*/ 9479910 w 12207421"/>
              <a:gd name="connsiteY6139" fmla="*/ 5670842 h 6933129"/>
              <a:gd name="connsiteX6140" fmla="*/ 9485553 w 12207421"/>
              <a:gd name="connsiteY6140" fmla="*/ 5677896 h 6933129"/>
              <a:gd name="connsiteX6141" fmla="*/ 9487670 w 12207421"/>
              <a:gd name="connsiteY6141" fmla="*/ 5719518 h 6933129"/>
              <a:gd name="connsiteX6142" fmla="*/ 9523647 w 12207421"/>
              <a:gd name="connsiteY6142" fmla="*/ 5712464 h 6933129"/>
              <a:gd name="connsiteX6143" fmla="*/ 9531407 w 12207421"/>
              <a:gd name="connsiteY6143" fmla="*/ 5718107 h 6933129"/>
              <a:gd name="connsiteX6144" fmla="*/ 9525764 w 12207421"/>
              <a:gd name="connsiteY6144" fmla="*/ 5725867 h 6933129"/>
              <a:gd name="connsiteX6145" fmla="*/ 9489786 w 12207421"/>
              <a:gd name="connsiteY6145" fmla="*/ 5732922 h 6933129"/>
              <a:gd name="connsiteX6146" fmla="*/ 9498956 w 12207421"/>
              <a:gd name="connsiteY6146" fmla="*/ 5768194 h 6933129"/>
              <a:gd name="connsiteX6147" fmla="*/ 9494724 w 12207421"/>
              <a:gd name="connsiteY6147" fmla="*/ 5777364 h 6933129"/>
              <a:gd name="connsiteX6148" fmla="*/ 9492608 w 12207421"/>
              <a:gd name="connsiteY6148" fmla="*/ 5778070 h 6933129"/>
              <a:gd name="connsiteX6149" fmla="*/ 9486259 w 12207421"/>
              <a:gd name="connsiteY6149" fmla="*/ 5773132 h 6933129"/>
              <a:gd name="connsiteX6150" fmla="*/ 9477088 w 12207421"/>
              <a:gd name="connsiteY6150" fmla="*/ 5737154 h 6933129"/>
              <a:gd name="connsiteX6151" fmla="*/ 9453808 w 12207421"/>
              <a:gd name="connsiteY6151" fmla="*/ 5744914 h 6933129"/>
              <a:gd name="connsiteX6152" fmla="*/ 9450987 w 12207421"/>
              <a:gd name="connsiteY6152" fmla="*/ 5745620 h 6933129"/>
              <a:gd name="connsiteX6153" fmla="*/ 9444638 w 12207421"/>
              <a:gd name="connsiteY6153" fmla="*/ 5741387 h 6933129"/>
              <a:gd name="connsiteX6154" fmla="*/ 9448870 w 12207421"/>
              <a:gd name="connsiteY6154" fmla="*/ 5732216 h 6933129"/>
              <a:gd name="connsiteX6155" fmla="*/ 9474972 w 12207421"/>
              <a:gd name="connsiteY6155" fmla="*/ 5723751 h 6933129"/>
              <a:gd name="connsiteX6156" fmla="*/ 9472855 w 12207421"/>
              <a:gd name="connsiteY6156" fmla="*/ 5677896 h 6933129"/>
              <a:gd name="connsiteX6157" fmla="*/ 9479910 w 12207421"/>
              <a:gd name="connsiteY6157" fmla="*/ 5670842 h 6933129"/>
              <a:gd name="connsiteX6158" fmla="*/ 3301285 w 12207421"/>
              <a:gd name="connsiteY6158" fmla="*/ 5668120 h 6933129"/>
              <a:gd name="connsiteX6159" fmla="*/ 3311161 w 12207421"/>
              <a:gd name="connsiteY6159" fmla="*/ 5670236 h 6933129"/>
              <a:gd name="connsiteX6160" fmla="*/ 3314688 w 12207421"/>
              <a:gd name="connsiteY6160" fmla="*/ 5827551 h 6933129"/>
              <a:gd name="connsiteX6161" fmla="*/ 3308339 w 12207421"/>
              <a:gd name="connsiteY6161" fmla="*/ 5831078 h 6933129"/>
              <a:gd name="connsiteX6162" fmla="*/ 3304812 w 12207421"/>
              <a:gd name="connsiteY6162" fmla="*/ 5830373 h 6933129"/>
              <a:gd name="connsiteX6163" fmla="*/ 3301990 w 12207421"/>
              <a:gd name="connsiteY6163" fmla="*/ 5821202 h 6933129"/>
              <a:gd name="connsiteX6164" fmla="*/ 3299168 w 12207421"/>
              <a:gd name="connsiteY6164" fmla="*/ 5677996 h 6933129"/>
              <a:gd name="connsiteX6165" fmla="*/ 3301285 w 12207421"/>
              <a:gd name="connsiteY6165" fmla="*/ 5668120 h 6933129"/>
              <a:gd name="connsiteX6166" fmla="*/ 8983278 w 12207421"/>
              <a:gd name="connsiteY6166" fmla="*/ 5667315 h 6933129"/>
              <a:gd name="connsiteX6167" fmla="*/ 8991744 w 12207421"/>
              <a:gd name="connsiteY6167" fmla="*/ 5672958 h 6933129"/>
              <a:gd name="connsiteX6168" fmla="*/ 8986100 w 12207421"/>
              <a:gd name="connsiteY6168" fmla="*/ 5681423 h 6933129"/>
              <a:gd name="connsiteX6169" fmla="*/ 8818205 w 12207421"/>
              <a:gd name="connsiteY6169" fmla="*/ 5715285 h 6933129"/>
              <a:gd name="connsiteX6170" fmla="*/ 8816794 w 12207421"/>
              <a:gd name="connsiteY6170" fmla="*/ 5715285 h 6933129"/>
              <a:gd name="connsiteX6171" fmla="*/ 8809740 w 12207421"/>
              <a:gd name="connsiteY6171" fmla="*/ 5709641 h 6933129"/>
              <a:gd name="connsiteX6172" fmla="*/ 8815383 w 12207421"/>
              <a:gd name="connsiteY6172" fmla="*/ 5701176 h 6933129"/>
              <a:gd name="connsiteX6173" fmla="*/ 4053286 w 12207421"/>
              <a:gd name="connsiteY6173" fmla="*/ 5666005 h 6933129"/>
              <a:gd name="connsiteX6174" fmla="*/ 4061046 w 12207421"/>
              <a:gd name="connsiteY6174" fmla="*/ 5671648 h 6933129"/>
              <a:gd name="connsiteX6175" fmla="*/ 4056108 w 12207421"/>
              <a:gd name="connsiteY6175" fmla="*/ 5680113 h 6933129"/>
              <a:gd name="connsiteX6176" fmla="*/ 4020131 w 12207421"/>
              <a:gd name="connsiteY6176" fmla="*/ 5724556 h 6933129"/>
              <a:gd name="connsiteX6177" fmla="*/ 4011664 w 12207421"/>
              <a:gd name="connsiteY6177" fmla="*/ 5852946 h 6933129"/>
              <a:gd name="connsiteX6178" fmla="*/ 4016602 w 12207421"/>
              <a:gd name="connsiteY6178" fmla="*/ 5869172 h 6933129"/>
              <a:gd name="connsiteX6179" fmla="*/ 4036356 w 12207421"/>
              <a:gd name="connsiteY6179" fmla="*/ 5883280 h 6933129"/>
              <a:gd name="connsiteX6180" fmla="*/ 4060341 w 12207421"/>
              <a:gd name="connsiteY6180" fmla="*/ 5879753 h 6933129"/>
              <a:gd name="connsiteX6181" fmla="*/ 4070217 w 12207421"/>
              <a:gd name="connsiteY6181" fmla="*/ 5881164 h 6933129"/>
              <a:gd name="connsiteX6182" fmla="*/ 4068806 w 12207421"/>
              <a:gd name="connsiteY6182" fmla="*/ 5891040 h 6933129"/>
              <a:gd name="connsiteX6183" fmla="*/ 4044821 w 12207421"/>
              <a:gd name="connsiteY6183" fmla="*/ 5898095 h 6933129"/>
              <a:gd name="connsiteX6184" fmla="*/ 4033534 w 12207421"/>
              <a:gd name="connsiteY6184" fmla="*/ 5896684 h 6933129"/>
              <a:gd name="connsiteX6185" fmla="*/ 4004610 w 12207421"/>
              <a:gd name="connsiteY6185" fmla="*/ 5875520 h 6933129"/>
              <a:gd name="connsiteX6186" fmla="*/ 3998261 w 12207421"/>
              <a:gd name="connsiteY6186" fmla="*/ 5855063 h 6933129"/>
              <a:gd name="connsiteX6187" fmla="*/ 4007432 w 12207421"/>
              <a:gd name="connsiteY6187" fmla="*/ 5719618 h 6933129"/>
              <a:gd name="connsiteX6188" fmla="*/ 4053286 w 12207421"/>
              <a:gd name="connsiteY6188" fmla="*/ 5666005 h 6933129"/>
              <a:gd name="connsiteX6189" fmla="*/ 4861721 w 12207421"/>
              <a:gd name="connsiteY6189" fmla="*/ 5665299 h 6933129"/>
              <a:gd name="connsiteX6190" fmla="*/ 4868776 w 12207421"/>
              <a:gd name="connsiteY6190" fmla="*/ 5671648 h 6933129"/>
              <a:gd name="connsiteX6191" fmla="*/ 4869481 w 12207421"/>
              <a:gd name="connsiteY6191" fmla="*/ 5686462 h 6933129"/>
              <a:gd name="connsiteX6192" fmla="*/ 4877947 w 12207421"/>
              <a:gd name="connsiteY6192" fmla="*/ 5685757 h 6933129"/>
              <a:gd name="connsiteX6193" fmla="*/ 4885707 w 12207421"/>
              <a:gd name="connsiteY6193" fmla="*/ 5692106 h 6933129"/>
              <a:gd name="connsiteX6194" fmla="*/ 4879357 w 12207421"/>
              <a:gd name="connsiteY6194" fmla="*/ 5699865 h 6933129"/>
              <a:gd name="connsiteX6195" fmla="*/ 4870187 w 12207421"/>
              <a:gd name="connsiteY6195" fmla="*/ 5700571 h 6933129"/>
              <a:gd name="connsiteX6196" fmla="*/ 4870892 w 12207421"/>
              <a:gd name="connsiteY6196" fmla="*/ 5708331 h 6933129"/>
              <a:gd name="connsiteX6197" fmla="*/ 4864543 w 12207421"/>
              <a:gd name="connsiteY6197" fmla="*/ 5715385 h 6933129"/>
              <a:gd name="connsiteX6198" fmla="*/ 4863838 w 12207421"/>
              <a:gd name="connsiteY6198" fmla="*/ 5715385 h 6933129"/>
              <a:gd name="connsiteX6199" fmla="*/ 4856784 w 12207421"/>
              <a:gd name="connsiteY6199" fmla="*/ 5709036 h 6933129"/>
              <a:gd name="connsiteX6200" fmla="*/ 4856784 w 12207421"/>
              <a:gd name="connsiteY6200" fmla="*/ 5701982 h 6933129"/>
              <a:gd name="connsiteX6201" fmla="*/ 4849023 w 12207421"/>
              <a:gd name="connsiteY6201" fmla="*/ 5702687 h 6933129"/>
              <a:gd name="connsiteX6202" fmla="*/ 4848317 w 12207421"/>
              <a:gd name="connsiteY6202" fmla="*/ 5702687 h 6933129"/>
              <a:gd name="connsiteX6203" fmla="*/ 4841263 w 12207421"/>
              <a:gd name="connsiteY6203" fmla="*/ 5696338 h 6933129"/>
              <a:gd name="connsiteX6204" fmla="*/ 4847612 w 12207421"/>
              <a:gd name="connsiteY6204" fmla="*/ 5688578 h 6933129"/>
              <a:gd name="connsiteX6205" fmla="*/ 4856078 w 12207421"/>
              <a:gd name="connsiteY6205" fmla="*/ 5687873 h 6933129"/>
              <a:gd name="connsiteX6206" fmla="*/ 4855373 w 12207421"/>
              <a:gd name="connsiteY6206" fmla="*/ 5672353 h 6933129"/>
              <a:gd name="connsiteX6207" fmla="*/ 4861721 w 12207421"/>
              <a:gd name="connsiteY6207" fmla="*/ 5665299 h 6933129"/>
              <a:gd name="connsiteX6208" fmla="*/ 4257863 w 12207421"/>
              <a:gd name="connsiteY6208" fmla="*/ 5663182 h 6933129"/>
              <a:gd name="connsiteX6209" fmla="*/ 4308655 w 12207421"/>
              <a:gd name="connsiteY6209" fmla="*/ 5713269 h 6933129"/>
              <a:gd name="connsiteX6210" fmla="*/ 4332640 w 12207421"/>
              <a:gd name="connsiteY6210" fmla="*/ 5800743 h 6933129"/>
              <a:gd name="connsiteX6211" fmla="*/ 4287492 w 12207421"/>
              <a:gd name="connsiteY6211" fmla="*/ 5879753 h 6933129"/>
              <a:gd name="connsiteX6212" fmla="*/ 4283965 w 12207421"/>
              <a:gd name="connsiteY6212" fmla="*/ 5880458 h 6933129"/>
              <a:gd name="connsiteX6213" fmla="*/ 4281143 w 12207421"/>
              <a:gd name="connsiteY6213" fmla="*/ 5879753 h 6933129"/>
              <a:gd name="connsiteX6214" fmla="*/ 4276910 w 12207421"/>
              <a:gd name="connsiteY6214" fmla="*/ 5874815 h 6933129"/>
              <a:gd name="connsiteX6215" fmla="*/ 4282554 w 12207421"/>
              <a:gd name="connsiteY6215" fmla="*/ 5849419 h 6933129"/>
              <a:gd name="connsiteX6216" fmla="*/ 4292430 w 12207421"/>
              <a:gd name="connsiteY6216" fmla="*/ 5848008 h 6933129"/>
              <a:gd name="connsiteX6217" fmla="*/ 4295251 w 12207421"/>
              <a:gd name="connsiteY6217" fmla="*/ 5854357 h 6933129"/>
              <a:gd name="connsiteX6218" fmla="*/ 4318531 w 12207421"/>
              <a:gd name="connsiteY6218" fmla="*/ 5798627 h 6933129"/>
              <a:gd name="connsiteX6219" fmla="*/ 4296662 w 12207421"/>
              <a:gd name="connsiteY6219" fmla="*/ 5718912 h 6933129"/>
              <a:gd name="connsiteX6220" fmla="*/ 4252220 w 12207421"/>
              <a:gd name="connsiteY6220" fmla="*/ 5675880 h 6933129"/>
              <a:gd name="connsiteX6221" fmla="*/ 4248693 w 12207421"/>
              <a:gd name="connsiteY6221" fmla="*/ 5666710 h 6933129"/>
              <a:gd name="connsiteX6222" fmla="*/ 4257863 w 12207421"/>
              <a:gd name="connsiteY6222" fmla="*/ 5663182 h 6933129"/>
              <a:gd name="connsiteX6223" fmla="*/ 11163461 w 12207421"/>
              <a:gd name="connsiteY6223" fmla="*/ 5660514 h 6933129"/>
              <a:gd name="connsiteX6224" fmla="*/ 11151468 w 12207421"/>
              <a:gd name="connsiteY6224" fmla="*/ 5680266 h 6933129"/>
              <a:gd name="connsiteX6225" fmla="*/ 11165577 w 12207421"/>
              <a:gd name="connsiteY6225" fmla="*/ 5702135 h 6933129"/>
              <a:gd name="connsiteX6226" fmla="*/ 11178981 w 12207421"/>
              <a:gd name="connsiteY6226" fmla="*/ 5699313 h 6933129"/>
              <a:gd name="connsiteX6227" fmla="*/ 11185330 w 12207421"/>
              <a:gd name="connsiteY6227" fmla="*/ 5689437 h 6933129"/>
              <a:gd name="connsiteX6228" fmla="*/ 11178981 w 12207421"/>
              <a:gd name="connsiteY6228" fmla="*/ 5673212 h 6933129"/>
              <a:gd name="connsiteX6229" fmla="*/ 11171926 w 12207421"/>
              <a:gd name="connsiteY6229" fmla="*/ 5673917 h 6933129"/>
              <a:gd name="connsiteX6230" fmla="*/ 11168399 w 12207421"/>
              <a:gd name="connsiteY6230" fmla="*/ 5664746 h 6933129"/>
              <a:gd name="connsiteX6231" fmla="*/ 11168399 w 12207421"/>
              <a:gd name="connsiteY6231" fmla="*/ 5664041 h 6933129"/>
              <a:gd name="connsiteX6232" fmla="*/ 11163461 w 12207421"/>
              <a:gd name="connsiteY6232" fmla="*/ 5660514 h 6933129"/>
              <a:gd name="connsiteX6233" fmla="*/ 1683716 w 12207421"/>
              <a:gd name="connsiteY6233" fmla="*/ 5653306 h 6933129"/>
              <a:gd name="connsiteX6234" fmla="*/ 1690770 w 12207421"/>
              <a:gd name="connsiteY6234" fmla="*/ 5659655 h 6933129"/>
              <a:gd name="connsiteX6235" fmla="*/ 1690066 w 12207421"/>
              <a:gd name="connsiteY6235" fmla="*/ 5681523 h 6933129"/>
              <a:gd name="connsiteX6236" fmla="*/ 1691476 w 12207421"/>
              <a:gd name="connsiteY6236" fmla="*/ 5753480 h 6933129"/>
              <a:gd name="connsiteX6237" fmla="*/ 1697825 w 12207421"/>
              <a:gd name="connsiteY6237" fmla="*/ 5757712 h 6933129"/>
              <a:gd name="connsiteX6238" fmla="*/ 1689360 w 12207421"/>
              <a:gd name="connsiteY6238" fmla="*/ 5780992 h 6933129"/>
              <a:gd name="connsiteX6239" fmla="*/ 1686538 w 12207421"/>
              <a:gd name="connsiteY6239" fmla="*/ 5781697 h 6933129"/>
              <a:gd name="connsiteX6240" fmla="*/ 1683012 w 12207421"/>
              <a:gd name="connsiteY6240" fmla="*/ 5780992 h 6933129"/>
              <a:gd name="connsiteX6241" fmla="*/ 1679483 w 12207421"/>
              <a:gd name="connsiteY6241" fmla="*/ 5775348 h 6933129"/>
              <a:gd name="connsiteX6242" fmla="*/ 1677367 w 12207421"/>
              <a:gd name="connsiteY6242" fmla="*/ 5725967 h 6933129"/>
              <a:gd name="connsiteX6243" fmla="*/ 1652677 w 12207421"/>
              <a:gd name="connsiteY6243" fmla="*/ 5744309 h 6933129"/>
              <a:gd name="connsiteX6244" fmla="*/ 1626574 w 12207421"/>
              <a:gd name="connsiteY6244" fmla="*/ 5722440 h 6933129"/>
              <a:gd name="connsiteX6245" fmla="*/ 1638568 w 12207421"/>
              <a:gd name="connsiteY6245" fmla="*/ 5675175 h 6933129"/>
              <a:gd name="connsiteX6246" fmla="*/ 1676662 w 12207421"/>
              <a:gd name="connsiteY6246" fmla="*/ 5662477 h 6933129"/>
              <a:gd name="connsiteX6247" fmla="*/ 1676662 w 12207421"/>
              <a:gd name="connsiteY6247" fmla="*/ 5660360 h 6933129"/>
              <a:gd name="connsiteX6248" fmla="*/ 1683716 w 12207421"/>
              <a:gd name="connsiteY6248" fmla="*/ 5653306 h 6933129"/>
              <a:gd name="connsiteX6249" fmla="*/ 10066837 w 12207421"/>
              <a:gd name="connsiteY6249" fmla="*/ 5653206 h 6933129"/>
              <a:gd name="connsiteX6250" fmla="*/ 10071070 w 12207421"/>
              <a:gd name="connsiteY6250" fmla="*/ 5662376 h 6933129"/>
              <a:gd name="connsiteX6251" fmla="*/ 10065426 w 12207421"/>
              <a:gd name="connsiteY6251" fmla="*/ 5679307 h 6933129"/>
              <a:gd name="connsiteX6252" fmla="*/ 10059077 w 12207421"/>
              <a:gd name="connsiteY6252" fmla="*/ 5684245 h 6933129"/>
              <a:gd name="connsiteX6253" fmla="*/ 10056961 w 12207421"/>
              <a:gd name="connsiteY6253" fmla="*/ 5683540 h 6933129"/>
              <a:gd name="connsiteX6254" fmla="*/ 10052022 w 12207421"/>
              <a:gd name="connsiteY6254" fmla="*/ 5674369 h 6933129"/>
              <a:gd name="connsiteX6255" fmla="*/ 10057666 w 12207421"/>
              <a:gd name="connsiteY6255" fmla="*/ 5657438 h 6933129"/>
              <a:gd name="connsiteX6256" fmla="*/ 10066837 w 12207421"/>
              <a:gd name="connsiteY6256" fmla="*/ 5653206 h 6933129"/>
              <a:gd name="connsiteX6257" fmla="*/ 614284 w 12207421"/>
              <a:gd name="connsiteY6257" fmla="*/ 5650485 h 6933129"/>
              <a:gd name="connsiteX6258" fmla="*/ 602291 w 12207421"/>
              <a:gd name="connsiteY6258" fmla="*/ 5670237 h 6933129"/>
              <a:gd name="connsiteX6259" fmla="*/ 616401 w 12207421"/>
              <a:gd name="connsiteY6259" fmla="*/ 5692106 h 6933129"/>
              <a:gd name="connsiteX6260" fmla="*/ 629806 w 12207421"/>
              <a:gd name="connsiteY6260" fmla="*/ 5689284 h 6933129"/>
              <a:gd name="connsiteX6261" fmla="*/ 636155 w 12207421"/>
              <a:gd name="connsiteY6261" fmla="*/ 5679408 h 6933129"/>
              <a:gd name="connsiteX6262" fmla="*/ 629806 w 12207421"/>
              <a:gd name="connsiteY6262" fmla="*/ 5663183 h 6933129"/>
              <a:gd name="connsiteX6263" fmla="*/ 622750 w 12207421"/>
              <a:gd name="connsiteY6263" fmla="*/ 5663888 h 6933129"/>
              <a:gd name="connsiteX6264" fmla="*/ 619223 w 12207421"/>
              <a:gd name="connsiteY6264" fmla="*/ 5654717 h 6933129"/>
              <a:gd name="connsiteX6265" fmla="*/ 619223 w 12207421"/>
              <a:gd name="connsiteY6265" fmla="*/ 5654012 h 6933129"/>
              <a:gd name="connsiteX6266" fmla="*/ 614284 w 12207421"/>
              <a:gd name="connsiteY6266" fmla="*/ 5650485 h 6933129"/>
              <a:gd name="connsiteX6267" fmla="*/ 2100624 w 12207421"/>
              <a:gd name="connsiteY6267" fmla="*/ 5647662 h 6933129"/>
              <a:gd name="connsiteX6268" fmla="*/ 2104857 w 12207421"/>
              <a:gd name="connsiteY6268" fmla="*/ 5654011 h 6933129"/>
              <a:gd name="connsiteX6269" fmla="*/ 2111911 w 12207421"/>
              <a:gd name="connsiteY6269" fmla="*/ 5729495 h 6933129"/>
              <a:gd name="connsiteX6270" fmla="*/ 2105562 w 12207421"/>
              <a:gd name="connsiteY6270" fmla="*/ 5737254 h 6933129"/>
              <a:gd name="connsiteX6271" fmla="*/ 2104857 w 12207421"/>
              <a:gd name="connsiteY6271" fmla="*/ 5737254 h 6933129"/>
              <a:gd name="connsiteX6272" fmla="*/ 2097802 w 12207421"/>
              <a:gd name="connsiteY6272" fmla="*/ 5730905 h 6933129"/>
              <a:gd name="connsiteX6273" fmla="*/ 2092913 w 12207421"/>
              <a:gd name="connsiteY6273" fmla="*/ 5675174 h 6933129"/>
              <a:gd name="connsiteX6274" fmla="*/ 2081626 w 12207421"/>
              <a:gd name="connsiteY6274" fmla="*/ 5691400 h 6933129"/>
              <a:gd name="connsiteX6275" fmla="*/ 2071750 w 12207421"/>
              <a:gd name="connsiteY6275" fmla="*/ 5692811 h 6933129"/>
              <a:gd name="connsiteX6276" fmla="*/ 2070339 w 12207421"/>
              <a:gd name="connsiteY6276" fmla="*/ 5682935 h 6933129"/>
              <a:gd name="connsiteX6277" fmla="*/ 2092913 w 12207421"/>
              <a:gd name="connsiteY6277" fmla="*/ 5650484 h 6933129"/>
              <a:gd name="connsiteX6278" fmla="*/ 2100624 w 12207421"/>
              <a:gd name="connsiteY6278" fmla="*/ 5647662 h 6933129"/>
              <a:gd name="connsiteX6279" fmla="*/ 4710051 w 12207421"/>
              <a:gd name="connsiteY6279" fmla="*/ 5642724 h 6933129"/>
              <a:gd name="connsiteX6280" fmla="*/ 4719927 w 12207421"/>
              <a:gd name="connsiteY6280" fmla="*/ 5644135 h 6933129"/>
              <a:gd name="connsiteX6281" fmla="*/ 4718516 w 12207421"/>
              <a:gd name="connsiteY6281" fmla="*/ 5654011 h 6933129"/>
              <a:gd name="connsiteX6282" fmla="*/ 4682539 w 12207421"/>
              <a:gd name="connsiteY6282" fmla="*/ 5688578 h 6933129"/>
              <a:gd name="connsiteX6283" fmla="*/ 4718516 w 12207421"/>
              <a:gd name="connsiteY6283" fmla="*/ 5718207 h 6933129"/>
              <a:gd name="connsiteX6284" fmla="*/ 4719222 w 12207421"/>
              <a:gd name="connsiteY6284" fmla="*/ 5728083 h 6933129"/>
              <a:gd name="connsiteX6285" fmla="*/ 4713578 w 12207421"/>
              <a:gd name="connsiteY6285" fmla="*/ 5730904 h 6933129"/>
              <a:gd name="connsiteX6286" fmla="*/ 4709346 w 12207421"/>
              <a:gd name="connsiteY6286" fmla="*/ 5729494 h 6933129"/>
              <a:gd name="connsiteX6287" fmla="*/ 4673368 w 12207421"/>
              <a:gd name="connsiteY6287" fmla="*/ 5699865 h 6933129"/>
              <a:gd name="connsiteX6288" fmla="*/ 4650089 w 12207421"/>
              <a:gd name="connsiteY6288" fmla="*/ 5734432 h 6933129"/>
              <a:gd name="connsiteX6289" fmla="*/ 4643740 w 12207421"/>
              <a:gd name="connsiteY6289" fmla="*/ 5737959 h 6933129"/>
              <a:gd name="connsiteX6290" fmla="*/ 4640213 w 12207421"/>
              <a:gd name="connsiteY6290" fmla="*/ 5737253 h 6933129"/>
              <a:gd name="connsiteX6291" fmla="*/ 4638096 w 12207421"/>
              <a:gd name="connsiteY6291" fmla="*/ 5725966 h 6933129"/>
              <a:gd name="connsiteX6292" fmla="*/ 4662787 w 12207421"/>
              <a:gd name="connsiteY6292" fmla="*/ 5689989 h 6933129"/>
              <a:gd name="connsiteX6293" fmla="*/ 4641624 w 12207421"/>
              <a:gd name="connsiteY6293" fmla="*/ 5673058 h 6933129"/>
              <a:gd name="connsiteX6294" fmla="*/ 4640918 w 12207421"/>
              <a:gd name="connsiteY6294" fmla="*/ 5663182 h 6933129"/>
              <a:gd name="connsiteX6295" fmla="*/ 4650794 w 12207421"/>
              <a:gd name="connsiteY6295" fmla="*/ 5662477 h 6933129"/>
              <a:gd name="connsiteX6296" fmla="*/ 4671958 w 12207421"/>
              <a:gd name="connsiteY6296" fmla="*/ 5679407 h 6933129"/>
              <a:gd name="connsiteX6297" fmla="*/ 4710051 w 12207421"/>
              <a:gd name="connsiteY6297" fmla="*/ 5642724 h 6933129"/>
              <a:gd name="connsiteX6298" fmla="*/ 4801054 w 12207421"/>
              <a:gd name="connsiteY6298" fmla="*/ 5642019 h 6933129"/>
              <a:gd name="connsiteX6299" fmla="*/ 4808814 w 12207421"/>
              <a:gd name="connsiteY6299" fmla="*/ 5648368 h 6933129"/>
              <a:gd name="connsiteX6300" fmla="*/ 4818690 w 12207421"/>
              <a:gd name="connsiteY6300" fmla="*/ 5725262 h 6933129"/>
              <a:gd name="connsiteX6301" fmla="*/ 4812341 w 12207421"/>
              <a:gd name="connsiteY6301" fmla="*/ 5733022 h 6933129"/>
              <a:gd name="connsiteX6302" fmla="*/ 4811636 w 12207421"/>
              <a:gd name="connsiteY6302" fmla="*/ 5733022 h 6933129"/>
              <a:gd name="connsiteX6303" fmla="*/ 4804581 w 12207421"/>
              <a:gd name="connsiteY6303" fmla="*/ 5726673 h 6933129"/>
              <a:gd name="connsiteX6304" fmla="*/ 4794704 w 12207421"/>
              <a:gd name="connsiteY6304" fmla="*/ 5649779 h 6933129"/>
              <a:gd name="connsiteX6305" fmla="*/ 4801054 w 12207421"/>
              <a:gd name="connsiteY6305" fmla="*/ 5642019 h 6933129"/>
              <a:gd name="connsiteX6306" fmla="*/ 8580472 w 12207421"/>
              <a:gd name="connsiteY6306" fmla="*/ 5641213 h 6933129"/>
              <a:gd name="connsiteX6307" fmla="*/ 8570596 w 12207421"/>
              <a:gd name="connsiteY6307" fmla="*/ 5643330 h 6933129"/>
              <a:gd name="connsiteX6308" fmla="*/ 8567069 w 12207421"/>
              <a:gd name="connsiteY6308" fmla="*/ 5648973 h 6933129"/>
              <a:gd name="connsiteX6309" fmla="*/ 8566363 w 12207421"/>
              <a:gd name="connsiteY6309" fmla="*/ 5651089 h 6933129"/>
              <a:gd name="connsiteX6310" fmla="*/ 8567069 w 12207421"/>
              <a:gd name="connsiteY6310" fmla="*/ 5659555 h 6933129"/>
              <a:gd name="connsiteX6311" fmla="*/ 8550137 w 12207421"/>
              <a:gd name="connsiteY6311" fmla="*/ 5701176 h 6933129"/>
              <a:gd name="connsiteX6312" fmla="*/ 8559308 w 12207421"/>
              <a:gd name="connsiteY6312" fmla="*/ 5721634 h 6933129"/>
              <a:gd name="connsiteX6313" fmla="*/ 8572007 w 12207421"/>
              <a:gd name="connsiteY6313" fmla="*/ 5726572 h 6933129"/>
              <a:gd name="connsiteX6314" fmla="*/ 8589643 w 12207421"/>
              <a:gd name="connsiteY6314" fmla="*/ 5712463 h 6933129"/>
              <a:gd name="connsiteX6315" fmla="*/ 8595286 w 12207421"/>
              <a:gd name="connsiteY6315" fmla="*/ 5684951 h 6933129"/>
              <a:gd name="connsiteX6316" fmla="*/ 8594581 w 12207421"/>
              <a:gd name="connsiteY6316" fmla="*/ 5657439 h 6933129"/>
              <a:gd name="connsiteX6317" fmla="*/ 8580472 w 12207421"/>
              <a:gd name="connsiteY6317" fmla="*/ 5641213 h 6933129"/>
              <a:gd name="connsiteX6318" fmla="*/ 9532818 w 12207421"/>
              <a:gd name="connsiteY6318" fmla="*/ 5639803 h 6933129"/>
              <a:gd name="connsiteX6319" fmla="*/ 9540578 w 12207421"/>
              <a:gd name="connsiteY6319" fmla="*/ 5646152 h 6933129"/>
              <a:gd name="connsiteX6320" fmla="*/ 9553276 w 12207421"/>
              <a:gd name="connsiteY6320" fmla="*/ 5706820 h 6933129"/>
              <a:gd name="connsiteX6321" fmla="*/ 9559625 w 12207421"/>
              <a:gd name="connsiteY6321" fmla="*/ 5705409 h 6933129"/>
              <a:gd name="connsiteX6322" fmla="*/ 9585727 w 12207421"/>
              <a:gd name="connsiteY6322" fmla="*/ 5713169 h 6933129"/>
              <a:gd name="connsiteX6323" fmla="*/ 9594192 w 12207421"/>
              <a:gd name="connsiteY6323" fmla="*/ 5737859 h 6933129"/>
              <a:gd name="connsiteX6324" fmla="*/ 9578672 w 12207421"/>
              <a:gd name="connsiteY6324" fmla="*/ 5760433 h 6933129"/>
              <a:gd name="connsiteX6325" fmla="*/ 9575145 w 12207421"/>
              <a:gd name="connsiteY6325" fmla="*/ 5761139 h 6933129"/>
              <a:gd name="connsiteX6326" fmla="*/ 9573029 w 12207421"/>
              <a:gd name="connsiteY6326" fmla="*/ 5760433 h 6933129"/>
              <a:gd name="connsiteX6327" fmla="*/ 9548338 w 12207421"/>
              <a:gd name="connsiteY6327" fmla="*/ 5732215 h 6933129"/>
              <a:gd name="connsiteX6328" fmla="*/ 9546928 w 12207421"/>
              <a:gd name="connsiteY6328" fmla="*/ 5729394 h 6933129"/>
              <a:gd name="connsiteX6329" fmla="*/ 9540578 w 12207421"/>
              <a:gd name="connsiteY6329" fmla="*/ 5729394 h 6933129"/>
              <a:gd name="connsiteX6330" fmla="*/ 9537050 w 12207421"/>
              <a:gd name="connsiteY6330" fmla="*/ 5720223 h 6933129"/>
              <a:gd name="connsiteX6331" fmla="*/ 9541284 w 12207421"/>
              <a:gd name="connsiteY6331" fmla="*/ 5714579 h 6933129"/>
              <a:gd name="connsiteX6332" fmla="*/ 9526469 w 12207421"/>
              <a:gd name="connsiteY6332" fmla="*/ 5647562 h 6933129"/>
              <a:gd name="connsiteX6333" fmla="*/ 9532818 w 12207421"/>
              <a:gd name="connsiteY6333" fmla="*/ 5639803 h 6933129"/>
              <a:gd name="connsiteX6334" fmla="*/ 3586284 w 12207421"/>
              <a:gd name="connsiteY6334" fmla="*/ 5639197 h 6933129"/>
              <a:gd name="connsiteX6335" fmla="*/ 3590517 w 12207421"/>
              <a:gd name="connsiteY6335" fmla="*/ 5645546 h 6933129"/>
              <a:gd name="connsiteX6336" fmla="*/ 3597571 w 12207421"/>
              <a:gd name="connsiteY6336" fmla="*/ 5721030 h 6933129"/>
              <a:gd name="connsiteX6337" fmla="*/ 3591222 w 12207421"/>
              <a:gd name="connsiteY6337" fmla="*/ 5728789 h 6933129"/>
              <a:gd name="connsiteX6338" fmla="*/ 3590517 w 12207421"/>
              <a:gd name="connsiteY6338" fmla="*/ 5728789 h 6933129"/>
              <a:gd name="connsiteX6339" fmla="*/ 3583462 w 12207421"/>
              <a:gd name="connsiteY6339" fmla="*/ 5722440 h 6933129"/>
              <a:gd name="connsiteX6340" fmla="*/ 3578525 w 12207421"/>
              <a:gd name="connsiteY6340" fmla="*/ 5666709 h 6933129"/>
              <a:gd name="connsiteX6341" fmla="*/ 3567236 w 12207421"/>
              <a:gd name="connsiteY6341" fmla="*/ 5682936 h 6933129"/>
              <a:gd name="connsiteX6342" fmla="*/ 3557360 w 12207421"/>
              <a:gd name="connsiteY6342" fmla="*/ 5684346 h 6933129"/>
              <a:gd name="connsiteX6343" fmla="*/ 3555949 w 12207421"/>
              <a:gd name="connsiteY6343" fmla="*/ 5674470 h 6933129"/>
              <a:gd name="connsiteX6344" fmla="*/ 3578525 w 12207421"/>
              <a:gd name="connsiteY6344" fmla="*/ 5642019 h 6933129"/>
              <a:gd name="connsiteX6345" fmla="*/ 3586284 w 12207421"/>
              <a:gd name="connsiteY6345" fmla="*/ 5639197 h 6933129"/>
              <a:gd name="connsiteX6346" fmla="*/ 2674132 w 12207421"/>
              <a:gd name="connsiteY6346" fmla="*/ 5639136 h 6933129"/>
              <a:gd name="connsiteX6347" fmla="*/ 2688962 w 12207421"/>
              <a:gd name="connsiteY6347" fmla="*/ 5642020 h 6933129"/>
              <a:gd name="connsiteX6348" fmla="*/ 2684023 w 12207421"/>
              <a:gd name="connsiteY6348" fmla="*/ 5650485 h 6933129"/>
              <a:gd name="connsiteX6349" fmla="*/ 2682613 w 12207421"/>
              <a:gd name="connsiteY6349" fmla="*/ 5650485 h 6933129"/>
              <a:gd name="connsiteX6350" fmla="*/ 2675558 w 12207421"/>
              <a:gd name="connsiteY6350" fmla="*/ 5644842 h 6933129"/>
              <a:gd name="connsiteX6351" fmla="*/ 4899109 w 12207421"/>
              <a:gd name="connsiteY6351" fmla="*/ 5638492 h 6933129"/>
              <a:gd name="connsiteX6352" fmla="*/ 4908985 w 12207421"/>
              <a:gd name="connsiteY6352" fmla="*/ 5638492 h 6933129"/>
              <a:gd name="connsiteX6353" fmla="*/ 4932266 w 12207421"/>
              <a:gd name="connsiteY6353" fmla="*/ 5661066 h 6933129"/>
              <a:gd name="connsiteX6354" fmla="*/ 4949902 w 12207421"/>
              <a:gd name="connsiteY6354" fmla="*/ 5639903 h 6933129"/>
              <a:gd name="connsiteX6355" fmla="*/ 4959778 w 12207421"/>
              <a:gd name="connsiteY6355" fmla="*/ 5639903 h 6933129"/>
              <a:gd name="connsiteX6356" fmla="*/ 4959778 w 12207421"/>
              <a:gd name="connsiteY6356" fmla="*/ 5649779 h 6933129"/>
              <a:gd name="connsiteX6357" fmla="*/ 4942847 w 12207421"/>
              <a:gd name="connsiteY6357" fmla="*/ 5670942 h 6933129"/>
              <a:gd name="connsiteX6358" fmla="*/ 4967538 w 12207421"/>
              <a:gd name="connsiteY6358" fmla="*/ 5694222 h 6933129"/>
              <a:gd name="connsiteX6359" fmla="*/ 4967538 w 12207421"/>
              <a:gd name="connsiteY6359" fmla="*/ 5704098 h 6933129"/>
              <a:gd name="connsiteX6360" fmla="*/ 4962600 w 12207421"/>
              <a:gd name="connsiteY6360" fmla="*/ 5706215 h 6933129"/>
              <a:gd name="connsiteX6361" fmla="*/ 4957662 w 12207421"/>
              <a:gd name="connsiteY6361" fmla="*/ 5704098 h 6933129"/>
              <a:gd name="connsiteX6362" fmla="*/ 4935793 w 12207421"/>
              <a:gd name="connsiteY6362" fmla="*/ 5682935 h 6933129"/>
              <a:gd name="connsiteX6363" fmla="*/ 4923095 w 12207421"/>
              <a:gd name="connsiteY6363" fmla="*/ 5712563 h 6933129"/>
              <a:gd name="connsiteX6364" fmla="*/ 4916041 w 12207421"/>
              <a:gd name="connsiteY6364" fmla="*/ 5717502 h 6933129"/>
              <a:gd name="connsiteX6365" fmla="*/ 4913924 w 12207421"/>
              <a:gd name="connsiteY6365" fmla="*/ 5717502 h 6933129"/>
              <a:gd name="connsiteX6366" fmla="*/ 4908985 w 12207421"/>
              <a:gd name="connsiteY6366" fmla="*/ 5709036 h 6933129"/>
              <a:gd name="connsiteX6367" fmla="*/ 4924506 w 12207421"/>
              <a:gd name="connsiteY6367" fmla="*/ 5673059 h 6933129"/>
              <a:gd name="connsiteX6368" fmla="*/ 4899109 w 12207421"/>
              <a:gd name="connsiteY6368" fmla="*/ 5648368 h 6933129"/>
              <a:gd name="connsiteX6369" fmla="*/ 4899109 w 12207421"/>
              <a:gd name="connsiteY6369" fmla="*/ 5638492 h 6933129"/>
              <a:gd name="connsiteX6370" fmla="*/ 7994955 w 12207421"/>
              <a:gd name="connsiteY6370" fmla="*/ 5638392 h 6933129"/>
              <a:gd name="connsiteX6371" fmla="*/ 7863743 w 12207421"/>
              <a:gd name="connsiteY6371" fmla="*/ 5886002 h 6933129"/>
              <a:gd name="connsiteX6372" fmla="*/ 8112058 w 12207421"/>
              <a:gd name="connsiteY6372" fmla="*/ 5873304 h 6933129"/>
              <a:gd name="connsiteX6373" fmla="*/ 1988508 w 12207421"/>
              <a:gd name="connsiteY6373" fmla="*/ 5635670 h 6933129"/>
              <a:gd name="connsiteX6374" fmla="*/ 1998385 w 12207421"/>
              <a:gd name="connsiteY6374" fmla="*/ 5635670 h 6933129"/>
              <a:gd name="connsiteX6375" fmla="*/ 1998385 w 12207421"/>
              <a:gd name="connsiteY6375" fmla="*/ 5645546 h 6933129"/>
              <a:gd name="connsiteX6376" fmla="*/ 1957468 w 12207421"/>
              <a:gd name="connsiteY6376" fmla="*/ 5786634 h 6933129"/>
              <a:gd name="connsiteX6377" fmla="*/ 1975104 w 12207421"/>
              <a:gd name="connsiteY6377" fmla="*/ 5824728 h 6933129"/>
              <a:gd name="connsiteX6378" fmla="*/ 2009672 w 12207421"/>
              <a:gd name="connsiteY6378" fmla="*/ 5839543 h 6933129"/>
              <a:gd name="connsiteX6379" fmla="*/ 2017432 w 12207421"/>
              <a:gd name="connsiteY6379" fmla="*/ 5845892 h 6933129"/>
              <a:gd name="connsiteX6380" fmla="*/ 2011083 w 12207421"/>
              <a:gd name="connsiteY6380" fmla="*/ 5853651 h 6933129"/>
              <a:gd name="connsiteX6381" fmla="*/ 2005439 w 12207421"/>
              <a:gd name="connsiteY6381" fmla="*/ 5854357 h 6933129"/>
              <a:gd name="connsiteX6382" fmla="*/ 1964522 w 12207421"/>
              <a:gd name="connsiteY6382" fmla="*/ 5834605 h 6933129"/>
              <a:gd name="connsiteX6383" fmla="*/ 1944064 w 12207421"/>
              <a:gd name="connsiteY6383" fmla="*/ 5790162 h 6933129"/>
              <a:gd name="connsiteX6384" fmla="*/ 1988508 w 12207421"/>
              <a:gd name="connsiteY6384" fmla="*/ 5635670 h 6933129"/>
              <a:gd name="connsiteX6385" fmla="*/ 2672736 w 12207421"/>
              <a:gd name="connsiteY6385" fmla="*/ 5633554 h 6933129"/>
              <a:gd name="connsiteX6386" fmla="*/ 2674132 w 12207421"/>
              <a:gd name="connsiteY6386" fmla="*/ 5639136 h 6933129"/>
              <a:gd name="connsiteX6387" fmla="*/ 2666308 w 12207421"/>
              <a:gd name="connsiteY6387" fmla="*/ 5637615 h 6933129"/>
              <a:gd name="connsiteX6388" fmla="*/ 8481004 w 12207421"/>
              <a:gd name="connsiteY6388" fmla="*/ 5633453 h 6933129"/>
              <a:gd name="connsiteX6389" fmla="*/ 8485942 w 12207421"/>
              <a:gd name="connsiteY6389" fmla="*/ 5640508 h 6933129"/>
              <a:gd name="connsiteX6390" fmla="*/ 8483121 w 12207421"/>
              <a:gd name="connsiteY6390" fmla="*/ 5739269 h 6933129"/>
              <a:gd name="connsiteX6391" fmla="*/ 8476066 w 12207421"/>
              <a:gd name="connsiteY6391" fmla="*/ 5746324 h 6933129"/>
              <a:gd name="connsiteX6392" fmla="*/ 8469012 w 12207421"/>
              <a:gd name="connsiteY6392" fmla="*/ 5739269 h 6933129"/>
              <a:gd name="connsiteX6393" fmla="*/ 8471128 w 12207421"/>
              <a:gd name="connsiteY6393" fmla="*/ 5666609 h 6933129"/>
              <a:gd name="connsiteX6394" fmla="*/ 8462663 w 12207421"/>
              <a:gd name="connsiteY6394" fmla="*/ 5680012 h 6933129"/>
              <a:gd name="connsiteX6395" fmla="*/ 8452786 w 12207421"/>
              <a:gd name="connsiteY6395" fmla="*/ 5682129 h 6933129"/>
              <a:gd name="connsiteX6396" fmla="*/ 8450670 w 12207421"/>
              <a:gd name="connsiteY6396" fmla="*/ 5672252 h 6933129"/>
              <a:gd name="connsiteX6397" fmla="*/ 8473244 w 12207421"/>
              <a:gd name="connsiteY6397" fmla="*/ 5636275 h 6933129"/>
              <a:gd name="connsiteX6398" fmla="*/ 8481004 w 12207421"/>
              <a:gd name="connsiteY6398" fmla="*/ 5633453 h 6933129"/>
              <a:gd name="connsiteX6399" fmla="*/ 10753599 w 12207421"/>
              <a:gd name="connsiteY6399" fmla="*/ 5632296 h 6933129"/>
              <a:gd name="connsiteX6400" fmla="*/ 10760655 w 12207421"/>
              <a:gd name="connsiteY6400" fmla="*/ 5639350 h 6933129"/>
              <a:gd name="connsiteX6401" fmla="*/ 10764182 w 12207421"/>
              <a:gd name="connsiteY6401" fmla="*/ 5712011 h 6933129"/>
              <a:gd name="connsiteX6402" fmla="*/ 10757127 w 12207421"/>
              <a:gd name="connsiteY6402" fmla="*/ 5719065 h 6933129"/>
              <a:gd name="connsiteX6403" fmla="*/ 10750072 w 12207421"/>
              <a:gd name="connsiteY6403" fmla="*/ 5712011 h 6933129"/>
              <a:gd name="connsiteX6404" fmla="*/ 10746545 w 12207421"/>
              <a:gd name="connsiteY6404" fmla="*/ 5639350 h 6933129"/>
              <a:gd name="connsiteX6405" fmla="*/ 10753599 w 12207421"/>
              <a:gd name="connsiteY6405" fmla="*/ 5632296 h 6933129"/>
              <a:gd name="connsiteX6406" fmla="*/ 2638170 w 12207421"/>
              <a:gd name="connsiteY6406" fmla="*/ 5632143 h 6933129"/>
              <a:gd name="connsiteX6407" fmla="*/ 2666308 w 12207421"/>
              <a:gd name="connsiteY6407" fmla="*/ 5637615 h 6933129"/>
              <a:gd name="connsiteX6408" fmla="*/ 2659333 w 12207421"/>
              <a:gd name="connsiteY6408" fmla="*/ 5642020 h 6933129"/>
              <a:gd name="connsiteX6409" fmla="*/ 2638170 w 12207421"/>
              <a:gd name="connsiteY6409" fmla="*/ 5632143 h 6933129"/>
              <a:gd name="connsiteX6410" fmla="*/ 2291093 w 12207421"/>
              <a:gd name="connsiteY6410" fmla="*/ 5631437 h 6933129"/>
              <a:gd name="connsiteX6411" fmla="*/ 2300969 w 12207421"/>
              <a:gd name="connsiteY6411" fmla="*/ 5632143 h 6933129"/>
              <a:gd name="connsiteX6412" fmla="*/ 2331304 w 12207421"/>
              <a:gd name="connsiteY6412" fmla="*/ 5890335 h 6933129"/>
              <a:gd name="connsiteX6413" fmla="*/ 2324955 w 12207421"/>
              <a:gd name="connsiteY6413" fmla="*/ 5893862 h 6933129"/>
              <a:gd name="connsiteX6414" fmla="*/ 2321428 w 12207421"/>
              <a:gd name="connsiteY6414" fmla="*/ 5893157 h 6933129"/>
              <a:gd name="connsiteX6415" fmla="*/ 2318606 w 12207421"/>
              <a:gd name="connsiteY6415" fmla="*/ 5883986 h 6933129"/>
              <a:gd name="connsiteX6416" fmla="*/ 2290387 w 12207421"/>
              <a:gd name="connsiteY6416" fmla="*/ 5641313 h 6933129"/>
              <a:gd name="connsiteX6417" fmla="*/ 2291093 w 12207421"/>
              <a:gd name="connsiteY6417" fmla="*/ 5631437 h 6933129"/>
              <a:gd name="connsiteX6418" fmla="*/ 11086569 w 12207421"/>
              <a:gd name="connsiteY6418" fmla="*/ 5630180 h 6933129"/>
              <a:gd name="connsiteX6419" fmla="*/ 11048474 w 12207421"/>
              <a:gd name="connsiteY6419" fmla="*/ 5670390 h 6933129"/>
              <a:gd name="connsiteX6420" fmla="*/ 11090096 w 12207421"/>
              <a:gd name="connsiteY6420" fmla="*/ 5667568 h 6933129"/>
              <a:gd name="connsiteX6421" fmla="*/ 4609879 w 12207421"/>
              <a:gd name="connsiteY6421" fmla="*/ 5629321 h 6933129"/>
              <a:gd name="connsiteX6422" fmla="*/ 4614817 w 12207421"/>
              <a:gd name="connsiteY6422" fmla="*/ 5637786 h 6933129"/>
              <a:gd name="connsiteX6423" fmla="*/ 4634569 w 12207421"/>
              <a:gd name="connsiteY6423" fmla="*/ 6113959 h 6933129"/>
              <a:gd name="connsiteX6424" fmla="*/ 4630336 w 12207421"/>
              <a:gd name="connsiteY6424" fmla="*/ 6123130 h 6933129"/>
              <a:gd name="connsiteX6425" fmla="*/ 4628220 w 12207421"/>
              <a:gd name="connsiteY6425" fmla="*/ 6123835 h 6933129"/>
              <a:gd name="connsiteX6426" fmla="*/ 4621871 w 12207421"/>
              <a:gd name="connsiteY6426" fmla="*/ 6119603 h 6933129"/>
              <a:gd name="connsiteX6427" fmla="*/ 4601414 w 12207421"/>
              <a:gd name="connsiteY6427" fmla="*/ 5634259 h 6933129"/>
              <a:gd name="connsiteX6428" fmla="*/ 4609879 w 12207421"/>
              <a:gd name="connsiteY6428" fmla="*/ 5629321 h 6933129"/>
              <a:gd name="connsiteX6429" fmla="*/ 10381464 w 12207421"/>
              <a:gd name="connsiteY6429" fmla="*/ 5629221 h 6933129"/>
              <a:gd name="connsiteX6430" fmla="*/ 10386402 w 12207421"/>
              <a:gd name="connsiteY6430" fmla="*/ 5637686 h 6933129"/>
              <a:gd name="connsiteX6431" fmla="*/ 10380758 w 12207421"/>
              <a:gd name="connsiteY6431" fmla="*/ 5660966 h 6933129"/>
              <a:gd name="connsiteX6432" fmla="*/ 10373704 w 12207421"/>
              <a:gd name="connsiteY6432" fmla="*/ 5666609 h 6933129"/>
              <a:gd name="connsiteX6433" fmla="*/ 10372293 w 12207421"/>
              <a:gd name="connsiteY6433" fmla="*/ 5665904 h 6933129"/>
              <a:gd name="connsiteX6434" fmla="*/ 10367354 w 12207421"/>
              <a:gd name="connsiteY6434" fmla="*/ 5657439 h 6933129"/>
              <a:gd name="connsiteX6435" fmla="*/ 10372998 w 12207421"/>
              <a:gd name="connsiteY6435" fmla="*/ 5634159 h 6933129"/>
              <a:gd name="connsiteX6436" fmla="*/ 10381464 w 12207421"/>
              <a:gd name="connsiteY6436" fmla="*/ 5629221 h 6933129"/>
              <a:gd name="connsiteX6437" fmla="*/ 8583294 w 12207421"/>
              <a:gd name="connsiteY6437" fmla="*/ 5627810 h 6933129"/>
              <a:gd name="connsiteX6438" fmla="*/ 8607984 w 12207421"/>
              <a:gd name="connsiteY6438" fmla="*/ 5653911 h 6933129"/>
              <a:gd name="connsiteX6439" fmla="*/ 8609395 w 12207421"/>
              <a:gd name="connsiteY6439" fmla="*/ 5686362 h 6933129"/>
              <a:gd name="connsiteX6440" fmla="*/ 8602341 w 12207421"/>
              <a:gd name="connsiteY6440" fmla="*/ 5718812 h 6933129"/>
              <a:gd name="connsiteX6441" fmla="*/ 8573418 w 12207421"/>
              <a:gd name="connsiteY6441" fmla="*/ 5740681 h 6933129"/>
              <a:gd name="connsiteX6442" fmla="*/ 8571301 w 12207421"/>
              <a:gd name="connsiteY6442" fmla="*/ 5740681 h 6933129"/>
              <a:gd name="connsiteX6443" fmla="*/ 8550137 w 12207421"/>
              <a:gd name="connsiteY6443" fmla="*/ 5732215 h 6933129"/>
              <a:gd name="connsiteX6444" fmla="*/ 8536734 w 12207421"/>
              <a:gd name="connsiteY6444" fmla="*/ 5701176 h 6933129"/>
              <a:gd name="connsiteX6445" fmla="*/ 8554370 w 12207421"/>
              <a:gd name="connsiteY6445" fmla="*/ 5653206 h 6933129"/>
              <a:gd name="connsiteX6446" fmla="*/ 8552253 w 12207421"/>
              <a:gd name="connsiteY6446" fmla="*/ 5648268 h 6933129"/>
              <a:gd name="connsiteX6447" fmla="*/ 8561425 w 12207421"/>
              <a:gd name="connsiteY6447" fmla="*/ 5632043 h 6933129"/>
              <a:gd name="connsiteX6448" fmla="*/ 8583294 w 12207421"/>
              <a:gd name="connsiteY6448" fmla="*/ 5627810 h 6933129"/>
              <a:gd name="connsiteX6449" fmla="*/ 5118502 w 12207421"/>
              <a:gd name="connsiteY6449" fmla="*/ 5627205 h 6933129"/>
              <a:gd name="connsiteX6450" fmla="*/ 5125557 w 12207421"/>
              <a:gd name="connsiteY6450" fmla="*/ 5634259 h 6933129"/>
              <a:gd name="connsiteX6451" fmla="*/ 5129084 w 12207421"/>
              <a:gd name="connsiteY6451" fmla="*/ 5706920 h 6933129"/>
              <a:gd name="connsiteX6452" fmla="*/ 5122029 w 12207421"/>
              <a:gd name="connsiteY6452" fmla="*/ 5713974 h 6933129"/>
              <a:gd name="connsiteX6453" fmla="*/ 5114975 w 12207421"/>
              <a:gd name="connsiteY6453" fmla="*/ 5706920 h 6933129"/>
              <a:gd name="connsiteX6454" fmla="*/ 5111447 w 12207421"/>
              <a:gd name="connsiteY6454" fmla="*/ 5634259 h 6933129"/>
              <a:gd name="connsiteX6455" fmla="*/ 5118502 w 12207421"/>
              <a:gd name="connsiteY6455" fmla="*/ 5627205 h 6933129"/>
              <a:gd name="connsiteX6456" fmla="*/ 3474119 w 12207421"/>
              <a:gd name="connsiteY6456" fmla="*/ 5627205 h 6933129"/>
              <a:gd name="connsiteX6457" fmla="*/ 3483995 w 12207421"/>
              <a:gd name="connsiteY6457" fmla="*/ 5627205 h 6933129"/>
              <a:gd name="connsiteX6458" fmla="*/ 3483995 w 12207421"/>
              <a:gd name="connsiteY6458" fmla="*/ 5637081 h 6933129"/>
              <a:gd name="connsiteX6459" fmla="*/ 3443079 w 12207421"/>
              <a:gd name="connsiteY6459" fmla="*/ 5778170 h 6933129"/>
              <a:gd name="connsiteX6460" fmla="*/ 3460716 w 12207421"/>
              <a:gd name="connsiteY6460" fmla="*/ 5816263 h 6933129"/>
              <a:gd name="connsiteX6461" fmla="*/ 3495282 w 12207421"/>
              <a:gd name="connsiteY6461" fmla="*/ 5831078 h 6933129"/>
              <a:gd name="connsiteX6462" fmla="*/ 3503748 w 12207421"/>
              <a:gd name="connsiteY6462" fmla="*/ 5837427 h 6933129"/>
              <a:gd name="connsiteX6463" fmla="*/ 3497399 w 12207421"/>
              <a:gd name="connsiteY6463" fmla="*/ 5845187 h 6933129"/>
              <a:gd name="connsiteX6464" fmla="*/ 3491755 w 12207421"/>
              <a:gd name="connsiteY6464" fmla="*/ 5845892 h 6933129"/>
              <a:gd name="connsiteX6465" fmla="*/ 3450133 w 12207421"/>
              <a:gd name="connsiteY6465" fmla="*/ 5826140 h 6933129"/>
              <a:gd name="connsiteX6466" fmla="*/ 3429676 w 12207421"/>
              <a:gd name="connsiteY6466" fmla="*/ 5781697 h 6933129"/>
              <a:gd name="connsiteX6467" fmla="*/ 3474119 w 12207421"/>
              <a:gd name="connsiteY6467" fmla="*/ 5627205 h 6933129"/>
              <a:gd name="connsiteX6468" fmla="*/ 6629240 w 12207421"/>
              <a:gd name="connsiteY6468" fmla="*/ 5623577 h 6933129"/>
              <a:gd name="connsiteX6469" fmla="*/ 6633471 w 12207421"/>
              <a:gd name="connsiteY6469" fmla="*/ 5632748 h 6933129"/>
              <a:gd name="connsiteX6470" fmla="*/ 6608075 w 12207421"/>
              <a:gd name="connsiteY6470" fmla="*/ 5710347 h 6933129"/>
              <a:gd name="connsiteX6471" fmla="*/ 6601726 w 12207421"/>
              <a:gd name="connsiteY6471" fmla="*/ 5715285 h 6933129"/>
              <a:gd name="connsiteX6472" fmla="*/ 6599610 w 12207421"/>
              <a:gd name="connsiteY6472" fmla="*/ 5714580 h 6933129"/>
              <a:gd name="connsiteX6473" fmla="*/ 6594672 w 12207421"/>
              <a:gd name="connsiteY6473" fmla="*/ 5705409 h 6933129"/>
              <a:gd name="connsiteX6474" fmla="*/ 6600315 w 12207421"/>
              <a:gd name="connsiteY6474" fmla="*/ 5689184 h 6933129"/>
              <a:gd name="connsiteX6475" fmla="*/ 6543174 w 12207421"/>
              <a:gd name="connsiteY6475" fmla="*/ 5662377 h 6933129"/>
              <a:gd name="connsiteX6476" fmla="*/ 6539646 w 12207421"/>
              <a:gd name="connsiteY6476" fmla="*/ 5653205 h 6933129"/>
              <a:gd name="connsiteX6477" fmla="*/ 6548817 w 12207421"/>
              <a:gd name="connsiteY6477" fmla="*/ 5649678 h 6933129"/>
              <a:gd name="connsiteX6478" fmla="*/ 6604548 w 12207421"/>
              <a:gd name="connsiteY6478" fmla="*/ 5675780 h 6933129"/>
              <a:gd name="connsiteX6479" fmla="*/ 6620068 w 12207421"/>
              <a:gd name="connsiteY6479" fmla="*/ 5627809 h 6933129"/>
              <a:gd name="connsiteX6480" fmla="*/ 6629240 w 12207421"/>
              <a:gd name="connsiteY6480" fmla="*/ 5623577 h 6933129"/>
              <a:gd name="connsiteX6481" fmla="*/ 3776752 w 12207421"/>
              <a:gd name="connsiteY6481" fmla="*/ 5622972 h 6933129"/>
              <a:gd name="connsiteX6482" fmla="*/ 3787334 w 12207421"/>
              <a:gd name="connsiteY6482" fmla="*/ 5623678 h 6933129"/>
              <a:gd name="connsiteX6483" fmla="*/ 3816964 w 12207421"/>
              <a:gd name="connsiteY6483" fmla="*/ 5881870 h 6933129"/>
              <a:gd name="connsiteX6484" fmla="*/ 3810615 w 12207421"/>
              <a:gd name="connsiteY6484" fmla="*/ 5885397 h 6933129"/>
              <a:gd name="connsiteX6485" fmla="*/ 3807087 w 12207421"/>
              <a:gd name="connsiteY6485" fmla="*/ 5884692 h 6933129"/>
              <a:gd name="connsiteX6486" fmla="*/ 3804266 w 12207421"/>
              <a:gd name="connsiteY6486" fmla="*/ 5875521 h 6933129"/>
              <a:gd name="connsiteX6487" fmla="*/ 3776047 w 12207421"/>
              <a:gd name="connsiteY6487" fmla="*/ 5632848 h 6933129"/>
              <a:gd name="connsiteX6488" fmla="*/ 3776752 w 12207421"/>
              <a:gd name="connsiteY6488" fmla="*/ 5622972 h 6933129"/>
              <a:gd name="connsiteX6489" fmla="*/ 204425 w 12207421"/>
              <a:gd name="connsiteY6489" fmla="*/ 5622267 h 6933129"/>
              <a:gd name="connsiteX6490" fmla="*/ 211480 w 12207421"/>
              <a:gd name="connsiteY6490" fmla="*/ 5629321 h 6933129"/>
              <a:gd name="connsiteX6491" fmla="*/ 215007 w 12207421"/>
              <a:gd name="connsiteY6491" fmla="*/ 5701982 h 6933129"/>
              <a:gd name="connsiteX6492" fmla="*/ 207952 w 12207421"/>
              <a:gd name="connsiteY6492" fmla="*/ 5709036 h 6933129"/>
              <a:gd name="connsiteX6493" fmla="*/ 200898 w 12207421"/>
              <a:gd name="connsiteY6493" fmla="*/ 5701982 h 6933129"/>
              <a:gd name="connsiteX6494" fmla="*/ 197371 w 12207421"/>
              <a:gd name="connsiteY6494" fmla="*/ 5629321 h 6933129"/>
              <a:gd name="connsiteX6495" fmla="*/ 204425 w 12207421"/>
              <a:gd name="connsiteY6495" fmla="*/ 5622267 h 6933129"/>
              <a:gd name="connsiteX6496" fmla="*/ 537392 w 12207421"/>
              <a:gd name="connsiteY6496" fmla="*/ 5620151 h 6933129"/>
              <a:gd name="connsiteX6497" fmla="*/ 499298 w 12207421"/>
              <a:gd name="connsiteY6497" fmla="*/ 5660361 h 6933129"/>
              <a:gd name="connsiteX6498" fmla="*/ 540919 w 12207421"/>
              <a:gd name="connsiteY6498" fmla="*/ 5657539 h 6933129"/>
              <a:gd name="connsiteX6499" fmla="*/ 8423865 w 12207421"/>
              <a:gd name="connsiteY6499" fmla="*/ 5619344 h 6933129"/>
              <a:gd name="connsiteX6500" fmla="*/ 8433741 w 12207421"/>
              <a:gd name="connsiteY6500" fmla="*/ 5620755 h 6933129"/>
              <a:gd name="connsiteX6501" fmla="*/ 8432330 w 12207421"/>
              <a:gd name="connsiteY6501" fmla="*/ 5630631 h 6933129"/>
              <a:gd name="connsiteX6502" fmla="*/ 8396351 w 12207421"/>
              <a:gd name="connsiteY6502" fmla="*/ 5693415 h 6933129"/>
              <a:gd name="connsiteX6503" fmla="*/ 8421748 w 12207421"/>
              <a:gd name="connsiteY6503" fmla="*/ 5760432 h 6933129"/>
              <a:gd name="connsiteX6504" fmla="*/ 8421748 w 12207421"/>
              <a:gd name="connsiteY6504" fmla="*/ 5770309 h 6933129"/>
              <a:gd name="connsiteX6505" fmla="*/ 8416810 w 12207421"/>
              <a:gd name="connsiteY6505" fmla="*/ 5772425 h 6933129"/>
              <a:gd name="connsiteX6506" fmla="*/ 8411872 w 12207421"/>
              <a:gd name="connsiteY6506" fmla="*/ 5770309 h 6933129"/>
              <a:gd name="connsiteX6507" fmla="*/ 8382243 w 12207421"/>
              <a:gd name="connsiteY6507" fmla="*/ 5692004 h 6933129"/>
              <a:gd name="connsiteX6508" fmla="*/ 8423865 w 12207421"/>
              <a:gd name="connsiteY6508" fmla="*/ 5619344 h 6933129"/>
              <a:gd name="connsiteX6509" fmla="*/ 10799453 w 12207421"/>
              <a:gd name="connsiteY6509" fmla="*/ 5618187 h 6933129"/>
              <a:gd name="connsiteX6510" fmla="*/ 10829082 w 12207421"/>
              <a:gd name="connsiteY6510" fmla="*/ 5637939 h 6933129"/>
              <a:gd name="connsiteX6511" fmla="*/ 10824144 w 12207421"/>
              <a:gd name="connsiteY6511" fmla="*/ 5681677 h 6933129"/>
              <a:gd name="connsiteX6512" fmla="*/ 10814973 w 12207421"/>
              <a:gd name="connsiteY6512" fmla="*/ 5694374 h 6933129"/>
              <a:gd name="connsiteX6513" fmla="*/ 10867176 w 12207421"/>
              <a:gd name="connsiteY6513" fmla="*/ 5681677 h 6933129"/>
              <a:gd name="connsiteX6514" fmla="*/ 10875641 w 12207421"/>
              <a:gd name="connsiteY6514" fmla="*/ 5686615 h 6933129"/>
              <a:gd name="connsiteX6515" fmla="*/ 10870703 w 12207421"/>
              <a:gd name="connsiteY6515" fmla="*/ 5697196 h 6933129"/>
              <a:gd name="connsiteX6516" fmla="*/ 10793810 w 12207421"/>
              <a:gd name="connsiteY6516" fmla="*/ 5715538 h 6933129"/>
              <a:gd name="connsiteX6517" fmla="*/ 10792399 w 12207421"/>
              <a:gd name="connsiteY6517" fmla="*/ 5715538 h 6933129"/>
              <a:gd name="connsiteX6518" fmla="*/ 10786050 w 12207421"/>
              <a:gd name="connsiteY6518" fmla="*/ 5712010 h 6933129"/>
              <a:gd name="connsiteX6519" fmla="*/ 10787461 w 12207421"/>
              <a:gd name="connsiteY6519" fmla="*/ 5703545 h 6933129"/>
              <a:gd name="connsiteX6520" fmla="*/ 10812151 w 12207421"/>
              <a:gd name="connsiteY6520" fmla="*/ 5676033 h 6933129"/>
              <a:gd name="connsiteX6521" fmla="*/ 10816384 w 12207421"/>
              <a:gd name="connsiteY6521" fmla="*/ 5644288 h 6933129"/>
              <a:gd name="connsiteX6522" fmla="*/ 10801570 w 12207421"/>
              <a:gd name="connsiteY6522" fmla="*/ 5633001 h 6933129"/>
              <a:gd name="connsiteX6523" fmla="*/ 10795221 w 12207421"/>
              <a:gd name="connsiteY6523" fmla="*/ 5637939 h 6933129"/>
              <a:gd name="connsiteX6524" fmla="*/ 10795221 w 12207421"/>
              <a:gd name="connsiteY6524" fmla="*/ 5642877 h 6933129"/>
              <a:gd name="connsiteX6525" fmla="*/ 10793104 w 12207421"/>
              <a:gd name="connsiteY6525" fmla="*/ 5652753 h 6933129"/>
              <a:gd name="connsiteX6526" fmla="*/ 10783228 w 12207421"/>
              <a:gd name="connsiteY6526" fmla="*/ 5650637 h 6933129"/>
              <a:gd name="connsiteX6527" fmla="*/ 10781817 w 12207421"/>
              <a:gd name="connsiteY6527" fmla="*/ 5631590 h 6933129"/>
              <a:gd name="connsiteX6528" fmla="*/ 10799453 w 12207421"/>
              <a:gd name="connsiteY6528" fmla="*/ 5618187 h 6933129"/>
              <a:gd name="connsiteX6529" fmla="*/ 6256763 w 12207421"/>
              <a:gd name="connsiteY6529" fmla="*/ 5615817 h 6933129"/>
              <a:gd name="connsiteX6530" fmla="*/ 6266639 w 12207421"/>
              <a:gd name="connsiteY6530" fmla="*/ 5615817 h 6933129"/>
              <a:gd name="connsiteX6531" fmla="*/ 6545996 w 12207421"/>
              <a:gd name="connsiteY6531" fmla="*/ 5896583 h 6933129"/>
              <a:gd name="connsiteX6532" fmla="*/ 6630650 w 12207421"/>
              <a:gd name="connsiteY6532" fmla="*/ 5838737 h 6933129"/>
              <a:gd name="connsiteX6533" fmla="*/ 6759748 w 12207421"/>
              <a:gd name="connsiteY6533" fmla="*/ 5801348 h 6933129"/>
              <a:gd name="connsiteX6534" fmla="*/ 6759042 w 12207421"/>
              <a:gd name="connsiteY6534" fmla="*/ 5773131 h 6933129"/>
              <a:gd name="connsiteX6535" fmla="*/ 6758337 w 12207421"/>
              <a:gd name="connsiteY6535" fmla="*/ 5773836 h 6933129"/>
              <a:gd name="connsiteX6536" fmla="*/ 6747050 w 12207421"/>
              <a:gd name="connsiteY6536" fmla="*/ 5777363 h 6933129"/>
              <a:gd name="connsiteX6537" fmla="*/ 6744934 w 12207421"/>
              <a:gd name="connsiteY6537" fmla="*/ 5778069 h 6933129"/>
              <a:gd name="connsiteX6538" fmla="*/ 6738585 w 12207421"/>
              <a:gd name="connsiteY6538" fmla="*/ 5773131 h 6933129"/>
              <a:gd name="connsiteX6539" fmla="*/ 6742817 w 12207421"/>
              <a:gd name="connsiteY6539" fmla="*/ 5763960 h 6933129"/>
              <a:gd name="connsiteX6540" fmla="*/ 6754104 w 12207421"/>
              <a:gd name="connsiteY6540" fmla="*/ 5760433 h 6933129"/>
              <a:gd name="connsiteX6541" fmla="*/ 6759042 w 12207421"/>
              <a:gd name="connsiteY6541" fmla="*/ 5760433 h 6933129"/>
              <a:gd name="connsiteX6542" fmla="*/ 6757632 w 12207421"/>
              <a:gd name="connsiteY6542" fmla="*/ 5668020 h 6933129"/>
              <a:gd name="connsiteX6543" fmla="*/ 6764686 w 12207421"/>
              <a:gd name="connsiteY6543" fmla="*/ 5660966 h 6933129"/>
              <a:gd name="connsiteX6544" fmla="*/ 6771740 w 12207421"/>
              <a:gd name="connsiteY6544" fmla="*/ 5668020 h 6933129"/>
              <a:gd name="connsiteX6545" fmla="*/ 6773857 w 12207421"/>
              <a:gd name="connsiteY6545" fmla="*/ 5800643 h 6933129"/>
              <a:gd name="connsiteX6546" fmla="*/ 7007361 w 12207421"/>
              <a:gd name="connsiteY6546" fmla="*/ 5883180 h 6933129"/>
              <a:gd name="connsiteX6547" fmla="*/ 7178081 w 12207421"/>
              <a:gd name="connsiteY6547" fmla="*/ 5721633 h 6933129"/>
              <a:gd name="connsiteX6548" fmla="*/ 7187957 w 12207421"/>
              <a:gd name="connsiteY6548" fmla="*/ 5721633 h 6933129"/>
              <a:gd name="connsiteX6549" fmla="*/ 7187957 w 12207421"/>
              <a:gd name="connsiteY6549" fmla="*/ 5731510 h 6933129"/>
              <a:gd name="connsiteX6550" fmla="*/ 7017943 w 12207421"/>
              <a:gd name="connsiteY6550" fmla="*/ 5892350 h 6933129"/>
              <a:gd name="connsiteX6551" fmla="*/ 7120233 w 12207421"/>
              <a:gd name="connsiteY6551" fmla="*/ 6103277 h 6933129"/>
              <a:gd name="connsiteX6552" fmla="*/ 7286014 w 12207421"/>
              <a:gd name="connsiteY6552" fmla="*/ 6096928 h 6933129"/>
              <a:gd name="connsiteX6553" fmla="*/ 7293069 w 12207421"/>
              <a:gd name="connsiteY6553" fmla="*/ 6103983 h 6933129"/>
              <a:gd name="connsiteX6554" fmla="*/ 7286014 w 12207421"/>
              <a:gd name="connsiteY6554" fmla="*/ 6111037 h 6933129"/>
              <a:gd name="connsiteX6555" fmla="*/ 7120939 w 12207421"/>
              <a:gd name="connsiteY6555" fmla="*/ 6117386 h 6933129"/>
              <a:gd name="connsiteX6556" fmla="*/ 7087783 w 12207421"/>
              <a:gd name="connsiteY6556" fmla="*/ 6296568 h 6933129"/>
              <a:gd name="connsiteX6557" fmla="*/ 6783733 w 12207421"/>
              <a:gd name="connsiteY6557" fmla="*/ 6486332 h 6933129"/>
              <a:gd name="connsiteX6558" fmla="*/ 6785849 w 12207421"/>
              <a:gd name="connsiteY6558" fmla="*/ 6642940 h 6933129"/>
              <a:gd name="connsiteX6559" fmla="*/ 6778796 w 12207421"/>
              <a:gd name="connsiteY6559" fmla="*/ 6649994 h 6933129"/>
              <a:gd name="connsiteX6560" fmla="*/ 6771740 w 12207421"/>
              <a:gd name="connsiteY6560" fmla="*/ 6642940 h 6933129"/>
              <a:gd name="connsiteX6561" fmla="*/ 6769624 w 12207421"/>
              <a:gd name="connsiteY6561" fmla="*/ 6486332 h 6933129"/>
              <a:gd name="connsiteX6562" fmla="*/ 6720242 w 12207421"/>
              <a:gd name="connsiteY6562" fmla="*/ 6481394 h 6933129"/>
              <a:gd name="connsiteX6563" fmla="*/ 6438063 w 12207421"/>
              <a:gd name="connsiteY6563" fmla="*/ 6181581 h 6933129"/>
              <a:gd name="connsiteX6564" fmla="*/ 6435946 w 12207421"/>
              <a:gd name="connsiteY6564" fmla="*/ 6142782 h 6933129"/>
              <a:gd name="connsiteX6565" fmla="*/ 6226429 w 12207421"/>
              <a:gd name="connsiteY6565" fmla="*/ 6150542 h 6933129"/>
              <a:gd name="connsiteX6566" fmla="*/ 6219375 w 12207421"/>
              <a:gd name="connsiteY6566" fmla="*/ 6143487 h 6933129"/>
              <a:gd name="connsiteX6567" fmla="*/ 6226429 w 12207421"/>
              <a:gd name="connsiteY6567" fmla="*/ 6136433 h 6933129"/>
              <a:gd name="connsiteX6568" fmla="*/ 6425365 w 12207421"/>
              <a:gd name="connsiteY6568" fmla="*/ 6129378 h 6933129"/>
              <a:gd name="connsiteX6569" fmla="*/ 6421836 w 12207421"/>
              <a:gd name="connsiteY6569" fmla="*/ 6084230 h 6933129"/>
              <a:gd name="connsiteX6570" fmla="*/ 6428186 w 12207421"/>
              <a:gd name="connsiteY6570" fmla="*/ 6076470 h 6933129"/>
              <a:gd name="connsiteX6571" fmla="*/ 6435946 w 12207421"/>
              <a:gd name="connsiteY6571" fmla="*/ 6082819 h 6933129"/>
              <a:gd name="connsiteX6572" fmla="*/ 6438063 w 12207421"/>
              <a:gd name="connsiteY6572" fmla="*/ 6111742 h 6933129"/>
              <a:gd name="connsiteX6573" fmla="*/ 6536120 w 12207421"/>
              <a:gd name="connsiteY6573" fmla="*/ 5906459 h 6933129"/>
              <a:gd name="connsiteX6574" fmla="*/ 6256763 w 12207421"/>
              <a:gd name="connsiteY6574" fmla="*/ 5625693 h 6933129"/>
              <a:gd name="connsiteX6575" fmla="*/ 6256763 w 12207421"/>
              <a:gd name="connsiteY6575" fmla="*/ 5615817 h 6933129"/>
              <a:gd name="connsiteX6576" fmla="*/ 7990722 w 12207421"/>
              <a:gd name="connsiteY6576" fmla="*/ 5615112 h 6933129"/>
              <a:gd name="connsiteX6577" fmla="*/ 7999893 w 12207421"/>
              <a:gd name="connsiteY6577" fmla="*/ 5617934 h 6933129"/>
              <a:gd name="connsiteX6578" fmla="*/ 8126873 w 12207421"/>
              <a:gd name="connsiteY6578" fmla="*/ 5872598 h 6933129"/>
              <a:gd name="connsiteX6579" fmla="*/ 8132516 w 12207421"/>
              <a:gd name="connsiteY6579" fmla="*/ 5878947 h 6933129"/>
              <a:gd name="connsiteX6580" fmla="*/ 8131811 w 12207421"/>
              <a:gd name="connsiteY6580" fmla="*/ 5882474 h 6933129"/>
              <a:gd name="connsiteX6581" fmla="*/ 8128284 w 12207421"/>
              <a:gd name="connsiteY6581" fmla="*/ 5891645 h 6933129"/>
              <a:gd name="connsiteX6582" fmla="*/ 8125462 w 12207421"/>
              <a:gd name="connsiteY6582" fmla="*/ 5892351 h 6933129"/>
              <a:gd name="connsiteX6583" fmla="*/ 8119113 w 12207421"/>
              <a:gd name="connsiteY6583" fmla="*/ 5888118 h 6933129"/>
              <a:gd name="connsiteX6584" fmla="*/ 7856689 w 12207421"/>
              <a:gd name="connsiteY6584" fmla="*/ 5901521 h 6933129"/>
              <a:gd name="connsiteX6585" fmla="*/ 7850340 w 12207421"/>
              <a:gd name="connsiteY6585" fmla="*/ 5905048 h 6933129"/>
              <a:gd name="connsiteX6586" fmla="*/ 7846813 w 12207421"/>
              <a:gd name="connsiteY6586" fmla="*/ 5904343 h 6933129"/>
              <a:gd name="connsiteX6587" fmla="*/ 7843285 w 12207421"/>
              <a:gd name="connsiteY6587" fmla="*/ 5896583 h 6933129"/>
              <a:gd name="connsiteX6588" fmla="*/ 7842580 w 12207421"/>
              <a:gd name="connsiteY6588" fmla="*/ 5895172 h 6933129"/>
              <a:gd name="connsiteX6589" fmla="*/ 7846813 w 12207421"/>
              <a:gd name="connsiteY6589" fmla="*/ 5888118 h 6933129"/>
              <a:gd name="connsiteX6590" fmla="*/ 7985785 w 12207421"/>
              <a:gd name="connsiteY6590" fmla="*/ 5624988 h 6933129"/>
              <a:gd name="connsiteX6591" fmla="*/ 7987195 w 12207421"/>
              <a:gd name="connsiteY6591" fmla="*/ 5623577 h 6933129"/>
              <a:gd name="connsiteX6592" fmla="*/ 7990722 w 12207421"/>
              <a:gd name="connsiteY6592" fmla="*/ 5615112 h 6933129"/>
              <a:gd name="connsiteX6593" fmla="*/ 4997872 w 12207421"/>
              <a:gd name="connsiteY6593" fmla="*/ 5614507 h 6933129"/>
              <a:gd name="connsiteX6594" fmla="*/ 5011275 w 12207421"/>
              <a:gd name="connsiteY6594" fmla="*/ 5639903 h 6933129"/>
              <a:gd name="connsiteX6595" fmla="*/ 5008454 w 12207421"/>
              <a:gd name="connsiteY6595" fmla="*/ 5649074 h 6933129"/>
              <a:gd name="connsiteX6596" fmla="*/ 5024679 w 12207421"/>
              <a:gd name="connsiteY6596" fmla="*/ 5646957 h 6933129"/>
              <a:gd name="connsiteX6597" fmla="*/ 5032438 w 12207421"/>
              <a:gd name="connsiteY6597" fmla="*/ 5652601 h 6933129"/>
              <a:gd name="connsiteX6598" fmla="*/ 5026795 w 12207421"/>
              <a:gd name="connsiteY6598" fmla="*/ 5660361 h 6933129"/>
              <a:gd name="connsiteX6599" fmla="*/ 4996461 w 12207421"/>
              <a:gd name="connsiteY6599" fmla="*/ 5665299 h 6933129"/>
              <a:gd name="connsiteX6600" fmla="*/ 4995755 w 12207421"/>
              <a:gd name="connsiteY6600" fmla="*/ 5665299 h 6933129"/>
              <a:gd name="connsiteX6601" fmla="*/ 4990112 w 12207421"/>
              <a:gd name="connsiteY6601" fmla="*/ 5661772 h 6933129"/>
              <a:gd name="connsiteX6602" fmla="*/ 4990112 w 12207421"/>
              <a:gd name="connsiteY6602" fmla="*/ 5654012 h 6933129"/>
              <a:gd name="connsiteX6603" fmla="*/ 4997872 w 12207421"/>
              <a:gd name="connsiteY6603" fmla="*/ 5637787 h 6933129"/>
              <a:gd name="connsiteX6604" fmla="*/ 4993639 w 12207421"/>
              <a:gd name="connsiteY6604" fmla="*/ 5627910 h 6933129"/>
              <a:gd name="connsiteX6605" fmla="*/ 4990818 w 12207421"/>
              <a:gd name="connsiteY6605" fmla="*/ 5628616 h 6933129"/>
              <a:gd name="connsiteX6606" fmla="*/ 4989407 w 12207421"/>
              <a:gd name="connsiteY6606" fmla="*/ 5630027 h 6933129"/>
              <a:gd name="connsiteX6607" fmla="*/ 4985173 w 12207421"/>
              <a:gd name="connsiteY6607" fmla="*/ 5639198 h 6933129"/>
              <a:gd name="connsiteX6608" fmla="*/ 4976002 w 12207421"/>
              <a:gd name="connsiteY6608" fmla="*/ 5634260 h 6933129"/>
              <a:gd name="connsiteX6609" fmla="*/ 4979529 w 12207421"/>
              <a:gd name="connsiteY6609" fmla="*/ 5618740 h 6933129"/>
              <a:gd name="connsiteX6610" fmla="*/ 4997872 w 12207421"/>
              <a:gd name="connsiteY6610" fmla="*/ 5614507 h 6933129"/>
              <a:gd name="connsiteX6611" fmla="*/ 11162050 w 12207421"/>
              <a:gd name="connsiteY6611" fmla="*/ 5611838 h 6933129"/>
              <a:gd name="connsiteX6612" fmla="*/ 11152174 w 12207421"/>
              <a:gd name="connsiteY6612" fmla="*/ 5613955 h 6933129"/>
              <a:gd name="connsiteX6613" fmla="*/ 11154996 w 12207421"/>
              <a:gd name="connsiteY6613" fmla="*/ 5635823 h 6933129"/>
              <a:gd name="connsiteX6614" fmla="*/ 11164166 w 12207421"/>
              <a:gd name="connsiteY6614" fmla="*/ 5644289 h 6933129"/>
              <a:gd name="connsiteX6615" fmla="*/ 11172632 w 12207421"/>
              <a:gd name="connsiteY6615" fmla="*/ 5648521 h 6933129"/>
              <a:gd name="connsiteX6616" fmla="*/ 11173337 w 12207421"/>
              <a:gd name="connsiteY6616" fmla="*/ 5650638 h 6933129"/>
              <a:gd name="connsiteX6617" fmla="*/ 11174043 w 12207421"/>
              <a:gd name="connsiteY6617" fmla="*/ 5650638 h 6933129"/>
              <a:gd name="connsiteX6618" fmla="*/ 11176159 w 12207421"/>
              <a:gd name="connsiteY6618" fmla="*/ 5624536 h 6933129"/>
              <a:gd name="connsiteX6619" fmla="*/ 11162050 w 12207421"/>
              <a:gd name="connsiteY6619" fmla="*/ 5611838 h 6933129"/>
              <a:gd name="connsiteX6620" fmla="*/ 6989709 w 12207421"/>
              <a:gd name="connsiteY6620" fmla="*/ 5610879 h 6933129"/>
              <a:gd name="connsiteX6621" fmla="*/ 6966430 w 12207421"/>
              <a:gd name="connsiteY6621" fmla="*/ 5620050 h 6933129"/>
              <a:gd name="connsiteX6622" fmla="*/ 6958670 w 12207421"/>
              <a:gd name="connsiteY6622" fmla="*/ 5653206 h 6933129"/>
              <a:gd name="connsiteX6623" fmla="*/ 6970663 w 12207421"/>
              <a:gd name="connsiteY6623" fmla="*/ 5665199 h 6933129"/>
              <a:gd name="connsiteX6624" fmla="*/ 6984066 w 12207421"/>
              <a:gd name="connsiteY6624" fmla="*/ 5652501 h 6933129"/>
              <a:gd name="connsiteX6625" fmla="*/ 6994648 w 12207421"/>
              <a:gd name="connsiteY6625" fmla="*/ 5615817 h 6933129"/>
              <a:gd name="connsiteX6626" fmla="*/ 6994648 w 12207421"/>
              <a:gd name="connsiteY6626" fmla="*/ 5611585 h 6933129"/>
              <a:gd name="connsiteX6627" fmla="*/ 6989709 w 12207421"/>
              <a:gd name="connsiteY6627" fmla="*/ 5610879 h 6933129"/>
              <a:gd name="connsiteX6628" fmla="*/ 11092213 w 12207421"/>
              <a:gd name="connsiteY6628" fmla="*/ 5609722 h 6933129"/>
              <a:gd name="connsiteX6629" fmla="*/ 11099973 w 12207421"/>
              <a:gd name="connsiteY6629" fmla="*/ 5616071 h 6933129"/>
              <a:gd name="connsiteX6630" fmla="*/ 11104911 w 12207421"/>
              <a:gd name="connsiteY6630" fmla="*/ 5667568 h 6933129"/>
              <a:gd name="connsiteX6631" fmla="*/ 11120430 w 12207421"/>
              <a:gd name="connsiteY6631" fmla="*/ 5666863 h 6933129"/>
              <a:gd name="connsiteX6632" fmla="*/ 11127485 w 12207421"/>
              <a:gd name="connsiteY6632" fmla="*/ 5672506 h 6933129"/>
              <a:gd name="connsiteX6633" fmla="*/ 11123252 w 12207421"/>
              <a:gd name="connsiteY6633" fmla="*/ 5680266 h 6933129"/>
              <a:gd name="connsiteX6634" fmla="*/ 11113376 w 12207421"/>
              <a:gd name="connsiteY6634" fmla="*/ 5683793 h 6933129"/>
              <a:gd name="connsiteX6635" fmla="*/ 11107027 w 12207421"/>
              <a:gd name="connsiteY6635" fmla="*/ 5683088 h 6933129"/>
              <a:gd name="connsiteX6636" fmla="*/ 11110554 w 12207421"/>
              <a:gd name="connsiteY6636" fmla="*/ 5719771 h 6933129"/>
              <a:gd name="connsiteX6637" fmla="*/ 11104205 w 12207421"/>
              <a:gd name="connsiteY6637" fmla="*/ 5727531 h 6933129"/>
              <a:gd name="connsiteX6638" fmla="*/ 11103500 w 12207421"/>
              <a:gd name="connsiteY6638" fmla="*/ 5727531 h 6933129"/>
              <a:gd name="connsiteX6639" fmla="*/ 11096445 w 12207421"/>
              <a:gd name="connsiteY6639" fmla="*/ 5721182 h 6933129"/>
              <a:gd name="connsiteX6640" fmla="*/ 11092918 w 12207421"/>
              <a:gd name="connsiteY6640" fmla="*/ 5683088 h 6933129"/>
              <a:gd name="connsiteX6641" fmla="*/ 11032249 w 12207421"/>
              <a:gd name="connsiteY6641" fmla="*/ 5686615 h 6933129"/>
              <a:gd name="connsiteX6642" fmla="*/ 11031544 w 12207421"/>
              <a:gd name="connsiteY6642" fmla="*/ 5686615 h 6933129"/>
              <a:gd name="connsiteX6643" fmla="*/ 11025195 w 12207421"/>
              <a:gd name="connsiteY6643" fmla="*/ 5682382 h 6933129"/>
              <a:gd name="connsiteX6644" fmla="*/ 11026606 w 12207421"/>
              <a:gd name="connsiteY6644" fmla="*/ 5674622 h 6933129"/>
              <a:gd name="connsiteX6645" fmla="*/ 11079515 w 12207421"/>
              <a:gd name="connsiteY6645" fmla="*/ 5618893 h 6933129"/>
              <a:gd name="connsiteX6646" fmla="*/ 11085864 w 12207421"/>
              <a:gd name="connsiteY6646" fmla="*/ 5616776 h 6933129"/>
              <a:gd name="connsiteX6647" fmla="*/ 11092213 w 12207421"/>
              <a:gd name="connsiteY6647" fmla="*/ 5609722 h 6933129"/>
              <a:gd name="connsiteX6648" fmla="*/ 5148836 w 12207421"/>
              <a:gd name="connsiteY6648" fmla="*/ 5608158 h 6933129"/>
              <a:gd name="connsiteX6649" fmla="*/ 5158006 w 12207421"/>
              <a:gd name="connsiteY6649" fmla="*/ 5612390 h 6933129"/>
              <a:gd name="connsiteX6650" fmla="*/ 5156596 w 12207421"/>
              <a:gd name="connsiteY6650" fmla="*/ 6107610 h 6933129"/>
              <a:gd name="connsiteX6651" fmla="*/ 5149541 w 12207421"/>
              <a:gd name="connsiteY6651" fmla="*/ 6112548 h 6933129"/>
              <a:gd name="connsiteX6652" fmla="*/ 5147425 w 12207421"/>
              <a:gd name="connsiteY6652" fmla="*/ 6112548 h 6933129"/>
              <a:gd name="connsiteX6653" fmla="*/ 5142487 w 12207421"/>
              <a:gd name="connsiteY6653" fmla="*/ 6104083 h 6933129"/>
              <a:gd name="connsiteX6654" fmla="*/ 5143898 w 12207421"/>
              <a:gd name="connsiteY6654" fmla="*/ 5616623 h 6933129"/>
              <a:gd name="connsiteX6655" fmla="*/ 5148836 w 12207421"/>
              <a:gd name="connsiteY6655" fmla="*/ 5608158 h 6933129"/>
              <a:gd name="connsiteX6656" fmla="*/ 250278 w 12207421"/>
              <a:gd name="connsiteY6656" fmla="*/ 5608158 h 6933129"/>
              <a:gd name="connsiteX6657" fmla="*/ 279907 w 12207421"/>
              <a:gd name="connsiteY6657" fmla="*/ 5627910 h 6933129"/>
              <a:gd name="connsiteX6658" fmla="*/ 274969 w 12207421"/>
              <a:gd name="connsiteY6658" fmla="*/ 5671648 h 6933129"/>
              <a:gd name="connsiteX6659" fmla="*/ 265798 w 12207421"/>
              <a:gd name="connsiteY6659" fmla="*/ 5684345 h 6933129"/>
              <a:gd name="connsiteX6660" fmla="*/ 318001 w 12207421"/>
              <a:gd name="connsiteY6660" fmla="*/ 5671648 h 6933129"/>
              <a:gd name="connsiteX6661" fmla="*/ 326466 w 12207421"/>
              <a:gd name="connsiteY6661" fmla="*/ 5676586 h 6933129"/>
              <a:gd name="connsiteX6662" fmla="*/ 321528 w 12207421"/>
              <a:gd name="connsiteY6662" fmla="*/ 5687167 h 6933129"/>
              <a:gd name="connsiteX6663" fmla="*/ 244635 w 12207421"/>
              <a:gd name="connsiteY6663" fmla="*/ 5705509 h 6933129"/>
              <a:gd name="connsiteX6664" fmla="*/ 243224 w 12207421"/>
              <a:gd name="connsiteY6664" fmla="*/ 5705509 h 6933129"/>
              <a:gd name="connsiteX6665" fmla="*/ 236875 w 12207421"/>
              <a:gd name="connsiteY6665" fmla="*/ 5701981 h 6933129"/>
              <a:gd name="connsiteX6666" fmla="*/ 238286 w 12207421"/>
              <a:gd name="connsiteY6666" fmla="*/ 5693516 h 6933129"/>
              <a:gd name="connsiteX6667" fmla="*/ 262976 w 12207421"/>
              <a:gd name="connsiteY6667" fmla="*/ 5666004 h 6933129"/>
              <a:gd name="connsiteX6668" fmla="*/ 267209 w 12207421"/>
              <a:gd name="connsiteY6668" fmla="*/ 5634259 h 6933129"/>
              <a:gd name="connsiteX6669" fmla="*/ 252395 w 12207421"/>
              <a:gd name="connsiteY6669" fmla="*/ 5622972 h 6933129"/>
              <a:gd name="connsiteX6670" fmla="*/ 246046 w 12207421"/>
              <a:gd name="connsiteY6670" fmla="*/ 5627910 h 6933129"/>
              <a:gd name="connsiteX6671" fmla="*/ 246046 w 12207421"/>
              <a:gd name="connsiteY6671" fmla="*/ 5632848 h 6933129"/>
              <a:gd name="connsiteX6672" fmla="*/ 243929 w 12207421"/>
              <a:gd name="connsiteY6672" fmla="*/ 5642724 h 6933129"/>
              <a:gd name="connsiteX6673" fmla="*/ 234053 w 12207421"/>
              <a:gd name="connsiteY6673" fmla="*/ 5640608 h 6933129"/>
              <a:gd name="connsiteX6674" fmla="*/ 232642 w 12207421"/>
              <a:gd name="connsiteY6674" fmla="*/ 5621561 h 6933129"/>
              <a:gd name="connsiteX6675" fmla="*/ 250278 w 12207421"/>
              <a:gd name="connsiteY6675" fmla="*/ 5608158 h 6933129"/>
              <a:gd name="connsiteX6676" fmla="*/ 8619271 w 12207421"/>
              <a:gd name="connsiteY6676" fmla="*/ 5603119 h 6933129"/>
              <a:gd name="connsiteX6677" fmla="*/ 8629147 w 12207421"/>
              <a:gd name="connsiteY6677" fmla="*/ 5605235 h 6933129"/>
              <a:gd name="connsiteX6678" fmla="*/ 8632674 w 12207421"/>
              <a:gd name="connsiteY6678" fmla="*/ 5762550 h 6933129"/>
              <a:gd name="connsiteX6679" fmla="*/ 8626325 w 12207421"/>
              <a:gd name="connsiteY6679" fmla="*/ 5766077 h 6933129"/>
              <a:gd name="connsiteX6680" fmla="*/ 8622798 w 12207421"/>
              <a:gd name="connsiteY6680" fmla="*/ 5765372 h 6933129"/>
              <a:gd name="connsiteX6681" fmla="*/ 8619976 w 12207421"/>
              <a:gd name="connsiteY6681" fmla="*/ 5756201 h 6933129"/>
              <a:gd name="connsiteX6682" fmla="*/ 8617154 w 12207421"/>
              <a:gd name="connsiteY6682" fmla="*/ 5612995 h 6933129"/>
              <a:gd name="connsiteX6683" fmla="*/ 8619271 w 12207421"/>
              <a:gd name="connsiteY6683" fmla="*/ 5603119 h 6933129"/>
              <a:gd name="connsiteX6684" fmla="*/ 612873 w 12207421"/>
              <a:gd name="connsiteY6684" fmla="*/ 5601809 h 6933129"/>
              <a:gd name="connsiteX6685" fmla="*/ 602997 w 12207421"/>
              <a:gd name="connsiteY6685" fmla="*/ 5603926 h 6933129"/>
              <a:gd name="connsiteX6686" fmla="*/ 605819 w 12207421"/>
              <a:gd name="connsiteY6686" fmla="*/ 5625794 h 6933129"/>
              <a:gd name="connsiteX6687" fmla="*/ 614989 w 12207421"/>
              <a:gd name="connsiteY6687" fmla="*/ 5634260 h 6933129"/>
              <a:gd name="connsiteX6688" fmla="*/ 623456 w 12207421"/>
              <a:gd name="connsiteY6688" fmla="*/ 5638492 h 6933129"/>
              <a:gd name="connsiteX6689" fmla="*/ 624161 w 12207421"/>
              <a:gd name="connsiteY6689" fmla="*/ 5640609 h 6933129"/>
              <a:gd name="connsiteX6690" fmla="*/ 624867 w 12207421"/>
              <a:gd name="connsiteY6690" fmla="*/ 5640609 h 6933129"/>
              <a:gd name="connsiteX6691" fmla="*/ 626982 w 12207421"/>
              <a:gd name="connsiteY6691" fmla="*/ 5614507 h 6933129"/>
              <a:gd name="connsiteX6692" fmla="*/ 612873 w 12207421"/>
              <a:gd name="connsiteY6692" fmla="*/ 5601809 h 6933129"/>
              <a:gd name="connsiteX6693" fmla="*/ 9371272 w 12207421"/>
              <a:gd name="connsiteY6693" fmla="*/ 5601004 h 6933129"/>
              <a:gd name="connsiteX6694" fmla="*/ 9379032 w 12207421"/>
              <a:gd name="connsiteY6694" fmla="*/ 5606647 h 6933129"/>
              <a:gd name="connsiteX6695" fmla="*/ 9374094 w 12207421"/>
              <a:gd name="connsiteY6695" fmla="*/ 5615112 h 6933129"/>
              <a:gd name="connsiteX6696" fmla="*/ 9338117 w 12207421"/>
              <a:gd name="connsiteY6696" fmla="*/ 5659555 h 6933129"/>
              <a:gd name="connsiteX6697" fmla="*/ 9329650 w 12207421"/>
              <a:gd name="connsiteY6697" fmla="*/ 5787945 h 6933129"/>
              <a:gd name="connsiteX6698" fmla="*/ 9334588 w 12207421"/>
              <a:gd name="connsiteY6698" fmla="*/ 5804171 h 6933129"/>
              <a:gd name="connsiteX6699" fmla="*/ 9354342 w 12207421"/>
              <a:gd name="connsiteY6699" fmla="*/ 5818279 h 6933129"/>
              <a:gd name="connsiteX6700" fmla="*/ 9378327 w 12207421"/>
              <a:gd name="connsiteY6700" fmla="*/ 5814752 h 6933129"/>
              <a:gd name="connsiteX6701" fmla="*/ 9388203 w 12207421"/>
              <a:gd name="connsiteY6701" fmla="*/ 5816163 h 6933129"/>
              <a:gd name="connsiteX6702" fmla="*/ 9386792 w 12207421"/>
              <a:gd name="connsiteY6702" fmla="*/ 5826039 h 6933129"/>
              <a:gd name="connsiteX6703" fmla="*/ 9362807 w 12207421"/>
              <a:gd name="connsiteY6703" fmla="*/ 5833094 h 6933129"/>
              <a:gd name="connsiteX6704" fmla="*/ 9351520 w 12207421"/>
              <a:gd name="connsiteY6704" fmla="*/ 5831683 h 6933129"/>
              <a:gd name="connsiteX6705" fmla="*/ 9322596 w 12207421"/>
              <a:gd name="connsiteY6705" fmla="*/ 5810519 h 6933129"/>
              <a:gd name="connsiteX6706" fmla="*/ 9316247 w 12207421"/>
              <a:gd name="connsiteY6706" fmla="*/ 5790062 h 6933129"/>
              <a:gd name="connsiteX6707" fmla="*/ 9325418 w 12207421"/>
              <a:gd name="connsiteY6707" fmla="*/ 5654617 h 6933129"/>
              <a:gd name="connsiteX6708" fmla="*/ 9371272 w 12207421"/>
              <a:gd name="connsiteY6708" fmla="*/ 5601004 h 6933129"/>
              <a:gd name="connsiteX6709" fmla="*/ 10179707 w 12207421"/>
              <a:gd name="connsiteY6709" fmla="*/ 5600298 h 6933129"/>
              <a:gd name="connsiteX6710" fmla="*/ 10186762 w 12207421"/>
              <a:gd name="connsiteY6710" fmla="*/ 5606647 h 6933129"/>
              <a:gd name="connsiteX6711" fmla="*/ 10187467 w 12207421"/>
              <a:gd name="connsiteY6711" fmla="*/ 5621461 h 6933129"/>
              <a:gd name="connsiteX6712" fmla="*/ 10195933 w 12207421"/>
              <a:gd name="connsiteY6712" fmla="*/ 5620756 h 6933129"/>
              <a:gd name="connsiteX6713" fmla="*/ 10203693 w 12207421"/>
              <a:gd name="connsiteY6713" fmla="*/ 5627105 h 6933129"/>
              <a:gd name="connsiteX6714" fmla="*/ 10197343 w 12207421"/>
              <a:gd name="connsiteY6714" fmla="*/ 5634864 h 6933129"/>
              <a:gd name="connsiteX6715" fmla="*/ 10188173 w 12207421"/>
              <a:gd name="connsiteY6715" fmla="*/ 5635570 h 6933129"/>
              <a:gd name="connsiteX6716" fmla="*/ 10188878 w 12207421"/>
              <a:gd name="connsiteY6716" fmla="*/ 5643330 h 6933129"/>
              <a:gd name="connsiteX6717" fmla="*/ 10182529 w 12207421"/>
              <a:gd name="connsiteY6717" fmla="*/ 5650384 h 6933129"/>
              <a:gd name="connsiteX6718" fmla="*/ 10181824 w 12207421"/>
              <a:gd name="connsiteY6718" fmla="*/ 5650384 h 6933129"/>
              <a:gd name="connsiteX6719" fmla="*/ 10174770 w 12207421"/>
              <a:gd name="connsiteY6719" fmla="*/ 5644035 h 6933129"/>
              <a:gd name="connsiteX6720" fmla="*/ 10174770 w 12207421"/>
              <a:gd name="connsiteY6720" fmla="*/ 5636981 h 6933129"/>
              <a:gd name="connsiteX6721" fmla="*/ 10167009 w 12207421"/>
              <a:gd name="connsiteY6721" fmla="*/ 5637686 h 6933129"/>
              <a:gd name="connsiteX6722" fmla="*/ 10166303 w 12207421"/>
              <a:gd name="connsiteY6722" fmla="*/ 5637686 h 6933129"/>
              <a:gd name="connsiteX6723" fmla="*/ 10159249 w 12207421"/>
              <a:gd name="connsiteY6723" fmla="*/ 5631337 h 6933129"/>
              <a:gd name="connsiteX6724" fmla="*/ 10165598 w 12207421"/>
              <a:gd name="connsiteY6724" fmla="*/ 5623577 h 6933129"/>
              <a:gd name="connsiteX6725" fmla="*/ 10174064 w 12207421"/>
              <a:gd name="connsiteY6725" fmla="*/ 5622872 h 6933129"/>
              <a:gd name="connsiteX6726" fmla="*/ 10173359 w 12207421"/>
              <a:gd name="connsiteY6726" fmla="*/ 5607352 h 6933129"/>
              <a:gd name="connsiteX6727" fmla="*/ 10179707 w 12207421"/>
              <a:gd name="connsiteY6727" fmla="*/ 5600298 h 6933129"/>
              <a:gd name="connsiteX6728" fmla="*/ 543036 w 12207421"/>
              <a:gd name="connsiteY6728" fmla="*/ 5599693 h 6933129"/>
              <a:gd name="connsiteX6729" fmla="*/ 550796 w 12207421"/>
              <a:gd name="connsiteY6729" fmla="*/ 5606042 h 6933129"/>
              <a:gd name="connsiteX6730" fmla="*/ 555734 w 12207421"/>
              <a:gd name="connsiteY6730" fmla="*/ 5657539 h 6933129"/>
              <a:gd name="connsiteX6731" fmla="*/ 571254 w 12207421"/>
              <a:gd name="connsiteY6731" fmla="*/ 5656834 h 6933129"/>
              <a:gd name="connsiteX6732" fmla="*/ 578309 w 12207421"/>
              <a:gd name="connsiteY6732" fmla="*/ 5662477 h 6933129"/>
              <a:gd name="connsiteX6733" fmla="*/ 574078 w 12207421"/>
              <a:gd name="connsiteY6733" fmla="*/ 5670237 h 6933129"/>
              <a:gd name="connsiteX6734" fmla="*/ 564200 w 12207421"/>
              <a:gd name="connsiteY6734" fmla="*/ 5673764 h 6933129"/>
              <a:gd name="connsiteX6735" fmla="*/ 557850 w 12207421"/>
              <a:gd name="connsiteY6735" fmla="*/ 5673059 h 6933129"/>
              <a:gd name="connsiteX6736" fmla="*/ 561377 w 12207421"/>
              <a:gd name="connsiteY6736" fmla="*/ 5709742 h 6933129"/>
              <a:gd name="connsiteX6737" fmla="*/ 555028 w 12207421"/>
              <a:gd name="connsiteY6737" fmla="*/ 5717502 h 6933129"/>
              <a:gd name="connsiteX6738" fmla="*/ 554323 w 12207421"/>
              <a:gd name="connsiteY6738" fmla="*/ 5717502 h 6933129"/>
              <a:gd name="connsiteX6739" fmla="*/ 547268 w 12207421"/>
              <a:gd name="connsiteY6739" fmla="*/ 5711153 h 6933129"/>
              <a:gd name="connsiteX6740" fmla="*/ 543741 w 12207421"/>
              <a:gd name="connsiteY6740" fmla="*/ 5673059 h 6933129"/>
              <a:gd name="connsiteX6741" fmla="*/ 483073 w 12207421"/>
              <a:gd name="connsiteY6741" fmla="*/ 5676586 h 6933129"/>
              <a:gd name="connsiteX6742" fmla="*/ 482368 w 12207421"/>
              <a:gd name="connsiteY6742" fmla="*/ 5676586 h 6933129"/>
              <a:gd name="connsiteX6743" fmla="*/ 476019 w 12207421"/>
              <a:gd name="connsiteY6743" fmla="*/ 5672353 h 6933129"/>
              <a:gd name="connsiteX6744" fmla="*/ 477430 w 12207421"/>
              <a:gd name="connsiteY6744" fmla="*/ 5664593 h 6933129"/>
              <a:gd name="connsiteX6745" fmla="*/ 530338 w 12207421"/>
              <a:gd name="connsiteY6745" fmla="*/ 5608864 h 6933129"/>
              <a:gd name="connsiteX6746" fmla="*/ 536687 w 12207421"/>
              <a:gd name="connsiteY6746" fmla="*/ 5606747 h 6933129"/>
              <a:gd name="connsiteX6747" fmla="*/ 543036 w 12207421"/>
              <a:gd name="connsiteY6747" fmla="*/ 5599693 h 6933129"/>
              <a:gd name="connsiteX6748" fmla="*/ 9575849 w 12207421"/>
              <a:gd name="connsiteY6748" fmla="*/ 5598181 h 6933129"/>
              <a:gd name="connsiteX6749" fmla="*/ 9626641 w 12207421"/>
              <a:gd name="connsiteY6749" fmla="*/ 5648268 h 6933129"/>
              <a:gd name="connsiteX6750" fmla="*/ 9650626 w 12207421"/>
              <a:gd name="connsiteY6750" fmla="*/ 5735742 h 6933129"/>
              <a:gd name="connsiteX6751" fmla="*/ 9605478 w 12207421"/>
              <a:gd name="connsiteY6751" fmla="*/ 5814752 h 6933129"/>
              <a:gd name="connsiteX6752" fmla="*/ 9601951 w 12207421"/>
              <a:gd name="connsiteY6752" fmla="*/ 5815457 h 6933129"/>
              <a:gd name="connsiteX6753" fmla="*/ 9599129 w 12207421"/>
              <a:gd name="connsiteY6753" fmla="*/ 5814752 h 6933129"/>
              <a:gd name="connsiteX6754" fmla="*/ 9594896 w 12207421"/>
              <a:gd name="connsiteY6754" fmla="*/ 5809814 h 6933129"/>
              <a:gd name="connsiteX6755" fmla="*/ 9600540 w 12207421"/>
              <a:gd name="connsiteY6755" fmla="*/ 5784418 h 6933129"/>
              <a:gd name="connsiteX6756" fmla="*/ 9610416 w 12207421"/>
              <a:gd name="connsiteY6756" fmla="*/ 5783007 h 6933129"/>
              <a:gd name="connsiteX6757" fmla="*/ 9613237 w 12207421"/>
              <a:gd name="connsiteY6757" fmla="*/ 5789356 h 6933129"/>
              <a:gd name="connsiteX6758" fmla="*/ 9636517 w 12207421"/>
              <a:gd name="connsiteY6758" fmla="*/ 5733626 h 6933129"/>
              <a:gd name="connsiteX6759" fmla="*/ 9614648 w 12207421"/>
              <a:gd name="connsiteY6759" fmla="*/ 5653911 h 6933129"/>
              <a:gd name="connsiteX6760" fmla="*/ 9570206 w 12207421"/>
              <a:gd name="connsiteY6760" fmla="*/ 5610879 h 6933129"/>
              <a:gd name="connsiteX6761" fmla="*/ 9566679 w 12207421"/>
              <a:gd name="connsiteY6761" fmla="*/ 5601709 h 6933129"/>
              <a:gd name="connsiteX6762" fmla="*/ 9575849 w 12207421"/>
              <a:gd name="connsiteY6762" fmla="*/ 5598181 h 6933129"/>
              <a:gd name="connsiteX6763" fmla="*/ 11164166 w 12207421"/>
              <a:gd name="connsiteY6763" fmla="*/ 5597729 h 6933129"/>
              <a:gd name="connsiteX6764" fmla="*/ 11188857 w 12207421"/>
              <a:gd name="connsiteY6764" fmla="*/ 5620303 h 6933129"/>
              <a:gd name="connsiteX6765" fmla="*/ 11184624 w 12207421"/>
              <a:gd name="connsiteY6765" fmla="*/ 5659103 h 6933129"/>
              <a:gd name="connsiteX6766" fmla="*/ 11198733 w 12207421"/>
              <a:gd name="connsiteY6766" fmla="*/ 5690142 h 6933129"/>
              <a:gd name="connsiteX6767" fmla="*/ 11186741 w 12207421"/>
              <a:gd name="connsiteY6767" fmla="*/ 5709895 h 6933129"/>
              <a:gd name="connsiteX6768" fmla="*/ 11169105 w 12207421"/>
              <a:gd name="connsiteY6768" fmla="*/ 5715538 h 6933129"/>
              <a:gd name="connsiteX6769" fmla="*/ 11162050 w 12207421"/>
              <a:gd name="connsiteY6769" fmla="*/ 5714127 h 6933129"/>
              <a:gd name="connsiteX6770" fmla="*/ 11136654 w 12207421"/>
              <a:gd name="connsiteY6770" fmla="*/ 5678150 h 6933129"/>
              <a:gd name="connsiteX6771" fmla="*/ 11150763 w 12207421"/>
              <a:gd name="connsiteY6771" fmla="*/ 5651343 h 6933129"/>
              <a:gd name="connsiteX6772" fmla="*/ 11143709 w 12207421"/>
              <a:gd name="connsiteY6772" fmla="*/ 5644289 h 6933129"/>
              <a:gd name="connsiteX6773" fmla="*/ 11140887 w 12207421"/>
              <a:gd name="connsiteY6773" fmla="*/ 5604078 h 6933129"/>
              <a:gd name="connsiteX6774" fmla="*/ 11164166 w 12207421"/>
              <a:gd name="connsiteY6774" fmla="*/ 5597729 h 6933129"/>
              <a:gd name="connsiteX6775" fmla="*/ 7001702 w 12207421"/>
              <a:gd name="connsiteY6775" fmla="*/ 5588305 h 6933129"/>
              <a:gd name="connsiteX6776" fmla="*/ 7008756 w 12207421"/>
              <a:gd name="connsiteY6776" fmla="*/ 5594654 h 6933129"/>
              <a:gd name="connsiteX6777" fmla="*/ 7008052 w 12207421"/>
              <a:gd name="connsiteY6777" fmla="*/ 5616522 h 6933129"/>
              <a:gd name="connsiteX6778" fmla="*/ 7009462 w 12207421"/>
              <a:gd name="connsiteY6778" fmla="*/ 5688479 h 6933129"/>
              <a:gd name="connsiteX6779" fmla="*/ 7015811 w 12207421"/>
              <a:gd name="connsiteY6779" fmla="*/ 5692711 h 6933129"/>
              <a:gd name="connsiteX6780" fmla="*/ 7007346 w 12207421"/>
              <a:gd name="connsiteY6780" fmla="*/ 5715991 h 6933129"/>
              <a:gd name="connsiteX6781" fmla="*/ 7004524 w 12207421"/>
              <a:gd name="connsiteY6781" fmla="*/ 5716696 h 6933129"/>
              <a:gd name="connsiteX6782" fmla="*/ 7000998 w 12207421"/>
              <a:gd name="connsiteY6782" fmla="*/ 5715991 h 6933129"/>
              <a:gd name="connsiteX6783" fmla="*/ 6997469 w 12207421"/>
              <a:gd name="connsiteY6783" fmla="*/ 5710347 h 6933129"/>
              <a:gd name="connsiteX6784" fmla="*/ 6995353 w 12207421"/>
              <a:gd name="connsiteY6784" fmla="*/ 5660966 h 6933129"/>
              <a:gd name="connsiteX6785" fmla="*/ 6970663 w 12207421"/>
              <a:gd name="connsiteY6785" fmla="*/ 5679308 h 6933129"/>
              <a:gd name="connsiteX6786" fmla="*/ 6944560 w 12207421"/>
              <a:gd name="connsiteY6786" fmla="*/ 5657439 h 6933129"/>
              <a:gd name="connsiteX6787" fmla="*/ 6956554 w 12207421"/>
              <a:gd name="connsiteY6787" fmla="*/ 5610174 h 6933129"/>
              <a:gd name="connsiteX6788" fmla="*/ 6994648 w 12207421"/>
              <a:gd name="connsiteY6788" fmla="*/ 5597476 h 6933129"/>
              <a:gd name="connsiteX6789" fmla="*/ 6994648 w 12207421"/>
              <a:gd name="connsiteY6789" fmla="*/ 5595359 h 6933129"/>
              <a:gd name="connsiteX6790" fmla="*/ 7001702 w 12207421"/>
              <a:gd name="connsiteY6790" fmla="*/ 5588305 h 6933129"/>
              <a:gd name="connsiteX6791" fmla="*/ 614989 w 12207421"/>
              <a:gd name="connsiteY6791" fmla="*/ 5587700 h 6933129"/>
              <a:gd name="connsiteX6792" fmla="*/ 639681 w 12207421"/>
              <a:gd name="connsiteY6792" fmla="*/ 5610274 h 6933129"/>
              <a:gd name="connsiteX6793" fmla="*/ 635448 w 12207421"/>
              <a:gd name="connsiteY6793" fmla="*/ 5649074 h 6933129"/>
              <a:gd name="connsiteX6794" fmla="*/ 649556 w 12207421"/>
              <a:gd name="connsiteY6794" fmla="*/ 5680113 h 6933129"/>
              <a:gd name="connsiteX6795" fmla="*/ 637566 w 12207421"/>
              <a:gd name="connsiteY6795" fmla="*/ 5699866 h 6933129"/>
              <a:gd name="connsiteX6796" fmla="*/ 619929 w 12207421"/>
              <a:gd name="connsiteY6796" fmla="*/ 5705509 h 6933129"/>
              <a:gd name="connsiteX6797" fmla="*/ 612873 w 12207421"/>
              <a:gd name="connsiteY6797" fmla="*/ 5704098 h 6933129"/>
              <a:gd name="connsiteX6798" fmla="*/ 587478 w 12207421"/>
              <a:gd name="connsiteY6798" fmla="*/ 5668121 h 6933129"/>
              <a:gd name="connsiteX6799" fmla="*/ 601587 w 12207421"/>
              <a:gd name="connsiteY6799" fmla="*/ 5641314 h 6933129"/>
              <a:gd name="connsiteX6800" fmla="*/ 594533 w 12207421"/>
              <a:gd name="connsiteY6800" fmla="*/ 5634260 h 6933129"/>
              <a:gd name="connsiteX6801" fmla="*/ 591710 w 12207421"/>
              <a:gd name="connsiteY6801" fmla="*/ 5594049 h 6933129"/>
              <a:gd name="connsiteX6802" fmla="*/ 614989 w 12207421"/>
              <a:gd name="connsiteY6802" fmla="*/ 5587700 h 6933129"/>
              <a:gd name="connsiteX6803" fmla="*/ 5932270 w 12207421"/>
              <a:gd name="connsiteY6803" fmla="*/ 5585484 h 6933129"/>
              <a:gd name="connsiteX6804" fmla="*/ 5920277 w 12207421"/>
              <a:gd name="connsiteY6804" fmla="*/ 5605236 h 6933129"/>
              <a:gd name="connsiteX6805" fmla="*/ 5934387 w 12207421"/>
              <a:gd name="connsiteY6805" fmla="*/ 5627105 h 6933129"/>
              <a:gd name="connsiteX6806" fmla="*/ 5947792 w 12207421"/>
              <a:gd name="connsiteY6806" fmla="*/ 5624283 h 6933129"/>
              <a:gd name="connsiteX6807" fmla="*/ 5954141 w 12207421"/>
              <a:gd name="connsiteY6807" fmla="*/ 5614407 h 6933129"/>
              <a:gd name="connsiteX6808" fmla="*/ 5947792 w 12207421"/>
              <a:gd name="connsiteY6808" fmla="*/ 5598182 h 6933129"/>
              <a:gd name="connsiteX6809" fmla="*/ 5940736 w 12207421"/>
              <a:gd name="connsiteY6809" fmla="*/ 5598887 h 6933129"/>
              <a:gd name="connsiteX6810" fmla="*/ 5937209 w 12207421"/>
              <a:gd name="connsiteY6810" fmla="*/ 5589716 h 6933129"/>
              <a:gd name="connsiteX6811" fmla="*/ 5937209 w 12207421"/>
              <a:gd name="connsiteY6811" fmla="*/ 5589011 h 6933129"/>
              <a:gd name="connsiteX6812" fmla="*/ 5932270 w 12207421"/>
              <a:gd name="connsiteY6812" fmla="*/ 5585484 h 6933129"/>
              <a:gd name="connsiteX6813" fmla="*/ 7418610 w 12207421"/>
              <a:gd name="connsiteY6813" fmla="*/ 5582661 h 6933129"/>
              <a:gd name="connsiteX6814" fmla="*/ 7422843 w 12207421"/>
              <a:gd name="connsiteY6814" fmla="*/ 5589010 h 6933129"/>
              <a:gd name="connsiteX6815" fmla="*/ 7429897 w 12207421"/>
              <a:gd name="connsiteY6815" fmla="*/ 5664494 h 6933129"/>
              <a:gd name="connsiteX6816" fmla="*/ 7423548 w 12207421"/>
              <a:gd name="connsiteY6816" fmla="*/ 5672253 h 6933129"/>
              <a:gd name="connsiteX6817" fmla="*/ 7422843 w 12207421"/>
              <a:gd name="connsiteY6817" fmla="*/ 5672253 h 6933129"/>
              <a:gd name="connsiteX6818" fmla="*/ 7415788 w 12207421"/>
              <a:gd name="connsiteY6818" fmla="*/ 5665904 h 6933129"/>
              <a:gd name="connsiteX6819" fmla="*/ 7410899 w 12207421"/>
              <a:gd name="connsiteY6819" fmla="*/ 5610173 h 6933129"/>
              <a:gd name="connsiteX6820" fmla="*/ 7399612 w 12207421"/>
              <a:gd name="connsiteY6820" fmla="*/ 5626399 h 6933129"/>
              <a:gd name="connsiteX6821" fmla="*/ 7389736 w 12207421"/>
              <a:gd name="connsiteY6821" fmla="*/ 5627810 h 6933129"/>
              <a:gd name="connsiteX6822" fmla="*/ 7388325 w 12207421"/>
              <a:gd name="connsiteY6822" fmla="*/ 5617934 h 6933129"/>
              <a:gd name="connsiteX6823" fmla="*/ 7410899 w 12207421"/>
              <a:gd name="connsiteY6823" fmla="*/ 5585483 h 6933129"/>
              <a:gd name="connsiteX6824" fmla="*/ 7418610 w 12207421"/>
              <a:gd name="connsiteY6824" fmla="*/ 5582661 h 6933129"/>
              <a:gd name="connsiteX6825" fmla="*/ 10028037 w 12207421"/>
              <a:gd name="connsiteY6825" fmla="*/ 5577723 h 6933129"/>
              <a:gd name="connsiteX6826" fmla="*/ 10037913 w 12207421"/>
              <a:gd name="connsiteY6826" fmla="*/ 5579134 h 6933129"/>
              <a:gd name="connsiteX6827" fmla="*/ 10036502 w 12207421"/>
              <a:gd name="connsiteY6827" fmla="*/ 5589010 h 6933129"/>
              <a:gd name="connsiteX6828" fmla="*/ 10000525 w 12207421"/>
              <a:gd name="connsiteY6828" fmla="*/ 5623577 h 6933129"/>
              <a:gd name="connsiteX6829" fmla="*/ 10036502 w 12207421"/>
              <a:gd name="connsiteY6829" fmla="*/ 5653206 h 6933129"/>
              <a:gd name="connsiteX6830" fmla="*/ 10037208 w 12207421"/>
              <a:gd name="connsiteY6830" fmla="*/ 5663082 h 6933129"/>
              <a:gd name="connsiteX6831" fmla="*/ 10031564 w 12207421"/>
              <a:gd name="connsiteY6831" fmla="*/ 5665903 h 6933129"/>
              <a:gd name="connsiteX6832" fmla="*/ 10027332 w 12207421"/>
              <a:gd name="connsiteY6832" fmla="*/ 5664493 h 6933129"/>
              <a:gd name="connsiteX6833" fmla="*/ 9991354 w 12207421"/>
              <a:gd name="connsiteY6833" fmla="*/ 5634864 h 6933129"/>
              <a:gd name="connsiteX6834" fmla="*/ 9968075 w 12207421"/>
              <a:gd name="connsiteY6834" fmla="*/ 5669431 h 6933129"/>
              <a:gd name="connsiteX6835" fmla="*/ 9961726 w 12207421"/>
              <a:gd name="connsiteY6835" fmla="*/ 5672958 h 6933129"/>
              <a:gd name="connsiteX6836" fmla="*/ 9958199 w 12207421"/>
              <a:gd name="connsiteY6836" fmla="*/ 5672252 h 6933129"/>
              <a:gd name="connsiteX6837" fmla="*/ 9956082 w 12207421"/>
              <a:gd name="connsiteY6837" fmla="*/ 5660965 h 6933129"/>
              <a:gd name="connsiteX6838" fmla="*/ 9980773 w 12207421"/>
              <a:gd name="connsiteY6838" fmla="*/ 5624988 h 6933129"/>
              <a:gd name="connsiteX6839" fmla="*/ 9959610 w 12207421"/>
              <a:gd name="connsiteY6839" fmla="*/ 5608057 h 6933129"/>
              <a:gd name="connsiteX6840" fmla="*/ 9958904 w 12207421"/>
              <a:gd name="connsiteY6840" fmla="*/ 5598181 h 6933129"/>
              <a:gd name="connsiteX6841" fmla="*/ 9968780 w 12207421"/>
              <a:gd name="connsiteY6841" fmla="*/ 5597476 h 6933129"/>
              <a:gd name="connsiteX6842" fmla="*/ 9989944 w 12207421"/>
              <a:gd name="connsiteY6842" fmla="*/ 5614406 h 6933129"/>
              <a:gd name="connsiteX6843" fmla="*/ 10028037 w 12207421"/>
              <a:gd name="connsiteY6843" fmla="*/ 5577723 h 6933129"/>
              <a:gd name="connsiteX6844" fmla="*/ 10119040 w 12207421"/>
              <a:gd name="connsiteY6844" fmla="*/ 5577018 h 6933129"/>
              <a:gd name="connsiteX6845" fmla="*/ 10126800 w 12207421"/>
              <a:gd name="connsiteY6845" fmla="*/ 5583367 h 6933129"/>
              <a:gd name="connsiteX6846" fmla="*/ 10136676 w 12207421"/>
              <a:gd name="connsiteY6846" fmla="*/ 5660261 h 6933129"/>
              <a:gd name="connsiteX6847" fmla="*/ 10130327 w 12207421"/>
              <a:gd name="connsiteY6847" fmla="*/ 5668021 h 6933129"/>
              <a:gd name="connsiteX6848" fmla="*/ 10129622 w 12207421"/>
              <a:gd name="connsiteY6848" fmla="*/ 5668021 h 6933129"/>
              <a:gd name="connsiteX6849" fmla="*/ 10122567 w 12207421"/>
              <a:gd name="connsiteY6849" fmla="*/ 5661672 h 6933129"/>
              <a:gd name="connsiteX6850" fmla="*/ 10112690 w 12207421"/>
              <a:gd name="connsiteY6850" fmla="*/ 5584778 h 6933129"/>
              <a:gd name="connsiteX6851" fmla="*/ 10119040 w 12207421"/>
              <a:gd name="connsiteY6851" fmla="*/ 5577018 h 6933129"/>
              <a:gd name="connsiteX6852" fmla="*/ 10855184 w 12207421"/>
              <a:gd name="connsiteY6852" fmla="*/ 5574450 h 6933129"/>
              <a:gd name="connsiteX6853" fmla="*/ 10862944 w 12207421"/>
              <a:gd name="connsiteY6853" fmla="*/ 5580799 h 6933129"/>
              <a:gd name="connsiteX6854" fmla="*/ 10856595 w 12207421"/>
              <a:gd name="connsiteY6854" fmla="*/ 5588559 h 6933129"/>
              <a:gd name="connsiteX6855" fmla="*/ 10740902 w 12207421"/>
              <a:gd name="connsiteY6855" fmla="*/ 5598436 h 6933129"/>
              <a:gd name="connsiteX6856" fmla="*/ 10740196 w 12207421"/>
              <a:gd name="connsiteY6856" fmla="*/ 5598436 h 6933129"/>
              <a:gd name="connsiteX6857" fmla="*/ 10733142 w 12207421"/>
              <a:gd name="connsiteY6857" fmla="*/ 5592087 h 6933129"/>
              <a:gd name="connsiteX6858" fmla="*/ 10739491 w 12207421"/>
              <a:gd name="connsiteY6858" fmla="*/ 5584327 h 6933129"/>
              <a:gd name="connsiteX6859" fmla="*/ 8904270 w 12207421"/>
              <a:gd name="connsiteY6859" fmla="*/ 5574196 h 6933129"/>
              <a:gd name="connsiteX6860" fmla="*/ 8908503 w 12207421"/>
              <a:gd name="connsiteY6860" fmla="*/ 5580545 h 6933129"/>
              <a:gd name="connsiteX6861" fmla="*/ 8915557 w 12207421"/>
              <a:gd name="connsiteY6861" fmla="*/ 5656029 h 6933129"/>
              <a:gd name="connsiteX6862" fmla="*/ 8909208 w 12207421"/>
              <a:gd name="connsiteY6862" fmla="*/ 5663788 h 6933129"/>
              <a:gd name="connsiteX6863" fmla="*/ 8908503 w 12207421"/>
              <a:gd name="connsiteY6863" fmla="*/ 5663788 h 6933129"/>
              <a:gd name="connsiteX6864" fmla="*/ 8901448 w 12207421"/>
              <a:gd name="connsiteY6864" fmla="*/ 5657439 h 6933129"/>
              <a:gd name="connsiteX6865" fmla="*/ 8896511 w 12207421"/>
              <a:gd name="connsiteY6865" fmla="*/ 5601708 h 6933129"/>
              <a:gd name="connsiteX6866" fmla="*/ 8885222 w 12207421"/>
              <a:gd name="connsiteY6866" fmla="*/ 5617935 h 6933129"/>
              <a:gd name="connsiteX6867" fmla="*/ 8875346 w 12207421"/>
              <a:gd name="connsiteY6867" fmla="*/ 5619345 h 6933129"/>
              <a:gd name="connsiteX6868" fmla="*/ 8873935 w 12207421"/>
              <a:gd name="connsiteY6868" fmla="*/ 5609469 h 6933129"/>
              <a:gd name="connsiteX6869" fmla="*/ 8896511 w 12207421"/>
              <a:gd name="connsiteY6869" fmla="*/ 5577018 h 6933129"/>
              <a:gd name="connsiteX6870" fmla="*/ 8904270 w 12207421"/>
              <a:gd name="connsiteY6870" fmla="*/ 5574196 h 6933129"/>
              <a:gd name="connsiteX6871" fmla="*/ 7992118 w 12207421"/>
              <a:gd name="connsiteY6871" fmla="*/ 5574135 h 6933129"/>
              <a:gd name="connsiteX6872" fmla="*/ 8006948 w 12207421"/>
              <a:gd name="connsiteY6872" fmla="*/ 5577019 h 6933129"/>
              <a:gd name="connsiteX6873" fmla="*/ 8002009 w 12207421"/>
              <a:gd name="connsiteY6873" fmla="*/ 5585484 h 6933129"/>
              <a:gd name="connsiteX6874" fmla="*/ 8000599 w 12207421"/>
              <a:gd name="connsiteY6874" fmla="*/ 5585484 h 6933129"/>
              <a:gd name="connsiteX6875" fmla="*/ 7993544 w 12207421"/>
              <a:gd name="connsiteY6875" fmla="*/ 5579841 h 6933129"/>
              <a:gd name="connsiteX6876" fmla="*/ 10217095 w 12207421"/>
              <a:gd name="connsiteY6876" fmla="*/ 5573491 h 6933129"/>
              <a:gd name="connsiteX6877" fmla="*/ 10226971 w 12207421"/>
              <a:gd name="connsiteY6877" fmla="*/ 5573491 h 6933129"/>
              <a:gd name="connsiteX6878" fmla="*/ 10250252 w 12207421"/>
              <a:gd name="connsiteY6878" fmla="*/ 5596065 h 6933129"/>
              <a:gd name="connsiteX6879" fmla="*/ 10267888 w 12207421"/>
              <a:gd name="connsiteY6879" fmla="*/ 5574902 h 6933129"/>
              <a:gd name="connsiteX6880" fmla="*/ 10277764 w 12207421"/>
              <a:gd name="connsiteY6880" fmla="*/ 5574902 h 6933129"/>
              <a:gd name="connsiteX6881" fmla="*/ 10277764 w 12207421"/>
              <a:gd name="connsiteY6881" fmla="*/ 5584778 h 6933129"/>
              <a:gd name="connsiteX6882" fmla="*/ 10260833 w 12207421"/>
              <a:gd name="connsiteY6882" fmla="*/ 5605941 h 6933129"/>
              <a:gd name="connsiteX6883" fmla="*/ 10285524 w 12207421"/>
              <a:gd name="connsiteY6883" fmla="*/ 5629221 h 6933129"/>
              <a:gd name="connsiteX6884" fmla="*/ 10285524 w 12207421"/>
              <a:gd name="connsiteY6884" fmla="*/ 5639097 h 6933129"/>
              <a:gd name="connsiteX6885" fmla="*/ 10280586 w 12207421"/>
              <a:gd name="connsiteY6885" fmla="*/ 5641214 h 6933129"/>
              <a:gd name="connsiteX6886" fmla="*/ 10275648 w 12207421"/>
              <a:gd name="connsiteY6886" fmla="*/ 5639097 h 6933129"/>
              <a:gd name="connsiteX6887" fmla="*/ 10253779 w 12207421"/>
              <a:gd name="connsiteY6887" fmla="*/ 5617934 h 6933129"/>
              <a:gd name="connsiteX6888" fmla="*/ 10241081 w 12207421"/>
              <a:gd name="connsiteY6888" fmla="*/ 5647562 h 6933129"/>
              <a:gd name="connsiteX6889" fmla="*/ 10234027 w 12207421"/>
              <a:gd name="connsiteY6889" fmla="*/ 5652501 h 6933129"/>
              <a:gd name="connsiteX6890" fmla="*/ 10231910 w 12207421"/>
              <a:gd name="connsiteY6890" fmla="*/ 5652501 h 6933129"/>
              <a:gd name="connsiteX6891" fmla="*/ 10226971 w 12207421"/>
              <a:gd name="connsiteY6891" fmla="*/ 5644035 h 6933129"/>
              <a:gd name="connsiteX6892" fmla="*/ 10242492 w 12207421"/>
              <a:gd name="connsiteY6892" fmla="*/ 5608058 h 6933129"/>
              <a:gd name="connsiteX6893" fmla="*/ 10217095 w 12207421"/>
              <a:gd name="connsiteY6893" fmla="*/ 5583367 h 6933129"/>
              <a:gd name="connsiteX6894" fmla="*/ 10217095 w 12207421"/>
              <a:gd name="connsiteY6894" fmla="*/ 5573491 h 6933129"/>
              <a:gd name="connsiteX6895" fmla="*/ 7306494 w 12207421"/>
              <a:gd name="connsiteY6895" fmla="*/ 5570669 h 6933129"/>
              <a:gd name="connsiteX6896" fmla="*/ 7316371 w 12207421"/>
              <a:gd name="connsiteY6896" fmla="*/ 5570669 h 6933129"/>
              <a:gd name="connsiteX6897" fmla="*/ 7316371 w 12207421"/>
              <a:gd name="connsiteY6897" fmla="*/ 5580545 h 6933129"/>
              <a:gd name="connsiteX6898" fmla="*/ 7275454 w 12207421"/>
              <a:gd name="connsiteY6898" fmla="*/ 5721633 h 6933129"/>
              <a:gd name="connsiteX6899" fmla="*/ 7293090 w 12207421"/>
              <a:gd name="connsiteY6899" fmla="*/ 5759727 h 6933129"/>
              <a:gd name="connsiteX6900" fmla="*/ 7327658 w 12207421"/>
              <a:gd name="connsiteY6900" fmla="*/ 5774542 h 6933129"/>
              <a:gd name="connsiteX6901" fmla="*/ 7335418 w 12207421"/>
              <a:gd name="connsiteY6901" fmla="*/ 5780891 h 6933129"/>
              <a:gd name="connsiteX6902" fmla="*/ 7329069 w 12207421"/>
              <a:gd name="connsiteY6902" fmla="*/ 5788650 h 6933129"/>
              <a:gd name="connsiteX6903" fmla="*/ 7323425 w 12207421"/>
              <a:gd name="connsiteY6903" fmla="*/ 5789356 h 6933129"/>
              <a:gd name="connsiteX6904" fmla="*/ 7282508 w 12207421"/>
              <a:gd name="connsiteY6904" fmla="*/ 5769604 h 6933129"/>
              <a:gd name="connsiteX6905" fmla="*/ 7262050 w 12207421"/>
              <a:gd name="connsiteY6905" fmla="*/ 5725161 h 6933129"/>
              <a:gd name="connsiteX6906" fmla="*/ 7306494 w 12207421"/>
              <a:gd name="connsiteY6906" fmla="*/ 5570669 h 6933129"/>
              <a:gd name="connsiteX6907" fmla="*/ 7990722 w 12207421"/>
              <a:gd name="connsiteY6907" fmla="*/ 5568553 h 6933129"/>
              <a:gd name="connsiteX6908" fmla="*/ 7992118 w 12207421"/>
              <a:gd name="connsiteY6908" fmla="*/ 5574135 h 6933129"/>
              <a:gd name="connsiteX6909" fmla="*/ 7984294 w 12207421"/>
              <a:gd name="connsiteY6909" fmla="*/ 5572614 h 6933129"/>
              <a:gd name="connsiteX6910" fmla="*/ 7956156 w 12207421"/>
              <a:gd name="connsiteY6910" fmla="*/ 5567142 h 6933129"/>
              <a:gd name="connsiteX6911" fmla="*/ 7984294 w 12207421"/>
              <a:gd name="connsiteY6911" fmla="*/ 5572614 h 6933129"/>
              <a:gd name="connsiteX6912" fmla="*/ 7977319 w 12207421"/>
              <a:gd name="connsiteY6912" fmla="*/ 5577019 h 6933129"/>
              <a:gd name="connsiteX6913" fmla="*/ 7956156 w 12207421"/>
              <a:gd name="connsiteY6913" fmla="*/ 5567142 h 6933129"/>
              <a:gd name="connsiteX6914" fmla="*/ 7609079 w 12207421"/>
              <a:gd name="connsiteY6914" fmla="*/ 5566436 h 6933129"/>
              <a:gd name="connsiteX6915" fmla="*/ 7618955 w 12207421"/>
              <a:gd name="connsiteY6915" fmla="*/ 5567142 h 6933129"/>
              <a:gd name="connsiteX6916" fmla="*/ 7649290 w 12207421"/>
              <a:gd name="connsiteY6916" fmla="*/ 5825334 h 6933129"/>
              <a:gd name="connsiteX6917" fmla="*/ 7642941 w 12207421"/>
              <a:gd name="connsiteY6917" fmla="*/ 5828861 h 6933129"/>
              <a:gd name="connsiteX6918" fmla="*/ 7639414 w 12207421"/>
              <a:gd name="connsiteY6918" fmla="*/ 5828156 h 6933129"/>
              <a:gd name="connsiteX6919" fmla="*/ 7636592 w 12207421"/>
              <a:gd name="connsiteY6919" fmla="*/ 5818985 h 6933129"/>
              <a:gd name="connsiteX6920" fmla="*/ 7608373 w 12207421"/>
              <a:gd name="connsiteY6920" fmla="*/ 5576312 h 6933129"/>
              <a:gd name="connsiteX6921" fmla="*/ 7609079 w 12207421"/>
              <a:gd name="connsiteY6921" fmla="*/ 5566436 h 6933129"/>
              <a:gd name="connsiteX6922" fmla="*/ 306009 w 12207421"/>
              <a:gd name="connsiteY6922" fmla="*/ 5564421 h 6933129"/>
              <a:gd name="connsiteX6923" fmla="*/ 313769 w 12207421"/>
              <a:gd name="connsiteY6923" fmla="*/ 5570770 h 6933129"/>
              <a:gd name="connsiteX6924" fmla="*/ 307420 w 12207421"/>
              <a:gd name="connsiteY6924" fmla="*/ 5578530 h 6933129"/>
              <a:gd name="connsiteX6925" fmla="*/ 191728 w 12207421"/>
              <a:gd name="connsiteY6925" fmla="*/ 5588407 h 6933129"/>
              <a:gd name="connsiteX6926" fmla="*/ 191022 w 12207421"/>
              <a:gd name="connsiteY6926" fmla="*/ 5588407 h 6933129"/>
              <a:gd name="connsiteX6927" fmla="*/ 183968 w 12207421"/>
              <a:gd name="connsiteY6927" fmla="*/ 5582058 h 6933129"/>
              <a:gd name="connsiteX6928" fmla="*/ 190317 w 12207421"/>
              <a:gd name="connsiteY6928" fmla="*/ 5574298 h 6933129"/>
              <a:gd name="connsiteX6929" fmla="*/ 9927865 w 12207421"/>
              <a:gd name="connsiteY6929" fmla="*/ 5564320 h 6933129"/>
              <a:gd name="connsiteX6930" fmla="*/ 9932803 w 12207421"/>
              <a:gd name="connsiteY6930" fmla="*/ 5572785 h 6933129"/>
              <a:gd name="connsiteX6931" fmla="*/ 9952555 w 12207421"/>
              <a:gd name="connsiteY6931" fmla="*/ 6048958 h 6933129"/>
              <a:gd name="connsiteX6932" fmla="*/ 9948322 w 12207421"/>
              <a:gd name="connsiteY6932" fmla="*/ 6058129 h 6933129"/>
              <a:gd name="connsiteX6933" fmla="*/ 9946206 w 12207421"/>
              <a:gd name="connsiteY6933" fmla="*/ 6058834 h 6933129"/>
              <a:gd name="connsiteX6934" fmla="*/ 9939857 w 12207421"/>
              <a:gd name="connsiteY6934" fmla="*/ 6054602 h 6933129"/>
              <a:gd name="connsiteX6935" fmla="*/ 9919400 w 12207421"/>
              <a:gd name="connsiteY6935" fmla="*/ 5569258 h 6933129"/>
              <a:gd name="connsiteX6936" fmla="*/ 9927865 w 12207421"/>
              <a:gd name="connsiteY6936" fmla="*/ 5564320 h 6933129"/>
              <a:gd name="connsiteX6937" fmla="*/ 10436488 w 12207421"/>
              <a:gd name="connsiteY6937" fmla="*/ 5562204 h 6933129"/>
              <a:gd name="connsiteX6938" fmla="*/ 10443543 w 12207421"/>
              <a:gd name="connsiteY6938" fmla="*/ 5569258 h 6933129"/>
              <a:gd name="connsiteX6939" fmla="*/ 10447070 w 12207421"/>
              <a:gd name="connsiteY6939" fmla="*/ 5641919 h 6933129"/>
              <a:gd name="connsiteX6940" fmla="*/ 10440015 w 12207421"/>
              <a:gd name="connsiteY6940" fmla="*/ 5648973 h 6933129"/>
              <a:gd name="connsiteX6941" fmla="*/ 10432961 w 12207421"/>
              <a:gd name="connsiteY6941" fmla="*/ 5641919 h 6933129"/>
              <a:gd name="connsiteX6942" fmla="*/ 10429433 w 12207421"/>
              <a:gd name="connsiteY6942" fmla="*/ 5569258 h 6933129"/>
              <a:gd name="connsiteX6943" fmla="*/ 10436488 w 12207421"/>
              <a:gd name="connsiteY6943" fmla="*/ 5562204 h 6933129"/>
              <a:gd name="connsiteX6944" fmla="*/ 8792105 w 12207421"/>
              <a:gd name="connsiteY6944" fmla="*/ 5562204 h 6933129"/>
              <a:gd name="connsiteX6945" fmla="*/ 8801981 w 12207421"/>
              <a:gd name="connsiteY6945" fmla="*/ 5562204 h 6933129"/>
              <a:gd name="connsiteX6946" fmla="*/ 8801981 w 12207421"/>
              <a:gd name="connsiteY6946" fmla="*/ 5572080 h 6933129"/>
              <a:gd name="connsiteX6947" fmla="*/ 8761065 w 12207421"/>
              <a:gd name="connsiteY6947" fmla="*/ 5713169 h 6933129"/>
              <a:gd name="connsiteX6948" fmla="*/ 8778702 w 12207421"/>
              <a:gd name="connsiteY6948" fmla="*/ 5751262 h 6933129"/>
              <a:gd name="connsiteX6949" fmla="*/ 8813268 w 12207421"/>
              <a:gd name="connsiteY6949" fmla="*/ 5766077 h 6933129"/>
              <a:gd name="connsiteX6950" fmla="*/ 8821734 w 12207421"/>
              <a:gd name="connsiteY6950" fmla="*/ 5772426 h 6933129"/>
              <a:gd name="connsiteX6951" fmla="*/ 8815385 w 12207421"/>
              <a:gd name="connsiteY6951" fmla="*/ 5780186 h 6933129"/>
              <a:gd name="connsiteX6952" fmla="*/ 8809741 w 12207421"/>
              <a:gd name="connsiteY6952" fmla="*/ 5780891 h 6933129"/>
              <a:gd name="connsiteX6953" fmla="*/ 8768119 w 12207421"/>
              <a:gd name="connsiteY6953" fmla="*/ 5761139 h 6933129"/>
              <a:gd name="connsiteX6954" fmla="*/ 8747662 w 12207421"/>
              <a:gd name="connsiteY6954" fmla="*/ 5716696 h 6933129"/>
              <a:gd name="connsiteX6955" fmla="*/ 8792105 w 12207421"/>
              <a:gd name="connsiteY6955" fmla="*/ 5562204 h 6933129"/>
              <a:gd name="connsiteX6956" fmla="*/ 11205788 w 12207421"/>
              <a:gd name="connsiteY6956" fmla="*/ 5561046 h 6933129"/>
              <a:gd name="connsiteX6957" fmla="*/ 11213548 w 12207421"/>
              <a:gd name="connsiteY6957" fmla="*/ 5566689 h 6933129"/>
              <a:gd name="connsiteX6958" fmla="*/ 11208610 w 12207421"/>
              <a:gd name="connsiteY6958" fmla="*/ 5574449 h 6933129"/>
              <a:gd name="connsiteX6959" fmla="*/ 11026605 w 12207421"/>
              <a:gd name="connsiteY6959" fmla="*/ 5602668 h 6933129"/>
              <a:gd name="connsiteX6960" fmla="*/ 11025194 w 12207421"/>
              <a:gd name="connsiteY6960" fmla="*/ 5602668 h 6933129"/>
              <a:gd name="connsiteX6961" fmla="*/ 11018140 w 12207421"/>
              <a:gd name="connsiteY6961" fmla="*/ 5597024 h 6933129"/>
              <a:gd name="connsiteX6962" fmla="*/ 11023783 w 12207421"/>
              <a:gd name="connsiteY6962" fmla="*/ 5589264 h 6933129"/>
              <a:gd name="connsiteX6963" fmla="*/ 9094738 w 12207421"/>
              <a:gd name="connsiteY6963" fmla="*/ 5557971 h 6933129"/>
              <a:gd name="connsiteX6964" fmla="*/ 9105320 w 12207421"/>
              <a:gd name="connsiteY6964" fmla="*/ 5558677 h 6933129"/>
              <a:gd name="connsiteX6965" fmla="*/ 9134950 w 12207421"/>
              <a:gd name="connsiteY6965" fmla="*/ 5816869 h 6933129"/>
              <a:gd name="connsiteX6966" fmla="*/ 9128601 w 12207421"/>
              <a:gd name="connsiteY6966" fmla="*/ 5820396 h 6933129"/>
              <a:gd name="connsiteX6967" fmla="*/ 9125073 w 12207421"/>
              <a:gd name="connsiteY6967" fmla="*/ 5819691 h 6933129"/>
              <a:gd name="connsiteX6968" fmla="*/ 9122252 w 12207421"/>
              <a:gd name="connsiteY6968" fmla="*/ 5810520 h 6933129"/>
              <a:gd name="connsiteX6969" fmla="*/ 9094033 w 12207421"/>
              <a:gd name="connsiteY6969" fmla="*/ 5567847 h 6933129"/>
              <a:gd name="connsiteX6970" fmla="*/ 9094738 w 12207421"/>
              <a:gd name="connsiteY6970" fmla="*/ 5557971 h 6933129"/>
              <a:gd name="connsiteX6971" fmla="*/ 5522411 w 12207421"/>
              <a:gd name="connsiteY6971" fmla="*/ 5557266 h 6933129"/>
              <a:gd name="connsiteX6972" fmla="*/ 5529466 w 12207421"/>
              <a:gd name="connsiteY6972" fmla="*/ 5564320 h 6933129"/>
              <a:gd name="connsiteX6973" fmla="*/ 5532993 w 12207421"/>
              <a:gd name="connsiteY6973" fmla="*/ 5636981 h 6933129"/>
              <a:gd name="connsiteX6974" fmla="*/ 5525938 w 12207421"/>
              <a:gd name="connsiteY6974" fmla="*/ 5644035 h 6933129"/>
              <a:gd name="connsiteX6975" fmla="*/ 5518884 w 12207421"/>
              <a:gd name="connsiteY6975" fmla="*/ 5636981 h 6933129"/>
              <a:gd name="connsiteX6976" fmla="*/ 5515357 w 12207421"/>
              <a:gd name="connsiteY6976" fmla="*/ 5564320 h 6933129"/>
              <a:gd name="connsiteX6977" fmla="*/ 5522411 w 12207421"/>
              <a:gd name="connsiteY6977" fmla="*/ 5557266 h 6933129"/>
              <a:gd name="connsiteX6978" fmla="*/ 5855378 w 12207421"/>
              <a:gd name="connsiteY6978" fmla="*/ 5555150 h 6933129"/>
              <a:gd name="connsiteX6979" fmla="*/ 5817284 w 12207421"/>
              <a:gd name="connsiteY6979" fmla="*/ 5595360 h 6933129"/>
              <a:gd name="connsiteX6980" fmla="*/ 5858905 w 12207421"/>
              <a:gd name="connsiteY6980" fmla="*/ 5592538 h 6933129"/>
              <a:gd name="connsiteX6981" fmla="*/ 656612 w 12207421"/>
              <a:gd name="connsiteY6981" fmla="*/ 5551017 h 6933129"/>
              <a:gd name="connsiteX6982" fmla="*/ 664372 w 12207421"/>
              <a:gd name="connsiteY6982" fmla="*/ 5556660 h 6933129"/>
              <a:gd name="connsiteX6983" fmla="*/ 659434 w 12207421"/>
              <a:gd name="connsiteY6983" fmla="*/ 5564420 h 6933129"/>
              <a:gd name="connsiteX6984" fmla="*/ 477429 w 12207421"/>
              <a:gd name="connsiteY6984" fmla="*/ 5592639 h 6933129"/>
              <a:gd name="connsiteX6985" fmla="*/ 476018 w 12207421"/>
              <a:gd name="connsiteY6985" fmla="*/ 5592639 h 6933129"/>
              <a:gd name="connsiteX6986" fmla="*/ 468964 w 12207421"/>
              <a:gd name="connsiteY6986" fmla="*/ 5586995 h 6933129"/>
              <a:gd name="connsiteX6987" fmla="*/ 474607 w 12207421"/>
              <a:gd name="connsiteY6987" fmla="*/ 5579235 h 6933129"/>
              <a:gd name="connsiteX6988" fmla="*/ 10315858 w 12207421"/>
              <a:gd name="connsiteY6988" fmla="*/ 5549506 h 6933129"/>
              <a:gd name="connsiteX6989" fmla="*/ 10329261 w 12207421"/>
              <a:gd name="connsiteY6989" fmla="*/ 5574902 h 6933129"/>
              <a:gd name="connsiteX6990" fmla="*/ 10326440 w 12207421"/>
              <a:gd name="connsiteY6990" fmla="*/ 5584073 h 6933129"/>
              <a:gd name="connsiteX6991" fmla="*/ 10342665 w 12207421"/>
              <a:gd name="connsiteY6991" fmla="*/ 5581956 h 6933129"/>
              <a:gd name="connsiteX6992" fmla="*/ 10350424 w 12207421"/>
              <a:gd name="connsiteY6992" fmla="*/ 5587600 h 6933129"/>
              <a:gd name="connsiteX6993" fmla="*/ 10344781 w 12207421"/>
              <a:gd name="connsiteY6993" fmla="*/ 5595360 h 6933129"/>
              <a:gd name="connsiteX6994" fmla="*/ 10314447 w 12207421"/>
              <a:gd name="connsiteY6994" fmla="*/ 5600298 h 6933129"/>
              <a:gd name="connsiteX6995" fmla="*/ 10313741 w 12207421"/>
              <a:gd name="connsiteY6995" fmla="*/ 5600298 h 6933129"/>
              <a:gd name="connsiteX6996" fmla="*/ 10308098 w 12207421"/>
              <a:gd name="connsiteY6996" fmla="*/ 5596771 h 6933129"/>
              <a:gd name="connsiteX6997" fmla="*/ 10308098 w 12207421"/>
              <a:gd name="connsiteY6997" fmla="*/ 5589011 h 6933129"/>
              <a:gd name="connsiteX6998" fmla="*/ 10315858 w 12207421"/>
              <a:gd name="connsiteY6998" fmla="*/ 5572786 h 6933129"/>
              <a:gd name="connsiteX6999" fmla="*/ 10311625 w 12207421"/>
              <a:gd name="connsiteY6999" fmla="*/ 5562909 h 6933129"/>
              <a:gd name="connsiteX7000" fmla="*/ 10308804 w 12207421"/>
              <a:gd name="connsiteY7000" fmla="*/ 5563615 h 6933129"/>
              <a:gd name="connsiteX7001" fmla="*/ 10307393 w 12207421"/>
              <a:gd name="connsiteY7001" fmla="*/ 5565026 h 6933129"/>
              <a:gd name="connsiteX7002" fmla="*/ 10303159 w 12207421"/>
              <a:gd name="connsiteY7002" fmla="*/ 5574197 h 6933129"/>
              <a:gd name="connsiteX7003" fmla="*/ 10293988 w 12207421"/>
              <a:gd name="connsiteY7003" fmla="*/ 5569259 h 6933129"/>
              <a:gd name="connsiteX7004" fmla="*/ 10297515 w 12207421"/>
              <a:gd name="connsiteY7004" fmla="*/ 5553739 h 6933129"/>
              <a:gd name="connsiteX7005" fmla="*/ 10315858 w 12207421"/>
              <a:gd name="connsiteY7005" fmla="*/ 5549506 h 6933129"/>
              <a:gd name="connsiteX7006" fmla="*/ 10466822 w 12207421"/>
              <a:gd name="connsiteY7006" fmla="*/ 5543157 h 6933129"/>
              <a:gd name="connsiteX7007" fmla="*/ 10475992 w 12207421"/>
              <a:gd name="connsiteY7007" fmla="*/ 5547389 h 6933129"/>
              <a:gd name="connsiteX7008" fmla="*/ 10474582 w 12207421"/>
              <a:gd name="connsiteY7008" fmla="*/ 6042609 h 6933129"/>
              <a:gd name="connsiteX7009" fmla="*/ 10467527 w 12207421"/>
              <a:gd name="connsiteY7009" fmla="*/ 6047547 h 6933129"/>
              <a:gd name="connsiteX7010" fmla="*/ 10465411 w 12207421"/>
              <a:gd name="connsiteY7010" fmla="*/ 6047547 h 6933129"/>
              <a:gd name="connsiteX7011" fmla="*/ 10460473 w 12207421"/>
              <a:gd name="connsiteY7011" fmla="*/ 6039082 h 6933129"/>
              <a:gd name="connsiteX7012" fmla="*/ 10461884 w 12207421"/>
              <a:gd name="connsiteY7012" fmla="*/ 5551622 h 6933129"/>
              <a:gd name="connsiteX7013" fmla="*/ 10466822 w 12207421"/>
              <a:gd name="connsiteY7013" fmla="*/ 5543157 h 6933129"/>
              <a:gd name="connsiteX7014" fmla="*/ 5568264 w 12207421"/>
              <a:gd name="connsiteY7014" fmla="*/ 5543157 h 6933129"/>
              <a:gd name="connsiteX7015" fmla="*/ 5597893 w 12207421"/>
              <a:gd name="connsiteY7015" fmla="*/ 5562909 h 6933129"/>
              <a:gd name="connsiteX7016" fmla="*/ 5592955 w 12207421"/>
              <a:gd name="connsiteY7016" fmla="*/ 5606647 h 6933129"/>
              <a:gd name="connsiteX7017" fmla="*/ 5583784 w 12207421"/>
              <a:gd name="connsiteY7017" fmla="*/ 5619344 h 6933129"/>
              <a:gd name="connsiteX7018" fmla="*/ 5635987 w 12207421"/>
              <a:gd name="connsiteY7018" fmla="*/ 5606647 h 6933129"/>
              <a:gd name="connsiteX7019" fmla="*/ 5644452 w 12207421"/>
              <a:gd name="connsiteY7019" fmla="*/ 5611585 h 6933129"/>
              <a:gd name="connsiteX7020" fmla="*/ 5639514 w 12207421"/>
              <a:gd name="connsiteY7020" fmla="*/ 5622166 h 6933129"/>
              <a:gd name="connsiteX7021" fmla="*/ 5562621 w 12207421"/>
              <a:gd name="connsiteY7021" fmla="*/ 5640508 h 6933129"/>
              <a:gd name="connsiteX7022" fmla="*/ 5561210 w 12207421"/>
              <a:gd name="connsiteY7022" fmla="*/ 5640508 h 6933129"/>
              <a:gd name="connsiteX7023" fmla="*/ 5554861 w 12207421"/>
              <a:gd name="connsiteY7023" fmla="*/ 5636980 h 6933129"/>
              <a:gd name="connsiteX7024" fmla="*/ 5556272 w 12207421"/>
              <a:gd name="connsiteY7024" fmla="*/ 5628515 h 6933129"/>
              <a:gd name="connsiteX7025" fmla="*/ 5580962 w 12207421"/>
              <a:gd name="connsiteY7025" fmla="*/ 5601003 h 6933129"/>
              <a:gd name="connsiteX7026" fmla="*/ 5585195 w 12207421"/>
              <a:gd name="connsiteY7026" fmla="*/ 5569258 h 6933129"/>
              <a:gd name="connsiteX7027" fmla="*/ 5570381 w 12207421"/>
              <a:gd name="connsiteY7027" fmla="*/ 5557971 h 6933129"/>
              <a:gd name="connsiteX7028" fmla="*/ 5564032 w 12207421"/>
              <a:gd name="connsiteY7028" fmla="*/ 5562909 h 6933129"/>
              <a:gd name="connsiteX7029" fmla="*/ 5564032 w 12207421"/>
              <a:gd name="connsiteY7029" fmla="*/ 5567847 h 6933129"/>
              <a:gd name="connsiteX7030" fmla="*/ 5561915 w 12207421"/>
              <a:gd name="connsiteY7030" fmla="*/ 5577723 h 6933129"/>
              <a:gd name="connsiteX7031" fmla="*/ 5552039 w 12207421"/>
              <a:gd name="connsiteY7031" fmla="*/ 5575607 h 6933129"/>
              <a:gd name="connsiteX7032" fmla="*/ 5550628 w 12207421"/>
              <a:gd name="connsiteY7032" fmla="*/ 5556560 h 6933129"/>
              <a:gd name="connsiteX7033" fmla="*/ 5568264 w 12207421"/>
              <a:gd name="connsiteY7033" fmla="*/ 5543157 h 6933129"/>
              <a:gd name="connsiteX7034" fmla="*/ 10936308 w 12207421"/>
              <a:gd name="connsiteY7034" fmla="*/ 5539883 h 6933129"/>
              <a:gd name="connsiteX7035" fmla="*/ 10944069 w 12207421"/>
              <a:gd name="connsiteY7035" fmla="*/ 5546232 h 6933129"/>
              <a:gd name="connsiteX7036" fmla="*/ 10947597 w 12207421"/>
              <a:gd name="connsiteY7036" fmla="*/ 5579389 h 6933129"/>
              <a:gd name="connsiteX7037" fmla="*/ 10975814 w 12207421"/>
              <a:gd name="connsiteY7037" fmla="*/ 5567395 h 6933129"/>
              <a:gd name="connsiteX7038" fmla="*/ 10984985 w 12207421"/>
              <a:gd name="connsiteY7038" fmla="*/ 5570922 h 6933129"/>
              <a:gd name="connsiteX7039" fmla="*/ 10981458 w 12207421"/>
              <a:gd name="connsiteY7039" fmla="*/ 5579389 h 6933129"/>
              <a:gd name="connsiteX7040" fmla="*/ 10949713 w 12207421"/>
              <a:gd name="connsiteY7040" fmla="*/ 5593497 h 6933129"/>
              <a:gd name="connsiteX7041" fmla="*/ 10953240 w 12207421"/>
              <a:gd name="connsiteY7041" fmla="*/ 5625242 h 6933129"/>
              <a:gd name="connsiteX7042" fmla="*/ 10946891 w 12207421"/>
              <a:gd name="connsiteY7042" fmla="*/ 5633002 h 6933129"/>
              <a:gd name="connsiteX7043" fmla="*/ 10946186 w 12207421"/>
              <a:gd name="connsiteY7043" fmla="*/ 5633002 h 6933129"/>
              <a:gd name="connsiteX7044" fmla="*/ 10939130 w 12207421"/>
              <a:gd name="connsiteY7044" fmla="*/ 5626653 h 6933129"/>
              <a:gd name="connsiteX7045" fmla="*/ 10936308 w 12207421"/>
              <a:gd name="connsiteY7045" fmla="*/ 5599141 h 6933129"/>
              <a:gd name="connsiteX7046" fmla="*/ 10915145 w 12207421"/>
              <a:gd name="connsiteY7046" fmla="*/ 5608312 h 6933129"/>
              <a:gd name="connsiteX7047" fmla="*/ 10912323 w 12207421"/>
              <a:gd name="connsiteY7047" fmla="*/ 5609017 h 6933129"/>
              <a:gd name="connsiteX7048" fmla="*/ 10905974 w 12207421"/>
              <a:gd name="connsiteY7048" fmla="*/ 5604784 h 6933129"/>
              <a:gd name="connsiteX7049" fmla="*/ 10909502 w 12207421"/>
              <a:gd name="connsiteY7049" fmla="*/ 5595614 h 6933129"/>
              <a:gd name="connsiteX7050" fmla="*/ 10934192 w 12207421"/>
              <a:gd name="connsiteY7050" fmla="*/ 5585032 h 6933129"/>
              <a:gd name="connsiteX7051" fmla="*/ 10929959 w 12207421"/>
              <a:gd name="connsiteY7051" fmla="*/ 5547643 h 6933129"/>
              <a:gd name="connsiteX7052" fmla="*/ 10936308 w 12207421"/>
              <a:gd name="connsiteY7052" fmla="*/ 5539883 h 6933129"/>
              <a:gd name="connsiteX7053" fmla="*/ 5930859 w 12207421"/>
              <a:gd name="connsiteY7053" fmla="*/ 5536808 h 6933129"/>
              <a:gd name="connsiteX7054" fmla="*/ 5920983 w 12207421"/>
              <a:gd name="connsiteY7054" fmla="*/ 5538925 h 6933129"/>
              <a:gd name="connsiteX7055" fmla="*/ 5923805 w 12207421"/>
              <a:gd name="connsiteY7055" fmla="*/ 5560793 h 6933129"/>
              <a:gd name="connsiteX7056" fmla="*/ 5932975 w 12207421"/>
              <a:gd name="connsiteY7056" fmla="*/ 5569259 h 6933129"/>
              <a:gd name="connsiteX7057" fmla="*/ 5941442 w 12207421"/>
              <a:gd name="connsiteY7057" fmla="*/ 5573491 h 6933129"/>
              <a:gd name="connsiteX7058" fmla="*/ 5942147 w 12207421"/>
              <a:gd name="connsiteY7058" fmla="*/ 5575608 h 6933129"/>
              <a:gd name="connsiteX7059" fmla="*/ 5942853 w 12207421"/>
              <a:gd name="connsiteY7059" fmla="*/ 5575608 h 6933129"/>
              <a:gd name="connsiteX7060" fmla="*/ 5944968 w 12207421"/>
              <a:gd name="connsiteY7060" fmla="*/ 5549506 h 6933129"/>
              <a:gd name="connsiteX7061" fmla="*/ 5930859 w 12207421"/>
              <a:gd name="connsiteY7061" fmla="*/ 5536808 h 6933129"/>
              <a:gd name="connsiteX7062" fmla="*/ 5861022 w 12207421"/>
              <a:gd name="connsiteY7062" fmla="*/ 5534692 h 6933129"/>
              <a:gd name="connsiteX7063" fmla="*/ 5868782 w 12207421"/>
              <a:gd name="connsiteY7063" fmla="*/ 5541041 h 6933129"/>
              <a:gd name="connsiteX7064" fmla="*/ 5873720 w 12207421"/>
              <a:gd name="connsiteY7064" fmla="*/ 5592538 h 6933129"/>
              <a:gd name="connsiteX7065" fmla="*/ 5889240 w 12207421"/>
              <a:gd name="connsiteY7065" fmla="*/ 5591833 h 6933129"/>
              <a:gd name="connsiteX7066" fmla="*/ 5896295 w 12207421"/>
              <a:gd name="connsiteY7066" fmla="*/ 5597476 h 6933129"/>
              <a:gd name="connsiteX7067" fmla="*/ 5892064 w 12207421"/>
              <a:gd name="connsiteY7067" fmla="*/ 5605236 h 6933129"/>
              <a:gd name="connsiteX7068" fmla="*/ 5882186 w 12207421"/>
              <a:gd name="connsiteY7068" fmla="*/ 5608763 h 6933129"/>
              <a:gd name="connsiteX7069" fmla="*/ 5875836 w 12207421"/>
              <a:gd name="connsiteY7069" fmla="*/ 5608058 h 6933129"/>
              <a:gd name="connsiteX7070" fmla="*/ 5879363 w 12207421"/>
              <a:gd name="connsiteY7070" fmla="*/ 5644741 h 6933129"/>
              <a:gd name="connsiteX7071" fmla="*/ 5873014 w 12207421"/>
              <a:gd name="connsiteY7071" fmla="*/ 5652501 h 6933129"/>
              <a:gd name="connsiteX7072" fmla="*/ 5872309 w 12207421"/>
              <a:gd name="connsiteY7072" fmla="*/ 5652501 h 6933129"/>
              <a:gd name="connsiteX7073" fmla="*/ 5865254 w 12207421"/>
              <a:gd name="connsiteY7073" fmla="*/ 5646152 h 6933129"/>
              <a:gd name="connsiteX7074" fmla="*/ 5861727 w 12207421"/>
              <a:gd name="connsiteY7074" fmla="*/ 5608058 h 6933129"/>
              <a:gd name="connsiteX7075" fmla="*/ 5801059 w 12207421"/>
              <a:gd name="connsiteY7075" fmla="*/ 5611585 h 6933129"/>
              <a:gd name="connsiteX7076" fmla="*/ 5800354 w 12207421"/>
              <a:gd name="connsiteY7076" fmla="*/ 5611585 h 6933129"/>
              <a:gd name="connsiteX7077" fmla="*/ 5794005 w 12207421"/>
              <a:gd name="connsiteY7077" fmla="*/ 5607352 h 6933129"/>
              <a:gd name="connsiteX7078" fmla="*/ 5795416 w 12207421"/>
              <a:gd name="connsiteY7078" fmla="*/ 5599592 h 6933129"/>
              <a:gd name="connsiteX7079" fmla="*/ 5848324 w 12207421"/>
              <a:gd name="connsiteY7079" fmla="*/ 5543863 h 6933129"/>
              <a:gd name="connsiteX7080" fmla="*/ 5854673 w 12207421"/>
              <a:gd name="connsiteY7080" fmla="*/ 5541746 h 6933129"/>
              <a:gd name="connsiteX7081" fmla="*/ 5861022 w 12207421"/>
              <a:gd name="connsiteY7081" fmla="*/ 5534692 h 6933129"/>
              <a:gd name="connsiteX7082" fmla="*/ 387133 w 12207421"/>
              <a:gd name="connsiteY7082" fmla="*/ 5529854 h 6933129"/>
              <a:gd name="connsiteX7083" fmla="*/ 394893 w 12207421"/>
              <a:gd name="connsiteY7083" fmla="*/ 5536203 h 6933129"/>
              <a:gd name="connsiteX7084" fmla="*/ 398421 w 12207421"/>
              <a:gd name="connsiteY7084" fmla="*/ 5569360 h 6933129"/>
              <a:gd name="connsiteX7085" fmla="*/ 426638 w 12207421"/>
              <a:gd name="connsiteY7085" fmla="*/ 5557366 h 6933129"/>
              <a:gd name="connsiteX7086" fmla="*/ 435809 w 12207421"/>
              <a:gd name="connsiteY7086" fmla="*/ 5560893 h 6933129"/>
              <a:gd name="connsiteX7087" fmla="*/ 432282 w 12207421"/>
              <a:gd name="connsiteY7087" fmla="*/ 5569360 h 6933129"/>
              <a:gd name="connsiteX7088" fmla="*/ 400537 w 12207421"/>
              <a:gd name="connsiteY7088" fmla="*/ 5583468 h 6933129"/>
              <a:gd name="connsiteX7089" fmla="*/ 404064 w 12207421"/>
              <a:gd name="connsiteY7089" fmla="*/ 5615213 h 6933129"/>
              <a:gd name="connsiteX7090" fmla="*/ 397715 w 12207421"/>
              <a:gd name="connsiteY7090" fmla="*/ 5622973 h 6933129"/>
              <a:gd name="connsiteX7091" fmla="*/ 397010 w 12207421"/>
              <a:gd name="connsiteY7091" fmla="*/ 5622973 h 6933129"/>
              <a:gd name="connsiteX7092" fmla="*/ 389955 w 12207421"/>
              <a:gd name="connsiteY7092" fmla="*/ 5616624 h 6933129"/>
              <a:gd name="connsiteX7093" fmla="*/ 387133 w 12207421"/>
              <a:gd name="connsiteY7093" fmla="*/ 5589112 h 6933129"/>
              <a:gd name="connsiteX7094" fmla="*/ 365970 w 12207421"/>
              <a:gd name="connsiteY7094" fmla="*/ 5598283 h 6933129"/>
              <a:gd name="connsiteX7095" fmla="*/ 363148 w 12207421"/>
              <a:gd name="connsiteY7095" fmla="*/ 5598988 h 6933129"/>
              <a:gd name="connsiteX7096" fmla="*/ 356798 w 12207421"/>
              <a:gd name="connsiteY7096" fmla="*/ 5594755 h 6933129"/>
              <a:gd name="connsiteX7097" fmla="*/ 360327 w 12207421"/>
              <a:gd name="connsiteY7097" fmla="*/ 5585585 h 6933129"/>
              <a:gd name="connsiteX7098" fmla="*/ 385017 w 12207421"/>
              <a:gd name="connsiteY7098" fmla="*/ 5575003 h 6933129"/>
              <a:gd name="connsiteX7099" fmla="*/ 380784 w 12207421"/>
              <a:gd name="connsiteY7099" fmla="*/ 5537614 h 6933129"/>
              <a:gd name="connsiteX7100" fmla="*/ 387133 w 12207421"/>
              <a:gd name="connsiteY7100" fmla="*/ 5529854 h 6933129"/>
              <a:gd name="connsiteX7101" fmla="*/ 5932975 w 12207421"/>
              <a:gd name="connsiteY7101" fmla="*/ 5522699 h 6933129"/>
              <a:gd name="connsiteX7102" fmla="*/ 5957667 w 12207421"/>
              <a:gd name="connsiteY7102" fmla="*/ 5545273 h 6933129"/>
              <a:gd name="connsiteX7103" fmla="*/ 5953434 w 12207421"/>
              <a:gd name="connsiteY7103" fmla="*/ 5584073 h 6933129"/>
              <a:gd name="connsiteX7104" fmla="*/ 5967542 w 12207421"/>
              <a:gd name="connsiteY7104" fmla="*/ 5615112 h 6933129"/>
              <a:gd name="connsiteX7105" fmla="*/ 5955552 w 12207421"/>
              <a:gd name="connsiteY7105" fmla="*/ 5634865 h 6933129"/>
              <a:gd name="connsiteX7106" fmla="*/ 5937915 w 12207421"/>
              <a:gd name="connsiteY7106" fmla="*/ 5640508 h 6933129"/>
              <a:gd name="connsiteX7107" fmla="*/ 5930859 w 12207421"/>
              <a:gd name="connsiteY7107" fmla="*/ 5639097 h 6933129"/>
              <a:gd name="connsiteX7108" fmla="*/ 5905464 w 12207421"/>
              <a:gd name="connsiteY7108" fmla="*/ 5603120 h 6933129"/>
              <a:gd name="connsiteX7109" fmla="*/ 5919573 w 12207421"/>
              <a:gd name="connsiteY7109" fmla="*/ 5576313 h 6933129"/>
              <a:gd name="connsiteX7110" fmla="*/ 5912519 w 12207421"/>
              <a:gd name="connsiteY7110" fmla="*/ 5569259 h 6933129"/>
              <a:gd name="connsiteX7111" fmla="*/ 5909696 w 12207421"/>
              <a:gd name="connsiteY7111" fmla="*/ 5529048 h 6933129"/>
              <a:gd name="connsiteX7112" fmla="*/ 5932975 w 12207421"/>
              <a:gd name="connsiteY7112" fmla="*/ 5522699 h 6933129"/>
              <a:gd name="connsiteX7113" fmla="*/ 5623995 w 12207421"/>
              <a:gd name="connsiteY7113" fmla="*/ 5499420 h 6933129"/>
              <a:gd name="connsiteX7114" fmla="*/ 5631755 w 12207421"/>
              <a:gd name="connsiteY7114" fmla="*/ 5505769 h 6933129"/>
              <a:gd name="connsiteX7115" fmla="*/ 5625406 w 12207421"/>
              <a:gd name="connsiteY7115" fmla="*/ 5513529 h 6933129"/>
              <a:gd name="connsiteX7116" fmla="*/ 5509714 w 12207421"/>
              <a:gd name="connsiteY7116" fmla="*/ 5523406 h 6933129"/>
              <a:gd name="connsiteX7117" fmla="*/ 5509008 w 12207421"/>
              <a:gd name="connsiteY7117" fmla="*/ 5523406 h 6933129"/>
              <a:gd name="connsiteX7118" fmla="*/ 5501954 w 12207421"/>
              <a:gd name="connsiteY7118" fmla="*/ 5517057 h 6933129"/>
              <a:gd name="connsiteX7119" fmla="*/ 5508303 w 12207421"/>
              <a:gd name="connsiteY7119" fmla="*/ 5509297 h 6933129"/>
              <a:gd name="connsiteX7120" fmla="*/ 4124536 w 12207421"/>
              <a:gd name="connsiteY7120" fmla="*/ 5493876 h 6933129"/>
              <a:gd name="connsiteX7121" fmla="*/ 4111837 w 12207421"/>
              <a:gd name="connsiteY7121" fmla="*/ 5505163 h 6933129"/>
              <a:gd name="connsiteX7122" fmla="*/ 4102667 w 12207421"/>
              <a:gd name="connsiteY7122" fmla="*/ 5524917 h 6933129"/>
              <a:gd name="connsiteX7123" fmla="*/ 4108310 w 12207421"/>
              <a:gd name="connsiteY7123" fmla="*/ 5541142 h 6933129"/>
              <a:gd name="connsiteX7124" fmla="*/ 4118893 w 12207421"/>
              <a:gd name="connsiteY7124" fmla="*/ 5542553 h 6933129"/>
              <a:gd name="connsiteX7125" fmla="*/ 4133707 w 12207421"/>
              <a:gd name="connsiteY7125" fmla="*/ 5529149 h 6933129"/>
              <a:gd name="connsiteX7126" fmla="*/ 4132296 w 12207421"/>
              <a:gd name="connsiteY7126" fmla="*/ 5517157 h 6933129"/>
              <a:gd name="connsiteX7127" fmla="*/ 4133707 w 12207421"/>
              <a:gd name="connsiteY7127" fmla="*/ 5508690 h 6933129"/>
              <a:gd name="connsiteX7128" fmla="*/ 4134412 w 12207421"/>
              <a:gd name="connsiteY7128" fmla="*/ 5503752 h 6933129"/>
              <a:gd name="connsiteX7129" fmla="*/ 4132296 w 12207421"/>
              <a:gd name="connsiteY7129" fmla="*/ 5498109 h 6933129"/>
              <a:gd name="connsiteX7130" fmla="*/ 4130885 w 12207421"/>
              <a:gd name="connsiteY7130" fmla="*/ 5495992 h 6933129"/>
              <a:gd name="connsiteX7131" fmla="*/ 4125947 w 12207421"/>
              <a:gd name="connsiteY7131" fmla="*/ 5493876 h 6933129"/>
              <a:gd name="connsiteX7132" fmla="*/ 4124536 w 12207421"/>
              <a:gd name="connsiteY7132" fmla="*/ 5493876 h 6933129"/>
              <a:gd name="connsiteX7133" fmla="*/ 5974598 w 12207421"/>
              <a:gd name="connsiteY7133" fmla="*/ 5486016 h 6933129"/>
              <a:gd name="connsiteX7134" fmla="*/ 5982358 w 12207421"/>
              <a:gd name="connsiteY7134" fmla="*/ 5491659 h 6933129"/>
              <a:gd name="connsiteX7135" fmla="*/ 5977420 w 12207421"/>
              <a:gd name="connsiteY7135" fmla="*/ 5499419 h 6933129"/>
              <a:gd name="connsiteX7136" fmla="*/ 5795415 w 12207421"/>
              <a:gd name="connsiteY7136" fmla="*/ 5527638 h 6933129"/>
              <a:gd name="connsiteX7137" fmla="*/ 5794004 w 12207421"/>
              <a:gd name="connsiteY7137" fmla="*/ 5527638 h 6933129"/>
              <a:gd name="connsiteX7138" fmla="*/ 5786950 w 12207421"/>
              <a:gd name="connsiteY7138" fmla="*/ 5521994 h 6933129"/>
              <a:gd name="connsiteX7139" fmla="*/ 5792593 w 12207421"/>
              <a:gd name="connsiteY7139" fmla="*/ 5514234 h 6933129"/>
              <a:gd name="connsiteX7140" fmla="*/ 4121715 w 12207421"/>
              <a:gd name="connsiteY7140" fmla="*/ 5479767 h 6933129"/>
              <a:gd name="connsiteX7141" fmla="*/ 4137234 w 12207421"/>
              <a:gd name="connsiteY7141" fmla="*/ 5481884 h 6933129"/>
              <a:gd name="connsiteX7142" fmla="*/ 4145699 w 12207421"/>
              <a:gd name="connsiteY7142" fmla="*/ 5485411 h 6933129"/>
              <a:gd name="connsiteX7143" fmla="*/ 4148521 w 12207421"/>
              <a:gd name="connsiteY7143" fmla="*/ 5498109 h 6933129"/>
              <a:gd name="connsiteX7144" fmla="*/ 4149932 w 12207421"/>
              <a:gd name="connsiteY7144" fmla="*/ 5527033 h 6933129"/>
              <a:gd name="connsiteX7145" fmla="*/ 4150638 w 12207421"/>
              <a:gd name="connsiteY7145" fmla="*/ 5527738 h 6933129"/>
              <a:gd name="connsiteX7146" fmla="*/ 4152049 w 12207421"/>
              <a:gd name="connsiteY7146" fmla="*/ 5527738 h 6933129"/>
              <a:gd name="connsiteX7147" fmla="*/ 4161219 w 12207421"/>
              <a:gd name="connsiteY7147" fmla="*/ 5531265 h 6933129"/>
              <a:gd name="connsiteX7148" fmla="*/ 4157692 w 12207421"/>
              <a:gd name="connsiteY7148" fmla="*/ 5540436 h 6933129"/>
              <a:gd name="connsiteX7149" fmla="*/ 4144289 w 12207421"/>
              <a:gd name="connsiteY7149" fmla="*/ 5540436 h 6933129"/>
              <a:gd name="connsiteX7150" fmla="*/ 4123831 w 12207421"/>
              <a:gd name="connsiteY7150" fmla="*/ 5555956 h 6933129"/>
              <a:gd name="connsiteX7151" fmla="*/ 4115365 w 12207421"/>
              <a:gd name="connsiteY7151" fmla="*/ 5557367 h 6933129"/>
              <a:gd name="connsiteX7152" fmla="*/ 4100550 w 12207421"/>
              <a:gd name="connsiteY7152" fmla="*/ 5552429 h 6933129"/>
              <a:gd name="connsiteX7153" fmla="*/ 4089263 w 12207421"/>
              <a:gd name="connsiteY7153" fmla="*/ 5523506 h 6933129"/>
              <a:gd name="connsiteX7154" fmla="*/ 4100550 w 12207421"/>
              <a:gd name="connsiteY7154" fmla="*/ 5497403 h 6933129"/>
              <a:gd name="connsiteX7155" fmla="*/ 4121715 w 12207421"/>
              <a:gd name="connsiteY7155" fmla="*/ 5479767 h 6933129"/>
              <a:gd name="connsiteX7156" fmla="*/ 2106972 w 12207421"/>
              <a:gd name="connsiteY7156" fmla="*/ 5476240 h 6933129"/>
              <a:gd name="connsiteX7157" fmla="*/ 2128135 w 12207421"/>
              <a:gd name="connsiteY7157" fmla="*/ 5488233 h 6933129"/>
              <a:gd name="connsiteX7158" fmla="*/ 2125314 w 12207421"/>
              <a:gd name="connsiteY7158" fmla="*/ 5526328 h 6933129"/>
              <a:gd name="connsiteX7159" fmla="*/ 2117554 w 12207421"/>
              <a:gd name="connsiteY7159" fmla="*/ 5534793 h 6933129"/>
              <a:gd name="connsiteX7160" fmla="*/ 2156353 w 12207421"/>
              <a:gd name="connsiteY7160" fmla="*/ 5532677 h 6933129"/>
              <a:gd name="connsiteX7161" fmla="*/ 2163408 w 12207421"/>
              <a:gd name="connsiteY7161" fmla="*/ 5539731 h 6933129"/>
              <a:gd name="connsiteX7162" fmla="*/ 2158469 w 12207421"/>
              <a:gd name="connsiteY7162" fmla="*/ 5546785 h 6933129"/>
              <a:gd name="connsiteX7163" fmla="*/ 2096413 w 12207421"/>
              <a:gd name="connsiteY7163" fmla="*/ 5549607 h 6933129"/>
              <a:gd name="connsiteX7164" fmla="*/ 2089358 w 12207421"/>
              <a:gd name="connsiteY7164" fmla="*/ 5544669 h 6933129"/>
              <a:gd name="connsiteX7165" fmla="*/ 2092180 w 12207421"/>
              <a:gd name="connsiteY7165" fmla="*/ 5536909 h 6933129"/>
              <a:gd name="connsiteX7166" fmla="*/ 2114732 w 12207421"/>
              <a:gd name="connsiteY7166" fmla="*/ 5517862 h 6933129"/>
              <a:gd name="connsiteX7167" fmla="*/ 2116848 w 12207421"/>
              <a:gd name="connsiteY7167" fmla="*/ 5495287 h 6933129"/>
              <a:gd name="connsiteX7168" fmla="*/ 2106267 w 12207421"/>
              <a:gd name="connsiteY7168" fmla="*/ 5489644 h 6933129"/>
              <a:gd name="connsiteX7169" fmla="*/ 2097118 w 12207421"/>
              <a:gd name="connsiteY7169" fmla="*/ 5491760 h 6933129"/>
              <a:gd name="connsiteX7170" fmla="*/ 2097118 w 12207421"/>
              <a:gd name="connsiteY7170" fmla="*/ 5495993 h 6933129"/>
              <a:gd name="connsiteX7171" fmla="*/ 2090769 w 12207421"/>
              <a:gd name="connsiteY7171" fmla="*/ 5503753 h 6933129"/>
              <a:gd name="connsiteX7172" fmla="*/ 2083009 w 12207421"/>
              <a:gd name="connsiteY7172" fmla="*/ 5497403 h 6933129"/>
              <a:gd name="connsiteX7173" fmla="*/ 2082304 w 12207421"/>
              <a:gd name="connsiteY7173" fmla="*/ 5489644 h 6933129"/>
              <a:gd name="connsiteX7174" fmla="*/ 2084420 w 12207421"/>
              <a:gd name="connsiteY7174" fmla="*/ 5484706 h 6933129"/>
              <a:gd name="connsiteX7175" fmla="*/ 2106972 w 12207421"/>
              <a:gd name="connsiteY7175" fmla="*/ 5476240 h 6933129"/>
              <a:gd name="connsiteX7176" fmla="*/ 1589189 w 12207421"/>
              <a:gd name="connsiteY7176" fmla="*/ 5473419 h 6933129"/>
              <a:gd name="connsiteX7177" fmla="*/ 1597654 w 12207421"/>
              <a:gd name="connsiteY7177" fmla="*/ 5478357 h 6933129"/>
              <a:gd name="connsiteX7178" fmla="*/ 1592716 w 12207421"/>
              <a:gd name="connsiteY7178" fmla="*/ 5486823 h 6933129"/>
              <a:gd name="connsiteX7179" fmla="*/ 1570142 w 12207421"/>
              <a:gd name="connsiteY7179" fmla="*/ 5493878 h 6933129"/>
              <a:gd name="connsiteX7180" fmla="*/ 1568026 w 12207421"/>
              <a:gd name="connsiteY7180" fmla="*/ 5493878 h 6933129"/>
              <a:gd name="connsiteX7181" fmla="*/ 1561677 w 12207421"/>
              <a:gd name="connsiteY7181" fmla="*/ 5488940 h 6933129"/>
              <a:gd name="connsiteX7182" fmla="*/ 1566615 w 12207421"/>
              <a:gd name="connsiteY7182" fmla="*/ 5480474 h 6933129"/>
              <a:gd name="connsiteX7183" fmla="*/ 10788873 w 12207421"/>
              <a:gd name="connsiteY7183" fmla="*/ 5470750 h 6933129"/>
              <a:gd name="connsiteX7184" fmla="*/ 10793106 w 12207421"/>
              <a:gd name="connsiteY7184" fmla="*/ 5476393 h 6933129"/>
              <a:gd name="connsiteX7185" fmla="*/ 10800160 w 12207421"/>
              <a:gd name="connsiteY7185" fmla="*/ 5542706 h 6933129"/>
              <a:gd name="connsiteX7186" fmla="*/ 10793811 w 12207421"/>
              <a:gd name="connsiteY7186" fmla="*/ 5550466 h 6933129"/>
              <a:gd name="connsiteX7187" fmla="*/ 10793106 w 12207421"/>
              <a:gd name="connsiteY7187" fmla="*/ 5550466 h 6933129"/>
              <a:gd name="connsiteX7188" fmla="*/ 10786051 w 12207421"/>
              <a:gd name="connsiteY7188" fmla="*/ 5544117 h 6933129"/>
              <a:gd name="connsiteX7189" fmla="*/ 10780408 w 12207421"/>
              <a:gd name="connsiteY7189" fmla="*/ 5491913 h 6933129"/>
              <a:gd name="connsiteX7190" fmla="*/ 10770531 w 12207421"/>
              <a:gd name="connsiteY7190" fmla="*/ 5501084 h 6933129"/>
              <a:gd name="connsiteX7191" fmla="*/ 10760654 w 12207421"/>
              <a:gd name="connsiteY7191" fmla="*/ 5500378 h 6933129"/>
              <a:gd name="connsiteX7192" fmla="*/ 10761360 w 12207421"/>
              <a:gd name="connsiteY7192" fmla="*/ 5490502 h 6933129"/>
              <a:gd name="connsiteX7193" fmla="*/ 10781819 w 12207421"/>
              <a:gd name="connsiteY7193" fmla="*/ 5472161 h 6933129"/>
              <a:gd name="connsiteX7194" fmla="*/ 10788873 w 12207421"/>
              <a:gd name="connsiteY7194" fmla="*/ 5470750 h 6933129"/>
              <a:gd name="connsiteX7195" fmla="*/ 11086569 w 12207421"/>
              <a:gd name="connsiteY7195" fmla="*/ 5465106 h 6933129"/>
              <a:gd name="connsiteX7196" fmla="*/ 11092213 w 12207421"/>
              <a:gd name="connsiteY7196" fmla="*/ 5471455 h 6933129"/>
              <a:gd name="connsiteX7197" fmla="*/ 11097151 w 12207421"/>
              <a:gd name="connsiteY7197" fmla="*/ 5556108 h 6933129"/>
              <a:gd name="connsiteX7198" fmla="*/ 11090802 w 12207421"/>
              <a:gd name="connsiteY7198" fmla="*/ 5563867 h 6933129"/>
              <a:gd name="connsiteX7199" fmla="*/ 11090096 w 12207421"/>
              <a:gd name="connsiteY7199" fmla="*/ 5563867 h 6933129"/>
              <a:gd name="connsiteX7200" fmla="*/ 11083042 w 12207421"/>
              <a:gd name="connsiteY7200" fmla="*/ 5557518 h 6933129"/>
              <a:gd name="connsiteX7201" fmla="*/ 11079515 w 12207421"/>
              <a:gd name="connsiteY7201" fmla="*/ 5498967 h 6933129"/>
              <a:gd name="connsiteX7202" fmla="*/ 11070343 w 12207421"/>
              <a:gd name="connsiteY7202" fmla="*/ 5517308 h 6933129"/>
              <a:gd name="connsiteX7203" fmla="*/ 11060467 w 12207421"/>
              <a:gd name="connsiteY7203" fmla="*/ 5519425 h 6933129"/>
              <a:gd name="connsiteX7204" fmla="*/ 11057645 w 12207421"/>
              <a:gd name="connsiteY7204" fmla="*/ 5510254 h 6933129"/>
              <a:gd name="connsiteX7205" fmla="*/ 11078809 w 12207421"/>
              <a:gd name="connsiteY7205" fmla="*/ 5468633 h 6933129"/>
              <a:gd name="connsiteX7206" fmla="*/ 11086569 w 12207421"/>
              <a:gd name="connsiteY7206" fmla="*/ 5465106 h 6933129"/>
              <a:gd name="connsiteX7207" fmla="*/ 5705119 w 12207421"/>
              <a:gd name="connsiteY7207" fmla="*/ 5464853 h 6933129"/>
              <a:gd name="connsiteX7208" fmla="*/ 5712879 w 12207421"/>
              <a:gd name="connsiteY7208" fmla="*/ 5471202 h 6933129"/>
              <a:gd name="connsiteX7209" fmla="*/ 5716407 w 12207421"/>
              <a:gd name="connsiteY7209" fmla="*/ 5504359 h 6933129"/>
              <a:gd name="connsiteX7210" fmla="*/ 5744624 w 12207421"/>
              <a:gd name="connsiteY7210" fmla="*/ 5492365 h 6933129"/>
              <a:gd name="connsiteX7211" fmla="*/ 5753795 w 12207421"/>
              <a:gd name="connsiteY7211" fmla="*/ 5495892 h 6933129"/>
              <a:gd name="connsiteX7212" fmla="*/ 5750268 w 12207421"/>
              <a:gd name="connsiteY7212" fmla="*/ 5504359 h 6933129"/>
              <a:gd name="connsiteX7213" fmla="*/ 5718523 w 12207421"/>
              <a:gd name="connsiteY7213" fmla="*/ 5518467 h 6933129"/>
              <a:gd name="connsiteX7214" fmla="*/ 5722050 w 12207421"/>
              <a:gd name="connsiteY7214" fmla="*/ 5550212 h 6933129"/>
              <a:gd name="connsiteX7215" fmla="*/ 5715701 w 12207421"/>
              <a:gd name="connsiteY7215" fmla="*/ 5557972 h 6933129"/>
              <a:gd name="connsiteX7216" fmla="*/ 5714996 w 12207421"/>
              <a:gd name="connsiteY7216" fmla="*/ 5557972 h 6933129"/>
              <a:gd name="connsiteX7217" fmla="*/ 5707941 w 12207421"/>
              <a:gd name="connsiteY7217" fmla="*/ 5551623 h 6933129"/>
              <a:gd name="connsiteX7218" fmla="*/ 5705119 w 12207421"/>
              <a:gd name="connsiteY7218" fmla="*/ 5524111 h 6933129"/>
              <a:gd name="connsiteX7219" fmla="*/ 5683956 w 12207421"/>
              <a:gd name="connsiteY7219" fmla="*/ 5533282 h 6933129"/>
              <a:gd name="connsiteX7220" fmla="*/ 5681134 w 12207421"/>
              <a:gd name="connsiteY7220" fmla="*/ 5533987 h 6933129"/>
              <a:gd name="connsiteX7221" fmla="*/ 5674784 w 12207421"/>
              <a:gd name="connsiteY7221" fmla="*/ 5529754 h 6933129"/>
              <a:gd name="connsiteX7222" fmla="*/ 5678313 w 12207421"/>
              <a:gd name="connsiteY7222" fmla="*/ 5520584 h 6933129"/>
              <a:gd name="connsiteX7223" fmla="*/ 5703003 w 12207421"/>
              <a:gd name="connsiteY7223" fmla="*/ 5510002 h 6933129"/>
              <a:gd name="connsiteX7224" fmla="*/ 5698770 w 12207421"/>
              <a:gd name="connsiteY7224" fmla="*/ 5472613 h 6933129"/>
              <a:gd name="connsiteX7225" fmla="*/ 5705119 w 12207421"/>
              <a:gd name="connsiteY7225" fmla="*/ 5464853 h 6933129"/>
              <a:gd name="connsiteX7226" fmla="*/ 239698 w 12207421"/>
              <a:gd name="connsiteY7226" fmla="*/ 5460721 h 6933129"/>
              <a:gd name="connsiteX7227" fmla="*/ 243931 w 12207421"/>
              <a:gd name="connsiteY7227" fmla="*/ 5466364 h 6933129"/>
              <a:gd name="connsiteX7228" fmla="*/ 250985 w 12207421"/>
              <a:gd name="connsiteY7228" fmla="*/ 5532677 h 6933129"/>
              <a:gd name="connsiteX7229" fmla="*/ 244636 w 12207421"/>
              <a:gd name="connsiteY7229" fmla="*/ 5540437 h 6933129"/>
              <a:gd name="connsiteX7230" fmla="*/ 243931 w 12207421"/>
              <a:gd name="connsiteY7230" fmla="*/ 5540437 h 6933129"/>
              <a:gd name="connsiteX7231" fmla="*/ 236876 w 12207421"/>
              <a:gd name="connsiteY7231" fmla="*/ 5534088 h 6933129"/>
              <a:gd name="connsiteX7232" fmla="*/ 231233 w 12207421"/>
              <a:gd name="connsiteY7232" fmla="*/ 5481884 h 6933129"/>
              <a:gd name="connsiteX7233" fmla="*/ 221357 w 12207421"/>
              <a:gd name="connsiteY7233" fmla="*/ 5491055 h 6933129"/>
              <a:gd name="connsiteX7234" fmla="*/ 211480 w 12207421"/>
              <a:gd name="connsiteY7234" fmla="*/ 5490349 h 6933129"/>
              <a:gd name="connsiteX7235" fmla="*/ 212186 w 12207421"/>
              <a:gd name="connsiteY7235" fmla="*/ 5480473 h 6933129"/>
              <a:gd name="connsiteX7236" fmla="*/ 232644 w 12207421"/>
              <a:gd name="connsiteY7236" fmla="*/ 5462132 h 6933129"/>
              <a:gd name="connsiteX7237" fmla="*/ 239698 w 12207421"/>
              <a:gd name="connsiteY7237" fmla="*/ 5460721 h 6933129"/>
              <a:gd name="connsiteX7238" fmla="*/ 1999062 w 12207421"/>
              <a:gd name="connsiteY7238" fmla="*/ 5460015 h 6933129"/>
              <a:gd name="connsiteX7239" fmla="*/ 2032219 w 12207421"/>
              <a:gd name="connsiteY7239" fmla="*/ 5460015 h 6933129"/>
              <a:gd name="connsiteX7240" fmla="*/ 2039273 w 12207421"/>
              <a:gd name="connsiteY7240" fmla="*/ 5467069 h 6933129"/>
              <a:gd name="connsiteX7241" fmla="*/ 2032219 w 12207421"/>
              <a:gd name="connsiteY7241" fmla="*/ 5474124 h 6933129"/>
              <a:gd name="connsiteX7242" fmla="*/ 1999062 w 12207421"/>
              <a:gd name="connsiteY7242" fmla="*/ 5474124 h 6933129"/>
              <a:gd name="connsiteX7243" fmla="*/ 1992008 w 12207421"/>
              <a:gd name="connsiteY7243" fmla="*/ 5467069 h 6933129"/>
              <a:gd name="connsiteX7244" fmla="*/ 1999062 w 12207421"/>
              <a:gd name="connsiteY7244" fmla="*/ 5460015 h 6933129"/>
              <a:gd name="connsiteX7245" fmla="*/ 3609563 w 12207421"/>
              <a:gd name="connsiteY7245" fmla="*/ 5457193 h 6933129"/>
              <a:gd name="connsiteX7246" fmla="*/ 3632138 w 12207421"/>
              <a:gd name="connsiteY7246" fmla="*/ 5481178 h 6933129"/>
              <a:gd name="connsiteX7247" fmla="*/ 3649774 w 12207421"/>
              <a:gd name="connsiteY7247" fmla="*/ 5469186 h 6933129"/>
              <a:gd name="connsiteX7248" fmla="*/ 3659650 w 12207421"/>
              <a:gd name="connsiteY7248" fmla="*/ 5472008 h 6933129"/>
              <a:gd name="connsiteX7249" fmla="*/ 3656828 w 12207421"/>
              <a:gd name="connsiteY7249" fmla="*/ 5481884 h 6933129"/>
              <a:gd name="connsiteX7250" fmla="*/ 3640603 w 12207421"/>
              <a:gd name="connsiteY7250" fmla="*/ 5492465 h 6933129"/>
              <a:gd name="connsiteX7251" fmla="*/ 3666705 w 12207421"/>
              <a:gd name="connsiteY7251" fmla="*/ 5540436 h 6933129"/>
              <a:gd name="connsiteX7252" fmla="*/ 3662472 w 12207421"/>
              <a:gd name="connsiteY7252" fmla="*/ 5549607 h 6933129"/>
              <a:gd name="connsiteX7253" fmla="*/ 3659650 w 12207421"/>
              <a:gd name="connsiteY7253" fmla="*/ 5550312 h 6933129"/>
              <a:gd name="connsiteX7254" fmla="*/ 3653301 w 12207421"/>
              <a:gd name="connsiteY7254" fmla="*/ 5546080 h 6933129"/>
              <a:gd name="connsiteX7255" fmla="*/ 3629316 w 12207421"/>
              <a:gd name="connsiteY7255" fmla="*/ 5501637 h 6933129"/>
              <a:gd name="connsiteX7256" fmla="*/ 3599687 w 12207421"/>
              <a:gd name="connsiteY7256" fmla="*/ 5541142 h 6933129"/>
              <a:gd name="connsiteX7257" fmla="*/ 3593338 w 12207421"/>
              <a:gd name="connsiteY7257" fmla="*/ 5545374 h 6933129"/>
              <a:gd name="connsiteX7258" fmla="*/ 3590516 w 12207421"/>
              <a:gd name="connsiteY7258" fmla="*/ 5544669 h 6933129"/>
              <a:gd name="connsiteX7259" fmla="*/ 3587694 w 12207421"/>
              <a:gd name="connsiteY7259" fmla="*/ 5535498 h 6933129"/>
              <a:gd name="connsiteX7260" fmla="*/ 3621556 w 12207421"/>
              <a:gd name="connsiteY7260" fmla="*/ 5491054 h 6933129"/>
              <a:gd name="connsiteX7261" fmla="*/ 3600392 w 12207421"/>
              <a:gd name="connsiteY7261" fmla="*/ 5467775 h 6933129"/>
              <a:gd name="connsiteX7262" fmla="*/ 3599687 w 12207421"/>
              <a:gd name="connsiteY7262" fmla="*/ 5457899 h 6933129"/>
              <a:gd name="connsiteX7263" fmla="*/ 3609563 w 12207421"/>
              <a:gd name="connsiteY7263" fmla="*/ 5457193 h 6933129"/>
              <a:gd name="connsiteX7264" fmla="*/ 537392 w 12207421"/>
              <a:gd name="connsiteY7264" fmla="*/ 5455077 h 6933129"/>
              <a:gd name="connsiteX7265" fmla="*/ 543036 w 12207421"/>
              <a:gd name="connsiteY7265" fmla="*/ 5461426 h 6933129"/>
              <a:gd name="connsiteX7266" fmla="*/ 547974 w 12207421"/>
              <a:gd name="connsiteY7266" fmla="*/ 5546079 h 6933129"/>
              <a:gd name="connsiteX7267" fmla="*/ 541626 w 12207421"/>
              <a:gd name="connsiteY7267" fmla="*/ 5553838 h 6933129"/>
              <a:gd name="connsiteX7268" fmla="*/ 540920 w 12207421"/>
              <a:gd name="connsiteY7268" fmla="*/ 5553838 h 6933129"/>
              <a:gd name="connsiteX7269" fmla="*/ 533865 w 12207421"/>
              <a:gd name="connsiteY7269" fmla="*/ 5547489 h 6933129"/>
              <a:gd name="connsiteX7270" fmla="*/ 530338 w 12207421"/>
              <a:gd name="connsiteY7270" fmla="*/ 5488938 h 6933129"/>
              <a:gd name="connsiteX7271" fmla="*/ 521167 w 12207421"/>
              <a:gd name="connsiteY7271" fmla="*/ 5507279 h 6933129"/>
              <a:gd name="connsiteX7272" fmla="*/ 511291 w 12207421"/>
              <a:gd name="connsiteY7272" fmla="*/ 5509396 h 6933129"/>
              <a:gd name="connsiteX7273" fmla="*/ 508469 w 12207421"/>
              <a:gd name="connsiteY7273" fmla="*/ 5500225 h 6933129"/>
              <a:gd name="connsiteX7274" fmla="*/ 529632 w 12207421"/>
              <a:gd name="connsiteY7274" fmla="*/ 5458604 h 6933129"/>
              <a:gd name="connsiteX7275" fmla="*/ 537392 w 12207421"/>
              <a:gd name="connsiteY7275" fmla="*/ 5455077 h 6933129"/>
              <a:gd name="connsiteX7276" fmla="*/ 2239596 w 12207421"/>
              <a:gd name="connsiteY7276" fmla="*/ 5438147 h 6933129"/>
              <a:gd name="connsiteX7277" fmla="*/ 2217022 w 12207421"/>
              <a:gd name="connsiteY7277" fmla="*/ 5450845 h 6933129"/>
              <a:gd name="connsiteX7278" fmla="*/ 2212789 w 12207421"/>
              <a:gd name="connsiteY7278" fmla="*/ 5473419 h 6933129"/>
              <a:gd name="connsiteX7279" fmla="*/ 2216316 w 12207421"/>
              <a:gd name="connsiteY7279" fmla="*/ 5472008 h 6933129"/>
              <a:gd name="connsiteX7280" fmla="*/ 2219138 w 12207421"/>
              <a:gd name="connsiteY7280" fmla="*/ 5471303 h 6933129"/>
              <a:gd name="connsiteX7281" fmla="*/ 2225487 w 12207421"/>
              <a:gd name="connsiteY7281" fmla="*/ 5474830 h 6933129"/>
              <a:gd name="connsiteX7282" fmla="*/ 2245239 w 12207421"/>
              <a:gd name="connsiteY7282" fmla="*/ 5464248 h 6933129"/>
              <a:gd name="connsiteX7283" fmla="*/ 2247356 w 12207421"/>
              <a:gd name="connsiteY7283" fmla="*/ 5447318 h 6933129"/>
              <a:gd name="connsiteX7284" fmla="*/ 2239596 w 12207421"/>
              <a:gd name="connsiteY7284" fmla="*/ 5438147 h 6933129"/>
              <a:gd name="connsiteX7285" fmla="*/ 2073839 w 12207421"/>
              <a:gd name="connsiteY7285" fmla="*/ 5435325 h 6933129"/>
              <a:gd name="connsiteX7286" fmla="*/ 2159881 w 12207421"/>
              <a:gd name="connsiteY7286" fmla="*/ 5440263 h 6933129"/>
              <a:gd name="connsiteX7287" fmla="*/ 2166230 w 12207421"/>
              <a:gd name="connsiteY7287" fmla="*/ 5448024 h 6933129"/>
              <a:gd name="connsiteX7288" fmla="*/ 2159175 w 12207421"/>
              <a:gd name="connsiteY7288" fmla="*/ 5454373 h 6933129"/>
              <a:gd name="connsiteX7289" fmla="*/ 2158470 w 12207421"/>
              <a:gd name="connsiteY7289" fmla="*/ 5454373 h 6933129"/>
              <a:gd name="connsiteX7290" fmla="*/ 2072429 w 12207421"/>
              <a:gd name="connsiteY7290" fmla="*/ 5449435 h 6933129"/>
              <a:gd name="connsiteX7291" fmla="*/ 2066080 w 12207421"/>
              <a:gd name="connsiteY7291" fmla="*/ 5441674 h 6933129"/>
              <a:gd name="connsiteX7292" fmla="*/ 2073839 w 12207421"/>
              <a:gd name="connsiteY7292" fmla="*/ 5435325 h 6933129"/>
              <a:gd name="connsiteX7293" fmla="*/ 2023049 w 12207421"/>
              <a:gd name="connsiteY7293" fmla="*/ 5434619 h 6933129"/>
              <a:gd name="connsiteX7294" fmla="*/ 2030809 w 12207421"/>
              <a:gd name="connsiteY7294" fmla="*/ 5440968 h 6933129"/>
              <a:gd name="connsiteX7295" fmla="*/ 2024459 w 12207421"/>
              <a:gd name="connsiteY7295" fmla="*/ 5448728 h 6933129"/>
              <a:gd name="connsiteX7296" fmla="*/ 1996947 w 12207421"/>
              <a:gd name="connsiteY7296" fmla="*/ 5451549 h 6933129"/>
              <a:gd name="connsiteX7297" fmla="*/ 1996241 w 12207421"/>
              <a:gd name="connsiteY7297" fmla="*/ 5451549 h 6933129"/>
              <a:gd name="connsiteX7298" fmla="*/ 1989186 w 12207421"/>
              <a:gd name="connsiteY7298" fmla="*/ 5445200 h 6933129"/>
              <a:gd name="connsiteX7299" fmla="*/ 1995535 w 12207421"/>
              <a:gd name="connsiteY7299" fmla="*/ 5437441 h 6933129"/>
              <a:gd name="connsiteX7300" fmla="*/ 9442522 w 12207421"/>
              <a:gd name="connsiteY7300" fmla="*/ 5428875 h 6933129"/>
              <a:gd name="connsiteX7301" fmla="*/ 9429823 w 12207421"/>
              <a:gd name="connsiteY7301" fmla="*/ 5440162 h 6933129"/>
              <a:gd name="connsiteX7302" fmla="*/ 9420653 w 12207421"/>
              <a:gd name="connsiteY7302" fmla="*/ 5459916 h 6933129"/>
              <a:gd name="connsiteX7303" fmla="*/ 9426296 w 12207421"/>
              <a:gd name="connsiteY7303" fmla="*/ 5476141 h 6933129"/>
              <a:gd name="connsiteX7304" fmla="*/ 9436879 w 12207421"/>
              <a:gd name="connsiteY7304" fmla="*/ 5477552 h 6933129"/>
              <a:gd name="connsiteX7305" fmla="*/ 9451693 w 12207421"/>
              <a:gd name="connsiteY7305" fmla="*/ 5464148 h 6933129"/>
              <a:gd name="connsiteX7306" fmla="*/ 9450282 w 12207421"/>
              <a:gd name="connsiteY7306" fmla="*/ 5452156 h 6933129"/>
              <a:gd name="connsiteX7307" fmla="*/ 9451693 w 12207421"/>
              <a:gd name="connsiteY7307" fmla="*/ 5443689 h 6933129"/>
              <a:gd name="connsiteX7308" fmla="*/ 9452398 w 12207421"/>
              <a:gd name="connsiteY7308" fmla="*/ 5438751 h 6933129"/>
              <a:gd name="connsiteX7309" fmla="*/ 9450282 w 12207421"/>
              <a:gd name="connsiteY7309" fmla="*/ 5433108 h 6933129"/>
              <a:gd name="connsiteX7310" fmla="*/ 9448871 w 12207421"/>
              <a:gd name="connsiteY7310" fmla="*/ 5430991 h 6933129"/>
              <a:gd name="connsiteX7311" fmla="*/ 9443933 w 12207421"/>
              <a:gd name="connsiteY7311" fmla="*/ 5428875 h 6933129"/>
              <a:gd name="connsiteX7312" fmla="*/ 9442522 w 12207421"/>
              <a:gd name="connsiteY7312" fmla="*/ 5428875 h 6933129"/>
              <a:gd name="connsiteX7313" fmla="*/ 10724677 w 12207421"/>
              <a:gd name="connsiteY7313" fmla="*/ 5422780 h 6933129"/>
              <a:gd name="connsiteX7314" fmla="*/ 11104205 w 12207421"/>
              <a:gd name="connsiteY7314" fmla="*/ 5423485 h 6933129"/>
              <a:gd name="connsiteX7315" fmla="*/ 11111259 w 12207421"/>
              <a:gd name="connsiteY7315" fmla="*/ 5430540 h 6933129"/>
              <a:gd name="connsiteX7316" fmla="*/ 11104205 w 12207421"/>
              <a:gd name="connsiteY7316" fmla="*/ 5437594 h 6933129"/>
              <a:gd name="connsiteX7317" fmla="*/ 10730320 w 12207421"/>
              <a:gd name="connsiteY7317" fmla="*/ 5436889 h 6933129"/>
              <a:gd name="connsiteX7318" fmla="*/ 10693637 w 12207421"/>
              <a:gd name="connsiteY7318" fmla="*/ 5662631 h 6933129"/>
              <a:gd name="connsiteX7319" fmla="*/ 10687288 w 12207421"/>
              <a:gd name="connsiteY7319" fmla="*/ 5668275 h 6933129"/>
              <a:gd name="connsiteX7320" fmla="*/ 10680234 w 12207421"/>
              <a:gd name="connsiteY7320" fmla="*/ 5662631 h 6933129"/>
              <a:gd name="connsiteX7321" fmla="*/ 10624504 w 12207421"/>
              <a:gd name="connsiteY7321" fmla="*/ 5439711 h 6933129"/>
              <a:gd name="connsiteX7322" fmla="*/ 10629442 w 12207421"/>
              <a:gd name="connsiteY7322" fmla="*/ 5431245 h 6933129"/>
              <a:gd name="connsiteX7323" fmla="*/ 10637907 w 12207421"/>
              <a:gd name="connsiteY7323" fmla="*/ 5436183 h 6933129"/>
              <a:gd name="connsiteX7324" fmla="*/ 10685172 w 12207421"/>
              <a:gd name="connsiteY7324" fmla="*/ 5625948 h 6933129"/>
              <a:gd name="connsiteX7325" fmla="*/ 10717622 w 12207421"/>
              <a:gd name="connsiteY7325" fmla="*/ 5428423 h 6933129"/>
              <a:gd name="connsiteX7326" fmla="*/ 10724677 w 12207421"/>
              <a:gd name="connsiteY7326" fmla="*/ 5422780 h 6933129"/>
              <a:gd name="connsiteX7327" fmla="*/ 9439701 w 12207421"/>
              <a:gd name="connsiteY7327" fmla="*/ 5414766 h 6933129"/>
              <a:gd name="connsiteX7328" fmla="*/ 9455220 w 12207421"/>
              <a:gd name="connsiteY7328" fmla="*/ 5416883 h 6933129"/>
              <a:gd name="connsiteX7329" fmla="*/ 9463685 w 12207421"/>
              <a:gd name="connsiteY7329" fmla="*/ 5420410 h 6933129"/>
              <a:gd name="connsiteX7330" fmla="*/ 9466507 w 12207421"/>
              <a:gd name="connsiteY7330" fmla="*/ 5433108 h 6933129"/>
              <a:gd name="connsiteX7331" fmla="*/ 9467918 w 12207421"/>
              <a:gd name="connsiteY7331" fmla="*/ 5462032 h 6933129"/>
              <a:gd name="connsiteX7332" fmla="*/ 9468624 w 12207421"/>
              <a:gd name="connsiteY7332" fmla="*/ 5462737 h 6933129"/>
              <a:gd name="connsiteX7333" fmla="*/ 9470035 w 12207421"/>
              <a:gd name="connsiteY7333" fmla="*/ 5462737 h 6933129"/>
              <a:gd name="connsiteX7334" fmla="*/ 9479205 w 12207421"/>
              <a:gd name="connsiteY7334" fmla="*/ 5466264 h 6933129"/>
              <a:gd name="connsiteX7335" fmla="*/ 9475678 w 12207421"/>
              <a:gd name="connsiteY7335" fmla="*/ 5475435 h 6933129"/>
              <a:gd name="connsiteX7336" fmla="*/ 9462275 w 12207421"/>
              <a:gd name="connsiteY7336" fmla="*/ 5475435 h 6933129"/>
              <a:gd name="connsiteX7337" fmla="*/ 9441817 w 12207421"/>
              <a:gd name="connsiteY7337" fmla="*/ 5490955 h 6933129"/>
              <a:gd name="connsiteX7338" fmla="*/ 9433351 w 12207421"/>
              <a:gd name="connsiteY7338" fmla="*/ 5492366 h 6933129"/>
              <a:gd name="connsiteX7339" fmla="*/ 9418536 w 12207421"/>
              <a:gd name="connsiteY7339" fmla="*/ 5487428 h 6933129"/>
              <a:gd name="connsiteX7340" fmla="*/ 9407249 w 12207421"/>
              <a:gd name="connsiteY7340" fmla="*/ 5458505 h 6933129"/>
              <a:gd name="connsiteX7341" fmla="*/ 9418536 w 12207421"/>
              <a:gd name="connsiteY7341" fmla="*/ 5432402 h 6933129"/>
              <a:gd name="connsiteX7342" fmla="*/ 9439701 w 12207421"/>
              <a:gd name="connsiteY7342" fmla="*/ 5414766 h 6933129"/>
              <a:gd name="connsiteX7343" fmla="*/ 175503 w 12207421"/>
              <a:gd name="connsiteY7343" fmla="*/ 5412751 h 6933129"/>
              <a:gd name="connsiteX7344" fmla="*/ 555029 w 12207421"/>
              <a:gd name="connsiteY7344" fmla="*/ 5413456 h 6933129"/>
              <a:gd name="connsiteX7345" fmla="*/ 562083 w 12207421"/>
              <a:gd name="connsiteY7345" fmla="*/ 5420511 h 6933129"/>
              <a:gd name="connsiteX7346" fmla="*/ 555029 w 12207421"/>
              <a:gd name="connsiteY7346" fmla="*/ 5427565 h 6933129"/>
              <a:gd name="connsiteX7347" fmla="*/ 181146 w 12207421"/>
              <a:gd name="connsiteY7347" fmla="*/ 5426860 h 6933129"/>
              <a:gd name="connsiteX7348" fmla="*/ 144463 w 12207421"/>
              <a:gd name="connsiteY7348" fmla="*/ 5652602 h 6933129"/>
              <a:gd name="connsiteX7349" fmla="*/ 138114 w 12207421"/>
              <a:gd name="connsiteY7349" fmla="*/ 5658246 h 6933129"/>
              <a:gd name="connsiteX7350" fmla="*/ 131060 w 12207421"/>
              <a:gd name="connsiteY7350" fmla="*/ 5652602 h 6933129"/>
              <a:gd name="connsiteX7351" fmla="*/ 75330 w 12207421"/>
              <a:gd name="connsiteY7351" fmla="*/ 5429682 h 6933129"/>
              <a:gd name="connsiteX7352" fmla="*/ 80268 w 12207421"/>
              <a:gd name="connsiteY7352" fmla="*/ 5421216 h 6933129"/>
              <a:gd name="connsiteX7353" fmla="*/ 88733 w 12207421"/>
              <a:gd name="connsiteY7353" fmla="*/ 5426154 h 6933129"/>
              <a:gd name="connsiteX7354" fmla="*/ 135998 w 12207421"/>
              <a:gd name="connsiteY7354" fmla="*/ 5615919 h 6933129"/>
              <a:gd name="connsiteX7355" fmla="*/ 168448 w 12207421"/>
              <a:gd name="connsiteY7355" fmla="*/ 5418394 h 6933129"/>
              <a:gd name="connsiteX7356" fmla="*/ 175503 w 12207421"/>
              <a:gd name="connsiteY7356" fmla="*/ 5412751 h 6933129"/>
              <a:gd name="connsiteX7357" fmla="*/ 1933457 w 12207421"/>
              <a:gd name="connsiteY7357" fmla="*/ 5411340 h 6933129"/>
              <a:gd name="connsiteX7358" fmla="*/ 1908766 w 12207421"/>
              <a:gd name="connsiteY7358" fmla="*/ 5469186 h 6933129"/>
              <a:gd name="connsiteX7359" fmla="*/ 1952504 w 12207421"/>
              <a:gd name="connsiteY7359" fmla="*/ 5471303 h 6933129"/>
              <a:gd name="connsiteX7360" fmla="*/ 7424958 w 12207421"/>
              <a:gd name="connsiteY7360" fmla="*/ 5411239 h 6933129"/>
              <a:gd name="connsiteX7361" fmla="*/ 7446121 w 12207421"/>
              <a:gd name="connsiteY7361" fmla="*/ 5423232 h 6933129"/>
              <a:gd name="connsiteX7362" fmla="*/ 7443300 w 12207421"/>
              <a:gd name="connsiteY7362" fmla="*/ 5461327 h 6933129"/>
              <a:gd name="connsiteX7363" fmla="*/ 7435540 w 12207421"/>
              <a:gd name="connsiteY7363" fmla="*/ 5469792 h 6933129"/>
              <a:gd name="connsiteX7364" fmla="*/ 7474339 w 12207421"/>
              <a:gd name="connsiteY7364" fmla="*/ 5467676 h 6933129"/>
              <a:gd name="connsiteX7365" fmla="*/ 7481394 w 12207421"/>
              <a:gd name="connsiteY7365" fmla="*/ 5474730 h 6933129"/>
              <a:gd name="connsiteX7366" fmla="*/ 7476455 w 12207421"/>
              <a:gd name="connsiteY7366" fmla="*/ 5481784 h 6933129"/>
              <a:gd name="connsiteX7367" fmla="*/ 7414399 w 12207421"/>
              <a:gd name="connsiteY7367" fmla="*/ 5484606 h 6933129"/>
              <a:gd name="connsiteX7368" fmla="*/ 7407344 w 12207421"/>
              <a:gd name="connsiteY7368" fmla="*/ 5479668 h 6933129"/>
              <a:gd name="connsiteX7369" fmla="*/ 7410166 w 12207421"/>
              <a:gd name="connsiteY7369" fmla="*/ 5471908 h 6933129"/>
              <a:gd name="connsiteX7370" fmla="*/ 7432718 w 12207421"/>
              <a:gd name="connsiteY7370" fmla="*/ 5452861 h 6933129"/>
              <a:gd name="connsiteX7371" fmla="*/ 7434834 w 12207421"/>
              <a:gd name="connsiteY7371" fmla="*/ 5430286 h 6933129"/>
              <a:gd name="connsiteX7372" fmla="*/ 7424253 w 12207421"/>
              <a:gd name="connsiteY7372" fmla="*/ 5424643 h 6933129"/>
              <a:gd name="connsiteX7373" fmla="*/ 7415104 w 12207421"/>
              <a:gd name="connsiteY7373" fmla="*/ 5426759 h 6933129"/>
              <a:gd name="connsiteX7374" fmla="*/ 7415104 w 12207421"/>
              <a:gd name="connsiteY7374" fmla="*/ 5430992 h 6933129"/>
              <a:gd name="connsiteX7375" fmla="*/ 7408755 w 12207421"/>
              <a:gd name="connsiteY7375" fmla="*/ 5438752 h 6933129"/>
              <a:gd name="connsiteX7376" fmla="*/ 7400995 w 12207421"/>
              <a:gd name="connsiteY7376" fmla="*/ 5432402 h 6933129"/>
              <a:gd name="connsiteX7377" fmla="*/ 7400290 w 12207421"/>
              <a:gd name="connsiteY7377" fmla="*/ 5424643 h 6933129"/>
              <a:gd name="connsiteX7378" fmla="*/ 7402406 w 12207421"/>
              <a:gd name="connsiteY7378" fmla="*/ 5419705 h 6933129"/>
              <a:gd name="connsiteX7379" fmla="*/ 7424958 w 12207421"/>
              <a:gd name="connsiteY7379" fmla="*/ 5411239 h 6933129"/>
              <a:gd name="connsiteX7380" fmla="*/ 3695186 w 12207421"/>
              <a:gd name="connsiteY7380" fmla="*/ 5411076 h 6933129"/>
              <a:gd name="connsiteX7381" fmla="*/ 3705504 w 12207421"/>
              <a:gd name="connsiteY7381" fmla="*/ 5417689 h 6933129"/>
              <a:gd name="connsiteX7382" fmla="*/ 3709736 w 12207421"/>
              <a:gd name="connsiteY7382" fmla="*/ 5451551 h 6933129"/>
              <a:gd name="connsiteX7383" fmla="*/ 3709031 w 12207421"/>
              <a:gd name="connsiteY7383" fmla="*/ 5453667 h 6933129"/>
              <a:gd name="connsiteX7384" fmla="*/ 3706915 w 12207421"/>
              <a:gd name="connsiteY7384" fmla="*/ 5468481 h 6933129"/>
              <a:gd name="connsiteX7385" fmla="*/ 3730194 w 12207421"/>
              <a:gd name="connsiteY7385" fmla="*/ 5450845 h 6933129"/>
              <a:gd name="connsiteX7386" fmla="*/ 3740070 w 12207421"/>
              <a:gd name="connsiteY7386" fmla="*/ 5450140 h 6933129"/>
              <a:gd name="connsiteX7387" fmla="*/ 3740776 w 12207421"/>
              <a:gd name="connsiteY7387" fmla="*/ 5460016 h 6933129"/>
              <a:gd name="connsiteX7388" fmla="*/ 3704798 w 12207421"/>
              <a:gd name="connsiteY7388" fmla="*/ 5485412 h 6933129"/>
              <a:gd name="connsiteX7389" fmla="*/ 3701977 w 12207421"/>
              <a:gd name="connsiteY7389" fmla="*/ 5486117 h 6933129"/>
              <a:gd name="connsiteX7390" fmla="*/ 3695628 w 12207421"/>
              <a:gd name="connsiteY7390" fmla="*/ 5481885 h 6933129"/>
              <a:gd name="connsiteX7391" fmla="*/ 3695628 w 12207421"/>
              <a:gd name="connsiteY7391" fmla="*/ 5450845 h 6933129"/>
              <a:gd name="connsiteX7392" fmla="*/ 3695628 w 12207421"/>
              <a:gd name="connsiteY7392" fmla="*/ 5450140 h 6933129"/>
              <a:gd name="connsiteX7393" fmla="*/ 3694217 w 12207421"/>
              <a:gd name="connsiteY7393" fmla="*/ 5427565 h 6933129"/>
              <a:gd name="connsiteX7394" fmla="*/ 3686456 w 12207421"/>
              <a:gd name="connsiteY7394" fmla="*/ 5425448 h 6933129"/>
              <a:gd name="connsiteX7395" fmla="*/ 3684340 w 12207421"/>
              <a:gd name="connsiteY7395" fmla="*/ 5426859 h 6933129"/>
              <a:gd name="connsiteX7396" fmla="*/ 3676580 w 12207421"/>
              <a:gd name="connsiteY7396" fmla="*/ 5433208 h 6933129"/>
              <a:gd name="connsiteX7397" fmla="*/ 3670231 w 12207421"/>
              <a:gd name="connsiteY7397" fmla="*/ 5425448 h 6933129"/>
              <a:gd name="connsiteX7398" fmla="*/ 3682223 w 12207421"/>
              <a:gd name="connsiteY7398" fmla="*/ 5411340 h 6933129"/>
              <a:gd name="connsiteX7399" fmla="*/ 3695186 w 12207421"/>
              <a:gd name="connsiteY7399" fmla="*/ 5411076 h 6933129"/>
              <a:gd name="connsiteX7400" fmla="*/ 6907175 w 12207421"/>
              <a:gd name="connsiteY7400" fmla="*/ 5408418 h 6933129"/>
              <a:gd name="connsiteX7401" fmla="*/ 6915640 w 12207421"/>
              <a:gd name="connsiteY7401" fmla="*/ 5413356 h 6933129"/>
              <a:gd name="connsiteX7402" fmla="*/ 6910702 w 12207421"/>
              <a:gd name="connsiteY7402" fmla="*/ 5421822 h 6933129"/>
              <a:gd name="connsiteX7403" fmla="*/ 6888128 w 12207421"/>
              <a:gd name="connsiteY7403" fmla="*/ 5428877 h 6933129"/>
              <a:gd name="connsiteX7404" fmla="*/ 6886012 w 12207421"/>
              <a:gd name="connsiteY7404" fmla="*/ 5428877 h 6933129"/>
              <a:gd name="connsiteX7405" fmla="*/ 6879663 w 12207421"/>
              <a:gd name="connsiteY7405" fmla="*/ 5423939 h 6933129"/>
              <a:gd name="connsiteX7406" fmla="*/ 6884601 w 12207421"/>
              <a:gd name="connsiteY7406" fmla="*/ 5415473 h 6933129"/>
              <a:gd name="connsiteX7407" fmla="*/ 4126652 w 12207421"/>
              <a:gd name="connsiteY7407" fmla="*/ 5402169 h 6933129"/>
              <a:gd name="connsiteX7408" fmla="*/ 4135822 w 12207421"/>
              <a:gd name="connsiteY7408" fmla="*/ 5406401 h 6933129"/>
              <a:gd name="connsiteX7409" fmla="*/ 4138644 w 12207421"/>
              <a:gd name="connsiteY7409" fmla="*/ 5414868 h 6933129"/>
              <a:gd name="connsiteX7410" fmla="*/ 4134411 w 12207421"/>
              <a:gd name="connsiteY7410" fmla="*/ 5424038 h 6933129"/>
              <a:gd name="connsiteX7411" fmla="*/ 4132295 w 12207421"/>
              <a:gd name="connsiteY7411" fmla="*/ 5424744 h 6933129"/>
              <a:gd name="connsiteX7412" fmla="*/ 4125946 w 12207421"/>
              <a:gd name="connsiteY7412" fmla="*/ 5419806 h 6933129"/>
              <a:gd name="connsiteX7413" fmla="*/ 4122419 w 12207421"/>
              <a:gd name="connsiteY7413" fmla="*/ 5411341 h 6933129"/>
              <a:gd name="connsiteX7414" fmla="*/ 4126652 w 12207421"/>
              <a:gd name="connsiteY7414" fmla="*/ 5402169 h 6933129"/>
              <a:gd name="connsiteX7415" fmla="*/ 11787071 w 12207421"/>
              <a:gd name="connsiteY7415" fmla="*/ 5398795 h 6933129"/>
              <a:gd name="connsiteX7416" fmla="*/ 11794127 w 12207421"/>
              <a:gd name="connsiteY7416" fmla="*/ 5405849 h 6933129"/>
              <a:gd name="connsiteX7417" fmla="*/ 11794832 w 12207421"/>
              <a:gd name="connsiteY7417" fmla="*/ 5434067 h 6933129"/>
              <a:gd name="connsiteX7418" fmla="*/ 11822344 w 12207421"/>
              <a:gd name="connsiteY7418" fmla="*/ 5429129 h 6933129"/>
              <a:gd name="connsiteX7419" fmla="*/ 11830810 w 12207421"/>
              <a:gd name="connsiteY7419" fmla="*/ 5434772 h 6933129"/>
              <a:gd name="connsiteX7420" fmla="*/ 11825166 w 12207421"/>
              <a:gd name="connsiteY7420" fmla="*/ 5443239 h 6933129"/>
              <a:gd name="connsiteX7421" fmla="*/ 11795538 w 12207421"/>
              <a:gd name="connsiteY7421" fmla="*/ 5448177 h 6933129"/>
              <a:gd name="connsiteX7422" fmla="*/ 11796243 w 12207421"/>
              <a:gd name="connsiteY7422" fmla="*/ 5482743 h 6933129"/>
              <a:gd name="connsiteX7423" fmla="*/ 11789188 w 12207421"/>
              <a:gd name="connsiteY7423" fmla="*/ 5489798 h 6933129"/>
              <a:gd name="connsiteX7424" fmla="*/ 11782133 w 12207421"/>
              <a:gd name="connsiteY7424" fmla="*/ 5482743 h 6933129"/>
              <a:gd name="connsiteX7425" fmla="*/ 11781428 w 12207421"/>
              <a:gd name="connsiteY7425" fmla="*/ 5450293 h 6933129"/>
              <a:gd name="connsiteX7426" fmla="*/ 11762381 w 12207421"/>
              <a:gd name="connsiteY7426" fmla="*/ 5453820 h 6933129"/>
              <a:gd name="connsiteX7427" fmla="*/ 11760970 w 12207421"/>
              <a:gd name="connsiteY7427" fmla="*/ 5453820 h 6933129"/>
              <a:gd name="connsiteX7428" fmla="*/ 11753915 w 12207421"/>
              <a:gd name="connsiteY7428" fmla="*/ 5448177 h 6933129"/>
              <a:gd name="connsiteX7429" fmla="*/ 11759559 w 12207421"/>
              <a:gd name="connsiteY7429" fmla="*/ 5439712 h 6933129"/>
              <a:gd name="connsiteX7430" fmla="*/ 11780722 w 12207421"/>
              <a:gd name="connsiteY7430" fmla="*/ 5436183 h 6933129"/>
              <a:gd name="connsiteX7431" fmla="*/ 11780017 w 12207421"/>
              <a:gd name="connsiteY7431" fmla="*/ 5405849 h 6933129"/>
              <a:gd name="connsiteX7432" fmla="*/ 11787071 w 12207421"/>
              <a:gd name="connsiteY7432" fmla="*/ 5398795 h 6933129"/>
              <a:gd name="connsiteX7433" fmla="*/ 5557684 w 12207421"/>
              <a:gd name="connsiteY7433" fmla="*/ 5395720 h 6933129"/>
              <a:gd name="connsiteX7434" fmla="*/ 5561917 w 12207421"/>
              <a:gd name="connsiteY7434" fmla="*/ 5401363 h 6933129"/>
              <a:gd name="connsiteX7435" fmla="*/ 5568971 w 12207421"/>
              <a:gd name="connsiteY7435" fmla="*/ 5467676 h 6933129"/>
              <a:gd name="connsiteX7436" fmla="*/ 5562622 w 12207421"/>
              <a:gd name="connsiteY7436" fmla="*/ 5475436 h 6933129"/>
              <a:gd name="connsiteX7437" fmla="*/ 5561917 w 12207421"/>
              <a:gd name="connsiteY7437" fmla="*/ 5475436 h 6933129"/>
              <a:gd name="connsiteX7438" fmla="*/ 5554862 w 12207421"/>
              <a:gd name="connsiteY7438" fmla="*/ 5469087 h 6933129"/>
              <a:gd name="connsiteX7439" fmla="*/ 5549219 w 12207421"/>
              <a:gd name="connsiteY7439" fmla="*/ 5416883 h 6933129"/>
              <a:gd name="connsiteX7440" fmla="*/ 5539343 w 12207421"/>
              <a:gd name="connsiteY7440" fmla="*/ 5426054 h 6933129"/>
              <a:gd name="connsiteX7441" fmla="*/ 5529466 w 12207421"/>
              <a:gd name="connsiteY7441" fmla="*/ 5425348 h 6933129"/>
              <a:gd name="connsiteX7442" fmla="*/ 5530172 w 12207421"/>
              <a:gd name="connsiteY7442" fmla="*/ 5415472 h 6933129"/>
              <a:gd name="connsiteX7443" fmla="*/ 5550630 w 12207421"/>
              <a:gd name="connsiteY7443" fmla="*/ 5397131 h 6933129"/>
              <a:gd name="connsiteX7444" fmla="*/ 5557684 w 12207421"/>
              <a:gd name="connsiteY7444" fmla="*/ 5395720 h 6933129"/>
              <a:gd name="connsiteX7445" fmla="*/ 7317048 w 12207421"/>
              <a:gd name="connsiteY7445" fmla="*/ 5395014 h 6933129"/>
              <a:gd name="connsiteX7446" fmla="*/ 7350205 w 12207421"/>
              <a:gd name="connsiteY7446" fmla="*/ 5395014 h 6933129"/>
              <a:gd name="connsiteX7447" fmla="*/ 7357259 w 12207421"/>
              <a:gd name="connsiteY7447" fmla="*/ 5402068 h 6933129"/>
              <a:gd name="connsiteX7448" fmla="*/ 7350205 w 12207421"/>
              <a:gd name="connsiteY7448" fmla="*/ 5409123 h 6933129"/>
              <a:gd name="connsiteX7449" fmla="*/ 7317048 w 12207421"/>
              <a:gd name="connsiteY7449" fmla="*/ 5409123 h 6933129"/>
              <a:gd name="connsiteX7450" fmla="*/ 7309994 w 12207421"/>
              <a:gd name="connsiteY7450" fmla="*/ 5402068 h 6933129"/>
              <a:gd name="connsiteX7451" fmla="*/ 7317048 w 12207421"/>
              <a:gd name="connsiteY7451" fmla="*/ 5395014 h 6933129"/>
              <a:gd name="connsiteX7452" fmla="*/ 1933457 w 12207421"/>
              <a:gd name="connsiteY7452" fmla="*/ 5392999 h 6933129"/>
              <a:gd name="connsiteX7453" fmla="*/ 1934868 w 12207421"/>
              <a:gd name="connsiteY7453" fmla="*/ 5393704 h 6933129"/>
              <a:gd name="connsiteX7454" fmla="*/ 1944038 w 12207421"/>
              <a:gd name="connsiteY7454" fmla="*/ 5398642 h 6933129"/>
              <a:gd name="connsiteX7455" fmla="*/ 1967318 w 12207421"/>
              <a:gd name="connsiteY7455" fmla="*/ 5472713 h 6933129"/>
              <a:gd name="connsiteX7456" fmla="*/ 1973667 w 12207421"/>
              <a:gd name="connsiteY7456" fmla="*/ 5479062 h 6933129"/>
              <a:gd name="connsiteX7457" fmla="*/ 1972256 w 12207421"/>
              <a:gd name="connsiteY7457" fmla="*/ 5483295 h 6933129"/>
              <a:gd name="connsiteX7458" fmla="*/ 1977194 w 12207421"/>
              <a:gd name="connsiteY7458" fmla="*/ 5500226 h 6933129"/>
              <a:gd name="connsiteX7459" fmla="*/ 1972256 w 12207421"/>
              <a:gd name="connsiteY7459" fmla="*/ 5509396 h 6933129"/>
              <a:gd name="connsiteX7460" fmla="*/ 1970140 w 12207421"/>
              <a:gd name="connsiteY7460" fmla="*/ 5509396 h 6933129"/>
              <a:gd name="connsiteX7461" fmla="*/ 1963085 w 12207421"/>
              <a:gd name="connsiteY7461" fmla="*/ 5504458 h 6933129"/>
              <a:gd name="connsiteX7462" fmla="*/ 1957442 w 12207421"/>
              <a:gd name="connsiteY7462" fmla="*/ 5485411 h 6933129"/>
              <a:gd name="connsiteX7463" fmla="*/ 1903122 w 12207421"/>
              <a:gd name="connsiteY7463" fmla="*/ 5483295 h 6933129"/>
              <a:gd name="connsiteX7464" fmla="*/ 1894656 w 12207421"/>
              <a:gd name="connsiteY7464" fmla="*/ 5502342 h 6933129"/>
              <a:gd name="connsiteX7465" fmla="*/ 1888307 w 12207421"/>
              <a:gd name="connsiteY7465" fmla="*/ 5506575 h 6933129"/>
              <a:gd name="connsiteX7466" fmla="*/ 1885486 w 12207421"/>
              <a:gd name="connsiteY7466" fmla="*/ 5505869 h 6933129"/>
              <a:gd name="connsiteX7467" fmla="*/ 1881959 w 12207421"/>
              <a:gd name="connsiteY7467" fmla="*/ 5496698 h 6933129"/>
              <a:gd name="connsiteX7468" fmla="*/ 1924286 w 12207421"/>
              <a:gd name="connsiteY7468" fmla="*/ 5396526 h 6933129"/>
              <a:gd name="connsiteX7469" fmla="*/ 1933457 w 12207421"/>
              <a:gd name="connsiteY7469" fmla="*/ 5392999 h 6933129"/>
              <a:gd name="connsiteX7470" fmla="*/ 3182771 w 12207421"/>
              <a:gd name="connsiteY7470" fmla="*/ 5392293 h 6933129"/>
              <a:gd name="connsiteX7471" fmla="*/ 3192647 w 12207421"/>
              <a:gd name="connsiteY7471" fmla="*/ 5400758 h 6933129"/>
              <a:gd name="connsiteX7472" fmla="*/ 3194058 w 12207421"/>
              <a:gd name="connsiteY7472" fmla="*/ 5416278 h 6933129"/>
              <a:gd name="connsiteX7473" fmla="*/ 3232857 w 12207421"/>
              <a:gd name="connsiteY7473" fmla="*/ 5409929 h 6933129"/>
              <a:gd name="connsiteX7474" fmla="*/ 3243439 w 12207421"/>
              <a:gd name="connsiteY7474" fmla="*/ 5417689 h 6933129"/>
              <a:gd name="connsiteX7475" fmla="*/ 3235679 w 12207421"/>
              <a:gd name="connsiteY7475" fmla="*/ 5428270 h 6933129"/>
              <a:gd name="connsiteX7476" fmla="*/ 3195469 w 12207421"/>
              <a:gd name="connsiteY7476" fmla="*/ 5434619 h 6933129"/>
              <a:gd name="connsiteX7477" fmla="*/ 3198996 w 12207421"/>
              <a:gd name="connsiteY7477" fmla="*/ 5469186 h 6933129"/>
              <a:gd name="connsiteX7478" fmla="*/ 3190531 w 12207421"/>
              <a:gd name="connsiteY7478" fmla="*/ 5479062 h 6933129"/>
              <a:gd name="connsiteX7479" fmla="*/ 3189825 w 12207421"/>
              <a:gd name="connsiteY7479" fmla="*/ 5479062 h 6933129"/>
              <a:gd name="connsiteX7480" fmla="*/ 3180655 w 12207421"/>
              <a:gd name="connsiteY7480" fmla="*/ 5470597 h 6933129"/>
              <a:gd name="connsiteX7481" fmla="*/ 3177127 w 12207421"/>
              <a:gd name="connsiteY7481" fmla="*/ 5436736 h 6933129"/>
              <a:gd name="connsiteX7482" fmla="*/ 3158081 w 12207421"/>
              <a:gd name="connsiteY7482" fmla="*/ 5440263 h 6933129"/>
              <a:gd name="connsiteX7483" fmla="*/ 3156670 w 12207421"/>
              <a:gd name="connsiteY7483" fmla="*/ 5440263 h 6933129"/>
              <a:gd name="connsiteX7484" fmla="*/ 3147499 w 12207421"/>
              <a:gd name="connsiteY7484" fmla="*/ 5432503 h 6933129"/>
              <a:gd name="connsiteX7485" fmla="*/ 3155259 w 12207421"/>
              <a:gd name="connsiteY7485" fmla="*/ 5422627 h 6933129"/>
              <a:gd name="connsiteX7486" fmla="*/ 3175717 w 12207421"/>
              <a:gd name="connsiteY7486" fmla="*/ 5419100 h 6933129"/>
              <a:gd name="connsiteX7487" fmla="*/ 3174306 w 12207421"/>
              <a:gd name="connsiteY7487" fmla="*/ 5402169 h 6933129"/>
              <a:gd name="connsiteX7488" fmla="*/ 3182771 w 12207421"/>
              <a:gd name="connsiteY7488" fmla="*/ 5392293 h 6933129"/>
              <a:gd name="connsiteX7489" fmla="*/ 8927549 w 12207421"/>
              <a:gd name="connsiteY7489" fmla="*/ 5392192 h 6933129"/>
              <a:gd name="connsiteX7490" fmla="*/ 8950124 w 12207421"/>
              <a:gd name="connsiteY7490" fmla="*/ 5416177 h 6933129"/>
              <a:gd name="connsiteX7491" fmla="*/ 8967760 w 12207421"/>
              <a:gd name="connsiteY7491" fmla="*/ 5404185 h 6933129"/>
              <a:gd name="connsiteX7492" fmla="*/ 8977636 w 12207421"/>
              <a:gd name="connsiteY7492" fmla="*/ 5407007 h 6933129"/>
              <a:gd name="connsiteX7493" fmla="*/ 8974814 w 12207421"/>
              <a:gd name="connsiteY7493" fmla="*/ 5416883 h 6933129"/>
              <a:gd name="connsiteX7494" fmla="*/ 8958589 w 12207421"/>
              <a:gd name="connsiteY7494" fmla="*/ 5427464 h 6933129"/>
              <a:gd name="connsiteX7495" fmla="*/ 8984691 w 12207421"/>
              <a:gd name="connsiteY7495" fmla="*/ 5475435 h 6933129"/>
              <a:gd name="connsiteX7496" fmla="*/ 8980458 w 12207421"/>
              <a:gd name="connsiteY7496" fmla="*/ 5484606 h 6933129"/>
              <a:gd name="connsiteX7497" fmla="*/ 8977636 w 12207421"/>
              <a:gd name="connsiteY7497" fmla="*/ 5485311 h 6933129"/>
              <a:gd name="connsiteX7498" fmla="*/ 8971287 w 12207421"/>
              <a:gd name="connsiteY7498" fmla="*/ 5481079 h 6933129"/>
              <a:gd name="connsiteX7499" fmla="*/ 8947302 w 12207421"/>
              <a:gd name="connsiteY7499" fmla="*/ 5436636 h 6933129"/>
              <a:gd name="connsiteX7500" fmla="*/ 8917673 w 12207421"/>
              <a:gd name="connsiteY7500" fmla="*/ 5476141 h 6933129"/>
              <a:gd name="connsiteX7501" fmla="*/ 8911324 w 12207421"/>
              <a:gd name="connsiteY7501" fmla="*/ 5480373 h 6933129"/>
              <a:gd name="connsiteX7502" fmla="*/ 8908502 w 12207421"/>
              <a:gd name="connsiteY7502" fmla="*/ 5479668 h 6933129"/>
              <a:gd name="connsiteX7503" fmla="*/ 8905680 w 12207421"/>
              <a:gd name="connsiteY7503" fmla="*/ 5470497 h 6933129"/>
              <a:gd name="connsiteX7504" fmla="*/ 8939542 w 12207421"/>
              <a:gd name="connsiteY7504" fmla="*/ 5426053 h 6933129"/>
              <a:gd name="connsiteX7505" fmla="*/ 8918378 w 12207421"/>
              <a:gd name="connsiteY7505" fmla="*/ 5402774 h 6933129"/>
              <a:gd name="connsiteX7506" fmla="*/ 8917673 w 12207421"/>
              <a:gd name="connsiteY7506" fmla="*/ 5392898 h 6933129"/>
              <a:gd name="connsiteX7507" fmla="*/ 8927549 w 12207421"/>
              <a:gd name="connsiteY7507" fmla="*/ 5392192 h 6933129"/>
              <a:gd name="connsiteX7508" fmla="*/ 5855378 w 12207421"/>
              <a:gd name="connsiteY7508" fmla="*/ 5390076 h 6933129"/>
              <a:gd name="connsiteX7509" fmla="*/ 5861022 w 12207421"/>
              <a:gd name="connsiteY7509" fmla="*/ 5396425 h 6933129"/>
              <a:gd name="connsiteX7510" fmla="*/ 5865960 w 12207421"/>
              <a:gd name="connsiteY7510" fmla="*/ 5481078 h 6933129"/>
              <a:gd name="connsiteX7511" fmla="*/ 5859612 w 12207421"/>
              <a:gd name="connsiteY7511" fmla="*/ 5488837 h 6933129"/>
              <a:gd name="connsiteX7512" fmla="*/ 5858906 w 12207421"/>
              <a:gd name="connsiteY7512" fmla="*/ 5488837 h 6933129"/>
              <a:gd name="connsiteX7513" fmla="*/ 5851851 w 12207421"/>
              <a:gd name="connsiteY7513" fmla="*/ 5482488 h 6933129"/>
              <a:gd name="connsiteX7514" fmla="*/ 5848324 w 12207421"/>
              <a:gd name="connsiteY7514" fmla="*/ 5423937 h 6933129"/>
              <a:gd name="connsiteX7515" fmla="*/ 5839153 w 12207421"/>
              <a:gd name="connsiteY7515" fmla="*/ 5442278 h 6933129"/>
              <a:gd name="connsiteX7516" fmla="*/ 5829277 w 12207421"/>
              <a:gd name="connsiteY7516" fmla="*/ 5444395 h 6933129"/>
              <a:gd name="connsiteX7517" fmla="*/ 5826455 w 12207421"/>
              <a:gd name="connsiteY7517" fmla="*/ 5435224 h 6933129"/>
              <a:gd name="connsiteX7518" fmla="*/ 5847618 w 12207421"/>
              <a:gd name="connsiteY7518" fmla="*/ 5393603 h 6933129"/>
              <a:gd name="connsiteX7519" fmla="*/ 5855378 w 12207421"/>
              <a:gd name="connsiteY7519" fmla="*/ 5390076 h 6933129"/>
              <a:gd name="connsiteX7520" fmla="*/ 1237878 w 12207421"/>
              <a:gd name="connsiteY7520" fmla="*/ 5388766 h 6933129"/>
              <a:gd name="connsiteX7521" fmla="*/ 1244933 w 12207421"/>
              <a:gd name="connsiteY7521" fmla="*/ 5395820 h 6933129"/>
              <a:gd name="connsiteX7522" fmla="*/ 1245638 w 12207421"/>
              <a:gd name="connsiteY7522" fmla="*/ 5424038 h 6933129"/>
              <a:gd name="connsiteX7523" fmla="*/ 1273151 w 12207421"/>
              <a:gd name="connsiteY7523" fmla="*/ 5419100 h 6933129"/>
              <a:gd name="connsiteX7524" fmla="*/ 1281617 w 12207421"/>
              <a:gd name="connsiteY7524" fmla="*/ 5424743 h 6933129"/>
              <a:gd name="connsiteX7525" fmla="*/ 1275972 w 12207421"/>
              <a:gd name="connsiteY7525" fmla="*/ 5433210 h 6933129"/>
              <a:gd name="connsiteX7526" fmla="*/ 1246344 w 12207421"/>
              <a:gd name="connsiteY7526" fmla="*/ 5438148 h 6933129"/>
              <a:gd name="connsiteX7527" fmla="*/ 1247049 w 12207421"/>
              <a:gd name="connsiteY7527" fmla="*/ 5472714 h 6933129"/>
              <a:gd name="connsiteX7528" fmla="*/ 1239995 w 12207421"/>
              <a:gd name="connsiteY7528" fmla="*/ 5479769 h 6933129"/>
              <a:gd name="connsiteX7529" fmla="*/ 1232940 w 12207421"/>
              <a:gd name="connsiteY7529" fmla="*/ 5472714 h 6933129"/>
              <a:gd name="connsiteX7530" fmla="*/ 1232235 w 12207421"/>
              <a:gd name="connsiteY7530" fmla="*/ 5440264 h 6933129"/>
              <a:gd name="connsiteX7531" fmla="*/ 1213187 w 12207421"/>
              <a:gd name="connsiteY7531" fmla="*/ 5443791 h 6933129"/>
              <a:gd name="connsiteX7532" fmla="*/ 1211777 w 12207421"/>
              <a:gd name="connsiteY7532" fmla="*/ 5443791 h 6933129"/>
              <a:gd name="connsiteX7533" fmla="*/ 1204722 w 12207421"/>
              <a:gd name="connsiteY7533" fmla="*/ 5438148 h 6933129"/>
              <a:gd name="connsiteX7534" fmla="*/ 1210365 w 12207421"/>
              <a:gd name="connsiteY7534" fmla="*/ 5429683 h 6933129"/>
              <a:gd name="connsiteX7535" fmla="*/ 1231529 w 12207421"/>
              <a:gd name="connsiteY7535" fmla="*/ 5426154 h 6933129"/>
              <a:gd name="connsiteX7536" fmla="*/ 1230824 w 12207421"/>
              <a:gd name="connsiteY7536" fmla="*/ 5395820 h 6933129"/>
              <a:gd name="connsiteX7537" fmla="*/ 1237878 w 12207421"/>
              <a:gd name="connsiteY7537" fmla="*/ 5388766 h 6933129"/>
              <a:gd name="connsiteX7538" fmla="*/ 3117164 w 12207421"/>
              <a:gd name="connsiteY7538" fmla="*/ 5386649 h 6933129"/>
              <a:gd name="connsiteX7539" fmla="*/ 3125630 w 12207421"/>
              <a:gd name="connsiteY7539" fmla="*/ 5391587 h 6933129"/>
              <a:gd name="connsiteX7540" fmla="*/ 3127041 w 12207421"/>
              <a:gd name="connsiteY7540" fmla="*/ 5402168 h 6933129"/>
              <a:gd name="connsiteX7541" fmla="*/ 3058613 w 12207421"/>
              <a:gd name="connsiteY7541" fmla="*/ 5491055 h 6933129"/>
              <a:gd name="connsiteX7542" fmla="*/ 3115048 w 12207421"/>
              <a:gd name="connsiteY7542" fmla="*/ 5474830 h 6933129"/>
              <a:gd name="connsiteX7543" fmla="*/ 3126335 w 12207421"/>
              <a:gd name="connsiteY7543" fmla="*/ 5481179 h 6933129"/>
              <a:gd name="connsiteX7544" fmla="*/ 3119986 w 12207421"/>
              <a:gd name="connsiteY7544" fmla="*/ 5492466 h 6933129"/>
              <a:gd name="connsiteX7545" fmla="*/ 3036744 w 12207421"/>
              <a:gd name="connsiteY7545" fmla="*/ 5516451 h 6933129"/>
              <a:gd name="connsiteX7546" fmla="*/ 3033922 w 12207421"/>
              <a:gd name="connsiteY7546" fmla="*/ 5516451 h 6933129"/>
              <a:gd name="connsiteX7547" fmla="*/ 3026163 w 12207421"/>
              <a:gd name="connsiteY7547" fmla="*/ 5512218 h 6933129"/>
              <a:gd name="connsiteX7548" fmla="*/ 3026163 w 12207421"/>
              <a:gd name="connsiteY7548" fmla="*/ 5501637 h 6933129"/>
              <a:gd name="connsiteX7549" fmla="*/ 3098823 w 12207421"/>
              <a:gd name="connsiteY7549" fmla="*/ 5406401 h 6933129"/>
              <a:gd name="connsiteX7550" fmla="*/ 3020519 w 12207421"/>
              <a:gd name="connsiteY7550" fmla="*/ 5411339 h 6933129"/>
              <a:gd name="connsiteX7551" fmla="*/ 3010643 w 12207421"/>
              <a:gd name="connsiteY7551" fmla="*/ 5402874 h 6933129"/>
              <a:gd name="connsiteX7552" fmla="*/ 3019108 w 12207421"/>
              <a:gd name="connsiteY7552" fmla="*/ 5392998 h 6933129"/>
              <a:gd name="connsiteX7553" fmla="*/ 11636108 w 12207421"/>
              <a:gd name="connsiteY7553" fmla="*/ 5381158 h 6933129"/>
              <a:gd name="connsiteX7554" fmla="*/ 11644573 w 12207421"/>
              <a:gd name="connsiteY7554" fmla="*/ 5385391 h 6933129"/>
              <a:gd name="connsiteX7555" fmla="*/ 11665736 w 12207421"/>
              <a:gd name="connsiteY7555" fmla="*/ 5467929 h 6933129"/>
              <a:gd name="connsiteX7556" fmla="*/ 11660798 w 12207421"/>
              <a:gd name="connsiteY7556" fmla="*/ 5515193 h 6933129"/>
              <a:gd name="connsiteX7557" fmla="*/ 11621998 w 12207421"/>
              <a:gd name="connsiteY7557" fmla="*/ 5543411 h 6933129"/>
              <a:gd name="connsiteX7558" fmla="*/ 11619881 w 12207421"/>
              <a:gd name="connsiteY7558" fmla="*/ 5543411 h 6933129"/>
              <a:gd name="connsiteX7559" fmla="*/ 11613532 w 12207421"/>
              <a:gd name="connsiteY7559" fmla="*/ 5535651 h 6933129"/>
              <a:gd name="connsiteX7560" fmla="*/ 11621292 w 12207421"/>
              <a:gd name="connsiteY7560" fmla="*/ 5529302 h 6933129"/>
              <a:gd name="connsiteX7561" fmla="*/ 11649511 w 12207421"/>
              <a:gd name="connsiteY7561" fmla="*/ 5510255 h 6933129"/>
              <a:gd name="connsiteX7562" fmla="*/ 11653038 w 12207421"/>
              <a:gd name="connsiteY7562" fmla="*/ 5470045 h 6933129"/>
              <a:gd name="connsiteX7563" fmla="*/ 11644573 w 12207421"/>
              <a:gd name="connsiteY7563" fmla="*/ 5424896 h 6933129"/>
              <a:gd name="connsiteX7564" fmla="*/ 11638224 w 12207421"/>
              <a:gd name="connsiteY7564" fmla="*/ 5437593 h 6933129"/>
              <a:gd name="connsiteX7565" fmla="*/ 11614238 w 12207421"/>
              <a:gd name="connsiteY7565" fmla="*/ 5453820 h 6933129"/>
              <a:gd name="connsiteX7566" fmla="*/ 11587431 w 12207421"/>
              <a:gd name="connsiteY7566" fmla="*/ 5428423 h 6933129"/>
              <a:gd name="connsiteX7567" fmla="*/ 11593075 w 12207421"/>
              <a:gd name="connsiteY7567" fmla="*/ 5395972 h 6933129"/>
              <a:gd name="connsiteX7568" fmla="*/ 11602245 w 12207421"/>
              <a:gd name="connsiteY7568" fmla="*/ 5391740 h 6933129"/>
              <a:gd name="connsiteX7569" fmla="*/ 11606478 w 12207421"/>
              <a:gd name="connsiteY7569" fmla="*/ 5400911 h 6933129"/>
              <a:gd name="connsiteX7570" fmla="*/ 11601540 w 12207421"/>
              <a:gd name="connsiteY7570" fmla="*/ 5426306 h 6933129"/>
              <a:gd name="connsiteX7571" fmla="*/ 11613532 w 12207421"/>
              <a:gd name="connsiteY7571" fmla="*/ 5439004 h 6933129"/>
              <a:gd name="connsiteX7572" fmla="*/ 11626231 w 12207421"/>
              <a:gd name="connsiteY7572" fmla="*/ 5429128 h 6933129"/>
              <a:gd name="connsiteX7573" fmla="*/ 11631875 w 12207421"/>
              <a:gd name="connsiteY7573" fmla="*/ 5389624 h 6933129"/>
              <a:gd name="connsiteX7574" fmla="*/ 11636108 w 12207421"/>
              <a:gd name="connsiteY7574" fmla="*/ 5381158 h 6933129"/>
              <a:gd name="connsiteX7575" fmla="*/ 2272046 w 12207421"/>
              <a:gd name="connsiteY7575" fmla="*/ 5379595 h 6933129"/>
              <a:gd name="connsiteX7576" fmla="*/ 2279806 w 12207421"/>
              <a:gd name="connsiteY7576" fmla="*/ 5385944 h 6933129"/>
              <a:gd name="connsiteX7577" fmla="*/ 2282627 w 12207421"/>
              <a:gd name="connsiteY7577" fmla="*/ 5422627 h 6933129"/>
              <a:gd name="connsiteX7578" fmla="*/ 2300263 w 12207421"/>
              <a:gd name="connsiteY7578" fmla="*/ 5414867 h 6933129"/>
              <a:gd name="connsiteX7579" fmla="*/ 2327070 w 12207421"/>
              <a:gd name="connsiteY7579" fmla="*/ 5441674 h 6933129"/>
              <a:gd name="connsiteX7580" fmla="*/ 2324248 w 12207421"/>
              <a:gd name="connsiteY7580" fmla="*/ 5464953 h 6933129"/>
              <a:gd name="connsiteX7581" fmla="*/ 2329187 w 12207421"/>
              <a:gd name="connsiteY7581" fmla="*/ 5471302 h 6933129"/>
              <a:gd name="connsiteX7582" fmla="*/ 2322838 w 12207421"/>
              <a:gd name="connsiteY7582" fmla="*/ 5479062 h 6933129"/>
              <a:gd name="connsiteX7583" fmla="*/ 2314372 w 12207421"/>
              <a:gd name="connsiteY7583" fmla="*/ 5479767 h 6933129"/>
              <a:gd name="connsiteX7584" fmla="*/ 2313667 w 12207421"/>
              <a:gd name="connsiteY7584" fmla="*/ 5479767 h 6933129"/>
              <a:gd name="connsiteX7585" fmla="*/ 2308023 w 12207421"/>
              <a:gd name="connsiteY7585" fmla="*/ 5476946 h 6933129"/>
              <a:gd name="connsiteX7586" fmla="*/ 2308023 w 12207421"/>
              <a:gd name="connsiteY7586" fmla="*/ 5470597 h 6933129"/>
              <a:gd name="connsiteX7587" fmla="*/ 2313667 w 12207421"/>
              <a:gd name="connsiteY7587" fmla="*/ 5443790 h 6933129"/>
              <a:gd name="connsiteX7588" fmla="*/ 2300969 w 12207421"/>
              <a:gd name="connsiteY7588" fmla="*/ 5429681 h 6933129"/>
              <a:gd name="connsiteX7589" fmla="*/ 2288271 w 12207421"/>
              <a:gd name="connsiteY7589" fmla="*/ 5440263 h 6933129"/>
              <a:gd name="connsiteX7590" fmla="*/ 2286155 w 12207421"/>
              <a:gd name="connsiteY7590" fmla="*/ 5463542 h 6933129"/>
              <a:gd name="connsiteX7591" fmla="*/ 2279806 w 12207421"/>
              <a:gd name="connsiteY7591" fmla="*/ 5470597 h 6933129"/>
              <a:gd name="connsiteX7592" fmla="*/ 2272046 w 12207421"/>
              <a:gd name="connsiteY7592" fmla="*/ 5464248 h 6933129"/>
              <a:gd name="connsiteX7593" fmla="*/ 2265697 w 12207421"/>
              <a:gd name="connsiteY7593" fmla="*/ 5387355 h 6933129"/>
              <a:gd name="connsiteX7594" fmla="*/ 2272046 w 12207421"/>
              <a:gd name="connsiteY7594" fmla="*/ 5379595 h 6933129"/>
              <a:gd name="connsiteX7595" fmla="*/ 2203618 w 12207421"/>
              <a:gd name="connsiteY7595" fmla="*/ 5378890 h 6933129"/>
              <a:gd name="connsiteX7596" fmla="*/ 2210673 w 12207421"/>
              <a:gd name="connsiteY7596" fmla="*/ 5385944 h 6933129"/>
              <a:gd name="connsiteX7597" fmla="*/ 2212084 w 12207421"/>
              <a:gd name="connsiteY7597" fmla="*/ 5433914 h 6933129"/>
              <a:gd name="connsiteX7598" fmla="*/ 2244534 w 12207421"/>
              <a:gd name="connsiteY7598" fmla="*/ 5424038 h 6933129"/>
              <a:gd name="connsiteX7599" fmla="*/ 2261464 w 12207421"/>
              <a:gd name="connsiteY7599" fmla="*/ 5442380 h 6933129"/>
              <a:gd name="connsiteX7600" fmla="*/ 2257232 w 12207421"/>
              <a:gd name="connsiteY7600" fmla="*/ 5472008 h 6933129"/>
              <a:gd name="connsiteX7601" fmla="*/ 2212789 w 12207421"/>
              <a:gd name="connsiteY7601" fmla="*/ 5488233 h 6933129"/>
              <a:gd name="connsiteX7602" fmla="*/ 2207145 w 12207421"/>
              <a:gd name="connsiteY7602" fmla="*/ 5491760 h 6933129"/>
              <a:gd name="connsiteX7603" fmla="*/ 2200091 w 12207421"/>
              <a:gd name="connsiteY7603" fmla="*/ 5484706 h 6933129"/>
              <a:gd name="connsiteX7604" fmla="*/ 2200091 w 12207421"/>
              <a:gd name="connsiteY7604" fmla="*/ 5478357 h 6933129"/>
              <a:gd name="connsiteX7605" fmla="*/ 2196564 w 12207421"/>
              <a:gd name="connsiteY7605" fmla="*/ 5385944 h 6933129"/>
              <a:gd name="connsiteX7606" fmla="*/ 2203618 w 12207421"/>
              <a:gd name="connsiteY7606" fmla="*/ 5378890 h 6933129"/>
              <a:gd name="connsiteX7607" fmla="*/ 11937331 w 12207421"/>
              <a:gd name="connsiteY7607" fmla="*/ 5376926 h 6933129"/>
              <a:gd name="connsiteX7608" fmla="*/ 11945796 w 12207421"/>
              <a:gd name="connsiteY7608" fmla="*/ 5381864 h 6933129"/>
              <a:gd name="connsiteX7609" fmla="*/ 11953556 w 12207421"/>
              <a:gd name="connsiteY7609" fmla="*/ 5496852 h 6933129"/>
              <a:gd name="connsiteX7610" fmla="*/ 11933098 w 12207421"/>
              <a:gd name="connsiteY7610" fmla="*/ 5544822 h 6933129"/>
              <a:gd name="connsiteX7611" fmla="*/ 11910523 w 12207421"/>
              <a:gd name="connsiteY7611" fmla="*/ 5552582 h 6933129"/>
              <a:gd name="connsiteX7612" fmla="*/ 11901352 w 12207421"/>
              <a:gd name="connsiteY7612" fmla="*/ 5551171 h 6933129"/>
              <a:gd name="connsiteX7613" fmla="*/ 11883011 w 12207421"/>
              <a:gd name="connsiteY7613" fmla="*/ 5534946 h 6933129"/>
              <a:gd name="connsiteX7614" fmla="*/ 11887244 w 12207421"/>
              <a:gd name="connsiteY7614" fmla="*/ 5525775 h 6933129"/>
              <a:gd name="connsiteX7615" fmla="*/ 11896414 w 12207421"/>
              <a:gd name="connsiteY7615" fmla="*/ 5530008 h 6933129"/>
              <a:gd name="connsiteX7616" fmla="*/ 11904880 w 12207421"/>
              <a:gd name="connsiteY7616" fmla="*/ 5537062 h 6933129"/>
              <a:gd name="connsiteX7617" fmla="*/ 11923928 w 12207421"/>
              <a:gd name="connsiteY7617" fmla="*/ 5533535 h 6933129"/>
              <a:gd name="connsiteX7618" fmla="*/ 11939447 w 12207421"/>
              <a:gd name="connsiteY7618" fmla="*/ 5496147 h 6933129"/>
              <a:gd name="connsiteX7619" fmla="*/ 11938742 w 12207421"/>
              <a:gd name="connsiteY7619" fmla="*/ 5417842 h 6933129"/>
              <a:gd name="connsiteX7620" fmla="*/ 11933098 w 12207421"/>
              <a:gd name="connsiteY7620" fmla="*/ 5424191 h 6933129"/>
              <a:gd name="connsiteX7621" fmla="*/ 11889360 w 12207421"/>
              <a:gd name="connsiteY7621" fmla="*/ 5422074 h 6933129"/>
              <a:gd name="connsiteX7622" fmla="*/ 11880895 w 12207421"/>
              <a:gd name="connsiteY7622" fmla="*/ 5398795 h 6933129"/>
              <a:gd name="connsiteX7623" fmla="*/ 11892182 w 12207421"/>
              <a:gd name="connsiteY7623" fmla="*/ 5378337 h 6933129"/>
              <a:gd name="connsiteX7624" fmla="*/ 11902058 w 12207421"/>
              <a:gd name="connsiteY7624" fmla="*/ 5379748 h 6933129"/>
              <a:gd name="connsiteX7625" fmla="*/ 11900647 w 12207421"/>
              <a:gd name="connsiteY7625" fmla="*/ 5389624 h 6933129"/>
              <a:gd name="connsiteX7626" fmla="*/ 11895709 w 12207421"/>
              <a:gd name="connsiteY7626" fmla="*/ 5399500 h 6933129"/>
              <a:gd name="connsiteX7627" fmla="*/ 11899942 w 12207421"/>
              <a:gd name="connsiteY7627" fmla="*/ 5411493 h 6933129"/>
              <a:gd name="connsiteX7628" fmla="*/ 11924633 w 12207421"/>
              <a:gd name="connsiteY7628" fmla="*/ 5412198 h 6933129"/>
              <a:gd name="connsiteX7629" fmla="*/ 11932393 w 12207421"/>
              <a:gd name="connsiteY7629" fmla="*/ 5385391 h 6933129"/>
              <a:gd name="connsiteX7630" fmla="*/ 11937331 w 12207421"/>
              <a:gd name="connsiteY7630" fmla="*/ 5376926 h 6933129"/>
              <a:gd name="connsiteX7631" fmla="*/ 3861405 w 12207421"/>
              <a:gd name="connsiteY7631" fmla="*/ 5375362 h 6933129"/>
              <a:gd name="connsiteX7632" fmla="*/ 3862816 w 12207421"/>
              <a:gd name="connsiteY7632" fmla="*/ 5385238 h 6933129"/>
              <a:gd name="connsiteX7633" fmla="*/ 3851529 w 12207421"/>
              <a:gd name="connsiteY7633" fmla="*/ 5399347 h 6933129"/>
              <a:gd name="connsiteX7634" fmla="*/ 3845885 w 12207421"/>
              <a:gd name="connsiteY7634" fmla="*/ 5402169 h 6933129"/>
              <a:gd name="connsiteX7635" fmla="*/ 3841653 w 12207421"/>
              <a:gd name="connsiteY7635" fmla="*/ 5400758 h 6933129"/>
              <a:gd name="connsiteX7636" fmla="*/ 3840242 w 12207421"/>
              <a:gd name="connsiteY7636" fmla="*/ 5390882 h 6933129"/>
              <a:gd name="connsiteX7637" fmla="*/ 3851529 w 12207421"/>
              <a:gd name="connsiteY7637" fmla="*/ 5376773 h 6933129"/>
              <a:gd name="connsiteX7638" fmla="*/ 3861405 w 12207421"/>
              <a:gd name="connsiteY7638" fmla="*/ 5375362 h 6933129"/>
              <a:gd name="connsiteX7639" fmla="*/ 7557582 w 12207421"/>
              <a:gd name="connsiteY7639" fmla="*/ 5373146 h 6933129"/>
              <a:gd name="connsiteX7640" fmla="*/ 7535008 w 12207421"/>
              <a:gd name="connsiteY7640" fmla="*/ 5385844 h 6933129"/>
              <a:gd name="connsiteX7641" fmla="*/ 7530775 w 12207421"/>
              <a:gd name="connsiteY7641" fmla="*/ 5408418 h 6933129"/>
              <a:gd name="connsiteX7642" fmla="*/ 7534302 w 12207421"/>
              <a:gd name="connsiteY7642" fmla="*/ 5407007 h 6933129"/>
              <a:gd name="connsiteX7643" fmla="*/ 7537124 w 12207421"/>
              <a:gd name="connsiteY7643" fmla="*/ 5406302 h 6933129"/>
              <a:gd name="connsiteX7644" fmla="*/ 7543473 w 12207421"/>
              <a:gd name="connsiteY7644" fmla="*/ 5409829 h 6933129"/>
              <a:gd name="connsiteX7645" fmla="*/ 7563225 w 12207421"/>
              <a:gd name="connsiteY7645" fmla="*/ 5399247 h 6933129"/>
              <a:gd name="connsiteX7646" fmla="*/ 7565342 w 12207421"/>
              <a:gd name="connsiteY7646" fmla="*/ 5382317 h 6933129"/>
              <a:gd name="connsiteX7647" fmla="*/ 7557582 w 12207421"/>
              <a:gd name="connsiteY7647" fmla="*/ 5373146 h 6933129"/>
              <a:gd name="connsiteX7648" fmla="*/ 1086913 w 12207421"/>
              <a:gd name="connsiteY7648" fmla="*/ 5371129 h 6933129"/>
              <a:gd name="connsiteX7649" fmla="*/ 1095379 w 12207421"/>
              <a:gd name="connsiteY7649" fmla="*/ 5375362 h 6933129"/>
              <a:gd name="connsiteX7650" fmla="*/ 1116542 w 12207421"/>
              <a:gd name="connsiteY7650" fmla="*/ 5457900 h 6933129"/>
              <a:gd name="connsiteX7651" fmla="*/ 1111604 w 12207421"/>
              <a:gd name="connsiteY7651" fmla="*/ 5505164 h 6933129"/>
              <a:gd name="connsiteX7652" fmla="*/ 1072804 w 12207421"/>
              <a:gd name="connsiteY7652" fmla="*/ 5533382 h 6933129"/>
              <a:gd name="connsiteX7653" fmla="*/ 1070687 w 12207421"/>
              <a:gd name="connsiteY7653" fmla="*/ 5533382 h 6933129"/>
              <a:gd name="connsiteX7654" fmla="*/ 1064338 w 12207421"/>
              <a:gd name="connsiteY7654" fmla="*/ 5525622 h 6933129"/>
              <a:gd name="connsiteX7655" fmla="*/ 1072098 w 12207421"/>
              <a:gd name="connsiteY7655" fmla="*/ 5519273 h 6933129"/>
              <a:gd name="connsiteX7656" fmla="*/ 1100316 w 12207421"/>
              <a:gd name="connsiteY7656" fmla="*/ 5500226 h 6933129"/>
              <a:gd name="connsiteX7657" fmla="*/ 1103844 w 12207421"/>
              <a:gd name="connsiteY7657" fmla="*/ 5460016 h 6933129"/>
              <a:gd name="connsiteX7658" fmla="*/ 1095379 w 12207421"/>
              <a:gd name="connsiteY7658" fmla="*/ 5414867 h 6933129"/>
              <a:gd name="connsiteX7659" fmla="*/ 1089029 w 12207421"/>
              <a:gd name="connsiteY7659" fmla="*/ 5427564 h 6933129"/>
              <a:gd name="connsiteX7660" fmla="*/ 1065044 w 12207421"/>
              <a:gd name="connsiteY7660" fmla="*/ 5443791 h 6933129"/>
              <a:gd name="connsiteX7661" fmla="*/ 1038236 w 12207421"/>
              <a:gd name="connsiteY7661" fmla="*/ 5418394 h 6933129"/>
              <a:gd name="connsiteX7662" fmla="*/ 1043880 w 12207421"/>
              <a:gd name="connsiteY7662" fmla="*/ 5385943 h 6933129"/>
              <a:gd name="connsiteX7663" fmla="*/ 1053051 w 12207421"/>
              <a:gd name="connsiteY7663" fmla="*/ 5381711 h 6933129"/>
              <a:gd name="connsiteX7664" fmla="*/ 1057283 w 12207421"/>
              <a:gd name="connsiteY7664" fmla="*/ 5390882 h 6933129"/>
              <a:gd name="connsiteX7665" fmla="*/ 1052345 w 12207421"/>
              <a:gd name="connsiteY7665" fmla="*/ 5416277 h 6933129"/>
              <a:gd name="connsiteX7666" fmla="*/ 1064338 w 12207421"/>
              <a:gd name="connsiteY7666" fmla="*/ 5428975 h 6933129"/>
              <a:gd name="connsiteX7667" fmla="*/ 1077036 w 12207421"/>
              <a:gd name="connsiteY7667" fmla="*/ 5419099 h 6933129"/>
              <a:gd name="connsiteX7668" fmla="*/ 1082680 w 12207421"/>
              <a:gd name="connsiteY7668" fmla="*/ 5379595 h 6933129"/>
              <a:gd name="connsiteX7669" fmla="*/ 1086913 w 12207421"/>
              <a:gd name="connsiteY7669" fmla="*/ 5371129 h 6933129"/>
              <a:gd name="connsiteX7670" fmla="*/ 7391825 w 12207421"/>
              <a:gd name="connsiteY7670" fmla="*/ 5370324 h 6933129"/>
              <a:gd name="connsiteX7671" fmla="*/ 7477867 w 12207421"/>
              <a:gd name="connsiteY7671" fmla="*/ 5375262 h 6933129"/>
              <a:gd name="connsiteX7672" fmla="*/ 7484216 w 12207421"/>
              <a:gd name="connsiteY7672" fmla="*/ 5383023 h 6933129"/>
              <a:gd name="connsiteX7673" fmla="*/ 7477161 w 12207421"/>
              <a:gd name="connsiteY7673" fmla="*/ 5389372 h 6933129"/>
              <a:gd name="connsiteX7674" fmla="*/ 7476456 w 12207421"/>
              <a:gd name="connsiteY7674" fmla="*/ 5389372 h 6933129"/>
              <a:gd name="connsiteX7675" fmla="*/ 7390415 w 12207421"/>
              <a:gd name="connsiteY7675" fmla="*/ 5384434 h 6933129"/>
              <a:gd name="connsiteX7676" fmla="*/ 7384066 w 12207421"/>
              <a:gd name="connsiteY7676" fmla="*/ 5376673 h 6933129"/>
              <a:gd name="connsiteX7677" fmla="*/ 7391825 w 12207421"/>
              <a:gd name="connsiteY7677" fmla="*/ 5370324 h 6933129"/>
              <a:gd name="connsiteX7678" fmla="*/ 7341035 w 12207421"/>
              <a:gd name="connsiteY7678" fmla="*/ 5369618 h 6933129"/>
              <a:gd name="connsiteX7679" fmla="*/ 7348795 w 12207421"/>
              <a:gd name="connsiteY7679" fmla="*/ 5375967 h 6933129"/>
              <a:gd name="connsiteX7680" fmla="*/ 7342445 w 12207421"/>
              <a:gd name="connsiteY7680" fmla="*/ 5383727 h 6933129"/>
              <a:gd name="connsiteX7681" fmla="*/ 7314933 w 12207421"/>
              <a:gd name="connsiteY7681" fmla="*/ 5386548 h 6933129"/>
              <a:gd name="connsiteX7682" fmla="*/ 7314227 w 12207421"/>
              <a:gd name="connsiteY7682" fmla="*/ 5386548 h 6933129"/>
              <a:gd name="connsiteX7683" fmla="*/ 7307172 w 12207421"/>
              <a:gd name="connsiteY7683" fmla="*/ 5380199 h 6933129"/>
              <a:gd name="connsiteX7684" fmla="*/ 7313521 w 12207421"/>
              <a:gd name="connsiteY7684" fmla="*/ 5372440 h 6933129"/>
              <a:gd name="connsiteX7685" fmla="*/ 1388138 w 12207421"/>
              <a:gd name="connsiteY7685" fmla="*/ 5366897 h 6933129"/>
              <a:gd name="connsiteX7686" fmla="*/ 1396603 w 12207421"/>
              <a:gd name="connsiteY7686" fmla="*/ 5371835 h 6933129"/>
              <a:gd name="connsiteX7687" fmla="*/ 1404363 w 12207421"/>
              <a:gd name="connsiteY7687" fmla="*/ 5486823 h 6933129"/>
              <a:gd name="connsiteX7688" fmla="*/ 1383905 w 12207421"/>
              <a:gd name="connsiteY7688" fmla="*/ 5534793 h 6933129"/>
              <a:gd name="connsiteX7689" fmla="*/ 1361331 w 12207421"/>
              <a:gd name="connsiteY7689" fmla="*/ 5542553 h 6933129"/>
              <a:gd name="connsiteX7690" fmla="*/ 1352159 w 12207421"/>
              <a:gd name="connsiteY7690" fmla="*/ 5541142 h 6933129"/>
              <a:gd name="connsiteX7691" fmla="*/ 1333818 w 12207421"/>
              <a:gd name="connsiteY7691" fmla="*/ 5524917 h 6933129"/>
              <a:gd name="connsiteX7692" fmla="*/ 1338051 w 12207421"/>
              <a:gd name="connsiteY7692" fmla="*/ 5515746 h 6933129"/>
              <a:gd name="connsiteX7693" fmla="*/ 1347222 w 12207421"/>
              <a:gd name="connsiteY7693" fmla="*/ 5519979 h 6933129"/>
              <a:gd name="connsiteX7694" fmla="*/ 1355688 w 12207421"/>
              <a:gd name="connsiteY7694" fmla="*/ 5527033 h 6933129"/>
              <a:gd name="connsiteX7695" fmla="*/ 1374735 w 12207421"/>
              <a:gd name="connsiteY7695" fmla="*/ 5523506 h 6933129"/>
              <a:gd name="connsiteX7696" fmla="*/ 1390254 w 12207421"/>
              <a:gd name="connsiteY7696" fmla="*/ 5486118 h 6933129"/>
              <a:gd name="connsiteX7697" fmla="*/ 1389549 w 12207421"/>
              <a:gd name="connsiteY7697" fmla="*/ 5407813 h 6933129"/>
              <a:gd name="connsiteX7698" fmla="*/ 1383905 w 12207421"/>
              <a:gd name="connsiteY7698" fmla="*/ 5414162 h 6933129"/>
              <a:gd name="connsiteX7699" fmla="*/ 1340167 w 12207421"/>
              <a:gd name="connsiteY7699" fmla="*/ 5412045 h 6933129"/>
              <a:gd name="connsiteX7700" fmla="*/ 1331702 w 12207421"/>
              <a:gd name="connsiteY7700" fmla="*/ 5388766 h 6933129"/>
              <a:gd name="connsiteX7701" fmla="*/ 1342989 w 12207421"/>
              <a:gd name="connsiteY7701" fmla="*/ 5368308 h 6933129"/>
              <a:gd name="connsiteX7702" fmla="*/ 1352865 w 12207421"/>
              <a:gd name="connsiteY7702" fmla="*/ 5369719 h 6933129"/>
              <a:gd name="connsiteX7703" fmla="*/ 1351455 w 12207421"/>
              <a:gd name="connsiteY7703" fmla="*/ 5379595 h 6933129"/>
              <a:gd name="connsiteX7704" fmla="*/ 1346516 w 12207421"/>
              <a:gd name="connsiteY7704" fmla="*/ 5389471 h 6933129"/>
              <a:gd name="connsiteX7705" fmla="*/ 1350750 w 12207421"/>
              <a:gd name="connsiteY7705" fmla="*/ 5401464 h 6933129"/>
              <a:gd name="connsiteX7706" fmla="*/ 1375440 w 12207421"/>
              <a:gd name="connsiteY7706" fmla="*/ 5402169 h 6933129"/>
              <a:gd name="connsiteX7707" fmla="*/ 1383200 w 12207421"/>
              <a:gd name="connsiteY7707" fmla="*/ 5375362 h 6933129"/>
              <a:gd name="connsiteX7708" fmla="*/ 1388138 w 12207421"/>
              <a:gd name="connsiteY7708" fmla="*/ 5366897 h 6933129"/>
              <a:gd name="connsiteX7709" fmla="*/ 11685488 w 12207421"/>
              <a:gd name="connsiteY7709" fmla="*/ 5359995 h 6933129"/>
              <a:gd name="connsiteX7710" fmla="*/ 11705947 w 12207421"/>
              <a:gd name="connsiteY7710" fmla="*/ 5369872 h 6933129"/>
              <a:gd name="connsiteX7711" fmla="*/ 11708063 w 12207421"/>
              <a:gd name="connsiteY7711" fmla="*/ 5403028 h 6933129"/>
              <a:gd name="connsiteX7712" fmla="*/ 11705947 w 12207421"/>
              <a:gd name="connsiteY7712" fmla="*/ 5408672 h 6933129"/>
              <a:gd name="connsiteX7713" fmla="*/ 11701713 w 12207421"/>
              <a:gd name="connsiteY7713" fmla="*/ 5422781 h 6933129"/>
              <a:gd name="connsiteX7714" fmla="*/ 11730637 w 12207421"/>
              <a:gd name="connsiteY7714" fmla="*/ 5417137 h 6933129"/>
              <a:gd name="connsiteX7715" fmla="*/ 11740513 w 12207421"/>
              <a:gd name="connsiteY7715" fmla="*/ 5419253 h 6933129"/>
              <a:gd name="connsiteX7716" fmla="*/ 11738397 w 12207421"/>
              <a:gd name="connsiteY7716" fmla="*/ 5429835 h 6933129"/>
              <a:gd name="connsiteX7717" fmla="*/ 11709474 w 12207421"/>
              <a:gd name="connsiteY7717" fmla="*/ 5438300 h 6933129"/>
              <a:gd name="connsiteX7718" fmla="*/ 11691837 w 12207421"/>
              <a:gd name="connsiteY7718" fmla="*/ 5435479 h 6933129"/>
              <a:gd name="connsiteX7719" fmla="*/ 11686899 w 12207421"/>
              <a:gd name="connsiteY7719" fmla="*/ 5429130 h 6933129"/>
              <a:gd name="connsiteX7720" fmla="*/ 11691837 w 12207421"/>
              <a:gd name="connsiteY7720" fmla="*/ 5404439 h 6933129"/>
              <a:gd name="connsiteX7721" fmla="*/ 11693953 w 12207421"/>
              <a:gd name="connsiteY7721" fmla="*/ 5398796 h 6933129"/>
              <a:gd name="connsiteX7722" fmla="*/ 11693953 w 12207421"/>
              <a:gd name="connsiteY7722" fmla="*/ 5377631 h 6933129"/>
              <a:gd name="connsiteX7723" fmla="*/ 11686193 w 12207421"/>
              <a:gd name="connsiteY7723" fmla="*/ 5374104 h 6933129"/>
              <a:gd name="connsiteX7724" fmla="*/ 11683371 w 12207421"/>
              <a:gd name="connsiteY7724" fmla="*/ 5375515 h 6933129"/>
              <a:gd name="connsiteX7725" fmla="*/ 11674201 w 12207421"/>
              <a:gd name="connsiteY7725" fmla="*/ 5379042 h 6933129"/>
              <a:gd name="connsiteX7726" fmla="*/ 11670673 w 12207421"/>
              <a:gd name="connsiteY7726" fmla="*/ 5369872 h 6933129"/>
              <a:gd name="connsiteX7727" fmla="*/ 11685488 w 12207421"/>
              <a:gd name="connsiteY7727" fmla="*/ 5359995 h 6933129"/>
              <a:gd name="connsiteX7728" fmla="*/ 1136294 w 12207421"/>
              <a:gd name="connsiteY7728" fmla="*/ 5349966 h 6933129"/>
              <a:gd name="connsiteX7729" fmla="*/ 1156753 w 12207421"/>
              <a:gd name="connsiteY7729" fmla="*/ 5359843 h 6933129"/>
              <a:gd name="connsiteX7730" fmla="*/ 1158868 w 12207421"/>
              <a:gd name="connsiteY7730" fmla="*/ 5392999 h 6933129"/>
              <a:gd name="connsiteX7731" fmla="*/ 1156753 w 12207421"/>
              <a:gd name="connsiteY7731" fmla="*/ 5398643 h 6933129"/>
              <a:gd name="connsiteX7732" fmla="*/ 1152520 w 12207421"/>
              <a:gd name="connsiteY7732" fmla="*/ 5412752 h 6933129"/>
              <a:gd name="connsiteX7733" fmla="*/ 1181443 w 12207421"/>
              <a:gd name="connsiteY7733" fmla="*/ 5407108 h 6933129"/>
              <a:gd name="connsiteX7734" fmla="*/ 1191319 w 12207421"/>
              <a:gd name="connsiteY7734" fmla="*/ 5409224 h 6933129"/>
              <a:gd name="connsiteX7735" fmla="*/ 1189203 w 12207421"/>
              <a:gd name="connsiteY7735" fmla="*/ 5419806 h 6933129"/>
              <a:gd name="connsiteX7736" fmla="*/ 1160280 w 12207421"/>
              <a:gd name="connsiteY7736" fmla="*/ 5428271 h 6933129"/>
              <a:gd name="connsiteX7737" fmla="*/ 1142643 w 12207421"/>
              <a:gd name="connsiteY7737" fmla="*/ 5425450 h 6933129"/>
              <a:gd name="connsiteX7738" fmla="*/ 1137705 w 12207421"/>
              <a:gd name="connsiteY7738" fmla="*/ 5419101 h 6933129"/>
              <a:gd name="connsiteX7739" fmla="*/ 1142643 w 12207421"/>
              <a:gd name="connsiteY7739" fmla="*/ 5394410 h 6933129"/>
              <a:gd name="connsiteX7740" fmla="*/ 1144759 w 12207421"/>
              <a:gd name="connsiteY7740" fmla="*/ 5388767 h 6933129"/>
              <a:gd name="connsiteX7741" fmla="*/ 1144759 w 12207421"/>
              <a:gd name="connsiteY7741" fmla="*/ 5367602 h 6933129"/>
              <a:gd name="connsiteX7742" fmla="*/ 1136999 w 12207421"/>
              <a:gd name="connsiteY7742" fmla="*/ 5364075 h 6933129"/>
              <a:gd name="connsiteX7743" fmla="*/ 1134177 w 12207421"/>
              <a:gd name="connsiteY7743" fmla="*/ 5365486 h 6933129"/>
              <a:gd name="connsiteX7744" fmla="*/ 1125007 w 12207421"/>
              <a:gd name="connsiteY7744" fmla="*/ 5369013 h 6933129"/>
              <a:gd name="connsiteX7745" fmla="*/ 1121479 w 12207421"/>
              <a:gd name="connsiteY7745" fmla="*/ 5359843 h 6933129"/>
              <a:gd name="connsiteX7746" fmla="*/ 1136294 w 12207421"/>
              <a:gd name="connsiteY7746" fmla="*/ 5349966 h 6933129"/>
              <a:gd name="connsiteX7747" fmla="*/ 3352077 w 12207421"/>
              <a:gd name="connsiteY7747" fmla="*/ 5349261 h 6933129"/>
              <a:gd name="connsiteX7748" fmla="*/ 3357015 w 12207421"/>
              <a:gd name="connsiteY7748" fmla="*/ 5361959 h 6933129"/>
              <a:gd name="connsiteX7749" fmla="*/ 3335851 w 12207421"/>
              <a:gd name="connsiteY7749" fmla="*/ 5412046 h 6933129"/>
              <a:gd name="connsiteX7750" fmla="*/ 3369007 w 12207421"/>
              <a:gd name="connsiteY7750" fmla="*/ 5439559 h 6933129"/>
              <a:gd name="connsiteX7751" fmla="*/ 3370418 w 12207421"/>
              <a:gd name="connsiteY7751" fmla="*/ 5452256 h 6933129"/>
              <a:gd name="connsiteX7752" fmla="*/ 3363364 w 12207421"/>
              <a:gd name="connsiteY7752" fmla="*/ 5455784 h 6933129"/>
              <a:gd name="connsiteX7753" fmla="*/ 3357720 w 12207421"/>
              <a:gd name="connsiteY7753" fmla="*/ 5453667 h 6933129"/>
              <a:gd name="connsiteX7754" fmla="*/ 3328797 w 12207421"/>
              <a:gd name="connsiteY7754" fmla="*/ 5428977 h 6933129"/>
              <a:gd name="connsiteX7755" fmla="*/ 3306223 w 12207421"/>
              <a:gd name="connsiteY7755" fmla="*/ 5481180 h 6933129"/>
              <a:gd name="connsiteX7756" fmla="*/ 3297758 w 12207421"/>
              <a:gd name="connsiteY7756" fmla="*/ 5486823 h 6933129"/>
              <a:gd name="connsiteX7757" fmla="*/ 3294230 w 12207421"/>
              <a:gd name="connsiteY7757" fmla="*/ 5486118 h 6933129"/>
              <a:gd name="connsiteX7758" fmla="*/ 3289292 w 12207421"/>
              <a:gd name="connsiteY7758" fmla="*/ 5474125 h 6933129"/>
              <a:gd name="connsiteX7759" fmla="*/ 3313983 w 12207421"/>
              <a:gd name="connsiteY7759" fmla="*/ 5416984 h 6933129"/>
              <a:gd name="connsiteX7760" fmla="*/ 3266718 w 12207421"/>
              <a:gd name="connsiteY7760" fmla="*/ 5377479 h 6933129"/>
              <a:gd name="connsiteX7761" fmla="*/ 3265307 w 12207421"/>
              <a:gd name="connsiteY7761" fmla="*/ 5364781 h 6933129"/>
              <a:gd name="connsiteX7762" fmla="*/ 3278005 w 12207421"/>
              <a:gd name="connsiteY7762" fmla="*/ 5363370 h 6933129"/>
              <a:gd name="connsiteX7763" fmla="*/ 3321037 w 12207421"/>
              <a:gd name="connsiteY7763" fmla="*/ 5399347 h 6933129"/>
              <a:gd name="connsiteX7764" fmla="*/ 3340084 w 12207421"/>
              <a:gd name="connsiteY7764" fmla="*/ 5354199 h 6933129"/>
              <a:gd name="connsiteX7765" fmla="*/ 3352077 w 12207421"/>
              <a:gd name="connsiteY7765" fmla="*/ 5349261 h 6933129"/>
              <a:gd name="connsiteX7766" fmla="*/ 5493489 w 12207421"/>
              <a:gd name="connsiteY7766" fmla="*/ 5347750 h 6933129"/>
              <a:gd name="connsiteX7767" fmla="*/ 5873015 w 12207421"/>
              <a:gd name="connsiteY7767" fmla="*/ 5348455 h 6933129"/>
              <a:gd name="connsiteX7768" fmla="*/ 5880069 w 12207421"/>
              <a:gd name="connsiteY7768" fmla="*/ 5355510 h 6933129"/>
              <a:gd name="connsiteX7769" fmla="*/ 5873015 w 12207421"/>
              <a:gd name="connsiteY7769" fmla="*/ 5362564 h 6933129"/>
              <a:gd name="connsiteX7770" fmla="*/ 5499132 w 12207421"/>
              <a:gd name="connsiteY7770" fmla="*/ 5361859 h 6933129"/>
              <a:gd name="connsiteX7771" fmla="*/ 5462449 w 12207421"/>
              <a:gd name="connsiteY7771" fmla="*/ 5587601 h 6933129"/>
              <a:gd name="connsiteX7772" fmla="*/ 5456100 w 12207421"/>
              <a:gd name="connsiteY7772" fmla="*/ 5593245 h 6933129"/>
              <a:gd name="connsiteX7773" fmla="*/ 5449046 w 12207421"/>
              <a:gd name="connsiteY7773" fmla="*/ 5587601 h 6933129"/>
              <a:gd name="connsiteX7774" fmla="*/ 5393316 w 12207421"/>
              <a:gd name="connsiteY7774" fmla="*/ 5364681 h 6933129"/>
              <a:gd name="connsiteX7775" fmla="*/ 5398254 w 12207421"/>
              <a:gd name="connsiteY7775" fmla="*/ 5356215 h 6933129"/>
              <a:gd name="connsiteX7776" fmla="*/ 5406719 w 12207421"/>
              <a:gd name="connsiteY7776" fmla="*/ 5361153 h 6933129"/>
              <a:gd name="connsiteX7777" fmla="*/ 5453984 w 12207421"/>
              <a:gd name="connsiteY7777" fmla="*/ 5550918 h 6933129"/>
              <a:gd name="connsiteX7778" fmla="*/ 5486434 w 12207421"/>
              <a:gd name="connsiteY7778" fmla="*/ 5353393 h 6933129"/>
              <a:gd name="connsiteX7779" fmla="*/ 5493489 w 12207421"/>
              <a:gd name="connsiteY7779" fmla="*/ 5347750 h 6933129"/>
              <a:gd name="connsiteX7780" fmla="*/ 11568385 w 12207421"/>
              <a:gd name="connsiteY7780" fmla="*/ 5346592 h 6933129"/>
              <a:gd name="connsiteX7781" fmla="*/ 11576145 w 12207421"/>
              <a:gd name="connsiteY7781" fmla="*/ 5352941 h 6933129"/>
              <a:gd name="connsiteX7782" fmla="*/ 11569796 w 12207421"/>
              <a:gd name="connsiteY7782" fmla="*/ 5360701 h 6933129"/>
              <a:gd name="connsiteX7783" fmla="*/ 11539461 w 12207421"/>
              <a:gd name="connsiteY7783" fmla="*/ 5381864 h 6933129"/>
              <a:gd name="connsiteX7784" fmla="*/ 11529585 w 12207421"/>
              <a:gd name="connsiteY7784" fmla="*/ 5422074 h 6933129"/>
              <a:gd name="connsiteX7785" fmla="*/ 11547927 w 12207421"/>
              <a:gd name="connsiteY7785" fmla="*/ 5526480 h 6933129"/>
              <a:gd name="connsiteX7786" fmla="*/ 11568385 w 12207421"/>
              <a:gd name="connsiteY7786" fmla="*/ 5554698 h 6933129"/>
              <a:gd name="connsiteX7787" fmla="*/ 11594487 w 12207421"/>
              <a:gd name="connsiteY7787" fmla="*/ 5551171 h 6933129"/>
              <a:gd name="connsiteX7788" fmla="*/ 11604363 w 12207421"/>
              <a:gd name="connsiteY7788" fmla="*/ 5549055 h 6933129"/>
              <a:gd name="connsiteX7789" fmla="*/ 11606479 w 12207421"/>
              <a:gd name="connsiteY7789" fmla="*/ 5558931 h 6933129"/>
              <a:gd name="connsiteX7790" fmla="*/ 11580378 w 12207421"/>
              <a:gd name="connsiteY7790" fmla="*/ 5572334 h 6933129"/>
              <a:gd name="connsiteX7791" fmla="*/ 11561331 w 12207421"/>
              <a:gd name="connsiteY7791" fmla="*/ 5567396 h 6933129"/>
              <a:gd name="connsiteX7792" fmla="*/ 11535229 w 12207421"/>
              <a:gd name="connsiteY7792" fmla="*/ 5532829 h 6933129"/>
              <a:gd name="connsiteX7793" fmla="*/ 11515476 w 12207421"/>
              <a:gd name="connsiteY7793" fmla="*/ 5422074 h 6933129"/>
              <a:gd name="connsiteX7794" fmla="*/ 11527469 w 12207421"/>
              <a:gd name="connsiteY7794" fmla="*/ 5375515 h 6933129"/>
              <a:gd name="connsiteX7795" fmla="*/ 11568385 w 12207421"/>
              <a:gd name="connsiteY7795" fmla="*/ 5346592 h 6933129"/>
              <a:gd name="connsiteX7796" fmla="*/ 7251443 w 12207421"/>
              <a:gd name="connsiteY7796" fmla="*/ 5346339 h 6933129"/>
              <a:gd name="connsiteX7797" fmla="*/ 7226752 w 12207421"/>
              <a:gd name="connsiteY7797" fmla="*/ 5404185 h 6933129"/>
              <a:gd name="connsiteX7798" fmla="*/ 7270490 w 12207421"/>
              <a:gd name="connsiteY7798" fmla="*/ 5406302 h 6933129"/>
              <a:gd name="connsiteX7799" fmla="*/ 9013172 w 12207421"/>
              <a:gd name="connsiteY7799" fmla="*/ 5346075 h 6933129"/>
              <a:gd name="connsiteX7800" fmla="*/ 9023490 w 12207421"/>
              <a:gd name="connsiteY7800" fmla="*/ 5352688 h 6933129"/>
              <a:gd name="connsiteX7801" fmla="*/ 9027722 w 12207421"/>
              <a:gd name="connsiteY7801" fmla="*/ 5386550 h 6933129"/>
              <a:gd name="connsiteX7802" fmla="*/ 9027017 w 12207421"/>
              <a:gd name="connsiteY7802" fmla="*/ 5388666 h 6933129"/>
              <a:gd name="connsiteX7803" fmla="*/ 9024901 w 12207421"/>
              <a:gd name="connsiteY7803" fmla="*/ 5403480 h 6933129"/>
              <a:gd name="connsiteX7804" fmla="*/ 9048180 w 12207421"/>
              <a:gd name="connsiteY7804" fmla="*/ 5385844 h 6933129"/>
              <a:gd name="connsiteX7805" fmla="*/ 9058056 w 12207421"/>
              <a:gd name="connsiteY7805" fmla="*/ 5385139 h 6933129"/>
              <a:gd name="connsiteX7806" fmla="*/ 9058762 w 12207421"/>
              <a:gd name="connsiteY7806" fmla="*/ 5395015 h 6933129"/>
              <a:gd name="connsiteX7807" fmla="*/ 9022784 w 12207421"/>
              <a:gd name="connsiteY7807" fmla="*/ 5420411 h 6933129"/>
              <a:gd name="connsiteX7808" fmla="*/ 9019963 w 12207421"/>
              <a:gd name="connsiteY7808" fmla="*/ 5421116 h 6933129"/>
              <a:gd name="connsiteX7809" fmla="*/ 9013614 w 12207421"/>
              <a:gd name="connsiteY7809" fmla="*/ 5416884 h 6933129"/>
              <a:gd name="connsiteX7810" fmla="*/ 9013614 w 12207421"/>
              <a:gd name="connsiteY7810" fmla="*/ 5385844 h 6933129"/>
              <a:gd name="connsiteX7811" fmla="*/ 9013614 w 12207421"/>
              <a:gd name="connsiteY7811" fmla="*/ 5385139 h 6933129"/>
              <a:gd name="connsiteX7812" fmla="*/ 9012203 w 12207421"/>
              <a:gd name="connsiteY7812" fmla="*/ 5362564 h 6933129"/>
              <a:gd name="connsiteX7813" fmla="*/ 9004442 w 12207421"/>
              <a:gd name="connsiteY7813" fmla="*/ 5360447 h 6933129"/>
              <a:gd name="connsiteX7814" fmla="*/ 9002326 w 12207421"/>
              <a:gd name="connsiteY7814" fmla="*/ 5361858 h 6933129"/>
              <a:gd name="connsiteX7815" fmla="*/ 8994566 w 12207421"/>
              <a:gd name="connsiteY7815" fmla="*/ 5368207 h 6933129"/>
              <a:gd name="connsiteX7816" fmla="*/ 8988217 w 12207421"/>
              <a:gd name="connsiteY7816" fmla="*/ 5360447 h 6933129"/>
              <a:gd name="connsiteX7817" fmla="*/ 9000209 w 12207421"/>
              <a:gd name="connsiteY7817" fmla="*/ 5346339 h 6933129"/>
              <a:gd name="connsiteX7818" fmla="*/ 9013172 w 12207421"/>
              <a:gd name="connsiteY7818" fmla="*/ 5346075 h 6933129"/>
              <a:gd name="connsiteX7819" fmla="*/ 4131589 w 12207421"/>
              <a:gd name="connsiteY7819" fmla="*/ 5342207 h 6933129"/>
              <a:gd name="connsiteX7820" fmla="*/ 4138644 w 12207421"/>
              <a:gd name="connsiteY7820" fmla="*/ 5349261 h 6933129"/>
              <a:gd name="connsiteX7821" fmla="*/ 4139349 w 12207421"/>
              <a:gd name="connsiteY7821" fmla="*/ 5365487 h 6933129"/>
              <a:gd name="connsiteX7822" fmla="*/ 4132295 w 12207421"/>
              <a:gd name="connsiteY7822" fmla="*/ 5372541 h 6933129"/>
              <a:gd name="connsiteX7823" fmla="*/ 4125241 w 12207421"/>
              <a:gd name="connsiteY7823" fmla="*/ 5365487 h 6933129"/>
              <a:gd name="connsiteX7824" fmla="*/ 4124535 w 12207421"/>
              <a:gd name="connsiteY7824" fmla="*/ 5349261 h 6933129"/>
              <a:gd name="connsiteX7825" fmla="*/ 4131589 w 12207421"/>
              <a:gd name="connsiteY7825" fmla="*/ 5342207 h 6933129"/>
              <a:gd name="connsiteX7826" fmla="*/ 4922390 w 12207421"/>
              <a:gd name="connsiteY7826" fmla="*/ 5341502 h 6933129"/>
              <a:gd name="connsiteX7827" fmla="*/ 4911808 w 12207421"/>
              <a:gd name="connsiteY7827" fmla="*/ 5362665 h 6933129"/>
              <a:gd name="connsiteX7828" fmla="*/ 4903342 w 12207421"/>
              <a:gd name="connsiteY7828" fmla="*/ 5397232 h 6933129"/>
              <a:gd name="connsiteX7829" fmla="*/ 4913219 w 12207421"/>
              <a:gd name="connsiteY7829" fmla="*/ 5421923 h 6933129"/>
              <a:gd name="connsiteX7830" fmla="*/ 4920979 w 12207421"/>
              <a:gd name="connsiteY7830" fmla="*/ 5396527 h 6933129"/>
              <a:gd name="connsiteX7831" fmla="*/ 2104858 w 12207421"/>
              <a:gd name="connsiteY7831" fmla="*/ 5338680 h 6933129"/>
              <a:gd name="connsiteX7832" fmla="*/ 2112618 w 12207421"/>
              <a:gd name="connsiteY7832" fmla="*/ 5344323 h 6933129"/>
              <a:gd name="connsiteX7833" fmla="*/ 2116850 w 12207421"/>
              <a:gd name="connsiteY7833" fmla="*/ 5416278 h 6933129"/>
              <a:gd name="connsiteX7834" fmla="*/ 2110501 w 12207421"/>
              <a:gd name="connsiteY7834" fmla="*/ 5424038 h 6933129"/>
              <a:gd name="connsiteX7835" fmla="*/ 2109796 w 12207421"/>
              <a:gd name="connsiteY7835" fmla="*/ 5424038 h 6933129"/>
              <a:gd name="connsiteX7836" fmla="*/ 2102741 w 12207421"/>
              <a:gd name="connsiteY7836" fmla="*/ 5417689 h 6933129"/>
              <a:gd name="connsiteX7837" fmla="*/ 2098508 w 12207421"/>
              <a:gd name="connsiteY7837" fmla="*/ 5346439 h 6933129"/>
              <a:gd name="connsiteX7838" fmla="*/ 2104858 w 12207421"/>
              <a:gd name="connsiteY7838" fmla="*/ 5338680 h 6933129"/>
              <a:gd name="connsiteX7839" fmla="*/ 9444638 w 12207421"/>
              <a:gd name="connsiteY7839" fmla="*/ 5337168 h 6933129"/>
              <a:gd name="connsiteX7840" fmla="*/ 9453808 w 12207421"/>
              <a:gd name="connsiteY7840" fmla="*/ 5341400 h 6933129"/>
              <a:gd name="connsiteX7841" fmla="*/ 9456630 w 12207421"/>
              <a:gd name="connsiteY7841" fmla="*/ 5349867 h 6933129"/>
              <a:gd name="connsiteX7842" fmla="*/ 9452397 w 12207421"/>
              <a:gd name="connsiteY7842" fmla="*/ 5359037 h 6933129"/>
              <a:gd name="connsiteX7843" fmla="*/ 9450281 w 12207421"/>
              <a:gd name="connsiteY7843" fmla="*/ 5359743 h 6933129"/>
              <a:gd name="connsiteX7844" fmla="*/ 9443932 w 12207421"/>
              <a:gd name="connsiteY7844" fmla="*/ 5354805 h 6933129"/>
              <a:gd name="connsiteX7845" fmla="*/ 9440405 w 12207421"/>
              <a:gd name="connsiteY7845" fmla="*/ 5346340 h 6933129"/>
              <a:gd name="connsiteX7846" fmla="*/ 9444638 w 12207421"/>
              <a:gd name="connsiteY7846" fmla="*/ 5337168 h 6933129"/>
              <a:gd name="connsiteX7847" fmla="*/ 1019190 w 12207421"/>
              <a:gd name="connsiteY7847" fmla="*/ 5336563 h 6933129"/>
              <a:gd name="connsiteX7848" fmla="*/ 1026950 w 12207421"/>
              <a:gd name="connsiteY7848" fmla="*/ 5342912 h 6933129"/>
              <a:gd name="connsiteX7849" fmla="*/ 1020601 w 12207421"/>
              <a:gd name="connsiteY7849" fmla="*/ 5350672 h 6933129"/>
              <a:gd name="connsiteX7850" fmla="*/ 990267 w 12207421"/>
              <a:gd name="connsiteY7850" fmla="*/ 5371835 h 6933129"/>
              <a:gd name="connsiteX7851" fmla="*/ 980391 w 12207421"/>
              <a:gd name="connsiteY7851" fmla="*/ 5412045 h 6933129"/>
              <a:gd name="connsiteX7852" fmla="*/ 998733 w 12207421"/>
              <a:gd name="connsiteY7852" fmla="*/ 5516451 h 6933129"/>
              <a:gd name="connsiteX7853" fmla="*/ 1019190 w 12207421"/>
              <a:gd name="connsiteY7853" fmla="*/ 5544669 h 6933129"/>
              <a:gd name="connsiteX7854" fmla="*/ 1045292 w 12207421"/>
              <a:gd name="connsiteY7854" fmla="*/ 5541142 h 6933129"/>
              <a:gd name="connsiteX7855" fmla="*/ 1055168 w 12207421"/>
              <a:gd name="connsiteY7855" fmla="*/ 5539026 h 6933129"/>
              <a:gd name="connsiteX7856" fmla="*/ 1057285 w 12207421"/>
              <a:gd name="connsiteY7856" fmla="*/ 5548902 h 6933129"/>
              <a:gd name="connsiteX7857" fmla="*/ 1031183 w 12207421"/>
              <a:gd name="connsiteY7857" fmla="*/ 5562305 h 6933129"/>
              <a:gd name="connsiteX7858" fmla="*/ 1012136 w 12207421"/>
              <a:gd name="connsiteY7858" fmla="*/ 5557367 h 6933129"/>
              <a:gd name="connsiteX7859" fmla="*/ 986035 w 12207421"/>
              <a:gd name="connsiteY7859" fmla="*/ 5522800 h 6933129"/>
              <a:gd name="connsiteX7860" fmla="*/ 966281 w 12207421"/>
              <a:gd name="connsiteY7860" fmla="*/ 5412045 h 6933129"/>
              <a:gd name="connsiteX7861" fmla="*/ 978275 w 12207421"/>
              <a:gd name="connsiteY7861" fmla="*/ 5365486 h 6933129"/>
              <a:gd name="connsiteX7862" fmla="*/ 1019190 w 12207421"/>
              <a:gd name="connsiteY7862" fmla="*/ 5336563 h 6933129"/>
              <a:gd name="connsiteX7863" fmla="*/ 5006338 w 12207421"/>
              <a:gd name="connsiteY7863" fmla="*/ 5333036 h 6933129"/>
              <a:gd name="connsiteX7864" fmla="*/ 5013392 w 12207421"/>
              <a:gd name="connsiteY7864" fmla="*/ 5341501 h 6933129"/>
              <a:gd name="connsiteX7865" fmla="*/ 5011276 w 12207421"/>
              <a:gd name="connsiteY7865" fmla="*/ 5364780 h 6933129"/>
              <a:gd name="connsiteX7866" fmla="*/ 5027501 w 12207421"/>
              <a:gd name="connsiteY7866" fmla="*/ 5359842 h 6933129"/>
              <a:gd name="connsiteX7867" fmla="*/ 5035966 w 12207421"/>
              <a:gd name="connsiteY7867" fmla="*/ 5365486 h 6933129"/>
              <a:gd name="connsiteX7868" fmla="*/ 5030323 w 12207421"/>
              <a:gd name="connsiteY7868" fmla="*/ 5373951 h 6933129"/>
              <a:gd name="connsiteX7869" fmla="*/ 5009160 w 12207421"/>
              <a:gd name="connsiteY7869" fmla="*/ 5380300 h 6933129"/>
              <a:gd name="connsiteX7870" fmla="*/ 5007749 w 12207421"/>
              <a:gd name="connsiteY7870" fmla="*/ 5392998 h 6933129"/>
              <a:gd name="connsiteX7871" fmla="*/ 5000694 w 12207421"/>
              <a:gd name="connsiteY7871" fmla="*/ 5399347 h 6933129"/>
              <a:gd name="connsiteX7872" fmla="*/ 4999989 w 12207421"/>
              <a:gd name="connsiteY7872" fmla="*/ 5399347 h 6933129"/>
              <a:gd name="connsiteX7873" fmla="*/ 4993640 w 12207421"/>
              <a:gd name="connsiteY7873" fmla="*/ 5391587 h 6933129"/>
              <a:gd name="connsiteX7874" fmla="*/ 4994346 w 12207421"/>
              <a:gd name="connsiteY7874" fmla="*/ 5387355 h 6933129"/>
              <a:gd name="connsiteX7875" fmla="*/ 4987996 w 12207421"/>
              <a:gd name="connsiteY7875" fmla="*/ 5390882 h 6933129"/>
              <a:gd name="connsiteX7876" fmla="*/ 4984468 w 12207421"/>
              <a:gd name="connsiteY7876" fmla="*/ 5391587 h 6933129"/>
              <a:gd name="connsiteX7877" fmla="*/ 4978119 w 12207421"/>
              <a:gd name="connsiteY7877" fmla="*/ 5388060 h 6933129"/>
              <a:gd name="connsiteX7878" fmla="*/ 4980236 w 12207421"/>
              <a:gd name="connsiteY7878" fmla="*/ 5378184 h 6933129"/>
              <a:gd name="connsiteX7879" fmla="*/ 4995756 w 12207421"/>
              <a:gd name="connsiteY7879" fmla="*/ 5370424 h 6933129"/>
              <a:gd name="connsiteX7880" fmla="*/ 4998578 w 12207421"/>
              <a:gd name="connsiteY7880" fmla="*/ 5339385 h 6933129"/>
              <a:gd name="connsiteX7881" fmla="*/ 5006338 w 12207421"/>
              <a:gd name="connsiteY7881" fmla="*/ 5333036 h 6933129"/>
              <a:gd name="connsiteX7882" fmla="*/ 11961315 w 12207421"/>
              <a:gd name="connsiteY7882" fmla="*/ 5331778 h 6933129"/>
              <a:gd name="connsiteX7883" fmla="*/ 11991649 w 12207421"/>
              <a:gd name="connsiteY7883" fmla="*/ 5354352 h 6933129"/>
              <a:gd name="connsiteX7884" fmla="*/ 11995176 w 12207421"/>
              <a:gd name="connsiteY7884" fmla="*/ 5381864 h 6933129"/>
              <a:gd name="connsiteX7885" fmla="*/ 12012107 w 12207421"/>
              <a:gd name="connsiteY7885" fmla="*/ 5383275 h 6933129"/>
              <a:gd name="connsiteX7886" fmla="*/ 12018455 w 12207421"/>
              <a:gd name="connsiteY7886" fmla="*/ 5391035 h 6933129"/>
              <a:gd name="connsiteX7887" fmla="*/ 12011401 w 12207421"/>
              <a:gd name="connsiteY7887" fmla="*/ 5397384 h 6933129"/>
              <a:gd name="connsiteX7888" fmla="*/ 12010696 w 12207421"/>
              <a:gd name="connsiteY7888" fmla="*/ 5397384 h 6933129"/>
              <a:gd name="connsiteX7889" fmla="*/ 11983889 w 12207421"/>
              <a:gd name="connsiteY7889" fmla="*/ 5395973 h 6933129"/>
              <a:gd name="connsiteX7890" fmla="*/ 11978245 w 12207421"/>
              <a:gd name="connsiteY7890" fmla="*/ 5392446 h 6933129"/>
              <a:gd name="connsiteX7891" fmla="*/ 11979656 w 12207421"/>
              <a:gd name="connsiteY7891" fmla="*/ 5384686 h 6933129"/>
              <a:gd name="connsiteX7892" fmla="*/ 11978951 w 12207421"/>
              <a:gd name="connsiteY7892" fmla="*/ 5360701 h 6933129"/>
              <a:gd name="connsiteX7893" fmla="*/ 11959904 w 12207421"/>
              <a:gd name="connsiteY7893" fmla="*/ 5345887 h 6933129"/>
              <a:gd name="connsiteX7894" fmla="*/ 11953555 w 12207421"/>
              <a:gd name="connsiteY7894" fmla="*/ 5338127 h 6933129"/>
              <a:gd name="connsiteX7895" fmla="*/ 11961315 w 12207421"/>
              <a:gd name="connsiteY7895" fmla="*/ 5331778 h 6933129"/>
              <a:gd name="connsiteX7896" fmla="*/ 7251443 w 12207421"/>
              <a:gd name="connsiteY7896" fmla="*/ 5327998 h 6933129"/>
              <a:gd name="connsiteX7897" fmla="*/ 7252854 w 12207421"/>
              <a:gd name="connsiteY7897" fmla="*/ 5328703 h 6933129"/>
              <a:gd name="connsiteX7898" fmla="*/ 7262024 w 12207421"/>
              <a:gd name="connsiteY7898" fmla="*/ 5333641 h 6933129"/>
              <a:gd name="connsiteX7899" fmla="*/ 7285304 w 12207421"/>
              <a:gd name="connsiteY7899" fmla="*/ 5407712 h 6933129"/>
              <a:gd name="connsiteX7900" fmla="*/ 7291653 w 12207421"/>
              <a:gd name="connsiteY7900" fmla="*/ 5414061 h 6933129"/>
              <a:gd name="connsiteX7901" fmla="*/ 7290242 w 12207421"/>
              <a:gd name="connsiteY7901" fmla="*/ 5418294 h 6933129"/>
              <a:gd name="connsiteX7902" fmla="*/ 7295180 w 12207421"/>
              <a:gd name="connsiteY7902" fmla="*/ 5435225 h 6933129"/>
              <a:gd name="connsiteX7903" fmla="*/ 7290242 w 12207421"/>
              <a:gd name="connsiteY7903" fmla="*/ 5444395 h 6933129"/>
              <a:gd name="connsiteX7904" fmla="*/ 7288126 w 12207421"/>
              <a:gd name="connsiteY7904" fmla="*/ 5444395 h 6933129"/>
              <a:gd name="connsiteX7905" fmla="*/ 7281071 w 12207421"/>
              <a:gd name="connsiteY7905" fmla="*/ 5439457 h 6933129"/>
              <a:gd name="connsiteX7906" fmla="*/ 7275428 w 12207421"/>
              <a:gd name="connsiteY7906" fmla="*/ 5420410 h 6933129"/>
              <a:gd name="connsiteX7907" fmla="*/ 7221108 w 12207421"/>
              <a:gd name="connsiteY7907" fmla="*/ 5418294 h 6933129"/>
              <a:gd name="connsiteX7908" fmla="*/ 7212642 w 12207421"/>
              <a:gd name="connsiteY7908" fmla="*/ 5437341 h 6933129"/>
              <a:gd name="connsiteX7909" fmla="*/ 7206293 w 12207421"/>
              <a:gd name="connsiteY7909" fmla="*/ 5441574 h 6933129"/>
              <a:gd name="connsiteX7910" fmla="*/ 7203472 w 12207421"/>
              <a:gd name="connsiteY7910" fmla="*/ 5440868 h 6933129"/>
              <a:gd name="connsiteX7911" fmla="*/ 7199945 w 12207421"/>
              <a:gd name="connsiteY7911" fmla="*/ 5431697 h 6933129"/>
              <a:gd name="connsiteX7912" fmla="*/ 7242272 w 12207421"/>
              <a:gd name="connsiteY7912" fmla="*/ 5331525 h 6933129"/>
              <a:gd name="connsiteX7913" fmla="*/ 7251443 w 12207421"/>
              <a:gd name="connsiteY7913" fmla="*/ 5327998 h 6933129"/>
              <a:gd name="connsiteX7914" fmla="*/ 8500757 w 12207421"/>
              <a:gd name="connsiteY7914" fmla="*/ 5327292 h 6933129"/>
              <a:gd name="connsiteX7915" fmla="*/ 8510633 w 12207421"/>
              <a:gd name="connsiteY7915" fmla="*/ 5335757 h 6933129"/>
              <a:gd name="connsiteX7916" fmla="*/ 8512044 w 12207421"/>
              <a:gd name="connsiteY7916" fmla="*/ 5351277 h 6933129"/>
              <a:gd name="connsiteX7917" fmla="*/ 8550843 w 12207421"/>
              <a:gd name="connsiteY7917" fmla="*/ 5344928 h 6933129"/>
              <a:gd name="connsiteX7918" fmla="*/ 8561425 w 12207421"/>
              <a:gd name="connsiteY7918" fmla="*/ 5352688 h 6933129"/>
              <a:gd name="connsiteX7919" fmla="*/ 8553665 w 12207421"/>
              <a:gd name="connsiteY7919" fmla="*/ 5363269 h 6933129"/>
              <a:gd name="connsiteX7920" fmla="*/ 8513455 w 12207421"/>
              <a:gd name="connsiteY7920" fmla="*/ 5369618 h 6933129"/>
              <a:gd name="connsiteX7921" fmla="*/ 8516982 w 12207421"/>
              <a:gd name="connsiteY7921" fmla="*/ 5404185 h 6933129"/>
              <a:gd name="connsiteX7922" fmla="*/ 8508517 w 12207421"/>
              <a:gd name="connsiteY7922" fmla="*/ 5414061 h 6933129"/>
              <a:gd name="connsiteX7923" fmla="*/ 8507811 w 12207421"/>
              <a:gd name="connsiteY7923" fmla="*/ 5414061 h 6933129"/>
              <a:gd name="connsiteX7924" fmla="*/ 8498641 w 12207421"/>
              <a:gd name="connsiteY7924" fmla="*/ 5405596 h 6933129"/>
              <a:gd name="connsiteX7925" fmla="*/ 8495113 w 12207421"/>
              <a:gd name="connsiteY7925" fmla="*/ 5371735 h 6933129"/>
              <a:gd name="connsiteX7926" fmla="*/ 8476067 w 12207421"/>
              <a:gd name="connsiteY7926" fmla="*/ 5375262 h 6933129"/>
              <a:gd name="connsiteX7927" fmla="*/ 8474656 w 12207421"/>
              <a:gd name="connsiteY7927" fmla="*/ 5375262 h 6933129"/>
              <a:gd name="connsiteX7928" fmla="*/ 8465485 w 12207421"/>
              <a:gd name="connsiteY7928" fmla="*/ 5367502 h 6933129"/>
              <a:gd name="connsiteX7929" fmla="*/ 8473245 w 12207421"/>
              <a:gd name="connsiteY7929" fmla="*/ 5357626 h 6933129"/>
              <a:gd name="connsiteX7930" fmla="*/ 8493703 w 12207421"/>
              <a:gd name="connsiteY7930" fmla="*/ 5354099 h 6933129"/>
              <a:gd name="connsiteX7931" fmla="*/ 8492292 w 12207421"/>
              <a:gd name="connsiteY7931" fmla="*/ 5337168 h 6933129"/>
              <a:gd name="connsiteX7932" fmla="*/ 8500757 w 12207421"/>
              <a:gd name="connsiteY7932" fmla="*/ 5327292 h 6933129"/>
              <a:gd name="connsiteX7933" fmla="*/ 6555864 w 12207421"/>
              <a:gd name="connsiteY7933" fmla="*/ 5323765 h 6933129"/>
              <a:gd name="connsiteX7934" fmla="*/ 6562919 w 12207421"/>
              <a:gd name="connsiteY7934" fmla="*/ 5330819 h 6933129"/>
              <a:gd name="connsiteX7935" fmla="*/ 6563624 w 12207421"/>
              <a:gd name="connsiteY7935" fmla="*/ 5359037 h 6933129"/>
              <a:gd name="connsiteX7936" fmla="*/ 6591137 w 12207421"/>
              <a:gd name="connsiteY7936" fmla="*/ 5354099 h 6933129"/>
              <a:gd name="connsiteX7937" fmla="*/ 6599603 w 12207421"/>
              <a:gd name="connsiteY7937" fmla="*/ 5359742 h 6933129"/>
              <a:gd name="connsiteX7938" fmla="*/ 6593958 w 12207421"/>
              <a:gd name="connsiteY7938" fmla="*/ 5368209 h 6933129"/>
              <a:gd name="connsiteX7939" fmla="*/ 6564330 w 12207421"/>
              <a:gd name="connsiteY7939" fmla="*/ 5373147 h 6933129"/>
              <a:gd name="connsiteX7940" fmla="*/ 6565035 w 12207421"/>
              <a:gd name="connsiteY7940" fmla="*/ 5407713 h 6933129"/>
              <a:gd name="connsiteX7941" fmla="*/ 6557981 w 12207421"/>
              <a:gd name="connsiteY7941" fmla="*/ 5414768 h 6933129"/>
              <a:gd name="connsiteX7942" fmla="*/ 6550926 w 12207421"/>
              <a:gd name="connsiteY7942" fmla="*/ 5407713 h 6933129"/>
              <a:gd name="connsiteX7943" fmla="*/ 6550221 w 12207421"/>
              <a:gd name="connsiteY7943" fmla="*/ 5375263 h 6933129"/>
              <a:gd name="connsiteX7944" fmla="*/ 6531173 w 12207421"/>
              <a:gd name="connsiteY7944" fmla="*/ 5378790 h 6933129"/>
              <a:gd name="connsiteX7945" fmla="*/ 6529763 w 12207421"/>
              <a:gd name="connsiteY7945" fmla="*/ 5378790 h 6933129"/>
              <a:gd name="connsiteX7946" fmla="*/ 6522708 w 12207421"/>
              <a:gd name="connsiteY7946" fmla="*/ 5373147 h 6933129"/>
              <a:gd name="connsiteX7947" fmla="*/ 6528351 w 12207421"/>
              <a:gd name="connsiteY7947" fmla="*/ 5364682 h 6933129"/>
              <a:gd name="connsiteX7948" fmla="*/ 6549515 w 12207421"/>
              <a:gd name="connsiteY7948" fmla="*/ 5361153 h 6933129"/>
              <a:gd name="connsiteX7949" fmla="*/ 6548810 w 12207421"/>
              <a:gd name="connsiteY7949" fmla="*/ 5330819 h 6933129"/>
              <a:gd name="connsiteX7950" fmla="*/ 6555864 w 12207421"/>
              <a:gd name="connsiteY7950" fmla="*/ 5323765 h 6933129"/>
              <a:gd name="connsiteX7951" fmla="*/ 4940026 w 12207421"/>
              <a:gd name="connsiteY7951" fmla="*/ 5323160 h 6933129"/>
              <a:gd name="connsiteX7952" fmla="*/ 4954840 w 12207421"/>
              <a:gd name="connsiteY7952" fmla="*/ 5333742 h 6933129"/>
              <a:gd name="connsiteX7953" fmla="*/ 4952019 w 12207421"/>
              <a:gd name="connsiteY7953" fmla="*/ 5342912 h 6933129"/>
              <a:gd name="connsiteX7954" fmla="*/ 4942847 w 12207421"/>
              <a:gd name="connsiteY7954" fmla="*/ 5340091 h 6933129"/>
              <a:gd name="connsiteX7955" fmla="*/ 4935793 w 12207421"/>
              <a:gd name="connsiteY7955" fmla="*/ 5336563 h 6933129"/>
              <a:gd name="connsiteX7956" fmla="*/ 4966127 w 12207421"/>
              <a:gd name="connsiteY7956" fmla="*/ 5455078 h 6933129"/>
              <a:gd name="connsiteX7957" fmla="*/ 4962600 w 12207421"/>
              <a:gd name="connsiteY7957" fmla="*/ 5464249 h 6933129"/>
              <a:gd name="connsiteX7958" fmla="*/ 4959778 w 12207421"/>
              <a:gd name="connsiteY7958" fmla="*/ 5464955 h 6933129"/>
              <a:gd name="connsiteX7959" fmla="*/ 4953429 w 12207421"/>
              <a:gd name="connsiteY7959" fmla="*/ 5460722 h 6933129"/>
              <a:gd name="connsiteX7960" fmla="*/ 4933677 w 12207421"/>
              <a:gd name="connsiteY7960" fmla="*/ 5400760 h 6933129"/>
              <a:gd name="connsiteX7961" fmla="*/ 4913219 w 12207421"/>
              <a:gd name="connsiteY7961" fmla="*/ 5436737 h 6933129"/>
              <a:gd name="connsiteX7962" fmla="*/ 4907575 w 12207421"/>
              <a:gd name="connsiteY7962" fmla="*/ 5436032 h 6933129"/>
              <a:gd name="connsiteX7963" fmla="*/ 4888528 w 12207421"/>
              <a:gd name="connsiteY7963" fmla="*/ 5397232 h 6933129"/>
              <a:gd name="connsiteX7964" fmla="*/ 4897698 w 12207421"/>
              <a:gd name="connsiteY7964" fmla="*/ 5358432 h 6933129"/>
              <a:gd name="connsiteX7965" fmla="*/ 4916041 w 12207421"/>
              <a:gd name="connsiteY7965" fmla="*/ 5328098 h 6933129"/>
              <a:gd name="connsiteX7966" fmla="*/ 4940026 w 12207421"/>
              <a:gd name="connsiteY7966" fmla="*/ 5323160 h 6933129"/>
              <a:gd name="connsiteX7967" fmla="*/ 1412123 w 12207421"/>
              <a:gd name="connsiteY7967" fmla="*/ 5321749 h 6933129"/>
              <a:gd name="connsiteX7968" fmla="*/ 1442457 w 12207421"/>
              <a:gd name="connsiteY7968" fmla="*/ 5344323 h 6933129"/>
              <a:gd name="connsiteX7969" fmla="*/ 1445984 w 12207421"/>
              <a:gd name="connsiteY7969" fmla="*/ 5371835 h 6933129"/>
              <a:gd name="connsiteX7970" fmla="*/ 1462915 w 12207421"/>
              <a:gd name="connsiteY7970" fmla="*/ 5373246 h 6933129"/>
              <a:gd name="connsiteX7971" fmla="*/ 1469263 w 12207421"/>
              <a:gd name="connsiteY7971" fmla="*/ 5381006 h 6933129"/>
              <a:gd name="connsiteX7972" fmla="*/ 1462209 w 12207421"/>
              <a:gd name="connsiteY7972" fmla="*/ 5387355 h 6933129"/>
              <a:gd name="connsiteX7973" fmla="*/ 1461504 w 12207421"/>
              <a:gd name="connsiteY7973" fmla="*/ 5387355 h 6933129"/>
              <a:gd name="connsiteX7974" fmla="*/ 1434697 w 12207421"/>
              <a:gd name="connsiteY7974" fmla="*/ 5385944 h 6933129"/>
              <a:gd name="connsiteX7975" fmla="*/ 1429053 w 12207421"/>
              <a:gd name="connsiteY7975" fmla="*/ 5382417 h 6933129"/>
              <a:gd name="connsiteX7976" fmla="*/ 1430463 w 12207421"/>
              <a:gd name="connsiteY7976" fmla="*/ 5374657 h 6933129"/>
              <a:gd name="connsiteX7977" fmla="*/ 1429758 w 12207421"/>
              <a:gd name="connsiteY7977" fmla="*/ 5350672 h 6933129"/>
              <a:gd name="connsiteX7978" fmla="*/ 1410711 w 12207421"/>
              <a:gd name="connsiteY7978" fmla="*/ 5335858 h 6933129"/>
              <a:gd name="connsiteX7979" fmla="*/ 1404362 w 12207421"/>
              <a:gd name="connsiteY7979" fmla="*/ 5328098 h 6933129"/>
              <a:gd name="connsiteX7980" fmla="*/ 1412123 w 12207421"/>
              <a:gd name="connsiteY7980" fmla="*/ 5321749 h 6933129"/>
              <a:gd name="connsiteX7981" fmla="*/ 8435150 w 12207421"/>
              <a:gd name="connsiteY7981" fmla="*/ 5321648 h 6933129"/>
              <a:gd name="connsiteX7982" fmla="*/ 8443616 w 12207421"/>
              <a:gd name="connsiteY7982" fmla="*/ 5326586 h 6933129"/>
              <a:gd name="connsiteX7983" fmla="*/ 8445027 w 12207421"/>
              <a:gd name="connsiteY7983" fmla="*/ 5337167 h 6933129"/>
              <a:gd name="connsiteX7984" fmla="*/ 8376599 w 12207421"/>
              <a:gd name="connsiteY7984" fmla="*/ 5426054 h 6933129"/>
              <a:gd name="connsiteX7985" fmla="*/ 8433034 w 12207421"/>
              <a:gd name="connsiteY7985" fmla="*/ 5409829 h 6933129"/>
              <a:gd name="connsiteX7986" fmla="*/ 8444321 w 12207421"/>
              <a:gd name="connsiteY7986" fmla="*/ 5416178 h 6933129"/>
              <a:gd name="connsiteX7987" fmla="*/ 8437972 w 12207421"/>
              <a:gd name="connsiteY7987" fmla="*/ 5427465 h 6933129"/>
              <a:gd name="connsiteX7988" fmla="*/ 8354730 w 12207421"/>
              <a:gd name="connsiteY7988" fmla="*/ 5451450 h 6933129"/>
              <a:gd name="connsiteX7989" fmla="*/ 8351908 w 12207421"/>
              <a:gd name="connsiteY7989" fmla="*/ 5451450 h 6933129"/>
              <a:gd name="connsiteX7990" fmla="*/ 8344149 w 12207421"/>
              <a:gd name="connsiteY7990" fmla="*/ 5447217 h 6933129"/>
              <a:gd name="connsiteX7991" fmla="*/ 8344149 w 12207421"/>
              <a:gd name="connsiteY7991" fmla="*/ 5436636 h 6933129"/>
              <a:gd name="connsiteX7992" fmla="*/ 8416809 w 12207421"/>
              <a:gd name="connsiteY7992" fmla="*/ 5341400 h 6933129"/>
              <a:gd name="connsiteX7993" fmla="*/ 8338505 w 12207421"/>
              <a:gd name="connsiteY7993" fmla="*/ 5346338 h 6933129"/>
              <a:gd name="connsiteX7994" fmla="*/ 8328629 w 12207421"/>
              <a:gd name="connsiteY7994" fmla="*/ 5337873 h 6933129"/>
              <a:gd name="connsiteX7995" fmla="*/ 8337094 w 12207421"/>
              <a:gd name="connsiteY7995" fmla="*/ 5327997 h 6933129"/>
              <a:gd name="connsiteX7996" fmla="*/ 4749556 w 12207421"/>
              <a:gd name="connsiteY7996" fmla="*/ 5319633 h 6933129"/>
              <a:gd name="connsiteX7997" fmla="*/ 4753788 w 12207421"/>
              <a:gd name="connsiteY7997" fmla="*/ 5327393 h 6933129"/>
              <a:gd name="connsiteX7998" fmla="*/ 4737563 w 12207421"/>
              <a:gd name="connsiteY7998" fmla="*/ 5377479 h 6933129"/>
              <a:gd name="connsiteX7999" fmla="*/ 4741090 w 12207421"/>
              <a:gd name="connsiteY7999" fmla="*/ 5379595 h 6933129"/>
              <a:gd name="connsiteX8000" fmla="*/ 4743912 w 12207421"/>
              <a:gd name="connsiteY8000" fmla="*/ 5389472 h 6933129"/>
              <a:gd name="connsiteX8001" fmla="*/ 4737563 w 12207421"/>
              <a:gd name="connsiteY8001" fmla="*/ 5393000 h 6933129"/>
              <a:gd name="connsiteX8002" fmla="*/ 4734036 w 12207421"/>
              <a:gd name="connsiteY8002" fmla="*/ 5392294 h 6933129"/>
              <a:gd name="connsiteX8003" fmla="*/ 4732625 w 12207421"/>
              <a:gd name="connsiteY8003" fmla="*/ 5391589 h 6933129"/>
              <a:gd name="connsiteX8004" fmla="*/ 4714284 w 12207421"/>
              <a:gd name="connsiteY8004" fmla="*/ 5449435 h 6933129"/>
              <a:gd name="connsiteX8005" fmla="*/ 4712873 w 12207421"/>
              <a:gd name="connsiteY8005" fmla="*/ 5454373 h 6933129"/>
              <a:gd name="connsiteX8006" fmla="*/ 4719222 w 12207421"/>
              <a:gd name="connsiteY8006" fmla="*/ 5455784 h 6933129"/>
              <a:gd name="connsiteX8007" fmla="*/ 4720632 w 12207421"/>
              <a:gd name="connsiteY8007" fmla="*/ 5465660 h 6933129"/>
              <a:gd name="connsiteX8008" fmla="*/ 4712873 w 12207421"/>
              <a:gd name="connsiteY8008" fmla="*/ 5476242 h 6933129"/>
              <a:gd name="connsiteX8009" fmla="*/ 4707229 w 12207421"/>
              <a:gd name="connsiteY8009" fmla="*/ 5479064 h 6933129"/>
              <a:gd name="connsiteX8010" fmla="*/ 4701586 w 12207421"/>
              <a:gd name="connsiteY8010" fmla="*/ 5475536 h 6933129"/>
              <a:gd name="connsiteX8011" fmla="*/ 4701586 w 12207421"/>
              <a:gd name="connsiteY8011" fmla="*/ 5445908 h 6933129"/>
              <a:gd name="connsiteX8012" fmla="*/ 4721338 w 12207421"/>
              <a:gd name="connsiteY8012" fmla="*/ 5385239 h 6933129"/>
              <a:gd name="connsiteX8013" fmla="*/ 4657848 w 12207421"/>
              <a:gd name="connsiteY8013" fmla="*/ 5335152 h 6933129"/>
              <a:gd name="connsiteX8014" fmla="*/ 4657848 w 12207421"/>
              <a:gd name="connsiteY8014" fmla="*/ 5325276 h 6933129"/>
              <a:gd name="connsiteX8015" fmla="*/ 4667724 w 12207421"/>
              <a:gd name="connsiteY8015" fmla="*/ 5325276 h 6933129"/>
              <a:gd name="connsiteX8016" fmla="*/ 4725570 w 12207421"/>
              <a:gd name="connsiteY8016" fmla="*/ 5371130 h 6933129"/>
              <a:gd name="connsiteX8017" fmla="*/ 4740385 w 12207421"/>
              <a:gd name="connsiteY8017" fmla="*/ 5323865 h 6933129"/>
              <a:gd name="connsiteX8018" fmla="*/ 4749556 w 12207421"/>
              <a:gd name="connsiteY8018" fmla="*/ 5319633 h 6933129"/>
              <a:gd name="connsiteX8019" fmla="*/ 7590032 w 12207421"/>
              <a:gd name="connsiteY8019" fmla="*/ 5314594 h 6933129"/>
              <a:gd name="connsiteX8020" fmla="*/ 7597792 w 12207421"/>
              <a:gd name="connsiteY8020" fmla="*/ 5320943 h 6933129"/>
              <a:gd name="connsiteX8021" fmla="*/ 7600613 w 12207421"/>
              <a:gd name="connsiteY8021" fmla="*/ 5357626 h 6933129"/>
              <a:gd name="connsiteX8022" fmla="*/ 7618249 w 12207421"/>
              <a:gd name="connsiteY8022" fmla="*/ 5349866 h 6933129"/>
              <a:gd name="connsiteX8023" fmla="*/ 7645056 w 12207421"/>
              <a:gd name="connsiteY8023" fmla="*/ 5376673 h 6933129"/>
              <a:gd name="connsiteX8024" fmla="*/ 7642234 w 12207421"/>
              <a:gd name="connsiteY8024" fmla="*/ 5399952 h 6933129"/>
              <a:gd name="connsiteX8025" fmla="*/ 7647173 w 12207421"/>
              <a:gd name="connsiteY8025" fmla="*/ 5406301 h 6933129"/>
              <a:gd name="connsiteX8026" fmla="*/ 7640824 w 12207421"/>
              <a:gd name="connsiteY8026" fmla="*/ 5414061 h 6933129"/>
              <a:gd name="connsiteX8027" fmla="*/ 7632358 w 12207421"/>
              <a:gd name="connsiteY8027" fmla="*/ 5414766 h 6933129"/>
              <a:gd name="connsiteX8028" fmla="*/ 7631653 w 12207421"/>
              <a:gd name="connsiteY8028" fmla="*/ 5414766 h 6933129"/>
              <a:gd name="connsiteX8029" fmla="*/ 7626009 w 12207421"/>
              <a:gd name="connsiteY8029" fmla="*/ 5411945 h 6933129"/>
              <a:gd name="connsiteX8030" fmla="*/ 7626009 w 12207421"/>
              <a:gd name="connsiteY8030" fmla="*/ 5405596 h 6933129"/>
              <a:gd name="connsiteX8031" fmla="*/ 7631653 w 12207421"/>
              <a:gd name="connsiteY8031" fmla="*/ 5378789 h 6933129"/>
              <a:gd name="connsiteX8032" fmla="*/ 7618955 w 12207421"/>
              <a:gd name="connsiteY8032" fmla="*/ 5364680 h 6933129"/>
              <a:gd name="connsiteX8033" fmla="*/ 7606257 w 12207421"/>
              <a:gd name="connsiteY8033" fmla="*/ 5375262 h 6933129"/>
              <a:gd name="connsiteX8034" fmla="*/ 7604141 w 12207421"/>
              <a:gd name="connsiteY8034" fmla="*/ 5398541 h 6933129"/>
              <a:gd name="connsiteX8035" fmla="*/ 7597792 w 12207421"/>
              <a:gd name="connsiteY8035" fmla="*/ 5405596 h 6933129"/>
              <a:gd name="connsiteX8036" fmla="*/ 7590032 w 12207421"/>
              <a:gd name="connsiteY8036" fmla="*/ 5399247 h 6933129"/>
              <a:gd name="connsiteX8037" fmla="*/ 7583683 w 12207421"/>
              <a:gd name="connsiteY8037" fmla="*/ 5322354 h 6933129"/>
              <a:gd name="connsiteX8038" fmla="*/ 7590032 w 12207421"/>
              <a:gd name="connsiteY8038" fmla="*/ 5314594 h 6933129"/>
              <a:gd name="connsiteX8039" fmla="*/ 7521604 w 12207421"/>
              <a:gd name="connsiteY8039" fmla="*/ 5313889 h 6933129"/>
              <a:gd name="connsiteX8040" fmla="*/ 7528659 w 12207421"/>
              <a:gd name="connsiteY8040" fmla="*/ 5320943 h 6933129"/>
              <a:gd name="connsiteX8041" fmla="*/ 7530070 w 12207421"/>
              <a:gd name="connsiteY8041" fmla="*/ 5368913 h 6933129"/>
              <a:gd name="connsiteX8042" fmla="*/ 7562520 w 12207421"/>
              <a:gd name="connsiteY8042" fmla="*/ 5359037 h 6933129"/>
              <a:gd name="connsiteX8043" fmla="*/ 7579450 w 12207421"/>
              <a:gd name="connsiteY8043" fmla="*/ 5377379 h 6933129"/>
              <a:gd name="connsiteX8044" fmla="*/ 7575218 w 12207421"/>
              <a:gd name="connsiteY8044" fmla="*/ 5407007 h 6933129"/>
              <a:gd name="connsiteX8045" fmla="*/ 7530775 w 12207421"/>
              <a:gd name="connsiteY8045" fmla="*/ 5423232 h 6933129"/>
              <a:gd name="connsiteX8046" fmla="*/ 7525131 w 12207421"/>
              <a:gd name="connsiteY8046" fmla="*/ 5426759 h 6933129"/>
              <a:gd name="connsiteX8047" fmla="*/ 7518077 w 12207421"/>
              <a:gd name="connsiteY8047" fmla="*/ 5419705 h 6933129"/>
              <a:gd name="connsiteX8048" fmla="*/ 7518077 w 12207421"/>
              <a:gd name="connsiteY8048" fmla="*/ 5413356 h 6933129"/>
              <a:gd name="connsiteX8049" fmla="*/ 7514550 w 12207421"/>
              <a:gd name="connsiteY8049" fmla="*/ 5320943 h 6933129"/>
              <a:gd name="connsiteX8050" fmla="*/ 7521604 w 12207421"/>
              <a:gd name="connsiteY8050" fmla="*/ 5313889 h 6933129"/>
              <a:gd name="connsiteX8051" fmla="*/ 3922073 w 12207421"/>
              <a:gd name="connsiteY8051" fmla="*/ 5312578 h 6933129"/>
              <a:gd name="connsiteX8052" fmla="*/ 3922778 w 12207421"/>
              <a:gd name="connsiteY8052" fmla="*/ 5322455 h 6933129"/>
              <a:gd name="connsiteX8053" fmla="*/ 3898088 w 12207421"/>
              <a:gd name="connsiteY8053" fmla="*/ 5352789 h 6933129"/>
              <a:gd name="connsiteX8054" fmla="*/ 3892444 w 12207421"/>
              <a:gd name="connsiteY8054" fmla="*/ 5355611 h 6933129"/>
              <a:gd name="connsiteX8055" fmla="*/ 3888212 w 12207421"/>
              <a:gd name="connsiteY8055" fmla="*/ 5353495 h 6933129"/>
              <a:gd name="connsiteX8056" fmla="*/ 3887506 w 12207421"/>
              <a:gd name="connsiteY8056" fmla="*/ 5343619 h 6933129"/>
              <a:gd name="connsiteX8057" fmla="*/ 3912197 w 12207421"/>
              <a:gd name="connsiteY8057" fmla="*/ 5313284 h 6933129"/>
              <a:gd name="connsiteX8058" fmla="*/ 3922073 w 12207421"/>
              <a:gd name="connsiteY8058" fmla="*/ 5312578 h 6933129"/>
              <a:gd name="connsiteX8059" fmla="*/ 4837738 w 12207421"/>
              <a:gd name="connsiteY8059" fmla="*/ 5311873 h 6933129"/>
              <a:gd name="connsiteX8060" fmla="*/ 4844792 w 12207421"/>
              <a:gd name="connsiteY8060" fmla="*/ 5318927 h 6933129"/>
              <a:gd name="connsiteX8061" fmla="*/ 4844086 w 12207421"/>
              <a:gd name="connsiteY8061" fmla="*/ 5371835 h 6933129"/>
              <a:gd name="connsiteX8062" fmla="*/ 4855374 w 12207421"/>
              <a:gd name="connsiteY8062" fmla="*/ 5371130 h 6933129"/>
              <a:gd name="connsiteX8063" fmla="*/ 4862428 w 12207421"/>
              <a:gd name="connsiteY8063" fmla="*/ 5378184 h 6933129"/>
              <a:gd name="connsiteX8064" fmla="*/ 4855374 w 12207421"/>
              <a:gd name="connsiteY8064" fmla="*/ 5385239 h 6933129"/>
              <a:gd name="connsiteX8065" fmla="*/ 4844086 w 12207421"/>
              <a:gd name="connsiteY8065" fmla="*/ 5385944 h 6933129"/>
              <a:gd name="connsiteX8066" fmla="*/ 4846203 w 12207421"/>
              <a:gd name="connsiteY8066" fmla="*/ 5429682 h 6933129"/>
              <a:gd name="connsiteX8067" fmla="*/ 4839148 w 12207421"/>
              <a:gd name="connsiteY8067" fmla="*/ 5443085 h 6933129"/>
              <a:gd name="connsiteX8068" fmla="*/ 4836327 w 12207421"/>
              <a:gd name="connsiteY8068" fmla="*/ 5443790 h 6933129"/>
              <a:gd name="connsiteX8069" fmla="*/ 4829272 w 12207421"/>
              <a:gd name="connsiteY8069" fmla="*/ 5439558 h 6933129"/>
              <a:gd name="connsiteX8070" fmla="*/ 4829977 w 12207421"/>
              <a:gd name="connsiteY8070" fmla="*/ 5428271 h 6933129"/>
              <a:gd name="connsiteX8071" fmla="*/ 4832094 w 12207421"/>
              <a:gd name="connsiteY8071" fmla="*/ 5426860 h 6933129"/>
              <a:gd name="connsiteX8072" fmla="*/ 4829977 w 12207421"/>
              <a:gd name="connsiteY8072" fmla="*/ 5388060 h 6933129"/>
              <a:gd name="connsiteX8073" fmla="*/ 4796115 w 12207421"/>
              <a:gd name="connsiteY8073" fmla="*/ 5401464 h 6933129"/>
              <a:gd name="connsiteX8074" fmla="*/ 4792588 w 12207421"/>
              <a:gd name="connsiteY8074" fmla="*/ 5402169 h 6933129"/>
              <a:gd name="connsiteX8075" fmla="*/ 4786239 w 12207421"/>
              <a:gd name="connsiteY8075" fmla="*/ 5398642 h 6933129"/>
              <a:gd name="connsiteX8076" fmla="*/ 4789061 w 12207421"/>
              <a:gd name="connsiteY8076" fmla="*/ 5389471 h 6933129"/>
              <a:gd name="connsiteX8077" fmla="*/ 4829977 w 12207421"/>
              <a:gd name="connsiteY8077" fmla="*/ 5373952 h 6933129"/>
              <a:gd name="connsiteX8078" fmla="*/ 4830683 w 12207421"/>
              <a:gd name="connsiteY8078" fmla="*/ 5318927 h 6933129"/>
              <a:gd name="connsiteX8079" fmla="*/ 4837738 w 12207421"/>
              <a:gd name="connsiteY8079" fmla="*/ 5311873 h 6933129"/>
              <a:gd name="connsiteX8080" fmla="*/ 9179391 w 12207421"/>
              <a:gd name="connsiteY8080" fmla="*/ 5310361 h 6933129"/>
              <a:gd name="connsiteX8081" fmla="*/ 9180802 w 12207421"/>
              <a:gd name="connsiteY8081" fmla="*/ 5320237 h 6933129"/>
              <a:gd name="connsiteX8082" fmla="*/ 9169515 w 12207421"/>
              <a:gd name="connsiteY8082" fmla="*/ 5334346 h 6933129"/>
              <a:gd name="connsiteX8083" fmla="*/ 9163871 w 12207421"/>
              <a:gd name="connsiteY8083" fmla="*/ 5337168 h 6933129"/>
              <a:gd name="connsiteX8084" fmla="*/ 9159639 w 12207421"/>
              <a:gd name="connsiteY8084" fmla="*/ 5335757 h 6933129"/>
              <a:gd name="connsiteX8085" fmla="*/ 9158228 w 12207421"/>
              <a:gd name="connsiteY8085" fmla="*/ 5325881 h 6933129"/>
              <a:gd name="connsiteX8086" fmla="*/ 9169515 w 12207421"/>
              <a:gd name="connsiteY8086" fmla="*/ 5311772 h 6933129"/>
              <a:gd name="connsiteX8087" fmla="*/ 9179391 w 12207421"/>
              <a:gd name="connsiteY8087" fmla="*/ 5310361 h 6933129"/>
              <a:gd name="connsiteX8088" fmla="*/ 12034680 w 12207421"/>
              <a:gd name="connsiteY8088" fmla="*/ 5306382 h 6933129"/>
              <a:gd name="connsiteX8089" fmla="*/ 12044557 w 12207421"/>
              <a:gd name="connsiteY8089" fmla="*/ 5306382 h 6933129"/>
              <a:gd name="connsiteX8090" fmla="*/ 12097465 w 12207421"/>
              <a:gd name="connsiteY8090" fmla="*/ 5434772 h 6933129"/>
              <a:gd name="connsiteX8091" fmla="*/ 12035386 w 12207421"/>
              <a:gd name="connsiteY8091" fmla="*/ 5558930 h 6933129"/>
              <a:gd name="connsiteX8092" fmla="*/ 12031153 w 12207421"/>
              <a:gd name="connsiteY8092" fmla="*/ 5560341 h 6933129"/>
              <a:gd name="connsiteX8093" fmla="*/ 12028332 w 12207421"/>
              <a:gd name="connsiteY8093" fmla="*/ 5559636 h 6933129"/>
              <a:gd name="connsiteX8094" fmla="*/ 12011401 w 12207421"/>
              <a:gd name="connsiteY8094" fmla="*/ 5530007 h 6933129"/>
              <a:gd name="connsiteX8095" fmla="*/ 12019866 w 12207421"/>
              <a:gd name="connsiteY8095" fmla="*/ 5524364 h 6933129"/>
              <a:gd name="connsiteX8096" fmla="*/ 12025510 w 12207421"/>
              <a:gd name="connsiteY8096" fmla="*/ 5532829 h 6933129"/>
              <a:gd name="connsiteX8097" fmla="*/ 12029742 w 12207421"/>
              <a:gd name="connsiteY8097" fmla="*/ 5544821 h 6933129"/>
              <a:gd name="connsiteX8098" fmla="*/ 12082650 w 12207421"/>
              <a:gd name="connsiteY8098" fmla="*/ 5434067 h 6933129"/>
              <a:gd name="connsiteX8099" fmla="*/ 12034680 w 12207421"/>
              <a:gd name="connsiteY8099" fmla="*/ 5316258 h 6933129"/>
              <a:gd name="connsiteX8100" fmla="*/ 12034680 w 12207421"/>
              <a:gd name="connsiteY8100" fmla="*/ 5306382 h 6933129"/>
              <a:gd name="connsiteX8101" fmla="*/ 6404899 w 12207421"/>
              <a:gd name="connsiteY8101" fmla="*/ 5306128 h 6933129"/>
              <a:gd name="connsiteX8102" fmla="*/ 6413365 w 12207421"/>
              <a:gd name="connsiteY8102" fmla="*/ 5310361 h 6933129"/>
              <a:gd name="connsiteX8103" fmla="*/ 6434528 w 12207421"/>
              <a:gd name="connsiteY8103" fmla="*/ 5392899 h 6933129"/>
              <a:gd name="connsiteX8104" fmla="*/ 6429590 w 12207421"/>
              <a:gd name="connsiteY8104" fmla="*/ 5440163 h 6933129"/>
              <a:gd name="connsiteX8105" fmla="*/ 6390790 w 12207421"/>
              <a:gd name="connsiteY8105" fmla="*/ 5468381 h 6933129"/>
              <a:gd name="connsiteX8106" fmla="*/ 6388673 w 12207421"/>
              <a:gd name="connsiteY8106" fmla="*/ 5468381 h 6933129"/>
              <a:gd name="connsiteX8107" fmla="*/ 6382324 w 12207421"/>
              <a:gd name="connsiteY8107" fmla="*/ 5460621 h 6933129"/>
              <a:gd name="connsiteX8108" fmla="*/ 6390084 w 12207421"/>
              <a:gd name="connsiteY8108" fmla="*/ 5454272 h 6933129"/>
              <a:gd name="connsiteX8109" fmla="*/ 6418302 w 12207421"/>
              <a:gd name="connsiteY8109" fmla="*/ 5435225 h 6933129"/>
              <a:gd name="connsiteX8110" fmla="*/ 6421830 w 12207421"/>
              <a:gd name="connsiteY8110" fmla="*/ 5395015 h 6933129"/>
              <a:gd name="connsiteX8111" fmla="*/ 6413365 w 12207421"/>
              <a:gd name="connsiteY8111" fmla="*/ 5349866 h 6933129"/>
              <a:gd name="connsiteX8112" fmla="*/ 6407015 w 12207421"/>
              <a:gd name="connsiteY8112" fmla="*/ 5362563 h 6933129"/>
              <a:gd name="connsiteX8113" fmla="*/ 6383030 w 12207421"/>
              <a:gd name="connsiteY8113" fmla="*/ 5378790 h 6933129"/>
              <a:gd name="connsiteX8114" fmla="*/ 6356222 w 12207421"/>
              <a:gd name="connsiteY8114" fmla="*/ 5353393 h 6933129"/>
              <a:gd name="connsiteX8115" fmla="*/ 6361866 w 12207421"/>
              <a:gd name="connsiteY8115" fmla="*/ 5320942 h 6933129"/>
              <a:gd name="connsiteX8116" fmla="*/ 6371037 w 12207421"/>
              <a:gd name="connsiteY8116" fmla="*/ 5316710 h 6933129"/>
              <a:gd name="connsiteX8117" fmla="*/ 6375269 w 12207421"/>
              <a:gd name="connsiteY8117" fmla="*/ 5325881 h 6933129"/>
              <a:gd name="connsiteX8118" fmla="*/ 6370331 w 12207421"/>
              <a:gd name="connsiteY8118" fmla="*/ 5351276 h 6933129"/>
              <a:gd name="connsiteX8119" fmla="*/ 6382324 w 12207421"/>
              <a:gd name="connsiteY8119" fmla="*/ 5363974 h 6933129"/>
              <a:gd name="connsiteX8120" fmla="*/ 6395022 w 12207421"/>
              <a:gd name="connsiteY8120" fmla="*/ 5354098 h 6933129"/>
              <a:gd name="connsiteX8121" fmla="*/ 6400666 w 12207421"/>
              <a:gd name="connsiteY8121" fmla="*/ 5314594 h 6933129"/>
              <a:gd name="connsiteX8122" fmla="*/ 6404899 w 12207421"/>
              <a:gd name="connsiteY8122" fmla="*/ 5306128 h 6933129"/>
              <a:gd name="connsiteX8123" fmla="*/ 6706124 w 12207421"/>
              <a:gd name="connsiteY8123" fmla="*/ 5301896 h 6933129"/>
              <a:gd name="connsiteX8124" fmla="*/ 6714589 w 12207421"/>
              <a:gd name="connsiteY8124" fmla="*/ 5306834 h 6933129"/>
              <a:gd name="connsiteX8125" fmla="*/ 6722349 w 12207421"/>
              <a:gd name="connsiteY8125" fmla="*/ 5421822 h 6933129"/>
              <a:gd name="connsiteX8126" fmla="*/ 6701891 w 12207421"/>
              <a:gd name="connsiteY8126" fmla="*/ 5469792 h 6933129"/>
              <a:gd name="connsiteX8127" fmla="*/ 6679317 w 12207421"/>
              <a:gd name="connsiteY8127" fmla="*/ 5477552 h 6933129"/>
              <a:gd name="connsiteX8128" fmla="*/ 6670145 w 12207421"/>
              <a:gd name="connsiteY8128" fmla="*/ 5476141 h 6933129"/>
              <a:gd name="connsiteX8129" fmla="*/ 6651804 w 12207421"/>
              <a:gd name="connsiteY8129" fmla="*/ 5459916 h 6933129"/>
              <a:gd name="connsiteX8130" fmla="*/ 6656037 w 12207421"/>
              <a:gd name="connsiteY8130" fmla="*/ 5450745 h 6933129"/>
              <a:gd name="connsiteX8131" fmla="*/ 6665208 w 12207421"/>
              <a:gd name="connsiteY8131" fmla="*/ 5454978 h 6933129"/>
              <a:gd name="connsiteX8132" fmla="*/ 6673674 w 12207421"/>
              <a:gd name="connsiteY8132" fmla="*/ 5462032 h 6933129"/>
              <a:gd name="connsiteX8133" fmla="*/ 6692721 w 12207421"/>
              <a:gd name="connsiteY8133" fmla="*/ 5458505 h 6933129"/>
              <a:gd name="connsiteX8134" fmla="*/ 6708240 w 12207421"/>
              <a:gd name="connsiteY8134" fmla="*/ 5421117 h 6933129"/>
              <a:gd name="connsiteX8135" fmla="*/ 6707535 w 12207421"/>
              <a:gd name="connsiteY8135" fmla="*/ 5342812 h 6933129"/>
              <a:gd name="connsiteX8136" fmla="*/ 6701891 w 12207421"/>
              <a:gd name="connsiteY8136" fmla="*/ 5349161 h 6933129"/>
              <a:gd name="connsiteX8137" fmla="*/ 6658153 w 12207421"/>
              <a:gd name="connsiteY8137" fmla="*/ 5347044 h 6933129"/>
              <a:gd name="connsiteX8138" fmla="*/ 6649688 w 12207421"/>
              <a:gd name="connsiteY8138" fmla="*/ 5323765 h 6933129"/>
              <a:gd name="connsiteX8139" fmla="*/ 6660975 w 12207421"/>
              <a:gd name="connsiteY8139" fmla="*/ 5303307 h 6933129"/>
              <a:gd name="connsiteX8140" fmla="*/ 6670851 w 12207421"/>
              <a:gd name="connsiteY8140" fmla="*/ 5304718 h 6933129"/>
              <a:gd name="connsiteX8141" fmla="*/ 6669441 w 12207421"/>
              <a:gd name="connsiteY8141" fmla="*/ 5314594 h 6933129"/>
              <a:gd name="connsiteX8142" fmla="*/ 6664502 w 12207421"/>
              <a:gd name="connsiteY8142" fmla="*/ 5324470 h 6933129"/>
              <a:gd name="connsiteX8143" fmla="*/ 6668736 w 12207421"/>
              <a:gd name="connsiteY8143" fmla="*/ 5336463 h 6933129"/>
              <a:gd name="connsiteX8144" fmla="*/ 6693426 w 12207421"/>
              <a:gd name="connsiteY8144" fmla="*/ 5337168 h 6933129"/>
              <a:gd name="connsiteX8145" fmla="*/ 6701186 w 12207421"/>
              <a:gd name="connsiteY8145" fmla="*/ 5310361 h 6933129"/>
              <a:gd name="connsiteX8146" fmla="*/ 6706124 w 12207421"/>
              <a:gd name="connsiteY8146" fmla="*/ 5301896 h 6933129"/>
              <a:gd name="connsiteX8147" fmla="*/ 1485488 w 12207421"/>
              <a:gd name="connsiteY8147" fmla="*/ 5296353 h 6933129"/>
              <a:gd name="connsiteX8148" fmla="*/ 1495365 w 12207421"/>
              <a:gd name="connsiteY8148" fmla="*/ 5296353 h 6933129"/>
              <a:gd name="connsiteX8149" fmla="*/ 1548273 w 12207421"/>
              <a:gd name="connsiteY8149" fmla="*/ 5424743 h 6933129"/>
              <a:gd name="connsiteX8150" fmla="*/ 1486194 w 12207421"/>
              <a:gd name="connsiteY8150" fmla="*/ 5548901 h 6933129"/>
              <a:gd name="connsiteX8151" fmla="*/ 1481961 w 12207421"/>
              <a:gd name="connsiteY8151" fmla="*/ 5550312 h 6933129"/>
              <a:gd name="connsiteX8152" fmla="*/ 1479140 w 12207421"/>
              <a:gd name="connsiteY8152" fmla="*/ 5549607 h 6933129"/>
              <a:gd name="connsiteX8153" fmla="*/ 1462209 w 12207421"/>
              <a:gd name="connsiteY8153" fmla="*/ 5519978 h 6933129"/>
              <a:gd name="connsiteX8154" fmla="*/ 1470674 w 12207421"/>
              <a:gd name="connsiteY8154" fmla="*/ 5514335 h 6933129"/>
              <a:gd name="connsiteX8155" fmla="*/ 1476318 w 12207421"/>
              <a:gd name="connsiteY8155" fmla="*/ 5522800 h 6933129"/>
              <a:gd name="connsiteX8156" fmla="*/ 1480550 w 12207421"/>
              <a:gd name="connsiteY8156" fmla="*/ 5534792 h 6933129"/>
              <a:gd name="connsiteX8157" fmla="*/ 1533458 w 12207421"/>
              <a:gd name="connsiteY8157" fmla="*/ 5424038 h 6933129"/>
              <a:gd name="connsiteX8158" fmla="*/ 1485488 w 12207421"/>
              <a:gd name="connsiteY8158" fmla="*/ 5306229 h 6933129"/>
              <a:gd name="connsiteX8159" fmla="*/ 1485488 w 12207421"/>
              <a:gd name="connsiteY8159" fmla="*/ 5296353 h 6933129"/>
              <a:gd name="connsiteX8160" fmla="*/ 5051485 w 12207421"/>
              <a:gd name="connsiteY8160" fmla="*/ 5292826 h 6933129"/>
              <a:gd name="connsiteX8161" fmla="*/ 5059246 w 12207421"/>
              <a:gd name="connsiteY8161" fmla="*/ 5299175 h 6933129"/>
              <a:gd name="connsiteX8162" fmla="*/ 5062773 w 12207421"/>
              <a:gd name="connsiteY8162" fmla="*/ 5361959 h 6933129"/>
              <a:gd name="connsiteX8163" fmla="*/ 5068417 w 12207421"/>
              <a:gd name="connsiteY8163" fmla="*/ 5351378 h 6933129"/>
              <a:gd name="connsiteX8164" fmla="*/ 5080409 w 12207421"/>
              <a:gd name="connsiteY8164" fmla="*/ 5336563 h 6933129"/>
              <a:gd name="connsiteX8165" fmla="*/ 5112154 w 12207421"/>
              <a:gd name="connsiteY8165" fmla="*/ 5344323 h 6933129"/>
              <a:gd name="connsiteX8166" fmla="*/ 5115681 w 12207421"/>
              <a:gd name="connsiteY8166" fmla="*/ 5374657 h 6933129"/>
              <a:gd name="connsiteX8167" fmla="*/ 5085347 w 12207421"/>
              <a:gd name="connsiteY8167" fmla="*/ 5406402 h 6933129"/>
              <a:gd name="connsiteX8168" fmla="*/ 5064890 w 12207421"/>
              <a:gd name="connsiteY8168" fmla="*/ 5410635 h 6933129"/>
              <a:gd name="connsiteX8169" fmla="*/ 5041609 w 12207421"/>
              <a:gd name="connsiteY8169" fmla="*/ 5404991 h 6933129"/>
              <a:gd name="connsiteX8170" fmla="*/ 5038787 w 12207421"/>
              <a:gd name="connsiteY8170" fmla="*/ 5395115 h 6933129"/>
              <a:gd name="connsiteX8171" fmla="*/ 5048663 w 12207421"/>
              <a:gd name="connsiteY8171" fmla="*/ 5392293 h 6933129"/>
              <a:gd name="connsiteX8172" fmla="*/ 5053928 w 12207421"/>
              <a:gd name="connsiteY8172" fmla="*/ 5393806 h 6933129"/>
              <a:gd name="connsiteX8173" fmla="*/ 5055719 w 12207421"/>
              <a:gd name="connsiteY8173" fmla="*/ 5395820 h 6933129"/>
              <a:gd name="connsiteX8174" fmla="*/ 5057740 w 12207421"/>
              <a:gd name="connsiteY8174" fmla="*/ 5394901 h 6933129"/>
              <a:gd name="connsiteX8175" fmla="*/ 5064007 w 12207421"/>
              <a:gd name="connsiteY8175" fmla="*/ 5396702 h 6933129"/>
              <a:gd name="connsiteX8176" fmla="*/ 5080409 w 12207421"/>
              <a:gd name="connsiteY8176" fmla="*/ 5393704 h 6933129"/>
              <a:gd name="connsiteX8177" fmla="*/ 5101572 w 12207421"/>
              <a:gd name="connsiteY8177" fmla="*/ 5371835 h 6933129"/>
              <a:gd name="connsiteX8178" fmla="*/ 5100162 w 12207421"/>
              <a:gd name="connsiteY8178" fmla="*/ 5353494 h 6933129"/>
              <a:gd name="connsiteX8179" fmla="*/ 5087463 w 12207421"/>
              <a:gd name="connsiteY8179" fmla="*/ 5349261 h 6933129"/>
              <a:gd name="connsiteX8180" fmla="*/ 5081115 w 12207421"/>
              <a:gd name="connsiteY8180" fmla="*/ 5358432 h 6933129"/>
              <a:gd name="connsiteX8181" fmla="*/ 5063479 w 12207421"/>
              <a:gd name="connsiteY8181" fmla="*/ 5392293 h 6933129"/>
              <a:gd name="connsiteX8182" fmla="*/ 5057740 w 12207421"/>
              <a:gd name="connsiteY8182" fmla="*/ 5394901 h 6933129"/>
              <a:gd name="connsiteX8183" fmla="*/ 5053928 w 12207421"/>
              <a:gd name="connsiteY8183" fmla="*/ 5393806 h 6933129"/>
              <a:gd name="connsiteX8184" fmla="*/ 5050074 w 12207421"/>
              <a:gd name="connsiteY8184" fmla="*/ 5389471 h 6933129"/>
              <a:gd name="connsiteX8185" fmla="*/ 5045136 w 12207421"/>
              <a:gd name="connsiteY8185" fmla="*/ 5300586 h 6933129"/>
              <a:gd name="connsiteX8186" fmla="*/ 5051485 w 12207421"/>
              <a:gd name="connsiteY8186" fmla="*/ 5292826 h 6933129"/>
              <a:gd name="connsiteX8187" fmla="*/ 6454280 w 12207421"/>
              <a:gd name="connsiteY8187" fmla="*/ 5284965 h 6933129"/>
              <a:gd name="connsiteX8188" fmla="*/ 6474739 w 12207421"/>
              <a:gd name="connsiteY8188" fmla="*/ 5294842 h 6933129"/>
              <a:gd name="connsiteX8189" fmla="*/ 6476854 w 12207421"/>
              <a:gd name="connsiteY8189" fmla="*/ 5327998 h 6933129"/>
              <a:gd name="connsiteX8190" fmla="*/ 6474739 w 12207421"/>
              <a:gd name="connsiteY8190" fmla="*/ 5333642 h 6933129"/>
              <a:gd name="connsiteX8191" fmla="*/ 6470506 w 12207421"/>
              <a:gd name="connsiteY8191" fmla="*/ 5347751 h 6933129"/>
              <a:gd name="connsiteX8192" fmla="*/ 6499429 w 12207421"/>
              <a:gd name="connsiteY8192" fmla="*/ 5342107 h 6933129"/>
              <a:gd name="connsiteX8193" fmla="*/ 6509305 w 12207421"/>
              <a:gd name="connsiteY8193" fmla="*/ 5344223 h 6933129"/>
              <a:gd name="connsiteX8194" fmla="*/ 6507189 w 12207421"/>
              <a:gd name="connsiteY8194" fmla="*/ 5354805 h 6933129"/>
              <a:gd name="connsiteX8195" fmla="*/ 6478266 w 12207421"/>
              <a:gd name="connsiteY8195" fmla="*/ 5363270 h 6933129"/>
              <a:gd name="connsiteX8196" fmla="*/ 6460629 w 12207421"/>
              <a:gd name="connsiteY8196" fmla="*/ 5360449 h 6933129"/>
              <a:gd name="connsiteX8197" fmla="*/ 6455691 w 12207421"/>
              <a:gd name="connsiteY8197" fmla="*/ 5354100 h 6933129"/>
              <a:gd name="connsiteX8198" fmla="*/ 6460629 w 12207421"/>
              <a:gd name="connsiteY8198" fmla="*/ 5329409 h 6933129"/>
              <a:gd name="connsiteX8199" fmla="*/ 6462745 w 12207421"/>
              <a:gd name="connsiteY8199" fmla="*/ 5323766 h 6933129"/>
              <a:gd name="connsiteX8200" fmla="*/ 6462745 w 12207421"/>
              <a:gd name="connsiteY8200" fmla="*/ 5302601 h 6933129"/>
              <a:gd name="connsiteX8201" fmla="*/ 6454985 w 12207421"/>
              <a:gd name="connsiteY8201" fmla="*/ 5299074 h 6933129"/>
              <a:gd name="connsiteX8202" fmla="*/ 6452163 w 12207421"/>
              <a:gd name="connsiteY8202" fmla="*/ 5300485 h 6933129"/>
              <a:gd name="connsiteX8203" fmla="*/ 6442993 w 12207421"/>
              <a:gd name="connsiteY8203" fmla="*/ 5304012 h 6933129"/>
              <a:gd name="connsiteX8204" fmla="*/ 6439465 w 12207421"/>
              <a:gd name="connsiteY8204" fmla="*/ 5294842 h 6933129"/>
              <a:gd name="connsiteX8205" fmla="*/ 6454280 w 12207421"/>
              <a:gd name="connsiteY8205" fmla="*/ 5284965 h 6933129"/>
              <a:gd name="connsiteX8206" fmla="*/ 8670063 w 12207421"/>
              <a:gd name="connsiteY8206" fmla="*/ 5284260 h 6933129"/>
              <a:gd name="connsiteX8207" fmla="*/ 8675001 w 12207421"/>
              <a:gd name="connsiteY8207" fmla="*/ 5296958 h 6933129"/>
              <a:gd name="connsiteX8208" fmla="*/ 8653837 w 12207421"/>
              <a:gd name="connsiteY8208" fmla="*/ 5347045 h 6933129"/>
              <a:gd name="connsiteX8209" fmla="*/ 8686993 w 12207421"/>
              <a:gd name="connsiteY8209" fmla="*/ 5374558 h 6933129"/>
              <a:gd name="connsiteX8210" fmla="*/ 8688404 w 12207421"/>
              <a:gd name="connsiteY8210" fmla="*/ 5387255 h 6933129"/>
              <a:gd name="connsiteX8211" fmla="*/ 8681350 w 12207421"/>
              <a:gd name="connsiteY8211" fmla="*/ 5390783 h 6933129"/>
              <a:gd name="connsiteX8212" fmla="*/ 8675706 w 12207421"/>
              <a:gd name="connsiteY8212" fmla="*/ 5388666 h 6933129"/>
              <a:gd name="connsiteX8213" fmla="*/ 8646783 w 12207421"/>
              <a:gd name="connsiteY8213" fmla="*/ 5363976 h 6933129"/>
              <a:gd name="connsiteX8214" fmla="*/ 8624209 w 12207421"/>
              <a:gd name="connsiteY8214" fmla="*/ 5416179 h 6933129"/>
              <a:gd name="connsiteX8215" fmla="*/ 8615744 w 12207421"/>
              <a:gd name="connsiteY8215" fmla="*/ 5421822 h 6933129"/>
              <a:gd name="connsiteX8216" fmla="*/ 8612216 w 12207421"/>
              <a:gd name="connsiteY8216" fmla="*/ 5421117 h 6933129"/>
              <a:gd name="connsiteX8217" fmla="*/ 8607278 w 12207421"/>
              <a:gd name="connsiteY8217" fmla="*/ 5409124 h 6933129"/>
              <a:gd name="connsiteX8218" fmla="*/ 8631969 w 12207421"/>
              <a:gd name="connsiteY8218" fmla="*/ 5351983 h 6933129"/>
              <a:gd name="connsiteX8219" fmla="*/ 8584704 w 12207421"/>
              <a:gd name="connsiteY8219" fmla="*/ 5312478 h 6933129"/>
              <a:gd name="connsiteX8220" fmla="*/ 8583293 w 12207421"/>
              <a:gd name="connsiteY8220" fmla="*/ 5299780 h 6933129"/>
              <a:gd name="connsiteX8221" fmla="*/ 8595991 w 12207421"/>
              <a:gd name="connsiteY8221" fmla="*/ 5298369 h 6933129"/>
              <a:gd name="connsiteX8222" fmla="*/ 8639023 w 12207421"/>
              <a:gd name="connsiteY8222" fmla="*/ 5334346 h 6933129"/>
              <a:gd name="connsiteX8223" fmla="*/ 8658070 w 12207421"/>
              <a:gd name="connsiteY8223" fmla="*/ 5289198 h 6933129"/>
              <a:gd name="connsiteX8224" fmla="*/ 8670063 w 12207421"/>
              <a:gd name="connsiteY8224" fmla="*/ 5284260 h 6933129"/>
              <a:gd name="connsiteX8225" fmla="*/ 4135116 w 12207421"/>
              <a:gd name="connsiteY8225" fmla="*/ 5280833 h 6933129"/>
              <a:gd name="connsiteX8226" fmla="*/ 4142171 w 12207421"/>
              <a:gd name="connsiteY8226" fmla="*/ 5287887 h 6933129"/>
              <a:gd name="connsiteX8227" fmla="*/ 4142171 w 12207421"/>
              <a:gd name="connsiteY8227" fmla="*/ 5299174 h 6933129"/>
              <a:gd name="connsiteX8228" fmla="*/ 4135116 w 12207421"/>
              <a:gd name="connsiteY8228" fmla="*/ 5306229 h 6933129"/>
              <a:gd name="connsiteX8229" fmla="*/ 4128062 w 12207421"/>
              <a:gd name="connsiteY8229" fmla="*/ 5299174 h 6933129"/>
              <a:gd name="connsiteX8230" fmla="*/ 4128062 w 12207421"/>
              <a:gd name="connsiteY8230" fmla="*/ 5287887 h 6933129"/>
              <a:gd name="connsiteX8231" fmla="*/ 4135116 w 12207421"/>
              <a:gd name="connsiteY8231" fmla="*/ 5280833 h 6933129"/>
              <a:gd name="connsiteX8232" fmla="*/ 5120619 w 12207421"/>
              <a:gd name="connsiteY8232" fmla="*/ 5278011 h 6933129"/>
              <a:gd name="connsiteX8233" fmla="*/ 5130495 w 12207421"/>
              <a:gd name="connsiteY8233" fmla="*/ 5278011 h 6933129"/>
              <a:gd name="connsiteX8234" fmla="*/ 5163651 w 12207421"/>
              <a:gd name="connsiteY8234" fmla="*/ 5371836 h 6933129"/>
              <a:gd name="connsiteX8235" fmla="*/ 5109332 w 12207421"/>
              <a:gd name="connsiteY8235" fmla="*/ 5455078 h 6933129"/>
              <a:gd name="connsiteX8236" fmla="*/ 5105805 w 12207421"/>
              <a:gd name="connsiteY8236" fmla="*/ 5455783 h 6933129"/>
              <a:gd name="connsiteX8237" fmla="*/ 5102276 w 12207421"/>
              <a:gd name="connsiteY8237" fmla="*/ 5454373 h 6933129"/>
              <a:gd name="connsiteX8238" fmla="*/ 5093811 w 12207421"/>
              <a:gd name="connsiteY8238" fmla="*/ 5448729 h 6933129"/>
              <a:gd name="connsiteX8239" fmla="*/ 5091695 w 12207421"/>
              <a:gd name="connsiteY8239" fmla="*/ 5438853 h 6933129"/>
              <a:gd name="connsiteX8240" fmla="*/ 5101571 w 12207421"/>
              <a:gd name="connsiteY8240" fmla="*/ 5436737 h 6933129"/>
              <a:gd name="connsiteX8241" fmla="*/ 5106510 w 12207421"/>
              <a:gd name="connsiteY8241" fmla="*/ 5439558 h 6933129"/>
              <a:gd name="connsiteX8242" fmla="*/ 5150247 w 12207421"/>
              <a:gd name="connsiteY8242" fmla="*/ 5369014 h 6933129"/>
              <a:gd name="connsiteX8243" fmla="*/ 5120619 w 12207421"/>
              <a:gd name="connsiteY8243" fmla="*/ 5287887 h 6933129"/>
              <a:gd name="connsiteX8244" fmla="*/ 5120619 w 12207421"/>
              <a:gd name="connsiteY8244" fmla="*/ 5278011 h 6933129"/>
              <a:gd name="connsiteX8245" fmla="*/ 9449575 w 12207421"/>
              <a:gd name="connsiteY8245" fmla="*/ 5277206 h 6933129"/>
              <a:gd name="connsiteX8246" fmla="*/ 9456630 w 12207421"/>
              <a:gd name="connsiteY8246" fmla="*/ 5284260 h 6933129"/>
              <a:gd name="connsiteX8247" fmla="*/ 9457335 w 12207421"/>
              <a:gd name="connsiteY8247" fmla="*/ 5300486 h 6933129"/>
              <a:gd name="connsiteX8248" fmla="*/ 9450281 w 12207421"/>
              <a:gd name="connsiteY8248" fmla="*/ 5307540 h 6933129"/>
              <a:gd name="connsiteX8249" fmla="*/ 9443227 w 12207421"/>
              <a:gd name="connsiteY8249" fmla="*/ 5300486 h 6933129"/>
              <a:gd name="connsiteX8250" fmla="*/ 9442521 w 12207421"/>
              <a:gd name="connsiteY8250" fmla="*/ 5284260 h 6933129"/>
              <a:gd name="connsiteX8251" fmla="*/ 9449575 w 12207421"/>
              <a:gd name="connsiteY8251" fmla="*/ 5277206 h 6933129"/>
              <a:gd name="connsiteX8252" fmla="*/ 10240376 w 12207421"/>
              <a:gd name="connsiteY8252" fmla="*/ 5276501 h 6933129"/>
              <a:gd name="connsiteX8253" fmla="*/ 10229794 w 12207421"/>
              <a:gd name="connsiteY8253" fmla="*/ 5297664 h 6933129"/>
              <a:gd name="connsiteX8254" fmla="*/ 10221328 w 12207421"/>
              <a:gd name="connsiteY8254" fmla="*/ 5332231 h 6933129"/>
              <a:gd name="connsiteX8255" fmla="*/ 10231205 w 12207421"/>
              <a:gd name="connsiteY8255" fmla="*/ 5356922 h 6933129"/>
              <a:gd name="connsiteX8256" fmla="*/ 10238965 w 12207421"/>
              <a:gd name="connsiteY8256" fmla="*/ 5331526 h 6933129"/>
              <a:gd name="connsiteX8257" fmla="*/ 3480468 w 12207421"/>
              <a:gd name="connsiteY8257" fmla="*/ 5274484 h 6933129"/>
              <a:gd name="connsiteX8258" fmla="*/ 3490344 w 12207421"/>
              <a:gd name="connsiteY8258" fmla="*/ 5282949 h 6933129"/>
              <a:gd name="connsiteX8259" fmla="*/ 3481879 w 12207421"/>
              <a:gd name="connsiteY8259" fmla="*/ 5292825 h 6933129"/>
              <a:gd name="connsiteX8260" fmla="*/ 2809592 w 12207421"/>
              <a:gd name="connsiteY8260" fmla="*/ 5334446 h 6933129"/>
              <a:gd name="connsiteX8261" fmla="*/ 2808887 w 12207421"/>
              <a:gd name="connsiteY8261" fmla="*/ 5334446 h 6933129"/>
              <a:gd name="connsiteX8262" fmla="*/ 2799716 w 12207421"/>
              <a:gd name="connsiteY8262" fmla="*/ 5325981 h 6933129"/>
              <a:gd name="connsiteX8263" fmla="*/ 2808181 w 12207421"/>
              <a:gd name="connsiteY8263" fmla="*/ 5316105 h 6933129"/>
              <a:gd name="connsiteX8264" fmla="*/ 3953818 w 12207421"/>
              <a:gd name="connsiteY8264" fmla="*/ 5273779 h 6933129"/>
              <a:gd name="connsiteX8265" fmla="*/ 3963694 w 12207421"/>
              <a:gd name="connsiteY8265" fmla="*/ 5273779 h 6933129"/>
              <a:gd name="connsiteX8266" fmla="*/ 3963694 w 12207421"/>
              <a:gd name="connsiteY8266" fmla="*/ 5283655 h 6933129"/>
              <a:gd name="connsiteX8267" fmla="*/ 3952407 w 12207421"/>
              <a:gd name="connsiteY8267" fmla="*/ 5294942 h 6933129"/>
              <a:gd name="connsiteX8268" fmla="*/ 3947469 w 12207421"/>
              <a:gd name="connsiteY8268" fmla="*/ 5297059 h 6933129"/>
              <a:gd name="connsiteX8269" fmla="*/ 3942531 w 12207421"/>
              <a:gd name="connsiteY8269" fmla="*/ 5294942 h 6933129"/>
              <a:gd name="connsiteX8270" fmla="*/ 3942531 w 12207421"/>
              <a:gd name="connsiteY8270" fmla="*/ 5285066 h 6933129"/>
              <a:gd name="connsiteX8271" fmla="*/ 7422844 w 12207421"/>
              <a:gd name="connsiteY8271" fmla="*/ 5273679 h 6933129"/>
              <a:gd name="connsiteX8272" fmla="*/ 7430604 w 12207421"/>
              <a:gd name="connsiteY8272" fmla="*/ 5279322 h 6933129"/>
              <a:gd name="connsiteX8273" fmla="*/ 7434836 w 12207421"/>
              <a:gd name="connsiteY8273" fmla="*/ 5351277 h 6933129"/>
              <a:gd name="connsiteX8274" fmla="*/ 7428487 w 12207421"/>
              <a:gd name="connsiteY8274" fmla="*/ 5359037 h 6933129"/>
              <a:gd name="connsiteX8275" fmla="*/ 7427782 w 12207421"/>
              <a:gd name="connsiteY8275" fmla="*/ 5359037 h 6933129"/>
              <a:gd name="connsiteX8276" fmla="*/ 7420727 w 12207421"/>
              <a:gd name="connsiteY8276" fmla="*/ 5352688 h 6933129"/>
              <a:gd name="connsiteX8277" fmla="*/ 7416494 w 12207421"/>
              <a:gd name="connsiteY8277" fmla="*/ 5281438 h 6933129"/>
              <a:gd name="connsiteX8278" fmla="*/ 7422844 w 12207421"/>
              <a:gd name="connsiteY8278" fmla="*/ 5273679 h 6933129"/>
              <a:gd name="connsiteX8279" fmla="*/ 6337176 w 12207421"/>
              <a:gd name="connsiteY8279" fmla="*/ 5271562 h 6933129"/>
              <a:gd name="connsiteX8280" fmla="*/ 6344936 w 12207421"/>
              <a:gd name="connsiteY8280" fmla="*/ 5277911 h 6933129"/>
              <a:gd name="connsiteX8281" fmla="*/ 6338587 w 12207421"/>
              <a:gd name="connsiteY8281" fmla="*/ 5285671 h 6933129"/>
              <a:gd name="connsiteX8282" fmla="*/ 6308253 w 12207421"/>
              <a:gd name="connsiteY8282" fmla="*/ 5306834 h 6933129"/>
              <a:gd name="connsiteX8283" fmla="*/ 6298377 w 12207421"/>
              <a:gd name="connsiteY8283" fmla="*/ 5347044 h 6933129"/>
              <a:gd name="connsiteX8284" fmla="*/ 6316719 w 12207421"/>
              <a:gd name="connsiteY8284" fmla="*/ 5451450 h 6933129"/>
              <a:gd name="connsiteX8285" fmla="*/ 6337176 w 12207421"/>
              <a:gd name="connsiteY8285" fmla="*/ 5479668 h 6933129"/>
              <a:gd name="connsiteX8286" fmla="*/ 6363278 w 12207421"/>
              <a:gd name="connsiteY8286" fmla="*/ 5476141 h 6933129"/>
              <a:gd name="connsiteX8287" fmla="*/ 6373154 w 12207421"/>
              <a:gd name="connsiteY8287" fmla="*/ 5474025 h 6933129"/>
              <a:gd name="connsiteX8288" fmla="*/ 6375271 w 12207421"/>
              <a:gd name="connsiteY8288" fmla="*/ 5483901 h 6933129"/>
              <a:gd name="connsiteX8289" fmla="*/ 6349169 w 12207421"/>
              <a:gd name="connsiteY8289" fmla="*/ 5497304 h 6933129"/>
              <a:gd name="connsiteX8290" fmla="*/ 6330122 w 12207421"/>
              <a:gd name="connsiteY8290" fmla="*/ 5492366 h 6933129"/>
              <a:gd name="connsiteX8291" fmla="*/ 6304021 w 12207421"/>
              <a:gd name="connsiteY8291" fmla="*/ 5457799 h 6933129"/>
              <a:gd name="connsiteX8292" fmla="*/ 6284267 w 12207421"/>
              <a:gd name="connsiteY8292" fmla="*/ 5347044 h 6933129"/>
              <a:gd name="connsiteX8293" fmla="*/ 6296261 w 12207421"/>
              <a:gd name="connsiteY8293" fmla="*/ 5300485 h 6933129"/>
              <a:gd name="connsiteX8294" fmla="*/ 6337176 w 12207421"/>
              <a:gd name="connsiteY8294" fmla="*/ 5271562 h 6933129"/>
              <a:gd name="connsiteX8295" fmla="*/ 10324324 w 12207421"/>
              <a:gd name="connsiteY8295" fmla="*/ 5268035 h 6933129"/>
              <a:gd name="connsiteX8296" fmla="*/ 10331378 w 12207421"/>
              <a:gd name="connsiteY8296" fmla="*/ 5276500 h 6933129"/>
              <a:gd name="connsiteX8297" fmla="*/ 10329262 w 12207421"/>
              <a:gd name="connsiteY8297" fmla="*/ 5299779 h 6933129"/>
              <a:gd name="connsiteX8298" fmla="*/ 10345487 w 12207421"/>
              <a:gd name="connsiteY8298" fmla="*/ 5294841 h 6933129"/>
              <a:gd name="connsiteX8299" fmla="*/ 10353952 w 12207421"/>
              <a:gd name="connsiteY8299" fmla="*/ 5300485 h 6933129"/>
              <a:gd name="connsiteX8300" fmla="*/ 10348309 w 12207421"/>
              <a:gd name="connsiteY8300" fmla="*/ 5308950 h 6933129"/>
              <a:gd name="connsiteX8301" fmla="*/ 10327146 w 12207421"/>
              <a:gd name="connsiteY8301" fmla="*/ 5315299 h 6933129"/>
              <a:gd name="connsiteX8302" fmla="*/ 10325735 w 12207421"/>
              <a:gd name="connsiteY8302" fmla="*/ 5327997 h 6933129"/>
              <a:gd name="connsiteX8303" fmla="*/ 10318680 w 12207421"/>
              <a:gd name="connsiteY8303" fmla="*/ 5334346 h 6933129"/>
              <a:gd name="connsiteX8304" fmla="*/ 10317975 w 12207421"/>
              <a:gd name="connsiteY8304" fmla="*/ 5334346 h 6933129"/>
              <a:gd name="connsiteX8305" fmla="*/ 10311626 w 12207421"/>
              <a:gd name="connsiteY8305" fmla="*/ 5326586 h 6933129"/>
              <a:gd name="connsiteX8306" fmla="*/ 10312332 w 12207421"/>
              <a:gd name="connsiteY8306" fmla="*/ 5322354 h 6933129"/>
              <a:gd name="connsiteX8307" fmla="*/ 10305982 w 12207421"/>
              <a:gd name="connsiteY8307" fmla="*/ 5325881 h 6933129"/>
              <a:gd name="connsiteX8308" fmla="*/ 10302454 w 12207421"/>
              <a:gd name="connsiteY8308" fmla="*/ 5326586 h 6933129"/>
              <a:gd name="connsiteX8309" fmla="*/ 10296105 w 12207421"/>
              <a:gd name="connsiteY8309" fmla="*/ 5323059 h 6933129"/>
              <a:gd name="connsiteX8310" fmla="*/ 10298222 w 12207421"/>
              <a:gd name="connsiteY8310" fmla="*/ 5313183 h 6933129"/>
              <a:gd name="connsiteX8311" fmla="*/ 10313742 w 12207421"/>
              <a:gd name="connsiteY8311" fmla="*/ 5305423 h 6933129"/>
              <a:gd name="connsiteX8312" fmla="*/ 10316564 w 12207421"/>
              <a:gd name="connsiteY8312" fmla="*/ 5274384 h 6933129"/>
              <a:gd name="connsiteX8313" fmla="*/ 10324324 w 12207421"/>
              <a:gd name="connsiteY8313" fmla="*/ 5268035 h 6933129"/>
              <a:gd name="connsiteX8314" fmla="*/ 4635276 w 12207421"/>
              <a:gd name="connsiteY8314" fmla="*/ 5260375 h 6933129"/>
              <a:gd name="connsiteX8315" fmla="*/ 4657144 w 12207421"/>
              <a:gd name="connsiteY8315" fmla="*/ 5266018 h 6933129"/>
              <a:gd name="connsiteX8316" fmla="*/ 4662788 w 12207421"/>
              <a:gd name="connsiteY8316" fmla="*/ 5282244 h 6933129"/>
              <a:gd name="connsiteX8317" fmla="*/ 4654323 w 12207421"/>
              <a:gd name="connsiteY8317" fmla="*/ 5287887 h 6933129"/>
              <a:gd name="connsiteX8318" fmla="*/ 4648679 w 12207421"/>
              <a:gd name="connsiteY8318" fmla="*/ 5279422 h 6933129"/>
              <a:gd name="connsiteX8319" fmla="*/ 4647268 w 12207421"/>
              <a:gd name="connsiteY8319" fmla="*/ 5275895 h 6933129"/>
              <a:gd name="connsiteX8320" fmla="*/ 4638803 w 12207421"/>
              <a:gd name="connsiteY8320" fmla="*/ 5273778 h 6933129"/>
              <a:gd name="connsiteX8321" fmla="*/ 4623283 w 12207421"/>
              <a:gd name="connsiteY8321" fmla="*/ 5289298 h 6933129"/>
              <a:gd name="connsiteX8322" fmla="*/ 4603531 w 12207421"/>
              <a:gd name="connsiteY8322" fmla="*/ 5436735 h 6933129"/>
              <a:gd name="connsiteX8323" fmla="*/ 4650796 w 12207421"/>
              <a:gd name="connsiteY8323" fmla="*/ 5495992 h 6933129"/>
              <a:gd name="connsiteX8324" fmla="*/ 4655734 w 12207421"/>
              <a:gd name="connsiteY8324" fmla="*/ 5504457 h 6933129"/>
              <a:gd name="connsiteX8325" fmla="*/ 4648679 w 12207421"/>
              <a:gd name="connsiteY8325" fmla="*/ 5510101 h 6933129"/>
              <a:gd name="connsiteX8326" fmla="*/ 4647974 w 12207421"/>
              <a:gd name="connsiteY8326" fmla="*/ 5509396 h 6933129"/>
              <a:gd name="connsiteX8327" fmla="*/ 4590126 w 12207421"/>
              <a:gd name="connsiteY8327" fmla="*/ 5440262 h 6933129"/>
              <a:gd name="connsiteX8328" fmla="*/ 4611291 w 12207421"/>
              <a:gd name="connsiteY8328" fmla="*/ 5282244 h 6933129"/>
              <a:gd name="connsiteX8329" fmla="*/ 4635276 w 12207421"/>
              <a:gd name="connsiteY8329" fmla="*/ 5260375 h 6933129"/>
              <a:gd name="connsiteX8330" fmla="*/ 10258012 w 12207421"/>
              <a:gd name="connsiteY8330" fmla="*/ 5258159 h 6933129"/>
              <a:gd name="connsiteX8331" fmla="*/ 10272826 w 12207421"/>
              <a:gd name="connsiteY8331" fmla="*/ 5268741 h 6933129"/>
              <a:gd name="connsiteX8332" fmla="*/ 10270005 w 12207421"/>
              <a:gd name="connsiteY8332" fmla="*/ 5277911 h 6933129"/>
              <a:gd name="connsiteX8333" fmla="*/ 10260833 w 12207421"/>
              <a:gd name="connsiteY8333" fmla="*/ 5275090 h 6933129"/>
              <a:gd name="connsiteX8334" fmla="*/ 10253779 w 12207421"/>
              <a:gd name="connsiteY8334" fmla="*/ 5271562 h 6933129"/>
              <a:gd name="connsiteX8335" fmla="*/ 10284113 w 12207421"/>
              <a:gd name="connsiteY8335" fmla="*/ 5390077 h 6933129"/>
              <a:gd name="connsiteX8336" fmla="*/ 10280586 w 12207421"/>
              <a:gd name="connsiteY8336" fmla="*/ 5399248 h 6933129"/>
              <a:gd name="connsiteX8337" fmla="*/ 10277764 w 12207421"/>
              <a:gd name="connsiteY8337" fmla="*/ 5399954 h 6933129"/>
              <a:gd name="connsiteX8338" fmla="*/ 10271415 w 12207421"/>
              <a:gd name="connsiteY8338" fmla="*/ 5395721 h 6933129"/>
              <a:gd name="connsiteX8339" fmla="*/ 10251663 w 12207421"/>
              <a:gd name="connsiteY8339" fmla="*/ 5335759 h 6933129"/>
              <a:gd name="connsiteX8340" fmla="*/ 10231205 w 12207421"/>
              <a:gd name="connsiteY8340" fmla="*/ 5371736 h 6933129"/>
              <a:gd name="connsiteX8341" fmla="*/ 10225561 w 12207421"/>
              <a:gd name="connsiteY8341" fmla="*/ 5371031 h 6933129"/>
              <a:gd name="connsiteX8342" fmla="*/ 10206514 w 12207421"/>
              <a:gd name="connsiteY8342" fmla="*/ 5332231 h 6933129"/>
              <a:gd name="connsiteX8343" fmla="*/ 10215684 w 12207421"/>
              <a:gd name="connsiteY8343" fmla="*/ 5293431 h 6933129"/>
              <a:gd name="connsiteX8344" fmla="*/ 10234027 w 12207421"/>
              <a:gd name="connsiteY8344" fmla="*/ 5263097 h 6933129"/>
              <a:gd name="connsiteX8345" fmla="*/ 10258012 w 12207421"/>
              <a:gd name="connsiteY8345" fmla="*/ 5258159 h 6933129"/>
              <a:gd name="connsiteX8346" fmla="*/ 6730109 w 12207421"/>
              <a:gd name="connsiteY8346" fmla="*/ 5256748 h 6933129"/>
              <a:gd name="connsiteX8347" fmla="*/ 6760443 w 12207421"/>
              <a:gd name="connsiteY8347" fmla="*/ 5279322 h 6933129"/>
              <a:gd name="connsiteX8348" fmla="*/ 6763970 w 12207421"/>
              <a:gd name="connsiteY8348" fmla="*/ 5306834 h 6933129"/>
              <a:gd name="connsiteX8349" fmla="*/ 6780901 w 12207421"/>
              <a:gd name="connsiteY8349" fmla="*/ 5308245 h 6933129"/>
              <a:gd name="connsiteX8350" fmla="*/ 6787249 w 12207421"/>
              <a:gd name="connsiteY8350" fmla="*/ 5316005 h 6933129"/>
              <a:gd name="connsiteX8351" fmla="*/ 6780195 w 12207421"/>
              <a:gd name="connsiteY8351" fmla="*/ 5322354 h 6933129"/>
              <a:gd name="connsiteX8352" fmla="*/ 6779490 w 12207421"/>
              <a:gd name="connsiteY8352" fmla="*/ 5322354 h 6933129"/>
              <a:gd name="connsiteX8353" fmla="*/ 6752683 w 12207421"/>
              <a:gd name="connsiteY8353" fmla="*/ 5320943 h 6933129"/>
              <a:gd name="connsiteX8354" fmla="*/ 6747039 w 12207421"/>
              <a:gd name="connsiteY8354" fmla="*/ 5317416 h 6933129"/>
              <a:gd name="connsiteX8355" fmla="*/ 6748449 w 12207421"/>
              <a:gd name="connsiteY8355" fmla="*/ 5309656 h 6933129"/>
              <a:gd name="connsiteX8356" fmla="*/ 6747744 w 12207421"/>
              <a:gd name="connsiteY8356" fmla="*/ 5285671 h 6933129"/>
              <a:gd name="connsiteX8357" fmla="*/ 6728697 w 12207421"/>
              <a:gd name="connsiteY8357" fmla="*/ 5270857 h 6933129"/>
              <a:gd name="connsiteX8358" fmla="*/ 6722348 w 12207421"/>
              <a:gd name="connsiteY8358" fmla="*/ 5263097 h 6933129"/>
              <a:gd name="connsiteX8359" fmla="*/ 6730109 w 12207421"/>
              <a:gd name="connsiteY8359" fmla="*/ 5256748 h 6933129"/>
              <a:gd name="connsiteX8360" fmla="*/ 10067542 w 12207421"/>
              <a:gd name="connsiteY8360" fmla="*/ 5254632 h 6933129"/>
              <a:gd name="connsiteX8361" fmla="*/ 10071774 w 12207421"/>
              <a:gd name="connsiteY8361" fmla="*/ 5262392 h 6933129"/>
              <a:gd name="connsiteX8362" fmla="*/ 10055549 w 12207421"/>
              <a:gd name="connsiteY8362" fmla="*/ 5312478 h 6933129"/>
              <a:gd name="connsiteX8363" fmla="*/ 10059076 w 12207421"/>
              <a:gd name="connsiteY8363" fmla="*/ 5314594 h 6933129"/>
              <a:gd name="connsiteX8364" fmla="*/ 10061898 w 12207421"/>
              <a:gd name="connsiteY8364" fmla="*/ 5324471 h 6933129"/>
              <a:gd name="connsiteX8365" fmla="*/ 10055549 w 12207421"/>
              <a:gd name="connsiteY8365" fmla="*/ 5327999 h 6933129"/>
              <a:gd name="connsiteX8366" fmla="*/ 10052022 w 12207421"/>
              <a:gd name="connsiteY8366" fmla="*/ 5327293 h 6933129"/>
              <a:gd name="connsiteX8367" fmla="*/ 10050611 w 12207421"/>
              <a:gd name="connsiteY8367" fmla="*/ 5326588 h 6933129"/>
              <a:gd name="connsiteX8368" fmla="*/ 10032270 w 12207421"/>
              <a:gd name="connsiteY8368" fmla="*/ 5384434 h 6933129"/>
              <a:gd name="connsiteX8369" fmla="*/ 10030859 w 12207421"/>
              <a:gd name="connsiteY8369" fmla="*/ 5389372 h 6933129"/>
              <a:gd name="connsiteX8370" fmla="*/ 10037208 w 12207421"/>
              <a:gd name="connsiteY8370" fmla="*/ 5390783 h 6933129"/>
              <a:gd name="connsiteX8371" fmla="*/ 10038618 w 12207421"/>
              <a:gd name="connsiteY8371" fmla="*/ 5400659 h 6933129"/>
              <a:gd name="connsiteX8372" fmla="*/ 10030859 w 12207421"/>
              <a:gd name="connsiteY8372" fmla="*/ 5411241 h 6933129"/>
              <a:gd name="connsiteX8373" fmla="*/ 10025215 w 12207421"/>
              <a:gd name="connsiteY8373" fmla="*/ 5414063 h 6933129"/>
              <a:gd name="connsiteX8374" fmla="*/ 10019572 w 12207421"/>
              <a:gd name="connsiteY8374" fmla="*/ 5410535 h 6933129"/>
              <a:gd name="connsiteX8375" fmla="*/ 10019572 w 12207421"/>
              <a:gd name="connsiteY8375" fmla="*/ 5380907 h 6933129"/>
              <a:gd name="connsiteX8376" fmla="*/ 10039324 w 12207421"/>
              <a:gd name="connsiteY8376" fmla="*/ 5320238 h 6933129"/>
              <a:gd name="connsiteX8377" fmla="*/ 9975834 w 12207421"/>
              <a:gd name="connsiteY8377" fmla="*/ 5270151 h 6933129"/>
              <a:gd name="connsiteX8378" fmla="*/ 9975834 w 12207421"/>
              <a:gd name="connsiteY8378" fmla="*/ 5260275 h 6933129"/>
              <a:gd name="connsiteX8379" fmla="*/ 9985710 w 12207421"/>
              <a:gd name="connsiteY8379" fmla="*/ 5260275 h 6933129"/>
              <a:gd name="connsiteX8380" fmla="*/ 10043556 w 12207421"/>
              <a:gd name="connsiteY8380" fmla="*/ 5306129 h 6933129"/>
              <a:gd name="connsiteX8381" fmla="*/ 10058371 w 12207421"/>
              <a:gd name="connsiteY8381" fmla="*/ 5258864 h 6933129"/>
              <a:gd name="connsiteX8382" fmla="*/ 10067542 w 12207421"/>
              <a:gd name="connsiteY8382" fmla="*/ 5254632 h 6933129"/>
              <a:gd name="connsiteX8383" fmla="*/ 9240059 w 12207421"/>
              <a:gd name="connsiteY8383" fmla="*/ 5247577 h 6933129"/>
              <a:gd name="connsiteX8384" fmla="*/ 9240764 w 12207421"/>
              <a:gd name="connsiteY8384" fmla="*/ 5257454 h 6933129"/>
              <a:gd name="connsiteX8385" fmla="*/ 9216074 w 12207421"/>
              <a:gd name="connsiteY8385" fmla="*/ 5287788 h 6933129"/>
              <a:gd name="connsiteX8386" fmla="*/ 9210430 w 12207421"/>
              <a:gd name="connsiteY8386" fmla="*/ 5290610 h 6933129"/>
              <a:gd name="connsiteX8387" fmla="*/ 9206198 w 12207421"/>
              <a:gd name="connsiteY8387" fmla="*/ 5288494 h 6933129"/>
              <a:gd name="connsiteX8388" fmla="*/ 9205492 w 12207421"/>
              <a:gd name="connsiteY8388" fmla="*/ 5278618 h 6933129"/>
              <a:gd name="connsiteX8389" fmla="*/ 9230183 w 12207421"/>
              <a:gd name="connsiteY8389" fmla="*/ 5248283 h 6933129"/>
              <a:gd name="connsiteX8390" fmla="*/ 9240059 w 12207421"/>
              <a:gd name="connsiteY8390" fmla="*/ 5247577 h 6933129"/>
              <a:gd name="connsiteX8391" fmla="*/ 10155724 w 12207421"/>
              <a:gd name="connsiteY8391" fmla="*/ 5246872 h 6933129"/>
              <a:gd name="connsiteX8392" fmla="*/ 10162778 w 12207421"/>
              <a:gd name="connsiteY8392" fmla="*/ 5253926 h 6933129"/>
              <a:gd name="connsiteX8393" fmla="*/ 10162072 w 12207421"/>
              <a:gd name="connsiteY8393" fmla="*/ 5306834 h 6933129"/>
              <a:gd name="connsiteX8394" fmla="*/ 10173360 w 12207421"/>
              <a:gd name="connsiteY8394" fmla="*/ 5306129 h 6933129"/>
              <a:gd name="connsiteX8395" fmla="*/ 10180414 w 12207421"/>
              <a:gd name="connsiteY8395" fmla="*/ 5313183 h 6933129"/>
              <a:gd name="connsiteX8396" fmla="*/ 10173360 w 12207421"/>
              <a:gd name="connsiteY8396" fmla="*/ 5320238 h 6933129"/>
              <a:gd name="connsiteX8397" fmla="*/ 10162072 w 12207421"/>
              <a:gd name="connsiteY8397" fmla="*/ 5320943 h 6933129"/>
              <a:gd name="connsiteX8398" fmla="*/ 10164189 w 12207421"/>
              <a:gd name="connsiteY8398" fmla="*/ 5364681 h 6933129"/>
              <a:gd name="connsiteX8399" fmla="*/ 10157134 w 12207421"/>
              <a:gd name="connsiteY8399" fmla="*/ 5378084 h 6933129"/>
              <a:gd name="connsiteX8400" fmla="*/ 10154313 w 12207421"/>
              <a:gd name="connsiteY8400" fmla="*/ 5378789 h 6933129"/>
              <a:gd name="connsiteX8401" fmla="*/ 10147258 w 12207421"/>
              <a:gd name="connsiteY8401" fmla="*/ 5374557 h 6933129"/>
              <a:gd name="connsiteX8402" fmla="*/ 10147963 w 12207421"/>
              <a:gd name="connsiteY8402" fmla="*/ 5363270 h 6933129"/>
              <a:gd name="connsiteX8403" fmla="*/ 10150080 w 12207421"/>
              <a:gd name="connsiteY8403" fmla="*/ 5361859 h 6933129"/>
              <a:gd name="connsiteX8404" fmla="*/ 10147963 w 12207421"/>
              <a:gd name="connsiteY8404" fmla="*/ 5323059 h 6933129"/>
              <a:gd name="connsiteX8405" fmla="*/ 10114101 w 12207421"/>
              <a:gd name="connsiteY8405" fmla="*/ 5336463 h 6933129"/>
              <a:gd name="connsiteX8406" fmla="*/ 10110574 w 12207421"/>
              <a:gd name="connsiteY8406" fmla="*/ 5337168 h 6933129"/>
              <a:gd name="connsiteX8407" fmla="*/ 10104225 w 12207421"/>
              <a:gd name="connsiteY8407" fmla="*/ 5333641 h 6933129"/>
              <a:gd name="connsiteX8408" fmla="*/ 10107047 w 12207421"/>
              <a:gd name="connsiteY8408" fmla="*/ 5324470 h 6933129"/>
              <a:gd name="connsiteX8409" fmla="*/ 10147963 w 12207421"/>
              <a:gd name="connsiteY8409" fmla="*/ 5308951 h 6933129"/>
              <a:gd name="connsiteX8410" fmla="*/ 10148669 w 12207421"/>
              <a:gd name="connsiteY8410" fmla="*/ 5253926 h 6933129"/>
              <a:gd name="connsiteX8411" fmla="*/ 10155724 w 12207421"/>
              <a:gd name="connsiteY8411" fmla="*/ 5246872 h 6933129"/>
              <a:gd name="connsiteX8412" fmla="*/ 6803474 w 12207421"/>
              <a:gd name="connsiteY8412" fmla="*/ 5231352 h 6933129"/>
              <a:gd name="connsiteX8413" fmla="*/ 6813351 w 12207421"/>
              <a:gd name="connsiteY8413" fmla="*/ 5231352 h 6933129"/>
              <a:gd name="connsiteX8414" fmla="*/ 6866259 w 12207421"/>
              <a:gd name="connsiteY8414" fmla="*/ 5359742 h 6933129"/>
              <a:gd name="connsiteX8415" fmla="*/ 6804180 w 12207421"/>
              <a:gd name="connsiteY8415" fmla="*/ 5483900 h 6933129"/>
              <a:gd name="connsiteX8416" fmla="*/ 6799947 w 12207421"/>
              <a:gd name="connsiteY8416" fmla="*/ 5485311 h 6933129"/>
              <a:gd name="connsiteX8417" fmla="*/ 6797126 w 12207421"/>
              <a:gd name="connsiteY8417" fmla="*/ 5484606 h 6933129"/>
              <a:gd name="connsiteX8418" fmla="*/ 6780195 w 12207421"/>
              <a:gd name="connsiteY8418" fmla="*/ 5454977 h 6933129"/>
              <a:gd name="connsiteX8419" fmla="*/ 6788660 w 12207421"/>
              <a:gd name="connsiteY8419" fmla="*/ 5449334 h 6933129"/>
              <a:gd name="connsiteX8420" fmla="*/ 6794304 w 12207421"/>
              <a:gd name="connsiteY8420" fmla="*/ 5457799 h 6933129"/>
              <a:gd name="connsiteX8421" fmla="*/ 6798536 w 12207421"/>
              <a:gd name="connsiteY8421" fmla="*/ 5469791 h 6933129"/>
              <a:gd name="connsiteX8422" fmla="*/ 6851444 w 12207421"/>
              <a:gd name="connsiteY8422" fmla="*/ 5359037 h 6933129"/>
              <a:gd name="connsiteX8423" fmla="*/ 6803474 w 12207421"/>
              <a:gd name="connsiteY8423" fmla="*/ 5241228 h 6933129"/>
              <a:gd name="connsiteX8424" fmla="*/ 6803474 w 12207421"/>
              <a:gd name="connsiteY8424" fmla="*/ 5231352 h 6933129"/>
              <a:gd name="connsiteX8425" fmla="*/ 10369471 w 12207421"/>
              <a:gd name="connsiteY8425" fmla="*/ 5227825 h 6933129"/>
              <a:gd name="connsiteX8426" fmla="*/ 10377232 w 12207421"/>
              <a:gd name="connsiteY8426" fmla="*/ 5234174 h 6933129"/>
              <a:gd name="connsiteX8427" fmla="*/ 10380759 w 12207421"/>
              <a:gd name="connsiteY8427" fmla="*/ 5296958 h 6933129"/>
              <a:gd name="connsiteX8428" fmla="*/ 10386403 w 12207421"/>
              <a:gd name="connsiteY8428" fmla="*/ 5286377 h 6933129"/>
              <a:gd name="connsiteX8429" fmla="*/ 10398395 w 12207421"/>
              <a:gd name="connsiteY8429" fmla="*/ 5271562 h 6933129"/>
              <a:gd name="connsiteX8430" fmla="*/ 10430140 w 12207421"/>
              <a:gd name="connsiteY8430" fmla="*/ 5279322 h 6933129"/>
              <a:gd name="connsiteX8431" fmla="*/ 10433667 w 12207421"/>
              <a:gd name="connsiteY8431" fmla="*/ 5309656 h 6933129"/>
              <a:gd name="connsiteX8432" fmla="*/ 10403333 w 12207421"/>
              <a:gd name="connsiteY8432" fmla="*/ 5341401 h 6933129"/>
              <a:gd name="connsiteX8433" fmla="*/ 10382876 w 12207421"/>
              <a:gd name="connsiteY8433" fmla="*/ 5345634 h 6933129"/>
              <a:gd name="connsiteX8434" fmla="*/ 10359595 w 12207421"/>
              <a:gd name="connsiteY8434" fmla="*/ 5339990 h 6933129"/>
              <a:gd name="connsiteX8435" fmla="*/ 10356773 w 12207421"/>
              <a:gd name="connsiteY8435" fmla="*/ 5330114 h 6933129"/>
              <a:gd name="connsiteX8436" fmla="*/ 10366649 w 12207421"/>
              <a:gd name="connsiteY8436" fmla="*/ 5327292 h 6933129"/>
              <a:gd name="connsiteX8437" fmla="*/ 10371914 w 12207421"/>
              <a:gd name="connsiteY8437" fmla="*/ 5328805 h 6933129"/>
              <a:gd name="connsiteX8438" fmla="*/ 10373705 w 12207421"/>
              <a:gd name="connsiteY8438" fmla="*/ 5330819 h 6933129"/>
              <a:gd name="connsiteX8439" fmla="*/ 10375726 w 12207421"/>
              <a:gd name="connsiteY8439" fmla="*/ 5329900 h 6933129"/>
              <a:gd name="connsiteX8440" fmla="*/ 10381993 w 12207421"/>
              <a:gd name="connsiteY8440" fmla="*/ 5331701 h 6933129"/>
              <a:gd name="connsiteX8441" fmla="*/ 10398395 w 12207421"/>
              <a:gd name="connsiteY8441" fmla="*/ 5328703 h 6933129"/>
              <a:gd name="connsiteX8442" fmla="*/ 10419558 w 12207421"/>
              <a:gd name="connsiteY8442" fmla="*/ 5306834 h 6933129"/>
              <a:gd name="connsiteX8443" fmla="*/ 10418148 w 12207421"/>
              <a:gd name="connsiteY8443" fmla="*/ 5288493 h 6933129"/>
              <a:gd name="connsiteX8444" fmla="*/ 10405449 w 12207421"/>
              <a:gd name="connsiteY8444" fmla="*/ 5284260 h 6933129"/>
              <a:gd name="connsiteX8445" fmla="*/ 10399101 w 12207421"/>
              <a:gd name="connsiteY8445" fmla="*/ 5293431 h 6933129"/>
              <a:gd name="connsiteX8446" fmla="*/ 10381465 w 12207421"/>
              <a:gd name="connsiteY8446" fmla="*/ 5327292 h 6933129"/>
              <a:gd name="connsiteX8447" fmla="*/ 10375726 w 12207421"/>
              <a:gd name="connsiteY8447" fmla="*/ 5329900 h 6933129"/>
              <a:gd name="connsiteX8448" fmla="*/ 10371914 w 12207421"/>
              <a:gd name="connsiteY8448" fmla="*/ 5328805 h 6933129"/>
              <a:gd name="connsiteX8449" fmla="*/ 10368060 w 12207421"/>
              <a:gd name="connsiteY8449" fmla="*/ 5324470 h 6933129"/>
              <a:gd name="connsiteX8450" fmla="*/ 10363122 w 12207421"/>
              <a:gd name="connsiteY8450" fmla="*/ 5235585 h 6933129"/>
              <a:gd name="connsiteX8451" fmla="*/ 10369471 w 12207421"/>
              <a:gd name="connsiteY8451" fmla="*/ 5227825 h 6933129"/>
              <a:gd name="connsiteX8452" fmla="*/ 4128767 w 12207421"/>
              <a:gd name="connsiteY8452" fmla="*/ 5218051 h 6933129"/>
              <a:gd name="connsiteX8453" fmla="*/ 4136527 w 12207421"/>
              <a:gd name="connsiteY8453" fmla="*/ 5223695 h 6933129"/>
              <a:gd name="connsiteX8454" fmla="*/ 4139349 w 12207421"/>
              <a:gd name="connsiteY8454" fmla="*/ 5242739 h 6933129"/>
              <a:gd name="connsiteX8455" fmla="*/ 4133705 w 12207421"/>
              <a:gd name="connsiteY8455" fmla="*/ 5250499 h 6933129"/>
              <a:gd name="connsiteX8456" fmla="*/ 4133000 w 12207421"/>
              <a:gd name="connsiteY8456" fmla="*/ 5250499 h 6933129"/>
              <a:gd name="connsiteX8457" fmla="*/ 4125945 w 12207421"/>
              <a:gd name="connsiteY8457" fmla="*/ 5244855 h 6933129"/>
              <a:gd name="connsiteX8458" fmla="*/ 4123124 w 12207421"/>
              <a:gd name="connsiteY8458" fmla="*/ 5225813 h 6933129"/>
              <a:gd name="connsiteX8459" fmla="*/ 4128767 w 12207421"/>
              <a:gd name="connsiteY8459" fmla="*/ 5218051 h 6933129"/>
              <a:gd name="connsiteX8460" fmla="*/ 4006020 w 12207421"/>
              <a:gd name="connsiteY8460" fmla="*/ 5216639 h 6933129"/>
              <a:gd name="connsiteX8461" fmla="*/ 4015897 w 12207421"/>
              <a:gd name="connsiteY8461" fmla="*/ 5216639 h 6933129"/>
              <a:gd name="connsiteX8462" fmla="*/ 4015897 w 12207421"/>
              <a:gd name="connsiteY8462" fmla="*/ 5226518 h 6933129"/>
              <a:gd name="connsiteX8463" fmla="*/ 3999672 w 12207421"/>
              <a:gd name="connsiteY8463" fmla="*/ 5242739 h 6933129"/>
              <a:gd name="connsiteX8464" fmla="*/ 3994733 w 12207421"/>
              <a:gd name="connsiteY8464" fmla="*/ 5244856 h 6933129"/>
              <a:gd name="connsiteX8465" fmla="*/ 3989795 w 12207421"/>
              <a:gd name="connsiteY8465" fmla="*/ 5242739 h 6933129"/>
              <a:gd name="connsiteX8466" fmla="*/ 3989795 w 12207421"/>
              <a:gd name="connsiteY8466" fmla="*/ 5232863 h 6933129"/>
              <a:gd name="connsiteX8467" fmla="*/ 9453102 w 12207421"/>
              <a:gd name="connsiteY8467" fmla="*/ 5215832 h 6933129"/>
              <a:gd name="connsiteX8468" fmla="*/ 9460157 w 12207421"/>
              <a:gd name="connsiteY8468" fmla="*/ 5222886 h 6933129"/>
              <a:gd name="connsiteX8469" fmla="*/ 9460157 w 12207421"/>
              <a:gd name="connsiteY8469" fmla="*/ 5234173 h 6933129"/>
              <a:gd name="connsiteX8470" fmla="*/ 9453102 w 12207421"/>
              <a:gd name="connsiteY8470" fmla="*/ 5241228 h 6933129"/>
              <a:gd name="connsiteX8471" fmla="*/ 9446048 w 12207421"/>
              <a:gd name="connsiteY8471" fmla="*/ 5234173 h 6933129"/>
              <a:gd name="connsiteX8472" fmla="*/ 9446048 w 12207421"/>
              <a:gd name="connsiteY8472" fmla="*/ 5222886 h 6933129"/>
              <a:gd name="connsiteX8473" fmla="*/ 9453102 w 12207421"/>
              <a:gd name="connsiteY8473" fmla="*/ 5215832 h 6933129"/>
              <a:gd name="connsiteX8474" fmla="*/ 10438605 w 12207421"/>
              <a:gd name="connsiteY8474" fmla="*/ 5213010 h 6933129"/>
              <a:gd name="connsiteX8475" fmla="*/ 10448481 w 12207421"/>
              <a:gd name="connsiteY8475" fmla="*/ 5213010 h 6933129"/>
              <a:gd name="connsiteX8476" fmla="*/ 10481637 w 12207421"/>
              <a:gd name="connsiteY8476" fmla="*/ 5306835 h 6933129"/>
              <a:gd name="connsiteX8477" fmla="*/ 10427318 w 12207421"/>
              <a:gd name="connsiteY8477" fmla="*/ 5390077 h 6933129"/>
              <a:gd name="connsiteX8478" fmla="*/ 10423791 w 12207421"/>
              <a:gd name="connsiteY8478" fmla="*/ 5390782 h 6933129"/>
              <a:gd name="connsiteX8479" fmla="*/ 10420262 w 12207421"/>
              <a:gd name="connsiteY8479" fmla="*/ 5389372 h 6933129"/>
              <a:gd name="connsiteX8480" fmla="*/ 10411797 w 12207421"/>
              <a:gd name="connsiteY8480" fmla="*/ 5383728 h 6933129"/>
              <a:gd name="connsiteX8481" fmla="*/ 10409681 w 12207421"/>
              <a:gd name="connsiteY8481" fmla="*/ 5373852 h 6933129"/>
              <a:gd name="connsiteX8482" fmla="*/ 10419557 w 12207421"/>
              <a:gd name="connsiteY8482" fmla="*/ 5371736 h 6933129"/>
              <a:gd name="connsiteX8483" fmla="*/ 10424496 w 12207421"/>
              <a:gd name="connsiteY8483" fmla="*/ 5374557 h 6933129"/>
              <a:gd name="connsiteX8484" fmla="*/ 10468233 w 12207421"/>
              <a:gd name="connsiteY8484" fmla="*/ 5304013 h 6933129"/>
              <a:gd name="connsiteX8485" fmla="*/ 10438605 w 12207421"/>
              <a:gd name="connsiteY8485" fmla="*/ 5222886 h 6933129"/>
              <a:gd name="connsiteX8486" fmla="*/ 10438605 w 12207421"/>
              <a:gd name="connsiteY8486" fmla="*/ 5213010 h 6933129"/>
              <a:gd name="connsiteX8487" fmla="*/ 8798454 w 12207421"/>
              <a:gd name="connsiteY8487" fmla="*/ 5209483 h 6933129"/>
              <a:gd name="connsiteX8488" fmla="*/ 8808330 w 12207421"/>
              <a:gd name="connsiteY8488" fmla="*/ 5217948 h 6933129"/>
              <a:gd name="connsiteX8489" fmla="*/ 8799865 w 12207421"/>
              <a:gd name="connsiteY8489" fmla="*/ 5227824 h 6933129"/>
              <a:gd name="connsiteX8490" fmla="*/ 8127578 w 12207421"/>
              <a:gd name="connsiteY8490" fmla="*/ 5269445 h 6933129"/>
              <a:gd name="connsiteX8491" fmla="*/ 8126873 w 12207421"/>
              <a:gd name="connsiteY8491" fmla="*/ 5269445 h 6933129"/>
              <a:gd name="connsiteX8492" fmla="*/ 8117702 w 12207421"/>
              <a:gd name="connsiteY8492" fmla="*/ 5260980 h 6933129"/>
              <a:gd name="connsiteX8493" fmla="*/ 8126167 w 12207421"/>
              <a:gd name="connsiteY8493" fmla="*/ 5251104 h 6933129"/>
              <a:gd name="connsiteX8494" fmla="*/ 9271804 w 12207421"/>
              <a:gd name="connsiteY8494" fmla="*/ 5208778 h 6933129"/>
              <a:gd name="connsiteX8495" fmla="*/ 9281680 w 12207421"/>
              <a:gd name="connsiteY8495" fmla="*/ 5208778 h 6933129"/>
              <a:gd name="connsiteX8496" fmla="*/ 9281680 w 12207421"/>
              <a:gd name="connsiteY8496" fmla="*/ 5218654 h 6933129"/>
              <a:gd name="connsiteX8497" fmla="*/ 9270393 w 12207421"/>
              <a:gd name="connsiteY8497" fmla="*/ 5229941 h 6933129"/>
              <a:gd name="connsiteX8498" fmla="*/ 9265455 w 12207421"/>
              <a:gd name="connsiteY8498" fmla="*/ 5232058 h 6933129"/>
              <a:gd name="connsiteX8499" fmla="*/ 9260517 w 12207421"/>
              <a:gd name="connsiteY8499" fmla="*/ 5229941 h 6933129"/>
              <a:gd name="connsiteX8500" fmla="*/ 9260517 w 12207421"/>
              <a:gd name="connsiteY8500" fmla="*/ 5220065 h 6933129"/>
              <a:gd name="connsiteX8501" fmla="*/ 10994862 w 12207421"/>
              <a:gd name="connsiteY8501" fmla="*/ 5197041 h 6933129"/>
              <a:gd name="connsiteX8502" fmla="*/ 10982163 w 12207421"/>
              <a:gd name="connsiteY8502" fmla="*/ 5208328 h 6933129"/>
              <a:gd name="connsiteX8503" fmla="*/ 10972992 w 12207421"/>
              <a:gd name="connsiteY8503" fmla="*/ 5228080 h 6933129"/>
              <a:gd name="connsiteX8504" fmla="*/ 10978636 w 12207421"/>
              <a:gd name="connsiteY8504" fmla="*/ 5244304 h 6933129"/>
              <a:gd name="connsiteX8505" fmla="*/ 10989217 w 12207421"/>
              <a:gd name="connsiteY8505" fmla="*/ 5245715 h 6933129"/>
              <a:gd name="connsiteX8506" fmla="*/ 11004032 w 12207421"/>
              <a:gd name="connsiteY8506" fmla="*/ 5232312 h 6933129"/>
              <a:gd name="connsiteX8507" fmla="*/ 11002622 w 12207421"/>
              <a:gd name="connsiteY8507" fmla="*/ 5220319 h 6933129"/>
              <a:gd name="connsiteX8508" fmla="*/ 11004032 w 12207421"/>
              <a:gd name="connsiteY8508" fmla="*/ 5211855 h 6933129"/>
              <a:gd name="connsiteX8509" fmla="*/ 11004738 w 12207421"/>
              <a:gd name="connsiteY8509" fmla="*/ 5206915 h 6933129"/>
              <a:gd name="connsiteX8510" fmla="*/ 11002622 w 12207421"/>
              <a:gd name="connsiteY8510" fmla="*/ 5201273 h 6933129"/>
              <a:gd name="connsiteX8511" fmla="*/ 11001211 w 12207421"/>
              <a:gd name="connsiteY8511" fmla="*/ 5199156 h 6933129"/>
              <a:gd name="connsiteX8512" fmla="*/ 10996273 w 12207421"/>
              <a:gd name="connsiteY8512" fmla="*/ 5197041 h 6933129"/>
              <a:gd name="connsiteX8513" fmla="*/ 10994862 w 12207421"/>
              <a:gd name="connsiteY8513" fmla="*/ 5197041 h 6933129"/>
              <a:gd name="connsiteX8514" fmla="*/ 9953262 w 12207421"/>
              <a:gd name="connsiteY8514" fmla="*/ 5195374 h 6933129"/>
              <a:gd name="connsiteX8515" fmla="*/ 9975130 w 12207421"/>
              <a:gd name="connsiteY8515" fmla="*/ 5201017 h 6933129"/>
              <a:gd name="connsiteX8516" fmla="*/ 9980774 w 12207421"/>
              <a:gd name="connsiteY8516" fmla="*/ 5217243 h 6933129"/>
              <a:gd name="connsiteX8517" fmla="*/ 9972309 w 12207421"/>
              <a:gd name="connsiteY8517" fmla="*/ 5222886 h 6933129"/>
              <a:gd name="connsiteX8518" fmla="*/ 9966665 w 12207421"/>
              <a:gd name="connsiteY8518" fmla="*/ 5214421 h 6933129"/>
              <a:gd name="connsiteX8519" fmla="*/ 9965254 w 12207421"/>
              <a:gd name="connsiteY8519" fmla="*/ 5210894 h 6933129"/>
              <a:gd name="connsiteX8520" fmla="*/ 9956789 w 12207421"/>
              <a:gd name="connsiteY8520" fmla="*/ 5208777 h 6933129"/>
              <a:gd name="connsiteX8521" fmla="*/ 9941269 w 12207421"/>
              <a:gd name="connsiteY8521" fmla="*/ 5224297 h 6933129"/>
              <a:gd name="connsiteX8522" fmla="*/ 9921517 w 12207421"/>
              <a:gd name="connsiteY8522" fmla="*/ 5371734 h 6933129"/>
              <a:gd name="connsiteX8523" fmla="*/ 9968782 w 12207421"/>
              <a:gd name="connsiteY8523" fmla="*/ 5430991 h 6933129"/>
              <a:gd name="connsiteX8524" fmla="*/ 9973720 w 12207421"/>
              <a:gd name="connsiteY8524" fmla="*/ 5439456 h 6933129"/>
              <a:gd name="connsiteX8525" fmla="*/ 9966665 w 12207421"/>
              <a:gd name="connsiteY8525" fmla="*/ 5445100 h 6933129"/>
              <a:gd name="connsiteX8526" fmla="*/ 9965960 w 12207421"/>
              <a:gd name="connsiteY8526" fmla="*/ 5444395 h 6933129"/>
              <a:gd name="connsiteX8527" fmla="*/ 9908112 w 12207421"/>
              <a:gd name="connsiteY8527" fmla="*/ 5375261 h 6933129"/>
              <a:gd name="connsiteX8528" fmla="*/ 9929277 w 12207421"/>
              <a:gd name="connsiteY8528" fmla="*/ 5217243 h 6933129"/>
              <a:gd name="connsiteX8529" fmla="*/ 9953262 w 12207421"/>
              <a:gd name="connsiteY8529" fmla="*/ 5195374 h 6933129"/>
              <a:gd name="connsiteX8530" fmla="*/ 445681 w 12207421"/>
              <a:gd name="connsiteY8530" fmla="*/ 5187017 h 6933129"/>
              <a:gd name="connsiteX8531" fmla="*/ 432983 w 12207421"/>
              <a:gd name="connsiteY8531" fmla="*/ 5198300 h 6933129"/>
              <a:gd name="connsiteX8532" fmla="*/ 423812 w 12207421"/>
              <a:gd name="connsiteY8532" fmla="*/ 5218051 h 6933129"/>
              <a:gd name="connsiteX8533" fmla="*/ 429456 w 12207421"/>
              <a:gd name="connsiteY8533" fmla="*/ 5234275 h 6933129"/>
              <a:gd name="connsiteX8534" fmla="*/ 440037 w 12207421"/>
              <a:gd name="connsiteY8534" fmla="*/ 5235686 h 6933129"/>
              <a:gd name="connsiteX8535" fmla="*/ 454851 w 12207421"/>
              <a:gd name="connsiteY8535" fmla="*/ 5222285 h 6933129"/>
              <a:gd name="connsiteX8536" fmla="*/ 453441 w 12207421"/>
              <a:gd name="connsiteY8536" fmla="*/ 5210290 h 6933129"/>
              <a:gd name="connsiteX8537" fmla="*/ 454851 w 12207421"/>
              <a:gd name="connsiteY8537" fmla="*/ 5201826 h 6933129"/>
              <a:gd name="connsiteX8538" fmla="*/ 455557 w 12207421"/>
              <a:gd name="connsiteY8538" fmla="*/ 5196890 h 6933129"/>
              <a:gd name="connsiteX8539" fmla="*/ 453441 w 12207421"/>
              <a:gd name="connsiteY8539" fmla="*/ 5191247 h 6933129"/>
              <a:gd name="connsiteX8540" fmla="*/ 452030 w 12207421"/>
              <a:gd name="connsiteY8540" fmla="*/ 5189132 h 6933129"/>
              <a:gd name="connsiteX8541" fmla="*/ 447092 w 12207421"/>
              <a:gd name="connsiteY8541" fmla="*/ 5187017 h 6933129"/>
              <a:gd name="connsiteX8542" fmla="*/ 445681 w 12207421"/>
              <a:gd name="connsiteY8542" fmla="*/ 5187017 h 6933129"/>
              <a:gd name="connsiteX8543" fmla="*/ 10991333 w 12207421"/>
              <a:gd name="connsiteY8543" fmla="*/ 5183637 h 6933129"/>
              <a:gd name="connsiteX8544" fmla="*/ 11006854 w 12207421"/>
              <a:gd name="connsiteY8544" fmla="*/ 5185754 h 6933129"/>
              <a:gd name="connsiteX8545" fmla="*/ 11015319 w 12207421"/>
              <a:gd name="connsiteY8545" fmla="*/ 5189280 h 6933129"/>
              <a:gd name="connsiteX8546" fmla="*/ 11018141 w 12207421"/>
              <a:gd name="connsiteY8546" fmla="*/ 5201978 h 6933129"/>
              <a:gd name="connsiteX8547" fmla="*/ 11019552 w 12207421"/>
              <a:gd name="connsiteY8547" fmla="*/ 5230902 h 6933129"/>
              <a:gd name="connsiteX8548" fmla="*/ 11020258 w 12207421"/>
              <a:gd name="connsiteY8548" fmla="*/ 5231607 h 6933129"/>
              <a:gd name="connsiteX8549" fmla="*/ 11021668 w 12207421"/>
              <a:gd name="connsiteY8549" fmla="*/ 5231607 h 6933129"/>
              <a:gd name="connsiteX8550" fmla="*/ 11030839 w 12207421"/>
              <a:gd name="connsiteY8550" fmla="*/ 5235135 h 6933129"/>
              <a:gd name="connsiteX8551" fmla="*/ 11027312 w 12207421"/>
              <a:gd name="connsiteY8551" fmla="*/ 5244304 h 6933129"/>
              <a:gd name="connsiteX8552" fmla="*/ 11013909 w 12207421"/>
              <a:gd name="connsiteY8552" fmla="*/ 5244304 h 6933129"/>
              <a:gd name="connsiteX8553" fmla="*/ 10993451 w 12207421"/>
              <a:gd name="connsiteY8553" fmla="*/ 5259824 h 6933129"/>
              <a:gd name="connsiteX8554" fmla="*/ 10984985 w 12207421"/>
              <a:gd name="connsiteY8554" fmla="*/ 5261235 h 6933129"/>
              <a:gd name="connsiteX8555" fmla="*/ 10970170 w 12207421"/>
              <a:gd name="connsiteY8555" fmla="*/ 5256297 h 6933129"/>
              <a:gd name="connsiteX8556" fmla="*/ 10958883 w 12207421"/>
              <a:gd name="connsiteY8556" fmla="*/ 5227375 h 6933129"/>
              <a:gd name="connsiteX8557" fmla="*/ 10970170 w 12207421"/>
              <a:gd name="connsiteY8557" fmla="*/ 5201273 h 6933129"/>
              <a:gd name="connsiteX8558" fmla="*/ 10991333 w 12207421"/>
              <a:gd name="connsiteY8558" fmla="*/ 5183637 h 6933129"/>
              <a:gd name="connsiteX8559" fmla="*/ 442153 w 12207421"/>
              <a:gd name="connsiteY8559" fmla="*/ 5173615 h 6933129"/>
              <a:gd name="connsiteX8560" fmla="*/ 457673 w 12207421"/>
              <a:gd name="connsiteY8560" fmla="*/ 5175732 h 6933129"/>
              <a:gd name="connsiteX8561" fmla="*/ 466138 w 12207421"/>
              <a:gd name="connsiteY8561" fmla="*/ 5179258 h 6933129"/>
              <a:gd name="connsiteX8562" fmla="*/ 468960 w 12207421"/>
              <a:gd name="connsiteY8562" fmla="*/ 5191953 h 6933129"/>
              <a:gd name="connsiteX8563" fmla="*/ 470371 w 12207421"/>
              <a:gd name="connsiteY8563" fmla="*/ 5220874 h 6933129"/>
              <a:gd name="connsiteX8564" fmla="*/ 471077 w 12207421"/>
              <a:gd name="connsiteY8564" fmla="*/ 5221579 h 6933129"/>
              <a:gd name="connsiteX8565" fmla="*/ 472487 w 12207421"/>
              <a:gd name="connsiteY8565" fmla="*/ 5221579 h 6933129"/>
              <a:gd name="connsiteX8566" fmla="*/ 481658 w 12207421"/>
              <a:gd name="connsiteY8566" fmla="*/ 5225105 h 6933129"/>
              <a:gd name="connsiteX8567" fmla="*/ 478131 w 12207421"/>
              <a:gd name="connsiteY8567" fmla="*/ 5234275 h 6933129"/>
              <a:gd name="connsiteX8568" fmla="*/ 464728 w 12207421"/>
              <a:gd name="connsiteY8568" fmla="*/ 5234275 h 6933129"/>
              <a:gd name="connsiteX8569" fmla="*/ 444270 w 12207421"/>
              <a:gd name="connsiteY8569" fmla="*/ 5249795 h 6933129"/>
              <a:gd name="connsiteX8570" fmla="*/ 435805 w 12207421"/>
              <a:gd name="connsiteY8570" fmla="*/ 5251206 h 6933129"/>
              <a:gd name="connsiteX8571" fmla="*/ 420990 w 12207421"/>
              <a:gd name="connsiteY8571" fmla="*/ 5246268 h 6933129"/>
              <a:gd name="connsiteX8572" fmla="*/ 409703 w 12207421"/>
              <a:gd name="connsiteY8572" fmla="*/ 5217346 h 6933129"/>
              <a:gd name="connsiteX8573" fmla="*/ 420990 w 12207421"/>
              <a:gd name="connsiteY8573" fmla="*/ 5191247 h 6933129"/>
              <a:gd name="connsiteX8574" fmla="*/ 442153 w 12207421"/>
              <a:gd name="connsiteY8574" fmla="*/ 5173615 h 6933129"/>
              <a:gd name="connsiteX8575" fmla="*/ 2161292 w 12207421"/>
              <a:gd name="connsiteY8575" fmla="*/ 5171496 h 6933129"/>
              <a:gd name="connsiteX8576" fmla="*/ 2176813 w 12207421"/>
              <a:gd name="connsiteY8576" fmla="*/ 5175729 h 6933129"/>
              <a:gd name="connsiteX8577" fmla="*/ 2186689 w 12207421"/>
              <a:gd name="connsiteY8577" fmla="*/ 5194772 h 6933129"/>
              <a:gd name="connsiteX8578" fmla="*/ 2183162 w 12207421"/>
              <a:gd name="connsiteY8578" fmla="*/ 5212407 h 6933129"/>
              <a:gd name="connsiteX8579" fmla="*/ 2209968 w 12207421"/>
              <a:gd name="connsiteY8579" fmla="*/ 5210290 h 6933129"/>
              <a:gd name="connsiteX8580" fmla="*/ 2217023 w 12207421"/>
              <a:gd name="connsiteY8580" fmla="*/ 5213111 h 6933129"/>
              <a:gd name="connsiteX8581" fmla="*/ 2217023 w 12207421"/>
              <a:gd name="connsiteY8581" fmla="*/ 5220872 h 6933129"/>
              <a:gd name="connsiteX8582" fmla="*/ 2190921 w 12207421"/>
              <a:gd name="connsiteY8582" fmla="*/ 5261081 h 6933129"/>
              <a:gd name="connsiteX8583" fmla="*/ 2181045 w 12207421"/>
              <a:gd name="connsiteY8583" fmla="*/ 5263198 h 6933129"/>
              <a:gd name="connsiteX8584" fmla="*/ 2178929 w 12207421"/>
              <a:gd name="connsiteY8584" fmla="*/ 5253321 h 6933129"/>
              <a:gd name="connsiteX8585" fmla="*/ 2197270 w 12207421"/>
              <a:gd name="connsiteY8585" fmla="*/ 5225105 h 6933129"/>
              <a:gd name="connsiteX8586" fmla="*/ 2171874 w 12207421"/>
              <a:gd name="connsiteY8586" fmla="*/ 5227220 h 6933129"/>
              <a:gd name="connsiteX8587" fmla="*/ 2165525 w 12207421"/>
              <a:gd name="connsiteY8587" fmla="*/ 5223695 h 6933129"/>
              <a:gd name="connsiteX8588" fmla="*/ 2165525 w 12207421"/>
              <a:gd name="connsiteY8588" fmla="*/ 5216639 h 6933129"/>
              <a:gd name="connsiteX8589" fmla="*/ 2172580 w 12207421"/>
              <a:gd name="connsiteY8589" fmla="*/ 5195478 h 6933129"/>
              <a:gd name="connsiteX8590" fmla="*/ 2168346 w 12207421"/>
              <a:gd name="connsiteY8590" fmla="*/ 5187014 h 6933129"/>
              <a:gd name="connsiteX8591" fmla="*/ 2164114 w 12207421"/>
              <a:gd name="connsiteY8591" fmla="*/ 5185602 h 6933129"/>
              <a:gd name="connsiteX8592" fmla="*/ 2158470 w 12207421"/>
              <a:gd name="connsiteY8592" fmla="*/ 5194068 h 6933129"/>
              <a:gd name="connsiteX8593" fmla="*/ 2161292 w 12207421"/>
              <a:gd name="connsiteY8593" fmla="*/ 5210290 h 6933129"/>
              <a:gd name="connsiteX8594" fmla="*/ 2181045 w 12207421"/>
              <a:gd name="connsiteY8594" fmla="*/ 5279423 h 6933129"/>
              <a:gd name="connsiteX8595" fmla="*/ 2176107 w 12207421"/>
              <a:gd name="connsiteY8595" fmla="*/ 5287888 h 6933129"/>
              <a:gd name="connsiteX8596" fmla="*/ 2173991 w 12207421"/>
              <a:gd name="connsiteY8596" fmla="*/ 5287888 h 6933129"/>
              <a:gd name="connsiteX8597" fmla="*/ 2166935 w 12207421"/>
              <a:gd name="connsiteY8597" fmla="*/ 5282950 h 6933129"/>
              <a:gd name="connsiteX8598" fmla="*/ 2147183 w 12207421"/>
              <a:gd name="connsiteY8598" fmla="*/ 5213819 h 6933129"/>
              <a:gd name="connsiteX8599" fmla="*/ 2144361 w 12207421"/>
              <a:gd name="connsiteY8599" fmla="*/ 5191951 h 6933129"/>
              <a:gd name="connsiteX8600" fmla="*/ 2161292 w 12207421"/>
              <a:gd name="connsiteY8600" fmla="*/ 5171496 h 6933129"/>
              <a:gd name="connsiteX8601" fmla="*/ 2228133 w 12207421"/>
              <a:gd name="connsiteY8601" fmla="*/ 5161884 h 6933129"/>
              <a:gd name="connsiteX8602" fmla="*/ 2241007 w 12207421"/>
              <a:gd name="connsiteY8602" fmla="*/ 5171496 h 6933129"/>
              <a:gd name="connsiteX8603" fmla="*/ 2243829 w 12207421"/>
              <a:gd name="connsiteY8603" fmla="*/ 5188425 h 6933129"/>
              <a:gd name="connsiteX8604" fmla="*/ 2253705 w 12207421"/>
              <a:gd name="connsiteY8604" fmla="*/ 5187720 h 6933129"/>
              <a:gd name="connsiteX8605" fmla="*/ 2260759 w 12207421"/>
              <a:gd name="connsiteY8605" fmla="*/ 5193363 h 6933129"/>
              <a:gd name="connsiteX8606" fmla="*/ 2254410 w 12207421"/>
              <a:gd name="connsiteY8606" fmla="*/ 5201120 h 6933129"/>
              <a:gd name="connsiteX8607" fmla="*/ 2231836 w 12207421"/>
              <a:gd name="connsiteY8607" fmla="*/ 5202533 h 6933129"/>
              <a:gd name="connsiteX8608" fmla="*/ 2231131 w 12207421"/>
              <a:gd name="connsiteY8608" fmla="*/ 5202533 h 6933129"/>
              <a:gd name="connsiteX8609" fmla="*/ 2224782 w 12207421"/>
              <a:gd name="connsiteY8609" fmla="*/ 5198300 h 6933129"/>
              <a:gd name="connsiteX8610" fmla="*/ 2226898 w 12207421"/>
              <a:gd name="connsiteY8610" fmla="*/ 5190540 h 6933129"/>
              <a:gd name="connsiteX8611" fmla="*/ 2229014 w 12207421"/>
              <a:gd name="connsiteY8611" fmla="*/ 5178550 h 6933129"/>
              <a:gd name="connsiteX8612" fmla="*/ 2217727 w 12207421"/>
              <a:gd name="connsiteY8612" fmla="*/ 5175023 h 6933129"/>
              <a:gd name="connsiteX8613" fmla="*/ 2208557 w 12207421"/>
              <a:gd name="connsiteY8613" fmla="*/ 5171496 h 6933129"/>
              <a:gd name="connsiteX8614" fmla="*/ 2212084 w 12207421"/>
              <a:gd name="connsiteY8614" fmla="*/ 5162325 h 6933129"/>
              <a:gd name="connsiteX8615" fmla="*/ 2228133 w 12207421"/>
              <a:gd name="connsiteY8615" fmla="*/ 5161884 h 6933129"/>
              <a:gd name="connsiteX8616" fmla="*/ 4061751 w 12207421"/>
              <a:gd name="connsiteY8616" fmla="*/ 5158096 h 6933129"/>
              <a:gd name="connsiteX8617" fmla="*/ 4071627 w 12207421"/>
              <a:gd name="connsiteY8617" fmla="*/ 5158096 h 6933129"/>
              <a:gd name="connsiteX8618" fmla="*/ 4071627 w 12207421"/>
              <a:gd name="connsiteY8618" fmla="*/ 5167972 h 6933129"/>
              <a:gd name="connsiteX8619" fmla="*/ 4057518 w 12207421"/>
              <a:gd name="connsiteY8619" fmla="*/ 5182079 h 6933129"/>
              <a:gd name="connsiteX8620" fmla="*/ 4052580 w 12207421"/>
              <a:gd name="connsiteY8620" fmla="*/ 5184195 h 6933129"/>
              <a:gd name="connsiteX8621" fmla="*/ 4047642 w 12207421"/>
              <a:gd name="connsiteY8621" fmla="*/ 5182079 h 6933129"/>
              <a:gd name="connsiteX8622" fmla="*/ 4047642 w 12207421"/>
              <a:gd name="connsiteY8622" fmla="*/ 5172204 h 6933129"/>
              <a:gd name="connsiteX8623" fmla="*/ 9446753 w 12207421"/>
              <a:gd name="connsiteY8623" fmla="*/ 5153050 h 6933129"/>
              <a:gd name="connsiteX8624" fmla="*/ 9454513 w 12207421"/>
              <a:gd name="connsiteY8624" fmla="*/ 5158694 h 6933129"/>
              <a:gd name="connsiteX8625" fmla="*/ 9457335 w 12207421"/>
              <a:gd name="connsiteY8625" fmla="*/ 5177738 h 6933129"/>
              <a:gd name="connsiteX8626" fmla="*/ 9451691 w 12207421"/>
              <a:gd name="connsiteY8626" fmla="*/ 5185498 h 6933129"/>
              <a:gd name="connsiteX8627" fmla="*/ 9450986 w 12207421"/>
              <a:gd name="connsiteY8627" fmla="*/ 5185498 h 6933129"/>
              <a:gd name="connsiteX8628" fmla="*/ 9443931 w 12207421"/>
              <a:gd name="connsiteY8628" fmla="*/ 5179854 h 6933129"/>
              <a:gd name="connsiteX8629" fmla="*/ 9441110 w 12207421"/>
              <a:gd name="connsiteY8629" fmla="*/ 5160812 h 6933129"/>
              <a:gd name="connsiteX8630" fmla="*/ 9446753 w 12207421"/>
              <a:gd name="connsiteY8630" fmla="*/ 5153050 h 6933129"/>
              <a:gd name="connsiteX8631" fmla="*/ 1834700 w 12207421"/>
              <a:gd name="connsiteY8631" fmla="*/ 5151745 h 6933129"/>
              <a:gd name="connsiteX8632" fmla="*/ 1838227 w 12207421"/>
              <a:gd name="connsiteY8632" fmla="*/ 5160916 h 6933129"/>
              <a:gd name="connsiteX8633" fmla="*/ 1838933 w 12207421"/>
              <a:gd name="connsiteY8633" fmla="*/ 5202530 h 6933129"/>
              <a:gd name="connsiteX8634" fmla="*/ 1835406 w 12207421"/>
              <a:gd name="connsiteY8634" fmla="*/ 5211701 h 6933129"/>
              <a:gd name="connsiteX8635" fmla="*/ 1832584 w 12207421"/>
              <a:gd name="connsiteY8635" fmla="*/ 5212406 h 6933129"/>
              <a:gd name="connsiteX8636" fmla="*/ 1826234 w 12207421"/>
              <a:gd name="connsiteY8636" fmla="*/ 5208174 h 6933129"/>
              <a:gd name="connsiteX8637" fmla="*/ 1825529 w 12207421"/>
              <a:gd name="connsiteY8637" fmla="*/ 5155272 h 6933129"/>
              <a:gd name="connsiteX8638" fmla="*/ 1834700 w 12207421"/>
              <a:gd name="connsiteY8638" fmla="*/ 5151745 h 6933129"/>
              <a:gd name="connsiteX8639" fmla="*/ 9324006 w 12207421"/>
              <a:gd name="connsiteY8639" fmla="*/ 5151638 h 6933129"/>
              <a:gd name="connsiteX8640" fmla="*/ 9333883 w 12207421"/>
              <a:gd name="connsiteY8640" fmla="*/ 5151638 h 6933129"/>
              <a:gd name="connsiteX8641" fmla="*/ 9333883 w 12207421"/>
              <a:gd name="connsiteY8641" fmla="*/ 5161517 h 6933129"/>
              <a:gd name="connsiteX8642" fmla="*/ 9317658 w 12207421"/>
              <a:gd name="connsiteY8642" fmla="*/ 5177738 h 6933129"/>
              <a:gd name="connsiteX8643" fmla="*/ 9312719 w 12207421"/>
              <a:gd name="connsiteY8643" fmla="*/ 5179855 h 6933129"/>
              <a:gd name="connsiteX8644" fmla="*/ 9307781 w 12207421"/>
              <a:gd name="connsiteY8644" fmla="*/ 5177738 h 6933129"/>
              <a:gd name="connsiteX8645" fmla="*/ 9307781 w 12207421"/>
              <a:gd name="connsiteY8645" fmla="*/ 5167862 h 6933129"/>
              <a:gd name="connsiteX8646" fmla="*/ 5098749 w 12207421"/>
              <a:gd name="connsiteY8646" fmla="*/ 5148919 h 6933129"/>
              <a:gd name="connsiteX8647" fmla="*/ 5108625 w 12207421"/>
              <a:gd name="connsiteY8647" fmla="*/ 5150330 h 6933129"/>
              <a:gd name="connsiteX8648" fmla="*/ 5119913 w 12207421"/>
              <a:gd name="connsiteY8648" fmla="*/ 5164439 h 6933129"/>
              <a:gd name="connsiteX8649" fmla="*/ 5118502 w 12207421"/>
              <a:gd name="connsiteY8649" fmla="*/ 5174314 h 6933129"/>
              <a:gd name="connsiteX8650" fmla="*/ 5114269 w 12207421"/>
              <a:gd name="connsiteY8650" fmla="*/ 5175725 h 6933129"/>
              <a:gd name="connsiteX8651" fmla="*/ 5108625 w 12207421"/>
              <a:gd name="connsiteY8651" fmla="*/ 5172904 h 6933129"/>
              <a:gd name="connsiteX8652" fmla="*/ 5097338 w 12207421"/>
              <a:gd name="connsiteY8652" fmla="*/ 5158795 h 6933129"/>
              <a:gd name="connsiteX8653" fmla="*/ 5098749 w 12207421"/>
              <a:gd name="connsiteY8653" fmla="*/ 5148919 h 6933129"/>
              <a:gd name="connsiteX8654" fmla="*/ 1865739 w 12207421"/>
              <a:gd name="connsiteY8654" fmla="*/ 5148218 h 6933129"/>
              <a:gd name="connsiteX8655" fmla="*/ 1915121 w 12207421"/>
              <a:gd name="connsiteY8655" fmla="*/ 5148218 h 6933129"/>
              <a:gd name="connsiteX8656" fmla="*/ 1922176 w 12207421"/>
              <a:gd name="connsiteY8656" fmla="*/ 5155271 h 6933129"/>
              <a:gd name="connsiteX8657" fmla="*/ 1915121 w 12207421"/>
              <a:gd name="connsiteY8657" fmla="*/ 5162325 h 6933129"/>
              <a:gd name="connsiteX8658" fmla="*/ 1865739 w 12207421"/>
              <a:gd name="connsiteY8658" fmla="*/ 5162325 h 6933129"/>
              <a:gd name="connsiteX8659" fmla="*/ 1858685 w 12207421"/>
              <a:gd name="connsiteY8659" fmla="*/ 5155271 h 6933129"/>
              <a:gd name="connsiteX8660" fmla="*/ 1865739 w 12207421"/>
              <a:gd name="connsiteY8660" fmla="*/ 5148218 h 6933129"/>
              <a:gd name="connsiteX8661" fmla="*/ 4133000 w 12207421"/>
              <a:gd name="connsiteY8661" fmla="*/ 5136936 h 6933129"/>
              <a:gd name="connsiteX8662" fmla="*/ 4140055 w 12207421"/>
              <a:gd name="connsiteY8662" fmla="*/ 5143989 h 6933129"/>
              <a:gd name="connsiteX8663" fmla="*/ 4140055 w 12207421"/>
              <a:gd name="connsiteY8663" fmla="*/ 5168679 h 6933129"/>
              <a:gd name="connsiteX8664" fmla="*/ 4133000 w 12207421"/>
              <a:gd name="connsiteY8664" fmla="*/ 5175732 h 6933129"/>
              <a:gd name="connsiteX8665" fmla="*/ 4125946 w 12207421"/>
              <a:gd name="connsiteY8665" fmla="*/ 5168679 h 6933129"/>
              <a:gd name="connsiteX8666" fmla="*/ 4125946 w 12207421"/>
              <a:gd name="connsiteY8666" fmla="*/ 5143989 h 6933129"/>
              <a:gd name="connsiteX8667" fmla="*/ 4133000 w 12207421"/>
              <a:gd name="connsiteY8667" fmla="*/ 5136936 h 6933129"/>
              <a:gd name="connsiteX8668" fmla="*/ 2010355 w 12207421"/>
              <a:gd name="connsiteY8668" fmla="*/ 5131994 h 6933129"/>
              <a:gd name="connsiteX8669" fmla="*/ 2399026 w 12207421"/>
              <a:gd name="connsiteY8669" fmla="*/ 5139048 h 6933129"/>
              <a:gd name="connsiteX8670" fmla="*/ 2406081 w 12207421"/>
              <a:gd name="connsiteY8670" fmla="*/ 5146102 h 6933129"/>
              <a:gd name="connsiteX8671" fmla="*/ 2399026 w 12207421"/>
              <a:gd name="connsiteY8671" fmla="*/ 5153157 h 6933129"/>
              <a:gd name="connsiteX8672" fmla="*/ 2010355 w 12207421"/>
              <a:gd name="connsiteY8672" fmla="*/ 5146102 h 6933129"/>
              <a:gd name="connsiteX8673" fmla="*/ 2003301 w 12207421"/>
              <a:gd name="connsiteY8673" fmla="*/ 5139048 h 6933129"/>
              <a:gd name="connsiteX8674" fmla="*/ 2010355 w 12207421"/>
              <a:gd name="connsiteY8674" fmla="*/ 5131994 h 6933129"/>
              <a:gd name="connsiteX8675" fmla="*/ 3189826 w 12207421"/>
              <a:gd name="connsiteY8675" fmla="*/ 5129166 h 6933129"/>
              <a:gd name="connsiteX8676" fmla="*/ 3199702 w 12207421"/>
              <a:gd name="connsiteY8676" fmla="*/ 5136925 h 6933129"/>
              <a:gd name="connsiteX8677" fmla="*/ 3191942 w 12207421"/>
              <a:gd name="connsiteY8677" fmla="*/ 5146801 h 6933129"/>
              <a:gd name="connsiteX8678" fmla="*/ 3106583 w 12207421"/>
              <a:gd name="connsiteY8678" fmla="*/ 5156677 h 6933129"/>
              <a:gd name="connsiteX8679" fmla="*/ 3105878 w 12207421"/>
              <a:gd name="connsiteY8679" fmla="*/ 5156677 h 6933129"/>
              <a:gd name="connsiteX8680" fmla="*/ 3096707 w 12207421"/>
              <a:gd name="connsiteY8680" fmla="*/ 5148917 h 6933129"/>
              <a:gd name="connsiteX8681" fmla="*/ 3104467 w 12207421"/>
              <a:gd name="connsiteY8681" fmla="*/ 5139041 h 6933129"/>
              <a:gd name="connsiteX8682" fmla="*/ 5763667 w 12207421"/>
              <a:gd name="connsiteY8682" fmla="*/ 5122016 h 6933129"/>
              <a:gd name="connsiteX8683" fmla="*/ 5750969 w 12207421"/>
              <a:gd name="connsiteY8683" fmla="*/ 5133299 h 6933129"/>
              <a:gd name="connsiteX8684" fmla="*/ 5741798 w 12207421"/>
              <a:gd name="connsiteY8684" fmla="*/ 5153050 h 6933129"/>
              <a:gd name="connsiteX8685" fmla="*/ 5747442 w 12207421"/>
              <a:gd name="connsiteY8685" fmla="*/ 5169274 h 6933129"/>
              <a:gd name="connsiteX8686" fmla="*/ 5758023 w 12207421"/>
              <a:gd name="connsiteY8686" fmla="*/ 5170685 h 6933129"/>
              <a:gd name="connsiteX8687" fmla="*/ 5772837 w 12207421"/>
              <a:gd name="connsiteY8687" fmla="*/ 5157284 h 6933129"/>
              <a:gd name="connsiteX8688" fmla="*/ 5771427 w 12207421"/>
              <a:gd name="connsiteY8688" fmla="*/ 5145289 h 6933129"/>
              <a:gd name="connsiteX8689" fmla="*/ 5772837 w 12207421"/>
              <a:gd name="connsiteY8689" fmla="*/ 5136825 h 6933129"/>
              <a:gd name="connsiteX8690" fmla="*/ 5773543 w 12207421"/>
              <a:gd name="connsiteY8690" fmla="*/ 5131889 h 6933129"/>
              <a:gd name="connsiteX8691" fmla="*/ 5771427 w 12207421"/>
              <a:gd name="connsiteY8691" fmla="*/ 5126246 h 6933129"/>
              <a:gd name="connsiteX8692" fmla="*/ 5770016 w 12207421"/>
              <a:gd name="connsiteY8692" fmla="*/ 5124131 h 6933129"/>
              <a:gd name="connsiteX8693" fmla="*/ 5765078 w 12207421"/>
              <a:gd name="connsiteY8693" fmla="*/ 5122016 h 6933129"/>
              <a:gd name="connsiteX8694" fmla="*/ 5763667 w 12207421"/>
              <a:gd name="connsiteY8694" fmla="*/ 5122016 h 6933129"/>
              <a:gd name="connsiteX8695" fmla="*/ 1872087 w 12207421"/>
              <a:gd name="connsiteY8695" fmla="*/ 5117887 h 6933129"/>
              <a:gd name="connsiteX8696" fmla="*/ 1912300 w 12207421"/>
              <a:gd name="connsiteY8696" fmla="*/ 5120709 h 6933129"/>
              <a:gd name="connsiteX8697" fmla="*/ 1918649 w 12207421"/>
              <a:gd name="connsiteY8697" fmla="*/ 5128468 h 6933129"/>
              <a:gd name="connsiteX8698" fmla="*/ 1911594 w 12207421"/>
              <a:gd name="connsiteY8698" fmla="*/ 5134816 h 6933129"/>
              <a:gd name="connsiteX8699" fmla="*/ 1910889 w 12207421"/>
              <a:gd name="connsiteY8699" fmla="*/ 5134816 h 6933129"/>
              <a:gd name="connsiteX8700" fmla="*/ 1870678 w 12207421"/>
              <a:gd name="connsiteY8700" fmla="*/ 5131994 h 6933129"/>
              <a:gd name="connsiteX8701" fmla="*/ 1864328 w 12207421"/>
              <a:gd name="connsiteY8701" fmla="*/ 5124236 h 6933129"/>
              <a:gd name="connsiteX8702" fmla="*/ 1872087 w 12207421"/>
              <a:gd name="connsiteY8702" fmla="*/ 5117887 h 6933129"/>
              <a:gd name="connsiteX8703" fmla="*/ 4101962 w 12207421"/>
              <a:gd name="connsiteY8703" fmla="*/ 5116479 h 6933129"/>
              <a:gd name="connsiteX8704" fmla="*/ 4111132 w 12207421"/>
              <a:gd name="connsiteY8704" fmla="*/ 5119302 h 6933129"/>
              <a:gd name="connsiteX8705" fmla="*/ 4108310 w 12207421"/>
              <a:gd name="connsiteY8705" fmla="*/ 5128472 h 6933129"/>
              <a:gd name="connsiteX8706" fmla="*/ 4102667 w 12207421"/>
              <a:gd name="connsiteY8706" fmla="*/ 5131292 h 6933129"/>
              <a:gd name="connsiteX8707" fmla="*/ 4099845 w 12207421"/>
              <a:gd name="connsiteY8707" fmla="*/ 5131997 h 6933129"/>
              <a:gd name="connsiteX8708" fmla="*/ 4093495 w 12207421"/>
              <a:gd name="connsiteY8708" fmla="*/ 5128472 h 6933129"/>
              <a:gd name="connsiteX8709" fmla="*/ 4096317 w 12207421"/>
              <a:gd name="connsiteY8709" fmla="*/ 5119302 h 6933129"/>
              <a:gd name="connsiteX8710" fmla="*/ 5065593 w 12207421"/>
              <a:gd name="connsiteY8710" fmla="*/ 5114354 h 6933129"/>
              <a:gd name="connsiteX8711" fmla="*/ 5079702 w 12207421"/>
              <a:gd name="connsiteY8711" fmla="*/ 5125639 h 6933129"/>
              <a:gd name="connsiteX8712" fmla="*/ 5081113 w 12207421"/>
              <a:gd name="connsiteY8712" fmla="*/ 5135516 h 6933129"/>
              <a:gd name="connsiteX8713" fmla="*/ 5075470 w 12207421"/>
              <a:gd name="connsiteY8713" fmla="*/ 5138338 h 6933129"/>
              <a:gd name="connsiteX8714" fmla="*/ 5071237 w 12207421"/>
              <a:gd name="connsiteY8714" fmla="*/ 5136927 h 6933129"/>
              <a:gd name="connsiteX8715" fmla="*/ 5057128 w 12207421"/>
              <a:gd name="connsiteY8715" fmla="*/ 5125639 h 6933129"/>
              <a:gd name="connsiteX8716" fmla="*/ 5055717 w 12207421"/>
              <a:gd name="connsiteY8716" fmla="*/ 5115765 h 6933129"/>
              <a:gd name="connsiteX8717" fmla="*/ 5065593 w 12207421"/>
              <a:gd name="connsiteY8717" fmla="*/ 5114354 h 6933129"/>
              <a:gd name="connsiteX8718" fmla="*/ 5760139 w 12207421"/>
              <a:gd name="connsiteY8718" fmla="*/ 5108614 h 6933129"/>
              <a:gd name="connsiteX8719" fmla="*/ 5775659 w 12207421"/>
              <a:gd name="connsiteY8719" fmla="*/ 5110731 h 6933129"/>
              <a:gd name="connsiteX8720" fmla="*/ 5784124 w 12207421"/>
              <a:gd name="connsiteY8720" fmla="*/ 5114257 h 6933129"/>
              <a:gd name="connsiteX8721" fmla="*/ 5786946 w 12207421"/>
              <a:gd name="connsiteY8721" fmla="*/ 5126952 h 6933129"/>
              <a:gd name="connsiteX8722" fmla="*/ 5788357 w 12207421"/>
              <a:gd name="connsiteY8722" fmla="*/ 5155873 h 6933129"/>
              <a:gd name="connsiteX8723" fmla="*/ 5789063 w 12207421"/>
              <a:gd name="connsiteY8723" fmla="*/ 5156578 h 6933129"/>
              <a:gd name="connsiteX8724" fmla="*/ 5790473 w 12207421"/>
              <a:gd name="connsiteY8724" fmla="*/ 5156578 h 6933129"/>
              <a:gd name="connsiteX8725" fmla="*/ 5799644 w 12207421"/>
              <a:gd name="connsiteY8725" fmla="*/ 5160104 h 6933129"/>
              <a:gd name="connsiteX8726" fmla="*/ 5796117 w 12207421"/>
              <a:gd name="connsiteY8726" fmla="*/ 5169274 h 6933129"/>
              <a:gd name="connsiteX8727" fmla="*/ 5782714 w 12207421"/>
              <a:gd name="connsiteY8727" fmla="*/ 5169274 h 6933129"/>
              <a:gd name="connsiteX8728" fmla="*/ 5762256 w 12207421"/>
              <a:gd name="connsiteY8728" fmla="*/ 5184794 h 6933129"/>
              <a:gd name="connsiteX8729" fmla="*/ 5753791 w 12207421"/>
              <a:gd name="connsiteY8729" fmla="*/ 5186205 h 6933129"/>
              <a:gd name="connsiteX8730" fmla="*/ 5738976 w 12207421"/>
              <a:gd name="connsiteY8730" fmla="*/ 5181267 h 6933129"/>
              <a:gd name="connsiteX8731" fmla="*/ 5727689 w 12207421"/>
              <a:gd name="connsiteY8731" fmla="*/ 5152345 h 6933129"/>
              <a:gd name="connsiteX8732" fmla="*/ 5738976 w 12207421"/>
              <a:gd name="connsiteY8732" fmla="*/ 5126246 h 6933129"/>
              <a:gd name="connsiteX8733" fmla="*/ 5760139 w 12207421"/>
              <a:gd name="connsiteY8733" fmla="*/ 5108614 h 6933129"/>
              <a:gd name="connsiteX8734" fmla="*/ 7479278 w 12207421"/>
              <a:gd name="connsiteY8734" fmla="*/ 5106495 h 6933129"/>
              <a:gd name="connsiteX8735" fmla="*/ 7494799 w 12207421"/>
              <a:gd name="connsiteY8735" fmla="*/ 5110728 h 6933129"/>
              <a:gd name="connsiteX8736" fmla="*/ 7504675 w 12207421"/>
              <a:gd name="connsiteY8736" fmla="*/ 5129771 h 6933129"/>
              <a:gd name="connsiteX8737" fmla="*/ 7501148 w 12207421"/>
              <a:gd name="connsiteY8737" fmla="*/ 5147406 h 6933129"/>
              <a:gd name="connsiteX8738" fmla="*/ 7527954 w 12207421"/>
              <a:gd name="connsiteY8738" fmla="*/ 5145289 h 6933129"/>
              <a:gd name="connsiteX8739" fmla="*/ 7535009 w 12207421"/>
              <a:gd name="connsiteY8739" fmla="*/ 5148110 h 6933129"/>
              <a:gd name="connsiteX8740" fmla="*/ 7535009 w 12207421"/>
              <a:gd name="connsiteY8740" fmla="*/ 5155871 h 6933129"/>
              <a:gd name="connsiteX8741" fmla="*/ 7508907 w 12207421"/>
              <a:gd name="connsiteY8741" fmla="*/ 5196080 h 6933129"/>
              <a:gd name="connsiteX8742" fmla="*/ 7499031 w 12207421"/>
              <a:gd name="connsiteY8742" fmla="*/ 5198197 h 6933129"/>
              <a:gd name="connsiteX8743" fmla="*/ 7496915 w 12207421"/>
              <a:gd name="connsiteY8743" fmla="*/ 5188320 h 6933129"/>
              <a:gd name="connsiteX8744" fmla="*/ 7515256 w 12207421"/>
              <a:gd name="connsiteY8744" fmla="*/ 5160104 h 6933129"/>
              <a:gd name="connsiteX8745" fmla="*/ 7489860 w 12207421"/>
              <a:gd name="connsiteY8745" fmla="*/ 5162219 h 6933129"/>
              <a:gd name="connsiteX8746" fmla="*/ 7483511 w 12207421"/>
              <a:gd name="connsiteY8746" fmla="*/ 5158694 h 6933129"/>
              <a:gd name="connsiteX8747" fmla="*/ 7483511 w 12207421"/>
              <a:gd name="connsiteY8747" fmla="*/ 5151638 h 6933129"/>
              <a:gd name="connsiteX8748" fmla="*/ 7490566 w 12207421"/>
              <a:gd name="connsiteY8748" fmla="*/ 5130477 h 6933129"/>
              <a:gd name="connsiteX8749" fmla="*/ 7486332 w 12207421"/>
              <a:gd name="connsiteY8749" fmla="*/ 5122013 h 6933129"/>
              <a:gd name="connsiteX8750" fmla="*/ 7482100 w 12207421"/>
              <a:gd name="connsiteY8750" fmla="*/ 5120601 h 6933129"/>
              <a:gd name="connsiteX8751" fmla="*/ 7476456 w 12207421"/>
              <a:gd name="connsiteY8751" fmla="*/ 5129067 h 6933129"/>
              <a:gd name="connsiteX8752" fmla="*/ 7479278 w 12207421"/>
              <a:gd name="connsiteY8752" fmla="*/ 5145289 h 6933129"/>
              <a:gd name="connsiteX8753" fmla="*/ 7499031 w 12207421"/>
              <a:gd name="connsiteY8753" fmla="*/ 5214422 h 6933129"/>
              <a:gd name="connsiteX8754" fmla="*/ 7494093 w 12207421"/>
              <a:gd name="connsiteY8754" fmla="*/ 5222887 h 6933129"/>
              <a:gd name="connsiteX8755" fmla="*/ 7491977 w 12207421"/>
              <a:gd name="connsiteY8755" fmla="*/ 5222887 h 6933129"/>
              <a:gd name="connsiteX8756" fmla="*/ 7484921 w 12207421"/>
              <a:gd name="connsiteY8756" fmla="*/ 5217949 h 6933129"/>
              <a:gd name="connsiteX8757" fmla="*/ 7465169 w 12207421"/>
              <a:gd name="connsiteY8757" fmla="*/ 5148818 h 6933129"/>
              <a:gd name="connsiteX8758" fmla="*/ 7462347 w 12207421"/>
              <a:gd name="connsiteY8758" fmla="*/ 5126950 h 6933129"/>
              <a:gd name="connsiteX8759" fmla="*/ 7479278 w 12207421"/>
              <a:gd name="connsiteY8759" fmla="*/ 5106495 h 6933129"/>
              <a:gd name="connsiteX8760" fmla="*/ 10996976 w 12207421"/>
              <a:gd name="connsiteY8760" fmla="*/ 5105335 h 6933129"/>
              <a:gd name="connsiteX8761" fmla="*/ 11006147 w 12207421"/>
              <a:gd name="connsiteY8761" fmla="*/ 5109567 h 6933129"/>
              <a:gd name="connsiteX8762" fmla="*/ 11008969 w 12207421"/>
              <a:gd name="connsiteY8762" fmla="*/ 5118033 h 6933129"/>
              <a:gd name="connsiteX8763" fmla="*/ 11004736 w 12207421"/>
              <a:gd name="connsiteY8763" fmla="*/ 5127204 h 6933129"/>
              <a:gd name="connsiteX8764" fmla="*/ 11002620 w 12207421"/>
              <a:gd name="connsiteY8764" fmla="*/ 5127910 h 6933129"/>
              <a:gd name="connsiteX8765" fmla="*/ 10996271 w 12207421"/>
              <a:gd name="connsiteY8765" fmla="*/ 5122972 h 6933129"/>
              <a:gd name="connsiteX8766" fmla="*/ 10992744 w 12207421"/>
              <a:gd name="connsiteY8766" fmla="*/ 5114505 h 6933129"/>
              <a:gd name="connsiteX8767" fmla="*/ 10996976 w 12207421"/>
              <a:gd name="connsiteY8767" fmla="*/ 5105335 h 6933129"/>
              <a:gd name="connsiteX8768" fmla="*/ 7546119 w 12207421"/>
              <a:gd name="connsiteY8768" fmla="*/ 5096883 h 6933129"/>
              <a:gd name="connsiteX8769" fmla="*/ 7558993 w 12207421"/>
              <a:gd name="connsiteY8769" fmla="*/ 5106495 h 6933129"/>
              <a:gd name="connsiteX8770" fmla="*/ 7561815 w 12207421"/>
              <a:gd name="connsiteY8770" fmla="*/ 5123424 h 6933129"/>
              <a:gd name="connsiteX8771" fmla="*/ 7571691 w 12207421"/>
              <a:gd name="connsiteY8771" fmla="*/ 5122719 h 6933129"/>
              <a:gd name="connsiteX8772" fmla="*/ 7578745 w 12207421"/>
              <a:gd name="connsiteY8772" fmla="*/ 5128362 h 6933129"/>
              <a:gd name="connsiteX8773" fmla="*/ 7572396 w 12207421"/>
              <a:gd name="connsiteY8773" fmla="*/ 5136119 h 6933129"/>
              <a:gd name="connsiteX8774" fmla="*/ 7549822 w 12207421"/>
              <a:gd name="connsiteY8774" fmla="*/ 5137532 h 6933129"/>
              <a:gd name="connsiteX8775" fmla="*/ 7549117 w 12207421"/>
              <a:gd name="connsiteY8775" fmla="*/ 5137532 h 6933129"/>
              <a:gd name="connsiteX8776" fmla="*/ 7542768 w 12207421"/>
              <a:gd name="connsiteY8776" fmla="*/ 5133299 h 6933129"/>
              <a:gd name="connsiteX8777" fmla="*/ 7544884 w 12207421"/>
              <a:gd name="connsiteY8777" fmla="*/ 5125539 h 6933129"/>
              <a:gd name="connsiteX8778" fmla="*/ 7547000 w 12207421"/>
              <a:gd name="connsiteY8778" fmla="*/ 5113549 h 6933129"/>
              <a:gd name="connsiteX8779" fmla="*/ 7535713 w 12207421"/>
              <a:gd name="connsiteY8779" fmla="*/ 5110022 h 6933129"/>
              <a:gd name="connsiteX8780" fmla="*/ 7526543 w 12207421"/>
              <a:gd name="connsiteY8780" fmla="*/ 5106495 h 6933129"/>
              <a:gd name="connsiteX8781" fmla="*/ 7530070 w 12207421"/>
              <a:gd name="connsiteY8781" fmla="*/ 5097324 h 6933129"/>
              <a:gd name="connsiteX8782" fmla="*/ 7546119 w 12207421"/>
              <a:gd name="connsiteY8782" fmla="*/ 5096883 h 6933129"/>
              <a:gd name="connsiteX8783" fmla="*/ 447796 w 12207421"/>
              <a:gd name="connsiteY8783" fmla="*/ 5095316 h 6933129"/>
              <a:gd name="connsiteX8784" fmla="*/ 456967 w 12207421"/>
              <a:gd name="connsiteY8784" fmla="*/ 5099549 h 6933129"/>
              <a:gd name="connsiteX8785" fmla="*/ 459789 w 12207421"/>
              <a:gd name="connsiteY8785" fmla="*/ 5108014 h 6933129"/>
              <a:gd name="connsiteX8786" fmla="*/ 455556 w 12207421"/>
              <a:gd name="connsiteY8786" fmla="*/ 5117184 h 6933129"/>
              <a:gd name="connsiteX8787" fmla="*/ 453440 w 12207421"/>
              <a:gd name="connsiteY8787" fmla="*/ 5117890 h 6933129"/>
              <a:gd name="connsiteX8788" fmla="*/ 447091 w 12207421"/>
              <a:gd name="connsiteY8788" fmla="*/ 5112951 h 6933129"/>
              <a:gd name="connsiteX8789" fmla="*/ 443564 w 12207421"/>
              <a:gd name="connsiteY8789" fmla="*/ 5104487 h 6933129"/>
              <a:gd name="connsiteX8790" fmla="*/ 447796 w 12207421"/>
              <a:gd name="connsiteY8790" fmla="*/ 5095316 h 6933129"/>
              <a:gd name="connsiteX8791" fmla="*/ 3718201 w 12207421"/>
              <a:gd name="connsiteY8791" fmla="*/ 5093905 h 6933129"/>
              <a:gd name="connsiteX8792" fmla="*/ 3700565 w 12207421"/>
              <a:gd name="connsiteY8792" fmla="*/ 5100961 h 6933129"/>
              <a:gd name="connsiteX8793" fmla="*/ 3700565 w 12207421"/>
              <a:gd name="connsiteY8793" fmla="*/ 5117890 h 6933129"/>
              <a:gd name="connsiteX8794" fmla="*/ 3721728 w 12207421"/>
              <a:gd name="connsiteY8794" fmla="*/ 5116480 h 6933129"/>
              <a:gd name="connsiteX8795" fmla="*/ 3731604 w 12207421"/>
              <a:gd name="connsiteY8795" fmla="*/ 5100255 h 6933129"/>
              <a:gd name="connsiteX8796" fmla="*/ 3718201 w 12207421"/>
              <a:gd name="connsiteY8796" fmla="*/ 5093905 h 6933129"/>
              <a:gd name="connsiteX8797" fmla="*/ 1794488 w 12207421"/>
              <a:gd name="connsiteY8797" fmla="*/ 5093194 h 6933129"/>
              <a:gd name="connsiteX8798" fmla="*/ 1795900 w 12207421"/>
              <a:gd name="connsiteY8798" fmla="*/ 5103071 h 6933129"/>
              <a:gd name="connsiteX8799" fmla="*/ 1764860 w 12207421"/>
              <a:gd name="connsiteY8799" fmla="*/ 5146102 h 6933129"/>
              <a:gd name="connsiteX8800" fmla="*/ 1799426 w 12207421"/>
              <a:gd name="connsiteY8800" fmla="*/ 5189130 h 6933129"/>
              <a:gd name="connsiteX8801" fmla="*/ 1798016 w 12207421"/>
              <a:gd name="connsiteY8801" fmla="*/ 5199005 h 6933129"/>
              <a:gd name="connsiteX8802" fmla="*/ 1793784 w 12207421"/>
              <a:gd name="connsiteY8802" fmla="*/ 5200415 h 6933129"/>
              <a:gd name="connsiteX8803" fmla="*/ 1788139 w 12207421"/>
              <a:gd name="connsiteY8803" fmla="*/ 5197595 h 6933129"/>
              <a:gd name="connsiteX8804" fmla="*/ 1757100 w 12207421"/>
              <a:gd name="connsiteY8804" fmla="*/ 5158094 h 6933129"/>
              <a:gd name="connsiteX8805" fmla="*/ 1731704 w 12207421"/>
              <a:gd name="connsiteY8805" fmla="*/ 5193363 h 6933129"/>
              <a:gd name="connsiteX8806" fmla="*/ 1726059 w 12207421"/>
              <a:gd name="connsiteY8806" fmla="*/ 5196183 h 6933129"/>
              <a:gd name="connsiteX8807" fmla="*/ 1721827 w 12207421"/>
              <a:gd name="connsiteY8807" fmla="*/ 5194772 h 6933129"/>
              <a:gd name="connsiteX8808" fmla="*/ 1720417 w 12207421"/>
              <a:gd name="connsiteY8808" fmla="*/ 5184898 h 6933129"/>
              <a:gd name="connsiteX8809" fmla="*/ 1747929 w 12207421"/>
              <a:gd name="connsiteY8809" fmla="*/ 5146102 h 6933129"/>
              <a:gd name="connsiteX8810" fmla="*/ 1719710 w 12207421"/>
              <a:gd name="connsiteY8810" fmla="*/ 5110831 h 6933129"/>
              <a:gd name="connsiteX8811" fmla="*/ 1721121 w 12207421"/>
              <a:gd name="connsiteY8811" fmla="*/ 5100958 h 6933129"/>
              <a:gd name="connsiteX8812" fmla="*/ 1730998 w 12207421"/>
              <a:gd name="connsiteY8812" fmla="*/ 5102367 h 6933129"/>
              <a:gd name="connsiteX8813" fmla="*/ 1756394 w 12207421"/>
              <a:gd name="connsiteY8813" fmla="*/ 5134815 h 6933129"/>
              <a:gd name="connsiteX8814" fmla="*/ 1784612 w 12207421"/>
              <a:gd name="connsiteY8814" fmla="*/ 5094607 h 6933129"/>
              <a:gd name="connsiteX8815" fmla="*/ 1794488 w 12207421"/>
              <a:gd name="connsiteY8815" fmla="*/ 5093194 h 6933129"/>
              <a:gd name="connsiteX8816" fmla="*/ 9379737 w 12207421"/>
              <a:gd name="connsiteY8816" fmla="*/ 5093095 h 6933129"/>
              <a:gd name="connsiteX8817" fmla="*/ 9389613 w 12207421"/>
              <a:gd name="connsiteY8817" fmla="*/ 5093095 h 6933129"/>
              <a:gd name="connsiteX8818" fmla="*/ 9389613 w 12207421"/>
              <a:gd name="connsiteY8818" fmla="*/ 5102971 h 6933129"/>
              <a:gd name="connsiteX8819" fmla="*/ 9375504 w 12207421"/>
              <a:gd name="connsiteY8819" fmla="*/ 5117078 h 6933129"/>
              <a:gd name="connsiteX8820" fmla="*/ 9370566 w 12207421"/>
              <a:gd name="connsiteY8820" fmla="*/ 5119194 h 6933129"/>
              <a:gd name="connsiteX8821" fmla="*/ 9365628 w 12207421"/>
              <a:gd name="connsiteY8821" fmla="*/ 5117078 h 6933129"/>
              <a:gd name="connsiteX8822" fmla="*/ 9365628 w 12207421"/>
              <a:gd name="connsiteY8822" fmla="*/ 5107203 h 6933129"/>
              <a:gd name="connsiteX8823" fmla="*/ 4119598 w 12207421"/>
              <a:gd name="connsiteY8823" fmla="*/ 5091084 h 6933129"/>
              <a:gd name="connsiteX8824" fmla="*/ 4125947 w 12207421"/>
              <a:gd name="connsiteY8824" fmla="*/ 5094612 h 6933129"/>
              <a:gd name="connsiteX8825" fmla="*/ 4133001 w 12207421"/>
              <a:gd name="connsiteY8825" fmla="*/ 5096728 h 6933129"/>
              <a:gd name="connsiteX8826" fmla="*/ 4132296 w 12207421"/>
              <a:gd name="connsiteY8826" fmla="*/ 5106604 h 6933129"/>
              <a:gd name="connsiteX8827" fmla="*/ 4125242 w 12207421"/>
              <a:gd name="connsiteY8827" fmla="*/ 5109425 h 6933129"/>
              <a:gd name="connsiteX8828" fmla="*/ 4120303 w 12207421"/>
              <a:gd name="connsiteY8828" fmla="*/ 5108016 h 6933129"/>
              <a:gd name="connsiteX8829" fmla="*/ 4112543 w 12207421"/>
              <a:gd name="connsiteY8829" fmla="*/ 5098140 h 6933129"/>
              <a:gd name="connsiteX8830" fmla="*/ 4119598 w 12207421"/>
              <a:gd name="connsiteY8830" fmla="*/ 5091084 h 6933129"/>
              <a:gd name="connsiteX8831" fmla="*/ 3878335 w 12207421"/>
              <a:gd name="connsiteY8831" fmla="*/ 5090379 h 6933129"/>
              <a:gd name="connsiteX8832" fmla="*/ 3886095 w 12207421"/>
              <a:gd name="connsiteY8832" fmla="*/ 5096728 h 6933129"/>
              <a:gd name="connsiteX8833" fmla="*/ 3879746 w 12207421"/>
              <a:gd name="connsiteY8833" fmla="*/ 5104487 h 6933129"/>
              <a:gd name="connsiteX8834" fmla="*/ 3857877 w 12207421"/>
              <a:gd name="connsiteY8834" fmla="*/ 5107309 h 6933129"/>
              <a:gd name="connsiteX8835" fmla="*/ 3857172 w 12207421"/>
              <a:gd name="connsiteY8835" fmla="*/ 5107309 h 6933129"/>
              <a:gd name="connsiteX8836" fmla="*/ 3850118 w 12207421"/>
              <a:gd name="connsiteY8836" fmla="*/ 5100961 h 6933129"/>
              <a:gd name="connsiteX8837" fmla="*/ 3856467 w 12207421"/>
              <a:gd name="connsiteY8837" fmla="*/ 5093199 h 6933129"/>
              <a:gd name="connsiteX8838" fmla="*/ 4055402 w 12207421"/>
              <a:gd name="connsiteY8838" fmla="*/ 5087558 h 6933129"/>
              <a:gd name="connsiteX8839" fmla="*/ 4063868 w 12207421"/>
              <a:gd name="connsiteY8839" fmla="*/ 5088262 h 6933129"/>
              <a:gd name="connsiteX8840" fmla="*/ 4070922 w 12207421"/>
              <a:gd name="connsiteY8840" fmla="*/ 5095317 h 6933129"/>
              <a:gd name="connsiteX8841" fmla="*/ 4063868 w 12207421"/>
              <a:gd name="connsiteY8841" fmla="*/ 5102371 h 6933129"/>
              <a:gd name="connsiteX8842" fmla="*/ 4055402 w 12207421"/>
              <a:gd name="connsiteY8842" fmla="*/ 5101667 h 6933129"/>
              <a:gd name="connsiteX8843" fmla="*/ 4048347 w 12207421"/>
              <a:gd name="connsiteY8843" fmla="*/ 5094611 h 6933129"/>
              <a:gd name="connsiteX8844" fmla="*/ 4055402 w 12207421"/>
              <a:gd name="connsiteY8844" fmla="*/ 5087558 h 6933129"/>
              <a:gd name="connsiteX8845" fmla="*/ 3989090 w 12207421"/>
              <a:gd name="connsiteY8845" fmla="*/ 5087558 h 6933129"/>
              <a:gd name="connsiteX8846" fmla="*/ 4000377 w 12207421"/>
              <a:gd name="connsiteY8846" fmla="*/ 5087558 h 6933129"/>
              <a:gd name="connsiteX8847" fmla="*/ 4007432 w 12207421"/>
              <a:gd name="connsiteY8847" fmla="*/ 5094611 h 6933129"/>
              <a:gd name="connsiteX8848" fmla="*/ 4000377 w 12207421"/>
              <a:gd name="connsiteY8848" fmla="*/ 5101667 h 6933129"/>
              <a:gd name="connsiteX8849" fmla="*/ 3989090 w 12207421"/>
              <a:gd name="connsiteY8849" fmla="*/ 5101667 h 6933129"/>
              <a:gd name="connsiteX8850" fmla="*/ 3982036 w 12207421"/>
              <a:gd name="connsiteY8850" fmla="*/ 5094611 h 6933129"/>
              <a:gd name="connsiteX8851" fmla="*/ 3989090 w 12207421"/>
              <a:gd name="connsiteY8851" fmla="*/ 5087558 h 6933129"/>
              <a:gd name="connsiteX8852" fmla="*/ 7152686 w 12207421"/>
              <a:gd name="connsiteY8852" fmla="*/ 5086744 h 6933129"/>
              <a:gd name="connsiteX8853" fmla="*/ 7156213 w 12207421"/>
              <a:gd name="connsiteY8853" fmla="*/ 5095915 h 6933129"/>
              <a:gd name="connsiteX8854" fmla="*/ 7156919 w 12207421"/>
              <a:gd name="connsiteY8854" fmla="*/ 5137529 h 6933129"/>
              <a:gd name="connsiteX8855" fmla="*/ 7153392 w 12207421"/>
              <a:gd name="connsiteY8855" fmla="*/ 5146700 h 6933129"/>
              <a:gd name="connsiteX8856" fmla="*/ 7150570 w 12207421"/>
              <a:gd name="connsiteY8856" fmla="*/ 5147405 h 6933129"/>
              <a:gd name="connsiteX8857" fmla="*/ 7144220 w 12207421"/>
              <a:gd name="connsiteY8857" fmla="*/ 5143173 h 6933129"/>
              <a:gd name="connsiteX8858" fmla="*/ 7143515 w 12207421"/>
              <a:gd name="connsiteY8858" fmla="*/ 5090271 h 6933129"/>
              <a:gd name="connsiteX8859" fmla="*/ 7152686 w 12207421"/>
              <a:gd name="connsiteY8859" fmla="*/ 5086744 h 6933129"/>
              <a:gd name="connsiteX8860" fmla="*/ 3935477 w 12207421"/>
              <a:gd name="connsiteY8860" fmla="*/ 5085441 h 6933129"/>
              <a:gd name="connsiteX8861" fmla="*/ 3943942 w 12207421"/>
              <a:gd name="connsiteY8861" fmla="*/ 5090379 h 6933129"/>
              <a:gd name="connsiteX8862" fmla="*/ 3939004 w 12207421"/>
              <a:gd name="connsiteY8862" fmla="*/ 5098845 h 6933129"/>
              <a:gd name="connsiteX8863" fmla="*/ 3927717 w 12207421"/>
              <a:gd name="connsiteY8863" fmla="*/ 5101667 h 6933129"/>
              <a:gd name="connsiteX8864" fmla="*/ 3926306 w 12207421"/>
              <a:gd name="connsiteY8864" fmla="*/ 5102371 h 6933129"/>
              <a:gd name="connsiteX8865" fmla="*/ 3919252 w 12207421"/>
              <a:gd name="connsiteY8865" fmla="*/ 5096728 h 6933129"/>
              <a:gd name="connsiteX8866" fmla="*/ 3924190 w 12207421"/>
              <a:gd name="connsiteY8866" fmla="*/ 5088263 h 6933129"/>
              <a:gd name="connsiteX8867" fmla="*/ 10416735 w 12207421"/>
              <a:gd name="connsiteY8867" fmla="*/ 5083918 h 6933129"/>
              <a:gd name="connsiteX8868" fmla="*/ 10426611 w 12207421"/>
              <a:gd name="connsiteY8868" fmla="*/ 5085329 h 6933129"/>
              <a:gd name="connsiteX8869" fmla="*/ 10437899 w 12207421"/>
              <a:gd name="connsiteY8869" fmla="*/ 5099438 h 6933129"/>
              <a:gd name="connsiteX8870" fmla="*/ 10436488 w 12207421"/>
              <a:gd name="connsiteY8870" fmla="*/ 5109313 h 6933129"/>
              <a:gd name="connsiteX8871" fmla="*/ 10432255 w 12207421"/>
              <a:gd name="connsiteY8871" fmla="*/ 5110724 h 6933129"/>
              <a:gd name="connsiteX8872" fmla="*/ 10426611 w 12207421"/>
              <a:gd name="connsiteY8872" fmla="*/ 5107903 h 6933129"/>
              <a:gd name="connsiteX8873" fmla="*/ 10415324 w 12207421"/>
              <a:gd name="connsiteY8873" fmla="*/ 5093794 h 6933129"/>
              <a:gd name="connsiteX8874" fmla="*/ 10416735 w 12207421"/>
              <a:gd name="connsiteY8874" fmla="*/ 5083918 h 6933129"/>
              <a:gd name="connsiteX8875" fmla="*/ 2887897 w 12207421"/>
              <a:gd name="connsiteY8875" fmla="*/ 5083312 h 6933129"/>
              <a:gd name="connsiteX8876" fmla="*/ 2900595 w 12207421"/>
              <a:gd name="connsiteY8876" fmla="*/ 5086134 h 6933129"/>
              <a:gd name="connsiteX8877" fmla="*/ 2928108 w 12207421"/>
              <a:gd name="connsiteY8877" fmla="*/ 5128459 h 6933129"/>
              <a:gd name="connsiteX8878" fmla="*/ 2951387 w 12207421"/>
              <a:gd name="connsiteY8878" fmla="*/ 5088250 h 6933129"/>
              <a:gd name="connsiteX8879" fmla="*/ 2964085 w 12207421"/>
              <a:gd name="connsiteY8879" fmla="*/ 5084723 h 6933129"/>
              <a:gd name="connsiteX8880" fmla="*/ 2968318 w 12207421"/>
              <a:gd name="connsiteY8880" fmla="*/ 5097421 h 6933129"/>
              <a:gd name="connsiteX8881" fmla="*/ 2940100 w 12207421"/>
              <a:gd name="connsiteY8881" fmla="*/ 5146095 h 6933129"/>
              <a:gd name="connsiteX8882" fmla="*/ 2975372 w 12207421"/>
              <a:gd name="connsiteY8882" fmla="*/ 5199708 h 6933129"/>
              <a:gd name="connsiteX8883" fmla="*/ 2972550 w 12207421"/>
              <a:gd name="connsiteY8883" fmla="*/ 5212406 h 6933129"/>
              <a:gd name="connsiteX8884" fmla="*/ 2967613 w 12207421"/>
              <a:gd name="connsiteY8884" fmla="*/ 5213817 h 6933129"/>
              <a:gd name="connsiteX8885" fmla="*/ 2959853 w 12207421"/>
              <a:gd name="connsiteY8885" fmla="*/ 5209584 h 6933129"/>
              <a:gd name="connsiteX8886" fmla="*/ 2929519 w 12207421"/>
              <a:gd name="connsiteY8886" fmla="*/ 5163731 h 6933129"/>
              <a:gd name="connsiteX8887" fmla="*/ 2903416 w 12207421"/>
              <a:gd name="connsiteY8887" fmla="*/ 5208878 h 6933129"/>
              <a:gd name="connsiteX8888" fmla="*/ 2895656 w 12207421"/>
              <a:gd name="connsiteY8888" fmla="*/ 5213111 h 6933129"/>
              <a:gd name="connsiteX8889" fmla="*/ 2891424 w 12207421"/>
              <a:gd name="connsiteY8889" fmla="*/ 5211700 h 6933129"/>
              <a:gd name="connsiteX8890" fmla="*/ 2887897 w 12207421"/>
              <a:gd name="connsiteY8890" fmla="*/ 5199002 h 6933129"/>
              <a:gd name="connsiteX8891" fmla="*/ 2918232 w 12207421"/>
              <a:gd name="connsiteY8891" fmla="*/ 5146095 h 6933129"/>
              <a:gd name="connsiteX8892" fmla="*/ 2885075 w 12207421"/>
              <a:gd name="connsiteY8892" fmla="*/ 5096010 h 6933129"/>
              <a:gd name="connsiteX8893" fmla="*/ 2887897 w 12207421"/>
              <a:gd name="connsiteY8893" fmla="*/ 5083312 h 6933129"/>
              <a:gd name="connsiteX8894" fmla="*/ 7183725 w 12207421"/>
              <a:gd name="connsiteY8894" fmla="*/ 5083217 h 6933129"/>
              <a:gd name="connsiteX8895" fmla="*/ 7233107 w 12207421"/>
              <a:gd name="connsiteY8895" fmla="*/ 5083217 h 6933129"/>
              <a:gd name="connsiteX8896" fmla="*/ 7240162 w 12207421"/>
              <a:gd name="connsiteY8896" fmla="*/ 5090270 h 6933129"/>
              <a:gd name="connsiteX8897" fmla="*/ 7233107 w 12207421"/>
              <a:gd name="connsiteY8897" fmla="*/ 5097324 h 6933129"/>
              <a:gd name="connsiteX8898" fmla="*/ 7183725 w 12207421"/>
              <a:gd name="connsiteY8898" fmla="*/ 5097324 h 6933129"/>
              <a:gd name="connsiteX8899" fmla="*/ 7176671 w 12207421"/>
              <a:gd name="connsiteY8899" fmla="*/ 5090270 h 6933129"/>
              <a:gd name="connsiteX8900" fmla="*/ 7183725 w 12207421"/>
              <a:gd name="connsiteY8900" fmla="*/ 5083217 h 6933129"/>
              <a:gd name="connsiteX8901" fmla="*/ 5023972 w 12207421"/>
              <a:gd name="connsiteY8901" fmla="*/ 5080492 h 6933129"/>
              <a:gd name="connsiteX8902" fmla="*/ 5035260 w 12207421"/>
              <a:gd name="connsiteY8902" fmla="*/ 5088958 h 6933129"/>
              <a:gd name="connsiteX8903" fmla="*/ 5036671 w 12207421"/>
              <a:gd name="connsiteY8903" fmla="*/ 5098836 h 6933129"/>
              <a:gd name="connsiteX8904" fmla="*/ 5031027 w 12207421"/>
              <a:gd name="connsiteY8904" fmla="*/ 5101658 h 6933129"/>
              <a:gd name="connsiteX8905" fmla="*/ 5026794 w 12207421"/>
              <a:gd name="connsiteY8905" fmla="*/ 5100246 h 6933129"/>
              <a:gd name="connsiteX8906" fmla="*/ 5015507 w 12207421"/>
              <a:gd name="connsiteY8906" fmla="*/ 5091779 h 6933129"/>
              <a:gd name="connsiteX8907" fmla="*/ 5014096 w 12207421"/>
              <a:gd name="connsiteY8907" fmla="*/ 5081904 h 6933129"/>
              <a:gd name="connsiteX8908" fmla="*/ 5023972 w 12207421"/>
              <a:gd name="connsiteY8908" fmla="*/ 5080492 h 6933129"/>
              <a:gd name="connsiteX8909" fmla="*/ 10731026 w 12207421"/>
              <a:gd name="connsiteY8909" fmla="*/ 5078528 h 6933129"/>
              <a:gd name="connsiteX8910" fmla="*/ 10732436 w 12207421"/>
              <a:gd name="connsiteY8910" fmla="*/ 5088404 h 6933129"/>
              <a:gd name="connsiteX8911" fmla="*/ 10721149 w 12207421"/>
              <a:gd name="connsiteY8911" fmla="*/ 5102513 h 6933129"/>
              <a:gd name="connsiteX8912" fmla="*/ 10715506 w 12207421"/>
              <a:gd name="connsiteY8912" fmla="*/ 5105335 h 6933129"/>
              <a:gd name="connsiteX8913" fmla="*/ 10711273 w 12207421"/>
              <a:gd name="connsiteY8913" fmla="*/ 5103924 h 6933129"/>
              <a:gd name="connsiteX8914" fmla="*/ 10709862 w 12207421"/>
              <a:gd name="connsiteY8914" fmla="*/ 5094048 h 6933129"/>
              <a:gd name="connsiteX8915" fmla="*/ 10721149 w 12207421"/>
              <a:gd name="connsiteY8915" fmla="*/ 5079939 h 6933129"/>
              <a:gd name="connsiteX8916" fmla="*/ 10731026 w 12207421"/>
              <a:gd name="connsiteY8916" fmla="*/ 5078528 h 6933129"/>
              <a:gd name="connsiteX8917" fmla="*/ 9450986 w 12207421"/>
              <a:gd name="connsiteY8917" fmla="*/ 5071935 h 6933129"/>
              <a:gd name="connsiteX8918" fmla="*/ 9458041 w 12207421"/>
              <a:gd name="connsiteY8918" fmla="*/ 5078988 h 6933129"/>
              <a:gd name="connsiteX8919" fmla="*/ 9458041 w 12207421"/>
              <a:gd name="connsiteY8919" fmla="*/ 5103678 h 6933129"/>
              <a:gd name="connsiteX8920" fmla="*/ 9450986 w 12207421"/>
              <a:gd name="connsiteY8920" fmla="*/ 5110731 h 6933129"/>
              <a:gd name="connsiteX8921" fmla="*/ 9443932 w 12207421"/>
              <a:gd name="connsiteY8921" fmla="*/ 5103678 h 6933129"/>
              <a:gd name="connsiteX8922" fmla="*/ 9443932 w 12207421"/>
              <a:gd name="connsiteY8922" fmla="*/ 5078988 h 6933129"/>
              <a:gd name="connsiteX8923" fmla="*/ 9450986 w 12207421"/>
              <a:gd name="connsiteY8923" fmla="*/ 5071935 h 6933129"/>
              <a:gd name="connsiteX8924" fmla="*/ 5165766 w 12207421"/>
              <a:gd name="connsiteY8924" fmla="*/ 5069911 h 6933129"/>
              <a:gd name="connsiteX8925" fmla="*/ 5006336 w 12207421"/>
              <a:gd name="connsiteY8925" fmla="*/ 5075555 h 6933129"/>
              <a:gd name="connsiteX8926" fmla="*/ 5005631 w 12207421"/>
              <a:gd name="connsiteY8926" fmla="*/ 5205351 h 6933129"/>
              <a:gd name="connsiteX8927" fmla="*/ 5156595 w 12207421"/>
              <a:gd name="connsiteY8927" fmla="*/ 5208878 h 6933129"/>
              <a:gd name="connsiteX8928" fmla="*/ 5136842 w 12207421"/>
              <a:gd name="connsiteY8928" fmla="*/ 5190538 h 6933129"/>
              <a:gd name="connsiteX8929" fmla="*/ 5136137 w 12207421"/>
              <a:gd name="connsiteY8929" fmla="*/ 5180662 h 6933129"/>
              <a:gd name="connsiteX8930" fmla="*/ 5146014 w 12207421"/>
              <a:gd name="connsiteY8930" fmla="*/ 5179958 h 6933129"/>
              <a:gd name="connsiteX8931" fmla="*/ 5166471 w 12207421"/>
              <a:gd name="connsiteY8931" fmla="*/ 5199003 h 6933129"/>
              <a:gd name="connsiteX8932" fmla="*/ 181847 w 12207421"/>
              <a:gd name="connsiteY8932" fmla="*/ 5068509 h 6933129"/>
              <a:gd name="connsiteX8933" fmla="*/ 183257 w 12207421"/>
              <a:gd name="connsiteY8933" fmla="*/ 5078385 h 6933129"/>
              <a:gd name="connsiteX8934" fmla="*/ 171970 w 12207421"/>
              <a:gd name="connsiteY8934" fmla="*/ 5092493 h 6933129"/>
              <a:gd name="connsiteX8935" fmla="*/ 166327 w 12207421"/>
              <a:gd name="connsiteY8935" fmla="*/ 5095316 h 6933129"/>
              <a:gd name="connsiteX8936" fmla="*/ 162094 w 12207421"/>
              <a:gd name="connsiteY8936" fmla="*/ 5093904 h 6933129"/>
              <a:gd name="connsiteX8937" fmla="*/ 160683 w 12207421"/>
              <a:gd name="connsiteY8937" fmla="*/ 5084028 h 6933129"/>
              <a:gd name="connsiteX8938" fmla="*/ 171970 w 12207421"/>
              <a:gd name="connsiteY8938" fmla="*/ 5069921 h 6933129"/>
              <a:gd name="connsiteX8939" fmla="*/ 181847 w 12207421"/>
              <a:gd name="connsiteY8939" fmla="*/ 5068509 h 6933129"/>
              <a:gd name="connsiteX8940" fmla="*/ 7328341 w 12207421"/>
              <a:gd name="connsiteY8940" fmla="*/ 5066993 h 6933129"/>
              <a:gd name="connsiteX8941" fmla="*/ 7717012 w 12207421"/>
              <a:gd name="connsiteY8941" fmla="*/ 5074047 h 6933129"/>
              <a:gd name="connsiteX8942" fmla="*/ 7724067 w 12207421"/>
              <a:gd name="connsiteY8942" fmla="*/ 5081101 h 6933129"/>
              <a:gd name="connsiteX8943" fmla="*/ 7717012 w 12207421"/>
              <a:gd name="connsiteY8943" fmla="*/ 5088156 h 6933129"/>
              <a:gd name="connsiteX8944" fmla="*/ 7328341 w 12207421"/>
              <a:gd name="connsiteY8944" fmla="*/ 5081101 h 6933129"/>
              <a:gd name="connsiteX8945" fmla="*/ 7321287 w 12207421"/>
              <a:gd name="connsiteY8945" fmla="*/ 5074047 h 6933129"/>
              <a:gd name="connsiteX8946" fmla="*/ 7328341 w 12207421"/>
              <a:gd name="connsiteY8946" fmla="*/ 5066993 h 6933129"/>
              <a:gd name="connsiteX8947" fmla="*/ 8507812 w 12207421"/>
              <a:gd name="connsiteY8947" fmla="*/ 5064165 h 6933129"/>
              <a:gd name="connsiteX8948" fmla="*/ 8517688 w 12207421"/>
              <a:gd name="connsiteY8948" fmla="*/ 5071924 h 6933129"/>
              <a:gd name="connsiteX8949" fmla="*/ 8509928 w 12207421"/>
              <a:gd name="connsiteY8949" fmla="*/ 5081800 h 6933129"/>
              <a:gd name="connsiteX8950" fmla="*/ 8424569 w 12207421"/>
              <a:gd name="connsiteY8950" fmla="*/ 5091676 h 6933129"/>
              <a:gd name="connsiteX8951" fmla="*/ 8423864 w 12207421"/>
              <a:gd name="connsiteY8951" fmla="*/ 5091676 h 6933129"/>
              <a:gd name="connsiteX8952" fmla="*/ 8414693 w 12207421"/>
              <a:gd name="connsiteY8952" fmla="*/ 5083916 h 6933129"/>
              <a:gd name="connsiteX8953" fmla="*/ 8422453 w 12207421"/>
              <a:gd name="connsiteY8953" fmla="*/ 5074040 h 6933129"/>
              <a:gd name="connsiteX8954" fmla="*/ 3335853 w 12207421"/>
              <a:gd name="connsiteY8954" fmla="*/ 5058622 h 6933129"/>
              <a:gd name="connsiteX8955" fmla="*/ 3340791 w 12207421"/>
              <a:gd name="connsiteY8955" fmla="*/ 5070614 h 6933129"/>
              <a:gd name="connsiteX8956" fmla="*/ 3278006 w 12207421"/>
              <a:gd name="connsiteY8956" fmla="*/ 5230748 h 6933129"/>
              <a:gd name="connsiteX8957" fmla="*/ 3269540 w 12207421"/>
              <a:gd name="connsiteY8957" fmla="*/ 5236392 h 6933129"/>
              <a:gd name="connsiteX8958" fmla="*/ 3266718 w 12207421"/>
              <a:gd name="connsiteY8958" fmla="*/ 5235686 h 6933129"/>
              <a:gd name="connsiteX8959" fmla="*/ 3261075 w 12207421"/>
              <a:gd name="connsiteY8959" fmla="*/ 5224399 h 6933129"/>
              <a:gd name="connsiteX8960" fmla="*/ 3267424 w 12207421"/>
              <a:gd name="connsiteY8960" fmla="*/ 5201120 h 6933129"/>
              <a:gd name="connsiteX8961" fmla="*/ 3272362 w 12207421"/>
              <a:gd name="connsiteY8961" fmla="*/ 5194771 h 6933129"/>
              <a:gd name="connsiteX8962" fmla="*/ 3299875 w 12207421"/>
              <a:gd name="connsiteY8962" fmla="*/ 5124933 h 6933129"/>
              <a:gd name="connsiteX8963" fmla="*/ 3297053 w 12207421"/>
              <a:gd name="connsiteY8963" fmla="*/ 5123522 h 6933129"/>
              <a:gd name="connsiteX8964" fmla="*/ 3240617 w 12207421"/>
              <a:gd name="connsiteY8964" fmla="*/ 5077668 h 6933129"/>
              <a:gd name="connsiteX8965" fmla="*/ 3239206 w 12207421"/>
              <a:gd name="connsiteY8965" fmla="*/ 5064970 h 6933129"/>
              <a:gd name="connsiteX8966" fmla="*/ 3251904 w 12207421"/>
              <a:gd name="connsiteY8966" fmla="*/ 5063560 h 6933129"/>
              <a:gd name="connsiteX8967" fmla="*/ 3306224 w 12207421"/>
              <a:gd name="connsiteY8967" fmla="*/ 5108002 h 6933129"/>
              <a:gd name="connsiteX8968" fmla="*/ 3323860 w 12207421"/>
              <a:gd name="connsiteY8968" fmla="*/ 5063560 h 6933129"/>
              <a:gd name="connsiteX8969" fmla="*/ 3335853 w 12207421"/>
              <a:gd name="connsiteY8969" fmla="*/ 5058622 h 6933129"/>
              <a:gd name="connsiteX8970" fmla="*/ 7190073 w 12207421"/>
              <a:gd name="connsiteY8970" fmla="*/ 5052886 h 6933129"/>
              <a:gd name="connsiteX8971" fmla="*/ 7230286 w 12207421"/>
              <a:gd name="connsiteY8971" fmla="*/ 5055708 h 6933129"/>
              <a:gd name="connsiteX8972" fmla="*/ 7236635 w 12207421"/>
              <a:gd name="connsiteY8972" fmla="*/ 5063467 h 6933129"/>
              <a:gd name="connsiteX8973" fmla="*/ 7229580 w 12207421"/>
              <a:gd name="connsiteY8973" fmla="*/ 5069815 h 6933129"/>
              <a:gd name="connsiteX8974" fmla="*/ 7228875 w 12207421"/>
              <a:gd name="connsiteY8974" fmla="*/ 5069815 h 6933129"/>
              <a:gd name="connsiteX8975" fmla="*/ 7188664 w 12207421"/>
              <a:gd name="connsiteY8975" fmla="*/ 5066993 h 6933129"/>
              <a:gd name="connsiteX8976" fmla="*/ 7182314 w 12207421"/>
              <a:gd name="connsiteY8976" fmla="*/ 5059235 h 6933129"/>
              <a:gd name="connsiteX8977" fmla="*/ 7190073 w 12207421"/>
              <a:gd name="connsiteY8977" fmla="*/ 5052886 h 6933129"/>
              <a:gd name="connsiteX8978" fmla="*/ 9419948 w 12207421"/>
              <a:gd name="connsiteY8978" fmla="*/ 5051478 h 6933129"/>
              <a:gd name="connsiteX8979" fmla="*/ 9429118 w 12207421"/>
              <a:gd name="connsiteY8979" fmla="*/ 5054301 h 6933129"/>
              <a:gd name="connsiteX8980" fmla="*/ 9426296 w 12207421"/>
              <a:gd name="connsiteY8980" fmla="*/ 5063471 h 6933129"/>
              <a:gd name="connsiteX8981" fmla="*/ 9420653 w 12207421"/>
              <a:gd name="connsiteY8981" fmla="*/ 5066291 h 6933129"/>
              <a:gd name="connsiteX8982" fmla="*/ 9417831 w 12207421"/>
              <a:gd name="connsiteY8982" fmla="*/ 5066996 h 6933129"/>
              <a:gd name="connsiteX8983" fmla="*/ 9411481 w 12207421"/>
              <a:gd name="connsiteY8983" fmla="*/ 5063471 h 6933129"/>
              <a:gd name="connsiteX8984" fmla="*/ 9414303 w 12207421"/>
              <a:gd name="connsiteY8984" fmla="*/ 5054301 h 6933129"/>
              <a:gd name="connsiteX8985" fmla="*/ 10383579 w 12207421"/>
              <a:gd name="connsiteY8985" fmla="*/ 5049353 h 6933129"/>
              <a:gd name="connsiteX8986" fmla="*/ 10397688 w 12207421"/>
              <a:gd name="connsiteY8986" fmla="*/ 5060638 h 6933129"/>
              <a:gd name="connsiteX8987" fmla="*/ 10399099 w 12207421"/>
              <a:gd name="connsiteY8987" fmla="*/ 5070515 h 6933129"/>
              <a:gd name="connsiteX8988" fmla="*/ 10393456 w 12207421"/>
              <a:gd name="connsiteY8988" fmla="*/ 5073337 h 6933129"/>
              <a:gd name="connsiteX8989" fmla="*/ 10389223 w 12207421"/>
              <a:gd name="connsiteY8989" fmla="*/ 5071926 h 6933129"/>
              <a:gd name="connsiteX8990" fmla="*/ 10375114 w 12207421"/>
              <a:gd name="connsiteY8990" fmla="*/ 5060638 h 6933129"/>
              <a:gd name="connsiteX8991" fmla="*/ 10373703 w 12207421"/>
              <a:gd name="connsiteY8991" fmla="*/ 5050764 h 6933129"/>
              <a:gd name="connsiteX8992" fmla="*/ 10383579 w 12207421"/>
              <a:gd name="connsiteY8992" fmla="*/ 5049353 h 6933129"/>
              <a:gd name="connsiteX8993" fmla="*/ 11001915 w 12207421"/>
              <a:gd name="connsiteY8993" fmla="*/ 5045373 h 6933129"/>
              <a:gd name="connsiteX8994" fmla="*/ 11008970 w 12207421"/>
              <a:gd name="connsiteY8994" fmla="*/ 5052427 h 6933129"/>
              <a:gd name="connsiteX8995" fmla="*/ 11009675 w 12207421"/>
              <a:gd name="connsiteY8995" fmla="*/ 5068652 h 6933129"/>
              <a:gd name="connsiteX8996" fmla="*/ 11002621 w 12207421"/>
              <a:gd name="connsiteY8996" fmla="*/ 5075707 h 6933129"/>
              <a:gd name="connsiteX8997" fmla="*/ 10995566 w 12207421"/>
              <a:gd name="connsiteY8997" fmla="*/ 5068652 h 6933129"/>
              <a:gd name="connsiteX8998" fmla="*/ 10994861 w 12207421"/>
              <a:gd name="connsiteY8998" fmla="*/ 5052427 h 6933129"/>
              <a:gd name="connsiteX8999" fmla="*/ 11001915 w 12207421"/>
              <a:gd name="connsiteY8999" fmla="*/ 5045373 h 6933129"/>
              <a:gd name="connsiteX9000" fmla="*/ 11763086 w 12207421"/>
              <a:gd name="connsiteY9000" fmla="*/ 5044665 h 6933129"/>
              <a:gd name="connsiteX9001" fmla="*/ 11790599 w 12207421"/>
              <a:gd name="connsiteY9001" fmla="*/ 5044665 h 6933129"/>
              <a:gd name="connsiteX9002" fmla="*/ 11797654 w 12207421"/>
              <a:gd name="connsiteY9002" fmla="*/ 5051719 h 6933129"/>
              <a:gd name="connsiteX9003" fmla="*/ 11790599 w 12207421"/>
              <a:gd name="connsiteY9003" fmla="*/ 5058774 h 6933129"/>
              <a:gd name="connsiteX9004" fmla="*/ 11763086 w 12207421"/>
              <a:gd name="connsiteY9004" fmla="*/ 5058774 h 6933129"/>
              <a:gd name="connsiteX9005" fmla="*/ 11756032 w 12207421"/>
              <a:gd name="connsiteY9005" fmla="*/ 5051719 h 6933129"/>
              <a:gd name="connsiteX9006" fmla="*/ 11763086 w 12207421"/>
              <a:gd name="connsiteY9006" fmla="*/ 5044665 h 6933129"/>
              <a:gd name="connsiteX9007" fmla="*/ 11717938 w 12207421"/>
              <a:gd name="connsiteY9007" fmla="*/ 5044665 h 6933129"/>
              <a:gd name="connsiteX9008" fmla="*/ 11725698 w 12207421"/>
              <a:gd name="connsiteY9008" fmla="*/ 5051014 h 6933129"/>
              <a:gd name="connsiteX9009" fmla="*/ 11720054 w 12207421"/>
              <a:gd name="connsiteY9009" fmla="*/ 5058774 h 6933129"/>
              <a:gd name="connsiteX9010" fmla="*/ 11701007 w 12207421"/>
              <a:gd name="connsiteY9010" fmla="*/ 5061595 h 6933129"/>
              <a:gd name="connsiteX9011" fmla="*/ 11700302 w 12207421"/>
              <a:gd name="connsiteY9011" fmla="*/ 5061595 h 6933129"/>
              <a:gd name="connsiteX9012" fmla="*/ 11693248 w 12207421"/>
              <a:gd name="connsiteY9012" fmla="*/ 5055246 h 6933129"/>
              <a:gd name="connsiteX9013" fmla="*/ 11698891 w 12207421"/>
              <a:gd name="connsiteY9013" fmla="*/ 5047487 h 6933129"/>
              <a:gd name="connsiteX9014" fmla="*/ 11893592 w 12207421"/>
              <a:gd name="connsiteY9014" fmla="*/ 5043960 h 6933129"/>
              <a:gd name="connsiteX9015" fmla="*/ 11909817 w 12207421"/>
              <a:gd name="connsiteY9015" fmla="*/ 5043960 h 6933129"/>
              <a:gd name="connsiteX9016" fmla="*/ 11916872 w 12207421"/>
              <a:gd name="connsiteY9016" fmla="*/ 5051014 h 6933129"/>
              <a:gd name="connsiteX9017" fmla="*/ 11909817 w 12207421"/>
              <a:gd name="connsiteY9017" fmla="*/ 5058069 h 6933129"/>
              <a:gd name="connsiteX9018" fmla="*/ 11893592 w 12207421"/>
              <a:gd name="connsiteY9018" fmla="*/ 5058069 h 6933129"/>
              <a:gd name="connsiteX9019" fmla="*/ 11886538 w 12207421"/>
              <a:gd name="connsiteY9019" fmla="*/ 5051014 h 6933129"/>
              <a:gd name="connsiteX9020" fmla="*/ 11893592 w 12207421"/>
              <a:gd name="connsiteY9020" fmla="*/ 5043960 h 6933129"/>
              <a:gd name="connsiteX9021" fmla="*/ 11610712 w 12207421"/>
              <a:gd name="connsiteY9021" fmla="*/ 5043960 h 6933129"/>
              <a:gd name="connsiteX9022" fmla="*/ 11618471 w 12207421"/>
              <a:gd name="connsiteY9022" fmla="*/ 5050309 h 6933129"/>
              <a:gd name="connsiteX9023" fmla="*/ 11612122 w 12207421"/>
              <a:gd name="connsiteY9023" fmla="*/ 5058069 h 6933129"/>
              <a:gd name="connsiteX9024" fmla="*/ 11581787 w 12207421"/>
              <a:gd name="connsiteY9024" fmla="*/ 5060890 h 6933129"/>
              <a:gd name="connsiteX9025" fmla="*/ 11581082 w 12207421"/>
              <a:gd name="connsiteY9025" fmla="*/ 5060890 h 6933129"/>
              <a:gd name="connsiteX9026" fmla="*/ 11574028 w 12207421"/>
              <a:gd name="connsiteY9026" fmla="*/ 5054541 h 6933129"/>
              <a:gd name="connsiteX9027" fmla="*/ 11580377 w 12207421"/>
              <a:gd name="connsiteY9027" fmla="*/ 5046782 h 6933129"/>
              <a:gd name="connsiteX9028" fmla="*/ 11839274 w 12207421"/>
              <a:gd name="connsiteY9028" fmla="*/ 5043255 h 6933129"/>
              <a:gd name="connsiteX9029" fmla="*/ 11847739 w 12207421"/>
              <a:gd name="connsiteY9029" fmla="*/ 5048898 h 6933129"/>
              <a:gd name="connsiteX9030" fmla="*/ 11842096 w 12207421"/>
              <a:gd name="connsiteY9030" fmla="*/ 5057363 h 6933129"/>
              <a:gd name="connsiteX9031" fmla="*/ 11827987 w 12207421"/>
              <a:gd name="connsiteY9031" fmla="*/ 5060185 h 6933129"/>
              <a:gd name="connsiteX9032" fmla="*/ 11826576 w 12207421"/>
              <a:gd name="connsiteY9032" fmla="*/ 5060185 h 6933129"/>
              <a:gd name="connsiteX9033" fmla="*/ 11819522 w 12207421"/>
              <a:gd name="connsiteY9033" fmla="*/ 5054542 h 6933129"/>
              <a:gd name="connsiteX9034" fmla="*/ 11825165 w 12207421"/>
              <a:gd name="connsiteY9034" fmla="*/ 5046076 h 6933129"/>
              <a:gd name="connsiteX9035" fmla="*/ 11665736 w 12207421"/>
              <a:gd name="connsiteY9035" fmla="*/ 5043254 h 6933129"/>
              <a:gd name="connsiteX9036" fmla="*/ 11673496 w 12207421"/>
              <a:gd name="connsiteY9036" fmla="*/ 5049603 h 6933129"/>
              <a:gd name="connsiteX9037" fmla="*/ 11667147 w 12207421"/>
              <a:gd name="connsiteY9037" fmla="*/ 5057363 h 6933129"/>
              <a:gd name="connsiteX9038" fmla="*/ 11642456 w 12207421"/>
              <a:gd name="connsiteY9038" fmla="*/ 5060184 h 6933129"/>
              <a:gd name="connsiteX9039" fmla="*/ 11641750 w 12207421"/>
              <a:gd name="connsiteY9039" fmla="*/ 5060184 h 6933129"/>
              <a:gd name="connsiteX9040" fmla="*/ 11634696 w 12207421"/>
              <a:gd name="connsiteY9040" fmla="*/ 5053835 h 6933129"/>
              <a:gd name="connsiteX9041" fmla="*/ 11641045 w 12207421"/>
              <a:gd name="connsiteY9041" fmla="*/ 5046076 h 6933129"/>
              <a:gd name="connsiteX9042" fmla="*/ 4974591 w 12207421"/>
              <a:gd name="connsiteY9042" fmla="*/ 5040989 h 6933129"/>
              <a:gd name="connsiteX9043" fmla="*/ 4988700 w 12207421"/>
              <a:gd name="connsiteY9043" fmla="*/ 5049454 h 6933129"/>
              <a:gd name="connsiteX9044" fmla="*/ 4990816 w 12207421"/>
              <a:gd name="connsiteY9044" fmla="*/ 5059331 h 6933129"/>
              <a:gd name="connsiteX9045" fmla="*/ 4984467 w 12207421"/>
              <a:gd name="connsiteY9045" fmla="*/ 5062858 h 6933129"/>
              <a:gd name="connsiteX9046" fmla="*/ 4980940 w 12207421"/>
              <a:gd name="connsiteY9046" fmla="*/ 5062152 h 6933129"/>
              <a:gd name="connsiteX9047" fmla="*/ 4966831 w 12207421"/>
              <a:gd name="connsiteY9047" fmla="*/ 5053687 h 6933129"/>
              <a:gd name="connsiteX9048" fmla="*/ 4964715 w 12207421"/>
              <a:gd name="connsiteY9048" fmla="*/ 5043105 h 6933129"/>
              <a:gd name="connsiteX9049" fmla="*/ 4974591 w 12207421"/>
              <a:gd name="connsiteY9049" fmla="*/ 5040989 h 6933129"/>
              <a:gd name="connsiteX9050" fmla="*/ 11956377 w 12207421"/>
              <a:gd name="connsiteY9050" fmla="*/ 5039726 h 6933129"/>
              <a:gd name="connsiteX9051" fmla="*/ 11963432 w 12207421"/>
              <a:gd name="connsiteY9051" fmla="*/ 5046781 h 6933129"/>
              <a:gd name="connsiteX9052" fmla="*/ 11956377 w 12207421"/>
              <a:gd name="connsiteY9052" fmla="*/ 5053835 h 6933129"/>
              <a:gd name="connsiteX9053" fmla="*/ 11937330 w 12207421"/>
              <a:gd name="connsiteY9053" fmla="*/ 5054540 h 6933129"/>
              <a:gd name="connsiteX9054" fmla="*/ 11930276 w 12207421"/>
              <a:gd name="connsiteY9054" fmla="*/ 5047487 h 6933129"/>
              <a:gd name="connsiteX9055" fmla="*/ 11937330 w 12207421"/>
              <a:gd name="connsiteY9055" fmla="*/ 5040432 h 6933129"/>
              <a:gd name="connsiteX9056" fmla="*/ 12033975 w 12207421"/>
              <a:gd name="connsiteY9056" fmla="*/ 5038315 h 6933129"/>
              <a:gd name="connsiteX9057" fmla="*/ 12050200 w 12207421"/>
              <a:gd name="connsiteY9057" fmla="*/ 5038315 h 6933129"/>
              <a:gd name="connsiteX9058" fmla="*/ 12057255 w 12207421"/>
              <a:gd name="connsiteY9058" fmla="*/ 5045370 h 6933129"/>
              <a:gd name="connsiteX9059" fmla="*/ 12050200 w 12207421"/>
              <a:gd name="connsiteY9059" fmla="*/ 5052425 h 6933129"/>
              <a:gd name="connsiteX9060" fmla="*/ 12033975 w 12207421"/>
              <a:gd name="connsiteY9060" fmla="*/ 5052425 h 6933129"/>
              <a:gd name="connsiteX9061" fmla="*/ 12026921 w 12207421"/>
              <a:gd name="connsiteY9061" fmla="*/ 5045370 h 6933129"/>
              <a:gd name="connsiteX9062" fmla="*/ 12033975 w 12207421"/>
              <a:gd name="connsiteY9062" fmla="*/ 5038315 h 6933129"/>
              <a:gd name="connsiteX9063" fmla="*/ 11997998 w 12207421"/>
              <a:gd name="connsiteY9063" fmla="*/ 5038315 h 6933129"/>
              <a:gd name="connsiteX9064" fmla="*/ 12006464 w 12207421"/>
              <a:gd name="connsiteY9064" fmla="*/ 5038315 h 6933129"/>
              <a:gd name="connsiteX9065" fmla="*/ 12013519 w 12207421"/>
              <a:gd name="connsiteY9065" fmla="*/ 5045370 h 6933129"/>
              <a:gd name="connsiteX9066" fmla="*/ 12006464 w 12207421"/>
              <a:gd name="connsiteY9066" fmla="*/ 5052425 h 6933129"/>
              <a:gd name="connsiteX9067" fmla="*/ 11997998 w 12207421"/>
              <a:gd name="connsiteY9067" fmla="*/ 5052425 h 6933129"/>
              <a:gd name="connsiteX9068" fmla="*/ 11990944 w 12207421"/>
              <a:gd name="connsiteY9068" fmla="*/ 5045370 h 6933129"/>
              <a:gd name="connsiteX9069" fmla="*/ 11997998 w 12207421"/>
              <a:gd name="connsiteY9069" fmla="*/ 5038315 h 6933129"/>
              <a:gd name="connsiteX9070" fmla="*/ 452735 w 12207421"/>
              <a:gd name="connsiteY9070" fmla="*/ 5035355 h 6933129"/>
              <a:gd name="connsiteX9071" fmla="*/ 459790 w 12207421"/>
              <a:gd name="connsiteY9071" fmla="*/ 5042409 h 6933129"/>
              <a:gd name="connsiteX9072" fmla="*/ 460495 w 12207421"/>
              <a:gd name="connsiteY9072" fmla="*/ 5058634 h 6933129"/>
              <a:gd name="connsiteX9073" fmla="*/ 453441 w 12207421"/>
              <a:gd name="connsiteY9073" fmla="*/ 5065689 h 6933129"/>
              <a:gd name="connsiteX9074" fmla="*/ 446386 w 12207421"/>
              <a:gd name="connsiteY9074" fmla="*/ 5058634 h 6933129"/>
              <a:gd name="connsiteX9075" fmla="*/ 445681 w 12207421"/>
              <a:gd name="connsiteY9075" fmla="*/ 5042409 h 6933129"/>
              <a:gd name="connsiteX9076" fmla="*/ 452735 w 12207421"/>
              <a:gd name="connsiteY9076" fmla="*/ 5035355 h 6933129"/>
              <a:gd name="connsiteX9077" fmla="*/ 1213896 w 12207421"/>
              <a:gd name="connsiteY9077" fmla="*/ 5034642 h 6933129"/>
              <a:gd name="connsiteX9078" fmla="*/ 1241409 w 12207421"/>
              <a:gd name="connsiteY9078" fmla="*/ 5034642 h 6933129"/>
              <a:gd name="connsiteX9079" fmla="*/ 1248464 w 12207421"/>
              <a:gd name="connsiteY9079" fmla="*/ 5041695 h 6933129"/>
              <a:gd name="connsiteX9080" fmla="*/ 1241409 w 12207421"/>
              <a:gd name="connsiteY9080" fmla="*/ 5048750 h 6933129"/>
              <a:gd name="connsiteX9081" fmla="*/ 1213896 w 12207421"/>
              <a:gd name="connsiteY9081" fmla="*/ 5048750 h 6933129"/>
              <a:gd name="connsiteX9082" fmla="*/ 1206842 w 12207421"/>
              <a:gd name="connsiteY9082" fmla="*/ 5041695 h 6933129"/>
              <a:gd name="connsiteX9083" fmla="*/ 1213896 w 12207421"/>
              <a:gd name="connsiteY9083" fmla="*/ 5034642 h 6933129"/>
              <a:gd name="connsiteX9084" fmla="*/ 1168747 w 12207421"/>
              <a:gd name="connsiteY9084" fmla="*/ 5034642 h 6933129"/>
              <a:gd name="connsiteX9085" fmla="*/ 1176507 w 12207421"/>
              <a:gd name="connsiteY9085" fmla="*/ 5040990 h 6933129"/>
              <a:gd name="connsiteX9086" fmla="*/ 1170864 w 12207421"/>
              <a:gd name="connsiteY9086" fmla="*/ 5048750 h 6933129"/>
              <a:gd name="connsiteX9087" fmla="*/ 1151816 w 12207421"/>
              <a:gd name="connsiteY9087" fmla="*/ 5051572 h 6933129"/>
              <a:gd name="connsiteX9088" fmla="*/ 1151111 w 12207421"/>
              <a:gd name="connsiteY9088" fmla="*/ 5051572 h 6933129"/>
              <a:gd name="connsiteX9089" fmla="*/ 1144057 w 12207421"/>
              <a:gd name="connsiteY9089" fmla="*/ 5045222 h 6933129"/>
              <a:gd name="connsiteX9090" fmla="*/ 1149700 w 12207421"/>
              <a:gd name="connsiteY9090" fmla="*/ 5037463 h 6933129"/>
              <a:gd name="connsiteX9091" fmla="*/ 1344403 w 12207421"/>
              <a:gd name="connsiteY9091" fmla="*/ 5033937 h 6933129"/>
              <a:gd name="connsiteX9092" fmla="*/ 1360628 w 12207421"/>
              <a:gd name="connsiteY9092" fmla="*/ 5033937 h 6933129"/>
              <a:gd name="connsiteX9093" fmla="*/ 1367683 w 12207421"/>
              <a:gd name="connsiteY9093" fmla="*/ 5040990 h 6933129"/>
              <a:gd name="connsiteX9094" fmla="*/ 1360628 w 12207421"/>
              <a:gd name="connsiteY9094" fmla="*/ 5048045 h 6933129"/>
              <a:gd name="connsiteX9095" fmla="*/ 1344403 w 12207421"/>
              <a:gd name="connsiteY9095" fmla="*/ 5048045 h 6933129"/>
              <a:gd name="connsiteX9096" fmla="*/ 1337349 w 12207421"/>
              <a:gd name="connsiteY9096" fmla="*/ 5040990 h 6933129"/>
              <a:gd name="connsiteX9097" fmla="*/ 1344403 w 12207421"/>
              <a:gd name="connsiteY9097" fmla="*/ 5033937 h 6933129"/>
              <a:gd name="connsiteX9098" fmla="*/ 1061520 w 12207421"/>
              <a:gd name="connsiteY9098" fmla="*/ 5033937 h 6933129"/>
              <a:gd name="connsiteX9099" fmla="*/ 1069280 w 12207421"/>
              <a:gd name="connsiteY9099" fmla="*/ 5040285 h 6933129"/>
              <a:gd name="connsiteX9100" fmla="*/ 1062930 w 12207421"/>
              <a:gd name="connsiteY9100" fmla="*/ 5048046 h 6933129"/>
              <a:gd name="connsiteX9101" fmla="*/ 1032595 w 12207421"/>
              <a:gd name="connsiteY9101" fmla="*/ 5050867 h 6933129"/>
              <a:gd name="connsiteX9102" fmla="*/ 1031890 w 12207421"/>
              <a:gd name="connsiteY9102" fmla="*/ 5050867 h 6933129"/>
              <a:gd name="connsiteX9103" fmla="*/ 1024836 w 12207421"/>
              <a:gd name="connsiteY9103" fmla="*/ 5044517 h 6933129"/>
              <a:gd name="connsiteX9104" fmla="*/ 1031185 w 12207421"/>
              <a:gd name="connsiteY9104" fmla="*/ 5036759 h 6933129"/>
              <a:gd name="connsiteX9105" fmla="*/ 2049155 w 12207421"/>
              <a:gd name="connsiteY9105" fmla="*/ 5033235 h 6933129"/>
              <a:gd name="connsiteX9106" fmla="*/ 2023054 w 12207421"/>
              <a:gd name="connsiteY9106" fmla="*/ 5045227 h 6933129"/>
              <a:gd name="connsiteX9107" fmla="*/ 2021643 w 12207421"/>
              <a:gd name="connsiteY9107" fmla="*/ 5060747 h 6933129"/>
              <a:gd name="connsiteX9108" fmla="*/ 2029403 w 12207421"/>
              <a:gd name="connsiteY9108" fmla="*/ 5067801 h 6933129"/>
              <a:gd name="connsiteX9109" fmla="*/ 2047039 w 12207421"/>
              <a:gd name="connsiteY9109" fmla="*/ 5055809 h 6933129"/>
              <a:gd name="connsiteX9110" fmla="*/ 2049155 w 12207421"/>
              <a:gd name="connsiteY9110" fmla="*/ 5033235 h 6933129"/>
              <a:gd name="connsiteX9111" fmla="*/ 1290084 w 12207421"/>
              <a:gd name="connsiteY9111" fmla="*/ 5033232 h 6933129"/>
              <a:gd name="connsiteX9112" fmla="*/ 1298549 w 12207421"/>
              <a:gd name="connsiteY9112" fmla="*/ 5038874 h 6933129"/>
              <a:gd name="connsiteX9113" fmla="*/ 1292907 w 12207421"/>
              <a:gd name="connsiteY9113" fmla="*/ 5047339 h 6933129"/>
              <a:gd name="connsiteX9114" fmla="*/ 1278797 w 12207421"/>
              <a:gd name="connsiteY9114" fmla="*/ 5050161 h 6933129"/>
              <a:gd name="connsiteX9115" fmla="*/ 1277386 w 12207421"/>
              <a:gd name="connsiteY9115" fmla="*/ 5050161 h 6933129"/>
              <a:gd name="connsiteX9116" fmla="*/ 1270332 w 12207421"/>
              <a:gd name="connsiteY9116" fmla="*/ 5044519 h 6933129"/>
              <a:gd name="connsiteX9117" fmla="*/ 1275975 w 12207421"/>
              <a:gd name="connsiteY9117" fmla="*/ 5036052 h 6933129"/>
              <a:gd name="connsiteX9118" fmla="*/ 1116545 w 12207421"/>
              <a:gd name="connsiteY9118" fmla="*/ 5033231 h 6933129"/>
              <a:gd name="connsiteX9119" fmla="*/ 1124305 w 12207421"/>
              <a:gd name="connsiteY9119" fmla="*/ 5039579 h 6933129"/>
              <a:gd name="connsiteX9120" fmla="*/ 1117956 w 12207421"/>
              <a:gd name="connsiteY9120" fmla="*/ 5047340 h 6933129"/>
              <a:gd name="connsiteX9121" fmla="*/ 1093265 w 12207421"/>
              <a:gd name="connsiteY9121" fmla="*/ 5050160 h 6933129"/>
              <a:gd name="connsiteX9122" fmla="*/ 1092559 w 12207421"/>
              <a:gd name="connsiteY9122" fmla="*/ 5050160 h 6933129"/>
              <a:gd name="connsiteX9123" fmla="*/ 1085505 w 12207421"/>
              <a:gd name="connsiteY9123" fmla="*/ 5043812 h 6933129"/>
              <a:gd name="connsiteX9124" fmla="*/ 1091854 w 12207421"/>
              <a:gd name="connsiteY9124" fmla="*/ 5036052 h 6933129"/>
              <a:gd name="connsiteX9125" fmla="*/ 12090411 w 12207421"/>
              <a:gd name="connsiteY9125" fmla="*/ 5032672 h 6933129"/>
              <a:gd name="connsiteX9126" fmla="*/ 12098876 w 12207421"/>
              <a:gd name="connsiteY9126" fmla="*/ 5038315 h 6933129"/>
              <a:gd name="connsiteX9127" fmla="*/ 12093233 w 12207421"/>
              <a:gd name="connsiteY9127" fmla="*/ 5046781 h 6933129"/>
              <a:gd name="connsiteX9128" fmla="*/ 12079124 w 12207421"/>
              <a:gd name="connsiteY9128" fmla="*/ 5049603 h 6933129"/>
              <a:gd name="connsiteX9129" fmla="*/ 12077713 w 12207421"/>
              <a:gd name="connsiteY9129" fmla="*/ 5049603 h 6933129"/>
              <a:gd name="connsiteX9130" fmla="*/ 12070659 w 12207421"/>
              <a:gd name="connsiteY9130" fmla="*/ 5043959 h 6933129"/>
              <a:gd name="connsiteX9131" fmla="*/ 12076302 w 12207421"/>
              <a:gd name="connsiteY9131" fmla="*/ 5035493 h 6933129"/>
              <a:gd name="connsiteX9132" fmla="*/ 5765782 w 12207421"/>
              <a:gd name="connsiteY9132" fmla="*/ 5030315 h 6933129"/>
              <a:gd name="connsiteX9133" fmla="*/ 5774953 w 12207421"/>
              <a:gd name="connsiteY9133" fmla="*/ 5034548 h 6933129"/>
              <a:gd name="connsiteX9134" fmla="*/ 5777775 w 12207421"/>
              <a:gd name="connsiteY9134" fmla="*/ 5043013 h 6933129"/>
              <a:gd name="connsiteX9135" fmla="*/ 5773542 w 12207421"/>
              <a:gd name="connsiteY9135" fmla="*/ 5052183 h 6933129"/>
              <a:gd name="connsiteX9136" fmla="*/ 5771426 w 12207421"/>
              <a:gd name="connsiteY9136" fmla="*/ 5052889 h 6933129"/>
              <a:gd name="connsiteX9137" fmla="*/ 5765077 w 12207421"/>
              <a:gd name="connsiteY9137" fmla="*/ 5047950 h 6933129"/>
              <a:gd name="connsiteX9138" fmla="*/ 5761550 w 12207421"/>
              <a:gd name="connsiteY9138" fmla="*/ 5039486 h 6933129"/>
              <a:gd name="connsiteX9139" fmla="*/ 5765782 w 12207421"/>
              <a:gd name="connsiteY9139" fmla="*/ 5030315 h 6933129"/>
              <a:gd name="connsiteX9140" fmla="*/ 1407188 w 12207421"/>
              <a:gd name="connsiteY9140" fmla="*/ 5029703 h 6933129"/>
              <a:gd name="connsiteX9141" fmla="*/ 1414243 w 12207421"/>
              <a:gd name="connsiteY9141" fmla="*/ 5036757 h 6933129"/>
              <a:gd name="connsiteX9142" fmla="*/ 1407188 w 12207421"/>
              <a:gd name="connsiteY9142" fmla="*/ 5043813 h 6933129"/>
              <a:gd name="connsiteX9143" fmla="*/ 1388141 w 12207421"/>
              <a:gd name="connsiteY9143" fmla="*/ 5044517 h 6933129"/>
              <a:gd name="connsiteX9144" fmla="*/ 1381087 w 12207421"/>
              <a:gd name="connsiteY9144" fmla="*/ 5037463 h 6933129"/>
              <a:gd name="connsiteX9145" fmla="*/ 1388141 w 12207421"/>
              <a:gd name="connsiteY9145" fmla="*/ 5030409 h 6933129"/>
              <a:gd name="connsiteX9146" fmla="*/ 9036187 w 12207421"/>
              <a:gd name="connsiteY9146" fmla="*/ 5028904 h 6933129"/>
              <a:gd name="connsiteX9147" fmla="*/ 9018551 w 12207421"/>
              <a:gd name="connsiteY9147" fmla="*/ 5035960 h 6933129"/>
              <a:gd name="connsiteX9148" fmla="*/ 9018551 w 12207421"/>
              <a:gd name="connsiteY9148" fmla="*/ 5052889 h 6933129"/>
              <a:gd name="connsiteX9149" fmla="*/ 9039714 w 12207421"/>
              <a:gd name="connsiteY9149" fmla="*/ 5051479 h 6933129"/>
              <a:gd name="connsiteX9150" fmla="*/ 9049590 w 12207421"/>
              <a:gd name="connsiteY9150" fmla="*/ 5035254 h 6933129"/>
              <a:gd name="connsiteX9151" fmla="*/ 9036187 w 12207421"/>
              <a:gd name="connsiteY9151" fmla="*/ 5028904 h 6933129"/>
              <a:gd name="connsiteX9152" fmla="*/ 1484787 w 12207421"/>
              <a:gd name="connsiteY9152" fmla="*/ 5028292 h 6933129"/>
              <a:gd name="connsiteX9153" fmla="*/ 1501012 w 12207421"/>
              <a:gd name="connsiteY9153" fmla="*/ 5028292 h 6933129"/>
              <a:gd name="connsiteX9154" fmla="*/ 1508067 w 12207421"/>
              <a:gd name="connsiteY9154" fmla="*/ 5035346 h 6933129"/>
              <a:gd name="connsiteX9155" fmla="*/ 1501012 w 12207421"/>
              <a:gd name="connsiteY9155" fmla="*/ 5042401 h 6933129"/>
              <a:gd name="connsiteX9156" fmla="*/ 1484787 w 12207421"/>
              <a:gd name="connsiteY9156" fmla="*/ 5042401 h 6933129"/>
              <a:gd name="connsiteX9157" fmla="*/ 1477733 w 12207421"/>
              <a:gd name="connsiteY9157" fmla="*/ 5035346 h 6933129"/>
              <a:gd name="connsiteX9158" fmla="*/ 1484787 w 12207421"/>
              <a:gd name="connsiteY9158" fmla="*/ 5028292 h 6933129"/>
              <a:gd name="connsiteX9159" fmla="*/ 1448810 w 12207421"/>
              <a:gd name="connsiteY9159" fmla="*/ 5028292 h 6933129"/>
              <a:gd name="connsiteX9160" fmla="*/ 1457276 w 12207421"/>
              <a:gd name="connsiteY9160" fmla="*/ 5028292 h 6933129"/>
              <a:gd name="connsiteX9161" fmla="*/ 1464331 w 12207421"/>
              <a:gd name="connsiteY9161" fmla="*/ 5035346 h 6933129"/>
              <a:gd name="connsiteX9162" fmla="*/ 1457276 w 12207421"/>
              <a:gd name="connsiteY9162" fmla="*/ 5042401 h 6933129"/>
              <a:gd name="connsiteX9163" fmla="*/ 1448810 w 12207421"/>
              <a:gd name="connsiteY9163" fmla="*/ 5042401 h 6933129"/>
              <a:gd name="connsiteX9164" fmla="*/ 1441756 w 12207421"/>
              <a:gd name="connsiteY9164" fmla="*/ 5035346 h 6933129"/>
              <a:gd name="connsiteX9165" fmla="*/ 1448810 w 12207421"/>
              <a:gd name="connsiteY9165" fmla="*/ 5028292 h 6933129"/>
              <a:gd name="connsiteX9166" fmla="*/ 7112474 w 12207421"/>
              <a:gd name="connsiteY9166" fmla="*/ 5028193 h 6933129"/>
              <a:gd name="connsiteX9167" fmla="*/ 7113886 w 12207421"/>
              <a:gd name="connsiteY9167" fmla="*/ 5038070 h 6933129"/>
              <a:gd name="connsiteX9168" fmla="*/ 7082846 w 12207421"/>
              <a:gd name="connsiteY9168" fmla="*/ 5081101 h 6933129"/>
              <a:gd name="connsiteX9169" fmla="*/ 7117412 w 12207421"/>
              <a:gd name="connsiteY9169" fmla="*/ 5124129 h 6933129"/>
              <a:gd name="connsiteX9170" fmla="*/ 7116002 w 12207421"/>
              <a:gd name="connsiteY9170" fmla="*/ 5134004 h 6933129"/>
              <a:gd name="connsiteX9171" fmla="*/ 7111770 w 12207421"/>
              <a:gd name="connsiteY9171" fmla="*/ 5135414 h 6933129"/>
              <a:gd name="connsiteX9172" fmla="*/ 7106125 w 12207421"/>
              <a:gd name="connsiteY9172" fmla="*/ 5132594 h 6933129"/>
              <a:gd name="connsiteX9173" fmla="*/ 7075086 w 12207421"/>
              <a:gd name="connsiteY9173" fmla="*/ 5093093 h 6933129"/>
              <a:gd name="connsiteX9174" fmla="*/ 7049690 w 12207421"/>
              <a:gd name="connsiteY9174" fmla="*/ 5128362 h 6933129"/>
              <a:gd name="connsiteX9175" fmla="*/ 7044045 w 12207421"/>
              <a:gd name="connsiteY9175" fmla="*/ 5131182 h 6933129"/>
              <a:gd name="connsiteX9176" fmla="*/ 7039813 w 12207421"/>
              <a:gd name="connsiteY9176" fmla="*/ 5129771 h 6933129"/>
              <a:gd name="connsiteX9177" fmla="*/ 7038403 w 12207421"/>
              <a:gd name="connsiteY9177" fmla="*/ 5119897 h 6933129"/>
              <a:gd name="connsiteX9178" fmla="*/ 7065915 w 12207421"/>
              <a:gd name="connsiteY9178" fmla="*/ 5081101 h 6933129"/>
              <a:gd name="connsiteX9179" fmla="*/ 7037696 w 12207421"/>
              <a:gd name="connsiteY9179" fmla="*/ 5045830 h 6933129"/>
              <a:gd name="connsiteX9180" fmla="*/ 7039107 w 12207421"/>
              <a:gd name="connsiteY9180" fmla="*/ 5035957 h 6933129"/>
              <a:gd name="connsiteX9181" fmla="*/ 7048984 w 12207421"/>
              <a:gd name="connsiteY9181" fmla="*/ 5037366 h 6933129"/>
              <a:gd name="connsiteX9182" fmla="*/ 7074380 w 12207421"/>
              <a:gd name="connsiteY9182" fmla="*/ 5069814 h 6933129"/>
              <a:gd name="connsiteX9183" fmla="*/ 7102598 w 12207421"/>
              <a:gd name="connsiteY9183" fmla="*/ 5029606 h 6933129"/>
              <a:gd name="connsiteX9184" fmla="*/ 7112474 w 12207421"/>
              <a:gd name="connsiteY9184" fmla="*/ 5028193 h 6933129"/>
              <a:gd name="connsiteX9185" fmla="*/ 3000061 w 12207421"/>
              <a:gd name="connsiteY9185" fmla="*/ 5027582 h 6933129"/>
              <a:gd name="connsiteX9186" fmla="*/ 3035333 w 12207421"/>
              <a:gd name="connsiteY9186" fmla="*/ 5069908 h 6933129"/>
              <a:gd name="connsiteX9187" fmla="*/ 3025457 w 12207421"/>
              <a:gd name="connsiteY9187" fmla="*/ 5100243 h 6933129"/>
              <a:gd name="connsiteX9188" fmla="*/ 3045915 w 12207421"/>
              <a:gd name="connsiteY9188" fmla="*/ 5102358 h 6933129"/>
              <a:gd name="connsiteX9189" fmla="*/ 3053674 w 12207421"/>
              <a:gd name="connsiteY9189" fmla="*/ 5112234 h 6933129"/>
              <a:gd name="connsiteX9190" fmla="*/ 3044504 w 12207421"/>
              <a:gd name="connsiteY9190" fmla="*/ 5119995 h 6933129"/>
              <a:gd name="connsiteX9191" fmla="*/ 3043798 w 12207421"/>
              <a:gd name="connsiteY9191" fmla="*/ 5119995 h 6933129"/>
              <a:gd name="connsiteX9192" fmla="*/ 3000766 w 12207421"/>
              <a:gd name="connsiteY9192" fmla="*/ 5115057 h 6933129"/>
              <a:gd name="connsiteX9193" fmla="*/ 2993007 w 12207421"/>
              <a:gd name="connsiteY9193" fmla="*/ 5107297 h 6933129"/>
              <a:gd name="connsiteX9194" fmla="*/ 2999356 w 12207421"/>
              <a:gd name="connsiteY9194" fmla="*/ 5097420 h 6933129"/>
              <a:gd name="connsiteX9195" fmla="*/ 3017697 w 12207421"/>
              <a:gd name="connsiteY9195" fmla="*/ 5069908 h 6933129"/>
              <a:gd name="connsiteX9196" fmla="*/ 3006410 w 12207421"/>
              <a:gd name="connsiteY9196" fmla="*/ 5050156 h 6933129"/>
              <a:gd name="connsiteX9197" fmla="*/ 3005705 w 12207421"/>
              <a:gd name="connsiteY9197" fmla="*/ 5057916 h 6933129"/>
              <a:gd name="connsiteX9198" fmla="*/ 2995828 w 12207421"/>
              <a:gd name="connsiteY9198" fmla="*/ 5066381 h 6933129"/>
              <a:gd name="connsiteX9199" fmla="*/ 2987363 w 12207421"/>
              <a:gd name="connsiteY9199" fmla="*/ 5056505 h 6933129"/>
              <a:gd name="connsiteX9200" fmla="*/ 2988774 w 12207421"/>
              <a:gd name="connsiteY9200" fmla="*/ 5035341 h 6933129"/>
              <a:gd name="connsiteX9201" fmla="*/ 2992301 w 12207421"/>
              <a:gd name="connsiteY9201" fmla="*/ 5028992 h 6933129"/>
              <a:gd name="connsiteX9202" fmla="*/ 3000061 w 12207421"/>
              <a:gd name="connsiteY9202" fmla="*/ 5027582 h 6933129"/>
              <a:gd name="connsiteX9203" fmla="*/ 3379588 w 12207421"/>
              <a:gd name="connsiteY9203" fmla="*/ 5027581 h 6933129"/>
              <a:gd name="connsiteX9204" fmla="*/ 3391581 w 12207421"/>
              <a:gd name="connsiteY9204" fmla="*/ 5030403 h 6933129"/>
              <a:gd name="connsiteX9205" fmla="*/ 3403573 w 12207421"/>
              <a:gd name="connsiteY9205" fmla="*/ 5090365 h 6933129"/>
              <a:gd name="connsiteX9206" fmla="*/ 3431791 w 12207421"/>
              <a:gd name="connsiteY9206" fmla="*/ 5089659 h 6933129"/>
              <a:gd name="connsiteX9207" fmla="*/ 3439551 w 12207421"/>
              <a:gd name="connsiteY9207" fmla="*/ 5100241 h 6933129"/>
              <a:gd name="connsiteX9208" fmla="*/ 3429675 w 12207421"/>
              <a:gd name="connsiteY9208" fmla="*/ 5108002 h 6933129"/>
              <a:gd name="connsiteX9209" fmla="*/ 3393697 w 12207421"/>
              <a:gd name="connsiteY9209" fmla="*/ 5112939 h 6933129"/>
              <a:gd name="connsiteX9210" fmla="*/ 3390170 w 12207421"/>
              <a:gd name="connsiteY9210" fmla="*/ 5113644 h 6933129"/>
              <a:gd name="connsiteX9211" fmla="*/ 3383821 w 12207421"/>
              <a:gd name="connsiteY9211" fmla="*/ 5110823 h 6933129"/>
              <a:gd name="connsiteX9212" fmla="*/ 3381705 w 12207421"/>
              <a:gd name="connsiteY9212" fmla="*/ 5100946 h 6933129"/>
              <a:gd name="connsiteX9213" fmla="*/ 3380294 w 12207421"/>
              <a:gd name="connsiteY9213" fmla="*/ 5047334 h 6933129"/>
              <a:gd name="connsiteX9214" fmla="*/ 3369712 w 12207421"/>
              <a:gd name="connsiteY9214" fmla="*/ 5052977 h 6933129"/>
              <a:gd name="connsiteX9215" fmla="*/ 3357720 w 12207421"/>
              <a:gd name="connsiteY9215" fmla="*/ 5049450 h 6933129"/>
              <a:gd name="connsiteX9216" fmla="*/ 3361247 w 12207421"/>
              <a:gd name="connsiteY9216" fmla="*/ 5037458 h 6933129"/>
              <a:gd name="connsiteX9217" fmla="*/ 9437584 w 12207421"/>
              <a:gd name="connsiteY9217" fmla="*/ 5026083 h 6933129"/>
              <a:gd name="connsiteX9218" fmla="*/ 9443933 w 12207421"/>
              <a:gd name="connsiteY9218" fmla="*/ 5029611 h 6933129"/>
              <a:gd name="connsiteX9219" fmla="*/ 9450987 w 12207421"/>
              <a:gd name="connsiteY9219" fmla="*/ 5031727 h 6933129"/>
              <a:gd name="connsiteX9220" fmla="*/ 9450282 w 12207421"/>
              <a:gd name="connsiteY9220" fmla="*/ 5041603 h 6933129"/>
              <a:gd name="connsiteX9221" fmla="*/ 9443228 w 12207421"/>
              <a:gd name="connsiteY9221" fmla="*/ 5044424 h 6933129"/>
              <a:gd name="connsiteX9222" fmla="*/ 9438289 w 12207421"/>
              <a:gd name="connsiteY9222" fmla="*/ 5043015 h 6933129"/>
              <a:gd name="connsiteX9223" fmla="*/ 9430529 w 12207421"/>
              <a:gd name="connsiteY9223" fmla="*/ 5033139 h 6933129"/>
              <a:gd name="connsiteX9224" fmla="*/ 9437584 w 12207421"/>
              <a:gd name="connsiteY9224" fmla="*/ 5026083 h 6933129"/>
              <a:gd name="connsiteX9225" fmla="*/ 9196321 w 12207421"/>
              <a:gd name="connsiteY9225" fmla="*/ 5025378 h 6933129"/>
              <a:gd name="connsiteX9226" fmla="*/ 9204081 w 12207421"/>
              <a:gd name="connsiteY9226" fmla="*/ 5031727 h 6933129"/>
              <a:gd name="connsiteX9227" fmla="*/ 9197732 w 12207421"/>
              <a:gd name="connsiteY9227" fmla="*/ 5039486 h 6933129"/>
              <a:gd name="connsiteX9228" fmla="*/ 9175863 w 12207421"/>
              <a:gd name="connsiteY9228" fmla="*/ 5042308 h 6933129"/>
              <a:gd name="connsiteX9229" fmla="*/ 9175158 w 12207421"/>
              <a:gd name="connsiteY9229" fmla="*/ 5042308 h 6933129"/>
              <a:gd name="connsiteX9230" fmla="*/ 9168104 w 12207421"/>
              <a:gd name="connsiteY9230" fmla="*/ 5035960 h 6933129"/>
              <a:gd name="connsiteX9231" fmla="*/ 9174453 w 12207421"/>
              <a:gd name="connsiteY9231" fmla="*/ 5028198 h 6933129"/>
              <a:gd name="connsiteX9232" fmla="*/ 3692099 w 12207421"/>
              <a:gd name="connsiteY9232" fmla="*/ 5023363 h 6933129"/>
              <a:gd name="connsiteX9233" fmla="*/ 3699154 w 12207421"/>
              <a:gd name="connsiteY9233" fmla="*/ 5030417 h 6933129"/>
              <a:gd name="connsiteX9234" fmla="*/ 3699859 w 12207421"/>
              <a:gd name="connsiteY9234" fmla="*/ 5084735 h 6933129"/>
              <a:gd name="connsiteX9235" fmla="*/ 3716790 w 12207421"/>
              <a:gd name="connsiteY9235" fmla="*/ 5079797 h 6933129"/>
              <a:gd name="connsiteX9236" fmla="*/ 3744302 w 12207421"/>
              <a:gd name="connsiteY9236" fmla="*/ 5095317 h 6933129"/>
              <a:gd name="connsiteX9237" fmla="*/ 3727371 w 12207421"/>
              <a:gd name="connsiteY9237" fmla="*/ 5129178 h 6933129"/>
              <a:gd name="connsiteX9238" fmla="*/ 3709735 w 12207421"/>
              <a:gd name="connsiteY9238" fmla="*/ 5131999 h 6933129"/>
              <a:gd name="connsiteX9239" fmla="*/ 3692805 w 12207421"/>
              <a:gd name="connsiteY9239" fmla="*/ 5130588 h 6933129"/>
              <a:gd name="connsiteX9240" fmla="*/ 3686456 w 12207421"/>
              <a:gd name="connsiteY9240" fmla="*/ 5123533 h 6933129"/>
              <a:gd name="connsiteX9241" fmla="*/ 3685045 w 12207421"/>
              <a:gd name="connsiteY9241" fmla="*/ 5030417 h 6933129"/>
              <a:gd name="connsiteX9242" fmla="*/ 3692099 w 12207421"/>
              <a:gd name="connsiteY9242" fmla="*/ 5023363 h 6933129"/>
              <a:gd name="connsiteX9243" fmla="*/ 1541223 w 12207421"/>
              <a:gd name="connsiteY9243" fmla="*/ 5022649 h 6933129"/>
              <a:gd name="connsiteX9244" fmla="*/ 1549688 w 12207421"/>
              <a:gd name="connsiteY9244" fmla="*/ 5028292 h 6933129"/>
              <a:gd name="connsiteX9245" fmla="*/ 1544045 w 12207421"/>
              <a:gd name="connsiteY9245" fmla="*/ 5036757 h 6933129"/>
              <a:gd name="connsiteX9246" fmla="*/ 1529936 w 12207421"/>
              <a:gd name="connsiteY9246" fmla="*/ 5039579 h 6933129"/>
              <a:gd name="connsiteX9247" fmla="*/ 1528525 w 12207421"/>
              <a:gd name="connsiteY9247" fmla="*/ 5039579 h 6933129"/>
              <a:gd name="connsiteX9248" fmla="*/ 1521471 w 12207421"/>
              <a:gd name="connsiteY9248" fmla="*/ 5033936 h 6933129"/>
              <a:gd name="connsiteX9249" fmla="*/ 1527114 w 12207421"/>
              <a:gd name="connsiteY9249" fmla="*/ 5025470 h 6933129"/>
              <a:gd name="connsiteX9250" fmla="*/ 9373388 w 12207421"/>
              <a:gd name="connsiteY9250" fmla="*/ 5022557 h 6933129"/>
              <a:gd name="connsiteX9251" fmla="*/ 9381854 w 12207421"/>
              <a:gd name="connsiteY9251" fmla="*/ 5023261 h 6933129"/>
              <a:gd name="connsiteX9252" fmla="*/ 9388908 w 12207421"/>
              <a:gd name="connsiteY9252" fmla="*/ 5030316 h 6933129"/>
              <a:gd name="connsiteX9253" fmla="*/ 9381854 w 12207421"/>
              <a:gd name="connsiteY9253" fmla="*/ 5037370 h 6933129"/>
              <a:gd name="connsiteX9254" fmla="*/ 9373388 w 12207421"/>
              <a:gd name="connsiteY9254" fmla="*/ 5036666 h 6933129"/>
              <a:gd name="connsiteX9255" fmla="*/ 9366333 w 12207421"/>
              <a:gd name="connsiteY9255" fmla="*/ 5029610 h 6933129"/>
              <a:gd name="connsiteX9256" fmla="*/ 9373388 w 12207421"/>
              <a:gd name="connsiteY9256" fmla="*/ 5022557 h 6933129"/>
              <a:gd name="connsiteX9257" fmla="*/ 9307076 w 12207421"/>
              <a:gd name="connsiteY9257" fmla="*/ 5022557 h 6933129"/>
              <a:gd name="connsiteX9258" fmla="*/ 9318363 w 12207421"/>
              <a:gd name="connsiteY9258" fmla="*/ 5022557 h 6933129"/>
              <a:gd name="connsiteX9259" fmla="*/ 9325418 w 12207421"/>
              <a:gd name="connsiteY9259" fmla="*/ 5029610 h 6933129"/>
              <a:gd name="connsiteX9260" fmla="*/ 9318363 w 12207421"/>
              <a:gd name="connsiteY9260" fmla="*/ 5036666 h 6933129"/>
              <a:gd name="connsiteX9261" fmla="*/ 9307076 w 12207421"/>
              <a:gd name="connsiteY9261" fmla="*/ 5036666 h 6933129"/>
              <a:gd name="connsiteX9262" fmla="*/ 9300022 w 12207421"/>
              <a:gd name="connsiteY9262" fmla="*/ 5029610 h 6933129"/>
              <a:gd name="connsiteX9263" fmla="*/ 9307076 w 12207421"/>
              <a:gd name="connsiteY9263" fmla="*/ 5022557 h 6933129"/>
              <a:gd name="connsiteX9264" fmla="*/ 2116849 w 12207421"/>
              <a:gd name="connsiteY9264" fmla="*/ 5021947 h 6933129"/>
              <a:gd name="connsiteX9265" fmla="*/ 2124609 w 12207421"/>
              <a:gd name="connsiteY9265" fmla="*/ 5028296 h 6933129"/>
              <a:gd name="connsiteX9266" fmla="*/ 2126020 w 12207421"/>
              <a:gd name="connsiteY9266" fmla="*/ 5048048 h 6933129"/>
              <a:gd name="connsiteX9267" fmla="*/ 2135191 w 12207421"/>
              <a:gd name="connsiteY9267" fmla="*/ 5046637 h 6933129"/>
              <a:gd name="connsiteX9268" fmla="*/ 2143656 w 12207421"/>
              <a:gd name="connsiteY9268" fmla="*/ 5052282 h 6933129"/>
              <a:gd name="connsiteX9269" fmla="*/ 2138012 w 12207421"/>
              <a:gd name="connsiteY9269" fmla="*/ 5060745 h 6933129"/>
              <a:gd name="connsiteX9270" fmla="*/ 2127431 w 12207421"/>
              <a:gd name="connsiteY9270" fmla="*/ 5062157 h 6933129"/>
              <a:gd name="connsiteX9271" fmla="*/ 2128136 w 12207421"/>
              <a:gd name="connsiteY9271" fmla="*/ 5077676 h 6933129"/>
              <a:gd name="connsiteX9272" fmla="*/ 2121787 w 12207421"/>
              <a:gd name="connsiteY9272" fmla="*/ 5085436 h 6933129"/>
              <a:gd name="connsiteX9273" fmla="*/ 2121082 w 12207421"/>
              <a:gd name="connsiteY9273" fmla="*/ 5085436 h 6933129"/>
              <a:gd name="connsiteX9274" fmla="*/ 2114027 w 12207421"/>
              <a:gd name="connsiteY9274" fmla="*/ 5079087 h 6933129"/>
              <a:gd name="connsiteX9275" fmla="*/ 2113322 w 12207421"/>
              <a:gd name="connsiteY9275" fmla="*/ 5064979 h 6933129"/>
              <a:gd name="connsiteX9276" fmla="*/ 2100624 w 12207421"/>
              <a:gd name="connsiteY9276" fmla="*/ 5067095 h 6933129"/>
              <a:gd name="connsiteX9277" fmla="*/ 2099213 w 12207421"/>
              <a:gd name="connsiteY9277" fmla="*/ 5067095 h 6933129"/>
              <a:gd name="connsiteX9278" fmla="*/ 2092188 w 12207421"/>
              <a:gd name="connsiteY9278" fmla="*/ 5061452 h 6933129"/>
              <a:gd name="connsiteX9279" fmla="*/ 2097802 w 12207421"/>
              <a:gd name="connsiteY9279" fmla="*/ 5052986 h 6933129"/>
              <a:gd name="connsiteX9280" fmla="*/ 2111911 w 12207421"/>
              <a:gd name="connsiteY9280" fmla="*/ 5050870 h 6933129"/>
              <a:gd name="connsiteX9281" fmla="*/ 2110500 w 12207421"/>
              <a:gd name="connsiteY9281" fmla="*/ 5029707 h 6933129"/>
              <a:gd name="connsiteX9282" fmla="*/ 2116849 w 12207421"/>
              <a:gd name="connsiteY9282" fmla="*/ 5021947 h 6933129"/>
              <a:gd name="connsiteX9283" fmla="*/ 9253463 w 12207421"/>
              <a:gd name="connsiteY9283" fmla="*/ 5020440 h 6933129"/>
              <a:gd name="connsiteX9284" fmla="*/ 9261928 w 12207421"/>
              <a:gd name="connsiteY9284" fmla="*/ 5025378 h 6933129"/>
              <a:gd name="connsiteX9285" fmla="*/ 9256990 w 12207421"/>
              <a:gd name="connsiteY9285" fmla="*/ 5033844 h 6933129"/>
              <a:gd name="connsiteX9286" fmla="*/ 9245703 w 12207421"/>
              <a:gd name="connsiteY9286" fmla="*/ 5036666 h 6933129"/>
              <a:gd name="connsiteX9287" fmla="*/ 9244292 w 12207421"/>
              <a:gd name="connsiteY9287" fmla="*/ 5037370 h 6933129"/>
              <a:gd name="connsiteX9288" fmla="*/ 9237238 w 12207421"/>
              <a:gd name="connsiteY9288" fmla="*/ 5031727 h 6933129"/>
              <a:gd name="connsiteX9289" fmla="*/ 9242176 w 12207421"/>
              <a:gd name="connsiteY9289" fmla="*/ 5023262 h 6933129"/>
              <a:gd name="connsiteX9290" fmla="*/ 4221181 w 12207421"/>
              <a:gd name="connsiteY9290" fmla="*/ 5019131 h 6933129"/>
              <a:gd name="connsiteX9291" fmla="*/ 4228236 w 12207421"/>
              <a:gd name="connsiteY9291" fmla="*/ 5022658 h 6933129"/>
              <a:gd name="connsiteX9292" fmla="*/ 4227530 w 12207421"/>
              <a:gd name="connsiteY9292" fmla="*/ 5030417 h 6933129"/>
              <a:gd name="connsiteX9293" fmla="*/ 4185908 w 12207421"/>
              <a:gd name="connsiteY9293" fmla="*/ 5082619 h 6933129"/>
              <a:gd name="connsiteX9294" fmla="*/ 4245872 w 12207421"/>
              <a:gd name="connsiteY9294" fmla="*/ 5084030 h 6933129"/>
              <a:gd name="connsiteX9295" fmla="*/ 4252926 w 12207421"/>
              <a:gd name="connsiteY9295" fmla="*/ 5091084 h 6933129"/>
              <a:gd name="connsiteX9296" fmla="*/ 4245872 w 12207421"/>
              <a:gd name="connsiteY9296" fmla="*/ 5098140 h 6933129"/>
              <a:gd name="connsiteX9297" fmla="*/ 4171799 w 12207421"/>
              <a:gd name="connsiteY9297" fmla="*/ 5096728 h 6933129"/>
              <a:gd name="connsiteX9298" fmla="*/ 4165451 w 12207421"/>
              <a:gd name="connsiteY9298" fmla="*/ 5092495 h 6933129"/>
              <a:gd name="connsiteX9299" fmla="*/ 4164745 w 12207421"/>
              <a:gd name="connsiteY9299" fmla="*/ 5084736 h 6933129"/>
              <a:gd name="connsiteX9300" fmla="*/ 4204956 w 12207421"/>
              <a:gd name="connsiteY9300" fmla="*/ 5035356 h 6933129"/>
              <a:gd name="connsiteX9301" fmla="*/ 4157690 w 12207421"/>
              <a:gd name="connsiteY9301" fmla="*/ 5041705 h 6933129"/>
              <a:gd name="connsiteX9302" fmla="*/ 4149931 w 12207421"/>
              <a:gd name="connsiteY9302" fmla="*/ 5035356 h 6933129"/>
              <a:gd name="connsiteX9303" fmla="*/ 4156280 w 12207421"/>
              <a:gd name="connsiteY9303" fmla="*/ 5027596 h 6933129"/>
              <a:gd name="connsiteX9304" fmla="*/ 8205883 w 12207421"/>
              <a:gd name="connsiteY9304" fmla="*/ 5018311 h 6933129"/>
              <a:gd name="connsiteX9305" fmla="*/ 8218581 w 12207421"/>
              <a:gd name="connsiteY9305" fmla="*/ 5021133 h 6933129"/>
              <a:gd name="connsiteX9306" fmla="*/ 8246094 w 12207421"/>
              <a:gd name="connsiteY9306" fmla="*/ 5063458 h 6933129"/>
              <a:gd name="connsiteX9307" fmla="*/ 8269373 w 12207421"/>
              <a:gd name="connsiteY9307" fmla="*/ 5023249 h 6933129"/>
              <a:gd name="connsiteX9308" fmla="*/ 8282071 w 12207421"/>
              <a:gd name="connsiteY9308" fmla="*/ 5019722 h 6933129"/>
              <a:gd name="connsiteX9309" fmla="*/ 8286304 w 12207421"/>
              <a:gd name="connsiteY9309" fmla="*/ 5032420 h 6933129"/>
              <a:gd name="connsiteX9310" fmla="*/ 8258086 w 12207421"/>
              <a:gd name="connsiteY9310" fmla="*/ 5081094 h 6933129"/>
              <a:gd name="connsiteX9311" fmla="*/ 8293358 w 12207421"/>
              <a:gd name="connsiteY9311" fmla="*/ 5134707 h 6933129"/>
              <a:gd name="connsiteX9312" fmla="*/ 8290536 w 12207421"/>
              <a:gd name="connsiteY9312" fmla="*/ 5147405 h 6933129"/>
              <a:gd name="connsiteX9313" fmla="*/ 8285599 w 12207421"/>
              <a:gd name="connsiteY9313" fmla="*/ 5148816 h 6933129"/>
              <a:gd name="connsiteX9314" fmla="*/ 8277839 w 12207421"/>
              <a:gd name="connsiteY9314" fmla="*/ 5144583 h 6933129"/>
              <a:gd name="connsiteX9315" fmla="*/ 8247505 w 12207421"/>
              <a:gd name="connsiteY9315" fmla="*/ 5098730 h 6933129"/>
              <a:gd name="connsiteX9316" fmla="*/ 8221402 w 12207421"/>
              <a:gd name="connsiteY9316" fmla="*/ 5143877 h 6933129"/>
              <a:gd name="connsiteX9317" fmla="*/ 8213642 w 12207421"/>
              <a:gd name="connsiteY9317" fmla="*/ 5148110 h 6933129"/>
              <a:gd name="connsiteX9318" fmla="*/ 8209410 w 12207421"/>
              <a:gd name="connsiteY9318" fmla="*/ 5146699 h 6933129"/>
              <a:gd name="connsiteX9319" fmla="*/ 8205883 w 12207421"/>
              <a:gd name="connsiteY9319" fmla="*/ 5134001 h 6933129"/>
              <a:gd name="connsiteX9320" fmla="*/ 8236218 w 12207421"/>
              <a:gd name="connsiteY9320" fmla="*/ 5081094 h 6933129"/>
              <a:gd name="connsiteX9321" fmla="*/ 8203061 w 12207421"/>
              <a:gd name="connsiteY9321" fmla="*/ 5031009 h 6933129"/>
              <a:gd name="connsiteX9322" fmla="*/ 8205883 w 12207421"/>
              <a:gd name="connsiteY9322" fmla="*/ 5018311 h 6933129"/>
              <a:gd name="connsiteX9323" fmla="*/ 2054095 w 12207421"/>
              <a:gd name="connsiteY9323" fmla="*/ 5017012 h 6933129"/>
              <a:gd name="connsiteX9324" fmla="*/ 2061854 w 12207421"/>
              <a:gd name="connsiteY9324" fmla="*/ 5023359 h 6933129"/>
              <a:gd name="connsiteX9325" fmla="*/ 2062560 w 12207421"/>
              <a:gd name="connsiteY9325" fmla="*/ 5029708 h 6933129"/>
              <a:gd name="connsiteX9326" fmla="*/ 2068909 w 12207421"/>
              <a:gd name="connsiteY9326" fmla="*/ 5086848 h 6933129"/>
              <a:gd name="connsiteX9327" fmla="*/ 2062560 w 12207421"/>
              <a:gd name="connsiteY9327" fmla="*/ 5094607 h 6933129"/>
              <a:gd name="connsiteX9328" fmla="*/ 2061854 w 12207421"/>
              <a:gd name="connsiteY9328" fmla="*/ 5094607 h 6933129"/>
              <a:gd name="connsiteX9329" fmla="*/ 2054800 w 12207421"/>
              <a:gd name="connsiteY9329" fmla="*/ 5088258 h 6933129"/>
              <a:gd name="connsiteX9330" fmla="*/ 2053389 w 12207421"/>
              <a:gd name="connsiteY9330" fmla="*/ 5071329 h 6933129"/>
              <a:gd name="connsiteX9331" fmla="*/ 2026581 w 12207421"/>
              <a:gd name="connsiteY9331" fmla="*/ 5081204 h 6933129"/>
              <a:gd name="connsiteX9332" fmla="*/ 2008945 w 12207421"/>
              <a:gd name="connsiteY9332" fmla="*/ 5065685 h 6933129"/>
              <a:gd name="connsiteX9333" fmla="*/ 2011062 w 12207421"/>
              <a:gd name="connsiteY9333" fmla="*/ 5037468 h 6933129"/>
              <a:gd name="connsiteX9334" fmla="*/ 2050567 w 12207421"/>
              <a:gd name="connsiteY9334" fmla="*/ 5018421 h 6933129"/>
              <a:gd name="connsiteX9335" fmla="*/ 2054095 w 12207421"/>
              <a:gd name="connsiteY9335" fmla="*/ 5017012 h 6933129"/>
              <a:gd name="connsiteX9336" fmla="*/ 10791693 w 12207421"/>
              <a:gd name="connsiteY9336" fmla="*/ 5015744 h 6933129"/>
              <a:gd name="connsiteX9337" fmla="*/ 10792398 w 12207421"/>
              <a:gd name="connsiteY9337" fmla="*/ 5025621 h 6933129"/>
              <a:gd name="connsiteX9338" fmla="*/ 10767708 w 12207421"/>
              <a:gd name="connsiteY9338" fmla="*/ 5055955 h 6933129"/>
              <a:gd name="connsiteX9339" fmla="*/ 10762064 w 12207421"/>
              <a:gd name="connsiteY9339" fmla="*/ 5058777 h 6933129"/>
              <a:gd name="connsiteX9340" fmla="*/ 10757832 w 12207421"/>
              <a:gd name="connsiteY9340" fmla="*/ 5057367 h 6933129"/>
              <a:gd name="connsiteX9341" fmla="*/ 10757126 w 12207421"/>
              <a:gd name="connsiteY9341" fmla="*/ 5047490 h 6933129"/>
              <a:gd name="connsiteX9342" fmla="*/ 10781817 w 12207421"/>
              <a:gd name="connsiteY9342" fmla="*/ 5017155 h 6933129"/>
              <a:gd name="connsiteX9343" fmla="*/ 10791693 w 12207421"/>
              <a:gd name="connsiteY9343" fmla="*/ 5015744 h 6933129"/>
              <a:gd name="connsiteX9344" fmla="*/ 10341958 w 12207421"/>
              <a:gd name="connsiteY9344" fmla="*/ 5015491 h 6933129"/>
              <a:gd name="connsiteX9345" fmla="*/ 10353246 w 12207421"/>
              <a:gd name="connsiteY9345" fmla="*/ 5023957 h 6933129"/>
              <a:gd name="connsiteX9346" fmla="*/ 10354657 w 12207421"/>
              <a:gd name="connsiteY9346" fmla="*/ 5033835 h 6933129"/>
              <a:gd name="connsiteX9347" fmla="*/ 10349013 w 12207421"/>
              <a:gd name="connsiteY9347" fmla="*/ 5036657 h 6933129"/>
              <a:gd name="connsiteX9348" fmla="*/ 10344780 w 12207421"/>
              <a:gd name="connsiteY9348" fmla="*/ 5035245 h 6933129"/>
              <a:gd name="connsiteX9349" fmla="*/ 10333493 w 12207421"/>
              <a:gd name="connsiteY9349" fmla="*/ 5026778 h 6933129"/>
              <a:gd name="connsiteX9350" fmla="*/ 10332082 w 12207421"/>
              <a:gd name="connsiteY9350" fmla="*/ 5016903 h 6933129"/>
              <a:gd name="connsiteX9351" fmla="*/ 10341958 w 12207421"/>
              <a:gd name="connsiteY9351" fmla="*/ 5015491 h 6933129"/>
              <a:gd name="connsiteX9352" fmla="*/ 2340386 w 12207421"/>
              <a:gd name="connsiteY9352" fmla="*/ 5009425 h 6933129"/>
              <a:gd name="connsiteX9353" fmla="*/ 2351762 w 12207421"/>
              <a:gd name="connsiteY9353" fmla="*/ 5011366 h 6933129"/>
              <a:gd name="connsiteX9354" fmla="*/ 2362344 w 12207421"/>
              <a:gd name="connsiteY9354" fmla="*/ 5037467 h 6933129"/>
              <a:gd name="connsiteX9355" fmla="*/ 2363049 w 12207421"/>
              <a:gd name="connsiteY9355" fmla="*/ 5065684 h 6933129"/>
              <a:gd name="connsiteX9356" fmla="*/ 2363755 w 12207421"/>
              <a:gd name="connsiteY9356" fmla="*/ 5063567 h 6933129"/>
              <a:gd name="connsiteX9357" fmla="*/ 2377158 w 12207421"/>
              <a:gd name="connsiteY9357" fmla="*/ 5043815 h 6933129"/>
              <a:gd name="connsiteX9358" fmla="*/ 2394089 w 12207421"/>
              <a:gd name="connsiteY9358" fmla="*/ 5052281 h 6933129"/>
              <a:gd name="connsiteX9359" fmla="*/ 2389151 w 12207421"/>
              <a:gd name="connsiteY9359" fmla="*/ 5066391 h 6933129"/>
              <a:gd name="connsiteX9360" fmla="*/ 2379980 w 12207421"/>
              <a:gd name="connsiteY9360" fmla="*/ 5062862 h 6933129"/>
              <a:gd name="connsiteX9361" fmla="*/ 2379274 w 12207421"/>
              <a:gd name="connsiteY9361" fmla="*/ 5060042 h 6933129"/>
              <a:gd name="connsiteX9362" fmla="*/ 2377158 w 12207421"/>
              <a:gd name="connsiteY9362" fmla="*/ 5066391 h 6933129"/>
              <a:gd name="connsiteX9363" fmla="*/ 2364460 w 12207421"/>
              <a:gd name="connsiteY9363" fmla="*/ 5124939 h 6933129"/>
              <a:gd name="connsiteX9364" fmla="*/ 2357406 w 12207421"/>
              <a:gd name="connsiteY9364" fmla="*/ 5130584 h 6933129"/>
              <a:gd name="connsiteX9365" fmla="*/ 2356700 w 12207421"/>
              <a:gd name="connsiteY9365" fmla="*/ 5130584 h 6933129"/>
              <a:gd name="connsiteX9366" fmla="*/ 2350350 w 12207421"/>
              <a:gd name="connsiteY9366" fmla="*/ 5123528 h 6933129"/>
              <a:gd name="connsiteX9367" fmla="*/ 2347529 w 12207421"/>
              <a:gd name="connsiteY9367" fmla="*/ 5036761 h 6933129"/>
              <a:gd name="connsiteX9368" fmla="*/ 2343296 w 12207421"/>
              <a:gd name="connsiteY9368" fmla="*/ 5022652 h 6933129"/>
              <a:gd name="connsiteX9369" fmla="*/ 2341179 w 12207421"/>
              <a:gd name="connsiteY9369" fmla="*/ 5023359 h 6933129"/>
              <a:gd name="connsiteX9370" fmla="*/ 2339769 w 12207421"/>
              <a:gd name="connsiteY9370" fmla="*/ 5031823 h 6933129"/>
              <a:gd name="connsiteX9371" fmla="*/ 2329893 w 12207421"/>
              <a:gd name="connsiteY9371" fmla="*/ 5031118 h 6933129"/>
              <a:gd name="connsiteX9372" fmla="*/ 2330598 w 12207421"/>
              <a:gd name="connsiteY9372" fmla="*/ 5014893 h 6933129"/>
              <a:gd name="connsiteX9373" fmla="*/ 2340386 w 12207421"/>
              <a:gd name="connsiteY9373" fmla="*/ 5009425 h 6933129"/>
              <a:gd name="connsiteX9374" fmla="*/ 2280511 w 12207421"/>
              <a:gd name="connsiteY9374" fmla="*/ 5008544 h 6933129"/>
              <a:gd name="connsiteX9375" fmla="*/ 2286860 w 12207421"/>
              <a:gd name="connsiteY9375" fmla="*/ 5016307 h 6933129"/>
              <a:gd name="connsiteX9376" fmla="*/ 2285449 w 12207421"/>
              <a:gd name="connsiteY9376" fmla="*/ 5036056 h 6933129"/>
              <a:gd name="connsiteX9377" fmla="*/ 2292503 w 12207421"/>
              <a:gd name="connsiteY9377" fmla="*/ 5034646 h 6933129"/>
              <a:gd name="connsiteX9378" fmla="*/ 2300969 w 12207421"/>
              <a:gd name="connsiteY9378" fmla="*/ 5040289 h 6933129"/>
              <a:gd name="connsiteX9379" fmla="*/ 2295325 w 12207421"/>
              <a:gd name="connsiteY9379" fmla="*/ 5048755 h 6933129"/>
              <a:gd name="connsiteX9380" fmla="*/ 2284743 w 12207421"/>
              <a:gd name="connsiteY9380" fmla="*/ 5050871 h 6933129"/>
              <a:gd name="connsiteX9381" fmla="*/ 2284038 w 12207421"/>
              <a:gd name="connsiteY9381" fmla="*/ 5069213 h 6933129"/>
              <a:gd name="connsiteX9382" fmla="*/ 2276278 w 12207421"/>
              <a:gd name="connsiteY9382" fmla="*/ 5075561 h 6933129"/>
              <a:gd name="connsiteX9383" fmla="*/ 2269224 w 12207421"/>
              <a:gd name="connsiteY9383" fmla="*/ 5067096 h 6933129"/>
              <a:gd name="connsiteX9384" fmla="*/ 2269929 w 12207421"/>
              <a:gd name="connsiteY9384" fmla="*/ 5052987 h 6933129"/>
              <a:gd name="connsiteX9385" fmla="*/ 2261464 w 12207421"/>
              <a:gd name="connsiteY9385" fmla="*/ 5055104 h 6933129"/>
              <a:gd name="connsiteX9386" fmla="*/ 2260053 w 12207421"/>
              <a:gd name="connsiteY9386" fmla="*/ 5055104 h 6933129"/>
              <a:gd name="connsiteX9387" fmla="*/ 2252999 w 12207421"/>
              <a:gd name="connsiteY9387" fmla="*/ 5049460 h 6933129"/>
              <a:gd name="connsiteX9388" fmla="*/ 2258642 w 12207421"/>
              <a:gd name="connsiteY9388" fmla="*/ 5040994 h 6933129"/>
              <a:gd name="connsiteX9389" fmla="*/ 2271340 w 12207421"/>
              <a:gd name="connsiteY9389" fmla="*/ 5038173 h 6933129"/>
              <a:gd name="connsiteX9390" fmla="*/ 2272751 w 12207421"/>
              <a:gd name="connsiteY9390" fmla="*/ 5014894 h 6933129"/>
              <a:gd name="connsiteX9391" fmla="*/ 2280511 w 12207421"/>
              <a:gd name="connsiteY9391" fmla="*/ 5008544 h 6933129"/>
              <a:gd name="connsiteX9392" fmla="*/ 242514 w 12207421"/>
              <a:gd name="connsiteY9392" fmla="*/ 5005726 h 6933129"/>
              <a:gd name="connsiteX9393" fmla="*/ 243219 w 12207421"/>
              <a:gd name="connsiteY9393" fmla="*/ 5015604 h 6933129"/>
              <a:gd name="connsiteX9394" fmla="*/ 218529 w 12207421"/>
              <a:gd name="connsiteY9394" fmla="*/ 5045937 h 6933129"/>
              <a:gd name="connsiteX9395" fmla="*/ 212885 w 12207421"/>
              <a:gd name="connsiteY9395" fmla="*/ 5048759 h 6933129"/>
              <a:gd name="connsiteX9396" fmla="*/ 208653 w 12207421"/>
              <a:gd name="connsiteY9396" fmla="*/ 5047348 h 6933129"/>
              <a:gd name="connsiteX9397" fmla="*/ 207947 w 12207421"/>
              <a:gd name="connsiteY9397" fmla="*/ 5037471 h 6933129"/>
              <a:gd name="connsiteX9398" fmla="*/ 232638 w 12207421"/>
              <a:gd name="connsiteY9398" fmla="*/ 5007137 h 6933129"/>
              <a:gd name="connsiteX9399" fmla="*/ 242514 w 12207421"/>
              <a:gd name="connsiteY9399" fmla="*/ 5005726 h 6933129"/>
              <a:gd name="connsiteX9400" fmla="*/ 10483752 w 12207421"/>
              <a:gd name="connsiteY9400" fmla="*/ 5004910 h 6933129"/>
              <a:gd name="connsiteX9401" fmla="*/ 10324322 w 12207421"/>
              <a:gd name="connsiteY9401" fmla="*/ 5010554 h 6933129"/>
              <a:gd name="connsiteX9402" fmla="*/ 10323617 w 12207421"/>
              <a:gd name="connsiteY9402" fmla="*/ 5140350 h 6933129"/>
              <a:gd name="connsiteX9403" fmla="*/ 10474581 w 12207421"/>
              <a:gd name="connsiteY9403" fmla="*/ 5143877 h 6933129"/>
              <a:gd name="connsiteX9404" fmla="*/ 10454828 w 12207421"/>
              <a:gd name="connsiteY9404" fmla="*/ 5125537 h 6933129"/>
              <a:gd name="connsiteX9405" fmla="*/ 10454123 w 12207421"/>
              <a:gd name="connsiteY9405" fmla="*/ 5115661 h 6933129"/>
              <a:gd name="connsiteX9406" fmla="*/ 10464000 w 12207421"/>
              <a:gd name="connsiteY9406" fmla="*/ 5114957 h 6933129"/>
              <a:gd name="connsiteX9407" fmla="*/ 10484457 w 12207421"/>
              <a:gd name="connsiteY9407" fmla="*/ 5134002 h 6933129"/>
              <a:gd name="connsiteX9408" fmla="*/ 4923800 w 12207421"/>
              <a:gd name="connsiteY9408" fmla="*/ 5003600 h 6933129"/>
              <a:gd name="connsiteX9409" fmla="*/ 4933676 w 12207421"/>
              <a:gd name="connsiteY9409" fmla="*/ 5003600 h 6933129"/>
              <a:gd name="connsiteX9410" fmla="*/ 4944964 w 12207421"/>
              <a:gd name="connsiteY9410" fmla="*/ 5014886 h 6933129"/>
              <a:gd name="connsiteX9411" fmla="*/ 4944964 w 12207421"/>
              <a:gd name="connsiteY9411" fmla="*/ 5024763 h 6933129"/>
              <a:gd name="connsiteX9412" fmla="*/ 4940025 w 12207421"/>
              <a:gd name="connsiteY9412" fmla="*/ 5026880 h 6933129"/>
              <a:gd name="connsiteX9413" fmla="*/ 4935087 w 12207421"/>
              <a:gd name="connsiteY9413" fmla="*/ 5024763 h 6933129"/>
              <a:gd name="connsiteX9414" fmla="*/ 4923800 w 12207421"/>
              <a:gd name="connsiteY9414" fmla="*/ 5013476 h 6933129"/>
              <a:gd name="connsiteX9415" fmla="*/ 4923800 w 12207421"/>
              <a:gd name="connsiteY9415" fmla="*/ 5003600 h 6933129"/>
              <a:gd name="connsiteX9416" fmla="*/ 5499833 w 12207421"/>
              <a:gd name="connsiteY9416" fmla="*/ 5003508 h 6933129"/>
              <a:gd name="connsiteX9417" fmla="*/ 5501243 w 12207421"/>
              <a:gd name="connsiteY9417" fmla="*/ 5013384 h 6933129"/>
              <a:gd name="connsiteX9418" fmla="*/ 5489956 w 12207421"/>
              <a:gd name="connsiteY9418" fmla="*/ 5027492 h 6933129"/>
              <a:gd name="connsiteX9419" fmla="*/ 5484313 w 12207421"/>
              <a:gd name="connsiteY9419" fmla="*/ 5030315 h 6933129"/>
              <a:gd name="connsiteX9420" fmla="*/ 5480080 w 12207421"/>
              <a:gd name="connsiteY9420" fmla="*/ 5028903 h 6933129"/>
              <a:gd name="connsiteX9421" fmla="*/ 5478669 w 12207421"/>
              <a:gd name="connsiteY9421" fmla="*/ 5019027 h 6933129"/>
              <a:gd name="connsiteX9422" fmla="*/ 5489956 w 12207421"/>
              <a:gd name="connsiteY9422" fmla="*/ 5004920 h 6933129"/>
              <a:gd name="connsiteX9423" fmla="*/ 5499833 w 12207421"/>
              <a:gd name="connsiteY9423" fmla="*/ 5003508 h 6933129"/>
              <a:gd name="connsiteX9424" fmla="*/ 8653839 w 12207421"/>
              <a:gd name="connsiteY9424" fmla="*/ 4993621 h 6933129"/>
              <a:gd name="connsiteX9425" fmla="*/ 8658777 w 12207421"/>
              <a:gd name="connsiteY9425" fmla="*/ 5005613 h 6933129"/>
              <a:gd name="connsiteX9426" fmla="*/ 8595992 w 12207421"/>
              <a:gd name="connsiteY9426" fmla="*/ 5165747 h 6933129"/>
              <a:gd name="connsiteX9427" fmla="*/ 8587526 w 12207421"/>
              <a:gd name="connsiteY9427" fmla="*/ 5171391 h 6933129"/>
              <a:gd name="connsiteX9428" fmla="*/ 8584704 w 12207421"/>
              <a:gd name="connsiteY9428" fmla="*/ 5170685 h 6933129"/>
              <a:gd name="connsiteX9429" fmla="*/ 8579061 w 12207421"/>
              <a:gd name="connsiteY9429" fmla="*/ 5159398 h 6933129"/>
              <a:gd name="connsiteX9430" fmla="*/ 8585410 w 12207421"/>
              <a:gd name="connsiteY9430" fmla="*/ 5136119 h 6933129"/>
              <a:gd name="connsiteX9431" fmla="*/ 8590348 w 12207421"/>
              <a:gd name="connsiteY9431" fmla="*/ 5129770 h 6933129"/>
              <a:gd name="connsiteX9432" fmla="*/ 8617861 w 12207421"/>
              <a:gd name="connsiteY9432" fmla="*/ 5059932 h 6933129"/>
              <a:gd name="connsiteX9433" fmla="*/ 8615039 w 12207421"/>
              <a:gd name="connsiteY9433" fmla="*/ 5058521 h 6933129"/>
              <a:gd name="connsiteX9434" fmla="*/ 8558603 w 12207421"/>
              <a:gd name="connsiteY9434" fmla="*/ 5012667 h 6933129"/>
              <a:gd name="connsiteX9435" fmla="*/ 8557192 w 12207421"/>
              <a:gd name="connsiteY9435" fmla="*/ 4999969 h 6933129"/>
              <a:gd name="connsiteX9436" fmla="*/ 8569890 w 12207421"/>
              <a:gd name="connsiteY9436" fmla="*/ 4998559 h 6933129"/>
              <a:gd name="connsiteX9437" fmla="*/ 8624210 w 12207421"/>
              <a:gd name="connsiteY9437" fmla="*/ 5043001 h 6933129"/>
              <a:gd name="connsiteX9438" fmla="*/ 8641846 w 12207421"/>
              <a:gd name="connsiteY9438" fmla="*/ 4998559 h 6933129"/>
              <a:gd name="connsiteX9439" fmla="*/ 8653839 w 12207421"/>
              <a:gd name="connsiteY9439" fmla="*/ 4993621 h 6933129"/>
              <a:gd name="connsiteX9440" fmla="*/ 4592948 w 12207421"/>
              <a:gd name="connsiteY9440" fmla="*/ 4989486 h 6933129"/>
              <a:gd name="connsiteX9441" fmla="*/ 4599298 w 12207421"/>
              <a:gd name="connsiteY9441" fmla="*/ 4993718 h 6933129"/>
              <a:gd name="connsiteX9442" fmla="*/ 4585894 w 12207421"/>
              <a:gd name="connsiteY9442" fmla="*/ 5051565 h 6933129"/>
              <a:gd name="connsiteX9443" fmla="*/ 4577429 w 12207421"/>
              <a:gd name="connsiteY9443" fmla="*/ 5066379 h 6933129"/>
              <a:gd name="connsiteX9444" fmla="*/ 4576018 w 12207421"/>
              <a:gd name="connsiteY9444" fmla="*/ 5072728 h 6933129"/>
              <a:gd name="connsiteX9445" fmla="*/ 4583072 w 12207421"/>
              <a:gd name="connsiteY9445" fmla="*/ 5075550 h 6933129"/>
              <a:gd name="connsiteX9446" fmla="*/ 4624693 w 12207421"/>
              <a:gd name="connsiteY9446" fmla="*/ 5053681 h 6933129"/>
              <a:gd name="connsiteX9447" fmla="*/ 4634570 w 12207421"/>
              <a:gd name="connsiteY9447" fmla="*/ 5050859 h 6933129"/>
              <a:gd name="connsiteX9448" fmla="*/ 4637391 w 12207421"/>
              <a:gd name="connsiteY9448" fmla="*/ 5060735 h 6933129"/>
              <a:gd name="connsiteX9449" fmla="*/ 4586599 w 12207421"/>
              <a:gd name="connsiteY9449" fmla="*/ 5089658 h 6933129"/>
              <a:gd name="connsiteX9450" fmla="*/ 4582367 w 12207421"/>
              <a:gd name="connsiteY9450" fmla="*/ 5089658 h 6933129"/>
              <a:gd name="connsiteX9451" fmla="*/ 4563320 w 12207421"/>
              <a:gd name="connsiteY9451" fmla="*/ 5078371 h 6933129"/>
              <a:gd name="connsiteX9452" fmla="*/ 4565436 w 12207421"/>
              <a:gd name="connsiteY9452" fmla="*/ 5060030 h 6933129"/>
              <a:gd name="connsiteX9453" fmla="*/ 4573901 w 12207421"/>
              <a:gd name="connsiteY9453" fmla="*/ 5044510 h 6933129"/>
              <a:gd name="connsiteX9454" fmla="*/ 4588010 w 12207421"/>
              <a:gd name="connsiteY9454" fmla="*/ 5003595 h 6933129"/>
              <a:gd name="connsiteX9455" fmla="*/ 4544273 w 12207421"/>
              <a:gd name="connsiteY9455" fmla="*/ 5008533 h 6933129"/>
              <a:gd name="connsiteX9456" fmla="*/ 4511116 w 12207421"/>
              <a:gd name="connsiteY9456" fmla="*/ 5036750 h 6933129"/>
              <a:gd name="connsiteX9457" fmla="*/ 4501945 w 12207421"/>
              <a:gd name="connsiteY9457" fmla="*/ 5040983 h 6933129"/>
              <a:gd name="connsiteX9458" fmla="*/ 4497713 w 12207421"/>
              <a:gd name="connsiteY9458" fmla="*/ 5031812 h 6933129"/>
              <a:gd name="connsiteX9459" fmla="*/ 4540040 w 12207421"/>
              <a:gd name="connsiteY9459" fmla="*/ 4995129 h 6933129"/>
              <a:gd name="connsiteX9460" fmla="*/ 4592948 w 12207421"/>
              <a:gd name="connsiteY9460" fmla="*/ 4989486 h 6933129"/>
              <a:gd name="connsiteX9461" fmla="*/ 11004736 w 12207421"/>
              <a:gd name="connsiteY9461" fmla="*/ 4983999 h 6933129"/>
              <a:gd name="connsiteX9462" fmla="*/ 11011791 w 12207421"/>
              <a:gd name="connsiteY9462" fmla="*/ 4991053 h 6933129"/>
              <a:gd name="connsiteX9463" fmla="*/ 11011791 w 12207421"/>
              <a:gd name="connsiteY9463" fmla="*/ 5002340 h 6933129"/>
              <a:gd name="connsiteX9464" fmla="*/ 11004736 w 12207421"/>
              <a:gd name="connsiteY9464" fmla="*/ 5009395 h 6933129"/>
              <a:gd name="connsiteX9465" fmla="*/ 10997682 w 12207421"/>
              <a:gd name="connsiteY9465" fmla="*/ 5002340 h 6933129"/>
              <a:gd name="connsiteX9466" fmla="*/ 10997682 w 12207421"/>
              <a:gd name="connsiteY9466" fmla="*/ 4991053 h 6933129"/>
              <a:gd name="connsiteX9467" fmla="*/ 11004736 w 12207421"/>
              <a:gd name="connsiteY9467" fmla="*/ 4983999 h 6933129"/>
              <a:gd name="connsiteX9468" fmla="*/ 2180338 w 12207421"/>
              <a:gd name="connsiteY9468" fmla="*/ 4980327 h 6933129"/>
              <a:gd name="connsiteX9469" fmla="*/ 2204324 w 12207421"/>
              <a:gd name="connsiteY9469" fmla="*/ 4981739 h 6933129"/>
              <a:gd name="connsiteX9470" fmla="*/ 2219844 w 12207421"/>
              <a:gd name="connsiteY9470" fmla="*/ 5000079 h 6933129"/>
              <a:gd name="connsiteX9471" fmla="*/ 2216317 w 12207421"/>
              <a:gd name="connsiteY9471" fmla="*/ 5023359 h 6933129"/>
              <a:gd name="connsiteX9472" fmla="*/ 2231131 w 12207421"/>
              <a:gd name="connsiteY9472" fmla="*/ 5044522 h 6933129"/>
              <a:gd name="connsiteX9473" fmla="*/ 2220550 w 12207421"/>
              <a:gd name="connsiteY9473" fmla="*/ 5066391 h 6933129"/>
              <a:gd name="connsiteX9474" fmla="*/ 2194448 w 12207421"/>
              <a:gd name="connsiteY9474" fmla="*/ 5072739 h 6933129"/>
              <a:gd name="connsiteX9475" fmla="*/ 2189510 w 12207421"/>
              <a:gd name="connsiteY9475" fmla="*/ 5064274 h 6933129"/>
              <a:gd name="connsiteX9476" fmla="*/ 2197975 w 12207421"/>
              <a:gd name="connsiteY9476" fmla="*/ 5059335 h 6933129"/>
              <a:gd name="connsiteX9477" fmla="*/ 2213495 w 12207421"/>
              <a:gd name="connsiteY9477" fmla="*/ 5055104 h 6933129"/>
              <a:gd name="connsiteX9478" fmla="*/ 2218433 w 12207421"/>
              <a:gd name="connsiteY9478" fmla="*/ 5044522 h 6933129"/>
              <a:gd name="connsiteX9479" fmla="*/ 2210673 w 12207421"/>
              <a:gd name="connsiteY9479" fmla="*/ 5034646 h 6933129"/>
              <a:gd name="connsiteX9480" fmla="*/ 2206441 w 12207421"/>
              <a:gd name="connsiteY9480" fmla="*/ 5033235 h 6933129"/>
              <a:gd name="connsiteX9481" fmla="*/ 2197270 w 12207421"/>
              <a:gd name="connsiteY9481" fmla="*/ 5036762 h 6933129"/>
              <a:gd name="connsiteX9482" fmla="*/ 2189510 w 12207421"/>
              <a:gd name="connsiteY9482" fmla="*/ 5032530 h 6933129"/>
              <a:gd name="connsiteX9483" fmla="*/ 2191626 w 12207421"/>
              <a:gd name="connsiteY9483" fmla="*/ 5024064 h 6933129"/>
              <a:gd name="connsiteX9484" fmla="*/ 2201503 w 12207421"/>
              <a:gd name="connsiteY9484" fmla="*/ 5019832 h 6933129"/>
              <a:gd name="connsiteX9485" fmla="*/ 2205030 w 12207421"/>
              <a:gd name="connsiteY9485" fmla="*/ 5015601 h 6933129"/>
              <a:gd name="connsiteX9486" fmla="*/ 2207146 w 12207421"/>
              <a:gd name="connsiteY9486" fmla="*/ 5002902 h 6933129"/>
              <a:gd name="connsiteX9487" fmla="*/ 2198681 w 12207421"/>
              <a:gd name="connsiteY9487" fmla="*/ 4993730 h 6933129"/>
              <a:gd name="connsiteX9488" fmla="*/ 2185983 w 12207421"/>
              <a:gd name="connsiteY9488" fmla="*/ 4993024 h 6933129"/>
              <a:gd name="connsiteX9489" fmla="*/ 2171873 w 12207421"/>
              <a:gd name="connsiteY9489" fmla="*/ 5027592 h 6933129"/>
              <a:gd name="connsiteX9490" fmla="*/ 2188805 w 12207421"/>
              <a:gd name="connsiteY9490" fmla="*/ 5093196 h 6933129"/>
              <a:gd name="connsiteX9491" fmla="*/ 2185983 w 12207421"/>
              <a:gd name="connsiteY9491" fmla="*/ 5103073 h 6933129"/>
              <a:gd name="connsiteX9492" fmla="*/ 2182455 w 12207421"/>
              <a:gd name="connsiteY9492" fmla="*/ 5103779 h 6933129"/>
              <a:gd name="connsiteX9493" fmla="*/ 2176106 w 12207421"/>
              <a:gd name="connsiteY9493" fmla="*/ 5100250 h 6933129"/>
              <a:gd name="connsiteX9494" fmla="*/ 2157059 w 12207421"/>
              <a:gd name="connsiteY9494" fmla="*/ 5028296 h 6933129"/>
              <a:gd name="connsiteX9495" fmla="*/ 2180338 w 12207421"/>
              <a:gd name="connsiteY9495" fmla="*/ 4980327 h 6933129"/>
              <a:gd name="connsiteX9496" fmla="*/ 10823438 w 12207421"/>
              <a:gd name="connsiteY9496" fmla="*/ 4976946 h 6933129"/>
              <a:gd name="connsiteX9497" fmla="*/ 10833314 w 12207421"/>
              <a:gd name="connsiteY9497" fmla="*/ 4976946 h 6933129"/>
              <a:gd name="connsiteX9498" fmla="*/ 10833314 w 12207421"/>
              <a:gd name="connsiteY9498" fmla="*/ 4986821 h 6933129"/>
              <a:gd name="connsiteX9499" fmla="*/ 10822027 w 12207421"/>
              <a:gd name="connsiteY9499" fmla="*/ 4998108 h 6933129"/>
              <a:gd name="connsiteX9500" fmla="*/ 10817089 w 12207421"/>
              <a:gd name="connsiteY9500" fmla="*/ 5000225 h 6933129"/>
              <a:gd name="connsiteX9501" fmla="*/ 10812151 w 12207421"/>
              <a:gd name="connsiteY9501" fmla="*/ 4998108 h 6933129"/>
              <a:gd name="connsiteX9502" fmla="*/ 10812151 w 12207421"/>
              <a:gd name="connsiteY9502" fmla="*/ 4988232 h 6933129"/>
              <a:gd name="connsiteX9503" fmla="*/ 10292577 w 12207421"/>
              <a:gd name="connsiteY9503" fmla="*/ 4975988 h 6933129"/>
              <a:gd name="connsiteX9504" fmla="*/ 10306686 w 12207421"/>
              <a:gd name="connsiteY9504" fmla="*/ 4984453 h 6933129"/>
              <a:gd name="connsiteX9505" fmla="*/ 10308802 w 12207421"/>
              <a:gd name="connsiteY9505" fmla="*/ 4994330 h 6933129"/>
              <a:gd name="connsiteX9506" fmla="*/ 10302453 w 12207421"/>
              <a:gd name="connsiteY9506" fmla="*/ 4997857 h 6933129"/>
              <a:gd name="connsiteX9507" fmla="*/ 10298926 w 12207421"/>
              <a:gd name="connsiteY9507" fmla="*/ 4997151 h 6933129"/>
              <a:gd name="connsiteX9508" fmla="*/ 10284817 w 12207421"/>
              <a:gd name="connsiteY9508" fmla="*/ 4988686 h 6933129"/>
              <a:gd name="connsiteX9509" fmla="*/ 10282701 w 12207421"/>
              <a:gd name="connsiteY9509" fmla="*/ 4978104 h 6933129"/>
              <a:gd name="connsiteX9510" fmla="*/ 10292577 w 12207421"/>
              <a:gd name="connsiteY9510" fmla="*/ 4975988 h 6933129"/>
              <a:gd name="connsiteX9511" fmla="*/ 455556 w 12207421"/>
              <a:gd name="connsiteY9511" fmla="*/ 4973982 h 6933129"/>
              <a:gd name="connsiteX9512" fmla="*/ 462611 w 12207421"/>
              <a:gd name="connsiteY9512" fmla="*/ 4981037 h 6933129"/>
              <a:gd name="connsiteX9513" fmla="*/ 462611 w 12207421"/>
              <a:gd name="connsiteY9513" fmla="*/ 4992322 h 6933129"/>
              <a:gd name="connsiteX9514" fmla="*/ 455556 w 12207421"/>
              <a:gd name="connsiteY9514" fmla="*/ 4999378 h 6933129"/>
              <a:gd name="connsiteX9515" fmla="*/ 448502 w 12207421"/>
              <a:gd name="connsiteY9515" fmla="*/ 4992322 h 6933129"/>
              <a:gd name="connsiteX9516" fmla="*/ 448502 w 12207421"/>
              <a:gd name="connsiteY9516" fmla="*/ 4981037 h 6933129"/>
              <a:gd name="connsiteX9517" fmla="*/ 455556 w 12207421"/>
              <a:gd name="connsiteY9517" fmla="*/ 4973982 h 6933129"/>
              <a:gd name="connsiteX9518" fmla="*/ 4649383 w 12207421"/>
              <a:gd name="connsiteY9518" fmla="*/ 4970439 h 6933129"/>
              <a:gd name="connsiteX9519" fmla="*/ 4655026 w 12207421"/>
              <a:gd name="connsiteY9519" fmla="*/ 4973261 h 6933129"/>
              <a:gd name="connsiteX9520" fmla="*/ 4659965 w 12207421"/>
              <a:gd name="connsiteY9520" fmla="*/ 5000067 h 6933129"/>
              <a:gd name="connsiteX9521" fmla="*/ 4662787 w 12207421"/>
              <a:gd name="connsiteY9521" fmla="*/ 5015587 h 6933129"/>
              <a:gd name="connsiteX9522" fmla="*/ 4680423 w 12207421"/>
              <a:gd name="connsiteY9522" fmla="*/ 5007122 h 6933129"/>
              <a:gd name="connsiteX9523" fmla="*/ 4689593 w 12207421"/>
              <a:gd name="connsiteY9523" fmla="*/ 5007122 h 6933129"/>
              <a:gd name="connsiteX9524" fmla="*/ 4689593 w 12207421"/>
              <a:gd name="connsiteY9524" fmla="*/ 5016998 h 6933129"/>
              <a:gd name="connsiteX9525" fmla="*/ 4664903 w 12207421"/>
              <a:gd name="connsiteY9525" fmla="*/ 5030401 h 6933129"/>
              <a:gd name="connsiteX9526" fmla="*/ 4655026 w 12207421"/>
              <a:gd name="connsiteY9526" fmla="*/ 5027579 h 6933129"/>
              <a:gd name="connsiteX9527" fmla="*/ 4645856 w 12207421"/>
              <a:gd name="connsiteY9527" fmla="*/ 4998656 h 6933129"/>
              <a:gd name="connsiteX9528" fmla="*/ 4645856 w 12207421"/>
              <a:gd name="connsiteY9528" fmla="*/ 4985253 h 6933129"/>
              <a:gd name="connsiteX9529" fmla="*/ 4638801 w 12207421"/>
              <a:gd name="connsiteY9529" fmla="*/ 4988780 h 6933129"/>
              <a:gd name="connsiteX9530" fmla="*/ 4628925 w 12207421"/>
              <a:gd name="connsiteY9530" fmla="*/ 4988075 h 6933129"/>
              <a:gd name="connsiteX9531" fmla="*/ 4629631 w 12207421"/>
              <a:gd name="connsiteY9531" fmla="*/ 4978199 h 6933129"/>
              <a:gd name="connsiteX9532" fmla="*/ 4649383 w 12207421"/>
              <a:gd name="connsiteY9532" fmla="*/ 4970439 h 6933129"/>
              <a:gd name="connsiteX9533" fmla="*/ 5770721 w 12207421"/>
              <a:gd name="connsiteY9533" fmla="*/ 4970354 h 6933129"/>
              <a:gd name="connsiteX9534" fmla="*/ 5777776 w 12207421"/>
              <a:gd name="connsiteY9534" fmla="*/ 4977408 h 6933129"/>
              <a:gd name="connsiteX9535" fmla="*/ 5778481 w 12207421"/>
              <a:gd name="connsiteY9535" fmla="*/ 4993633 h 6933129"/>
              <a:gd name="connsiteX9536" fmla="*/ 5771427 w 12207421"/>
              <a:gd name="connsiteY9536" fmla="*/ 5000688 h 6933129"/>
              <a:gd name="connsiteX9537" fmla="*/ 5764372 w 12207421"/>
              <a:gd name="connsiteY9537" fmla="*/ 4993633 h 6933129"/>
              <a:gd name="connsiteX9538" fmla="*/ 5763667 w 12207421"/>
              <a:gd name="connsiteY9538" fmla="*/ 4977408 h 6933129"/>
              <a:gd name="connsiteX9539" fmla="*/ 5770721 w 12207421"/>
              <a:gd name="connsiteY9539" fmla="*/ 4970354 h 6933129"/>
              <a:gd name="connsiteX9540" fmla="*/ 6531882 w 12207421"/>
              <a:gd name="connsiteY9540" fmla="*/ 4969641 h 6933129"/>
              <a:gd name="connsiteX9541" fmla="*/ 6559395 w 12207421"/>
              <a:gd name="connsiteY9541" fmla="*/ 4969641 h 6933129"/>
              <a:gd name="connsiteX9542" fmla="*/ 6566450 w 12207421"/>
              <a:gd name="connsiteY9542" fmla="*/ 4976694 h 6933129"/>
              <a:gd name="connsiteX9543" fmla="*/ 6559395 w 12207421"/>
              <a:gd name="connsiteY9543" fmla="*/ 4983749 h 6933129"/>
              <a:gd name="connsiteX9544" fmla="*/ 6531882 w 12207421"/>
              <a:gd name="connsiteY9544" fmla="*/ 4983749 h 6933129"/>
              <a:gd name="connsiteX9545" fmla="*/ 6524828 w 12207421"/>
              <a:gd name="connsiteY9545" fmla="*/ 4976694 h 6933129"/>
              <a:gd name="connsiteX9546" fmla="*/ 6531882 w 12207421"/>
              <a:gd name="connsiteY9546" fmla="*/ 4969641 h 6933129"/>
              <a:gd name="connsiteX9547" fmla="*/ 6486733 w 12207421"/>
              <a:gd name="connsiteY9547" fmla="*/ 4969641 h 6933129"/>
              <a:gd name="connsiteX9548" fmla="*/ 6494493 w 12207421"/>
              <a:gd name="connsiteY9548" fmla="*/ 4975989 h 6933129"/>
              <a:gd name="connsiteX9549" fmla="*/ 6488850 w 12207421"/>
              <a:gd name="connsiteY9549" fmla="*/ 4983749 h 6933129"/>
              <a:gd name="connsiteX9550" fmla="*/ 6469802 w 12207421"/>
              <a:gd name="connsiteY9550" fmla="*/ 4986571 h 6933129"/>
              <a:gd name="connsiteX9551" fmla="*/ 6469097 w 12207421"/>
              <a:gd name="connsiteY9551" fmla="*/ 4986571 h 6933129"/>
              <a:gd name="connsiteX9552" fmla="*/ 6462043 w 12207421"/>
              <a:gd name="connsiteY9552" fmla="*/ 4980221 h 6933129"/>
              <a:gd name="connsiteX9553" fmla="*/ 6467686 w 12207421"/>
              <a:gd name="connsiteY9553" fmla="*/ 4972462 h 6933129"/>
              <a:gd name="connsiteX9554" fmla="*/ 6662389 w 12207421"/>
              <a:gd name="connsiteY9554" fmla="*/ 4968936 h 6933129"/>
              <a:gd name="connsiteX9555" fmla="*/ 6678614 w 12207421"/>
              <a:gd name="connsiteY9555" fmla="*/ 4968936 h 6933129"/>
              <a:gd name="connsiteX9556" fmla="*/ 6685669 w 12207421"/>
              <a:gd name="connsiteY9556" fmla="*/ 4975989 h 6933129"/>
              <a:gd name="connsiteX9557" fmla="*/ 6678614 w 12207421"/>
              <a:gd name="connsiteY9557" fmla="*/ 4983044 h 6933129"/>
              <a:gd name="connsiteX9558" fmla="*/ 6662389 w 12207421"/>
              <a:gd name="connsiteY9558" fmla="*/ 4983044 h 6933129"/>
              <a:gd name="connsiteX9559" fmla="*/ 6655335 w 12207421"/>
              <a:gd name="connsiteY9559" fmla="*/ 4975989 h 6933129"/>
              <a:gd name="connsiteX9560" fmla="*/ 6662389 w 12207421"/>
              <a:gd name="connsiteY9560" fmla="*/ 4968936 h 6933129"/>
              <a:gd name="connsiteX9561" fmla="*/ 6379506 w 12207421"/>
              <a:gd name="connsiteY9561" fmla="*/ 4968936 h 6933129"/>
              <a:gd name="connsiteX9562" fmla="*/ 6387266 w 12207421"/>
              <a:gd name="connsiteY9562" fmla="*/ 4975284 h 6933129"/>
              <a:gd name="connsiteX9563" fmla="*/ 6380916 w 12207421"/>
              <a:gd name="connsiteY9563" fmla="*/ 4983045 h 6933129"/>
              <a:gd name="connsiteX9564" fmla="*/ 6350581 w 12207421"/>
              <a:gd name="connsiteY9564" fmla="*/ 4985866 h 6933129"/>
              <a:gd name="connsiteX9565" fmla="*/ 6349876 w 12207421"/>
              <a:gd name="connsiteY9565" fmla="*/ 4985866 h 6933129"/>
              <a:gd name="connsiteX9566" fmla="*/ 6342822 w 12207421"/>
              <a:gd name="connsiteY9566" fmla="*/ 4979516 h 6933129"/>
              <a:gd name="connsiteX9567" fmla="*/ 6349171 w 12207421"/>
              <a:gd name="connsiteY9567" fmla="*/ 4971758 h 6933129"/>
              <a:gd name="connsiteX9568" fmla="*/ 7367141 w 12207421"/>
              <a:gd name="connsiteY9568" fmla="*/ 4968234 h 6933129"/>
              <a:gd name="connsiteX9569" fmla="*/ 7341040 w 12207421"/>
              <a:gd name="connsiteY9569" fmla="*/ 4980226 h 6933129"/>
              <a:gd name="connsiteX9570" fmla="*/ 7339629 w 12207421"/>
              <a:gd name="connsiteY9570" fmla="*/ 4995746 h 6933129"/>
              <a:gd name="connsiteX9571" fmla="*/ 7347389 w 12207421"/>
              <a:gd name="connsiteY9571" fmla="*/ 5002800 h 6933129"/>
              <a:gd name="connsiteX9572" fmla="*/ 7365025 w 12207421"/>
              <a:gd name="connsiteY9572" fmla="*/ 4990808 h 6933129"/>
              <a:gd name="connsiteX9573" fmla="*/ 7367141 w 12207421"/>
              <a:gd name="connsiteY9573" fmla="*/ 4968234 h 6933129"/>
              <a:gd name="connsiteX9574" fmla="*/ 6608070 w 12207421"/>
              <a:gd name="connsiteY9574" fmla="*/ 4968231 h 6933129"/>
              <a:gd name="connsiteX9575" fmla="*/ 6616535 w 12207421"/>
              <a:gd name="connsiteY9575" fmla="*/ 4973873 h 6933129"/>
              <a:gd name="connsiteX9576" fmla="*/ 6610893 w 12207421"/>
              <a:gd name="connsiteY9576" fmla="*/ 4982338 h 6933129"/>
              <a:gd name="connsiteX9577" fmla="*/ 6596783 w 12207421"/>
              <a:gd name="connsiteY9577" fmla="*/ 4985160 h 6933129"/>
              <a:gd name="connsiteX9578" fmla="*/ 6595372 w 12207421"/>
              <a:gd name="connsiteY9578" fmla="*/ 4985160 h 6933129"/>
              <a:gd name="connsiteX9579" fmla="*/ 6588318 w 12207421"/>
              <a:gd name="connsiteY9579" fmla="*/ 4979518 h 6933129"/>
              <a:gd name="connsiteX9580" fmla="*/ 6593961 w 12207421"/>
              <a:gd name="connsiteY9580" fmla="*/ 4971051 h 6933129"/>
              <a:gd name="connsiteX9581" fmla="*/ 6434531 w 12207421"/>
              <a:gd name="connsiteY9581" fmla="*/ 4968230 h 6933129"/>
              <a:gd name="connsiteX9582" fmla="*/ 6442291 w 12207421"/>
              <a:gd name="connsiteY9582" fmla="*/ 4974578 h 6933129"/>
              <a:gd name="connsiteX9583" fmla="*/ 6435942 w 12207421"/>
              <a:gd name="connsiteY9583" fmla="*/ 4982339 h 6933129"/>
              <a:gd name="connsiteX9584" fmla="*/ 6411251 w 12207421"/>
              <a:gd name="connsiteY9584" fmla="*/ 4985159 h 6933129"/>
              <a:gd name="connsiteX9585" fmla="*/ 6410545 w 12207421"/>
              <a:gd name="connsiteY9585" fmla="*/ 4985159 h 6933129"/>
              <a:gd name="connsiteX9586" fmla="*/ 6403491 w 12207421"/>
              <a:gd name="connsiteY9586" fmla="*/ 4978811 h 6933129"/>
              <a:gd name="connsiteX9587" fmla="*/ 6409840 w 12207421"/>
              <a:gd name="connsiteY9587" fmla="*/ 4971051 h 6933129"/>
              <a:gd name="connsiteX9588" fmla="*/ 274259 w 12207421"/>
              <a:gd name="connsiteY9588" fmla="*/ 4966929 h 6933129"/>
              <a:gd name="connsiteX9589" fmla="*/ 284135 w 12207421"/>
              <a:gd name="connsiteY9589" fmla="*/ 4966929 h 6933129"/>
              <a:gd name="connsiteX9590" fmla="*/ 284135 w 12207421"/>
              <a:gd name="connsiteY9590" fmla="*/ 4976804 h 6933129"/>
              <a:gd name="connsiteX9591" fmla="*/ 272848 w 12207421"/>
              <a:gd name="connsiteY9591" fmla="*/ 4988089 h 6933129"/>
              <a:gd name="connsiteX9592" fmla="*/ 267910 w 12207421"/>
              <a:gd name="connsiteY9592" fmla="*/ 4990207 h 6933129"/>
              <a:gd name="connsiteX9593" fmla="*/ 262972 w 12207421"/>
              <a:gd name="connsiteY9593" fmla="*/ 4988089 h 6933129"/>
              <a:gd name="connsiteX9594" fmla="*/ 262972 w 12207421"/>
              <a:gd name="connsiteY9594" fmla="*/ 4978214 h 6933129"/>
              <a:gd name="connsiteX9595" fmla="*/ 2416661 w 12207421"/>
              <a:gd name="connsiteY9595" fmla="*/ 4966924 h 6933129"/>
              <a:gd name="connsiteX9596" fmla="*/ 2425832 w 12207421"/>
              <a:gd name="connsiteY9596" fmla="*/ 4970450 h 6933129"/>
              <a:gd name="connsiteX9597" fmla="*/ 2413134 w 12207421"/>
              <a:gd name="connsiteY9597" fmla="*/ 5290711 h 6933129"/>
              <a:gd name="connsiteX9598" fmla="*/ 2407491 w 12207421"/>
              <a:gd name="connsiteY9598" fmla="*/ 5294238 h 6933129"/>
              <a:gd name="connsiteX9599" fmla="*/ 2404669 w 12207421"/>
              <a:gd name="connsiteY9599" fmla="*/ 5293532 h 6933129"/>
              <a:gd name="connsiteX9600" fmla="*/ 2401142 w 12207421"/>
              <a:gd name="connsiteY9600" fmla="*/ 5285067 h 6933129"/>
              <a:gd name="connsiteX9601" fmla="*/ 2404669 w 12207421"/>
              <a:gd name="connsiteY9601" fmla="*/ 5273780 h 6933129"/>
              <a:gd name="connsiteX9602" fmla="*/ 2411018 w 12207421"/>
              <a:gd name="connsiteY9602" fmla="*/ 5268842 h 6933129"/>
              <a:gd name="connsiteX9603" fmla="*/ 2413840 w 12207421"/>
              <a:gd name="connsiteY9603" fmla="*/ 4976799 h 6933129"/>
              <a:gd name="connsiteX9604" fmla="*/ 2416661 w 12207421"/>
              <a:gd name="connsiteY9604" fmla="*/ 4966924 h 6933129"/>
              <a:gd name="connsiteX9605" fmla="*/ 2831461 w 12207421"/>
              <a:gd name="connsiteY9605" fmla="*/ 4966914 h 6933129"/>
              <a:gd name="connsiteX9606" fmla="*/ 3443784 w 12207421"/>
              <a:gd name="connsiteY9606" fmla="*/ 4971852 h 6933129"/>
              <a:gd name="connsiteX9607" fmla="*/ 3452955 w 12207421"/>
              <a:gd name="connsiteY9607" fmla="*/ 4981024 h 6933129"/>
              <a:gd name="connsiteX9608" fmla="*/ 3443784 w 12207421"/>
              <a:gd name="connsiteY9608" fmla="*/ 4990193 h 6933129"/>
              <a:gd name="connsiteX9609" fmla="*/ 2838515 w 12207421"/>
              <a:gd name="connsiteY9609" fmla="*/ 4985255 h 6933129"/>
              <a:gd name="connsiteX9610" fmla="*/ 2736932 w 12207421"/>
              <a:gd name="connsiteY9610" fmla="*/ 5418394 h 6933129"/>
              <a:gd name="connsiteX9611" fmla="*/ 2728467 w 12207421"/>
              <a:gd name="connsiteY9611" fmla="*/ 5425449 h 6933129"/>
              <a:gd name="connsiteX9612" fmla="*/ 2727761 w 12207421"/>
              <a:gd name="connsiteY9612" fmla="*/ 5425449 h 6933129"/>
              <a:gd name="connsiteX9613" fmla="*/ 2719296 w 12207421"/>
              <a:gd name="connsiteY9613" fmla="*/ 5419805 h 6933129"/>
              <a:gd name="connsiteX9614" fmla="*/ 2633232 w 12207421"/>
              <a:gd name="connsiteY9614" fmla="*/ 5189831 h 6933129"/>
              <a:gd name="connsiteX9615" fmla="*/ 2638875 w 12207421"/>
              <a:gd name="connsiteY9615" fmla="*/ 5177840 h 6933129"/>
              <a:gd name="connsiteX9616" fmla="*/ 2650868 w 12207421"/>
              <a:gd name="connsiteY9616" fmla="*/ 5182778 h 6933129"/>
              <a:gd name="connsiteX9617" fmla="*/ 2726350 w 12207421"/>
              <a:gd name="connsiteY9617" fmla="*/ 5384533 h 6933129"/>
              <a:gd name="connsiteX9618" fmla="*/ 2822290 w 12207421"/>
              <a:gd name="connsiteY9618" fmla="*/ 4973968 h 6933129"/>
              <a:gd name="connsiteX9619" fmla="*/ 2831461 w 12207421"/>
              <a:gd name="connsiteY9619" fmla="*/ 4966914 h 6933129"/>
              <a:gd name="connsiteX9620" fmla="*/ 6725174 w 12207421"/>
              <a:gd name="connsiteY9620" fmla="*/ 4964702 h 6933129"/>
              <a:gd name="connsiteX9621" fmla="*/ 6732229 w 12207421"/>
              <a:gd name="connsiteY9621" fmla="*/ 4971756 h 6933129"/>
              <a:gd name="connsiteX9622" fmla="*/ 6725174 w 12207421"/>
              <a:gd name="connsiteY9622" fmla="*/ 4978812 h 6933129"/>
              <a:gd name="connsiteX9623" fmla="*/ 6706127 w 12207421"/>
              <a:gd name="connsiteY9623" fmla="*/ 4979516 h 6933129"/>
              <a:gd name="connsiteX9624" fmla="*/ 6699073 w 12207421"/>
              <a:gd name="connsiteY9624" fmla="*/ 4972462 h 6933129"/>
              <a:gd name="connsiteX9625" fmla="*/ 6706127 w 12207421"/>
              <a:gd name="connsiteY9625" fmla="*/ 4965408 h 6933129"/>
              <a:gd name="connsiteX9626" fmla="*/ 6802773 w 12207421"/>
              <a:gd name="connsiteY9626" fmla="*/ 4963291 h 6933129"/>
              <a:gd name="connsiteX9627" fmla="*/ 6818998 w 12207421"/>
              <a:gd name="connsiteY9627" fmla="*/ 4963291 h 6933129"/>
              <a:gd name="connsiteX9628" fmla="*/ 6826053 w 12207421"/>
              <a:gd name="connsiteY9628" fmla="*/ 4970345 h 6933129"/>
              <a:gd name="connsiteX9629" fmla="*/ 6818998 w 12207421"/>
              <a:gd name="connsiteY9629" fmla="*/ 4977400 h 6933129"/>
              <a:gd name="connsiteX9630" fmla="*/ 6802773 w 12207421"/>
              <a:gd name="connsiteY9630" fmla="*/ 4977400 h 6933129"/>
              <a:gd name="connsiteX9631" fmla="*/ 6795719 w 12207421"/>
              <a:gd name="connsiteY9631" fmla="*/ 4970345 h 6933129"/>
              <a:gd name="connsiteX9632" fmla="*/ 6802773 w 12207421"/>
              <a:gd name="connsiteY9632" fmla="*/ 4963291 h 6933129"/>
              <a:gd name="connsiteX9633" fmla="*/ 6766796 w 12207421"/>
              <a:gd name="connsiteY9633" fmla="*/ 4963291 h 6933129"/>
              <a:gd name="connsiteX9634" fmla="*/ 6775262 w 12207421"/>
              <a:gd name="connsiteY9634" fmla="*/ 4963291 h 6933129"/>
              <a:gd name="connsiteX9635" fmla="*/ 6782317 w 12207421"/>
              <a:gd name="connsiteY9635" fmla="*/ 4970345 h 6933129"/>
              <a:gd name="connsiteX9636" fmla="*/ 6775262 w 12207421"/>
              <a:gd name="connsiteY9636" fmla="*/ 4977400 h 6933129"/>
              <a:gd name="connsiteX9637" fmla="*/ 6766796 w 12207421"/>
              <a:gd name="connsiteY9637" fmla="*/ 4977400 h 6933129"/>
              <a:gd name="connsiteX9638" fmla="*/ 6759742 w 12207421"/>
              <a:gd name="connsiteY9638" fmla="*/ 4970345 h 6933129"/>
              <a:gd name="connsiteX9639" fmla="*/ 6766796 w 12207421"/>
              <a:gd name="connsiteY9639" fmla="*/ 4963291 h 6933129"/>
              <a:gd name="connsiteX9640" fmla="*/ 8318047 w 12207421"/>
              <a:gd name="connsiteY9640" fmla="*/ 4962581 h 6933129"/>
              <a:gd name="connsiteX9641" fmla="*/ 8353319 w 12207421"/>
              <a:gd name="connsiteY9641" fmla="*/ 5004907 h 6933129"/>
              <a:gd name="connsiteX9642" fmla="*/ 8343443 w 12207421"/>
              <a:gd name="connsiteY9642" fmla="*/ 5035242 h 6933129"/>
              <a:gd name="connsiteX9643" fmla="*/ 8363901 w 12207421"/>
              <a:gd name="connsiteY9643" fmla="*/ 5037357 h 6933129"/>
              <a:gd name="connsiteX9644" fmla="*/ 8371660 w 12207421"/>
              <a:gd name="connsiteY9644" fmla="*/ 5047233 h 6933129"/>
              <a:gd name="connsiteX9645" fmla="*/ 8362490 w 12207421"/>
              <a:gd name="connsiteY9645" fmla="*/ 5054994 h 6933129"/>
              <a:gd name="connsiteX9646" fmla="*/ 8361784 w 12207421"/>
              <a:gd name="connsiteY9646" fmla="*/ 5054994 h 6933129"/>
              <a:gd name="connsiteX9647" fmla="*/ 8318752 w 12207421"/>
              <a:gd name="connsiteY9647" fmla="*/ 5050056 h 6933129"/>
              <a:gd name="connsiteX9648" fmla="*/ 8310993 w 12207421"/>
              <a:gd name="connsiteY9648" fmla="*/ 5042296 h 6933129"/>
              <a:gd name="connsiteX9649" fmla="*/ 8317342 w 12207421"/>
              <a:gd name="connsiteY9649" fmla="*/ 5032419 h 6933129"/>
              <a:gd name="connsiteX9650" fmla="*/ 8335683 w 12207421"/>
              <a:gd name="connsiteY9650" fmla="*/ 5004907 h 6933129"/>
              <a:gd name="connsiteX9651" fmla="*/ 8324396 w 12207421"/>
              <a:gd name="connsiteY9651" fmla="*/ 4985155 h 6933129"/>
              <a:gd name="connsiteX9652" fmla="*/ 8323691 w 12207421"/>
              <a:gd name="connsiteY9652" fmla="*/ 4992915 h 6933129"/>
              <a:gd name="connsiteX9653" fmla="*/ 8313814 w 12207421"/>
              <a:gd name="connsiteY9653" fmla="*/ 5001380 h 6933129"/>
              <a:gd name="connsiteX9654" fmla="*/ 8305349 w 12207421"/>
              <a:gd name="connsiteY9654" fmla="*/ 4991504 h 6933129"/>
              <a:gd name="connsiteX9655" fmla="*/ 8306760 w 12207421"/>
              <a:gd name="connsiteY9655" fmla="*/ 4970340 h 6933129"/>
              <a:gd name="connsiteX9656" fmla="*/ 8310287 w 12207421"/>
              <a:gd name="connsiteY9656" fmla="*/ 4963991 h 6933129"/>
              <a:gd name="connsiteX9657" fmla="*/ 8318047 w 12207421"/>
              <a:gd name="connsiteY9657" fmla="*/ 4962581 h 6933129"/>
              <a:gd name="connsiteX9658" fmla="*/ 8697574 w 12207421"/>
              <a:gd name="connsiteY9658" fmla="*/ 4962580 h 6933129"/>
              <a:gd name="connsiteX9659" fmla="*/ 8709567 w 12207421"/>
              <a:gd name="connsiteY9659" fmla="*/ 4965402 h 6933129"/>
              <a:gd name="connsiteX9660" fmla="*/ 8721559 w 12207421"/>
              <a:gd name="connsiteY9660" fmla="*/ 5025364 h 6933129"/>
              <a:gd name="connsiteX9661" fmla="*/ 8749777 w 12207421"/>
              <a:gd name="connsiteY9661" fmla="*/ 5024658 h 6933129"/>
              <a:gd name="connsiteX9662" fmla="*/ 8757537 w 12207421"/>
              <a:gd name="connsiteY9662" fmla="*/ 5035240 h 6933129"/>
              <a:gd name="connsiteX9663" fmla="*/ 8747661 w 12207421"/>
              <a:gd name="connsiteY9663" fmla="*/ 5043001 h 6933129"/>
              <a:gd name="connsiteX9664" fmla="*/ 8711683 w 12207421"/>
              <a:gd name="connsiteY9664" fmla="*/ 5047938 h 6933129"/>
              <a:gd name="connsiteX9665" fmla="*/ 8708156 w 12207421"/>
              <a:gd name="connsiteY9665" fmla="*/ 5048643 h 6933129"/>
              <a:gd name="connsiteX9666" fmla="*/ 8701807 w 12207421"/>
              <a:gd name="connsiteY9666" fmla="*/ 5045822 h 6933129"/>
              <a:gd name="connsiteX9667" fmla="*/ 8699691 w 12207421"/>
              <a:gd name="connsiteY9667" fmla="*/ 5035945 h 6933129"/>
              <a:gd name="connsiteX9668" fmla="*/ 8698280 w 12207421"/>
              <a:gd name="connsiteY9668" fmla="*/ 4982333 h 6933129"/>
              <a:gd name="connsiteX9669" fmla="*/ 8687698 w 12207421"/>
              <a:gd name="connsiteY9669" fmla="*/ 4987976 h 6933129"/>
              <a:gd name="connsiteX9670" fmla="*/ 8675706 w 12207421"/>
              <a:gd name="connsiteY9670" fmla="*/ 4984449 h 6933129"/>
              <a:gd name="connsiteX9671" fmla="*/ 8679233 w 12207421"/>
              <a:gd name="connsiteY9671" fmla="*/ 4972457 h 6933129"/>
              <a:gd name="connsiteX9672" fmla="*/ 9010085 w 12207421"/>
              <a:gd name="connsiteY9672" fmla="*/ 4958362 h 6933129"/>
              <a:gd name="connsiteX9673" fmla="*/ 9017140 w 12207421"/>
              <a:gd name="connsiteY9673" fmla="*/ 4965416 h 6933129"/>
              <a:gd name="connsiteX9674" fmla="*/ 9017845 w 12207421"/>
              <a:gd name="connsiteY9674" fmla="*/ 5019734 h 6933129"/>
              <a:gd name="connsiteX9675" fmla="*/ 9034776 w 12207421"/>
              <a:gd name="connsiteY9675" fmla="*/ 5014796 h 6933129"/>
              <a:gd name="connsiteX9676" fmla="*/ 9062288 w 12207421"/>
              <a:gd name="connsiteY9676" fmla="*/ 5030316 h 6933129"/>
              <a:gd name="connsiteX9677" fmla="*/ 9045357 w 12207421"/>
              <a:gd name="connsiteY9677" fmla="*/ 5064177 h 6933129"/>
              <a:gd name="connsiteX9678" fmla="*/ 9027721 w 12207421"/>
              <a:gd name="connsiteY9678" fmla="*/ 5066998 h 6933129"/>
              <a:gd name="connsiteX9679" fmla="*/ 9010791 w 12207421"/>
              <a:gd name="connsiteY9679" fmla="*/ 5065587 h 6933129"/>
              <a:gd name="connsiteX9680" fmla="*/ 9004442 w 12207421"/>
              <a:gd name="connsiteY9680" fmla="*/ 5058532 h 6933129"/>
              <a:gd name="connsiteX9681" fmla="*/ 9003031 w 12207421"/>
              <a:gd name="connsiteY9681" fmla="*/ 4965416 h 6933129"/>
              <a:gd name="connsiteX9682" fmla="*/ 9010085 w 12207421"/>
              <a:gd name="connsiteY9682" fmla="*/ 4958362 h 6933129"/>
              <a:gd name="connsiteX9683" fmla="*/ 6859209 w 12207421"/>
              <a:gd name="connsiteY9683" fmla="*/ 4957648 h 6933129"/>
              <a:gd name="connsiteX9684" fmla="*/ 6867674 w 12207421"/>
              <a:gd name="connsiteY9684" fmla="*/ 4963291 h 6933129"/>
              <a:gd name="connsiteX9685" fmla="*/ 6862031 w 12207421"/>
              <a:gd name="connsiteY9685" fmla="*/ 4971756 h 6933129"/>
              <a:gd name="connsiteX9686" fmla="*/ 6847922 w 12207421"/>
              <a:gd name="connsiteY9686" fmla="*/ 4974578 h 6933129"/>
              <a:gd name="connsiteX9687" fmla="*/ 6846511 w 12207421"/>
              <a:gd name="connsiteY9687" fmla="*/ 4974578 h 6933129"/>
              <a:gd name="connsiteX9688" fmla="*/ 6839457 w 12207421"/>
              <a:gd name="connsiteY9688" fmla="*/ 4968935 h 6933129"/>
              <a:gd name="connsiteX9689" fmla="*/ 6845100 w 12207421"/>
              <a:gd name="connsiteY9689" fmla="*/ 4960469 h 6933129"/>
              <a:gd name="connsiteX9690" fmla="*/ 7434835 w 12207421"/>
              <a:gd name="connsiteY9690" fmla="*/ 4956946 h 6933129"/>
              <a:gd name="connsiteX9691" fmla="*/ 7442595 w 12207421"/>
              <a:gd name="connsiteY9691" fmla="*/ 4963295 h 6933129"/>
              <a:gd name="connsiteX9692" fmla="*/ 7444006 w 12207421"/>
              <a:gd name="connsiteY9692" fmla="*/ 4983047 h 6933129"/>
              <a:gd name="connsiteX9693" fmla="*/ 7453177 w 12207421"/>
              <a:gd name="connsiteY9693" fmla="*/ 4981636 h 6933129"/>
              <a:gd name="connsiteX9694" fmla="*/ 7461642 w 12207421"/>
              <a:gd name="connsiteY9694" fmla="*/ 4987281 h 6933129"/>
              <a:gd name="connsiteX9695" fmla="*/ 7455998 w 12207421"/>
              <a:gd name="connsiteY9695" fmla="*/ 4995744 h 6933129"/>
              <a:gd name="connsiteX9696" fmla="*/ 7445417 w 12207421"/>
              <a:gd name="connsiteY9696" fmla="*/ 4997156 h 6933129"/>
              <a:gd name="connsiteX9697" fmla="*/ 7446122 w 12207421"/>
              <a:gd name="connsiteY9697" fmla="*/ 5012675 h 6933129"/>
              <a:gd name="connsiteX9698" fmla="*/ 7439773 w 12207421"/>
              <a:gd name="connsiteY9698" fmla="*/ 5020435 h 6933129"/>
              <a:gd name="connsiteX9699" fmla="*/ 7439068 w 12207421"/>
              <a:gd name="connsiteY9699" fmla="*/ 5020435 h 6933129"/>
              <a:gd name="connsiteX9700" fmla="*/ 7432013 w 12207421"/>
              <a:gd name="connsiteY9700" fmla="*/ 5014086 h 6933129"/>
              <a:gd name="connsiteX9701" fmla="*/ 7431308 w 12207421"/>
              <a:gd name="connsiteY9701" fmla="*/ 4999978 h 6933129"/>
              <a:gd name="connsiteX9702" fmla="*/ 7418610 w 12207421"/>
              <a:gd name="connsiteY9702" fmla="*/ 5002094 h 6933129"/>
              <a:gd name="connsiteX9703" fmla="*/ 7417199 w 12207421"/>
              <a:gd name="connsiteY9703" fmla="*/ 5002094 h 6933129"/>
              <a:gd name="connsiteX9704" fmla="*/ 7410174 w 12207421"/>
              <a:gd name="connsiteY9704" fmla="*/ 4996451 h 6933129"/>
              <a:gd name="connsiteX9705" fmla="*/ 7415788 w 12207421"/>
              <a:gd name="connsiteY9705" fmla="*/ 4987985 h 6933129"/>
              <a:gd name="connsiteX9706" fmla="*/ 7429897 w 12207421"/>
              <a:gd name="connsiteY9706" fmla="*/ 4985869 h 6933129"/>
              <a:gd name="connsiteX9707" fmla="*/ 7428486 w 12207421"/>
              <a:gd name="connsiteY9707" fmla="*/ 4964706 h 6933129"/>
              <a:gd name="connsiteX9708" fmla="*/ 7434835 w 12207421"/>
              <a:gd name="connsiteY9708" fmla="*/ 4956946 h 6933129"/>
              <a:gd name="connsiteX9709" fmla="*/ 9539167 w 12207421"/>
              <a:gd name="connsiteY9709" fmla="*/ 4954130 h 6933129"/>
              <a:gd name="connsiteX9710" fmla="*/ 9546222 w 12207421"/>
              <a:gd name="connsiteY9710" fmla="*/ 4957657 h 6933129"/>
              <a:gd name="connsiteX9711" fmla="*/ 9545516 w 12207421"/>
              <a:gd name="connsiteY9711" fmla="*/ 4965416 h 6933129"/>
              <a:gd name="connsiteX9712" fmla="*/ 9503894 w 12207421"/>
              <a:gd name="connsiteY9712" fmla="*/ 5017618 h 6933129"/>
              <a:gd name="connsiteX9713" fmla="*/ 9563858 w 12207421"/>
              <a:gd name="connsiteY9713" fmla="*/ 5019029 h 6933129"/>
              <a:gd name="connsiteX9714" fmla="*/ 9570912 w 12207421"/>
              <a:gd name="connsiteY9714" fmla="*/ 5026083 h 6933129"/>
              <a:gd name="connsiteX9715" fmla="*/ 9563858 w 12207421"/>
              <a:gd name="connsiteY9715" fmla="*/ 5033139 h 6933129"/>
              <a:gd name="connsiteX9716" fmla="*/ 9489785 w 12207421"/>
              <a:gd name="connsiteY9716" fmla="*/ 5031727 h 6933129"/>
              <a:gd name="connsiteX9717" fmla="*/ 9483437 w 12207421"/>
              <a:gd name="connsiteY9717" fmla="*/ 5027494 h 6933129"/>
              <a:gd name="connsiteX9718" fmla="*/ 9482731 w 12207421"/>
              <a:gd name="connsiteY9718" fmla="*/ 5019735 h 6933129"/>
              <a:gd name="connsiteX9719" fmla="*/ 9522942 w 12207421"/>
              <a:gd name="connsiteY9719" fmla="*/ 4970355 h 6933129"/>
              <a:gd name="connsiteX9720" fmla="*/ 9475676 w 12207421"/>
              <a:gd name="connsiteY9720" fmla="*/ 4976704 h 6933129"/>
              <a:gd name="connsiteX9721" fmla="*/ 9467917 w 12207421"/>
              <a:gd name="connsiteY9721" fmla="*/ 4970355 h 6933129"/>
              <a:gd name="connsiteX9722" fmla="*/ 9474266 w 12207421"/>
              <a:gd name="connsiteY9722" fmla="*/ 4962595 h 6933129"/>
              <a:gd name="connsiteX9723" fmla="*/ 7372081 w 12207421"/>
              <a:gd name="connsiteY9723" fmla="*/ 4952011 h 6933129"/>
              <a:gd name="connsiteX9724" fmla="*/ 7379840 w 12207421"/>
              <a:gd name="connsiteY9724" fmla="*/ 4958358 h 6933129"/>
              <a:gd name="connsiteX9725" fmla="*/ 7380546 w 12207421"/>
              <a:gd name="connsiteY9725" fmla="*/ 4964707 h 6933129"/>
              <a:gd name="connsiteX9726" fmla="*/ 7386895 w 12207421"/>
              <a:gd name="connsiteY9726" fmla="*/ 5021847 h 6933129"/>
              <a:gd name="connsiteX9727" fmla="*/ 7380546 w 12207421"/>
              <a:gd name="connsiteY9727" fmla="*/ 5029606 h 6933129"/>
              <a:gd name="connsiteX9728" fmla="*/ 7379840 w 12207421"/>
              <a:gd name="connsiteY9728" fmla="*/ 5029606 h 6933129"/>
              <a:gd name="connsiteX9729" fmla="*/ 7372786 w 12207421"/>
              <a:gd name="connsiteY9729" fmla="*/ 5023257 h 6933129"/>
              <a:gd name="connsiteX9730" fmla="*/ 7371375 w 12207421"/>
              <a:gd name="connsiteY9730" fmla="*/ 5006328 h 6933129"/>
              <a:gd name="connsiteX9731" fmla="*/ 7344567 w 12207421"/>
              <a:gd name="connsiteY9731" fmla="*/ 5016203 h 6933129"/>
              <a:gd name="connsiteX9732" fmla="*/ 7326931 w 12207421"/>
              <a:gd name="connsiteY9732" fmla="*/ 5000684 h 6933129"/>
              <a:gd name="connsiteX9733" fmla="*/ 7329048 w 12207421"/>
              <a:gd name="connsiteY9733" fmla="*/ 4972467 h 6933129"/>
              <a:gd name="connsiteX9734" fmla="*/ 7368553 w 12207421"/>
              <a:gd name="connsiteY9734" fmla="*/ 4953420 h 6933129"/>
              <a:gd name="connsiteX9735" fmla="*/ 7372081 w 12207421"/>
              <a:gd name="connsiteY9735" fmla="*/ 4952011 h 6933129"/>
              <a:gd name="connsiteX9736" fmla="*/ 7658372 w 12207421"/>
              <a:gd name="connsiteY9736" fmla="*/ 4944424 h 6933129"/>
              <a:gd name="connsiteX9737" fmla="*/ 7669748 w 12207421"/>
              <a:gd name="connsiteY9737" fmla="*/ 4946365 h 6933129"/>
              <a:gd name="connsiteX9738" fmla="*/ 7680330 w 12207421"/>
              <a:gd name="connsiteY9738" fmla="*/ 4972466 h 6933129"/>
              <a:gd name="connsiteX9739" fmla="*/ 7681035 w 12207421"/>
              <a:gd name="connsiteY9739" fmla="*/ 5000683 h 6933129"/>
              <a:gd name="connsiteX9740" fmla="*/ 7681741 w 12207421"/>
              <a:gd name="connsiteY9740" fmla="*/ 4998566 h 6933129"/>
              <a:gd name="connsiteX9741" fmla="*/ 7695144 w 12207421"/>
              <a:gd name="connsiteY9741" fmla="*/ 4978814 h 6933129"/>
              <a:gd name="connsiteX9742" fmla="*/ 7712075 w 12207421"/>
              <a:gd name="connsiteY9742" fmla="*/ 4987280 h 6933129"/>
              <a:gd name="connsiteX9743" fmla="*/ 7707137 w 12207421"/>
              <a:gd name="connsiteY9743" fmla="*/ 5001390 h 6933129"/>
              <a:gd name="connsiteX9744" fmla="*/ 7697966 w 12207421"/>
              <a:gd name="connsiteY9744" fmla="*/ 4997861 h 6933129"/>
              <a:gd name="connsiteX9745" fmla="*/ 7697260 w 12207421"/>
              <a:gd name="connsiteY9745" fmla="*/ 4995041 h 6933129"/>
              <a:gd name="connsiteX9746" fmla="*/ 7695144 w 12207421"/>
              <a:gd name="connsiteY9746" fmla="*/ 5001390 h 6933129"/>
              <a:gd name="connsiteX9747" fmla="*/ 7682446 w 12207421"/>
              <a:gd name="connsiteY9747" fmla="*/ 5059938 h 6933129"/>
              <a:gd name="connsiteX9748" fmla="*/ 7675392 w 12207421"/>
              <a:gd name="connsiteY9748" fmla="*/ 5065583 h 6933129"/>
              <a:gd name="connsiteX9749" fmla="*/ 7674686 w 12207421"/>
              <a:gd name="connsiteY9749" fmla="*/ 5065583 h 6933129"/>
              <a:gd name="connsiteX9750" fmla="*/ 7668336 w 12207421"/>
              <a:gd name="connsiteY9750" fmla="*/ 5058527 h 6933129"/>
              <a:gd name="connsiteX9751" fmla="*/ 7665515 w 12207421"/>
              <a:gd name="connsiteY9751" fmla="*/ 4971760 h 6933129"/>
              <a:gd name="connsiteX9752" fmla="*/ 7661282 w 12207421"/>
              <a:gd name="connsiteY9752" fmla="*/ 4957651 h 6933129"/>
              <a:gd name="connsiteX9753" fmla="*/ 7659165 w 12207421"/>
              <a:gd name="connsiteY9753" fmla="*/ 4958358 h 6933129"/>
              <a:gd name="connsiteX9754" fmla="*/ 7657755 w 12207421"/>
              <a:gd name="connsiteY9754" fmla="*/ 4966822 h 6933129"/>
              <a:gd name="connsiteX9755" fmla="*/ 7647879 w 12207421"/>
              <a:gd name="connsiteY9755" fmla="*/ 4966117 h 6933129"/>
              <a:gd name="connsiteX9756" fmla="*/ 7648584 w 12207421"/>
              <a:gd name="connsiteY9756" fmla="*/ 4949892 h 6933129"/>
              <a:gd name="connsiteX9757" fmla="*/ 7658372 w 12207421"/>
              <a:gd name="connsiteY9757" fmla="*/ 4944424 h 6933129"/>
              <a:gd name="connsiteX9758" fmla="*/ 7598497 w 12207421"/>
              <a:gd name="connsiteY9758" fmla="*/ 4943543 h 6933129"/>
              <a:gd name="connsiteX9759" fmla="*/ 7604846 w 12207421"/>
              <a:gd name="connsiteY9759" fmla="*/ 4951306 h 6933129"/>
              <a:gd name="connsiteX9760" fmla="*/ 7603435 w 12207421"/>
              <a:gd name="connsiteY9760" fmla="*/ 4971055 h 6933129"/>
              <a:gd name="connsiteX9761" fmla="*/ 7610489 w 12207421"/>
              <a:gd name="connsiteY9761" fmla="*/ 4969645 h 6933129"/>
              <a:gd name="connsiteX9762" fmla="*/ 7618955 w 12207421"/>
              <a:gd name="connsiteY9762" fmla="*/ 4975288 h 6933129"/>
              <a:gd name="connsiteX9763" fmla="*/ 7613311 w 12207421"/>
              <a:gd name="connsiteY9763" fmla="*/ 4983754 h 6933129"/>
              <a:gd name="connsiteX9764" fmla="*/ 7602729 w 12207421"/>
              <a:gd name="connsiteY9764" fmla="*/ 4985870 h 6933129"/>
              <a:gd name="connsiteX9765" fmla="*/ 7602024 w 12207421"/>
              <a:gd name="connsiteY9765" fmla="*/ 5004212 h 6933129"/>
              <a:gd name="connsiteX9766" fmla="*/ 7594264 w 12207421"/>
              <a:gd name="connsiteY9766" fmla="*/ 5010560 h 6933129"/>
              <a:gd name="connsiteX9767" fmla="*/ 7587210 w 12207421"/>
              <a:gd name="connsiteY9767" fmla="*/ 5002095 h 6933129"/>
              <a:gd name="connsiteX9768" fmla="*/ 7587915 w 12207421"/>
              <a:gd name="connsiteY9768" fmla="*/ 4987986 h 6933129"/>
              <a:gd name="connsiteX9769" fmla="*/ 7579450 w 12207421"/>
              <a:gd name="connsiteY9769" fmla="*/ 4990103 h 6933129"/>
              <a:gd name="connsiteX9770" fmla="*/ 7578039 w 12207421"/>
              <a:gd name="connsiteY9770" fmla="*/ 4990103 h 6933129"/>
              <a:gd name="connsiteX9771" fmla="*/ 7570985 w 12207421"/>
              <a:gd name="connsiteY9771" fmla="*/ 4984459 h 6933129"/>
              <a:gd name="connsiteX9772" fmla="*/ 7576628 w 12207421"/>
              <a:gd name="connsiteY9772" fmla="*/ 4975993 h 6933129"/>
              <a:gd name="connsiteX9773" fmla="*/ 7589326 w 12207421"/>
              <a:gd name="connsiteY9773" fmla="*/ 4973172 h 6933129"/>
              <a:gd name="connsiteX9774" fmla="*/ 7590737 w 12207421"/>
              <a:gd name="connsiteY9774" fmla="*/ 4949893 h 6933129"/>
              <a:gd name="connsiteX9775" fmla="*/ 7598497 w 12207421"/>
              <a:gd name="connsiteY9775" fmla="*/ 4943543 h 6933129"/>
              <a:gd name="connsiteX9776" fmla="*/ 2011062 w 12207421"/>
              <a:gd name="connsiteY9776" fmla="*/ 4940822 h 6933129"/>
              <a:gd name="connsiteX9777" fmla="*/ 2013883 w 12207421"/>
              <a:gd name="connsiteY9777" fmla="*/ 4949993 h 6933129"/>
              <a:gd name="connsiteX9778" fmla="*/ 2020232 w 12207421"/>
              <a:gd name="connsiteY9778" fmla="*/ 5322455 h 6933129"/>
              <a:gd name="connsiteX9779" fmla="*/ 2017411 w 12207421"/>
              <a:gd name="connsiteY9779" fmla="*/ 5332331 h 6933129"/>
              <a:gd name="connsiteX9780" fmla="*/ 2013883 w 12207421"/>
              <a:gd name="connsiteY9780" fmla="*/ 5333036 h 6933129"/>
              <a:gd name="connsiteX9781" fmla="*/ 2007534 w 12207421"/>
              <a:gd name="connsiteY9781" fmla="*/ 5329509 h 6933129"/>
              <a:gd name="connsiteX9782" fmla="*/ 2001891 w 12207421"/>
              <a:gd name="connsiteY9782" fmla="*/ 4943644 h 6933129"/>
              <a:gd name="connsiteX9783" fmla="*/ 2011062 w 12207421"/>
              <a:gd name="connsiteY9783" fmla="*/ 4940822 h 6933129"/>
              <a:gd name="connsiteX9784" fmla="*/ 5560500 w 12207421"/>
              <a:gd name="connsiteY9784" fmla="*/ 4940725 h 6933129"/>
              <a:gd name="connsiteX9785" fmla="*/ 5561205 w 12207421"/>
              <a:gd name="connsiteY9785" fmla="*/ 4950603 h 6933129"/>
              <a:gd name="connsiteX9786" fmla="*/ 5536515 w 12207421"/>
              <a:gd name="connsiteY9786" fmla="*/ 4980936 h 6933129"/>
              <a:gd name="connsiteX9787" fmla="*/ 5530871 w 12207421"/>
              <a:gd name="connsiteY9787" fmla="*/ 4983758 h 6933129"/>
              <a:gd name="connsiteX9788" fmla="*/ 5526639 w 12207421"/>
              <a:gd name="connsiteY9788" fmla="*/ 4982347 h 6933129"/>
              <a:gd name="connsiteX9789" fmla="*/ 5525933 w 12207421"/>
              <a:gd name="connsiteY9789" fmla="*/ 4972470 h 6933129"/>
              <a:gd name="connsiteX9790" fmla="*/ 5550624 w 12207421"/>
              <a:gd name="connsiteY9790" fmla="*/ 4942136 h 6933129"/>
              <a:gd name="connsiteX9791" fmla="*/ 5560500 w 12207421"/>
              <a:gd name="connsiteY9791" fmla="*/ 4940725 h 6933129"/>
              <a:gd name="connsiteX9792" fmla="*/ 2691078 w 12207421"/>
              <a:gd name="connsiteY9792" fmla="*/ 4940107 h 6933129"/>
              <a:gd name="connsiteX9793" fmla="*/ 2703776 w 12207421"/>
              <a:gd name="connsiteY9793" fmla="*/ 4942223 h 6933129"/>
              <a:gd name="connsiteX9794" fmla="*/ 2701660 w 12207421"/>
              <a:gd name="connsiteY9794" fmla="*/ 4954921 h 6933129"/>
              <a:gd name="connsiteX9795" fmla="*/ 2639581 w 12207421"/>
              <a:gd name="connsiteY9795" fmla="*/ 5008534 h 6933129"/>
              <a:gd name="connsiteX9796" fmla="*/ 2686140 w 12207421"/>
              <a:gd name="connsiteY9796" fmla="*/ 5075551 h 6933129"/>
              <a:gd name="connsiteX9797" fmla="*/ 2676970 w 12207421"/>
              <a:gd name="connsiteY9797" fmla="*/ 5084721 h 6933129"/>
              <a:gd name="connsiteX9798" fmla="*/ 2667799 w 12207421"/>
              <a:gd name="connsiteY9798" fmla="*/ 5075551 h 6933129"/>
              <a:gd name="connsiteX9799" fmla="*/ 2627589 w 12207421"/>
              <a:gd name="connsiteY9799" fmla="*/ 5021937 h 6933129"/>
              <a:gd name="connsiteX9800" fmla="*/ 2626883 w 12207421"/>
              <a:gd name="connsiteY9800" fmla="*/ 5021233 h 6933129"/>
              <a:gd name="connsiteX9801" fmla="*/ 2574681 w 12207421"/>
              <a:gd name="connsiteY9801" fmla="*/ 5084721 h 6933129"/>
              <a:gd name="connsiteX9802" fmla="*/ 2566921 w 12207421"/>
              <a:gd name="connsiteY9802" fmla="*/ 5088249 h 6933129"/>
              <a:gd name="connsiteX9803" fmla="*/ 2561277 w 12207421"/>
              <a:gd name="connsiteY9803" fmla="*/ 5087543 h 6933129"/>
              <a:gd name="connsiteX9804" fmla="*/ 2559161 w 12207421"/>
              <a:gd name="connsiteY9804" fmla="*/ 5074845 h 6933129"/>
              <a:gd name="connsiteX9805" fmla="*/ 2610658 w 12207421"/>
              <a:gd name="connsiteY9805" fmla="*/ 5012061 h 6933129"/>
              <a:gd name="connsiteX9806" fmla="*/ 2562688 w 12207421"/>
              <a:gd name="connsiteY9806" fmla="*/ 4971851 h 6933129"/>
              <a:gd name="connsiteX9807" fmla="*/ 2565510 w 12207421"/>
              <a:gd name="connsiteY9807" fmla="*/ 4959154 h 6933129"/>
              <a:gd name="connsiteX9808" fmla="*/ 2578208 w 12207421"/>
              <a:gd name="connsiteY9808" fmla="*/ 4961976 h 6933129"/>
              <a:gd name="connsiteX9809" fmla="*/ 2624061 w 12207421"/>
              <a:gd name="connsiteY9809" fmla="*/ 4998659 h 6933129"/>
              <a:gd name="connsiteX9810" fmla="*/ 2691078 w 12207421"/>
              <a:gd name="connsiteY9810" fmla="*/ 4940107 h 6933129"/>
              <a:gd name="connsiteX9811" fmla="*/ 10241786 w 12207421"/>
              <a:gd name="connsiteY9811" fmla="*/ 4938599 h 6933129"/>
              <a:gd name="connsiteX9812" fmla="*/ 10251662 w 12207421"/>
              <a:gd name="connsiteY9812" fmla="*/ 4938599 h 6933129"/>
              <a:gd name="connsiteX9813" fmla="*/ 10262950 w 12207421"/>
              <a:gd name="connsiteY9813" fmla="*/ 4949885 h 6933129"/>
              <a:gd name="connsiteX9814" fmla="*/ 10262950 w 12207421"/>
              <a:gd name="connsiteY9814" fmla="*/ 4959762 h 6933129"/>
              <a:gd name="connsiteX9815" fmla="*/ 10258011 w 12207421"/>
              <a:gd name="connsiteY9815" fmla="*/ 4961879 h 6933129"/>
              <a:gd name="connsiteX9816" fmla="*/ 10253073 w 12207421"/>
              <a:gd name="connsiteY9816" fmla="*/ 4959762 h 6933129"/>
              <a:gd name="connsiteX9817" fmla="*/ 10241786 w 12207421"/>
              <a:gd name="connsiteY9817" fmla="*/ 4948475 h 6933129"/>
              <a:gd name="connsiteX9818" fmla="*/ 10241786 w 12207421"/>
              <a:gd name="connsiteY9818" fmla="*/ 4938599 h 6933129"/>
              <a:gd name="connsiteX9819" fmla="*/ 11811762 w 12207421"/>
              <a:gd name="connsiteY9819" fmla="*/ 4926151 h 6933129"/>
              <a:gd name="connsiteX9820" fmla="*/ 11783544 w 12207421"/>
              <a:gd name="connsiteY9820" fmla="*/ 4960718 h 6933129"/>
              <a:gd name="connsiteX9821" fmla="*/ 11758853 w 12207421"/>
              <a:gd name="connsiteY9821" fmla="*/ 5119442 h 6933129"/>
              <a:gd name="connsiteX9822" fmla="*/ 11799064 w 12207421"/>
              <a:gd name="connsiteY9822" fmla="*/ 5185754 h 6933129"/>
              <a:gd name="connsiteX9823" fmla="*/ 11859733 w 12207421"/>
              <a:gd name="connsiteY9823" fmla="*/ 5084877 h 6933129"/>
              <a:gd name="connsiteX9824" fmla="*/ 11811762 w 12207421"/>
              <a:gd name="connsiteY9824" fmla="*/ 4926151 h 6933129"/>
              <a:gd name="connsiteX9825" fmla="*/ 9910934 w 12207421"/>
              <a:gd name="connsiteY9825" fmla="*/ 4924485 h 6933129"/>
              <a:gd name="connsiteX9826" fmla="*/ 9917284 w 12207421"/>
              <a:gd name="connsiteY9826" fmla="*/ 4928717 h 6933129"/>
              <a:gd name="connsiteX9827" fmla="*/ 9903880 w 12207421"/>
              <a:gd name="connsiteY9827" fmla="*/ 4986564 h 6933129"/>
              <a:gd name="connsiteX9828" fmla="*/ 9895415 w 12207421"/>
              <a:gd name="connsiteY9828" fmla="*/ 5001378 h 6933129"/>
              <a:gd name="connsiteX9829" fmla="*/ 9894004 w 12207421"/>
              <a:gd name="connsiteY9829" fmla="*/ 5007727 h 6933129"/>
              <a:gd name="connsiteX9830" fmla="*/ 9901058 w 12207421"/>
              <a:gd name="connsiteY9830" fmla="*/ 5010549 h 6933129"/>
              <a:gd name="connsiteX9831" fmla="*/ 9942679 w 12207421"/>
              <a:gd name="connsiteY9831" fmla="*/ 4988680 h 6933129"/>
              <a:gd name="connsiteX9832" fmla="*/ 9952556 w 12207421"/>
              <a:gd name="connsiteY9832" fmla="*/ 4985858 h 6933129"/>
              <a:gd name="connsiteX9833" fmla="*/ 9955377 w 12207421"/>
              <a:gd name="connsiteY9833" fmla="*/ 4995734 h 6933129"/>
              <a:gd name="connsiteX9834" fmla="*/ 9904585 w 12207421"/>
              <a:gd name="connsiteY9834" fmla="*/ 5024657 h 6933129"/>
              <a:gd name="connsiteX9835" fmla="*/ 9900353 w 12207421"/>
              <a:gd name="connsiteY9835" fmla="*/ 5024657 h 6933129"/>
              <a:gd name="connsiteX9836" fmla="*/ 9881306 w 12207421"/>
              <a:gd name="connsiteY9836" fmla="*/ 5013370 h 6933129"/>
              <a:gd name="connsiteX9837" fmla="*/ 9883422 w 12207421"/>
              <a:gd name="connsiteY9837" fmla="*/ 4995029 h 6933129"/>
              <a:gd name="connsiteX9838" fmla="*/ 9891887 w 12207421"/>
              <a:gd name="connsiteY9838" fmla="*/ 4979509 h 6933129"/>
              <a:gd name="connsiteX9839" fmla="*/ 9905996 w 12207421"/>
              <a:gd name="connsiteY9839" fmla="*/ 4938594 h 6933129"/>
              <a:gd name="connsiteX9840" fmla="*/ 9862259 w 12207421"/>
              <a:gd name="connsiteY9840" fmla="*/ 4943532 h 6933129"/>
              <a:gd name="connsiteX9841" fmla="*/ 9829102 w 12207421"/>
              <a:gd name="connsiteY9841" fmla="*/ 4971749 h 6933129"/>
              <a:gd name="connsiteX9842" fmla="*/ 9819931 w 12207421"/>
              <a:gd name="connsiteY9842" fmla="*/ 4975982 h 6933129"/>
              <a:gd name="connsiteX9843" fmla="*/ 9815699 w 12207421"/>
              <a:gd name="connsiteY9843" fmla="*/ 4966811 h 6933129"/>
              <a:gd name="connsiteX9844" fmla="*/ 9858026 w 12207421"/>
              <a:gd name="connsiteY9844" fmla="*/ 4930128 h 6933129"/>
              <a:gd name="connsiteX9845" fmla="*/ 9910934 w 12207421"/>
              <a:gd name="connsiteY9845" fmla="*/ 4924485 h 6933129"/>
              <a:gd name="connsiteX9846" fmla="*/ 10998387 w 12207421"/>
              <a:gd name="connsiteY9846" fmla="*/ 4921216 h 6933129"/>
              <a:gd name="connsiteX9847" fmla="*/ 11006147 w 12207421"/>
              <a:gd name="connsiteY9847" fmla="*/ 4926858 h 6933129"/>
              <a:gd name="connsiteX9848" fmla="*/ 11008969 w 12207421"/>
              <a:gd name="connsiteY9848" fmla="*/ 4945906 h 6933129"/>
              <a:gd name="connsiteX9849" fmla="*/ 11003325 w 12207421"/>
              <a:gd name="connsiteY9849" fmla="*/ 4953666 h 6933129"/>
              <a:gd name="connsiteX9850" fmla="*/ 11002620 w 12207421"/>
              <a:gd name="connsiteY9850" fmla="*/ 4953666 h 6933129"/>
              <a:gd name="connsiteX9851" fmla="*/ 10995565 w 12207421"/>
              <a:gd name="connsiteY9851" fmla="*/ 4948022 h 6933129"/>
              <a:gd name="connsiteX9852" fmla="*/ 10992744 w 12207421"/>
              <a:gd name="connsiteY9852" fmla="*/ 4928976 h 6933129"/>
              <a:gd name="connsiteX9853" fmla="*/ 10998387 w 12207421"/>
              <a:gd name="connsiteY9853" fmla="*/ 4921216 h 6933129"/>
              <a:gd name="connsiteX9854" fmla="*/ 10875641 w 12207421"/>
              <a:gd name="connsiteY9854" fmla="*/ 4920509 h 6933129"/>
              <a:gd name="connsiteX9855" fmla="*/ 10885517 w 12207421"/>
              <a:gd name="connsiteY9855" fmla="*/ 4920509 h 6933129"/>
              <a:gd name="connsiteX9856" fmla="*/ 10885517 w 12207421"/>
              <a:gd name="connsiteY9856" fmla="*/ 4930385 h 6933129"/>
              <a:gd name="connsiteX9857" fmla="*/ 10869292 w 12207421"/>
              <a:gd name="connsiteY9857" fmla="*/ 4946611 h 6933129"/>
              <a:gd name="connsiteX9858" fmla="*/ 10864354 w 12207421"/>
              <a:gd name="connsiteY9858" fmla="*/ 4948727 h 6933129"/>
              <a:gd name="connsiteX9859" fmla="*/ 10859416 w 12207421"/>
              <a:gd name="connsiteY9859" fmla="*/ 4946611 h 6933129"/>
              <a:gd name="connsiteX9860" fmla="*/ 10859416 w 12207421"/>
              <a:gd name="connsiteY9860" fmla="*/ 4936734 h 6933129"/>
              <a:gd name="connsiteX9861" fmla="*/ 1262573 w 12207421"/>
              <a:gd name="connsiteY9861" fmla="*/ 4916127 h 6933129"/>
              <a:gd name="connsiteX9862" fmla="*/ 1234355 w 12207421"/>
              <a:gd name="connsiteY9862" fmla="*/ 4950696 h 6933129"/>
              <a:gd name="connsiteX9863" fmla="*/ 1209663 w 12207421"/>
              <a:gd name="connsiteY9863" fmla="*/ 5109417 h 6933129"/>
              <a:gd name="connsiteX9864" fmla="*/ 1249875 w 12207421"/>
              <a:gd name="connsiteY9864" fmla="*/ 5175728 h 6933129"/>
              <a:gd name="connsiteX9865" fmla="*/ 1310543 w 12207421"/>
              <a:gd name="connsiteY9865" fmla="*/ 5074853 h 6933129"/>
              <a:gd name="connsiteX9866" fmla="*/ 1262573 w 12207421"/>
              <a:gd name="connsiteY9866" fmla="*/ 4916127 h 6933129"/>
              <a:gd name="connsiteX9867" fmla="*/ 4739680 w 12207421"/>
              <a:gd name="connsiteY9867" fmla="*/ 4916120 h 6933129"/>
              <a:gd name="connsiteX9868" fmla="*/ 4747441 w 12207421"/>
              <a:gd name="connsiteY9868" fmla="*/ 4921763 h 6933129"/>
              <a:gd name="connsiteX9869" fmla="*/ 4741797 w 12207421"/>
              <a:gd name="connsiteY9869" fmla="*/ 4929524 h 6933129"/>
              <a:gd name="connsiteX9870" fmla="*/ 4500535 w 12207421"/>
              <a:gd name="connsiteY9870" fmla="*/ 4967618 h 6933129"/>
              <a:gd name="connsiteX9871" fmla="*/ 4464557 w 12207421"/>
              <a:gd name="connsiteY9871" fmla="*/ 4971145 h 6933129"/>
              <a:gd name="connsiteX9872" fmla="*/ 4444805 w 12207421"/>
              <a:gd name="connsiteY9872" fmla="*/ 4969029 h 6933129"/>
              <a:gd name="connsiteX9873" fmla="*/ 4439162 w 12207421"/>
              <a:gd name="connsiteY9873" fmla="*/ 4960563 h 6933129"/>
              <a:gd name="connsiteX9874" fmla="*/ 4447627 w 12207421"/>
              <a:gd name="connsiteY9874" fmla="*/ 4954920 h 6933129"/>
              <a:gd name="connsiteX9875" fmla="*/ 4498418 w 12207421"/>
              <a:gd name="connsiteY9875" fmla="*/ 4954215 h 6933129"/>
              <a:gd name="connsiteX9876" fmla="*/ 7498324 w 12207421"/>
              <a:gd name="connsiteY9876" fmla="*/ 4915326 h 6933129"/>
              <a:gd name="connsiteX9877" fmla="*/ 7522310 w 12207421"/>
              <a:gd name="connsiteY9877" fmla="*/ 4916738 h 6933129"/>
              <a:gd name="connsiteX9878" fmla="*/ 7537830 w 12207421"/>
              <a:gd name="connsiteY9878" fmla="*/ 4935078 h 6933129"/>
              <a:gd name="connsiteX9879" fmla="*/ 7534303 w 12207421"/>
              <a:gd name="connsiteY9879" fmla="*/ 4958358 h 6933129"/>
              <a:gd name="connsiteX9880" fmla="*/ 7549117 w 12207421"/>
              <a:gd name="connsiteY9880" fmla="*/ 4979521 h 6933129"/>
              <a:gd name="connsiteX9881" fmla="*/ 7538536 w 12207421"/>
              <a:gd name="connsiteY9881" fmla="*/ 5001390 h 6933129"/>
              <a:gd name="connsiteX9882" fmla="*/ 7512434 w 12207421"/>
              <a:gd name="connsiteY9882" fmla="*/ 5007738 h 6933129"/>
              <a:gd name="connsiteX9883" fmla="*/ 7507496 w 12207421"/>
              <a:gd name="connsiteY9883" fmla="*/ 4999273 h 6933129"/>
              <a:gd name="connsiteX9884" fmla="*/ 7515961 w 12207421"/>
              <a:gd name="connsiteY9884" fmla="*/ 4994334 h 6933129"/>
              <a:gd name="connsiteX9885" fmla="*/ 7531481 w 12207421"/>
              <a:gd name="connsiteY9885" fmla="*/ 4990103 h 6933129"/>
              <a:gd name="connsiteX9886" fmla="*/ 7536419 w 12207421"/>
              <a:gd name="connsiteY9886" fmla="*/ 4979521 h 6933129"/>
              <a:gd name="connsiteX9887" fmla="*/ 7528659 w 12207421"/>
              <a:gd name="connsiteY9887" fmla="*/ 4969645 h 6933129"/>
              <a:gd name="connsiteX9888" fmla="*/ 7524427 w 12207421"/>
              <a:gd name="connsiteY9888" fmla="*/ 4968234 h 6933129"/>
              <a:gd name="connsiteX9889" fmla="*/ 7515256 w 12207421"/>
              <a:gd name="connsiteY9889" fmla="*/ 4971761 h 6933129"/>
              <a:gd name="connsiteX9890" fmla="*/ 7507496 w 12207421"/>
              <a:gd name="connsiteY9890" fmla="*/ 4967529 h 6933129"/>
              <a:gd name="connsiteX9891" fmla="*/ 7509612 w 12207421"/>
              <a:gd name="connsiteY9891" fmla="*/ 4959063 h 6933129"/>
              <a:gd name="connsiteX9892" fmla="*/ 7519489 w 12207421"/>
              <a:gd name="connsiteY9892" fmla="*/ 4954831 h 6933129"/>
              <a:gd name="connsiteX9893" fmla="*/ 7523016 w 12207421"/>
              <a:gd name="connsiteY9893" fmla="*/ 4950600 h 6933129"/>
              <a:gd name="connsiteX9894" fmla="*/ 7525132 w 12207421"/>
              <a:gd name="connsiteY9894" fmla="*/ 4937901 h 6933129"/>
              <a:gd name="connsiteX9895" fmla="*/ 7516667 w 12207421"/>
              <a:gd name="connsiteY9895" fmla="*/ 4928729 h 6933129"/>
              <a:gd name="connsiteX9896" fmla="*/ 7503969 w 12207421"/>
              <a:gd name="connsiteY9896" fmla="*/ 4928023 h 6933129"/>
              <a:gd name="connsiteX9897" fmla="*/ 7489859 w 12207421"/>
              <a:gd name="connsiteY9897" fmla="*/ 4962591 h 6933129"/>
              <a:gd name="connsiteX9898" fmla="*/ 7506791 w 12207421"/>
              <a:gd name="connsiteY9898" fmla="*/ 5028195 h 6933129"/>
              <a:gd name="connsiteX9899" fmla="*/ 7503969 w 12207421"/>
              <a:gd name="connsiteY9899" fmla="*/ 5038072 h 6933129"/>
              <a:gd name="connsiteX9900" fmla="*/ 7500441 w 12207421"/>
              <a:gd name="connsiteY9900" fmla="*/ 5038778 h 6933129"/>
              <a:gd name="connsiteX9901" fmla="*/ 7494092 w 12207421"/>
              <a:gd name="connsiteY9901" fmla="*/ 5035249 h 6933129"/>
              <a:gd name="connsiteX9902" fmla="*/ 7475045 w 12207421"/>
              <a:gd name="connsiteY9902" fmla="*/ 4963295 h 6933129"/>
              <a:gd name="connsiteX9903" fmla="*/ 7498324 w 12207421"/>
              <a:gd name="connsiteY9903" fmla="*/ 4915326 h 6933129"/>
              <a:gd name="connsiteX9904" fmla="*/ 449207 w 12207421"/>
              <a:gd name="connsiteY9904" fmla="*/ 4911197 h 6933129"/>
              <a:gd name="connsiteX9905" fmla="*/ 456967 w 12207421"/>
              <a:gd name="connsiteY9905" fmla="*/ 4916840 h 6933129"/>
              <a:gd name="connsiteX9906" fmla="*/ 459789 w 12207421"/>
              <a:gd name="connsiteY9906" fmla="*/ 4935888 h 6933129"/>
              <a:gd name="connsiteX9907" fmla="*/ 454145 w 12207421"/>
              <a:gd name="connsiteY9907" fmla="*/ 4943648 h 6933129"/>
              <a:gd name="connsiteX9908" fmla="*/ 453440 w 12207421"/>
              <a:gd name="connsiteY9908" fmla="*/ 4943648 h 6933129"/>
              <a:gd name="connsiteX9909" fmla="*/ 446385 w 12207421"/>
              <a:gd name="connsiteY9909" fmla="*/ 4938004 h 6933129"/>
              <a:gd name="connsiteX9910" fmla="*/ 443564 w 12207421"/>
              <a:gd name="connsiteY9910" fmla="*/ 4918958 h 6933129"/>
              <a:gd name="connsiteX9911" fmla="*/ 449207 w 12207421"/>
              <a:gd name="connsiteY9911" fmla="*/ 4911197 h 6933129"/>
              <a:gd name="connsiteX9912" fmla="*/ 326461 w 12207421"/>
              <a:gd name="connsiteY9912" fmla="*/ 4910492 h 6933129"/>
              <a:gd name="connsiteX9913" fmla="*/ 336337 w 12207421"/>
              <a:gd name="connsiteY9913" fmla="*/ 4910492 h 6933129"/>
              <a:gd name="connsiteX9914" fmla="*/ 336337 w 12207421"/>
              <a:gd name="connsiteY9914" fmla="*/ 4920367 h 6933129"/>
              <a:gd name="connsiteX9915" fmla="*/ 320112 w 12207421"/>
              <a:gd name="connsiteY9915" fmla="*/ 4936592 h 6933129"/>
              <a:gd name="connsiteX9916" fmla="*/ 315174 w 12207421"/>
              <a:gd name="connsiteY9916" fmla="*/ 4938710 h 6933129"/>
              <a:gd name="connsiteX9917" fmla="*/ 310236 w 12207421"/>
              <a:gd name="connsiteY9917" fmla="*/ 4936592 h 6933129"/>
              <a:gd name="connsiteX9918" fmla="*/ 310236 w 12207421"/>
              <a:gd name="connsiteY9918" fmla="*/ 4926717 h 6933129"/>
              <a:gd name="connsiteX9919" fmla="*/ 5773542 w 12207421"/>
              <a:gd name="connsiteY9919" fmla="*/ 4908981 h 6933129"/>
              <a:gd name="connsiteX9920" fmla="*/ 5780597 w 12207421"/>
              <a:gd name="connsiteY9920" fmla="*/ 4916036 h 6933129"/>
              <a:gd name="connsiteX9921" fmla="*/ 5780597 w 12207421"/>
              <a:gd name="connsiteY9921" fmla="*/ 4927321 h 6933129"/>
              <a:gd name="connsiteX9922" fmla="*/ 5773542 w 12207421"/>
              <a:gd name="connsiteY9922" fmla="*/ 4934377 h 6933129"/>
              <a:gd name="connsiteX9923" fmla="*/ 5766488 w 12207421"/>
              <a:gd name="connsiteY9923" fmla="*/ 4927321 h 6933129"/>
              <a:gd name="connsiteX9924" fmla="*/ 5766488 w 12207421"/>
              <a:gd name="connsiteY9924" fmla="*/ 4916036 h 6933129"/>
              <a:gd name="connsiteX9925" fmla="*/ 5773542 w 12207421"/>
              <a:gd name="connsiteY9925" fmla="*/ 4908981 h 6933129"/>
              <a:gd name="connsiteX9926" fmla="*/ 9967369 w 12207421"/>
              <a:gd name="connsiteY9926" fmla="*/ 4905438 h 6933129"/>
              <a:gd name="connsiteX9927" fmla="*/ 9973012 w 12207421"/>
              <a:gd name="connsiteY9927" fmla="*/ 4908260 h 6933129"/>
              <a:gd name="connsiteX9928" fmla="*/ 9977951 w 12207421"/>
              <a:gd name="connsiteY9928" fmla="*/ 4935066 h 6933129"/>
              <a:gd name="connsiteX9929" fmla="*/ 9980773 w 12207421"/>
              <a:gd name="connsiteY9929" fmla="*/ 4950586 h 6933129"/>
              <a:gd name="connsiteX9930" fmla="*/ 9998409 w 12207421"/>
              <a:gd name="connsiteY9930" fmla="*/ 4942121 h 6933129"/>
              <a:gd name="connsiteX9931" fmla="*/ 10007579 w 12207421"/>
              <a:gd name="connsiteY9931" fmla="*/ 4942121 h 6933129"/>
              <a:gd name="connsiteX9932" fmla="*/ 10007579 w 12207421"/>
              <a:gd name="connsiteY9932" fmla="*/ 4951997 h 6933129"/>
              <a:gd name="connsiteX9933" fmla="*/ 9982889 w 12207421"/>
              <a:gd name="connsiteY9933" fmla="*/ 4965400 h 6933129"/>
              <a:gd name="connsiteX9934" fmla="*/ 9973012 w 12207421"/>
              <a:gd name="connsiteY9934" fmla="*/ 4962578 h 6933129"/>
              <a:gd name="connsiteX9935" fmla="*/ 9963842 w 12207421"/>
              <a:gd name="connsiteY9935" fmla="*/ 4933655 h 6933129"/>
              <a:gd name="connsiteX9936" fmla="*/ 9963842 w 12207421"/>
              <a:gd name="connsiteY9936" fmla="*/ 4920252 h 6933129"/>
              <a:gd name="connsiteX9937" fmla="*/ 9956787 w 12207421"/>
              <a:gd name="connsiteY9937" fmla="*/ 4923779 h 6933129"/>
              <a:gd name="connsiteX9938" fmla="*/ 9946911 w 12207421"/>
              <a:gd name="connsiteY9938" fmla="*/ 4923074 h 6933129"/>
              <a:gd name="connsiteX9939" fmla="*/ 9947617 w 12207421"/>
              <a:gd name="connsiteY9939" fmla="*/ 4913198 h 6933129"/>
              <a:gd name="connsiteX9940" fmla="*/ 9967369 w 12207421"/>
              <a:gd name="connsiteY9940" fmla="*/ 4905438 h 6933129"/>
              <a:gd name="connsiteX9941" fmla="*/ 5592245 w 12207421"/>
              <a:gd name="connsiteY9941" fmla="*/ 4901928 h 6933129"/>
              <a:gd name="connsiteX9942" fmla="*/ 5602121 w 12207421"/>
              <a:gd name="connsiteY9942" fmla="*/ 4901928 h 6933129"/>
              <a:gd name="connsiteX9943" fmla="*/ 5602121 w 12207421"/>
              <a:gd name="connsiteY9943" fmla="*/ 4911803 h 6933129"/>
              <a:gd name="connsiteX9944" fmla="*/ 5590834 w 12207421"/>
              <a:gd name="connsiteY9944" fmla="*/ 4923088 h 6933129"/>
              <a:gd name="connsiteX9945" fmla="*/ 5585896 w 12207421"/>
              <a:gd name="connsiteY9945" fmla="*/ 4925206 h 6933129"/>
              <a:gd name="connsiteX9946" fmla="*/ 5580958 w 12207421"/>
              <a:gd name="connsiteY9946" fmla="*/ 4923088 h 6933129"/>
              <a:gd name="connsiteX9947" fmla="*/ 5580958 w 12207421"/>
              <a:gd name="connsiteY9947" fmla="*/ 4913213 h 6933129"/>
              <a:gd name="connsiteX9948" fmla="*/ 7734647 w 12207421"/>
              <a:gd name="connsiteY9948" fmla="*/ 4901923 h 6933129"/>
              <a:gd name="connsiteX9949" fmla="*/ 7743818 w 12207421"/>
              <a:gd name="connsiteY9949" fmla="*/ 4905449 h 6933129"/>
              <a:gd name="connsiteX9950" fmla="*/ 7731120 w 12207421"/>
              <a:gd name="connsiteY9950" fmla="*/ 5225710 h 6933129"/>
              <a:gd name="connsiteX9951" fmla="*/ 7725477 w 12207421"/>
              <a:gd name="connsiteY9951" fmla="*/ 5229237 h 6933129"/>
              <a:gd name="connsiteX9952" fmla="*/ 7722655 w 12207421"/>
              <a:gd name="connsiteY9952" fmla="*/ 5228531 h 6933129"/>
              <a:gd name="connsiteX9953" fmla="*/ 7719128 w 12207421"/>
              <a:gd name="connsiteY9953" fmla="*/ 5220066 h 6933129"/>
              <a:gd name="connsiteX9954" fmla="*/ 7722655 w 12207421"/>
              <a:gd name="connsiteY9954" fmla="*/ 5208779 h 6933129"/>
              <a:gd name="connsiteX9955" fmla="*/ 7729004 w 12207421"/>
              <a:gd name="connsiteY9955" fmla="*/ 5203841 h 6933129"/>
              <a:gd name="connsiteX9956" fmla="*/ 7731826 w 12207421"/>
              <a:gd name="connsiteY9956" fmla="*/ 4911798 h 6933129"/>
              <a:gd name="connsiteX9957" fmla="*/ 7734647 w 12207421"/>
              <a:gd name="connsiteY9957" fmla="*/ 4901923 h 6933129"/>
              <a:gd name="connsiteX9958" fmla="*/ 8149447 w 12207421"/>
              <a:gd name="connsiteY9958" fmla="*/ 4901913 h 6933129"/>
              <a:gd name="connsiteX9959" fmla="*/ 8761770 w 12207421"/>
              <a:gd name="connsiteY9959" fmla="*/ 4906851 h 6933129"/>
              <a:gd name="connsiteX9960" fmla="*/ 8770941 w 12207421"/>
              <a:gd name="connsiteY9960" fmla="*/ 4916023 h 6933129"/>
              <a:gd name="connsiteX9961" fmla="*/ 8761770 w 12207421"/>
              <a:gd name="connsiteY9961" fmla="*/ 4925192 h 6933129"/>
              <a:gd name="connsiteX9962" fmla="*/ 8156501 w 12207421"/>
              <a:gd name="connsiteY9962" fmla="*/ 4920254 h 6933129"/>
              <a:gd name="connsiteX9963" fmla="*/ 8054918 w 12207421"/>
              <a:gd name="connsiteY9963" fmla="*/ 5353393 h 6933129"/>
              <a:gd name="connsiteX9964" fmla="*/ 8046453 w 12207421"/>
              <a:gd name="connsiteY9964" fmla="*/ 5360448 h 6933129"/>
              <a:gd name="connsiteX9965" fmla="*/ 8045747 w 12207421"/>
              <a:gd name="connsiteY9965" fmla="*/ 5360448 h 6933129"/>
              <a:gd name="connsiteX9966" fmla="*/ 8037282 w 12207421"/>
              <a:gd name="connsiteY9966" fmla="*/ 5354804 h 6933129"/>
              <a:gd name="connsiteX9967" fmla="*/ 7951218 w 12207421"/>
              <a:gd name="connsiteY9967" fmla="*/ 5124830 h 6933129"/>
              <a:gd name="connsiteX9968" fmla="*/ 7956861 w 12207421"/>
              <a:gd name="connsiteY9968" fmla="*/ 5112839 h 6933129"/>
              <a:gd name="connsiteX9969" fmla="*/ 7968854 w 12207421"/>
              <a:gd name="connsiteY9969" fmla="*/ 5117777 h 6933129"/>
              <a:gd name="connsiteX9970" fmla="*/ 8044336 w 12207421"/>
              <a:gd name="connsiteY9970" fmla="*/ 5319532 h 6933129"/>
              <a:gd name="connsiteX9971" fmla="*/ 8140276 w 12207421"/>
              <a:gd name="connsiteY9971" fmla="*/ 4908967 h 6933129"/>
              <a:gd name="connsiteX9972" fmla="*/ 8149447 w 12207421"/>
              <a:gd name="connsiteY9972" fmla="*/ 4901913 h 6933129"/>
              <a:gd name="connsiteX9973" fmla="*/ 11907703 w 12207421"/>
              <a:gd name="connsiteY9973" fmla="*/ 4884530 h 6933129"/>
              <a:gd name="connsiteX9974" fmla="*/ 11822344 w 12207421"/>
              <a:gd name="connsiteY9974" fmla="*/ 4916275 h 6933129"/>
              <a:gd name="connsiteX9975" fmla="*/ 11873841 w 12207421"/>
              <a:gd name="connsiteY9975" fmla="*/ 5087698 h 6933129"/>
              <a:gd name="connsiteX9976" fmla="*/ 11808940 w 12207421"/>
              <a:gd name="connsiteY9976" fmla="*/ 5195630 h 6933129"/>
              <a:gd name="connsiteX9977" fmla="*/ 11969781 w 12207421"/>
              <a:gd name="connsiteY9977" fmla="*/ 5238661 h 6933129"/>
              <a:gd name="connsiteX9978" fmla="*/ 12102404 w 12207421"/>
              <a:gd name="connsiteY9978" fmla="*/ 5035496 h 6933129"/>
              <a:gd name="connsiteX9979" fmla="*/ 11962022 w 12207421"/>
              <a:gd name="connsiteY9979" fmla="*/ 4893701 h 6933129"/>
              <a:gd name="connsiteX9980" fmla="*/ 11907703 w 12207421"/>
              <a:gd name="connsiteY9980" fmla="*/ 4884530 h 6933129"/>
              <a:gd name="connsiteX9981" fmla="*/ 7329048 w 12207421"/>
              <a:gd name="connsiteY9981" fmla="*/ 4875821 h 6933129"/>
              <a:gd name="connsiteX9982" fmla="*/ 7331869 w 12207421"/>
              <a:gd name="connsiteY9982" fmla="*/ 4884992 h 6933129"/>
              <a:gd name="connsiteX9983" fmla="*/ 7338218 w 12207421"/>
              <a:gd name="connsiteY9983" fmla="*/ 5257454 h 6933129"/>
              <a:gd name="connsiteX9984" fmla="*/ 7335397 w 12207421"/>
              <a:gd name="connsiteY9984" fmla="*/ 5267330 h 6933129"/>
              <a:gd name="connsiteX9985" fmla="*/ 7331869 w 12207421"/>
              <a:gd name="connsiteY9985" fmla="*/ 5268035 h 6933129"/>
              <a:gd name="connsiteX9986" fmla="*/ 7325520 w 12207421"/>
              <a:gd name="connsiteY9986" fmla="*/ 5264508 h 6933129"/>
              <a:gd name="connsiteX9987" fmla="*/ 7319877 w 12207421"/>
              <a:gd name="connsiteY9987" fmla="*/ 4878643 h 6933129"/>
              <a:gd name="connsiteX9988" fmla="*/ 7329048 w 12207421"/>
              <a:gd name="connsiteY9988" fmla="*/ 4875821 h 6933129"/>
              <a:gd name="connsiteX9989" fmla="*/ 8009064 w 12207421"/>
              <a:gd name="connsiteY9989" fmla="*/ 4875106 h 6933129"/>
              <a:gd name="connsiteX9990" fmla="*/ 8021762 w 12207421"/>
              <a:gd name="connsiteY9990" fmla="*/ 4877222 h 6933129"/>
              <a:gd name="connsiteX9991" fmla="*/ 8019646 w 12207421"/>
              <a:gd name="connsiteY9991" fmla="*/ 4889920 h 6933129"/>
              <a:gd name="connsiteX9992" fmla="*/ 7957567 w 12207421"/>
              <a:gd name="connsiteY9992" fmla="*/ 4943533 h 6933129"/>
              <a:gd name="connsiteX9993" fmla="*/ 8004126 w 12207421"/>
              <a:gd name="connsiteY9993" fmla="*/ 5010550 h 6933129"/>
              <a:gd name="connsiteX9994" fmla="*/ 7994956 w 12207421"/>
              <a:gd name="connsiteY9994" fmla="*/ 5019720 h 6933129"/>
              <a:gd name="connsiteX9995" fmla="*/ 7985785 w 12207421"/>
              <a:gd name="connsiteY9995" fmla="*/ 5010550 h 6933129"/>
              <a:gd name="connsiteX9996" fmla="*/ 7945575 w 12207421"/>
              <a:gd name="connsiteY9996" fmla="*/ 4956936 h 6933129"/>
              <a:gd name="connsiteX9997" fmla="*/ 7944869 w 12207421"/>
              <a:gd name="connsiteY9997" fmla="*/ 4956232 h 6933129"/>
              <a:gd name="connsiteX9998" fmla="*/ 7892667 w 12207421"/>
              <a:gd name="connsiteY9998" fmla="*/ 5019720 h 6933129"/>
              <a:gd name="connsiteX9999" fmla="*/ 7884907 w 12207421"/>
              <a:gd name="connsiteY9999" fmla="*/ 5023248 h 6933129"/>
              <a:gd name="connsiteX10000" fmla="*/ 7879263 w 12207421"/>
              <a:gd name="connsiteY10000" fmla="*/ 5022542 h 6933129"/>
              <a:gd name="connsiteX10001" fmla="*/ 7877147 w 12207421"/>
              <a:gd name="connsiteY10001" fmla="*/ 5009844 h 6933129"/>
              <a:gd name="connsiteX10002" fmla="*/ 7928644 w 12207421"/>
              <a:gd name="connsiteY10002" fmla="*/ 4947060 h 6933129"/>
              <a:gd name="connsiteX10003" fmla="*/ 7880674 w 12207421"/>
              <a:gd name="connsiteY10003" fmla="*/ 4906850 h 6933129"/>
              <a:gd name="connsiteX10004" fmla="*/ 7883496 w 12207421"/>
              <a:gd name="connsiteY10004" fmla="*/ 4894153 h 6933129"/>
              <a:gd name="connsiteX10005" fmla="*/ 7896194 w 12207421"/>
              <a:gd name="connsiteY10005" fmla="*/ 4896975 h 6933129"/>
              <a:gd name="connsiteX10006" fmla="*/ 7942047 w 12207421"/>
              <a:gd name="connsiteY10006" fmla="*/ 4933658 h 6933129"/>
              <a:gd name="connsiteX10007" fmla="*/ 8009064 w 12207421"/>
              <a:gd name="connsiteY10007" fmla="*/ 4875106 h 6933129"/>
              <a:gd name="connsiteX10008" fmla="*/ 1358514 w 12207421"/>
              <a:gd name="connsiteY10008" fmla="*/ 4874508 h 6933129"/>
              <a:gd name="connsiteX10009" fmla="*/ 1273154 w 12207421"/>
              <a:gd name="connsiteY10009" fmla="*/ 4906252 h 6933129"/>
              <a:gd name="connsiteX10010" fmla="*/ 1324652 w 12207421"/>
              <a:gd name="connsiteY10010" fmla="*/ 5077673 h 6933129"/>
              <a:gd name="connsiteX10011" fmla="*/ 1259751 w 12207421"/>
              <a:gd name="connsiteY10011" fmla="*/ 5185603 h 6933129"/>
              <a:gd name="connsiteX10012" fmla="*/ 1420593 w 12207421"/>
              <a:gd name="connsiteY10012" fmla="*/ 5228632 h 6933129"/>
              <a:gd name="connsiteX10013" fmla="*/ 1553217 w 12207421"/>
              <a:gd name="connsiteY10013" fmla="*/ 5025472 h 6933129"/>
              <a:gd name="connsiteX10014" fmla="*/ 1412834 w 12207421"/>
              <a:gd name="connsiteY10014" fmla="*/ 4883678 h 6933129"/>
              <a:gd name="connsiteX10015" fmla="*/ 1358514 w 12207421"/>
              <a:gd name="connsiteY10015" fmla="*/ 4874508 h 6933129"/>
              <a:gd name="connsiteX10016" fmla="*/ 11693248 w 12207421"/>
              <a:gd name="connsiteY10016" fmla="*/ 4873949 h 6933129"/>
              <a:gd name="connsiteX10017" fmla="*/ 11585315 w 12207421"/>
              <a:gd name="connsiteY10017" fmla="*/ 4912748 h 6933129"/>
              <a:gd name="connsiteX10018" fmla="*/ 11513360 w 12207421"/>
              <a:gd name="connsiteY10018" fmla="*/ 5051016 h 6933129"/>
              <a:gd name="connsiteX10019" fmla="*/ 11547221 w 12207421"/>
              <a:gd name="connsiteY10019" fmla="*/ 5047487 h 6933129"/>
              <a:gd name="connsiteX10020" fmla="*/ 11554981 w 12207421"/>
              <a:gd name="connsiteY10020" fmla="*/ 5053837 h 6933129"/>
              <a:gd name="connsiteX10021" fmla="*/ 11548632 w 12207421"/>
              <a:gd name="connsiteY10021" fmla="*/ 5061596 h 6933129"/>
              <a:gd name="connsiteX10022" fmla="*/ 11514065 w 12207421"/>
              <a:gd name="connsiteY10022" fmla="*/ 5065123 h 6933129"/>
              <a:gd name="connsiteX10023" fmla="*/ 11523236 w 12207421"/>
              <a:gd name="connsiteY10023" fmla="*/ 5113094 h 6933129"/>
              <a:gd name="connsiteX10024" fmla="*/ 11717938 w 12207421"/>
              <a:gd name="connsiteY10024" fmla="*/ 5224552 h 6933129"/>
              <a:gd name="connsiteX10025" fmla="*/ 11787071 w 12207421"/>
              <a:gd name="connsiteY10025" fmla="*/ 5193513 h 6933129"/>
              <a:gd name="connsiteX10026" fmla="*/ 11744745 w 12207421"/>
              <a:gd name="connsiteY10026" fmla="*/ 5122970 h 6933129"/>
              <a:gd name="connsiteX10027" fmla="*/ 11770846 w 12207421"/>
              <a:gd name="connsiteY10027" fmla="*/ 4952253 h 6933129"/>
              <a:gd name="connsiteX10028" fmla="*/ 11801180 w 12207421"/>
              <a:gd name="connsiteY10028" fmla="*/ 4915570 h 6933129"/>
              <a:gd name="connsiteX10029" fmla="*/ 11782133 w 12207421"/>
              <a:gd name="connsiteY10029" fmla="*/ 4900756 h 6933129"/>
              <a:gd name="connsiteX10030" fmla="*/ 11693248 w 12207421"/>
              <a:gd name="connsiteY10030" fmla="*/ 4873949 h 6933129"/>
              <a:gd name="connsiteX10031" fmla="*/ 11162755 w 12207421"/>
              <a:gd name="connsiteY10031" fmla="*/ 4868303 h 6933129"/>
              <a:gd name="connsiteX10032" fmla="*/ 11169810 w 12207421"/>
              <a:gd name="connsiteY10032" fmla="*/ 4875357 h 6933129"/>
              <a:gd name="connsiteX10033" fmla="*/ 11198733 w 12207421"/>
              <a:gd name="connsiteY10033" fmla="*/ 4915567 h 6933129"/>
              <a:gd name="connsiteX10034" fmla="*/ 11202260 w 12207421"/>
              <a:gd name="connsiteY10034" fmla="*/ 4918389 h 6933129"/>
              <a:gd name="connsiteX10035" fmla="*/ 11208609 w 12207421"/>
              <a:gd name="connsiteY10035" fmla="*/ 4924033 h 6933129"/>
              <a:gd name="connsiteX10036" fmla="*/ 11236827 w 12207421"/>
              <a:gd name="connsiteY10036" fmla="*/ 4892288 h 6933129"/>
              <a:gd name="connsiteX10037" fmla="*/ 11246703 w 12207421"/>
              <a:gd name="connsiteY10037" fmla="*/ 4892288 h 6933129"/>
              <a:gd name="connsiteX10038" fmla="*/ 11247408 w 12207421"/>
              <a:gd name="connsiteY10038" fmla="*/ 4901459 h 6933129"/>
              <a:gd name="connsiteX10039" fmla="*/ 11219191 w 12207421"/>
              <a:gd name="connsiteY10039" fmla="*/ 4933909 h 6933129"/>
              <a:gd name="connsiteX10040" fmla="*/ 11271393 w 12207421"/>
              <a:gd name="connsiteY10040" fmla="*/ 5015740 h 6933129"/>
              <a:gd name="connsiteX10041" fmla="*/ 11267161 w 12207421"/>
              <a:gd name="connsiteY10041" fmla="*/ 5024911 h 6933129"/>
              <a:gd name="connsiteX10042" fmla="*/ 11264339 w 12207421"/>
              <a:gd name="connsiteY10042" fmla="*/ 5025616 h 6933129"/>
              <a:gd name="connsiteX10043" fmla="*/ 11257990 w 12207421"/>
              <a:gd name="connsiteY10043" fmla="*/ 5021384 h 6933129"/>
              <a:gd name="connsiteX10044" fmla="*/ 11210020 w 12207421"/>
              <a:gd name="connsiteY10044" fmla="*/ 4945901 h 6933129"/>
              <a:gd name="connsiteX10045" fmla="*/ 11162755 w 12207421"/>
              <a:gd name="connsiteY10045" fmla="*/ 5011507 h 6933129"/>
              <a:gd name="connsiteX10046" fmla="*/ 11157112 w 12207421"/>
              <a:gd name="connsiteY10046" fmla="*/ 5015035 h 6933129"/>
              <a:gd name="connsiteX10047" fmla="*/ 11153585 w 12207421"/>
              <a:gd name="connsiteY10047" fmla="*/ 5013624 h 6933129"/>
              <a:gd name="connsiteX10048" fmla="*/ 11151468 w 12207421"/>
              <a:gd name="connsiteY10048" fmla="*/ 5003748 h 6933129"/>
              <a:gd name="connsiteX10049" fmla="*/ 11200144 w 12207421"/>
              <a:gd name="connsiteY10049" fmla="*/ 4935320 h 6933129"/>
              <a:gd name="connsiteX10050" fmla="*/ 11193089 w 12207421"/>
              <a:gd name="connsiteY10050" fmla="*/ 4928971 h 6933129"/>
              <a:gd name="connsiteX10051" fmla="*/ 11189562 w 12207421"/>
              <a:gd name="connsiteY10051" fmla="*/ 4926149 h 6933129"/>
              <a:gd name="connsiteX10052" fmla="*/ 11155701 w 12207421"/>
              <a:gd name="connsiteY10052" fmla="*/ 4875357 h 6933129"/>
              <a:gd name="connsiteX10053" fmla="*/ 11162755 w 12207421"/>
              <a:gd name="connsiteY10053" fmla="*/ 4868303 h 6933129"/>
              <a:gd name="connsiteX10054" fmla="*/ 1144058 w 12207421"/>
              <a:gd name="connsiteY10054" fmla="*/ 4863927 h 6933129"/>
              <a:gd name="connsiteX10055" fmla="*/ 1036123 w 12207421"/>
              <a:gd name="connsiteY10055" fmla="*/ 4902725 h 6933129"/>
              <a:gd name="connsiteX10056" fmla="*/ 964168 w 12207421"/>
              <a:gd name="connsiteY10056" fmla="*/ 5040992 h 6933129"/>
              <a:gd name="connsiteX10057" fmla="*/ 998029 w 12207421"/>
              <a:gd name="connsiteY10057" fmla="*/ 5037464 h 6933129"/>
              <a:gd name="connsiteX10058" fmla="*/ 1005789 w 12207421"/>
              <a:gd name="connsiteY10058" fmla="*/ 5043814 h 6933129"/>
              <a:gd name="connsiteX10059" fmla="*/ 999440 w 12207421"/>
              <a:gd name="connsiteY10059" fmla="*/ 5051573 h 6933129"/>
              <a:gd name="connsiteX10060" fmla="*/ 964873 w 12207421"/>
              <a:gd name="connsiteY10060" fmla="*/ 5055100 h 6933129"/>
              <a:gd name="connsiteX10061" fmla="*/ 974045 w 12207421"/>
              <a:gd name="connsiteY10061" fmla="*/ 5103069 h 6933129"/>
              <a:gd name="connsiteX10062" fmla="*/ 1168748 w 12207421"/>
              <a:gd name="connsiteY10062" fmla="*/ 5214523 h 6933129"/>
              <a:gd name="connsiteX10063" fmla="*/ 1237882 w 12207421"/>
              <a:gd name="connsiteY10063" fmla="*/ 5183487 h 6933129"/>
              <a:gd name="connsiteX10064" fmla="*/ 1195555 w 12207421"/>
              <a:gd name="connsiteY10064" fmla="*/ 5112945 h 6933129"/>
              <a:gd name="connsiteX10065" fmla="*/ 1221657 w 12207421"/>
              <a:gd name="connsiteY10065" fmla="*/ 4942230 h 6933129"/>
              <a:gd name="connsiteX10066" fmla="*/ 1251991 w 12207421"/>
              <a:gd name="connsiteY10066" fmla="*/ 4905547 h 6933129"/>
              <a:gd name="connsiteX10067" fmla="*/ 1232944 w 12207421"/>
              <a:gd name="connsiteY10067" fmla="*/ 4890732 h 6933129"/>
              <a:gd name="connsiteX10068" fmla="*/ 1144058 w 12207421"/>
              <a:gd name="connsiteY10068" fmla="*/ 4863927 h 6933129"/>
              <a:gd name="connsiteX10069" fmla="*/ 10931371 w 12207421"/>
              <a:gd name="connsiteY10069" fmla="*/ 4861252 h 6933129"/>
              <a:gd name="connsiteX10070" fmla="*/ 10941247 w 12207421"/>
              <a:gd name="connsiteY10070" fmla="*/ 4861252 h 6933129"/>
              <a:gd name="connsiteX10071" fmla="*/ 10941247 w 12207421"/>
              <a:gd name="connsiteY10071" fmla="*/ 4871128 h 6933129"/>
              <a:gd name="connsiteX10072" fmla="*/ 10927138 w 12207421"/>
              <a:gd name="connsiteY10072" fmla="*/ 4885237 h 6933129"/>
              <a:gd name="connsiteX10073" fmla="*/ 10922200 w 12207421"/>
              <a:gd name="connsiteY10073" fmla="*/ 4887353 h 6933129"/>
              <a:gd name="connsiteX10074" fmla="*/ 10917262 w 12207421"/>
              <a:gd name="connsiteY10074" fmla="*/ 4885237 h 6933129"/>
              <a:gd name="connsiteX10075" fmla="*/ 10917262 w 12207421"/>
              <a:gd name="connsiteY10075" fmla="*/ 4875361 h 6933129"/>
              <a:gd name="connsiteX10076" fmla="*/ 11682578 w 12207421"/>
              <a:gd name="connsiteY10076" fmla="*/ 4860281 h 6933129"/>
              <a:gd name="connsiteX10077" fmla="*/ 11789893 w 12207421"/>
              <a:gd name="connsiteY10077" fmla="*/ 4889468 h 6933129"/>
              <a:gd name="connsiteX10078" fmla="*/ 11811762 w 12207421"/>
              <a:gd name="connsiteY10078" fmla="*/ 4906399 h 6933129"/>
              <a:gd name="connsiteX10079" fmla="*/ 11965549 w 12207421"/>
              <a:gd name="connsiteY10079" fmla="*/ 4880299 h 6933129"/>
              <a:gd name="connsiteX10080" fmla="*/ 12115808 w 12207421"/>
              <a:gd name="connsiteY10080" fmla="*/ 5032673 h 6933129"/>
              <a:gd name="connsiteX10081" fmla="*/ 11973309 w 12207421"/>
              <a:gd name="connsiteY10081" fmla="*/ 5252770 h 6933129"/>
              <a:gd name="connsiteX10082" fmla="*/ 11932393 w 12207421"/>
              <a:gd name="connsiteY10082" fmla="*/ 5257708 h 6933129"/>
              <a:gd name="connsiteX10083" fmla="*/ 11798358 w 12207421"/>
              <a:gd name="connsiteY10083" fmla="*/ 5204801 h 6933129"/>
              <a:gd name="connsiteX10084" fmla="*/ 11720760 w 12207421"/>
              <a:gd name="connsiteY10084" fmla="*/ 5238661 h 6933129"/>
              <a:gd name="connsiteX10085" fmla="*/ 11689015 w 12207421"/>
              <a:gd name="connsiteY10085" fmla="*/ 5241483 h 6933129"/>
              <a:gd name="connsiteX10086" fmla="*/ 11509833 w 12207421"/>
              <a:gd name="connsiteY10086" fmla="*/ 5117326 h 6933129"/>
              <a:gd name="connsiteX10087" fmla="*/ 11576850 w 12207421"/>
              <a:gd name="connsiteY10087" fmla="*/ 4901461 h 6933129"/>
              <a:gd name="connsiteX10088" fmla="*/ 11682578 w 12207421"/>
              <a:gd name="connsiteY10088" fmla="*/ 4860281 h 6933129"/>
              <a:gd name="connsiteX10089" fmla="*/ 613556 w 12207421"/>
              <a:gd name="connsiteY10089" fmla="*/ 4858276 h 6933129"/>
              <a:gd name="connsiteX10090" fmla="*/ 620611 w 12207421"/>
              <a:gd name="connsiteY10090" fmla="*/ 4865330 h 6933129"/>
              <a:gd name="connsiteX10091" fmla="*/ 649534 w 12207421"/>
              <a:gd name="connsiteY10091" fmla="*/ 4905540 h 6933129"/>
              <a:gd name="connsiteX10092" fmla="*/ 653061 w 12207421"/>
              <a:gd name="connsiteY10092" fmla="*/ 4908362 h 6933129"/>
              <a:gd name="connsiteX10093" fmla="*/ 659410 w 12207421"/>
              <a:gd name="connsiteY10093" fmla="*/ 4914006 h 6933129"/>
              <a:gd name="connsiteX10094" fmla="*/ 687628 w 12207421"/>
              <a:gd name="connsiteY10094" fmla="*/ 4882261 h 6933129"/>
              <a:gd name="connsiteX10095" fmla="*/ 697504 w 12207421"/>
              <a:gd name="connsiteY10095" fmla="*/ 4882261 h 6933129"/>
              <a:gd name="connsiteX10096" fmla="*/ 698209 w 12207421"/>
              <a:gd name="connsiteY10096" fmla="*/ 4891432 h 6933129"/>
              <a:gd name="connsiteX10097" fmla="*/ 669992 w 12207421"/>
              <a:gd name="connsiteY10097" fmla="*/ 4923882 h 6933129"/>
              <a:gd name="connsiteX10098" fmla="*/ 722194 w 12207421"/>
              <a:gd name="connsiteY10098" fmla="*/ 5005713 h 6933129"/>
              <a:gd name="connsiteX10099" fmla="*/ 717962 w 12207421"/>
              <a:gd name="connsiteY10099" fmla="*/ 5014884 h 6933129"/>
              <a:gd name="connsiteX10100" fmla="*/ 715140 w 12207421"/>
              <a:gd name="connsiteY10100" fmla="*/ 5015589 h 6933129"/>
              <a:gd name="connsiteX10101" fmla="*/ 708791 w 12207421"/>
              <a:gd name="connsiteY10101" fmla="*/ 5011357 h 6933129"/>
              <a:gd name="connsiteX10102" fmla="*/ 660821 w 12207421"/>
              <a:gd name="connsiteY10102" fmla="*/ 4935874 h 6933129"/>
              <a:gd name="connsiteX10103" fmla="*/ 613556 w 12207421"/>
              <a:gd name="connsiteY10103" fmla="*/ 5001480 h 6933129"/>
              <a:gd name="connsiteX10104" fmla="*/ 607913 w 12207421"/>
              <a:gd name="connsiteY10104" fmla="*/ 5005008 h 6933129"/>
              <a:gd name="connsiteX10105" fmla="*/ 604386 w 12207421"/>
              <a:gd name="connsiteY10105" fmla="*/ 5003597 h 6933129"/>
              <a:gd name="connsiteX10106" fmla="*/ 602269 w 12207421"/>
              <a:gd name="connsiteY10106" fmla="*/ 4993721 h 6933129"/>
              <a:gd name="connsiteX10107" fmla="*/ 650945 w 12207421"/>
              <a:gd name="connsiteY10107" fmla="*/ 4925293 h 6933129"/>
              <a:gd name="connsiteX10108" fmla="*/ 643890 w 12207421"/>
              <a:gd name="connsiteY10108" fmla="*/ 4918944 h 6933129"/>
              <a:gd name="connsiteX10109" fmla="*/ 640363 w 12207421"/>
              <a:gd name="connsiteY10109" fmla="*/ 4916122 h 6933129"/>
              <a:gd name="connsiteX10110" fmla="*/ 606502 w 12207421"/>
              <a:gd name="connsiteY10110" fmla="*/ 4865330 h 6933129"/>
              <a:gd name="connsiteX10111" fmla="*/ 613556 w 12207421"/>
              <a:gd name="connsiteY10111" fmla="*/ 4858276 h 6933129"/>
              <a:gd name="connsiteX10112" fmla="*/ 3790861 w 12207421"/>
              <a:gd name="connsiteY10112" fmla="*/ 4851940 h 6933129"/>
              <a:gd name="connsiteX10113" fmla="*/ 3797915 w 12207421"/>
              <a:gd name="connsiteY10113" fmla="*/ 4858995 h 6933129"/>
              <a:gd name="connsiteX10114" fmla="*/ 3796504 w 12207421"/>
              <a:gd name="connsiteY10114" fmla="*/ 5089675 h 6933129"/>
              <a:gd name="connsiteX10115" fmla="*/ 3797210 w 12207421"/>
              <a:gd name="connsiteY10115" fmla="*/ 5089675 h 6933129"/>
              <a:gd name="connsiteX10116" fmla="*/ 3816257 w 12207421"/>
              <a:gd name="connsiteY10116" fmla="*/ 5092495 h 6933129"/>
              <a:gd name="connsiteX10117" fmla="*/ 3821900 w 12207421"/>
              <a:gd name="connsiteY10117" fmla="*/ 5100255 h 6933129"/>
              <a:gd name="connsiteX10118" fmla="*/ 3814846 w 12207421"/>
              <a:gd name="connsiteY10118" fmla="*/ 5106604 h 6933129"/>
              <a:gd name="connsiteX10119" fmla="*/ 3814140 w 12207421"/>
              <a:gd name="connsiteY10119" fmla="*/ 5106604 h 6933129"/>
              <a:gd name="connsiteX10120" fmla="*/ 3796504 w 12207421"/>
              <a:gd name="connsiteY10120" fmla="*/ 5103782 h 6933129"/>
              <a:gd name="connsiteX10121" fmla="*/ 3794388 w 12207421"/>
              <a:gd name="connsiteY10121" fmla="*/ 5436737 h 6933129"/>
              <a:gd name="connsiteX10122" fmla="*/ 3804264 w 12207421"/>
              <a:gd name="connsiteY10122" fmla="*/ 5426155 h 6933129"/>
              <a:gd name="connsiteX10123" fmla="*/ 3814140 w 12207421"/>
              <a:gd name="connsiteY10123" fmla="*/ 5425450 h 6933129"/>
              <a:gd name="connsiteX10124" fmla="*/ 3814846 w 12207421"/>
              <a:gd name="connsiteY10124" fmla="*/ 5435326 h 6933129"/>
              <a:gd name="connsiteX10125" fmla="*/ 3807086 w 12207421"/>
              <a:gd name="connsiteY10125" fmla="*/ 5444496 h 6933129"/>
              <a:gd name="connsiteX10126" fmla="*/ 4392603 w 12207421"/>
              <a:gd name="connsiteY10126" fmla="*/ 5446613 h 6933129"/>
              <a:gd name="connsiteX10127" fmla="*/ 4399658 w 12207421"/>
              <a:gd name="connsiteY10127" fmla="*/ 5452962 h 6933129"/>
              <a:gd name="connsiteX10128" fmla="*/ 4392603 w 12207421"/>
              <a:gd name="connsiteY10128" fmla="*/ 5460016 h 6933129"/>
              <a:gd name="connsiteX10129" fmla="*/ 3794388 w 12207421"/>
              <a:gd name="connsiteY10129" fmla="*/ 5457900 h 6933129"/>
              <a:gd name="connsiteX10130" fmla="*/ 3790861 w 12207421"/>
              <a:gd name="connsiteY10130" fmla="*/ 5459311 h 6933129"/>
              <a:gd name="connsiteX10131" fmla="*/ 3785923 w 12207421"/>
              <a:gd name="connsiteY10131" fmla="*/ 5457194 h 6933129"/>
              <a:gd name="connsiteX10132" fmla="*/ 3783806 w 12207421"/>
              <a:gd name="connsiteY10132" fmla="*/ 5452256 h 6933129"/>
              <a:gd name="connsiteX10133" fmla="*/ 3780985 w 12207421"/>
              <a:gd name="connsiteY10133" fmla="*/ 5446613 h 6933129"/>
              <a:gd name="connsiteX10134" fmla="*/ 3783806 w 12207421"/>
              <a:gd name="connsiteY10134" fmla="*/ 4858995 h 6933129"/>
              <a:gd name="connsiteX10135" fmla="*/ 3790861 w 12207421"/>
              <a:gd name="connsiteY10135" fmla="*/ 4851940 h 6933129"/>
              <a:gd name="connsiteX10136" fmla="*/ 382191 w 12207421"/>
              <a:gd name="connsiteY10136" fmla="*/ 4851234 h 6933129"/>
              <a:gd name="connsiteX10137" fmla="*/ 392067 w 12207421"/>
              <a:gd name="connsiteY10137" fmla="*/ 4851234 h 6933129"/>
              <a:gd name="connsiteX10138" fmla="*/ 392067 w 12207421"/>
              <a:gd name="connsiteY10138" fmla="*/ 4861109 h 6933129"/>
              <a:gd name="connsiteX10139" fmla="*/ 377958 w 12207421"/>
              <a:gd name="connsiteY10139" fmla="*/ 4875219 h 6933129"/>
              <a:gd name="connsiteX10140" fmla="*/ 373020 w 12207421"/>
              <a:gd name="connsiteY10140" fmla="*/ 4877335 h 6933129"/>
              <a:gd name="connsiteX10141" fmla="*/ 368082 w 12207421"/>
              <a:gd name="connsiteY10141" fmla="*/ 4875219 h 6933129"/>
              <a:gd name="connsiteX10142" fmla="*/ 368082 w 12207421"/>
              <a:gd name="connsiteY10142" fmla="*/ 4865342 h 6933129"/>
              <a:gd name="connsiteX10143" fmla="*/ 6580559 w 12207421"/>
              <a:gd name="connsiteY10143" fmla="*/ 4851126 h 6933129"/>
              <a:gd name="connsiteX10144" fmla="*/ 6552341 w 12207421"/>
              <a:gd name="connsiteY10144" fmla="*/ 4885695 h 6933129"/>
              <a:gd name="connsiteX10145" fmla="*/ 6527649 w 12207421"/>
              <a:gd name="connsiteY10145" fmla="*/ 5044416 h 6933129"/>
              <a:gd name="connsiteX10146" fmla="*/ 6567861 w 12207421"/>
              <a:gd name="connsiteY10146" fmla="*/ 5110727 h 6933129"/>
              <a:gd name="connsiteX10147" fmla="*/ 6628529 w 12207421"/>
              <a:gd name="connsiteY10147" fmla="*/ 5009852 h 6933129"/>
              <a:gd name="connsiteX10148" fmla="*/ 6580559 w 12207421"/>
              <a:gd name="connsiteY10148" fmla="*/ 4851126 h 6933129"/>
              <a:gd name="connsiteX10149" fmla="*/ 10057666 w 12207421"/>
              <a:gd name="connsiteY10149" fmla="*/ 4851119 h 6933129"/>
              <a:gd name="connsiteX10150" fmla="*/ 10065427 w 12207421"/>
              <a:gd name="connsiteY10150" fmla="*/ 4856762 h 6933129"/>
              <a:gd name="connsiteX10151" fmla="*/ 10059783 w 12207421"/>
              <a:gd name="connsiteY10151" fmla="*/ 4864523 h 6933129"/>
              <a:gd name="connsiteX10152" fmla="*/ 9818521 w 12207421"/>
              <a:gd name="connsiteY10152" fmla="*/ 4902617 h 6933129"/>
              <a:gd name="connsiteX10153" fmla="*/ 9782543 w 12207421"/>
              <a:gd name="connsiteY10153" fmla="*/ 4906144 h 6933129"/>
              <a:gd name="connsiteX10154" fmla="*/ 9762791 w 12207421"/>
              <a:gd name="connsiteY10154" fmla="*/ 4904028 h 6933129"/>
              <a:gd name="connsiteX10155" fmla="*/ 9757148 w 12207421"/>
              <a:gd name="connsiteY10155" fmla="*/ 4895562 h 6933129"/>
              <a:gd name="connsiteX10156" fmla="*/ 9765613 w 12207421"/>
              <a:gd name="connsiteY10156" fmla="*/ 4889919 h 6933129"/>
              <a:gd name="connsiteX10157" fmla="*/ 9816404 w 12207421"/>
              <a:gd name="connsiteY10157" fmla="*/ 4889214 h 6933129"/>
              <a:gd name="connsiteX10158" fmla="*/ 1133387 w 12207421"/>
              <a:gd name="connsiteY10158" fmla="*/ 4850257 h 6933129"/>
              <a:gd name="connsiteX10159" fmla="*/ 1240704 w 12207421"/>
              <a:gd name="connsiteY10159" fmla="*/ 4879446 h 6933129"/>
              <a:gd name="connsiteX10160" fmla="*/ 1262573 w 12207421"/>
              <a:gd name="connsiteY10160" fmla="*/ 4896376 h 6933129"/>
              <a:gd name="connsiteX10161" fmla="*/ 1416361 w 12207421"/>
              <a:gd name="connsiteY10161" fmla="*/ 4870274 h 6933129"/>
              <a:gd name="connsiteX10162" fmla="*/ 1566621 w 12207421"/>
              <a:gd name="connsiteY10162" fmla="*/ 5022650 h 6933129"/>
              <a:gd name="connsiteX10163" fmla="*/ 1424121 w 12207421"/>
              <a:gd name="connsiteY10163" fmla="*/ 5242741 h 6933129"/>
              <a:gd name="connsiteX10164" fmla="*/ 1383204 w 12207421"/>
              <a:gd name="connsiteY10164" fmla="*/ 5247679 h 6933129"/>
              <a:gd name="connsiteX10165" fmla="*/ 1249169 w 12207421"/>
              <a:gd name="connsiteY10165" fmla="*/ 5194772 h 6933129"/>
              <a:gd name="connsiteX10166" fmla="*/ 1171570 w 12207421"/>
              <a:gd name="connsiteY10166" fmla="*/ 5228632 h 6933129"/>
              <a:gd name="connsiteX10167" fmla="*/ 1139825 w 12207421"/>
              <a:gd name="connsiteY10167" fmla="*/ 5231454 h 6933129"/>
              <a:gd name="connsiteX10168" fmla="*/ 960642 w 12207421"/>
              <a:gd name="connsiteY10168" fmla="*/ 5107302 h 6933129"/>
              <a:gd name="connsiteX10169" fmla="*/ 1027658 w 12207421"/>
              <a:gd name="connsiteY10169" fmla="*/ 4891437 h 6933129"/>
              <a:gd name="connsiteX10170" fmla="*/ 1133387 w 12207421"/>
              <a:gd name="connsiteY10170" fmla="*/ 4850257 h 6933129"/>
              <a:gd name="connsiteX10171" fmla="*/ 5767193 w 12207421"/>
              <a:gd name="connsiteY10171" fmla="*/ 4846196 h 6933129"/>
              <a:gd name="connsiteX10172" fmla="*/ 5774953 w 12207421"/>
              <a:gd name="connsiteY10172" fmla="*/ 4851839 h 6933129"/>
              <a:gd name="connsiteX10173" fmla="*/ 5777775 w 12207421"/>
              <a:gd name="connsiteY10173" fmla="*/ 4870887 h 6933129"/>
              <a:gd name="connsiteX10174" fmla="*/ 5772131 w 12207421"/>
              <a:gd name="connsiteY10174" fmla="*/ 4878647 h 6933129"/>
              <a:gd name="connsiteX10175" fmla="*/ 5771426 w 12207421"/>
              <a:gd name="connsiteY10175" fmla="*/ 4878647 h 6933129"/>
              <a:gd name="connsiteX10176" fmla="*/ 5764371 w 12207421"/>
              <a:gd name="connsiteY10176" fmla="*/ 4873003 h 6933129"/>
              <a:gd name="connsiteX10177" fmla="*/ 5761550 w 12207421"/>
              <a:gd name="connsiteY10177" fmla="*/ 4853957 h 6933129"/>
              <a:gd name="connsiteX10178" fmla="*/ 5767193 w 12207421"/>
              <a:gd name="connsiteY10178" fmla="*/ 4846196 h 6933129"/>
              <a:gd name="connsiteX10179" fmla="*/ 5644447 w 12207421"/>
              <a:gd name="connsiteY10179" fmla="*/ 4845491 h 6933129"/>
              <a:gd name="connsiteX10180" fmla="*/ 5654323 w 12207421"/>
              <a:gd name="connsiteY10180" fmla="*/ 4845491 h 6933129"/>
              <a:gd name="connsiteX10181" fmla="*/ 5654323 w 12207421"/>
              <a:gd name="connsiteY10181" fmla="*/ 4855366 h 6933129"/>
              <a:gd name="connsiteX10182" fmla="*/ 5638098 w 12207421"/>
              <a:gd name="connsiteY10182" fmla="*/ 4871591 h 6933129"/>
              <a:gd name="connsiteX10183" fmla="*/ 5633160 w 12207421"/>
              <a:gd name="connsiteY10183" fmla="*/ 4873709 h 6933129"/>
              <a:gd name="connsiteX10184" fmla="*/ 5628222 w 12207421"/>
              <a:gd name="connsiteY10184" fmla="*/ 4871591 h 6933129"/>
              <a:gd name="connsiteX10185" fmla="*/ 5628222 w 12207421"/>
              <a:gd name="connsiteY10185" fmla="*/ 4861716 h 6933129"/>
              <a:gd name="connsiteX10186" fmla="*/ 11002620 w 12207421"/>
              <a:gd name="connsiteY10186" fmla="*/ 4840795 h 6933129"/>
              <a:gd name="connsiteX10187" fmla="*/ 11009675 w 12207421"/>
              <a:gd name="connsiteY10187" fmla="*/ 4847849 h 6933129"/>
              <a:gd name="connsiteX10188" fmla="*/ 11009675 w 12207421"/>
              <a:gd name="connsiteY10188" fmla="*/ 4872541 h 6933129"/>
              <a:gd name="connsiteX10189" fmla="*/ 11002620 w 12207421"/>
              <a:gd name="connsiteY10189" fmla="*/ 4879595 h 6933129"/>
              <a:gd name="connsiteX10190" fmla="*/ 10995566 w 12207421"/>
              <a:gd name="connsiteY10190" fmla="*/ 4872541 h 6933129"/>
              <a:gd name="connsiteX10191" fmla="*/ 10995566 w 12207421"/>
              <a:gd name="connsiteY10191" fmla="*/ 4847849 h 6933129"/>
              <a:gd name="connsiteX10192" fmla="*/ 11002620 w 12207421"/>
              <a:gd name="connsiteY10192" fmla="*/ 4840795 h 6933129"/>
              <a:gd name="connsiteX10193" fmla="*/ 453440 w 12207421"/>
              <a:gd name="connsiteY10193" fmla="*/ 4830774 h 6933129"/>
              <a:gd name="connsiteX10194" fmla="*/ 460495 w 12207421"/>
              <a:gd name="connsiteY10194" fmla="*/ 4837829 h 6933129"/>
              <a:gd name="connsiteX10195" fmla="*/ 460495 w 12207421"/>
              <a:gd name="connsiteY10195" fmla="*/ 4862523 h 6933129"/>
              <a:gd name="connsiteX10196" fmla="*/ 453440 w 12207421"/>
              <a:gd name="connsiteY10196" fmla="*/ 4869575 h 6933129"/>
              <a:gd name="connsiteX10197" fmla="*/ 446386 w 12207421"/>
              <a:gd name="connsiteY10197" fmla="*/ 4862523 h 6933129"/>
              <a:gd name="connsiteX10198" fmla="*/ 446386 w 12207421"/>
              <a:gd name="connsiteY10198" fmla="*/ 4837829 h 6933129"/>
              <a:gd name="connsiteX10199" fmla="*/ 453440 w 12207421"/>
              <a:gd name="connsiteY10199" fmla="*/ 4830774 h 6933129"/>
              <a:gd name="connsiteX10200" fmla="*/ 10971581 w 12207421"/>
              <a:gd name="connsiteY10200" fmla="*/ 4818924 h 6933129"/>
              <a:gd name="connsiteX10201" fmla="*/ 10980752 w 12207421"/>
              <a:gd name="connsiteY10201" fmla="*/ 4822453 h 6933129"/>
              <a:gd name="connsiteX10202" fmla="*/ 10977930 w 12207421"/>
              <a:gd name="connsiteY10202" fmla="*/ 4831622 h 6933129"/>
              <a:gd name="connsiteX10203" fmla="*/ 10972287 w 12207421"/>
              <a:gd name="connsiteY10203" fmla="*/ 4834444 h 6933129"/>
              <a:gd name="connsiteX10204" fmla="*/ 10969464 w 12207421"/>
              <a:gd name="connsiteY10204" fmla="*/ 4835150 h 6933129"/>
              <a:gd name="connsiteX10205" fmla="*/ 10963115 w 12207421"/>
              <a:gd name="connsiteY10205" fmla="*/ 4830917 h 6933129"/>
              <a:gd name="connsiteX10206" fmla="*/ 10965937 w 12207421"/>
              <a:gd name="connsiteY10206" fmla="*/ 4821747 h 6933129"/>
              <a:gd name="connsiteX10207" fmla="*/ 6676500 w 12207421"/>
              <a:gd name="connsiteY10207" fmla="*/ 4809507 h 6933129"/>
              <a:gd name="connsiteX10208" fmla="*/ 6591140 w 12207421"/>
              <a:gd name="connsiteY10208" fmla="*/ 4841251 h 6933129"/>
              <a:gd name="connsiteX10209" fmla="*/ 6642638 w 12207421"/>
              <a:gd name="connsiteY10209" fmla="*/ 5012672 h 6933129"/>
              <a:gd name="connsiteX10210" fmla="*/ 6577737 w 12207421"/>
              <a:gd name="connsiteY10210" fmla="*/ 5120602 h 6933129"/>
              <a:gd name="connsiteX10211" fmla="*/ 6738579 w 12207421"/>
              <a:gd name="connsiteY10211" fmla="*/ 5163631 h 6933129"/>
              <a:gd name="connsiteX10212" fmla="*/ 6871203 w 12207421"/>
              <a:gd name="connsiteY10212" fmla="*/ 4960471 h 6933129"/>
              <a:gd name="connsiteX10213" fmla="*/ 6730820 w 12207421"/>
              <a:gd name="connsiteY10213" fmla="*/ 4818677 h 6933129"/>
              <a:gd name="connsiteX10214" fmla="*/ 6676500 w 12207421"/>
              <a:gd name="connsiteY10214" fmla="*/ 4809507 h 6933129"/>
              <a:gd name="connsiteX10215" fmla="*/ 422400 w 12207421"/>
              <a:gd name="connsiteY10215" fmla="*/ 4808904 h 6933129"/>
              <a:gd name="connsiteX10216" fmla="*/ 431572 w 12207421"/>
              <a:gd name="connsiteY10216" fmla="*/ 4812433 h 6933129"/>
              <a:gd name="connsiteX10217" fmla="*/ 428749 w 12207421"/>
              <a:gd name="connsiteY10217" fmla="*/ 4821602 h 6933129"/>
              <a:gd name="connsiteX10218" fmla="*/ 423106 w 12207421"/>
              <a:gd name="connsiteY10218" fmla="*/ 4824422 h 6933129"/>
              <a:gd name="connsiteX10219" fmla="*/ 420284 w 12207421"/>
              <a:gd name="connsiteY10219" fmla="*/ 4825130 h 6933129"/>
              <a:gd name="connsiteX10220" fmla="*/ 413935 w 12207421"/>
              <a:gd name="connsiteY10220" fmla="*/ 4820897 h 6933129"/>
              <a:gd name="connsiteX10221" fmla="*/ 416757 w 12207421"/>
              <a:gd name="connsiteY10221" fmla="*/ 4811727 h 6933129"/>
              <a:gd name="connsiteX10222" fmla="*/ 6462044 w 12207421"/>
              <a:gd name="connsiteY10222" fmla="*/ 4798926 h 6933129"/>
              <a:gd name="connsiteX10223" fmla="*/ 6354109 w 12207421"/>
              <a:gd name="connsiteY10223" fmla="*/ 4837724 h 6933129"/>
              <a:gd name="connsiteX10224" fmla="*/ 6282154 w 12207421"/>
              <a:gd name="connsiteY10224" fmla="*/ 4975991 h 6933129"/>
              <a:gd name="connsiteX10225" fmla="*/ 6316015 w 12207421"/>
              <a:gd name="connsiteY10225" fmla="*/ 4972463 h 6933129"/>
              <a:gd name="connsiteX10226" fmla="*/ 6323775 w 12207421"/>
              <a:gd name="connsiteY10226" fmla="*/ 4978813 h 6933129"/>
              <a:gd name="connsiteX10227" fmla="*/ 6317426 w 12207421"/>
              <a:gd name="connsiteY10227" fmla="*/ 4986572 h 6933129"/>
              <a:gd name="connsiteX10228" fmla="*/ 6282859 w 12207421"/>
              <a:gd name="connsiteY10228" fmla="*/ 4990099 h 6933129"/>
              <a:gd name="connsiteX10229" fmla="*/ 6292031 w 12207421"/>
              <a:gd name="connsiteY10229" fmla="*/ 5038068 h 6933129"/>
              <a:gd name="connsiteX10230" fmla="*/ 6486734 w 12207421"/>
              <a:gd name="connsiteY10230" fmla="*/ 5149522 h 6933129"/>
              <a:gd name="connsiteX10231" fmla="*/ 6555868 w 12207421"/>
              <a:gd name="connsiteY10231" fmla="*/ 5118486 h 6933129"/>
              <a:gd name="connsiteX10232" fmla="*/ 6513541 w 12207421"/>
              <a:gd name="connsiteY10232" fmla="*/ 5047944 h 6933129"/>
              <a:gd name="connsiteX10233" fmla="*/ 6539643 w 12207421"/>
              <a:gd name="connsiteY10233" fmla="*/ 4877229 h 6933129"/>
              <a:gd name="connsiteX10234" fmla="*/ 6569977 w 12207421"/>
              <a:gd name="connsiteY10234" fmla="*/ 4840546 h 6933129"/>
              <a:gd name="connsiteX10235" fmla="*/ 6550930 w 12207421"/>
              <a:gd name="connsiteY10235" fmla="*/ 4825731 h 6933129"/>
              <a:gd name="connsiteX10236" fmla="*/ 6462044 w 12207421"/>
              <a:gd name="connsiteY10236" fmla="*/ 4798926 h 6933129"/>
              <a:gd name="connsiteX10237" fmla="*/ 10587821 w 12207421"/>
              <a:gd name="connsiteY10237" fmla="*/ 4797764 h 6933129"/>
              <a:gd name="connsiteX10238" fmla="*/ 10570891 w 12207421"/>
              <a:gd name="connsiteY10238" fmla="*/ 4804112 h 6933129"/>
              <a:gd name="connsiteX10239" fmla="*/ 10570891 w 12207421"/>
              <a:gd name="connsiteY10239" fmla="*/ 4821043 h 6933129"/>
              <a:gd name="connsiteX10240" fmla="*/ 10592054 w 12207421"/>
              <a:gd name="connsiteY10240" fmla="*/ 4819632 h 6933129"/>
              <a:gd name="connsiteX10241" fmla="*/ 10601224 w 12207421"/>
              <a:gd name="connsiteY10241" fmla="*/ 4804112 h 6933129"/>
              <a:gd name="connsiteX10242" fmla="*/ 10587821 w 12207421"/>
              <a:gd name="connsiteY10242" fmla="*/ 4797764 h 6933129"/>
              <a:gd name="connsiteX10243" fmla="*/ 10747956 w 12207421"/>
              <a:gd name="connsiteY10243" fmla="*/ 4794236 h 6933129"/>
              <a:gd name="connsiteX10244" fmla="*/ 10755716 w 12207421"/>
              <a:gd name="connsiteY10244" fmla="*/ 4800585 h 6933129"/>
              <a:gd name="connsiteX10245" fmla="*/ 10749367 w 12207421"/>
              <a:gd name="connsiteY10245" fmla="*/ 4808345 h 6933129"/>
              <a:gd name="connsiteX10246" fmla="*/ 10727499 w 12207421"/>
              <a:gd name="connsiteY10246" fmla="*/ 4811166 h 6933129"/>
              <a:gd name="connsiteX10247" fmla="*/ 10726793 w 12207421"/>
              <a:gd name="connsiteY10247" fmla="*/ 4811166 h 6933129"/>
              <a:gd name="connsiteX10248" fmla="*/ 10719739 w 12207421"/>
              <a:gd name="connsiteY10248" fmla="*/ 4804817 h 6933129"/>
              <a:gd name="connsiteX10249" fmla="*/ 10726088 w 12207421"/>
              <a:gd name="connsiteY10249" fmla="*/ 4797059 h 6933129"/>
              <a:gd name="connsiteX10250" fmla="*/ 10989922 w 12207421"/>
              <a:gd name="connsiteY10250" fmla="*/ 4793531 h 6933129"/>
              <a:gd name="connsiteX10251" fmla="*/ 10996272 w 12207421"/>
              <a:gd name="connsiteY10251" fmla="*/ 4797058 h 6933129"/>
              <a:gd name="connsiteX10252" fmla="*/ 11002621 w 12207421"/>
              <a:gd name="connsiteY10252" fmla="*/ 4799880 h 6933129"/>
              <a:gd name="connsiteX10253" fmla="*/ 11001916 w 12207421"/>
              <a:gd name="connsiteY10253" fmla="*/ 4809755 h 6933129"/>
              <a:gd name="connsiteX10254" fmla="*/ 10994861 w 12207421"/>
              <a:gd name="connsiteY10254" fmla="*/ 4812578 h 6933129"/>
              <a:gd name="connsiteX10255" fmla="*/ 10989922 w 12207421"/>
              <a:gd name="connsiteY10255" fmla="*/ 4811166 h 6933129"/>
              <a:gd name="connsiteX10256" fmla="*/ 10982868 w 12207421"/>
              <a:gd name="connsiteY10256" fmla="*/ 4800585 h 6933129"/>
              <a:gd name="connsiteX10257" fmla="*/ 10989922 w 12207421"/>
              <a:gd name="connsiteY10257" fmla="*/ 4793531 h 6933129"/>
              <a:gd name="connsiteX10258" fmla="*/ 5931542 w 12207421"/>
              <a:gd name="connsiteY10258" fmla="*/ 4793275 h 6933129"/>
              <a:gd name="connsiteX10259" fmla="*/ 5938597 w 12207421"/>
              <a:gd name="connsiteY10259" fmla="*/ 4800329 h 6933129"/>
              <a:gd name="connsiteX10260" fmla="*/ 5967520 w 12207421"/>
              <a:gd name="connsiteY10260" fmla="*/ 4840539 h 6933129"/>
              <a:gd name="connsiteX10261" fmla="*/ 5971047 w 12207421"/>
              <a:gd name="connsiteY10261" fmla="*/ 4843361 h 6933129"/>
              <a:gd name="connsiteX10262" fmla="*/ 5977396 w 12207421"/>
              <a:gd name="connsiteY10262" fmla="*/ 4849005 h 6933129"/>
              <a:gd name="connsiteX10263" fmla="*/ 6005614 w 12207421"/>
              <a:gd name="connsiteY10263" fmla="*/ 4817260 h 6933129"/>
              <a:gd name="connsiteX10264" fmla="*/ 6015490 w 12207421"/>
              <a:gd name="connsiteY10264" fmla="*/ 4817260 h 6933129"/>
              <a:gd name="connsiteX10265" fmla="*/ 6016195 w 12207421"/>
              <a:gd name="connsiteY10265" fmla="*/ 4826431 h 6933129"/>
              <a:gd name="connsiteX10266" fmla="*/ 5987978 w 12207421"/>
              <a:gd name="connsiteY10266" fmla="*/ 4858881 h 6933129"/>
              <a:gd name="connsiteX10267" fmla="*/ 6040180 w 12207421"/>
              <a:gd name="connsiteY10267" fmla="*/ 4940712 h 6933129"/>
              <a:gd name="connsiteX10268" fmla="*/ 6035948 w 12207421"/>
              <a:gd name="connsiteY10268" fmla="*/ 4949883 h 6933129"/>
              <a:gd name="connsiteX10269" fmla="*/ 6033126 w 12207421"/>
              <a:gd name="connsiteY10269" fmla="*/ 4950588 h 6933129"/>
              <a:gd name="connsiteX10270" fmla="*/ 6026777 w 12207421"/>
              <a:gd name="connsiteY10270" fmla="*/ 4946356 h 6933129"/>
              <a:gd name="connsiteX10271" fmla="*/ 5978807 w 12207421"/>
              <a:gd name="connsiteY10271" fmla="*/ 4870873 h 6933129"/>
              <a:gd name="connsiteX10272" fmla="*/ 5931542 w 12207421"/>
              <a:gd name="connsiteY10272" fmla="*/ 4936479 h 6933129"/>
              <a:gd name="connsiteX10273" fmla="*/ 5925899 w 12207421"/>
              <a:gd name="connsiteY10273" fmla="*/ 4940007 h 6933129"/>
              <a:gd name="connsiteX10274" fmla="*/ 5922372 w 12207421"/>
              <a:gd name="connsiteY10274" fmla="*/ 4938596 h 6933129"/>
              <a:gd name="connsiteX10275" fmla="*/ 5920255 w 12207421"/>
              <a:gd name="connsiteY10275" fmla="*/ 4928720 h 6933129"/>
              <a:gd name="connsiteX10276" fmla="*/ 5968931 w 12207421"/>
              <a:gd name="connsiteY10276" fmla="*/ 4860292 h 6933129"/>
              <a:gd name="connsiteX10277" fmla="*/ 5961876 w 12207421"/>
              <a:gd name="connsiteY10277" fmla="*/ 4853943 h 6933129"/>
              <a:gd name="connsiteX10278" fmla="*/ 5958349 w 12207421"/>
              <a:gd name="connsiteY10278" fmla="*/ 4851121 h 6933129"/>
              <a:gd name="connsiteX10279" fmla="*/ 5924488 w 12207421"/>
              <a:gd name="connsiteY10279" fmla="*/ 4800329 h 6933129"/>
              <a:gd name="connsiteX10280" fmla="*/ 5931542 w 12207421"/>
              <a:gd name="connsiteY10280" fmla="*/ 4793275 h 6933129"/>
              <a:gd name="connsiteX10281" fmla="*/ 10925022 w 12207421"/>
              <a:gd name="connsiteY10281" fmla="*/ 4790708 h 6933129"/>
              <a:gd name="connsiteX10282" fmla="*/ 10933489 w 12207421"/>
              <a:gd name="connsiteY10282" fmla="*/ 4791414 h 6933129"/>
              <a:gd name="connsiteX10283" fmla="*/ 10940543 w 12207421"/>
              <a:gd name="connsiteY10283" fmla="*/ 4798469 h 6933129"/>
              <a:gd name="connsiteX10284" fmla="*/ 10933489 w 12207421"/>
              <a:gd name="connsiteY10284" fmla="*/ 4805522 h 6933129"/>
              <a:gd name="connsiteX10285" fmla="*/ 10925022 w 12207421"/>
              <a:gd name="connsiteY10285" fmla="*/ 4804817 h 6933129"/>
              <a:gd name="connsiteX10286" fmla="*/ 10917968 w 12207421"/>
              <a:gd name="connsiteY10286" fmla="*/ 4797762 h 6933129"/>
              <a:gd name="connsiteX10287" fmla="*/ 10925022 w 12207421"/>
              <a:gd name="connsiteY10287" fmla="*/ 4790708 h 6933129"/>
              <a:gd name="connsiteX10288" fmla="*/ 10858710 w 12207421"/>
              <a:gd name="connsiteY10288" fmla="*/ 4790708 h 6933129"/>
              <a:gd name="connsiteX10289" fmla="*/ 10869997 w 12207421"/>
              <a:gd name="connsiteY10289" fmla="*/ 4790708 h 6933129"/>
              <a:gd name="connsiteX10290" fmla="*/ 10877052 w 12207421"/>
              <a:gd name="connsiteY10290" fmla="*/ 4797762 h 6933129"/>
              <a:gd name="connsiteX10291" fmla="*/ 10869997 w 12207421"/>
              <a:gd name="connsiteY10291" fmla="*/ 4804817 h 6933129"/>
              <a:gd name="connsiteX10292" fmla="*/ 10858710 w 12207421"/>
              <a:gd name="connsiteY10292" fmla="*/ 4804817 h 6933129"/>
              <a:gd name="connsiteX10293" fmla="*/ 10851656 w 12207421"/>
              <a:gd name="connsiteY10293" fmla="*/ 4797762 h 6933129"/>
              <a:gd name="connsiteX10294" fmla="*/ 10858710 w 12207421"/>
              <a:gd name="connsiteY10294" fmla="*/ 4790708 h 6933129"/>
              <a:gd name="connsiteX10295" fmla="*/ 10805097 w 12207421"/>
              <a:gd name="connsiteY10295" fmla="*/ 4787888 h 6933129"/>
              <a:gd name="connsiteX10296" fmla="*/ 10813562 w 12207421"/>
              <a:gd name="connsiteY10296" fmla="*/ 4793531 h 6933129"/>
              <a:gd name="connsiteX10297" fmla="*/ 10808624 w 12207421"/>
              <a:gd name="connsiteY10297" fmla="*/ 4801995 h 6933129"/>
              <a:gd name="connsiteX10298" fmla="*/ 10797337 w 12207421"/>
              <a:gd name="connsiteY10298" fmla="*/ 4804817 h 6933129"/>
              <a:gd name="connsiteX10299" fmla="*/ 10795926 w 12207421"/>
              <a:gd name="connsiteY10299" fmla="*/ 4804817 h 6933129"/>
              <a:gd name="connsiteX10300" fmla="*/ 10788872 w 12207421"/>
              <a:gd name="connsiteY10300" fmla="*/ 4799175 h 6933129"/>
              <a:gd name="connsiteX10301" fmla="*/ 10793810 w 12207421"/>
              <a:gd name="connsiteY10301" fmla="*/ 4790709 h 6933129"/>
              <a:gd name="connsiteX10302" fmla="*/ 38642 w 12207421"/>
              <a:gd name="connsiteY10302" fmla="*/ 4787746 h 6933129"/>
              <a:gd name="connsiteX10303" fmla="*/ 21712 w 12207421"/>
              <a:gd name="connsiteY10303" fmla="*/ 4794095 h 6933129"/>
              <a:gd name="connsiteX10304" fmla="*/ 21712 w 12207421"/>
              <a:gd name="connsiteY10304" fmla="*/ 4811024 h 6933129"/>
              <a:gd name="connsiteX10305" fmla="*/ 42875 w 12207421"/>
              <a:gd name="connsiteY10305" fmla="*/ 4809613 h 6933129"/>
              <a:gd name="connsiteX10306" fmla="*/ 52045 w 12207421"/>
              <a:gd name="connsiteY10306" fmla="*/ 4794095 h 6933129"/>
              <a:gd name="connsiteX10307" fmla="*/ 38642 w 12207421"/>
              <a:gd name="connsiteY10307" fmla="*/ 4787746 h 6933129"/>
              <a:gd name="connsiteX10308" fmla="*/ 2671326 w 12207421"/>
              <a:gd name="connsiteY10308" fmla="*/ 4787030 h 6933129"/>
              <a:gd name="connsiteX10309" fmla="*/ 2645224 w 12207421"/>
              <a:gd name="connsiteY10309" fmla="*/ 4808191 h 6933129"/>
              <a:gd name="connsiteX10310" fmla="*/ 2644519 w 12207421"/>
              <a:gd name="connsiteY10310" fmla="*/ 4827942 h 6933129"/>
              <a:gd name="connsiteX10311" fmla="*/ 2646635 w 12207421"/>
              <a:gd name="connsiteY10311" fmla="*/ 4839230 h 6933129"/>
              <a:gd name="connsiteX10312" fmla="*/ 2681907 w 12207421"/>
              <a:gd name="connsiteY10312" fmla="*/ 4819477 h 6933129"/>
              <a:gd name="connsiteX10313" fmla="*/ 2683318 w 12207421"/>
              <a:gd name="connsiteY10313" fmla="*/ 4797610 h 6933129"/>
              <a:gd name="connsiteX10314" fmla="*/ 2671326 w 12207421"/>
              <a:gd name="connsiteY10314" fmla="*/ 4787030 h 6933129"/>
              <a:gd name="connsiteX10315" fmla="*/ 9108847 w 12207421"/>
              <a:gd name="connsiteY10315" fmla="*/ 4786939 h 6933129"/>
              <a:gd name="connsiteX10316" fmla="*/ 9115901 w 12207421"/>
              <a:gd name="connsiteY10316" fmla="*/ 4793994 h 6933129"/>
              <a:gd name="connsiteX10317" fmla="*/ 9114490 w 12207421"/>
              <a:gd name="connsiteY10317" fmla="*/ 5024674 h 6933129"/>
              <a:gd name="connsiteX10318" fmla="*/ 9115196 w 12207421"/>
              <a:gd name="connsiteY10318" fmla="*/ 5024674 h 6933129"/>
              <a:gd name="connsiteX10319" fmla="*/ 9134243 w 12207421"/>
              <a:gd name="connsiteY10319" fmla="*/ 5027494 h 6933129"/>
              <a:gd name="connsiteX10320" fmla="*/ 9139886 w 12207421"/>
              <a:gd name="connsiteY10320" fmla="*/ 5035254 h 6933129"/>
              <a:gd name="connsiteX10321" fmla="*/ 9132832 w 12207421"/>
              <a:gd name="connsiteY10321" fmla="*/ 5041603 h 6933129"/>
              <a:gd name="connsiteX10322" fmla="*/ 9132126 w 12207421"/>
              <a:gd name="connsiteY10322" fmla="*/ 5041603 h 6933129"/>
              <a:gd name="connsiteX10323" fmla="*/ 9114490 w 12207421"/>
              <a:gd name="connsiteY10323" fmla="*/ 5038781 h 6933129"/>
              <a:gd name="connsiteX10324" fmla="*/ 9112374 w 12207421"/>
              <a:gd name="connsiteY10324" fmla="*/ 5371736 h 6933129"/>
              <a:gd name="connsiteX10325" fmla="*/ 9122250 w 12207421"/>
              <a:gd name="connsiteY10325" fmla="*/ 5361154 h 6933129"/>
              <a:gd name="connsiteX10326" fmla="*/ 9132126 w 12207421"/>
              <a:gd name="connsiteY10326" fmla="*/ 5360449 h 6933129"/>
              <a:gd name="connsiteX10327" fmla="*/ 9132832 w 12207421"/>
              <a:gd name="connsiteY10327" fmla="*/ 5370325 h 6933129"/>
              <a:gd name="connsiteX10328" fmla="*/ 9125072 w 12207421"/>
              <a:gd name="connsiteY10328" fmla="*/ 5379495 h 6933129"/>
              <a:gd name="connsiteX10329" fmla="*/ 9710589 w 12207421"/>
              <a:gd name="connsiteY10329" fmla="*/ 5381612 h 6933129"/>
              <a:gd name="connsiteX10330" fmla="*/ 9717644 w 12207421"/>
              <a:gd name="connsiteY10330" fmla="*/ 5387961 h 6933129"/>
              <a:gd name="connsiteX10331" fmla="*/ 9710589 w 12207421"/>
              <a:gd name="connsiteY10331" fmla="*/ 5395015 h 6933129"/>
              <a:gd name="connsiteX10332" fmla="*/ 9112374 w 12207421"/>
              <a:gd name="connsiteY10332" fmla="*/ 5392899 h 6933129"/>
              <a:gd name="connsiteX10333" fmla="*/ 9108847 w 12207421"/>
              <a:gd name="connsiteY10333" fmla="*/ 5394310 h 6933129"/>
              <a:gd name="connsiteX10334" fmla="*/ 9103909 w 12207421"/>
              <a:gd name="connsiteY10334" fmla="*/ 5392193 h 6933129"/>
              <a:gd name="connsiteX10335" fmla="*/ 9101792 w 12207421"/>
              <a:gd name="connsiteY10335" fmla="*/ 5387255 h 6933129"/>
              <a:gd name="connsiteX10336" fmla="*/ 9098971 w 12207421"/>
              <a:gd name="connsiteY10336" fmla="*/ 5381612 h 6933129"/>
              <a:gd name="connsiteX10337" fmla="*/ 9101792 w 12207421"/>
              <a:gd name="connsiteY10337" fmla="*/ 4793994 h 6933129"/>
              <a:gd name="connsiteX10338" fmla="*/ 9108847 w 12207421"/>
              <a:gd name="connsiteY10338" fmla="*/ 4786939 h 6933129"/>
              <a:gd name="connsiteX10339" fmla="*/ 5700177 w 12207421"/>
              <a:gd name="connsiteY10339" fmla="*/ 4786233 h 6933129"/>
              <a:gd name="connsiteX10340" fmla="*/ 5710053 w 12207421"/>
              <a:gd name="connsiteY10340" fmla="*/ 4786233 h 6933129"/>
              <a:gd name="connsiteX10341" fmla="*/ 5710053 w 12207421"/>
              <a:gd name="connsiteY10341" fmla="*/ 4796108 h 6933129"/>
              <a:gd name="connsiteX10342" fmla="*/ 5695944 w 12207421"/>
              <a:gd name="connsiteY10342" fmla="*/ 4810218 h 6933129"/>
              <a:gd name="connsiteX10343" fmla="*/ 5691006 w 12207421"/>
              <a:gd name="connsiteY10343" fmla="*/ 4812334 h 6933129"/>
              <a:gd name="connsiteX10344" fmla="*/ 5686068 w 12207421"/>
              <a:gd name="connsiteY10344" fmla="*/ 4810218 h 6933129"/>
              <a:gd name="connsiteX10345" fmla="*/ 5686068 w 12207421"/>
              <a:gd name="connsiteY10345" fmla="*/ 4800341 h 6933129"/>
              <a:gd name="connsiteX10346" fmla="*/ 6451373 w 12207421"/>
              <a:gd name="connsiteY10346" fmla="*/ 4785256 h 6933129"/>
              <a:gd name="connsiteX10347" fmla="*/ 6558690 w 12207421"/>
              <a:gd name="connsiteY10347" fmla="*/ 4814445 h 6933129"/>
              <a:gd name="connsiteX10348" fmla="*/ 6580559 w 12207421"/>
              <a:gd name="connsiteY10348" fmla="*/ 4831375 h 6933129"/>
              <a:gd name="connsiteX10349" fmla="*/ 6734347 w 12207421"/>
              <a:gd name="connsiteY10349" fmla="*/ 4805273 h 6933129"/>
              <a:gd name="connsiteX10350" fmla="*/ 6884607 w 12207421"/>
              <a:gd name="connsiteY10350" fmla="*/ 4957649 h 6933129"/>
              <a:gd name="connsiteX10351" fmla="*/ 6742107 w 12207421"/>
              <a:gd name="connsiteY10351" fmla="*/ 5177740 h 6933129"/>
              <a:gd name="connsiteX10352" fmla="*/ 6701190 w 12207421"/>
              <a:gd name="connsiteY10352" fmla="*/ 5182678 h 6933129"/>
              <a:gd name="connsiteX10353" fmla="*/ 6567155 w 12207421"/>
              <a:gd name="connsiteY10353" fmla="*/ 5129771 h 6933129"/>
              <a:gd name="connsiteX10354" fmla="*/ 6489556 w 12207421"/>
              <a:gd name="connsiteY10354" fmla="*/ 5163631 h 6933129"/>
              <a:gd name="connsiteX10355" fmla="*/ 6457811 w 12207421"/>
              <a:gd name="connsiteY10355" fmla="*/ 5166453 h 6933129"/>
              <a:gd name="connsiteX10356" fmla="*/ 6278628 w 12207421"/>
              <a:gd name="connsiteY10356" fmla="*/ 5042301 h 6933129"/>
              <a:gd name="connsiteX10357" fmla="*/ 6345644 w 12207421"/>
              <a:gd name="connsiteY10357" fmla="*/ 4826436 h 6933129"/>
              <a:gd name="connsiteX10358" fmla="*/ 6451373 w 12207421"/>
              <a:gd name="connsiteY10358" fmla="*/ 4785256 h 6933129"/>
              <a:gd name="connsiteX10359" fmla="*/ 198778 w 12207421"/>
              <a:gd name="connsiteY10359" fmla="*/ 4784221 h 6933129"/>
              <a:gd name="connsiteX10360" fmla="*/ 206538 w 12207421"/>
              <a:gd name="connsiteY10360" fmla="*/ 4790568 h 6933129"/>
              <a:gd name="connsiteX10361" fmla="*/ 200189 w 12207421"/>
              <a:gd name="connsiteY10361" fmla="*/ 4798326 h 6933129"/>
              <a:gd name="connsiteX10362" fmla="*/ 178321 w 12207421"/>
              <a:gd name="connsiteY10362" fmla="*/ 4801147 h 6933129"/>
              <a:gd name="connsiteX10363" fmla="*/ 177615 w 12207421"/>
              <a:gd name="connsiteY10363" fmla="*/ 4801147 h 6933129"/>
              <a:gd name="connsiteX10364" fmla="*/ 170561 w 12207421"/>
              <a:gd name="connsiteY10364" fmla="*/ 4794799 h 6933129"/>
              <a:gd name="connsiteX10365" fmla="*/ 176910 w 12207421"/>
              <a:gd name="connsiteY10365" fmla="*/ 4787041 h 6933129"/>
              <a:gd name="connsiteX10366" fmla="*/ 440743 w 12207421"/>
              <a:gd name="connsiteY10366" fmla="*/ 4783515 h 6933129"/>
              <a:gd name="connsiteX10367" fmla="*/ 447092 w 12207421"/>
              <a:gd name="connsiteY10367" fmla="*/ 4787040 h 6933129"/>
              <a:gd name="connsiteX10368" fmla="*/ 453441 w 12207421"/>
              <a:gd name="connsiteY10368" fmla="*/ 4789862 h 6933129"/>
              <a:gd name="connsiteX10369" fmla="*/ 452736 w 12207421"/>
              <a:gd name="connsiteY10369" fmla="*/ 4799736 h 6933129"/>
              <a:gd name="connsiteX10370" fmla="*/ 445681 w 12207421"/>
              <a:gd name="connsiteY10370" fmla="*/ 4802558 h 6933129"/>
              <a:gd name="connsiteX10371" fmla="*/ 440743 w 12207421"/>
              <a:gd name="connsiteY10371" fmla="*/ 4801147 h 6933129"/>
              <a:gd name="connsiteX10372" fmla="*/ 433689 w 12207421"/>
              <a:gd name="connsiteY10372" fmla="*/ 4790567 h 6933129"/>
              <a:gd name="connsiteX10373" fmla="*/ 440743 w 12207421"/>
              <a:gd name="connsiteY10373" fmla="*/ 4783515 h 6933129"/>
              <a:gd name="connsiteX10374" fmla="*/ 375843 w 12207421"/>
              <a:gd name="connsiteY10374" fmla="*/ 4780693 h 6933129"/>
              <a:gd name="connsiteX10375" fmla="*/ 384310 w 12207421"/>
              <a:gd name="connsiteY10375" fmla="*/ 4781397 h 6933129"/>
              <a:gd name="connsiteX10376" fmla="*/ 391364 w 12207421"/>
              <a:gd name="connsiteY10376" fmla="*/ 4788451 h 6933129"/>
              <a:gd name="connsiteX10377" fmla="*/ 384310 w 12207421"/>
              <a:gd name="connsiteY10377" fmla="*/ 4795504 h 6933129"/>
              <a:gd name="connsiteX10378" fmla="*/ 375843 w 12207421"/>
              <a:gd name="connsiteY10378" fmla="*/ 4794799 h 6933129"/>
              <a:gd name="connsiteX10379" fmla="*/ 368789 w 12207421"/>
              <a:gd name="connsiteY10379" fmla="*/ 4787746 h 6933129"/>
              <a:gd name="connsiteX10380" fmla="*/ 375843 w 12207421"/>
              <a:gd name="connsiteY10380" fmla="*/ 4780693 h 6933129"/>
              <a:gd name="connsiteX10381" fmla="*/ 309531 w 12207421"/>
              <a:gd name="connsiteY10381" fmla="*/ 4780693 h 6933129"/>
              <a:gd name="connsiteX10382" fmla="*/ 320818 w 12207421"/>
              <a:gd name="connsiteY10382" fmla="*/ 4780693 h 6933129"/>
              <a:gd name="connsiteX10383" fmla="*/ 327873 w 12207421"/>
              <a:gd name="connsiteY10383" fmla="*/ 4787746 h 6933129"/>
              <a:gd name="connsiteX10384" fmla="*/ 320818 w 12207421"/>
              <a:gd name="connsiteY10384" fmla="*/ 4794799 h 6933129"/>
              <a:gd name="connsiteX10385" fmla="*/ 309531 w 12207421"/>
              <a:gd name="connsiteY10385" fmla="*/ 4794799 h 6933129"/>
              <a:gd name="connsiteX10386" fmla="*/ 302477 w 12207421"/>
              <a:gd name="connsiteY10386" fmla="*/ 4787746 h 6933129"/>
              <a:gd name="connsiteX10387" fmla="*/ 309531 w 12207421"/>
              <a:gd name="connsiteY10387" fmla="*/ 4780693 h 6933129"/>
              <a:gd name="connsiteX10388" fmla="*/ 255919 w 12207421"/>
              <a:gd name="connsiteY10388" fmla="*/ 4777872 h 6933129"/>
              <a:gd name="connsiteX10389" fmla="*/ 264383 w 12207421"/>
              <a:gd name="connsiteY10389" fmla="*/ 4783515 h 6933129"/>
              <a:gd name="connsiteX10390" fmla="*/ 259446 w 12207421"/>
              <a:gd name="connsiteY10390" fmla="*/ 4791978 h 6933129"/>
              <a:gd name="connsiteX10391" fmla="*/ 248159 w 12207421"/>
              <a:gd name="connsiteY10391" fmla="*/ 4794799 h 6933129"/>
              <a:gd name="connsiteX10392" fmla="*/ 246748 w 12207421"/>
              <a:gd name="connsiteY10392" fmla="*/ 4794799 h 6933129"/>
              <a:gd name="connsiteX10393" fmla="*/ 239694 w 12207421"/>
              <a:gd name="connsiteY10393" fmla="*/ 4789157 h 6933129"/>
              <a:gd name="connsiteX10394" fmla="*/ 244632 w 12207421"/>
              <a:gd name="connsiteY10394" fmla="*/ 4780693 h 6933129"/>
              <a:gd name="connsiteX10395" fmla="*/ 5771426 w 12207421"/>
              <a:gd name="connsiteY10395" fmla="*/ 4765773 h 6933129"/>
              <a:gd name="connsiteX10396" fmla="*/ 5778481 w 12207421"/>
              <a:gd name="connsiteY10396" fmla="*/ 4772828 h 6933129"/>
              <a:gd name="connsiteX10397" fmla="*/ 5778481 w 12207421"/>
              <a:gd name="connsiteY10397" fmla="*/ 4797522 h 6933129"/>
              <a:gd name="connsiteX10398" fmla="*/ 5771426 w 12207421"/>
              <a:gd name="connsiteY10398" fmla="*/ 4804574 h 6933129"/>
              <a:gd name="connsiteX10399" fmla="*/ 5764372 w 12207421"/>
              <a:gd name="connsiteY10399" fmla="*/ 4797522 h 6933129"/>
              <a:gd name="connsiteX10400" fmla="*/ 5764372 w 12207421"/>
              <a:gd name="connsiteY10400" fmla="*/ 4772828 h 6933129"/>
              <a:gd name="connsiteX10401" fmla="*/ 5771426 w 12207421"/>
              <a:gd name="connsiteY10401" fmla="*/ 4765773 h 6933129"/>
              <a:gd name="connsiteX10402" fmla="*/ 5740386 w 12207421"/>
              <a:gd name="connsiteY10402" fmla="*/ 4743903 h 6933129"/>
              <a:gd name="connsiteX10403" fmla="*/ 5749558 w 12207421"/>
              <a:gd name="connsiteY10403" fmla="*/ 4747432 h 6933129"/>
              <a:gd name="connsiteX10404" fmla="*/ 5746735 w 12207421"/>
              <a:gd name="connsiteY10404" fmla="*/ 4756601 h 6933129"/>
              <a:gd name="connsiteX10405" fmla="*/ 5741092 w 12207421"/>
              <a:gd name="connsiteY10405" fmla="*/ 4759421 h 6933129"/>
              <a:gd name="connsiteX10406" fmla="*/ 5738270 w 12207421"/>
              <a:gd name="connsiteY10406" fmla="*/ 4760129 h 6933129"/>
              <a:gd name="connsiteX10407" fmla="*/ 5731921 w 12207421"/>
              <a:gd name="connsiteY10407" fmla="*/ 4755896 h 6933129"/>
              <a:gd name="connsiteX10408" fmla="*/ 5734743 w 12207421"/>
              <a:gd name="connsiteY10408" fmla="*/ 4746726 h 6933129"/>
              <a:gd name="connsiteX10409" fmla="*/ 10562425 w 12207421"/>
              <a:gd name="connsiteY10409" fmla="*/ 4727219 h 6933129"/>
              <a:gd name="connsiteX10410" fmla="*/ 10569480 w 12207421"/>
              <a:gd name="connsiteY10410" fmla="*/ 4734275 h 6933129"/>
              <a:gd name="connsiteX10411" fmla="*/ 10570185 w 12207421"/>
              <a:gd name="connsiteY10411" fmla="*/ 4788593 h 6933129"/>
              <a:gd name="connsiteX10412" fmla="*/ 10587116 w 12207421"/>
              <a:gd name="connsiteY10412" fmla="*/ 4783655 h 6933129"/>
              <a:gd name="connsiteX10413" fmla="*/ 10614628 w 12207421"/>
              <a:gd name="connsiteY10413" fmla="*/ 4799175 h 6933129"/>
              <a:gd name="connsiteX10414" fmla="*/ 10596992 w 12207421"/>
              <a:gd name="connsiteY10414" fmla="*/ 4833035 h 6933129"/>
              <a:gd name="connsiteX10415" fmla="*/ 10579356 w 12207421"/>
              <a:gd name="connsiteY10415" fmla="*/ 4835857 h 6933129"/>
              <a:gd name="connsiteX10416" fmla="*/ 10562425 w 12207421"/>
              <a:gd name="connsiteY10416" fmla="*/ 4834447 h 6933129"/>
              <a:gd name="connsiteX10417" fmla="*/ 10556782 w 12207421"/>
              <a:gd name="connsiteY10417" fmla="*/ 4827391 h 6933129"/>
              <a:gd name="connsiteX10418" fmla="*/ 10555371 w 12207421"/>
              <a:gd name="connsiteY10418" fmla="*/ 4734275 h 6933129"/>
              <a:gd name="connsiteX10419" fmla="*/ 10562425 w 12207421"/>
              <a:gd name="connsiteY10419" fmla="*/ 4727219 h 6933129"/>
              <a:gd name="connsiteX10420" fmla="*/ 4857488 w 12207421"/>
              <a:gd name="connsiteY10420" fmla="*/ 4726363 h 6933129"/>
              <a:gd name="connsiteX10421" fmla="*/ 4867364 w 12207421"/>
              <a:gd name="connsiteY10421" fmla="*/ 4727069 h 6933129"/>
              <a:gd name="connsiteX10422" fmla="*/ 4903342 w 12207421"/>
              <a:gd name="connsiteY10422" fmla="*/ 4766575 h 6933129"/>
              <a:gd name="connsiteX10423" fmla="*/ 4944257 w 12207421"/>
              <a:gd name="connsiteY10423" fmla="*/ 4739768 h 6933129"/>
              <a:gd name="connsiteX10424" fmla="*/ 4954133 w 12207421"/>
              <a:gd name="connsiteY10424" fmla="*/ 4741884 h 6933129"/>
              <a:gd name="connsiteX10425" fmla="*/ 4951312 w 12207421"/>
              <a:gd name="connsiteY10425" fmla="*/ 4750350 h 6933129"/>
              <a:gd name="connsiteX10426" fmla="*/ 4911807 w 12207421"/>
              <a:gd name="connsiteY10426" fmla="*/ 4776452 h 6933129"/>
              <a:gd name="connsiteX10427" fmla="*/ 4940025 w 12207421"/>
              <a:gd name="connsiteY10427" fmla="*/ 4807488 h 6933129"/>
              <a:gd name="connsiteX10428" fmla="*/ 4939319 w 12207421"/>
              <a:gd name="connsiteY10428" fmla="*/ 4817364 h 6933129"/>
              <a:gd name="connsiteX10429" fmla="*/ 4934381 w 12207421"/>
              <a:gd name="connsiteY10429" fmla="*/ 4819481 h 6933129"/>
              <a:gd name="connsiteX10430" fmla="*/ 4929443 w 12207421"/>
              <a:gd name="connsiteY10430" fmla="*/ 4817364 h 6933129"/>
              <a:gd name="connsiteX10431" fmla="*/ 4899814 w 12207421"/>
              <a:gd name="connsiteY10431" fmla="*/ 4784916 h 6933129"/>
              <a:gd name="connsiteX10432" fmla="*/ 4866659 w 12207421"/>
              <a:gd name="connsiteY10432" fmla="*/ 4806783 h 6933129"/>
              <a:gd name="connsiteX10433" fmla="*/ 4863131 w 12207421"/>
              <a:gd name="connsiteY10433" fmla="*/ 4808194 h 6933129"/>
              <a:gd name="connsiteX10434" fmla="*/ 4857488 w 12207421"/>
              <a:gd name="connsiteY10434" fmla="*/ 4804666 h 6933129"/>
              <a:gd name="connsiteX10435" fmla="*/ 4859604 w 12207421"/>
              <a:gd name="connsiteY10435" fmla="*/ 4794791 h 6933129"/>
              <a:gd name="connsiteX10436" fmla="*/ 4890644 w 12207421"/>
              <a:gd name="connsiteY10436" fmla="*/ 4774335 h 6933129"/>
              <a:gd name="connsiteX10437" fmla="*/ 4856783 w 12207421"/>
              <a:gd name="connsiteY10437" fmla="*/ 4736241 h 6933129"/>
              <a:gd name="connsiteX10438" fmla="*/ 4857488 w 12207421"/>
              <a:gd name="connsiteY10438" fmla="*/ 4726363 h 6933129"/>
              <a:gd name="connsiteX10439" fmla="*/ 5356628 w 12207421"/>
              <a:gd name="connsiteY10439" fmla="*/ 4722745 h 6933129"/>
              <a:gd name="connsiteX10440" fmla="*/ 5339698 w 12207421"/>
              <a:gd name="connsiteY10440" fmla="*/ 4729094 h 6933129"/>
              <a:gd name="connsiteX10441" fmla="*/ 5339698 w 12207421"/>
              <a:gd name="connsiteY10441" fmla="*/ 4746023 h 6933129"/>
              <a:gd name="connsiteX10442" fmla="*/ 5360861 w 12207421"/>
              <a:gd name="connsiteY10442" fmla="*/ 4744612 h 6933129"/>
              <a:gd name="connsiteX10443" fmla="*/ 5370031 w 12207421"/>
              <a:gd name="connsiteY10443" fmla="*/ 4729094 h 6933129"/>
              <a:gd name="connsiteX10444" fmla="*/ 5356628 w 12207421"/>
              <a:gd name="connsiteY10444" fmla="*/ 4722745 h 6933129"/>
              <a:gd name="connsiteX10445" fmla="*/ 11090800 w 12207421"/>
              <a:gd name="connsiteY10445" fmla="*/ 4722281 h 6933129"/>
              <a:gd name="connsiteX10446" fmla="*/ 11097855 w 12207421"/>
              <a:gd name="connsiteY10446" fmla="*/ 4725808 h 6933129"/>
              <a:gd name="connsiteX10447" fmla="*/ 11097149 w 12207421"/>
              <a:gd name="connsiteY10447" fmla="*/ 4733569 h 6933129"/>
              <a:gd name="connsiteX10448" fmla="*/ 11055528 w 12207421"/>
              <a:gd name="connsiteY10448" fmla="*/ 4785771 h 6933129"/>
              <a:gd name="connsiteX10449" fmla="*/ 11115491 w 12207421"/>
              <a:gd name="connsiteY10449" fmla="*/ 4787183 h 6933129"/>
              <a:gd name="connsiteX10450" fmla="*/ 11122545 w 12207421"/>
              <a:gd name="connsiteY10450" fmla="*/ 4794237 h 6933129"/>
              <a:gd name="connsiteX10451" fmla="*/ 11115491 w 12207421"/>
              <a:gd name="connsiteY10451" fmla="*/ 4801291 h 6933129"/>
              <a:gd name="connsiteX10452" fmla="*/ 11041419 w 12207421"/>
              <a:gd name="connsiteY10452" fmla="*/ 4799880 h 6933129"/>
              <a:gd name="connsiteX10453" fmla="*/ 11035070 w 12207421"/>
              <a:gd name="connsiteY10453" fmla="*/ 4795647 h 6933129"/>
              <a:gd name="connsiteX10454" fmla="*/ 11035776 w 12207421"/>
              <a:gd name="connsiteY10454" fmla="*/ 4788593 h 6933129"/>
              <a:gd name="connsiteX10455" fmla="*/ 11075986 w 12207421"/>
              <a:gd name="connsiteY10455" fmla="*/ 4739212 h 6933129"/>
              <a:gd name="connsiteX10456" fmla="*/ 11028721 w 12207421"/>
              <a:gd name="connsiteY10456" fmla="*/ 4745562 h 6933129"/>
              <a:gd name="connsiteX10457" fmla="*/ 11020961 w 12207421"/>
              <a:gd name="connsiteY10457" fmla="*/ 4739212 h 6933129"/>
              <a:gd name="connsiteX10458" fmla="*/ 11025900 w 12207421"/>
              <a:gd name="connsiteY10458" fmla="*/ 4730747 h 6933129"/>
              <a:gd name="connsiteX10459" fmla="*/ 7989312 w 12207421"/>
              <a:gd name="connsiteY10459" fmla="*/ 4722029 h 6933129"/>
              <a:gd name="connsiteX10460" fmla="*/ 7963210 w 12207421"/>
              <a:gd name="connsiteY10460" fmla="*/ 4743190 h 6933129"/>
              <a:gd name="connsiteX10461" fmla="*/ 7962505 w 12207421"/>
              <a:gd name="connsiteY10461" fmla="*/ 4762941 h 6933129"/>
              <a:gd name="connsiteX10462" fmla="*/ 7964621 w 12207421"/>
              <a:gd name="connsiteY10462" fmla="*/ 4774229 h 6933129"/>
              <a:gd name="connsiteX10463" fmla="*/ 7999893 w 12207421"/>
              <a:gd name="connsiteY10463" fmla="*/ 4754476 h 6933129"/>
              <a:gd name="connsiteX10464" fmla="*/ 8001304 w 12207421"/>
              <a:gd name="connsiteY10464" fmla="*/ 4732609 h 6933129"/>
              <a:gd name="connsiteX10465" fmla="*/ 7989312 w 12207421"/>
              <a:gd name="connsiteY10465" fmla="*/ 4722029 h 6933129"/>
              <a:gd name="connsiteX10466" fmla="*/ 3261074 w 12207421"/>
              <a:gd name="connsiteY10466" fmla="*/ 4720723 h 6933129"/>
              <a:gd name="connsiteX10467" fmla="*/ 3282237 w 12207421"/>
              <a:gd name="connsiteY10467" fmla="*/ 4732717 h 6933129"/>
              <a:gd name="connsiteX10468" fmla="*/ 3279416 w 12207421"/>
              <a:gd name="connsiteY10468" fmla="*/ 4770813 h 6933129"/>
              <a:gd name="connsiteX10469" fmla="*/ 3271656 w 12207421"/>
              <a:gd name="connsiteY10469" fmla="*/ 4779278 h 6933129"/>
              <a:gd name="connsiteX10470" fmla="*/ 3310455 w 12207421"/>
              <a:gd name="connsiteY10470" fmla="*/ 4777162 h 6933129"/>
              <a:gd name="connsiteX10471" fmla="*/ 3317510 w 12207421"/>
              <a:gd name="connsiteY10471" fmla="*/ 4784215 h 6933129"/>
              <a:gd name="connsiteX10472" fmla="*/ 3312571 w 12207421"/>
              <a:gd name="connsiteY10472" fmla="*/ 4791268 h 6933129"/>
              <a:gd name="connsiteX10473" fmla="*/ 3250493 w 12207421"/>
              <a:gd name="connsiteY10473" fmla="*/ 4794090 h 6933129"/>
              <a:gd name="connsiteX10474" fmla="*/ 3243438 w 12207421"/>
              <a:gd name="connsiteY10474" fmla="*/ 4789152 h 6933129"/>
              <a:gd name="connsiteX10475" fmla="*/ 3246260 w 12207421"/>
              <a:gd name="connsiteY10475" fmla="*/ 4781393 h 6933129"/>
              <a:gd name="connsiteX10476" fmla="*/ 3268834 w 12207421"/>
              <a:gd name="connsiteY10476" fmla="*/ 4762349 h 6933129"/>
              <a:gd name="connsiteX10477" fmla="*/ 3270950 w 12207421"/>
              <a:gd name="connsiteY10477" fmla="*/ 4739772 h 6933129"/>
              <a:gd name="connsiteX10478" fmla="*/ 3260369 w 12207421"/>
              <a:gd name="connsiteY10478" fmla="*/ 4734128 h 6933129"/>
              <a:gd name="connsiteX10479" fmla="*/ 3251198 w 12207421"/>
              <a:gd name="connsiteY10479" fmla="*/ 4736245 h 6933129"/>
              <a:gd name="connsiteX10480" fmla="*/ 3251198 w 12207421"/>
              <a:gd name="connsiteY10480" fmla="*/ 4740478 h 6933129"/>
              <a:gd name="connsiteX10481" fmla="*/ 3244849 w 12207421"/>
              <a:gd name="connsiteY10481" fmla="*/ 4748239 h 6933129"/>
              <a:gd name="connsiteX10482" fmla="*/ 3237089 w 12207421"/>
              <a:gd name="connsiteY10482" fmla="*/ 4741888 h 6933129"/>
              <a:gd name="connsiteX10483" fmla="*/ 3236384 w 12207421"/>
              <a:gd name="connsiteY10483" fmla="*/ 4734128 h 6933129"/>
              <a:gd name="connsiteX10484" fmla="*/ 3238500 w 12207421"/>
              <a:gd name="connsiteY10484" fmla="*/ 4729190 h 6933129"/>
              <a:gd name="connsiteX10485" fmla="*/ 3261074 w 12207421"/>
              <a:gd name="connsiteY10485" fmla="*/ 4720723 h 6933129"/>
              <a:gd name="connsiteX10486" fmla="*/ 5516764 w 12207421"/>
              <a:gd name="connsiteY10486" fmla="*/ 4719220 h 6933129"/>
              <a:gd name="connsiteX10487" fmla="*/ 5524524 w 12207421"/>
              <a:gd name="connsiteY10487" fmla="*/ 4725567 h 6933129"/>
              <a:gd name="connsiteX10488" fmla="*/ 5518175 w 12207421"/>
              <a:gd name="connsiteY10488" fmla="*/ 4733325 h 6933129"/>
              <a:gd name="connsiteX10489" fmla="*/ 5496307 w 12207421"/>
              <a:gd name="connsiteY10489" fmla="*/ 4736146 h 6933129"/>
              <a:gd name="connsiteX10490" fmla="*/ 5495601 w 12207421"/>
              <a:gd name="connsiteY10490" fmla="*/ 4736146 h 6933129"/>
              <a:gd name="connsiteX10491" fmla="*/ 5488547 w 12207421"/>
              <a:gd name="connsiteY10491" fmla="*/ 4729798 h 6933129"/>
              <a:gd name="connsiteX10492" fmla="*/ 5494896 w 12207421"/>
              <a:gd name="connsiteY10492" fmla="*/ 4722040 h 6933129"/>
              <a:gd name="connsiteX10493" fmla="*/ 5758729 w 12207421"/>
              <a:gd name="connsiteY10493" fmla="*/ 4718514 h 6933129"/>
              <a:gd name="connsiteX10494" fmla="*/ 5765078 w 12207421"/>
              <a:gd name="connsiteY10494" fmla="*/ 4722039 h 6933129"/>
              <a:gd name="connsiteX10495" fmla="*/ 5771427 w 12207421"/>
              <a:gd name="connsiteY10495" fmla="*/ 4724861 h 6933129"/>
              <a:gd name="connsiteX10496" fmla="*/ 5770722 w 12207421"/>
              <a:gd name="connsiteY10496" fmla="*/ 4734735 h 6933129"/>
              <a:gd name="connsiteX10497" fmla="*/ 5763667 w 12207421"/>
              <a:gd name="connsiteY10497" fmla="*/ 4737557 h 6933129"/>
              <a:gd name="connsiteX10498" fmla="*/ 5758729 w 12207421"/>
              <a:gd name="connsiteY10498" fmla="*/ 4736146 h 6933129"/>
              <a:gd name="connsiteX10499" fmla="*/ 5751675 w 12207421"/>
              <a:gd name="connsiteY10499" fmla="*/ 4725566 h 6933129"/>
              <a:gd name="connsiteX10500" fmla="*/ 5758729 w 12207421"/>
              <a:gd name="connsiteY10500" fmla="*/ 4718514 h 6933129"/>
              <a:gd name="connsiteX10501" fmla="*/ 4539334 w 12207421"/>
              <a:gd name="connsiteY10501" fmla="*/ 4717891 h 6933129"/>
              <a:gd name="connsiteX10502" fmla="*/ 4549210 w 12207421"/>
              <a:gd name="connsiteY10502" fmla="*/ 4717891 h 6933129"/>
              <a:gd name="connsiteX10503" fmla="*/ 4549210 w 12207421"/>
              <a:gd name="connsiteY10503" fmla="*/ 4727768 h 6933129"/>
              <a:gd name="connsiteX10504" fmla="*/ 4521698 w 12207421"/>
              <a:gd name="connsiteY10504" fmla="*/ 4762335 h 6933129"/>
              <a:gd name="connsiteX10505" fmla="*/ 4552032 w 12207421"/>
              <a:gd name="connsiteY10505" fmla="*/ 4807483 h 6933129"/>
              <a:gd name="connsiteX10506" fmla="*/ 4556970 w 12207421"/>
              <a:gd name="connsiteY10506" fmla="*/ 4831468 h 6933129"/>
              <a:gd name="connsiteX10507" fmla="*/ 4547799 w 12207421"/>
              <a:gd name="connsiteY10507" fmla="*/ 4839934 h 6933129"/>
              <a:gd name="connsiteX10508" fmla="*/ 4545683 w 12207421"/>
              <a:gd name="connsiteY10508" fmla="*/ 4839934 h 6933129"/>
              <a:gd name="connsiteX10509" fmla="*/ 4538629 w 12207421"/>
              <a:gd name="connsiteY10509" fmla="*/ 4834995 h 6933129"/>
              <a:gd name="connsiteX10510" fmla="*/ 4542862 w 12207421"/>
              <a:gd name="connsiteY10510" fmla="*/ 4825826 h 6933129"/>
              <a:gd name="connsiteX10511" fmla="*/ 4539334 w 12207421"/>
              <a:gd name="connsiteY10511" fmla="*/ 4814538 h 6933129"/>
              <a:gd name="connsiteX10512" fmla="*/ 4512527 w 12207421"/>
              <a:gd name="connsiteY10512" fmla="*/ 4774327 h 6933129"/>
              <a:gd name="connsiteX10513" fmla="*/ 4489248 w 12207421"/>
              <a:gd name="connsiteY10513" fmla="*/ 4830057 h 6933129"/>
              <a:gd name="connsiteX10514" fmla="*/ 4482193 w 12207421"/>
              <a:gd name="connsiteY10514" fmla="*/ 4834995 h 6933129"/>
              <a:gd name="connsiteX10515" fmla="*/ 4480077 w 12207421"/>
              <a:gd name="connsiteY10515" fmla="*/ 4834995 h 6933129"/>
              <a:gd name="connsiteX10516" fmla="*/ 4477255 w 12207421"/>
              <a:gd name="connsiteY10516" fmla="*/ 4826531 h 6933129"/>
              <a:gd name="connsiteX10517" fmla="*/ 4505473 w 12207421"/>
              <a:gd name="connsiteY10517" fmla="*/ 4762335 h 6933129"/>
              <a:gd name="connsiteX10518" fmla="*/ 4489248 w 12207421"/>
              <a:gd name="connsiteY10518" fmla="*/ 4738350 h 6933129"/>
              <a:gd name="connsiteX10519" fmla="*/ 4491364 w 12207421"/>
              <a:gd name="connsiteY10519" fmla="*/ 4728474 h 6933129"/>
              <a:gd name="connsiteX10520" fmla="*/ 4501240 w 12207421"/>
              <a:gd name="connsiteY10520" fmla="*/ 4730590 h 6933129"/>
              <a:gd name="connsiteX10521" fmla="*/ 4513938 w 12207421"/>
              <a:gd name="connsiteY10521" fmla="*/ 4749637 h 6933129"/>
              <a:gd name="connsiteX10522" fmla="*/ 4539334 w 12207421"/>
              <a:gd name="connsiteY10522" fmla="*/ 4717891 h 6933129"/>
              <a:gd name="connsiteX10523" fmla="*/ 13246 w 12207421"/>
              <a:gd name="connsiteY10523" fmla="*/ 4717202 h 6933129"/>
              <a:gd name="connsiteX10524" fmla="*/ 20301 w 12207421"/>
              <a:gd name="connsiteY10524" fmla="*/ 4724257 h 6933129"/>
              <a:gd name="connsiteX10525" fmla="*/ 21006 w 12207421"/>
              <a:gd name="connsiteY10525" fmla="*/ 4778577 h 6933129"/>
              <a:gd name="connsiteX10526" fmla="*/ 37937 w 12207421"/>
              <a:gd name="connsiteY10526" fmla="*/ 4773640 h 6933129"/>
              <a:gd name="connsiteX10527" fmla="*/ 65449 w 12207421"/>
              <a:gd name="connsiteY10527" fmla="*/ 4789157 h 6933129"/>
              <a:gd name="connsiteX10528" fmla="*/ 47813 w 12207421"/>
              <a:gd name="connsiteY10528" fmla="*/ 4823014 h 6933129"/>
              <a:gd name="connsiteX10529" fmla="*/ 30177 w 12207421"/>
              <a:gd name="connsiteY10529" fmla="*/ 4825837 h 6933129"/>
              <a:gd name="connsiteX10530" fmla="*/ 13246 w 12207421"/>
              <a:gd name="connsiteY10530" fmla="*/ 4824425 h 6933129"/>
              <a:gd name="connsiteX10531" fmla="*/ 7603 w 12207421"/>
              <a:gd name="connsiteY10531" fmla="*/ 4817370 h 6933129"/>
              <a:gd name="connsiteX10532" fmla="*/ 6192 w 12207421"/>
              <a:gd name="connsiteY10532" fmla="*/ 4724257 h 6933129"/>
              <a:gd name="connsiteX10533" fmla="*/ 13246 w 12207421"/>
              <a:gd name="connsiteY10533" fmla="*/ 4717202 h 6933129"/>
              <a:gd name="connsiteX10534" fmla="*/ 5693829 w 12207421"/>
              <a:gd name="connsiteY10534" fmla="*/ 4715692 h 6933129"/>
              <a:gd name="connsiteX10535" fmla="*/ 5702296 w 12207421"/>
              <a:gd name="connsiteY10535" fmla="*/ 4716396 h 6933129"/>
              <a:gd name="connsiteX10536" fmla="*/ 5709350 w 12207421"/>
              <a:gd name="connsiteY10536" fmla="*/ 4723450 h 6933129"/>
              <a:gd name="connsiteX10537" fmla="*/ 5702296 w 12207421"/>
              <a:gd name="connsiteY10537" fmla="*/ 4730503 h 6933129"/>
              <a:gd name="connsiteX10538" fmla="*/ 5693829 w 12207421"/>
              <a:gd name="connsiteY10538" fmla="*/ 4729798 h 6933129"/>
              <a:gd name="connsiteX10539" fmla="*/ 5686775 w 12207421"/>
              <a:gd name="connsiteY10539" fmla="*/ 4722745 h 6933129"/>
              <a:gd name="connsiteX10540" fmla="*/ 5693829 w 12207421"/>
              <a:gd name="connsiteY10540" fmla="*/ 4715692 h 6933129"/>
              <a:gd name="connsiteX10541" fmla="*/ 5627517 w 12207421"/>
              <a:gd name="connsiteY10541" fmla="*/ 4715692 h 6933129"/>
              <a:gd name="connsiteX10542" fmla="*/ 5638804 w 12207421"/>
              <a:gd name="connsiteY10542" fmla="*/ 4715692 h 6933129"/>
              <a:gd name="connsiteX10543" fmla="*/ 5645859 w 12207421"/>
              <a:gd name="connsiteY10543" fmla="*/ 4722745 h 6933129"/>
              <a:gd name="connsiteX10544" fmla="*/ 5638804 w 12207421"/>
              <a:gd name="connsiteY10544" fmla="*/ 4729798 h 6933129"/>
              <a:gd name="connsiteX10545" fmla="*/ 5627517 w 12207421"/>
              <a:gd name="connsiteY10545" fmla="*/ 4729798 h 6933129"/>
              <a:gd name="connsiteX10546" fmla="*/ 5620463 w 12207421"/>
              <a:gd name="connsiteY10546" fmla="*/ 4722745 h 6933129"/>
              <a:gd name="connsiteX10547" fmla="*/ 5627517 w 12207421"/>
              <a:gd name="connsiteY10547" fmla="*/ 4715692 h 6933129"/>
              <a:gd name="connsiteX10548" fmla="*/ 4148521 w 12207421"/>
              <a:gd name="connsiteY10548" fmla="*/ 4714369 h 6933129"/>
              <a:gd name="connsiteX10549" fmla="*/ 4143582 w 12207421"/>
              <a:gd name="connsiteY10549" fmla="*/ 4717896 h 6933129"/>
              <a:gd name="connsiteX10550" fmla="*/ 4149226 w 12207421"/>
              <a:gd name="connsiteY10550" fmla="*/ 4737649 h 6933129"/>
              <a:gd name="connsiteX10551" fmla="*/ 4154870 w 12207421"/>
              <a:gd name="connsiteY10551" fmla="*/ 4745410 h 6933129"/>
              <a:gd name="connsiteX10552" fmla="*/ 4160513 w 12207421"/>
              <a:gd name="connsiteY10552" fmla="*/ 4736944 h 6933129"/>
              <a:gd name="connsiteX10553" fmla="*/ 4161924 w 12207421"/>
              <a:gd name="connsiteY10553" fmla="*/ 4717190 h 6933129"/>
              <a:gd name="connsiteX10554" fmla="*/ 4148521 w 12207421"/>
              <a:gd name="connsiteY10554" fmla="*/ 4714369 h 6933129"/>
              <a:gd name="connsiteX10555" fmla="*/ 2727761 w 12207421"/>
              <a:gd name="connsiteY10555" fmla="*/ 4714368 h 6933129"/>
              <a:gd name="connsiteX10556" fmla="*/ 2752451 w 12207421"/>
              <a:gd name="connsiteY10556" fmla="*/ 4744705 h 6933129"/>
              <a:gd name="connsiteX10557" fmla="*/ 2747513 w 12207421"/>
              <a:gd name="connsiteY10557" fmla="*/ 4760225 h 6933129"/>
              <a:gd name="connsiteX10558" fmla="*/ 2743986 w 12207421"/>
              <a:gd name="connsiteY10558" fmla="*/ 4768690 h 6933129"/>
              <a:gd name="connsiteX10559" fmla="*/ 2767266 w 12207421"/>
              <a:gd name="connsiteY10559" fmla="*/ 4758108 h 6933129"/>
              <a:gd name="connsiteX10560" fmla="*/ 2777142 w 12207421"/>
              <a:gd name="connsiteY10560" fmla="*/ 4758814 h 6933129"/>
              <a:gd name="connsiteX10561" fmla="*/ 2776436 w 12207421"/>
              <a:gd name="connsiteY10561" fmla="*/ 4768690 h 6933129"/>
              <a:gd name="connsiteX10562" fmla="*/ 2737637 w 12207421"/>
              <a:gd name="connsiteY10562" fmla="*/ 4783503 h 6933129"/>
              <a:gd name="connsiteX10563" fmla="*/ 2730583 w 12207421"/>
              <a:gd name="connsiteY10563" fmla="*/ 4778565 h 6933129"/>
              <a:gd name="connsiteX10564" fmla="*/ 2734110 w 12207421"/>
              <a:gd name="connsiteY10564" fmla="*/ 4754580 h 6933129"/>
              <a:gd name="connsiteX10565" fmla="*/ 2737637 w 12207421"/>
              <a:gd name="connsiteY10565" fmla="*/ 4743294 h 6933129"/>
              <a:gd name="connsiteX10566" fmla="*/ 2725645 w 12207421"/>
              <a:gd name="connsiteY10566" fmla="*/ 4727772 h 6933129"/>
              <a:gd name="connsiteX10567" fmla="*/ 2710125 w 12207421"/>
              <a:gd name="connsiteY10567" fmla="*/ 4739766 h 6933129"/>
              <a:gd name="connsiteX10568" fmla="*/ 2702365 w 12207421"/>
              <a:gd name="connsiteY10568" fmla="*/ 4745410 h 6933129"/>
              <a:gd name="connsiteX10569" fmla="*/ 2696722 w 12207421"/>
              <a:gd name="connsiteY10569" fmla="*/ 4737649 h 6933129"/>
              <a:gd name="connsiteX10570" fmla="*/ 2727761 w 12207421"/>
              <a:gd name="connsiteY10570" fmla="*/ 4714368 h 6933129"/>
              <a:gd name="connsiteX10571" fmla="*/ 2619828 w 12207421"/>
              <a:gd name="connsiteY10571" fmla="*/ 4713662 h 6933129"/>
              <a:gd name="connsiteX10572" fmla="*/ 2631821 w 12207421"/>
              <a:gd name="connsiteY10572" fmla="*/ 4721423 h 6933129"/>
              <a:gd name="connsiteX10573" fmla="*/ 2628294 w 12207421"/>
              <a:gd name="connsiteY10573" fmla="*/ 4730593 h 6933129"/>
              <a:gd name="connsiteX10574" fmla="*/ 2636759 w 12207421"/>
              <a:gd name="connsiteY10574" fmla="*/ 4789850 h 6933129"/>
              <a:gd name="connsiteX10575" fmla="*/ 2673442 w 12207421"/>
              <a:gd name="connsiteY10575" fmla="*/ 4772215 h 6933129"/>
              <a:gd name="connsiteX10576" fmla="*/ 2695311 w 12207421"/>
              <a:gd name="connsiteY10576" fmla="*/ 4790556 h 6933129"/>
              <a:gd name="connsiteX10577" fmla="*/ 2693900 w 12207421"/>
              <a:gd name="connsiteY10577" fmla="*/ 4825826 h 6933129"/>
              <a:gd name="connsiteX10578" fmla="*/ 2648752 w 12207421"/>
              <a:gd name="connsiteY10578" fmla="*/ 4851928 h 6933129"/>
              <a:gd name="connsiteX10579" fmla="*/ 2643108 w 12207421"/>
              <a:gd name="connsiteY10579" fmla="*/ 4858277 h 6933129"/>
              <a:gd name="connsiteX10580" fmla="*/ 2641697 w 12207421"/>
              <a:gd name="connsiteY10580" fmla="*/ 4858277 h 6933129"/>
              <a:gd name="connsiteX10581" fmla="*/ 2634643 w 12207421"/>
              <a:gd name="connsiteY10581" fmla="*/ 4853339 h 6933129"/>
              <a:gd name="connsiteX10582" fmla="*/ 2629705 w 12207421"/>
              <a:gd name="connsiteY10582" fmla="*/ 4829353 h 6933129"/>
              <a:gd name="connsiteX10583" fmla="*/ 2612069 w 12207421"/>
              <a:gd name="connsiteY10583" fmla="*/ 4721423 h 6933129"/>
              <a:gd name="connsiteX10584" fmla="*/ 2614185 w 12207421"/>
              <a:gd name="connsiteY10584" fmla="*/ 4715779 h 6933129"/>
              <a:gd name="connsiteX10585" fmla="*/ 2619828 w 12207421"/>
              <a:gd name="connsiteY10585" fmla="*/ 4713662 h 6933129"/>
              <a:gd name="connsiteX10586" fmla="*/ 5573905 w 12207421"/>
              <a:gd name="connsiteY10586" fmla="*/ 4712871 h 6933129"/>
              <a:gd name="connsiteX10587" fmla="*/ 5582369 w 12207421"/>
              <a:gd name="connsiteY10587" fmla="*/ 4718514 h 6933129"/>
              <a:gd name="connsiteX10588" fmla="*/ 5577432 w 12207421"/>
              <a:gd name="connsiteY10588" fmla="*/ 4726977 h 6933129"/>
              <a:gd name="connsiteX10589" fmla="*/ 5566145 w 12207421"/>
              <a:gd name="connsiteY10589" fmla="*/ 4729798 h 6933129"/>
              <a:gd name="connsiteX10590" fmla="*/ 5564734 w 12207421"/>
              <a:gd name="connsiteY10590" fmla="*/ 4729798 h 6933129"/>
              <a:gd name="connsiteX10591" fmla="*/ 5557680 w 12207421"/>
              <a:gd name="connsiteY10591" fmla="*/ 4724156 h 6933129"/>
              <a:gd name="connsiteX10592" fmla="*/ 5562618 w 12207421"/>
              <a:gd name="connsiteY10592" fmla="*/ 4715692 h 6933129"/>
              <a:gd name="connsiteX10593" fmla="*/ 541620 w 12207421"/>
              <a:gd name="connsiteY10593" fmla="*/ 4712264 h 6933129"/>
              <a:gd name="connsiteX10594" fmla="*/ 548674 w 12207421"/>
              <a:gd name="connsiteY10594" fmla="*/ 4715791 h 6933129"/>
              <a:gd name="connsiteX10595" fmla="*/ 547968 w 12207421"/>
              <a:gd name="connsiteY10595" fmla="*/ 4723552 h 6933129"/>
              <a:gd name="connsiteX10596" fmla="*/ 506347 w 12207421"/>
              <a:gd name="connsiteY10596" fmla="*/ 4775756 h 6933129"/>
              <a:gd name="connsiteX10597" fmla="*/ 566311 w 12207421"/>
              <a:gd name="connsiteY10597" fmla="*/ 4777167 h 6933129"/>
              <a:gd name="connsiteX10598" fmla="*/ 573365 w 12207421"/>
              <a:gd name="connsiteY10598" fmla="*/ 4784221 h 6933129"/>
              <a:gd name="connsiteX10599" fmla="*/ 566311 w 12207421"/>
              <a:gd name="connsiteY10599" fmla="*/ 4791274 h 6933129"/>
              <a:gd name="connsiteX10600" fmla="*/ 492238 w 12207421"/>
              <a:gd name="connsiteY10600" fmla="*/ 4789863 h 6933129"/>
              <a:gd name="connsiteX10601" fmla="*/ 485889 w 12207421"/>
              <a:gd name="connsiteY10601" fmla="*/ 4785630 h 6933129"/>
              <a:gd name="connsiteX10602" fmla="*/ 486595 w 12207421"/>
              <a:gd name="connsiteY10602" fmla="*/ 4778578 h 6933129"/>
              <a:gd name="connsiteX10603" fmla="*/ 526805 w 12207421"/>
              <a:gd name="connsiteY10603" fmla="*/ 4729196 h 6933129"/>
              <a:gd name="connsiteX10604" fmla="*/ 479540 w 12207421"/>
              <a:gd name="connsiteY10604" fmla="*/ 4735546 h 6933129"/>
              <a:gd name="connsiteX10605" fmla="*/ 471780 w 12207421"/>
              <a:gd name="connsiteY10605" fmla="*/ 4729196 h 6933129"/>
              <a:gd name="connsiteX10606" fmla="*/ 476719 w 12207421"/>
              <a:gd name="connsiteY10606" fmla="*/ 4720729 h 6933129"/>
              <a:gd name="connsiteX10607" fmla="*/ 3153142 w 12207421"/>
              <a:gd name="connsiteY10607" fmla="*/ 4704497 h 6933129"/>
              <a:gd name="connsiteX10608" fmla="*/ 3186298 w 12207421"/>
              <a:gd name="connsiteY10608" fmla="*/ 4704497 h 6933129"/>
              <a:gd name="connsiteX10609" fmla="*/ 3193352 w 12207421"/>
              <a:gd name="connsiteY10609" fmla="*/ 4711552 h 6933129"/>
              <a:gd name="connsiteX10610" fmla="*/ 3186298 w 12207421"/>
              <a:gd name="connsiteY10610" fmla="*/ 4718608 h 6933129"/>
              <a:gd name="connsiteX10611" fmla="*/ 3153142 w 12207421"/>
              <a:gd name="connsiteY10611" fmla="*/ 4718608 h 6933129"/>
              <a:gd name="connsiteX10612" fmla="*/ 3146088 w 12207421"/>
              <a:gd name="connsiteY10612" fmla="*/ 4711552 h 6933129"/>
              <a:gd name="connsiteX10613" fmla="*/ 3153142 w 12207421"/>
              <a:gd name="connsiteY10613" fmla="*/ 4704497 h 6933129"/>
              <a:gd name="connsiteX10614" fmla="*/ 4743207 w 12207421"/>
              <a:gd name="connsiteY10614" fmla="*/ 4700961 h 6933129"/>
              <a:gd name="connsiteX10615" fmla="*/ 4748145 w 12207421"/>
              <a:gd name="connsiteY10615" fmla="*/ 4703783 h 6933129"/>
              <a:gd name="connsiteX10616" fmla="*/ 4749556 w 12207421"/>
              <a:gd name="connsiteY10616" fmla="*/ 4709426 h 6933129"/>
              <a:gd name="connsiteX10617" fmla="*/ 4711462 w 12207421"/>
              <a:gd name="connsiteY10617" fmla="*/ 4775737 h 6933129"/>
              <a:gd name="connsiteX10618" fmla="*/ 4677601 w 12207421"/>
              <a:gd name="connsiteY10618" fmla="*/ 4833584 h 6933129"/>
              <a:gd name="connsiteX10619" fmla="*/ 4746029 w 12207421"/>
              <a:gd name="connsiteY10619" fmla="*/ 4791964 h 6933129"/>
              <a:gd name="connsiteX10620" fmla="*/ 4755199 w 12207421"/>
              <a:gd name="connsiteY10620" fmla="*/ 4787731 h 6933129"/>
              <a:gd name="connsiteX10621" fmla="*/ 4759432 w 12207421"/>
              <a:gd name="connsiteY10621" fmla="*/ 4796902 h 6933129"/>
              <a:gd name="connsiteX10622" fmla="*/ 4685361 w 12207421"/>
              <a:gd name="connsiteY10622" fmla="*/ 4849104 h 6933129"/>
              <a:gd name="connsiteX10623" fmla="*/ 4667725 w 12207421"/>
              <a:gd name="connsiteY10623" fmla="*/ 4846988 h 6933129"/>
              <a:gd name="connsiteX10624" fmla="*/ 4662787 w 12207421"/>
              <a:gd name="connsiteY10624" fmla="*/ 4838522 h 6933129"/>
              <a:gd name="connsiteX10625" fmla="*/ 4700880 w 12207421"/>
              <a:gd name="connsiteY10625" fmla="*/ 4766568 h 6933129"/>
              <a:gd name="connsiteX10626" fmla="*/ 4734036 w 12207421"/>
              <a:gd name="connsiteY10626" fmla="*/ 4715069 h 6933129"/>
              <a:gd name="connsiteX10627" fmla="*/ 4679717 w 12207421"/>
              <a:gd name="connsiteY10627" fmla="*/ 4716480 h 6933129"/>
              <a:gd name="connsiteX10628" fmla="*/ 4671957 w 12207421"/>
              <a:gd name="connsiteY10628" fmla="*/ 4710131 h 6933129"/>
              <a:gd name="connsiteX10629" fmla="*/ 4678306 w 12207421"/>
              <a:gd name="connsiteY10629" fmla="*/ 4702372 h 6933129"/>
              <a:gd name="connsiteX10630" fmla="*/ 4743207 w 12207421"/>
              <a:gd name="connsiteY10630" fmla="*/ 4700961 h 6933129"/>
              <a:gd name="connsiteX10631" fmla="*/ 4625399 w 12207421"/>
              <a:gd name="connsiteY10631" fmla="*/ 4685441 h 6933129"/>
              <a:gd name="connsiteX10632" fmla="*/ 4633864 w 12207421"/>
              <a:gd name="connsiteY10632" fmla="*/ 4689674 h 6933129"/>
              <a:gd name="connsiteX10633" fmla="*/ 4651500 w 12207421"/>
              <a:gd name="connsiteY10633" fmla="*/ 4787025 h 6933129"/>
              <a:gd name="connsiteX10634" fmla="*/ 4645152 w 12207421"/>
              <a:gd name="connsiteY10634" fmla="*/ 4830057 h 6933129"/>
              <a:gd name="connsiteX10635" fmla="*/ 4609880 w 12207421"/>
              <a:gd name="connsiteY10635" fmla="*/ 4859686 h 6933129"/>
              <a:gd name="connsiteX10636" fmla="*/ 4609174 w 12207421"/>
              <a:gd name="connsiteY10636" fmla="*/ 4859686 h 6933129"/>
              <a:gd name="connsiteX10637" fmla="*/ 4604942 w 12207421"/>
              <a:gd name="connsiteY10637" fmla="*/ 4858275 h 6933129"/>
              <a:gd name="connsiteX10638" fmla="*/ 4595065 w 12207421"/>
              <a:gd name="connsiteY10638" fmla="*/ 4825825 h 6933129"/>
              <a:gd name="connsiteX10639" fmla="*/ 4604236 w 12207421"/>
              <a:gd name="connsiteY10639" fmla="*/ 4821592 h 6933129"/>
              <a:gd name="connsiteX10640" fmla="*/ 4607058 w 12207421"/>
              <a:gd name="connsiteY10640" fmla="*/ 4830763 h 6933129"/>
              <a:gd name="connsiteX10641" fmla="*/ 4609880 w 12207421"/>
              <a:gd name="connsiteY10641" fmla="*/ 4845577 h 6933129"/>
              <a:gd name="connsiteX10642" fmla="*/ 4631043 w 12207421"/>
              <a:gd name="connsiteY10642" fmla="*/ 4825119 h 6933129"/>
              <a:gd name="connsiteX10643" fmla="*/ 4636686 w 12207421"/>
              <a:gd name="connsiteY10643" fmla="*/ 4787731 h 6933129"/>
              <a:gd name="connsiteX10644" fmla="*/ 4632453 w 12207421"/>
              <a:gd name="connsiteY10644" fmla="*/ 4741877 h 6933129"/>
              <a:gd name="connsiteX10645" fmla="*/ 4625399 w 12207421"/>
              <a:gd name="connsiteY10645" fmla="*/ 4755280 h 6933129"/>
              <a:gd name="connsiteX10646" fmla="*/ 4606352 w 12207421"/>
              <a:gd name="connsiteY10646" fmla="*/ 4760924 h 6933129"/>
              <a:gd name="connsiteX10647" fmla="*/ 4584483 w 12207421"/>
              <a:gd name="connsiteY10647" fmla="*/ 4746110 h 6933129"/>
              <a:gd name="connsiteX10648" fmla="*/ 4579544 w 12207421"/>
              <a:gd name="connsiteY10648" fmla="*/ 4706605 h 6933129"/>
              <a:gd name="connsiteX10649" fmla="*/ 4587304 w 12207421"/>
              <a:gd name="connsiteY10649" fmla="*/ 4700256 h 6933129"/>
              <a:gd name="connsiteX10650" fmla="*/ 4593654 w 12207421"/>
              <a:gd name="connsiteY10650" fmla="*/ 4708016 h 6933129"/>
              <a:gd name="connsiteX10651" fmla="*/ 4596476 w 12207421"/>
              <a:gd name="connsiteY10651" fmla="*/ 4739055 h 6933129"/>
              <a:gd name="connsiteX10652" fmla="*/ 4608469 w 12207421"/>
              <a:gd name="connsiteY10652" fmla="*/ 4746815 h 6933129"/>
              <a:gd name="connsiteX10653" fmla="*/ 4615523 w 12207421"/>
              <a:gd name="connsiteY10653" fmla="*/ 4744699 h 6933129"/>
              <a:gd name="connsiteX10654" fmla="*/ 4619756 w 12207421"/>
              <a:gd name="connsiteY10654" fmla="*/ 4736233 h 6933129"/>
              <a:gd name="connsiteX10655" fmla="*/ 4620461 w 12207421"/>
              <a:gd name="connsiteY10655" fmla="*/ 4693906 h 6933129"/>
              <a:gd name="connsiteX10656" fmla="*/ 4625399 w 12207421"/>
              <a:gd name="connsiteY10656" fmla="*/ 4685441 h 6933129"/>
              <a:gd name="connsiteX10657" fmla="*/ 3394403 w 12207421"/>
              <a:gd name="connsiteY10657" fmla="*/ 4682624 h 6933129"/>
              <a:gd name="connsiteX10658" fmla="*/ 3371829 w 12207421"/>
              <a:gd name="connsiteY10658" fmla="*/ 4695323 h 6933129"/>
              <a:gd name="connsiteX10659" fmla="*/ 3367596 w 12207421"/>
              <a:gd name="connsiteY10659" fmla="*/ 4717901 h 6933129"/>
              <a:gd name="connsiteX10660" fmla="*/ 3371124 w 12207421"/>
              <a:gd name="connsiteY10660" fmla="*/ 4716490 h 6933129"/>
              <a:gd name="connsiteX10661" fmla="*/ 3373946 w 12207421"/>
              <a:gd name="connsiteY10661" fmla="*/ 4715783 h 6933129"/>
              <a:gd name="connsiteX10662" fmla="*/ 3380294 w 12207421"/>
              <a:gd name="connsiteY10662" fmla="*/ 4719311 h 6933129"/>
              <a:gd name="connsiteX10663" fmla="*/ 3400047 w 12207421"/>
              <a:gd name="connsiteY10663" fmla="*/ 4708729 h 6933129"/>
              <a:gd name="connsiteX10664" fmla="*/ 3402163 w 12207421"/>
              <a:gd name="connsiteY10664" fmla="*/ 4691796 h 6933129"/>
              <a:gd name="connsiteX10665" fmla="*/ 3394403 w 12207421"/>
              <a:gd name="connsiteY10665" fmla="*/ 4682624 h 6933129"/>
              <a:gd name="connsiteX10666" fmla="*/ 3227919 w 12207421"/>
              <a:gd name="connsiteY10666" fmla="*/ 4679805 h 6933129"/>
              <a:gd name="connsiteX10667" fmla="*/ 3313983 w 12207421"/>
              <a:gd name="connsiteY10667" fmla="*/ 4684742 h 6933129"/>
              <a:gd name="connsiteX10668" fmla="*/ 3320332 w 12207421"/>
              <a:gd name="connsiteY10668" fmla="*/ 4692503 h 6933129"/>
              <a:gd name="connsiteX10669" fmla="*/ 3313277 w 12207421"/>
              <a:gd name="connsiteY10669" fmla="*/ 4698853 h 6933129"/>
              <a:gd name="connsiteX10670" fmla="*/ 3312572 w 12207421"/>
              <a:gd name="connsiteY10670" fmla="*/ 4698853 h 6933129"/>
              <a:gd name="connsiteX10671" fmla="*/ 3226508 w 12207421"/>
              <a:gd name="connsiteY10671" fmla="*/ 4693914 h 6933129"/>
              <a:gd name="connsiteX10672" fmla="*/ 3220159 w 12207421"/>
              <a:gd name="connsiteY10672" fmla="*/ 4686153 h 6933129"/>
              <a:gd name="connsiteX10673" fmla="*/ 3227919 w 12207421"/>
              <a:gd name="connsiteY10673" fmla="*/ 4679805 h 6933129"/>
              <a:gd name="connsiteX10674" fmla="*/ 3177128 w 12207421"/>
              <a:gd name="connsiteY10674" fmla="*/ 4679100 h 6933129"/>
              <a:gd name="connsiteX10675" fmla="*/ 3184888 w 12207421"/>
              <a:gd name="connsiteY10675" fmla="*/ 4685447 h 6933129"/>
              <a:gd name="connsiteX10676" fmla="*/ 3178539 w 12207421"/>
              <a:gd name="connsiteY10676" fmla="*/ 4693209 h 6933129"/>
              <a:gd name="connsiteX10677" fmla="*/ 3151026 w 12207421"/>
              <a:gd name="connsiteY10677" fmla="*/ 4696030 h 6933129"/>
              <a:gd name="connsiteX10678" fmla="*/ 3150320 w 12207421"/>
              <a:gd name="connsiteY10678" fmla="*/ 4696030 h 6933129"/>
              <a:gd name="connsiteX10679" fmla="*/ 3143266 w 12207421"/>
              <a:gd name="connsiteY10679" fmla="*/ 4689680 h 6933129"/>
              <a:gd name="connsiteX10680" fmla="*/ 3149615 w 12207421"/>
              <a:gd name="connsiteY10680" fmla="*/ 4681921 h 6933129"/>
              <a:gd name="connsiteX10681" fmla="*/ 4068100 w 12207421"/>
              <a:gd name="connsiteY10681" fmla="*/ 4676273 h 6933129"/>
              <a:gd name="connsiteX10682" fmla="*/ 4077977 w 12207421"/>
              <a:gd name="connsiteY10682" fmla="*/ 4676273 h 6933129"/>
              <a:gd name="connsiteX10683" fmla="*/ 4077977 w 12207421"/>
              <a:gd name="connsiteY10683" fmla="*/ 4686149 h 6933129"/>
              <a:gd name="connsiteX10684" fmla="*/ 4076566 w 12207421"/>
              <a:gd name="connsiteY10684" fmla="*/ 4699554 h 6933129"/>
              <a:gd name="connsiteX10685" fmla="*/ 4077977 w 12207421"/>
              <a:gd name="connsiteY10685" fmla="*/ 4713664 h 6933129"/>
              <a:gd name="connsiteX10686" fmla="*/ 4097729 w 12207421"/>
              <a:gd name="connsiteY10686" fmla="*/ 4705198 h 6933129"/>
              <a:gd name="connsiteX10687" fmla="*/ 4107605 w 12207421"/>
              <a:gd name="connsiteY10687" fmla="*/ 4702377 h 6933129"/>
              <a:gd name="connsiteX10688" fmla="*/ 4110427 w 12207421"/>
              <a:gd name="connsiteY10688" fmla="*/ 4712253 h 6933129"/>
              <a:gd name="connsiteX10689" fmla="*/ 4080093 w 12207421"/>
              <a:gd name="connsiteY10689" fmla="*/ 4727774 h 6933129"/>
              <a:gd name="connsiteX10690" fmla="*/ 4082209 w 12207421"/>
              <a:gd name="connsiteY10690" fmla="*/ 4746822 h 6933129"/>
              <a:gd name="connsiteX10691" fmla="*/ 4075861 w 12207421"/>
              <a:gd name="connsiteY10691" fmla="*/ 4754581 h 6933129"/>
              <a:gd name="connsiteX10692" fmla="*/ 4075155 w 12207421"/>
              <a:gd name="connsiteY10692" fmla="*/ 4754581 h 6933129"/>
              <a:gd name="connsiteX10693" fmla="*/ 4068100 w 12207421"/>
              <a:gd name="connsiteY10693" fmla="*/ 4748233 h 6933129"/>
              <a:gd name="connsiteX10694" fmla="*/ 4065984 w 12207421"/>
              <a:gd name="connsiteY10694" fmla="*/ 4729184 h 6933129"/>
              <a:gd name="connsiteX10695" fmla="*/ 4053991 w 12207421"/>
              <a:gd name="connsiteY10695" fmla="*/ 4734123 h 6933129"/>
              <a:gd name="connsiteX10696" fmla="*/ 4049053 w 12207421"/>
              <a:gd name="connsiteY10696" fmla="*/ 4735534 h 6933129"/>
              <a:gd name="connsiteX10697" fmla="*/ 4043409 w 12207421"/>
              <a:gd name="connsiteY10697" fmla="*/ 4733418 h 6933129"/>
              <a:gd name="connsiteX10698" fmla="*/ 4044115 w 12207421"/>
              <a:gd name="connsiteY10698" fmla="*/ 4723541 h 6933129"/>
              <a:gd name="connsiteX10699" fmla="*/ 4063867 w 12207421"/>
              <a:gd name="connsiteY10699" fmla="*/ 4715074 h 6933129"/>
              <a:gd name="connsiteX10700" fmla="*/ 4062456 w 12207421"/>
              <a:gd name="connsiteY10700" fmla="*/ 4700965 h 6933129"/>
              <a:gd name="connsiteX10701" fmla="*/ 4068100 w 12207421"/>
              <a:gd name="connsiteY10701" fmla="*/ 4676273 h 6933129"/>
              <a:gd name="connsiteX10702" fmla="*/ 4460326 w 12207421"/>
              <a:gd name="connsiteY10702" fmla="*/ 4672037 h 6933129"/>
              <a:gd name="connsiteX10703" fmla="*/ 4462442 w 12207421"/>
              <a:gd name="connsiteY10703" fmla="*/ 4681913 h 6933129"/>
              <a:gd name="connsiteX10704" fmla="*/ 4441279 w 12207421"/>
              <a:gd name="connsiteY10704" fmla="*/ 4858274 h 6933129"/>
              <a:gd name="connsiteX10705" fmla="*/ 4456799 w 12207421"/>
              <a:gd name="connsiteY10705" fmla="*/ 4885787 h 6933129"/>
              <a:gd name="connsiteX10706" fmla="*/ 4482194 w 12207421"/>
              <a:gd name="connsiteY10706" fmla="*/ 4894251 h 6933129"/>
              <a:gd name="connsiteX10707" fmla="*/ 4490660 w 12207421"/>
              <a:gd name="connsiteY10707" fmla="*/ 4899190 h 6933129"/>
              <a:gd name="connsiteX10708" fmla="*/ 4485721 w 12207421"/>
              <a:gd name="connsiteY10708" fmla="*/ 4907655 h 6933129"/>
              <a:gd name="connsiteX10709" fmla="*/ 4477256 w 12207421"/>
              <a:gd name="connsiteY10709" fmla="*/ 4908360 h 6933129"/>
              <a:gd name="connsiteX10710" fmla="*/ 4446922 w 12207421"/>
              <a:gd name="connsiteY10710" fmla="*/ 4894958 h 6933129"/>
              <a:gd name="connsiteX10711" fmla="*/ 4427874 w 12207421"/>
              <a:gd name="connsiteY10711" fmla="*/ 4862507 h 6933129"/>
              <a:gd name="connsiteX10712" fmla="*/ 4450449 w 12207421"/>
              <a:gd name="connsiteY10712" fmla="*/ 4674154 h 6933129"/>
              <a:gd name="connsiteX10713" fmla="*/ 4460326 w 12207421"/>
              <a:gd name="connsiteY10713" fmla="*/ 4672037 h 6933129"/>
              <a:gd name="connsiteX10714" fmla="*/ 1768393 w 12207421"/>
              <a:gd name="connsiteY10714" fmla="*/ 4667111 h 6933129"/>
              <a:gd name="connsiteX10715" fmla="*/ 1812838 w 12207421"/>
              <a:gd name="connsiteY10715" fmla="*/ 4667111 h 6933129"/>
              <a:gd name="connsiteX10716" fmla="*/ 1819892 w 12207421"/>
              <a:gd name="connsiteY10716" fmla="*/ 4674166 h 6933129"/>
              <a:gd name="connsiteX10717" fmla="*/ 1812838 w 12207421"/>
              <a:gd name="connsiteY10717" fmla="*/ 4681221 h 6933129"/>
              <a:gd name="connsiteX10718" fmla="*/ 1768393 w 12207421"/>
              <a:gd name="connsiteY10718" fmla="*/ 4681221 h 6933129"/>
              <a:gd name="connsiteX10719" fmla="*/ 1761339 w 12207421"/>
              <a:gd name="connsiteY10719" fmla="*/ 4674166 h 6933129"/>
              <a:gd name="connsiteX10720" fmla="*/ 1768393 w 12207421"/>
              <a:gd name="connsiteY10720" fmla="*/ 4667111 h 6933129"/>
              <a:gd name="connsiteX10721" fmla="*/ 10175474 w 12207421"/>
              <a:gd name="connsiteY10721" fmla="*/ 4661362 h 6933129"/>
              <a:gd name="connsiteX10722" fmla="*/ 10185350 w 12207421"/>
              <a:gd name="connsiteY10722" fmla="*/ 4662068 h 6933129"/>
              <a:gd name="connsiteX10723" fmla="*/ 10221328 w 12207421"/>
              <a:gd name="connsiteY10723" fmla="*/ 4701574 h 6933129"/>
              <a:gd name="connsiteX10724" fmla="*/ 10262243 w 12207421"/>
              <a:gd name="connsiteY10724" fmla="*/ 4674767 h 6933129"/>
              <a:gd name="connsiteX10725" fmla="*/ 10272119 w 12207421"/>
              <a:gd name="connsiteY10725" fmla="*/ 4676883 h 6933129"/>
              <a:gd name="connsiteX10726" fmla="*/ 10269298 w 12207421"/>
              <a:gd name="connsiteY10726" fmla="*/ 4685349 h 6933129"/>
              <a:gd name="connsiteX10727" fmla="*/ 10229793 w 12207421"/>
              <a:gd name="connsiteY10727" fmla="*/ 4711451 h 6933129"/>
              <a:gd name="connsiteX10728" fmla="*/ 10258011 w 12207421"/>
              <a:gd name="connsiteY10728" fmla="*/ 4742487 h 6933129"/>
              <a:gd name="connsiteX10729" fmla="*/ 10257305 w 12207421"/>
              <a:gd name="connsiteY10729" fmla="*/ 4752363 h 6933129"/>
              <a:gd name="connsiteX10730" fmla="*/ 10252367 w 12207421"/>
              <a:gd name="connsiteY10730" fmla="*/ 4754480 h 6933129"/>
              <a:gd name="connsiteX10731" fmla="*/ 10247429 w 12207421"/>
              <a:gd name="connsiteY10731" fmla="*/ 4752363 h 6933129"/>
              <a:gd name="connsiteX10732" fmla="*/ 10217800 w 12207421"/>
              <a:gd name="connsiteY10732" fmla="*/ 4719915 h 6933129"/>
              <a:gd name="connsiteX10733" fmla="*/ 10184645 w 12207421"/>
              <a:gd name="connsiteY10733" fmla="*/ 4741782 h 6933129"/>
              <a:gd name="connsiteX10734" fmla="*/ 10181117 w 12207421"/>
              <a:gd name="connsiteY10734" fmla="*/ 4743193 h 6933129"/>
              <a:gd name="connsiteX10735" fmla="*/ 10175474 w 12207421"/>
              <a:gd name="connsiteY10735" fmla="*/ 4739665 h 6933129"/>
              <a:gd name="connsiteX10736" fmla="*/ 10177590 w 12207421"/>
              <a:gd name="connsiteY10736" fmla="*/ 4729790 h 6933129"/>
              <a:gd name="connsiteX10737" fmla="*/ 10208630 w 12207421"/>
              <a:gd name="connsiteY10737" fmla="*/ 4709334 h 6933129"/>
              <a:gd name="connsiteX10738" fmla="*/ 10174769 w 12207421"/>
              <a:gd name="connsiteY10738" fmla="*/ 4671240 h 6933129"/>
              <a:gd name="connsiteX10739" fmla="*/ 10175474 w 12207421"/>
              <a:gd name="connsiteY10739" fmla="*/ 4661362 h 6933129"/>
              <a:gd name="connsiteX10740" fmla="*/ 3087536 w 12207421"/>
              <a:gd name="connsiteY10740" fmla="*/ 4656524 h 6933129"/>
              <a:gd name="connsiteX10741" fmla="*/ 3062845 w 12207421"/>
              <a:gd name="connsiteY10741" fmla="*/ 4714374 h 6933129"/>
              <a:gd name="connsiteX10742" fmla="*/ 3106583 w 12207421"/>
              <a:gd name="connsiteY10742" fmla="*/ 4716490 h 6933129"/>
              <a:gd name="connsiteX10743" fmla="*/ 8579060 w 12207421"/>
              <a:gd name="connsiteY10743" fmla="*/ 4655722 h 6933129"/>
              <a:gd name="connsiteX10744" fmla="*/ 8600223 w 12207421"/>
              <a:gd name="connsiteY10744" fmla="*/ 4667716 h 6933129"/>
              <a:gd name="connsiteX10745" fmla="*/ 8597402 w 12207421"/>
              <a:gd name="connsiteY10745" fmla="*/ 4705812 h 6933129"/>
              <a:gd name="connsiteX10746" fmla="*/ 8589642 w 12207421"/>
              <a:gd name="connsiteY10746" fmla="*/ 4714277 h 6933129"/>
              <a:gd name="connsiteX10747" fmla="*/ 8628441 w 12207421"/>
              <a:gd name="connsiteY10747" fmla="*/ 4712161 h 6933129"/>
              <a:gd name="connsiteX10748" fmla="*/ 8635496 w 12207421"/>
              <a:gd name="connsiteY10748" fmla="*/ 4719214 h 6933129"/>
              <a:gd name="connsiteX10749" fmla="*/ 8630557 w 12207421"/>
              <a:gd name="connsiteY10749" fmla="*/ 4726267 h 6933129"/>
              <a:gd name="connsiteX10750" fmla="*/ 8568479 w 12207421"/>
              <a:gd name="connsiteY10750" fmla="*/ 4729089 h 6933129"/>
              <a:gd name="connsiteX10751" fmla="*/ 8561424 w 12207421"/>
              <a:gd name="connsiteY10751" fmla="*/ 4724151 h 6933129"/>
              <a:gd name="connsiteX10752" fmla="*/ 8564246 w 12207421"/>
              <a:gd name="connsiteY10752" fmla="*/ 4716392 h 6933129"/>
              <a:gd name="connsiteX10753" fmla="*/ 8586820 w 12207421"/>
              <a:gd name="connsiteY10753" fmla="*/ 4697348 h 6933129"/>
              <a:gd name="connsiteX10754" fmla="*/ 8588936 w 12207421"/>
              <a:gd name="connsiteY10754" fmla="*/ 4674771 h 6933129"/>
              <a:gd name="connsiteX10755" fmla="*/ 8578355 w 12207421"/>
              <a:gd name="connsiteY10755" fmla="*/ 4669127 h 6933129"/>
              <a:gd name="connsiteX10756" fmla="*/ 8569184 w 12207421"/>
              <a:gd name="connsiteY10756" fmla="*/ 4671244 h 6933129"/>
              <a:gd name="connsiteX10757" fmla="*/ 8569184 w 12207421"/>
              <a:gd name="connsiteY10757" fmla="*/ 4675477 h 6933129"/>
              <a:gd name="connsiteX10758" fmla="*/ 8562835 w 12207421"/>
              <a:gd name="connsiteY10758" fmla="*/ 4683238 h 6933129"/>
              <a:gd name="connsiteX10759" fmla="*/ 8555075 w 12207421"/>
              <a:gd name="connsiteY10759" fmla="*/ 4676887 h 6933129"/>
              <a:gd name="connsiteX10760" fmla="*/ 8554370 w 12207421"/>
              <a:gd name="connsiteY10760" fmla="*/ 4669127 h 6933129"/>
              <a:gd name="connsiteX10761" fmla="*/ 8556486 w 12207421"/>
              <a:gd name="connsiteY10761" fmla="*/ 4664189 h 6933129"/>
              <a:gd name="connsiteX10762" fmla="*/ 8579060 w 12207421"/>
              <a:gd name="connsiteY10762" fmla="*/ 4655722 h 6933129"/>
              <a:gd name="connsiteX10763" fmla="*/ 3965105 w 12207421"/>
              <a:gd name="connsiteY10763" fmla="*/ 4653699 h 6933129"/>
              <a:gd name="connsiteX10764" fmla="*/ 3974981 w 12207421"/>
              <a:gd name="connsiteY10764" fmla="*/ 4654406 h 6933129"/>
              <a:gd name="connsiteX10765" fmla="*/ 3974275 w 12207421"/>
              <a:gd name="connsiteY10765" fmla="*/ 4664282 h 6933129"/>
              <a:gd name="connsiteX10766" fmla="*/ 3970043 w 12207421"/>
              <a:gd name="connsiteY10766" fmla="*/ 4697437 h 6933129"/>
              <a:gd name="connsiteX10767" fmla="*/ 3977097 w 12207421"/>
              <a:gd name="connsiteY10767" fmla="*/ 4709431 h 6933129"/>
              <a:gd name="connsiteX10768" fmla="*/ 3983446 w 12207421"/>
              <a:gd name="connsiteY10768" fmla="*/ 4704493 h 6933129"/>
              <a:gd name="connsiteX10769" fmla="*/ 3991206 w 12207421"/>
              <a:gd name="connsiteY10769" fmla="*/ 4668513 h 6933129"/>
              <a:gd name="connsiteX10770" fmla="*/ 3990500 w 12207421"/>
              <a:gd name="connsiteY10770" fmla="*/ 4666398 h 6933129"/>
              <a:gd name="connsiteX10771" fmla="*/ 3996144 w 12207421"/>
              <a:gd name="connsiteY10771" fmla="*/ 4657933 h 6933129"/>
              <a:gd name="connsiteX10772" fmla="*/ 4004609 w 12207421"/>
              <a:gd name="connsiteY10772" fmla="*/ 4663576 h 6933129"/>
              <a:gd name="connsiteX10773" fmla="*/ 4005315 w 12207421"/>
              <a:gd name="connsiteY10773" fmla="*/ 4666398 h 6933129"/>
              <a:gd name="connsiteX10774" fmla="*/ 4016602 w 12207421"/>
              <a:gd name="connsiteY10774" fmla="*/ 4732712 h 6933129"/>
              <a:gd name="connsiteX10775" fmla="*/ 4017307 w 12207421"/>
              <a:gd name="connsiteY10775" fmla="*/ 4759519 h 6933129"/>
              <a:gd name="connsiteX10776" fmla="*/ 3999671 w 12207421"/>
              <a:gd name="connsiteY10776" fmla="*/ 4785620 h 6933129"/>
              <a:gd name="connsiteX10777" fmla="*/ 3989090 w 12207421"/>
              <a:gd name="connsiteY10777" fmla="*/ 4787736 h 6933129"/>
              <a:gd name="connsiteX10778" fmla="*/ 3980624 w 12207421"/>
              <a:gd name="connsiteY10778" fmla="*/ 4786325 h 6933129"/>
              <a:gd name="connsiteX10779" fmla="*/ 3968632 w 12207421"/>
              <a:gd name="connsiteY10779" fmla="*/ 4775743 h 6933129"/>
              <a:gd name="connsiteX10780" fmla="*/ 3972159 w 12207421"/>
              <a:gd name="connsiteY10780" fmla="*/ 4766574 h 6933129"/>
              <a:gd name="connsiteX10781" fmla="*/ 3981330 w 12207421"/>
              <a:gd name="connsiteY10781" fmla="*/ 4770101 h 6933129"/>
              <a:gd name="connsiteX10782" fmla="*/ 3985563 w 12207421"/>
              <a:gd name="connsiteY10782" fmla="*/ 4773628 h 6933129"/>
              <a:gd name="connsiteX10783" fmla="*/ 3994028 w 12207421"/>
              <a:gd name="connsiteY10783" fmla="*/ 4773628 h 6933129"/>
              <a:gd name="connsiteX10784" fmla="*/ 4003904 w 12207421"/>
              <a:gd name="connsiteY10784" fmla="*/ 4758108 h 6933129"/>
              <a:gd name="connsiteX10785" fmla="*/ 4002493 w 12207421"/>
              <a:gd name="connsiteY10785" fmla="*/ 4734828 h 6933129"/>
              <a:gd name="connsiteX10786" fmla="*/ 3997555 w 12207421"/>
              <a:gd name="connsiteY10786" fmla="*/ 4707315 h 6933129"/>
              <a:gd name="connsiteX10787" fmla="*/ 3994733 w 12207421"/>
              <a:gd name="connsiteY10787" fmla="*/ 4712253 h 6933129"/>
              <a:gd name="connsiteX10788" fmla="*/ 3977097 w 12207421"/>
              <a:gd name="connsiteY10788" fmla="*/ 4723540 h 6933129"/>
              <a:gd name="connsiteX10789" fmla="*/ 3955934 w 12207421"/>
              <a:gd name="connsiteY10789" fmla="*/ 4700259 h 6933129"/>
              <a:gd name="connsiteX10790" fmla="*/ 3965105 w 12207421"/>
              <a:gd name="connsiteY10790" fmla="*/ 4653699 h 6933129"/>
              <a:gd name="connsiteX10791" fmla="*/ 9857320 w 12207421"/>
              <a:gd name="connsiteY10791" fmla="*/ 4652890 h 6933129"/>
              <a:gd name="connsiteX10792" fmla="*/ 9867196 w 12207421"/>
              <a:gd name="connsiteY10792" fmla="*/ 4652890 h 6933129"/>
              <a:gd name="connsiteX10793" fmla="*/ 9867196 w 12207421"/>
              <a:gd name="connsiteY10793" fmla="*/ 4662767 h 6933129"/>
              <a:gd name="connsiteX10794" fmla="*/ 9839684 w 12207421"/>
              <a:gd name="connsiteY10794" fmla="*/ 4697334 h 6933129"/>
              <a:gd name="connsiteX10795" fmla="*/ 9870018 w 12207421"/>
              <a:gd name="connsiteY10795" fmla="*/ 4742482 h 6933129"/>
              <a:gd name="connsiteX10796" fmla="*/ 9874956 w 12207421"/>
              <a:gd name="connsiteY10796" fmla="*/ 4766467 h 6933129"/>
              <a:gd name="connsiteX10797" fmla="*/ 9865785 w 12207421"/>
              <a:gd name="connsiteY10797" fmla="*/ 4774933 h 6933129"/>
              <a:gd name="connsiteX10798" fmla="*/ 9863669 w 12207421"/>
              <a:gd name="connsiteY10798" fmla="*/ 4774933 h 6933129"/>
              <a:gd name="connsiteX10799" fmla="*/ 9856615 w 12207421"/>
              <a:gd name="connsiteY10799" fmla="*/ 4769994 h 6933129"/>
              <a:gd name="connsiteX10800" fmla="*/ 9860848 w 12207421"/>
              <a:gd name="connsiteY10800" fmla="*/ 4760825 h 6933129"/>
              <a:gd name="connsiteX10801" fmla="*/ 9857320 w 12207421"/>
              <a:gd name="connsiteY10801" fmla="*/ 4749537 h 6933129"/>
              <a:gd name="connsiteX10802" fmla="*/ 9830513 w 12207421"/>
              <a:gd name="connsiteY10802" fmla="*/ 4709326 h 6933129"/>
              <a:gd name="connsiteX10803" fmla="*/ 9807234 w 12207421"/>
              <a:gd name="connsiteY10803" fmla="*/ 4765056 h 6933129"/>
              <a:gd name="connsiteX10804" fmla="*/ 9800179 w 12207421"/>
              <a:gd name="connsiteY10804" fmla="*/ 4769994 h 6933129"/>
              <a:gd name="connsiteX10805" fmla="*/ 9798063 w 12207421"/>
              <a:gd name="connsiteY10805" fmla="*/ 4769994 h 6933129"/>
              <a:gd name="connsiteX10806" fmla="*/ 9795241 w 12207421"/>
              <a:gd name="connsiteY10806" fmla="*/ 4761530 h 6933129"/>
              <a:gd name="connsiteX10807" fmla="*/ 9823459 w 12207421"/>
              <a:gd name="connsiteY10807" fmla="*/ 4697334 h 6933129"/>
              <a:gd name="connsiteX10808" fmla="*/ 9807234 w 12207421"/>
              <a:gd name="connsiteY10808" fmla="*/ 4673349 h 6933129"/>
              <a:gd name="connsiteX10809" fmla="*/ 9809350 w 12207421"/>
              <a:gd name="connsiteY10809" fmla="*/ 4663473 h 6933129"/>
              <a:gd name="connsiteX10810" fmla="*/ 9819226 w 12207421"/>
              <a:gd name="connsiteY10810" fmla="*/ 4665589 h 6933129"/>
              <a:gd name="connsiteX10811" fmla="*/ 9831924 w 12207421"/>
              <a:gd name="connsiteY10811" fmla="*/ 4684636 h 6933129"/>
              <a:gd name="connsiteX10812" fmla="*/ 9857320 w 12207421"/>
              <a:gd name="connsiteY10812" fmla="*/ 4652890 h 6933129"/>
              <a:gd name="connsiteX10813" fmla="*/ 5331232 w 12207421"/>
              <a:gd name="connsiteY10813" fmla="*/ 4652201 h 6933129"/>
              <a:gd name="connsiteX10814" fmla="*/ 5338287 w 12207421"/>
              <a:gd name="connsiteY10814" fmla="*/ 4659256 h 6933129"/>
              <a:gd name="connsiteX10815" fmla="*/ 5338992 w 12207421"/>
              <a:gd name="connsiteY10815" fmla="*/ 4713576 h 6933129"/>
              <a:gd name="connsiteX10816" fmla="*/ 5355923 w 12207421"/>
              <a:gd name="connsiteY10816" fmla="*/ 4708639 h 6933129"/>
              <a:gd name="connsiteX10817" fmla="*/ 5383435 w 12207421"/>
              <a:gd name="connsiteY10817" fmla="*/ 4724156 h 6933129"/>
              <a:gd name="connsiteX10818" fmla="*/ 5365799 w 12207421"/>
              <a:gd name="connsiteY10818" fmla="*/ 4758013 h 6933129"/>
              <a:gd name="connsiteX10819" fmla="*/ 5348163 w 12207421"/>
              <a:gd name="connsiteY10819" fmla="*/ 4760836 h 6933129"/>
              <a:gd name="connsiteX10820" fmla="*/ 5331232 w 12207421"/>
              <a:gd name="connsiteY10820" fmla="*/ 4759424 h 6933129"/>
              <a:gd name="connsiteX10821" fmla="*/ 5325589 w 12207421"/>
              <a:gd name="connsiteY10821" fmla="*/ 4752369 h 6933129"/>
              <a:gd name="connsiteX10822" fmla="*/ 5324178 w 12207421"/>
              <a:gd name="connsiteY10822" fmla="*/ 4659256 h 6933129"/>
              <a:gd name="connsiteX10823" fmla="*/ 5331232 w 12207421"/>
              <a:gd name="connsiteY10823" fmla="*/ 4652201 h 6933129"/>
              <a:gd name="connsiteX10824" fmla="*/ 3661765 w 12207421"/>
              <a:gd name="connsiteY10824" fmla="*/ 4650878 h 6933129"/>
              <a:gd name="connsiteX10825" fmla="*/ 3663881 w 12207421"/>
              <a:gd name="connsiteY10825" fmla="*/ 4672747 h 6933129"/>
              <a:gd name="connsiteX10826" fmla="*/ 3663881 w 12207421"/>
              <a:gd name="connsiteY10826" fmla="*/ 4659344 h 6933129"/>
              <a:gd name="connsiteX10827" fmla="*/ 3661765 w 12207421"/>
              <a:gd name="connsiteY10827" fmla="*/ 4650878 h 6933129"/>
              <a:gd name="connsiteX10828" fmla="*/ 9466507 w 12207421"/>
              <a:gd name="connsiteY10828" fmla="*/ 4649368 h 6933129"/>
              <a:gd name="connsiteX10829" fmla="*/ 9461568 w 12207421"/>
              <a:gd name="connsiteY10829" fmla="*/ 4652895 h 6933129"/>
              <a:gd name="connsiteX10830" fmla="*/ 9467212 w 12207421"/>
              <a:gd name="connsiteY10830" fmla="*/ 4672648 h 6933129"/>
              <a:gd name="connsiteX10831" fmla="*/ 9472856 w 12207421"/>
              <a:gd name="connsiteY10831" fmla="*/ 4680409 h 6933129"/>
              <a:gd name="connsiteX10832" fmla="*/ 9478499 w 12207421"/>
              <a:gd name="connsiteY10832" fmla="*/ 4671943 h 6933129"/>
              <a:gd name="connsiteX10833" fmla="*/ 9479910 w 12207421"/>
              <a:gd name="connsiteY10833" fmla="*/ 4652189 h 6933129"/>
              <a:gd name="connsiteX10834" fmla="*/ 9466507 w 12207421"/>
              <a:gd name="connsiteY10834" fmla="*/ 4649368 h 6933129"/>
              <a:gd name="connsiteX10835" fmla="*/ 8045747 w 12207421"/>
              <a:gd name="connsiteY10835" fmla="*/ 4649367 h 6933129"/>
              <a:gd name="connsiteX10836" fmla="*/ 8070437 w 12207421"/>
              <a:gd name="connsiteY10836" fmla="*/ 4679704 h 6933129"/>
              <a:gd name="connsiteX10837" fmla="*/ 8065499 w 12207421"/>
              <a:gd name="connsiteY10837" fmla="*/ 4695224 h 6933129"/>
              <a:gd name="connsiteX10838" fmla="*/ 8061972 w 12207421"/>
              <a:gd name="connsiteY10838" fmla="*/ 4703689 h 6933129"/>
              <a:gd name="connsiteX10839" fmla="*/ 8085252 w 12207421"/>
              <a:gd name="connsiteY10839" fmla="*/ 4693107 h 6933129"/>
              <a:gd name="connsiteX10840" fmla="*/ 8095128 w 12207421"/>
              <a:gd name="connsiteY10840" fmla="*/ 4693813 h 6933129"/>
              <a:gd name="connsiteX10841" fmla="*/ 8094422 w 12207421"/>
              <a:gd name="connsiteY10841" fmla="*/ 4703689 h 6933129"/>
              <a:gd name="connsiteX10842" fmla="*/ 8055623 w 12207421"/>
              <a:gd name="connsiteY10842" fmla="*/ 4718502 h 6933129"/>
              <a:gd name="connsiteX10843" fmla="*/ 8048569 w 12207421"/>
              <a:gd name="connsiteY10843" fmla="*/ 4713564 h 6933129"/>
              <a:gd name="connsiteX10844" fmla="*/ 8052096 w 12207421"/>
              <a:gd name="connsiteY10844" fmla="*/ 4689579 h 6933129"/>
              <a:gd name="connsiteX10845" fmla="*/ 8055623 w 12207421"/>
              <a:gd name="connsiteY10845" fmla="*/ 4678293 h 6933129"/>
              <a:gd name="connsiteX10846" fmla="*/ 8043631 w 12207421"/>
              <a:gd name="connsiteY10846" fmla="*/ 4662771 h 6933129"/>
              <a:gd name="connsiteX10847" fmla="*/ 8028111 w 12207421"/>
              <a:gd name="connsiteY10847" fmla="*/ 4674765 h 6933129"/>
              <a:gd name="connsiteX10848" fmla="*/ 8020351 w 12207421"/>
              <a:gd name="connsiteY10848" fmla="*/ 4680409 h 6933129"/>
              <a:gd name="connsiteX10849" fmla="*/ 8014708 w 12207421"/>
              <a:gd name="connsiteY10849" fmla="*/ 4672648 h 6933129"/>
              <a:gd name="connsiteX10850" fmla="*/ 8045747 w 12207421"/>
              <a:gd name="connsiteY10850" fmla="*/ 4649367 h 6933129"/>
              <a:gd name="connsiteX10851" fmla="*/ 7937814 w 12207421"/>
              <a:gd name="connsiteY10851" fmla="*/ 4648661 h 6933129"/>
              <a:gd name="connsiteX10852" fmla="*/ 7949807 w 12207421"/>
              <a:gd name="connsiteY10852" fmla="*/ 4656422 h 6933129"/>
              <a:gd name="connsiteX10853" fmla="*/ 7946280 w 12207421"/>
              <a:gd name="connsiteY10853" fmla="*/ 4665592 h 6933129"/>
              <a:gd name="connsiteX10854" fmla="*/ 7954745 w 12207421"/>
              <a:gd name="connsiteY10854" fmla="*/ 4724849 h 6933129"/>
              <a:gd name="connsiteX10855" fmla="*/ 7991428 w 12207421"/>
              <a:gd name="connsiteY10855" fmla="*/ 4707214 h 6933129"/>
              <a:gd name="connsiteX10856" fmla="*/ 8013297 w 12207421"/>
              <a:gd name="connsiteY10856" fmla="*/ 4725555 h 6933129"/>
              <a:gd name="connsiteX10857" fmla="*/ 8011886 w 12207421"/>
              <a:gd name="connsiteY10857" fmla="*/ 4760825 h 6933129"/>
              <a:gd name="connsiteX10858" fmla="*/ 7966738 w 12207421"/>
              <a:gd name="connsiteY10858" fmla="*/ 4786927 h 6933129"/>
              <a:gd name="connsiteX10859" fmla="*/ 7961094 w 12207421"/>
              <a:gd name="connsiteY10859" fmla="*/ 4793276 h 6933129"/>
              <a:gd name="connsiteX10860" fmla="*/ 7959683 w 12207421"/>
              <a:gd name="connsiteY10860" fmla="*/ 4793276 h 6933129"/>
              <a:gd name="connsiteX10861" fmla="*/ 7952629 w 12207421"/>
              <a:gd name="connsiteY10861" fmla="*/ 4788338 h 6933129"/>
              <a:gd name="connsiteX10862" fmla="*/ 7947691 w 12207421"/>
              <a:gd name="connsiteY10862" fmla="*/ 4764352 h 6933129"/>
              <a:gd name="connsiteX10863" fmla="*/ 7930055 w 12207421"/>
              <a:gd name="connsiteY10863" fmla="*/ 4656422 h 6933129"/>
              <a:gd name="connsiteX10864" fmla="*/ 7932171 w 12207421"/>
              <a:gd name="connsiteY10864" fmla="*/ 4650778 h 6933129"/>
              <a:gd name="connsiteX10865" fmla="*/ 7937814 w 12207421"/>
              <a:gd name="connsiteY10865" fmla="*/ 4648661 h 6933129"/>
              <a:gd name="connsiteX10866" fmla="*/ 4133705 w 12207421"/>
              <a:gd name="connsiteY10866" fmla="*/ 4647351 h 6933129"/>
              <a:gd name="connsiteX10867" fmla="*/ 4140055 w 12207421"/>
              <a:gd name="connsiteY10867" fmla="*/ 4655110 h 6933129"/>
              <a:gd name="connsiteX10868" fmla="*/ 4140761 w 12207421"/>
              <a:gd name="connsiteY10868" fmla="*/ 4703081 h 6933129"/>
              <a:gd name="connsiteX10869" fmla="*/ 4143582 w 12207421"/>
              <a:gd name="connsiteY10869" fmla="*/ 4701670 h 6933129"/>
              <a:gd name="connsiteX10870" fmla="*/ 4173916 w 12207421"/>
              <a:gd name="connsiteY10870" fmla="*/ 4709431 h 6933129"/>
              <a:gd name="connsiteX10871" fmla="*/ 4173916 w 12207421"/>
              <a:gd name="connsiteY10871" fmla="*/ 4741882 h 6933129"/>
              <a:gd name="connsiteX10872" fmla="*/ 4154870 w 12207421"/>
              <a:gd name="connsiteY10872" fmla="*/ 4759519 h 6933129"/>
              <a:gd name="connsiteX10873" fmla="*/ 4135822 w 12207421"/>
              <a:gd name="connsiteY10873" fmla="*/ 4743294 h 6933129"/>
              <a:gd name="connsiteX10874" fmla="*/ 4132294 w 12207421"/>
              <a:gd name="connsiteY10874" fmla="*/ 4732006 h 6933129"/>
              <a:gd name="connsiteX10875" fmla="*/ 4130884 w 12207421"/>
              <a:gd name="connsiteY10875" fmla="*/ 4732711 h 6933129"/>
              <a:gd name="connsiteX10876" fmla="*/ 4123124 w 12207421"/>
              <a:gd name="connsiteY10876" fmla="*/ 4730595 h 6933129"/>
              <a:gd name="connsiteX10877" fmla="*/ 4122418 w 12207421"/>
              <a:gd name="connsiteY10877" fmla="*/ 4722129 h 6933129"/>
              <a:gd name="connsiteX10878" fmla="*/ 4128062 w 12207421"/>
              <a:gd name="connsiteY10878" fmla="*/ 4713663 h 6933129"/>
              <a:gd name="connsiteX10879" fmla="*/ 4125945 w 12207421"/>
              <a:gd name="connsiteY10879" fmla="*/ 4653699 h 6933129"/>
              <a:gd name="connsiteX10880" fmla="*/ 4133705 w 12207421"/>
              <a:gd name="connsiteY10880" fmla="*/ 4647351 h 6933129"/>
              <a:gd name="connsiteX10881" fmla="*/ 5859606 w 12207421"/>
              <a:gd name="connsiteY10881" fmla="*/ 4647263 h 6933129"/>
              <a:gd name="connsiteX10882" fmla="*/ 5866660 w 12207421"/>
              <a:gd name="connsiteY10882" fmla="*/ 4650790 h 6933129"/>
              <a:gd name="connsiteX10883" fmla="*/ 5865954 w 12207421"/>
              <a:gd name="connsiteY10883" fmla="*/ 4658551 h 6933129"/>
              <a:gd name="connsiteX10884" fmla="*/ 5824333 w 12207421"/>
              <a:gd name="connsiteY10884" fmla="*/ 4710755 h 6933129"/>
              <a:gd name="connsiteX10885" fmla="*/ 5884297 w 12207421"/>
              <a:gd name="connsiteY10885" fmla="*/ 4712166 h 6933129"/>
              <a:gd name="connsiteX10886" fmla="*/ 5891351 w 12207421"/>
              <a:gd name="connsiteY10886" fmla="*/ 4719220 h 6933129"/>
              <a:gd name="connsiteX10887" fmla="*/ 5884297 w 12207421"/>
              <a:gd name="connsiteY10887" fmla="*/ 4726273 h 6933129"/>
              <a:gd name="connsiteX10888" fmla="*/ 5810224 w 12207421"/>
              <a:gd name="connsiteY10888" fmla="*/ 4724862 h 6933129"/>
              <a:gd name="connsiteX10889" fmla="*/ 5803875 w 12207421"/>
              <a:gd name="connsiteY10889" fmla="*/ 4720629 h 6933129"/>
              <a:gd name="connsiteX10890" fmla="*/ 5804581 w 12207421"/>
              <a:gd name="connsiteY10890" fmla="*/ 4713577 h 6933129"/>
              <a:gd name="connsiteX10891" fmla="*/ 5844791 w 12207421"/>
              <a:gd name="connsiteY10891" fmla="*/ 4664195 h 6933129"/>
              <a:gd name="connsiteX10892" fmla="*/ 5797526 w 12207421"/>
              <a:gd name="connsiteY10892" fmla="*/ 4670545 h 6933129"/>
              <a:gd name="connsiteX10893" fmla="*/ 5789766 w 12207421"/>
              <a:gd name="connsiteY10893" fmla="*/ 4664195 h 6933129"/>
              <a:gd name="connsiteX10894" fmla="*/ 5794705 w 12207421"/>
              <a:gd name="connsiteY10894" fmla="*/ 4655728 h 6933129"/>
              <a:gd name="connsiteX10895" fmla="*/ 2361638 w 12207421"/>
              <a:gd name="connsiteY10895" fmla="*/ 4641006 h 6933129"/>
              <a:gd name="connsiteX10896" fmla="*/ 2342590 w 12207421"/>
              <a:gd name="connsiteY10896" fmla="*/ 4656527 h 6933129"/>
              <a:gd name="connsiteX10897" fmla="*/ 2336947 w 12207421"/>
              <a:gd name="connsiteY10897" fmla="*/ 4681926 h 6933129"/>
              <a:gd name="connsiteX10898" fmla="*/ 2337652 w 12207421"/>
              <a:gd name="connsiteY10898" fmla="*/ 4696745 h 6933129"/>
              <a:gd name="connsiteX10899" fmla="*/ 2375042 w 12207421"/>
              <a:gd name="connsiteY10899" fmla="*/ 4681221 h 6933129"/>
              <a:gd name="connsiteX10900" fmla="*/ 2384212 w 12207421"/>
              <a:gd name="connsiteY10900" fmla="*/ 4656527 h 6933129"/>
              <a:gd name="connsiteX10901" fmla="*/ 2376452 w 12207421"/>
              <a:gd name="connsiteY10901" fmla="*/ 4642418 h 6933129"/>
              <a:gd name="connsiteX10902" fmla="*/ 2361638 w 12207421"/>
              <a:gd name="connsiteY10902" fmla="*/ 4641006 h 6933129"/>
              <a:gd name="connsiteX10903" fmla="*/ 8471128 w 12207421"/>
              <a:gd name="connsiteY10903" fmla="*/ 4639496 h 6933129"/>
              <a:gd name="connsiteX10904" fmla="*/ 8504284 w 12207421"/>
              <a:gd name="connsiteY10904" fmla="*/ 4639496 h 6933129"/>
              <a:gd name="connsiteX10905" fmla="*/ 8511338 w 12207421"/>
              <a:gd name="connsiteY10905" fmla="*/ 4646551 h 6933129"/>
              <a:gd name="connsiteX10906" fmla="*/ 8504284 w 12207421"/>
              <a:gd name="connsiteY10906" fmla="*/ 4653607 h 6933129"/>
              <a:gd name="connsiteX10907" fmla="*/ 8471128 w 12207421"/>
              <a:gd name="connsiteY10907" fmla="*/ 4653607 h 6933129"/>
              <a:gd name="connsiteX10908" fmla="*/ 8464074 w 12207421"/>
              <a:gd name="connsiteY10908" fmla="*/ 4646551 h 6933129"/>
              <a:gd name="connsiteX10909" fmla="*/ 8471128 w 12207421"/>
              <a:gd name="connsiteY10909" fmla="*/ 4639496 h 6933129"/>
              <a:gd name="connsiteX10910" fmla="*/ 3087536 w 12207421"/>
              <a:gd name="connsiteY10910" fmla="*/ 4637476 h 6933129"/>
              <a:gd name="connsiteX10911" fmla="*/ 3088947 w 12207421"/>
              <a:gd name="connsiteY10911" fmla="*/ 4638183 h 6933129"/>
              <a:gd name="connsiteX10912" fmla="*/ 3098117 w 12207421"/>
              <a:gd name="connsiteY10912" fmla="*/ 4643121 h 6933129"/>
              <a:gd name="connsiteX10913" fmla="*/ 3121397 w 12207421"/>
              <a:gd name="connsiteY10913" fmla="*/ 4717195 h 6933129"/>
              <a:gd name="connsiteX10914" fmla="*/ 3127746 w 12207421"/>
              <a:gd name="connsiteY10914" fmla="*/ 4723545 h 6933129"/>
              <a:gd name="connsiteX10915" fmla="*/ 3126335 w 12207421"/>
              <a:gd name="connsiteY10915" fmla="*/ 4727779 h 6933129"/>
              <a:gd name="connsiteX10916" fmla="*/ 3131273 w 12207421"/>
              <a:gd name="connsiteY10916" fmla="*/ 4744712 h 6933129"/>
              <a:gd name="connsiteX10917" fmla="*/ 3126335 w 12207421"/>
              <a:gd name="connsiteY10917" fmla="*/ 4753882 h 6933129"/>
              <a:gd name="connsiteX10918" fmla="*/ 3124219 w 12207421"/>
              <a:gd name="connsiteY10918" fmla="*/ 4753882 h 6933129"/>
              <a:gd name="connsiteX10919" fmla="*/ 3117164 w 12207421"/>
              <a:gd name="connsiteY10919" fmla="*/ 4748944 h 6933129"/>
              <a:gd name="connsiteX10920" fmla="*/ 3111521 w 12207421"/>
              <a:gd name="connsiteY10920" fmla="*/ 4729895 h 6933129"/>
              <a:gd name="connsiteX10921" fmla="*/ 3057202 w 12207421"/>
              <a:gd name="connsiteY10921" fmla="*/ 4727779 h 6933129"/>
              <a:gd name="connsiteX10922" fmla="*/ 3048736 w 12207421"/>
              <a:gd name="connsiteY10922" fmla="*/ 4746828 h 6933129"/>
              <a:gd name="connsiteX10923" fmla="*/ 3042388 w 12207421"/>
              <a:gd name="connsiteY10923" fmla="*/ 4751061 h 6933129"/>
              <a:gd name="connsiteX10924" fmla="*/ 3039566 w 12207421"/>
              <a:gd name="connsiteY10924" fmla="*/ 4750355 h 6933129"/>
              <a:gd name="connsiteX10925" fmla="*/ 3036038 w 12207421"/>
              <a:gd name="connsiteY10925" fmla="*/ 4741183 h 6933129"/>
              <a:gd name="connsiteX10926" fmla="*/ 3078365 w 12207421"/>
              <a:gd name="connsiteY10926" fmla="*/ 4641004 h 6933129"/>
              <a:gd name="connsiteX10927" fmla="*/ 3087536 w 12207421"/>
              <a:gd name="connsiteY10927" fmla="*/ 4637476 h 6933129"/>
              <a:gd name="connsiteX10928" fmla="*/ 1761338 w 12207421"/>
              <a:gd name="connsiteY10928" fmla="*/ 4636070 h 6933129"/>
              <a:gd name="connsiteX10929" fmla="*/ 1812836 w 12207421"/>
              <a:gd name="connsiteY10929" fmla="*/ 4636070 h 6933129"/>
              <a:gd name="connsiteX10930" fmla="*/ 1819891 w 12207421"/>
              <a:gd name="connsiteY10930" fmla="*/ 4643123 h 6933129"/>
              <a:gd name="connsiteX10931" fmla="*/ 1812836 w 12207421"/>
              <a:gd name="connsiteY10931" fmla="*/ 4650179 h 6933129"/>
              <a:gd name="connsiteX10932" fmla="*/ 1761338 w 12207421"/>
              <a:gd name="connsiteY10932" fmla="*/ 4650179 h 6933129"/>
              <a:gd name="connsiteX10933" fmla="*/ 1754284 w 12207421"/>
              <a:gd name="connsiteY10933" fmla="*/ 4643123 h 6933129"/>
              <a:gd name="connsiteX10934" fmla="*/ 1761338 w 12207421"/>
              <a:gd name="connsiteY10934" fmla="*/ 4636070 h 6933129"/>
              <a:gd name="connsiteX10935" fmla="*/ 4750261 w 12207421"/>
              <a:gd name="connsiteY10935" fmla="*/ 4636060 h 6933129"/>
              <a:gd name="connsiteX10936" fmla="*/ 4810931 w 12207421"/>
              <a:gd name="connsiteY10936" fmla="*/ 4769389 h 6933129"/>
              <a:gd name="connsiteX10937" fmla="*/ 4767193 w 12207421"/>
              <a:gd name="connsiteY10937" fmla="*/ 4909773 h 6933129"/>
              <a:gd name="connsiteX10938" fmla="*/ 4760844 w 12207421"/>
              <a:gd name="connsiteY10938" fmla="*/ 4913299 h 6933129"/>
              <a:gd name="connsiteX10939" fmla="*/ 4758728 w 12207421"/>
              <a:gd name="connsiteY10939" fmla="*/ 4913299 h 6933129"/>
              <a:gd name="connsiteX10940" fmla="*/ 4743913 w 12207421"/>
              <a:gd name="connsiteY10940" fmla="*/ 4900601 h 6933129"/>
              <a:gd name="connsiteX10941" fmla="*/ 4742502 w 12207421"/>
              <a:gd name="connsiteY10941" fmla="*/ 4881554 h 6933129"/>
              <a:gd name="connsiteX10942" fmla="*/ 4751672 w 12207421"/>
              <a:gd name="connsiteY10942" fmla="*/ 4877321 h 6933129"/>
              <a:gd name="connsiteX10943" fmla="*/ 4755906 w 12207421"/>
              <a:gd name="connsiteY10943" fmla="*/ 4886492 h 6933129"/>
              <a:gd name="connsiteX10944" fmla="*/ 4756612 w 12207421"/>
              <a:gd name="connsiteY10944" fmla="*/ 4894252 h 6933129"/>
              <a:gd name="connsiteX10945" fmla="*/ 4758023 w 12207421"/>
              <a:gd name="connsiteY10945" fmla="*/ 4896368 h 6933129"/>
              <a:gd name="connsiteX10946" fmla="*/ 4796822 w 12207421"/>
              <a:gd name="connsiteY10946" fmla="*/ 4768683 h 6933129"/>
              <a:gd name="connsiteX10947" fmla="*/ 4741796 w 12207421"/>
              <a:gd name="connsiteY10947" fmla="*/ 4647346 h 6933129"/>
              <a:gd name="connsiteX10948" fmla="*/ 4740386 w 12207421"/>
              <a:gd name="connsiteY10948" fmla="*/ 4637470 h 6933129"/>
              <a:gd name="connsiteX10949" fmla="*/ 4750261 w 12207421"/>
              <a:gd name="connsiteY10949" fmla="*/ 4636060 h 6933129"/>
              <a:gd name="connsiteX10950" fmla="*/ 10061193 w 12207421"/>
              <a:gd name="connsiteY10950" fmla="*/ 4635960 h 6933129"/>
              <a:gd name="connsiteX10951" fmla="*/ 10066131 w 12207421"/>
              <a:gd name="connsiteY10951" fmla="*/ 4638782 h 6933129"/>
              <a:gd name="connsiteX10952" fmla="*/ 10067542 w 12207421"/>
              <a:gd name="connsiteY10952" fmla="*/ 4644425 h 6933129"/>
              <a:gd name="connsiteX10953" fmla="*/ 10029448 w 12207421"/>
              <a:gd name="connsiteY10953" fmla="*/ 4710736 h 6933129"/>
              <a:gd name="connsiteX10954" fmla="*/ 9995587 w 12207421"/>
              <a:gd name="connsiteY10954" fmla="*/ 4768583 h 6933129"/>
              <a:gd name="connsiteX10955" fmla="*/ 10064015 w 12207421"/>
              <a:gd name="connsiteY10955" fmla="*/ 4726963 h 6933129"/>
              <a:gd name="connsiteX10956" fmla="*/ 10073185 w 12207421"/>
              <a:gd name="connsiteY10956" fmla="*/ 4722730 h 6933129"/>
              <a:gd name="connsiteX10957" fmla="*/ 10077418 w 12207421"/>
              <a:gd name="connsiteY10957" fmla="*/ 4731901 h 6933129"/>
              <a:gd name="connsiteX10958" fmla="*/ 10003347 w 12207421"/>
              <a:gd name="connsiteY10958" fmla="*/ 4784103 h 6933129"/>
              <a:gd name="connsiteX10959" fmla="*/ 9985711 w 12207421"/>
              <a:gd name="connsiteY10959" fmla="*/ 4781987 h 6933129"/>
              <a:gd name="connsiteX10960" fmla="*/ 9980773 w 12207421"/>
              <a:gd name="connsiteY10960" fmla="*/ 4773521 h 6933129"/>
              <a:gd name="connsiteX10961" fmla="*/ 10018866 w 12207421"/>
              <a:gd name="connsiteY10961" fmla="*/ 4701567 h 6933129"/>
              <a:gd name="connsiteX10962" fmla="*/ 10052022 w 12207421"/>
              <a:gd name="connsiteY10962" fmla="*/ 4650068 h 6933129"/>
              <a:gd name="connsiteX10963" fmla="*/ 9997703 w 12207421"/>
              <a:gd name="connsiteY10963" fmla="*/ 4651479 h 6933129"/>
              <a:gd name="connsiteX10964" fmla="*/ 9989943 w 12207421"/>
              <a:gd name="connsiteY10964" fmla="*/ 4645130 h 6933129"/>
              <a:gd name="connsiteX10965" fmla="*/ 9996292 w 12207421"/>
              <a:gd name="connsiteY10965" fmla="*/ 4637371 h 6933129"/>
              <a:gd name="connsiteX10966" fmla="*/ 10061193 w 12207421"/>
              <a:gd name="connsiteY10966" fmla="*/ 4635960 h 6933129"/>
              <a:gd name="connsiteX10967" fmla="*/ 3653300 w 12207421"/>
              <a:gd name="connsiteY10967" fmla="*/ 4634656 h 6933129"/>
              <a:gd name="connsiteX10968" fmla="*/ 3673052 w 12207421"/>
              <a:gd name="connsiteY10968" fmla="*/ 4642413 h 6933129"/>
              <a:gd name="connsiteX10969" fmla="*/ 3677285 w 12207421"/>
              <a:gd name="connsiteY10969" fmla="*/ 4658638 h 6933129"/>
              <a:gd name="connsiteX10970" fmla="*/ 3673758 w 12207421"/>
              <a:gd name="connsiteY10970" fmla="*/ 4699554 h 6933129"/>
              <a:gd name="connsiteX10971" fmla="*/ 3690688 w 12207421"/>
              <a:gd name="connsiteY10971" fmla="*/ 4720013 h 6933129"/>
              <a:gd name="connsiteX10972" fmla="*/ 3691394 w 12207421"/>
              <a:gd name="connsiteY10972" fmla="*/ 4729890 h 6933129"/>
              <a:gd name="connsiteX10973" fmla="*/ 3681517 w 12207421"/>
              <a:gd name="connsiteY10973" fmla="*/ 4730595 h 6933129"/>
              <a:gd name="connsiteX10974" fmla="*/ 3668819 w 12207421"/>
              <a:gd name="connsiteY10974" fmla="*/ 4717191 h 6933129"/>
              <a:gd name="connsiteX10975" fmla="*/ 3649067 w 12207421"/>
              <a:gd name="connsiteY10975" fmla="*/ 4752465 h 6933129"/>
              <a:gd name="connsiteX10976" fmla="*/ 3631431 w 12207421"/>
              <a:gd name="connsiteY10976" fmla="*/ 4763047 h 6933129"/>
              <a:gd name="connsiteX10977" fmla="*/ 3627198 w 12207421"/>
              <a:gd name="connsiteY10977" fmla="*/ 4762342 h 6933129"/>
              <a:gd name="connsiteX10978" fmla="*/ 3613795 w 12207421"/>
              <a:gd name="connsiteY10978" fmla="*/ 4746116 h 6933129"/>
              <a:gd name="connsiteX10979" fmla="*/ 3606741 w 12207421"/>
              <a:gd name="connsiteY10979" fmla="*/ 4702377 h 6933129"/>
              <a:gd name="connsiteX10980" fmla="*/ 3606741 w 12207421"/>
              <a:gd name="connsiteY10980" fmla="*/ 4698143 h 6933129"/>
              <a:gd name="connsiteX10981" fmla="*/ 3606035 w 12207421"/>
              <a:gd name="connsiteY10981" fmla="*/ 4683328 h 6933129"/>
              <a:gd name="connsiteX10982" fmla="*/ 3598981 w 12207421"/>
              <a:gd name="connsiteY10982" fmla="*/ 4670631 h 6933129"/>
              <a:gd name="connsiteX10983" fmla="*/ 3589105 w 12207421"/>
              <a:gd name="connsiteY10983" fmla="*/ 4669926 h 6933129"/>
              <a:gd name="connsiteX10984" fmla="*/ 3587694 w 12207421"/>
              <a:gd name="connsiteY10984" fmla="*/ 4673452 h 6933129"/>
              <a:gd name="connsiteX10985" fmla="*/ 3588399 w 12207421"/>
              <a:gd name="connsiteY10985" fmla="*/ 4675569 h 6933129"/>
              <a:gd name="connsiteX10986" fmla="*/ 3589810 w 12207421"/>
              <a:gd name="connsiteY10986" fmla="*/ 4685444 h 6933129"/>
              <a:gd name="connsiteX10987" fmla="*/ 3579934 w 12207421"/>
              <a:gd name="connsiteY10987" fmla="*/ 4686856 h 6933129"/>
              <a:gd name="connsiteX10988" fmla="*/ 3573585 w 12207421"/>
              <a:gd name="connsiteY10988" fmla="*/ 4673452 h 6933129"/>
              <a:gd name="connsiteX10989" fmla="*/ 3580639 w 12207421"/>
              <a:gd name="connsiteY10989" fmla="*/ 4657933 h 6933129"/>
              <a:gd name="connsiteX10990" fmla="*/ 3608151 w 12207421"/>
              <a:gd name="connsiteY10990" fmla="*/ 4658638 h 6933129"/>
              <a:gd name="connsiteX10991" fmla="*/ 3620144 w 12207421"/>
              <a:gd name="connsiteY10991" fmla="*/ 4679800 h 6933129"/>
              <a:gd name="connsiteX10992" fmla="*/ 3621555 w 12207421"/>
              <a:gd name="connsiteY10992" fmla="*/ 4696732 h 6933129"/>
              <a:gd name="connsiteX10993" fmla="*/ 3621555 w 12207421"/>
              <a:gd name="connsiteY10993" fmla="*/ 4700965 h 6933129"/>
              <a:gd name="connsiteX10994" fmla="*/ 3627904 w 12207421"/>
              <a:gd name="connsiteY10994" fmla="*/ 4741178 h 6933129"/>
              <a:gd name="connsiteX10995" fmla="*/ 3631431 w 12207421"/>
              <a:gd name="connsiteY10995" fmla="*/ 4748233 h 6933129"/>
              <a:gd name="connsiteX10996" fmla="*/ 3637780 w 12207421"/>
              <a:gd name="connsiteY10996" fmla="*/ 4743294 h 6933129"/>
              <a:gd name="connsiteX10997" fmla="*/ 3658943 w 12207421"/>
              <a:gd name="connsiteY10997" fmla="*/ 4701670 h 6933129"/>
              <a:gd name="connsiteX10998" fmla="*/ 3648361 w 12207421"/>
              <a:gd name="connsiteY10998" fmla="*/ 4640296 h 6933129"/>
              <a:gd name="connsiteX10999" fmla="*/ 3653300 w 12207421"/>
              <a:gd name="connsiteY10999" fmla="*/ 4634656 h 6933129"/>
              <a:gd name="connsiteX11000" fmla="*/ 2837811 w 12207421"/>
              <a:gd name="connsiteY11000" fmla="*/ 4633239 h 6933129"/>
              <a:gd name="connsiteX11001" fmla="*/ 2844865 w 12207421"/>
              <a:gd name="connsiteY11001" fmla="*/ 4639591 h 6933129"/>
              <a:gd name="connsiteX11002" fmla="*/ 2838516 w 12207421"/>
              <a:gd name="connsiteY11002" fmla="*/ 4647349 h 6933129"/>
              <a:gd name="connsiteX11003" fmla="*/ 2566215 w 12207421"/>
              <a:gd name="connsiteY11003" fmla="*/ 4670630 h 6933129"/>
              <a:gd name="connsiteX11004" fmla="*/ 2560571 w 12207421"/>
              <a:gd name="connsiteY11004" fmla="*/ 4672041 h 6933129"/>
              <a:gd name="connsiteX11005" fmla="*/ 2559160 w 12207421"/>
              <a:gd name="connsiteY11005" fmla="*/ 4679094 h 6933129"/>
              <a:gd name="connsiteX11006" fmla="*/ 2556338 w 12207421"/>
              <a:gd name="connsiteY11006" fmla="*/ 4856866 h 6933129"/>
              <a:gd name="connsiteX11007" fmla="*/ 2550695 w 12207421"/>
              <a:gd name="connsiteY11007" fmla="*/ 4863921 h 6933129"/>
              <a:gd name="connsiteX11008" fmla="*/ 2549284 w 12207421"/>
              <a:gd name="connsiteY11008" fmla="*/ 4863921 h 6933129"/>
              <a:gd name="connsiteX11009" fmla="*/ 2542935 w 12207421"/>
              <a:gd name="connsiteY11009" fmla="*/ 4858984 h 6933129"/>
              <a:gd name="connsiteX11010" fmla="*/ 2496376 w 12207421"/>
              <a:gd name="connsiteY11010" fmla="*/ 4723539 h 6933129"/>
              <a:gd name="connsiteX11011" fmla="*/ 2501314 w 12207421"/>
              <a:gd name="connsiteY11011" fmla="*/ 4715074 h 6933129"/>
              <a:gd name="connsiteX11012" fmla="*/ 2509779 w 12207421"/>
              <a:gd name="connsiteY11012" fmla="*/ 4720012 h 6933129"/>
              <a:gd name="connsiteX11013" fmla="*/ 2542230 w 12207421"/>
              <a:gd name="connsiteY11013" fmla="*/ 4820183 h 6933129"/>
              <a:gd name="connsiteX11014" fmla="*/ 2545052 w 12207421"/>
              <a:gd name="connsiteY11014" fmla="*/ 4678388 h 6933129"/>
              <a:gd name="connsiteX11015" fmla="*/ 2550695 w 12207421"/>
              <a:gd name="connsiteY11015" fmla="*/ 4662165 h 6933129"/>
              <a:gd name="connsiteX11016" fmla="*/ 2565509 w 12207421"/>
              <a:gd name="connsiteY11016" fmla="*/ 4656520 h 6933129"/>
              <a:gd name="connsiteX11017" fmla="*/ 2818058 w 12207421"/>
              <a:gd name="connsiteY11017" fmla="*/ 4635361 h 6933129"/>
              <a:gd name="connsiteX11018" fmla="*/ 2821585 w 12207421"/>
              <a:gd name="connsiteY11018" fmla="*/ 4633945 h 6933129"/>
              <a:gd name="connsiteX11019" fmla="*/ 2001898 w 12207421"/>
              <a:gd name="connsiteY11019" fmla="*/ 4626194 h 6933129"/>
              <a:gd name="connsiteX11020" fmla="*/ 1978617 w 12207421"/>
              <a:gd name="connsiteY11020" fmla="*/ 4633248 h 6933129"/>
              <a:gd name="connsiteX11021" fmla="*/ 1970152 w 12207421"/>
              <a:gd name="connsiteY11021" fmla="*/ 4665700 h 6933129"/>
              <a:gd name="connsiteX11022" fmla="*/ 1986378 w 12207421"/>
              <a:gd name="connsiteY11022" fmla="*/ 4675577 h 6933129"/>
              <a:gd name="connsiteX11023" fmla="*/ 2011068 w 12207421"/>
              <a:gd name="connsiteY11023" fmla="*/ 4667816 h 6933129"/>
              <a:gd name="connsiteX11024" fmla="*/ 2020945 w 12207421"/>
              <a:gd name="connsiteY11024" fmla="*/ 4644534 h 6933129"/>
              <a:gd name="connsiteX11025" fmla="*/ 2018828 w 12207421"/>
              <a:gd name="connsiteY11025" fmla="*/ 4628312 h 6933129"/>
              <a:gd name="connsiteX11026" fmla="*/ 2016712 w 12207421"/>
              <a:gd name="connsiteY11026" fmla="*/ 4628312 h 6933129"/>
              <a:gd name="connsiteX11027" fmla="*/ 2001898 w 12207421"/>
              <a:gd name="connsiteY11027" fmla="*/ 4626194 h 6933129"/>
              <a:gd name="connsiteX11028" fmla="*/ 3357720 w 12207421"/>
              <a:gd name="connsiteY11028" fmla="*/ 4624076 h 6933129"/>
              <a:gd name="connsiteX11029" fmla="*/ 3364775 w 12207421"/>
              <a:gd name="connsiteY11029" fmla="*/ 4631129 h 6933129"/>
              <a:gd name="connsiteX11030" fmla="*/ 3366186 w 12207421"/>
              <a:gd name="connsiteY11030" fmla="*/ 4679097 h 6933129"/>
              <a:gd name="connsiteX11031" fmla="*/ 3398636 w 12207421"/>
              <a:gd name="connsiteY11031" fmla="*/ 4669224 h 6933129"/>
              <a:gd name="connsiteX11032" fmla="*/ 3415566 w 12207421"/>
              <a:gd name="connsiteY11032" fmla="*/ 4687564 h 6933129"/>
              <a:gd name="connsiteX11033" fmla="*/ 3411334 w 12207421"/>
              <a:gd name="connsiteY11033" fmla="*/ 4717195 h 6933129"/>
              <a:gd name="connsiteX11034" fmla="*/ 3366891 w 12207421"/>
              <a:gd name="connsiteY11034" fmla="*/ 4733422 h 6933129"/>
              <a:gd name="connsiteX11035" fmla="*/ 3361247 w 12207421"/>
              <a:gd name="connsiteY11035" fmla="*/ 4736950 h 6933129"/>
              <a:gd name="connsiteX11036" fmla="*/ 3354193 w 12207421"/>
              <a:gd name="connsiteY11036" fmla="*/ 4729895 h 6933129"/>
              <a:gd name="connsiteX11037" fmla="*/ 3354193 w 12207421"/>
              <a:gd name="connsiteY11037" fmla="*/ 4723545 h 6933129"/>
              <a:gd name="connsiteX11038" fmla="*/ 3350666 w 12207421"/>
              <a:gd name="connsiteY11038" fmla="*/ 4631129 h 6933129"/>
              <a:gd name="connsiteX11039" fmla="*/ 3357720 w 12207421"/>
              <a:gd name="connsiteY11039" fmla="*/ 4624076 h 6933129"/>
              <a:gd name="connsiteX11040" fmla="*/ 3426148 w 12207421"/>
              <a:gd name="connsiteY11040" fmla="*/ 4624075 h 6933129"/>
              <a:gd name="connsiteX11041" fmla="*/ 3433908 w 12207421"/>
              <a:gd name="connsiteY11041" fmla="*/ 4630423 h 6933129"/>
              <a:gd name="connsiteX11042" fmla="*/ 3436729 w 12207421"/>
              <a:gd name="connsiteY11042" fmla="*/ 4667106 h 6933129"/>
              <a:gd name="connsiteX11043" fmla="*/ 3454365 w 12207421"/>
              <a:gd name="connsiteY11043" fmla="*/ 4659346 h 6933129"/>
              <a:gd name="connsiteX11044" fmla="*/ 3481172 w 12207421"/>
              <a:gd name="connsiteY11044" fmla="*/ 4686152 h 6933129"/>
              <a:gd name="connsiteX11045" fmla="*/ 3478350 w 12207421"/>
              <a:gd name="connsiteY11045" fmla="*/ 4709434 h 6933129"/>
              <a:gd name="connsiteX11046" fmla="*/ 3483289 w 12207421"/>
              <a:gd name="connsiteY11046" fmla="*/ 4715783 h 6933129"/>
              <a:gd name="connsiteX11047" fmla="*/ 3476939 w 12207421"/>
              <a:gd name="connsiteY11047" fmla="*/ 4723545 h 6933129"/>
              <a:gd name="connsiteX11048" fmla="*/ 3468474 w 12207421"/>
              <a:gd name="connsiteY11048" fmla="*/ 4724250 h 6933129"/>
              <a:gd name="connsiteX11049" fmla="*/ 3467769 w 12207421"/>
              <a:gd name="connsiteY11049" fmla="*/ 4724250 h 6933129"/>
              <a:gd name="connsiteX11050" fmla="*/ 3462125 w 12207421"/>
              <a:gd name="connsiteY11050" fmla="*/ 4721429 h 6933129"/>
              <a:gd name="connsiteX11051" fmla="*/ 3462125 w 12207421"/>
              <a:gd name="connsiteY11051" fmla="*/ 4715079 h 6933129"/>
              <a:gd name="connsiteX11052" fmla="*/ 3467769 w 12207421"/>
              <a:gd name="connsiteY11052" fmla="*/ 4688269 h 6933129"/>
              <a:gd name="connsiteX11053" fmla="*/ 3455071 w 12207421"/>
              <a:gd name="connsiteY11053" fmla="*/ 4674161 h 6933129"/>
              <a:gd name="connsiteX11054" fmla="*/ 3442373 w 12207421"/>
              <a:gd name="connsiteY11054" fmla="*/ 4684742 h 6933129"/>
              <a:gd name="connsiteX11055" fmla="*/ 3440257 w 12207421"/>
              <a:gd name="connsiteY11055" fmla="*/ 4708023 h 6933129"/>
              <a:gd name="connsiteX11056" fmla="*/ 3433908 w 12207421"/>
              <a:gd name="connsiteY11056" fmla="*/ 4715079 h 6933129"/>
              <a:gd name="connsiteX11057" fmla="*/ 3426148 w 12207421"/>
              <a:gd name="connsiteY11057" fmla="*/ 4708729 h 6933129"/>
              <a:gd name="connsiteX11058" fmla="*/ 3419799 w 12207421"/>
              <a:gd name="connsiteY11058" fmla="*/ 4631835 h 6933129"/>
              <a:gd name="connsiteX11059" fmla="*/ 3426148 w 12207421"/>
              <a:gd name="connsiteY11059" fmla="*/ 4624075 h 6933129"/>
              <a:gd name="connsiteX11060" fmla="*/ 11771553 w 12207421"/>
              <a:gd name="connsiteY11060" fmla="*/ 4622108 h 6933129"/>
              <a:gd name="connsiteX11061" fmla="*/ 11792716 w 12207421"/>
              <a:gd name="connsiteY11061" fmla="*/ 4637628 h 6933129"/>
              <a:gd name="connsiteX11062" fmla="*/ 11791305 w 12207421"/>
              <a:gd name="connsiteY11062" fmla="*/ 4663730 h 6933129"/>
              <a:gd name="connsiteX11063" fmla="*/ 11787072 w 12207421"/>
              <a:gd name="connsiteY11063" fmla="*/ 4670080 h 6933129"/>
              <a:gd name="connsiteX11064" fmla="*/ 11792010 w 12207421"/>
              <a:gd name="connsiteY11064" fmla="*/ 4675017 h 6933129"/>
              <a:gd name="connsiteX11065" fmla="*/ 11799770 w 12207421"/>
              <a:gd name="connsiteY11065" fmla="*/ 4699005 h 6933129"/>
              <a:gd name="connsiteX11066" fmla="*/ 11786367 w 12207421"/>
              <a:gd name="connsiteY11066" fmla="*/ 4720167 h 6933129"/>
              <a:gd name="connsiteX11067" fmla="*/ 11768730 w 12207421"/>
              <a:gd name="connsiteY11067" fmla="*/ 4725810 h 6933129"/>
              <a:gd name="connsiteX11068" fmla="*/ 11760970 w 12207421"/>
              <a:gd name="connsiteY11068" fmla="*/ 4725105 h 6933129"/>
              <a:gd name="connsiteX11069" fmla="*/ 11756032 w 12207421"/>
              <a:gd name="connsiteY11069" fmla="*/ 4716640 h 6933129"/>
              <a:gd name="connsiteX11070" fmla="*/ 11764497 w 12207421"/>
              <a:gd name="connsiteY11070" fmla="*/ 4711703 h 6933129"/>
              <a:gd name="connsiteX11071" fmla="*/ 11777902 w 12207421"/>
              <a:gd name="connsiteY11071" fmla="*/ 4708881 h 6933129"/>
              <a:gd name="connsiteX11072" fmla="*/ 11784956 w 12207421"/>
              <a:gd name="connsiteY11072" fmla="*/ 4695476 h 6933129"/>
              <a:gd name="connsiteX11073" fmla="*/ 11780723 w 12207421"/>
              <a:gd name="connsiteY11073" fmla="*/ 4682777 h 6933129"/>
              <a:gd name="connsiteX11074" fmla="*/ 11768730 w 12207421"/>
              <a:gd name="connsiteY11074" fmla="*/ 4677134 h 6933129"/>
              <a:gd name="connsiteX11075" fmla="*/ 11761675 w 12207421"/>
              <a:gd name="connsiteY11075" fmla="*/ 4670784 h 6933129"/>
              <a:gd name="connsiteX11076" fmla="*/ 11768024 w 12207421"/>
              <a:gd name="connsiteY11076" fmla="*/ 4663023 h 6933129"/>
              <a:gd name="connsiteX11077" fmla="*/ 11778607 w 12207421"/>
              <a:gd name="connsiteY11077" fmla="*/ 4655262 h 6933129"/>
              <a:gd name="connsiteX11078" fmla="*/ 11780018 w 12207421"/>
              <a:gd name="connsiteY11078" fmla="*/ 4642565 h 6933129"/>
              <a:gd name="connsiteX11079" fmla="*/ 11769435 w 12207421"/>
              <a:gd name="connsiteY11079" fmla="*/ 4635511 h 6933129"/>
              <a:gd name="connsiteX11080" fmla="*/ 11756737 w 12207421"/>
              <a:gd name="connsiteY11080" fmla="*/ 4639039 h 6933129"/>
              <a:gd name="connsiteX11081" fmla="*/ 11746861 w 12207421"/>
              <a:gd name="connsiteY11081" fmla="*/ 4639039 h 6933129"/>
              <a:gd name="connsiteX11082" fmla="*/ 11746861 w 12207421"/>
              <a:gd name="connsiteY11082" fmla="*/ 4629162 h 6933129"/>
              <a:gd name="connsiteX11083" fmla="*/ 11771553 w 12207421"/>
              <a:gd name="connsiteY11083" fmla="*/ 4622108 h 6933129"/>
              <a:gd name="connsiteX11084" fmla="*/ 9943385 w 12207421"/>
              <a:gd name="connsiteY11084" fmla="*/ 4620440 h 6933129"/>
              <a:gd name="connsiteX11085" fmla="*/ 9951850 w 12207421"/>
              <a:gd name="connsiteY11085" fmla="*/ 4624673 h 6933129"/>
              <a:gd name="connsiteX11086" fmla="*/ 9969486 w 12207421"/>
              <a:gd name="connsiteY11086" fmla="*/ 4722024 h 6933129"/>
              <a:gd name="connsiteX11087" fmla="*/ 9963138 w 12207421"/>
              <a:gd name="connsiteY11087" fmla="*/ 4765056 h 6933129"/>
              <a:gd name="connsiteX11088" fmla="*/ 9927866 w 12207421"/>
              <a:gd name="connsiteY11088" fmla="*/ 4794685 h 6933129"/>
              <a:gd name="connsiteX11089" fmla="*/ 9927160 w 12207421"/>
              <a:gd name="connsiteY11089" fmla="*/ 4794685 h 6933129"/>
              <a:gd name="connsiteX11090" fmla="*/ 9922928 w 12207421"/>
              <a:gd name="connsiteY11090" fmla="*/ 4793274 h 6933129"/>
              <a:gd name="connsiteX11091" fmla="*/ 9913051 w 12207421"/>
              <a:gd name="connsiteY11091" fmla="*/ 4760824 h 6933129"/>
              <a:gd name="connsiteX11092" fmla="*/ 9922222 w 12207421"/>
              <a:gd name="connsiteY11092" fmla="*/ 4756591 h 6933129"/>
              <a:gd name="connsiteX11093" fmla="*/ 9925044 w 12207421"/>
              <a:gd name="connsiteY11093" fmla="*/ 4765762 h 6933129"/>
              <a:gd name="connsiteX11094" fmla="*/ 9927866 w 12207421"/>
              <a:gd name="connsiteY11094" fmla="*/ 4780576 h 6933129"/>
              <a:gd name="connsiteX11095" fmla="*/ 9949029 w 12207421"/>
              <a:gd name="connsiteY11095" fmla="*/ 4760118 h 6933129"/>
              <a:gd name="connsiteX11096" fmla="*/ 9954672 w 12207421"/>
              <a:gd name="connsiteY11096" fmla="*/ 4722730 h 6933129"/>
              <a:gd name="connsiteX11097" fmla="*/ 9950439 w 12207421"/>
              <a:gd name="connsiteY11097" fmla="*/ 4676876 h 6933129"/>
              <a:gd name="connsiteX11098" fmla="*/ 9943385 w 12207421"/>
              <a:gd name="connsiteY11098" fmla="*/ 4690279 h 6933129"/>
              <a:gd name="connsiteX11099" fmla="*/ 9924338 w 12207421"/>
              <a:gd name="connsiteY11099" fmla="*/ 4695923 h 6933129"/>
              <a:gd name="connsiteX11100" fmla="*/ 9902469 w 12207421"/>
              <a:gd name="connsiteY11100" fmla="*/ 4681109 h 6933129"/>
              <a:gd name="connsiteX11101" fmla="*/ 9897530 w 12207421"/>
              <a:gd name="connsiteY11101" fmla="*/ 4641604 h 6933129"/>
              <a:gd name="connsiteX11102" fmla="*/ 9905290 w 12207421"/>
              <a:gd name="connsiteY11102" fmla="*/ 4635255 h 6933129"/>
              <a:gd name="connsiteX11103" fmla="*/ 9911640 w 12207421"/>
              <a:gd name="connsiteY11103" fmla="*/ 4643015 h 6933129"/>
              <a:gd name="connsiteX11104" fmla="*/ 9914462 w 12207421"/>
              <a:gd name="connsiteY11104" fmla="*/ 4674054 h 6933129"/>
              <a:gd name="connsiteX11105" fmla="*/ 9926455 w 12207421"/>
              <a:gd name="connsiteY11105" fmla="*/ 4681814 h 6933129"/>
              <a:gd name="connsiteX11106" fmla="*/ 9933509 w 12207421"/>
              <a:gd name="connsiteY11106" fmla="*/ 4679698 h 6933129"/>
              <a:gd name="connsiteX11107" fmla="*/ 9937742 w 12207421"/>
              <a:gd name="connsiteY11107" fmla="*/ 4671232 h 6933129"/>
              <a:gd name="connsiteX11108" fmla="*/ 9938447 w 12207421"/>
              <a:gd name="connsiteY11108" fmla="*/ 4628905 h 6933129"/>
              <a:gd name="connsiteX11109" fmla="*/ 9943385 w 12207421"/>
              <a:gd name="connsiteY11109" fmla="*/ 4620440 h 6933129"/>
              <a:gd name="connsiteX11110" fmla="*/ 12100287 w 12207421"/>
              <a:gd name="connsiteY11110" fmla="*/ 4619991 h 6933129"/>
              <a:gd name="connsiteX11111" fmla="*/ 12192700 w 12207421"/>
              <a:gd name="connsiteY11111" fmla="*/ 4624929 h 6933129"/>
              <a:gd name="connsiteX11112" fmla="*/ 12199049 w 12207421"/>
              <a:gd name="connsiteY11112" fmla="*/ 4629162 h 6933129"/>
              <a:gd name="connsiteX11113" fmla="*/ 12198344 w 12207421"/>
              <a:gd name="connsiteY11113" fmla="*/ 4636216 h 6933129"/>
              <a:gd name="connsiteX11114" fmla="*/ 12108753 w 12207421"/>
              <a:gd name="connsiteY11114" fmla="*/ 4743446 h 6933129"/>
              <a:gd name="connsiteX11115" fmla="*/ 12195522 w 12207421"/>
              <a:gd name="connsiteY11115" fmla="*/ 4730042 h 6933129"/>
              <a:gd name="connsiteX11116" fmla="*/ 12203282 w 12207421"/>
              <a:gd name="connsiteY11116" fmla="*/ 4735685 h 6933129"/>
              <a:gd name="connsiteX11117" fmla="*/ 12196933 w 12207421"/>
              <a:gd name="connsiteY11117" fmla="*/ 4744152 h 6933129"/>
              <a:gd name="connsiteX11118" fmla="*/ 12091822 w 12207421"/>
              <a:gd name="connsiteY11118" fmla="*/ 4760377 h 6933129"/>
              <a:gd name="connsiteX11119" fmla="*/ 12090411 w 12207421"/>
              <a:gd name="connsiteY11119" fmla="*/ 4760377 h 6933129"/>
              <a:gd name="connsiteX11120" fmla="*/ 12084062 w 12207421"/>
              <a:gd name="connsiteY11120" fmla="*/ 4756849 h 6933129"/>
              <a:gd name="connsiteX11121" fmla="*/ 12084768 w 12207421"/>
              <a:gd name="connsiteY11121" fmla="*/ 4749090 h 6933129"/>
              <a:gd name="connsiteX11122" fmla="*/ 12177180 w 12207421"/>
              <a:gd name="connsiteY11122" fmla="*/ 4638333 h 6933129"/>
              <a:gd name="connsiteX11123" fmla="*/ 12098876 w 12207421"/>
              <a:gd name="connsiteY11123" fmla="*/ 4634100 h 6933129"/>
              <a:gd name="connsiteX11124" fmla="*/ 12092527 w 12207421"/>
              <a:gd name="connsiteY11124" fmla="*/ 4626339 h 6933129"/>
              <a:gd name="connsiteX11125" fmla="*/ 12100287 w 12207421"/>
              <a:gd name="connsiteY11125" fmla="*/ 4619991 h 6933129"/>
              <a:gd name="connsiteX11126" fmla="*/ 8712389 w 12207421"/>
              <a:gd name="connsiteY11126" fmla="*/ 4617623 h 6933129"/>
              <a:gd name="connsiteX11127" fmla="*/ 8689815 w 12207421"/>
              <a:gd name="connsiteY11127" fmla="*/ 4630322 h 6933129"/>
              <a:gd name="connsiteX11128" fmla="*/ 8685582 w 12207421"/>
              <a:gd name="connsiteY11128" fmla="*/ 4652900 h 6933129"/>
              <a:gd name="connsiteX11129" fmla="*/ 8689110 w 12207421"/>
              <a:gd name="connsiteY11129" fmla="*/ 4651489 h 6933129"/>
              <a:gd name="connsiteX11130" fmla="*/ 8691932 w 12207421"/>
              <a:gd name="connsiteY11130" fmla="*/ 4650782 h 6933129"/>
              <a:gd name="connsiteX11131" fmla="*/ 8698280 w 12207421"/>
              <a:gd name="connsiteY11131" fmla="*/ 4654310 h 6933129"/>
              <a:gd name="connsiteX11132" fmla="*/ 8718033 w 12207421"/>
              <a:gd name="connsiteY11132" fmla="*/ 4643728 h 6933129"/>
              <a:gd name="connsiteX11133" fmla="*/ 8720149 w 12207421"/>
              <a:gd name="connsiteY11133" fmla="*/ 4626795 h 6933129"/>
              <a:gd name="connsiteX11134" fmla="*/ 8712389 w 12207421"/>
              <a:gd name="connsiteY11134" fmla="*/ 4617623 h 6933129"/>
              <a:gd name="connsiteX11135" fmla="*/ 8545905 w 12207421"/>
              <a:gd name="connsiteY11135" fmla="*/ 4614804 h 6933129"/>
              <a:gd name="connsiteX11136" fmla="*/ 8631969 w 12207421"/>
              <a:gd name="connsiteY11136" fmla="*/ 4619741 h 6933129"/>
              <a:gd name="connsiteX11137" fmla="*/ 8638318 w 12207421"/>
              <a:gd name="connsiteY11137" fmla="*/ 4627502 h 6933129"/>
              <a:gd name="connsiteX11138" fmla="*/ 8631263 w 12207421"/>
              <a:gd name="connsiteY11138" fmla="*/ 4633852 h 6933129"/>
              <a:gd name="connsiteX11139" fmla="*/ 8630558 w 12207421"/>
              <a:gd name="connsiteY11139" fmla="*/ 4633852 h 6933129"/>
              <a:gd name="connsiteX11140" fmla="*/ 8544494 w 12207421"/>
              <a:gd name="connsiteY11140" fmla="*/ 4628913 h 6933129"/>
              <a:gd name="connsiteX11141" fmla="*/ 8538145 w 12207421"/>
              <a:gd name="connsiteY11141" fmla="*/ 4621152 h 6933129"/>
              <a:gd name="connsiteX11142" fmla="*/ 8545905 w 12207421"/>
              <a:gd name="connsiteY11142" fmla="*/ 4614804 h 6933129"/>
              <a:gd name="connsiteX11143" fmla="*/ 8495114 w 12207421"/>
              <a:gd name="connsiteY11143" fmla="*/ 4614099 h 6933129"/>
              <a:gd name="connsiteX11144" fmla="*/ 8502874 w 12207421"/>
              <a:gd name="connsiteY11144" fmla="*/ 4620446 h 6933129"/>
              <a:gd name="connsiteX11145" fmla="*/ 8496525 w 12207421"/>
              <a:gd name="connsiteY11145" fmla="*/ 4628208 h 6933129"/>
              <a:gd name="connsiteX11146" fmla="*/ 8469012 w 12207421"/>
              <a:gd name="connsiteY11146" fmla="*/ 4631029 h 6933129"/>
              <a:gd name="connsiteX11147" fmla="*/ 8468306 w 12207421"/>
              <a:gd name="connsiteY11147" fmla="*/ 4631029 h 6933129"/>
              <a:gd name="connsiteX11148" fmla="*/ 8461252 w 12207421"/>
              <a:gd name="connsiteY11148" fmla="*/ 4624679 h 6933129"/>
              <a:gd name="connsiteX11149" fmla="*/ 8467601 w 12207421"/>
              <a:gd name="connsiteY11149" fmla="*/ 4616920 h 6933129"/>
              <a:gd name="connsiteX11150" fmla="*/ 1222379 w 12207421"/>
              <a:gd name="connsiteY11150" fmla="*/ 4612092 h 6933129"/>
              <a:gd name="connsiteX11151" fmla="*/ 1243543 w 12207421"/>
              <a:gd name="connsiteY11151" fmla="*/ 4627609 h 6933129"/>
              <a:gd name="connsiteX11152" fmla="*/ 1242132 w 12207421"/>
              <a:gd name="connsiteY11152" fmla="*/ 4653709 h 6933129"/>
              <a:gd name="connsiteX11153" fmla="*/ 1237899 w 12207421"/>
              <a:gd name="connsiteY11153" fmla="*/ 4660060 h 6933129"/>
              <a:gd name="connsiteX11154" fmla="*/ 1242837 w 12207421"/>
              <a:gd name="connsiteY11154" fmla="*/ 4664998 h 6933129"/>
              <a:gd name="connsiteX11155" fmla="*/ 1250597 w 12207421"/>
              <a:gd name="connsiteY11155" fmla="*/ 4688989 h 6933129"/>
              <a:gd name="connsiteX11156" fmla="*/ 1237194 w 12207421"/>
              <a:gd name="connsiteY11156" fmla="*/ 4710152 h 6933129"/>
              <a:gd name="connsiteX11157" fmla="*/ 1219557 w 12207421"/>
              <a:gd name="connsiteY11157" fmla="*/ 4715794 h 6933129"/>
              <a:gd name="connsiteX11158" fmla="*/ 1211797 w 12207421"/>
              <a:gd name="connsiteY11158" fmla="*/ 4715089 h 6933129"/>
              <a:gd name="connsiteX11159" fmla="*/ 1206859 w 12207421"/>
              <a:gd name="connsiteY11159" fmla="*/ 4706625 h 6933129"/>
              <a:gd name="connsiteX11160" fmla="*/ 1215324 w 12207421"/>
              <a:gd name="connsiteY11160" fmla="*/ 4701689 h 6933129"/>
              <a:gd name="connsiteX11161" fmla="*/ 1228728 w 12207421"/>
              <a:gd name="connsiteY11161" fmla="*/ 4698867 h 6933129"/>
              <a:gd name="connsiteX11162" fmla="*/ 1235783 w 12207421"/>
              <a:gd name="connsiteY11162" fmla="*/ 4685460 h 6933129"/>
              <a:gd name="connsiteX11163" fmla="*/ 1231549 w 12207421"/>
              <a:gd name="connsiteY11163" fmla="*/ 4672759 h 6933129"/>
              <a:gd name="connsiteX11164" fmla="*/ 1219557 w 12207421"/>
              <a:gd name="connsiteY11164" fmla="*/ 4667115 h 6933129"/>
              <a:gd name="connsiteX11165" fmla="*/ 1212502 w 12207421"/>
              <a:gd name="connsiteY11165" fmla="*/ 4660765 h 6933129"/>
              <a:gd name="connsiteX11166" fmla="*/ 1218851 w 12207421"/>
              <a:gd name="connsiteY11166" fmla="*/ 4653002 h 6933129"/>
              <a:gd name="connsiteX11167" fmla="*/ 1229433 w 12207421"/>
              <a:gd name="connsiteY11167" fmla="*/ 4645241 h 6933129"/>
              <a:gd name="connsiteX11168" fmla="*/ 1230844 w 12207421"/>
              <a:gd name="connsiteY11168" fmla="*/ 4632542 h 6933129"/>
              <a:gd name="connsiteX11169" fmla="*/ 1220262 w 12207421"/>
              <a:gd name="connsiteY11169" fmla="*/ 4625493 h 6933129"/>
              <a:gd name="connsiteX11170" fmla="*/ 1207563 w 12207421"/>
              <a:gd name="connsiteY11170" fmla="*/ 4629019 h 6933129"/>
              <a:gd name="connsiteX11171" fmla="*/ 1197687 w 12207421"/>
              <a:gd name="connsiteY11171" fmla="*/ 4629019 h 6933129"/>
              <a:gd name="connsiteX11172" fmla="*/ 1197687 w 12207421"/>
              <a:gd name="connsiteY11172" fmla="*/ 4619143 h 6933129"/>
              <a:gd name="connsiteX11173" fmla="*/ 1222379 w 12207421"/>
              <a:gd name="connsiteY11173" fmla="*/ 4612092 h 6933129"/>
              <a:gd name="connsiteX11174" fmla="*/ 11597307 w 12207421"/>
              <a:gd name="connsiteY11174" fmla="*/ 4611527 h 6933129"/>
              <a:gd name="connsiteX11175" fmla="*/ 11612122 w 12207421"/>
              <a:gd name="connsiteY11175" fmla="*/ 4643974 h 6933129"/>
              <a:gd name="connsiteX11176" fmla="*/ 11598013 w 12207421"/>
              <a:gd name="connsiteY11176" fmla="*/ 4672902 h 6933129"/>
              <a:gd name="connsiteX11177" fmla="*/ 11597307 w 12207421"/>
              <a:gd name="connsiteY11177" fmla="*/ 4674311 h 6933129"/>
              <a:gd name="connsiteX11178" fmla="*/ 11589547 w 12207421"/>
              <a:gd name="connsiteY11178" fmla="*/ 4685599 h 6933129"/>
              <a:gd name="connsiteX11179" fmla="*/ 11643161 w 12207421"/>
              <a:gd name="connsiteY11179" fmla="*/ 4680662 h 6933129"/>
              <a:gd name="connsiteX11180" fmla="*/ 11650921 w 12207421"/>
              <a:gd name="connsiteY11180" fmla="*/ 4687011 h 6933129"/>
              <a:gd name="connsiteX11181" fmla="*/ 11644572 w 12207421"/>
              <a:gd name="connsiteY11181" fmla="*/ 4694771 h 6933129"/>
              <a:gd name="connsiteX11182" fmla="*/ 11578966 w 12207421"/>
              <a:gd name="connsiteY11182" fmla="*/ 4700416 h 6933129"/>
              <a:gd name="connsiteX11183" fmla="*/ 11578260 w 12207421"/>
              <a:gd name="connsiteY11183" fmla="*/ 4700416 h 6933129"/>
              <a:gd name="connsiteX11184" fmla="*/ 11572617 w 12207421"/>
              <a:gd name="connsiteY11184" fmla="*/ 4697594 h 6933129"/>
              <a:gd name="connsiteX11185" fmla="*/ 11571206 w 12207421"/>
              <a:gd name="connsiteY11185" fmla="*/ 4691245 h 6933129"/>
              <a:gd name="connsiteX11186" fmla="*/ 11586020 w 12207421"/>
              <a:gd name="connsiteY11186" fmla="*/ 4665140 h 6933129"/>
              <a:gd name="connsiteX11187" fmla="*/ 11586726 w 12207421"/>
              <a:gd name="connsiteY11187" fmla="*/ 4663730 h 6933129"/>
              <a:gd name="connsiteX11188" fmla="*/ 11597307 w 12207421"/>
              <a:gd name="connsiteY11188" fmla="*/ 4641155 h 6933129"/>
              <a:gd name="connsiteX11189" fmla="*/ 11590253 w 12207421"/>
              <a:gd name="connsiteY11189" fmla="*/ 4624224 h 6933129"/>
              <a:gd name="connsiteX11190" fmla="*/ 11582493 w 12207421"/>
              <a:gd name="connsiteY11190" fmla="*/ 4625635 h 6933129"/>
              <a:gd name="connsiteX11191" fmla="*/ 11580377 w 12207421"/>
              <a:gd name="connsiteY11191" fmla="*/ 4629868 h 6933129"/>
              <a:gd name="connsiteX11192" fmla="*/ 11574733 w 12207421"/>
              <a:gd name="connsiteY11192" fmla="*/ 4637628 h 6933129"/>
              <a:gd name="connsiteX11193" fmla="*/ 11566973 w 12207421"/>
              <a:gd name="connsiteY11193" fmla="*/ 4631984 h 6933129"/>
              <a:gd name="connsiteX11194" fmla="*/ 11574733 w 12207421"/>
              <a:gd name="connsiteY11194" fmla="*/ 4614349 h 6933129"/>
              <a:gd name="connsiteX11195" fmla="*/ 11597307 w 12207421"/>
              <a:gd name="connsiteY11195" fmla="*/ 4611527 h 6933129"/>
              <a:gd name="connsiteX11196" fmla="*/ 9386086 w 12207421"/>
              <a:gd name="connsiteY11196" fmla="*/ 4611272 h 6933129"/>
              <a:gd name="connsiteX11197" fmla="*/ 9395963 w 12207421"/>
              <a:gd name="connsiteY11197" fmla="*/ 4611272 h 6933129"/>
              <a:gd name="connsiteX11198" fmla="*/ 9395963 w 12207421"/>
              <a:gd name="connsiteY11198" fmla="*/ 4621148 h 6933129"/>
              <a:gd name="connsiteX11199" fmla="*/ 9394552 w 12207421"/>
              <a:gd name="connsiteY11199" fmla="*/ 4634553 h 6933129"/>
              <a:gd name="connsiteX11200" fmla="*/ 9395963 w 12207421"/>
              <a:gd name="connsiteY11200" fmla="*/ 4648663 h 6933129"/>
              <a:gd name="connsiteX11201" fmla="*/ 9415715 w 12207421"/>
              <a:gd name="connsiteY11201" fmla="*/ 4640197 h 6933129"/>
              <a:gd name="connsiteX11202" fmla="*/ 9425591 w 12207421"/>
              <a:gd name="connsiteY11202" fmla="*/ 4637376 h 6933129"/>
              <a:gd name="connsiteX11203" fmla="*/ 9428413 w 12207421"/>
              <a:gd name="connsiteY11203" fmla="*/ 4647252 h 6933129"/>
              <a:gd name="connsiteX11204" fmla="*/ 9398079 w 12207421"/>
              <a:gd name="connsiteY11204" fmla="*/ 4662773 h 6933129"/>
              <a:gd name="connsiteX11205" fmla="*/ 9400195 w 12207421"/>
              <a:gd name="connsiteY11205" fmla="*/ 4681821 h 6933129"/>
              <a:gd name="connsiteX11206" fmla="*/ 9393847 w 12207421"/>
              <a:gd name="connsiteY11206" fmla="*/ 4689580 h 6933129"/>
              <a:gd name="connsiteX11207" fmla="*/ 9393141 w 12207421"/>
              <a:gd name="connsiteY11207" fmla="*/ 4689580 h 6933129"/>
              <a:gd name="connsiteX11208" fmla="*/ 9386086 w 12207421"/>
              <a:gd name="connsiteY11208" fmla="*/ 4683232 h 6933129"/>
              <a:gd name="connsiteX11209" fmla="*/ 9383970 w 12207421"/>
              <a:gd name="connsiteY11209" fmla="*/ 4664183 h 6933129"/>
              <a:gd name="connsiteX11210" fmla="*/ 9371977 w 12207421"/>
              <a:gd name="connsiteY11210" fmla="*/ 4669122 h 6933129"/>
              <a:gd name="connsiteX11211" fmla="*/ 9367039 w 12207421"/>
              <a:gd name="connsiteY11211" fmla="*/ 4670533 h 6933129"/>
              <a:gd name="connsiteX11212" fmla="*/ 9361395 w 12207421"/>
              <a:gd name="connsiteY11212" fmla="*/ 4668417 h 6933129"/>
              <a:gd name="connsiteX11213" fmla="*/ 9362101 w 12207421"/>
              <a:gd name="connsiteY11213" fmla="*/ 4658540 h 6933129"/>
              <a:gd name="connsiteX11214" fmla="*/ 9381853 w 12207421"/>
              <a:gd name="connsiteY11214" fmla="*/ 4650073 h 6933129"/>
              <a:gd name="connsiteX11215" fmla="*/ 9380442 w 12207421"/>
              <a:gd name="connsiteY11215" fmla="*/ 4635964 h 6933129"/>
              <a:gd name="connsiteX11216" fmla="*/ 9386086 w 12207421"/>
              <a:gd name="connsiteY11216" fmla="*/ 4611272 h 6933129"/>
              <a:gd name="connsiteX11217" fmla="*/ 1551113 w 12207421"/>
              <a:gd name="connsiteY11217" fmla="*/ 4609974 h 6933129"/>
              <a:gd name="connsiteX11218" fmla="*/ 1643528 w 12207421"/>
              <a:gd name="connsiteY11218" fmla="*/ 4614910 h 6933129"/>
              <a:gd name="connsiteX11219" fmla="*/ 1649877 w 12207421"/>
              <a:gd name="connsiteY11219" fmla="*/ 4619141 h 6933129"/>
              <a:gd name="connsiteX11220" fmla="*/ 1649172 w 12207421"/>
              <a:gd name="connsiteY11220" fmla="*/ 4626194 h 6933129"/>
              <a:gd name="connsiteX11221" fmla="*/ 1559579 w 12207421"/>
              <a:gd name="connsiteY11221" fmla="*/ 4733430 h 6933129"/>
              <a:gd name="connsiteX11222" fmla="*/ 1646350 w 12207421"/>
              <a:gd name="connsiteY11222" fmla="*/ 4720025 h 6933129"/>
              <a:gd name="connsiteX11223" fmla="*/ 1654110 w 12207421"/>
              <a:gd name="connsiteY11223" fmla="*/ 4725668 h 6933129"/>
              <a:gd name="connsiteX11224" fmla="*/ 1647761 w 12207421"/>
              <a:gd name="connsiteY11224" fmla="*/ 4734137 h 6933129"/>
              <a:gd name="connsiteX11225" fmla="*/ 1542648 w 12207421"/>
              <a:gd name="connsiteY11225" fmla="*/ 4750362 h 6933129"/>
              <a:gd name="connsiteX11226" fmla="*/ 1541237 w 12207421"/>
              <a:gd name="connsiteY11226" fmla="*/ 4750362 h 6933129"/>
              <a:gd name="connsiteX11227" fmla="*/ 1534888 w 12207421"/>
              <a:gd name="connsiteY11227" fmla="*/ 4746835 h 6933129"/>
              <a:gd name="connsiteX11228" fmla="*/ 1535594 w 12207421"/>
              <a:gd name="connsiteY11228" fmla="*/ 4739075 h 6933129"/>
              <a:gd name="connsiteX11229" fmla="*/ 1628008 w 12207421"/>
              <a:gd name="connsiteY11229" fmla="*/ 4628312 h 6933129"/>
              <a:gd name="connsiteX11230" fmla="*/ 1549702 w 12207421"/>
              <a:gd name="connsiteY11230" fmla="*/ 4624079 h 6933129"/>
              <a:gd name="connsiteX11231" fmla="*/ 1543353 w 12207421"/>
              <a:gd name="connsiteY11231" fmla="*/ 4616320 h 6933129"/>
              <a:gd name="connsiteX11232" fmla="*/ 1551113 w 12207421"/>
              <a:gd name="connsiteY11232" fmla="*/ 4609974 h 6933129"/>
              <a:gd name="connsiteX11233" fmla="*/ 2022356 w 12207421"/>
              <a:gd name="connsiteY11233" fmla="*/ 4609266 h 6933129"/>
              <a:gd name="connsiteX11234" fmla="*/ 2030821 w 12207421"/>
              <a:gd name="connsiteY11234" fmla="*/ 4613498 h 6933129"/>
              <a:gd name="connsiteX11235" fmla="*/ 2035054 w 12207421"/>
              <a:gd name="connsiteY11235" fmla="*/ 4647356 h 6933129"/>
              <a:gd name="connsiteX11236" fmla="*/ 2038581 w 12207421"/>
              <a:gd name="connsiteY11236" fmla="*/ 4674872 h 6933129"/>
              <a:gd name="connsiteX11237" fmla="*/ 2032232 w 12207421"/>
              <a:gd name="connsiteY11237" fmla="*/ 4682632 h 6933129"/>
              <a:gd name="connsiteX11238" fmla="*/ 2024472 w 12207421"/>
              <a:gd name="connsiteY11238" fmla="*/ 4676282 h 6933129"/>
              <a:gd name="connsiteX11239" fmla="*/ 2024472 w 12207421"/>
              <a:gd name="connsiteY11239" fmla="*/ 4674168 h 6933129"/>
              <a:gd name="connsiteX11240" fmla="*/ 2020945 w 12207421"/>
              <a:gd name="connsiteY11240" fmla="*/ 4678399 h 6933129"/>
              <a:gd name="connsiteX11241" fmla="*/ 1989905 w 12207421"/>
              <a:gd name="connsiteY11241" fmla="*/ 4691099 h 6933129"/>
              <a:gd name="connsiteX11242" fmla="*/ 1984262 w 12207421"/>
              <a:gd name="connsiteY11242" fmla="*/ 4690394 h 6933129"/>
              <a:gd name="connsiteX11243" fmla="*/ 1957454 w 12207421"/>
              <a:gd name="connsiteY11243" fmla="*/ 4673462 h 6933129"/>
              <a:gd name="connsiteX11244" fmla="*/ 1970152 w 12207421"/>
              <a:gd name="connsiteY11244" fmla="*/ 4622667 h 6933129"/>
              <a:gd name="connsiteX11245" fmla="*/ 2017417 w 12207421"/>
              <a:gd name="connsiteY11245" fmla="*/ 4614909 h 6933129"/>
              <a:gd name="connsiteX11246" fmla="*/ 2022356 w 12207421"/>
              <a:gd name="connsiteY11246" fmla="*/ 4609266 h 6933129"/>
              <a:gd name="connsiteX11247" fmla="*/ 9778312 w 12207421"/>
              <a:gd name="connsiteY11247" fmla="*/ 4607036 h 6933129"/>
              <a:gd name="connsiteX11248" fmla="*/ 9780428 w 12207421"/>
              <a:gd name="connsiteY11248" fmla="*/ 4616912 h 6933129"/>
              <a:gd name="connsiteX11249" fmla="*/ 9759265 w 12207421"/>
              <a:gd name="connsiteY11249" fmla="*/ 4793273 h 6933129"/>
              <a:gd name="connsiteX11250" fmla="*/ 9774785 w 12207421"/>
              <a:gd name="connsiteY11250" fmla="*/ 4820786 h 6933129"/>
              <a:gd name="connsiteX11251" fmla="*/ 9800180 w 12207421"/>
              <a:gd name="connsiteY11251" fmla="*/ 4829250 h 6933129"/>
              <a:gd name="connsiteX11252" fmla="*/ 9808646 w 12207421"/>
              <a:gd name="connsiteY11252" fmla="*/ 4834189 h 6933129"/>
              <a:gd name="connsiteX11253" fmla="*/ 9803707 w 12207421"/>
              <a:gd name="connsiteY11253" fmla="*/ 4842654 h 6933129"/>
              <a:gd name="connsiteX11254" fmla="*/ 9795242 w 12207421"/>
              <a:gd name="connsiteY11254" fmla="*/ 4843359 h 6933129"/>
              <a:gd name="connsiteX11255" fmla="*/ 9764908 w 12207421"/>
              <a:gd name="connsiteY11255" fmla="*/ 4829957 h 6933129"/>
              <a:gd name="connsiteX11256" fmla="*/ 9745860 w 12207421"/>
              <a:gd name="connsiteY11256" fmla="*/ 4797506 h 6933129"/>
              <a:gd name="connsiteX11257" fmla="*/ 9768435 w 12207421"/>
              <a:gd name="connsiteY11257" fmla="*/ 4609153 h 6933129"/>
              <a:gd name="connsiteX11258" fmla="*/ 9778312 w 12207421"/>
              <a:gd name="connsiteY11258" fmla="*/ 4607036 h 6933129"/>
              <a:gd name="connsiteX11259" fmla="*/ 2188100 w 12207421"/>
              <a:gd name="connsiteY11259" fmla="*/ 4605034 h 6933129"/>
              <a:gd name="connsiteX11260" fmla="*/ 2195154 w 12207421"/>
              <a:gd name="connsiteY11260" fmla="*/ 4612089 h 6933129"/>
              <a:gd name="connsiteX11261" fmla="*/ 2195859 w 12207421"/>
              <a:gd name="connsiteY11261" fmla="*/ 4650179 h 6933129"/>
              <a:gd name="connsiteX11262" fmla="*/ 2233953 w 12207421"/>
              <a:gd name="connsiteY11262" fmla="*/ 4645946 h 6933129"/>
              <a:gd name="connsiteX11263" fmla="*/ 2241713 w 12207421"/>
              <a:gd name="connsiteY11263" fmla="*/ 4652295 h 6933129"/>
              <a:gd name="connsiteX11264" fmla="*/ 2235364 w 12207421"/>
              <a:gd name="connsiteY11264" fmla="*/ 4659351 h 6933129"/>
              <a:gd name="connsiteX11265" fmla="*/ 2195859 w 12207421"/>
              <a:gd name="connsiteY11265" fmla="*/ 4663584 h 6933129"/>
              <a:gd name="connsiteX11266" fmla="*/ 2196565 w 12207421"/>
              <a:gd name="connsiteY11266" fmla="*/ 4693921 h 6933129"/>
              <a:gd name="connsiteX11267" fmla="*/ 2189510 w 12207421"/>
              <a:gd name="connsiteY11267" fmla="*/ 4700977 h 6933129"/>
              <a:gd name="connsiteX11268" fmla="*/ 2182456 w 12207421"/>
              <a:gd name="connsiteY11268" fmla="*/ 4693921 h 6933129"/>
              <a:gd name="connsiteX11269" fmla="*/ 2181751 w 12207421"/>
              <a:gd name="connsiteY11269" fmla="*/ 4664995 h 6933129"/>
              <a:gd name="connsiteX11270" fmla="*/ 2156354 w 12207421"/>
              <a:gd name="connsiteY11270" fmla="*/ 4667816 h 6933129"/>
              <a:gd name="connsiteX11271" fmla="*/ 2155648 w 12207421"/>
              <a:gd name="connsiteY11271" fmla="*/ 4667816 h 6933129"/>
              <a:gd name="connsiteX11272" fmla="*/ 2148594 w 12207421"/>
              <a:gd name="connsiteY11272" fmla="*/ 4661468 h 6933129"/>
              <a:gd name="connsiteX11273" fmla="*/ 2154943 w 12207421"/>
              <a:gd name="connsiteY11273" fmla="*/ 4653706 h 6933129"/>
              <a:gd name="connsiteX11274" fmla="*/ 2181751 w 12207421"/>
              <a:gd name="connsiteY11274" fmla="*/ 4650884 h 6933129"/>
              <a:gd name="connsiteX11275" fmla="*/ 2181045 w 12207421"/>
              <a:gd name="connsiteY11275" fmla="*/ 4612089 h 6933129"/>
              <a:gd name="connsiteX11276" fmla="*/ 2188100 w 12207421"/>
              <a:gd name="connsiteY11276" fmla="*/ 4605034 h 6933129"/>
              <a:gd name="connsiteX11277" fmla="*/ 7086379 w 12207421"/>
              <a:gd name="connsiteY11277" fmla="*/ 4602110 h 6933129"/>
              <a:gd name="connsiteX11278" fmla="*/ 7130824 w 12207421"/>
              <a:gd name="connsiteY11278" fmla="*/ 4602110 h 6933129"/>
              <a:gd name="connsiteX11279" fmla="*/ 7137878 w 12207421"/>
              <a:gd name="connsiteY11279" fmla="*/ 4609165 h 6933129"/>
              <a:gd name="connsiteX11280" fmla="*/ 7130824 w 12207421"/>
              <a:gd name="connsiteY11280" fmla="*/ 4616220 h 6933129"/>
              <a:gd name="connsiteX11281" fmla="*/ 7086379 w 12207421"/>
              <a:gd name="connsiteY11281" fmla="*/ 4616220 h 6933129"/>
              <a:gd name="connsiteX11282" fmla="*/ 7079325 w 12207421"/>
              <a:gd name="connsiteY11282" fmla="*/ 4609165 h 6933129"/>
              <a:gd name="connsiteX11283" fmla="*/ 7086379 w 12207421"/>
              <a:gd name="connsiteY11283" fmla="*/ 4602110 h 6933129"/>
              <a:gd name="connsiteX11284" fmla="*/ 1048129 w 12207421"/>
              <a:gd name="connsiteY11284" fmla="*/ 4601510 h 6933129"/>
              <a:gd name="connsiteX11285" fmla="*/ 1062945 w 12207421"/>
              <a:gd name="connsiteY11285" fmla="*/ 4633959 h 6933129"/>
              <a:gd name="connsiteX11286" fmla="*/ 1048836 w 12207421"/>
              <a:gd name="connsiteY11286" fmla="*/ 4662884 h 6933129"/>
              <a:gd name="connsiteX11287" fmla="*/ 1048129 w 12207421"/>
              <a:gd name="connsiteY11287" fmla="*/ 4664294 h 6933129"/>
              <a:gd name="connsiteX11288" fmla="*/ 1040369 w 12207421"/>
              <a:gd name="connsiteY11288" fmla="*/ 4675582 h 6933129"/>
              <a:gd name="connsiteX11289" fmla="*/ 1093985 w 12207421"/>
              <a:gd name="connsiteY11289" fmla="*/ 4670645 h 6933129"/>
              <a:gd name="connsiteX11290" fmla="*/ 1101745 w 12207421"/>
              <a:gd name="connsiteY11290" fmla="*/ 4676992 h 6933129"/>
              <a:gd name="connsiteX11291" fmla="*/ 1095396 w 12207421"/>
              <a:gd name="connsiteY11291" fmla="*/ 4684755 h 6933129"/>
              <a:gd name="connsiteX11292" fmla="*/ 1029788 w 12207421"/>
              <a:gd name="connsiteY11292" fmla="*/ 4690401 h 6933129"/>
              <a:gd name="connsiteX11293" fmla="*/ 1029082 w 12207421"/>
              <a:gd name="connsiteY11293" fmla="*/ 4690401 h 6933129"/>
              <a:gd name="connsiteX11294" fmla="*/ 1023439 w 12207421"/>
              <a:gd name="connsiteY11294" fmla="*/ 4687578 h 6933129"/>
              <a:gd name="connsiteX11295" fmla="*/ 1022028 w 12207421"/>
              <a:gd name="connsiteY11295" fmla="*/ 4681226 h 6933129"/>
              <a:gd name="connsiteX11296" fmla="*/ 1036842 w 12207421"/>
              <a:gd name="connsiteY11296" fmla="*/ 4655120 h 6933129"/>
              <a:gd name="connsiteX11297" fmla="*/ 1037548 w 12207421"/>
              <a:gd name="connsiteY11297" fmla="*/ 4653709 h 6933129"/>
              <a:gd name="connsiteX11298" fmla="*/ 1048129 w 12207421"/>
              <a:gd name="connsiteY11298" fmla="*/ 4631134 h 6933129"/>
              <a:gd name="connsiteX11299" fmla="*/ 1041075 w 12207421"/>
              <a:gd name="connsiteY11299" fmla="*/ 4614207 h 6933129"/>
              <a:gd name="connsiteX11300" fmla="*/ 1033315 w 12207421"/>
              <a:gd name="connsiteY11300" fmla="*/ 4615616 h 6933129"/>
              <a:gd name="connsiteX11301" fmla="*/ 1031199 w 12207421"/>
              <a:gd name="connsiteY11301" fmla="*/ 4619849 h 6933129"/>
              <a:gd name="connsiteX11302" fmla="*/ 1025555 w 12207421"/>
              <a:gd name="connsiteY11302" fmla="*/ 4627609 h 6933129"/>
              <a:gd name="connsiteX11303" fmla="*/ 1017795 w 12207421"/>
              <a:gd name="connsiteY11303" fmla="*/ 4621964 h 6933129"/>
              <a:gd name="connsiteX11304" fmla="*/ 1025555 w 12207421"/>
              <a:gd name="connsiteY11304" fmla="*/ 4604332 h 6933129"/>
              <a:gd name="connsiteX11305" fmla="*/ 1048129 w 12207421"/>
              <a:gd name="connsiteY11305" fmla="*/ 4601510 h 6933129"/>
              <a:gd name="connsiteX11306" fmla="*/ 3946765 w 12207421"/>
              <a:gd name="connsiteY11306" fmla="*/ 4597265 h 6933129"/>
              <a:gd name="connsiteX11307" fmla="*/ 3956641 w 12207421"/>
              <a:gd name="connsiteY11307" fmla="*/ 4597971 h 6933129"/>
              <a:gd name="connsiteX11308" fmla="*/ 3955936 w 12207421"/>
              <a:gd name="connsiteY11308" fmla="*/ 4607847 h 6933129"/>
              <a:gd name="connsiteX11309" fmla="*/ 3918547 w 12207421"/>
              <a:gd name="connsiteY11309" fmla="*/ 4730595 h 6933129"/>
              <a:gd name="connsiteX11310" fmla="*/ 3950998 w 12207421"/>
              <a:gd name="connsiteY11310" fmla="*/ 4805370 h 6933129"/>
              <a:gd name="connsiteX11311" fmla="*/ 3950998 w 12207421"/>
              <a:gd name="connsiteY11311" fmla="*/ 4815246 h 6933129"/>
              <a:gd name="connsiteX11312" fmla="*/ 3946060 w 12207421"/>
              <a:gd name="connsiteY11312" fmla="*/ 4817362 h 6933129"/>
              <a:gd name="connsiteX11313" fmla="*/ 3941121 w 12207421"/>
              <a:gd name="connsiteY11313" fmla="*/ 4815246 h 6933129"/>
              <a:gd name="connsiteX11314" fmla="*/ 3904438 w 12207421"/>
              <a:gd name="connsiteY11314" fmla="*/ 4732005 h 6933129"/>
              <a:gd name="connsiteX11315" fmla="*/ 3946765 w 12207421"/>
              <a:gd name="connsiteY11315" fmla="*/ 4597265 h 6933129"/>
              <a:gd name="connsiteX11316" fmla="*/ 4173210 w 12207421"/>
              <a:gd name="connsiteY11316" fmla="*/ 4595149 h 6933129"/>
              <a:gd name="connsiteX11317" fmla="*/ 4224002 w 12207421"/>
              <a:gd name="connsiteY11317" fmla="*/ 4645235 h 6933129"/>
              <a:gd name="connsiteX11318" fmla="*/ 4223296 w 12207421"/>
              <a:gd name="connsiteY11318" fmla="*/ 4715781 h 6933129"/>
              <a:gd name="connsiteX11319" fmla="*/ 4188024 w 12207421"/>
              <a:gd name="connsiteY11319" fmla="*/ 4792674 h 6933129"/>
              <a:gd name="connsiteX11320" fmla="*/ 4182380 w 12207421"/>
              <a:gd name="connsiteY11320" fmla="*/ 4795496 h 6933129"/>
              <a:gd name="connsiteX11321" fmla="*/ 4178148 w 12207421"/>
              <a:gd name="connsiteY11321" fmla="*/ 4794085 h 6933129"/>
              <a:gd name="connsiteX11322" fmla="*/ 4176737 w 12207421"/>
              <a:gd name="connsiteY11322" fmla="*/ 4784210 h 6933129"/>
              <a:gd name="connsiteX11323" fmla="*/ 4209893 w 12207421"/>
              <a:gd name="connsiteY11323" fmla="*/ 4712253 h 6933129"/>
              <a:gd name="connsiteX11324" fmla="*/ 4210598 w 12207421"/>
              <a:gd name="connsiteY11324" fmla="*/ 4649468 h 6933129"/>
              <a:gd name="connsiteX11325" fmla="*/ 4170388 w 12207421"/>
              <a:gd name="connsiteY11325" fmla="*/ 4609258 h 6933129"/>
              <a:gd name="connsiteX11326" fmla="*/ 4164744 w 12207421"/>
              <a:gd name="connsiteY11326" fmla="*/ 4600792 h 6933129"/>
              <a:gd name="connsiteX11327" fmla="*/ 4173210 w 12207421"/>
              <a:gd name="connsiteY11327" fmla="*/ 4595149 h 6933129"/>
              <a:gd name="connsiteX11328" fmla="*/ 3681518 w 12207421"/>
              <a:gd name="connsiteY11328" fmla="*/ 4592327 h 6933129"/>
              <a:gd name="connsiteX11329" fmla="*/ 3691394 w 12207421"/>
              <a:gd name="connsiteY11329" fmla="*/ 4595149 h 6933129"/>
              <a:gd name="connsiteX11330" fmla="*/ 3708326 w 12207421"/>
              <a:gd name="connsiteY11330" fmla="*/ 4608552 h 6933129"/>
              <a:gd name="connsiteX11331" fmla="*/ 3720318 w 12207421"/>
              <a:gd name="connsiteY11331" fmla="*/ 4593738 h 6933129"/>
              <a:gd name="connsiteX11332" fmla="*/ 3730195 w 12207421"/>
              <a:gd name="connsiteY11332" fmla="*/ 4593738 h 6933129"/>
              <a:gd name="connsiteX11333" fmla="*/ 3731605 w 12207421"/>
              <a:gd name="connsiteY11333" fmla="*/ 4605024 h 6933129"/>
              <a:gd name="connsiteX11334" fmla="*/ 3721729 w 12207421"/>
              <a:gd name="connsiteY11334" fmla="*/ 4616312 h 6933129"/>
              <a:gd name="connsiteX11335" fmla="*/ 3743598 w 12207421"/>
              <a:gd name="connsiteY11335" fmla="*/ 4631125 h 6933129"/>
              <a:gd name="connsiteX11336" fmla="*/ 3744303 w 12207421"/>
              <a:gd name="connsiteY11336" fmla="*/ 4641002 h 6933129"/>
              <a:gd name="connsiteX11337" fmla="*/ 3738660 w 12207421"/>
              <a:gd name="connsiteY11337" fmla="*/ 4643118 h 6933129"/>
              <a:gd name="connsiteX11338" fmla="*/ 3733722 w 12207421"/>
              <a:gd name="connsiteY11338" fmla="*/ 4641707 h 6933129"/>
              <a:gd name="connsiteX11339" fmla="*/ 3713264 w 12207421"/>
              <a:gd name="connsiteY11339" fmla="*/ 4627599 h 6933129"/>
              <a:gd name="connsiteX11340" fmla="*/ 3704093 w 12207421"/>
              <a:gd name="connsiteY11340" fmla="*/ 4645941 h 6933129"/>
              <a:gd name="connsiteX11341" fmla="*/ 3697743 w 12207421"/>
              <a:gd name="connsiteY11341" fmla="*/ 4650172 h 6933129"/>
              <a:gd name="connsiteX11342" fmla="*/ 3694921 w 12207421"/>
              <a:gd name="connsiteY11342" fmla="*/ 4649467 h 6933129"/>
              <a:gd name="connsiteX11343" fmla="*/ 3690689 w 12207421"/>
              <a:gd name="connsiteY11343" fmla="*/ 4640296 h 6933129"/>
              <a:gd name="connsiteX11344" fmla="*/ 3700565 w 12207421"/>
              <a:gd name="connsiteY11344" fmla="*/ 4620544 h 6933129"/>
              <a:gd name="connsiteX11345" fmla="*/ 3678696 w 12207421"/>
              <a:gd name="connsiteY11345" fmla="*/ 4602202 h 6933129"/>
              <a:gd name="connsiteX11346" fmla="*/ 3681518 w 12207421"/>
              <a:gd name="connsiteY11346" fmla="*/ 4592327 h 6933129"/>
              <a:gd name="connsiteX11347" fmla="*/ 8405522 w 12207421"/>
              <a:gd name="connsiteY11347" fmla="*/ 4591523 h 6933129"/>
              <a:gd name="connsiteX11348" fmla="*/ 8380831 w 12207421"/>
              <a:gd name="connsiteY11348" fmla="*/ 4649373 h 6933129"/>
              <a:gd name="connsiteX11349" fmla="*/ 8424569 w 12207421"/>
              <a:gd name="connsiteY11349" fmla="*/ 4651489 h 6933129"/>
              <a:gd name="connsiteX11350" fmla="*/ 9283091 w 12207421"/>
              <a:gd name="connsiteY11350" fmla="*/ 4588698 h 6933129"/>
              <a:gd name="connsiteX11351" fmla="*/ 9292967 w 12207421"/>
              <a:gd name="connsiteY11351" fmla="*/ 4589405 h 6933129"/>
              <a:gd name="connsiteX11352" fmla="*/ 9292261 w 12207421"/>
              <a:gd name="connsiteY11352" fmla="*/ 4599281 h 6933129"/>
              <a:gd name="connsiteX11353" fmla="*/ 9288029 w 12207421"/>
              <a:gd name="connsiteY11353" fmla="*/ 4632436 h 6933129"/>
              <a:gd name="connsiteX11354" fmla="*/ 9295083 w 12207421"/>
              <a:gd name="connsiteY11354" fmla="*/ 4644430 h 6933129"/>
              <a:gd name="connsiteX11355" fmla="*/ 9301432 w 12207421"/>
              <a:gd name="connsiteY11355" fmla="*/ 4639492 h 6933129"/>
              <a:gd name="connsiteX11356" fmla="*/ 9309192 w 12207421"/>
              <a:gd name="connsiteY11356" fmla="*/ 4603512 h 6933129"/>
              <a:gd name="connsiteX11357" fmla="*/ 9308486 w 12207421"/>
              <a:gd name="connsiteY11357" fmla="*/ 4601397 h 6933129"/>
              <a:gd name="connsiteX11358" fmla="*/ 9314130 w 12207421"/>
              <a:gd name="connsiteY11358" fmla="*/ 4592932 h 6933129"/>
              <a:gd name="connsiteX11359" fmla="*/ 9322595 w 12207421"/>
              <a:gd name="connsiteY11359" fmla="*/ 4598575 h 6933129"/>
              <a:gd name="connsiteX11360" fmla="*/ 9323301 w 12207421"/>
              <a:gd name="connsiteY11360" fmla="*/ 4601397 h 6933129"/>
              <a:gd name="connsiteX11361" fmla="*/ 9334588 w 12207421"/>
              <a:gd name="connsiteY11361" fmla="*/ 4667711 h 6933129"/>
              <a:gd name="connsiteX11362" fmla="*/ 9335293 w 12207421"/>
              <a:gd name="connsiteY11362" fmla="*/ 4694518 h 6933129"/>
              <a:gd name="connsiteX11363" fmla="*/ 9317657 w 12207421"/>
              <a:gd name="connsiteY11363" fmla="*/ 4720619 h 6933129"/>
              <a:gd name="connsiteX11364" fmla="*/ 9307076 w 12207421"/>
              <a:gd name="connsiteY11364" fmla="*/ 4722735 h 6933129"/>
              <a:gd name="connsiteX11365" fmla="*/ 9298610 w 12207421"/>
              <a:gd name="connsiteY11365" fmla="*/ 4721324 h 6933129"/>
              <a:gd name="connsiteX11366" fmla="*/ 9286618 w 12207421"/>
              <a:gd name="connsiteY11366" fmla="*/ 4710742 h 6933129"/>
              <a:gd name="connsiteX11367" fmla="*/ 9290145 w 12207421"/>
              <a:gd name="connsiteY11367" fmla="*/ 4701573 h 6933129"/>
              <a:gd name="connsiteX11368" fmla="*/ 9299316 w 12207421"/>
              <a:gd name="connsiteY11368" fmla="*/ 4705100 h 6933129"/>
              <a:gd name="connsiteX11369" fmla="*/ 9303549 w 12207421"/>
              <a:gd name="connsiteY11369" fmla="*/ 4708627 h 6933129"/>
              <a:gd name="connsiteX11370" fmla="*/ 9312014 w 12207421"/>
              <a:gd name="connsiteY11370" fmla="*/ 4708627 h 6933129"/>
              <a:gd name="connsiteX11371" fmla="*/ 9321890 w 12207421"/>
              <a:gd name="connsiteY11371" fmla="*/ 4693107 h 6933129"/>
              <a:gd name="connsiteX11372" fmla="*/ 9320479 w 12207421"/>
              <a:gd name="connsiteY11372" fmla="*/ 4669827 h 6933129"/>
              <a:gd name="connsiteX11373" fmla="*/ 9315541 w 12207421"/>
              <a:gd name="connsiteY11373" fmla="*/ 4642314 h 6933129"/>
              <a:gd name="connsiteX11374" fmla="*/ 9312719 w 12207421"/>
              <a:gd name="connsiteY11374" fmla="*/ 4647252 h 6933129"/>
              <a:gd name="connsiteX11375" fmla="*/ 9295083 w 12207421"/>
              <a:gd name="connsiteY11375" fmla="*/ 4658539 h 6933129"/>
              <a:gd name="connsiteX11376" fmla="*/ 9273920 w 12207421"/>
              <a:gd name="connsiteY11376" fmla="*/ 4635258 h 6933129"/>
              <a:gd name="connsiteX11377" fmla="*/ 9283091 w 12207421"/>
              <a:gd name="connsiteY11377" fmla="*/ 4588698 h 6933129"/>
              <a:gd name="connsiteX11378" fmla="*/ 8979751 w 12207421"/>
              <a:gd name="connsiteY11378" fmla="*/ 4585877 h 6933129"/>
              <a:gd name="connsiteX11379" fmla="*/ 8981867 w 12207421"/>
              <a:gd name="connsiteY11379" fmla="*/ 4607746 h 6933129"/>
              <a:gd name="connsiteX11380" fmla="*/ 8981867 w 12207421"/>
              <a:gd name="connsiteY11380" fmla="*/ 4594343 h 6933129"/>
              <a:gd name="connsiteX11381" fmla="*/ 8979751 w 12207421"/>
              <a:gd name="connsiteY11381" fmla="*/ 4585877 h 6933129"/>
              <a:gd name="connsiteX11382" fmla="*/ 4238641 w 12207421"/>
              <a:gd name="connsiteY11382" fmla="*/ 4583421 h 6933129"/>
              <a:gd name="connsiteX11383" fmla="*/ 4247988 w 12207421"/>
              <a:gd name="connsiteY11383" fmla="*/ 4585274 h 6933129"/>
              <a:gd name="connsiteX11384" fmla="*/ 4256453 w 12207421"/>
              <a:gd name="connsiteY11384" fmla="*/ 4605729 h 6933129"/>
              <a:gd name="connsiteX11385" fmla="*/ 4254337 w 12207421"/>
              <a:gd name="connsiteY11385" fmla="*/ 4630419 h 6933129"/>
              <a:gd name="connsiteX11386" fmla="*/ 4253632 w 12207421"/>
              <a:gd name="connsiteY11386" fmla="*/ 4634656 h 6933129"/>
              <a:gd name="connsiteX11387" fmla="*/ 4255748 w 12207421"/>
              <a:gd name="connsiteY11387" fmla="*/ 4633945 h 6933129"/>
              <a:gd name="connsiteX11388" fmla="*/ 4277617 w 12207421"/>
              <a:gd name="connsiteY11388" fmla="*/ 4629714 h 6933129"/>
              <a:gd name="connsiteX11389" fmla="*/ 4286082 w 12207421"/>
              <a:gd name="connsiteY11389" fmla="*/ 4635361 h 6933129"/>
              <a:gd name="connsiteX11390" fmla="*/ 4280439 w 12207421"/>
              <a:gd name="connsiteY11390" fmla="*/ 4643823 h 6933129"/>
              <a:gd name="connsiteX11391" fmla="*/ 4258570 w 12207421"/>
              <a:gd name="connsiteY11391" fmla="*/ 4648055 h 6933129"/>
              <a:gd name="connsiteX11392" fmla="*/ 4252926 w 12207421"/>
              <a:gd name="connsiteY11392" fmla="*/ 4648760 h 6933129"/>
              <a:gd name="connsiteX11393" fmla="*/ 4245167 w 12207421"/>
              <a:gd name="connsiteY11393" fmla="*/ 4646645 h 6933129"/>
              <a:gd name="connsiteX11394" fmla="*/ 4240228 w 12207421"/>
              <a:gd name="connsiteY11394" fmla="*/ 4627598 h 6933129"/>
              <a:gd name="connsiteX11395" fmla="*/ 4242345 w 12207421"/>
              <a:gd name="connsiteY11395" fmla="*/ 4605729 h 6933129"/>
              <a:gd name="connsiteX11396" fmla="*/ 4241639 w 12207421"/>
              <a:gd name="connsiteY11396" fmla="*/ 4598675 h 6933129"/>
              <a:gd name="connsiteX11397" fmla="*/ 4238112 w 12207421"/>
              <a:gd name="connsiteY11397" fmla="*/ 4603613 h 6933129"/>
              <a:gd name="connsiteX11398" fmla="*/ 4228235 w 12207421"/>
              <a:gd name="connsiteY11398" fmla="*/ 4601497 h 6933129"/>
              <a:gd name="connsiteX11399" fmla="*/ 4230351 w 12207421"/>
              <a:gd name="connsiteY11399" fmla="*/ 4587390 h 6933129"/>
              <a:gd name="connsiteX11400" fmla="*/ 4238641 w 12207421"/>
              <a:gd name="connsiteY11400" fmla="*/ 4583421 h 6933129"/>
              <a:gd name="connsiteX11401" fmla="*/ 3258960 w 12207421"/>
              <a:gd name="connsiteY11401" fmla="*/ 4583163 h 6933129"/>
              <a:gd name="connsiteX11402" fmla="*/ 3266720 w 12207421"/>
              <a:gd name="connsiteY11402" fmla="*/ 4589512 h 6933129"/>
              <a:gd name="connsiteX11403" fmla="*/ 3270952 w 12207421"/>
              <a:gd name="connsiteY11403" fmla="*/ 4661464 h 6933129"/>
              <a:gd name="connsiteX11404" fmla="*/ 3264603 w 12207421"/>
              <a:gd name="connsiteY11404" fmla="*/ 4669225 h 6933129"/>
              <a:gd name="connsiteX11405" fmla="*/ 3263898 w 12207421"/>
              <a:gd name="connsiteY11405" fmla="*/ 4669225 h 6933129"/>
              <a:gd name="connsiteX11406" fmla="*/ 3256843 w 12207421"/>
              <a:gd name="connsiteY11406" fmla="*/ 4662875 h 6933129"/>
              <a:gd name="connsiteX11407" fmla="*/ 3252610 w 12207421"/>
              <a:gd name="connsiteY11407" fmla="*/ 4590923 h 6933129"/>
              <a:gd name="connsiteX11408" fmla="*/ 3258960 w 12207421"/>
              <a:gd name="connsiteY11408" fmla="*/ 4583163 h 6933129"/>
              <a:gd name="connsiteX11409" fmla="*/ 9451691 w 12207421"/>
              <a:gd name="connsiteY11409" fmla="*/ 4582350 h 6933129"/>
              <a:gd name="connsiteX11410" fmla="*/ 9458041 w 12207421"/>
              <a:gd name="connsiteY11410" fmla="*/ 4590109 h 6933129"/>
              <a:gd name="connsiteX11411" fmla="*/ 9458747 w 12207421"/>
              <a:gd name="connsiteY11411" fmla="*/ 4638080 h 6933129"/>
              <a:gd name="connsiteX11412" fmla="*/ 9461568 w 12207421"/>
              <a:gd name="connsiteY11412" fmla="*/ 4636669 h 6933129"/>
              <a:gd name="connsiteX11413" fmla="*/ 9491902 w 12207421"/>
              <a:gd name="connsiteY11413" fmla="*/ 4644430 h 6933129"/>
              <a:gd name="connsiteX11414" fmla="*/ 9491902 w 12207421"/>
              <a:gd name="connsiteY11414" fmla="*/ 4676881 h 6933129"/>
              <a:gd name="connsiteX11415" fmla="*/ 9472856 w 12207421"/>
              <a:gd name="connsiteY11415" fmla="*/ 4694518 h 6933129"/>
              <a:gd name="connsiteX11416" fmla="*/ 9453808 w 12207421"/>
              <a:gd name="connsiteY11416" fmla="*/ 4678293 h 6933129"/>
              <a:gd name="connsiteX11417" fmla="*/ 9450280 w 12207421"/>
              <a:gd name="connsiteY11417" fmla="*/ 4667005 h 6933129"/>
              <a:gd name="connsiteX11418" fmla="*/ 9448870 w 12207421"/>
              <a:gd name="connsiteY11418" fmla="*/ 4667710 h 6933129"/>
              <a:gd name="connsiteX11419" fmla="*/ 9441110 w 12207421"/>
              <a:gd name="connsiteY11419" fmla="*/ 4665594 h 6933129"/>
              <a:gd name="connsiteX11420" fmla="*/ 9440404 w 12207421"/>
              <a:gd name="connsiteY11420" fmla="*/ 4657128 h 6933129"/>
              <a:gd name="connsiteX11421" fmla="*/ 9446048 w 12207421"/>
              <a:gd name="connsiteY11421" fmla="*/ 4648662 h 6933129"/>
              <a:gd name="connsiteX11422" fmla="*/ 9443931 w 12207421"/>
              <a:gd name="connsiteY11422" fmla="*/ 4588698 h 6933129"/>
              <a:gd name="connsiteX11423" fmla="*/ 9451691 w 12207421"/>
              <a:gd name="connsiteY11423" fmla="*/ 4582350 h 6933129"/>
              <a:gd name="connsiteX11424" fmla="*/ 11726403 w 12207421"/>
              <a:gd name="connsiteY11424" fmla="*/ 4579080 h 6933129"/>
              <a:gd name="connsiteX11425" fmla="*/ 11815995 w 12207421"/>
              <a:gd name="connsiteY11425" fmla="*/ 4587545 h 6933129"/>
              <a:gd name="connsiteX11426" fmla="*/ 11821639 w 12207421"/>
              <a:gd name="connsiteY11426" fmla="*/ 4591777 h 6933129"/>
              <a:gd name="connsiteX11427" fmla="*/ 11820933 w 12207421"/>
              <a:gd name="connsiteY11427" fmla="*/ 4598830 h 6933129"/>
              <a:gd name="connsiteX11428" fmla="*/ 11817406 w 12207421"/>
              <a:gd name="connsiteY11428" fmla="*/ 4604474 h 6933129"/>
              <a:gd name="connsiteX11429" fmla="*/ 11807530 w 12207421"/>
              <a:gd name="connsiteY11429" fmla="*/ 4605884 h 6933129"/>
              <a:gd name="connsiteX11430" fmla="*/ 11804708 w 12207421"/>
              <a:gd name="connsiteY11430" fmla="*/ 4600948 h 6933129"/>
              <a:gd name="connsiteX11431" fmla="*/ 11731341 w 12207421"/>
              <a:gd name="connsiteY11431" fmla="*/ 4593893 h 6933129"/>
              <a:gd name="connsiteX11432" fmla="*/ 11700302 w 12207421"/>
              <a:gd name="connsiteY11432" fmla="*/ 4702532 h 6933129"/>
              <a:gd name="connsiteX11433" fmla="*/ 11693953 w 12207421"/>
              <a:gd name="connsiteY11433" fmla="*/ 4707470 h 6933129"/>
              <a:gd name="connsiteX11434" fmla="*/ 11693247 w 12207421"/>
              <a:gd name="connsiteY11434" fmla="*/ 4707470 h 6933129"/>
              <a:gd name="connsiteX11435" fmla="*/ 11686898 w 12207421"/>
              <a:gd name="connsiteY11435" fmla="*/ 4703238 h 6933129"/>
              <a:gd name="connsiteX11436" fmla="*/ 11648804 w 12207421"/>
              <a:gd name="connsiteY11436" fmla="*/ 4613643 h 6933129"/>
              <a:gd name="connsiteX11437" fmla="*/ 11652332 w 12207421"/>
              <a:gd name="connsiteY11437" fmla="*/ 4604474 h 6933129"/>
              <a:gd name="connsiteX11438" fmla="*/ 11661502 w 12207421"/>
              <a:gd name="connsiteY11438" fmla="*/ 4608001 h 6933129"/>
              <a:gd name="connsiteX11439" fmla="*/ 11691836 w 12207421"/>
              <a:gd name="connsiteY11439" fmla="*/ 4679250 h 6933129"/>
              <a:gd name="connsiteX11440" fmla="*/ 11718643 w 12207421"/>
              <a:gd name="connsiteY11440" fmla="*/ 4584017 h 6933129"/>
              <a:gd name="connsiteX11441" fmla="*/ 11726403 w 12207421"/>
              <a:gd name="connsiteY11441" fmla="*/ 4579080 h 6933129"/>
              <a:gd name="connsiteX11442" fmla="*/ 12044557 w 12207421"/>
              <a:gd name="connsiteY11442" fmla="*/ 4577666 h 6933129"/>
              <a:gd name="connsiteX11443" fmla="*/ 12051611 w 12207421"/>
              <a:gd name="connsiteY11443" fmla="*/ 4584721 h 6933129"/>
              <a:gd name="connsiteX11444" fmla="*/ 12048790 w 12207421"/>
              <a:gd name="connsiteY11444" fmla="*/ 4770252 h 6933129"/>
              <a:gd name="connsiteX11445" fmla="*/ 12041735 w 12207421"/>
              <a:gd name="connsiteY11445" fmla="*/ 4777307 h 6933129"/>
              <a:gd name="connsiteX11446" fmla="*/ 12034681 w 12207421"/>
              <a:gd name="connsiteY11446" fmla="*/ 4770252 h 6933129"/>
              <a:gd name="connsiteX11447" fmla="*/ 12037503 w 12207421"/>
              <a:gd name="connsiteY11447" fmla="*/ 4584721 h 6933129"/>
              <a:gd name="connsiteX11448" fmla="*/ 12044557 w 12207421"/>
              <a:gd name="connsiteY11448" fmla="*/ 4577666 h 6933129"/>
              <a:gd name="connsiteX11449" fmla="*/ 7679624 w 12207421"/>
              <a:gd name="connsiteY11449" fmla="*/ 4576005 h 6933129"/>
              <a:gd name="connsiteX11450" fmla="*/ 7660576 w 12207421"/>
              <a:gd name="connsiteY11450" fmla="*/ 4591526 h 6933129"/>
              <a:gd name="connsiteX11451" fmla="*/ 7654933 w 12207421"/>
              <a:gd name="connsiteY11451" fmla="*/ 4616925 h 6933129"/>
              <a:gd name="connsiteX11452" fmla="*/ 7655638 w 12207421"/>
              <a:gd name="connsiteY11452" fmla="*/ 4631744 h 6933129"/>
              <a:gd name="connsiteX11453" fmla="*/ 7693028 w 12207421"/>
              <a:gd name="connsiteY11453" fmla="*/ 4616220 h 6933129"/>
              <a:gd name="connsiteX11454" fmla="*/ 7702198 w 12207421"/>
              <a:gd name="connsiteY11454" fmla="*/ 4591526 h 6933129"/>
              <a:gd name="connsiteX11455" fmla="*/ 7694438 w 12207421"/>
              <a:gd name="connsiteY11455" fmla="*/ 4577417 h 6933129"/>
              <a:gd name="connsiteX11456" fmla="*/ 7679624 w 12207421"/>
              <a:gd name="connsiteY11456" fmla="*/ 4576005 h 6933129"/>
              <a:gd name="connsiteX11457" fmla="*/ 2326365 w 12207421"/>
              <a:gd name="connsiteY11457" fmla="*/ 4573999 h 6933129"/>
              <a:gd name="connsiteX11458" fmla="*/ 2333420 w 12207421"/>
              <a:gd name="connsiteY11458" fmla="*/ 4581055 h 6933129"/>
              <a:gd name="connsiteX11459" fmla="*/ 2336241 w 12207421"/>
              <a:gd name="connsiteY11459" fmla="*/ 4641711 h 6933129"/>
              <a:gd name="connsiteX11460" fmla="*/ 2358816 w 12207421"/>
              <a:gd name="connsiteY11460" fmla="*/ 4626901 h 6933129"/>
              <a:gd name="connsiteX11461" fmla="*/ 2384918 w 12207421"/>
              <a:gd name="connsiteY11461" fmla="*/ 4630426 h 6933129"/>
              <a:gd name="connsiteX11462" fmla="*/ 2399027 w 12207421"/>
              <a:gd name="connsiteY11462" fmla="*/ 4654411 h 6933129"/>
              <a:gd name="connsiteX11463" fmla="*/ 2385623 w 12207421"/>
              <a:gd name="connsiteY11463" fmla="*/ 4690394 h 6933129"/>
              <a:gd name="connsiteX11464" fmla="*/ 2336947 w 12207421"/>
              <a:gd name="connsiteY11464" fmla="*/ 4710148 h 6933129"/>
              <a:gd name="connsiteX11465" fmla="*/ 2332714 w 12207421"/>
              <a:gd name="connsiteY11465" fmla="*/ 4712263 h 6933129"/>
              <a:gd name="connsiteX11466" fmla="*/ 2332009 w 12207421"/>
              <a:gd name="connsiteY11466" fmla="*/ 4712263 h 6933129"/>
              <a:gd name="connsiteX11467" fmla="*/ 2328481 w 12207421"/>
              <a:gd name="connsiteY11467" fmla="*/ 4711558 h 6933129"/>
              <a:gd name="connsiteX11468" fmla="*/ 2320722 w 12207421"/>
              <a:gd name="connsiteY11468" fmla="*/ 4705210 h 6933129"/>
              <a:gd name="connsiteX11469" fmla="*/ 2324954 w 12207421"/>
              <a:gd name="connsiteY11469" fmla="*/ 4697449 h 6933129"/>
              <a:gd name="connsiteX11470" fmla="*/ 2324249 w 12207421"/>
              <a:gd name="connsiteY11470" fmla="*/ 4679811 h 6933129"/>
              <a:gd name="connsiteX11471" fmla="*/ 2319311 w 12207421"/>
              <a:gd name="connsiteY11471" fmla="*/ 4581055 h 6933129"/>
              <a:gd name="connsiteX11472" fmla="*/ 2326365 w 12207421"/>
              <a:gd name="connsiteY11472" fmla="*/ 4573999 h 6933129"/>
              <a:gd name="connsiteX11473" fmla="*/ 8405522 w 12207421"/>
              <a:gd name="connsiteY11473" fmla="*/ 4572475 h 6933129"/>
              <a:gd name="connsiteX11474" fmla="*/ 8406933 w 12207421"/>
              <a:gd name="connsiteY11474" fmla="*/ 4573182 h 6933129"/>
              <a:gd name="connsiteX11475" fmla="*/ 8416103 w 12207421"/>
              <a:gd name="connsiteY11475" fmla="*/ 4578120 h 6933129"/>
              <a:gd name="connsiteX11476" fmla="*/ 8439383 w 12207421"/>
              <a:gd name="connsiteY11476" fmla="*/ 4652194 h 6933129"/>
              <a:gd name="connsiteX11477" fmla="*/ 8445732 w 12207421"/>
              <a:gd name="connsiteY11477" fmla="*/ 4658544 h 6933129"/>
              <a:gd name="connsiteX11478" fmla="*/ 8444321 w 12207421"/>
              <a:gd name="connsiteY11478" fmla="*/ 4662778 h 6933129"/>
              <a:gd name="connsiteX11479" fmla="*/ 8449259 w 12207421"/>
              <a:gd name="connsiteY11479" fmla="*/ 4679711 h 6933129"/>
              <a:gd name="connsiteX11480" fmla="*/ 8444321 w 12207421"/>
              <a:gd name="connsiteY11480" fmla="*/ 4688881 h 6933129"/>
              <a:gd name="connsiteX11481" fmla="*/ 8442205 w 12207421"/>
              <a:gd name="connsiteY11481" fmla="*/ 4688881 h 6933129"/>
              <a:gd name="connsiteX11482" fmla="*/ 8435150 w 12207421"/>
              <a:gd name="connsiteY11482" fmla="*/ 4683943 h 6933129"/>
              <a:gd name="connsiteX11483" fmla="*/ 8429507 w 12207421"/>
              <a:gd name="connsiteY11483" fmla="*/ 4664894 h 6933129"/>
              <a:gd name="connsiteX11484" fmla="*/ 8375188 w 12207421"/>
              <a:gd name="connsiteY11484" fmla="*/ 4662778 h 6933129"/>
              <a:gd name="connsiteX11485" fmla="*/ 8366722 w 12207421"/>
              <a:gd name="connsiteY11485" fmla="*/ 4681827 h 6933129"/>
              <a:gd name="connsiteX11486" fmla="*/ 8360374 w 12207421"/>
              <a:gd name="connsiteY11486" fmla="*/ 4686060 h 6933129"/>
              <a:gd name="connsiteX11487" fmla="*/ 8357552 w 12207421"/>
              <a:gd name="connsiteY11487" fmla="*/ 4685354 h 6933129"/>
              <a:gd name="connsiteX11488" fmla="*/ 8354024 w 12207421"/>
              <a:gd name="connsiteY11488" fmla="*/ 4676182 h 6933129"/>
              <a:gd name="connsiteX11489" fmla="*/ 8396351 w 12207421"/>
              <a:gd name="connsiteY11489" fmla="*/ 4576003 h 6933129"/>
              <a:gd name="connsiteX11490" fmla="*/ 8405522 w 12207421"/>
              <a:gd name="connsiteY11490" fmla="*/ 4572475 h 6933129"/>
              <a:gd name="connsiteX11491" fmla="*/ 7079324 w 12207421"/>
              <a:gd name="connsiteY11491" fmla="*/ 4571069 h 6933129"/>
              <a:gd name="connsiteX11492" fmla="*/ 7130822 w 12207421"/>
              <a:gd name="connsiteY11492" fmla="*/ 4571069 h 6933129"/>
              <a:gd name="connsiteX11493" fmla="*/ 7137877 w 12207421"/>
              <a:gd name="connsiteY11493" fmla="*/ 4578122 h 6933129"/>
              <a:gd name="connsiteX11494" fmla="*/ 7130822 w 12207421"/>
              <a:gd name="connsiteY11494" fmla="*/ 4585178 h 6933129"/>
              <a:gd name="connsiteX11495" fmla="*/ 7079324 w 12207421"/>
              <a:gd name="connsiteY11495" fmla="*/ 4585178 h 6933129"/>
              <a:gd name="connsiteX11496" fmla="*/ 7072270 w 12207421"/>
              <a:gd name="connsiteY11496" fmla="*/ 4578122 h 6933129"/>
              <a:gd name="connsiteX11497" fmla="*/ 7079324 w 12207421"/>
              <a:gd name="connsiteY11497" fmla="*/ 4571069 h 6933129"/>
              <a:gd name="connsiteX11498" fmla="*/ 10068247 w 12207421"/>
              <a:gd name="connsiteY11498" fmla="*/ 4571059 h 6933129"/>
              <a:gd name="connsiteX11499" fmla="*/ 10128917 w 12207421"/>
              <a:gd name="connsiteY11499" fmla="*/ 4704388 h 6933129"/>
              <a:gd name="connsiteX11500" fmla="*/ 10085179 w 12207421"/>
              <a:gd name="connsiteY11500" fmla="*/ 4844772 h 6933129"/>
              <a:gd name="connsiteX11501" fmla="*/ 10078830 w 12207421"/>
              <a:gd name="connsiteY11501" fmla="*/ 4848298 h 6933129"/>
              <a:gd name="connsiteX11502" fmla="*/ 10076714 w 12207421"/>
              <a:gd name="connsiteY11502" fmla="*/ 4848298 h 6933129"/>
              <a:gd name="connsiteX11503" fmla="*/ 10061899 w 12207421"/>
              <a:gd name="connsiteY11503" fmla="*/ 4835600 h 6933129"/>
              <a:gd name="connsiteX11504" fmla="*/ 10060488 w 12207421"/>
              <a:gd name="connsiteY11504" fmla="*/ 4816553 h 6933129"/>
              <a:gd name="connsiteX11505" fmla="*/ 10069658 w 12207421"/>
              <a:gd name="connsiteY11505" fmla="*/ 4812320 h 6933129"/>
              <a:gd name="connsiteX11506" fmla="*/ 10073892 w 12207421"/>
              <a:gd name="connsiteY11506" fmla="*/ 4821491 h 6933129"/>
              <a:gd name="connsiteX11507" fmla="*/ 10074598 w 12207421"/>
              <a:gd name="connsiteY11507" fmla="*/ 4829251 h 6933129"/>
              <a:gd name="connsiteX11508" fmla="*/ 10076009 w 12207421"/>
              <a:gd name="connsiteY11508" fmla="*/ 4831367 h 6933129"/>
              <a:gd name="connsiteX11509" fmla="*/ 10114808 w 12207421"/>
              <a:gd name="connsiteY11509" fmla="*/ 4703682 h 6933129"/>
              <a:gd name="connsiteX11510" fmla="*/ 10059782 w 12207421"/>
              <a:gd name="connsiteY11510" fmla="*/ 4582345 h 6933129"/>
              <a:gd name="connsiteX11511" fmla="*/ 10058372 w 12207421"/>
              <a:gd name="connsiteY11511" fmla="*/ 4572469 h 6933129"/>
              <a:gd name="connsiteX11512" fmla="*/ 10068247 w 12207421"/>
              <a:gd name="connsiteY11512" fmla="*/ 4571059 h 6933129"/>
              <a:gd name="connsiteX11513" fmla="*/ 2423716 w 12207421"/>
              <a:gd name="connsiteY11513" fmla="*/ 4569764 h 6933129"/>
              <a:gd name="connsiteX11514" fmla="*/ 2442764 w 12207421"/>
              <a:gd name="connsiteY11514" fmla="*/ 4597980 h 6933129"/>
              <a:gd name="connsiteX11515" fmla="*/ 2439237 w 12207421"/>
              <a:gd name="connsiteY11515" fmla="*/ 4612087 h 6933129"/>
              <a:gd name="connsiteX11516" fmla="*/ 2469571 w 12207421"/>
              <a:gd name="connsiteY11516" fmla="*/ 4605034 h 6933129"/>
              <a:gd name="connsiteX11517" fmla="*/ 2478036 w 12207421"/>
              <a:gd name="connsiteY11517" fmla="*/ 4609974 h 6933129"/>
              <a:gd name="connsiteX11518" fmla="*/ 2473098 w 12207421"/>
              <a:gd name="connsiteY11518" fmla="*/ 4618435 h 6933129"/>
              <a:gd name="connsiteX11519" fmla="*/ 2427244 w 12207421"/>
              <a:gd name="connsiteY11519" fmla="*/ 4629719 h 6933129"/>
              <a:gd name="connsiteX11520" fmla="*/ 2425833 w 12207421"/>
              <a:gd name="connsiteY11520" fmla="*/ 4629719 h 6933129"/>
              <a:gd name="connsiteX11521" fmla="*/ 2420189 w 12207421"/>
              <a:gd name="connsiteY11521" fmla="*/ 4626900 h 6933129"/>
              <a:gd name="connsiteX11522" fmla="*/ 2419484 w 12207421"/>
              <a:gd name="connsiteY11522" fmla="*/ 4619141 h 6933129"/>
              <a:gd name="connsiteX11523" fmla="*/ 2428655 w 12207421"/>
              <a:gd name="connsiteY11523" fmla="*/ 4597275 h 6933129"/>
              <a:gd name="connsiteX11524" fmla="*/ 2420895 w 12207421"/>
              <a:gd name="connsiteY11524" fmla="*/ 4583169 h 6933129"/>
              <a:gd name="connsiteX11525" fmla="*/ 2415251 w 12207421"/>
              <a:gd name="connsiteY11525" fmla="*/ 4585992 h 6933129"/>
              <a:gd name="connsiteX11526" fmla="*/ 2414546 w 12207421"/>
              <a:gd name="connsiteY11526" fmla="*/ 4588812 h 6933129"/>
              <a:gd name="connsiteX11527" fmla="*/ 2412429 w 12207421"/>
              <a:gd name="connsiteY11527" fmla="*/ 4598685 h 6933129"/>
              <a:gd name="connsiteX11528" fmla="*/ 2402553 w 12207421"/>
              <a:gd name="connsiteY11528" fmla="*/ 4596570 h 6933129"/>
              <a:gd name="connsiteX11529" fmla="*/ 2403259 w 12207421"/>
              <a:gd name="connsiteY11529" fmla="*/ 4578233 h 6933129"/>
              <a:gd name="connsiteX11530" fmla="*/ 2423716 w 12207421"/>
              <a:gd name="connsiteY11530" fmla="*/ 4569764 h 6933129"/>
              <a:gd name="connsiteX11531" fmla="*/ 8971286 w 12207421"/>
              <a:gd name="connsiteY11531" fmla="*/ 4569655 h 6933129"/>
              <a:gd name="connsiteX11532" fmla="*/ 8991038 w 12207421"/>
              <a:gd name="connsiteY11532" fmla="*/ 4577412 h 6933129"/>
              <a:gd name="connsiteX11533" fmla="*/ 8995271 w 12207421"/>
              <a:gd name="connsiteY11533" fmla="*/ 4593637 h 6933129"/>
              <a:gd name="connsiteX11534" fmla="*/ 8991744 w 12207421"/>
              <a:gd name="connsiteY11534" fmla="*/ 4634553 h 6933129"/>
              <a:gd name="connsiteX11535" fmla="*/ 9008674 w 12207421"/>
              <a:gd name="connsiteY11535" fmla="*/ 4655012 h 6933129"/>
              <a:gd name="connsiteX11536" fmla="*/ 9009380 w 12207421"/>
              <a:gd name="connsiteY11536" fmla="*/ 4664889 h 6933129"/>
              <a:gd name="connsiteX11537" fmla="*/ 8999503 w 12207421"/>
              <a:gd name="connsiteY11537" fmla="*/ 4665594 h 6933129"/>
              <a:gd name="connsiteX11538" fmla="*/ 8986805 w 12207421"/>
              <a:gd name="connsiteY11538" fmla="*/ 4652190 h 6933129"/>
              <a:gd name="connsiteX11539" fmla="*/ 8967053 w 12207421"/>
              <a:gd name="connsiteY11539" fmla="*/ 4687464 h 6933129"/>
              <a:gd name="connsiteX11540" fmla="*/ 8949417 w 12207421"/>
              <a:gd name="connsiteY11540" fmla="*/ 4698046 h 6933129"/>
              <a:gd name="connsiteX11541" fmla="*/ 8945184 w 12207421"/>
              <a:gd name="connsiteY11541" fmla="*/ 4697341 h 6933129"/>
              <a:gd name="connsiteX11542" fmla="*/ 8931781 w 12207421"/>
              <a:gd name="connsiteY11542" fmla="*/ 4681115 h 6933129"/>
              <a:gd name="connsiteX11543" fmla="*/ 8924727 w 12207421"/>
              <a:gd name="connsiteY11543" fmla="*/ 4637376 h 6933129"/>
              <a:gd name="connsiteX11544" fmla="*/ 8924727 w 12207421"/>
              <a:gd name="connsiteY11544" fmla="*/ 4633142 h 6933129"/>
              <a:gd name="connsiteX11545" fmla="*/ 8924021 w 12207421"/>
              <a:gd name="connsiteY11545" fmla="*/ 4618327 h 6933129"/>
              <a:gd name="connsiteX11546" fmla="*/ 8916967 w 12207421"/>
              <a:gd name="connsiteY11546" fmla="*/ 4605630 h 6933129"/>
              <a:gd name="connsiteX11547" fmla="*/ 8907091 w 12207421"/>
              <a:gd name="connsiteY11547" fmla="*/ 4604925 h 6933129"/>
              <a:gd name="connsiteX11548" fmla="*/ 8905680 w 12207421"/>
              <a:gd name="connsiteY11548" fmla="*/ 4608451 h 6933129"/>
              <a:gd name="connsiteX11549" fmla="*/ 8906385 w 12207421"/>
              <a:gd name="connsiteY11549" fmla="*/ 4610568 h 6933129"/>
              <a:gd name="connsiteX11550" fmla="*/ 8907796 w 12207421"/>
              <a:gd name="connsiteY11550" fmla="*/ 4620443 h 6933129"/>
              <a:gd name="connsiteX11551" fmla="*/ 8897920 w 12207421"/>
              <a:gd name="connsiteY11551" fmla="*/ 4621855 h 6933129"/>
              <a:gd name="connsiteX11552" fmla="*/ 8891571 w 12207421"/>
              <a:gd name="connsiteY11552" fmla="*/ 4608451 h 6933129"/>
              <a:gd name="connsiteX11553" fmla="*/ 8898625 w 12207421"/>
              <a:gd name="connsiteY11553" fmla="*/ 4592932 h 6933129"/>
              <a:gd name="connsiteX11554" fmla="*/ 8926137 w 12207421"/>
              <a:gd name="connsiteY11554" fmla="*/ 4593637 h 6933129"/>
              <a:gd name="connsiteX11555" fmla="*/ 8938130 w 12207421"/>
              <a:gd name="connsiteY11555" fmla="*/ 4614799 h 6933129"/>
              <a:gd name="connsiteX11556" fmla="*/ 8939541 w 12207421"/>
              <a:gd name="connsiteY11556" fmla="*/ 4631731 h 6933129"/>
              <a:gd name="connsiteX11557" fmla="*/ 8939541 w 12207421"/>
              <a:gd name="connsiteY11557" fmla="*/ 4635964 h 6933129"/>
              <a:gd name="connsiteX11558" fmla="*/ 8945890 w 12207421"/>
              <a:gd name="connsiteY11558" fmla="*/ 4676177 h 6933129"/>
              <a:gd name="connsiteX11559" fmla="*/ 8949417 w 12207421"/>
              <a:gd name="connsiteY11559" fmla="*/ 4683232 h 6933129"/>
              <a:gd name="connsiteX11560" fmla="*/ 8955766 w 12207421"/>
              <a:gd name="connsiteY11560" fmla="*/ 4678293 h 6933129"/>
              <a:gd name="connsiteX11561" fmla="*/ 8976929 w 12207421"/>
              <a:gd name="connsiteY11561" fmla="*/ 4636669 h 6933129"/>
              <a:gd name="connsiteX11562" fmla="*/ 8966347 w 12207421"/>
              <a:gd name="connsiteY11562" fmla="*/ 4575295 h 6933129"/>
              <a:gd name="connsiteX11563" fmla="*/ 8971286 w 12207421"/>
              <a:gd name="connsiteY11563" fmla="*/ 4569655 h 6933129"/>
              <a:gd name="connsiteX11564" fmla="*/ 1177229 w 12207421"/>
              <a:gd name="connsiteY11564" fmla="*/ 4569064 h 6933129"/>
              <a:gd name="connsiteX11565" fmla="*/ 1266822 w 12207421"/>
              <a:gd name="connsiteY11565" fmla="*/ 4577533 h 6933129"/>
              <a:gd name="connsiteX11566" fmla="*/ 1272467 w 12207421"/>
              <a:gd name="connsiteY11566" fmla="*/ 4581765 h 6933129"/>
              <a:gd name="connsiteX11567" fmla="*/ 1271761 w 12207421"/>
              <a:gd name="connsiteY11567" fmla="*/ 4588818 h 6933129"/>
              <a:gd name="connsiteX11568" fmla="*/ 1268234 w 12207421"/>
              <a:gd name="connsiteY11568" fmla="*/ 4594459 h 6933129"/>
              <a:gd name="connsiteX11569" fmla="*/ 1258357 w 12207421"/>
              <a:gd name="connsiteY11569" fmla="*/ 4595870 h 6933129"/>
              <a:gd name="connsiteX11570" fmla="*/ 1255535 w 12207421"/>
              <a:gd name="connsiteY11570" fmla="*/ 4590933 h 6933129"/>
              <a:gd name="connsiteX11571" fmla="*/ 1182167 w 12207421"/>
              <a:gd name="connsiteY11571" fmla="*/ 4583882 h 6933129"/>
              <a:gd name="connsiteX11572" fmla="*/ 1151127 w 12207421"/>
              <a:gd name="connsiteY11572" fmla="*/ 4692517 h 6933129"/>
              <a:gd name="connsiteX11573" fmla="*/ 1144778 w 12207421"/>
              <a:gd name="connsiteY11573" fmla="*/ 4697457 h 6933129"/>
              <a:gd name="connsiteX11574" fmla="*/ 1144072 w 12207421"/>
              <a:gd name="connsiteY11574" fmla="*/ 4697457 h 6933129"/>
              <a:gd name="connsiteX11575" fmla="*/ 1137723 w 12207421"/>
              <a:gd name="connsiteY11575" fmla="*/ 4693224 h 6933129"/>
              <a:gd name="connsiteX11576" fmla="*/ 1099628 w 12207421"/>
              <a:gd name="connsiteY11576" fmla="*/ 4603625 h 6933129"/>
              <a:gd name="connsiteX11577" fmla="*/ 1103156 w 12207421"/>
              <a:gd name="connsiteY11577" fmla="*/ 4594459 h 6933129"/>
              <a:gd name="connsiteX11578" fmla="*/ 1112326 w 12207421"/>
              <a:gd name="connsiteY11578" fmla="*/ 4597984 h 6933129"/>
              <a:gd name="connsiteX11579" fmla="*/ 1142661 w 12207421"/>
              <a:gd name="connsiteY11579" fmla="*/ 4669234 h 6933129"/>
              <a:gd name="connsiteX11580" fmla="*/ 1169469 w 12207421"/>
              <a:gd name="connsiteY11580" fmla="*/ 4574004 h 6933129"/>
              <a:gd name="connsiteX11581" fmla="*/ 1177229 w 12207421"/>
              <a:gd name="connsiteY11581" fmla="*/ 4569064 h 6933129"/>
              <a:gd name="connsiteX11582" fmla="*/ 1689383 w 12207421"/>
              <a:gd name="connsiteY11582" fmla="*/ 4568354 h 6933129"/>
              <a:gd name="connsiteX11583" fmla="*/ 1696438 w 12207421"/>
              <a:gd name="connsiteY11583" fmla="*/ 4574706 h 6933129"/>
              <a:gd name="connsiteX11584" fmla="*/ 1704904 w 12207421"/>
              <a:gd name="connsiteY11584" fmla="*/ 4739075 h 6933129"/>
              <a:gd name="connsiteX11585" fmla="*/ 1699259 w 12207421"/>
              <a:gd name="connsiteY11585" fmla="*/ 4746835 h 6933129"/>
              <a:gd name="connsiteX11586" fmla="*/ 1698555 w 12207421"/>
              <a:gd name="connsiteY11586" fmla="*/ 4746835 h 6933129"/>
              <a:gd name="connsiteX11587" fmla="*/ 1691499 w 12207421"/>
              <a:gd name="connsiteY11587" fmla="*/ 4739780 h 6933129"/>
              <a:gd name="connsiteX11588" fmla="*/ 1683034 w 12207421"/>
              <a:gd name="connsiteY11588" fmla="*/ 4575411 h 6933129"/>
              <a:gd name="connsiteX11589" fmla="*/ 1689383 w 12207421"/>
              <a:gd name="connsiteY11589" fmla="*/ 4568354 h 6933129"/>
              <a:gd name="connsiteX11590" fmla="*/ 8155797 w 12207421"/>
              <a:gd name="connsiteY11590" fmla="*/ 4568238 h 6933129"/>
              <a:gd name="connsiteX11591" fmla="*/ 8162851 w 12207421"/>
              <a:gd name="connsiteY11591" fmla="*/ 4574590 h 6933129"/>
              <a:gd name="connsiteX11592" fmla="*/ 8156502 w 12207421"/>
              <a:gd name="connsiteY11592" fmla="*/ 4582348 h 6933129"/>
              <a:gd name="connsiteX11593" fmla="*/ 7884201 w 12207421"/>
              <a:gd name="connsiteY11593" fmla="*/ 4605629 h 6933129"/>
              <a:gd name="connsiteX11594" fmla="*/ 7878557 w 12207421"/>
              <a:gd name="connsiteY11594" fmla="*/ 4607040 h 6933129"/>
              <a:gd name="connsiteX11595" fmla="*/ 7877146 w 12207421"/>
              <a:gd name="connsiteY11595" fmla="*/ 4614093 h 6933129"/>
              <a:gd name="connsiteX11596" fmla="*/ 7874324 w 12207421"/>
              <a:gd name="connsiteY11596" fmla="*/ 4791865 h 6933129"/>
              <a:gd name="connsiteX11597" fmla="*/ 7868681 w 12207421"/>
              <a:gd name="connsiteY11597" fmla="*/ 4798920 h 6933129"/>
              <a:gd name="connsiteX11598" fmla="*/ 7867270 w 12207421"/>
              <a:gd name="connsiteY11598" fmla="*/ 4798920 h 6933129"/>
              <a:gd name="connsiteX11599" fmla="*/ 7860921 w 12207421"/>
              <a:gd name="connsiteY11599" fmla="*/ 4793983 h 6933129"/>
              <a:gd name="connsiteX11600" fmla="*/ 7814362 w 12207421"/>
              <a:gd name="connsiteY11600" fmla="*/ 4658538 h 6933129"/>
              <a:gd name="connsiteX11601" fmla="*/ 7819300 w 12207421"/>
              <a:gd name="connsiteY11601" fmla="*/ 4650073 h 6933129"/>
              <a:gd name="connsiteX11602" fmla="*/ 7827765 w 12207421"/>
              <a:gd name="connsiteY11602" fmla="*/ 4655011 h 6933129"/>
              <a:gd name="connsiteX11603" fmla="*/ 7860216 w 12207421"/>
              <a:gd name="connsiteY11603" fmla="*/ 4755182 h 6933129"/>
              <a:gd name="connsiteX11604" fmla="*/ 7863038 w 12207421"/>
              <a:gd name="connsiteY11604" fmla="*/ 4613387 h 6933129"/>
              <a:gd name="connsiteX11605" fmla="*/ 7868681 w 12207421"/>
              <a:gd name="connsiteY11605" fmla="*/ 4597164 h 6933129"/>
              <a:gd name="connsiteX11606" fmla="*/ 7883495 w 12207421"/>
              <a:gd name="connsiteY11606" fmla="*/ 4591519 h 6933129"/>
              <a:gd name="connsiteX11607" fmla="*/ 8136044 w 12207421"/>
              <a:gd name="connsiteY11607" fmla="*/ 4570360 h 6933129"/>
              <a:gd name="connsiteX11608" fmla="*/ 8139571 w 12207421"/>
              <a:gd name="connsiteY11608" fmla="*/ 4568944 h 6933129"/>
              <a:gd name="connsiteX11609" fmla="*/ 1495382 w 12207421"/>
              <a:gd name="connsiteY11609" fmla="*/ 4567647 h 6933129"/>
              <a:gd name="connsiteX11610" fmla="*/ 1502437 w 12207421"/>
              <a:gd name="connsiteY11610" fmla="*/ 4574705 h 6933129"/>
              <a:gd name="connsiteX11611" fmla="*/ 1499616 w 12207421"/>
              <a:gd name="connsiteY11611" fmla="*/ 4760238 h 6933129"/>
              <a:gd name="connsiteX11612" fmla="*/ 1492560 w 12207421"/>
              <a:gd name="connsiteY11612" fmla="*/ 4767292 h 6933129"/>
              <a:gd name="connsiteX11613" fmla="*/ 1485506 w 12207421"/>
              <a:gd name="connsiteY11613" fmla="*/ 4760238 h 6933129"/>
              <a:gd name="connsiteX11614" fmla="*/ 1488328 w 12207421"/>
              <a:gd name="connsiteY11614" fmla="*/ 4574705 h 6933129"/>
              <a:gd name="connsiteX11615" fmla="*/ 1495382 w 12207421"/>
              <a:gd name="connsiteY11615" fmla="*/ 4567647 h 6933129"/>
              <a:gd name="connsiteX11616" fmla="*/ 7319884 w 12207421"/>
              <a:gd name="connsiteY11616" fmla="*/ 4561193 h 6933129"/>
              <a:gd name="connsiteX11617" fmla="*/ 7296603 w 12207421"/>
              <a:gd name="connsiteY11617" fmla="*/ 4568247 h 6933129"/>
              <a:gd name="connsiteX11618" fmla="*/ 7288138 w 12207421"/>
              <a:gd name="connsiteY11618" fmla="*/ 4600699 h 6933129"/>
              <a:gd name="connsiteX11619" fmla="*/ 7304364 w 12207421"/>
              <a:gd name="connsiteY11619" fmla="*/ 4610576 h 6933129"/>
              <a:gd name="connsiteX11620" fmla="*/ 7329054 w 12207421"/>
              <a:gd name="connsiteY11620" fmla="*/ 4602815 h 6933129"/>
              <a:gd name="connsiteX11621" fmla="*/ 7338931 w 12207421"/>
              <a:gd name="connsiteY11621" fmla="*/ 4579533 h 6933129"/>
              <a:gd name="connsiteX11622" fmla="*/ 7336814 w 12207421"/>
              <a:gd name="connsiteY11622" fmla="*/ 4563311 h 6933129"/>
              <a:gd name="connsiteX11623" fmla="*/ 7334698 w 12207421"/>
              <a:gd name="connsiteY11623" fmla="*/ 4563311 h 6933129"/>
              <a:gd name="connsiteX11624" fmla="*/ 7319884 w 12207421"/>
              <a:gd name="connsiteY11624" fmla="*/ 4561193 h 6933129"/>
              <a:gd name="connsiteX11625" fmla="*/ 2062920 w 12207421"/>
              <a:gd name="connsiteY11625" fmla="*/ 4559620 h 6933129"/>
              <a:gd name="connsiteX11626" fmla="*/ 2078087 w 12207421"/>
              <a:gd name="connsiteY11626" fmla="*/ 4561297 h 6933129"/>
              <a:gd name="connsiteX11627" fmla="*/ 2092901 w 12207421"/>
              <a:gd name="connsiteY11627" fmla="*/ 4597275 h 6933129"/>
              <a:gd name="connsiteX11628" fmla="*/ 2086552 w 12207421"/>
              <a:gd name="connsiteY11628" fmla="*/ 4611381 h 6933129"/>
              <a:gd name="connsiteX11629" fmla="*/ 2107679 w 12207421"/>
              <a:gd name="connsiteY11629" fmla="*/ 4607150 h 6933129"/>
              <a:gd name="connsiteX11630" fmla="*/ 2116144 w 12207421"/>
              <a:gd name="connsiteY11630" fmla="*/ 4612795 h 6933129"/>
              <a:gd name="connsiteX11631" fmla="*/ 2110501 w 12207421"/>
              <a:gd name="connsiteY11631" fmla="*/ 4621260 h 6933129"/>
              <a:gd name="connsiteX11632" fmla="*/ 2069621 w 12207421"/>
              <a:gd name="connsiteY11632" fmla="*/ 4629721 h 6933129"/>
              <a:gd name="connsiteX11633" fmla="*/ 2068210 w 12207421"/>
              <a:gd name="connsiteY11633" fmla="*/ 4629721 h 6933129"/>
              <a:gd name="connsiteX11634" fmla="*/ 2061862 w 12207421"/>
              <a:gd name="connsiteY11634" fmla="*/ 4626196 h 6933129"/>
              <a:gd name="connsiteX11635" fmla="*/ 2062567 w 12207421"/>
              <a:gd name="connsiteY11635" fmla="*/ 4617730 h 6933129"/>
              <a:gd name="connsiteX11636" fmla="*/ 2078792 w 12207421"/>
              <a:gd name="connsiteY11636" fmla="*/ 4593749 h 6933129"/>
              <a:gd name="connsiteX11637" fmla="*/ 2072443 w 12207421"/>
              <a:gd name="connsiteY11637" fmla="*/ 4573999 h 6933129"/>
              <a:gd name="connsiteX11638" fmla="*/ 2060451 w 12207421"/>
              <a:gd name="connsiteY11638" fmla="*/ 4576116 h 6933129"/>
              <a:gd name="connsiteX11639" fmla="*/ 2059040 w 12207421"/>
              <a:gd name="connsiteY11639" fmla="*/ 4588108 h 6933129"/>
              <a:gd name="connsiteX11640" fmla="*/ 2056923 w 12207421"/>
              <a:gd name="connsiteY11640" fmla="*/ 4597981 h 6933129"/>
              <a:gd name="connsiteX11641" fmla="*/ 2047047 w 12207421"/>
              <a:gd name="connsiteY11641" fmla="*/ 4595865 h 6933129"/>
              <a:gd name="connsiteX11642" fmla="*/ 2049869 w 12207421"/>
              <a:gd name="connsiteY11642" fmla="*/ 4566941 h 6933129"/>
              <a:gd name="connsiteX11643" fmla="*/ 2062920 w 12207421"/>
              <a:gd name="connsiteY11643" fmla="*/ 4559620 h 6933129"/>
              <a:gd name="connsiteX11644" fmla="*/ 8675706 w 12207421"/>
              <a:gd name="connsiteY11644" fmla="*/ 4559075 h 6933129"/>
              <a:gd name="connsiteX11645" fmla="*/ 8682761 w 12207421"/>
              <a:gd name="connsiteY11645" fmla="*/ 4566128 h 6933129"/>
              <a:gd name="connsiteX11646" fmla="*/ 8684172 w 12207421"/>
              <a:gd name="connsiteY11646" fmla="*/ 4614096 h 6933129"/>
              <a:gd name="connsiteX11647" fmla="*/ 8716622 w 12207421"/>
              <a:gd name="connsiteY11647" fmla="*/ 4604223 h 6933129"/>
              <a:gd name="connsiteX11648" fmla="*/ 8733552 w 12207421"/>
              <a:gd name="connsiteY11648" fmla="*/ 4622563 h 6933129"/>
              <a:gd name="connsiteX11649" fmla="*/ 8729320 w 12207421"/>
              <a:gd name="connsiteY11649" fmla="*/ 4652194 h 6933129"/>
              <a:gd name="connsiteX11650" fmla="*/ 8684877 w 12207421"/>
              <a:gd name="connsiteY11650" fmla="*/ 4668421 h 6933129"/>
              <a:gd name="connsiteX11651" fmla="*/ 8679233 w 12207421"/>
              <a:gd name="connsiteY11651" fmla="*/ 4671949 h 6933129"/>
              <a:gd name="connsiteX11652" fmla="*/ 8672179 w 12207421"/>
              <a:gd name="connsiteY11652" fmla="*/ 4664894 h 6933129"/>
              <a:gd name="connsiteX11653" fmla="*/ 8672179 w 12207421"/>
              <a:gd name="connsiteY11653" fmla="*/ 4658544 h 6933129"/>
              <a:gd name="connsiteX11654" fmla="*/ 8668652 w 12207421"/>
              <a:gd name="connsiteY11654" fmla="*/ 4566128 h 6933129"/>
              <a:gd name="connsiteX11655" fmla="*/ 8675706 w 12207421"/>
              <a:gd name="connsiteY11655" fmla="*/ 4559075 h 6933129"/>
              <a:gd name="connsiteX11656" fmla="*/ 8744134 w 12207421"/>
              <a:gd name="connsiteY11656" fmla="*/ 4559074 h 6933129"/>
              <a:gd name="connsiteX11657" fmla="*/ 8751894 w 12207421"/>
              <a:gd name="connsiteY11657" fmla="*/ 4565422 h 6933129"/>
              <a:gd name="connsiteX11658" fmla="*/ 8754715 w 12207421"/>
              <a:gd name="connsiteY11658" fmla="*/ 4602105 h 6933129"/>
              <a:gd name="connsiteX11659" fmla="*/ 8772351 w 12207421"/>
              <a:gd name="connsiteY11659" fmla="*/ 4594345 h 6933129"/>
              <a:gd name="connsiteX11660" fmla="*/ 8799158 w 12207421"/>
              <a:gd name="connsiteY11660" fmla="*/ 4621151 h 6933129"/>
              <a:gd name="connsiteX11661" fmla="*/ 8796336 w 12207421"/>
              <a:gd name="connsiteY11661" fmla="*/ 4644433 h 6933129"/>
              <a:gd name="connsiteX11662" fmla="*/ 8801275 w 12207421"/>
              <a:gd name="connsiteY11662" fmla="*/ 4650782 h 6933129"/>
              <a:gd name="connsiteX11663" fmla="*/ 8794925 w 12207421"/>
              <a:gd name="connsiteY11663" fmla="*/ 4658544 h 6933129"/>
              <a:gd name="connsiteX11664" fmla="*/ 8786460 w 12207421"/>
              <a:gd name="connsiteY11664" fmla="*/ 4659249 h 6933129"/>
              <a:gd name="connsiteX11665" fmla="*/ 8785755 w 12207421"/>
              <a:gd name="connsiteY11665" fmla="*/ 4659249 h 6933129"/>
              <a:gd name="connsiteX11666" fmla="*/ 8780111 w 12207421"/>
              <a:gd name="connsiteY11666" fmla="*/ 4656428 h 6933129"/>
              <a:gd name="connsiteX11667" fmla="*/ 8780111 w 12207421"/>
              <a:gd name="connsiteY11667" fmla="*/ 4650078 h 6933129"/>
              <a:gd name="connsiteX11668" fmla="*/ 8785755 w 12207421"/>
              <a:gd name="connsiteY11668" fmla="*/ 4623268 h 6933129"/>
              <a:gd name="connsiteX11669" fmla="*/ 8773057 w 12207421"/>
              <a:gd name="connsiteY11669" fmla="*/ 4609160 h 6933129"/>
              <a:gd name="connsiteX11670" fmla="*/ 8760359 w 12207421"/>
              <a:gd name="connsiteY11670" fmla="*/ 4619741 h 6933129"/>
              <a:gd name="connsiteX11671" fmla="*/ 8758243 w 12207421"/>
              <a:gd name="connsiteY11671" fmla="*/ 4643022 h 6933129"/>
              <a:gd name="connsiteX11672" fmla="*/ 8751894 w 12207421"/>
              <a:gd name="connsiteY11672" fmla="*/ 4650078 h 6933129"/>
              <a:gd name="connsiteX11673" fmla="*/ 8744134 w 12207421"/>
              <a:gd name="connsiteY11673" fmla="*/ 4643728 h 6933129"/>
              <a:gd name="connsiteX11674" fmla="*/ 8737785 w 12207421"/>
              <a:gd name="connsiteY11674" fmla="*/ 4566834 h 6933129"/>
              <a:gd name="connsiteX11675" fmla="*/ 8744134 w 12207421"/>
              <a:gd name="connsiteY11675" fmla="*/ 4559074 h 6933129"/>
              <a:gd name="connsiteX11676" fmla="*/ 10660481 w 12207421"/>
              <a:gd name="connsiteY11676" fmla="*/ 4555797 h 6933129"/>
              <a:gd name="connsiteX11677" fmla="*/ 10667535 w 12207421"/>
              <a:gd name="connsiteY11677" fmla="*/ 4562146 h 6933129"/>
              <a:gd name="connsiteX11678" fmla="*/ 10666125 w 12207421"/>
              <a:gd name="connsiteY11678" fmla="*/ 4792825 h 6933129"/>
              <a:gd name="connsiteX11679" fmla="*/ 10666830 w 12207421"/>
              <a:gd name="connsiteY11679" fmla="*/ 4792825 h 6933129"/>
              <a:gd name="connsiteX11680" fmla="*/ 10685877 w 12207421"/>
              <a:gd name="connsiteY11680" fmla="*/ 4795647 h 6933129"/>
              <a:gd name="connsiteX11681" fmla="*/ 10691520 w 12207421"/>
              <a:gd name="connsiteY11681" fmla="*/ 4803406 h 6933129"/>
              <a:gd name="connsiteX11682" fmla="*/ 10684466 w 12207421"/>
              <a:gd name="connsiteY11682" fmla="*/ 4809755 h 6933129"/>
              <a:gd name="connsiteX11683" fmla="*/ 10683761 w 12207421"/>
              <a:gd name="connsiteY11683" fmla="*/ 4809755 h 6933129"/>
              <a:gd name="connsiteX11684" fmla="*/ 10666125 w 12207421"/>
              <a:gd name="connsiteY11684" fmla="*/ 4806934 h 6933129"/>
              <a:gd name="connsiteX11685" fmla="*/ 10664008 w 12207421"/>
              <a:gd name="connsiteY11685" fmla="*/ 5139902 h 6933129"/>
              <a:gd name="connsiteX11686" fmla="*/ 10673884 w 12207421"/>
              <a:gd name="connsiteY11686" fmla="*/ 5129321 h 6933129"/>
              <a:gd name="connsiteX11687" fmla="*/ 10683761 w 12207421"/>
              <a:gd name="connsiteY11687" fmla="*/ 5128616 h 6933129"/>
              <a:gd name="connsiteX11688" fmla="*/ 10684466 w 12207421"/>
              <a:gd name="connsiteY11688" fmla="*/ 5138491 h 6933129"/>
              <a:gd name="connsiteX11689" fmla="*/ 10676706 w 12207421"/>
              <a:gd name="connsiteY11689" fmla="*/ 5147661 h 6933129"/>
              <a:gd name="connsiteX11690" fmla="*/ 11262223 w 12207421"/>
              <a:gd name="connsiteY11690" fmla="*/ 5149778 h 6933129"/>
              <a:gd name="connsiteX11691" fmla="*/ 11269278 w 12207421"/>
              <a:gd name="connsiteY11691" fmla="*/ 5156833 h 6933129"/>
              <a:gd name="connsiteX11692" fmla="*/ 11262223 w 12207421"/>
              <a:gd name="connsiteY11692" fmla="*/ 5163887 h 6933129"/>
              <a:gd name="connsiteX11693" fmla="*/ 10664008 w 12207421"/>
              <a:gd name="connsiteY11693" fmla="*/ 5161770 h 6933129"/>
              <a:gd name="connsiteX11694" fmla="*/ 10660481 w 12207421"/>
              <a:gd name="connsiteY11694" fmla="*/ 5163182 h 6933129"/>
              <a:gd name="connsiteX11695" fmla="*/ 10655543 w 12207421"/>
              <a:gd name="connsiteY11695" fmla="*/ 5161065 h 6933129"/>
              <a:gd name="connsiteX11696" fmla="*/ 10653427 w 12207421"/>
              <a:gd name="connsiteY11696" fmla="*/ 5156126 h 6933129"/>
              <a:gd name="connsiteX11697" fmla="*/ 10650605 w 12207421"/>
              <a:gd name="connsiteY11697" fmla="*/ 5150484 h 6933129"/>
              <a:gd name="connsiteX11698" fmla="*/ 10653427 w 12207421"/>
              <a:gd name="connsiteY11698" fmla="*/ 4562850 h 6933129"/>
              <a:gd name="connsiteX11699" fmla="*/ 10660481 w 12207421"/>
              <a:gd name="connsiteY11699" fmla="*/ 4555797 h 6933129"/>
              <a:gd name="connsiteX11700" fmla="*/ 6540365 w 12207421"/>
              <a:gd name="connsiteY11700" fmla="*/ 4547091 h 6933129"/>
              <a:gd name="connsiteX11701" fmla="*/ 6561529 w 12207421"/>
              <a:gd name="connsiteY11701" fmla="*/ 4562608 h 6933129"/>
              <a:gd name="connsiteX11702" fmla="*/ 6560118 w 12207421"/>
              <a:gd name="connsiteY11702" fmla="*/ 4588708 h 6933129"/>
              <a:gd name="connsiteX11703" fmla="*/ 6555885 w 12207421"/>
              <a:gd name="connsiteY11703" fmla="*/ 4595059 h 6933129"/>
              <a:gd name="connsiteX11704" fmla="*/ 6560823 w 12207421"/>
              <a:gd name="connsiteY11704" fmla="*/ 4599997 h 6933129"/>
              <a:gd name="connsiteX11705" fmla="*/ 6568583 w 12207421"/>
              <a:gd name="connsiteY11705" fmla="*/ 4623988 h 6933129"/>
              <a:gd name="connsiteX11706" fmla="*/ 6555180 w 12207421"/>
              <a:gd name="connsiteY11706" fmla="*/ 4645151 h 6933129"/>
              <a:gd name="connsiteX11707" fmla="*/ 6537543 w 12207421"/>
              <a:gd name="connsiteY11707" fmla="*/ 4650793 h 6933129"/>
              <a:gd name="connsiteX11708" fmla="*/ 6529783 w 12207421"/>
              <a:gd name="connsiteY11708" fmla="*/ 4650088 h 6933129"/>
              <a:gd name="connsiteX11709" fmla="*/ 6524845 w 12207421"/>
              <a:gd name="connsiteY11709" fmla="*/ 4641624 h 6933129"/>
              <a:gd name="connsiteX11710" fmla="*/ 6533310 w 12207421"/>
              <a:gd name="connsiteY11710" fmla="*/ 4636688 h 6933129"/>
              <a:gd name="connsiteX11711" fmla="*/ 6546714 w 12207421"/>
              <a:gd name="connsiteY11711" fmla="*/ 4633866 h 6933129"/>
              <a:gd name="connsiteX11712" fmla="*/ 6553769 w 12207421"/>
              <a:gd name="connsiteY11712" fmla="*/ 4620459 h 6933129"/>
              <a:gd name="connsiteX11713" fmla="*/ 6549535 w 12207421"/>
              <a:gd name="connsiteY11713" fmla="*/ 4607758 h 6933129"/>
              <a:gd name="connsiteX11714" fmla="*/ 6537543 w 12207421"/>
              <a:gd name="connsiteY11714" fmla="*/ 4602114 h 6933129"/>
              <a:gd name="connsiteX11715" fmla="*/ 6530488 w 12207421"/>
              <a:gd name="connsiteY11715" fmla="*/ 4595764 h 6933129"/>
              <a:gd name="connsiteX11716" fmla="*/ 6536837 w 12207421"/>
              <a:gd name="connsiteY11716" fmla="*/ 4588001 h 6933129"/>
              <a:gd name="connsiteX11717" fmla="*/ 6547419 w 12207421"/>
              <a:gd name="connsiteY11717" fmla="*/ 4580240 h 6933129"/>
              <a:gd name="connsiteX11718" fmla="*/ 6548830 w 12207421"/>
              <a:gd name="connsiteY11718" fmla="*/ 4567541 h 6933129"/>
              <a:gd name="connsiteX11719" fmla="*/ 6538248 w 12207421"/>
              <a:gd name="connsiteY11719" fmla="*/ 4560492 h 6933129"/>
              <a:gd name="connsiteX11720" fmla="*/ 6525549 w 12207421"/>
              <a:gd name="connsiteY11720" fmla="*/ 4564018 h 6933129"/>
              <a:gd name="connsiteX11721" fmla="*/ 6515673 w 12207421"/>
              <a:gd name="connsiteY11721" fmla="*/ 4564018 h 6933129"/>
              <a:gd name="connsiteX11722" fmla="*/ 6515673 w 12207421"/>
              <a:gd name="connsiteY11722" fmla="*/ 4554142 h 6933129"/>
              <a:gd name="connsiteX11723" fmla="*/ 6540365 w 12207421"/>
              <a:gd name="connsiteY11723" fmla="*/ 4547091 h 6933129"/>
              <a:gd name="connsiteX11724" fmla="*/ 111303 w 12207421"/>
              <a:gd name="connsiteY11724" fmla="*/ 4545779 h 6933129"/>
              <a:gd name="connsiteX11725" fmla="*/ 118357 w 12207421"/>
              <a:gd name="connsiteY11725" fmla="*/ 4552129 h 6933129"/>
              <a:gd name="connsiteX11726" fmla="*/ 116947 w 12207421"/>
              <a:gd name="connsiteY11726" fmla="*/ 4782809 h 6933129"/>
              <a:gd name="connsiteX11727" fmla="*/ 117652 w 12207421"/>
              <a:gd name="connsiteY11727" fmla="*/ 4782809 h 6933129"/>
              <a:gd name="connsiteX11728" fmla="*/ 136699 w 12207421"/>
              <a:gd name="connsiteY11728" fmla="*/ 4785630 h 6933129"/>
              <a:gd name="connsiteX11729" fmla="*/ 142342 w 12207421"/>
              <a:gd name="connsiteY11729" fmla="*/ 4793389 h 6933129"/>
              <a:gd name="connsiteX11730" fmla="*/ 135288 w 12207421"/>
              <a:gd name="connsiteY11730" fmla="*/ 4799736 h 6933129"/>
              <a:gd name="connsiteX11731" fmla="*/ 134583 w 12207421"/>
              <a:gd name="connsiteY11731" fmla="*/ 4799736 h 6933129"/>
              <a:gd name="connsiteX11732" fmla="*/ 116947 w 12207421"/>
              <a:gd name="connsiteY11732" fmla="*/ 4796915 h 6933129"/>
              <a:gd name="connsiteX11733" fmla="*/ 114830 w 12207421"/>
              <a:gd name="connsiteY11733" fmla="*/ 5129882 h 6933129"/>
              <a:gd name="connsiteX11734" fmla="*/ 124706 w 12207421"/>
              <a:gd name="connsiteY11734" fmla="*/ 5119302 h 6933129"/>
              <a:gd name="connsiteX11735" fmla="*/ 134583 w 12207421"/>
              <a:gd name="connsiteY11735" fmla="*/ 5118596 h 6933129"/>
              <a:gd name="connsiteX11736" fmla="*/ 135288 w 12207421"/>
              <a:gd name="connsiteY11736" fmla="*/ 5128472 h 6933129"/>
              <a:gd name="connsiteX11737" fmla="*/ 127528 w 12207421"/>
              <a:gd name="connsiteY11737" fmla="*/ 5137641 h 6933129"/>
              <a:gd name="connsiteX11738" fmla="*/ 713044 w 12207421"/>
              <a:gd name="connsiteY11738" fmla="*/ 5139756 h 6933129"/>
              <a:gd name="connsiteX11739" fmla="*/ 720099 w 12207421"/>
              <a:gd name="connsiteY11739" fmla="*/ 5146811 h 6933129"/>
              <a:gd name="connsiteX11740" fmla="*/ 713044 w 12207421"/>
              <a:gd name="connsiteY11740" fmla="*/ 5153864 h 6933129"/>
              <a:gd name="connsiteX11741" fmla="*/ 114830 w 12207421"/>
              <a:gd name="connsiteY11741" fmla="*/ 5151748 h 6933129"/>
              <a:gd name="connsiteX11742" fmla="*/ 111303 w 12207421"/>
              <a:gd name="connsiteY11742" fmla="*/ 5153159 h 6933129"/>
              <a:gd name="connsiteX11743" fmla="*/ 106365 w 12207421"/>
              <a:gd name="connsiteY11743" fmla="*/ 5151044 h 6933129"/>
              <a:gd name="connsiteX11744" fmla="*/ 104249 w 12207421"/>
              <a:gd name="connsiteY11744" fmla="*/ 5146105 h 6933129"/>
              <a:gd name="connsiteX11745" fmla="*/ 101427 w 12207421"/>
              <a:gd name="connsiteY11745" fmla="*/ 5140462 h 6933129"/>
              <a:gd name="connsiteX11746" fmla="*/ 104249 w 12207421"/>
              <a:gd name="connsiteY11746" fmla="*/ 4552835 h 6933129"/>
              <a:gd name="connsiteX11747" fmla="*/ 111303 w 12207421"/>
              <a:gd name="connsiteY11747" fmla="*/ 4545779 h 6933129"/>
              <a:gd name="connsiteX11748" fmla="*/ 6869099 w 12207421"/>
              <a:gd name="connsiteY11748" fmla="*/ 4544973 h 6933129"/>
              <a:gd name="connsiteX11749" fmla="*/ 6961514 w 12207421"/>
              <a:gd name="connsiteY11749" fmla="*/ 4549909 h 6933129"/>
              <a:gd name="connsiteX11750" fmla="*/ 6967863 w 12207421"/>
              <a:gd name="connsiteY11750" fmla="*/ 4554140 h 6933129"/>
              <a:gd name="connsiteX11751" fmla="*/ 6967158 w 12207421"/>
              <a:gd name="connsiteY11751" fmla="*/ 4561193 h 6933129"/>
              <a:gd name="connsiteX11752" fmla="*/ 6877565 w 12207421"/>
              <a:gd name="connsiteY11752" fmla="*/ 4668429 h 6933129"/>
              <a:gd name="connsiteX11753" fmla="*/ 6964336 w 12207421"/>
              <a:gd name="connsiteY11753" fmla="*/ 4655024 h 6933129"/>
              <a:gd name="connsiteX11754" fmla="*/ 6972096 w 12207421"/>
              <a:gd name="connsiteY11754" fmla="*/ 4660667 h 6933129"/>
              <a:gd name="connsiteX11755" fmla="*/ 6965747 w 12207421"/>
              <a:gd name="connsiteY11755" fmla="*/ 4669136 h 6933129"/>
              <a:gd name="connsiteX11756" fmla="*/ 6860634 w 12207421"/>
              <a:gd name="connsiteY11756" fmla="*/ 4685361 h 6933129"/>
              <a:gd name="connsiteX11757" fmla="*/ 6859223 w 12207421"/>
              <a:gd name="connsiteY11757" fmla="*/ 4685361 h 6933129"/>
              <a:gd name="connsiteX11758" fmla="*/ 6852874 w 12207421"/>
              <a:gd name="connsiteY11758" fmla="*/ 4681834 h 6933129"/>
              <a:gd name="connsiteX11759" fmla="*/ 6853580 w 12207421"/>
              <a:gd name="connsiteY11759" fmla="*/ 4674074 h 6933129"/>
              <a:gd name="connsiteX11760" fmla="*/ 6945994 w 12207421"/>
              <a:gd name="connsiteY11760" fmla="*/ 4563311 h 6933129"/>
              <a:gd name="connsiteX11761" fmla="*/ 6867688 w 12207421"/>
              <a:gd name="connsiteY11761" fmla="*/ 4559078 h 6933129"/>
              <a:gd name="connsiteX11762" fmla="*/ 6861339 w 12207421"/>
              <a:gd name="connsiteY11762" fmla="*/ 4551319 h 6933129"/>
              <a:gd name="connsiteX11763" fmla="*/ 6869099 w 12207421"/>
              <a:gd name="connsiteY11763" fmla="*/ 4544973 h 6933129"/>
              <a:gd name="connsiteX11764" fmla="*/ 7340342 w 12207421"/>
              <a:gd name="connsiteY11764" fmla="*/ 4544265 h 6933129"/>
              <a:gd name="connsiteX11765" fmla="*/ 7348807 w 12207421"/>
              <a:gd name="connsiteY11765" fmla="*/ 4548497 h 6933129"/>
              <a:gd name="connsiteX11766" fmla="*/ 7353040 w 12207421"/>
              <a:gd name="connsiteY11766" fmla="*/ 4582355 h 6933129"/>
              <a:gd name="connsiteX11767" fmla="*/ 7356567 w 12207421"/>
              <a:gd name="connsiteY11767" fmla="*/ 4609871 h 6933129"/>
              <a:gd name="connsiteX11768" fmla="*/ 7350218 w 12207421"/>
              <a:gd name="connsiteY11768" fmla="*/ 4617631 h 6933129"/>
              <a:gd name="connsiteX11769" fmla="*/ 7342458 w 12207421"/>
              <a:gd name="connsiteY11769" fmla="*/ 4611281 h 6933129"/>
              <a:gd name="connsiteX11770" fmla="*/ 7342458 w 12207421"/>
              <a:gd name="connsiteY11770" fmla="*/ 4609167 h 6933129"/>
              <a:gd name="connsiteX11771" fmla="*/ 7338931 w 12207421"/>
              <a:gd name="connsiteY11771" fmla="*/ 4613398 h 6933129"/>
              <a:gd name="connsiteX11772" fmla="*/ 7307891 w 12207421"/>
              <a:gd name="connsiteY11772" fmla="*/ 4626098 h 6933129"/>
              <a:gd name="connsiteX11773" fmla="*/ 7302248 w 12207421"/>
              <a:gd name="connsiteY11773" fmla="*/ 4625393 h 6933129"/>
              <a:gd name="connsiteX11774" fmla="*/ 7275440 w 12207421"/>
              <a:gd name="connsiteY11774" fmla="*/ 4608461 h 6933129"/>
              <a:gd name="connsiteX11775" fmla="*/ 7288138 w 12207421"/>
              <a:gd name="connsiteY11775" fmla="*/ 4557666 h 6933129"/>
              <a:gd name="connsiteX11776" fmla="*/ 7335403 w 12207421"/>
              <a:gd name="connsiteY11776" fmla="*/ 4549908 h 6933129"/>
              <a:gd name="connsiteX11777" fmla="*/ 7340342 w 12207421"/>
              <a:gd name="connsiteY11777" fmla="*/ 4544265 h 6933129"/>
              <a:gd name="connsiteX11778" fmla="*/ 7506086 w 12207421"/>
              <a:gd name="connsiteY11778" fmla="*/ 4540033 h 6933129"/>
              <a:gd name="connsiteX11779" fmla="*/ 7513140 w 12207421"/>
              <a:gd name="connsiteY11779" fmla="*/ 4547088 h 6933129"/>
              <a:gd name="connsiteX11780" fmla="*/ 7513845 w 12207421"/>
              <a:gd name="connsiteY11780" fmla="*/ 4585178 h 6933129"/>
              <a:gd name="connsiteX11781" fmla="*/ 7551939 w 12207421"/>
              <a:gd name="connsiteY11781" fmla="*/ 4580945 h 6933129"/>
              <a:gd name="connsiteX11782" fmla="*/ 7559699 w 12207421"/>
              <a:gd name="connsiteY11782" fmla="*/ 4587294 h 6933129"/>
              <a:gd name="connsiteX11783" fmla="*/ 7553350 w 12207421"/>
              <a:gd name="connsiteY11783" fmla="*/ 4594350 h 6933129"/>
              <a:gd name="connsiteX11784" fmla="*/ 7513845 w 12207421"/>
              <a:gd name="connsiteY11784" fmla="*/ 4598583 h 6933129"/>
              <a:gd name="connsiteX11785" fmla="*/ 7514551 w 12207421"/>
              <a:gd name="connsiteY11785" fmla="*/ 4628920 h 6933129"/>
              <a:gd name="connsiteX11786" fmla="*/ 7507496 w 12207421"/>
              <a:gd name="connsiteY11786" fmla="*/ 4635976 h 6933129"/>
              <a:gd name="connsiteX11787" fmla="*/ 7500442 w 12207421"/>
              <a:gd name="connsiteY11787" fmla="*/ 4628920 h 6933129"/>
              <a:gd name="connsiteX11788" fmla="*/ 7499737 w 12207421"/>
              <a:gd name="connsiteY11788" fmla="*/ 4599994 h 6933129"/>
              <a:gd name="connsiteX11789" fmla="*/ 7474340 w 12207421"/>
              <a:gd name="connsiteY11789" fmla="*/ 4602815 h 6933129"/>
              <a:gd name="connsiteX11790" fmla="*/ 7473634 w 12207421"/>
              <a:gd name="connsiteY11790" fmla="*/ 4602815 h 6933129"/>
              <a:gd name="connsiteX11791" fmla="*/ 7466580 w 12207421"/>
              <a:gd name="connsiteY11791" fmla="*/ 4596467 h 6933129"/>
              <a:gd name="connsiteX11792" fmla="*/ 7472929 w 12207421"/>
              <a:gd name="connsiteY11792" fmla="*/ 4588705 h 6933129"/>
              <a:gd name="connsiteX11793" fmla="*/ 7499737 w 12207421"/>
              <a:gd name="connsiteY11793" fmla="*/ 4585883 h 6933129"/>
              <a:gd name="connsiteX11794" fmla="*/ 7499031 w 12207421"/>
              <a:gd name="connsiteY11794" fmla="*/ 4547088 h 6933129"/>
              <a:gd name="connsiteX11795" fmla="*/ 7506086 w 12207421"/>
              <a:gd name="connsiteY11795" fmla="*/ 4540033 h 6933129"/>
              <a:gd name="connsiteX11796" fmla="*/ 11707356 w 12207421"/>
              <a:gd name="connsiteY11796" fmla="*/ 4538868 h 6933129"/>
              <a:gd name="connsiteX11797" fmla="*/ 11715822 w 12207421"/>
              <a:gd name="connsiteY11797" fmla="*/ 4544511 h 6933129"/>
              <a:gd name="connsiteX11798" fmla="*/ 11710178 w 12207421"/>
              <a:gd name="connsiteY11798" fmla="*/ 4552975 h 6933129"/>
              <a:gd name="connsiteX11799" fmla="*/ 11542283 w 12207421"/>
              <a:gd name="connsiteY11799" fmla="*/ 4586839 h 6933129"/>
              <a:gd name="connsiteX11800" fmla="*/ 11540872 w 12207421"/>
              <a:gd name="connsiteY11800" fmla="*/ 4586839 h 6933129"/>
              <a:gd name="connsiteX11801" fmla="*/ 11533818 w 12207421"/>
              <a:gd name="connsiteY11801" fmla="*/ 4581196 h 6933129"/>
              <a:gd name="connsiteX11802" fmla="*/ 11539461 w 12207421"/>
              <a:gd name="connsiteY11802" fmla="*/ 4572728 h 6933129"/>
              <a:gd name="connsiteX11803" fmla="*/ 6366115 w 12207421"/>
              <a:gd name="connsiteY11803" fmla="*/ 4536509 h 6933129"/>
              <a:gd name="connsiteX11804" fmla="*/ 6380931 w 12207421"/>
              <a:gd name="connsiteY11804" fmla="*/ 4568958 h 6933129"/>
              <a:gd name="connsiteX11805" fmla="*/ 6366822 w 12207421"/>
              <a:gd name="connsiteY11805" fmla="*/ 4597883 h 6933129"/>
              <a:gd name="connsiteX11806" fmla="*/ 6366115 w 12207421"/>
              <a:gd name="connsiteY11806" fmla="*/ 4599293 h 6933129"/>
              <a:gd name="connsiteX11807" fmla="*/ 6358355 w 12207421"/>
              <a:gd name="connsiteY11807" fmla="*/ 4610581 h 6933129"/>
              <a:gd name="connsiteX11808" fmla="*/ 6411971 w 12207421"/>
              <a:gd name="connsiteY11808" fmla="*/ 4605644 h 6933129"/>
              <a:gd name="connsiteX11809" fmla="*/ 6419731 w 12207421"/>
              <a:gd name="connsiteY11809" fmla="*/ 4611991 h 6933129"/>
              <a:gd name="connsiteX11810" fmla="*/ 6413382 w 12207421"/>
              <a:gd name="connsiteY11810" fmla="*/ 4619754 h 6933129"/>
              <a:gd name="connsiteX11811" fmla="*/ 6347774 w 12207421"/>
              <a:gd name="connsiteY11811" fmla="*/ 4625400 h 6933129"/>
              <a:gd name="connsiteX11812" fmla="*/ 6347068 w 12207421"/>
              <a:gd name="connsiteY11812" fmla="*/ 4625400 h 6933129"/>
              <a:gd name="connsiteX11813" fmla="*/ 6341425 w 12207421"/>
              <a:gd name="connsiteY11813" fmla="*/ 4622577 h 6933129"/>
              <a:gd name="connsiteX11814" fmla="*/ 6340014 w 12207421"/>
              <a:gd name="connsiteY11814" fmla="*/ 4616225 h 6933129"/>
              <a:gd name="connsiteX11815" fmla="*/ 6354828 w 12207421"/>
              <a:gd name="connsiteY11815" fmla="*/ 4590119 h 6933129"/>
              <a:gd name="connsiteX11816" fmla="*/ 6355534 w 12207421"/>
              <a:gd name="connsiteY11816" fmla="*/ 4588708 h 6933129"/>
              <a:gd name="connsiteX11817" fmla="*/ 6366115 w 12207421"/>
              <a:gd name="connsiteY11817" fmla="*/ 4566133 h 6933129"/>
              <a:gd name="connsiteX11818" fmla="*/ 6359061 w 12207421"/>
              <a:gd name="connsiteY11818" fmla="*/ 4549206 h 6933129"/>
              <a:gd name="connsiteX11819" fmla="*/ 6351301 w 12207421"/>
              <a:gd name="connsiteY11819" fmla="*/ 4550615 h 6933129"/>
              <a:gd name="connsiteX11820" fmla="*/ 6349185 w 12207421"/>
              <a:gd name="connsiteY11820" fmla="*/ 4554848 h 6933129"/>
              <a:gd name="connsiteX11821" fmla="*/ 6343541 w 12207421"/>
              <a:gd name="connsiteY11821" fmla="*/ 4562608 h 6933129"/>
              <a:gd name="connsiteX11822" fmla="*/ 6335781 w 12207421"/>
              <a:gd name="connsiteY11822" fmla="*/ 4556963 h 6933129"/>
              <a:gd name="connsiteX11823" fmla="*/ 6343541 w 12207421"/>
              <a:gd name="connsiteY11823" fmla="*/ 4539331 h 6933129"/>
              <a:gd name="connsiteX11824" fmla="*/ 6366115 w 12207421"/>
              <a:gd name="connsiteY11824" fmla="*/ 4536509 h 6933129"/>
              <a:gd name="connsiteX11825" fmla="*/ 9264751 w 12207421"/>
              <a:gd name="connsiteY11825" fmla="*/ 4532264 h 6933129"/>
              <a:gd name="connsiteX11826" fmla="*/ 9274627 w 12207421"/>
              <a:gd name="connsiteY11826" fmla="*/ 4532970 h 6933129"/>
              <a:gd name="connsiteX11827" fmla="*/ 9273922 w 12207421"/>
              <a:gd name="connsiteY11827" fmla="*/ 4542846 h 6933129"/>
              <a:gd name="connsiteX11828" fmla="*/ 9236533 w 12207421"/>
              <a:gd name="connsiteY11828" fmla="*/ 4665594 h 6933129"/>
              <a:gd name="connsiteX11829" fmla="*/ 9268984 w 12207421"/>
              <a:gd name="connsiteY11829" fmla="*/ 4740369 h 6933129"/>
              <a:gd name="connsiteX11830" fmla="*/ 9268984 w 12207421"/>
              <a:gd name="connsiteY11830" fmla="*/ 4750245 h 6933129"/>
              <a:gd name="connsiteX11831" fmla="*/ 9264046 w 12207421"/>
              <a:gd name="connsiteY11831" fmla="*/ 4752361 h 6933129"/>
              <a:gd name="connsiteX11832" fmla="*/ 9259107 w 12207421"/>
              <a:gd name="connsiteY11832" fmla="*/ 4750245 h 6933129"/>
              <a:gd name="connsiteX11833" fmla="*/ 9222424 w 12207421"/>
              <a:gd name="connsiteY11833" fmla="*/ 4667004 h 6933129"/>
              <a:gd name="connsiteX11834" fmla="*/ 9264751 w 12207421"/>
              <a:gd name="connsiteY11834" fmla="*/ 4532264 h 6933129"/>
              <a:gd name="connsiteX11835" fmla="*/ 9491196 w 12207421"/>
              <a:gd name="connsiteY11835" fmla="*/ 4530148 h 6933129"/>
              <a:gd name="connsiteX11836" fmla="*/ 9541988 w 12207421"/>
              <a:gd name="connsiteY11836" fmla="*/ 4580234 h 6933129"/>
              <a:gd name="connsiteX11837" fmla="*/ 9541282 w 12207421"/>
              <a:gd name="connsiteY11837" fmla="*/ 4650780 h 6933129"/>
              <a:gd name="connsiteX11838" fmla="*/ 9506010 w 12207421"/>
              <a:gd name="connsiteY11838" fmla="*/ 4727673 h 6933129"/>
              <a:gd name="connsiteX11839" fmla="*/ 9500366 w 12207421"/>
              <a:gd name="connsiteY11839" fmla="*/ 4730495 h 6933129"/>
              <a:gd name="connsiteX11840" fmla="*/ 9496134 w 12207421"/>
              <a:gd name="connsiteY11840" fmla="*/ 4729084 h 6933129"/>
              <a:gd name="connsiteX11841" fmla="*/ 9494723 w 12207421"/>
              <a:gd name="connsiteY11841" fmla="*/ 4719209 h 6933129"/>
              <a:gd name="connsiteX11842" fmla="*/ 9527879 w 12207421"/>
              <a:gd name="connsiteY11842" fmla="*/ 4647252 h 6933129"/>
              <a:gd name="connsiteX11843" fmla="*/ 9528584 w 12207421"/>
              <a:gd name="connsiteY11843" fmla="*/ 4584467 h 6933129"/>
              <a:gd name="connsiteX11844" fmla="*/ 9488374 w 12207421"/>
              <a:gd name="connsiteY11844" fmla="*/ 4544257 h 6933129"/>
              <a:gd name="connsiteX11845" fmla="*/ 9482730 w 12207421"/>
              <a:gd name="connsiteY11845" fmla="*/ 4535791 h 6933129"/>
              <a:gd name="connsiteX11846" fmla="*/ 9491196 w 12207421"/>
              <a:gd name="connsiteY11846" fmla="*/ 4530148 h 6933129"/>
              <a:gd name="connsiteX11847" fmla="*/ 1158181 w 12207421"/>
              <a:gd name="connsiteY11847" fmla="*/ 4528854 h 6933129"/>
              <a:gd name="connsiteX11848" fmla="*/ 1166648 w 12207421"/>
              <a:gd name="connsiteY11848" fmla="*/ 4534497 h 6933129"/>
              <a:gd name="connsiteX11849" fmla="*/ 1161004 w 12207421"/>
              <a:gd name="connsiteY11849" fmla="*/ 4542960 h 6933129"/>
              <a:gd name="connsiteX11850" fmla="*/ 993105 w 12207421"/>
              <a:gd name="connsiteY11850" fmla="*/ 4576828 h 6933129"/>
              <a:gd name="connsiteX11851" fmla="*/ 991694 w 12207421"/>
              <a:gd name="connsiteY11851" fmla="*/ 4576828 h 6933129"/>
              <a:gd name="connsiteX11852" fmla="*/ 984641 w 12207421"/>
              <a:gd name="connsiteY11852" fmla="*/ 4571181 h 6933129"/>
              <a:gd name="connsiteX11853" fmla="*/ 990284 w 12207421"/>
              <a:gd name="connsiteY11853" fmla="*/ 4562714 h 6933129"/>
              <a:gd name="connsiteX11854" fmla="*/ 8999504 w 12207421"/>
              <a:gd name="connsiteY11854" fmla="*/ 4527326 h 6933129"/>
              <a:gd name="connsiteX11855" fmla="*/ 9009380 w 12207421"/>
              <a:gd name="connsiteY11855" fmla="*/ 4530148 h 6933129"/>
              <a:gd name="connsiteX11856" fmla="*/ 9026312 w 12207421"/>
              <a:gd name="connsiteY11856" fmla="*/ 4543551 h 6933129"/>
              <a:gd name="connsiteX11857" fmla="*/ 9038304 w 12207421"/>
              <a:gd name="connsiteY11857" fmla="*/ 4528737 h 6933129"/>
              <a:gd name="connsiteX11858" fmla="*/ 9048181 w 12207421"/>
              <a:gd name="connsiteY11858" fmla="*/ 4528737 h 6933129"/>
              <a:gd name="connsiteX11859" fmla="*/ 9049591 w 12207421"/>
              <a:gd name="connsiteY11859" fmla="*/ 4540023 h 6933129"/>
              <a:gd name="connsiteX11860" fmla="*/ 9039715 w 12207421"/>
              <a:gd name="connsiteY11860" fmla="*/ 4551311 h 6933129"/>
              <a:gd name="connsiteX11861" fmla="*/ 9061584 w 12207421"/>
              <a:gd name="connsiteY11861" fmla="*/ 4566124 h 6933129"/>
              <a:gd name="connsiteX11862" fmla="*/ 9062289 w 12207421"/>
              <a:gd name="connsiteY11862" fmla="*/ 4576001 h 6933129"/>
              <a:gd name="connsiteX11863" fmla="*/ 9056646 w 12207421"/>
              <a:gd name="connsiteY11863" fmla="*/ 4578117 h 6933129"/>
              <a:gd name="connsiteX11864" fmla="*/ 9051708 w 12207421"/>
              <a:gd name="connsiteY11864" fmla="*/ 4576706 h 6933129"/>
              <a:gd name="connsiteX11865" fmla="*/ 9031250 w 12207421"/>
              <a:gd name="connsiteY11865" fmla="*/ 4562598 h 6933129"/>
              <a:gd name="connsiteX11866" fmla="*/ 9022079 w 12207421"/>
              <a:gd name="connsiteY11866" fmla="*/ 4580940 h 6933129"/>
              <a:gd name="connsiteX11867" fmla="*/ 9015729 w 12207421"/>
              <a:gd name="connsiteY11867" fmla="*/ 4585171 h 6933129"/>
              <a:gd name="connsiteX11868" fmla="*/ 9012907 w 12207421"/>
              <a:gd name="connsiteY11868" fmla="*/ 4584466 h 6933129"/>
              <a:gd name="connsiteX11869" fmla="*/ 9008675 w 12207421"/>
              <a:gd name="connsiteY11869" fmla="*/ 4575295 h 6933129"/>
              <a:gd name="connsiteX11870" fmla="*/ 9018551 w 12207421"/>
              <a:gd name="connsiteY11870" fmla="*/ 4555543 h 6933129"/>
              <a:gd name="connsiteX11871" fmla="*/ 8996682 w 12207421"/>
              <a:gd name="connsiteY11871" fmla="*/ 4537201 h 6933129"/>
              <a:gd name="connsiteX11872" fmla="*/ 8999504 w 12207421"/>
              <a:gd name="connsiteY11872" fmla="*/ 4527326 h 6933129"/>
              <a:gd name="connsiteX11873" fmla="*/ 9556627 w 12207421"/>
              <a:gd name="connsiteY11873" fmla="*/ 4518420 h 6933129"/>
              <a:gd name="connsiteX11874" fmla="*/ 9565974 w 12207421"/>
              <a:gd name="connsiteY11874" fmla="*/ 4520273 h 6933129"/>
              <a:gd name="connsiteX11875" fmla="*/ 9574439 w 12207421"/>
              <a:gd name="connsiteY11875" fmla="*/ 4540728 h 6933129"/>
              <a:gd name="connsiteX11876" fmla="*/ 9572323 w 12207421"/>
              <a:gd name="connsiteY11876" fmla="*/ 4565418 h 6933129"/>
              <a:gd name="connsiteX11877" fmla="*/ 9571618 w 12207421"/>
              <a:gd name="connsiteY11877" fmla="*/ 4569655 h 6933129"/>
              <a:gd name="connsiteX11878" fmla="*/ 9573734 w 12207421"/>
              <a:gd name="connsiteY11878" fmla="*/ 4568944 h 6933129"/>
              <a:gd name="connsiteX11879" fmla="*/ 9595603 w 12207421"/>
              <a:gd name="connsiteY11879" fmla="*/ 4564713 h 6933129"/>
              <a:gd name="connsiteX11880" fmla="*/ 9604068 w 12207421"/>
              <a:gd name="connsiteY11880" fmla="*/ 4570360 h 6933129"/>
              <a:gd name="connsiteX11881" fmla="*/ 9598425 w 12207421"/>
              <a:gd name="connsiteY11881" fmla="*/ 4578822 h 6933129"/>
              <a:gd name="connsiteX11882" fmla="*/ 9576556 w 12207421"/>
              <a:gd name="connsiteY11882" fmla="*/ 4583054 h 6933129"/>
              <a:gd name="connsiteX11883" fmla="*/ 9570912 w 12207421"/>
              <a:gd name="connsiteY11883" fmla="*/ 4583759 h 6933129"/>
              <a:gd name="connsiteX11884" fmla="*/ 9563153 w 12207421"/>
              <a:gd name="connsiteY11884" fmla="*/ 4581644 h 6933129"/>
              <a:gd name="connsiteX11885" fmla="*/ 9558214 w 12207421"/>
              <a:gd name="connsiteY11885" fmla="*/ 4562597 h 6933129"/>
              <a:gd name="connsiteX11886" fmla="*/ 9560331 w 12207421"/>
              <a:gd name="connsiteY11886" fmla="*/ 4540728 h 6933129"/>
              <a:gd name="connsiteX11887" fmla="*/ 9559625 w 12207421"/>
              <a:gd name="connsiteY11887" fmla="*/ 4533674 h 6933129"/>
              <a:gd name="connsiteX11888" fmla="*/ 9556098 w 12207421"/>
              <a:gd name="connsiteY11888" fmla="*/ 4538612 h 6933129"/>
              <a:gd name="connsiteX11889" fmla="*/ 9546221 w 12207421"/>
              <a:gd name="connsiteY11889" fmla="*/ 4536496 h 6933129"/>
              <a:gd name="connsiteX11890" fmla="*/ 9548337 w 12207421"/>
              <a:gd name="connsiteY11890" fmla="*/ 4522389 h 6933129"/>
              <a:gd name="connsiteX11891" fmla="*/ 9556627 w 12207421"/>
              <a:gd name="connsiteY11891" fmla="*/ 4518420 h 6933129"/>
              <a:gd name="connsiteX11892" fmla="*/ 8576946 w 12207421"/>
              <a:gd name="connsiteY11892" fmla="*/ 4518162 h 6933129"/>
              <a:gd name="connsiteX11893" fmla="*/ 8584706 w 12207421"/>
              <a:gd name="connsiteY11893" fmla="*/ 4524511 h 6933129"/>
              <a:gd name="connsiteX11894" fmla="*/ 8588938 w 12207421"/>
              <a:gd name="connsiteY11894" fmla="*/ 4596463 h 6933129"/>
              <a:gd name="connsiteX11895" fmla="*/ 8582589 w 12207421"/>
              <a:gd name="connsiteY11895" fmla="*/ 4604224 h 6933129"/>
              <a:gd name="connsiteX11896" fmla="*/ 8581884 w 12207421"/>
              <a:gd name="connsiteY11896" fmla="*/ 4604224 h 6933129"/>
              <a:gd name="connsiteX11897" fmla="*/ 8574829 w 12207421"/>
              <a:gd name="connsiteY11897" fmla="*/ 4597874 h 6933129"/>
              <a:gd name="connsiteX11898" fmla="*/ 8570596 w 12207421"/>
              <a:gd name="connsiteY11898" fmla="*/ 4525922 h 6933129"/>
              <a:gd name="connsiteX11899" fmla="*/ 8576946 w 12207421"/>
              <a:gd name="connsiteY11899" fmla="*/ 4518162 h 6933129"/>
              <a:gd name="connsiteX11900" fmla="*/ 7644351 w 12207421"/>
              <a:gd name="connsiteY11900" fmla="*/ 4508998 h 6933129"/>
              <a:gd name="connsiteX11901" fmla="*/ 7651406 w 12207421"/>
              <a:gd name="connsiteY11901" fmla="*/ 4516054 h 6933129"/>
              <a:gd name="connsiteX11902" fmla="*/ 7654227 w 12207421"/>
              <a:gd name="connsiteY11902" fmla="*/ 4576710 h 6933129"/>
              <a:gd name="connsiteX11903" fmla="*/ 7676802 w 12207421"/>
              <a:gd name="connsiteY11903" fmla="*/ 4561900 h 6933129"/>
              <a:gd name="connsiteX11904" fmla="*/ 7702904 w 12207421"/>
              <a:gd name="connsiteY11904" fmla="*/ 4565425 h 6933129"/>
              <a:gd name="connsiteX11905" fmla="*/ 7717013 w 12207421"/>
              <a:gd name="connsiteY11905" fmla="*/ 4589410 h 6933129"/>
              <a:gd name="connsiteX11906" fmla="*/ 7703609 w 12207421"/>
              <a:gd name="connsiteY11906" fmla="*/ 4625393 h 6933129"/>
              <a:gd name="connsiteX11907" fmla="*/ 7654933 w 12207421"/>
              <a:gd name="connsiteY11907" fmla="*/ 4645147 h 6933129"/>
              <a:gd name="connsiteX11908" fmla="*/ 7650700 w 12207421"/>
              <a:gd name="connsiteY11908" fmla="*/ 4647262 h 6933129"/>
              <a:gd name="connsiteX11909" fmla="*/ 7649995 w 12207421"/>
              <a:gd name="connsiteY11909" fmla="*/ 4647262 h 6933129"/>
              <a:gd name="connsiteX11910" fmla="*/ 7646467 w 12207421"/>
              <a:gd name="connsiteY11910" fmla="*/ 4646557 h 6933129"/>
              <a:gd name="connsiteX11911" fmla="*/ 7638708 w 12207421"/>
              <a:gd name="connsiteY11911" fmla="*/ 4640209 h 6933129"/>
              <a:gd name="connsiteX11912" fmla="*/ 7642940 w 12207421"/>
              <a:gd name="connsiteY11912" fmla="*/ 4632448 h 6933129"/>
              <a:gd name="connsiteX11913" fmla="*/ 7642235 w 12207421"/>
              <a:gd name="connsiteY11913" fmla="*/ 4614810 h 6933129"/>
              <a:gd name="connsiteX11914" fmla="*/ 7637297 w 12207421"/>
              <a:gd name="connsiteY11914" fmla="*/ 4516054 h 6933129"/>
              <a:gd name="connsiteX11915" fmla="*/ 7644351 w 12207421"/>
              <a:gd name="connsiteY11915" fmla="*/ 4508998 h 6933129"/>
              <a:gd name="connsiteX11916" fmla="*/ 5164355 w 12207421"/>
              <a:gd name="connsiteY11916" fmla="*/ 4507676 h 6933129"/>
              <a:gd name="connsiteX11917" fmla="*/ 4891349 w 12207421"/>
              <a:gd name="connsiteY11917" fmla="*/ 4966918 h 6933129"/>
              <a:gd name="connsiteX11918" fmla="*/ 4892760 w 12207421"/>
              <a:gd name="connsiteY11918" fmla="*/ 4968328 h 6933129"/>
              <a:gd name="connsiteX11919" fmla="*/ 4911807 w 12207421"/>
              <a:gd name="connsiteY11919" fmla="*/ 4987375 h 6933129"/>
              <a:gd name="connsiteX11920" fmla="*/ 4911807 w 12207421"/>
              <a:gd name="connsiteY11920" fmla="*/ 4997252 h 6933129"/>
              <a:gd name="connsiteX11921" fmla="*/ 4906869 w 12207421"/>
              <a:gd name="connsiteY11921" fmla="*/ 4999368 h 6933129"/>
              <a:gd name="connsiteX11922" fmla="*/ 4901931 w 12207421"/>
              <a:gd name="connsiteY11922" fmla="*/ 4997252 h 6933129"/>
              <a:gd name="connsiteX11923" fmla="*/ 4883589 w 12207421"/>
              <a:gd name="connsiteY11923" fmla="*/ 4978910 h 6933129"/>
              <a:gd name="connsiteX11924" fmla="*/ 4751672 w 12207421"/>
              <a:gd name="connsiteY11924" fmla="*/ 5199003 h 6933129"/>
              <a:gd name="connsiteX11925" fmla="*/ 4991522 w 12207421"/>
              <a:gd name="connsiteY11925" fmla="*/ 5204645 h 6933129"/>
              <a:gd name="connsiteX11926" fmla="*/ 4992933 w 12207421"/>
              <a:gd name="connsiteY11926" fmla="*/ 5071322 h 6933129"/>
              <a:gd name="connsiteX11927" fmla="*/ 4994344 w 12207421"/>
              <a:gd name="connsiteY11927" fmla="*/ 5067795 h 6933129"/>
              <a:gd name="connsiteX11928" fmla="*/ 5000692 w 12207421"/>
              <a:gd name="connsiteY11928" fmla="*/ 5061447 h 6933129"/>
              <a:gd name="connsiteX11929" fmla="*/ 5166471 w 12207421"/>
              <a:gd name="connsiteY11929" fmla="*/ 5055802 h 6933129"/>
              <a:gd name="connsiteX11930" fmla="*/ 7741702 w 12207421"/>
              <a:gd name="connsiteY11930" fmla="*/ 4504763 h 6933129"/>
              <a:gd name="connsiteX11931" fmla="*/ 7760750 w 12207421"/>
              <a:gd name="connsiteY11931" fmla="*/ 4532979 h 6933129"/>
              <a:gd name="connsiteX11932" fmla="*/ 7757223 w 12207421"/>
              <a:gd name="connsiteY11932" fmla="*/ 4547086 h 6933129"/>
              <a:gd name="connsiteX11933" fmla="*/ 7787557 w 12207421"/>
              <a:gd name="connsiteY11933" fmla="*/ 4540033 h 6933129"/>
              <a:gd name="connsiteX11934" fmla="*/ 7796022 w 12207421"/>
              <a:gd name="connsiteY11934" fmla="*/ 4544973 h 6933129"/>
              <a:gd name="connsiteX11935" fmla="*/ 7791084 w 12207421"/>
              <a:gd name="connsiteY11935" fmla="*/ 4553434 h 6933129"/>
              <a:gd name="connsiteX11936" fmla="*/ 7745230 w 12207421"/>
              <a:gd name="connsiteY11936" fmla="*/ 4564718 h 6933129"/>
              <a:gd name="connsiteX11937" fmla="*/ 7743819 w 12207421"/>
              <a:gd name="connsiteY11937" fmla="*/ 4564718 h 6933129"/>
              <a:gd name="connsiteX11938" fmla="*/ 7738175 w 12207421"/>
              <a:gd name="connsiteY11938" fmla="*/ 4561899 h 6933129"/>
              <a:gd name="connsiteX11939" fmla="*/ 7737470 w 12207421"/>
              <a:gd name="connsiteY11939" fmla="*/ 4554140 h 6933129"/>
              <a:gd name="connsiteX11940" fmla="*/ 7746641 w 12207421"/>
              <a:gd name="connsiteY11940" fmla="*/ 4532274 h 6933129"/>
              <a:gd name="connsiteX11941" fmla="*/ 7738881 w 12207421"/>
              <a:gd name="connsiteY11941" fmla="*/ 4518168 h 6933129"/>
              <a:gd name="connsiteX11942" fmla="*/ 7733237 w 12207421"/>
              <a:gd name="connsiteY11942" fmla="*/ 4520991 h 6933129"/>
              <a:gd name="connsiteX11943" fmla="*/ 7732532 w 12207421"/>
              <a:gd name="connsiteY11943" fmla="*/ 4523811 h 6933129"/>
              <a:gd name="connsiteX11944" fmla="*/ 7730415 w 12207421"/>
              <a:gd name="connsiteY11944" fmla="*/ 4533684 h 6933129"/>
              <a:gd name="connsiteX11945" fmla="*/ 7720539 w 12207421"/>
              <a:gd name="connsiteY11945" fmla="*/ 4531569 h 6933129"/>
              <a:gd name="connsiteX11946" fmla="*/ 7721245 w 12207421"/>
              <a:gd name="connsiteY11946" fmla="*/ 4513232 h 6933129"/>
              <a:gd name="connsiteX11947" fmla="*/ 7741702 w 12207421"/>
              <a:gd name="connsiteY11947" fmla="*/ 4504763 h 6933129"/>
              <a:gd name="connsiteX11948" fmla="*/ 6495215 w 12207421"/>
              <a:gd name="connsiteY11948" fmla="*/ 4504063 h 6933129"/>
              <a:gd name="connsiteX11949" fmla="*/ 6584808 w 12207421"/>
              <a:gd name="connsiteY11949" fmla="*/ 4512532 h 6933129"/>
              <a:gd name="connsiteX11950" fmla="*/ 6590453 w 12207421"/>
              <a:gd name="connsiteY11950" fmla="*/ 4516764 h 6933129"/>
              <a:gd name="connsiteX11951" fmla="*/ 6589747 w 12207421"/>
              <a:gd name="connsiteY11951" fmla="*/ 4523817 h 6933129"/>
              <a:gd name="connsiteX11952" fmla="*/ 6586220 w 12207421"/>
              <a:gd name="connsiteY11952" fmla="*/ 4529458 h 6933129"/>
              <a:gd name="connsiteX11953" fmla="*/ 6576343 w 12207421"/>
              <a:gd name="connsiteY11953" fmla="*/ 4530869 h 6933129"/>
              <a:gd name="connsiteX11954" fmla="*/ 6573521 w 12207421"/>
              <a:gd name="connsiteY11954" fmla="*/ 4525932 h 6933129"/>
              <a:gd name="connsiteX11955" fmla="*/ 6500153 w 12207421"/>
              <a:gd name="connsiteY11955" fmla="*/ 4518881 h 6933129"/>
              <a:gd name="connsiteX11956" fmla="*/ 6469113 w 12207421"/>
              <a:gd name="connsiteY11956" fmla="*/ 4627516 h 6933129"/>
              <a:gd name="connsiteX11957" fmla="*/ 6462764 w 12207421"/>
              <a:gd name="connsiteY11957" fmla="*/ 4632456 h 6933129"/>
              <a:gd name="connsiteX11958" fmla="*/ 6462058 w 12207421"/>
              <a:gd name="connsiteY11958" fmla="*/ 4632456 h 6933129"/>
              <a:gd name="connsiteX11959" fmla="*/ 6455709 w 12207421"/>
              <a:gd name="connsiteY11959" fmla="*/ 4628223 h 6933129"/>
              <a:gd name="connsiteX11960" fmla="*/ 6417614 w 12207421"/>
              <a:gd name="connsiteY11960" fmla="*/ 4538624 h 6933129"/>
              <a:gd name="connsiteX11961" fmla="*/ 6421142 w 12207421"/>
              <a:gd name="connsiteY11961" fmla="*/ 4529458 h 6933129"/>
              <a:gd name="connsiteX11962" fmla="*/ 6430312 w 12207421"/>
              <a:gd name="connsiteY11962" fmla="*/ 4532983 h 6933129"/>
              <a:gd name="connsiteX11963" fmla="*/ 6460647 w 12207421"/>
              <a:gd name="connsiteY11963" fmla="*/ 4604233 h 6933129"/>
              <a:gd name="connsiteX11964" fmla="*/ 6487455 w 12207421"/>
              <a:gd name="connsiteY11964" fmla="*/ 4509003 h 6933129"/>
              <a:gd name="connsiteX11965" fmla="*/ 6495215 w 12207421"/>
              <a:gd name="connsiteY11965" fmla="*/ 4504063 h 6933129"/>
              <a:gd name="connsiteX11966" fmla="*/ 7007369 w 12207421"/>
              <a:gd name="connsiteY11966" fmla="*/ 4503353 h 6933129"/>
              <a:gd name="connsiteX11967" fmla="*/ 7014424 w 12207421"/>
              <a:gd name="connsiteY11967" fmla="*/ 4509705 h 6933129"/>
              <a:gd name="connsiteX11968" fmla="*/ 7022890 w 12207421"/>
              <a:gd name="connsiteY11968" fmla="*/ 4674074 h 6933129"/>
              <a:gd name="connsiteX11969" fmla="*/ 7017245 w 12207421"/>
              <a:gd name="connsiteY11969" fmla="*/ 4681834 h 6933129"/>
              <a:gd name="connsiteX11970" fmla="*/ 7016541 w 12207421"/>
              <a:gd name="connsiteY11970" fmla="*/ 4681834 h 6933129"/>
              <a:gd name="connsiteX11971" fmla="*/ 7009485 w 12207421"/>
              <a:gd name="connsiteY11971" fmla="*/ 4674779 h 6933129"/>
              <a:gd name="connsiteX11972" fmla="*/ 7001020 w 12207421"/>
              <a:gd name="connsiteY11972" fmla="*/ 4510410 h 6933129"/>
              <a:gd name="connsiteX11973" fmla="*/ 7007369 w 12207421"/>
              <a:gd name="connsiteY11973" fmla="*/ 4503353 h 6933129"/>
              <a:gd name="connsiteX11974" fmla="*/ 6813368 w 12207421"/>
              <a:gd name="connsiteY11974" fmla="*/ 4502646 h 6933129"/>
              <a:gd name="connsiteX11975" fmla="*/ 6820423 w 12207421"/>
              <a:gd name="connsiteY11975" fmla="*/ 4509704 h 6933129"/>
              <a:gd name="connsiteX11976" fmla="*/ 6817602 w 12207421"/>
              <a:gd name="connsiteY11976" fmla="*/ 4695237 h 6933129"/>
              <a:gd name="connsiteX11977" fmla="*/ 6810546 w 12207421"/>
              <a:gd name="connsiteY11977" fmla="*/ 4702291 h 6933129"/>
              <a:gd name="connsiteX11978" fmla="*/ 6803492 w 12207421"/>
              <a:gd name="connsiteY11978" fmla="*/ 4695237 h 6933129"/>
              <a:gd name="connsiteX11979" fmla="*/ 6806314 w 12207421"/>
              <a:gd name="connsiteY11979" fmla="*/ 4509704 h 6933129"/>
              <a:gd name="connsiteX11980" fmla="*/ 6813368 w 12207421"/>
              <a:gd name="connsiteY11980" fmla="*/ 4502646 h 6933129"/>
              <a:gd name="connsiteX11981" fmla="*/ 1933434 w 12207421"/>
              <a:gd name="connsiteY11981" fmla="*/ 4495677 h 6933129"/>
              <a:gd name="connsiteX11982" fmla="*/ 2488618 w 12207421"/>
              <a:gd name="connsiteY11982" fmla="*/ 4499909 h 6933129"/>
              <a:gd name="connsiteX11983" fmla="*/ 2495672 w 12207421"/>
              <a:gd name="connsiteY11983" fmla="*/ 4506964 h 6933129"/>
              <a:gd name="connsiteX11984" fmla="*/ 2488618 w 12207421"/>
              <a:gd name="connsiteY11984" fmla="*/ 4514018 h 6933129"/>
              <a:gd name="connsiteX11985" fmla="*/ 1939783 w 12207421"/>
              <a:gd name="connsiteY11985" fmla="*/ 4509786 h 6933129"/>
              <a:gd name="connsiteX11986" fmla="*/ 1912976 w 12207421"/>
              <a:gd name="connsiteY11986" fmla="*/ 4753164 h 6933129"/>
              <a:gd name="connsiteX11987" fmla="*/ 1906628 w 12207421"/>
              <a:gd name="connsiteY11987" fmla="*/ 4759513 h 6933129"/>
              <a:gd name="connsiteX11988" fmla="*/ 1905922 w 12207421"/>
              <a:gd name="connsiteY11988" fmla="*/ 4759513 h 6933129"/>
              <a:gd name="connsiteX11989" fmla="*/ 1898868 w 12207421"/>
              <a:gd name="connsiteY11989" fmla="*/ 4754575 h 6933129"/>
              <a:gd name="connsiteX11990" fmla="*/ 1840316 w 12207421"/>
              <a:gd name="connsiteY11990" fmla="*/ 4562694 h 6933129"/>
              <a:gd name="connsiteX11991" fmla="*/ 1845254 w 12207421"/>
              <a:gd name="connsiteY11991" fmla="*/ 4554228 h 6933129"/>
              <a:gd name="connsiteX11992" fmla="*/ 1853719 w 12207421"/>
              <a:gd name="connsiteY11992" fmla="*/ 4559166 h 6933129"/>
              <a:gd name="connsiteX11993" fmla="*/ 1902395 w 12207421"/>
              <a:gd name="connsiteY11993" fmla="*/ 4717892 h 6933129"/>
              <a:gd name="connsiteX11994" fmla="*/ 1926380 w 12207421"/>
              <a:gd name="connsiteY11994" fmla="*/ 4502026 h 6933129"/>
              <a:gd name="connsiteX11995" fmla="*/ 1933434 w 12207421"/>
              <a:gd name="connsiteY11995" fmla="*/ 4495677 h 6933129"/>
              <a:gd name="connsiteX11996" fmla="*/ 7380906 w 12207421"/>
              <a:gd name="connsiteY11996" fmla="*/ 4494619 h 6933129"/>
              <a:gd name="connsiteX11997" fmla="*/ 7396073 w 12207421"/>
              <a:gd name="connsiteY11997" fmla="*/ 4496296 h 6933129"/>
              <a:gd name="connsiteX11998" fmla="*/ 7410887 w 12207421"/>
              <a:gd name="connsiteY11998" fmla="*/ 4532274 h 6933129"/>
              <a:gd name="connsiteX11999" fmla="*/ 7404538 w 12207421"/>
              <a:gd name="connsiteY11999" fmla="*/ 4546380 h 6933129"/>
              <a:gd name="connsiteX12000" fmla="*/ 7425665 w 12207421"/>
              <a:gd name="connsiteY12000" fmla="*/ 4542149 h 6933129"/>
              <a:gd name="connsiteX12001" fmla="*/ 7434130 w 12207421"/>
              <a:gd name="connsiteY12001" fmla="*/ 4547794 h 6933129"/>
              <a:gd name="connsiteX12002" fmla="*/ 7428487 w 12207421"/>
              <a:gd name="connsiteY12002" fmla="*/ 4556259 h 6933129"/>
              <a:gd name="connsiteX12003" fmla="*/ 7387607 w 12207421"/>
              <a:gd name="connsiteY12003" fmla="*/ 4564720 h 6933129"/>
              <a:gd name="connsiteX12004" fmla="*/ 7386196 w 12207421"/>
              <a:gd name="connsiteY12004" fmla="*/ 4564720 h 6933129"/>
              <a:gd name="connsiteX12005" fmla="*/ 7379848 w 12207421"/>
              <a:gd name="connsiteY12005" fmla="*/ 4561195 h 6933129"/>
              <a:gd name="connsiteX12006" fmla="*/ 7380553 w 12207421"/>
              <a:gd name="connsiteY12006" fmla="*/ 4552729 h 6933129"/>
              <a:gd name="connsiteX12007" fmla="*/ 7396778 w 12207421"/>
              <a:gd name="connsiteY12007" fmla="*/ 4528748 h 6933129"/>
              <a:gd name="connsiteX12008" fmla="*/ 7390429 w 12207421"/>
              <a:gd name="connsiteY12008" fmla="*/ 4508998 h 6933129"/>
              <a:gd name="connsiteX12009" fmla="*/ 7378437 w 12207421"/>
              <a:gd name="connsiteY12009" fmla="*/ 4511115 h 6933129"/>
              <a:gd name="connsiteX12010" fmla="*/ 7377026 w 12207421"/>
              <a:gd name="connsiteY12010" fmla="*/ 4523107 h 6933129"/>
              <a:gd name="connsiteX12011" fmla="*/ 7374909 w 12207421"/>
              <a:gd name="connsiteY12011" fmla="*/ 4532980 h 6933129"/>
              <a:gd name="connsiteX12012" fmla="*/ 7365033 w 12207421"/>
              <a:gd name="connsiteY12012" fmla="*/ 4530864 h 6933129"/>
              <a:gd name="connsiteX12013" fmla="*/ 7367855 w 12207421"/>
              <a:gd name="connsiteY12013" fmla="*/ 4501940 h 6933129"/>
              <a:gd name="connsiteX12014" fmla="*/ 7380906 w 12207421"/>
              <a:gd name="connsiteY12014" fmla="*/ 4494619 h 6933129"/>
              <a:gd name="connsiteX12015" fmla="*/ 5429289 w 12207421"/>
              <a:gd name="connsiteY12015" fmla="*/ 4480778 h 6933129"/>
              <a:gd name="connsiteX12016" fmla="*/ 5436343 w 12207421"/>
              <a:gd name="connsiteY12016" fmla="*/ 4487128 h 6933129"/>
              <a:gd name="connsiteX12017" fmla="*/ 5434933 w 12207421"/>
              <a:gd name="connsiteY12017" fmla="*/ 4717808 h 6933129"/>
              <a:gd name="connsiteX12018" fmla="*/ 5435638 w 12207421"/>
              <a:gd name="connsiteY12018" fmla="*/ 4717808 h 6933129"/>
              <a:gd name="connsiteX12019" fmla="*/ 5454685 w 12207421"/>
              <a:gd name="connsiteY12019" fmla="*/ 4720629 h 6933129"/>
              <a:gd name="connsiteX12020" fmla="*/ 5460328 w 12207421"/>
              <a:gd name="connsiteY12020" fmla="*/ 4728388 h 6933129"/>
              <a:gd name="connsiteX12021" fmla="*/ 5453274 w 12207421"/>
              <a:gd name="connsiteY12021" fmla="*/ 4734735 h 6933129"/>
              <a:gd name="connsiteX12022" fmla="*/ 5452569 w 12207421"/>
              <a:gd name="connsiteY12022" fmla="*/ 4734735 h 6933129"/>
              <a:gd name="connsiteX12023" fmla="*/ 5434933 w 12207421"/>
              <a:gd name="connsiteY12023" fmla="*/ 4731914 h 6933129"/>
              <a:gd name="connsiteX12024" fmla="*/ 5432816 w 12207421"/>
              <a:gd name="connsiteY12024" fmla="*/ 5064881 h 6933129"/>
              <a:gd name="connsiteX12025" fmla="*/ 5442692 w 12207421"/>
              <a:gd name="connsiteY12025" fmla="*/ 5054301 h 6933129"/>
              <a:gd name="connsiteX12026" fmla="*/ 5452569 w 12207421"/>
              <a:gd name="connsiteY12026" fmla="*/ 5053595 h 6933129"/>
              <a:gd name="connsiteX12027" fmla="*/ 5453274 w 12207421"/>
              <a:gd name="connsiteY12027" fmla="*/ 5063471 h 6933129"/>
              <a:gd name="connsiteX12028" fmla="*/ 5445514 w 12207421"/>
              <a:gd name="connsiteY12028" fmla="*/ 5072640 h 6933129"/>
              <a:gd name="connsiteX12029" fmla="*/ 6031030 w 12207421"/>
              <a:gd name="connsiteY12029" fmla="*/ 5074755 h 6933129"/>
              <a:gd name="connsiteX12030" fmla="*/ 6038085 w 12207421"/>
              <a:gd name="connsiteY12030" fmla="*/ 5081810 h 6933129"/>
              <a:gd name="connsiteX12031" fmla="*/ 6031030 w 12207421"/>
              <a:gd name="connsiteY12031" fmla="*/ 5088863 h 6933129"/>
              <a:gd name="connsiteX12032" fmla="*/ 5432816 w 12207421"/>
              <a:gd name="connsiteY12032" fmla="*/ 5086747 h 6933129"/>
              <a:gd name="connsiteX12033" fmla="*/ 5429289 w 12207421"/>
              <a:gd name="connsiteY12033" fmla="*/ 5088158 h 6933129"/>
              <a:gd name="connsiteX12034" fmla="*/ 5424351 w 12207421"/>
              <a:gd name="connsiteY12034" fmla="*/ 5086043 h 6933129"/>
              <a:gd name="connsiteX12035" fmla="*/ 5422235 w 12207421"/>
              <a:gd name="connsiteY12035" fmla="*/ 5081104 h 6933129"/>
              <a:gd name="connsiteX12036" fmla="*/ 5419413 w 12207421"/>
              <a:gd name="connsiteY12036" fmla="*/ 5075461 h 6933129"/>
              <a:gd name="connsiteX12037" fmla="*/ 5422235 w 12207421"/>
              <a:gd name="connsiteY12037" fmla="*/ 4487834 h 6933129"/>
              <a:gd name="connsiteX12038" fmla="*/ 5429289 w 12207421"/>
              <a:gd name="connsiteY12038" fmla="*/ 4480778 h 6933129"/>
              <a:gd name="connsiteX12039" fmla="*/ 5174231 w 12207421"/>
              <a:gd name="connsiteY12039" fmla="*/ 4478048 h 6933129"/>
              <a:gd name="connsiteX12040" fmla="*/ 5177053 w 12207421"/>
              <a:gd name="connsiteY12040" fmla="*/ 4480870 h 6933129"/>
              <a:gd name="connsiteX12041" fmla="*/ 5178464 w 12207421"/>
              <a:gd name="connsiteY12041" fmla="*/ 4484397 h 6933129"/>
              <a:gd name="connsiteX12042" fmla="*/ 5180580 w 12207421"/>
              <a:gd name="connsiteY12042" fmla="*/ 5058624 h 6933129"/>
              <a:gd name="connsiteX12043" fmla="*/ 5181991 w 12207421"/>
              <a:gd name="connsiteY12043" fmla="*/ 5062858 h 6933129"/>
              <a:gd name="connsiteX12044" fmla="*/ 5180580 w 12207421"/>
              <a:gd name="connsiteY12044" fmla="*/ 5067089 h 6933129"/>
              <a:gd name="connsiteX12045" fmla="*/ 5181286 w 12207421"/>
              <a:gd name="connsiteY12045" fmla="*/ 5216638 h 6933129"/>
              <a:gd name="connsiteX12046" fmla="*/ 5179169 w 12207421"/>
              <a:gd name="connsiteY12046" fmla="*/ 5221576 h 6933129"/>
              <a:gd name="connsiteX12047" fmla="*/ 5174231 w 12207421"/>
              <a:gd name="connsiteY12047" fmla="*/ 5223692 h 6933129"/>
              <a:gd name="connsiteX12048" fmla="*/ 4741795 w 12207421"/>
              <a:gd name="connsiteY12048" fmla="*/ 5213816 h 6933129"/>
              <a:gd name="connsiteX12049" fmla="*/ 4734741 w 12207421"/>
              <a:gd name="connsiteY12049" fmla="*/ 5206762 h 6933129"/>
              <a:gd name="connsiteX12050" fmla="*/ 4734741 w 12207421"/>
              <a:gd name="connsiteY12050" fmla="*/ 5205351 h 6933129"/>
              <a:gd name="connsiteX12051" fmla="*/ 4735447 w 12207421"/>
              <a:gd name="connsiteY12051" fmla="*/ 5200414 h 6933129"/>
              <a:gd name="connsiteX12052" fmla="*/ 5164355 w 12207421"/>
              <a:gd name="connsiteY12052" fmla="*/ 4480164 h 6933129"/>
              <a:gd name="connsiteX12053" fmla="*/ 5174231 w 12207421"/>
              <a:gd name="connsiteY12053" fmla="*/ 4478048 h 6933129"/>
              <a:gd name="connsiteX12054" fmla="*/ 6476167 w 12207421"/>
              <a:gd name="connsiteY12054" fmla="*/ 4463853 h 6933129"/>
              <a:gd name="connsiteX12055" fmla="*/ 6484634 w 12207421"/>
              <a:gd name="connsiteY12055" fmla="*/ 4469496 h 6933129"/>
              <a:gd name="connsiteX12056" fmla="*/ 6478990 w 12207421"/>
              <a:gd name="connsiteY12056" fmla="*/ 4477959 h 6933129"/>
              <a:gd name="connsiteX12057" fmla="*/ 6311091 w 12207421"/>
              <a:gd name="connsiteY12057" fmla="*/ 4511827 h 6933129"/>
              <a:gd name="connsiteX12058" fmla="*/ 6309680 w 12207421"/>
              <a:gd name="connsiteY12058" fmla="*/ 4511827 h 6933129"/>
              <a:gd name="connsiteX12059" fmla="*/ 6302627 w 12207421"/>
              <a:gd name="connsiteY12059" fmla="*/ 4506180 h 6933129"/>
              <a:gd name="connsiteX12060" fmla="*/ 6308270 w 12207421"/>
              <a:gd name="connsiteY12060" fmla="*/ 4497713 h 6933129"/>
              <a:gd name="connsiteX12061" fmla="*/ 11627642 w 12207421"/>
              <a:gd name="connsiteY12061" fmla="*/ 4445045 h 6933129"/>
              <a:gd name="connsiteX12062" fmla="*/ 11632580 w 12207421"/>
              <a:gd name="connsiteY12062" fmla="*/ 4451394 h 6933129"/>
              <a:gd name="connsiteX12063" fmla="*/ 11639635 w 12207421"/>
              <a:gd name="connsiteY12063" fmla="*/ 4526876 h 6933129"/>
              <a:gd name="connsiteX12064" fmla="*/ 11633286 w 12207421"/>
              <a:gd name="connsiteY12064" fmla="*/ 4534636 h 6933129"/>
              <a:gd name="connsiteX12065" fmla="*/ 11632580 w 12207421"/>
              <a:gd name="connsiteY12065" fmla="*/ 4534636 h 6933129"/>
              <a:gd name="connsiteX12066" fmla="*/ 11625526 w 12207421"/>
              <a:gd name="connsiteY12066" fmla="*/ 4528287 h 6933129"/>
              <a:gd name="connsiteX12067" fmla="*/ 11620588 w 12207421"/>
              <a:gd name="connsiteY12067" fmla="*/ 4472557 h 6933129"/>
              <a:gd name="connsiteX12068" fmla="*/ 11609300 w 12207421"/>
              <a:gd name="connsiteY12068" fmla="*/ 4488783 h 6933129"/>
              <a:gd name="connsiteX12069" fmla="*/ 11599424 w 12207421"/>
              <a:gd name="connsiteY12069" fmla="*/ 4490194 h 6933129"/>
              <a:gd name="connsiteX12070" fmla="*/ 11597307 w 12207421"/>
              <a:gd name="connsiteY12070" fmla="*/ 4480317 h 6933129"/>
              <a:gd name="connsiteX12071" fmla="*/ 11619882 w 12207421"/>
              <a:gd name="connsiteY12071" fmla="*/ 4447867 h 6933129"/>
              <a:gd name="connsiteX12072" fmla="*/ 11627642 w 12207421"/>
              <a:gd name="connsiteY12072" fmla="*/ 4445045 h 6933129"/>
              <a:gd name="connsiteX12073" fmla="*/ 10482341 w 12207421"/>
              <a:gd name="connsiteY12073" fmla="*/ 4442675 h 6933129"/>
              <a:gd name="connsiteX12074" fmla="*/ 10209335 w 12207421"/>
              <a:gd name="connsiteY12074" fmla="*/ 4901917 h 6933129"/>
              <a:gd name="connsiteX12075" fmla="*/ 10210746 w 12207421"/>
              <a:gd name="connsiteY12075" fmla="*/ 4903327 h 6933129"/>
              <a:gd name="connsiteX12076" fmla="*/ 10229793 w 12207421"/>
              <a:gd name="connsiteY12076" fmla="*/ 4922374 h 6933129"/>
              <a:gd name="connsiteX12077" fmla="*/ 10229793 w 12207421"/>
              <a:gd name="connsiteY12077" fmla="*/ 4932251 h 6933129"/>
              <a:gd name="connsiteX12078" fmla="*/ 10224855 w 12207421"/>
              <a:gd name="connsiteY12078" fmla="*/ 4934367 h 6933129"/>
              <a:gd name="connsiteX12079" fmla="*/ 10219917 w 12207421"/>
              <a:gd name="connsiteY12079" fmla="*/ 4932251 h 6933129"/>
              <a:gd name="connsiteX12080" fmla="*/ 10201575 w 12207421"/>
              <a:gd name="connsiteY12080" fmla="*/ 4913909 h 6933129"/>
              <a:gd name="connsiteX12081" fmla="*/ 10069658 w 12207421"/>
              <a:gd name="connsiteY12081" fmla="*/ 5134002 h 6933129"/>
              <a:gd name="connsiteX12082" fmla="*/ 10309508 w 12207421"/>
              <a:gd name="connsiteY12082" fmla="*/ 5139644 h 6933129"/>
              <a:gd name="connsiteX12083" fmla="*/ 10310919 w 12207421"/>
              <a:gd name="connsiteY12083" fmla="*/ 5006321 h 6933129"/>
              <a:gd name="connsiteX12084" fmla="*/ 10312330 w 12207421"/>
              <a:gd name="connsiteY12084" fmla="*/ 5002794 h 6933129"/>
              <a:gd name="connsiteX12085" fmla="*/ 10318678 w 12207421"/>
              <a:gd name="connsiteY12085" fmla="*/ 4996446 h 6933129"/>
              <a:gd name="connsiteX12086" fmla="*/ 10484457 w 12207421"/>
              <a:gd name="connsiteY12086" fmla="*/ 4990801 h 6933129"/>
              <a:gd name="connsiteX12087" fmla="*/ 4693826 w 12207421"/>
              <a:gd name="connsiteY12087" fmla="*/ 4439957 h 6933129"/>
              <a:gd name="connsiteX12088" fmla="*/ 4714989 w 12207421"/>
              <a:gd name="connsiteY12088" fmla="*/ 4451950 h 6933129"/>
              <a:gd name="connsiteX12089" fmla="*/ 4714284 w 12207421"/>
              <a:gd name="connsiteY12089" fmla="*/ 4490044 h 6933129"/>
              <a:gd name="connsiteX12090" fmla="*/ 4706524 w 12207421"/>
              <a:gd name="connsiteY12090" fmla="*/ 4498509 h 6933129"/>
              <a:gd name="connsiteX12091" fmla="*/ 4745323 w 12207421"/>
              <a:gd name="connsiteY12091" fmla="*/ 4496393 h 6933129"/>
              <a:gd name="connsiteX12092" fmla="*/ 4752378 w 12207421"/>
              <a:gd name="connsiteY12092" fmla="*/ 4503447 h 6933129"/>
              <a:gd name="connsiteX12093" fmla="*/ 4745323 w 12207421"/>
              <a:gd name="connsiteY12093" fmla="*/ 4510501 h 6933129"/>
              <a:gd name="connsiteX12094" fmla="*/ 4683245 w 12207421"/>
              <a:gd name="connsiteY12094" fmla="*/ 4513323 h 6933129"/>
              <a:gd name="connsiteX12095" fmla="*/ 4676190 w 12207421"/>
              <a:gd name="connsiteY12095" fmla="*/ 4508385 h 6933129"/>
              <a:gd name="connsiteX12096" fmla="*/ 4679012 w 12207421"/>
              <a:gd name="connsiteY12096" fmla="*/ 4500625 h 6933129"/>
              <a:gd name="connsiteX12097" fmla="*/ 4701586 w 12207421"/>
              <a:gd name="connsiteY12097" fmla="*/ 4481578 h 6933129"/>
              <a:gd name="connsiteX12098" fmla="*/ 4703703 w 12207421"/>
              <a:gd name="connsiteY12098" fmla="*/ 4459004 h 6933129"/>
              <a:gd name="connsiteX12099" fmla="*/ 4693121 w 12207421"/>
              <a:gd name="connsiteY12099" fmla="*/ 4453361 h 6933129"/>
              <a:gd name="connsiteX12100" fmla="*/ 4683950 w 12207421"/>
              <a:gd name="connsiteY12100" fmla="*/ 4455477 h 6933129"/>
              <a:gd name="connsiteX12101" fmla="*/ 4683950 w 12207421"/>
              <a:gd name="connsiteY12101" fmla="*/ 4459710 h 6933129"/>
              <a:gd name="connsiteX12102" fmla="*/ 4677601 w 12207421"/>
              <a:gd name="connsiteY12102" fmla="*/ 4467470 h 6933129"/>
              <a:gd name="connsiteX12103" fmla="*/ 4669842 w 12207421"/>
              <a:gd name="connsiteY12103" fmla="*/ 4461120 h 6933129"/>
              <a:gd name="connsiteX12104" fmla="*/ 4669136 w 12207421"/>
              <a:gd name="connsiteY12104" fmla="*/ 4453361 h 6933129"/>
              <a:gd name="connsiteX12105" fmla="*/ 4671252 w 12207421"/>
              <a:gd name="connsiteY12105" fmla="*/ 4448423 h 6933129"/>
              <a:gd name="connsiteX12106" fmla="*/ 4693826 w 12207421"/>
              <a:gd name="connsiteY12106" fmla="*/ 4439957 h 6933129"/>
              <a:gd name="connsiteX12107" fmla="*/ 1078465 w 12207421"/>
              <a:gd name="connsiteY12107" fmla="*/ 4435032 h 6933129"/>
              <a:gd name="connsiteX12108" fmla="*/ 1083404 w 12207421"/>
              <a:gd name="connsiteY12108" fmla="*/ 4441381 h 6933129"/>
              <a:gd name="connsiteX12109" fmla="*/ 1090459 w 12207421"/>
              <a:gd name="connsiteY12109" fmla="*/ 4516862 h 6933129"/>
              <a:gd name="connsiteX12110" fmla="*/ 1084109 w 12207421"/>
              <a:gd name="connsiteY12110" fmla="*/ 4524622 h 6933129"/>
              <a:gd name="connsiteX12111" fmla="*/ 1083404 w 12207421"/>
              <a:gd name="connsiteY12111" fmla="*/ 4524622 h 6933129"/>
              <a:gd name="connsiteX12112" fmla="*/ 1076349 w 12207421"/>
              <a:gd name="connsiteY12112" fmla="*/ 4518273 h 6933129"/>
              <a:gd name="connsiteX12113" fmla="*/ 1071411 w 12207421"/>
              <a:gd name="connsiteY12113" fmla="*/ 4462544 h 6933129"/>
              <a:gd name="connsiteX12114" fmla="*/ 1060123 w 12207421"/>
              <a:gd name="connsiteY12114" fmla="*/ 4478770 h 6933129"/>
              <a:gd name="connsiteX12115" fmla="*/ 1050247 w 12207421"/>
              <a:gd name="connsiteY12115" fmla="*/ 4480181 h 6933129"/>
              <a:gd name="connsiteX12116" fmla="*/ 1048130 w 12207421"/>
              <a:gd name="connsiteY12116" fmla="*/ 4470304 h 6933129"/>
              <a:gd name="connsiteX12117" fmla="*/ 1070705 w 12207421"/>
              <a:gd name="connsiteY12117" fmla="*/ 4437854 h 6933129"/>
              <a:gd name="connsiteX12118" fmla="*/ 1078465 w 12207421"/>
              <a:gd name="connsiteY12118" fmla="*/ 4435032 h 6933129"/>
              <a:gd name="connsiteX12119" fmla="*/ 11515477 w 12207421"/>
              <a:gd name="connsiteY12119" fmla="*/ 4433052 h 6933129"/>
              <a:gd name="connsiteX12120" fmla="*/ 11525354 w 12207421"/>
              <a:gd name="connsiteY12120" fmla="*/ 4433052 h 6933129"/>
              <a:gd name="connsiteX12121" fmla="*/ 11526059 w 12207421"/>
              <a:gd name="connsiteY12121" fmla="*/ 4442928 h 6933129"/>
              <a:gd name="connsiteX12122" fmla="*/ 11485142 w 12207421"/>
              <a:gd name="connsiteY12122" fmla="*/ 4584017 h 6933129"/>
              <a:gd name="connsiteX12123" fmla="*/ 11502778 w 12207421"/>
              <a:gd name="connsiteY12123" fmla="*/ 4622107 h 6933129"/>
              <a:gd name="connsiteX12124" fmla="*/ 11537346 w 12207421"/>
              <a:gd name="connsiteY12124" fmla="*/ 4636922 h 6933129"/>
              <a:gd name="connsiteX12125" fmla="*/ 11545106 w 12207421"/>
              <a:gd name="connsiteY12125" fmla="*/ 4643268 h 6933129"/>
              <a:gd name="connsiteX12126" fmla="*/ 11538757 w 12207421"/>
              <a:gd name="connsiteY12126" fmla="*/ 4651029 h 6933129"/>
              <a:gd name="connsiteX12127" fmla="*/ 11533113 w 12207421"/>
              <a:gd name="connsiteY12127" fmla="*/ 4651735 h 6933129"/>
              <a:gd name="connsiteX12128" fmla="*/ 11491491 w 12207421"/>
              <a:gd name="connsiteY12128" fmla="*/ 4631984 h 6933129"/>
              <a:gd name="connsiteX12129" fmla="*/ 11471034 w 12207421"/>
              <a:gd name="connsiteY12129" fmla="*/ 4587544 h 6933129"/>
              <a:gd name="connsiteX12130" fmla="*/ 11515477 w 12207421"/>
              <a:gd name="connsiteY12130" fmla="*/ 4433052 h 6933129"/>
              <a:gd name="connsiteX12131" fmla="*/ 7251420 w 12207421"/>
              <a:gd name="connsiteY12131" fmla="*/ 4430676 h 6933129"/>
              <a:gd name="connsiteX12132" fmla="*/ 7806604 w 12207421"/>
              <a:gd name="connsiteY12132" fmla="*/ 4434908 h 6933129"/>
              <a:gd name="connsiteX12133" fmla="*/ 7813658 w 12207421"/>
              <a:gd name="connsiteY12133" fmla="*/ 4441963 h 6933129"/>
              <a:gd name="connsiteX12134" fmla="*/ 7806604 w 12207421"/>
              <a:gd name="connsiteY12134" fmla="*/ 4449017 h 6933129"/>
              <a:gd name="connsiteX12135" fmla="*/ 7257769 w 12207421"/>
              <a:gd name="connsiteY12135" fmla="*/ 4444785 h 6933129"/>
              <a:gd name="connsiteX12136" fmla="*/ 7230962 w 12207421"/>
              <a:gd name="connsiteY12136" fmla="*/ 4688163 h 6933129"/>
              <a:gd name="connsiteX12137" fmla="*/ 7224614 w 12207421"/>
              <a:gd name="connsiteY12137" fmla="*/ 4694512 h 6933129"/>
              <a:gd name="connsiteX12138" fmla="*/ 7223908 w 12207421"/>
              <a:gd name="connsiteY12138" fmla="*/ 4694512 h 6933129"/>
              <a:gd name="connsiteX12139" fmla="*/ 7216854 w 12207421"/>
              <a:gd name="connsiteY12139" fmla="*/ 4689574 h 6933129"/>
              <a:gd name="connsiteX12140" fmla="*/ 7158302 w 12207421"/>
              <a:gd name="connsiteY12140" fmla="*/ 4497693 h 6933129"/>
              <a:gd name="connsiteX12141" fmla="*/ 7163240 w 12207421"/>
              <a:gd name="connsiteY12141" fmla="*/ 4489227 h 6933129"/>
              <a:gd name="connsiteX12142" fmla="*/ 7171705 w 12207421"/>
              <a:gd name="connsiteY12142" fmla="*/ 4494165 h 6933129"/>
              <a:gd name="connsiteX12143" fmla="*/ 7220381 w 12207421"/>
              <a:gd name="connsiteY12143" fmla="*/ 4652891 h 6933129"/>
              <a:gd name="connsiteX12144" fmla="*/ 7244366 w 12207421"/>
              <a:gd name="connsiteY12144" fmla="*/ 4437025 h 6933129"/>
              <a:gd name="connsiteX12145" fmla="*/ 7251420 w 12207421"/>
              <a:gd name="connsiteY12145" fmla="*/ 4430676 h 6933129"/>
              <a:gd name="connsiteX12146" fmla="*/ 11818816 w 12207421"/>
              <a:gd name="connsiteY12146" fmla="*/ 4429525 h 6933129"/>
              <a:gd name="connsiteX12147" fmla="*/ 11828692 w 12207421"/>
              <a:gd name="connsiteY12147" fmla="*/ 4430231 h 6933129"/>
              <a:gd name="connsiteX12148" fmla="*/ 11858321 w 12207421"/>
              <a:gd name="connsiteY12148" fmla="*/ 4688421 h 6933129"/>
              <a:gd name="connsiteX12149" fmla="*/ 11851972 w 12207421"/>
              <a:gd name="connsiteY12149" fmla="*/ 4691950 h 6933129"/>
              <a:gd name="connsiteX12150" fmla="*/ 11848444 w 12207421"/>
              <a:gd name="connsiteY12150" fmla="*/ 4691245 h 6933129"/>
              <a:gd name="connsiteX12151" fmla="*/ 11846328 w 12207421"/>
              <a:gd name="connsiteY12151" fmla="*/ 4682072 h 6933129"/>
              <a:gd name="connsiteX12152" fmla="*/ 11818110 w 12207421"/>
              <a:gd name="connsiteY12152" fmla="*/ 4439401 h 6933129"/>
              <a:gd name="connsiteX12153" fmla="*/ 11818816 w 12207421"/>
              <a:gd name="connsiteY12153" fmla="*/ 4429525 h 6933129"/>
              <a:gd name="connsiteX12154" fmla="*/ 4586598 w 12207421"/>
              <a:gd name="connsiteY12154" fmla="*/ 4424438 h 6933129"/>
              <a:gd name="connsiteX12155" fmla="*/ 4619754 w 12207421"/>
              <a:gd name="connsiteY12155" fmla="*/ 4424438 h 6933129"/>
              <a:gd name="connsiteX12156" fmla="*/ 4626808 w 12207421"/>
              <a:gd name="connsiteY12156" fmla="*/ 4431492 h 6933129"/>
              <a:gd name="connsiteX12157" fmla="*/ 4619754 w 12207421"/>
              <a:gd name="connsiteY12157" fmla="*/ 4438547 h 6933129"/>
              <a:gd name="connsiteX12158" fmla="*/ 4586598 w 12207421"/>
              <a:gd name="connsiteY12158" fmla="*/ 4438547 h 6933129"/>
              <a:gd name="connsiteX12159" fmla="*/ 4579544 w 12207421"/>
              <a:gd name="connsiteY12159" fmla="*/ 4431492 h 6933129"/>
              <a:gd name="connsiteX12160" fmla="*/ 4586598 w 12207421"/>
              <a:gd name="connsiteY12160" fmla="*/ 4424438 h 6933129"/>
              <a:gd name="connsiteX12161" fmla="*/ 966299 w 12207421"/>
              <a:gd name="connsiteY12161" fmla="*/ 4423039 h 6933129"/>
              <a:gd name="connsiteX12162" fmla="*/ 976176 w 12207421"/>
              <a:gd name="connsiteY12162" fmla="*/ 4423039 h 6933129"/>
              <a:gd name="connsiteX12163" fmla="*/ 976881 w 12207421"/>
              <a:gd name="connsiteY12163" fmla="*/ 4432915 h 6933129"/>
              <a:gd name="connsiteX12164" fmla="*/ 935965 w 12207421"/>
              <a:gd name="connsiteY12164" fmla="*/ 4574004 h 6933129"/>
              <a:gd name="connsiteX12165" fmla="*/ 953601 w 12207421"/>
              <a:gd name="connsiteY12165" fmla="*/ 4612090 h 6933129"/>
              <a:gd name="connsiteX12166" fmla="*/ 988169 w 12207421"/>
              <a:gd name="connsiteY12166" fmla="*/ 4626904 h 6933129"/>
              <a:gd name="connsiteX12167" fmla="*/ 995928 w 12207421"/>
              <a:gd name="connsiteY12167" fmla="*/ 4633250 h 6933129"/>
              <a:gd name="connsiteX12168" fmla="*/ 989579 w 12207421"/>
              <a:gd name="connsiteY12168" fmla="*/ 4641006 h 6933129"/>
              <a:gd name="connsiteX12169" fmla="*/ 983935 w 12207421"/>
              <a:gd name="connsiteY12169" fmla="*/ 4641712 h 6933129"/>
              <a:gd name="connsiteX12170" fmla="*/ 942315 w 12207421"/>
              <a:gd name="connsiteY12170" fmla="*/ 4621963 h 6933129"/>
              <a:gd name="connsiteX12171" fmla="*/ 921858 w 12207421"/>
              <a:gd name="connsiteY12171" fmla="*/ 4577533 h 6933129"/>
              <a:gd name="connsiteX12172" fmla="*/ 966299 w 12207421"/>
              <a:gd name="connsiteY12172" fmla="*/ 4423039 h 6933129"/>
              <a:gd name="connsiteX12173" fmla="*/ 1269644 w 12207421"/>
              <a:gd name="connsiteY12173" fmla="*/ 4419512 h 6933129"/>
              <a:gd name="connsiteX12174" fmla="*/ 1279520 w 12207421"/>
              <a:gd name="connsiteY12174" fmla="*/ 4420218 h 6933129"/>
              <a:gd name="connsiteX12175" fmla="*/ 1309149 w 12207421"/>
              <a:gd name="connsiteY12175" fmla="*/ 4678404 h 6933129"/>
              <a:gd name="connsiteX12176" fmla="*/ 1302800 w 12207421"/>
              <a:gd name="connsiteY12176" fmla="*/ 4681931 h 6933129"/>
              <a:gd name="connsiteX12177" fmla="*/ 1299272 w 12207421"/>
              <a:gd name="connsiteY12177" fmla="*/ 4681226 h 6933129"/>
              <a:gd name="connsiteX12178" fmla="*/ 1297157 w 12207421"/>
              <a:gd name="connsiteY12178" fmla="*/ 4672055 h 6933129"/>
              <a:gd name="connsiteX12179" fmla="*/ 1268938 w 12207421"/>
              <a:gd name="connsiteY12179" fmla="*/ 4429388 h 6933129"/>
              <a:gd name="connsiteX12180" fmla="*/ 1269644 w 12207421"/>
              <a:gd name="connsiteY12180" fmla="*/ 4419512 h 6933129"/>
              <a:gd name="connsiteX12181" fmla="*/ 10492217 w 12207421"/>
              <a:gd name="connsiteY12181" fmla="*/ 4413047 h 6933129"/>
              <a:gd name="connsiteX12182" fmla="*/ 10495039 w 12207421"/>
              <a:gd name="connsiteY12182" fmla="*/ 4415869 h 6933129"/>
              <a:gd name="connsiteX12183" fmla="*/ 10496450 w 12207421"/>
              <a:gd name="connsiteY12183" fmla="*/ 4419396 h 6933129"/>
              <a:gd name="connsiteX12184" fmla="*/ 10498566 w 12207421"/>
              <a:gd name="connsiteY12184" fmla="*/ 4993623 h 6933129"/>
              <a:gd name="connsiteX12185" fmla="*/ 10499977 w 12207421"/>
              <a:gd name="connsiteY12185" fmla="*/ 4997857 h 6933129"/>
              <a:gd name="connsiteX12186" fmla="*/ 10498566 w 12207421"/>
              <a:gd name="connsiteY12186" fmla="*/ 5002088 h 6933129"/>
              <a:gd name="connsiteX12187" fmla="*/ 10499272 w 12207421"/>
              <a:gd name="connsiteY12187" fmla="*/ 5151637 h 6933129"/>
              <a:gd name="connsiteX12188" fmla="*/ 10497155 w 12207421"/>
              <a:gd name="connsiteY12188" fmla="*/ 5156575 h 6933129"/>
              <a:gd name="connsiteX12189" fmla="*/ 10492217 w 12207421"/>
              <a:gd name="connsiteY12189" fmla="*/ 5158691 h 6933129"/>
              <a:gd name="connsiteX12190" fmla="*/ 10059781 w 12207421"/>
              <a:gd name="connsiteY12190" fmla="*/ 5148815 h 6933129"/>
              <a:gd name="connsiteX12191" fmla="*/ 10052727 w 12207421"/>
              <a:gd name="connsiteY12191" fmla="*/ 5141761 h 6933129"/>
              <a:gd name="connsiteX12192" fmla="*/ 10052727 w 12207421"/>
              <a:gd name="connsiteY12192" fmla="*/ 5140350 h 6933129"/>
              <a:gd name="connsiteX12193" fmla="*/ 10053433 w 12207421"/>
              <a:gd name="connsiteY12193" fmla="*/ 5135413 h 6933129"/>
              <a:gd name="connsiteX12194" fmla="*/ 10482341 w 12207421"/>
              <a:gd name="connsiteY12194" fmla="*/ 4415163 h 6933129"/>
              <a:gd name="connsiteX12195" fmla="*/ 10492217 w 12207421"/>
              <a:gd name="connsiteY12195" fmla="*/ 4413047 h 6933129"/>
              <a:gd name="connsiteX12196" fmla="*/ 3421915 w 12207421"/>
              <a:gd name="connsiteY12196" fmla="*/ 4412441 h 6933129"/>
              <a:gd name="connsiteX12197" fmla="*/ 3429675 w 12207421"/>
              <a:gd name="connsiteY12197" fmla="*/ 4418790 h 6933129"/>
              <a:gd name="connsiteX12198" fmla="*/ 3424032 w 12207421"/>
              <a:gd name="connsiteY12198" fmla="*/ 4426551 h 6933129"/>
              <a:gd name="connsiteX12199" fmla="*/ 3372535 w 12207421"/>
              <a:gd name="connsiteY12199" fmla="*/ 4434311 h 6933129"/>
              <a:gd name="connsiteX12200" fmla="*/ 3371829 w 12207421"/>
              <a:gd name="connsiteY12200" fmla="*/ 4434311 h 6933129"/>
              <a:gd name="connsiteX12201" fmla="*/ 3364775 w 12207421"/>
              <a:gd name="connsiteY12201" fmla="*/ 4427962 h 6933129"/>
              <a:gd name="connsiteX12202" fmla="*/ 3370418 w 12207421"/>
              <a:gd name="connsiteY12202" fmla="*/ 4420201 h 6933129"/>
              <a:gd name="connsiteX12203" fmla="*/ 4827860 w 12207421"/>
              <a:gd name="connsiteY12203" fmla="*/ 4402568 h 6933129"/>
              <a:gd name="connsiteX12204" fmla="*/ 4805285 w 12207421"/>
              <a:gd name="connsiteY12204" fmla="*/ 4415266 h 6933129"/>
              <a:gd name="connsiteX12205" fmla="*/ 4801053 w 12207421"/>
              <a:gd name="connsiteY12205" fmla="*/ 4437841 h 6933129"/>
              <a:gd name="connsiteX12206" fmla="*/ 4804580 w 12207421"/>
              <a:gd name="connsiteY12206" fmla="*/ 4436430 h 6933129"/>
              <a:gd name="connsiteX12207" fmla="*/ 4807402 w 12207421"/>
              <a:gd name="connsiteY12207" fmla="*/ 4435724 h 6933129"/>
              <a:gd name="connsiteX12208" fmla="*/ 4813751 w 12207421"/>
              <a:gd name="connsiteY12208" fmla="*/ 4439251 h 6933129"/>
              <a:gd name="connsiteX12209" fmla="*/ 4833503 w 12207421"/>
              <a:gd name="connsiteY12209" fmla="*/ 4428670 h 6933129"/>
              <a:gd name="connsiteX12210" fmla="*/ 4835620 w 12207421"/>
              <a:gd name="connsiteY12210" fmla="*/ 4411739 h 6933129"/>
              <a:gd name="connsiteX12211" fmla="*/ 4827860 w 12207421"/>
              <a:gd name="connsiteY12211" fmla="*/ 4402568 h 6933129"/>
              <a:gd name="connsiteX12212" fmla="*/ 2712948 w 12207421"/>
              <a:gd name="connsiteY12212" fmla="*/ 4401880 h 6933129"/>
              <a:gd name="connsiteX12213" fmla="*/ 2717181 w 12207421"/>
              <a:gd name="connsiteY12213" fmla="*/ 4411757 h 6933129"/>
              <a:gd name="connsiteX12214" fmla="*/ 2699544 w 12207421"/>
              <a:gd name="connsiteY12214" fmla="*/ 4443502 h 6933129"/>
              <a:gd name="connsiteX12215" fmla="*/ 2713653 w 12207421"/>
              <a:gd name="connsiteY12215" fmla="*/ 4455495 h 6933129"/>
              <a:gd name="connsiteX12216" fmla="*/ 2714359 w 12207421"/>
              <a:gd name="connsiteY12216" fmla="*/ 4465370 h 6933129"/>
              <a:gd name="connsiteX12217" fmla="*/ 2708715 w 12207421"/>
              <a:gd name="connsiteY12217" fmla="*/ 4467486 h 6933129"/>
              <a:gd name="connsiteX12218" fmla="*/ 2703777 w 12207421"/>
              <a:gd name="connsiteY12218" fmla="*/ 4466075 h 6933129"/>
              <a:gd name="connsiteX12219" fmla="*/ 2691785 w 12207421"/>
              <a:gd name="connsiteY12219" fmla="*/ 4455495 h 6933129"/>
              <a:gd name="connsiteX12220" fmla="*/ 2672032 w 12207421"/>
              <a:gd name="connsiteY12220" fmla="*/ 4490766 h 6933129"/>
              <a:gd name="connsiteX12221" fmla="*/ 2665682 w 12207421"/>
              <a:gd name="connsiteY12221" fmla="*/ 4494293 h 6933129"/>
              <a:gd name="connsiteX12222" fmla="*/ 2662155 w 12207421"/>
              <a:gd name="connsiteY12222" fmla="*/ 4493588 h 6933129"/>
              <a:gd name="connsiteX12223" fmla="*/ 2659333 w 12207421"/>
              <a:gd name="connsiteY12223" fmla="*/ 4483711 h 6933129"/>
              <a:gd name="connsiteX12224" fmla="*/ 2680497 w 12207421"/>
              <a:gd name="connsiteY12224" fmla="*/ 4446324 h 6933129"/>
              <a:gd name="connsiteX12225" fmla="*/ 2643814 w 12207421"/>
              <a:gd name="connsiteY12225" fmla="*/ 4414578 h 6933129"/>
              <a:gd name="connsiteX12226" fmla="*/ 2643108 w 12207421"/>
              <a:gd name="connsiteY12226" fmla="*/ 4404702 h 6933129"/>
              <a:gd name="connsiteX12227" fmla="*/ 2652984 w 12207421"/>
              <a:gd name="connsiteY12227" fmla="*/ 4403997 h 6933129"/>
              <a:gd name="connsiteX12228" fmla="*/ 2686846 w 12207421"/>
              <a:gd name="connsiteY12228" fmla="*/ 4433626 h 6933129"/>
              <a:gd name="connsiteX12229" fmla="*/ 2703072 w 12207421"/>
              <a:gd name="connsiteY12229" fmla="*/ 4404702 h 6933129"/>
              <a:gd name="connsiteX12230" fmla="*/ 2712948 w 12207421"/>
              <a:gd name="connsiteY12230" fmla="*/ 4401880 h 6933129"/>
              <a:gd name="connsiteX12231" fmla="*/ 2791957 w 12207421"/>
              <a:gd name="connsiteY12231" fmla="*/ 4400470 h 6933129"/>
              <a:gd name="connsiteX12232" fmla="*/ 2799011 w 12207421"/>
              <a:gd name="connsiteY12232" fmla="*/ 4407524 h 6933129"/>
              <a:gd name="connsiteX12233" fmla="*/ 2799717 w 12207421"/>
              <a:gd name="connsiteY12233" fmla="*/ 4432216 h 6933129"/>
              <a:gd name="connsiteX12234" fmla="*/ 2816647 w 12207421"/>
              <a:gd name="connsiteY12234" fmla="*/ 4430804 h 6933129"/>
              <a:gd name="connsiteX12235" fmla="*/ 2824407 w 12207421"/>
              <a:gd name="connsiteY12235" fmla="*/ 4437153 h 6933129"/>
              <a:gd name="connsiteX12236" fmla="*/ 2818058 w 12207421"/>
              <a:gd name="connsiteY12236" fmla="*/ 4444914 h 6933129"/>
              <a:gd name="connsiteX12237" fmla="*/ 2800422 w 12207421"/>
              <a:gd name="connsiteY12237" fmla="*/ 4446324 h 6933129"/>
              <a:gd name="connsiteX12238" fmla="*/ 2801128 w 12207421"/>
              <a:gd name="connsiteY12238" fmla="*/ 4468192 h 6933129"/>
              <a:gd name="connsiteX12239" fmla="*/ 2794073 w 12207421"/>
              <a:gd name="connsiteY12239" fmla="*/ 4475247 h 6933129"/>
              <a:gd name="connsiteX12240" fmla="*/ 2787019 w 12207421"/>
              <a:gd name="connsiteY12240" fmla="*/ 4468192 h 6933129"/>
              <a:gd name="connsiteX12241" fmla="*/ 2786313 w 12207421"/>
              <a:gd name="connsiteY12241" fmla="*/ 4447030 h 6933129"/>
              <a:gd name="connsiteX12242" fmla="*/ 2764443 w 12207421"/>
              <a:gd name="connsiteY12242" fmla="*/ 4448440 h 6933129"/>
              <a:gd name="connsiteX12243" fmla="*/ 2763738 w 12207421"/>
              <a:gd name="connsiteY12243" fmla="*/ 4448440 h 6933129"/>
              <a:gd name="connsiteX12244" fmla="*/ 2756684 w 12207421"/>
              <a:gd name="connsiteY12244" fmla="*/ 4442092 h 6933129"/>
              <a:gd name="connsiteX12245" fmla="*/ 2763033 w 12207421"/>
              <a:gd name="connsiteY12245" fmla="*/ 4433627 h 6933129"/>
              <a:gd name="connsiteX12246" fmla="*/ 2785608 w 12207421"/>
              <a:gd name="connsiteY12246" fmla="*/ 4432216 h 6933129"/>
              <a:gd name="connsiteX12247" fmla="*/ 2784902 w 12207421"/>
              <a:gd name="connsiteY12247" fmla="*/ 4407524 h 6933129"/>
              <a:gd name="connsiteX12248" fmla="*/ 2791957 w 12207421"/>
              <a:gd name="connsiteY12248" fmla="*/ 4400470 h 6933129"/>
              <a:gd name="connsiteX12249" fmla="*/ 3933362 w 12207421"/>
              <a:gd name="connsiteY12249" fmla="*/ 4399754 h 6933129"/>
              <a:gd name="connsiteX12250" fmla="*/ 3941121 w 12207421"/>
              <a:gd name="connsiteY12250" fmla="*/ 4406103 h 6933129"/>
              <a:gd name="connsiteX12251" fmla="*/ 3942532 w 12207421"/>
              <a:gd name="connsiteY12251" fmla="*/ 4418095 h 6933129"/>
              <a:gd name="connsiteX12252" fmla="*/ 3972161 w 12207421"/>
              <a:gd name="connsiteY12252" fmla="*/ 4413157 h 6933129"/>
              <a:gd name="connsiteX12253" fmla="*/ 3980626 w 12207421"/>
              <a:gd name="connsiteY12253" fmla="*/ 4418801 h 6933129"/>
              <a:gd name="connsiteX12254" fmla="*/ 3974983 w 12207421"/>
              <a:gd name="connsiteY12254" fmla="*/ 4427267 h 6933129"/>
              <a:gd name="connsiteX12255" fmla="*/ 3943943 w 12207421"/>
              <a:gd name="connsiteY12255" fmla="*/ 4432205 h 6933129"/>
              <a:gd name="connsiteX12256" fmla="*/ 3946765 w 12207421"/>
              <a:gd name="connsiteY12256" fmla="*/ 4459012 h 6933129"/>
              <a:gd name="connsiteX12257" fmla="*/ 3940416 w 12207421"/>
              <a:gd name="connsiteY12257" fmla="*/ 4466772 h 6933129"/>
              <a:gd name="connsiteX12258" fmla="*/ 3939711 w 12207421"/>
              <a:gd name="connsiteY12258" fmla="*/ 4466772 h 6933129"/>
              <a:gd name="connsiteX12259" fmla="*/ 3932655 w 12207421"/>
              <a:gd name="connsiteY12259" fmla="*/ 4460423 h 6933129"/>
              <a:gd name="connsiteX12260" fmla="*/ 3929833 w 12207421"/>
              <a:gd name="connsiteY12260" fmla="*/ 4434321 h 6933129"/>
              <a:gd name="connsiteX12261" fmla="*/ 3915019 w 12207421"/>
              <a:gd name="connsiteY12261" fmla="*/ 4436438 h 6933129"/>
              <a:gd name="connsiteX12262" fmla="*/ 3913608 w 12207421"/>
              <a:gd name="connsiteY12262" fmla="*/ 4436438 h 6933129"/>
              <a:gd name="connsiteX12263" fmla="*/ 3906554 w 12207421"/>
              <a:gd name="connsiteY12263" fmla="*/ 4430794 h 6933129"/>
              <a:gd name="connsiteX12264" fmla="*/ 3912903 w 12207421"/>
              <a:gd name="connsiteY12264" fmla="*/ 4423034 h 6933129"/>
              <a:gd name="connsiteX12265" fmla="*/ 3928422 w 12207421"/>
              <a:gd name="connsiteY12265" fmla="*/ 4420213 h 6933129"/>
              <a:gd name="connsiteX12266" fmla="*/ 3927011 w 12207421"/>
              <a:gd name="connsiteY12266" fmla="*/ 4407514 h 6933129"/>
              <a:gd name="connsiteX12267" fmla="*/ 3933362 w 12207421"/>
              <a:gd name="connsiteY12267" fmla="*/ 4399754 h 6933129"/>
              <a:gd name="connsiteX12268" fmla="*/ 4662081 w 12207421"/>
              <a:gd name="connsiteY12268" fmla="*/ 4399747 h 6933129"/>
              <a:gd name="connsiteX12269" fmla="*/ 4748145 w 12207421"/>
              <a:gd name="connsiteY12269" fmla="*/ 4404685 h 6933129"/>
              <a:gd name="connsiteX12270" fmla="*/ 4754495 w 12207421"/>
              <a:gd name="connsiteY12270" fmla="*/ 4412446 h 6933129"/>
              <a:gd name="connsiteX12271" fmla="*/ 4747440 w 12207421"/>
              <a:gd name="connsiteY12271" fmla="*/ 4418795 h 6933129"/>
              <a:gd name="connsiteX12272" fmla="*/ 4746734 w 12207421"/>
              <a:gd name="connsiteY12272" fmla="*/ 4418795 h 6933129"/>
              <a:gd name="connsiteX12273" fmla="*/ 4660671 w 12207421"/>
              <a:gd name="connsiteY12273" fmla="*/ 4413857 h 6933129"/>
              <a:gd name="connsiteX12274" fmla="*/ 4654322 w 12207421"/>
              <a:gd name="connsiteY12274" fmla="*/ 4406096 h 6933129"/>
              <a:gd name="connsiteX12275" fmla="*/ 4662081 w 12207421"/>
              <a:gd name="connsiteY12275" fmla="*/ 4399747 h 6933129"/>
              <a:gd name="connsiteX12276" fmla="*/ 4611290 w 12207421"/>
              <a:gd name="connsiteY12276" fmla="*/ 4399042 h 6933129"/>
              <a:gd name="connsiteX12277" fmla="*/ 4619050 w 12207421"/>
              <a:gd name="connsiteY12277" fmla="*/ 4405391 h 6933129"/>
              <a:gd name="connsiteX12278" fmla="*/ 4612701 w 12207421"/>
              <a:gd name="connsiteY12278" fmla="*/ 4413151 h 6933129"/>
              <a:gd name="connsiteX12279" fmla="*/ 4585189 w 12207421"/>
              <a:gd name="connsiteY12279" fmla="*/ 4415972 h 6933129"/>
              <a:gd name="connsiteX12280" fmla="*/ 4584483 w 12207421"/>
              <a:gd name="connsiteY12280" fmla="*/ 4415972 h 6933129"/>
              <a:gd name="connsiteX12281" fmla="*/ 4577428 w 12207421"/>
              <a:gd name="connsiteY12281" fmla="*/ 4409623 h 6933129"/>
              <a:gd name="connsiteX12282" fmla="*/ 4583777 w 12207421"/>
              <a:gd name="connsiteY12282" fmla="*/ 4401864 h 6933129"/>
              <a:gd name="connsiteX12283" fmla="*/ 2891335 w 12207421"/>
              <a:gd name="connsiteY12283" fmla="*/ 4396854 h 6933129"/>
              <a:gd name="connsiteX12284" fmla="*/ 2906238 w 12207421"/>
              <a:gd name="connsiteY12284" fmla="*/ 4406113 h 6933129"/>
              <a:gd name="connsiteX12285" fmla="*/ 2907649 w 12207421"/>
              <a:gd name="connsiteY12285" fmla="*/ 4453378 h 6933129"/>
              <a:gd name="connsiteX12286" fmla="*/ 2894951 w 12207421"/>
              <a:gd name="connsiteY12286" fmla="*/ 4468192 h 6933129"/>
              <a:gd name="connsiteX12287" fmla="*/ 2933751 w 12207421"/>
              <a:gd name="connsiteY12287" fmla="*/ 4465370 h 6933129"/>
              <a:gd name="connsiteX12288" fmla="*/ 2941510 w 12207421"/>
              <a:gd name="connsiteY12288" fmla="*/ 4471719 h 6933129"/>
              <a:gd name="connsiteX12289" fmla="*/ 2935162 w 12207421"/>
              <a:gd name="connsiteY12289" fmla="*/ 4480890 h 6933129"/>
              <a:gd name="connsiteX12290" fmla="*/ 2871671 w 12207421"/>
              <a:gd name="connsiteY12290" fmla="*/ 4485123 h 6933129"/>
              <a:gd name="connsiteX12291" fmla="*/ 2870965 w 12207421"/>
              <a:gd name="connsiteY12291" fmla="*/ 4485123 h 6933129"/>
              <a:gd name="connsiteX12292" fmla="*/ 2864616 w 12207421"/>
              <a:gd name="connsiteY12292" fmla="*/ 4480185 h 6933129"/>
              <a:gd name="connsiteX12293" fmla="*/ 2867438 w 12207421"/>
              <a:gd name="connsiteY12293" fmla="*/ 4471719 h 6933129"/>
              <a:gd name="connsiteX12294" fmla="*/ 2895657 w 12207421"/>
              <a:gd name="connsiteY12294" fmla="*/ 4446324 h 6933129"/>
              <a:gd name="connsiteX12295" fmla="*/ 2895657 w 12207421"/>
              <a:gd name="connsiteY12295" fmla="*/ 4415989 h 6933129"/>
              <a:gd name="connsiteX12296" fmla="*/ 2878020 w 12207421"/>
              <a:gd name="connsiteY12296" fmla="*/ 4411051 h 6933129"/>
              <a:gd name="connsiteX12297" fmla="*/ 2866733 w 12207421"/>
              <a:gd name="connsiteY12297" fmla="*/ 4425160 h 6933129"/>
              <a:gd name="connsiteX12298" fmla="*/ 2858973 w 12207421"/>
              <a:gd name="connsiteY12298" fmla="*/ 4431509 h 6933129"/>
              <a:gd name="connsiteX12299" fmla="*/ 2852624 w 12207421"/>
              <a:gd name="connsiteY12299" fmla="*/ 4423749 h 6933129"/>
              <a:gd name="connsiteX12300" fmla="*/ 2873787 w 12207421"/>
              <a:gd name="connsiteY12300" fmla="*/ 4397648 h 6933129"/>
              <a:gd name="connsiteX12301" fmla="*/ 2891335 w 12207421"/>
              <a:gd name="connsiteY12301" fmla="*/ 4396854 h 6933129"/>
              <a:gd name="connsiteX12302" fmla="*/ 3883981 w 12207421"/>
              <a:gd name="connsiteY12302" fmla="*/ 4396227 h 6933129"/>
              <a:gd name="connsiteX12303" fmla="*/ 3890330 w 12207421"/>
              <a:gd name="connsiteY12303" fmla="*/ 4399754 h 6933129"/>
              <a:gd name="connsiteX12304" fmla="*/ 3889624 w 12207421"/>
              <a:gd name="connsiteY12304" fmla="*/ 4407514 h 6933129"/>
              <a:gd name="connsiteX12305" fmla="*/ 3836716 w 12207421"/>
              <a:gd name="connsiteY12305" fmla="*/ 4476647 h 6933129"/>
              <a:gd name="connsiteX12306" fmla="*/ 3880453 w 12207421"/>
              <a:gd name="connsiteY12306" fmla="*/ 4463949 h 6933129"/>
              <a:gd name="connsiteX12307" fmla="*/ 3888919 w 12207421"/>
              <a:gd name="connsiteY12307" fmla="*/ 4468887 h 6933129"/>
              <a:gd name="connsiteX12308" fmla="*/ 3883981 w 12207421"/>
              <a:gd name="connsiteY12308" fmla="*/ 4477353 h 6933129"/>
              <a:gd name="connsiteX12309" fmla="*/ 3819785 w 12207421"/>
              <a:gd name="connsiteY12309" fmla="*/ 4495693 h 6933129"/>
              <a:gd name="connsiteX12310" fmla="*/ 3817668 w 12207421"/>
              <a:gd name="connsiteY12310" fmla="*/ 4495693 h 6933129"/>
              <a:gd name="connsiteX12311" fmla="*/ 3812024 w 12207421"/>
              <a:gd name="connsiteY12311" fmla="*/ 4492871 h 6933129"/>
              <a:gd name="connsiteX12312" fmla="*/ 3813435 w 12207421"/>
              <a:gd name="connsiteY12312" fmla="*/ 4484407 h 6933129"/>
              <a:gd name="connsiteX12313" fmla="*/ 3869872 w 12207421"/>
              <a:gd name="connsiteY12313" fmla="*/ 4411041 h 6933129"/>
              <a:gd name="connsiteX12314" fmla="*/ 3809203 w 12207421"/>
              <a:gd name="connsiteY12314" fmla="*/ 4415274 h 6933129"/>
              <a:gd name="connsiteX12315" fmla="*/ 3801443 w 12207421"/>
              <a:gd name="connsiteY12315" fmla="*/ 4408925 h 6933129"/>
              <a:gd name="connsiteX12316" fmla="*/ 3807792 w 12207421"/>
              <a:gd name="connsiteY12316" fmla="*/ 4401165 h 6933129"/>
              <a:gd name="connsiteX12317" fmla="*/ 3350667 w 12207421"/>
              <a:gd name="connsiteY12317" fmla="*/ 4384929 h 6933129"/>
              <a:gd name="connsiteX12318" fmla="*/ 3350667 w 12207421"/>
              <a:gd name="connsiteY12318" fmla="*/ 4394100 h 6933129"/>
              <a:gd name="connsiteX12319" fmla="*/ 3321038 w 12207421"/>
              <a:gd name="connsiteY12319" fmla="*/ 4433606 h 6933129"/>
              <a:gd name="connsiteX12320" fmla="*/ 3342202 w 12207421"/>
              <a:gd name="connsiteY12320" fmla="*/ 4482281 h 6933129"/>
              <a:gd name="connsiteX12321" fmla="*/ 3337969 w 12207421"/>
              <a:gd name="connsiteY12321" fmla="*/ 4491452 h 6933129"/>
              <a:gd name="connsiteX12322" fmla="*/ 3335852 w 12207421"/>
              <a:gd name="connsiteY12322" fmla="*/ 4492157 h 6933129"/>
              <a:gd name="connsiteX12323" fmla="*/ 3329503 w 12207421"/>
              <a:gd name="connsiteY12323" fmla="*/ 4487219 h 6933129"/>
              <a:gd name="connsiteX12324" fmla="*/ 3312573 w 12207421"/>
              <a:gd name="connsiteY12324" fmla="*/ 4447714 h 6933129"/>
              <a:gd name="connsiteX12325" fmla="*/ 3292114 w 12207421"/>
              <a:gd name="connsiteY12325" fmla="*/ 4481576 h 6933129"/>
              <a:gd name="connsiteX12326" fmla="*/ 3285765 w 12207421"/>
              <a:gd name="connsiteY12326" fmla="*/ 4485103 h 6933129"/>
              <a:gd name="connsiteX12327" fmla="*/ 3282238 w 12207421"/>
              <a:gd name="connsiteY12327" fmla="*/ 4484397 h 6933129"/>
              <a:gd name="connsiteX12328" fmla="*/ 3279416 w 12207421"/>
              <a:gd name="connsiteY12328" fmla="*/ 4474521 h 6933129"/>
              <a:gd name="connsiteX12329" fmla="*/ 3304813 w 12207421"/>
              <a:gd name="connsiteY12329" fmla="*/ 4433606 h 6933129"/>
              <a:gd name="connsiteX12330" fmla="*/ 3284354 w 12207421"/>
              <a:gd name="connsiteY12330" fmla="*/ 4401860 h 6933129"/>
              <a:gd name="connsiteX12331" fmla="*/ 3285765 w 12207421"/>
              <a:gd name="connsiteY12331" fmla="*/ 4391984 h 6933129"/>
              <a:gd name="connsiteX12332" fmla="*/ 3295641 w 12207421"/>
              <a:gd name="connsiteY12332" fmla="*/ 4393394 h 6933129"/>
              <a:gd name="connsiteX12333" fmla="*/ 3313984 w 12207421"/>
              <a:gd name="connsiteY12333" fmla="*/ 4420907 h 6933129"/>
              <a:gd name="connsiteX12334" fmla="*/ 3340791 w 12207421"/>
              <a:gd name="connsiteY12334" fmla="*/ 4385635 h 6933129"/>
              <a:gd name="connsiteX12335" fmla="*/ 3350667 w 12207421"/>
              <a:gd name="connsiteY12335" fmla="*/ 4384929 h 6933129"/>
              <a:gd name="connsiteX12336" fmla="*/ 4521699 w 12207421"/>
              <a:gd name="connsiteY12336" fmla="*/ 4375762 h 6933129"/>
              <a:gd name="connsiteX12337" fmla="*/ 4497008 w 12207421"/>
              <a:gd name="connsiteY12337" fmla="*/ 4433609 h 6933129"/>
              <a:gd name="connsiteX12338" fmla="*/ 4540745 w 12207421"/>
              <a:gd name="connsiteY12338" fmla="*/ 4435725 h 6933129"/>
              <a:gd name="connsiteX12339" fmla="*/ 10011812 w 12207421"/>
              <a:gd name="connsiteY12339" fmla="*/ 4374956 h 6933129"/>
              <a:gd name="connsiteX12340" fmla="*/ 10032975 w 12207421"/>
              <a:gd name="connsiteY12340" fmla="*/ 4386949 h 6933129"/>
              <a:gd name="connsiteX12341" fmla="*/ 10032270 w 12207421"/>
              <a:gd name="connsiteY12341" fmla="*/ 4425043 h 6933129"/>
              <a:gd name="connsiteX12342" fmla="*/ 10024510 w 12207421"/>
              <a:gd name="connsiteY12342" fmla="*/ 4433508 h 6933129"/>
              <a:gd name="connsiteX12343" fmla="*/ 10063309 w 12207421"/>
              <a:gd name="connsiteY12343" fmla="*/ 4431392 h 6933129"/>
              <a:gd name="connsiteX12344" fmla="*/ 10070364 w 12207421"/>
              <a:gd name="connsiteY12344" fmla="*/ 4438446 h 6933129"/>
              <a:gd name="connsiteX12345" fmla="*/ 10063309 w 12207421"/>
              <a:gd name="connsiteY12345" fmla="*/ 4445500 h 6933129"/>
              <a:gd name="connsiteX12346" fmla="*/ 10001231 w 12207421"/>
              <a:gd name="connsiteY12346" fmla="*/ 4448322 h 6933129"/>
              <a:gd name="connsiteX12347" fmla="*/ 9994176 w 12207421"/>
              <a:gd name="connsiteY12347" fmla="*/ 4443384 h 6933129"/>
              <a:gd name="connsiteX12348" fmla="*/ 9996998 w 12207421"/>
              <a:gd name="connsiteY12348" fmla="*/ 4435624 h 6933129"/>
              <a:gd name="connsiteX12349" fmla="*/ 10019572 w 12207421"/>
              <a:gd name="connsiteY12349" fmla="*/ 4416577 h 6933129"/>
              <a:gd name="connsiteX12350" fmla="*/ 10021689 w 12207421"/>
              <a:gd name="connsiteY12350" fmla="*/ 4394003 h 6933129"/>
              <a:gd name="connsiteX12351" fmla="*/ 10011107 w 12207421"/>
              <a:gd name="connsiteY12351" fmla="*/ 4388360 h 6933129"/>
              <a:gd name="connsiteX12352" fmla="*/ 10001936 w 12207421"/>
              <a:gd name="connsiteY12352" fmla="*/ 4390476 h 6933129"/>
              <a:gd name="connsiteX12353" fmla="*/ 10001936 w 12207421"/>
              <a:gd name="connsiteY12353" fmla="*/ 4394709 h 6933129"/>
              <a:gd name="connsiteX12354" fmla="*/ 9995587 w 12207421"/>
              <a:gd name="connsiteY12354" fmla="*/ 4402469 h 6933129"/>
              <a:gd name="connsiteX12355" fmla="*/ 9987828 w 12207421"/>
              <a:gd name="connsiteY12355" fmla="*/ 4396119 h 6933129"/>
              <a:gd name="connsiteX12356" fmla="*/ 9987122 w 12207421"/>
              <a:gd name="connsiteY12356" fmla="*/ 4388360 h 6933129"/>
              <a:gd name="connsiteX12357" fmla="*/ 9989238 w 12207421"/>
              <a:gd name="connsiteY12357" fmla="*/ 4383422 h 6933129"/>
              <a:gd name="connsiteX12358" fmla="*/ 10011812 w 12207421"/>
              <a:gd name="connsiteY12358" fmla="*/ 4374956 h 6933129"/>
              <a:gd name="connsiteX12359" fmla="*/ 3479057 w 12207421"/>
              <a:gd name="connsiteY12359" fmla="*/ 4372231 h 6933129"/>
              <a:gd name="connsiteX12360" fmla="*/ 3486817 w 12207421"/>
              <a:gd name="connsiteY12360" fmla="*/ 4377169 h 6933129"/>
              <a:gd name="connsiteX12361" fmla="*/ 3500926 w 12207421"/>
              <a:gd name="connsiteY12361" fmla="*/ 4467465 h 6933129"/>
              <a:gd name="connsiteX12362" fmla="*/ 3468476 w 12207421"/>
              <a:gd name="connsiteY12362" fmla="*/ 4513318 h 6933129"/>
              <a:gd name="connsiteX12363" fmla="*/ 3441668 w 12207421"/>
              <a:gd name="connsiteY12363" fmla="*/ 4521078 h 6933129"/>
              <a:gd name="connsiteX12364" fmla="*/ 3428970 w 12207421"/>
              <a:gd name="connsiteY12364" fmla="*/ 4519668 h 6933129"/>
              <a:gd name="connsiteX12365" fmla="*/ 3424032 w 12207421"/>
              <a:gd name="connsiteY12365" fmla="*/ 4511203 h 6933129"/>
              <a:gd name="connsiteX12366" fmla="*/ 3432497 w 12207421"/>
              <a:gd name="connsiteY12366" fmla="*/ 4506265 h 6933129"/>
              <a:gd name="connsiteX12367" fmla="*/ 3460716 w 12207421"/>
              <a:gd name="connsiteY12367" fmla="*/ 4501327 h 6933129"/>
              <a:gd name="connsiteX12368" fmla="*/ 3487523 w 12207421"/>
              <a:gd name="connsiteY12368" fmla="*/ 4463938 h 6933129"/>
              <a:gd name="connsiteX12369" fmla="*/ 3483290 w 12207421"/>
              <a:gd name="connsiteY12369" fmla="*/ 4410325 h 6933129"/>
              <a:gd name="connsiteX12370" fmla="*/ 3483290 w 12207421"/>
              <a:gd name="connsiteY12370" fmla="*/ 4411030 h 6933129"/>
              <a:gd name="connsiteX12371" fmla="*/ 3452251 w 12207421"/>
              <a:gd name="connsiteY12371" fmla="*/ 4428666 h 6933129"/>
              <a:gd name="connsiteX12372" fmla="*/ 3433203 w 12207421"/>
              <a:gd name="connsiteY12372" fmla="*/ 4379285 h 6933129"/>
              <a:gd name="connsiteX12373" fmla="*/ 3440963 w 12207421"/>
              <a:gd name="connsiteY12373" fmla="*/ 4373642 h 6933129"/>
              <a:gd name="connsiteX12374" fmla="*/ 3446606 w 12207421"/>
              <a:gd name="connsiteY12374" fmla="*/ 4381402 h 6933129"/>
              <a:gd name="connsiteX12375" fmla="*/ 3455073 w 12207421"/>
              <a:gd name="connsiteY12375" fmla="*/ 4414557 h 6933129"/>
              <a:gd name="connsiteX12376" fmla="*/ 3469887 w 12207421"/>
              <a:gd name="connsiteY12376" fmla="*/ 4404681 h 6933129"/>
              <a:gd name="connsiteX12377" fmla="*/ 3473414 w 12207421"/>
              <a:gd name="connsiteY12377" fmla="*/ 4379285 h 6933129"/>
              <a:gd name="connsiteX12378" fmla="*/ 3479057 w 12207421"/>
              <a:gd name="connsiteY12378" fmla="*/ 4372231 h 6933129"/>
              <a:gd name="connsiteX12379" fmla="*/ 6396451 w 12207421"/>
              <a:gd name="connsiteY12379" fmla="*/ 4370031 h 6933129"/>
              <a:gd name="connsiteX12380" fmla="*/ 6401390 w 12207421"/>
              <a:gd name="connsiteY12380" fmla="*/ 4376380 h 6933129"/>
              <a:gd name="connsiteX12381" fmla="*/ 6408445 w 12207421"/>
              <a:gd name="connsiteY12381" fmla="*/ 4451861 h 6933129"/>
              <a:gd name="connsiteX12382" fmla="*/ 6402095 w 12207421"/>
              <a:gd name="connsiteY12382" fmla="*/ 4459621 h 6933129"/>
              <a:gd name="connsiteX12383" fmla="*/ 6401390 w 12207421"/>
              <a:gd name="connsiteY12383" fmla="*/ 4459621 h 6933129"/>
              <a:gd name="connsiteX12384" fmla="*/ 6394335 w 12207421"/>
              <a:gd name="connsiteY12384" fmla="*/ 4453272 h 6933129"/>
              <a:gd name="connsiteX12385" fmla="*/ 6389397 w 12207421"/>
              <a:gd name="connsiteY12385" fmla="*/ 4397543 h 6933129"/>
              <a:gd name="connsiteX12386" fmla="*/ 6378109 w 12207421"/>
              <a:gd name="connsiteY12386" fmla="*/ 4413769 h 6933129"/>
              <a:gd name="connsiteX12387" fmla="*/ 6368233 w 12207421"/>
              <a:gd name="connsiteY12387" fmla="*/ 4415180 h 6933129"/>
              <a:gd name="connsiteX12388" fmla="*/ 6366116 w 12207421"/>
              <a:gd name="connsiteY12388" fmla="*/ 4405303 h 6933129"/>
              <a:gd name="connsiteX12389" fmla="*/ 6388691 w 12207421"/>
              <a:gd name="connsiteY12389" fmla="*/ 4372853 h 6933129"/>
              <a:gd name="connsiteX12390" fmla="*/ 6396451 w 12207421"/>
              <a:gd name="connsiteY12390" fmla="*/ 4370031 h 6933129"/>
              <a:gd name="connsiteX12391" fmla="*/ 4064572 w 12207421"/>
              <a:gd name="connsiteY12391" fmla="*/ 4366598 h 6933129"/>
              <a:gd name="connsiteX12392" fmla="*/ 4068099 w 12207421"/>
              <a:gd name="connsiteY12392" fmla="*/ 4375769 h 6933129"/>
              <a:gd name="connsiteX12393" fmla="*/ 4051874 w 12207421"/>
              <a:gd name="connsiteY12393" fmla="*/ 4414569 h 6933129"/>
              <a:gd name="connsiteX12394" fmla="*/ 4077975 w 12207421"/>
              <a:gd name="connsiteY12394" fmla="*/ 4436438 h 6933129"/>
              <a:gd name="connsiteX12395" fmla="*/ 4078681 w 12207421"/>
              <a:gd name="connsiteY12395" fmla="*/ 4446314 h 6933129"/>
              <a:gd name="connsiteX12396" fmla="*/ 4073037 w 12207421"/>
              <a:gd name="connsiteY12396" fmla="*/ 4449136 h 6933129"/>
              <a:gd name="connsiteX12397" fmla="*/ 4068805 w 12207421"/>
              <a:gd name="connsiteY12397" fmla="*/ 4447725 h 6933129"/>
              <a:gd name="connsiteX12398" fmla="*/ 4046231 w 12207421"/>
              <a:gd name="connsiteY12398" fmla="*/ 4428678 h 6933129"/>
              <a:gd name="connsiteX12399" fmla="*/ 4028595 w 12207421"/>
              <a:gd name="connsiteY12399" fmla="*/ 4468888 h 6933129"/>
              <a:gd name="connsiteX12400" fmla="*/ 4022245 w 12207421"/>
              <a:gd name="connsiteY12400" fmla="*/ 4473121 h 6933129"/>
              <a:gd name="connsiteX12401" fmla="*/ 4019424 w 12207421"/>
              <a:gd name="connsiteY12401" fmla="*/ 4471710 h 6933129"/>
              <a:gd name="connsiteX12402" fmla="*/ 4015897 w 12207421"/>
              <a:gd name="connsiteY12402" fmla="*/ 4462540 h 6933129"/>
              <a:gd name="connsiteX12403" fmla="*/ 4034944 w 12207421"/>
              <a:gd name="connsiteY12403" fmla="*/ 4418097 h 6933129"/>
              <a:gd name="connsiteX12404" fmla="*/ 3998261 w 12207421"/>
              <a:gd name="connsiteY12404" fmla="*/ 4387762 h 6933129"/>
              <a:gd name="connsiteX12405" fmla="*/ 3997555 w 12207421"/>
              <a:gd name="connsiteY12405" fmla="*/ 4377886 h 6933129"/>
              <a:gd name="connsiteX12406" fmla="*/ 4007431 w 12207421"/>
              <a:gd name="connsiteY12406" fmla="*/ 4377180 h 6933129"/>
              <a:gd name="connsiteX12407" fmla="*/ 4040587 w 12207421"/>
              <a:gd name="connsiteY12407" fmla="*/ 4404692 h 6933129"/>
              <a:gd name="connsiteX12408" fmla="*/ 4055401 w 12207421"/>
              <a:gd name="connsiteY12408" fmla="*/ 4370126 h 6933129"/>
              <a:gd name="connsiteX12409" fmla="*/ 4064572 w 12207421"/>
              <a:gd name="connsiteY12409" fmla="*/ 4366598 h 6933129"/>
              <a:gd name="connsiteX12410" fmla="*/ 9904584 w 12207421"/>
              <a:gd name="connsiteY12410" fmla="*/ 4359437 h 6933129"/>
              <a:gd name="connsiteX12411" fmla="*/ 9937740 w 12207421"/>
              <a:gd name="connsiteY12411" fmla="*/ 4359437 h 6933129"/>
              <a:gd name="connsiteX12412" fmla="*/ 9944794 w 12207421"/>
              <a:gd name="connsiteY12412" fmla="*/ 4366491 h 6933129"/>
              <a:gd name="connsiteX12413" fmla="*/ 9937740 w 12207421"/>
              <a:gd name="connsiteY12413" fmla="*/ 4373546 h 6933129"/>
              <a:gd name="connsiteX12414" fmla="*/ 9904584 w 12207421"/>
              <a:gd name="connsiteY12414" fmla="*/ 4373546 h 6933129"/>
              <a:gd name="connsiteX12415" fmla="*/ 9897530 w 12207421"/>
              <a:gd name="connsiteY12415" fmla="*/ 4366491 h 6933129"/>
              <a:gd name="connsiteX12416" fmla="*/ 9904584 w 12207421"/>
              <a:gd name="connsiteY12416" fmla="*/ 4359437 h 6933129"/>
              <a:gd name="connsiteX12417" fmla="*/ 6284285 w 12207421"/>
              <a:gd name="connsiteY12417" fmla="*/ 4358038 h 6933129"/>
              <a:gd name="connsiteX12418" fmla="*/ 6294162 w 12207421"/>
              <a:gd name="connsiteY12418" fmla="*/ 4358038 h 6933129"/>
              <a:gd name="connsiteX12419" fmla="*/ 6294867 w 12207421"/>
              <a:gd name="connsiteY12419" fmla="*/ 4367914 h 6933129"/>
              <a:gd name="connsiteX12420" fmla="*/ 6253951 w 12207421"/>
              <a:gd name="connsiteY12420" fmla="*/ 4509003 h 6933129"/>
              <a:gd name="connsiteX12421" fmla="*/ 6271587 w 12207421"/>
              <a:gd name="connsiteY12421" fmla="*/ 4547089 h 6933129"/>
              <a:gd name="connsiteX12422" fmla="*/ 6306155 w 12207421"/>
              <a:gd name="connsiteY12422" fmla="*/ 4561903 h 6933129"/>
              <a:gd name="connsiteX12423" fmla="*/ 6313914 w 12207421"/>
              <a:gd name="connsiteY12423" fmla="*/ 4568249 h 6933129"/>
              <a:gd name="connsiteX12424" fmla="*/ 6307565 w 12207421"/>
              <a:gd name="connsiteY12424" fmla="*/ 4576005 h 6933129"/>
              <a:gd name="connsiteX12425" fmla="*/ 6301921 w 12207421"/>
              <a:gd name="connsiteY12425" fmla="*/ 4576711 h 6933129"/>
              <a:gd name="connsiteX12426" fmla="*/ 6260301 w 12207421"/>
              <a:gd name="connsiteY12426" fmla="*/ 4556962 h 6933129"/>
              <a:gd name="connsiteX12427" fmla="*/ 6239844 w 12207421"/>
              <a:gd name="connsiteY12427" fmla="*/ 4512532 h 6933129"/>
              <a:gd name="connsiteX12428" fmla="*/ 6284285 w 12207421"/>
              <a:gd name="connsiteY12428" fmla="*/ 4358038 h 6933129"/>
              <a:gd name="connsiteX12429" fmla="*/ 4521699 w 12207421"/>
              <a:gd name="connsiteY12429" fmla="*/ 4356715 h 6933129"/>
              <a:gd name="connsiteX12430" fmla="*/ 4523109 w 12207421"/>
              <a:gd name="connsiteY12430" fmla="*/ 4357421 h 6933129"/>
              <a:gd name="connsiteX12431" fmla="*/ 4532281 w 12207421"/>
              <a:gd name="connsiteY12431" fmla="*/ 4362359 h 6933129"/>
              <a:gd name="connsiteX12432" fmla="*/ 4555560 w 12207421"/>
              <a:gd name="connsiteY12432" fmla="*/ 4436430 h 6933129"/>
              <a:gd name="connsiteX12433" fmla="*/ 4561909 w 12207421"/>
              <a:gd name="connsiteY12433" fmla="*/ 4442780 h 6933129"/>
              <a:gd name="connsiteX12434" fmla="*/ 4560498 w 12207421"/>
              <a:gd name="connsiteY12434" fmla="*/ 4447013 h 6933129"/>
              <a:gd name="connsiteX12435" fmla="*/ 4565436 w 12207421"/>
              <a:gd name="connsiteY12435" fmla="*/ 4463943 h 6933129"/>
              <a:gd name="connsiteX12436" fmla="*/ 4560498 w 12207421"/>
              <a:gd name="connsiteY12436" fmla="*/ 4473113 h 6933129"/>
              <a:gd name="connsiteX12437" fmla="*/ 4558381 w 12207421"/>
              <a:gd name="connsiteY12437" fmla="*/ 4473113 h 6933129"/>
              <a:gd name="connsiteX12438" fmla="*/ 4551327 w 12207421"/>
              <a:gd name="connsiteY12438" fmla="*/ 4468175 h 6933129"/>
              <a:gd name="connsiteX12439" fmla="*/ 4545684 w 12207421"/>
              <a:gd name="connsiteY12439" fmla="*/ 4449129 h 6933129"/>
              <a:gd name="connsiteX12440" fmla="*/ 4491365 w 12207421"/>
              <a:gd name="connsiteY12440" fmla="*/ 4447013 h 6933129"/>
              <a:gd name="connsiteX12441" fmla="*/ 4482900 w 12207421"/>
              <a:gd name="connsiteY12441" fmla="*/ 4466059 h 6933129"/>
              <a:gd name="connsiteX12442" fmla="*/ 4476550 w 12207421"/>
              <a:gd name="connsiteY12442" fmla="*/ 4470291 h 6933129"/>
              <a:gd name="connsiteX12443" fmla="*/ 4473729 w 12207421"/>
              <a:gd name="connsiteY12443" fmla="*/ 4469586 h 6933129"/>
              <a:gd name="connsiteX12444" fmla="*/ 4470201 w 12207421"/>
              <a:gd name="connsiteY12444" fmla="*/ 4460415 h 6933129"/>
              <a:gd name="connsiteX12445" fmla="*/ 4512528 w 12207421"/>
              <a:gd name="connsiteY12445" fmla="*/ 4360243 h 6933129"/>
              <a:gd name="connsiteX12446" fmla="*/ 4521699 w 12207421"/>
              <a:gd name="connsiteY12446" fmla="*/ 4356715 h 6933129"/>
              <a:gd name="connsiteX12447" fmla="*/ 6587630 w 12207421"/>
              <a:gd name="connsiteY12447" fmla="*/ 4354511 h 6933129"/>
              <a:gd name="connsiteX12448" fmla="*/ 6597506 w 12207421"/>
              <a:gd name="connsiteY12448" fmla="*/ 4355217 h 6933129"/>
              <a:gd name="connsiteX12449" fmla="*/ 6627135 w 12207421"/>
              <a:gd name="connsiteY12449" fmla="*/ 4613403 h 6933129"/>
              <a:gd name="connsiteX12450" fmla="*/ 6620786 w 12207421"/>
              <a:gd name="connsiteY12450" fmla="*/ 4616930 h 6933129"/>
              <a:gd name="connsiteX12451" fmla="*/ 6617258 w 12207421"/>
              <a:gd name="connsiteY12451" fmla="*/ 4616225 h 6933129"/>
              <a:gd name="connsiteX12452" fmla="*/ 6615143 w 12207421"/>
              <a:gd name="connsiteY12452" fmla="*/ 4607054 h 6933129"/>
              <a:gd name="connsiteX12453" fmla="*/ 6586924 w 12207421"/>
              <a:gd name="connsiteY12453" fmla="*/ 4364387 h 6933129"/>
              <a:gd name="connsiteX12454" fmla="*/ 6587630 w 12207421"/>
              <a:gd name="connsiteY12454" fmla="*/ 4354511 h 6933129"/>
              <a:gd name="connsiteX12455" fmla="*/ 2633937 w 12207421"/>
              <a:gd name="connsiteY12455" fmla="*/ 4347560 h 6933129"/>
              <a:gd name="connsiteX12456" fmla="*/ 2634643 w 12207421"/>
              <a:gd name="connsiteY12456" fmla="*/ 4347560 h 6933129"/>
              <a:gd name="connsiteX12457" fmla="*/ 2940804 w 12207421"/>
              <a:gd name="connsiteY12457" fmla="*/ 4348971 h 6933129"/>
              <a:gd name="connsiteX12458" fmla="*/ 2947859 w 12207421"/>
              <a:gd name="connsiteY12458" fmla="*/ 4356025 h 6933129"/>
              <a:gd name="connsiteX12459" fmla="*/ 2940099 w 12207421"/>
              <a:gd name="connsiteY12459" fmla="*/ 4363079 h 6933129"/>
              <a:gd name="connsiteX12460" fmla="*/ 2633937 w 12207421"/>
              <a:gd name="connsiteY12460" fmla="*/ 4361670 h 6933129"/>
              <a:gd name="connsiteX12461" fmla="*/ 2626883 w 12207421"/>
              <a:gd name="connsiteY12461" fmla="*/ 4354614 h 6933129"/>
              <a:gd name="connsiteX12462" fmla="*/ 2633937 w 12207421"/>
              <a:gd name="connsiteY12462" fmla="*/ 4347560 h 6933129"/>
              <a:gd name="connsiteX12463" fmla="*/ 8739901 w 12207421"/>
              <a:gd name="connsiteY12463" fmla="*/ 4347440 h 6933129"/>
              <a:gd name="connsiteX12464" fmla="*/ 8747661 w 12207421"/>
              <a:gd name="connsiteY12464" fmla="*/ 4353789 h 6933129"/>
              <a:gd name="connsiteX12465" fmla="*/ 8742018 w 12207421"/>
              <a:gd name="connsiteY12465" fmla="*/ 4361550 h 6933129"/>
              <a:gd name="connsiteX12466" fmla="*/ 8690521 w 12207421"/>
              <a:gd name="connsiteY12466" fmla="*/ 4369310 h 6933129"/>
              <a:gd name="connsiteX12467" fmla="*/ 8689815 w 12207421"/>
              <a:gd name="connsiteY12467" fmla="*/ 4369310 h 6933129"/>
              <a:gd name="connsiteX12468" fmla="*/ 8682761 w 12207421"/>
              <a:gd name="connsiteY12468" fmla="*/ 4362961 h 6933129"/>
              <a:gd name="connsiteX12469" fmla="*/ 8688404 w 12207421"/>
              <a:gd name="connsiteY12469" fmla="*/ 4355200 h 6933129"/>
              <a:gd name="connsiteX12470" fmla="*/ 4859605 w 12207421"/>
              <a:gd name="connsiteY12470" fmla="*/ 4344016 h 6933129"/>
              <a:gd name="connsiteX12471" fmla="*/ 4867365 w 12207421"/>
              <a:gd name="connsiteY12471" fmla="*/ 4350365 h 6933129"/>
              <a:gd name="connsiteX12472" fmla="*/ 4870892 w 12207421"/>
              <a:gd name="connsiteY12472" fmla="*/ 4387049 h 6933129"/>
              <a:gd name="connsiteX12473" fmla="*/ 4888528 w 12207421"/>
              <a:gd name="connsiteY12473" fmla="*/ 4379288 h 6933129"/>
              <a:gd name="connsiteX12474" fmla="*/ 4915335 w 12207421"/>
              <a:gd name="connsiteY12474" fmla="*/ 4406095 h 6933129"/>
              <a:gd name="connsiteX12475" fmla="*/ 4912513 w 12207421"/>
              <a:gd name="connsiteY12475" fmla="*/ 4429375 h 6933129"/>
              <a:gd name="connsiteX12476" fmla="*/ 4917451 w 12207421"/>
              <a:gd name="connsiteY12476" fmla="*/ 4435724 h 6933129"/>
              <a:gd name="connsiteX12477" fmla="*/ 4911102 w 12207421"/>
              <a:gd name="connsiteY12477" fmla="*/ 4443484 h 6933129"/>
              <a:gd name="connsiteX12478" fmla="*/ 4902637 w 12207421"/>
              <a:gd name="connsiteY12478" fmla="*/ 4444189 h 6933129"/>
              <a:gd name="connsiteX12479" fmla="*/ 4901931 w 12207421"/>
              <a:gd name="connsiteY12479" fmla="*/ 4444189 h 6933129"/>
              <a:gd name="connsiteX12480" fmla="*/ 4896288 w 12207421"/>
              <a:gd name="connsiteY12480" fmla="*/ 4441368 h 6933129"/>
              <a:gd name="connsiteX12481" fmla="*/ 4895582 w 12207421"/>
              <a:gd name="connsiteY12481" fmla="*/ 4435019 h 6933129"/>
              <a:gd name="connsiteX12482" fmla="*/ 4901226 w 12207421"/>
              <a:gd name="connsiteY12482" fmla="*/ 4408212 h 6933129"/>
              <a:gd name="connsiteX12483" fmla="*/ 4888528 w 12207421"/>
              <a:gd name="connsiteY12483" fmla="*/ 4394103 h 6933129"/>
              <a:gd name="connsiteX12484" fmla="*/ 4875830 w 12207421"/>
              <a:gd name="connsiteY12484" fmla="*/ 4404685 h 6933129"/>
              <a:gd name="connsiteX12485" fmla="*/ 4873713 w 12207421"/>
              <a:gd name="connsiteY12485" fmla="*/ 4427964 h 6933129"/>
              <a:gd name="connsiteX12486" fmla="*/ 4867365 w 12207421"/>
              <a:gd name="connsiteY12486" fmla="*/ 4435019 h 6933129"/>
              <a:gd name="connsiteX12487" fmla="*/ 4859605 w 12207421"/>
              <a:gd name="connsiteY12487" fmla="*/ 4428670 h 6933129"/>
              <a:gd name="connsiteX12488" fmla="*/ 4853256 w 12207421"/>
              <a:gd name="connsiteY12488" fmla="*/ 4351775 h 6933129"/>
              <a:gd name="connsiteX12489" fmla="*/ 4859605 w 12207421"/>
              <a:gd name="connsiteY12489" fmla="*/ 4344016 h 6933129"/>
              <a:gd name="connsiteX12490" fmla="*/ 4791882 w 12207421"/>
              <a:gd name="connsiteY12490" fmla="*/ 4344016 h 6933129"/>
              <a:gd name="connsiteX12491" fmla="*/ 4798937 w 12207421"/>
              <a:gd name="connsiteY12491" fmla="*/ 4351070 h 6933129"/>
              <a:gd name="connsiteX12492" fmla="*/ 4800348 w 12207421"/>
              <a:gd name="connsiteY12492" fmla="*/ 4399041 h 6933129"/>
              <a:gd name="connsiteX12493" fmla="*/ 4832798 w 12207421"/>
              <a:gd name="connsiteY12493" fmla="*/ 4389165 h 6933129"/>
              <a:gd name="connsiteX12494" fmla="*/ 4849728 w 12207421"/>
              <a:gd name="connsiteY12494" fmla="*/ 4407507 h 6933129"/>
              <a:gd name="connsiteX12495" fmla="*/ 4845496 w 12207421"/>
              <a:gd name="connsiteY12495" fmla="*/ 4437135 h 6933129"/>
              <a:gd name="connsiteX12496" fmla="*/ 4801053 w 12207421"/>
              <a:gd name="connsiteY12496" fmla="*/ 4453360 h 6933129"/>
              <a:gd name="connsiteX12497" fmla="*/ 4794704 w 12207421"/>
              <a:gd name="connsiteY12497" fmla="*/ 4456887 h 6933129"/>
              <a:gd name="connsiteX12498" fmla="*/ 4788355 w 12207421"/>
              <a:gd name="connsiteY12498" fmla="*/ 4449128 h 6933129"/>
              <a:gd name="connsiteX12499" fmla="*/ 4788355 w 12207421"/>
              <a:gd name="connsiteY12499" fmla="*/ 4443484 h 6933129"/>
              <a:gd name="connsiteX12500" fmla="*/ 4784828 w 12207421"/>
              <a:gd name="connsiteY12500" fmla="*/ 4351070 h 6933129"/>
              <a:gd name="connsiteX12501" fmla="*/ 4791882 w 12207421"/>
              <a:gd name="connsiteY12501" fmla="*/ 4344016 h 6933129"/>
              <a:gd name="connsiteX12502" fmla="*/ 10145846 w 12207421"/>
              <a:gd name="connsiteY12502" fmla="*/ 4337567 h 6933129"/>
              <a:gd name="connsiteX12503" fmla="*/ 10123271 w 12207421"/>
              <a:gd name="connsiteY12503" fmla="*/ 4350265 h 6933129"/>
              <a:gd name="connsiteX12504" fmla="*/ 10119039 w 12207421"/>
              <a:gd name="connsiteY12504" fmla="*/ 4372840 h 6933129"/>
              <a:gd name="connsiteX12505" fmla="*/ 10122566 w 12207421"/>
              <a:gd name="connsiteY12505" fmla="*/ 4371429 h 6933129"/>
              <a:gd name="connsiteX12506" fmla="*/ 10125388 w 12207421"/>
              <a:gd name="connsiteY12506" fmla="*/ 4370723 h 6933129"/>
              <a:gd name="connsiteX12507" fmla="*/ 10131737 w 12207421"/>
              <a:gd name="connsiteY12507" fmla="*/ 4374250 h 6933129"/>
              <a:gd name="connsiteX12508" fmla="*/ 10151489 w 12207421"/>
              <a:gd name="connsiteY12508" fmla="*/ 4363669 h 6933129"/>
              <a:gd name="connsiteX12509" fmla="*/ 10153606 w 12207421"/>
              <a:gd name="connsiteY12509" fmla="*/ 4346738 h 6933129"/>
              <a:gd name="connsiteX12510" fmla="*/ 10145846 w 12207421"/>
              <a:gd name="connsiteY12510" fmla="*/ 4337567 h 6933129"/>
              <a:gd name="connsiteX12511" fmla="*/ 8030934 w 12207421"/>
              <a:gd name="connsiteY12511" fmla="*/ 4336879 h 6933129"/>
              <a:gd name="connsiteX12512" fmla="*/ 8035167 w 12207421"/>
              <a:gd name="connsiteY12512" fmla="*/ 4346756 h 6933129"/>
              <a:gd name="connsiteX12513" fmla="*/ 8017530 w 12207421"/>
              <a:gd name="connsiteY12513" fmla="*/ 4378501 h 6933129"/>
              <a:gd name="connsiteX12514" fmla="*/ 8031639 w 12207421"/>
              <a:gd name="connsiteY12514" fmla="*/ 4390494 h 6933129"/>
              <a:gd name="connsiteX12515" fmla="*/ 8032345 w 12207421"/>
              <a:gd name="connsiteY12515" fmla="*/ 4400369 h 6933129"/>
              <a:gd name="connsiteX12516" fmla="*/ 8026701 w 12207421"/>
              <a:gd name="connsiteY12516" fmla="*/ 4402485 h 6933129"/>
              <a:gd name="connsiteX12517" fmla="*/ 8021763 w 12207421"/>
              <a:gd name="connsiteY12517" fmla="*/ 4401074 h 6933129"/>
              <a:gd name="connsiteX12518" fmla="*/ 8009771 w 12207421"/>
              <a:gd name="connsiteY12518" fmla="*/ 4390494 h 6933129"/>
              <a:gd name="connsiteX12519" fmla="*/ 7990018 w 12207421"/>
              <a:gd name="connsiteY12519" fmla="*/ 4425765 h 6933129"/>
              <a:gd name="connsiteX12520" fmla="*/ 7983668 w 12207421"/>
              <a:gd name="connsiteY12520" fmla="*/ 4429292 h 6933129"/>
              <a:gd name="connsiteX12521" fmla="*/ 7980141 w 12207421"/>
              <a:gd name="connsiteY12521" fmla="*/ 4428587 h 6933129"/>
              <a:gd name="connsiteX12522" fmla="*/ 7977319 w 12207421"/>
              <a:gd name="connsiteY12522" fmla="*/ 4418710 h 6933129"/>
              <a:gd name="connsiteX12523" fmla="*/ 7998483 w 12207421"/>
              <a:gd name="connsiteY12523" fmla="*/ 4381323 h 6933129"/>
              <a:gd name="connsiteX12524" fmla="*/ 7961800 w 12207421"/>
              <a:gd name="connsiteY12524" fmla="*/ 4349577 h 6933129"/>
              <a:gd name="connsiteX12525" fmla="*/ 7961094 w 12207421"/>
              <a:gd name="connsiteY12525" fmla="*/ 4339701 h 6933129"/>
              <a:gd name="connsiteX12526" fmla="*/ 7970970 w 12207421"/>
              <a:gd name="connsiteY12526" fmla="*/ 4338996 h 6933129"/>
              <a:gd name="connsiteX12527" fmla="*/ 8004832 w 12207421"/>
              <a:gd name="connsiteY12527" fmla="*/ 4368625 h 6933129"/>
              <a:gd name="connsiteX12528" fmla="*/ 8021058 w 12207421"/>
              <a:gd name="connsiteY12528" fmla="*/ 4339701 h 6933129"/>
              <a:gd name="connsiteX12529" fmla="*/ 8030934 w 12207421"/>
              <a:gd name="connsiteY12529" fmla="*/ 4336879 h 6933129"/>
              <a:gd name="connsiteX12530" fmla="*/ 11083041 w 12207421"/>
              <a:gd name="connsiteY12530" fmla="*/ 4336404 h 6933129"/>
              <a:gd name="connsiteX12531" fmla="*/ 11090801 w 12207421"/>
              <a:gd name="connsiteY12531" fmla="*/ 4342753 h 6933129"/>
              <a:gd name="connsiteX12532" fmla="*/ 11092212 w 12207421"/>
              <a:gd name="connsiteY12532" fmla="*/ 4354745 h 6933129"/>
              <a:gd name="connsiteX12533" fmla="*/ 11121841 w 12207421"/>
              <a:gd name="connsiteY12533" fmla="*/ 4349807 h 6933129"/>
              <a:gd name="connsiteX12534" fmla="*/ 11130306 w 12207421"/>
              <a:gd name="connsiteY12534" fmla="*/ 4355451 h 6933129"/>
              <a:gd name="connsiteX12535" fmla="*/ 11124663 w 12207421"/>
              <a:gd name="connsiteY12535" fmla="*/ 4363916 h 6933129"/>
              <a:gd name="connsiteX12536" fmla="*/ 11093623 w 12207421"/>
              <a:gd name="connsiteY12536" fmla="*/ 4368855 h 6933129"/>
              <a:gd name="connsiteX12537" fmla="*/ 11096445 w 12207421"/>
              <a:gd name="connsiteY12537" fmla="*/ 4395662 h 6933129"/>
              <a:gd name="connsiteX12538" fmla="*/ 11090095 w 12207421"/>
              <a:gd name="connsiteY12538" fmla="*/ 4403422 h 6933129"/>
              <a:gd name="connsiteX12539" fmla="*/ 11089390 w 12207421"/>
              <a:gd name="connsiteY12539" fmla="*/ 4403422 h 6933129"/>
              <a:gd name="connsiteX12540" fmla="*/ 11082335 w 12207421"/>
              <a:gd name="connsiteY12540" fmla="*/ 4397073 h 6933129"/>
              <a:gd name="connsiteX12541" fmla="*/ 11079514 w 12207421"/>
              <a:gd name="connsiteY12541" fmla="*/ 4370970 h 6933129"/>
              <a:gd name="connsiteX12542" fmla="*/ 11064699 w 12207421"/>
              <a:gd name="connsiteY12542" fmla="*/ 4373088 h 6933129"/>
              <a:gd name="connsiteX12543" fmla="*/ 11063289 w 12207421"/>
              <a:gd name="connsiteY12543" fmla="*/ 4373088 h 6933129"/>
              <a:gd name="connsiteX12544" fmla="*/ 11056234 w 12207421"/>
              <a:gd name="connsiteY12544" fmla="*/ 4367443 h 6933129"/>
              <a:gd name="connsiteX12545" fmla="*/ 11062583 w 12207421"/>
              <a:gd name="connsiteY12545" fmla="*/ 4359683 h 6933129"/>
              <a:gd name="connsiteX12546" fmla="*/ 11078103 w 12207421"/>
              <a:gd name="connsiteY12546" fmla="*/ 4356862 h 6933129"/>
              <a:gd name="connsiteX12547" fmla="*/ 11076692 w 12207421"/>
              <a:gd name="connsiteY12547" fmla="*/ 4344164 h 6933129"/>
              <a:gd name="connsiteX12548" fmla="*/ 11083041 w 12207421"/>
              <a:gd name="connsiteY12548" fmla="*/ 4336404 h 6933129"/>
              <a:gd name="connsiteX12549" fmla="*/ 8109943 w 12207421"/>
              <a:gd name="connsiteY12549" fmla="*/ 4335469 h 6933129"/>
              <a:gd name="connsiteX12550" fmla="*/ 8116997 w 12207421"/>
              <a:gd name="connsiteY12550" fmla="*/ 4342523 h 6933129"/>
              <a:gd name="connsiteX12551" fmla="*/ 8117703 w 12207421"/>
              <a:gd name="connsiteY12551" fmla="*/ 4367215 h 6933129"/>
              <a:gd name="connsiteX12552" fmla="*/ 8134633 w 12207421"/>
              <a:gd name="connsiteY12552" fmla="*/ 4365803 h 6933129"/>
              <a:gd name="connsiteX12553" fmla="*/ 8142393 w 12207421"/>
              <a:gd name="connsiteY12553" fmla="*/ 4372152 h 6933129"/>
              <a:gd name="connsiteX12554" fmla="*/ 8136044 w 12207421"/>
              <a:gd name="connsiteY12554" fmla="*/ 4379913 h 6933129"/>
              <a:gd name="connsiteX12555" fmla="*/ 8118408 w 12207421"/>
              <a:gd name="connsiteY12555" fmla="*/ 4381323 h 6933129"/>
              <a:gd name="connsiteX12556" fmla="*/ 8119114 w 12207421"/>
              <a:gd name="connsiteY12556" fmla="*/ 4403191 h 6933129"/>
              <a:gd name="connsiteX12557" fmla="*/ 8112059 w 12207421"/>
              <a:gd name="connsiteY12557" fmla="*/ 4410246 h 6933129"/>
              <a:gd name="connsiteX12558" fmla="*/ 8105005 w 12207421"/>
              <a:gd name="connsiteY12558" fmla="*/ 4403191 h 6933129"/>
              <a:gd name="connsiteX12559" fmla="*/ 8104299 w 12207421"/>
              <a:gd name="connsiteY12559" fmla="*/ 4382029 h 6933129"/>
              <a:gd name="connsiteX12560" fmla="*/ 8082429 w 12207421"/>
              <a:gd name="connsiteY12560" fmla="*/ 4383439 h 6933129"/>
              <a:gd name="connsiteX12561" fmla="*/ 8081724 w 12207421"/>
              <a:gd name="connsiteY12561" fmla="*/ 4383439 h 6933129"/>
              <a:gd name="connsiteX12562" fmla="*/ 8074670 w 12207421"/>
              <a:gd name="connsiteY12562" fmla="*/ 4377091 h 6933129"/>
              <a:gd name="connsiteX12563" fmla="*/ 8081019 w 12207421"/>
              <a:gd name="connsiteY12563" fmla="*/ 4368626 h 6933129"/>
              <a:gd name="connsiteX12564" fmla="*/ 8103594 w 12207421"/>
              <a:gd name="connsiteY12564" fmla="*/ 4367215 h 6933129"/>
              <a:gd name="connsiteX12565" fmla="*/ 8102888 w 12207421"/>
              <a:gd name="connsiteY12565" fmla="*/ 4342523 h 6933129"/>
              <a:gd name="connsiteX12566" fmla="*/ 8109943 w 12207421"/>
              <a:gd name="connsiteY12566" fmla="*/ 4335469 h 6933129"/>
              <a:gd name="connsiteX12567" fmla="*/ 9251348 w 12207421"/>
              <a:gd name="connsiteY12567" fmla="*/ 4334753 h 6933129"/>
              <a:gd name="connsiteX12568" fmla="*/ 9259107 w 12207421"/>
              <a:gd name="connsiteY12568" fmla="*/ 4341102 h 6933129"/>
              <a:gd name="connsiteX12569" fmla="*/ 9260518 w 12207421"/>
              <a:gd name="connsiteY12569" fmla="*/ 4353094 h 6933129"/>
              <a:gd name="connsiteX12570" fmla="*/ 9290147 w 12207421"/>
              <a:gd name="connsiteY12570" fmla="*/ 4348156 h 6933129"/>
              <a:gd name="connsiteX12571" fmla="*/ 9298612 w 12207421"/>
              <a:gd name="connsiteY12571" fmla="*/ 4353800 h 6933129"/>
              <a:gd name="connsiteX12572" fmla="*/ 9292969 w 12207421"/>
              <a:gd name="connsiteY12572" fmla="*/ 4362266 h 6933129"/>
              <a:gd name="connsiteX12573" fmla="*/ 9261929 w 12207421"/>
              <a:gd name="connsiteY12573" fmla="*/ 4367204 h 6933129"/>
              <a:gd name="connsiteX12574" fmla="*/ 9264751 w 12207421"/>
              <a:gd name="connsiteY12574" fmla="*/ 4394011 h 6933129"/>
              <a:gd name="connsiteX12575" fmla="*/ 9258402 w 12207421"/>
              <a:gd name="connsiteY12575" fmla="*/ 4401771 h 6933129"/>
              <a:gd name="connsiteX12576" fmla="*/ 9257697 w 12207421"/>
              <a:gd name="connsiteY12576" fmla="*/ 4401771 h 6933129"/>
              <a:gd name="connsiteX12577" fmla="*/ 9250641 w 12207421"/>
              <a:gd name="connsiteY12577" fmla="*/ 4395422 h 6933129"/>
              <a:gd name="connsiteX12578" fmla="*/ 9247819 w 12207421"/>
              <a:gd name="connsiteY12578" fmla="*/ 4369320 h 6933129"/>
              <a:gd name="connsiteX12579" fmla="*/ 9233005 w 12207421"/>
              <a:gd name="connsiteY12579" fmla="*/ 4371437 h 6933129"/>
              <a:gd name="connsiteX12580" fmla="*/ 9231594 w 12207421"/>
              <a:gd name="connsiteY12580" fmla="*/ 4371437 h 6933129"/>
              <a:gd name="connsiteX12581" fmla="*/ 9224540 w 12207421"/>
              <a:gd name="connsiteY12581" fmla="*/ 4365793 h 6933129"/>
              <a:gd name="connsiteX12582" fmla="*/ 9230889 w 12207421"/>
              <a:gd name="connsiteY12582" fmla="*/ 4358033 h 6933129"/>
              <a:gd name="connsiteX12583" fmla="*/ 9246408 w 12207421"/>
              <a:gd name="connsiteY12583" fmla="*/ 4355212 h 6933129"/>
              <a:gd name="connsiteX12584" fmla="*/ 9244997 w 12207421"/>
              <a:gd name="connsiteY12584" fmla="*/ 4342513 h 6933129"/>
              <a:gd name="connsiteX12585" fmla="*/ 9251348 w 12207421"/>
              <a:gd name="connsiteY12585" fmla="*/ 4334753 h 6933129"/>
              <a:gd name="connsiteX12586" fmla="*/ 9980067 w 12207421"/>
              <a:gd name="connsiteY12586" fmla="*/ 4334746 h 6933129"/>
              <a:gd name="connsiteX12587" fmla="*/ 10066131 w 12207421"/>
              <a:gd name="connsiteY12587" fmla="*/ 4339684 h 6933129"/>
              <a:gd name="connsiteX12588" fmla="*/ 10072481 w 12207421"/>
              <a:gd name="connsiteY12588" fmla="*/ 4347445 h 6933129"/>
              <a:gd name="connsiteX12589" fmla="*/ 10065426 w 12207421"/>
              <a:gd name="connsiteY12589" fmla="*/ 4353794 h 6933129"/>
              <a:gd name="connsiteX12590" fmla="*/ 10064720 w 12207421"/>
              <a:gd name="connsiteY12590" fmla="*/ 4353794 h 6933129"/>
              <a:gd name="connsiteX12591" fmla="*/ 9978657 w 12207421"/>
              <a:gd name="connsiteY12591" fmla="*/ 4348856 h 6933129"/>
              <a:gd name="connsiteX12592" fmla="*/ 9972308 w 12207421"/>
              <a:gd name="connsiteY12592" fmla="*/ 4341095 h 6933129"/>
              <a:gd name="connsiteX12593" fmla="*/ 9980067 w 12207421"/>
              <a:gd name="connsiteY12593" fmla="*/ 4334746 h 6933129"/>
              <a:gd name="connsiteX12594" fmla="*/ 9929276 w 12207421"/>
              <a:gd name="connsiteY12594" fmla="*/ 4334041 h 6933129"/>
              <a:gd name="connsiteX12595" fmla="*/ 9937036 w 12207421"/>
              <a:gd name="connsiteY12595" fmla="*/ 4340390 h 6933129"/>
              <a:gd name="connsiteX12596" fmla="*/ 9930687 w 12207421"/>
              <a:gd name="connsiteY12596" fmla="*/ 4348150 h 6933129"/>
              <a:gd name="connsiteX12597" fmla="*/ 9903175 w 12207421"/>
              <a:gd name="connsiteY12597" fmla="*/ 4350971 h 6933129"/>
              <a:gd name="connsiteX12598" fmla="*/ 9902469 w 12207421"/>
              <a:gd name="connsiteY12598" fmla="*/ 4350971 h 6933129"/>
              <a:gd name="connsiteX12599" fmla="*/ 9895414 w 12207421"/>
              <a:gd name="connsiteY12599" fmla="*/ 4344622 h 6933129"/>
              <a:gd name="connsiteX12600" fmla="*/ 9901763 w 12207421"/>
              <a:gd name="connsiteY12600" fmla="*/ 4336863 h 6933129"/>
              <a:gd name="connsiteX12601" fmla="*/ 11032955 w 12207421"/>
              <a:gd name="connsiteY12601" fmla="*/ 4332877 h 6933129"/>
              <a:gd name="connsiteX12602" fmla="*/ 11039304 w 12207421"/>
              <a:gd name="connsiteY12602" fmla="*/ 4336404 h 6933129"/>
              <a:gd name="connsiteX12603" fmla="*/ 11040010 w 12207421"/>
              <a:gd name="connsiteY12603" fmla="*/ 4344164 h 6933129"/>
              <a:gd name="connsiteX12604" fmla="*/ 10987101 w 12207421"/>
              <a:gd name="connsiteY12604" fmla="*/ 4413297 h 6933129"/>
              <a:gd name="connsiteX12605" fmla="*/ 11030839 w 12207421"/>
              <a:gd name="connsiteY12605" fmla="*/ 4400599 h 6933129"/>
              <a:gd name="connsiteX12606" fmla="*/ 11039304 w 12207421"/>
              <a:gd name="connsiteY12606" fmla="*/ 4405537 h 6933129"/>
              <a:gd name="connsiteX12607" fmla="*/ 11034366 w 12207421"/>
              <a:gd name="connsiteY12607" fmla="*/ 4414003 h 6933129"/>
              <a:gd name="connsiteX12608" fmla="*/ 10970170 w 12207421"/>
              <a:gd name="connsiteY12608" fmla="*/ 4432344 h 6933129"/>
              <a:gd name="connsiteX12609" fmla="*/ 10968054 w 12207421"/>
              <a:gd name="connsiteY12609" fmla="*/ 4432344 h 6933129"/>
              <a:gd name="connsiteX12610" fmla="*/ 10962410 w 12207421"/>
              <a:gd name="connsiteY12610" fmla="*/ 4429522 h 6933129"/>
              <a:gd name="connsiteX12611" fmla="*/ 10962410 w 12207421"/>
              <a:gd name="connsiteY12611" fmla="*/ 4421057 h 6933129"/>
              <a:gd name="connsiteX12612" fmla="*/ 11018847 w 12207421"/>
              <a:gd name="connsiteY12612" fmla="*/ 4347691 h 6933129"/>
              <a:gd name="connsiteX12613" fmla="*/ 10958178 w 12207421"/>
              <a:gd name="connsiteY12613" fmla="*/ 4351924 h 6933129"/>
              <a:gd name="connsiteX12614" fmla="*/ 10950418 w 12207421"/>
              <a:gd name="connsiteY12614" fmla="*/ 4345575 h 6933129"/>
              <a:gd name="connsiteX12615" fmla="*/ 10956767 w 12207421"/>
              <a:gd name="connsiteY12615" fmla="*/ 4337815 h 6933129"/>
              <a:gd name="connsiteX12616" fmla="*/ 8209321 w 12207421"/>
              <a:gd name="connsiteY12616" fmla="*/ 4331853 h 6933129"/>
              <a:gd name="connsiteX12617" fmla="*/ 8224224 w 12207421"/>
              <a:gd name="connsiteY12617" fmla="*/ 4341112 h 6933129"/>
              <a:gd name="connsiteX12618" fmla="*/ 8225635 w 12207421"/>
              <a:gd name="connsiteY12618" fmla="*/ 4388377 h 6933129"/>
              <a:gd name="connsiteX12619" fmla="*/ 8212937 w 12207421"/>
              <a:gd name="connsiteY12619" fmla="*/ 4403191 h 6933129"/>
              <a:gd name="connsiteX12620" fmla="*/ 8251737 w 12207421"/>
              <a:gd name="connsiteY12620" fmla="*/ 4400369 h 6933129"/>
              <a:gd name="connsiteX12621" fmla="*/ 8259496 w 12207421"/>
              <a:gd name="connsiteY12621" fmla="*/ 4406718 h 6933129"/>
              <a:gd name="connsiteX12622" fmla="*/ 8253148 w 12207421"/>
              <a:gd name="connsiteY12622" fmla="*/ 4415889 h 6933129"/>
              <a:gd name="connsiteX12623" fmla="*/ 8189657 w 12207421"/>
              <a:gd name="connsiteY12623" fmla="*/ 4420122 h 6933129"/>
              <a:gd name="connsiteX12624" fmla="*/ 8188951 w 12207421"/>
              <a:gd name="connsiteY12624" fmla="*/ 4420122 h 6933129"/>
              <a:gd name="connsiteX12625" fmla="*/ 8182602 w 12207421"/>
              <a:gd name="connsiteY12625" fmla="*/ 4415184 h 6933129"/>
              <a:gd name="connsiteX12626" fmla="*/ 8185424 w 12207421"/>
              <a:gd name="connsiteY12626" fmla="*/ 4406718 h 6933129"/>
              <a:gd name="connsiteX12627" fmla="*/ 8213643 w 12207421"/>
              <a:gd name="connsiteY12627" fmla="*/ 4381323 h 6933129"/>
              <a:gd name="connsiteX12628" fmla="*/ 8213643 w 12207421"/>
              <a:gd name="connsiteY12628" fmla="*/ 4350988 h 6933129"/>
              <a:gd name="connsiteX12629" fmla="*/ 8196006 w 12207421"/>
              <a:gd name="connsiteY12629" fmla="*/ 4346050 h 6933129"/>
              <a:gd name="connsiteX12630" fmla="*/ 8184719 w 12207421"/>
              <a:gd name="connsiteY12630" fmla="*/ 4360159 h 6933129"/>
              <a:gd name="connsiteX12631" fmla="*/ 8176959 w 12207421"/>
              <a:gd name="connsiteY12631" fmla="*/ 4366508 h 6933129"/>
              <a:gd name="connsiteX12632" fmla="*/ 8170610 w 12207421"/>
              <a:gd name="connsiteY12632" fmla="*/ 4358748 h 6933129"/>
              <a:gd name="connsiteX12633" fmla="*/ 8191773 w 12207421"/>
              <a:gd name="connsiteY12633" fmla="*/ 4332647 h 6933129"/>
              <a:gd name="connsiteX12634" fmla="*/ 8209321 w 12207421"/>
              <a:gd name="connsiteY12634" fmla="*/ 4331853 h 6933129"/>
              <a:gd name="connsiteX12635" fmla="*/ 9201967 w 12207421"/>
              <a:gd name="connsiteY12635" fmla="*/ 4331226 h 6933129"/>
              <a:gd name="connsiteX12636" fmla="*/ 9208316 w 12207421"/>
              <a:gd name="connsiteY12636" fmla="*/ 4334753 h 6933129"/>
              <a:gd name="connsiteX12637" fmla="*/ 9207610 w 12207421"/>
              <a:gd name="connsiteY12637" fmla="*/ 4342513 h 6933129"/>
              <a:gd name="connsiteX12638" fmla="*/ 9154702 w 12207421"/>
              <a:gd name="connsiteY12638" fmla="*/ 4411646 h 6933129"/>
              <a:gd name="connsiteX12639" fmla="*/ 9198439 w 12207421"/>
              <a:gd name="connsiteY12639" fmla="*/ 4398948 h 6933129"/>
              <a:gd name="connsiteX12640" fmla="*/ 9206905 w 12207421"/>
              <a:gd name="connsiteY12640" fmla="*/ 4403886 h 6933129"/>
              <a:gd name="connsiteX12641" fmla="*/ 9201967 w 12207421"/>
              <a:gd name="connsiteY12641" fmla="*/ 4412352 h 6933129"/>
              <a:gd name="connsiteX12642" fmla="*/ 9137771 w 12207421"/>
              <a:gd name="connsiteY12642" fmla="*/ 4430692 h 6933129"/>
              <a:gd name="connsiteX12643" fmla="*/ 9135654 w 12207421"/>
              <a:gd name="connsiteY12643" fmla="*/ 4430692 h 6933129"/>
              <a:gd name="connsiteX12644" fmla="*/ 9130010 w 12207421"/>
              <a:gd name="connsiteY12644" fmla="*/ 4427870 h 6933129"/>
              <a:gd name="connsiteX12645" fmla="*/ 9131421 w 12207421"/>
              <a:gd name="connsiteY12645" fmla="*/ 4419406 h 6933129"/>
              <a:gd name="connsiteX12646" fmla="*/ 9187858 w 12207421"/>
              <a:gd name="connsiteY12646" fmla="*/ 4346040 h 6933129"/>
              <a:gd name="connsiteX12647" fmla="*/ 9127189 w 12207421"/>
              <a:gd name="connsiteY12647" fmla="*/ 4350273 h 6933129"/>
              <a:gd name="connsiteX12648" fmla="*/ 9119429 w 12207421"/>
              <a:gd name="connsiteY12648" fmla="*/ 4343924 h 6933129"/>
              <a:gd name="connsiteX12649" fmla="*/ 9125778 w 12207421"/>
              <a:gd name="connsiteY12649" fmla="*/ 4336164 h 6933129"/>
              <a:gd name="connsiteX12650" fmla="*/ 533858 w 12207421"/>
              <a:gd name="connsiteY12650" fmla="*/ 4326386 h 6933129"/>
              <a:gd name="connsiteX12651" fmla="*/ 541619 w 12207421"/>
              <a:gd name="connsiteY12651" fmla="*/ 4332735 h 6933129"/>
              <a:gd name="connsiteX12652" fmla="*/ 543030 w 12207421"/>
              <a:gd name="connsiteY12652" fmla="*/ 4344728 h 6933129"/>
              <a:gd name="connsiteX12653" fmla="*/ 572659 w 12207421"/>
              <a:gd name="connsiteY12653" fmla="*/ 4339790 h 6933129"/>
              <a:gd name="connsiteX12654" fmla="*/ 581124 w 12207421"/>
              <a:gd name="connsiteY12654" fmla="*/ 4345434 h 6933129"/>
              <a:gd name="connsiteX12655" fmla="*/ 575481 w 12207421"/>
              <a:gd name="connsiteY12655" fmla="*/ 4353899 h 6933129"/>
              <a:gd name="connsiteX12656" fmla="*/ 544439 w 12207421"/>
              <a:gd name="connsiteY12656" fmla="*/ 4358837 h 6933129"/>
              <a:gd name="connsiteX12657" fmla="*/ 547262 w 12207421"/>
              <a:gd name="connsiteY12657" fmla="*/ 4385645 h 6933129"/>
              <a:gd name="connsiteX12658" fmla="*/ 540912 w 12207421"/>
              <a:gd name="connsiteY12658" fmla="*/ 4393405 h 6933129"/>
              <a:gd name="connsiteX12659" fmla="*/ 540208 w 12207421"/>
              <a:gd name="connsiteY12659" fmla="*/ 4393405 h 6933129"/>
              <a:gd name="connsiteX12660" fmla="*/ 533152 w 12207421"/>
              <a:gd name="connsiteY12660" fmla="*/ 4387056 h 6933129"/>
              <a:gd name="connsiteX12661" fmla="*/ 530332 w 12207421"/>
              <a:gd name="connsiteY12661" fmla="*/ 4360953 h 6933129"/>
              <a:gd name="connsiteX12662" fmla="*/ 515516 w 12207421"/>
              <a:gd name="connsiteY12662" fmla="*/ 4363070 h 6933129"/>
              <a:gd name="connsiteX12663" fmla="*/ 514106 w 12207421"/>
              <a:gd name="connsiteY12663" fmla="*/ 4363070 h 6933129"/>
              <a:gd name="connsiteX12664" fmla="*/ 507051 w 12207421"/>
              <a:gd name="connsiteY12664" fmla="*/ 4357426 h 6933129"/>
              <a:gd name="connsiteX12665" fmla="*/ 513400 w 12207421"/>
              <a:gd name="connsiteY12665" fmla="*/ 4349666 h 6933129"/>
              <a:gd name="connsiteX12666" fmla="*/ 528920 w 12207421"/>
              <a:gd name="connsiteY12666" fmla="*/ 4346845 h 6933129"/>
              <a:gd name="connsiteX12667" fmla="*/ 527509 w 12207421"/>
              <a:gd name="connsiteY12667" fmla="*/ 4334146 h 6933129"/>
              <a:gd name="connsiteX12668" fmla="*/ 533858 w 12207421"/>
              <a:gd name="connsiteY12668" fmla="*/ 4326386 h 6933129"/>
              <a:gd name="connsiteX12669" fmla="*/ 483772 w 12207421"/>
              <a:gd name="connsiteY12669" fmla="*/ 4322859 h 6933129"/>
              <a:gd name="connsiteX12670" fmla="*/ 490121 w 12207421"/>
              <a:gd name="connsiteY12670" fmla="*/ 4326386 h 6933129"/>
              <a:gd name="connsiteX12671" fmla="*/ 490827 w 12207421"/>
              <a:gd name="connsiteY12671" fmla="*/ 4334146 h 6933129"/>
              <a:gd name="connsiteX12672" fmla="*/ 437919 w 12207421"/>
              <a:gd name="connsiteY12672" fmla="*/ 4403281 h 6933129"/>
              <a:gd name="connsiteX12673" fmla="*/ 481656 w 12207421"/>
              <a:gd name="connsiteY12673" fmla="*/ 4390582 h 6933129"/>
              <a:gd name="connsiteX12674" fmla="*/ 490121 w 12207421"/>
              <a:gd name="connsiteY12674" fmla="*/ 4395520 h 6933129"/>
              <a:gd name="connsiteX12675" fmla="*/ 485183 w 12207421"/>
              <a:gd name="connsiteY12675" fmla="*/ 4403987 h 6933129"/>
              <a:gd name="connsiteX12676" fmla="*/ 420988 w 12207421"/>
              <a:gd name="connsiteY12676" fmla="*/ 4422328 h 6933129"/>
              <a:gd name="connsiteX12677" fmla="*/ 418872 w 12207421"/>
              <a:gd name="connsiteY12677" fmla="*/ 4422328 h 6933129"/>
              <a:gd name="connsiteX12678" fmla="*/ 413228 w 12207421"/>
              <a:gd name="connsiteY12678" fmla="*/ 4419506 h 6933129"/>
              <a:gd name="connsiteX12679" fmla="*/ 413228 w 12207421"/>
              <a:gd name="connsiteY12679" fmla="*/ 4411040 h 6933129"/>
              <a:gd name="connsiteX12680" fmla="*/ 469664 w 12207421"/>
              <a:gd name="connsiteY12680" fmla="*/ 4337674 h 6933129"/>
              <a:gd name="connsiteX12681" fmla="*/ 408996 w 12207421"/>
              <a:gd name="connsiteY12681" fmla="*/ 4341907 h 6933129"/>
              <a:gd name="connsiteX12682" fmla="*/ 401236 w 12207421"/>
              <a:gd name="connsiteY12682" fmla="*/ 4335557 h 6933129"/>
              <a:gd name="connsiteX12683" fmla="*/ 407585 w 12207421"/>
              <a:gd name="connsiteY12683" fmla="*/ 4327797 h 6933129"/>
              <a:gd name="connsiteX12684" fmla="*/ 2576797 w 12207421"/>
              <a:gd name="connsiteY12684" fmla="*/ 4322165 h 6933129"/>
              <a:gd name="connsiteX12685" fmla="*/ 2584557 w 12207421"/>
              <a:gd name="connsiteY12685" fmla="*/ 4328514 h 6933129"/>
              <a:gd name="connsiteX12686" fmla="*/ 2578208 w 12207421"/>
              <a:gd name="connsiteY12686" fmla="*/ 4336274 h 6933129"/>
              <a:gd name="connsiteX12687" fmla="*/ 2533765 w 12207421"/>
              <a:gd name="connsiteY12687" fmla="*/ 4339094 h 6933129"/>
              <a:gd name="connsiteX12688" fmla="*/ 2533059 w 12207421"/>
              <a:gd name="connsiteY12688" fmla="*/ 4339094 h 6933129"/>
              <a:gd name="connsiteX12689" fmla="*/ 2526005 w 12207421"/>
              <a:gd name="connsiteY12689" fmla="*/ 4332746 h 6933129"/>
              <a:gd name="connsiteX12690" fmla="*/ 2532354 w 12207421"/>
              <a:gd name="connsiteY12690" fmla="*/ 4324987 h 6933129"/>
              <a:gd name="connsiteX12691" fmla="*/ 8668653 w 12207421"/>
              <a:gd name="connsiteY12691" fmla="*/ 4319928 h 6933129"/>
              <a:gd name="connsiteX12692" fmla="*/ 8668653 w 12207421"/>
              <a:gd name="connsiteY12692" fmla="*/ 4329099 h 6933129"/>
              <a:gd name="connsiteX12693" fmla="*/ 8639024 w 12207421"/>
              <a:gd name="connsiteY12693" fmla="*/ 4368605 h 6933129"/>
              <a:gd name="connsiteX12694" fmla="*/ 8660188 w 12207421"/>
              <a:gd name="connsiteY12694" fmla="*/ 4417280 h 6933129"/>
              <a:gd name="connsiteX12695" fmla="*/ 8655955 w 12207421"/>
              <a:gd name="connsiteY12695" fmla="*/ 4426451 h 6933129"/>
              <a:gd name="connsiteX12696" fmla="*/ 8653838 w 12207421"/>
              <a:gd name="connsiteY12696" fmla="*/ 4427156 h 6933129"/>
              <a:gd name="connsiteX12697" fmla="*/ 8647489 w 12207421"/>
              <a:gd name="connsiteY12697" fmla="*/ 4422218 h 6933129"/>
              <a:gd name="connsiteX12698" fmla="*/ 8630559 w 12207421"/>
              <a:gd name="connsiteY12698" fmla="*/ 4382713 h 6933129"/>
              <a:gd name="connsiteX12699" fmla="*/ 8610100 w 12207421"/>
              <a:gd name="connsiteY12699" fmla="*/ 4416575 h 6933129"/>
              <a:gd name="connsiteX12700" fmla="*/ 8603751 w 12207421"/>
              <a:gd name="connsiteY12700" fmla="*/ 4420102 h 6933129"/>
              <a:gd name="connsiteX12701" fmla="*/ 8600224 w 12207421"/>
              <a:gd name="connsiteY12701" fmla="*/ 4419396 h 6933129"/>
              <a:gd name="connsiteX12702" fmla="*/ 8597402 w 12207421"/>
              <a:gd name="connsiteY12702" fmla="*/ 4409520 h 6933129"/>
              <a:gd name="connsiteX12703" fmla="*/ 8622799 w 12207421"/>
              <a:gd name="connsiteY12703" fmla="*/ 4368605 h 6933129"/>
              <a:gd name="connsiteX12704" fmla="*/ 8602340 w 12207421"/>
              <a:gd name="connsiteY12704" fmla="*/ 4336859 h 6933129"/>
              <a:gd name="connsiteX12705" fmla="*/ 8603751 w 12207421"/>
              <a:gd name="connsiteY12705" fmla="*/ 4326983 h 6933129"/>
              <a:gd name="connsiteX12706" fmla="*/ 8613627 w 12207421"/>
              <a:gd name="connsiteY12706" fmla="*/ 4328393 h 6933129"/>
              <a:gd name="connsiteX12707" fmla="*/ 8631970 w 12207421"/>
              <a:gd name="connsiteY12707" fmla="*/ 4355906 h 6933129"/>
              <a:gd name="connsiteX12708" fmla="*/ 8658777 w 12207421"/>
              <a:gd name="connsiteY12708" fmla="*/ 4320634 h 6933129"/>
              <a:gd name="connsiteX12709" fmla="*/ 8668653 w 12207421"/>
              <a:gd name="connsiteY12709" fmla="*/ 4319928 h 6933129"/>
              <a:gd name="connsiteX12710" fmla="*/ 9839685 w 12207421"/>
              <a:gd name="connsiteY12710" fmla="*/ 4310761 h 6933129"/>
              <a:gd name="connsiteX12711" fmla="*/ 9814994 w 12207421"/>
              <a:gd name="connsiteY12711" fmla="*/ 4368608 h 6933129"/>
              <a:gd name="connsiteX12712" fmla="*/ 9858731 w 12207421"/>
              <a:gd name="connsiteY12712" fmla="*/ 4370724 h 6933129"/>
              <a:gd name="connsiteX12713" fmla="*/ 4164041 w 12207421"/>
              <a:gd name="connsiteY12713" fmla="*/ 4309457 h 6933129"/>
              <a:gd name="connsiteX12714" fmla="*/ 4171800 w 12207421"/>
              <a:gd name="connsiteY12714" fmla="*/ 4315806 h 6933129"/>
              <a:gd name="connsiteX12715" fmla="*/ 4165452 w 12207421"/>
              <a:gd name="connsiteY12715" fmla="*/ 4323565 h 6933129"/>
              <a:gd name="connsiteX12716" fmla="*/ 3646246 w 12207421"/>
              <a:gd name="connsiteY12716" fmla="*/ 4356017 h 6933129"/>
              <a:gd name="connsiteX12717" fmla="*/ 3645540 w 12207421"/>
              <a:gd name="connsiteY12717" fmla="*/ 4356017 h 6933129"/>
              <a:gd name="connsiteX12718" fmla="*/ 3638486 w 12207421"/>
              <a:gd name="connsiteY12718" fmla="*/ 4349667 h 6933129"/>
              <a:gd name="connsiteX12719" fmla="*/ 3644835 w 12207421"/>
              <a:gd name="connsiteY12719" fmla="*/ 4341907 h 6933129"/>
              <a:gd name="connsiteX12720" fmla="*/ 8797043 w 12207421"/>
              <a:gd name="connsiteY12720" fmla="*/ 4307230 h 6933129"/>
              <a:gd name="connsiteX12721" fmla="*/ 8804803 w 12207421"/>
              <a:gd name="connsiteY12721" fmla="*/ 4312168 h 6933129"/>
              <a:gd name="connsiteX12722" fmla="*/ 8818912 w 12207421"/>
              <a:gd name="connsiteY12722" fmla="*/ 4402464 h 6933129"/>
              <a:gd name="connsiteX12723" fmla="*/ 8786462 w 12207421"/>
              <a:gd name="connsiteY12723" fmla="*/ 4448317 h 6933129"/>
              <a:gd name="connsiteX12724" fmla="*/ 8759654 w 12207421"/>
              <a:gd name="connsiteY12724" fmla="*/ 4456077 h 6933129"/>
              <a:gd name="connsiteX12725" fmla="*/ 8746956 w 12207421"/>
              <a:gd name="connsiteY12725" fmla="*/ 4454667 h 6933129"/>
              <a:gd name="connsiteX12726" fmla="*/ 8742018 w 12207421"/>
              <a:gd name="connsiteY12726" fmla="*/ 4446202 h 6933129"/>
              <a:gd name="connsiteX12727" fmla="*/ 8750483 w 12207421"/>
              <a:gd name="connsiteY12727" fmla="*/ 4441264 h 6933129"/>
              <a:gd name="connsiteX12728" fmla="*/ 8778702 w 12207421"/>
              <a:gd name="connsiteY12728" fmla="*/ 4436326 h 6933129"/>
              <a:gd name="connsiteX12729" fmla="*/ 8805509 w 12207421"/>
              <a:gd name="connsiteY12729" fmla="*/ 4398937 h 6933129"/>
              <a:gd name="connsiteX12730" fmla="*/ 8801276 w 12207421"/>
              <a:gd name="connsiteY12730" fmla="*/ 4345324 h 6933129"/>
              <a:gd name="connsiteX12731" fmla="*/ 8801276 w 12207421"/>
              <a:gd name="connsiteY12731" fmla="*/ 4346029 h 6933129"/>
              <a:gd name="connsiteX12732" fmla="*/ 8770237 w 12207421"/>
              <a:gd name="connsiteY12732" fmla="*/ 4363665 h 6933129"/>
              <a:gd name="connsiteX12733" fmla="*/ 8751189 w 12207421"/>
              <a:gd name="connsiteY12733" fmla="*/ 4314284 h 6933129"/>
              <a:gd name="connsiteX12734" fmla="*/ 8758949 w 12207421"/>
              <a:gd name="connsiteY12734" fmla="*/ 4308641 h 6933129"/>
              <a:gd name="connsiteX12735" fmla="*/ 8764592 w 12207421"/>
              <a:gd name="connsiteY12735" fmla="*/ 4316401 h 6933129"/>
              <a:gd name="connsiteX12736" fmla="*/ 8773059 w 12207421"/>
              <a:gd name="connsiteY12736" fmla="*/ 4349556 h 6933129"/>
              <a:gd name="connsiteX12737" fmla="*/ 8787873 w 12207421"/>
              <a:gd name="connsiteY12737" fmla="*/ 4339680 h 6933129"/>
              <a:gd name="connsiteX12738" fmla="*/ 8791400 w 12207421"/>
              <a:gd name="connsiteY12738" fmla="*/ 4314284 h 6933129"/>
              <a:gd name="connsiteX12739" fmla="*/ 8797043 w 12207421"/>
              <a:gd name="connsiteY12739" fmla="*/ 4307230 h 6933129"/>
              <a:gd name="connsiteX12740" fmla="*/ 11214253 w 12207421"/>
              <a:gd name="connsiteY12740" fmla="*/ 4303248 h 6933129"/>
              <a:gd name="connsiteX12741" fmla="*/ 11217780 w 12207421"/>
              <a:gd name="connsiteY12741" fmla="*/ 4312419 h 6933129"/>
              <a:gd name="connsiteX12742" fmla="*/ 11201555 w 12207421"/>
              <a:gd name="connsiteY12742" fmla="*/ 4351218 h 6933129"/>
              <a:gd name="connsiteX12743" fmla="*/ 11227656 w 12207421"/>
              <a:gd name="connsiteY12743" fmla="*/ 4373088 h 6933129"/>
              <a:gd name="connsiteX12744" fmla="*/ 11228362 w 12207421"/>
              <a:gd name="connsiteY12744" fmla="*/ 4382964 h 6933129"/>
              <a:gd name="connsiteX12745" fmla="*/ 11222718 w 12207421"/>
              <a:gd name="connsiteY12745" fmla="*/ 4385786 h 6933129"/>
              <a:gd name="connsiteX12746" fmla="*/ 11218486 w 12207421"/>
              <a:gd name="connsiteY12746" fmla="*/ 4384375 h 6933129"/>
              <a:gd name="connsiteX12747" fmla="*/ 11195912 w 12207421"/>
              <a:gd name="connsiteY12747" fmla="*/ 4365328 h 6933129"/>
              <a:gd name="connsiteX12748" fmla="*/ 11178276 w 12207421"/>
              <a:gd name="connsiteY12748" fmla="*/ 4405538 h 6933129"/>
              <a:gd name="connsiteX12749" fmla="*/ 11171927 w 12207421"/>
              <a:gd name="connsiteY12749" fmla="*/ 4409771 h 6933129"/>
              <a:gd name="connsiteX12750" fmla="*/ 11169105 w 12207421"/>
              <a:gd name="connsiteY12750" fmla="*/ 4409066 h 6933129"/>
              <a:gd name="connsiteX12751" fmla="*/ 11165578 w 12207421"/>
              <a:gd name="connsiteY12751" fmla="*/ 4399895 h 6933129"/>
              <a:gd name="connsiteX12752" fmla="*/ 11184625 w 12207421"/>
              <a:gd name="connsiteY12752" fmla="*/ 4355451 h 6933129"/>
              <a:gd name="connsiteX12753" fmla="*/ 11147942 w 12207421"/>
              <a:gd name="connsiteY12753" fmla="*/ 4324412 h 6933129"/>
              <a:gd name="connsiteX12754" fmla="*/ 11147236 w 12207421"/>
              <a:gd name="connsiteY12754" fmla="*/ 4314536 h 6933129"/>
              <a:gd name="connsiteX12755" fmla="*/ 11157112 w 12207421"/>
              <a:gd name="connsiteY12755" fmla="*/ 4313830 h 6933129"/>
              <a:gd name="connsiteX12756" fmla="*/ 11190268 w 12207421"/>
              <a:gd name="connsiteY12756" fmla="*/ 4341342 h 6933129"/>
              <a:gd name="connsiteX12757" fmla="*/ 11205082 w 12207421"/>
              <a:gd name="connsiteY12757" fmla="*/ 4306776 h 6933129"/>
              <a:gd name="connsiteX12758" fmla="*/ 11214253 w 12207421"/>
              <a:gd name="connsiteY12758" fmla="*/ 4303248 h 6933129"/>
              <a:gd name="connsiteX12759" fmla="*/ 4692416 w 12207421"/>
              <a:gd name="connsiteY12759" fmla="*/ 4302395 h 6933129"/>
              <a:gd name="connsiteX12760" fmla="*/ 4700176 w 12207421"/>
              <a:gd name="connsiteY12760" fmla="*/ 4308744 h 6933129"/>
              <a:gd name="connsiteX12761" fmla="*/ 4704408 w 12207421"/>
              <a:gd name="connsiteY12761" fmla="*/ 4380700 h 6933129"/>
              <a:gd name="connsiteX12762" fmla="*/ 4697354 w 12207421"/>
              <a:gd name="connsiteY12762" fmla="*/ 4388460 h 6933129"/>
              <a:gd name="connsiteX12763" fmla="*/ 4690299 w 12207421"/>
              <a:gd name="connsiteY12763" fmla="*/ 4382111 h 6933129"/>
              <a:gd name="connsiteX12764" fmla="*/ 4686066 w 12207421"/>
              <a:gd name="connsiteY12764" fmla="*/ 4310155 h 6933129"/>
              <a:gd name="connsiteX12765" fmla="*/ 4692416 w 12207421"/>
              <a:gd name="connsiteY12765" fmla="*/ 4302395 h 6933129"/>
              <a:gd name="connsiteX12766" fmla="*/ 9382558 w 12207421"/>
              <a:gd name="connsiteY12766" fmla="*/ 4301597 h 6933129"/>
              <a:gd name="connsiteX12767" fmla="*/ 9386085 w 12207421"/>
              <a:gd name="connsiteY12767" fmla="*/ 4310768 h 6933129"/>
              <a:gd name="connsiteX12768" fmla="*/ 9369860 w 12207421"/>
              <a:gd name="connsiteY12768" fmla="*/ 4349568 h 6933129"/>
              <a:gd name="connsiteX12769" fmla="*/ 9395961 w 12207421"/>
              <a:gd name="connsiteY12769" fmla="*/ 4371437 h 6933129"/>
              <a:gd name="connsiteX12770" fmla="*/ 9396667 w 12207421"/>
              <a:gd name="connsiteY12770" fmla="*/ 4381313 h 6933129"/>
              <a:gd name="connsiteX12771" fmla="*/ 9391023 w 12207421"/>
              <a:gd name="connsiteY12771" fmla="*/ 4384135 h 6933129"/>
              <a:gd name="connsiteX12772" fmla="*/ 9386791 w 12207421"/>
              <a:gd name="connsiteY12772" fmla="*/ 4382724 h 6933129"/>
              <a:gd name="connsiteX12773" fmla="*/ 9364217 w 12207421"/>
              <a:gd name="connsiteY12773" fmla="*/ 4363677 h 6933129"/>
              <a:gd name="connsiteX12774" fmla="*/ 9346581 w 12207421"/>
              <a:gd name="connsiteY12774" fmla="*/ 4403887 h 6933129"/>
              <a:gd name="connsiteX12775" fmla="*/ 9340231 w 12207421"/>
              <a:gd name="connsiteY12775" fmla="*/ 4408120 h 6933129"/>
              <a:gd name="connsiteX12776" fmla="*/ 9337410 w 12207421"/>
              <a:gd name="connsiteY12776" fmla="*/ 4406709 h 6933129"/>
              <a:gd name="connsiteX12777" fmla="*/ 9333883 w 12207421"/>
              <a:gd name="connsiteY12777" fmla="*/ 4397539 h 6933129"/>
              <a:gd name="connsiteX12778" fmla="*/ 9352930 w 12207421"/>
              <a:gd name="connsiteY12778" fmla="*/ 4353096 h 6933129"/>
              <a:gd name="connsiteX12779" fmla="*/ 9316247 w 12207421"/>
              <a:gd name="connsiteY12779" fmla="*/ 4322761 h 6933129"/>
              <a:gd name="connsiteX12780" fmla="*/ 9315541 w 12207421"/>
              <a:gd name="connsiteY12780" fmla="*/ 4312885 h 6933129"/>
              <a:gd name="connsiteX12781" fmla="*/ 9325417 w 12207421"/>
              <a:gd name="connsiteY12781" fmla="*/ 4312179 h 6933129"/>
              <a:gd name="connsiteX12782" fmla="*/ 9358573 w 12207421"/>
              <a:gd name="connsiteY12782" fmla="*/ 4339691 h 6933129"/>
              <a:gd name="connsiteX12783" fmla="*/ 9373387 w 12207421"/>
              <a:gd name="connsiteY12783" fmla="*/ 4305125 h 6933129"/>
              <a:gd name="connsiteX12784" fmla="*/ 9382558 w 12207421"/>
              <a:gd name="connsiteY12784" fmla="*/ 4301597 h 6933129"/>
              <a:gd name="connsiteX12785" fmla="*/ 2533060 w 12207421"/>
              <a:gd name="connsiteY12785" fmla="*/ 4296062 h 6933129"/>
              <a:gd name="connsiteX12786" fmla="*/ 2571153 w 12207421"/>
              <a:gd name="connsiteY12786" fmla="*/ 4298178 h 6933129"/>
              <a:gd name="connsiteX12787" fmla="*/ 2577502 w 12207421"/>
              <a:gd name="connsiteY12787" fmla="*/ 4305938 h 6933129"/>
              <a:gd name="connsiteX12788" fmla="*/ 2570448 w 12207421"/>
              <a:gd name="connsiteY12788" fmla="*/ 4312287 h 6933129"/>
              <a:gd name="connsiteX12789" fmla="*/ 2569743 w 12207421"/>
              <a:gd name="connsiteY12789" fmla="*/ 4312287 h 6933129"/>
              <a:gd name="connsiteX12790" fmla="*/ 2531649 w 12207421"/>
              <a:gd name="connsiteY12790" fmla="*/ 4310172 h 6933129"/>
              <a:gd name="connsiteX12791" fmla="*/ 2525300 w 12207421"/>
              <a:gd name="connsiteY12791" fmla="*/ 4302411 h 6933129"/>
              <a:gd name="connsiteX12792" fmla="*/ 2533060 w 12207421"/>
              <a:gd name="connsiteY12792" fmla="*/ 4296062 h 6933129"/>
              <a:gd name="connsiteX12793" fmla="*/ 665070 w 12207421"/>
              <a:gd name="connsiteY12793" fmla="*/ 4293230 h 6933129"/>
              <a:gd name="connsiteX12794" fmla="*/ 668597 w 12207421"/>
              <a:gd name="connsiteY12794" fmla="*/ 4302401 h 6933129"/>
              <a:gd name="connsiteX12795" fmla="*/ 652372 w 12207421"/>
              <a:gd name="connsiteY12795" fmla="*/ 4341201 h 6933129"/>
              <a:gd name="connsiteX12796" fmla="*/ 678473 w 12207421"/>
              <a:gd name="connsiteY12796" fmla="*/ 4363070 h 6933129"/>
              <a:gd name="connsiteX12797" fmla="*/ 679179 w 12207421"/>
              <a:gd name="connsiteY12797" fmla="*/ 4372947 h 6933129"/>
              <a:gd name="connsiteX12798" fmla="*/ 673536 w 12207421"/>
              <a:gd name="connsiteY12798" fmla="*/ 4375769 h 6933129"/>
              <a:gd name="connsiteX12799" fmla="*/ 669303 w 12207421"/>
              <a:gd name="connsiteY12799" fmla="*/ 4374358 h 6933129"/>
              <a:gd name="connsiteX12800" fmla="*/ 646729 w 12207421"/>
              <a:gd name="connsiteY12800" fmla="*/ 4355310 h 6933129"/>
              <a:gd name="connsiteX12801" fmla="*/ 629093 w 12207421"/>
              <a:gd name="connsiteY12801" fmla="*/ 4395521 h 6933129"/>
              <a:gd name="connsiteX12802" fmla="*/ 622744 w 12207421"/>
              <a:gd name="connsiteY12802" fmla="*/ 4399754 h 6933129"/>
              <a:gd name="connsiteX12803" fmla="*/ 619922 w 12207421"/>
              <a:gd name="connsiteY12803" fmla="*/ 4399049 h 6933129"/>
              <a:gd name="connsiteX12804" fmla="*/ 616395 w 12207421"/>
              <a:gd name="connsiteY12804" fmla="*/ 4389878 h 6933129"/>
              <a:gd name="connsiteX12805" fmla="*/ 635443 w 12207421"/>
              <a:gd name="connsiteY12805" fmla="*/ 4345434 h 6933129"/>
              <a:gd name="connsiteX12806" fmla="*/ 598759 w 12207421"/>
              <a:gd name="connsiteY12806" fmla="*/ 4314394 h 6933129"/>
              <a:gd name="connsiteX12807" fmla="*/ 598053 w 12207421"/>
              <a:gd name="connsiteY12807" fmla="*/ 4304518 h 6933129"/>
              <a:gd name="connsiteX12808" fmla="*/ 607929 w 12207421"/>
              <a:gd name="connsiteY12808" fmla="*/ 4303812 h 6933129"/>
              <a:gd name="connsiteX12809" fmla="*/ 641085 w 12207421"/>
              <a:gd name="connsiteY12809" fmla="*/ 4331325 h 6933129"/>
              <a:gd name="connsiteX12810" fmla="*/ 655899 w 12207421"/>
              <a:gd name="connsiteY12810" fmla="*/ 4296758 h 6933129"/>
              <a:gd name="connsiteX12811" fmla="*/ 665070 w 12207421"/>
              <a:gd name="connsiteY12811" fmla="*/ 4293230 h 6933129"/>
              <a:gd name="connsiteX12812" fmla="*/ 9839685 w 12207421"/>
              <a:gd name="connsiteY12812" fmla="*/ 4291714 h 6933129"/>
              <a:gd name="connsiteX12813" fmla="*/ 9841095 w 12207421"/>
              <a:gd name="connsiteY12813" fmla="*/ 4292420 h 6933129"/>
              <a:gd name="connsiteX12814" fmla="*/ 9850267 w 12207421"/>
              <a:gd name="connsiteY12814" fmla="*/ 4297358 h 6933129"/>
              <a:gd name="connsiteX12815" fmla="*/ 9873546 w 12207421"/>
              <a:gd name="connsiteY12815" fmla="*/ 4371429 h 6933129"/>
              <a:gd name="connsiteX12816" fmla="*/ 9879895 w 12207421"/>
              <a:gd name="connsiteY12816" fmla="*/ 4377779 h 6933129"/>
              <a:gd name="connsiteX12817" fmla="*/ 9878484 w 12207421"/>
              <a:gd name="connsiteY12817" fmla="*/ 4382012 h 6933129"/>
              <a:gd name="connsiteX12818" fmla="*/ 9883422 w 12207421"/>
              <a:gd name="connsiteY12818" fmla="*/ 4398942 h 6933129"/>
              <a:gd name="connsiteX12819" fmla="*/ 9878484 w 12207421"/>
              <a:gd name="connsiteY12819" fmla="*/ 4408112 h 6933129"/>
              <a:gd name="connsiteX12820" fmla="*/ 9876367 w 12207421"/>
              <a:gd name="connsiteY12820" fmla="*/ 4408112 h 6933129"/>
              <a:gd name="connsiteX12821" fmla="*/ 9869313 w 12207421"/>
              <a:gd name="connsiteY12821" fmla="*/ 4403174 h 6933129"/>
              <a:gd name="connsiteX12822" fmla="*/ 9863670 w 12207421"/>
              <a:gd name="connsiteY12822" fmla="*/ 4384128 h 6933129"/>
              <a:gd name="connsiteX12823" fmla="*/ 9809351 w 12207421"/>
              <a:gd name="connsiteY12823" fmla="*/ 4382012 h 6933129"/>
              <a:gd name="connsiteX12824" fmla="*/ 9800886 w 12207421"/>
              <a:gd name="connsiteY12824" fmla="*/ 4401058 h 6933129"/>
              <a:gd name="connsiteX12825" fmla="*/ 9794536 w 12207421"/>
              <a:gd name="connsiteY12825" fmla="*/ 4405290 h 6933129"/>
              <a:gd name="connsiteX12826" fmla="*/ 9791715 w 12207421"/>
              <a:gd name="connsiteY12826" fmla="*/ 4404585 h 6933129"/>
              <a:gd name="connsiteX12827" fmla="*/ 9788187 w 12207421"/>
              <a:gd name="connsiteY12827" fmla="*/ 4395414 h 6933129"/>
              <a:gd name="connsiteX12828" fmla="*/ 9830514 w 12207421"/>
              <a:gd name="connsiteY12828" fmla="*/ 4295242 h 6933129"/>
              <a:gd name="connsiteX12829" fmla="*/ 9839685 w 12207421"/>
              <a:gd name="connsiteY12829" fmla="*/ 4291714 h 6933129"/>
              <a:gd name="connsiteX12830" fmla="*/ 7951923 w 12207421"/>
              <a:gd name="connsiteY12830" fmla="*/ 4282559 h 6933129"/>
              <a:gd name="connsiteX12831" fmla="*/ 7952629 w 12207421"/>
              <a:gd name="connsiteY12831" fmla="*/ 4282559 h 6933129"/>
              <a:gd name="connsiteX12832" fmla="*/ 8258790 w 12207421"/>
              <a:gd name="connsiteY12832" fmla="*/ 4283970 h 6933129"/>
              <a:gd name="connsiteX12833" fmla="*/ 8265845 w 12207421"/>
              <a:gd name="connsiteY12833" fmla="*/ 4291024 h 6933129"/>
              <a:gd name="connsiteX12834" fmla="*/ 8258085 w 12207421"/>
              <a:gd name="connsiteY12834" fmla="*/ 4298078 h 6933129"/>
              <a:gd name="connsiteX12835" fmla="*/ 7951923 w 12207421"/>
              <a:gd name="connsiteY12835" fmla="*/ 4296669 h 6933129"/>
              <a:gd name="connsiteX12836" fmla="*/ 7944869 w 12207421"/>
              <a:gd name="connsiteY12836" fmla="*/ 4289613 h 6933129"/>
              <a:gd name="connsiteX12837" fmla="*/ 7951923 w 12207421"/>
              <a:gd name="connsiteY12837" fmla="*/ 4282559 h 6933129"/>
              <a:gd name="connsiteX12838" fmla="*/ 10177591 w 12207421"/>
              <a:gd name="connsiteY12838" fmla="*/ 4279015 h 6933129"/>
              <a:gd name="connsiteX12839" fmla="*/ 10185351 w 12207421"/>
              <a:gd name="connsiteY12839" fmla="*/ 4285364 h 6933129"/>
              <a:gd name="connsiteX12840" fmla="*/ 10188878 w 12207421"/>
              <a:gd name="connsiteY12840" fmla="*/ 4322048 h 6933129"/>
              <a:gd name="connsiteX12841" fmla="*/ 10206514 w 12207421"/>
              <a:gd name="connsiteY12841" fmla="*/ 4314287 h 6933129"/>
              <a:gd name="connsiteX12842" fmla="*/ 10233321 w 12207421"/>
              <a:gd name="connsiteY12842" fmla="*/ 4341094 h 6933129"/>
              <a:gd name="connsiteX12843" fmla="*/ 10230499 w 12207421"/>
              <a:gd name="connsiteY12843" fmla="*/ 4364374 h 6933129"/>
              <a:gd name="connsiteX12844" fmla="*/ 10235437 w 12207421"/>
              <a:gd name="connsiteY12844" fmla="*/ 4370723 h 6933129"/>
              <a:gd name="connsiteX12845" fmla="*/ 10229088 w 12207421"/>
              <a:gd name="connsiteY12845" fmla="*/ 4378483 h 6933129"/>
              <a:gd name="connsiteX12846" fmla="*/ 10220623 w 12207421"/>
              <a:gd name="connsiteY12846" fmla="*/ 4379188 h 6933129"/>
              <a:gd name="connsiteX12847" fmla="*/ 10219917 w 12207421"/>
              <a:gd name="connsiteY12847" fmla="*/ 4379188 h 6933129"/>
              <a:gd name="connsiteX12848" fmla="*/ 10214274 w 12207421"/>
              <a:gd name="connsiteY12848" fmla="*/ 4376367 h 6933129"/>
              <a:gd name="connsiteX12849" fmla="*/ 10213568 w 12207421"/>
              <a:gd name="connsiteY12849" fmla="*/ 4370018 h 6933129"/>
              <a:gd name="connsiteX12850" fmla="*/ 10219212 w 12207421"/>
              <a:gd name="connsiteY12850" fmla="*/ 4343211 h 6933129"/>
              <a:gd name="connsiteX12851" fmla="*/ 10206514 w 12207421"/>
              <a:gd name="connsiteY12851" fmla="*/ 4329102 h 6933129"/>
              <a:gd name="connsiteX12852" fmla="*/ 10193816 w 12207421"/>
              <a:gd name="connsiteY12852" fmla="*/ 4339684 h 6933129"/>
              <a:gd name="connsiteX12853" fmla="*/ 10191699 w 12207421"/>
              <a:gd name="connsiteY12853" fmla="*/ 4362963 h 6933129"/>
              <a:gd name="connsiteX12854" fmla="*/ 10185351 w 12207421"/>
              <a:gd name="connsiteY12854" fmla="*/ 4370018 h 6933129"/>
              <a:gd name="connsiteX12855" fmla="*/ 10177591 w 12207421"/>
              <a:gd name="connsiteY12855" fmla="*/ 4363669 h 6933129"/>
              <a:gd name="connsiteX12856" fmla="*/ 10171242 w 12207421"/>
              <a:gd name="connsiteY12856" fmla="*/ 4286774 h 6933129"/>
              <a:gd name="connsiteX12857" fmla="*/ 10177591 w 12207421"/>
              <a:gd name="connsiteY12857" fmla="*/ 4279015 h 6933129"/>
              <a:gd name="connsiteX12858" fmla="*/ 10109868 w 12207421"/>
              <a:gd name="connsiteY12858" fmla="*/ 4279015 h 6933129"/>
              <a:gd name="connsiteX12859" fmla="*/ 10116923 w 12207421"/>
              <a:gd name="connsiteY12859" fmla="*/ 4286069 h 6933129"/>
              <a:gd name="connsiteX12860" fmla="*/ 10118334 w 12207421"/>
              <a:gd name="connsiteY12860" fmla="*/ 4334040 h 6933129"/>
              <a:gd name="connsiteX12861" fmla="*/ 10150784 w 12207421"/>
              <a:gd name="connsiteY12861" fmla="*/ 4324164 h 6933129"/>
              <a:gd name="connsiteX12862" fmla="*/ 10167714 w 12207421"/>
              <a:gd name="connsiteY12862" fmla="*/ 4342506 h 6933129"/>
              <a:gd name="connsiteX12863" fmla="*/ 10163482 w 12207421"/>
              <a:gd name="connsiteY12863" fmla="*/ 4372134 h 6933129"/>
              <a:gd name="connsiteX12864" fmla="*/ 10119039 w 12207421"/>
              <a:gd name="connsiteY12864" fmla="*/ 4388359 h 6933129"/>
              <a:gd name="connsiteX12865" fmla="*/ 10112690 w 12207421"/>
              <a:gd name="connsiteY12865" fmla="*/ 4391886 h 6933129"/>
              <a:gd name="connsiteX12866" fmla="*/ 10106341 w 12207421"/>
              <a:gd name="connsiteY12866" fmla="*/ 4384127 h 6933129"/>
              <a:gd name="connsiteX12867" fmla="*/ 10106341 w 12207421"/>
              <a:gd name="connsiteY12867" fmla="*/ 4378483 h 6933129"/>
              <a:gd name="connsiteX12868" fmla="*/ 10102814 w 12207421"/>
              <a:gd name="connsiteY12868" fmla="*/ 4286069 h 6933129"/>
              <a:gd name="connsiteX12869" fmla="*/ 10109868 w 12207421"/>
              <a:gd name="connsiteY12869" fmla="*/ 4279015 h 6933129"/>
              <a:gd name="connsiteX12870" fmla="*/ 11912640 w 12207421"/>
              <a:gd name="connsiteY12870" fmla="*/ 4266567 h 6933129"/>
              <a:gd name="connsiteX12871" fmla="*/ 11917578 w 12207421"/>
              <a:gd name="connsiteY12871" fmla="*/ 4275033 h 6933129"/>
              <a:gd name="connsiteX12872" fmla="*/ 11911229 w 12207421"/>
              <a:gd name="connsiteY12872" fmla="*/ 4302546 h 6933129"/>
              <a:gd name="connsiteX12873" fmla="*/ 11904174 w 12207421"/>
              <a:gd name="connsiteY12873" fmla="*/ 4308190 h 6933129"/>
              <a:gd name="connsiteX12874" fmla="*/ 11902763 w 12207421"/>
              <a:gd name="connsiteY12874" fmla="*/ 4308190 h 6933129"/>
              <a:gd name="connsiteX12875" fmla="*/ 11897825 w 12207421"/>
              <a:gd name="connsiteY12875" fmla="*/ 4299724 h 6933129"/>
              <a:gd name="connsiteX12876" fmla="*/ 11904174 w 12207421"/>
              <a:gd name="connsiteY12876" fmla="*/ 4272211 h 6933129"/>
              <a:gd name="connsiteX12877" fmla="*/ 11912640 w 12207421"/>
              <a:gd name="connsiteY12877" fmla="*/ 4266567 h 6933129"/>
              <a:gd name="connsiteX12878" fmla="*/ 5851844 w 12207421"/>
              <a:gd name="connsiteY12878" fmla="*/ 4261385 h 6933129"/>
              <a:gd name="connsiteX12879" fmla="*/ 5859605 w 12207421"/>
              <a:gd name="connsiteY12879" fmla="*/ 4267734 h 6933129"/>
              <a:gd name="connsiteX12880" fmla="*/ 5861016 w 12207421"/>
              <a:gd name="connsiteY12880" fmla="*/ 4279727 h 6933129"/>
              <a:gd name="connsiteX12881" fmla="*/ 5890645 w 12207421"/>
              <a:gd name="connsiteY12881" fmla="*/ 4274789 h 6933129"/>
              <a:gd name="connsiteX12882" fmla="*/ 5899110 w 12207421"/>
              <a:gd name="connsiteY12882" fmla="*/ 4280433 h 6933129"/>
              <a:gd name="connsiteX12883" fmla="*/ 5893467 w 12207421"/>
              <a:gd name="connsiteY12883" fmla="*/ 4288898 h 6933129"/>
              <a:gd name="connsiteX12884" fmla="*/ 5862425 w 12207421"/>
              <a:gd name="connsiteY12884" fmla="*/ 4293836 h 6933129"/>
              <a:gd name="connsiteX12885" fmla="*/ 5865248 w 12207421"/>
              <a:gd name="connsiteY12885" fmla="*/ 4320644 h 6933129"/>
              <a:gd name="connsiteX12886" fmla="*/ 5858898 w 12207421"/>
              <a:gd name="connsiteY12886" fmla="*/ 4328404 h 6933129"/>
              <a:gd name="connsiteX12887" fmla="*/ 5858194 w 12207421"/>
              <a:gd name="connsiteY12887" fmla="*/ 4328404 h 6933129"/>
              <a:gd name="connsiteX12888" fmla="*/ 5851138 w 12207421"/>
              <a:gd name="connsiteY12888" fmla="*/ 4322055 h 6933129"/>
              <a:gd name="connsiteX12889" fmla="*/ 5848318 w 12207421"/>
              <a:gd name="connsiteY12889" fmla="*/ 4295952 h 6933129"/>
              <a:gd name="connsiteX12890" fmla="*/ 5833502 w 12207421"/>
              <a:gd name="connsiteY12890" fmla="*/ 4298069 h 6933129"/>
              <a:gd name="connsiteX12891" fmla="*/ 5832092 w 12207421"/>
              <a:gd name="connsiteY12891" fmla="*/ 4298069 h 6933129"/>
              <a:gd name="connsiteX12892" fmla="*/ 5825037 w 12207421"/>
              <a:gd name="connsiteY12892" fmla="*/ 4292425 h 6933129"/>
              <a:gd name="connsiteX12893" fmla="*/ 5831386 w 12207421"/>
              <a:gd name="connsiteY12893" fmla="*/ 4284665 h 6933129"/>
              <a:gd name="connsiteX12894" fmla="*/ 5846906 w 12207421"/>
              <a:gd name="connsiteY12894" fmla="*/ 4281844 h 6933129"/>
              <a:gd name="connsiteX12895" fmla="*/ 5845495 w 12207421"/>
              <a:gd name="connsiteY12895" fmla="*/ 4269145 h 6933129"/>
              <a:gd name="connsiteX12896" fmla="*/ 5851844 w 12207421"/>
              <a:gd name="connsiteY12896" fmla="*/ 4261385 h 6933129"/>
              <a:gd name="connsiteX12897" fmla="*/ 5801758 w 12207421"/>
              <a:gd name="connsiteY12897" fmla="*/ 4257858 h 6933129"/>
              <a:gd name="connsiteX12898" fmla="*/ 5808107 w 12207421"/>
              <a:gd name="connsiteY12898" fmla="*/ 4261385 h 6933129"/>
              <a:gd name="connsiteX12899" fmla="*/ 5808813 w 12207421"/>
              <a:gd name="connsiteY12899" fmla="*/ 4269145 h 6933129"/>
              <a:gd name="connsiteX12900" fmla="*/ 5755905 w 12207421"/>
              <a:gd name="connsiteY12900" fmla="*/ 4338280 h 6933129"/>
              <a:gd name="connsiteX12901" fmla="*/ 5799642 w 12207421"/>
              <a:gd name="connsiteY12901" fmla="*/ 4325581 h 6933129"/>
              <a:gd name="connsiteX12902" fmla="*/ 5808107 w 12207421"/>
              <a:gd name="connsiteY12902" fmla="*/ 4330519 h 6933129"/>
              <a:gd name="connsiteX12903" fmla="*/ 5803169 w 12207421"/>
              <a:gd name="connsiteY12903" fmla="*/ 4338986 h 6933129"/>
              <a:gd name="connsiteX12904" fmla="*/ 5738974 w 12207421"/>
              <a:gd name="connsiteY12904" fmla="*/ 4357327 h 6933129"/>
              <a:gd name="connsiteX12905" fmla="*/ 5736858 w 12207421"/>
              <a:gd name="connsiteY12905" fmla="*/ 4357327 h 6933129"/>
              <a:gd name="connsiteX12906" fmla="*/ 5731214 w 12207421"/>
              <a:gd name="connsiteY12906" fmla="*/ 4354505 h 6933129"/>
              <a:gd name="connsiteX12907" fmla="*/ 5731214 w 12207421"/>
              <a:gd name="connsiteY12907" fmla="*/ 4346039 h 6933129"/>
              <a:gd name="connsiteX12908" fmla="*/ 5787650 w 12207421"/>
              <a:gd name="connsiteY12908" fmla="*/ 4272673 h 6933129"/>
              <a:gd name="connsiteX12909" fmla="*/ 5726982 w 12207421"/>
              <a:gd name="connsiteY12909" fmla="*/ 4276906 h 6933129"/>
              <a:gd name="connsiteX12910" fmla="*/ 5719222 w 12207421"/>
              <a:gd name="connsiteY12910" fmla="*/ 4270556 h 6933129"/>
              <a:gd name="connsiteX12911" fmla="*/ 5725571 w 12207421"/>
              <a:gd name="connsiteY12911" fmla="*/ 4262796 h 6933129"/>
              <a:gd name="connsiteX12912" fmla="*/ 7894783 w 12207421"/>
              <a:gd name="connsiteY12912" fmla="*/ 4257164 h 6933129"/>
              <a:gd name="connsiteX12913" fmla="*/ 7902543 w 12207421"/>
              <a:gd name="connsiteY12913" fmla="*/ 4263513 h 6933129"/>
              <a:gd name="connsiteX12914" fmla="*/ 7896194 w 12207421"/>
              <a:gd name="connsiteY12914" fmla="*/ 4271273 h 6933129"/>
              <a:gd name="connsiteX12915" fmla="*/ 7851751 w 12207421"/>
              <a:gd name="connsiteY12915" fmla="*/ 4274093 h 6933129"/>
              <a:gd name="connsiteX12916" fmla="*/ 7851045 w 12207421"/>
              <a:gd name="connsiteY12916" fmla="*/ 4274093 h 6933129"/>
              <a:gd name="connsiteX12917" fmla="*/ 7843991 w 12207421"/>
              <a:gd name="connsiteY12917" fmla="*/ 4267745 h 6933129"/>
              <a:gd name="connsiteX12918" fmla="*/ 7850340 w 12207421"/>
              <a:gd name="connsiteY12918" fmla="*/ 4259986 h 6933129"/>
              <a:gd name="connsiteX12919" fmla="*/ 1363479 w 12207421"/>
              <a:gd name="connsiteY12919" fmla="*/ 4256557 h 6933129"/>
              <a:gd name="connsiteX12920" fmla="*/ 1368417 w 12207421"/>
              <a:gd name="connsiteY12920" fmla="*/ 4265024 h 6933129"/>
              <a:gd name="connsiteX12921" fmla="*/ 1362068 w 12207421"/>
              <a:gd name="connsiteY12921" fmla="*/ 4292537 h 6933129"/>
              <a:gd name="connsiteX12922" fmla="*/ 1355014 w 12207421"/>
              <a:gd name="connsiteY12922" fmla="*/ 4298181 h 6933129"/>
              <a:gd name="connsiteX12923" fmla="*/ 1353603 w 12207421"/>
              <a:gd name="connsiteY12923" fmla="*/ 4298181 h 6933129"/>
              <a:gd name="connsiteX12924" fmla="*/ 1348665 w 12207421"/>
              <a:gd name="connsiteY12924" fmla="*/ 4289715 h 6933129"/>
              <a:gd name="connsiteX12925" fmla="*/ 1355014 w 12207421"/>
              <a:gd name="connsiteY12925" fmla="*/ 4262202 h 6933129"/>
              <a:gd name="connsiteX12926" fmla="*/ 1363479 w 12207421"/>
              <a:gd name="connsiteY12926" fmla="*/ 4256557 h 6933129"/>
              <a:gd name="connsiteX12927" fmla="*/ 1713387 w 12207421"/>
              <a:gd name="connsiteY12927" fmla="*/ 4250208 h 6933129"/>
              <a:gd name="connsiteX12928" fmla="*/ 1718325 w 12207421"/>
              <a:gd name="connsiteY12928" fmla="*/ 4259380 h 6933129"/>
              <a:gd name="connsiteX12929" fmla="*/ 1708449 w 12207421"/>
              <a:gd name="connsiteY12929" fmla="*/ 4291125 h 6933129"/>
              <a:gd name="connsiteX12930" fmla="*/ 1701395 w 12207421"/>
              <a:gd name="connsiteY12930" fmla="*/ 4296063 h 6933129"/>
              <a:gd name="connsiteX12931" fmla="*/ 1699278 w 12207421"/>
              <a:gd name="connsiteY12931" fmla="*/ 4296063 h 6933129"/>
              <a:gd name="connsiteX12932" fmla="*/ 1694340 w 12207421"/>
              <a:gd name="connsiteY12932" fmla="*/ 4286892 h 6933129"/>
              <a:gd name="connsiteX12933" fmla="*/ 1704217 w 12207421"/>
              <a:gd name="connsiteY12933" fmla="*/ 4255146 h 6933129"/>
              <a:gd name="connsiteX12934" fmla="*/ 1713387 w 12207421"/>
              <a:gd name="connsiteY12934" fmla="*/ 4250208 h 6933129"/>
              <a:gd name="connsiteX12935" fmla="*/ 11313721 w 12207421"/>
              <a:gd name="connsiteY12935" fmla="*/ 4245403 h 6933129"/>
              <a:gd name="connsiteX12936" fmla="*/ 11321481 w 12207421"/>
              <a:gd name="connsiteY12936" fmla="*/ 4251752 h 6933129"/>
              <a:gd name="connsiteX12937" fmla="*/ 11315132 w 12207421"/>
              <a:gd name="connsiteY12937" fmla="*/ 4259511 h 6933129"/>
              <a:gd name="connsiteX12938" fmla="*/ 10795926 w 12207421"/>
              <a:gd name="connsiteY12938" fmla="*/ 4291962 h 6933129"/>
              <a:gd name="connsiteX12939" fmla="*/ 10795220 w 12207421"/>
              <a:gd name="connsiteY12939" fmla="*/ 4291962 h 6933129"/>
              <a:gd name="connsiteX12940" fmla="*/ 10788166 w 12207421"/>
              <a:gd name="connsiteY12940" fmla="*/ 4285613 h 6933129"/>
              <a:gd name="connsiteX12941" fmla="*/ 10794515 w 12207421"/>
              <a:gd name="connsiteY12941" fmla="*/ 4277853 h 6933129"/>
              <a:gd name="connsiteX12942" fmla="*/ 9482027 w 12207421"/>
              <a:gd name="connsiteY12942" fmla="*/ 4244456 h 6933129"/>
              <a:gd name="connsiteX12943" fmla="*/ 9489786 w 12207421"/>
              <a:gd name="connsiteY12943" fmla="*/ 4250805 h 6933129"/>
              <a:gd name="connsiteX12944" fmla="*/ 9483438 w 12207421"/>
              <a:gd name="connsiteY12944" fmla="*/ 4258564 h 6933129"/>
              <a:gd name="connsiteX12945" fmla="*/ 8964232 w 12207421"/>
              <a:gd name="connsiteY12945" fmla="*/ 4291016 h 6933129"/>
              <a:gd name="connsiteX12946" fmla="*/ 8963526 w 12207421"/>
              <a:gd name="connsiteY12946" fmla="*/ 4291016 h 6933129"/>
              <a:gd name="connsiteX12947" fmla="*/ 8956472 w 12207421"/>
              <a:gd name="connsiteY12947" fmla="*/ 4284666 h 6933129"/>
              <a:gd name="connsiteX12948" fmla="*/ 8962821 w 12207421"/>
              <a:gd name="connsiteY12948" fmla="*/ 4276906 h 6933129"/>
              <a:gd name="connsiteX12949" fmla="*/ 2456166 w 12207421"/>
              <a:gd name="connsiteY12949" fmla="*/ 4243153 h 6933129"/>
              <a:gd name="connsiteX12950" fmla="*/ 2459694 w 12207421"/>
              <a:gd name="connsiteY12950" fmla="*/ 4252324 h 6933129"/>
              <a:gd name="connsiteX12951" fmla="*/ 2384917 w 12207421"/>
              <a:gd name="connsiteY12951" fmla="*/ 4415285 h 6933129"/>
              <a:gd name="connsiteX12952" fmla="*/ 2378568 w 12207421"/>
              <a:gd name="connsiteY12952" fmla="*/ 4419519 h 6933129"/>
              <a:gd name="connsiteX12953" fmla="*/ 2375746 w 12207421"/>
              <a:gd name="connsiteY12953" fmla="*/ 4418812 h 6933129"/>
              <a:gd name="connsiteX12954" fmla="*/ 2372924 w 12207421"/>
              <a:gd name="connsiteY12954" fmla="*/ 4409642 h 6933129"/>
              <a:gd name="connsiteX12955" fmla="*/ 2418073 w 12207421"/>
              <a:gd name="connsiteY12955" fmla="*/ 4310878 h 6933129"/>
              <a:gd name="connsiteX12956" fmla="*/ 2345412 w 12207421"/>
              <a:gd name="connsiteY12956" fmla="*/ 4255851 h 6933129"/>
              <a:gd name="connsiteX12957" fmla="*/ 2344001 w 12207421"/>
              <a:gd name="connsiteY12957" fmla="*/ 4245975 h 6933129"/>
              <a:gd name="connsiteX12958" fmla="*/ 2353877 w 12207421"/>
              <a:gd name="connsiteY12958" fmla="*/ 4244564 h 6933129"/>
              <a:gd name="connsiteX12959" fmla="*/ 2423716 w 12207421"/>
              <a:gd name="connsiteY12959" fmla="*/ 4298179 h 6933129"/>
              <a:gd name="connsiteX12960" fmla="*/ 2446995 w 12207421"/>
              <a:gd name="connsiteY12960" fmla="*/ 4246681 h 6933129"/>
              <a:gd name="connsiteX12961" fmla="*/ 2456166 w 12207421"/>
              <a:gd name="connsiteY12961" fmla="*/ 4243153 h 6933129"/>
              <a:gd name="connsiteX12962" fmla="*/ 10010402 w 12207421"/>
              <a:gd name="connsiteY12962" fmla="*/ 4237394 h 6933129"/>
              <a:gd name="connsiteX12963" fmla="*/ 10018162 w 12207421"/>
              <a:gd name="connsiteY12963" fmla="*/ 4243743 h 6933129"/>
              <a:gd name="connsiteX12964" fmla="*/ 10022394 w 12207421"/>
              <a:gd name="connsiteY12964" fmla="*/ 4315699 h 6933129"/>
              <a:gd name="connsiteX12965" fmla="*/ 10015340 w 12207421"/>
              <a:gd name="connsiteY12965" fmla="*/ 4323459 h 6933129"/>
              <a:gd name="connsiteX12966" fmla="*/ 10008285 w 12207421"/>
              <a:gd name="connsiteY12966" fmla="*/ 4317110 h 6933129"/>
              <a:gd name="connsiteX12967" fmla="*/ 10004052 w 12207421"/>
              <a:gd name="connsiteY12967" fmla="*/ 4245154 h 6933129"/>
              <a:gd name="connsiteX12968" fmla="*/ 10010402 w 12207421"/>
              <a:gd name="connsiteY12968" fmla="*/ 4237394 h 6933129"/>
              <a:gd name="connsiteX12969" fmla="*/ 764539 w 12207421"/>
              <a:gd name="connsiteY12969" fmla="*/ 4235384 h 6933129"/>
              <a:gd name="connsiteX12970" fmla="*/ 772299 w 12207421"/>
              <a:gd name="connsiteY12970" fmla="*/ 4241733 h 6933129"/>
              <a:gd name="connsiteX12971" fmla="*/ 765950 w 12207421"/>
              <a:gd name="connsiteY12971" fmla="*/ 4249492 h 6933129"/>
              <a:gd name="connsiteX12972" fmla="*/ 246744 w 12207421"/>
              <a:gd name="connsiteY12972" fmla="*/ 4281943 h 6933129"/>
              <a:gd name="connsiteX12973" fmla="*/ 246038 w 12207421"/>
              <a:gd name="connsiteY12973" fmla="*/ 4281943 h 6933129"/>
              <a:gd name="connsiteX12974" fmla="*/ 238984 w 12207421"/>
              <a:gd name="connsiteY12974" fmla="*/ 4275595 h 6933129"/>
              <a:gd name="connsiteX12975" fmla="*/ 245333 w 12207421"/>
              <a:gd name="connsiteY12975" fmla="*/ 4267834 h 6933129"/>
              <a:gd name="connsiteX12976" fmla="*/ 7851046 w 12207421"/>
              <a:gd name="connsiteY12976" fmla="*/ 4231061 h 6933129"/>
              <a:gd name="connsiteX12977" fmla="*/ 7889139 w 12207421"/>
              <a:gd name="connsiteY12977" fmla="*/ 4233177 h 6933129"/>
              <a:gd name="connsiteX12978" fmla="*/ 7895488 w 12207421"/>
              <a:gd name="connsiteY12978" fmla="*/ 4240937 h 6933129"/>
              <a:gd name="connsiteX12979" fmla="*/ 7888434 w 12207421"/>
              <a:gd name="connsiteY12979" fmla="*/ 4247286 h 6933129"/>
              <a:gd name="connsiteX12980" fmla="*/ 7887729 w 12207421"/>
              <a:gd name="connsiteY12980" fmla="*/ 4247286 h 6933129"/>
              <a:gd name="connsiteX12981" fmla="*/ 7849635 w 12207421"/>
              <a:gd name="connsiteY12981" fmla="*/ 4245171 h 6933129"/>
              <a:gd name="connsiteX12982" fmla="*/ 7843286 w 12207421"/>
              <a:gd name="connsiteY12982" fmla="*/ 4237410 h 6933129"/>
              <a:gd name="connsiteX12983" fmla="*/ 7851046 w 12207421"/>
              <a:gd name="connsiteY12983" fmla="*/ 4231061 h 6933129"/>
              <a:gd name="connsiteX12984" fmla="*/ 5983056 w 12207421"/>
              <a:gd name="connsiteY12984" fmla="*/ 4228229 h 6933129"/>
              <a:gd name="connsiteX12985" fmla="*/ 5986583 w 12207421"/>
              <a:gd name="connsiteY12985" fmla="*/ 4237400 h 6933129"/>
              <a:gd name="connsiteX12986" fmla="*/ 5970358 w 12207421"/>
              <a:gd name="connsiteY12986" fmla="*/ 4276200 h 6933129"/>
              <a:gd name="connsiteX12987" fmla="*/ 5996459 w 12207421"/>
              <a:gd name="connsiteY12987" fmla="*/ 4298069 h 6933129"/>
              <a:gd name="connsiteX12988" fmla="*/ 5997165 w 12207421"/>
              <a:gd name="connsiteY12988" fmla="*/ 4307946 h 6933129"/>
              <a:gd name="connsiteX12989" fmla="*/ 5991522 w 12207421"/>
              <a:gd name="connsiteY12989" fmla="*/ 4310768 h 6933129"/>
              <a:gd name="connsiteX12990" fmla="*/ 5987289 w 12207421"/>
              <a:gd name="connsiteY12990" fmla="*/ 4309357 h 6933129"/>
              <a:gd name="connsiteX12991" fmla="*/ 5964715 w 12207421"/>
              <a:gd name="connsiteY12991" fmla="*/ 4290309 h 6933129"/>
              <a:gd name="connsiteX12992" fmla="*/ 5947079 w 12207421"/>
              <a:gd name="connsiteY12992" fmla="*/ 4330520 h 6933129"/>
              <a:gd name="connsiteX12993" fmla="*/ 5940730 w 12207421"/>
              <a:gd name="connsiteY12993" fmla="*/ 4334753 h 6933129"/>
              <a:gd name="connsiteX12994" fmla="*/ 5937908 w 12207421"/>
              <a:gd name="connsiteY12994" fmla="*/ 4334048 h 6933129"/>
              <a:gd name="connsiteX12995" fmla="*/ 5934381 w 12207421"/>
              <a:gd name="connsiteY12995" fmla="*/ 4324877 h 6933129"/>
              <a:gd name="connsiteX12996" fmla="*/ 5953429 w 12207421"/>
              <a:gd name="connsiteY12996" fmla="*/ 4280433 h 6933129"/>
              <a:gd name="connsiteX12997" fmla="*/ 5916745 w 12207421"/>
              <a:gd name="connsiteY12997" fmla="*/ 4249393 h 6933129"/>
              <a:gd name="connsiteX12998" fmla="*/ 5916039 w 12207421"/>
              <a:gd name="connsiteY12998" fmla="*/ 4239517 h 6933129"/>
              <a:gd name="connsiteX12999" fmla="*/ 5925915 w 12207421"/>
              <a:gd name="connsiteY12999" fmla="*/ 4238811 h 6933129"/>
              <a:gd name="connsiteX13000" fmla="*/ 5959071 w 12207421"/>
              <a:gd name="connsiteY13000" fmla="*/ 4266324 h 6933129"/>
              <a:gd name="connsiteX13001" fmla="*/ 5973885 w 12207421"/>
              <a:gd name="connsiteY13001" fmla="*/ 4231757 h 6933129"/>
              <a:gd name="connsiteX13002" fmla="*/ 5983056 w 12207421"/>
              <a:gd name="connsiteY13002" fmla="*/ 4228229 h 6933129"/>
              <a:gd name="connsiteX13003" fmla="*/ 12057256 w 12207421"/>
              <a:gd name="connsiteY13003" fmla="*/ 4213659 h 6933129"/>
              <a:gd name="connsiteX13004" fmla="*/ 12064311 w 12207421"/>
              <a:gd name="connsiteY13004" fmla="*/ 4220713 h 6933129"/>
              <a:gd name="connsiteX13005" fmla="*/ 12064311 w 12207421"/>
              <a:gd name="connsiteY13005" fmla="*/ 4245404 h 6933129"/>
              <a:gd name="connsiteX13006" fmla="*/ 12086180 w 12207421"/>
              <a:gd name="connsiteY13006" fmla="*/ 4242582 h 6933129"/>
              <a:gd name="connsiteX13007" fmla="*/ 12093939 w 12207421"/>
              <a:gd name="connsiteY13007" fmla="*/ 4248931 h 6933129"/>
              <a:gd name="connsiteX13008" fmla="*/ 12087590 w 12207421"/>
              <a:gd name="connsiteY13008" fmla="*/ 4256691 h 6933129"/>
              <a:gd name="connsiteX13009" fmla="*/ 12064311 w 12207421"/>
              <a:gd name="connsiteY13009" fmla="*/ 4259512 h 6933129"/>
              <a:gd name="connsiteX13010" fmla="*/ 12064311 w 12207421"/>
              <a:gd name="connsiteY13010" fmla="*/ 4271505 h 6933129"/>
              <a:gd name="connsiteX13011" fmla="*/ 12057256 w 12207421"/>
              <a:gd name="connsiteY13011" fmla="*/ 4278559 h 6933129"/>
              <a:gd name="connsiteX13012" fmla="*/ 12050201 w 12207421"/>
              <a:gd name="connsiteY13012" fmla="*/ 4271505 h 6933129"/>
              <a:gd name="connsiteX13013" fmla="*/ 12050201 w 12207421"/>
              <a:gd name="connsiteY13013" fmla="*/ 4260923 h 6933129"/>
              <a:gd name="connsiteX13014" fmla="*/ 12030449 w 12207421"/>
              <a:gd name="connsiteY13014" fmla="*/ 4263040 h 6933129"/>
              <a:gd name="connsiteX13015" fmla="*/ 12029743 w 12207421"/>
              <a:gd name="connsiteY13015" fmla="*/ 4263040 h 6933129"/>
              <a:gd name="connsiteX13016" fmla="*/ 12022689 w 12207421"/>
              <a:gd name="connsiteY13016" fmla="*/ 4256691 h 6933129"/>
              <a:gd name="connsiteX13017" fmla="*/ 12029038 w 12207421"/>
              <a:gd name="connsiteY13017" fmla="*/ 4248931 h 6933129"/>
              <a:gd name="connsiteX13018" fmla="*/ 12050201 w 12207421"/>
              <a:gd name="connsiteY13018" fmla="*/ 4246815 h 6933129"/>
              <a:gd name="connsiteX13019" fmla="*/ 12050201 w 12207421"/>
              <a:gd name="connsiteY13019" fmla="*/ 4220713 h 6933129"/>
              <a:gd name="connsiteX13020" fmla="*/ 12057256 w 12207421"/>
              <a:gd name="connsiteY13020" fmla="*/ 4213659 h 6933129"/>
              <a:gd name="connsiteX13021" fmla="*/ 5112859 w 12207421"/>
              <a:gd name="connsiteY13021" fmla="*/ 4212109 h 6933129"/>
              <a:gd name="connsiteX13022" fmla="*/ 5134022 w 12207421"/>
              <a:gd name="connsiteY13022" fmla="*/ 4227629 h 6933129"/>
              <a:gd name="connsiteX13023" fmla="*/ 5131906 w 12207421"/>
              <a:gd name="connsiteY13023" fmla="*/ 4251614 h 6933129"/>
              <a:gd name="connsiteX13024" fmla="*/ 5127673 w 12207421"/>
              <a:gd name="connsiteY13024" fmla="*/ 4257963 h 6933129"/>
              <a:gd name="connsiteX13025" fmla="*/ 5132611 w 12207421"/>
              <a:gd name="connsiteY13025" fmla="*/ 4262901 h 6933129"/>
              <a:gd name="connsiteX13026" fmla="*/ 5140371 w 12207421"/>
              <a:gd name="connsiteY13026" fmla="*/ 4286887 h 6933129"/>
              <a:gd name="connsiteX13027" fmla="*/ 5126968 w 12207421"/>
              <a:gd name="connsiteY13027" fmla="*/ 4308051 h 6933129"/>
              <a:gd name="connsiteX13028" fmla="*/ 5109332 w 12207421"/>
              <a:gd name="connsiteY13028" fmla="*/ 4313694 h 6933129"/>
              <a:gd name="connsiteX13029" fmla="*/ 5101571 w 12207421"/>
              <a:gd name="connsiteY13029" fmla="*/ 4312990 h 6933129"/>
              <a:gd name="connsiteX13030" fmla="*/ 5096633 w 12207421"/>
              <a:gd name="connsiteY13030" fmla="*/ 4304523 h 6933129"/>
              <a:gd name="connsiteX13031" fmla="*/ 5105099 w 12207421"/>
              <a:gd name="connsiteY13031" fmla="*/ 4299585 h 6933129"/>
              <a:gd name="connsiteX13032" fmla="*/ 5118502 w 12207421"/>
              <a:gd name="connsiteY13032" fmla="*/ 4296764 h 6933129"/>
              <a:gd name="connsiteX13033" fmla="*/ 5126262 w 12207421"/>
              <a:gd name="connsiteY13033" fmla="*/ 4285476 h 6933129"/>
              <a:gd name="connsiteX13034" fmla="*/ 5122029 w 12207421"/>
              <a:gd name="connsiteY13034" fmla="*/ 4272778 h 6933129"/>
              <a:gd name="connsiteX13035" fmla="*/ 5110037 w 12207421"/>
              <a:gd name="connsiteY13035" fmla="*/ 4267134 h 6933129"/>
              <a:gd name="connsiteX13036" fmla="*/ 5102982 w 12207421"/>
              <a:gd name="connsiteY13036" fmla="*/ 4260785 h 6933129"/>
              <a:gd name="connsiteX13037" fmla="*/ 5109332 w 12207421"/>
              <a:gd name="connsiteY13037" fmla="*/ 4253025 h 6933129"/>
              <a:gd name="connsiteX13038" fmla="*/ 5119913 w 12207421"/>
              <a:gd name="connsiteY13038" fmla="*/ 4245265 h 6933129"/>
              <a:gd name="connsiteX13039" fmla="*/ 5121324 w 12207421"/>
              <a:gd name="connsiteY13039" fmla="*/ 4232567 h 6933129"/>
              <a:gd name="connsiteX13040" fmla="*/ 5110742 w 12207421"/>
              <a:gd name="connsiteY13040" fmla="*/ 4225513 h 6933129"/>
              <a:gd name="connsiteX13041" fmla="*/ 5098044 w 12207421"/>
              <a:gd name="connsiteY13041" fmla="*/ 4229040 h 6933129"/>
              <a:gd name="connsiteX13042" fmla="*/ 5088167 w 12207421"/>
              <a:gd name="connsiteY13042" fmla="*/ 4229040 h 6933129"/>
              <a:gd name="connsiteX13043" fmla="*/ 5088167 w 12207421"/>
              <a:gd name="connsiteY13043" fmla="*/ 4219164 h 6933129"/>
              <a:gd name="connsiteX13044" fmla="*/ 5112859 w 12207421"/>
              <a:gd name="connsiteY13044" fmla="*/ 4212109 h 6933129"/>
              <a:gd name="connsiteX13045" fmla="*/ 1508099 w 12207421"/>
              <a:gd name="connsiteY13045" fmla="*/ 4203649 h 6933129"/>
              <a:gd name="connsiteX13046" fmla="*/ 1515155 w 12207421"/>
              <a:gd name="connsiteY13046" fmla="*/ 4210703 h 6933129"/>
              <a:gd name="connsiteX13047" fmla="*/ 1515155 w 12207421"/>
              <a:gd name="connsiteY13047" fmla="*/ 4235394 h 6933129"/>
              <a:gd name="connsiteX13048" fmla="*/ 1537024 w 12207421"/>
              <a:gd name="connsiteY13048" fmla="*/ 4232572 h 6933129"/>
              <a:gd name="connsiteX13049" fmla="*/ 1544784 w 12207421"/>
              <a:gd name="connsiteY13049" fmla="*/ 4238921 h 6933129"/>
              <a:gd name="connsiteX13050" fmla="*/ 1538434 w 12207421"/>
              <a:gd name="connsiteY13050" fmla="*/ 4246682 h 6933129"/>
              <a:gd name="connsiteX13051" fmla="*/ 1515155 w 12207421"/>
              <a:gd name="connsiteY13051" fmla="*/ 4249502 h 6933129"/>
              <a:gd name="connsiteX13052" fmla="*/ 1515155 w 12207421"/>
              <a:gd name="connsiteY13052" fmla="*/ 4261495 h 6933129"/>
              <a:gd name="connsiteX13053" fmla="*/ 1508099 w 12207421"/>
              <a:gd name="connsiteY13053" fmla="*/ 4268549 h 6933129"/>
              <a:gd name="connsiteX13054" fmla="*/ 1501044 w 12207421"/>
              <a:gd name="connsiteY13054" fmla="*/ 4261495 h 6933129"/>
              <a:gd name="connsiteX13055" fmla="*/ 1501044 w 12207421"/>
              <a:gd name="connsiteY13055" fmla="*/ 4250913 h 6933129"/>
              <a:gd name="connsiteX13056" fmla="*/ 1481292 w 12207421"/>
              <a:gd name="connsiteY13056" fmla="*/ 4253030 h 6933129"/>
              <a:gd name="connsiteX13057" fmla="*/ 1480586 w 12207421"/>
              <a:gd name="connsiteY13057" fmla="*/ 4253030 h 6933129"/>
              <a:gd name="connsiteX13058" fmla="*/ 1473531 w 12207421"/>
              <a:gd name="connsiteY13058" fmla="*/ 4246682 h 6933129"/>
              <a:gd name="connsiteX13059" fmla="*/ 1479880 w 12207421"/>
              <a:gd name="connsiteY13059" fmla="*/ 4238921 h 6933129"/>
              <a:gd name="connsiteX13060" fmla="*/ 1501044 w 12207421"/>
              <a:gd name="connsiteY13060" fmla="*/ 4236806 h 6933129"/>
              <a:gd name="connsiteX13061" fmla="*/ 1501044 w 12207421"/>
              <a:gd name="connsiteY13061" fmla="*/ 4210703 h 6933129"/>
              <a:gd name="connsiteX13062" fmla="*/ 1508099 w 12207421"/>
              <a:gd name="connsiteY13062" fmla="*/ 4203649 h 6933129"/>
              <a:gd name="connsiteX13063" fmla="*/ 2845570 w 12207421"/>
              <a:gd name="connsiteY13063" fmla="*/ 4202237 h 6933129"/>
              <a:gd name="connsiteX13064" fmla="*/ 2848392 w 12207421"/>
              <a:gd name="connsiteY13064" fmla="*/ 4212112 h 6933129"/>
              <a:gd name="connsiteX13065" fmla="*/ 2794073 w 12207421"/>
              <a:gd name="connsiteY13065" fmla="*/ 4314404 h 6933129"/>
              <a:gd name="connsiteX13066" fmla="*/ 2787724 w 12207421"/>
              <a:gd name="connsiteY13066" fmla="*/ 4317931 h 6933129"/>
              <a:gd name="connsiteX13067" fmla="*/ 2784197 w 12207421"/>
              <a:gd name="connsiteY13067" fmla="*/ 4317225 h 6933129"/>
              <a:gd name="connsiteX13068" fmla="*/ 2781375 w 12207421"/>
              <a:gd name="connsiteY13068" fmla="*/ 4308054 h 6933129"/>
              <a:gd name="connsiteX13069" fmla="*/ 2808182 w 12207421"/>
              <a:gd name="connsiteY13069" fmla="*/ 4257967 h 6933129"/>
              <a:gd name="connsiteX13070" fmla="*/ 2756685 w 12207421"/>
              <a:gd name="connsiteY13070" fmla="*/ 4224810 h 6933129"/>
              <a:gd name="connsiteX13071" fmla="*/ 2754568 w 12207421"/>
              <a:gd name="connsiteY13071" fmla="*/ 4214935 h 6933129"/>
              <a:gd name="connsiteX13072" fmla="*/ 2764444 w 12207421"/>
              <a:gd name="connsiteY13072" fmla="*/ 4212819 h 6933129"/>
              <a:gd name="connsiteX13073" fmla="*/ 2814531 w 12207421"/>
              <a:gd name="connsiteY13073" fmla="*/ 4245268 h 6933129"/>
              <a:gd name="connsiteX13074" fmla="*/ 2835694 w 12207421"/>
              <a:gd name="connsiteY13074" fmla="*/ 4205058 h 6933129"/>
              <a:gd name="connsiteX13075" fmla="*/ 2845570 w 12207421"/>
              <a:gd name="connsiteY13075" fmla="*/ 4202237 h 6933129"/>
              <a:gd name="connsiteX13076" fmla="*/ 4938614 w 12207421"/>
              <a:gd name="connsiteY13076" fmla="*/ 4200118 h 6933129"/>
              <a:gd name="connsiteX13077" fmla="*/ 4953428 w 12207421"/>
              <a:gd name="connsiteY13077" fmla="*/ 4232568 h 6933129"/>
              <a:gd name="connsiteX13078" fmla="*/ 4939320 w 12207421"/>
              <a:gd name="connsiteY13078" fmla="*/ 4261492 h 6933129"/>
              <a:gd name="connsiteX13079" fmla="*/ 4938614 w 12207421"/>
              <a:gd name="connsiteY13079" fmla="*/ 4262903 h 6933129"/>
              <a:gd name="connsiteX13080" fmla="*/ 4930855 w 12207421"/>
              <a:gd name="connsiteY13080" fmla="*/ 4274190 h 6933129"/>
              <a:gd name="connsiteX13081" fmla="*/ 4984468 w 12207421"/>
              <a:gd name="connsiteY13081" fmla="*/ 4269251 h 6933129"/>
              <a:gd name="connsiteX13082" fmla="*/ 4992228 w 12207421"/>
              <a:gd name="connsiteY13082" fmla="*/ 4275600 h 6933129"/>
              <a:gd name="connsiteX13083" fmla="*/ 4984468 w 12207421"/>
              <a:gd name="connsiteY13083" fmla="*/ 4283361 h 6933129"/>
              <a:gd name="connsiteX13084" fmla="*/ 4918862 w 12207421"/>
              <a:gd name="connsiteY13084" fmla="*/ 4289005 h 6933129"/>
              <a:gd name="connsiteX13085" fmla="*/ 4918156 w 12207421"/>
              <a:gd name="connsiteY13085" fmla="*/ 4289005 h 6933129"/>
              <a:gd name="connsiteX13086" fmla="*/ 4912513 w 12207421"/>
              <a:gd name="connsiteY13086" fmla="*/ 4286183 h 6933129"/>
              <a:gd name="connsiteX13087" fmla="*/ 4911102 w 12207421"/>
              <a:gd name="connsiteY13087" fmla="*/ 4279834 h 6933129"/>
              <a:gd name="connsiteX13088" fmla="*/ 4925916 w 12207421"/>
              <a:gd name="connsiteY13088" fmla="*/ 4253732 h 6933129"/>
              <a:gd name="connsiteX13089" fmla="*/ 4926622 w 12207421"/>
              <a:gd name="connsiteY13089" fmla="*/ 4252321 h 6933129"/>
              <a:gd name="connsiteX13090" fmla="*/ 4938614 w 12207421"/>
              <a:gd name="connsiteY13090" fmla="*/ 4229746 h 6933129"/>
              <a:gd name="connsiteX13091" fmla="*/ 4931560 w 12207421"/>
              <a:gd name="connsiteY13091" fmla="*/ 4212815 h 6933129"/>
              <a:gd name="connsiteX13092" fmla="*/ 4923800 w 12207421"/>
              <a:gd name="connsiteY13092" fmla="*/ 4214226 h 6933129"/>
              <a:gd name="connsiteX13093" fmla="*/ 4921684 w 12207421"/>
              <a:gd name="connsiteY13093" fmla="*/ 4218459 h 6933129"/>
              <a:gd name="connsiteX13094" fmla="*/ 4916040 w 12207421"/>
              <a:gd name="connsiteY13094" fmla="*/ 4226219 h 6933129"/>
              <a:gd name="connsiteX13095" fmla="*/ 4908280 w 12207421"/>
              <a:gd name="connsiteY13095" fmla="*/ 4220576 h 6933129"/>
              <a:gd name="connsiteX13096" fmla="*/ 4916040 w 12207421"/>
              <a:gd name="connsiteY13096" fmla="*/ 4202939 h 6933129"/>
              <a:gd name="connsiteX13097" fmla="*/ 4938614 w 12207421"/>
              <a:gd name="connsiteY13097" fmla="*/ 4200118 h 6933129"/>
              <a:gd name="connsiteX13098" fmla="*/ 3939711 w 12207421"/>
              <a:gd name="connsiteY13098" fmla="*/ 4196586 h 6933129"/>
              <a:gd name="connsiteX13099" fmla="*/ 3947470 w 12207421"/>
              <a:gd name="connsiteY13099" fmla="*/ 4202934 h 6933129"/>
              <a:gd name="connsiteX13100" fmla="*/ 3941121 w 12207421"/>
              <a:gd name="connsiteY13100" fmla="*/ 4210694 h 6933129"/>
              <a:gd name="connsiteX13101" fmla="*/ 3874809 w 12207421"/>
              <a:gd name="connsiteY13101" fmla="*/ 4218454 h 6933129"/>
              <a:gd name="connsiteX13102" fmla="*/ 3874103 w 12207421"/>
              <a:gd name="connsiteY13102" fmla="*/ 4218454 h 6933129"/>
              <a:gd name="connsiteX13103" fmla="*/ 3867049 w 12207421"/>
              <a:gd name="connsiteY13103" fmla="*/ 4212104 h 6933129"/>
              <a:gd name="connsiteX13104" fmla="*/ 3873398 w 12207421"/>
              <a:gd name="connsiteY13104" fmla="*/ 4204345 h 6933129"/>
              <a:gd name="connsiteX13105" fmla="*/ 1782523 w 12207421"/>
              <a:gd name="connsiteY13105" fmla="*/ 4194480 h 6933129"/>
              <a:gd name="connsiteX13106" fmla="*/ 1790284 w 12207421"/>
              <a:gd name="connsiteY13106" fmla="*/ 4200829 h 6933129"/>
              <a:gd name="connsiteX13107" fmla="*/ 1794516 w 12207421"/>
              <a:gd name="connsiteY13107" fmla="*/ 4276312 h 6933129"/>
              <a:gd name="connsiteX13108" fmla="*/ 1787462 w 12207421"/>
              <a:gd name="connsiteY13108" fmla="*/ 4284072 h 6933129"/>
              <a:gd name="connsiteX13109" fmla="*/ 1780408 w 12207421"/>
              <a:gd name="connsiteY13109" fmla="*/ 4277723 h 6933129"/>
              <a:gd name="connsiteX13110" fmla="*/ 1776174 w 12207421"/>
              <a:gd name="connsiteY13110" fmla="*/ 4202240 h 6933129"/>
              <a:gd name="connsiteX13111" fmla="*/ 1782523 w 12207421"/>
              <a:gd name="connsiteY13111" fmla="*/ 4194480 h 6933129"/>
              <a:gd name="connsiteX13112" fmla="*/ 11975247 w 12207421"/>
              <a:gd name="connsiteY13112" fmla="*/ 4192496 h 6933129"/>
              <a:gd name="connsiteX13113" fmla="*/ 11984594 w 12207421"/>
              <a:gd name="connsiteY13113" fmla="*/ 4194612 h 6933129"/>
              <a:gd name="connsiteX13114" fmla="*/ 11990943 w 12207421"/>
              <a:gd name="connsiteY13114" fmla="*/ 4215070 h 6933129"/>
              <a:gd name="connsiteX13115" fmla="*/ 11988827 w 12207421"/>
              <a:gd name="connsiteY13115" fmla="*/ 4278560 h 6933129"/>
              <a:gd name="connsiteX13116" fmla="*/ 11990238 w 12207421"/>
              <a:gd name="connsiteY13116" fmla="*/ 4279266 h 6933129"/>
              <a:gd name="connsiteX13117" fmla="*/ 11992354 w 12207421"/>
              <a:gd name="connsiteY13117" fmla="*/ 4289142 h 6933129"/>
              <a:gd name="connsiteX13118" fmla="*/ 11987416 w 12207421"/>
              <a:gd name="connsiteY13118" fmla="*/ 4297607 h 6933129"/>
              <a:gd name="connsiteX13119" fmla="*/ 11981067 w 12207421"/>
              <a:gd name="connsiteY13119" fmla="*/ 4301135 h 6933129"/>
              <a:gd name="connsiteX13120" fmla="*/ 11978951 w 12207421"/>
              <a:gd name="connsiteY13120" fmla="*/ 4301135 h 6933129"/>
              <a:gd name="connsiteX13121" fmla="*/ 11974013 w 12207421"/>
              <a:gd name="connsiteY13121" fmla="*/ 4294080 h 6933129"/>
              <a:gd name="connsiteX13122" fmla="*/ 11976834 w 12207421"/>
              <a:gd name="connsiteY13122" fmla="*/ 4215070 h 6933129"/>
              <a:gd name="connsiteX13123" fmla="*/ 11976834 w 12207421"/>
              <a:gd name="connsiteY13123" fmla="*/ 4210837 h 6933129"/>
              <a:gd name="connsiteX13124" fmla="*/ 11975424 w 12207421"/>
              <a:gd name="connsiteY13124" fmla="*/ 4212248 h 6933129"/>
              <a:gd name="connsiteX13125" fmla="*/ 11965547 w 12207421"/>
              <a:gd name="connsiteY13125" fmla="*/ 4210837 h 6933129"/>
              <a:gd name="connsiteX13126" fmla="*/ 11966958 w 12207421"/>
              <a:gd name="connsiteY13126" fmla="*/ 4196728 h 6933129"/>
              <a:gd name="connsiteX13127" fmla="*/ 11975247 w 12207421"/>
              <a:gd name="connsiteY13127" fmla="*/ 4192496 h 6933129"/>
              <a:gd name="connsiteX13128" fmla="*/ 6681465 w 12207421"/>
              <a:gd name="connsiteY13128" fmla="*/ 4191556 h 6933129"/>
              <a:gd name="connsiteX13129" fmla="*/ 6686403 w 12207421"/>
              <a:gd name="connsiteY13129" fmla="*/ 4200023 h 6933129"/>
              <a:gd name="connsiteX13130" fmla="*/ 6680054 w 12207421"/>
              <a:gd name="connsiteY13130" fmla="*/ 4227536 h 6933129"/>
              <a:gd name="connsiteX13131" fmla="*/ 6673000 w 12207421"/>
              <a:gd name="connsiteY13131" fmla="*/ 4233180 h 6933129"/>
              <a:gd name="connsiteX13132" fmla="*/ 6671589 w 12207421"/>
              <a:gd name="connsiteY13132" fmla="*/ 4233180 h 6933129"/>
              <a:gd name="connsiteX13133" fmla="*/ 6666651 w 12207421"/>
              <a:gd name="connsiteY13133" fmla="*/ 4224714 h 6933129"/>
              <a:gd name="connsiteX13134" fmla="*/ 6673000 w 12207421"/>
              <a:gd name="connsiteY13134" fmla="*/ 4197201 h 6933129"/>
              <a:gd name="connsiteX13135" fmla="*/ 6681465 w 12207421"/>
              <a:gd name="connsiteY13135" fmla="*/ 4191556 h 6933129"/>
              <a:gd name="connsiteX13136" fmla="*/ 2486500 w 12207421"/>
              <a:gd name="connsiteY13136" fmla="*/ 4190245 h 6933129"/>
              <a:gd name="connsiteX13137" fmla="*/ 2507664 w 12207421"/>
              <a:gd name="connsiteY13137" fmla="*/ 4197300 h 6933129"/>
              <a:gd name="connsiteX13138" fmla="*/ 2516130 w 12207421"/>
              <a:gd name="connsiteY13138" fmla="*/ 4231867 h 6933129"/>
              <a:gd name="connsiteX13139" fmla="*/ 2508370 w 12207421"/>
              <a:gd name="connsiteY13139" fmla="*/ 4249503 h 6933129"/>
              <a:gd name="connsiteX13140" fmla="*/ 2540820 w 12207421"/>
              <a:gd name="connsiteY13140" fmla="*/ 4250914 h 6933129"/>
              <a:gd name="connsiteX13141" fmla="*/ 2547169 w 12207421"/>
              <a:gd name="connsiteY13141" fmla="*/ 4257968 h 6933129"/>
              <a:gd name="connsiteX13142" fmla="*/ 2540114 w 12207421"/>
              <a:gd name="connsiteY13142" fmla="*/ 4264317 h 6933129"/>
              <a:gd name="connsiteX13143" fmla="*/ 2539409 w 12207421"/>
              <a:gd name="connsiteY13143" fmla="*/ 4264317 h 6933129"/>
              <a:gd name="connsiteX13144" fmla="*/ 2494260 w 12207421"/>
              <a:gd name="connsiteY13144" fmla="*/ 4262201 h 6933129"/>
              <a:gd name="connsiteX13145" fmla="*/ 2488616 w 12207421"/>
              <a:gd name="connsiteY13145" fmla="*/ 4257968 h 6933129"/>
              <a:gd name="connsiteX13146" fmla="*/ 2489322 w 12207421"/>
              <a:gd name="connsiteY13146" fmla="*/ 4250914 h 6933129"/>
              <a:gd name="connsiteX13147" fmla="*/ 2502021 w 12207421"/>
              <a:gd name="connsiteY13147" fmla="*/ 4227633 h 6933129"/>
              <a:gd name="connsiteX13148" fmla="*/ 2497788 w 12207421"/>
              <a:gd name="connsiteY13148" fmla="*/ 4207175 h 6933129"/>
              <a:gd name="connsiteX13149" fmla="*/ 2488616 w 12207421"/>
              <a:gd name="connsiteY13149" fmla="*/ 4204354 h 6933129"/>
              <a:gd name="connsiteX13150" fmla="*/ 2482973 w 12207421"/>
              <a:gd name="connsiteY13150" fmla="*/ 4207175 h 6933129"/>
              <a:gd name="connsiteX13151" fmla="*/ 2473097 w 12207421"/>
              <a:gd name="connsiteY13151" fmla="*/ 4209292 h 6933129"/>
              <a:gd name="connsiteX13152" fmla="*/ 2470980 w 12207421"/>
              <a:gd name="connsiteY13152" fmla="*/ 4199418 h 6933129"/>
              <a:gd name="connsiteX13153" fmla="*/ 2486500 w 12207421"/>
              <a:gd name="connsiteY13153" fmla="*/ 4190245 h 6933129"/>
              <a:gd name="connsiteX13154" fmla="*/ 11799769 w 12207421"/>
              <a:gd name="connsiteY13154" fmla="*/ 4188264 h 6933129"/>
              <a:gd name="connsiteX13155" fmla="*/ 11854089 w 12207421"/>
              <a:gd name="connsiteY13155" fmla="*/ 4193202 h 6933129"/>
              <a:gd name="connsiteX13156" fmla="*/ 11859733 w 12207421"/>
              <a:gd name="connsiteY13156" fmla="*/ 4196729 h 6933129"/>
              <a:gd name="connsiteX13157" fmla="*/ 11859733 w 12207421"/>
              <a:gd name="connsiteY13157" fmla="*/ 4203783 h 6933129"/>
              <a:gd name="connsiteX13158" fmla="*/ 11844919 w 12207421"/>
              <a:gd name="connsiteY13158" fmla="*/ 4229885 h 6933129"/>
              <a:gd name="connsiteX13159" fmla="*/ 11858322 w 12207421"/>
              <a:gd name="connsiteY13159" fmla="*/ 4229179 h 6933129"/>
              <a:gd name="connsiteX13160" fmla="*/ 11866082 w 12207421"/>
              <a:gd name="connsiteY13160" fmla="*/ 4235528 h 6933129"/>
              <a:gd name="connsiteX13161" fmla="*/ 11859733 w 12207421"/>
              <a:gd name="connsiteY13161" fmla="*/ 4243288 h 6933129"/>
              <a:gd name="connsiteX13162" fmla="*/ 11837159 w 12207421"/>
              <a:gd name="connsiteY13162" fmla="*/ 4244699 h 6933129"/>
              <a:gd name="connsiteX13163" fmla="*/ 11818111 w 12207421"/>
              <a:gd name="connsiteY13163" fmla="*/ 4278561 h 6933129"/>
              <a:gd name="connsiteX13164" fmla="*/ 11865376 w 12207421"/>
              <a:gd name="connsiteY13164" fmla="*/ 4276445 h 6933129"/>
              <a:gd name="connsiteX13165" fmla="*/ 11872431 w 12207421"/>
              <a:gd name="connsiteY13165" fmla="*/ 4282794 h 6933129"/>
              <a:gd name="connsiteX13166" fmla="*/ 11866082 w 12207421"/>
              <a:gd name="connsiteY13166" fmla="*/ 4290554 h 6933129"/>
              <a:gd name="connsiteX13167" fmla="*/ 11806118 w 12207421"/>
              <a:gd name="connsiteY13167" fmla="*/ 4293375 h 6933129"/>
              <a:gd name="connsiteX13168" fmla="*/ 11805413 w 12207421"/>
              <a:gd name="connsiteY13168" fmla="*/ 4293375 h 6933129"/>
              <a:gd name="connsiteX13169" fmla="*/ 11799064 w 12207421"/>
              <a:gd name="connsiteY13169" fmla="*/ 4289848 h 6933129"/>
              <a:gd name="connsiteX13170" fmla="*/ 11799769 w 12207421"/>
              <a:gd name="connsiteY13170" fmla="*/ 4282794 h 6933129"/>
              <a:gd name="connsiteX13171" fmla="*/ 11820227 w 12207421"/>
              <a:gd name="connsiteY13171" fmla="*/ 4246110 h 6933129"/>
              <a:gd name="connsiteX13172" fmla="*/ 11800475 w 12207421"/>
              <a:gd name="connsiteY13172" fmla="*/ 4247522 h 6933129"/>
              <a:gd name="connsiteX13173" fmla="*/ 11799769 w 12207421"/>
              <a:gd name="connsiteY13173" fmla="*/ 4247522 h 6933129"/>
              <a:gd name="connsiteX13174" fmla="*/ 11792715 w 12207421"/>
              <a:gd name="connsiteY13174" fmla="*/ 4241173 h 6933129"/>
              <a:gd name="connsiteX13175" fmla="*/ 11799064 w 12207421"/>
              <a:gd name="connsiteY13175" fmla="*/ 4233412 h 6933129"/>
              <a:gd name="connsiteX13176" fmla="*/ 11827987 w 12207421"/>
              <a:gd name="connsiteY13176" fmla="*/ 4231296 h 6933129"/>
              <a:gd name="connsiteX13177" fmla="*/ 11842097 w 12207421"/>
              <a:gd name="connsiteY13177" fmla="*/ 4206605 h 6933129"/>
              <a:gd name="connsiteX13178" fmla="*/ 11798359 w 12207421"/>
              <a:gd name="connsiteY13178" fmla="*/ 4202372 h 6933129"/>
              <a:gd name="connsiteX13179" fmla="*/ 11792010 w 12207421"/>
              <a:gd name="connsiteY13179" fmla="*/ 4194613 h 6933129"/>
              <a:gd name="connsiteX13180" fmla="*/ 11799769 w 12207421"/>
              <a:gd name="connsiteY13180" fmla="*/ 4188264 h 6933129"/>
              <a:gd name="connsiteX13181" fmla="*/ 7031373 w 12207421"/>
              <a:gd name="connsiteY13181" fmla="*/ 4185207 h 6933129"/>
              <a:gd name="connsiteX13182" fmla="*/ 7036311 w 12207421"/>
              <a:gd name="connsiteY13182" fmla="*/ 4194379 h 6933129"/>
              <a:gd name="connsiteX13183" fmla="*/ 7026435 w 12207421"/>
              <a:gd name="connsiteY13183" fmla="*/ 4226124 h 6933129"/>
              <a:gd name="connsiteX13184" fmla="*/ 7019381 w 12207421"/>
              <a:gd name="connsiteY13184" fmla="*/ 4231062 h 6933129"/>
              <a:gd name="connsiteX13185" fmla="*/ 7017264 w 12207421"/>
              <a:gd name="connsiteY13185" fmla="*/ 4231062 h 6933129"/>
              <a:gd name="connsiteX13186" fmla="*/ 7012326 w 12207421"/>
              <a:gd name="connsiteY13186" fmla="*/ 4221891 h 6933129"/>
              <a:gd name="connsiteX13187" fmla="*/ 7022203 w 12207421"/>
              <a:gd name="connsiteY13187" fmla="*/ 4190145 h 6933129"/>
              <a:gd name="connsiteX13188" fmla="*/ 7031373 w 12207421"/>
              <a:gd name="connsiteY13188" fmla="*/ 4185207 h 6933129"/>
              <a:gd name="connsiteX13189" fmla="*/ 12181413 w 12207421"/>
              <a:gd name="connsiteY13189" fmla="*/ 4182620 h 6933129"/>
              <a:gd name="connsiteX13190" fmla="*/ 12206809 w 12207421"/>
              <a:gd name="connsiteY13190" fmla="*/ 4193907 h 6933129"/>
              <a:gd name="connsiteX13191" fmla="*/ 12200460 w 12207421"/>
              <a:gd name="connsiteY13191" fmla="*/ 4213660 h 6933129"/>
              <a:gd name="connsiteX13192" fmla="*/ 12190584 w 12207421"/>
              <a:gd name="connsiteY13192" fmla="*/ 4223536 h 6933129"/>
              <a:gd name="connsiteX13193" fmla="*/ 12197639 w 12207421"/>
              <a:gd name="connsiteY13193" fmla="*/ 4222830 h 6933129"/>
              <a:gd name="connsiteX13194" fmla="*/ 12204693 w 12207421"/>
              <a:gd name="connsiteY13194" fmla="*/ 4229179 h 6933129"/>
              <a:gd name="connsiteX13195" fmla="*/ 12198344 w 12207421"/>
              <a:gd name="connsiteY13195" fmla="*/ 4236234 h 6933129"/>
              <a:gd name="connsiteX13196" fmla="*/ 12175770 w 12207421"/>
              <a:gd name="connsiteY13196" fmla="*/ 4237645 h 6933129"/>
              <a:gd name="connsiteX13197" fmla="*/ 12141908 w 12207421"/>
              <a:gd name="connsiteY13197" fmla="*/ 4272212 h 6933129"/>
              <a:gd name="connsiteX13198" fmla="*/ 12196228 w 12207421"/>
              <a:gd name="connsiteY13198" fmla="*/ 4263041 h 6933129"/>
              <a:gd name="connsiteX13199" fmla="*/ 12204693 w 12207421"/>
              <a:gd name="connsiteY13199" fmla="*/ 4268685 h 6933129"/>
              <a:gd name="connsiteX13200" fmla="*/ 12199049 w 12207421"/>
              <a:gd name="connsiteY13200" fmla="*/ 4277150 h 6933129"/>
              <a:gd name="connsiteX13201" fmla="*/ 12122861 w 12207421"/>
              <a:gd name="connsiteY13201" fmla="*/ 4290554 h 6933129"/>
              <a:gd name="connsiteX13202" fmla="*/ 12121450 w 12207421"/>
              <a:gd name="connsiteY13202" fmla="*/ 4290554 h 6933129"/>
              <a:gd name="connsiteX13203" fmla="*/ 12115101 w 12207421"/>
              <a:gd name="connsiteY13203" fmla="*/ 4287026 h 6933129"/>
              <a:gd name="connsiteX13204" fmla="*/ 12116512 w 12207421"/>
              <a:gd name="connsiteY13204" fmla="*/ 4278561 h 6933129"/>
              <a:gd name="connsiteX13205" fmla="*/ 12154606 w 12207421"/>
              <a:gd name="connsiteY13205" fmla="*/ 4239056 h 6933129"/>
              <a:gd name="connsiteX13206" fmla="*/ 12135559 w 12207421"/>
              <a:gd name="connsiteY13206" fmla="*/ 4239762 h 6933129"/>
              <a:gd name="connsiteX13207" fmla="*/ 12134853 w 12207421"/>
              <a:gd name="connsiteY13207" fmla="*/ 4239762 h 6933129"/>
              <a:gd name="connsiteX13208" fmla="*/ 12127799 w 12207421"/>
              <a:gd name="connsiteY13208" fmla="*/ 4233412 h 6933129"/>
              <a:gd name="connsiteX13209" fmla="*/ 12134148 w 12207421"/>
              <a:gd name="connsiteY13209" fmla="*/ 4226358 h 6933129"/>
              <a:gd name="connsiteX13210" fmla="*/ 12168010 w 12207421"/>
              <a:gd name="connsiteY13210" fmla="*/ 4224947 h 6933129"/>
              <a:gd name="connsiteX13211" fmla="*/ 12188468 w 12207421"/>
              <a:gd name="connsiteY13211" fmla="*/ 4204490 h 6933129"/>
              <a:gd name="connsiteX13212" fmla="*/ 12192700 w 12207421"/>
              <a:gd name="connsiteY13212" fmla="*/ 4198140 h 6933129"/>
              <a:gd name="connsiteX13213" fmla="*/ 12182824 w 12207421"/>
              <a:gd name="connsiteY13213" fmla="*/ 4196729 h 6933129"/>
              <a:gd name="connsiteX13214" fmla="*/ 12127093 w 12207421"/>
              <a:gd name="connsiteY13214" fmla="*/ 4203783 h 6933129"/>
              <a:gd name="connsiteX13215" fmla="*/ 12119333 w 12207421"/>
              <a:gd name="connsiteY13215" fmla="*/ 4197434 h 6933129"/>
              <a:gd name="connsiteX13216" fmla="*/ 12125682 w 12207421"/>
              <a:gd name="connsiteY13216" fmla="*/ 4189675 h 6933129"/>
              <a:gd name="connsiteX13217" fmla="*/ 1426087 w 12207421"/>
              <a:gd name="connsiteY13217" fmla="*/ 4182486 h 6933129"/>
              <a:gd name="connsiteX13218" fmla="*/ 1435435 w 12207421"/>
              <a:gd name="connsiteY13218" fmla="*/ 4184601 h 6933129"/>
              <a:gd name="connsiteX13219" fmla="*/ 1441784 w 12207421"/>
              <a:gd name="connsiteY13219" fmla="*/ 4205060 h 6933129"/>
              <a:gd name="connsiteX13220" fmla="*/ 1439670 w 12207421"/>
              <a:gd name="connsiteY13220" fmla="*/ 4268550 h 6933129"/>
              <a:gd name="connsiteX13221" fmla="*/ 1441080 w 12207421"/>
              <a:gd name="connsiteY13221" fmla="*/ 4269256 h 6933129"/>
              <a:gd name="connsiteX13222" fmla="*/ 1443196 w 12207421"/>
              <a:gd name="connsiteY13222" fmla="*/ 4279133 h 6933129"/>
              <a:gd name="connsiteX13223" fmla="*/ 1438257 w 12207421"/>
              <a:gd name="connsiteY13223" fmla="*/ 4287598 h 6933129"/>
              <a:gd name="connsiteX13224" fmla="*/ 1431908 w 12207421"/>
              <a:gd name="connsiteY13224" fmla="*/ 4291126 h 6933129"/>
              <a:gd name="connsiteX13225" fmla="*/ 1429792 w 12207421"/>
              <a:gd name="connsiteY13225" fmla="*/ 4291126 h 6933129"/>
              <a:gd name="connsiteX13226" fmla="*/ 1424854 w 12207421"/>
              <a:gd name="connsiteY13226" fmla="*/ 4284071 h 6933129"/>
              <a:gd name="connsiteX13227" fmla="*/ 1427675 w 12207421"/>
              <a:gd name="connsiteY13227" fmla="*/ 4205060 h 6933129"/>
              <a:gd name="connsiteX13228" fmla="*/ 1427675 w 12207421"/>
              <a:gd name="connsiteY13228" fmla="*/ 4200828 h 6933129"/>
              <a:gd name="connsiteX13229" fmla="*/ 1426265 w 12207421"/>
              <a:gd name="connsiteY13229" fmla="*/ 4202239 h 6933129"/>
              <a:gd name="connsiteX13230" fmla="*/ 1416388 w 12207421"/>
              <a:gd name="connsiteY13230" fmla="*/ 4200828 h 6933129"/>
              <a:gd name="connsiteX13231" fmla="*/ 1417799 w 12207421"/>
              <a:gd name="connsiteY13231" fmla="*/ 4186720 h 6933129"/>
              <a:gd name="connsiteX13232" fmla="*/ 1426087 w 12207421"/>
              <a:gd name="connsiteY13232" fmla="*/ 4182486 h 6933129"/>
              <a:gd name="connsiteX13233" fmla="*/ 1250605 w 12207421"/>
              <a:gd name="connsiteY13233" fmla="*/ 4178255 h 6933129"/>
              <a:gd name="connsiteX13234" fmla="*/ 1304926 w 12207421"/>
              <a:gd name="connsiteY13234" fmla="*/ 4183193 h 6933129"/>
              <a:gd name="connsiteX13235" fmla="*/ 1310571 w 12207421"/>
              <a:gd name="connsiteY13235" fmla="*/ 4186720 h 6933129"/>
              <a:gd name="connsiteX13236" fmla="*/ 1310571 w 12207421"/>
              <a:gd name="connsiteY13236" fmla="*/ 4193774 h 6933129"/>
              <a:gd name="connsiteX13237" fmla="*/ 1295756 w 12207421"/>
              <a:gd name="connsiteY13237" fmla="*/ 4219875 h 6933129"/>
              <a:gd name="connsiteX13238" fmla="*/ 1309160 w 12207421"/>
              <a:gd name="connsiteY13238" fmla="*/ 4219170 h 6933129"/>
              <a:gd name="connsiteX13239" fmla="*/ 1316920 w 12207421"/>
              <a:gd name="connsiteY13239" fmla="*/ 4225518 h 6933129"/>
              <a:gd name="connsiteX13240" fmla="*/ 1310571 w 12207421"/>
              <a:gd name="connsiteY13240" fmla="*/ 4233278 h 6933129"/>
              <a:gd name="connsiteX13241" fmla="*/ 1287996 w 12207421"/>
              <a:gd name="connsiteY13241" fmla="*/ 4234690 h 6933129"/>
              <a:gd name="connsiteX13242" fmla="*/ 1268948 w 12207421"/>
              <a:gd name="connsiteY13242" fmla="*/ 4268552 h 6933129"/>
              <a:gd name="connsiteX13243" fmla="*/ 1316214 w 12207421"/>
              <a:gd name="connsiteY13243" fmla="*/ 4266435 h 6933129"/>
              <a:gd name="connsiteX13244" fmla="*/ 1323269 w 12207421"/>
              <a:gd name="connsiteY13244" fmla="*/ 4272785 h 6933129"/>
              <a:gd name="connsiteX13245" fmla="*/ 1316920 w 12207421"/>
              <a:gd name="connsiteY13245" fmla="*/ 4280545 h 6933129"/>
              <a:gd name="connsiteX13246" fmla="*/ 1256954 w 12207421"/>
              <a:gd name="connsiteY13246" fmla="*/ 4283366 h 6933129"/>
              <a:gd name="connsiteX13247" fmla="*/ 1256249 w 12207421"/>
              <a:gd name="connsiteY13247" fmla="*/ 4283366 h 6933129"/>
              <a:gd name="connsiteX13248" fmla="*/ 1249900 w 12207421"/>
              <a:gd name="connsiteY13248" fmla="*/ 4279839 h 6933129"/>
              <a:gd name="connsiteX13249" fmla="*/ 1250605 w 12207421"/>
              <a:gd name="connsiteY13249" fmla="*/ 4272785 h 6933129"/>
              <a:gd name="connsiteX13250" fmla="*/ 1271064 w 12207421"/>
              <a:gd name="connsiteY13250" fmla="*/ 4236101 h 6933129"/>
              <a:gd name="connsiteX13251" fmla="*/ 1251312 w 12207421"/>
              <a:gd name="connsiteY13251" fmla="*/ 4237512 h 6933129"/>
              <a:gd name="connsiteX13252" fmla="*/ 1250605 w 12207421"/>
              <a:gd name="connsiteY13252" fmla="*/ 4237512 h 6933129"/>
              <a:gd name="connsiteX13253" fmla="*/ 1243552 w 12207421"/>
              <a:gd name="connsiteY13253" fmla="*/ 4231163 h 6933129"/>
              <a:gd name="connsiteX13254" fmla="*/ 1249900 w 12207421"/>
              <a:gd name="connsiteY13254" fmla="*/ 4223402 h 6933129"/>
              <a:gd name="connsiteX13255" fmla="*/ 1278825 w 12207421"/>
              <a:gd name="connsiteY13255" fmla="*/ 4221287 h 6933129"/>
              <a:gd name="connsiteX13256" fmla="*/ 1292935 w 12207421"/>
              <a:gd name="connsiteY13256" fmla="*/ 4196596 h 6933129"/>
              <a:gd name="connsiteX13257" fmla="*/ 1249195 w 12207421"/>
              <a:gd name="connsiteY13257" fmla="*/ 4192363 h 6933129"/>
              <a:gd name="connsiteX13258" fmla="*/ 1242846 w 12207421"/>
              <a:gd name="connsiteY13258" fmla="*/ 4184603 h 6933129"/>
              <a:gd name="connsiteX13259" fmla="*/ 1250605 w 12207421"/>
              <a:gd name="connsiteY13259" fmla="*/ 4178255 h 6933129"/>
              <a:gd name="connsiteX13260" fmla="*/ 7774152 w 12207421"/>
              <a:gd name="connsiteY13260" fmla="*/ 4178152 h 6933129"/>
              <a:gd name="connsiteX13261" fmla="*/ 7777680 w 12207421"/>
              <a:gd name="connsiteY13261" fmla="*/ 4187323 h 6933129"/>
              <a:gd name="connsiteX13262" fmla="*/ 7702903 w 12207421"/>
              <a:gd name="connsiteY13262" fmla="*/ 4350284 h 6933129"/>
              <a:gd name="connsiteX13263" fmla="*/ 7696554 w 12207421"/>
              <a:gd name="connsiteY13263" fmla="*/ 4354518 h 6933129"/>
              <a:gd name="connsiteX13264" fmla="*/ 7693732 w 12207421"/>
              <a:gd name="connsiteY13264" fmla="*/ 4353811 h 6933129"/>
              <a:gd name="connsiteX13265" fmla="*/ 7690910 w 12207421"/>
              <a:gd name="connsiteY13265" fmla="*/ 4344641 h 6933129"/>
              <a:gd name="connsiteX13266" fmla="*/ 7736059 w 12207421"/>
              <a:gd name="connsiteY13266" fmla="*/ 4245877 h 6933129"/>
              <a:gd name="connsiteX13267" fmla="*/ 7663398 w 12207421"/>
              <a:gd name="connsiteY13267" fmla="*/ 4190850 h 6933129"/>
              <a:gd name="connsiteX13268" fmla="*/ 7661987 w 12207421"/>
              <a:gd name="connsiteY13268" fmla="*/ 4180974 h 6933129"/>
              <a:gd name="connsiteX13269" fmla="*/ 7671863 w 12207421"/>
              <a:gd name="connsiteY13269" fmla="*/ 4179563 h 6933129"/>
              <a:gd name="connsiteX13270" fmla="*/ 7741702 w 12207421"/>
              <a:gd name="connsiteY13270" fmla="*/ 4233178 h 6933129"/>
              <a:gd name="connsiteX13271" fmla="*/ 7764981 w 12207421"/>
              <a:gd name="connsiteY13271" fmla="*/ 4181680 h 6933129"/>
              <a:gd name="connsiteX13272" fmla="*/ 7774152 w 12207421"/>
              <a:gd name="connsiteY13272" fmla="*/ 4178152 h 6933129"/>
              <a:gd name="connsiteX13273" fmla="*/ 1632260 w 12207421"/>
              <a:gd name="connsiteY13273" fmla="*/ 4172611 h 6933129"/>
              <a:gd name="connsiteX13274" fmla="*/ 1657656 w 12207421"/>
              <a:gd name="connsiteY13274" fmla="*/ 4183897 h 6933129"/>
              <a:gd name="connsiteX13275" fmla="*/ 1651307 w 12207421"/>
              <a:gd name="connsiteY13275" fmla="*/ 4203650 h 6933129"/>
              <a:gd name="connsiteX13276" fmla="*/ 1641432 w 12207421"/>
              <a:gd name="connsiteY13276" fmla="*/ 4213527 h 6933129"/>
              <a:gd name="connsiteX13277" fmla="*/ 1648487 w 12207421"/>
              <a:gd name="connsiteY13277" fmla="*/ 4212820 h 6933129"/>
              <a:gd name="connsiteX13278" fmla="*/ 1655541 w 12207421"/>
              <a:gd name="connsiteY13278" fmla="*/ 4219170 h 6933129"/>
              <a:gd name="connsiteX13279" fmla="*/ 1649192 w 12207421"/>
              <a:gd name="connsiteY13279" fmla="*/ 4226225 h 6933129"/>
              <a:gd name="connsiteX13280" fmla="*/ 1626616 w 12207421"/>
              <a:gd name="connsiteY13280" fmla="*/ 4227636 h 6933129"/>
              <a:gd name="connsiteX13281" fmla="*/ 1592754 w 12207421"/>
              <a:gd name="connsiteY13281" fmla="*/ 4262202 h 6933129"/>
              <a:gd name="connsiteX13282" fmla="*/ 1647076 w 12207421"/>
              <a:gd name="connsiteY13282" fmla="*/ 4253031 h 6933129"/>
              <a:gd name="connsiteX13283" fmla="*/ 1655541 w 12207421"/>
              <a:gd name="connsiteY13283" fmla="*/ 4258675 h 6933129"/>
              <a:gd name="connsiteX13284" fmla="*/ 1649896 w 12207421"/>
              <a:gd name="connsiteY13284" fmla="*/ 4267140 h 6933129"/>
              <a:gd name="connsiteX13285" fmla="*/ 1573707 w 12207421"/>
              <a:gd name="connsiteY13285" fmla="*/ 4280545 h 6933129"/>
              <a:gd name="connsiteX13286" fmla="*/ 1572296 w 12207421"/>
              <a:gd name="connsiteY13286" fmla="*/ 4280545 h 6933129"/>
              <a:gd name="connsiteX13287" fmla="*/ 1565946 w 12207421"/>
              <a:gd name="connsiteY13287" fmla="*/ 4277017 h 6933129"/>
              <a:gd name="connsiteX13288" fmla="*/ 1567357 w 12207421"/>
              <a:gd name="connsiteY13288" fmla="*/ 4268552 h 6933129"/>
              <a:gd name="connsiteX13289" fmla="*/ 1605452 w 12207421"/>
              <a:gd name="connsiteY13289" fmla="*/ 4229046 h 6933129"/>
              <a:gd name="connsiteX13290" fmla="*/ 1586405 w 12207421"/>
              <a:gd name="connsiteY13290" fmla="*/ 4229752 h 6933129"/>
              <a:gd name="connsiteX13291" fmla="*/ 1585699 w 12207421"/>
              <a:gd name="connsiteY13291" fmla="*/ 4229752 h 6933129"/>
              <a:gd name="connsiteX13292" fmla="*/ 1578645 w 12207421"/>
              <a:gd name="connsiteY13292" fmla="*/ 4223402 h 6933129"/>
              <a:gd name="connsiteX13293" fmla="*/ 1584993 w 12207421"/>
              <a:gd name="connsiteY13293" fmla="*/ 4216348 h 6933129"/>
              <a:gd name="connsiteX13294" fmla="*/ 1618856 w 12207421"/>
              <a:gd name="connsiteY13294" fmla="*/ 4214938 h 6933129"/>
              <a:gd name="connsiteX13295" fmla="*/ 1639315 w 12207421"/>
              <a:gd name="connsiteY13295" fmla="*/ 4194480 h 6933129"/>
              <a:gd name="connsiteX13296" fmla="*/ 1643547 w 12207421"/>
              <a:gd name="connsiteY13296" fmla="*/ 4188131 h 6933129"/>
              <a:gd name="connsiteX13297" fmla="*/ 1633671 w 12207421"/>
              <a:gd name="connsiteY13297" fmla="*/ 4186720 h 6933129"/>
              <a:gd name="connsiteX13298" fmla="*/ 1577939 w 12207421"/>
              <a:gd name="connsiteY13298" fmla="*/ 4193774 h 6933129"/>
              <a:gd name="connsiteX13299" fmla="*/ 1570179 w 12207421"/>
              <a:gd name="connsiteY13299" fmla="*/ 4187424 h 6933129"/>
              <a:gd name="connsiteX13300" fmla="*/ 1576527 w 12207421"/>
              <a:gd name="connsiteY13300" fmla="*/ 4179666 h 6933129"/>
              <a:gd name="connsiteX13301" fmla="*/ 1999758 w 12207421"/>
              <a:gd name="connsiteY13301" fmla="*/ 4170475 h 6933129"/>
              <a:gd name="connsiteX13302" fmla="*/ 2008223 w 12207421"/>
              <a:gd name="connsiteY13302" fmla="*/ 4176118 h 6933129"/>
              <a:gd name="connsiteX13303" fmla="*/ 2035736 w 12207421"/>
              <a:gd name="connsiteY13303" fmla="*/ 4248778 h 6933129"/>
              <a:gd name="connsiteX13304" fmla="*/ 2067481 w 12207421"/>
              <a:gd name="connsiteY13304" fmla="*/ 4188111 h 6933129"/>
              <a:gd name="connsiteX13305" fmla="*/ 2077357 w 12207421"/>
              <a:gd name="connsiteY13305" fmla="*/ 4185994 h 6933129"/>
              <a:gd name="connsiteX13306" fmla="*/ 2079473 w 12207421"/>
              <a:gd name="connsiteY13306" fmla="*/ 4195871 h 6933129"/>
              <a:gd name="connsiteX13307" fmla="*/ 2044906 w 12207421"/>
              <a:gd name="connsiteY13307" fmla="*/ 4262886 h 6933129"/>
              <a:gd name="connsiteX13308" fmla="*/ 2078768 w 12207421"/>
              <a:gd name="connsiteY13308" fmla="*/ 4300276 h 6933129"/>
              <a:gd name="connsiteX13309" fmla="*/ 2092876 w 12207421"/>
              <a:gd name="connsiteY13309" fmla="*/ 4327083 h 6933129"/>
              <a:gd name="connsiteX13310" fmla="*/ 2085822 w 12207421"/>
              <a:gd name="connsiteY13310" fmla="*/ 4332726 h 6933129"/>
              <a:gd name="connsiteX13311" fmla="*/ 2084411 w 12207421"/>
              <a:gd name="connsiteY13311" fmla="*/ 4332726 h 6933129"/>
              <a:gd name="connsiteX13312" fmla="*/ 2078768 w 12207421"/>
              <a:gd name="connsiteY13312" fmla="*/ 4324261 h 6933129"/>
              <a:gd name="connsiteX13313" fmla="*/ 2069597 w 12207421"/>
              <a:gd name="connsiteY13313" fmla="*/ 4311563 h 6933129"/>
              <a:gd name="connsiteX13314" fmla="*/ 2039263 w 12207421"/>
              <a:gd name="connsiteY13314" fmla="*/ 4279817 h 6933129"/>
              <a:gd name="connsiteX13315" fmla="*/ 2027270 w 12207421"/>
              <a:gd name="connsiteY13315" fmla="*/ 4336253 h 6933129"/>
              <a:gd name="connsiteX13316" fmla="*/ 2020216 w 12207421"/>
              <a:gd name="connsiteY13316" fmla="*/ 4342602 h 6933129"/>
              <a:gd name="connsiteX13317" fmla="*/ 2019511 w 12207421"/>
              <a:gd name="connsiteY13317" fmla="*/ 4342602 h 6933129"/>
              <a:gd name="connsiteX13318" fmla="*/ 2013161 w 12207421"/>
              <a:gd name="connsiteY13318" fmla="*/ 4334842 h 6933129"/>
              <a:gd name="connsiteX13319" fmla="*/ 2028681 w 12207421"/>
              <a:gd name="connsiteY13319" fmla="*/ 4265708 h 6933129"/>
              <a:gd name="connsiteX13320" fmla="*/ 1994115 w 12207421"/>
              <a:gd name="connsiteY13320" fmla="*/ 4178940 h 6933129"/>
              <a:gd name="connsiteX13321" fmla="*/ 1999758 w 12207421"/>
              <a:gd name="connsiteY13321" fmla="*/ 4170475 h 6933129"/>
              <a:gd name="connsiteX13322" fmla="*/ 6082525 w 12207421"/>
              <a:gd name="connsiteY13322" fmla="*/ 4170383 h 6933129"/>
              <a:gd name="connsiteX13323" fmla="*/ 6090285 w 12207421"/>
              <a:gd name="connsiteY13323" fmla="*/ 4176732 h 6933129"/>
              <a:gd name="connsiteX13324" fmla="*/ 6083936 w 12207421"/>
              <a:gd name="connsiteY13324" fmla="*/ 4184491 h 6933129"/>
              <a:gd name="connsiteX13325" fmla="*/ 5564730 w 12207421"/>
              <a:gd name="connsiteY13325" fmla="*/ 4216942 h 6933129"/>
              <a:gd name="connsiteX13326" fmla="*/ 5564024 w 12207421"/>
              <a:gd name="connsiteY13326" fmla="*/ 4216942 h 6933129"/>
              <a:gd name="connsiteX13327" fmla="*/ 5556970 w 12207421"/>
              <a:gd name="connsiteY13327" fmla="*/ 4210594 h 6933129"/>
              <a:gd name="connsiteX13328" fmla="*/ 5563319 w 12207421"/>
              <a:gd name="connsiteY13328" fmla="*/ 4202833 h 6933129"/>
              <a:gd name="connsiteX13329" fmla="*/ 5069122 w 12207421"/>
              <a:gd name="connsiteY13329" fmla="*/ 4168372 h 6933129"/>
              <a:gd name="connsiteX13330" fmla="*/ 5158713 w 12207421"/>
              <a:gd name="connsiteY13330" fmla="*/ 4176837 h 6933129"/>
              <a:gd name="connsiteX13331" fmla="*/ 5164357 w 12207421"/>
              <a:gd name="connsiteY13331" fmla="*/ 4181071 h 6933129"/>
              <a:gd name="connsiteX13332" fmla="*/ 5163651 w 12207421"/>
              <a:gd name="connsiteY13332" fmla="*/ 4188124 h 6933129"/>
              <a:gd name="connsiteX13333" fmla="*/ 5160124 w 12207421"/>
              <a:gd name="connsiteY13333" fmla="*/ 4193769 h 6933129"/>
              <a:gd name="connsiteX13334" fmla="*/ 5150248 w 12207421"/>
              <a:gd name="connsiteY13334" fmla="*/ 4195180 h 6933129"/>
              <a:gd name="connsiteX13335" fmla="*/ 5147426 w 12207421"/>
              <a:gd name="connsiteY13335" fmla="*/ 4190240 h 6933129"/>
              <a:gd name="connsiteX13336" fmla="*/ 5074060 w 12207421"/>
              <a:gd name="connsiteY13336" fmla="*/ 4183187 h 6933129"/>
              <a:gd name="connsiteX13337" fmla="*/ 5043021 w 12207421"/>
              <a:gd name="connsiteY13337" fmla="*/ 4291826 h 6933129"/>
              <a:gd name="connsiteX13338" fmla="*/ 5036672 w 12207421"/>
              <a:gd name="connsiteY13338" fmla="*/ 4296764 h 6933129"/>
              <a:gd name="connsiteX13339" fmla="*/ 5035966 w 12207421"/>
              <a:gd name="connsiteY13339" fmla="*/ 4296764 h 6933129"/>
              <a:gd name="connsiteX13340" fmla="*/ 5029617 w 12207421"/>
              <a:gd name="connsiteY13340" fmla="*/ 4292531 h 6933129"/>
              <a:gd name="connsiteX13341" fmla="*/ 4991523 w 12207421"/>
              <a:gd name="connsiteY13341" fmla="*/ 4202938 h 6933129"/>
              <a:gd name="connsiteX13342" fmla="*/ 4995050 w 12207421"/>
              <a:gd name="connsiteY13342" fmla="*/ 4193769 h 6933129"/>
              <a:gd name="connsiteX13343" fmla="*/ 5004220 w 12207421"/>
              <a:gd name="connsiteY13343" fmla="*/ 4197296 h 6933129"/>
              <a:gd name="connsiteX13344" fmla="*/ 5034555 w 12207421"/>
              <a:gd name="connsiteY13344" fmla="*/ 4268545 h 6933129"/>
              <a:gd name="connsiteX13345" fmla="*/ 5061362 w 12207421"/>
              <a:gd name="connsiteY13345" fmla="*/ 4173310 h 6933129"/>
              <a:gd name="connsiteX13346" fmla="*/ 5069122 w 12207421"/>
              <a:gd name="connsiteY13346" fmla="*/ 4168372 h 6933129"/>
              <a:gd name="connsiteX13347" fmla="*/ 3704797 w 12207421"/>
              <a:gd name="connsiteY13347" fmla="*/ 4162018 h 6933129"/>
              <a:gd name="connsiteX13348" fmla="*/ 3714674 w 12207421"/>
              <a:gd name="connsiteY13348" fmla="*/ 4164135 h 6933129"/>
              <a:gd name="connsiteX13349" fmla="*/ 3735838 w 12207421"/>
              <a:gd name="connsiteY13349" fmla="*/ 4196586 h 6933129"/>
              <a:gd name="connsiteX13350" fmla="*/ 3754179 w 12207421"/>
              <a:gd name="connsiteY13350" fmla="*/ 4164840 h 6933129"/>
              <a:gd name="connsiteX13351" fmla="*/ 3764056 w 12207421"/>
              <a:gd name="connsiteY13351" fmla="*/ 4162018 h 6933129"/>
              <a:gd name="connsiteX13352" fmla="*/ 3766878 w 12207421"/>
              <a:gd name="connsiteY13352" fmla="*/ 4171894 h 6933129"/>
              <a:gd name="connsiteX13353" fmla="*/ 3745009 w 12207421"/>
              <a:gd name="connsiteY13353" fmla="*/ 4209283 h 6933129"/>
              <a:gd name="connsiteX13354" fmla="*/ 3772521 w 12207421"/>
              <a:gd name="connsiteY13354" fmla="*/ 4250904 h 6933129"/>
              <a:gd name="connsiteX13355" fmla="*/ 3770405 w 12207421"/>
              <a:gd name="connsiteY13355" fmla="*/ 4260780 h 6933129"/>
              <a:gd name="connsiteX13356" fmla="*/ 3766878 w 12207421"/>
              <a:gd name="connsiteY13356" fmla="*/ 4262191 h 6933129"/>
              <a:gd name="connsiteX13357" fmla="*/ 3761234 w 12207421"/>
              <a:gd name="connsiteY13357" fmla="*/ 4258664 h 6933129"/>
              <a:gd name="connsiteX13358" fmla="*/ 3737954 w 12207421"/>
              <a:gd name="connsiteY13358" fmla="*/ 4223392 h 6933129"/>
              <a:gd name="connsiteX13359" fmla="*/ 3718201 w 12207421"/>
              <a:gd name="connsiteY13359" fmla="*/ 4257958 h 6933129"/>
              <a:gd name="connsiteX13360" fmla="*/ 3711852 w 12207421"/>
              <a:gd name="connsiteY13360" fmla="*/ 4261485 h 6933129"/>
              <a:gd name="connsiteX13361" fmla="*/ 3708325 w 12207421"/>
              <a:gd name="connsiteY13361" fmla="*/ 4260780 h 6933129"/>
              <a:gd name="connsiteX13362" fmla="*/ 3704797 w 12207421"/>
              <a:gd name="connsiteY13362" fmla="*/ 4251609 h 6933129"/>
              <a:gd name="connsiteX13363" fmla="*/ 3728078 w 12207421"/>
              <a:gd name="connsiteY13363" fmla="*/ 4210693 h 6933129"/>
              <a:gd name="connsiteX13364" fmla="*/ 3702681 w 12207421"/>
              <a:gd name="connsiteY13364" fmla="*/ 4171894 h 6933129"/>
              <a:gd name="connsiteX13365" fmla="*/ 3704797 w 12207421"/>
              <a:gd name="connsiteY13365" fmla="*/ 4162018 h 6933129"/>
              <a:gd name="connsiteX13366" fmla="*/ 2706598 w 12207421"/>
              <a:gd name="connsiteY13366" fmla="*/ 4153562 h 6933129"/>
              <a:gd name="connsiteX13367" fmla="*/ 2926696 w 12207421"/>
              <a:gd name="connsiteY13367" fmla="*/ 4154973 h 6933129"/>
              <a:gd name="connsiteX13368" fmla="*/ 2934456 w 12207421"/>
              <a:gd name="connsiteY13368" fmla="*/ 4160616 h 6933129"/>
              <a:gd name="connsiteX13369" fmla="*/ 2928812 w 12207421"/>
              <a:gd name="connsiteY13369" fmla="*/ 4168375 h 6933129"/>
              <a:gd name="connsiteX13370" fmla="*/ 2711536 w 12207421"/>
              <a:gd name="connsiteY13370" fmla="*/ 4168375 h 6933129"/>
              <a:gd name="connsiteX13371" fmla="*/ 2684024 w 12207421"/>
              <a:gd name="connsiteY13371" fmla="*/ 4291830 h 6933129"/>
              <a:gd name="connsiteX13372" fmla="*/ 2679086 w 12207421"/>
              <a:gd name="connsiteY13372" fmla="*/ 4297474 h 6933129"/>
              <a:gd name="connsiteX13373" fmla="*/ 2677675 w 12207421"/>
              <a:gd name="connsiteY13373" fmla="*/ 4297474 h 6933129"/>
              <a:gd name="connsiteX13374" fmla="*/ 2672032 w 12207421"/>
              <a:gd name="connsiteY13374" fmla="*/ 4294652 h 6933129"/>
              <a:gd name="connsiteX13375" fmla="*/ 2609247 w 12207421"/>
              <a:gd name="connsiteY13375" fmla="*/ 4219873 h 6933129"/>
              <a:gd name="connsiteX13376" fmla="*/ 2609953 w 12207421"/>
              <a:gd name="connsiteY13376" fmla="*/ 4209997 h 6933129"/>
              <a:gd name="connsiteX13377" fmla="*/ 2619829 w 12207421"/>
              <a:gd name="connsiteY13377" fmla="*/ 4210703 h 6933129"/>
              <a:gd name="connsiteX13378" fmla="*/ 2673442 w 12207421"/>
              <a:gd name="connsiteY13378" fmla="*/ 4274193 h 6933129"/>
              <a:gd name="connsiteX13379" fmla="*/ 2699544 w 12207421"/>
              <a:gd name="connsiteY13379" fmla="*/ 4158500 h 6933129"/>
              <a:gd name="connsiteX13380" fmla="*/ 2706598 w 12207421"/>
              <a:gd name="connsiteY13380" fmla="*/ 4153562 h 6933129"/>
              <a:gd name="connsiteX13381" fmla="*/ 10430845 w 12207421"/>
              <a:gd name="connsiteY13381" fmla="*/ 4147108 h 6933129"/>
              <a:gd name="connsiteX13382" fmla="*/ 10452008 w 12207421"/>
              <a:gd name="connsiteY13382" fmla="*/ 4162628 h 6933129"/>
              <a:gd name="connsiteX13383" fmla="*/ 10449892 w 12207421"/>
              <a:gd name="connsiteY13383" fmla="*/ 4186613 h 6933129"/>
              <a:gd name="connsiteX13384" fmla="*/ 10445659 w 12207421"/>
              <a:gd name="connsiteY13384" fmla="*/ 4192962 h 6933129"/>
              <a:gd name="connsiteX13385" fmla="*/ 10450597 w 12207421"/>
              <a:gd name="connsiteY13385" fmla="*/ 4197900 h 6933129"/>
              <a:gd name="connsiteX13386" fmla="*/ 10458357 w 12207421"/>
              <a:gd name="connsiteY13386" fmla="*/ 4221886 h 6933129"/>
              <a:gd name="connsiteX13387" fmla="*/ 10444954 w 12207421"/>
              <a:gd name="connsiteY13387" fmla="*/ 4243050 h 6933129"/>
              <a:gd name="connsiteX13388" fmla="*/ 10427318 w 12207421"/>
              <a:gd name="connsiteY13388" fmla="*/ 4248693 h 6933129"/>
              <a:gd name="connsiteX13389" fmla="*/ 10419557 w 12207421"/>
              <a:gd name="connsiteY13389" fmla="*/ 4247989 h 6933129"/>
              <a:gd name="connsiteX13390" fmla="*/ 10414619 w 12207421"/>
              <a:gd name="connsiteY13390" fmla="*/ 4239522 h 6933129"/>
              <a:gd name="connsiteX13391" fmla="*/ 10423085 w 12207421"/>
              <a:gd name="connsiteY13391" fmla="*/ 4234584 h 6933129"/>
              <a:gd name="connsiteX13392" fmla="*/ 10436488 w 12207421"/>
              <a:gd name="connsiteY13392" fmla="*/ 4231763 h 6933129"/>
              <a:gd name="connsiteX13393" fmla="*/ 10444248 w 12207421"/>
              <a:gd name="connsiteY13393" fmla="*/ 4220475 h 6933129"/>
              <a:gd name="connsiteX13394" fmla="*/ 10440015 w 12207421"/>
              <a:gd name="connsiteY13394" fmla="*/ 4207777 h 6933129"/>
              <a:gd name="connsiteX13395" fmla="*/ 10428023 w 12207421"/>
              <a:gd name="connsiteY13395" fmla="*/ 4202133 h 6933129"/>
              <a:gd name="connsiteX13396" fmla="*/ 10420968 w 12207421"/>
              <a:gd name="connsiteY13396" fmla="*/ 4195784 h 6933129"/>
              <a:gd name="connsiteX13397" fmla="*/ 10427318 w 12207421"/>
              <a:gd name="connsiteY13397" fmla="*/ 4188024 h 6933129"/>
              <a:gd name="connsiteX13398" fmla="*/ 10437899 w 12207421"/>
              <a:gd name="connsiteY13398" fmla="*/ 4180264 h 6933129"/>
              <a:gd name="connsiteX13399" fmla="*/ 10439310 w 12207421"/>
              <a:gd name="connsiteY13399" fmla="*/ 4167566 h 6933129"/>
              <a:gd name="connsiteX13400" fmla="*/ 10428728 w 12207421"/>
              <a:gd name="connsiteY13400" fmla="*/ 4160512 h 6933129"/>
              <a:gd name="connsiteX13401" fmla="*/ 10416030 w 12207421"/>
              <a:gd name="connsiteY13401" fmla="*/ 4164039 h 6933129"/>
              <a:gd name="connsiteX13402" fmla="*/ 10406153 w 12207421"/>
              <a:gd name="connsiteY13402" fmla="*/ 4164039 h 6933129"/>
              <a:gd name="connsiteX13403" fmla="*/ 10406153 w 12207421"/>
              <a:gd name="connsiteY13403" fmla="*/ 4154163 h 6933129"/>
              <a:gd name="connsiteX13404" fmla="*/ 10430845 w 12207421"/>
              <a:gd name="connsiteY13404" fmla="*/ 4147108 h 6933129"/>
              <a:gd name="connsiteX13405" fmla="*/ 3141151 w 12207421"/>
              <a:gd name="connsiteY13405" fmla="*/ 4142256 h 6933129"/>
              <a:gd name="connsiteX13406" fmla="*/ 3149616 w 12207421"/>
              <a:gd name="connsiteY13406" fmla="*/ 4147194 h 6933129"/>
              <a:gd name="connsiteX13407" fmla="*/ 3153849 w 12207421"/>
              <a:gd name="connsiteY13407" fmla="*/ 4178940 h 6933129"/>
              <a:gd name="connsiteX13408" fmla="*/ 3158082 w 12207421"/>
              <a:gd name="connsiteY13408" fmla="*/ 4279113 h 6933129"/>
              <a:gd name="connsiteX13409" fmla="*/ 3149616 w 12207421"/>
              <a:gd name="connsiteY13409" fmla="*/ 4336254 h 6933129"/>
              <a:gd name="connsiteX13410" fmla="*/ 3130569 w 12207421"/>
              <a:gd name="connsiteY13410" fmla="*/ 4356007 h 6933129"/>
              <a:gd name="connsiteX13411" fmla="*/ 3126337 w 12207421"/>
              <a:gd name="connsiteY13411" fmla="*/ 4356712 h 6933129"/>
              <a:gd name="connsiteX13412" fmla="*/ 3098119 w 12207421"/>
              <a:gd name="connsiteY13412" fmla="*/ 4326377 h 6933129"/>
              <a:gd name="connsiteX13413" fmla="*/ 3103057 w 12207421"/>
              <a:gd name="connsiteY13413" fmla="*/ 4317912 h 6933129"/>
              <a:gd name="connsiteX13414" fmla="*/ 3111522 w 12207421"/>
              <a:gd name="connsiteY13414" fmla="*/ 4322851 h 6933129"/>
              <a:gd name="connsiteX13415" fmla="*/ 3127748 w 12207421"/>
              <a:gd name="connsiteY13415" fmla="*/ 4342603 h 6933129"/>
              <a:gd name="connsiteX13416" fmla="*/ 3136918 w 12207421"/>
              <a:gd name="connsiteY13416" fmla="*/ 4331316 h 6933129"/>
              <a:gd name="connsiteX13417" fmla="*/ 3144678 w 12207421"/>
              <a:gd name="connsiteY13417" fmla="*/ 4279113 h 6933129"/>
              <a:gd name="connsiteX13418" fmla="*/ 3143973 w 12207421"/>
              <a:gd name="connsiteY13418" fmla="*/ 4227615 h 6933129"/>
              <a:gd name="connsiteX13419" fmla="*/ 3130569 w 12207421"/>
              <a:gd name="connsiteY13419" fmla="*/ 4236081 h 6933129"/>
              <a:gd name="connsiteX13420" fmla="*/ 3113639 w 12207421"/>
              <a:gd name="connsiteY13420" fmla="*/ 4231848 h 6933129"/>
              <a:gd name="connsiteX13421" fmla="*/ 3054381 w 12207421"/>
              <a:gd name="connsiteY13421" fmla="*/ 4162008 h 6933129"/>
              <a:gd name="connsiteX13422" fmla="*/ 3058613 w 12207421"/>
              <a:gd name="connsiteY13422" fmla="*/ 4152838 h 6933129"/>
              <a:gd name="connsiteX13423" fmla="*/ 3067079 w 12207421"/>
              <a:gd name="connsiteY13423" fmla="*/ 4157776 h 6933129"/>
              <a:gd name="connsiteX13424" fmla="*/ 3119988 w 12207421"/>
              <a:gd name="connsiteY13424" fmla="*/ 4219856 h 6933129"/>
              <a:gd name="connsiteX13425" fmla="*/ 3127748 w 12207421"/>
              <a:gd name="connsiteY13425" fmla="*/ 4222677 h 6933129"/>
              <a:gd name="connsiteX13426" fmla="*/ 3136213 w 12207421"/>
              <a:gd name="connsiteY13426" fmla="*/ 4209274 h 6933129"/>
              <a:gd name="connsiteX13427" fmla="*/ 3139740 w 12207421"/>
              <a:gd name="connsiteY13427" fmla="*/ 4180351 h 6933129"/>
              <a:gd name="connsiteX13428" fmla="*/ 3135507 w 12207421"/>
              <a:gd name="connsiteY13428" fmla="*/ 4150016 h 6933129"/>
              <a:gd name="connsiteX13429" fmla="*/ 3141151 w 12207421"/>
              <a:gd name="connsiteY13429" fmla="*/ 4142256 h 6933129"/>
              <a:gd name="connsiteX13430" fmla="*/ 1664711 w 12207421"/>
              <a:gd name="connsiteY13430" fmla="*/ 4141571 h 6933129"/>
              <a:gd name="connsiteX13431" fmla="*/ 1688697 w 12207421"/>
              <a:gd name="connsiteY13431" fmla="*/ 4158501 h 6933129"/>
              <a:gd name="connsiteX13432" fmla="*/ 1690813 w 12207421"/>
              <a:gd name="connsiteY13432" fmla="*/ 4172611 h 6933129"/>
              <a:gd name="connsiteX13433" fmla="*/ 1705628 w 12207421"/>
              <a:gd name="connsiteY13433" fmla="*/ 4168378 h 6933129"/>
              <a:gd name="connsiteX13434" fmla="*/ 1714093 w 12207421"/>
              <a:gd name="connsiteY13434" fmla="*/ 4173317 h 6933129"/>
              <a:gd name="connsiteX13435" fmla="*/ 1709155 w 12207421"/>
              <a:gd name="connsiteY13435" fmla="*/ 4181782 h 6933129"/>
              <a:gd name="connsiteX13436" fmla="*/ 1680231 w 12207421"/>
              <a:gd name="connsiteY13436" fmla="*/ 4190246 h 6933129"/>
              <a:gd name="connsiteX13437" fmla="*/ 1678115 w 12207421"/>
              <a:gd name="connsiteY13437" fmla="*/ 4190246 h 6933129"/>
              <a:gd name="connsiteX13438" fmla="*/ 1672470 w 12207421"/>
              <a:gd name="connsiteY13438" fmla="*/ 4186720 h 6933129"/>
              <a:gd name="connsiteX13439" fmla="*/ 1673177 w 12207421"/>
              <a:gd name="connsiteY13439" fmla="*/ 4178255 h 6933129"/>
              <a:gd name="connsiteX13440" fmla="*/ 1675292 w 12207421"/>
              <a:gd name="connsiteY13440" fmla="*/ 4164145 h 6933129"/>
              <a:gd name="connsiteX13441" fmla="*/ 1663300 w 12207421"/>
              <a:gd name="connsiteY13441" fmla="*/ 4155680 h 6933129"/>
              <a:gd name="connsiteX13442" fmla="*/ 1656951 w 12207421"/>
              <a:gd name="connsiteY13442" fmla="*/ 4147920 h 6933129"/>
              <a:gd name="connsiteX13443" fmla="*/ 1664711 w 12207421"/>
              <a:gd name="connsiteY13443" fmla="*/ 4141571 h 6933129"/>
              <a:gd name="connsiteX13444" fmla="*/ 4051875 w 12207421"/>
              <a:gd name="connsiteY13444" fmla="*/ 4141561 h 6933129"/>
              <a:gd name="connsiteX13445" fmla="*/ 4056108 w 12207421"/>
              <a:gd name="connsiteY13445" fmla="*/ 4150731 h 6933129"/>
              <a:gd name="connsiteX13446" fmla="*/ 4007432 w 12207421"/>
              <a:gd name="connsiteY13446" fmla="*/ 4274184 h 6933129"/>
              <a:gd name="connsiteX13447" fmla="*/ 4001082 w 12207421"/>
              <a:gd name="connsiteY13447" fmla="*/ 4278416 h 6933129"/>
              <a:gd name="connsiteX13448" fmla="*/ 3998966 w 12207421"/>
              <a:gd name="connsiteY13448" fmla="*/ 4278416 h 6933129"/>
              <a:gd name="connsiteX13449" fmla="*/ 3994028 w 12207421"/>
              <a:gd name="connsiteY13449" fmla="*/ 4269951 h 6933129"/>
              <a:gd name="connsiteX13450" fmla="*/ 3998966 w 12207421"/>
              <a:gd name="connsiteY13450" fmla="*/ 4252315 h 6933129"/>
              <a:gd name="connsiteX13451" fmla="*/ 4002494 w 12207421"/>
              <a:gd name="connsiteY13451" fmla="*/ 4246671 h 6933129"/>
              <a:gd name="connsiteX13452" fmla="*/ 4023657 w 12207421"/>
              <a:gd name="connsiteY13452" fmla="*/ 4192353 h 6933129"/>
              <a:gd name="connsiteX13453" fmla="*/ 4021541 w 12207421"/>
              <a:gd name="connsiteY13453" fmla="*/ 4190942 h 6933129"/>
              <a:gd name="connsiteX13454" fmla="*/ 3977803 w 12207421"/>
              <a:gd name="connsiteY13454" fmla="*/ 4155670 h 6933129"/>
              <a:gd name="connsiteX13455" fmla="*/ 3977097 w 12207421"/>
              <a:gd name="connsiteY13455" fmla="*/ 4145792 h 6933129"/>
              <a:gd name="connsiteX13456" fmla="*/ 3986973 w 12207421"/>
              <a:gd name="connsiteY13456" fmla="*/ 4145087 h 6933129"/>
              <a:gd name="connsiteX13457" fmla="*/ 4029301 w 12207421"/>
              <a:gd name="connsiteY13457" fmla="*/ 4179655 h 6933129"/>
              <a:gd name="connsiteX13458" fmla="*/ 4042704 w 12207421"/>
              <a:gd name="connsiteY13458" fmla="*/ 4145792 h 6933129"/>
              <a:gd name="connsiteX13459" fmla="*/ 4051875 w 12207421"/>
              <a:gd name="connsiteY13459" fmla="*/ 4141561 h 6933129"/>
              <a:gd name="connsiteX13460" fmla="*/ 6826085 w 12207421"/>
              <a:gd name="connsiteY13460" fmla="*/ 4138648 h 6933129"/>
              <a:gd name="connsiteX13461" fmla="*/ 6833141 w 12207421"/>
              <a:gd name="connsiteY13461" fmla="*/ 4145702 h 6933129"/>
              <a:gd name="connsiteX13462" fmla="*/ 6833141 w 12207421"/>
              <a:gd name="connsiteY13462" fmla="*/ 4170393 h 6933129"/>
              <a:gd name="connsiteX13463" fmla="*/ 6855010 w 12207421"/>
              <a:gd name="connsiteY13463" fmla="*/ 4167571 h 6933129"/>
              <a:gd name="connsiteX13464" fmla="*/ 6862770 w 12207421"/>
              <a:gd name="connsiteY13464" fmla="*/ 4173920 h 6933129"/>
              <a:gd name="connsiteX13465" fmla="*/ 6856420 w 12207421"/>
              <a:gd name="connsiteY13465" fmla="*/ 4181681 h 6933129"/>
              <a:gd name="connsiteX13466" fmla="*/ 6833141 w 12207421"/>
              <a:gd name="connsiteY13466" fmla="*/ 4184501 h 6933129"/>
              <a:gd name="connsiteX13467" fmla="*/ 6833141 w 12207421"/>
              <a:gd name="connsiteY13467" fmla="*/ 4196494 h 6933129"/>
              <a:gd name="connsiteX13468" fmla="*/ 6826085 w 12207421"/>
              <a:gd name="connsiteY13468" fmla="*/ 4203548 h 6933129"/>
              <a:gd name="connsiteX13469" fmla="*/ 6819030 w 12207421"/>
              <a:gd name="connsiteY13469" fmla="*/ 4196494 h 6933129"/>
              <a:gd name="connsiteX13470" fmla="*/ 6819030 w 12207421"/>
              <a:gd name="connsiteY13470" fmla="*/ 4185912 h 6933129"/>
              <a:gd name="connsiteX13471" fmla="*/ 6799278 w 12207421"/>
              <a:gd name="connsiteY13471" fmla="*/ 4188029 h 6933129"/>
              <a:gd name="connsiteX13472" fmla="*/ 6798572 w 12207421"/>
              <a:gd name="connsiteY13472" fmla="*/ 4188029 h 6933129"/>
              <a:gd name="connsiteX13473" fmla="*/ 6791517 w 12207421"/>
              <a:gd name="connsiteY13473" fmla="*/ 4181681 h 6933129"/>
              <a:gd name="connsiteX13474" fmla="*/ 6797866 w 12207421"/>
              <a:gd name="connsiteY13474" fmla="*/ 4173920 h 6933129"/>
              <a:gd name="connsiteX13475" fmla="*/ 6819030 w 12207421"/>
              <a:gd name="connsiteY13475" fmla="*/ 4171805 h 6933129"/>
              <a:gd name="connsiteX13476" fmla="*/ 6819030 w 12207421"/>
              <a:gd name="connsiteY13476" fmla="*/ 4145702 h 6933129"/>
              <a:gd name="connsiteX13477" fmla="*/ 6826085 w 12207421"/>
              <a:gd name="connsiteY13477" fmla="*/ 4138648 h 6933129"/>
              <a:gd name="connsiteX13478" fmla="*/ 8163556 w 12207421"/>
              <a:gd name="connsiteY13478" fmla="*/ 4137236 h 6933129"/>
              <a:gd name="connsiteX13479" fmla="*/ 8166378 w 12207421"/>
              <a:gd name="connsiteY13479" fmla="*/ 4147111 h 6933129"/>
              <a:gd name="connsiteX13480" fmla="*/ 8112059 w 12207421"/>
              <a:gd name="connsiteY13480" fmla="*/ 4249403 h 6933129"/>
              <a:gd name="connsiteX13481" fmla="*/ 8105710 w 12207421"/>
              <a:gd name="connsiteY13481" fmla="*/ 4252930 h 6933129"/>
              <a:gd name="connsiteX13482" fmla="*/ 8102183 w 12207421"/>
              <a:gd name="connsiteY13482" fmla="*/ 4252224 h 6933129"/>
              <a:gd name="connsiteX13483" fmla="*/ 8099361 w 12207421"/>
              <a:gd name="connsiteY13483" fmla="*/ 4243053 h 6933129"/>
              <a:gd name="connsiteX13484" fmla="*/ 8126168 w 12207421"/>
              <a:gd name="connsiteY13484" fmla="*/ 4192966 h 6933129"/>
              <a:gd name="connsiteX13485" fmla="*/ 8074671 w 12207421"/>
              <a:gd name="connsiteY13485" fmla="*/ 4159809 h 6933129"/>
              <a:gd name="connsiteX13486" fmla="*/ 8072554 w 12207421"/>
              <a:gd name="connsiteY13486" fmla="*/ 4149934 h 6933129"/>
              <a:gd name="connsiteX13487" fmla="*/ 8082430 w 12207421"/>
              <a:gd name="connsiteY13487" fmla="*/ 4147818 h 6933129"/>
              <a:gd name="connsiteX13488" fmla="*/ 8132517 w 12207421"/>
              <a:gd name="connsiteY13488" fmla="*/ 4180267 h 6933129"/>
              <a:gd name="connsiteX13489" fmla="*/ 8153680 w 12207421"/>
              <a:gd name="connsiteY13489" fmla="*/ 4140057 h 6933129"/>
              <a:gd name="connsiteX13490" fmla="*/ 8163556 w 12207421"/>
              <a:gd name="connsiteY13490" fmla="*/ 4137236 h 6933129"/>
              <a:gd name="connsiteX13491" fmla="*/ 10256600 w 12207421"/>
              <a:gd name="connsiteY13491" fmla="*/ 4135117 h 6933129"/>
              <a:gd name="connsiteX13492" fmla="*/ 10271414 w 12207421"/>
              <a:gd name="connsiteY13492" fmla="*/ 4167567 h 6933129"/>
              <a:gd name="connsiteX13493" fmla="*/ 10257306 w 12207421"/>
              <a:gd name="connsiteY13493" fmla="*/ 4196491 h 6933129"/>
              <a:gd name="connsiteX13494" fmla="*/ 10256600 w 12207421"/>
              <a:gd name="connsiteY13494" fmla="*/ 4197902 h 6933129"/>
              <a:gd name="connsiteX13495" fmla="*/ 10248841 w 12207421"/>
              <a:gd name="connsiteY13495" fmla="*/ 4209189 h 6933129"/>
              <a:gd name="connsiteX13496" fmla="*/ 10302454 w 12207421"/>
              <a:gd name="connsiteY13496" fmla="*/ 4204250 h 6933129"/>
              <a:gd name="connsiteX13497" fmla="*/ 10310214 w 12207421"/>
              <a:gd name="connsiteY13497" fmla="*/ 4210599 h 6933129"/>
              <a:gd name="connsiteX13498" fmla="*/ 10302454 w 12207421"/>
              <a:gd name="connsiteY13498" fmla="*/ 4218360 h 6933129"/>
              <a:gd name="connsiteX13499" fmla="*/ 10236848 w 12207421"/>
              <a:gd name="connsiteY13499" fmla="*/ 4224004 h 6933129"/>
              <a:gd name="connsiteX13500" fmla="*/ 10236142 w 12207421"/>
              <a:gd name="connsiteY13500" fmla="*/ 4224004 h 6933129"/>
              <a:gd name="connsiteX13501" fmla="*/ 10230499 w 12207421"/>
              <a:gd name="connsiteY13501" fmla="*/ 4221182 h 6933129"/>
              <a:gd name="connsiteX13502" fmla="*/ 10229088 w 12207421"/>
              <a:gd name="connsiteY13502" fmla="*/ 4214833 h 6933129"/>
              <a:gd name="connsiteX13503" fmla="*/ 10243902 w 12207421"/>
              <a:gd name="connsiteY13503" fmla="*/ 4188731 h 6933129"/>
              <a:gd name="connsiteX13504" fmla="*/ 10244608 w 12207421"/>
              <a:gd name="connsiteY13504" fmla="*/ 4187320 h 6933129"/>
              <a:gd name="connsiteX13505" fmla="*/ 10256600 w 12207421"/>
              <a:gd name="connsiteY13505" fmla="*/ 4164745 h 6933129"/>
              <a:gd name="connsiteX13506" fmla="*/ 10249546 w 12207421"/>
              <a:gd name="connsiteY13506" fmla="*/ 4147814 h 6933129"/>
              <a:gd name="connsiteX13507" fmla="*/ 10241786 w 12207421"/>
              <a:gd name="connsiteY13507" fmla="*/ 4149225 h 6933129"/>
              <a:gd name="connsiteX13508" fmla="*/ 10239670 w 12207421"/>
              <a:gd name="connsiteY13508" fmla="*/ 4153458 h 6933129"/>
              <a:gd name="connsiteX13509" fmla="*/ 10234026 w 12207421"/>
              <a:gd name="connsiteY13509" fmla="*/ 4161218 h 6933129"/>
              <a:gd name="connsiteX13510" fmla="*/ 10226266 w 12207421"/>
              <a:gd name="connsiteY13510" fmla="*/ 4155575 h 6933129"/>
              <a:gd name="connsiteX13511" fmla="*/ 10234026 w 12207421"/>
              <a:gd name="connsiteY13511" fmla="*/ 4137938 h 6933129"/>
              <a:gd name="connsiteX13512" fmla="*/ 10256600 w 12207421"/>
              <a:gd name="connsiteY13512" fmla="*/ 4135117 h 6933129"/>
              <a:gd name="connsiteX13513" fmla="*/ 11089390 w 12207421"/>
              <a:gd name="connsiteY13513" fmla="*/ 4132532 h 6933129"/>
              <a:gd name="connsiteX13514" fmla="*/ 11097150 w 12207421"/>
              <a:gd name="connsiteY13514" fmla="*/ 4138881 h 6933129"/>
              <a:gd name="connsiteX13515" fmla="*/ 11090801 w 12207421"/>
              <a:gd name="connsiteY13515" fmla="*/ 4146642 h 6933129"/>
              <a:gd name="connsiteX13516" fmla="*/ 11024489 w 12207421"/>
              <a:gd name="connsiteY13516" fmla="*/ 4154401 h 6933129"/>
              <a:gd name="connsiteX13517" fmla="*/ 11023783 w 12207421"/>
              <a:gd name="connsiteY13517" fmla="*/ 4154401 h 6933129"/>
              <a:gd name="connsiteX13518" fmla="*/ 11016729 w 12207421"/>
              <a:gd name="connsiteY13518" fmla="*/ 4148051 h 6933129"/>
              <a:gd name="connsiteX13519" fmla="*/ 11023078 w 12207421"/>
              <a:gd name="connsiteY13519" fmla="*/ 4140292 h 6933129"/>
              <a:gd name="connsiteX13520" fmla="*/ 9257697 w 12207421"/>
              <a:gd name="connsiteY13520" fmla="*/ 4131585 h 6933129"/>
              <a:gd name="connsiteX13521" fmla="*/ 9265456 w 12207421"/>
              <a:gd name="connsiteY13521" fmla="*/ 4137933 h 6933129"/>
              <a:gd name="connsiteX13522" fmla="*/ 9259107 w 12207421"/>
              <a:gd name="connsiteY13522" fmla="*/ 4145693 h 6933129"/>
              <a:gd name="connsiteX13523" fmla="*/ 9192795 w 12207421"/>
              <a:gd name="connsiteY13523" fmla="*/ 4153453 h 6933129"/>
              <a:gd name="connsiteX13524" fmla="*/ 9192089 w 12207421"/>
              <a:gd name="connsiteY13524" fmla="*/ 4153453 h 6933129"/>
              <a:gd name="connsiteX13525" fmla="*/ 9185035 w 12207421"/>
              <a:gd name="connsiteY13525" fmla="*/ 4147103 h 6933129"/>
              <a:gd name="connsiteX13526" fmla="*/ 9191384 w 12207421"/>
              <a:gd name="connsiteY13526" fmla="*/ 4139344 h 6933129"/>
              <a:gd name="connsiteX13527" fmla="*/ 7100509 w 12207421"/>
              <a:gd name="connsiteY13527" fmla="*/ 4129479 h 6933129"/>
              <a:gd name="connsiteX13528" fmla="*/ 7108270 w 12207421"/>
              <a:gd name="connsiteY13528" fmla="*/ 4135828 h 6933129"/>
              <a:gd name="connsiteX13529" fmla="*/ 7112502 w 12207421"/>
              <a:gd name="connsiteY13529" fmla="*/ 4211311 h 6933129"/>
              <a:gd name="connsiteX13530" fmla="*/ 7105448 w 12207421"/>
              <a:gd name="connsiteY13530" fmla="*/ 4219071 h 6933129"/>
              <a:gd name="connsiteX13531" fmla="*/ 7098394 w 12207421"/>
              <a:gd name="connsiteY13531" fmla="*/ 4212722 h 6933129"/>
              <a:gd name="connsiteX13532" fmla="*/ 7094160 w 12207421"/>
              <a:gd name="connsiteY13532" fmla="*/ 4137239 h 6933129"/>
              <a:gd name="connsiteX13533" fmla="*/ 7100509 w 12207421"/>
              <a:gd name="connsiteY13533" fmla="*/ 4129479 h 6933129"/>
              <a:gd name="connsiteX13534" fmla="*/ 5049368 w 12207421"/>
              <a:gd name="connsiteY13534" fmla="*/ 4127456 h 6933129"/>
              <a:gd name="connsiteX13535" fmla="*/ 5057834 w 12207421"/>
              <a:gd name="connsiteY13535" fmla="*/ 4133099 h 6933129"/>
              <a:gd name="connsiteX13536" fmla="*/ 5052190 w 12207421"/>
              <a:gd name="connsiteY13536" fmla="*/ 4141565 h 6933129"/>
              <a:gd name="connsiteX13537" fmla="*/ 4884295 w 12207421"/>
              <a:gd name="connsiteY13537" fmla="*/ 4175427 h 6933129"/>
              <a:gd name="connsiteX13538" fmla="*/ 4882884 w 12207421"/>
              <a:gd name="connsiteY13538" fmla="*/ 4175427 h 6933129"/>
              <a:gd name="connsiteX13539" fmla="*/ 4875829 w 12207421"/>
              <a:gd name="connsiteY13539" fmla="*/ 4169783 h 6933129"/>
              <a:gd name="connsiteX13540" fmla="*/ 4881473 w 12207421"/>
              <a:gd name="connsiteY13540" fmla="*/ 4161318 h 6933129"/>
              <a:gd name="connsiteX13541" fmla="*/ 7804486 w 12207421"/>
              <a:gd name="connsiteY13541" fmla="*/ 4125244 h 6933129"/>
              <a:gd name="connsiteX13542" fmla="*/ 7825650 w 12207421"/>
              <a:gd name="connsiteY13542" fmla="*/ 4132299 h 6933129"/>
              <a:gd name="connsiteX13543" fmla="*/ 7834116 w 12207421"/>
              <a:gd name="connsiteY13543" fmla="*/ 4166866 h 6933129"/>
              <a:gd name="connsiteX13544" fmla="*/ 7826356 w 12207421"/>
              <a:gd name="connsiteY13544" fmla="*/ 4184502 h 6933129"/>
              <a:gd name="connsiteX13545" fmla="*/ 7858806 w 12207421"/>
              <a:gd name="connsiteY13545" fmla="*/ 4185913 h 6933129"/>
              <a:gd name="connsiteX13546" fmla="*/ 7865155 w 12207421"/>
              <a:gd name="connsiteY13546" fmla="*/ 4192967 h 6933129"/>
              <a:gd name="connsiteX13547" fmla="*/ 7858100 w 12207421"/>
              <a:gd name="connsiteY13547" fmla="*/ 4199316 h 6933129"/>
              <a:gd name="connsiteX13548" fmla="*/ 7857395 w 12207421"/>
              <a:gd name="connsiteY13548" fmla="*/ 4199316 h 6933129"/>
              <a:gd name="connsiteX13549" fmla="*/ 7812246 w 12207421"/>
              <a:gd name="connsiteY13549" fmla="*/ 4197200 h 6933129"/>
              <a:gd name="connsiteX13550" fmla="*/ 7806602 w 12207421"/>
              <a:gd name="connsiteY13550" fmla="*/ 4192967 h 6933129"/>
              <a:gd name="connsiteX13551" fmla="*/ 7807308 w 12207421"/>
              <a:gd name="connsiteY13551" fmla="*/ 4185913 h 6933129"/>
              <a:gd name="connsiteX13552" fmla="*/ 7820007 w 12207421"/>
              <a:gd name="connsiteY13552" fmla="*/ 4162632 h 6933129"/>
              <a:gd name="connsiteX13553" fmla="*/ 7815774 w 12207421"/>
              <a:gd name="connsiteY13553" fmla="*/ 4142174 h 6933129"/>
              <a:gd name="connsiteX13554" fmla="*/ 7806602 w 12207421"/>
              <a:gd name="connsiteY13554" fmla="*/ 4139353 h 6933129"/>
              <a:gd name="connsiteX13555" fmla="*/ 7800959 w 12207421"/>
              <a:gd name="connsiteY13555" fmla="*/ 4142174 h 6933129"/>
              <a:gd name="connsiteX13556" fmla="*/ 7791083 w 12207421"/>
              <a:gd name="connsiteY13556" fmla="*/ 4144291 h 6933129"/>
              <a:gd name="connsiteX13557" fmla="*/ 7788966 w 12207421"/>
              <a:gd name="connsiteY13557" fmla="*/ 4134417 h 6933129"/>
              <a:gd name="connsiteX13558" fmla="*/ 7804486 w 12207421"/>
              <a:gd name="connsiteY13558" fmla="*/ 4125244 h 6933129"/>
              <a:gd name="connsiteX13559" fmla="*/ 540208 w 12207421"/>
              <a:gd name="connsiteY13559" fmla="*/ 4122512 h 6933129"/>
              <a:gd name="connsiteX13560" fmla="*/ 547967 w 12207421"/>
              <a:gd name="connsiteY13560" fmla="*/ 4128862 h 6933129"/>
              <a:gd name="connsiteX13561" fmla="*/ 541618 w 12207421"/>
              <a:gd name="connsiteY13561" fmla="*/ 4136622 h 6933129"/>
              <a:gd name="connsiteX13562" fmla="*/ 475307 w 12207421"/>
              <a:gd name="connsiteY13562" fmla="*/ 4144381 h 6933129"/>
              <a:gd name="connsiteX13563" fmla="*/ 474601 w 12207421"/>
              <a:gd name="connsiteY13563" fmla="*/ 4144381 h 6933129"/>
              <a:gd name="connsiteX13564" fmla="*/ 467547 w 12207421"/>
              <a:gd name="connsiteY13564" fmla="*/ 4138033 h 6933129"/>
              <a:gd name="connsiteX13565" fmla="*/ 473896 w 12207421"/>
              <a:gd name="connsiteY13565" fmla="*/ 4130272 h 6933129"/>
              <a:gd name="connsiteX13566" fmla="*/ 4086441 w 12207421"/>
              <a:gd name="connsiteY13566" fmla="*/ 4118280 h 6933129"/>
              <a:gd name="connsiteX13567" fmla="*/ 4095611 w 12207421"/>
              <a:gd name="connsiteY13567" fmla="*/ 4120396 h 6933129"/>
              <a:gd name="connsiteX13568" fmla="*/ 4104782 w 12207421"/>
              <a:gd name="connsiteY13568" fmla="*/ 4167662 h 6933129"/>
              <a:gd name="connsiteX13569" fmla="*/ 4126651 w 12207421"/>
              <a:gd name="connsiteY13569" fmla="*/ 4166956 h 6933129"/>
              <a:gd name="connsiteX13570" fmla="*/ 4133000 w 12207421"/>
              <a:gd name="connsiteY13570" fmla="*/ 4174717 h 6933129"/>
              <a:gd name="connsiteX13571" fmla="*/ 4125240 w 12207421"/>
              <a:gd name="connsiteY13571" fmla="*/ 4181066 h 6933129"/>
              <a:gd name="connsiteX13572" fmla="*/ 4097022 w 12207421"/>
              <a:gd name="connsiteY13572" fmla="*/ 4184592 h 6933129"/>
              <a:gd name="connsiteX13573" fmla="*/ 4094201 w 12207421"/>
              <a:gd name="connsiteY13573" fmla="*/ 4185298 h 6933129"/>
              <a:gd name="connsiteX13574" fmla="*/ 4089262 w 12207421"/>
              <a:gd name="connsiteY13574" fmla="*/ 4183182 h 6933129"/>
              <a:gd name="connsiteX13575" fmla="*/ 4087852 w 12207421"/>
              <a:gd name="connsiteY13575" fmla="*/ 4175423 h 6933129"/>
              <a:gd name="connsiteX13576" fmla="*/ 4087146 w 12207421"/>
              <a:gd name="connsiteY13576" fmla="*/ 4133799 h 6933129"/>
              <a:gd name="connsiteX13577" fmla="*/ 4079386 w 12207421"/>
              <a:gd name="connsiteY13577" fmla="*/ 4138033 h 6933129"/>
              <a:gd name="connsiteX13578" fmla="*/ 4069510 w 12207421"/>
              <a:gd name="connsiteY13578" fmla="*/ 4135210 h 6933129"/>
              <a:gd name="connsiteX13579" fmla="*/ 4072332 w 12207421"/>
              <a:gd name="connsiteY13579" fmla="*/ 4125334 h 6933129"/>
              <a:gd name="connsiteX13580" fmla="*/ 3792272 w 12207421"/>
              <a:gd name="connsiteY13580" fmla="*/ 4118280 h 6933129"/>
              <a:gd name="connsiteX13581" fmla="*/ 3819785 w 12207421"/>
              <a:gd name="connsiteY13581" fmla="*/ 4150731 h 6933129"/>
              <a:gd name="connsiteX13582" fmla="*/ 3812024 w 12207421"/>
              <a:gd name="connsiteY13582" fmla="*/ 4174011 h 6933129"/>
              <a:gd name="connsiteX13583" fmla="*/ 3827544 w 12207421"/>
              <a:gd name="connsiteY13583" fmla="*/ 4176128 h 6933129"/>
              <a:gd name="connsiteX13584" fmla="*/ 3833893 w 12207421"/>
              <a:gd name="connsiteY13584" fmla="*/ 4183888 h 6933129"/>
              <a:gd name="connsiteX13585" fmla="*/ 3826839 w 12207421"/>
              <a:gd name="connsiteY13585" fmla="*/ 4190237 h 6933129"/>
              <a:gd name="connsiteX13586" fmla="*/ 3826133 w 12207421"/>
              <a:gd name="connsiteY13586" fmla="*/ 4190237 h 6933129"/>
              <a:gd name="connsiteX13587" fmla="*/ 3792977 w 12207421"/>
              <a:gd name="connsiteY13587" fmla="*/ 4186710 h 6933129"/>
              <a:gd name="connsiteX13588" fmla="*/ 3786629 w 12207421"/>
              <a:gd name="connsiteY13588" fmla="*/ 4180360 h 6933129"/>
              <a:gd name="connsiteX13589" fmla="*/ 3791567 w 12207421"/>
              <a:gd name="connsiteY13589" fmla="*/ 4172601 h 6933129"/>
              <a:gd name="connsiteX13590" fmla="*/ 3805676 w 12207421"/>
              <a:gd name="connsiteY13590" fmla="*/ 4151436 h 6933129"/>
              <a:gd name="connsiteX13591" fmla="*/ 3797210 w 12207421"/>
              <a:gd name="connsiteY13591" fmla="*/ 4135917 h 6933129"/>
              <a:gd name="connsiteX13592" fmla="*/ 3796505 w 12207421"/>
              <a:gd name="connsiteY13592" fmla="*/ 4142266 h 6933129"/>
              <a:gd name="connsiteX13593" fmla="*/ 3788745 w 12207421"/>
              <a:gd name="connsiteY13593" fmla="*/ 4148615 h 6933129"/>
              <a:gd name="connsiteX13594" fmla="*/ 3782396 w 12207421"/>
              <a:gd name="connsiteY13594" fmla="*/ 4140855 h 6933129"/>
              <a:gd name="connsiteX13595" fmla="*/ 3783807 w 12207421"/>
              <a:gd name="connsiteY13595" fmla="*/ 4124628 h 6933129"/>
              <a:gd name="connsiteX13596" fmla="*/ 3786629 w 12207421"/>
              <a:gd name="connsiteY13596" fmla="*/ 4119690 h 6933129"/>
              <a:gd name="connsiteX13597" fmla="*/ 3792272 w 12207421"/>
              <a:gd name="connsiteY13597" fmla="*/ 4118280 h 6933129"/>
              <a:gd name="connsiteX13598" fmla="*/ 6744073 w 12207421"/>
              <a:gd name="connsiteY13598" fmla="*/ 4117485 h 6933129"/>
              <a:gd name="connsiteX13599" fmla="*/ 6753421 w 12207421"/>
              <a:gd name="connsiteY13599" fmla="*/ 4119600 h 6933129"/>
              <a:gd name="connsiteX13600" fmla="*/ 6759770 w 12207421"/>
              <a:gd name="connsiteY13600" fmla="*/ 4140059 h 6933129"/>
              <a:gd name="connsiteX13601" fmla="*/ 6757656 w 12207421"/>
              <a:gd name="connsiteY13601" fmla="*/ 4203549 h 6933129"/>
              <a:gd name="connsiteX13602" fmla="*/ 6759066 w 12207421"/>
              <a:gd name="connsiteY13602" fmla="*/ 4204255 h 6933129"/>
              <a:gd name="connsiteX13603" fmla="*/ 6761182 w 12207421"/>
              <a:gd name="connsiteY13603" fmla="*/ 4214132 h 6933129"/>
              <a:gd name="connsiteX13604" fmla="*/ 6756243 w 12207421"/>
              <a:gd name="connsiteY13604" fmla="*/ 4222597 h 6933129"/>
              <a:gd name="connsiteX13605" fmla="*/ 6749894 w 12207421"/>
              <a:gd name="connsiteY13605" fmla="*/ 4226125 h 6933129"/>
              <a:gd name="connsiteX13606" fmla="*/ 6747778 w 12207421"/>
              <a:gd name="connsiteY13606" fmla="*/ 4226125 h 6933129"/>
              <a:gd name="connsiteX13607" fmla="*/ 6742840 w 12207421"/>
              <a:gd name="connsiteY13607" fmla="*/ 4219070 h 6933129"/>
              <a:gd name="connsiteX13608" fmla="*/ 6745661 w 12207421"/>
              <a:gd name="connsiteY13608" fmla="*/ 4140059 h 6933129"/>
              <a:gd name="connsiteX13609" fmla="*/ 6745661 w 12207421"/>
              <a:gd name="connsiteY13609" fmla="*/ 4135827 h 6933129"/>
              <a:gd name="connsiteX13610" fmla="*/ 6744251 w 12207421"/>
              <a:gd name="connsiteY13610" fmla="*/ 4137238 h 6933129"/>
              <a:gd name="connsiteX13611" fmla="*/ 6734374 w 12207421"/>
              <a:gd name="connsiteY13611" fmla="*/ 4135827 h 6933129"/>
              <a:gd name="connsiteX13612" fmla="*/ 6735785 w 12207421"/>
              <a:gd name="connsiteY13612" fmla="*/ 4121719 h 6933129"/>
              <a:gd name="connsiteX13613" fmla="*/ 6744073 w 12207421"/>
              <a:gd name="connsiteY13613" fmla="*/ 4117485 h 6933129"/>
              <a:gd name="connsiteX13614" fmla="*/ 6568591 w 12207421"/>
              <a:gd name="connsiteY13614" fmla="*/ 4113254 h 6933129"/>
              <a:gd name="connsiteX13615" fmla="*/ 6622912 w 12207421"/>
              <a:gd name="connsiteY13615" fmla="*/ 4118192 h 6933129"/>
              <a:gd name="connsiteX13616" fmla="*/ 6628557 w 12207421"/>
              <a:gd name="connsiteY13616" fmla="*/ 4121719 h 6933129"/>
              <a:gd name="connsiteX13617" fmla="*/ 6628557 w 12207421"/>
              <a:gd name="connsiteY13617" fmla="*/ 4128773 h 6933129"/>
              <a:gd name="connsiteX13618" fmla="*/ 6613742 w 12207421"/>
              <a:gd name="connsiteY13618" fmla="*/ 4154874 h 6933129"/>
              <a:gd name="connsiteX13619" fmla="*/ 6627146 w 12207421"/>
              <a:gd name="connsiteY13619" fmla="*/ 4154169 h 6933129"/>
              <a:gd name="connsiteX13620" fmla="*/ 6634906 w 12207421"/>
              <a:gd name="connsiteY13620" fmla="*/ 4160517 h 6933129"/>
              <a:gd name="connsiteX13621" fmla="*/ 6628557 w 12207421"/>
              <a:gd name="connsiteY13621" fmla="*/ 4168277 h 6933129"/>
              <a:gd name="connsiteX13622" fmla="*/ 6605982 w 12207421"/>
              <a:gd name="connsiteY13622" fmla="*/ 4169689 h 6933129"/>
              <a:gd name="connsiteX13623" fmla="*/ 6586934 w 12207421"/>
              <a:gd name="connsiteY13623" fmla="*/ 4203551 h 6933129"/>
              <a:gd name="connsiteX13624" fmla="*/ 6634200 w 12207421"/>
              <a:gd name="connsiteY13624" fmla="*/ 4201434 h 6933129"/>
              <a:gd name="connsiteX13625" fmla="*/ 6641255 w 12207421"/>
              <a:gd name="connsiteY13625" fmla="*/ 4207784 h 6933129"/>
              <a:gd name="connsiteX13626" fmla="*/ 6634906 w 12207421"/>
              <a:gd name="connsiteY13626" fmla="*/ 4215544 h 6933129"/>
              <a:gd name="connsiteX13627" fmla="*/ 6574940 w 12207421"/>
              <a:gd name="connsiteY13627" fmla="*/ 4218365 h 6933129"/>
              <a:gd name="connsiteX13628" fmla="*/ 6574235 w 12207421"/>
              <a:gd name="connsiteY13628" fmla="*/ 4218365 h 6933129"/>
              <a:gd name="connsiteX13629" fmla="*/ 6567886 w 12207421"/>
              <a:gd name="connsiteY13629" fmla="*/ 4214838 h 6933129"/>
              <a:gd name="connsiteX13630" fmla="*/ 6568591 w 12207421"/>
              <a:gd name="connsiteY13630" fmla="*/ 4207784 h 6933129"/>
              <a:gd name="connsiteX13631" fmla="*/ 6589050 w 12207421"/>
              <a:gd name="connsiteY13631" fmla="*/ 4171100 h 6933129"/>
              <a:gd name="connsiteX13632" fmla="*/ 6569298 w 12207421"/>
              <a:gd name="connsiteY13632" fmla="*/ 4172511 h 6933129"/>
              <a:gd name="connsiteX13633" fmla="*/ 6568591 w 12207421"/>
              <a:gd name="connsiteY13633" fmla="*/ 4172511 h 6933129"/>
              <a:gd name="connsiteX13634" fmla="*/ 6561538 w 12207421"/>
              <a:gd name="connsiteY13634" fmla="*/ 4166162 h 6933129"/>
              <a:gd name="connsiteX13635" fmla="*/ 6567886 w 12207421"/>
              <a:gd name="connsiteY13635" fmla="*/ 4158401 h 6933129"/>
              <a:gd name="connsiteX13636" fmla="*/ 6596811 w 12207421"/>
              <a:gd name="connsiteY13636" fmla="*/ 4156286 h 6933129"/>
              <a:gd name="connsiteX13637" fmla="*/ 6610921 w 12207421"/>
              <a:gd name="connsiteY13637" fmla="*/ 4131595 h 6933129"/>
              <a:gd name="connsiteX13638" fmla="*/ 6567181 w 12207421"/>
              <a:gd name="connsiteY13638" fmla="*/ 4127362 h 6933129"/>
              <a:gd name="connsiteX13639" fmla="*/ 6560832 w 12207421"/>
              <a:gd name="connsiteY13639" fmla="*/ 4119602 h 6933129"/>
              <a:gd name="connsiteX13640" fmla="*/ 6568591 w 12207421"/>
              <a:gd name="connsiteY13640" fmla="*/ 4113254 h 6933129"/>
              <a:gd name="connsiteX13641" fmla="*/ 6950246 w 12207421"/>
              <a:gd name="connsiteY13641" fmla="*/ 4107610 h 6933129"/>
              <a:gd name="connsiteX13642" fmla="*/ 6975642 w 12207421"/>
              <a:gd name="connsiteY13642" fmla="*/ 4118896 h 6933129"/>
              <a:gd name="connsiteX13643" fmla="*/ 6969293 w 12207421"/>
              <a:gd name="connsiteY13643" fmla="*/ 4138649 h 6933129"/>
              <a:gd name="connsiteX13644" fmla="*/ 6959418 w 12207421"/>
              <a:gd name="connsiteY13644" fmla="*/ 4148526 h 6933129"/>
              <a:gd name="connsiteX13645" fmla="*/ 6966473 w 12207421"/>
              <a:gd name="connsiteY13645" fmla="*/ 4147819 h 6933129"/>
              <a:gd name="connsiteX13646" fmla="*/ 6973527 w 12207421"/>
              <a:gd name="connsiteY13646" fmla="*/ 4154169 h 6933129"/>
              <a:gd name="connsiteX13647" fmla="*/ 6967178 w 12207421"/>
              <a:gd name="connsiteY13647" fmla="*/ 4161224 h 6933129"/>
              <a:gd name="connsiteX13648" fmla="*/ 6944602 w 12207421"/>
              <a:gd name="connsiteY13648" fmla="*/ 4162635 h 6933129"/>
              <a:gd name="connsiteX13649" fmla="*/ 6910740 w 12207421"/>
              <a:gd name="connsiteY13649" fmla="*/ 4197201 h 6933129"/>
              <a:gd name="connsiteX13650" fmla="*/ 6965062 w 12207421"/>
              <a:gd name="connsiteY13650" fmla="*/ 4188030 h 6933129"/>
              <a:gd name="connsiteX13651" fmla="*/ 6973527 w 12207421"/>
              <a:gd name="connsiteY13651" fmla="*/ 4193674 h 6933129"/>
              <a:gd name="connsiteX13652" fmla="*/ 6967882 w 12207421"/>
              <a:gd name="connsiteY13652" fmla="*/ 4202139 h 6933129"/>
              <a:gd name="connsiteX13653" fmla="*/ 6891693 w 12207421"/>
              <a:gd name="connsiteY13653" fmla="*/ 4215544 h 6933129"/>
              <a:gd name="connsiteX13654" fmla="*/ 6890282 w 12207421"/>
              <a:gd name="connsiteY13654" fmla="*/ 4215544 h 6933129"/>
              <a:gd name="connsiteX13655" fmla="*/ 6883932 w 12207421"/>
              <a:gd name="connsiteY13655" fmla="*/ 4212016 h 6933129"/>
              <a:gd name="connsiteX13656" fmla="*/ 6885343 w 12207421"/>
              <a:gd name="connsiteY13656" fmla="*/ 4203551 h 6933129"/>
              <a:gd name="connsiteX13657" fmla="*/ 6923438 w 12207421"/>
              <a:gd name="connsiteY13657" fmla="*/ 4164045 h 6933129"/>
              <a:gd name="connsiteX13658" fmla="*/ 6904391 w 12207421"/>
              <a:gd name="connsiteY13658" fmla="*/ 4164751 h 6933129"/>
              <a:gd name="connsiteX13659" fmla="*/ 6903685 w 12207421"/>
              <a:gd name="connsiteY13659" fmla="*/ 4164751 h 6933129"/>
              <a:gd name="connsiteX13660" fmla="*/ 6896631 w 12207421"/>
              <a:gd name="connsiteY13660" fmla="*/ 4158401 h 6933129"/>
              <a:gd name="connsiteX13661" fmla="*/ 6902979 w 12207421"/>
              <a:gd name="connsiteY13661" fmla="*/ 4151347 h 6933129"/>
              <a:gd name="connsiteX13662" fmla="*/ 6936842 w 12207421"/>
              <a:gd name="connsiteY13662" fmla="*/ 4149937 h 6933129"/>
              <a:gd name="connsiteX13663" fmla="*/ 6957301 w 12207421"/>
              <a:gd name="connsiteY13663" fmla="*/ 4129479 h 6933129"/>
              <a:gd name="connsiteX13664" fmla="*/ 6961533 w 12207421"/>
              <a:gd name="connsiteY13664" fmla="*/ 4123130 h 6933129"/>
              <a:gd name="connsiteX13665" fmla="*/ 6951657 w 12207421"/>
              <a:gd name="connsiteY13665" fmla="*/ 4121719 h 6933129"/>
              <a:gd name="connsiteX13666" fmla="*/ 6895925 w 12207421"/>
              <a:gd name="connsiteY13666" fmla="*/ 4128773 h 6933129"/>
              <a:gd name="connsiteX13667" fmla="*/ 6888165 w 12207421"/>
              <a:gd name="connsiteY13667" fmla="*/ 4122423 h 6933129"/>
              <a:gd name="connsiteX13668" fmla="*/ 6894513 w 12207421"/>
              <a:gd name="connsiteY13668" fmla="*/ 4114665 h 6933129"/>
              <a:gd name="connsiteX13669" fmla="*/ 3016286 w 12207421"/>
              <a:gd name="connsiteY13669" fmla="*/ 4106984 h 6933129"/>
              <a:gd name="connsiteX13670" fmla="*/ 3022635 w 12207421"/>
              <a:gd name="connsiteY13670" fmla="*/ 4115449 h 6933129"/>
              <a:gd name="connsiteX13671" fmla="*/ 3052265 w 12207421"/>
              <a:gd name="connsiteY13671" fmla="*/ 4348952 h 6933129"/>
              <a:gd name="connsiteX13672" fmla="*/ 3067784 w 12207421"/>
              <a:gd name="connsiteY13672" fmla="*/ 4367999 h 6933129"/>
              <a:gd name="connsiteX13673" fmla="*/ 3077661 w 12207421"/>
              <a:gd name="connsiteY13673" fmla="*/ 4366588 h 6933129"/>
              <a:gd name="connsiteX13674" fmla="*/ 3079777 w 12207421"/>
              <a:gd name="connsiteY13674" fmla="*/ 4362355 h 6933129"/>
              <a:gd name="connsiteX13675" fmla="*/ 3086126 w 12207421"/>
              <a:gd name="connsiteY13675" fmla="*/ 4354595 h 6933129"/>
              <a:gd name="connsiteX13676" fmla="*/ 3093886 w 12207421"/>
              <a:gd name="connsiteY13676" fmla="*/ 4360944 h 6933129"/>
              <a:gd name="connsiteX13677" fmla="*/ 3086126 w 12207421"/>
              <a:gd name="connsiteY13677" fmla="*/ 4377170 h 6933129"/>
              <a:gd name="connsiteX13678" fmla="*/ 3070606 w 12207421"/>
              <a:gd name="connsiteY13678" fmla="*/ 4382108 h 6933129"/>
              <a:gd name="connsiteX13679" fmla="*/ 3062141 w 12207421"/>
              <a:gd name="connsiteY13679" fmla="*/ 4380697 h 6933129"/>
              <a:gd name="connsiteX13680" fmla="*/ 3038861 w 12207421"/>
              <a:gd name="connsiteY13680" fmla="*/ 4354595 h 6933129"/>
              <a:gd name="connsiteX13681" fmla="*/ 3007821 w 12207421"/>
              <a:gd name="connsiteY13681" fmla="*/ 4112628 h 6933129"/>
              <a:gd name="connsiteX13682" fmla="*/ 3016286 w 12207421"/>
              <a:gd name="connsiteY13682" fmla="*/ 4106984 h 6933129"/>
              <a:gd name="connsiteX13683" fmla="*/ 7317744 w 12207421"/>
              <a:gd name="connsiteY13683" fmla="*/ 4105474 h 6933129"/>
              <a:gd name="connsiteX13684" fmla="*/ 7326209 w 12207421"/>
              <a:gd name="connsiteY13684" fmla="*/ 4111117 h 6933129"/>
              <a:gd name="connsiteX13685" fmla="*/ 7353722 w 12207421"/>
              <a:gd name="connsiteY13685" fmla="*/ 4183777 h 6933129"/>
              <a:gd name="connsiteX13686" fmla="*/ 7385467 w 12207421"/>
              <a:gd name="connsiteY13686" fmla="*/ 4123110 h 6933129"/>
              <a:gd name="connsiteX13687" fmla="*/ 7395343 w 12207421"/>
              <a:gd name="connsiteY13687" fmla="*/ 4120993 h 6933129"/>
              <a:gd name="connsiteX13688" fmla="*/ 7397459 w 12207421"/>
              <a:gd name="connsiteY13688" fmla="*/ 4130870 h 6933129"/>
              <a:gd name="connsiteX13689" fmla="*/ 7362892 w 12207421"/>
              <a:gd name="connsiteY13689" fmla="*/ 4197885 h 6933129"/>
              <a:gd name="connsiteX13690" fmla="*/ 7396754 w 12207421"/>
              <a:gd name="connsiteY13690" fmla="*/ 4235275 h 6933129"/>
              <a:gd name="connsiteX13691" fmla="*/ 7410862 w 12207421"/>
              <a:gd name="connsiteY13691" fmla="*/ 4262082 h 6933129"/>
              <a:gd name="connsiteX13692" fmla="*/ 7403808 w 12207421"/>
              <a:gd name="connsiteY13692" fmla="*/ 4267725 h 6933129"/>
              <a:gd name="connsiteX13693" fmla="*/ 7402397 w 12207421"/>
              <a:gd name="connsiteY13693" fmla="*/ 4267725 h 6933129"/>
              <a:gd name="connsiteX13694" fmla="*/ 7396754 w 12207421"/>
              <a:gd name="connsiteY13694" fmla="*/ 4259260 h 6933129"/>
              <a:gd name="connsiteX13695" fmla="*/ 7387583 w 12207421"/>
              <a:gd name="connsiteY13695" fmla="*/ 4246562 h 6933129"/>
              <a:gd name="connsiteX13696" fmla="*/ 7357249 w 12207421"/>
              <a:gd name="connsiteY13696" fmla="*/ 4214816 h 6933129"/>
              <a:gd name="connsiteX13697" fmla="*/ 7345256 w 12207421"/>
              <a:gd name="connsiteY13697" fmla="*/ 4271252 h 6933129"/>
              <a:gd name="connsiteX13698" fmla="*/ 7338202 w 12207421"/>
              <a:gd name="connsiteY13698" fmla="*/ 4277601 h 6933129"/>
              <a:gd name="connsiteX13699" fmla="*/ 7337497 w 12207421"/>
              <a:gd name="connsiteY13699" fmla="*/ 4277601 h 6933129"/>
              <a:gd name="connsiteX13700" fmla="*/ 7331147 w 12207421"/>
              <a:gd name="connsiteY13700" fmla="*/ 4269841 h 6933129"/>
              <a:gd name="connsiteX13701" fmla="*/ 7346667 w 12207421"/>
              <a:gd name="connsiteY13701" fmla="*/ 4200707 h 6933129"/>
              <a:gd name="connsiteX13702" fmla="*/ 7312101 w 12207421"/>
              <a:gd name="connsiteY13702" fmla="*/ 4113939 h 6933129"/>
              <a:gd name="connsiteX13703" fmla="*/ 7317744 w 12207421"/>
              <a:gd name="connsiteY13703" fmla="*/ 4105474 h 6933129"/>
              <a:gd name="connsiteX13704" fmla="*/ 10387108 w 12207421"/>
              <a:gd name="connsiteY13704" fmla="*/ 4103371 h 6933129"/>
              <a:gd name="connsiteX13705" fmla="*/ 10476699 w 12207421"/>
              <a:gd name="connsiteY13705" fmla="*/ 4111836 h 6933129"/>
              <a:gd name="connsiteX13706" fmla="*/ 10482343 w 12207421"/>
              <a:gd name="connsiteY13706" fmla="*/ 4116070 h 6933129"/>
              <a:gd name="connsiteX13707" fmla="*/ 10481637 w 12207421"/>
              <a:gd name="connsiteY13707" fmla="*/ 4123123 h 6933129"/>
              <a:gd name="connsiteX13708" fmla="*/ 10478110 w 12207421"/>
              <a:gd name="connsiteY13708" fmla="*/ 4128768 h 6933129"/>
              <a:gd name="connsiteX13709" fmla="*/ 10468234 w 12207421"/>
              <a:gd name="connsiteY13709" fmla="*/ 4130179 h 6933129"/>
              <a:gd name="connsiteX13710" fmla="*/ 10465412 w 12207421"/>
              <a:gd name="connsiteY13710" fmla="*/ 4125239 h 6933129"/>
              <a:gd name="connsiteX13711" fmla="*/ 10392046 w 12207421"/>
              <a:gd name="connsiteY13711" fmla="*/ 4118186 h 6933129"/>
              <a:gd name="connsiteX13712" fmla="*/ 10361007 w 12207421"/>
              <a:gd name="connsiteY13712" fmla="*/ 4226825 h 6933129"/>
              <a:gd name="connsiteX13713" fmla="*/ 10354658 w 12207421"/>
              <a:gd name="connsiteY13713" fmla="*/ 4231763 h 6933129"/>
              <a:gd name="connsiteX13714" fmla="*/ 10353952 w 12207421"/>
              <a:gd name="connsiteY13714" fmla="*/ 4231763 h 6933129"/>
              <a:gd name="connsiteX13715" fmla="*/ 10347603 w 12207421"/>
              <a:gd name="connsiteY13715" fmla="*/ 4227530 h 6933129"/>
              <a:gd name="connsiteX13716" fmla="*/ 10309509 w 12207421"/>
              <a:gd name="connsiteY13716" fmla="*/ 4137937 h 6933129"/>
              <a:gd name="connsiteX13717" fmla="*/ 10313036 w 12207421"/>
              <a:gd name="connsiteY13717" fmla="*/ 4128768 h 6933129"/>
              <a:gd name="connsiteX13718" fmla="*/ 10322206 w 12207421"/>
              <a:gd name="connsiteY13718" fmla="*/ 4132295 h 6933129"/>
              <a:gd name="connsiteX13719" fmla="*/ 10352541 w 12207421"/>
              <a:gd name="connsiteY13719" fmla="*/ 4203544 h 6933129"/>
              <a:gd name="connsiteX13720" fmla="*/ 10379348 w 12207421"/>
              <a:gd name="connsiteY13720" fmla="*/ 4108309 h 6933129"/>
              <a:gd name="connsiteX13721" fmla="*/ 10387108 w 12207421"/>
              <a:gd name="connsiteY13721" fmla="*/ 4103371 h 6933129"/>
              <a:gd name="connsiteX13722" fmla="*/ 1977891 w 12207421"/>
              <a:gd name="connsiteY13722" fmla="*/ 4099930 h 6933129"/>
              <a:gd name="connsiteX13723" fmla="*/ 1983535 w 12207421"/>
              <a:gd name="connsiteY13723" fmla="*/ 4108396 h 6933129"/>
              <a:gd name="connsiteX13724" fmla="*/ 1975070 w 12207421"/>
              <a:gd name="connsiteY13724" fmla="*/ 4114039 h 6933129"/>
              <a:gd name="connsiteX13725" fmla="*/ 1954611 w 12207421"/>
              <a:gd name="connsiteY13725" fmla="*/ 4133085 h 6933129"/>
              <a:gd name="connsiteX13726" fmla="*/ 1960254 w 12207421"/>
              <a:gd name="connsiteY13726" fmla="*/ 4335549 h 6933129"/>
              <a:gd name="connsiteX13727" fmla="*/ 1994117 w 12207421"/>
              <a:gd name="connsiteY13727" fmla="*/ 4381402 h 6933129"/>
              <a:gd name="connsiteX13728" fmla="*/ 1996233 w 12207421"/>
              <a:gd name="connsiteY13728" fmla="*/ 4391279 h 6933129"/>
              <a:gd name="connsiteX13729" fmla="*/ 1990589 w 12207421"/>
              <a:gd name="connsiteY13729" fmla="*/ 4394806 h 6933129"/>
              <a:gd name="connsiteX13730" fmla="*/ 1987062 w 12207421"/>
              <a:gd name="connsiteY13730" fmla="*/ 4393395 h 6933129"/>
              <a:gd name="connsiteX13731" fmla="*/ 1948262 w 12207421"/>
              <a:gd name="connsiteY13731" fmla="*/ 4341192 h 6933129"/>
              <a:gd name="connsiteX13732" fmla="*/ 1942618 w 12207421"/>
              <a:gd name="connsiteY13732" fmla="*/ 4128147 h 6933129"/>
              <a:gd name="connsiteX13733" fmla="*/ 1977891 w 12207421"/>
              <a:gd name="connsiteY13733" fmla="*/ 4099930 h 6933129"/>
              <a:gd name="connsiteX13734" fmla="*/ 10855184 w 12207421"/>
              <a:gd name="connsiteY13734" fmla="*/ 4098670 h 6933129"/>
              <a:gd name="connsiteX13735" fmla="*/ 10865060 w 12207421"/>
              <a:gd name="connsiteY13735" fmla="*/ 4100787 h 6933129"/>
              <a:gd name="connsiteX13736" fmla="*/ 10886224 w 12207421"/>
              <a:gd name="connsiteY13736" fmla="*/ 4133237 h 6933129"/>
              <a:gd name="connsiteX13737" fmla="*/ 10904565 w 12207421"/>
              <a:gd name="connsiteY13737" fmla="*/ 4101492 h 6933129"/>
              <a:gd name="connsiteX13738" fmla="*/ 10914442 w 12207421"/>
              <a:gd name="connsiteY13738" fmla="*/ 4098670 h 6933129"/>
              <a:gd name="connsiteX13739" fmla="*/ 10917263 w 12207421"/>
              <a:gd name="connsiteY13739" fmla="*/ 4108546 h 6933129"/>
              <a:gd name="connsiteX13740" fmla="*/ 10895395 w 12207421"/>
              <a:gd name="connsiteY13740" fmla="*/ 4145935 h 6933129"/>
              <a:gd name="connsiteX13741" fmla="*/ 10922201 w 12207421"/>
              <a:gd name="connsiteY13741" fmla="*/ 4188261 h 6933129"/>
              <a:gd name="connsiteX13742" fmla="*/ 10920085 w 12207421"/>
              <a:gd name="connsiteY13742" fmla="*/ 4198137 h 6933129"/>
              <a:gd name="connsiteX13743" fmla="*/ 10916558 w 12207421"/>
              <a:gd name="connsiteY13743" fmla="*/ 4199548 h 6933129"/>
              <a:gd name="connsiteX13744" fmla="*/ 10910914 w 12207421"/>
              <a:gd name="connsiteY13744" fmla="*/ 4196021 h 6933129"/>
              <a:gd name="connsiteX13745" fmla="*/ 10887635 w 12207421"/>
              <a:gd name="connsiteY13745" fmla="*/ 4160749 h 6933129"/>
              <a:gd name="connsiteX13746" fmla="*/ 10867881 w 12207421"/>
              <a:gd name="connsiteY13746" fmla="*/ 4195316 h 6933129"/>
              <a:gd name="connsiteX13747" fmla="*/ 10861533 w 12207421"/>
              <a:gd name="connsiteY13747" fmla="*/ 4198843 h 6933129"/>
              <a:gd name="connsiteX13748" fmla="*/ 10858005 w 12207421"/>
              <a:gd name="connsiteY13748" fmla="*/ 4198137 h 6933129"/>
              <a:gd name="connsiteX13749" fmla="*/ 10855184 w 12207421"/>
              <a:gd name="connsiteY13749" fmla="*/ 4188261 h 6933129"/>
              <a:gd name="connsiteX13750" fmla="*/ 10878463 w 12207421"/>
              <a:gd name="connsiteY13750" fmla="*/ 4147346 h 6933129"/>
              <a:gd name="connsiteX13751" fmla="*/ 10853067 w 12207421"/>
              <a:gd name="connsiteY13751" fmla="*/ 4108546 h 6933129"/>
              <a:gd name="connsiteX13752" fmla="*/ 10855184 w 12207421"/>
              <a:gd name="connsiteY13752" fmla="*/ 4098670 h 6933129"/>
              <a:gd name="connsiteX13753" fmla="*/ 9022783 w 12207421"/>
              <a:gd name="connsiteY13753" fmla="*/ 4097017 h 6933129"/>
              <a:gd name="connsiteX13754" fmla="*/ 9032660 w 12207421"/>
              <a:gd name="connsiteY13754" fmla="*/ 4099134 h 6933129"/>
              <a:gd name="connsiteX13755" fmla="*/ 9053824 w 12207421"/>
              <a:gd name="connsiteY13755" fmla="*/ 4131585 h 6933129"/>
              <a:gd name="connsiteX13756" fmla="*/ 9072165 w 12207421"/>
              <a:gd name="connsiteY13756" fmla="*/ 4099839 h 6933129"/>
              <a:gd name="connsiteX13757" fmla="*/ 9082042 w 12207421"/>
              <a:gd name="connsiteY13757" fmla="*/ 4097017 h 6933129"/>
              <a:gd name="connsiteX13758" fmla="*/ 9084864 w 12207421"/>
              <a:gd name="connsiteY13758" fmla="*/ 4106893 h 6933129"/>
              <a:gd name="connsiteX13759" fmla="*/ 9062995 w 12207421"/>
              <a:gd name="connsiteY13759" fmla="*/ 4144282 h 6933129"/>
              <a:gd name="connsiteX13760" fmla="*/ 9090507 w 12207421"/>
              <a:gd name="connsiteY13760" fmla="*/ 4185903 h 6933129"/>
              <a:gd name="connsiteX13761" fmla="*/ 9088391 w 12207421"/>
              <a:gd name="connsiteY13761" fmla="*/ 4195779 h 6933129"/>
              <a:gd name="connsiteX13762" fmla="*/ 9084864 w 12207421"/>
              <a:gd name="connsiteY13762" fmla="*/ 4197190 h 6933129"/>
              <a:gd name="connsiteX13763" fmla="*/ 9079220 w 12207421"/>
              <a:gd name="connsiteY13763" fmla="*/ 4193663 h 6933129"/>
              <a:gd name="connsiteX13764" fmla="*/ 9055940 w 12207421"/>
              <a:gd name="connsiteY13764" fmla="*/ 4158391 h 6933129"/>
              <a:gd name="connsiteX13765" fmla="*/ 9036187 w 12207421"/>
              <a:gd name="connsiteY13765" fmla="*/ 4192957 h 6933129"/>
              <a:gd name="connsiteX13766" fmla="*/ 9029838 w 12207421"/>
              <a:gd name="connsiteY13766" fmla="*/ 4196484 h 6933129"/>
              <a:gd name="connsiteX13767" fmla="*/ 9026311 w 12207421"/>
              <a:gd name="connsiteY13767" fmla="*/ 4195779 h 6933129"/>
              <a:gd name="connsiteX13768" fmla="*/ 9022783 w 12207421"/>
              <a:gd name="connsiteY13768" fmla="*/ 4186608 h 6933129"/>
              <a:gd name="connsiteX13769" fmla="*/ 9046064 w 12207421"/>
              <a:gd name="connsiteY13769" fmla="*/ 4145692 h 6933129"/>
              <a:gd name="connsiteX13770" fmla="*/ 9020667 w 12207421"/>
              <a:gd name="connsiteY13770" fmla="*/ 4106893 h 6933129"/>
              <a:gd name="connsiteX13771" fmla="*/ 9022783 w 12207421"/>
              <a:gd name="connsiteY13771" fmla="*/ 4097017 h 6933129"/>
              <a:gd name="connsiteX13772" fmla="*/ 2096405 w 12207421"/>
              <a:gd name="connsiteY13772" fmla="*/ 4090760 h 6933129"/>
              <a:gd name="connsiteX13773" fmla="*/ 2106268 w 12207421"/>
              <a:gd name="connsiteY13773" fmla="*/ 4093582 h 6933129"/>
              <a:gd name="connsiteX13774" fmla="*/ 2127432 w 12207421"/>
              <a:gd name="connsiteY13774" fmla="*/ 4126031 h 6933129"/>
              <a:gd name="connsiteX13775" fmla="*/ 2178929 w 12207421"/>
              <a:gd name="connsiteY13775" fmla="*/ 4228321 h 6933129"/>
              <a:gd name="connsiteX13776" fmla="*/ 2134486 w 12207421"/>
              <a:gd name="connsiteY13776" fmla="*/ 4370116 h 6933129"/>
              <a:gd name="connsiteX13777" fmla="*/ 2130959 w 12207421"/>
              <a:gd name="connsiteY13777" fmla="*/ 4370821 h 6933129"/>
              <a:gd name="connsiteX13778" fmla="*/ 2127432 w 12207421"/>
              <a:gd name="connsiteY13778" fmla="*/ 4370116 h 6933129"/>
              <a:gd name="connsiteX13779" fmla="*/ 2123904 w 12207421"/>
              <a:gd name="connsiteY13779" fmla="*/ 4364472 h 6933129"/>
              <a:gd name="connsiteX13780" fmla="*/ 2121082 w 12207421"/>
              <a:gd name="connsiteY13780" fmla="*/ 4335549 h 6933129"/>
              <a:gd name="connsiteX13781" fmla="*/ 2127432 w 12207421"/>
              <a:gd name="connsiteY13781" fmla="*/ 4327789 h 6933129"/>
              <a:gd name="connsiteX13782" fmla="*/ 2135192 w 12207421"/>
              <a:gd name="connsiteY13782" fmla="*/ 4334138 h 6933129"/>
              <a:gd name="connsiteX13783" fmla="*/ 2136603 w 12207421"/>
              <a:gd name="connsiteY13783" fmla="*/ 4351069 h 6933129"/>
              <a:gd name="connsiteX13784" fmla="*/ 2164820 w 12207421"/>
              <a:gd name="connsiteY13784" fmla="*/ 4231143 h 6933129"/>
              <a:gd name="connsiteX13785" fmla="*/ 2114733 w 12207421"/>
              <a:gd name="connsiteY13785" fmla="*/ 4133086 h 6933129"/>
              <a:gd name="connsiteX13786" fmla="*/ 2094288 w 12207421"/>
              <a:gd name="connsiteY13786" fmla="*/ 4100636 h 6933129"/>
              <a:gd name="connsiteX13787" fmla="*/ 2096405 w 12207421"/>
              <a:gd name="connsiteY13787" fmla="*/ 4090760 h 6933129"/>
              <a:gd name="connsiteX13788" fmla="*/ 306003 w 12207421"/>
              <a:gd name="connsiteY13788" fmla="*/ 4088651 h 6933129"/>
              <a:gd name="connsiteX13789" fmla="*/ 315879 w 12207421"/>
              <a:gd name="connsiteY13789" fmla="*/ 4090769 h 6933129"/>
              <a:gd name="connsiteX13790" fmla="*/ 337042 w 12207421"/>
              <a:gd name="connsiteY13790" fmla="*/ 4123217 h 6933129"/>
              <a:gd name="connsiteX13791" fmla="*/ 355383 w 12207421"/>
              <a:gd name="connsiteY13791" fmla="*/ 4091474 h 6933129"/>
              <a:gd name="connsiteX13792" fmla="*/ 365260 w 12207421"/>
              <a:gd name="connsiteY13792" fmla="*/ 4088651 h 6933129"/>
              <a:gd name="connsiteX13793" fmla="*/ 368081 w 12207421"/>
              <a:gd name="connsiteY13793" fmla="*/ 4098528 h 6933129"/>
              <a:gd name="connsiteX13794" fmla="*/ 346213 w 12207421"/>
              <a:gd name="connsiteY13794" fmla="*/ 4135916 h 6933129"/>
              <a:gd name="connsiteX13795" fmla="*/ 373019 w 12207421"/>
              <a:gd name="connsiteY13795" fmla="*/ 4178243 h 6933129"/>
              <a:gd name="connsiteX13796" fmla="*/ 370903 w 12207421"/>
              <a:gd name="connsiteY13796" fmla="*/ 4188118 h 6933129"/>
              <a:gd name="connsiteX13797" fmla="*/ 367376 w 12207421"/>
              <a:gd name="connsiteY13797" fmla="*/ 4189529 h 6933129"/>
              <a:gd name="connsiteX13798" fmla="*/ 361732 w 12207421"/>
              <a:gd name="connsiteY13798" fmla="*/ 4186003 h 6933129"/>
              <a:gd name="connsiteX13799" fmla="*/ 338453 w 12207421"/>
              <a:gd name="connsiteY13799" fmla="*/ 4150730 h 6933129"/>
              <a:gd name="connsiteX13800" fmla="*/ 318700 w 12207421"/>
              <a:gd name="connsiteY13800" fmla="*/ 4185297 h 6933129"/>
              <a:gd name="connsiteX13801" fmla="*/ 312352 w 12207421"/>
              <a:gd name="connsiteY13801" fmla="*/ 4188824 h 6933129"/>
              <a:gd name="connsiteX13802" fmla="*/ 308824 w 12207421"/>
              <a:gd name="connsiteY13802" fmla="*/ 4188118 h 6933129"/>
              <a:gd name="connsiteX13803" fmla="*/ 306003 w 12207421"/>
              <a:gd name="connsiteY13803" fmla="*/ 4178243 h 6933129"/>
              <a:gd name="connsiteX13804" fmla="*/ 329282 w 12207421"/>
              <a:gd name="connsiteY13804" fmla="*/ 4137327 h 6933129"/>
              <a:gd name="connsiteX13805" fmla="*/ 303885 w 12207421"/>
              <a:gd name="connsiteY13805" fmla="*/ 4098528 h 6933129"/>
              <a:gd name="connsiteX13806" fmla="*/ 306003 w 12207421"/>
              <a:gd name="connsiteY13806" fmla="*/ 4088651 h 6933129"/>
              <a:gd name="connsiteX13807" fmla="*/ 8024584 w 12207421"/>
              <a:gd name="connsiteY13807" fmla="*/ 4088561 h 6933129"/>
              <a:gd name="connsiteX13808" fmla="*/ 8244682 w 12207421"/>
              <a:gd name="connsiteY13808" fmla="*/ 4089972 h 6933129"/>
              <a:gd name="connsiteX13809" fmla="*/ 8252442 w 12207421"/>
              <a:gd name="connsiteY13809" fmla="*/ 4095615 h 6933129"/>
              <a:gd name="connsiteX13810" fmla="*/ 8246798 w 12207421"/>
              <a:gd name="connsiteY13810" fmla="*/ 4103374 h 6933129"/>
              <a:gd name="connsiteX13811" fmla="*/ 8029522 w 12207421"/>
              <a:gd name="connsiteY13811" fmla="*/ 4103374 h 6933129"/>
              <a:gd name="connsiteX13812" fmla="*/ 8002010 w 12207421"/>
              <a:gd name="connsiteY13812" fmla="*/ 4226829 h 6933129"/>
              <a:gd name="connsiteX13813" fmla="*/ 7997072 w 12207421"/>
              <a:gd name="connsiteY13813" fmla="*/ 4232473 h 6933129"/>
              <a:gd name="connsiteX13814" fmla="*/ 7995661 w 12207421"/>
              <a:gd name="connsiteY13814" fmla="*/ 4232473 h 6933129"/>
              <a:gd name="connsiteX13815" fmla="*/ 7990018 w 12207421"/>
              <a:gd name="connsiteY13815" fmla="*/ 4229651 h 6933129"/>
              <a:gd name="connsiteX13816" fmla="*/ 7927233 w 12207421"/>
              <a:gd name="connsiteY13816" fmla="*/ 4154872 h 6933129"/>
              <a:gd name="connsiteX13817" fmla="*/ 7927939 w 12207421"/>
              <a:gd name="connsiteY13817" fmla="*/ 4144996 h 6933129"/>
              <a:gd name="connsiteX13818" fmla="*/ 7937815 w 12207421"/>
              <a:gd name="connsiteY13818" fmla="*/ 4145702 h 6933129"/>
              <a:gd name="connsiteX13819" fmla="*/ 7991428 w 12207421"/>
              <a:gd name="connsiteY13819" fmla="*/ 4209192 h 6933129"/>
              <a:gd name="connsiteX13820" fmla="*/ 8017530 w 12207421"/>
              <a:gd name="connsiteY13820" fmla="*/ 4093499 h 6933129"/>
              <a:gd name="connsiteX13821" fmla="*/ 8024584 w 12207421"/>
              <a:gd name="connsiteY13821" fmla="*/ 4088561 h 6933129"/>
              <a:gd name="connsiteX13822" fmla="*/ 4640212 w 12207421"/>
              <a:gd name="connsiteY13822" fmla="*/ 4086529 h 6933129"/>
              <a:gd name="connsiteX13823" fmla="*/ 4648678 w 12207421"/>
              <a:gd name="connsiteY13823" fmla="*/ 4092172 h 6933129"/>
              <a:gd name="connsiteX13824" fmla="*/ 4651499 w 12207421"/>
              <a:gd name="connsiteY13824" fmla="*/ 4106282 h 6933129"/>
              <a:gd name="connsiteX13825" fmla="*/ 4645856 w 12207421"/>
              <a:gd name="connsiteY13825" fmla="*/ 4114746 h 6933129"/>
              <a:gd name="connsiteX13826" fmla="*/ 4644445 w 12207421"/>
              <a:gd name="connsiteY13826" fmla="*/ 4114746 h 6933129"/>
              <a:gd name="connsiteX13827" fmla="*/ 4637390 w 12207421"/>
              <a:gd name="connsiteY13827" fmla="*/ 4109103 h 6933129"/>
              <a:gd name="connsiteX13828" fmla="*/ 4634569 w 12207421"/>
              <a:gd name="connsiteY13828" fmla="*/ 4094995 h 6933129"/>
              <a:gd name="connsiteX13829" fmla="*/ 4640212 w 12207421"/>
              <a:gd name="connsiteY13829" fmla="*/ 4086529 h 6933129"/>
              <a:gd name="connsiteX13830" fmla="*/ 3170072 w 12207421"/>
              <a:gd name="connsiteY13830" fmla="*/ 4082293 h 6933129"/>
              <a:gd name="connsiteX13831" fmla="*/ 3181360 w 12207421"/>
              <a:gd name="connsiteY13831" fmla="*/ 4085116 h 6933129"/>
              <a:gd name="connsiteX13832" fmla="*/ 3220864 w 12207421"/>
              <a:gd name="connsiteY13832" fmla="*/ 4320734 h 6933129"/>
              <a:gd name="connsiteX13833" fmla="*/ 3191236 w 12207421"/>
              <a:gd name="connsiteY13833" fmla="*/ 4362356 h 6933129"/>
              <a:gd name="connsiteX13834" fmla="*/ 3189119 w 12207421"/>
              <a:gd name="connsiteY13834" fmla="*/ 4362356 h 6933129"/>
              <a:gd name="connsiteX13835" fmla="*/ 3182065 w 12207421"/>
              <a:gd name="connsiteY13835" fmla="*/ 4357418 h 6933129"/>
              <a:gd name="connsiteX13836" fmla="*/ 3186298 w 12207421"/>
              <a:gd name="connsiteY13836" fmla="*/ 4348247 h 6933129"/>
              <a:gd name="connsiteX13837" fmla="*/ 3206050 w 12207421"/>
              <a:gd name="connsiteY13837" fmla="*/ 4317206 h 6933129"/>
              <a:gd name="connsiteX13838" fmla="*/ 3167956 w 12207421"/>
              <a:gd name="connsiteY13838" fmla="*/ 4092171 h 6933129"/>
              <a:gd name="connsiteX13839" fmla="*/ 3170072 w 12207421"/>
              <a:gd name="connsiteY13839" fmla="*/ 4082293 h 6933129"/>
              <a:gd name="connsiteX13840" fmla="*/ 11201556 w 12207421"/>
              <a:gd name="connsiteY13840" fmla="*/ 4078918 h 6933129"/>
              <a:gd name="connsiteX13841" fmla="*/ 11205789 w 12207421"/>
              <a:gd name="connsiteY13841" fmla="*/ 4088088 h 6933129"/>
              <a:gd name="connsiteX13842" fmla="*/ 11157112 w 12207421"/>
              <a:gd name="connsiteY13842" fmla="*/ 4210835 h 6933129"/>
              <a:gd name="connsiteX13843" fmla="*/ 11150763 w 12207421"/>
              <a:gd name="connsiteY13843" fmla="*/ 4215068 h 6933129"/>
              <a:gd name="connsiteX13844" fmla="*/ 11148647 w 12207421"/>
              <a:gd name="connsiteY13844" fmla="*/ 4215068 h 6933129"/>
              <a:gd name="connsiteX13845" fmla="*/ 11143709 w 12207421"/>
              <a:gd name="connsiteY13845" fmla="*/ 4206603 h 6933129"/>
              <a:gd name="connsiteX13846" fmla="*/ 11148647 w 12207421"/>
              <a:gd name="connsiteY13846" fmla="*/ 4188967 h 6933129"/>
              <a:gd name="connsiteX13847" fmla="*/ 11152174 w 12207421"/>
              <a:gd name="connsiteY13847" fmla="*/ 4184028 h 6933129"/>
              <a:gd name="connsiteX13848" fmla="*/ 11173338 w 12207421"/>
              <a:gd name="connsiteY13848" fmla="*/ 4129710 h 6933129"/>
              <a:gd name="connsiteX13849" fmla="*/ 11171222 w 12207421"/>
              <a:gd name="connsiteY13849" fmla="*/ 4128299 h 6933129"/>
              <a:gd name="connsiteX13850" fmla="*/ 11127484 w 12207421"/>
              <a:gd name="connsiteY13850" fmla="*/ 4093027 h 6933129"/>
              <a:gd name="connsiteX13851" fmla="*/ 11126778 w 12207421"/>
              <a:gd name="connsiteY13851" fmla="*/ 4083150 h 6933129"/>
              <a:gd name="connsiteX13852" fmla="*/ 11136655 w 12207421"/>
              <a:gd name="connsiteY13852" fmla="*/ 4082445 h 6933129"/>
              <a:gd name="connsiteX13853" fmla="*/ 11178982 w 12207421"/>
              <a:gd name="connsiteY13853" fmla="*/ 4117012 h 6933129"/>
              <a:gd name="connsiteX13854" fmla="*/ 11192385 w 12207421"/>
              <a:gd name="connsiteY13854" fmla="*/ 4083150 h 6933129"/>
              <a:gd name="connsiteX13855" fmla="*/ 11201556 w 12207421"/>
              <a:gd name="connsiteY13855" fmla="*/ 4078918 h 6933129"/>
              <a:gd name="connsiteX13856" fmla="*/ 8459137 w 12207421"/>
              <a:gd name="connsiteY13856" fmla="*/ 4077255 h 6933129"/>
              <a:gd name="connsiteX13857" fmla="*/ 8467602 w 12207421"/>
              <a:gd name="connsiteY13857" fmla="*/ 4082193 h 6933129"/>
              <a:gd name="connsiteX13858" fmla="*/ 8471835 w 12207421"/>
              <a:gd name="connsiteY13858" fmla="*/ 4113939 h 6933129"/>
              <a:gd name="connsiteX13859" fmla="*/ 8476068 w 12207421"/>
              <a:gd name="connsiteY13859" fmla="*/ 4214112 h 6933129"/>
              <a:gd name="connsiteX13860" fmla="*/ 8467602 w 12207421"/>
              <a:gd name="connsiteY13860" fmla="*/ 4271253 h 6933129"/>
              <a:gd name="connsiteX13861" fmla="*/ 8448555 w 12207421"/>
              <a:gd name="connsiteY13861" fmla="*/ 4291006 h 6933129"/>
              <a:gd name="connsiteX13862" fmla="*/ 8444323 w 12207421"/>
              <a:gd name="connsiteY13862" fmla="*/ 4291711 h 6933129"/>
              <a:gd name="connsiteX13863" fmla="*/ 8416105 w 12207421"/>
              <a:gd name="connsiteY13863" fmla="*/ 4261376 h 6933129"/>
              <a:gd name="connsiteX13864" fmla="*/ 8421043 w 12207421"/>
              <a:gd name="connsiteY13864" fmla="*/ 4252911 h 6933129"/>
              <a:gd name="connsiteX13865" fmla="*/ 8429508 w 12207421"/>
              <a:gd name="connsiteY13865" fmla="*/ 4257850 h 6933129"/>
              <a:gd name="connsiteX13866" fmla="*/ 8445734 w 12207421"/>
              <a:gd name="connsiteY13866" fmla="*/ 4277602 h 6933129"/>
              <a:gd name="connsiteX13867" fmla="*/ 8454904 w 12207421"/>
              <a:gd name="connsiteY13867" fmla="*/ 4266315 h 6933129"/>
              <a:gd name="connsiteX13868" fmla="*/ 8462664 w 12207421"/>
              <a:gd name="connsiteY13868" fmla="*/ 4214112 h 6933129"/>
              <a:gd name="connsiteX13869" fmla="*/ 8461959 w 12207421"/>
              <a:gd name="connsiteY13869" fmla="*/ 4162614 h 6933129"/>
              <a:gd name="connsiteX13870" fmla="*/ 8448555 w 12207421"/>
              <a:gd name="connsiteY13870" fmla="*/ 4171080 h 6933129"/>
              <a:gd name="connsiteX13871" fmla="*/ 8431625 w 12207421"/>
              <a:gd name="connsiteY13871" fmla="*/ 4166847 h 6933129"/>
              <a:gd name="connsiteX13872" fmla="*/ 8372367 w 12207421"/>
              <a:gd name="connsiteY13872" fmla="*/ 4097007 h 6933129"/>
              <a:gd name="connsiteX13873" fmla="*/ 8376599 w 12207421"/>
              <a:gd name="connsiteY13873" fmla="*/ 4087837 h 6933129"/>
              <a:gd name="connsiteX13874" fmla="*/ 8385065 w 12207421"/>
              <a:gd name="connsiteY13874" fmla="*/ 4092775 h 6933129"/>
              <a:gd name="connsiteX13875" fmla="*/ 8437974 w 12207421"/>
              <a:gd name="connsiteY13875" fmla="*/ 4154855 h 6933129"/>
              <a:gd name="connsiteX13876" fmla="*/ 8445734 w 12207421"/>
              <a:gd name="connsiteY13876" fmla="*/ 4157676 h 6933129"/>
              <a:gd name="connsiteX13877" fmla="*/ 8454199 w 12207421"/>
              <a:gd name="connsiteY13877" fmla="*/ 4144273 h 6933129"/>
              <a:gd name="connsiteX13878" fmla="*/ 8457726 w 12207421"/>
              <a:gd name="connsiteY13878" fmla="*/ 4115350 h 6933129"/>
              <a:gd name="connsiteX13879" fmla="*/ 8453493 w 12207421"/>
              <a:gd name="connsiteY13879" fmla="*/ 4085015 h 6933129"/>
              <a:gd name="connsiteX13880" fmla="*/ 8459137 w 12207421"/>
              <a:gd name="connsiteY13880" fmla="*/ 4077255 h 6933129"/>
              <a:gd name="connsiteX13881" fmla="*/ 6982697 w 12207421"/>
              <a:gd name="connsiteY13881" fmla="*/ 4076570 h 6933129"/>
              <a:gd name="connsiteX13882" fmla="*/ 7006683 w 12207421"/>
              <a:gd name="connsiteY13882" fmla="*/ 4093500 h 6933129"/>
              <a:gd name="connsiteX13883" fmla="*/ 7008799 w 12207421"/>
              <a:gd name="connsiteY13883" fmla="*/ 4107610 h 6933129"/>
              <a:gd name="connsiteX13884" fmla="*/ 7023614 w 12207421"/>
              <a:gd name="connsiteY13884" fmla="*/ 4103377 h 6933129"/>
              <a:gd name="connsiteX13885" fmla="*/ 7032079 w 12207421"/>
              <a:gd name="connsiteY13885" fmla="*/ 4108316 h 6933129"/>
              <a:gd name="connsiteX13886" fmla="*/ 7027141 w 12207421"/>
              <a:gd name="connsiteY13886" fmla="*/ 4116781 h 6933129"/>
              <a:gd name="connsiteX13887" fmla="*/ 6998217 w 12207421"/>
              <a:gd name="connsiteY13887" fmla="*/ 4125245 h 6933129"/>
              <a:gd name="connsiteX13888" fmla="*/ 6996101 w 12207421"/>
              <a:gd name="connsiteY13888" fmla="*/ 4125245 h 6933129"/>
              <a:gd name="connsiteX13889" fmla="*/ 6990456 w 12207421"/>
              <a:gd name="connsiteY13889" fmla="*/ 4121719 h 6933129"/>
              <a:gd name="connsiteX13890" fmla="*/ 6991163 w 12207421"/>
              <a:gd name="connsiteY13890" fmla="*/ 4113254 h 6933129"/>
              <a:gd name="connsiteX13891" fmla="*/ 6993278 w 12207421"/>
              <a:gd name="connsiteY13891" fmla="*/ 4099144 h 6933129"/>
              <a:gd name="connsiteX13892" fmla="*/ 6981286 w 12207421"/>
              <a:gd name="connsiteY13892" fmla="*/ 4090679 h 6933129"/>
              <a:gd name="connsiteX13893" fmla="*/ 6974937 w 12207421"/>
              <a:gd name="connsiteY13893" fmla="*/ 4082919 h 6933129"/>
              <a:gd name="connsiteX13894" fmla="*/ 6982697 w 12207421"/>
              <a:gd name="connsiteY13894" fmla="*/ 4076570 h 6933129"/>
              <a:gd name="connsiteX13895" fmla="*/ 9369861 w 12207421"/>
              <a:gd name="connsiteY13895" fmla="*/ 4076560 h 6933129"/>
              <a:gd name="connsiteX13896" fmla="*/ 9374094 w 12207421"/>
              <a:gd name="connsiteY13896" fmla="*/ 4085730 h 6933129"/>
              <a:gd name="connsiteX13897" fmla="*/ 9325418 w 12207421"/>
              <a:gd name="connsiteY13897" fmla="*/ 4209183 h 6933129"/>
              <a:gd name="connsiteX13898" fmla="*/ 9319068 w 12207421"/>
              <a:gd name="connsiteY13898" fmla="*/ 4213415 h 6933129"/>
              <a:gd name="connsiteX13899" fmla="*/ 9316952 w 12207421"/>
              <a:gd name="connsiteY13899" fmla="*/ 4213415 h 6933129"/>
              <a:gd name="connsiteX13900" fmla="*/ 9312014 w 12207421"/>
              <a:gd name="connsiteY13900" fmla="*/ 4204950 h 6933129"/>
              <a:gd name="connsiteX13901" fmla="*/ 9316952 w 12207421"/>
              <a:gd name="connsiteY13901" fmla="*/ 4187314 h 6933129"/>
              <a:gd name="connsiteX13902" fmla="*/ 9320480 w 12207421"/>
              <a:gd name="connsiteY13902" fmla="*/ 4181670 h 6933129"/>
              <a:gd name="connsiteX13903" fmla="*/ 9341643 w 12207421"/>
              <a:gd name="connsiteY13903" fmla="*/ 4127352 h 6933129"/>
              <a:gd name="connsiteX13904" fmla="*/ 9339527 w 12207421"/>
              <a:gd name="connsiteY13904" fmla="*/ 4125941 h 6933129"/>
              <a:gd name="connsiteX13905" fmla="*/ 9295789 w 12207421"/>
              <a:gd name="connsiteY13905" fmla="*/ 4090669 h 6933129"/>
              <a:gd name="connsiteX13906" fmla="*/ 9295083 w 12207421"/>
              <a:gd name="connsiteY13906" fmla="*/ 4080791 h 6933129"/>
              <a:gd name="connsiteX13907" fmla="*/ 9304959 w 12207421"/>
              <a:gd name="connsiteY13907" fmla="*/ 4080086 h 6933129"/>
              <a:gd name="connsiteX13908" fmla="*/ 9347287 w 12207421"/>
              <a:gd name="connsiteY13908" fmla="*/ 4114654 h 6933129"/>
              <a:gd name="connsiteX13909" fmla="*/ 9360690 w 12207421"/>
              <a:gd name="connsiteY13909" fmla="*/ 4080791 h 6933129"/>
              <a:gd name="connsiteX13910" fmla="*/ 9369861 w 12207421"/>
              <a:gd name="connsiteY13910" fmla="*/ 4076560 h 6933129"/>
              <a:gd name="connsiteX13911" fmla="*/ 3661765 w 12207421"/>
              <a:gd name="connsiteY13911" fmla="*/ 4072428 h 6933129"/>
              <a:gd name="connsiteX13912" fmla="*/ 4134412 w 12207421"/>
              <a:gd name="connsiteY13912" fmla="*/ 4075955 h 6933129"/>
              <a:gd name="connsiteX13913" fmla="*/ 4141466 w 12207421"/>
              <a:gd name="connsiteY13913" fmla="*/ 4083010 h 6933129"/>
              <a:gd name="connsiteX13914" fmla="*/ 4134412 w 12207421"/>
              <a:gd name="connsiteY13914" fmla="*/ 4090063 h 6933129"/>
              <a:gd name="connsiteX13915" fmla="*/ 3667409 w 12207421"/>
              <a:gd name="connsiteY13915" fmla="*/ 4086536 h 6933129"/>
              <a:gd name="connsiteX13916" fmla="*/ 3589105 w 12207421"/>
              <a:gd name="connsiteY13916" fmla="*/ 4420918 h 6933129"/>
              <a:gd name="connsiteX13917" fmla="*/ 3582756 w 12207421"/>
              <a:gd name="connsiteY13917" fmla="*/ 4426562 h 6933129"/>
              <a:gd name="connsiteX13918" fmla="*/ 3582050 w 12207421"/>
              <a:gd name="connsiteY13918" fmla="*/ 4426562 h 6933129"/>
              <a:gd name="connsiteX13919" fmla="*/ 3575701 w 12207421"/>
              <a:gd name="connsiteY13919" fmla="*/ 4421624 h 6933129"/>
              <a:gd name="connsiteX13920" fmla="*/ 3509390 w 12207421"/>
              <a:gd name="connsiteY13920" fmla="*/ 4243850 h 6933129"/>
              <a:gd name="connsiteX13921" fmla="*/ 3513622 w 12207421"/>
              <a:gd name="connsiteY13921" fmla="*/ 4234679 h 6933129"/>
              <a:gd name="connsiteX13922" fmla="*/ 3522793 w 12207421"/>
              <a:gd name="connsiteY13922" fmla="*/ 4238912 h 6933129"/>
              <a:gd name="connsiteX13923" fmla="*/ 3581345 w 12207421"/>
              <a:gd name="connsiteY13923" fmla="*/ 4394817 h 6933129"/>
              <a:gd name="connsiteX13924" fmla="*/ 3655416 w 12207421"/>
              <a:gd name="connsiteY13924" fmla="*/ 4077366 h 6933129"/>
              <a:gd name="connsiteX13925" fmla="*/ 3661765 w 12207421"/>
              <a:gd name="connsiteY13925" fmla="*/ 4072428 h 6933129"/>
              <a:gd name="connsiteX13926" fmla="*/ 3254991 w 12207421"/>
              <a:gd name="connsiteY13926" fmla="*/ 4071184 h 6933129"/>
              <a:gd name="connsiteX13927" fmla="*/ 3266719 w 12207421"/>
              <a:gd name="connsiteY13927" fmla="*/ 4077357 h 6933129"/>
              <a:gd name="connsiteX13928" fmla="*/ 3271657 w 12207421"/>
              <a:gd name="connsiteY13928" fmla="*/ 4111923 h 6933129"/>
              <a:gd name="connsiteX13929" fmla="*/ 3259665 w 12207421"/>
              <a:gd name="connsiteY13929" fmla="*/ 4161304 h 6933129"/>
              <a:gd name="connsiteX13930" fmla="*/ 3291410 w 12207421"/>
              <a:gd name="connsiteY13930" fmla="*/ 4149312 h 6933129"/>
              <a:gd name="connsiteX13931" fmla="*/ 3301286 w 12207421"/>
              <a:gd name="connsiteY13931" fmla="*/ 4149312 h 6933129"/>
              <a:gd name="connsiteX13932" fmla="*/ 3301286 w 12207421"/>
              <a:gd name="connsiteY13932" fmla="*/ 4159188 h 6933129"/>
              <a:gd name="connsiteX13933" fmla="*/ 3261781 w 12207421"/>
              <a:gd name="connsiteY13933" fmla="*/ 4176119 h 6933129"/>
              <a:gd name="connsiteX13934" fmla="*/ 3248377 w 12207421"/>
              <a:gd name="connsiteY13934" fmla="*/ 4174002 h 6933129"/>
              <a:gd name="connsiteX13935" fmla="*/ 3244144 w 12207421"/>
              <a:gd name="connsiteY13935" fmla="*/ 4170475 h 6933129"/>
              <a:gd name="connsiteX13936" fmla="*/ 3243439 w 12207421"/>
              <a:gd name="connsiteY13936" fmla="*/ 4164831 h 6933129"/>
              <a:gd name="connsiteX13937" fmla="*/ 3257549 w 12207421"/>
              <a:gd name="connsiteY13937" fmla="*/ 4109101 h 6933129"/>
              <a:gd name="connsiteX13938" fmla="*/ 3256137 w 12207421"/>
              <a:gd name="connsiteY13938" fmla="*/ 4086527 h 6933129"/>
              <a:gd name="connsiteX13939" fmla="*/ 3250493 w 12207421"/>
              <a:gd name="connsiteY13939" fmla="*/ 4085116 h 6933129"/>
              <a:gd name="connsiteX13940" fmla="*/ 3246966 w 12207421"/>
              <a:gd name="connsiteY13940" fmla="*/ 4086527 h 6933129"/>
              <a:gd name="connsiteX13941" fmla="*/ 3241322 w 12207421"/>
              <a:gd name="connsiteY13941" fmla="*/ 4094287 h 6933129"/>
              <a:gd name="connsiteX13942" fmla="*/ 3233562 w 12207421"/>
              <a:gd name="connsiteY13942" fmla="*/ 4088644 h 6933129"/>
              <a:gd name="connsiteX13943" fmla="*/ 3242733 w 12207421"/>
              <a:gd name="connsiteY13943" fmla="*/ 4072417 h 6933129"/>
              <a:gd name="connsiteX13944" fmla="*/ 3254991 w 12207421"/>
              <a:gd name="connsiteY13944" fmla="*/ 4071184 h 6933129"/>
              <a:gd name="connsiteX13945" fmla="*/ 2159175 w 12207421"/>
              <a:gd name="connsiteY13945" fmla="*/ 4070302 h 6933129"/>
              <a:gd name="connsiteX13946" fmla="*/ 2176106 w 12207421"/>
              <a:gd name="connsiteY13946" fmla="*/ 4074535 h 6933129"/>
              <a:gd name="connsiteX13947" fmla="*/ 2185278 w 12207421"/>
              <a:gd name="connsiteY13947" fmla="*/ 4097109 h 6933129"/>
              <a:gd name="connsiteX13948" fmla="*/ 2188805 w 12207421"/>
              <a:gd name="connsiteY13948" fmla="*/ 4158482 h 6933129"/>
              <a:gd name="connsiteX13949" fmla="*/ 2225488 w 12207421"/>
              <a:gd name="connsiteY13949" fmla="*/ 4129558 h 6933129"/>
              <a:gd name="connsiteX13950" fmla="*/ 2235364 w 12207421"/>
              <a:gd name="connsiteY13950" fmla="*/ 4126736 h 6933129"/>
              <a:gd name="connsiteX13951" fmla="*/ 2238186 w 12207421"/>
              <a:gd name="connsiteY13951" fmla="*/ 4136613 h 6933129"/>
              <a:gd name="connsiteX13952" fmla="*/ 2183161 w 12207421"/>
              <a:gd name="connsiteY13952" fmla="*/ 4174708 h 6933129"/>
              <a:gd name="connsiteX13953" fmla="*/ 2181751 w 12207421"/>
              <a:gd name="connsiteY13953" fmla="*/ 4174708 h 6933129"/>
              <a:gd name="connsiteX13954" fmla="*/ 2176811 w 12207421"/>
              <a:gd name="connsiteY13954" fmla="*/ 4172592 h 6933129"/>
              <a:gd name="connsiteX13955" fmla="*/ 2174695 w 12207421"/>
              <a:gd name="connsiteY13955" fmla="*/ 4166947 h 6933129"/>
              <a:gd name="connsiteX13956" fmla="*/ 2172579 w 12207421"/>
              <a:gd name="connsiteY13956" fmla="*/ 4099225 h 6933129"/>
              <a:gd name="connsiteX13957" fmla="*/ 2167641 w 12207421"/>
              <a:gd name="connsiteY13957" fmla="*/ 4085116 h 6933129"/>
              <a:gd name="connsiteX13958" fmla="*/ 2163408 w 12207421"/>
              <a:gd name="connsiteY13958" fmla="*/ 4083705 h 6933129"/>
              <a:gd name="connsiteX13959" fmla="*/ 2161997 w 12207421"/>
              <a:gd name="connsiteY13959" fmla="*/ 4084411 h 6933129"/>
              <a:gd name="connsiteX13960" fmla="*/ 2152826 w 12207421"/>
              <a:gd name="connsiteY13960" fmla="*/ 4088643 h 6933129"/>
              <a:gd name="connsiteX13961" fmla="*/ 2148594 w 12207421"/>
              <a:gd name="connsiteY13961" fmla="*/ 4079473 h 6933129"/>
              <a:gd name="connsiteX13962" fmla="*/ 2159175 w 12207421"/>
              <a:gd name="connsiteY13962" fmla="*/ 4070302 h 6933129"/>
              <a:gd name="connsiteX13963" fmla="*/ 652373 w 12207421"/>
              <a:gd name="connsiteY13963" fmla="*/ 4068900 h 6933129"/>
              <a:gd name="connsiteX13964" fmla="*/ 656607 w 12207421"/>
              <a:gd name="connsiteY13964" fmla="*/ 4078070 h 6933129"/>
              <a:gd name="connsiteX13965" fmla="*/ 607930 w 12207421"/>
              <a:gd name="connsiteY13965" fmla="*/ 4200817 h 6933129"/>
              <a:gd name="connsiteX13966" fmla="*/ 601581 w 12207421"/>
              <a:gd name="connsiteY13966" fmla="*/ 4205049 h 6933129"/>
              <a:gd name="connsiteX13967" fmla="*/ 599465 w 12207421"/>
              <a:gd name="connsiteY13967" fmla="*/ 4205049 h 6933129"/>
              <a:gd name="connsiteX13968" fmla="*/ 594527 w 12207421"/>
              <a:gd name="connsiteY13968" fmla="*/ 4196585 h 6933129"/>
              <a:gd name="connsiteX13969" fmla="*/ 599465 w 12207421"/>
              <a:gd name="connsiteY13969" fmla="*/ 4178949 h 6933129"/>
              <a:gd name="connsiteX13970" fmla="*/ 602992 w 12207421"/>
              <a:gd name="connsiteY13970" fmla="*/ 4174010 h 6933129"/>
              <a:gd name="connsiteX13971" fmla="*/ 624156 w 12207421"/>
              <a:gd name="connsiteY13971" fmla="*/ 4119690 h 6933129"/>
              <a:gd name="connsiteX13972" fmla="*/ 622040 w 12207421"/>
              <a:gd name="connsiteY13972" fmla="*/ 4118279 h 6933129"/>
              <a:gd name="connsiteX13973" fmla="*/ 578302 w 12207421"/>
              <a:gd name="connsiteY13973" fmla="*/ 4083009 h 6933129"/>
              <a:gd name="connsiteX13974" fmla="*/ 577596 w 12207421"/>
              <a:gd name="connsiteY13974" fmla="*/ 4073132 h 6933129"/>
              <a:gd name="connsiteX13975" fmla="*/ 587473 w 12207421"/>
              <a:gd name="connsiteY13975" fmla="*/ 4072427 h 6933129"/>
              <a:gd name="connsiteX13976" fmla="*/ 629801 w 12207421"/>
              <a:gd name="connsiteY13976" fmla="*/ 4106994 h 6933129"/>
              <a:gd name="connsiteX13977" fmla="*/ 643202 w 12207421"/>
              <a:gd name="connsiteY13977" fmla="*/ 4073132 h 6933129"/>
              <a:gd name="connsiteX13978" fmla="*/ 652373 w 12207421"/>
              <a:gd name="connsiteY13978" fmla="*/ 4068900 h 6933129"/>
              <a:gd name="connsiteX13979" fmla="*/ 10367354 w 12207421"/>
              <a:gd name="connsiteY13979" fmla="*/ 4062455 h 6933129"/>
              <a:gd name="connsiteX13980" fmla="*/ 10375820 w 12207421"/>
              <a:gd name="connsiteY13980" fmla="*/ 4068098 h 6933129"/>
              <a:gd name="connsiteX13981" fmla="*/ 10370176 w 12207421"/>
              <a:gd name="connsiteY13981" fmla="*/ 4076564 h 6933129"/>
              <a:gd name="connsiteX13982" fmla="*/ 10202281 w 12207421"/>
              <a:gd name="connsiteY13982" fmla="*/ 4110426 h 6933129"/>
              <a:gd name="connsiteX13983" fmla="*/ 10200870 w 12207421"/>
              <a:gd name="connsiteY13983" fmla="*/ 4110426 h 6933129"/>
              <a:gd name="connsiteX13984" fmla="*/ 10193815 w 12207421"/>
              <a:gd name="connsiteY13984" fmla="*/ 4104782 h 6933129"/>
              <a:gd name="connsiteX13985" fmla="*/ 10199459 w 12207421"/>
              <a:gd name="connsiteY13985" fmla="*/ 4096317 h 6933129"/>
              <a:gd name="connsiteX13986" fmla="*/ 11898532 w 12207421"/>
              <a:gd name="connsiteY13986" fmla="*/ 4061285 h 6933129"/>
              <a:gd name="connsiteX13987" fmla="*/ 11901353 w 12207421"/>
              <a:gd name="connsiteY13987" fmla="*/ 4070456 h 6933129"/>
              <a:gd name="connsiteX13988" fmla="*/ 11892183 w 12207421"/>
              <a:gd name="connsiteY13988" fmla="*/ 4088796 h 6933129"/>
              <a:gd name="connsiteX13989" fmla="*/ 11885833 w 12207421"/>
              <a:gd name="connsiteY13989" fmla="*/ 4093029 h 6933129"/>
              <a:gd name="connsiteX13990" fmla="*/ 11883011 w 12207421"/>
              <a:gd name="connsiteY13990" fmla="*/ 4092324 h 6933129"/>
              <a:gd name="connsiteX13991" fmla="*/ 11880189 w 12207421"/>
              <a:gd name="connsiteY13991" fmla="*/ 4082448 h 6933129"/>
              <a:gd name="connsiteX13992" fmla="*/ 11889361 w 12207421"/>
              <a:gd name="connsiteY13992" fmla="*/ 4064107 h 6933129"/>
              <a:gd name="connsiteX13993" fmla="*/ 11898532 w 12207421"/>
              <a:gd name="connsiteY13993" fmla="*/ 4061285 h 6933129"/>
              <a:gd name="connsiteX13994" fmla="*/ 5858194 w 12207421"/>
              <a:gd name="connsiteY13994" fmla="*/ 4057511 h 6933129"/>
              <a:gd name="connsiteX13995" fmla="*/ 5865953 w 12207421"/>
              <a:gd name="connsiteY13995" fmla="*/ 4063861 h 6933129"/>
              <a:gd name="connsiteX13996" fmla="*/ 5859604 w 12207421"/>
              <a:gd name="connsiteY13996" fmla="*/ 4071621 h 6933129"/>
              <a:gd name="connsiteX13997" fmla="*/ 5793293 w 12207421"/>
              <a:gd name="connsiteY13997" fmla="*/ 4079380 h 6933129"/>
              <a:gd name="connsiteX13998" fmla="*/ 5792587 w 12207421"/>
              <a:gd name="connsiteY13998" fmla="*/ 4079380 h 6933129"/>
              <a:gd name="connsiteX13999" fmla="*/ 5785533 w 12207421"/>
              <a:gd name="connsiteY13999" fmla="*/ 4073032 h 6933129"/>
              <a:gd name="connsiteX14000" fmla="*/ 5791882 w 12207421"/>
              <a:gd name="connsiteY14000" fmla="*/ 4065271 h 6933129"/>
              <a:gd name="connsiteX14001" fmla="*/ 11236122 w 12207421"/>
              <a:gd name="connsiteY14001" fmla="*/ 4054933 h 6933129"/>
              <a:gd name="connsiteX14002" fmla="*/ 11245292 w 12207421"/>
              <a:gd name="connsiteY14002" fmla="*/ 4057049 h 6933129"/>
              <a:gd name="connsiteX14003" fmla="*/ 11254463 w 12207421"/>
              <a:gd name="connsiteY14003" fmla="*/ 4104315 h 6933129"/>
              <a:gd name="connsiteX14004" fmla="*/ 11276332 w 12207421"/>
              <a:gd name="connsiteY14004" fmla="*/ 4103609 h 6933129"/>
              <a:gd name="connsiteX14005" fmla="*/ 11282681 w 12207421"/>
              <a:gd name="connsiteY14005" fmla="*/ 4111369 h 6933129"/>
              <a:gd name="connsiteX14006" fmla="*/ 11274921 w 12207421"/>
              <a:gd name="connsiteY14006" fmla="*/ 4117718 h 6933129"/>
              <a:gd name="connsiteX14007" fmla="*/ 11246703 w 12207421"/>
              <a:gd name="connsiteY14007" fmla="*/ 4121245 h 6933129"/>
              <a:gd name="connsiteX14008" fmla="*/ 11243882 w 12207421"/>
              <a:gd name="connsiteY14008" fmla="*/ 4121951 h 6933129"/>
              <a:gd name="connsiteX14009" fmla="*/ 11238943 w 12207421"/>
              <a:gd name="connsiteY14009" fmla="*/ 4119833 h 6933129"/>
              <a:gd name="connsiteX14010" fmla="*/ 11237533 w 12207421"/>
              <a:gd name="connsiteY14010" fmla="*/ 4112074 h 6933129"/>
              <a:gd name="connsiteX14011" fmla="*/ 11236827 w 12207421"/>
              <a:gd name="connsiteY14011" fmla="*/ 4070452 h 6933129"/>
              <a:gd name="connsiteX14012" fmla="*/ 11229067 w 12207421"/>
              <a:gd name="connsiteY14012" fmla="*/ 4074685 h 6933129"/>
              <a:gd name="connsiteX14013" fmla="*/ 11219191 w 12207421"/>
              <a:gd name="connsiteY14013" fmla="*/ 4071863 h 6933129"/>
              <a:gd name="connsiteX14014" fmla="*/ 11222013 w 12207421"/>
              <a:gd name="connsiteY14014" fmla="*/ 4061987 h 6933129"/>
              <a:gd name="connsiteX14015" fmla="*/ 10941952 w 12207421"/>
              <a:gd name="connsiteY14015" fmla="*/ 4054933 h 6933129"/>
              <a:gd name="connsiteX14016" fmla="*/ 10969464 w 12207421"/>
              <a:gd name="connsiteY14016" fmla="*/ 4087383 h 6933129"/>
              <a:gd name="connsiteX14017" fmla="*/ 10961704 w 12207421"/>
              <a:gd name="connsiteY14017" fmla="*/ 4110663 h 6933129"/>
              <a:gd name="connsiteX14018" fmla="*/ 10977224 w 12207421"/>
              <a:gd name="connsiteY14018" fmla="*/ 4112780 h 6933129"/>
              <a:gd name="connsiteX14019" fmla="*/ 10983573 w 12207421"/>
              <a:gd name="connsiteY14019" fmla="*/ 4120540 h 6933129"/>
              <a:gd name="connsiteX14020" fmla="*/ 10976519 w 12207421"/>
              <a:gd name="connsiteY14020" fmla="*/ 4126889 h 6933129"/>
              <a:gd name="connsiteX14021" fmla="*/ 10975813 w 12207421"/>
              <a:gd name="connsiteY14021" fmla="*/ 4126889 h 6933129"/>
              <a:gd name="connsiteX14022" fmla="*/ 10942657 w 12207421"/>
              <a:gd name="connsiteY14022" fmla="*/ 4123361 h 6933129"/>
              <a:gd name="connsiteX14023" fmla="*/ 10936308 w 12207421"/>
              <a:gd name="connsiteY14023" fmla="*/ 4117012 h 6933129"/>
              <a:gd name="connsiteX14024" fmla="*/ 10941247 w 12207421"/>
              <a:gd name="connsiteY14024" fmla="*/ 4109253 h 6933129"/>
              <a:gd name="connsiteX14025" fmla="*/ 10955355 w 12207421"/>
              <a:gd name="connsiteY14025" fmla="*/ 4088088 h 6933129"/>
              <a:gd name="connsiteX14026" fmla="*/ 10946890 w 12207421"/>
              <a:gd name="connsiteY14026" fmla="*/ 4072569 h 6933129"/>
              <a:gd name="connsiteX14027" fmla="*/ 10946185 w 12207421"/>
              <a:gd name="connsiteY14027" fmla="*/ 4078918 h 6933129"/>
              <a:gd name="connsiteX14028" fmla="*/ 10938425 w 12207421"/>
              <a:gd name="connsiteY14028" fmla="*/ 4085266 h 6933129"/>
              <a:gd name="connsiteX14029" fmla="*/ 10932076 w 12207421"/>
              <a:gd name="connsiteY14029" fmla="*/ 4077507 h 6933129"/>
              <a:gd name="connsiteX14030" fmla="*/ 10933487 w 12207421"/>
              <a:gd name="connsiteY14030" fmla="*/ 4061282 h 6933129"/>
              <a:gd name="connsiteX14031" fmla="*/ 10936308 w 12207421"/>
              <a:gd name="connsiteY14031" fmla="*/ 4056343 h 6933129"/>
              <a:gd name="connsiteX14032" fmla="*/ 10941952 w 12207421"/>
              <a:gd name="connsiteY14032" fmla="*/ 4054933 h 6933129"/>
              <a:gd name="connsiteX14033" fmla="*/ 9404427 w 12207421"/>
              <a:gd name="connsiteY14033" fmla="*/ 4053279 h 6933129"/>
              <a:gd name="connsiteX14034" fmla="*/ 9413597 w 12207421"/>
              <a:gd name="connsiteY14034" fmla="*/ 4055395 h 6933129"/>
              <a:gd name="connsiteX14035" fmla="*/ 9422768 w 12207421"/>
              <a:gd name="connsiteY14035" fmla="*/ 4102661 h 6933129"/>
              <a:gd name="connsiteX14036" fmla="*/ 9444637 w 12207421"/>
              <a:gd name="connsiteY14036" fmla="*/ 4101955 h 6933129"/>
              <a:gd name="connsiteX14037" fmla="*/ 9450986 w 12207421"/>
              <a:gd name="connsiteY14037" fmla="*/ 4109716 h 6933129"/>
              <a:gd name="connsiteX14038" fmla="*/ 9443226 w 12207421"/>
              <a:gd name="connsiteY14038" fmla="*/ 4116065 h 6933129"/>
              <a:gd name="connsiteX14039" fmla="*/ 9415008 w 12207421"/>
              <a:gd name="connsiteY14039" fmla="*/ 4119591 h 6933129"/>
              <a:gd name="connsiteX14040" fmla="*/ 9412187 w 12207421"/>
              <a:gd name="connsiteY14040" fmla="*/ 4120297 h 6933129"/>
              <a:gd name="connsiteX14041" fmla="*/ 9407248 w 12207421"/>
              <a:gd name="connsiteY14041" fmla="*/ 4118181 h 6933129"/>
              <a:gd name="connsiteX14042" fmla="*/ 9405838 w 12207421"/>
              <a:gd name="connsiteY14042" fmla="*/ 4110422 h 6933129"/>
              <a:gd name="connsiteX14043" fmla="*/ 9405132 w 12207421"/>
              <a:gd name="connsiteY14043" fmla="*/ 4068798 h 6933129"/>
              <a:gd name="connsiteX14044" fmla="*/ 9397372 w 12207421"/>
              <a:gd name="connsiteY14044" fmla="*/ 4073032 h 6933129"/>
              <a:gd name="connsiteX14045" fmla="*/ 9387496 w 12207421"/>
              <a:gd name="connsiteY14045" fmla="*/ 4070209 h 6933129"/>
              <a:gd name="connsiteX14046" fmla="*/ 9390318 w 12207421"/>
              <a:gd name="connsiteY14046" fmla="*/ 4060333 h 6933129"/>
              <a:gd name="connsiteX14047" fmla="*/ 9110258 w 12207421"/>
              <a:gd name="connsiteY14047" fmla="*/ 4053279 h 6933129"/>
              <a:gd name="connsiteX14048" fmla="*/ 9137771 w 12207421"/>
              <a:gd name="connsiteY14048" fmla="*/ 4085730 h 6933129"/>
              <a:gd name="connsiteX14049" fmla="*/ 9130010 w 12207421"/>
              <a:gd name="connsiteY14049" fmla="*/ 4109010 h 6933129"/>
              <a:gd name="connsiteX14050" fmla="*/ 9145530 w 12207421"/>
              <a:gd name="connsiteY14050" fmla="*/ 4111127 h 6933129"/>
              <a:gd name="connsiteX14051" fmla="*/ 9151879 w 12207421"/>
              <a:gd name="connsiteY14051" fmla="*/ 4118887 h 6933129"/>
              <a:gd name="connsiteX14052" fmla="*/ 9144825 w 12207421"/>
              <a:gd name="connsiteY14052" fmla="*/ 4125236 h 6933129"/>
              <a:gd name="connsiteX14053" fmla="*/ 9144119 w 12207421"/>
              <a:gd name="connsiteY14053" fmla="*/ 4125236 h 6933129"/>
              <a:gd name="connsiteX14054" fmla="*/ 9110963 w 12207421"/>
              <a:gd name="connsiteY14054" fmla="*/ 4121709 h 6933129"/>
              <a:gd name="connsiteX14055" fmla="*/ 9104615 w 12207421"/>
              <a:gd name="connsiteY14055" fmla="*/ 4115359 h 6933129"/>
              <a:gd name="connsiteX14056" fmla="*/ 9109553 w 12207421"/>
              <a:gd name="connsiteY14056" fmla="*/ 4107600 h 6933129"/>
              <a:gd name="connsiteX14057" fmla="*/ 9123662 w 12207421"/>
              <a:gd name="connsiteY14057" fmla="*/ 4086435 h 6933129"/>
              <a:gd name="connsiteX14058" fmla="*/ 9115196 w 12207421"/>
              <a:gd name="connsiteY14058" fmla="*/ 4070916 h 6933129"/>
              <a:gd name="connsiteX14059" fmla="*/ 9114491 w 12207421"/>
              <a:gd name="connsiteY14059" fmla="*/ 4077265 h 6933129"/>
              <a:gd name="connsiteX14060" fmla="*/ 9106731 w 12207421"/>
              <a:gd name="connsiteY14060" fmla="*/ 4083614 h 6933129"/>
              <a:gd name="connsiteX14061" fmla="*/ 9100382 w 12207421"/>
              <a:gd name="connsiteY14061" fmla="*/ 4075854 h 6933129"/>
              <a:gd name="connsiteX14062" fmla="*/ 9101793 w 12207421"/>
              <a:gd name="connsiteY14062" fmla="*/ 4059627 h 6933129"/>
              <a:gd name="connsiteX14063" fmla="*/ 9104615 w 12207421"/>
              <a:gd name="connsiteY14063" fmla="*/ 4054689 h 6933129"/>
              <a:gd name="connsiteX14064" fmla="*/ 9110258 w 12207421"/>
              <a:gd name="connsiteY14064" fmla="*/ 4053279 h 6933129"/>
              <a:gd name="connsiteX14065" fmla="*/ 1349370 w 12207421"/>
              <a:gd name="connsiteY14065" fmla="*/ 4051277 h 6933129"/>
              <a:gd name="connsiteX14066" fmla="*/ 1352192 w 12207421"/>
              <a:gd name="connsiteY14066" fmla="*/ 4060447 h 6933129"/>
              <a:gd name="connsiteX14067" fmla="*/ 1343022 w 12207421"/>
              <a:gd name="connsiteY14067" fmla="*/ 4078787 h 6933129"/>
              <a:gd name="connsiteX14068" fmla="*/ 1336672 w 12207421"/>
              <a:gd name="connsiteY14068" fmla="*/ 4083019 h 6933129"/>
              <a:gd name="connsiteX14069" fmla="*/ 1333850 w 12207421"/>
              <a:gd name="connsiteY14069" fmla="*/ 4082314 h 6933129"/>
              <a:gd name="connsiteX14070" fmla="*/ 1331028 w 12207421"/>
              <a:gd name="connsiteY14070" fmla="*/ 4072439 h 6933129"/>
              <a:gd name="connsiteX14071" fmla="*/ 1340199 w 12207421"/>
              <a:gd name="connsiteY14071" fmla="*/ 4054099 h 6933129"/>
              <a:gd name="connsiteX14072" fmla="*/ 1349370 w 12207421"/>
              <a:gd name="connsiteY14072" fmla="*/ 4051277 h 6933129"/>
              <a:gd name="connsiteX14073" fmla="*/ 686939 w 12207421"/>
              <a:gd name="connsiteY14073" fmla="*/ 4044915 h 6933129"/>
              <a:gd name="connsiteX14074" fmla="*/ 696109 w 12207421"/>
              <a:gd name="connsiteY14074" fmla="*/ 4047031 h 6933129"/>
              <a:gd name="connsiteX14075" fmla="*/ 705280 w 12207421"/>
              <a:gd name="connsiteY14075" fmla="*/ 4094297 h 6933129"/>
              <a:gd name="connsiteX14076" fmla="*/ 727149 w 12207421"/>
              <a:gd name="connsiteY14076" fmla="*/ 4093590 h 6933129"/>
              <a:gd name="connsiteX14077" fmla="*/ 733498 w 12207421"/>
              <a:gd name="connsiteY14077" fmla="*/ 4101351 h 6933129"/>
              <a:gd name="connsiteX14078" fmla="*/ 725739 w 12207421"/>
              <a:gd name="connsiteY14078" fmla="*/ 4107699 h 6933129"/>
              <a:gd name="connsiteX14079" fmla="*/ 697521 w 12207421"/>
              <a:gd name="connsiteY14079" fmla="*/ 4111226 h 6933129"/>
              <a:gd name="connsiteX14080" fmla="*/ 694699 w 12207421"/>
              <a:gd name="connsiteY14080" fmla="*/ 4111932 h 6933129"/>
              <a:gd name="connsiteX14081" fmla="*/ 689761 w 12207421"/>
              <a:gd name="connsiteY14081" fmla="*/ 4109815 h 6933129"/>
              <a:gd name="connsiteX14082" fmla="*/ 688351 w 12207421"/>
              <a:gd name="connsiteY14082" fmla="*/ 4102057 h 6933129"/>
              <a:gd name="connsiteX14083" fmla="*/ 687645 w 12207421"/>
              <a:gd name="connsiteY14083" fmla="*/ 4060434 h 6933129"/>
              <a:gd name="connsiteX14084" fmla="*/ 679884 w 12207421"/>
              <a:gd name="connsiteY14084" fmla="*/ 4064667 h 6933129"/>
              <a:gd name="connsiteX14085" fmla="*/ 670009 w 12207421"/>
              <a:gd name="connsiteY14085" fmla="*/ 4061845 h 6933129"/>
              <a:gd name="connsiteX14086" fmla="*/ 672831 w 12207421"/>
              <a:gd name="connsiteY14086" fmla="*/ 4051969 h 6933129"/>
              <a:gd name="connsiteX14087" fmla="*/ 392770 w 12207421"/>
              <a:gd name="connsiteY14087" fmla="*/ 4044915 h 6933129"/>
              <a:gd name="connsiteX14088" fmla="*/ 420282 w 12207421"/>
              <a:gd name="connsiteY14088" fmla="*/ 4077365 h 6933129"/>
              <a:gd name="connsiteX14089" fmla="*/ 412522 w 12207421"/>
              <a:gd name="connsiteY14089" fmla="*/ 4100645 h 6933129"/>
              <a:gd name="connsiteX14090" fmla="*/ 428042 w 12207421"/>
              <a:gd name="connsiteY14090" fmla="*/ 4102763 h 6933129"/>
              <a:gd name="connsiteX14091" fmla="*/ 434391 w 12207421"/>
              <a:gd name="connsiteY14091" fmla="*/ 4110521 h 6933129"/>
              <a:gd name="connsiteX14092" fmla="*/ 427337 w 12207421"/>
              <a:gd name="connsiteY14092" fmla="*/ 4116870 h 6933129"/>
              <a:gd name="connsiteX14093" fmla="*/ 426631 w 12207421"/>
              <a:gd name="connsiteY14093" fmla="*/ 4116870 h 6933129"/>
              <a:gd name="connsiteX14094" fmla="*/ 393475 w 12207421"/>
              <a:gd name="connsiteY14094" fmla="*/ 4113342 h 6933129"/>
              <a:gd name="connsiteX14095" fmla="*/ 387126 w 12207421"/>
              <a:gd name="connsiteY14095" fmla="*/ 4106994 h 6933129"/>
              <a:gd name="connsiteX14096" fmla="*/ 392065 w 12207421"/>
              <a:gd name="connsiteY14096" fmla="*/ 4099235 h 6933129"/>
              <a:gd name="connsiteX14097" fmla="*/ 406173 w 12207421"/>
              <a:gd name="connsiteY14097" fmla="*/ 4078070 h 6933129"/>
              <a:gd name="connsiteX14098" fmla="*/ 397708 w 12207421"/>
              <a:gd name="connsiteY14098" fmla="*/ 4062551 h 6933129"/>
              <a:gd name="connsiteX14099" fmla="*/ 397003 w 12207421"/>
              <a:gd name="connsiteY14099" fmla="*/ 4068900 h 6933129"/>
              <a:gd name="connsiteX14100" fmla="*/ 389243 w 12207421"/>
              <a:gd name="connsiteY14100" fmla="*/ 4075248 h 6933129"/>
              <a:gd name="connsiteX14101" fmla="*/ 382894 w 12207421"/>
              <a:gd name="connsiteY14101" fmla="*/ 4067490 h 6933129"/>
              <a:gd name="connsiteX14102" fmla="*/ 384305 w 12207421"/>
              <a:gd name="connsiteY14102" fmla="*/ 4051265 h 6933129"/>
              <a:gd name="connsiteX14103" fmla="*/ 387126 w 12207421"/>
              <a:gd name="connsiteY14103" fmla="*/ 4046326 h 6933129"/>
              <a:gd name="connsiteX14104" fmla="*/ 392770 w 12207421"/>
              <a:gd name="connsiteY14104" fmla="*/ 4044915 h 6933129"/>
              <a:gd name="connsiteX14105" fmla="*/ 1734551 w 12207421"/>
              <a:gd name="connsiteY14105" fmla="*/ 4042104 h 6933129"/>
              <a:gd name="connsiteX14106" fmla="*/ 1738783 w 12207421"/>
              <a:gd name="connsiteY14106" fmla="*/ 4051276 h 6933129"/>
              <a:gd name="connsiteX14107" fmla="*/ 1726790 w 12207421"/>
              <a:gd name="connsiteY14107" fmla="*/ 4085840 h 6933129"/>
              <a:gd name="connsiteX14108" fmla="*/ 1720441 w 12207421"/>
              <a:gd name="connsiteY14108" fmla="*/ 4090778 h 6933129"/>
              <a:gd name="connsiteX14109" fmla="*/ 1718325 w 12207421"/>
              <a:gd name="connsiteY14109" fmla="*/ 4090073 h 6933129"/>
              <a:gd name="connsiteX14110" fmla="*/ 1713387 w 12207421"/>
              <a:gd name="connsiteY14110" fmla="*/ 4080902 h 6933129"/>
              <a:gd name="connsiteX14111" fmla="*/ 1725380 w 12207421"/>
              <a:gd name="connsiteY14111" fmla="*/ 4046338 h 6933129"/>
              <a:gd name="connsiteX14112" fmla="*/ 1734551 w 12207421"/>
              <a:gd name="connsiteY14112" fmla="*/ 4042104 h 6933129"/>
              <a:gd name="connsiteX14113" fmla="*/ 4638801 w 12207421"/>
              <a:gd name="connsiteY14113" fmla="*/ 4042085 h 6933129"/>
              <a:gd name="connsiteX14114" fmla="*/ 4645856 w 12207421"/>
              <a:gd name="connsiteY14114" fmla="*/ 4049139 h 6933129"/>
              <a:gd name="connsiteX14115" fmla="*/ 4645856 w 12207421"/>
              <a:gd name="connsiteY14115" fmla="*/ 4065364 h 6933129"/>
              <a:gd name="connsiteX14116" fmla="*/ 4638801 w 12207421"/>
              <a:gd name="connsiteY14116" fmla="*/ 4072419 h 6933129"/>
              <a:gd name="connsiteX14117" fmla="*/ 4631747 w 12207421"/>
              <a:gd name="connsiteY14117" fmla="*/ 4065364 h 6933129"/>
              <a:gd name="connsiteX14118" fmla="*/ 4631747 w 12207421"/>
              <a:gd name="connsiteY14118" fmla="*/ 4049139 h 6933129"/>
              <a:gd name="connsiteX14119" fmla="*/ 4638801 w 12207421"/>
              <a:gd name="connsiteY14119" fmla="*/ 4042085 h 6933129"/>
              <a:gd name="connsiteX14120" fmla="*/ 8334272 w 12207421"/>
              <a:gd name="connsiteY14120" fmla="*/ 4041983 h 6933129"/>
              <a:gd name="connsiteX14121" fmla="*/ 8340621 w 12207421"/>
              <a:gd name="connsiteY14121" fmla="*/ 4050448 h 6933129"/>
              <a:gd name="connsiteX14122" fmla="*/ 8370251 w 12207421"/>
              <a:gd name="connsiteY14122" fmla="*/ 4283951 h 6933129"/>
              <a:gd name="connsiteX14123" fmla="*/ 8385770 w 12207421"/>
              <a:gd name="connsiteY14123" fmla="*/ 4302998 h 6933129"/>
              <a:gd name="connsiteX14124" fmla="*/ 8395647 w 12207421"/>
              <a:gd name="connsiteY14124" fmla="*/ 4301587 h 6933129"/>
              <a:gd name="connsiteX14125" fmla="*/ 8397763 w 12207421"/>
              <a:gd name="connsiteY14125" fmla="*/ 4297354 h 6933129"/>
              <a:gd name="connsiteX14126" fmla="*/ 8404112 w 12207421"/>
              <a:gd name="connsiteY14126" fmla="*/ 4289594 h 6933129"/>
              <a:gd name="connsiteX14127" fmla="*/ 8411872 w 12207421"/>
              <a:gd name="connsiteY14127" fmla="*/ 4295943 h 6933129"/>
              <a:gd name="connsiteX14128" fmla="*/ 8404112 w 12207421"/>
              <a:gd name="connsiteY14128" fmla="*/ 4312169 h 6933129"/>
              <a:gd name="connsiteX14129" fmla="*/ 8388592 w 12207421"/>
              <a:gd name="connsiteY14129" fmla="*/ 4317107 h 6933129"/>
              <a:gd name="connsiteX14130" fmla="*/ 8380127 w 12207421"/>
              <a:gd name="connsiteY14130" fmla="*/ 4315696 h 6933129"/>
              <a:gd name="connsiteX14131" fmla="*/ 8356847 w 12207421"/>
              <a:gd name="connsiteY14131" fmla="*/ 4289594 h 6933129"/>
              <a:gd name="connsiteX14132" fmla="*/ 8325807 w 12207421"/>
              <a:gd name="connsiteY14132" fmla="*/ 4047627 h 6933129"/>
              <a:gd name="connsiteX14133" fmla="*/ 8334272 w 12207421"/>
              <a:gd name="connsiteY14133" fmla="*/ 4041983 h 6933129"/>
              <a:gd name="connsiteX14134" fmla="*/ 7295877 w 12207421"/>
              <a:gd name="connsiteY14134" fmla="*/ 4034929 h 6933129"/>
              <a:gd name="connsiteX14135" fmla="*/ 7301521 w 12207421"/>
              <a:gd name="connsiteY14135" fmla="*/ 4043395 h 6933129"/>
              <a:gd name="connsiteX14136" fmla="*/ 7293056 w 12207421"/>
              <a:gd name="connsiteY14136" fmla="*/ 4049038 h 6933129"/>
              <a:gd name="connsiteX14137" fmla="*/ 7272597 w 12207421"/>
              <a:gd name="connsiteY14137" fmla="*/ 4068084 h 6933129"/>
              <a:gd name="connsiteX14138" fmla="*/ 7278240 w 12207421"/>
              <a:gd name="connsiteY14138" fmla="*/ 4270548 h 6933129"/>
              <a:gd name="connsiteX14139" fmla="*/ 7312103 w 12207421"/>
              <a:gd name="connsiteY14139" fmla="*/ 4316401 h 6933129"/>
              <a:gd name="connsiteX14140" fmla="*/ 7314219 w 12207421"/>
              <a:gd name="connsiteY14140" fmla="*/ 4326278 h 6933129"/>
              <a:gd name="connsiteX14141" fmla="*/ 7308575 w 12207421"/>
              <a:gd name="connsiteY14141" fmla="*/ 4329805 h 6933129"/>
              <a:gd name="connsiteX14142" fmla="*/ 7305048 w 12207421"/>
              <a:gd name="connsiteY14142" fmla="*/ 4328394 h 6933129"/>
              <a:gd name="connsiteX14143" fmla="*/ 7266248 w 12207421"/>
              <a:gd name="connsiteY14143" fmla="*/ 4276191 h 6933129"/>
              <a:gd name="connsiteX14144" fmla="*/ 7260604 w 12207421"/>
              <a:gd name="connsiteY14144" fmla="*/ 4063146 h 6933129"/>
              <a:gd name="connsiteX14145" fmla="*/ 7295877 w 12207421"/>
              <a:gd name="connsiteY14145" fmla="*/ 4034929 h 6933129"/>
              <a:gd name="connsiteX14146" fmla="*/ 4969655 w 12207421"/>
              <a:gd name="connsiteY14146" fmla="*/ 4033635 h 6933129"/>
              <a:gd name="connsiteX14147" fmla="*/ 4974592 w 12207421"/>
              <a:gd name="connsiteY14147" fmla="*/ 4039983 h 6933129"/>
              <a:gd name="connsiteX14148" fmla="*/ 4981647 w 12207421"/>
              <a:gd name="connsiteY14148" fmla="*/ 4115465 h 6933129"/>
              <a:gd name="connsiteX14149" fmla="*/ 4975298 w 12207421"/>
              <a:gd name="connsiteY14149" fmla="*/ 4123223 h 6933129"/>
              <a:gd name="connsiteX14150" fmla="*/ 4974592 w 12207421"/>
              <a:gd name="connsiteY14150" fmla="*/ 4123223 h 6933129"/>
              <a:gd name="connsiteX14151" fmla="*/ 4967538 w 12207421"/>
              <a:gd name="connsiteY14151" fmla="*/ 4116876 h 6933129"/>
              <a:gd name="connsiteX14152" fmla="*/ 4962600 w 12207421"/>
              <a:gd name="connsiteY14152" fmla="*/ 4061147 h 6933129"/>
              <a:gd name="connsiteX14153" fmla="*/ 4951313 w 12207421"/>
              <a:gd name="connsiteY14153" fmla="*/ 4077372 h 6933129"/>
              <a:gd name="connsiteX14154" fmla="*/ 4940730 w 12207421"/>
              <a:gd name="connsiteY14154" fmla="*/ 4078782 h 6933129"/>
              <a:gd name="connsiteX14155" fmla="*/ 4939319 w 12207421"/>
              <a:gd name="connsiteY14155" fmla="*/ 4068907 h 6933129"/>
              <a:gd name="connsiteX14156" fmla="*/ 4961894 w 12207421"/>
              <a:gd name="connsiteY14156" fmla="*/ 4036456 h 6933129"/>
              <a:gd name="connsiteX14157" fmla="*/ 4969655 w 12207421"/>
              <a:gd name="connsiteY14157" fmla="*/ 4033635 h 6933129"/>
              <a:gd name="connsiteX14158" fmla="*/ 11674200 w 12207421"/>
              <a:gd name="connsiteY14158" fmla="*/ 4028129 h 6933129"/>
              <a:gd name="connsiteX14159" fmla="*/ 11682665 w 12207421"/>
              <a:gd name="connsiteY14159" fmla="*/ 4033773 h 6933129"/>
              <a:gd name="connsiteX14160" fmla="*/ 11677022 w 12207421"/>
              <a:gd name="connsiteY14160" fmla="*/ 4042238 h 6933129"/>
              <a:gd name="connsiteX14161" fmla="*/ 11640339 w 12207421"/>
              <a:gd name="connsiteY14161" fmla="*/ 4049294 h 6933129"/>
              <a:gd name="connsiteX14162" fmla="*/ 11638928 w 12207421"/>
              <a:gd name="connsiteY14162" fmla="*/ 4049294 h 6933129"/>
              <a:gd name="connsiteX14163" fmla="*/ 11631874 w 12207421"/>
              <a:gd name="connsiteY14163" fmla="*/ 4043649 h 6933129"/>
              <a:gd name="connsiteX14164" fmla="*/ 11637517 w 12207421"/>
              <a:gd name="connsiteY14164" fmla="*/ 4035184 h 6933129"/>
              <a:gd name="connsiteX14165" fmla="*/ 7414391 w 12207421"/>
              <a:gd name="connsiteY14165" fmla="*/ 4025759 h 6933129"/>
              <a:gd name="connsiteX14166" fmla="*/ 7424254 w 12207421"/>
              <a:gd name="connsiteY14166" fmla="*/ 4028581 h 6933129"/>
              <a:gd name="connsiteX14167" fmla="*/ 7445418 w 12207421"/>
              <a:gd name="connsiteY14167" fmla="*/ 4061030 h 6933129"/>
              <a:gd name="connsiteX14168" fmla="*/ 7496915 w 12207421"/>
              <a:gd name="connsiteY14168" fmla="*/ 4163320 h 6933129"/>
              <a:gd name="connsiteX14169" fmla="*/ 7452472 w 12207421"/>
              <a:gd name="connsiteY14169" fmla="*/ 4305115 h 6933129"/>
              <a:gd name="connsiteX14170" fmla="*/ 7448945 w 12207421"/>
              <a:gd name="connsiteY14170" fmla="*/ 4305820 h 6933129"/>
              <a:gd name="connsiteX14171" fmla="*/ 7445418 w 12207421"/>
              <a:gd name="connsiteY14171" fmla="*/ 4305115 h 6933129"/>
              <a:gd name="connsiteX14172" fmla="*/ 7441890 w 12207421"/>
              <a:gd name="connsiteY14172" fmla="*/ 4299471 h 6933129"/>
              <a:gd name="connsiteX14173" fmla="*/ 7439068 w 12207421"/>
              <a:gd name="connsiteY14173" fmla="*/ 4270548 h 6933129"/>
              <a:gd name="connsiteX14174" fmla="*/ 7445418 w 12207421"/>
              <a:gd name="connsiteY14174" fmla="*/ 4262788 h 6933129"/>
              <a:gd name="connsiteX14175" fmla="*/ 7453178 w 12207421"/>
              <a:gd name="connsiteY14175" fmla="*/ 4269137 h 6933129"/>
              <a:gd name="connsiteX14176" fmla="*/ 7454589 w 12207421"/>
              <a:gd name="connsiteY14176" fmla="*/ 4286068 h 6933129"/>
              <a:gd name="connsiteX14177" fmla="*/ 7482806 w 12207421"/>
              <a:gd name="connsiteY14177" fmla="*/ 4166142 h 6933129"/>
              <a:gd name="connsiteX14178" fmla="*/ 7432719 w 12207421"/>
              <a:gd name="connsiteY14178" fmla="*/ 4068085 h 6933129"/>
              <a:gd name="connsiteX14179" fmla="*/ 7412274 w 12207421"/>
              <a:gd name="connsiteY14179" fmla="*/ 4035635 h 6933129"/>
              <a:gd name="connsiteX14180" fmla="*/ 7414391 w 12207421"/>
              <a:gd name="connsiteY14180" fmla="*/ 4025759 h 6933129"/>
              <a:gd name="connsiteX14181" fmla="*/ 5623989 w 12207421"/>
              <a:gd name="connsiteY14181" fmla="*/ 4023650 h 6933129"/>
              <a:gd name="connsiteX14182" fmla="*/ 5633865 w 12207421"/>
              <a:gd name="connsiteY14182" fmla="*/ 4025768 h 6933129"/>
              <a:gd name="connsiteX14183" fmla="*/ 5655028 w 12207421"/>
              <a:gd name="connsiteY14183" fmla="*/ 4058216 h 6933129"/>
              <a:gd name="connsiteX14184" fmla="*/ 5673369 w 12207421"/>
              <a:gd name="connsiteY14184" fmla="*/ 4026473 h 6933129"/>
              <a:gd name="connsiteX14185" fmla="*/ 5683246 w 12207421"/>
              <a:gd name="connsiteY14185" fmla="*/ 4023650 h 6933129"/>
              <a:gd name="connsiteX14186" fmla="*/ 5686067 w 12207421"/>
              <a:gd name="connsiteY14186" fmla="*/ 4033527 h 6933129"/>
              <a:gd name="connsiteX14187" fmla="*/ 5664199 w 12207421"/>
              <a:gd name="connsiteY14187" fmla="*/ 4070915 h 6933129"/>
              <a:gd name="connsiteX14188" fmla="*/ 5691005 w 12207421"/>
              <a:gd name="connsiteY14188" fmla="*/ 4113242 h 6933129"/>
              <a:gd name="connsiteX14189" fmla="*/ 5688889 w 12207421"/>
              <a:gd name="connsiteY14189" fmla="*/ 4123117 h 6933129"/>
              <a:gd name="connsiteX14190" fmla="*/ 5685362 w 12207421"/>
              <a:gd name="connsiteY14190" fmla="*/ 4124528 h 6933129"/>
              <a:gd name="connsiteX14191" fmla="*/ 5679718 w 12207421"/>
              <a:gd name="connsiteY14191" fmla="*/ 4121002 h 6933129"/>
              <a:gd name="connsiteX14192" fmla="*/ 5656439 w 12207421"/>
              <a:gd name="connsiteY14192" fmla="*/ 4085729 h 6933129"/>
              <a:gd name="connsiteX14193" fmla="*/ 5636686 w 12207421"/>
              <a:gd name="connsiteY14193" fmla="*/ 4120296 h 6933129"/>
              <a:gd name="connsiteX14194" fmla="*/ 5630338 w 12207421"/>
              <a:gd name="connsiteY14194" fmla="*/ 4123823 h 6933129"/>
              <a:gd name="connsiteX14195" fmla="*/ 5626810 w 12207421"/>
              <a:gd name="connsiteY14195" fmla="*/ 4123117 h 6933129"/>
              <a:gd name="connsiteX14196" fmla="*/ 5623989 w 12207421"/>
              <a:gd name="connsiteY14196" fmla="*/ 4113242 h 6933129"/>
              <a:gd name="connsiteX14197" fmla="*/ 5647268 w 12207421"/>
              <a:gd name="connsiteY14197" fmla="*/ 4072326 h 6933129"/>
              <a:gd name="connsiteX14198" fmla="*/ 5621871 w 12207421"/>
              <a:gd name="connsiteY14198" fmla="*/ 4033527 h 6933129"/>
              <a:gd name="connsiteX14199" fmla="*/ 5623989 w 12207421"/>
              <a:gd name="connsiteY14199" fmla="*/ 4023650 h 6933129"/>
              <a:gd name="connsiteX14200" fmla="*/ 4858195 w 12207421"/>
              <a:gd name="connsiteY14200" fmla="*/ 4021641 h 6933129"/>
              <a:gd name="connsiteX14201" fmla="*/ 4868071 w 12207421"/>
              <a:gd name="connsiteY14201" fmla="*/ 4021641 h 6933129"/>
              <a:gd name="connsiteX14202" fmla="*/ 4868071 w 12207421"/>
              <a:gd name="connsiteY14202" fmla="*/ 4031518 h 6933129"/>
              <a:gd name="connsiteX14203" fmla="*/ 4827155 w 12207421"/>
              <a:gd name="connsiteY14203" fmla="*/ 4172606 h 6933129"/>
              <a:gd name="connsiteX14204" fmla="*/ 4844791 w 12207421"/>
              <a:gd name="connsiteY14204" fmla="*/ 4210698 h 6933129"/>
              <a:gd name="connsiteX14205" fmla="*/ 4879358 w 12207421"/>
              <a:gd name="connsiteY14205" fmla="*/ 4225513 h 6933129"/>
              <a:gd name="connsiteX14206" fmla="*/ 4887118 w 12207421"/>
              <a:gd name="connsiteY14206" fmla="*/ 4231863 h 6933129"/>
              <a:gd name="connsiteX14207" fmla="*/ 4880769 w 12207421"/>
              <a:gd name="connsiteY14207" fmla="*/ 4239622 h 6933129"/>
              <a:gd name="connsiteX14208" fmla="*/ 4875125 w 12207421"/>
              <a:gd name="connsiteY14208" fmla="*/ 4240327 h 6933129"/>
              <a:gd name="connsiteX14209" fmla="*/ 4833504 w 12207421"/>
              <a:gd name="connsiteY14209" fmla="*/ 4220575 h 6933129"/>
              <a:gd name="connsiteX14210" fmla="*/ 4813046 w 12207421"/>
              <a:gd name="connsiteY14210" fmla="*/ 4176133 h 6933129"/>
              <a:gd name="connsiteX14211" fmla="*/ 4858195 w 12207421"/>
              <a:gd name="connsiteY14211" fmla="*/ 4021641 h 6933129"/>
              <a:gd name="connsiteX14212" fmla="*/ 9958198 w 12207421"/>
              <a:gd name="connsiteY14212" fmla="*/ 4021528 h 6933129"/>
              <a:gd name="connsiteX14213" fmla="*/ 9966664 w 12207421"/>
              <a:gd name="connsiteY14213" fmla="*/ 4027171 h 6933129"/>
              <a:gd name="connsiteX14214" fmla="*/ 9969485 w 12207421"/>
              <a:gd name="connsiteY14214" fmla="*/ 4041281 h 6933129"/>
              <a:gd name="connsiteX14215" fmla="*/ 9963842 w 12207421"/>
              <a:gd name="connsiteY14215" fmla="*/ 4049745 h 6933129"/>
              <a:gd name="connsiteX14216" fmla="*/ 9962431 w 12207421"/>
              <a:gd name="connsiteY14216" fmla="*/ 4049745 h 6933129"/>
              <a:gd name="connsiteX14217" fmla="*/ 9955376 w 12207421"/>
              <a:gd name="connsiteY14217" fmla="*/ 4044102 h 6933129"/>
              <a:gd name="connsiteX14218" fmla="*/ 9952555 w 12207421"/>
              <a:gd name="connsiteY14218" fmla="*/ 4029994 h 6933129"/>
              <a:gd name="connsiteX14219" fmla="*/ 9958198 w 12207421"/>
              <a:gd name="connsiteY14219" fmla="*/ 4021528 h 6933129"/>
              <a:gd name="connsiteX14220" fmla="*/ 1125033 w 12207421"/>
              <a:gd name="connsiteY14220" fmla="*/ 4018120 h 6933129"/>
              <a:gd name="connsiteX14221" fmla="*/ 1133498 w 12207421"/>
              <a:gd name="connsiteY14221" fmla="*/ 4023764 h 6933129"/>
              <a:gd name="connsiteX14222" fmla="*/ 1127855 w 12207421"/>
              <a:gd name="connsiteY14222" fmla="*/ 4032229 h 6933129"/>
              <a:gd name="connsiteX14223" fmla="*/ 1091170 w 12207421"/>
              <a:gd name="connsiteY14223" fmla="*/ 4039284 h 6933129"/>
              <a:gd name="connsiteX14224" fmla="*/ 1089760 w 12207421"/>
              <a:gd name="connsiteY14224" fmla="*/ 4039284 h 6933129"/>
              <a:gd name="connsiteX14225" fmla="*/ 1082706 w 12207421"/>
              <a:gd name="connsiteY14225" fmla="*/ 4033641 h 6933129"/>
              <a:gd name="connsiteX14226" fmla="*/ 1088348 w 12207421"/>
              <a:gd name="connsiteY14226" fmla="*/ 4025174 h 6933129"/>
              <a:gd name="connsiteX14227" fmla="*/ 5160828 w 12207421"/>
              <a:gd name="connsiteY14227" fmla="*/ 4018113 h 6933129"/>
              <a:gd name="connsiteX14228" fmla="*/ 5170704 w 12207421"/>
              <a:gd name="connsiteY14228" fmla="*/ 4018819 h 6933129"/>
              <a:gd name="connsiteX14229" fmla="*/ 5201039 w 12207421"/>
              <a:gd name="connsiteY14229" fmla="*/ 4277011 h 6933129"/>
              <a:gd name="connsiteX14230" fmla="*/ 5194690 w 12207421"/>
              <a:gd name="connsiteY14230" fmla="*/ 4280539 h 6933129"/>
              <a:gd name="connsiteX14231" fmla="*/ 5191163 w 12207421"/>
              <a:gd name="connsiteY14231" fmla="*/ 4279834 h 6933129"/>
              <a:gd name="connsiteX14232" fmla="*/ 5188341 w 12207421"/>
              <a:gd name="connsiteY14232" fmla="*/ 4270662 h 6933129"/>
              <a:gd name="connsiteX14233" fmla="*/ 5160122 w 12207421"/>
              <a:gd name="connsiteY14233" fmla="*/ 4027990 h 6933129"/>
              <a:gd name="connsiteX14234" fmla="*/ 5160828 w 12207421"/>
              <a:gd name="connsiteY14234" fmla="*/ 4018113 h 6933129"/>
              <a:gd name="connsiteX14235" fmla="*/ 8488058 w 12207421"/>
              <a:gd name="connsiteY14235" fmla="*/ 4017292 h 6933129"/>
              <a:gd name="connsiteX14236" fmla="*/ 8499346 w 12207421"/>
              <a:gd name="connsiteY14236" fmla="*/ 4020115 h 6933129"/>
              <a:gd name="connsiteX14237" fmla="*/ 8538850 w 12207421"/>
              <a:gd name="connsiteY14237" fmla="*/ 4255733 h 6933129"/>
              <a:gd name="connsiteX14238" fmla="*/ 8509222 w 12207421"/>
              <a:gd name="connsiteY14238" fmla="*/ 4297355 h 6933129"/>
              <a:gd name="connsiteX14239" fmla="*/ 8507105 w 12207421"/>
              <a:gd name="connsiteY14239" fmla="*/ 4297355 h 6933129"/>
              <a:gd name="connsiteX14240" fmla="*/ 8500051 w 12207421"/>
              <a:gd name="connsiteY14240" fmla="*/ 4292417 h 6933129"/>
              <a:gd name="connsiteX14241" fmla="*/ 8504284 w 12207421"/>
              <a:gd name="connsiteY14241" fmla="*/ 4283246 h 6933129"/>
              <a:gd name="connsiteX14242" fmla="*/ 8524036 w 12207421"/>
              <a:gd name="connsiteY14242" fmla="*/ 4252205 h 6933129"/>
              <a:gd name="connsiteX14243" fmla="*/ 8485942 w 12207421"/>
              <a:gd name="connsiteY14243" fmla="*/ 4027170 h 6933129"/>
              <a:gd name="connsiteX14244" fmla="*/ 8488058 w 12207421"/>
              <a:gd name="connsiteY14244" fmla="*/ 4017292 h 6933129"/>
              <a:gd name="connsiteX14245" fmla="*/ 3541841 w 12207421"/>
              <a:gd name="connsiteY14245" fmla="*/ 4013157 h 6933129"/>
              <a:gd name="connsiteX14246" fmla="*/ 3543252 w 12207421"/>
              <a:gd name="connsiteY14246" fmla="*/ 4023033 h 6933129"/>
              <a:gd name="connsiteX14247" fmla="*/ 3511508 w 12207421"/>
              <a:gd name="connsiteY14247" fmla="*/ 4065361 h 6933129"/>
              <a:gd name="connsiteX14248" fmla="*/ 3546074 w 12207421"/>
              <a:gd name="connsiteY14248" fmla="*/ 4113330 h 6933129"/>
              <a:gd name="connsiteX14249" fmla="*/ 3543958 w 12207421"/>
              <a:gd name="connsiteY14249" fmla="*/ 4123206 h 6933129"/>
              <a:gd name="connsiteX14250" fmla="*/ 3540430 w 12207421"/>
              <a:gd name="connsiteY14250" fmla="*/ 4123911 h 6933129"/>
              <a:gd name="connsiteX14251" fmla="*/ 3534081 w 12207421"/>
              <a:gd name="connsiteY14251" fmla="*/ 4120384 h 6933129"/>
              <a:gd name="connsiteX14252" fmla="*/ 3503748 w 12207421"/>
              <a:gd name="connsiteY14252" fmla="*/ 4077352 h 6933129"/>
              <a:gd name="connsiteX14253" fmla="*/ 3469885 w 12207421"/>
              <a:gd name="connsiteY14253" fmla="*/ 4130966 h 6933129"/>
              <a:gd name="connsiteX14254" fmla="*/ 3463536 w 12207421"/>
              <a:gd name="connsiteY14254" fmla="*/ 4134493 h 6933129"/>
              <a:gd name="connsiteX14255" fmla="*/ 3460009 w 12207421"/>
              <a:gd name="connsiteY14255" fmla="*/ 4133788 h 6933129"/>
              <a:gd name="connsiteX14256" fmla="*/ 3457893 w 12207421"/>
              <a:gd name="connsiteY14256" fmla="*/ 4124617 h 6933129"/>
              <a:gd name="connsiteX14257" fmla="*/ 3494577 w 12207421"/>
              <a:gd name="connsiteY14257" fmla="*/ 4066772 h 6933129"/>
              <a:gd name="connsiteX14258" fmla="*/ 3460715 w 12207421"/>
              <a:gd name="connsiteY14258" fmla="*/ 4032205 h 6933129"/>
              <a:gd name="connsiteX14259" fmla="*/ 3460009 w 12207421"/>
              <a:gd name="connsiteY14259" fmla="*/ 4022329 h 6933129"/>
              <a:gd name="connsiteX14260" fmla="*/ 3469885 w 12207421"/>
              <a:gd name="connsiteY14260" fmla="*/ 4021623 h 6933129"/>
              <a:gd name="connsiteX14261" fmla="*/ 3502337 w 12207421"/>
              <a:gd name="connsiteY14261" fmla="*/ 4054778 h 6933129"/>
              <a:gd name="connsiteX14262" fmla="*/ 3531965 w 12207421"/>
              <a:gd name="connsiteY14262" fmla="*/ 4014568 h 6933129"/>
              <a:gd name="connsiteX14263" fmla="*/ 3541841 w 12207421"/>
              <a:gd name="connsiteY14263" fmla="*/ 4013157 h 6933129"/>
              <a:gd name="connsiteX14264" fmla="*/ 12048085 w 12207421"/>
              <a:gd name="connsiteY14264" fmla="*/ 4011197 h 6933129"/>
              <a:gd name="connsiteX14265" fmla="*/ 12055845 w 12207421"/>
              <a:gd name="connsiteY14265" fmla="*/ 4017546 h 6933129"/>
              <a:gd name="connsiteX14266" fmla="*/ 12058666 w 12207421"/>
              <a:gd name="connsiteY14266" fmla="*/ 4045060 h 6933129"/>
              <a:gd name="connsiteX14267" fmla="*/ 12070659 w 12207421"/>
              <a:gd name="connsiteY14267" fmla="*/ 4043649 h 6933129"/>
              <a:gd name="connsiteX14268" fmla="*/ 12078419 w 12207421"/>
              <a:gd name="connsiteY14268" fmla="*/ 4049998 h 6933129"/>
              <a:gd name="connsiteX14269" fmla="*/ 12072070 w 12207421"/>
              <a:gd name="connsiteY14269" fmla="*/ 4057758 h 6933129"/>
              <a:gd name="connsiteX14270" fmla="*/ 12059372 w 12207421"/>
              <a:gd name="connsiteY14270" fmla="*/ 4059874 h 6933129"/>
              <a:gd name="connsiteX14271" fmla="*/ 12061488 w 12207421"/>
              <a:gd name="connsiteY14271" fmla="*/ 4080332 h 6933129"/>
              <a:gd name="connsiteX14272" fmla="*/ 12055139 w 12207421"/>
              <a:gd name="connsiteY14272" fmla="*/ 4088092 h 6933129"/>
              <a:gd name="connsiteX14273" fmla="*/ 12054434 w 12207421"/>
              <a:gd name="connsiteY14273" fmla="*/ 4088092 h 6933129"/>
              <a:gd name="connsiteX14274" fmla="*/ 12047379 w 12207421"/>
              <a:gd name="connsiteY14274" fmla="*/ 4081743 h 6933129"/>
              <a:gd name="connsiteX14275" fmla="*/ 12045263 w 12207421"/>
              <a:gd name="connsiteY14275" fmla="*/ 4061991 h 6933129"/>
              <a:gd name="connsiteX14276" fmla="*/ 12024100 w 12207421"/>
              <a:gd name="connsiteY14276" fmla="*/ 4064812 h 6933129"/>
              <a:gd name="connsiteX14277" fmla="*/ 12023394 w 12207421"/>
              <a:gd name="connsiteY14277" fmla="*/ 4064812 h 6933129"/>
              <a:gd name="connsiteX14278" fmla="*/ 12016340 w 12207421"/>
              <a:gd name="connsiteY14278" fmla="*/ 4057052 h 6933129"/>
              <a:gd name="connsiteX14279" fmla="*/ 12022689 w 12207421"/>
              <a:gd name="connsiteY14279" fmla="*/ 4049293 h 6933129"/>
              <a:gd name="connsiteX14280" fmla="*/ 12044557 w 12207421"/>
              <a:gd name="connsiteY14280" fmla="*/ 4046471 h 6933129"/>
              <a:gd name="connsiteX14281" fmla="*/ 12041736 w 12207421"/>
              <a:gd name="connsiteY14281" fmla="*/ 4018957 h 6933129"/>
              <a:gd name="connsiteX14282" fmla="*/ 12048085 w 12207421"/>
              <a:gd name="connsiteY14282" fmla="*/ 4011197 h 6933129"/>
              <a:gd name="connsiteX14283" fmla="*/ 10811446 w 12207421"/>
              <a:gd name="connsiteY14283" fmla="*/ 4009078 h 6933129"/>
              <a:gd name="connsiteX14284" fmla="*/ 11284093 w 12207421"/>
              <a:gd name="connsiteY14284" fmla="*/ 4012605 h 6933129"/>
              <a:gd name="connsiteX14285" fmla="*/ 11291147 w 12207421"/>
              <a:gd name="connsiteY14285" fmla="*/ 4019659 h 6933129"/>
              <a:gd name="connsiteX14286" fmla="*/ 11284093 w 12207421"/>
              <a:gd name="connsiteY14286" fmla="*/ 4026715 h 6933129"/>
              <a:gd name="connsiteX14287" fmla="*/ 10817090 w 12207421"/>
              <a:gd name="connsiteY14287" fmla="*/ 4023188 h 6933129"/>
              <a:gd name="connsiteX14288" fmla="*/ 10738786 w 12207421"/>
              <a:gd name="connsiteY14288" fmla="*/ 4357567 h 6933129"/>
              <a:gd name="connsiteX14289" fmla="*/ 10732437 w 12207421"/>
              <a:gd name="connsiteY14289" fmla="*/ 4363210 h 6933129"/>
              <a:gd name="connsiteX14290" fmla="*/ 10731731 w 12207421"/>
              <a:gd name="connsiteY14290" fmla="*/ 4363210 h 6933129"/>
              <a:gd name="connsiteX14291" fmla="*/ 10725382 w 12207421"/>
              <a:gd name="connsiteY14291" fmla="*/ 4358272 h 6933129"/>
              <a:gd name="connsiteX14292" fmla="*/ 10659071 w 12207421"/>
              <a:gd name="connsiteY14292" fmla="*/ 4180501 h 6933129"/>
              <a:gd name="connsiteX14293" fmla="*/ 10663303 w 12207421"/>
              <a:gd name="connsiteY14293" fmla="*/ 4171330 h 6933129"/>
              <a:gd name="connsiteX14294" fmla="*/ 10671769 w 12207421"/>
              <a:gd name="connsiteY14294" fmla="*/ 4176268 h 6933129"/>
              <a:gd name="connsiteX14295" fmla="*/ 10730320 w 12207421"/>
              <a:gd name="connsiteY14295" fmla="*/ 4332171 h 6933129"/>
              <a:gd name="connsiteX14296" fmla="*/ 10804392 w 12207421"/>
              <a:gd name="connsiteY14296" fmla="*/ 4014721 h 6933129"/>
              <a:gd name="connsiteX14297" fmla="*/ 10811446 w 12207421"/>
              <a:gd name="connsiteY14297" fmla="*/ 4009078 h 6933129"/>
              <a:gd name="connsiteX14298" fmla="*/ 11636106 w 12207421"/>
              <a:gd name="connsiteY14298" fmla="*/ 4007670 h 6933129"/>
              <a:gd name="connsiteX14299" fmla="*/ 11670673 w 12207421"/>
              <a:gd name="connsiteY14299" fmla="*/ 4007670 h 6933129"/>
              <a:gd name="connsiteX14300" fmla="*/ 11677727 w 12207421"/>
              <a:gd name="connsiteY14300" fmla="*/ 4014724 h 6933129"/>
              <a:gd name="connsiteX14301" fmla="*/ 11670673 w 12207421"/>
              <a:gd name="connsiteY14301" fmla="*/ 4021780 h 6933129"/>
              <a:gd name="connsiteX14302" fmla="*/ 11636106 w 12207421"/>
              <a:gd name="connsiteY14302" fmla="*/ 4021780 h 6933129"/>
              <a:gd name="connsiteX14303" fmla="*/ 11629052 w 12207421"/>
              <a:gd name="connsiteY14303" fmla="*/ 4014724 h 6933129"/>
              <a:gd name="connsiteX14304" fmla="*/ 11636106 w 12207421"/>
              <a:gd name="connsiteY14304" fmla="*/ 4007670 h 6933129"/>
              <a:gd name="connsiteX14305" fmla="*/ 8979751 w 12207421"/>
              <a:gd name="connsiteY14305" fmla="*/ 4007427 h 6933129"/>
              <a:gd name="connsiteX14306" fmla="*/ 9452398 w 12207421"/>
              <a:gd name="connsiteY14306" fmla="*/ 4010954 h 6933129"/>
              <a:gd name="connsiteX14307" fmla="*/ 9459452 w 12207421"/>
              <a:gd name="connsiteY14307" fmla="*/ 4018009 h 6933129"/>
              <a:gd name="connsiteX14308" fmla="*/ 9452398 w 12207421"/>
              <a:gd name="connsiteY14308" fmla="*/ 4025062 h 6933129"/>
              <a:gd name="connsiteX14309" fmla="*/ 8985395 w 12207421"/>
              <a:gd name="connsiteY14309" fmla="*/ 4021535 h 6933129"/>
              <a:gd name="connsiteX14310" fmla="*/ 8907091 w 12207421"/>
              <a:gd name="connsiteY14310" fmla="*/ 4355917 h 6933129"/>
              <a:gd name="connsiteX14311" fmla="*/ 8900742 w 12207421"/>
              <a:gd name="connsiteY14311" fmla="*/ 4361561 h 6933129"/>
              <a:gd name="connsiteX14312" fmla="*/ 8900036 w 12207421"/>
              <a:gd name="connsiteY14312" fmla="*/ 4361561 h 6933129"/>
              <a:gd name="connsiteX14313" fmla="*/ 8893687 w 12207421"/>
              <a:gd name="connsiteY14313" fmla="*/ 4356623 h 6933129"/>
              <a:gd name="connsiteX14314" fmla="*/ 8827376 w 12207421"/>
              <a:gd name="connsiteY14314" fmla="*/ 4178849 h 6933129"/>
              <a:gd name="connsiteX14315" fmla="*/ 8831608 w 12207421"/>
              <a:gd name="connsiteY14315" fmla="*/ 4169678 h 6933129"/>
              <a:gd name="connsiteX14316" fmla="*/ 8840779 w 12207421"/>
              <a:gd name="connsiteY14316" fmla="*/ 4173911 h 6933129"/>
              <a:gd name="connsiteX14317" fmla="*/ 8899331 w 12207421"/>
              <a:gd name="connsiteY14317" fmla="*/ 4329816 h 6933129"/>
              <a:gd name="connsiteX14318" fmla="*/ 8973402 w 12207421"/>
              <a:gd name="connsiteY14318" fmla="*/ 4012365 h 6933129"/>
              <a:gd name="connsiteX14319" fmla="*/ 8979751 w 12207421"/>
              <a:gd name="connsiteY14319" fmla="*/ 4007427 h 6933129"/>
              <a:gd name="connsiteX14320" fmla="*/ 8572977 w 12207421"/>
              <a:gd name="connsiteY14320" fmla="*/ 4006183 h 6933129"/>
              <a:gd name="connsiteX14321" fmla="*/ 8584705 w 12207421"/>
              <a:gd name="connsiteY14321" fmla="*/ 4012356 h 6933129"/>
              <a:gd name="connsiteX14322" fmla="*/ 8589643 w 12207421"/>
              <a:gd name="connsiteY14322" fmla="*/ 4046922 h 6933129"/>
              <a:gd name="connsiteX14323" fmla="*/ 8577651 w 12207421"/>
              <a:gd name="connsiteY14323" fmla="*/ 4096303 h 6933129"/>
              <a:gd name="connsiteX14324" fmla="*/ 8609396 w 12207421"/>
              <a:gd name="connsiteY14324" fmla="*/ 4084311 h 6933129"/>
              <a:gd name="connsiteX14325" fmla="*/ 8619272 w 12207421"/>
              <a:gd name="connsiteY14325" fmla="*/ 4084311 h 6933129"/>
              <a:gd name="connsiteX14326" fmla="*/ 8619272 w 12207421"/>
              <a:gd name="connsiteY14326" fmla="*/ 4094187 h 6933129"/>
              <a:gd name="connsiteX14327" fmla="*/ 8579767 w 12207421"/>
              <a:gd name="connsiteY14327" fmla="*/ 4111118 h 6933129"/>
              <a:gd name="connsiteX14328" fmla="*/ 8566363 w 12207421"/>
              <a:gd name="connsiteY14328" fmla="*/ 4109001 h 6933129"/>
              <a:gd name="connsiteX14329" fmla="*/ 8562130 w 12207421"/>
              <a:gd name="connsiteY14329" fmla="*/ 4105474 h 6933129"/>
              <a:gd name="connsiteX14330" fmla="*/ 8561425 w 12207421"/>
              <a:gd name="connsiteY14330" fmla="*/ 4099830 h 6933129"/>
              <a:gd name="connsiteX14331" fmla="*/ 8575535 w 12207421"/>
              <a:gd name="connsiteY14331" fmla="*/ 4044100 h 6933129"/>
              <a:gd name="connsiteX14332" fmla="*/ 8574123 w 12207421"/>
              <a:gd name="connsiteY14332" fmla="*/ 4021526 h 6933129"/>
              <a:gd name="connsiteX14333" fmla="*/ 8568479 w 12207421"/>
              <a:gd name="connsiteY14333" fmla="*/ 4020115 h 6933129"/>
              <a:gd name="connsiteX14334" fmla="*/ 8564952 w 12207421"/>
              <a:gd name="connsiteY14334" fmla="*/ 4021526 h 6933129"/>
              <a:gd name="connsiteX14335" fmla="*/ 8559308 w 12207421"/>
              <a:gd name="connsiteY14335" fmla="*/ 4029286 h 6933129"/>
              <a:gd name="connsiteX14336" fmla="*/ 8551548 w 12207421"/>
              <a:gd name="connsiteY14336" fmla="*/ 4023643 h 6933129"/>
              <a:gd name="connsiteX14337" fmla="*/ 8560719 w 12207421"/>
              <a:gd name="connsiteY14337" fmla="*/ 4007416 h 6933129"/>
              <a:gd name="connsiteX14338" fmla="*/ 8572977 w 12207421"/>
              <a:gd name="connsiteY14338" fmla="*/ 4006183 h 6933129"/>
              <a:gd name="connsiteX14339" fmla="*/ 4638801 w 12207421"/>
              <a:gd name="connsiteY14339" fmla="*/ 4006107 h 6933129"/>
              <a:gd name="connsiteX14340" fmla="*/ 4645856 w 12207421"/>
              <a:gd name="connsiteY14340" fmla="*/ 4013161 h 6933129"/>
              <a:gd name="connsiteX14341" fmla="*/ 4645856 w 12207421"/>
              <a:gd name="connsiteY14341" fmla="*/ 4021628 h 6933129"/>
              <a:gd name="connsiteX14342" fmla="*/ 4638801 w 12207421"/>
              <a:gd name="connsiteY14342" fmla="*/ 4028683 h 6933129"/>
              <a:gd name="connsiteX14343" fmla="*/ 4631747 w 12207421"/>
              <a:gd name="connsiteY14343" fmla="*/ 4021628 h 6933129"/>
              <a:gd name="connsiteX14344" fmla="*/ 4631747 w 12207421"/>
              <a:gd name="connsiteY14344" fmla="*/ 4013161 h 6933129"/>
              <a:gd name="connsiteX14345" fmla="*/ 4638801 w 12207421"/>
              <a:gd name="connsiteY14345" fmla="*/ 4006107 h 6933129"/>
              <a:gd name="connsiteX14346" fmla="*/ 2524594 w 12207421"/>
              <a:gd name="connsiteY14346" fmla="*/ 4006102 h 6933129"/>
              <a:gd name="connsiteX14347" fmla="*/ 2534471 w 12207421"/>
              <a:gd name="connsiteY14347" fmla="*/ 4007513 h 6933129"/>
              <a:gd name="connsiteX14348" fmla="*/ 2552812 w 12207421"/>
              <a:gd name="connsiteY14348" fmla="*/ 4030794 h 6933129"/>
              <a:gd name="connsiteX14349" fmla="*/ 2574681 w 12207421"/>
              <a:gd name="connsiteY14349" fmla="*/ 4011746 h 6933129"/>
              <a:gd name="connsiteX14350" fmla="*/ 2584557 w 12207421"/>
              <a:gd name="connsiteY14350" fmla="*/ 4013157 h 6933129"/>
              <a:gd name="connsiteX14351" fmla="*/ 2583146 w 12207421"/>
              <a:gd name="connsiteY14351" fmla="*/ 4023034 h 6933129"/>
              <a:gd name="connsiteX14352" fmla="*/ 2561983 w 12207421"/>
              <a:gd name="connsiteY14352" fmla="*/ 4042081 h 6933129"/>
              <a:gd name="connsiteX14353" fmla="*/ 2598666 w 12207421"/>
              <a:gd name="connsiteY14353" fmla="*/ 4083702 h 6933129"/>
              <a:gd name="connsiteX14354" fmla="*/ 2598666 w 12207421"/>
              <a:gd name="connsiteY14354" fmla="*/ 4093579 h 6933129"/>
              <a:gd name="connsiteX14355" fmla="*/ 2593728 w 12207421"/>
              <a:gd name="connsiteY14355" fmla="*/ 4095695 h 6933129"/>
              <a:gd name="connsiteX14356" fmla="*/ 2588789 w 12207421"/>
              <a:gd name="connsiteY14356" fmla="*/ 4093579 h 6933129"/>
              <a:gd name="connsiteX14357" fmla="*/ 2552107 w 12207421"/>
              <a:gd name="connsiteY14357" fmla="*/ 4052662 h 6933129"/>
              <a:gd name="connsiteX14358" fmla="*/ 2518245 w 12207421"/>
              <a:gd name="connsiteY14358" fmla="*/ 4103455 h 6933129"/>
              <a:gd name="connsiteX14359" fmla="*/ 2511896 w 12207421"/>
              <a:gd name="connsiteY14359" fmla="*/ 4107688 h 6933129"/>
              <a:gd name="connsiteX14360" fmla="*/ 2509075 w 12207421"/>
              <a:gd name="connsiteY14360" fmla="*/ 4106981 h 6933129"/>
              <a:gd name="connsiteX14361" fmla="*/ 2505548 w 12207421"/>
              <a:gd name="connsiteY14361" fmla="*/ 4097812 h 6933129"/>
              <a:gd name="connsiteX14362" fmla="*/ 2542936 w 12207421"/>
              <a:gd name="connsiteY14362" fmla="*/ 4042081 h 6933129"/>
              <a:gd name="connsiteX14363" fmla="*/ 2523184 w 12207421"/>
              <a:gd name="connsiteY14363" fmla="*/ 4015979 h 6933129"/>
              <a:gd name="connsiteX14364" fmla="*/ 2524594 w 12207421"/>
              <a:gd name="connsiteY14364" fmla="*/ 4006102 h 6933129"/>
              <a:gd name="connsiteX14365" fmla="*/ 7477161 w 12207421"/>
              <a:gd name="connsiteY14365" fmla="*/ 4005301 h 6933129"/>
              <a:gd name="connsiteX14366" fmla="*/ 7494092 w 12207421"/>
              <a:gd name="connsiteY14366" fmla="*/ 4009534 h 6933129"/>
              <a:gd name="connsiteX14367" fmla="*/ 7503264 w 12207421"/>
              <a:gd name="connsiteY14367" fmla="*/ 4032108 h 6933129"/>
              <a:gd name="connsiteX14368" fmla="*/ 7506791 w 12207421"/>
              <a:gd name="connsiteY14368" fmla="*/ 4093481 h 6933129"/>
              <a:gd name="connsiteX14369" fmla="*/ 7543474 w 12207421"/>
              <a:gd name="connsiteY14369" fmla="*/ 4064557 h 6933129"/>
              <a:gd name="connsiteX14370" fmla="*/ 7553350 w 12207421"/>
              <a:gd name="connsiteY14370" fmla="*/ 4061735 h 6933129"/>
              <a:gd name="connsiteX14371" fmla="*/ 7556172 w 12207421"/>
              <a:gd name="connsiteY14371" fmla="*/ 4071612 h 6933129"/>
              <a:gd name="connsiteX14372" fmla="*/ 7501147 w 12207421"/>
              <a:gd name="connsiteY14372" fmla="*/ 4109707 h 6933129"/>
              <a:gd name="connsiteX14373" fmla="*/ 7499737 w 12207421"/>
              <a:gd name="connsiteY14373" fmla="*/ 4109707 h 6933129"/>
              <a:gd name="connsiteX14374" fmla="*/ 7494797 w 12207421"/>
              <a:gd name="connsiteY14374" fmla="*/ 4107591 h 6933129"/>
              <a:gd name="connsiteX14375" fmla="*/ 7492681 w 12207421"/>
              <a:gd name="connsiteY14375" fmla="*/ 4101946 h 6933129"/>
              <a:gd name="connsiteX14376" fmla="*/ 7490565 w 12207421"/>
              <a:gd name="connsiteY14376" fmla="*/ 4034224 h 6933129"/>
              <a:gd name="connsiteX14377" fmla="*/ 7485627 w 12207421"/>
              <a:gd name="connsiteY14377" fmla="*/ 4020115 h 6933129"/>
              <a:gd name="connsiteX14378" fmla="*/ 7481394 w 12207421"/>
              <a:gd name="connsiteY14378" fmla="*/ 4018704 h 6933129"/>
              <a:gd name="connsiteX14379" fmla="*/ 7479983 w 12207421"/>
              <a:gd name="connsiteY14379" fmla="*/ 4019410 h 6933129"/>
              <a:gd name="connsiteX14380" fmla="*/ 7470812 w 12207421"/>
              <a:gd name="connsiteY14380" fmla="*/ 4023642 h 6933129"/>
              <a:gd name="connsiteX14381" fmla="*/ 7466580 w 12207421"/>
              <a:gd name="connsiteY14381" fmla="*/ 4014472 h 6933129"/>
              <a:gd name="connsiteX14382" fmla="*/ 7477161 w 12207421"/>
              <a:gd name="connsiteY14382" fmla="*/ 4005301 h 6933129"/>
              <a:gd name="connsiteX14383" fmla="*/ 11547222 w 12207421"/>
              <a:gd name="connsiteY14383" fmla="*/ 4004142 h 6933129"/>
              <a:gd name="connsiteX14384" fmla="*/ 11528174 w 12207421"/>
              <a:gd name="connsiteY14384" fmla="*/ 4057758 h 6933129"/>
              <a:gd name="connsiteX14385" fmla="*/ 11566269 w 12207421"/>
              <a:gd name="connsiteY14385" fmla="*/ 4053525 h 6933129"/>
              <a:gd name="connsiteX14386" fmla="*/ 5970359 w 12207421"/>
              <a:gd name="connsiteY14386" fmla="*/ 4003899 h 6933129"/>
              <a:gd name="connsiteX14387" fmla="*/ 5974593 w 12207421"/>
              <a:gd name="connsiteY14387" fmla="*/ 4013069 h 6933129"/>
              <a:gd name="connsiteX14388" fmla="*/ 5925916 w 12207421"/>
              <a:gd name="connsiteY14388" fmla="*/ 4135816 h 6933129"/>
              <a:gd name="connsiteX14389" fmla="*/ 5919567 w 12207421"/>
              <a:gd name="connsiteY14389" fmla="*/ 4140048 h 6933129"/>
              <a:gd name="connsiteX14390" fmla="*/ 5917451 w 12207421"/>
              <a:gd name="connsiteY14390" fmla="*/ 4140048 h 6933129"/>
              <a:gd name="connsiteX14391" fmla="*/ 5912513 w 12207421"/>
              <a:gd name="connsiteY14391" fmla="*/ 4131584 h 6933129"/>
              <a:gd name="connsiteX14392" fmla="*/ 5917451 w 12207421"/>
              <a:gd name="connsiteY14392" fmla="*/ 4113948 h 6933129"/>
              <a:gd name="connsiteX14393" fmla="*/ 5920978 w 12207421"/>
              <a:gd name="connsiteY14393" fmla="*/ 4109009 h 6933129"/>
              <a:gd name="connsiteX14394" fmla="*/ 5942142 w 12207421"/>
              <a:gd name="connsiteY14394" fmla="*/ 4054689 h 6933129"/>
              <a:gd name="connsiteX14395" fmla="*/ 5940026 w 12207421"/>
              <a:gd name="connsiteY14395" fmla="*/ 4053278 h 6933129"/>
              <a:gd name="connsiteX14396" fmla="*/ 5896288 w 12207421"/>
              <a:gd name="connsiteY14396" fmla="*/ 4018008 h 6933129"/>
              <a:gd name="connsiteX14397" fmla="*/ 5895582 w 12207421"/>
              <a:gd name="connsiteY14397" fmla="*/ 4008131 h 6933129"/>
              <a:gd name="connsiteX14398" fmla="*/ 5905459 w 12207421"/>
              <a:gd name="connsiteY14398" fmla="*/ 4007426 h 6933129"/>
              <a:gd name="connsiteX14399" fmla="*/ 5947787 w 12207421"/>
              <a:gd name="connsiteY14399" fmla="*/ 4041993 h 6933129"/>
              <a:gd name="connsiteX14400" fmla="*/ 5961188 w 12207421"/>
              <a:gd name="connsiteY14400" fmla="*/ 4008131 h 6933129"/>
              <a:gd name="connsiteX14401" fmla="*/ 5970359 w 12207421"/>
              <a:gd name="connsiteY14401" fmla="*/ 4003899 h 6933129"/>
              <a:gd name="connsiteX14402" fmla="*/ 1498928 w 12207421"/>
              <a:gd name="connsiteY14402" fmla="*/ 4001184 h 6933129"/>
              <a:gd name="connsiteX14403" fmla="*/ 1506688 w 12207421"/>
              <a:gd name="connsiteY14403" fmla="*/ 4007533 h 6933129"/>
              <a:gd name="connsiteX14404" fmla="*/ 1509509 w 12207421"/>
              <a:gd name="connsiteY14404" fmla="*/ 4035051 h 6933129"/>
              <a:gd name="connsiteX14405" fmla="*/ 1521503 w 12207421"/>
              <a:gd name="connsiteY14405" fmla="*/ 4033640 h 6933129"/>
              <a:gd name="connsiteX14406" fmla="*/ 1529263 w 12207421"/>
              <a:gd name="connsiteY14406" fmla="*/ 4039988 h 6933129"/>
              <a:gd name="connsiteX14407" fmla="*/ 1522914 w 12207421"/>
              <a:gd name="connsiteY14407" fmla="*/ 4047750 h 6933129"/>
              <a:gd name="connsiteX14408" fmla="*/ 1510215 w 12207421"/>
              <a:gd name="connsiteY14408" fmla="*/ 4049866 h 6933129"/>
              <a:gd name="connsiteX14409" fmla="*/ 1512332 w 12207421"/>
              <a:gd name="connsiteY14409" fmla="*/ 4070323 h 6933129"/>
              <a:gd name="connsiteX14410" fmla="*/ 1505983 w 12207421"/>
              <a:gd name="connsiteY14410" fmla="*/ 4078082 h 6933129"/>
              <a:gd name="connsiteX14411" fmla="*/ 1505278 w 12207421"/>
              <a:gd name="connsiteY14411" fmla="*/ 4078082 h 6933129"/>
              <a:gd name="connsiteX14412" fmla="*/ 1498222 w 12207421"/>
              <a:gd name="connsiteY14412" fmla="*/ 4071734 h 6933129"/>
              <a:gd name="connsiteX14413" fmla="*/ 1496105 w 12207421"/>
              <a:gd name="connsiteY14413" fmla="*/ 4051983 h 6933129"/>
              <a:gd name="connsiteX14414" fmla="*/ 1474943 w 12207421"/>
              <a:gd name="connsiteY14414" fmla="*/ 4054804 h 6933129"/>
              <a:gd name="connsiteX14415" fmla="*/ 1474236 w 12207421"/>
              <a:gd name="connsiteY14415" fmla="*/ 4054804 h 6933129"/>
              <a:gd name="connsiteX14416" fmla="*/ 1467182 w 12207421"/>
              <a:gd name="connsiteY14416" fmla="*/ 4047044 h 6933129"/>
              <a:gd name="connsiteX14417" fmla="*/ 1473531 w 12207421"/>
              <a:gd name="connsiteY14417" fmla="*/ 4039284 h 6933129"/>
              <a:gd name="connsiteX14418" fmla="*/ 1495401 w 12207421"/>
              <a:gd name="connsiteY14418" fmla="*/ 4036462 h 6933129"/>
              <a:gd name="connsiteX14419" fmla="*/ 1492578 w 12207421"/>
              <a:gd name="connsiteY14419" fmla="*/ 4008944 h 6933129"/>
              <a:gd name="connsiteX14420" fmla="*/ 1498928 w 12207421"/>
              <a:gd name="connsiteY14420" fmla="*/ 4001184 h 6933129"/>
              <a:gd name="connsiteX14421" fmla="*/ 262265 w 12207421"/>
              <a:gd name="connsiteY14421" fmla="*/ 3999058 h 6933129"/>
              <a:gd name="connsiteX14422" fmla="*/ 734911 w 12207421"/>
              <a:gd name="connsiteY14422" fmla="*/ 4002585 h 6933129"/>
              <a:gd name="connsiteX14423" fmla="*/ 741965 w 12207421"/>
              <a:gd name="connsiteY14423" fmla="*/ 4009639 h 6933129"/>
              <a:gd name="connsiteX14424" fmla="*/ 734911 w 12207421"/>
              <a:gd name="connsiteY14424" fmla="*/ 4016698 h 6933129"/>
              <a:gd name="connsiteX14425" fmla="*/ 267909 w 12207421"/>
              <a:gd name="connsiteY14425" fmla="*/ 4013167 h 6933129"/>
              <a:gd name="connsiteX14426" fmla="*/ 189605 w 12207421"/>
              <a:gd name="connsiteY14426" fmla="*/ 4347550 h 6933129"/>
              <a:gd name="connsiteX14427" fmla="*/ 183256 w 12207421"/>
              <a:gd name="connsiteY14427" fmla="*/ 4353193 h 6933129"/>
              <a:gd name="connsiteX14428" fmla="*/ 182550 w 12207421"/>
              <a:gd name="connsiteY14428" fmla="*/ 4353193 h 6933129"/>
              <a:gd name="connsiteX14429" fmla="*/ 176201 w 12207421"/>
              <a:gd name="connsiteY14429" fmla="*/ 4348255 h 6933129"/>
              <a:gd name="connsiteX14430" fmla="*/ 109890 w 12207421"/>
              <a:gd name="connsiteY14430" fmla="*/ 4170483 h 6933129"/>
              <a:gd name="connsiteX14431" fmla="*/ 114122 w 12207421"/>
              <a:gd name="connsiteY14431" fmla="*/ 4161312 h 6933129"/>
              <a:gd name="connsiteX14432" fmla="*/ 122588 w 12207421"/>
              <a:gd name="connsiteY14432" fmla="*/ 4166250 h 6933129"/>
              <a:gd name="connsiteX14433" fmla="*/ 181139 w 12207421"/>
              <a:gd name="connsiteY14433" fmla="*/ 4322154 h 6933129"/>
              <a:gd name="connsiteX14434" fmla="*/ 255211 w 12207421"/>
              <a:gd name="connsiteY14434" fmla="*/ 4004701 h 6933129"/>
              <a:gd name="connsiteX14435" fmla="*/ 262265 w 12207421"/>
              <a:gd name="connsiteY14435" fmla="*/ 3999058 h 6933129"/>
              <a:gd name="connsiteX14436" fmla="*/ 12182823 w 12207421"/>
              <a:gd name="connsiteY14436" fmla="*/ 3997793 h 6933129"/>
              <a:gd name="connsiteX14437" fmla="*/ 12187056 w 12207421"/>
              <a:gd name="connsiteY14437" fmla="*/ 4006963 h 6933129"/>
              <a:gd name="connsiteX14438" fmla="*/ 12172242 w 12207421"/>
              <a:gd name="connsiteY14438" fmla="*/ 4045764 h 6933129"/>
              <a:gd name="connsiteX14439" fmla="*/ 12171536 w 12207421"/>
              <a:gd name="connsiteY14439" fmla="*/ 4048586 h 6933129"/>
              <a:gd name="connsiteX14440" fmla="*/ 12170831 w 12207421"/>
              <a:gd name="connsiteY14440" fmla="*/ 4049291 h 6933129"/>
              <a:gd name="connsiteX14441" fmla="*/ 12154606 w 12207421"/>
              <a:gd name="connsiteY14441" fmla="*/ 4093028 h 6933129"/>
              <a:gd name="connsiteX14442" fmla="*/ 12148257 w 12207421"/>
              <a:gd name="connsiteY14442" fmla="*/ 4097261 h 6933129"/>
              <a:gd name="connsiteX14443" fmla="*/ 12146846 w 12207421"/>
              <a:gd name="connsiteY14443" fmla="*/ 4097261 h 6933129"/>
              <a:gd name="connsiteX14444" fmla="*/ 12141908 w 12207421"/>
              <a:gd name="connsiteY14444" fmla="*/ 4089501 h 6933129"/>
              <a:gd name="connsiteX14445" fmla="*/ 12143318 w 12207421"/>
              <a:gd name="connsiteY14445" fmla="*/ 4078214 h 6933129"/>
              <a:gd name="connsiteX14446" fmla="*/ 12148257 w 12207421"/>
              <a:gd name="connsiteY14446" fmla="*/ 4072571 h 6933129"/>
              <a:gd name="connsiteX14447" fmla="*/ 12157427 w 12207421"/>
              <a:gd name="connsiteY14447" fmla="*/ 4047880 h 6933129"/>
              <a:gd name="connsiteX14448" fmla="*/ 12105930 w 12207421"/>
              <a:gd name="connsiteY14448" fmla="*/ 4016840 h 6933129"/>
              <a:gd name="connsiteX14449" fmla="*/ 12103814 w 12207421"/>
              <a:gd name="connsiteY14449" fmla="*/ 4006963 h 6933129"/>
              <a:gd name="connsiteX14450" fmla="*/ 12113690 w 12207421"/>
              <a:gd name="connsiteY14450" fmla="*/ 4004847 h 6933129"/>
              <a:gd name="connsiteX14451" fmla="*/ 12163071 w 12207421"/>
              <a:gd name="connsiteY14451" fmla="*/ 4034477 h 6933129"/>
              <a:gd name="connsiteX14452" fmla="*/ 12175063 w 12207421"/>
              <a:gd name="connsiteY14452" fmla="*/ 4002025 h 6933129"/>
              <a:gd name="connsiteX14453" fmla="*/ 12182823 w 12207421"/>
              <a:gd name="connsiteY14453" fmla="*/ 3997793 h 6933129"/>
              <a:gd name="connsiteX14454" fmla="*/ 1086937 w 12207421"/>
              <a:gd name="connsiteY14454" fmla="*/ 3997657 h 6933129"/>
              <a:gd name="connsiteX14455" fmla="*/ 1121506 w 12207421"/>
              <a:gd name="connsiteY14455" fmla="*/ 3997657 h 6933129"/>
              <a:gd name="connsiteX14456" fmla="*/ 1128560 w 12207421"/>
              <a:gd name="connsiteY14456" fmla="*/ 4004711 h 6933129"/>
              <a:gd name="connsiteX14457" fmla="*/ 1121506 w 12207421"/>
              <a:gd name="connsiteY14457" fmla="*/ 4011766 h 6933129"/>
              <a:gd name="connsiteX14458" fmla="*/ 1086937 w 12207421"/>
              <a:gd name="connsiteY14458" fmla="*/ 4011766 h 6933129"/>
              <a:gd name="connsiteX14459" fmla="*/ 1079884 w 12207421"/>
              <a:gd name="connsiteY14459" fmla="*/ 4004711 h 6933129"/>
              <a:gd name="connsiteX14460" fmla="*/ 1086937 w 12207421"/>
              <a:gd name="connsiteY14460" fmla="*/ 3997657 h 6933129"/>
              <a:gd name="connsiteX14461" fmla="*/ 998051 w 12207421"/>
              <a:gd name="connsiteY14461" fmla="*/ 3994129 h 6933129"/>
              <a:gd name="connsiteX14462" fmla="*/ 979004 w 12207421"/>
              <a:gd name="connsiteY14462" fmla="*/ 4047750 h 6933129"/>
              <a:gd name="connsiteX14463" fmla="*/ 1017098 w 12207421"/>
              <a:gd name="connsiteY14463" fmla="*/ 4043516 h 6933129"/>
              <a:gd name="connsiteX14464" fmla="*/ 11981773 w 12207421"/>
              <a:gd name="connsiteY14464" fmla="*/ 3990738 h 6933129"/>
              <a:gd name="connsiteX14465" fmla="*/ 11986711 w 12207421"/>
              <a:gd name="connsiteY14465" fmla="*/ 3997087 h 6933129"/>
              <a:gd name="connsiteX14466" fmla="*/ 11987417 w 12207421"/>
              <a:gd name="connsiteY14466" fmla="*/ 4085975 h 6933129"/>
              <a:gd name="connsiteX14467" fmla="*/ 11980362 w 12207421"/>
              <a:gd name="connsiteY14467" fmla="*/ 4093029 h 6933129"/>
              <a:gd name="connsiteX14468" fmla="*/ 11973308 w 12207421"/>
              <a:gd name="connsiteY14468" fmla="*/ 4085975 h 6933129"/>
              <a:gd name="connsiteX14469" fmla="*/ 11972602 w 12207421"/>
              <a:gd name="connsiteY14469" fmla="*/ 4016840 h 6933129"/>
              <a:gd name="connsiteX14470" fmla="*/ 11966959 w 12207421"/>
              <a:gd name="connsiteY14470" fmla="*/ 4023896 h 6933129"/>
              <a:gd name="connsiteX14471" fmla="*/ 11957788 w 12207421"/>
              <a:gd name="connsiteY14471" fmla="*/ 4025307 h 6933129"/>
              <a:gd name="connsiteX14472" fmla="*/ 11956377 w 12207421"/>
              <a:gd name="connsiteY14472" fmla="*/ 4015429 h 6933129"/>
              <a:gd name="connsiteX14473" fmla="*/ 11974013 w 12207421"/>
              <a:gd name="connsiteY14473" fmla="*/ 3992855 h 6933129"/>
              <a:gd name="connsiteX14474" fmla="*/ 11981773 w 12207421"/>
              <a:gd name="connsiteY14474" fmla="*/ 3990738 h 6933129"/>
              <a:gd name="connsiteX14475" fmla="*/ 1802276 w 12207421"/>
              <a:gd name="connsiteY14475" fmla="*/ 3988486 h 6933129"/>
              <a:gd name="connsiteX14476" fmla="*/ 1809331 w 12207421"/>
              <a:gd name="connsiteY14476" fmla="*/ 3995540 h 6933129"/>
              <a:gd name="connsiteX14477" fmla="*/ 1812152 w 12207421"/>
              <a:gd name="connsiteY14477" fmla="*/ 4068911 h 6933129"/>
              <a:gd name="connsiteX14478" fmla="*/ 1805097 w 12207421"/>
              <a:gd name="connsiteY14478" fmla="*/ 4075965 h 6933129"/>
              <a:gd name="connsiteX14479" fmla="*/ 1798044 w 12207421"/>
              <a:gd name="connsiteY14479" fmla="*/ 4068911 h 6933129"/>
              <a:gd name="connsiteX14480" fmla="*/ 1795221 w 12207421"/>
              <a:gd name="connsiteY14480" fmla="*/ 3995540 h 6933129"/>
              <a:gd name="connsiteX14481" fmla="*/ 1802276 w 12207421"/>
              <a:gd name="connsiteY14481" fmla="*/ 3988486 h 6933129"/>
              <a:gd name="connsiteX14482" fmla="*/ 1633670 w 12207421"/>
              <a:gd name="connsiteY14482" fmla="*/ 3987780 h 6933129"/>
              <a:gd name="connsiteX14483" fmla="*/ 1637903 w 12207421"/>
              <a:gd name="connsiteY14483" fmla="*/ 3996950 h 6933129"/>
              <a:gd name="connsiteX14484" fmla="*/ 1623089 w 12207421"/>
              <a:gd name="connsiteY14484" fmla="*/ 4035755 h 6933129"/>
              <a:gd name="connsiteX14485" fmla="*/ 1622383 w 12207421"/>
              <a:gd name="connsiteY14485" fmla="*/ 4038578 h 6933129"/>
              <a:gd name="connsiteX14486" fmla="*/ 1621678 w 12207421"/>
              <a:gd name="connsiteY14486" fmla="*/ 4039282 h 6933129"/>
              <a:gd name="connsiteX14487" fmla="*/ 1605452 w 12207421"/>
              <a:gd name="connsiteY14487" fmla="*/ 4083019 h 6933129"/>
              <a:gd name="connsiteX14488" fmla="*/ 1599103 w 12207421"/>
              <a:gd name="connsiteY14488" fmla="*/ 4087251 h 6933129"/>
              <a:gd name="connsiteX14489" fmla="*/ 1597692 w 12207421"/>
              <a:gd name="connsiteY14489" fmla="*/ 4087251 h 6933129"/>
              <a:gd name="connsiteX14490" fmla="*/ 1592754 w 12207421"/>
              <a:gd name="connsiteY14490" fmla="*/ 4079491 h 6933129"/>
              <a:gd name="connsiteX14491" fmla="*/ 1594164 w 12207421"/>
              <a:gd name="connsiteY14491" fmla="*/ 4068205 h 6933129"/>
              <a:gd name="connsiteX14492" fmla="*/ 1599103 w 12207421"/>
              <a:gd name="connsiteY14492" fmla="*/ 4062563 h 6933129"/>
              <a:gd name="connsiteX14493" fmla="*/ 1608273 w 12207421"/>
              <a:gd name="connsiteY14493" fmla="*/ 4037871 h 6933129"/>
              <a:gd name="connsiteX14494" fmla="*/ 1556774 w 12207421"/>
              <a:gd name="connsiteY14494" fmla="*/ 4006827 h 6933129"/>
              <a:gd name="connsiteX14495" fmla="*/ 1554659 w 12207421"/>
              <a:gd name="connsiteY14495" fmla="*/ 3996950 h 6933129"/>
              <a:gd name="connsiteX14496" fmla="*/ 1564535 w 12207421"/>
              <a:gd name="connsiteY14496" fmla="*/ 3994834 h 6933129"/>
              <a:gd name="connsiteX14497" fmla="*/ 1613917 w 12207421"/>
              <a:gd name="connsiteY14497" fmla="*/ 4024467 h 6933129"/>
              <a:gd name="connsiteX14498" fmla="*/ 1625910 w 12207421"/>
              <a:gd name="connsiteY14498" fmla="*/ 3992012 h 6933129"/>
              <a:gd name="connsiteX14499" fmla="*/ 1633670 w 12207421"/>
              <a:gd name="connsiteY14499" fmla="*/ 3987780 h 6933129"/>
              <a:gd name="connsiteX14500" fmla="*/ 10702807 w 12207421"/>
              <a:gd name="connsiteY14500" fmla="*/ 3986506 h 6933129"/>
              <a:gd name="connsiteX14501" fmla="*/ 10712684 w 12207421"/>
              <a:gd name="connsiteY14501" fmla="*/ 3987917 h 6933129"/>
              <a:gd name="connsiteX14502" fmla="*/ 10711273 w 12207421"/>
              <a:gd name="connsiteY14502" fmla="*/ 3997793 h 6933129"/>
              <a:gd name="connsiteX14503" fmla="*/ 10663303 w 12207421"/>
              <a:gd name="connsiteY14503" fmla="*/ 4039415 h 6933129"/>
              <a:gd name="connsiteX14504" fmla="*/ 10699280 w 12207421"/>
              <a:gd name="connsiteY14504" fmla="*/ 4091618 h 6933129"/>
              <a:gd name="connsiteX14505" fmla="*/ 10692226 w 12207421"/>
              <a:gd name="connsiteY14505" fmla="*/ 4098672 h 6933129"/>
              <a:gd name="connsiteX14506" fmla="*/ 10685171 w 12207421"/>
              <a:gd name="connsiteY14506" fmla="*/ 4091618 h 6933129"/>
              <a:gd name="connsiteX14507" fmla="*/ 10654132 w 12207421"/>
              <a:gd name="connsiteY14507" fmla="*/ 4049997 h 6933129"/>
              <a:gd name="connsiteX14508" fmla="*/ 10653427 w 12207421"/>
              <a:gd name="connsiteY14508" fmla="*/ 4049292 h 6933129"/>
              <a:gd name="connsiteX14509" fmla="*/ 10613216 w 12207421"/>
              <a:gd name="connsiteY14509" fmla="*/ 4098672 h 6933129"/>
              <a:gd name="connsiteX14510" fmla="*/ 10607573 w 12207421"/>
              <a:gd name="connsiteY14510" fmla="*/ 4101494 h 6933129"/>
              <a:gd name="connsiteX14511" fmla="*/ 10603340 w 12207421"/>
              <a:gd name="connsiteY14511" fmla="*/ 4100789 h 6933129"/>
              <a:gd name="connsiteX14512" fmla="*/ 10601929 w 12207421"/>
              <a:gd name="connsiteY14512" fmla="*/ 4090913 h 6933129"/>
              <a:gd name="connsiteX14513" fmla="*/ 10641434 w 12207421"/>
              <a:gd name="connsiteY14513" fmla="*/ 4042237 h 6933129"/>
              <a:gd name="connsiteX14514" fmla="*/ 10604046 w 12207421"/>
              <a:gd name="connsiteY14514" fmla="*/ 4011197 h 6933129"/>
              <a:gd name="connsiteX14515" fmla="*/ 10606162 w 12207421"/>
              <a:gd name="connsiteY14515" fmla="*/ 4001321 h 6933129"/>
              <a:gd name="connsiteX14516" fmla="*/ 10616038 w 12207421"/>
              <a:gd name="connsiteY14516" fmla="*/ 4003437 h 6933129"/>
              <a:gd name="connsiteX14517" fmla="*/ 10651310 w 12207421"/>
              <a:gd name="connsiteY14517" fmla="*/ 4031656 h 6933129"/>
              <a:gd name="connsiteX14518" fmla="*/ 10702807 w 12207421"/>
              <a:gd name="connsiteY14518" fmla="*/ 3986506 h 6933129"/>
              <a:gd name="connsiteX14519" fmla="*/ 6667356 w 12207421"/>
              <a:gd name="connsiteY14519" fmla="*/ 3986276 h 6933129"/>
              <a:gd name="connsiteX14520" fmla="*/ 6670178 w 12207421"/>
              <a:gd name="connsiteY14520" fmla="*/ 3995446 h 6933129"/>
              <a:gd name="connsiteX14521" fmla="*/ 6661008 w 12207421"/>
              <a:gd name="connsiteY14521" fmla="*/ 4013786 h 6933129"/>
              <a:gd name="connsiteX14522" fmla="*/ 6654658 w 12207421"/>
              <a:gd name="connsiteY14522" fmla="*/ 4018018 h 6933129"/>
              <a:gd name="connsiteX14523" fmla="*/ 6651836 w 12207421"/>
              <a:gd name="connsiteY14523" fmla="*/ 4017313 h 6933129"/>
              <a:gd name="connsiteX14524" fmla="*/ 6649014 w 12207421"/>
              <a:gd name="connsiteY14524" fmla="*/ 4007438 h 6933129"/>
              <a:gd name="connsiteX14525" fmla="*/ 6658185 w 12207421"/>
              <a:gd name="connsiteY14525" fmla="*/ 3989098 h 6933129"/>
              <a:gd name="connsiteX14526" fmla="*/ 6667356 w 12207421"/>
              <a:gd name="connsiteY14526" fmla="*/ 3986276 h 6933129"/>
              <a:gd name="connsiteX14527" fmla="*/ 1432615 w 12207421"/>
              <a:gd name="connsiteY14527" fmla="*/ 3980725 h 6933129"/>
              <a:gd name="connsiteX14528" fmla="*/ 1437553 w 12207421"/>
              <a:gd name="connsiteY14528" fmla="*/ 3987074 h 6933129"/>
              <a:gd name="connsiteX14529" fmla="*/ 1438258 w 12207421"/>
              <a:gd name="connsiteY14529" fmla="*/ 4075965 h 6933129"/>
              <a:gd name="connsiteX14530" fmla="*/ 1431203 w 12207421"/>
              <a:gd name="connsiteY14530" fmla="*/ 4083019 h 6933129"/>
              <a:gd name="connsiteX14531" fmla="*/ 1424149 w 12207421"/>
              <a:gd name="connsiteY14531" fmla="*/ 4075965 h 6933129"/>
              <a:gd name="connsiteX14532" fmla="*/ 1423443 w 12207421"/>
              <a:gd name="connsiteY14532" fmla="*/ 4006827 h 6933129"/>
              <a:gd name="connsiteX14533" fmla="*/ 1417800 w 12207421"/>
              <a:gd name="connsiteY14533" fmla="*/ 4013882 h 6933129"/>
              <a:gd name="connsiteX14534" fmla="*/ 1408629 w 12207421"/>
              <a:gd name="connsiteY14534" fmla="*/ 4015292 h 6933129"/>
              <a:gd name="connsiteX14535" fmla="*/ 1407218 w 12207421"/>
              <a:gd name="connsiteY14535" fmla="*/ 4005416 h 6933129"/>
              <a:gd name="connsiteX14536" fmla="*/ 1424854 w 12207421"/>
              <a:gd name="connsiteY14536" fmla="*/ 3982842 h 6933129"/>
              <a:gd name="connsiteX14537" fmla="*/ 1432615 w 12207421"/>
              <a:gd name="connsiteY14537" fmla="*/ 3980725 h 6933129"/>
              <a:gd name="connsiteX14538" fmla="*/ 6004925 w 12207421"/>
              <a:gd name="connsiteY14538" fmla="*/ 3979914 h 6933129"/>
              <a:gd name="connsiteX14539" fmla="*/ 6014095 w 12207421"/>
              <a:gd name="connsiteY14539" fmla="*/ 3982030 h 6933129"/>
              <a:gd name="connsiteX14540" fmla="*/ 6023266 w 12207421"/>
              <a:gd name="connsiteY14540" fmla="*/ 4029296 h 6933129"/>
              <a:gd name="connsiteX14541" fmla="*/ 6045135 w 12207421"/>
              <a:gd name="connsiteY14541" fmla="*/ 4028589 h 6933129"/>
              <a:gd name="connsiteX14542" fmla="*/ 6051484 w 12207421"/>
              <a:gd name="connsiteY14542" fmla="*/ 4036350 h 6933129"/>
              <a:gd name="connsiteX14543" fmla="*/ 6043725 w 12207421"/>
              <a:gd name="connsiteY14543" fmla="*/ 4042698 h 6933129"/>
              <a:gd name="connsiteX14544" fmla="*/ 6015507 w 12207421"/>
              <a:gd name="connsiteY14544" fmla="*/ 4046225 h 6933129"/>
              <a:gd name="connsiteX14545" fmla="*/ 6012685 w 12207421"/>
              <a:gd name="connsiteY14545" fmla="*/ 4046931 h 6933129"/>
              <a:gd name="connsiteX14546" fmla="*/ 6007747 w 12207421"/>
              <a:gd name="connsiteY14546" fmla="*/ 4044814 h 6933129"/>
              <a:gd name="connsiteX14547" fmla="*/ 6006337 w 12207421"/>
              <a:gd name="connsiteY14547" fmla="*/ 4037056 h 6933129"/>
              <a:gd name="connsiteX14548" fmla="*/ 6005631 w 12207421"/>
              <a:gd name="connsiteY14548" fmla="*/ 3995433 h 6933129"/>
              <a:gd name="connsiteX14549" fmla="*/ 5997870 w 12207421"/>
              <a:gd name="connsiteY14549" fmla="*/ 3999666 h 6933129"/>
              <a:gd name="connsiteX14550" fmla="*/ 5987995 w 12207421"/>
              <a:gd name="connsiteY14550" fmla="*/ 3996844 h 6933129"/>
              <a:gd name="connsiteX14551" fmla="*/ 5990817 w 12207421"/>
              <a:gd name="connsiteY14551" fmla="*/ 3986968 h 6933129"/>
              <a:gd name="connsiteX14552" fmla="*/ 5710756 w 12207421"/>
              <a:gd name="connsiteY14552" fmla="*/ 3979914 h 6933129"/>
              <a:gd name="connsiteX14553" fmla="*/ 5738268 w 12207421"/>
              <a:gd name="connsiteY14553" fmla="*/ 4012364 h 6933129"/>
              <a:gd name="connsiteX14554" fmla="*/ 5730508 w 12207421"/>
              <a:gd name="connsiteY14554" fmla="*/ 4035644 h 6933129"/>
              <a:gd name="connsiteX14555" fmla="*/ 5746028 w 12207421"/>
              <a:gd name="connsiteY14555" fmla="*/ 4037762 h 6933129"/>
              <a:gd name="connsiteX14556" fmla="*/ 5752377 w 12207421"/>
              <a:gd name="connsiteY14556" fmla="*/ 4045520 h 6933129"/>
              <a:gd name="connsiteX14557" fmla="*/ 5745323 w 12207421"/>
              <a:gd name="connsiteY14557" fmla="*/ 4051869 h 6933129"/>
              <a:gd name="connsiteX14558" fmla="*/ 5744617 w 12207421"/>
              <a:gd name="connsiteY14558" fmla="*/ 4051869 h 6933129"/>
              <a:gd name="connsiteX14559" fmla="*/ 5711461 w 12207421"/>
              <a:gd name="connsiteY14559" fmla="*/ 4048341 h 6933129"/>
              <a:gd name="connsiteX14560" fmla="*/ 5705112 w 12207421"/>
              <a:gd name="connsiteY14560" fmla="*/ 4041993 h 6933129"/>
              <a:gd name="connsiteX14561" fmla="*/ 5710051 w 12207421"/>
              <a:gd name="connsiteY14561" fmla="*/ 4034234 h 6933129"/>
              <a:gd name="connsiteX14562" fmla="*/ 5724159 w 12207421"/>
              <a:gd name="connsiteY14562" fmla="*/ 4013069 h 6933129"/>
              <a:gd name="connsiteX14563" fmla="*/ 5715694 w 12207421"/>
              <a:gd name="connsiteY14563" fmla="*/ 3997550 h 6933129"/>
              <a:gd name="connsiteX14564" fmla="*/ 5714989 w 12207421"/>
              <a:gd name="connsiteY14564" fmla="*/ 4003899 h 6933129"/>
              <a:gd name="connsiteX14565" fmla="*/ 5707229 w 12207421"/>
              <a:gd name="connsiteY14565" fmla="*/ 4010247 h 6933129"/>
              <a:gd name="connsiteX14566" fmla="*/ 5700880 w 12207421"/>
              <a:gd name="connsiteY14566" fmla="*/ 4002489 h 6933129"/>
              <a:gd name="connsiteX14567" fmla="*/ 5702291 w 12207421"/>
              <a:gd name="connsiteY14567" fmla="*/ 3986264 h 6933129"/>
              <a:gd name="connsiteX14568" fmla="*/ 5705112 w 12207421"/>
              <a:gd name="connsiteY14568" fmla="*/ 3981325 h 6933129"/>
              <a:gd name="connsiteX14569" fmla="*/ 5710756 w 12207421"/>
              <a:gd name="connsiteY14569" fmla="*/ 3979914 h 6933129"/>
              <a:gd name="connsiteX14570" fmla="*/ 11863966 w 12207421"/>
              <a:gd name="connsiteY14570" fmla="*/ 3978746 h 6933129"/>
              <a:gd name="connsiteX14571" fmla="*/ 11867493 w 12207421"/>
              <a:gd name="connsiteY14571" fmla="*/ 3988623 h 6933129"/>
              <a:gd name="connsiteX14572" fmla="*/ 11818816 w 12207421"/>
              <a:gd name="connsiteY14572" fmla="*/ 4099378 h 6933129"/>
              <a:gd name="connsiteX14573" fmla="*/ 11817405 w 12207421"/>
              <a:gd name="connsiteY14573" fmla="*/ 4107138 h 6933129"/>
              <a:gd name="connsiteX14574" fmla="*/ 11812467 w 12207421"/>
              <a:gd name="connsiteY14574" fmla="*/ 4112781 h 6933129"/>
              <a:gd name="connsiteX14575" fmla="*/ 11807529 w 12207421"/>
              <a:gd name="connsiteY14575" fmla="*/ 4114898 h 6933129"/>
              <a:gd name="connsiteX14576" fmla="*/ 11804002 w 12207421"/>
              <a:gd name="connsiteY14576" fmla="*/ 4113487 h 6933129"/>
              <a:gd name="connsiteX14577" fmla="*/ 11801180 w 12207421"/>
              <a:gd name="connsiteY14577" fmla="*/ 4105021 h 6933129"/>
              <a:gd name="connsiteX14578" fmla="*/ 11829399 w 12207421"/>
              <a:gd name="connsiteY14578" fmla="*/ 4040826 h 6933129"/>
              <a:gd name="connsiteX14579" fmla="*/ 11778606 w 12207421"/>
              <a:gd name="connsiteY14579" fmla="*/ 3993561 h 6933129"/>
              <a:gd name="connsiteX14580" fmla="*/ 11781428 w 12207421"/>
              <a:gd name="connsiteY14580" fmla="*/ 3983685 h 6933129"/>
              <a:gd name="connsiteX14581" fmla="*/ 11791304 w 12207421"/>
              <a:gd name="connsiteY14581" fmla="*/ 3986506 h 6933129"/>
              <a:gd name="connsiteX14582" fmla="*/ 11835042 w 12207421"/>
              <a:gd name="connsiteY14582" fmla="*/ 4027423 h 6933129"/>
              <a:gd name="connsiteX14583" fmla="*/ 11854795 w 12207421"/>
              <a:gd name="connsiteY14583" fmla="*/ 3982274 h 6933129"/>
              <a:gd name="connsiteX14584" fmla="*/ 11863966 w 12207421"/>
              <a:gd name="connsiteY14584" fmla="*/ 3978746 h 6933129"/>
              <a:gd name="connsiteX14585" fmla="*/ 7052537 w 12207421"/>
              <a:gd name="connsiteY14585" fmla="*/ 3977103 h 6933129"/>
              <a:gd name="connsiteX14586" fmla="*/ 7056769 w 12207421"/>
              <a:gd name="connsiteY14586" fmla="*/ 3986275 h 6933129"/>
              <a:gd name="connsiteX14587" fmla="*/ 7044776 w 12207421"/>
              <a:gd name="connsiteY14587" fmla="*/ 4020839 h 6933129"/>
              <a:gd name="connsiteX14588" fmla="*/ 7038427 w 12207421"/>
              <a:gd name="connsiteY14588" fmla="*/ 4025777 h 6933129"/>
              <a:gd name="connsiteX14589" fmla="*/ 7036311 w 12207421"/>
              <a:gd name="connsiteY14589" fmla="*/ 4025072 h 6933129"/>
              <a:gd name="connsiteX14590" fmla="*/ 7031373 w 12207421"/>
              <a:gd name="connsiteY14590" fmla="*/ 4015901 h 6933129"/>
              <a:gd name="connsiteX14591" fmla="*/ 7043366 w 12207421"/>
              <a:gd name="connsiteY14591" fmla="*/ 3981337 h 6933129"/>
              <a:gd name="connsiteX14592" fmla="*/ 7052537 w 12207421"/>
              <a:gd name="connsiteY14592" fmla="*/ 3977103 h 6933129"/>
              <a:gd name="connsiteX14593" fmla="*/ 9956787 w 12207421"/>
              <a:gd name="connsiteY14593" fmla="*/ 3977084 h 6933129"/>
              <a:gd name="connsiteX14594" fmla="*/ 9963842 w 12207421"/>
              <a:gd name="connsiteY14594" fmla="*/ 3984138 h 6933129"/>
              <a:gd name="connsiteX14595" fmla="*/ 9963842 w 12207421"/>
              <a:gd name="connsiteY14595" fmla="*/ 4000363 h 6933129"/>
              <a:gd name="connsiteX14596" fmla="*/ 9956787 w 12207421"/>
              <a:gd name="connsiteY14596" fmla="*/ 4007418 h 6933129"/>
              <a:gd name="connsiteX14597" fmla="*/ 9949733 w 12207421"/>
              <a:gd name="connsiteY14597" fmla="*/ 4000363 h 6933129"/>
              <a:gd name="connsiteX14598" fmla="*/ 9949733 w 12207421"/>
              <a:gd name="connsiteY14598" fmla="*/ 3984138 h 6933129"/>
              <a:gd name="connsiteX14599" fmla="*/ 9956787 w 12207421"/>
              <a:gd name="connsiteY14599" fmla="*/ 3977084 h 6933129"/>
              <a:gd name="connsiteX14600" fmla="*/ 153608 w 12207421"/>
              <a:gd name="connsiteY14600" fmla="*/ 3976474 h 6933129"/>
              <a:gd name="connsiteX14601" fmla="*/ 163485 w 12207421"/>
              <a:gd name="connsiteY14601" fmla="*/ 3977885 h 6933129"/>
              <a:gd name="connsiteX14602" fmla="*/ 162074 w 12207421"/>
              <a:gd name="connsiteY14602" fmla="*/ 3987761 h 6933129"/>
              <a:gd name="connsiteX14603" fmla="*/ 114104 w 12207421"/>
              <a:gd name="connsiteY14603" fmla="*/ 4029382 h 6933129"/>
              <a:gd name="connsiteX14604" fmla="*/ 150081 w 12207421"/>
              <a:gd name="connsiteY14604" fmla="*/ 4081585 h 6933129"/>
              <a:gd name="connsiteX14605" fmla="*/ 143027 w 12207421"/>
              <a:gd name="connsiteY14605" fmla="*/ 4088639 h 6933129"/>
              <a:gd name="connsiteX14606" fmla="*/ 135972 w 12207421"/>
              <a:gd name="connsiteY14606" fmla="*/ 4081585 h 6933129"/>
              <a:gd name="connsiteX14607" fmla="*/ 104933 w 12207421"/>
              <a:gd name="connsiteY14607" fmla="*/ 4039964 h 6933129"/>
              <a:gd name="connsiteX14608" fmla="*/ 104228 w 12207421"/>
              <a:gd name="connsiteY14608" fmla="*/ 4039259 h 6933129"/>
              <a:gd name="connsiteX14609" fmla="*/ 64017 w 12207421"/>
              <a:gd name="connsiteY14609" fmla="*/ 4088639 h 6933129"/>
              <a:gd name="connsiteX14610" fmla="*/ 58374 w 12207421"/>
              <a:gd name="connsiteY14610" fmla="*/ 4091461 h 6933129"/>
              <a:gd name="connsiteX14611" fmla="*/ 54141 w 12207421"/>
              <a:gd name="connsiteY14611" fmla="*/ 4090756 h 6933129"/>
              <a:gd name="connsiteX14612" fmla="*/ 52730 w 12207421"/>
              <a:gd name="connsiteY14612" fmla="*/ 4080880 h 6933129"/>
              <a:gd name="connsiteX14613" fmla="*/ 92235 w 12207421"/>
              <a:gd name="connsiteY14613" fmla="*/ 4032204 h 6933129"/>
              <a:gd name="connsiteX14614" fmla="*/ 54847 w 12207421"/>
              <a:gd name="connsiteY14614" fmla="*/ 4001165 h 6933129"/>
              <a:gd name="connsiteX14615" fmla="*/ 56963 w 12207421"/>
              <a:gd name="connsiteY14615" fmla="*/ 3991289 h 6933129"/>
              <a:gd name="connsiteX14616" fmla="*/ 66839 w 12207421"/>
              <a:gd name="connsiteY14616" fmla="*/ 3993405 h 6933129"/>
              <a:gd name="connsiteX14617" fmla="*/ 102111 w 12207421"/>
              <a:gd name="connsiteY14617" fmla="*/ 4021623 h 6933129"/>
              <a:gd name="connsiteX14618" fmla="*/ 153608 w 12207421"/>
              <a:gd name="connsiteY14618" fmla="*/ 3976474 h 6933129"/>
              <a:gd name="connsiteX14619" fmla="*/ 11547927 w 12207421"/>
              <a:gd name="connsiteY14619" fmla="*/ 3973103 h 6933129"/>
              <a:gd name="connsiteX14620" fmla="*/ 11552160 w 12207421"/>
              <a:gd name="connsiteY14620" fmla="*/ 3982273 h 6933129"/>
              <a:gd name="connsiteX14621" fmla="*/ 11552160 w 12207421"/>
              <a:gd name="connsiteY14621" fmla="*/ 3982979 h 6933129"/>
              <a:gd name="connsiteX14622" fmla="*/ 11579672 w 12207421"/>
              <a:gd name="connsiteY14622" fmla="*/ 4052114 h 6933129"/>
              <a:gd name="connsiteX14623" fmla="*/ 11585316 w 12207421"/>
              <a:gd name="connsiteY14623" fmla="*/ 4058463 h 6933129"/>
              <a:gd name="connsiteX14624" fmla="*/ 11583905 w 12207421"/>
              <a:gd name="connsiteY14624" fmla="*/ 4063401 h 6933129"/>
              <a:gd name="connsiteX14625" fmla="*/ 11595192 w 12207421"/>
              <a:gd name="connsiteY14625" fmla="*/ 4090913 h 6933129"/>
              <a:gd name="connsiteX14626" fmla="*/ 11590959 w 12207421"/>
              <a:gd name="connsiteY14626" fmla="*/ 4100084 h 6933129"/>
              <a:gd name="connsiteX14627" fmla="*/ 11588138 w 12207421"/>
              <a:gd name="connsiteY14627" fmla="*/ 4100790 h 6933129"/>
              <a:gd name="connsiteX14628" fmla="*/ 11581789 w 12207421"/>
              <a:gd name="connsiteY14628" fmla="*/ 4096556 h 6933129"/>
              <a:gd name="connsiteX14629" fmla="*/ 11570502 w 12207421"/>
              <a:gd name="connsiteY14629" fmla="*/ 4067634 h 6933129"/>
              <a:gd name="connsiteX14630" fmla="*/ 11521825 w 12207421"/>
              <a:gd name="connsiteY14630" fmla="*/ 4072572 h 6933129"/>
              <a:gd name="connsiteX14631" fmla="*/ 11514771 w 12207421"/>
              <a:gd name="connsiteY14631" fmla="*/ 4093030 h 6933129"/>
              <a:gd name="connsiteX14632" fmla="*/ 11508422 w 12207421"/>
              <a:gd name="connsiteY14632" fmla="*/ 4097968 h 6933129"/>
              <a:gd name="connsiteX14633" fmla="*/ 11506305 w 12207421"/>
              <a:gd name="connsiteY14633" fmla="*/ 4097262 h 6933129"/>
              <a:gd name="connsiteX14634" fmla="*/ 11502073 w 12207421"/>
              <a:gd name="connsiteY14634" fmla="*/ 4088092 h 6933129"/>
              <a:gd name="connsiteX14635" fmla="*/ 11539461 w 12207421"/>
              <a:gd name="connsiteY14635" fmla="*/ 3981568 h 6933129"/>
              <a:gd name="connsiteX14636" fmla="*/ 11538050 w 12207421"/>
              <a:gd name="connsiteY14636" fmla="*/ 3979452 h 6933129"/>
              <a:gd name="connsiteX14637" fmla="*/ 11538756 w 12207421"/>
              <a:gd name="connsiteY14637" fmla="*/ 3977335 h 6933129"/>
              <a:gd name="connsiteX14638" fmla="*/ 11547927 w 12207421"/>
              <a:gd name="connsiteY14638" fmla="*/ 3973103 h 6933129"/>
              <a:gd name="connsiteX14639" fmla="*/ 1314803 w 12207421"/>
              <a:gd name="connsiteY14639" fmla="*/ 3968733 h 6933129"/>
              <a:gd name="connsiteX14640" fmla="*/ 1318331 w 12207421"/>
              <a:gd name="connsiteY14640" fmla="*/ 3978610 h 6933129"/>
              <a:gd name="connsiteX14641" fmla="*/ 1269653 w 12207421"/>
              <a:gd name="connsiteY14641" fmla="*/ 4089368 h 6933129"/>
              <a:gd name="connsiteX14642" fmla="*/ 1268242 w 12207421"/>
              <a:gd name="connsiteY14642" fmla="*/ 4097127 h 6933129"/>
              <a:gd name="connsiteX14643" fmla="*/ 1263304 w 12207421"/>
              <a:gd name="connsiteY14643" fmla="*/ 4102773 h 6933129"/>
              <a:gd name="connsiteX14644" fmla="*/ 1258366 w 12207421"/>
              <a:gd name="connsiteY14644" fmla="*/ 4104889 h 6933129"/>
              <a:gd name="connsiteX14645" fmla="*/ 1254838 w 12207421"/>
              <a:gd name="connsiteY14645" fmla="*/ 4103478 h 6933129"/>
              <a:gd name="connsiteX14646" fmla="*/ 1252017 w 12207421"/>
              <a:gd name="connsiteY14646" fmla="*/ 4095011 h 6933129"/>
              <a:gd name="connsiteX14647" fmla="*/ 1280236 w 12207421"/>
              <a:gd name="connsiteY14647" fmla="*/ 4030818 h 6933129"/>
              <a:gd name="connsiteX14648" fmla="*/ 1229442 w 12207421"/>
              <a:gd name="connsiteY14648" fmla="*/ 3983548 h 6933129"/>
              <a:gd name="connsiteX14649" fmla="*/ 1232264 w 12207421"/>
              <a:gd name="connsiteY14649" fmla="*/ 3973672 h 6933129"/>
              <a:gd name="connsiteX14650" fmla="*/ 1242140 w 12207421"/>
              <a:gd name="connsiteY14650" fmla="*/ 3976493 h 6933129"/>
              <a:gd name="connsiteX14651" fmla="*/ 1285879 w 12207421"/>
              <a:gd name="connsiteY14651" fmla="*/ 4017414 h 6933129"/>
              <a:gd name="connsiteX14652" fmla="*/ 1305633 w 12207421"/>
              <a:gd name="connsiteY14652" fmla="*/ 3972261 h 6933129"/>
              <a:gd name="connsiteX14653" fmla="*/ 1314803 w 12207421"/>
              <a:gd name="connsiteY14653" fmla="*/ 3968733 h 6933129"/>
              <a:gd name="connsiteX14654" fmla="*/ 10287641 w 12207421"/>
              <a:gd name="connsiteY14654" fmla="*/ 3968634 h 6933129"/>
              <a:gd name="connsiteX14655" fmla="*/ 10292578 w 12207421"/>
              <a:gd name="connsiteY14655" fmla="*/ 3974982 h 6933129"/>
              <a:gd name="connsiteX14656" fmla="*/ 10299633 w 12207421"/>
              <a:gd name="connsiteY14656" fmla="*/ 4050464 h 6933129"/>
              <a:gd name="connsiteX14657" fmla="*/ 10293284 w 12207421"/>
              <a:gd name="connsiteY14657" fmla="*/ 4058222 h 6933129"/>
              <a:gd name="connsiteX14658" fmla="*/ 10292578 w 12207421"/>
              <a:gd name="connsiteY14658" fmla="*/ 4058222 h 6933129"/>
              <a:gd name="connsiteX14659" fmla="*/ 10285524 w 12207421"/>
              <a:gd name="connsiteY14659" fmla="*/ 4051875 h 6933129"/>
              <a:gd name="connsiteX14660" fmla="*/ 10280586 w 12207421"/>
              <a:gd name="connsiteY14660" fmla="*/ 3996146 h 6933129"/>
              <a:gd name="connsiteX14661" fmla="*/ 10269299 w 12207421"/>
              <a:gd name="connsiteY14661" fmla="*/ 4012371 h 6933129"/>
              <a:gd name="connsiteX14662" fmla="*/ 10258716 w 12207421"/>
              <a:gd name="connsiteY14662" fmla="*/ 4013781 h 6933129"/>
              <a:gd name="connsiteX14663" fmla="*/ 10257305 w 12207421"/>
              <a:gd name="connsiteY14663" fmla="*/ 4003906 h 6933129"/>
              <a:gd name="connsiteX14664" fmla="*/ 10279880 w 12207421"/>
              <a:gd name="connsiteY14664" fmla="*/ 3971455 h 6933129"/>
              <a:gd name="connsiteX14665" fmla="*/ 10287641 w 12207421"/>
              <a:gd name="connsiteY14665" fmla="*/ 3968634 h 6933129"/>
              <a:gd name="connsiteX14666" fmla="*/ 998756 w 12207421"/>
              <a:gd name="connsiteY14666" fmla="*/ 3963090 h 6933129"/>
              <a:gd name="connsiteX14667" fmla="*/ 1002989 w 12207421"/>
              <a:gd name="connsiteY14667" fmla="*/ 3972260 h 6933129"/>
              <a:gd name="connsiteX14668" fmla="*/ 1002989 w 12207421"/>
              <a:gd name="connsiteY14668" fmla="*/ 3972966 h 6933129"/>
              <a:gd name="connsiteX14669" fmla="*/ 1030502 w 12207421"/>
              <a:gd name="connsiteY14669" fmla="*/ 4042104 h 6933129"/>
              <a:gd name="connsiteX14670" fmla="*/ 1036146 w 12207421"/>
              <a:gd name="connsiteY14670" fmla="*/ 4048455 h 6933129"/>
              <a:gd name="connsiteX14671" fmla="*/ 1034735 w 12207421"/>
              <a:gd name="connsiteY14671" fmla="*/ 4053393 h 6933129"/>
              <a:gd name="connsiteX14672" fmla="*/ 1046022 w 12207421"/>
              <a:gd name="connsiteY14672" fmla="*/ 4080904 h 6933129"/>
              <a:gd name="connsiteX14673" fmla="*/ 1041789 w 12207421"/>
              <a:gd name="connsiteY14673" fmla="*/ 4090073 h 6933129"/>
              <a:gd name="connsiteX14674" fmla="*/ 1038968 w 12207421"/>
              <a:gd name="connsiteY14674" fmla="*/ 4090780 h 6933129"/>
              <a:gd name="connsiteX14675" fmla="*/ 1032619 w 12207421"/>
              <a:gd name="connsiteY14675" fmla="*/ 4086547 h 6933129"/>
              <a:gd name="connsiteX14676" fmla="*/ 1021331 w 12207421"/>
              <a:gd name="connsiteY14676" fmla="*/ 4057626 h 6933129"/>
              <a:gd name="connsiteX14677" fmla="*/ 972655 w 12207421"/>
              <a:gd name="connsiteY14677" fmla="*/ 4062564 h 6933129"/>
              <a:gd name="connsiteX14678" fmla="*/ 965601 w 12207421"/>
              <a:gd name="connsiteY14678" fmla="*/ 4083021 h 6933129"/>
              <a:gd name="connsiteX14679" fmla="*/ 959252 w 12207421"/>
              <a:gd name="connsiteY14679" fmla="*/ 4087958 h 6933129"/>
              <a:gd name="connsiteX14680" fmla="*/ 957135 w 12207421"/>
              <a:gd name="connsiteY14680" fmla="*/ 4087252 h 6933129"/>
              <a:gd name="connsiteX14681" fmla="*/ 952903 w 12207421"/>
              <a:gd name="connsiteY14681" fmla="*/ 4078082 h 6933129"/>
              <a:gd name="connsiteX14682" fmla="*/ 990291 w 12207421"/>
              <a:gd name="connsiteY14682" fmla="*/ 3971555 h 6933129"/>
              <a:gd name="connsiteX14683" fmla="*/ 988880 w 12207421"/>
              <a:gd name="connsiteY14683" fmla="*/ 3969439 h 6933129"/>
              <a:gd name="connsiteX14684" fmla="*/ 989586 w 12207421"/>
              <a:gd name="connsiteY14684" fmla="*/ 3967322 h 6933129"/>
              <a:gd name="connsiteX14685" fmla="*/ 998756 w 12207421"/>
              <a:gd name="connsiteY14685" fmla="*/ 3963090 h 6933129"/>
              <a:gd name="connsiteX14686" fmla="*/ 2620006 w 12207421"/>
              <a:gd name="connsiteY14686" fmla="*/ 3961131 h 6933129"/>
              <a:gd name="connsiteX14687" fmla="*/ 2633233 w 12207421"/>
              <a:gd name="connsiteY14687" fmla="*/ 3961660 h 6933129"/>
              <a:gd name="connsiteX14688" fmla="*/ 2639582 w 12207421"/>
              <a:gd name="connsiteY14688" fmla="*/ 3989173 h 6933129"/>
              <a:gd name="connsiteX14689" fmla="*/ 2635350 w 12207421"/>
              <a:gd name="connsiteY14689" fmla="*/ 3994111 h 6933129"/>
              <a:gd name="connsiteX14690" fmla="*/ 2631822 w 12207421"/>
              <a:gd name="connsiteY14690" fmla="*/ 4004693 h 6933129"/>
              <a:gd name="connsiteX14691" fmla="*/ 2634644 w 12207421"/>
              <a:gd name="connsiteY14691" fmla="*/ 4010337 h 6933129"/>
              <a:gd name="connsiteX14692" fmla="*/ 2645931 w 12207421"/>
              <a:gd name="connsiteY14692" fmla="*/ 4013864 h 6933129"/>
              <a:gd name="connsiteX14693" fmla="*/ 2669211 w 12207421"/>
              <a:gd name="connsiteY14693" fmla="*/ 4002577 h 6933129"/>
              <a:gd name="connsiteX14694" fmla="*/ 2679087 w 12207421"/>
              <a:gd name="connsiteY14694" fmla="*/ 4003988 h 6933129"/>
              <a:gd name="connsiteX14695" fmla="*/ 2677676 w 12207421"/>
              <a:gd name="connsiteY14695" fmla="*/ 4013864 h 6933129"/>
              <a:gd name="connsiteX14696" fmla="*/ 2648047 w 12207421"/>
              <a:gd name="connsiteY14696" fmla="*/ 4027974 h 6933129"/>
              <a:gd name="connsiteX14697" fmla="*/ 2645931 w 12207421"/>
              <a:gd name="connsiteY14697" fmla="*/ 4027974 h 6933129"/>
              <a:gd name="connsiteX14698" fmla="*/ 2626884 w 12207421"/>
              <a:gd name="connsiteY14698" fmla="*/ 4020918 h 6933129"/>
              <a:gd name="connsiteX14699" fmla="*/ 2619124 w 12207421"/>
              <a:gd name="connsiteY14699" fmla="*/ 4005399 h 6933129"/>
              <a:gd name="connsiteX14700" fmla="*/ 2624767 w 12207421"/>
              <a:gd name="connsiteY14700" fmla="*/ 3987763 h 6933129"/>
              <a:gd name="connsiteX14701" fmla="*/ 2626884 w 12207421"/>
              <a:gd name="connsiteY14701" fmla="*/ 3983529 h 6933129"/>
              <a:gd name="connsiteX14702" fmla="*/ 2626884 w 12207421"/>
              <a:gd name="connsiteY14702" fmla="*/ 3974358 h 6933129"/>
              <a:gd name="connsiteX14703" fmla="*/ 2618418 w 12207421"/>
              <a:gd name="connsiteY14703" fmla="*/ 3979296 h 6933129"/>
              <a:gd name="connsiteX14704" fmla="*/ 2609247 w 12207421"/>
              <a:gd name="connsiteY14704" fmla="*/ 3985646 h 6933129"/>
              <a:gd name="connsiteX14705" fmla="*/ 2600077 w 12207421"/>
              <a:gd name="connsiteY14705" fmla="*/ 3982118 h 6933129"/>
              <a:gd name="connsiteX14706" fmla="*/ 2603604 w 12207421"/>
              <a:gd name="connsiteY14706" fmla="*/ 3972947 h 6933129"/>
              <a:gd name="connsiteX14707" fmla="*/ 2609953 w 12207421"/>
              <a:gd name="connsiteY14707" fmla="*/ 3968009 h 6933129"/>
              <a:gd name="connsiteX14708" fmla="*/ 2620006 w 12207421"/>
              <a:gd name="connsiteY14708" fmla="*/ 3961131 h 6933129"/>
              <a:gd name="connsiteX14709" fmla="*/ 10176181 w 12207421"/>
              <a:gd name="connsiteY14709" fmla="*/ 3956640 h 6933129"/>
              <a:gd name="connsiteX14710" fmla="*/ 10186057 w 12207421"/>
              <a:gd name="connsiteY14710" fmla="*/ 3956640 h 6933129"/>
              <a:gd name="connsiteX14711" fmla="*/ 10186057 w 12207421"/>
              <a:gd name="connsiteY14711" fmla="*/ 3966517 h 6933129"/>
              <a:gd name="connsiteX14712" fmla="*/ 10145141 w 12207421"/>
              <a:gd name="connsiteY14712" fmla="*/ 4107605 h 6933129"/>
              <a:gd name="connsiteX14713" fmla="*/ 10162777 w 12207421"/>
              <a:gd name="connsiteY14713" fmla="*/ 4145697 h 6933129"/>
              <a:gd name="connsiteX14714" fmla="*/ 10197344 w 12207421"/>
              <a:gd name="connsiteY14714" fmla="*/ 4160512 h 6933129"/>
              <a:gd name="connsiteX14715" fmla="*/ 10205104 w 12207421"/>
              <a:gd name="connsiteY14715" fmla="*/ 4166862 h 6933129"/>
              <a:gd name="connsiteX14716" fmla="*/ 10198755 w 12207421"/>
              <a:gd name="connsiteY14716" fmla="*/ 4174621 h 6933129"/>
              <a:gd name="connsiteX14717" fmla="*/ 10193111 w 12207421"/>
              <a:gd name="connsiteY14717" fmla="*/ 4175326 h 6933129"/>
              <a:gd name="connsiteX14718" fmla="*/ 10151490 w 12207421"/>
              <a:gd name="connsiteY14718" fmla="*/ 4155574 h 6933129"/>
              <a:gd name="connsiteX14719" fmla="*/ 10131032 w 12207421"/>
              <a:gd name="connsiteY14719" fmla="*/ 4111132 h 6933129"/>
              <a:gd name="connsiteX14720" fmla="*/ 10176181 w 12207421"/>
              <a:gd name="connsiteY14720" fmla="*/ 3956640 h 6933129"/>
              <a:gd name="connsiteX14721" fmla="*/ 3606035 w 12207421"/>
              <a:gd name="connsiteY14721" fmla="*/ 3956017 h 6933129"/>
              <a:gd name="connsiteX14722" fmla="*/ 3613090 w 12207421"/>
              <a:gd name="connsiteY14722" fmla="*/ 3963071 h 6933129"/>
              <a:gd name="connsiteX14723" fmla="*/ 3606035 w 12207421"/>
              <a:gd name="connsiteY14723" fmla="*/ 3970126 h 6933129"/>
              <a:gd name="connsiteX14724" fmla="*/ 3426853 w 12207421"/>
              <a:gd name="connsiteY14724" fmla="*/ 3992700 h 6933129"/>
              <a:gd name="connsiteX14725" fmla="*/ 3416272 w 12207421"/>
              <a:gd name="connsiteY14725" fmla="*/ 4118974 h 6933129"/>
              <a:gd name="connsiteX14726" fmla="*/ 3412039 w 12207421"/>
              <a:gd name="connsiteY14726" fmla="*/ 4126734 h 6933129"/>
              <a:gd name="connsiteX14727" fmla="*/ 3409217 w 12207421"/>
              <a:gd name="connsiteY14727" fmla="*/ 4127439 h 6933129"/>
              <a:gd name="connsiteX14728" fmla="*/ 3402868 w 12207421"/>
              <a:gd name="connsiteY14728" fmla="*/ 4123912 h 6933129"/>
              <a:gd name="connsiteX14729" fmla="*/ 3359131 w 12207421"/>
              <a:gd name="connsiteY14729" fmla="*/ 4019508 h 6933129"/>
              <a:gd name="connsiteX14730" fmla="*/ 3364069 w 12207421"/>
              <a:gd name="connsiteY14730" fmla="*/ 4011041 h 6933129"/>
              <a:gd name="connsiteX14731" fmla="*/ 3372534 w 12207421"/>
              <a:gd name="connsiteY14731" fmla="*/ 4015979 h 6933129"/>
              <a:gd name="connsiteX14732" fmla="*/ 3397225 w 12207421"/>
              <a:gd name="connsiteY14732" fmla="*/ 4082997 h 6933129"/>
              <a:gd name="connsiteX14733" fmla="*/ 3414861 w 12207421"/>
              <a:gd name="connsiteY14733" fmla="*/ 3984940 h 6933129"/>
              <a:gd name="connsiteX14734" fmla="*/ 3420504 w 12207421"/>
              <a:gd name="connsiteY14734" fmla="*/ 3979296 h 6933129"/>
              <a:gd name="connsiteX14735" fmla="*/ 3606035 w 12207421"/>
              <a:gd name="connsiteY14735" fmla="*/ 3956017 h 6933129"/>
              <a:gd name="connsiteX14736" fmla="*/ 6443019 w 12207421"/>
              <a:gd name="connsiteY14736" fmla="*/ 3953119 h 6933129"/>
              <a:gd name="connsiteX14737" fmla="*/ 6451484 w 12207421"/>
              <a:gd name="connsiteY14737" fmla="*/ 3958763 h 6933129"/>
              <a:gd name="connsiteX14738" fmla="*/ 6445841 w 12207421"/>
              <a:gd name="connsiteY14738" fmla="*/ 3967228 h 6933129"/>
              <a:gd name="connsiteX14739" fmla="*/ 6409156 w 12207421"/>
              <a:gd name="connsiteY14739" fmla="*/ 3974283 h 6933129"/>
              <a:gd name="connsiteX14740" fmla="*/ 6407746 w 12207421"/>
              <a:gd name="connsiteY14740" fmla="*/ 3974283 h 6933129"/>
              <a:gd name="connsiteX14741" fmla="*/ 6400692 w 12207421"/>
              <a:gd name="connsiteY14741" fmla="*/ 3968640 h 6933129"/>
              <a:gd name="connsiteX14742" fmla="*/ 6406334 w 12207421"/>
              <a:gd name="connsiteY14742" fmla="*/ 3960173 h 6933129"/>
              <a:gd name="connsiteX14743" fmla="*/ 10478814 w 12207421"/>
              <a:gd name="connsiteY14743" fmla="*/ 3953112 h 6933129"/>
              <a:gd name="connsiteX14744" fmla="*/ 10488690 w 12207421"/>
              <a:gd name="connsiteY14744" fmla="*/ 3953818 h 6933129"/>
              <a:gd name="connsiteX14745" fmla="*/ 10519025 w 12207421"/>
              <a:gd name="connsiteY14745" fmla="*/ 4212010 h 6933129"/>
              <a:gd name="connsiteX14746" fmla="*/ 10512676 w 12207421"/>
              <a:gd name="connsiteY14746" fmla="*/ 4215538 h 6933129"/>
              <a:gd name="connsiteX14747" fmla="*/ 10509149 w 12207421"/>
              <a:gd name="connsiteY14747" fmla="*/ 4214833 h 6933129"/>
              <a:gd name="connsiteX14748" fmla="*/ 10506327 w 12207421"/>
              <a:gd name="connsiteY14748" fmla="*/ 4205661 h 6933129"/>
              <a:gd name="connsiteX14749" fmla="*/ 10478108 w 12207421"/>
              <a:gd name="connsiteY14749" fmla="*/ 3962989 h 6933129"/>
              <a:gd name="connsiteX14750" fmla="*/ 10478814 w 12207421"/>
              <a:gd name="connsiteY14750" fmla="*/ 3953112 h 6933129"/>
              <a:gd name="connsiteX14751" fmla="*/ 1652719 w 12207421"/>
              <a:gd name="connsiteY14751" fmla="*/ 3949687 h 6933129"/>
              <a:gd name="connsiteX14752" fmla="*/ 1670355 w 12207421"/>
              <a:gd name="connsiteY14752" fmla="*/ 3952509 h 6933129"/>
              <a:gd name="connsiteX14753" fmla="*/ 1678821 w 12207421"/>
              <a:gd name="connsiteY14753" fmla="*/ 3979315 h 6933129"/>
              <a:gd name="connsiteX14754" fmla="*/ 1675998 w 12207421"/>
              <a:gd name="connsiteY14754" fmla="*/ 3987075 h 6933129"/>
              <a:gd name="connsiteX14755" fmla="*/ 1687286 w 12207421"/>
              <a:gd name="connsiteY14755" fmla="*/ 3984959 h 6933129"/>
              <a:gd name="connsiteX14756" fmla="*/ 1695752 w 12207421"/>
              <a:gd name="connsiteY14756" fmla="*/ 3990603 h 6933129"/>
              <a:gd name="connsiteX14757" fmla="*/ 1690108 w 12207421"/>
              <a:gd name="connsiteY14757" fmla="*/ 3999068 h 6933129"/>
              <a:gd name="connsiteX14758" fmla="*/ 1664007 w 12207421"/>
              <a:gd name="connsiteY14758" fmla="*/ 4003301 h 6933129"/>
              <a:gd name="connsiteX14759" fmla="*/ 1662595 w 12207421"/>
              <a:gd name="connsiteY14759" fmla="*/ 4003301 h 6933129"/>
              <a:gd name="connsiteX14760" fmla="*/ 1657657 w 12207421"/>
              <a:gd name="connsiteY14760" fmla="*/ 3999068 h 6933129"/>
              <a:gd name="connsiteX14761" fmla="*/ 1657657 w 12207421"/>
              <a:gd name="connsiteY14761" fmla="*/ 3991308 h 6933129"/>
              <a:gd name="connsiteX14762" fmla="*/ 1666122 w 12207421"/>
              <a:gd name="connsiteY14762" fmla="*/ 3975083 h 6933129"/>
              <a:gd name="connsiteX14763" fmla="*/ 1662595 w 12207421"/>
              <a:gd name="connsiteY14763" fmla="*/ 3963090 h 6933129"/>
              <a:gd name="connsiteX14764" fmla="*/ 1657657 w 12207421"/>
              <a:gd name="connsiteY14764" fmla="*/ 3962385 h 6933129"/>
              <a:gd name="connsiteX14765" fmla="*/ 1655541 w 12207421"/>
              <a:gd name="connsiteY14765" fmla="*/ 3963796 h 6933129"/>
              <a:gd name="connsiteX14766" fmla="*/ 1647074 w 12207421"/>
              <a:gd name="connsiteY14766" fmla="*/ 3968734 h 6933129"/>
              <a:gd name="connsiteX14767" fmla="*/ 1642137 w 12207421"/>
              <a:gd name="connsiteY14767" fmla="*/ 3960268 h 6933129"/>
              <a:gd name="connsiteX14768" fmla="*/ 1652719 w 12207421"/>
              <a:gd name="connsiteY14768" fmla="*/ 3949687 h 6933129"/>
              <a:gd name="connsiteX14769" fmla="*/ 8859827 w 12207421"/>
              <a:gd name="connsiteY14769" fmla="*/ 3948156 h 6933129"/>
              <a:gd name="connsiteX14770" fmla="*/ 8861238 w 12207421"/>
              <a:gd name="connsiteY14770" fmla="*/ 3958032 h 6933129"/>
              <a:gd name="connsiteX14771" fmla="*/ 8829494 w 12207421"/>
              <a:gd name="connsiteY14771" fmla="*/ 4000360 h 6933129"/>
              <a:gd name="connsiteX14772" fmla="*/ 8864060 w 12207421"/>
              <a:gd name="connsiteY14772" fmla="*/ 4048329 h 6933129"/>
              <a:gd name="connsiteX14773" fmla="*/ 8861944 w 12207421"/>
              <a:gd name="connsiteY14773" fmla="*/ 4058205 h 6933129"/>
              <a:gd name="connsiteX14774" fmla="*/ 8858416 w 12207421"/>
              <a:gd name="connsiteY14774" fmla="*/ 4058910 h 6933129"/>
              <a:gd name="connsiteX14775" fmla="*/ 8852067 w 12207421"/>
              <a:gd name="connsiteY14775" fmla="*/ 4055383 h 6933129"/>
              <a:gd name="connsiteX14776" fmla="*/ 8821734 w 12207421"/>
              <a:gd name="connsiteY14776" fmla="*/ 4012351 h 6933129"/>
              <a:gd name="connsiteX14777" fmla="*/ 8787871 w 12207421"/>
              <a:gd name="connsiteY14777" fmla="*/ 4065965 h 6933129"/>
              <a:gd name="connsiteX14778" fmla="*/ 8781522 w 12207421"/>
              <a:gd name="connsiteY14778" fmla="*/ 4069492 h 6933129"/>
              <a:gd name="connsiteX14779" fmla="*/ 8777995 w 12207421"/>
              <a:gd name="connsiteY14779" fmla="*/ 4068787 h 6933129"/>
              <a:gd name="connsiteX14780" fmla="*/ 8775879 w 12207421"/>
              <a:gd name="connsiteY14780" fmla="*/ 4059616 h 6933129"/>
              <a:gd name="connsiteX14781" fmla="*/ 8812563 w 12207421"/>
              <a:gd name="connsiteY14781" fmla="*/ 4001771 h 6933129"/>
              <a:gd name="connsiteX14782" fmla="*/ 8778701 w 12207421"/>
              <a:gd name="connsiteY14782" fmla="*/ 3967204 h 6933129"/>
              <a:gd name="connsiteX14783" fmla="*/ 8777995 w 12207421"/>
              <a:gd name="connsiteY14783" fmla="*/ 3957328 h 6933129"/>
              <a:gd name="connsiteX14784" fmla="*/ 8787871 w 12207421"/>
              <a:gd name="connsiteY14784" fmla="*/ 3956622 h 6933129"/>
              <a:gd name="connsiteX14785" fmla="*/ 8820323 w 12207421"/>
              <a:gd name="connsiteY14785" fmla="*/ 3989777 h 6933129"/>
              <a:gd name="connsiteX14786" fmla="*/ 8849951 w 12207421"/>
              <a:gd name="connsiteY14786" fmla="*/ 3949567 h 6933129"/>
              <a:gd name="connsiteX14787" fmla="*/ 8859827 w 12207421"/>
              <a:gd name="connsiteY14787" fmla="*/ 3948156 h 6933129"/>
              <a:gd name="connsiteX14788" fmla="*/ 4635979 w 12207421"/>
              <a:gd name="connsiteY14788" fmla="*/ 3945439 h 6933129"/>
              <a:gd name="connsiteX14789" fmla="*/ 4643034 w 12207421"/>
              <a:gd name="connsiteY14789" fmla="*/ 3952493 h 6933129"/>
              <a:gd name="connsiteX14790" fmla="*/ 4643739 w 12207421"/>
              <a:gd name="connsiteY14790" fmla="*/ 3971540 h 6933129"/>
              <a:gd name="connsiteX14791" fmla="*/ 4636685 w 12207421"/>
              <a:gd name="connsiteY14791" fmla="*/ 3978595 h 6933129"/>
              <a:gd name="connsiteX14792" fmla="*/ 4629631 w 12207421"/>
              <a:gd name="connsiteY14792" fmla="*/ 3971540 h 6933129"/>
              <a:gd name="connsiteX14793" fmla="*/ 4628925 w 12207421"/>
              <a:gd name="connsiteY14793" fmla="*/ 3952493 h 6933129"/>
              <a:gd name="connsiteX14794" fmla="*/ 4635979 w 12207421"/>
              <a:gd name="connsiteY14794" fmla="*/ 3945439 h 6933129"/>
              <a:gd name="connsiteX14795" fmla="*/ 9956787 w 12207421"/>
              <a:gd name="connsiteY14795" fmla="*/ 3941106 h 6933129"/>
              <a:gd name="connsiteX14796" fmla="*/ 9963842 w 12207421"/>
              <a:gd name="connsiteY14796" fmla="*/ 3948160 h 6933129"/>
              <a:gd name="connsiteX14797" fmla="*/ 9963842 w 12207421"/>
              <a:gd name="connsiteY14797" fmla="*/ 3956627 h 6933129"/>
              <a:gd name="connsiteX14798" fmla="*/ 9956787 w 12207421"/>
              <a:gd name="connsiteY14798" fmla="*/ 3963682 h 6933129"/>
              <a:gd name="connsiteX14799" fmla="*/ 9949733 w 12207421"/>
              <a:gd name="connsiteY14799" fmla="*/ 3956627 h 6933129"/>
              <a:gd name="connsiteX14800" fmla="*/ 9949733 w 12207421"/>
              <a:gd name="connsiteY14800" fmla="*/ 3948160 h 6933129"/>
              <a:gd name="connsiteX14801" fmla="*/ 9956787 w 12207421"/>
              <a:gd name="connsiteY14801" fmla="*/ 3941106 h 6933129"/>
              <a:gd name="connsiteX14802" fmla="*/ 7842580 w 12207421"/>
              <a:gd name="connsiteY14802" fmla="*/ 3941101 h 6933129"/>
              <a:gd name="connsiteX14803" fmla="*/ 7852457 w 12207421"/>
              <a:gd name="connsiteY14803" fmla="*/ 3942512 h 6933129"/>
              <a:gd name="connsiteX14804" fmla="*/ 7870798 w 12207421"/>
              <a:gd name="connsiteY14804" fmla="*/ 3965793 h 6933129"/>
              <a:gd name="connsiteX14805" fmla="*/ 7892667 w 12207421"/>
              <a:gd name="connsiteY14805" fmla="*/ 3946745 h 6933129"/>
              <a:gd name="connsiteX14806" fmla="*/ 7902543 w 12207421"/>
              <a:gd name="connsiteY14806" fmla="*/ 3948156 h 6933129"/>
              <a:gd name="connsiteX14807" fmla="*/ 7901132 w 12207421"/>
              <a:gd name="connsiteY14807" fmla="*/ 3958033 h 6933129"/>
              <a:gd name="connsiteX14808" fmla="*/ 7879969 w 12207421"/>
              <a:gd name="connsiteY14808" fmla="*/ 3977080 h 6933129"/>
              <a:gd name="connsiteX14809" fmla="*/ 7916652 w 12207421"/>
              <a:gd name="connsiteY14809" fmla="*/ 4018701 h 6933129"/>
              <a:gd name="connsiteX14810" fmla="*/ 7916652 w 12207421"/>
              <a:gd name="connsiteY14810" fmla="*/ 4028578 h 6933129"/>
              <a:gd name="connsiteX14811" fmla="*/ 7911714 w 12207421"/>
              <a:gd name="connsiteY14811" fmla="*/ 4030694 h 6933129"/>
              <a:gd name="connsiteX14812" fmla="*/ 7906775 w 12207421"/>
              <a:gd name="connsiteY14812" fmla="*/ 4028578 h 6933129"/>
              <a:gd name="connsiteX14813" fmla="*/ 7870093 w 12207421"/>
              <a:gd name="connsiteY14813" fmla="*/ 3987661 h 6933129"/>
              <a:gd name="connsiteX14814" fmla="*/ 7836231 w 12207421"/>
              <a:gd name="connsiteY14814" fmla="*/ 4038454 h 6933129"/>
              <a:gd name="connsiteX14815" fmla="*/ 7829882 w 12207421"/>
              <a:gd name="connsiteY14815" fmla="*/ 4042687 h 6933129"/>
              <a:gd name="connsiteX14816" fmla="*/ 7827061 w 12207421"/>
              <a:gd name="connsiteY14816" fmla="*/ 4041980 h 6933129"/>
              <a:gd name="connsiteX14817" fmla="*/ 7823534 w 12207421"/>
              <a:gd name="connsiteY14817" fmla="*/ 4032811 h 6933129"/>
              <a:gd name="connsiteX14818" fmla="*/ 7860922 w 12207421"/>
              <a:gd name="connsiteY14818" fmla="*/ 3977080 h 6933129"/>
              <a:gd name="connsiteX14819" fmla="*/ 7841170 w 12207421"/>
              <a:gd name="connsiteY14819" fmla="*/ 3950978 h 6933129"/>
              <a:gd name="connsiteX14820" fmla="*/ 7842580 w 12207421"/>
              <a:gd name="connsiteY14820" fmla="*/ 3941101 h 6933129"/>
              <a:gd name="connsiteX14821" fmla="*/ 6816914 w 12207421"/>
              <a:gd name="connsiteY14821" fmla="*/ 3936183 h 6933129"/>
              <a:gd name="connsiteX14822" fmla="*/ 6824674 w 12207421"/>
              <a:gd name="connsiteY14822" fmla="*/ 3942532 h 6933129"/>
              <a:gd name="connsiteX14823" fmla="*/ 6827495 w 12207421"/>
              <a:gd name="connsiteY14823" fmla="*/ 3970050 h 6933129"/>
              <a:gd name="connsiteX14824" fmla="*/ 6839489 w 12207421"/>
              <a:gd name="connsiteY14824" fmla="*/ 3968639 h 6933129"/>
              <a:gd name="connsiteX14825" fmla="*/ 6847249 w 12207421"/>
              <a:gd name="connsiteY14825" fmla="*/ 3974987 h 6933129"/>
              <a:gd name="connsiteX14826" fmla="*/ 6840900 w 12207421"/>
              <a:gd name="connsiteY14826" fmla="*/ 3982749 h 6933129"/>
              <a:gd name="connsiteX14827" fmla="*/ 6828201 w 12207421"/>
              <a:gd name="connsiteY14827" fmla="*/ 3984865 h 6933129"/>
              <a:gd name="connsiteX14828" fmla="*/ 6830318 w 12207421"/>
              <a:gd name="connsiteY14828" fmla="*/ 4005322 h 6933129"/>
              <a:gd name="connsiteX14829" fmla="*/ 6823969 w 12207421"/>
              <a:gd name="connsiteY14829" fmla="*/ 4013081 h 6933129"/>
              <a:gd name="connsiteX14830" fmla="*/ 6823264 w 12207421"/>
              <a:gd name="connsiteY14830" fmla="*/ 4013081 h 6933129"/>
              <a:gd name="connsiteX14831" fmla="*/ 6816208 w 12207421"/>
              <a:gd name="connsiteY14831" fmla="*/ 4006733 h 6933129"/>
              <a:gd name="connsiteX14832" fmla="*/ 6814091 w 12207421"/>
              <a:gd name="connsiteY14832" fmla="*/ 3986982 h 6933129"/>
              <a:gd name="connsiteX14833" fmla="*/ 6792929 w 12207421"/>
              <a:gd name="connsiteY14833" fmla="*/ 3989803 h 6933129"/>
              <a:gd name="connsiteX14834" fmla="*/ 6792222 w 12207421"/>
              <a:gd name="connsiteY14834" fmla="*/ 3989803 h 6933129"/>
              <a:gd name="connsiteX14835" fmla="*/ 6785168 w 12207421"/>
              <a:gd name="connsiteY14835" fmla="*/ 3982043 h 6933129"/>
              <a:gd name="connsiteX14836" fmla="*/ 6791517 w 12207421"/>
              <a:gd name="connsiteY14836" fmla="*/ 3974283 h 6933129"/>
              <a:gd name="connsiteX14837" fmla="*/ 6813387 w 12207421"/>
              <a:gd name="connsiteY14837" fmla="*/ 3971461 h 6933129"/>
              <a:gd name="connsiteX14838" fmla="*/ 6810564 w 12207421"/>
              <a:gd name="connsiteY14838" fmla="*/ 3943943 h 6933129"/>
              <a:gd name="connsiteX14839" fmla="*/ 6816914 w 12207421"/>
              <a:gd name="connsiteY14839" fmla="*/ 3936183 h 6933129"/>
              <a:gd name="connsiteX14840" fmla="*/ 5580251 w 12207421"/>
              <a:gd name="connsiteY14840" fmla="*/ 3934057 h 6933129"/>
              <a:gd name="connsiteX14841" fmla="*/ 6052897 w 12207421"/>
              <a:gd name="connsiteY14841" fmla="*/ 3937584 h 6933129"/>
              <a:gd name="connsiteX14842" fmla="*/ 6059951 w 12207421"/>
              <a:gd name="connsiteY14842" fmla="*/ 3944638 h 6933129"/>
              <a:gd name="connsiteX14843" fmla="*/ 6052897 w 12207421"/>
              <a:gd name="connsiteY14843" fmla="*/ 3951697 h 6933129"/>
              <a:gd name="connsiteX14844" fmla="*/ 5585895 w 12207421"/>
              <a:gd name="connsiteY14844" fmla="*/ 3948166 h 6933129"/>
              <a:gd name="connsiteX14845" fmla="*/ 5507591 w 12207421"/>
              <a:gd name="connsiteY14845" fmla="*/ 4282549 h 6933129"/>
              <a:gd name="connsiteX14846" fmla="*/ 5501242 w 12207421"/>
              <a:gd name="connsiteY14846" fmla="*/ 4288192 h 6933129"/>
              <a:gd name="connsiteX14847" fmla="*/ 5500536 w 12207421"/>
              <a:gd name="connsiteY14847" fmla="*/ 4288192 h 6933129"/>
              <a:gd name="connsiteX14848" fmla="*/ 5494187 w 12207421"/>
              <a:gd name="connsiteY14848" fmla="*/ 4283254 h 6933129"/>
              <a:gd name="connsiteX14849" fmla="*/ 5427876 w 12207421"/>
              <a:gd name="connsiteY14849" fmla="*/ 4105482 h 6933129"/>
              <a:gd name="connsiteX14850" fmla="*/ 5432108 w 12207421"/>
              <a:gd name="connsiteY14850" fmla="*/ 4096311 h 6933129"/>
              <a:gd name="connsiteX14851" fmla="*/ 5440574 w 12207421"/>
              <a:gd name="connsiteY14851" fmla="*/ 4101249 h 6933129"/>
              <a:gd name="connsiteX14852" fmla="*/ 5499125 w 12207421"/>
              <a:gd name="connsiteY14852" fmla="*/ 4257153 h 6933129"/>
              <a:gd name="connsiteX14853" fmla="*/ 5573197 w 12207421"/>
              <a:gd name="connsiteY14853" fmla="*/ 3939700 h 6933129"/>
              <a:gd name="connsiteX14854" fmla="*/ 5580251 w 12207421"/>
              <a:gd name="connsiteY14854" fmla="*/ 3934057 h 6933129"/>
              <a:gd name="connsiteX14855" fmla="*/ 6404923 w 12207421"/>
              <a:gd name="connsiteY14855" fmla="*/ 3932656 h 6933129"/>
              <a:gd name="connsiteX14856" fmla="*/ 6439492 w 12207421"/>
              <a:gd name="connsiteY14856" fmla="*/ 3932656 h 6933129"/>
              <a:gd name="connsiteX14857" fmla="*/ 6446546 w 12207421"/>
              <a:gd name="connsiteY14857" fmla="*/ 3939710 h 6933129"/>
              <a:gd name="connsiteX14858" fmla="*/ 6439492 w 12207421"/>
              <a:gd name="connsiteY14858" fmla="*/ 3946765 h 6933129"/>
              <a:gd name="connsiteX14859" fmla="*/ 6404923 w 12207421"/>
              <a:gd name="connsiteY14859" fmla="*/ 3946765 h 6933129"/>
              <a:gd name="connsiteX14860" fmla="*/ 6397870 w 12207421"/>
              <a:gd name="connsiteY14860" fmla="*/ 3939710 h 6933129"/>
              <a:gd name="connsiteX14861" fmla="*/ 6404923 w 12207421"/>
              <a:gd name="connsiteY14861" fmla="*/ 3932656 h 6933129"/>
              <a:gd name="connsiteX14862" fmla="*/ 6316037 w 12207421"/>
              <a:gd name="connsiteY14862" fmla="*/ 3929128 h 6933129"/>
              <a:gd name="connsiteX14863" fmla="*/ 6296990 w 12207421"/>
              <a:gd name="connsiteY14863" fmla="*/ 3982749 h 6933129"/>
              <a:gd name="connsiteX14864" fmla="*/ 6335084 w 12207421"/>
              <a:gd name="connsiteY14864" fmla="*/ 3978515 h 6933129"/>
              <a:gd name="connsiteX14865" fmla="*/ 7120262 w 12207421"/>
              <a:gd name="connsiteY14865" fmla="*/ 3923485 h 6933129"/>
              <a:gd name="connsiteX14866" fmla="*/ 7127317 w 12207421"/>
              <a:gd name="connsiteY14866" fmla="*/ 3930539 h 6933129"/>
              <a:gd name="connsiteX14867" fmla="*/ 7130138 w 12207421"/>
              <a:gd name="connsiteY14867" fmla="*/ 4003910 h 6933129"/>
              <a:gd name="connsiteX14868" fmla="*/ 7123083 w 12207421"/>
              <a:gd name="connsiteY14868" fmla="*/ 4010964 h 6933129"/>
              <a:gd name="connsiteX14869" fmla="*/ 7116030 w 12207421"/>
              <a:gd name="connsiteY14869" fmla="*/ 4003910 h 6933129"/>
              <a:gd name="connsiteX14870" fmla="*/ 7113207 w 12207421"/>
              <a:gd name="connsiteY14870" fmla="*/ 3930539 h 6933129"/>
              <a:gd name="connsiteX14871" fmla="*/ 7120262 w 12207421"/>
              <a:gd name="connsiteY14871" fmla="*/ 3923485 h 6933129"/>
              <a:gd name="connsiteX14872" fmla="*/ 6951656 w 12207421"/>
              <a:gd name="connsiteY14872" fmla="*/ 3922779 h 6933129"/>
              <a:gd name="connsiteX14873" fmla="*/ 6955889 w 12207421"/>
              <a:gd name="connsiteY14873" fmla="*/ 3931949 h 6933129"/>
              <a:gd name="connsiteX14874" fmla="*/ 6941075 w 12207421"/>
              <a:gd name="connsiteY14874" fmla="*/ 3970754 h 6933129"/>
              <a:gd name="connsiteX14875" fmla="*/ 6940369 w 12207421"/>
              <a:gd name="connsiteY14875" fmla="*/ 3973577 h 6933129"/>
              <a:gd name="connsiteX14876" fmla="*/ 6939664 w 12207421"/>
              <a:gd name="connsiteY14876" fmla="*/ 3974281 h 6933129"/>
              <a:gd name="connsiteX14877" fmla="*/ 6923438 w 12207421"/>
              <a:gd name="connsiteY14877" fmla="*/ 4018018 h 6933129"/>
              <a:gd name="connsiteX14878" fmla="*/ 6917089 w 12207421"/>
              <a:gd name="connsiteY14878" fmla="*/ 4022250 h 6933129"/>
              <a:gd name="connsiteX14879" fmla="*/ 6915678 w 12207421"/>
              <a:gd name="connsiteY14879" fmla="*/ 4022250 h 6933129"/>
              <a:gd name="connsiteX14880" fmla="*/ 6910740 w 12207421"/>
              <a:gd name="connsiteY14880" fmla="*/ 4014490 h 6933129"/>
              <a:gd name="connsiteX14881" fmla="*/ 6912150 w 12207421"/>
              <a:gd name="connsiteY14881" fmla="*/ 4003204 h 6933129"/>
              <a:gd name="connsiteX14882" fmla="*/ 6917089 w 12207421"/>
              <a:gd name="connsiteY14882" fmla="*/ 3997562 h 6933129"/>
              <a:gd name="connsiteX14883" fmla="*/ 6926259 w 12207421"/>
              <a:gd name="connsiteY14883" fmla="*/ 3972870 h 6933129"/>
              <a:gd name="connsiteX14884" fmla="*/ 6874760 w 12207421"/>
              <a:gd name="connsiteY14884" fmla="*/ 3941826 h 6933129"/>
              <a:gd name="connsiteX14885" fmla="*/ 6872645 w 12207421"/>
              <a:gd name="connsiteY14885" fmla="*/ 3931949 h 6933129"/>
              <a:gd name="connsiteX14886" fmla="*/ 6882521 w 12207421"/>
              <a:gd name="connsiteY14886" fmla="*/ 3929833 h 6933129"/>
              <a:gd name="connsiteX14887" fmla="*/ 6931903 w 12207421"/>
              <a:gd name="connsiteY14887" fmla="*/ 3959466 h 6933129"/>
              <a:gd name="connsiteX14888" fmla="*/ 6943896 w 12207421"/>
              <a:gd name="connsiteY14888" fmla="*/ 3927011 h 6933129"/>
              <a:gd name="connsiteX14889" fmla="*/ 6951656 w 12207421"/>
              <a:gd name="connsiteY14889" fmla="*/ 3922779 h 6933129"/>
              <a:gd name="connsiteX14890" fmla="*/ 6750601 w 12207421"/>
              <a:gd name="connsiteY14890" fmla="*/ 3915724 h 6933129"/>
              <a:gd name="connsiteX14891" fmla="*/ 6755539 w 12207421"/>
              <a:gd name="connsiteY14891" fmla="*/ 3922073 h 6933129"/>
              <a:gd name="connsiteX14892" fmla="*/ 6756244 w 12207421"/>
              <a:gd name="connsiteY14892" fmla="*/ 4010964 h 6933129"/>
              <a:gd name="connsiteX14893" fmla="*/ 6749189 w 12207421"/>
              <a:gd name="connsiteY14893" fmla="*/ 4018018 h 6933129"/>
              <a:gd name="connsiteX14894" fmla="*/ 6742135 w 12207421"/>
              <a:gd name="connsiteY14894" fmla="*/ 4010964 h 6933129"/>
              <a:gd name="connsiteX14895" fmla="*/ 6741429 w 12207421"/>
              <a:gd name="connsiteY14895" fmla="*/ 3941826 h 6933129"/>
              <a:gd name="connsiteX14896" fmla="*/ 6735786 w 12207421"/>
              <a:gd name="connsiteY14896" fmla="*/ 3948881 h 6933129"/>
              <a:gd name="connsiteX14897" fmla="*/ 6726615 w 12207421"/>
              <a:gd name="connsiteY14897" fmla="*/ 3950291 h 6933129"/>
              <a:gd name="connsiteX14898" fmla="*/ 6725204 w 12207421"/>
              <a:gd name="connsiteY14898" fmla="*/ 3940415 h 6933129"/>
              <a:gd name="connsiteX14899" fmla="*/ 6742840 w 12207421"/>
              <a:gd name="connsiteY14899" fmla="*/ 3917841 h 6933129"/>
              <a:gd name="connsiteX14900" fmla="*/ 6750601 w 12207421"/>
              <a:gd name="connsiteY14900" fmla="*/ 3915724 h 6933129"/>
              <a:gd name="connsiteX14901" fmla="*/ 5471594 w 12207421"/>
              <a:gd name="connsiteY14901" fmla="*/ 3911473 h 6933129"/>
              <a:gd name="connsiteX14902" fmla="*/ 5481471 w 12207421"/>
              <a:gd name="connsiteY14902" fmla="*/ 3912884 h 6933129"/>
              <a:gd name="connsiteX14903" fmla="*/ 5480060 w 12207421"/>
              <a:gd name="connsiteY14903" fmla="*/ 3922760 h 6933129"/>
              <a:gd name="connsiteX14904" fmla="*/ 5432090 w 12207421"/>
              <a:gd name="connsiteY14904" fmla="*/ 3964381 h 6933129"/>
              <a:gd name="connsiteX14905" fmla="*/ 5468067 w 12207421"/>
              <a:gd name="connsiteY14905" fmla="*/ 4016584 h 6933129"/>
              <a:gd name="connsiteX14906" fmla="*/ 5461013 w 12207421"/>
              <a:gd name="connsiteY14906" fmla="*/ 4023638 h 6933129"/>
              <a:gd name="connsiteX14907" fmla="*/ 5453958 w 12207421"/>
              <a:gd name="connsiteY14907" fmla="*/ 4016584 h 6933129"/>
              <a:gd name="connsiteX14908" fmla="*/ 5422919 w 12207421"/>
              <a:gd name="connsiteY14908" fmla="*/ 3974963 h 6933129"/>
              <a:gd name="connsiteX14909" fmla="*/ 5422214 w 12207421"/>
              <a:gd name="connsiteY14909" fmla="*/ 3974258 h 6933129"/>
              <a:gd name="connsiteX14910" fmla="*/ 5382003 w 12207421"/>
              <a:gd name="connsiteY14910" fmla="*/ 4023638 h 6933129"/>
              <a:gd name="connsiteX14911" fmla="*/ 5376360 w 12207421"/>
              <a:gd name="connsiteY14911" fmla="*/ 4026460 h 6933129"/>
              <a:gd name="connsiteX14912" fmla="*/ 5372127 w 12207421"/>
              <a:gd name="connsiteY14912" fmla="*/ 4025755 h 6933129"/>
              <a:gd name="connsiteX14913" fmla="*/ 5370716 w 12207421"/>
              <a:gd name="connsiteY14913" fmla="*/ 4015879 h 6933129"/>
              <a:gd name="connsiteX14914" fmla="*/ 5410221 w 12207421"/>
              <a:gd name="connsiteY14914" fmla="*/ 3967203 h 6933129"/>
              <a:gd name="connsiteX14915" fmla="*/ 5372833 w 12207421"/>
              <a:gd name="connsiteY14915" fmla="*/ 3936164 h 6933129"/>
              <a:gd name="connsiteX14916" fmla="*/ 5374949 w 12207421"/>
              <a:gd name="connsiteY14916" fmla="*/ 3926288 h 6933129"/>
              <a:gd name="connsiteX14917" fmla="*/ 5384825 w 12207421"/>
              <a:gd name="connsiteY14917" fmla="*/ 3928404 h 6933129"/>
              <a:gd name="connsiteX14918" fmla="*/ 5420097 w 12207421"/>
              <a:gd name="connsiteY14918" fmla="*/ 3956622 h 6933129"/>
              <a:gd name="connsiteX14919" fmla="*/ 5471594 w 12207421"/>
              <a:gd name="connsiteY14919" fmla="*/ 3911473 h 6933129"/>
              <a:gd name="connsiteX14920" fmla="*/ 2037864 w 12207421"/>
              <a:gd name="connsiteY14920" fmla="*/ 3909464 h 6933129"/>
              <a:gd name="connsiteX14921" fmla="*/ 2023756 w 12207421"/>
              <a:gd name="connsiteY14921" fmla="*/ 3919341 h 6933129"/>
              <a:gd name="connsiteX14922" fmla="*/ 2018817 w 12207421"/>
              <a:gd name="connsiteY14922" fmla="*/ 3946148 h 6933129"/>
              <a:gd name="connsiteX14923" fmla="*/ 2044214 w 12207421"/>
              <a:gd name="connsiteY14923" fmla="*/ 3934861 h 6933129"/>
              <a:gd name="connsiteX14924" fmla="*/ 2050562 w 12207421"/>
              <a:gd name="connsiteY14924" fmla="*/ 3920046 h 6933129"/>
              <a:gd name="connsiteX14925" fmla="*/ 2047035 w 12207421"/>
              <a:gd name="connsiteY14925" fmla="*/ 3911581 h 6933129"/>
              <a:gd name="connsiteX14926" fmla="*/ 2039981 w 12207421"/>
              <a:gd name="connsiteY14926" fmla="*/ 3909464 h 6933129"/>
              <a:gd name="connsiteX14927" fmla="*/ 2037864 w 12207421"/>
              <a:gd name="connsiteY14927" fmla="*/ 3909464 h 6933129"/>
              <a:gd name="connsiteX14928" fmla="*/ 6632789 w 12207421"/>
              <a:gd name="connsiteY14928" fmla="*/ 3903732 h 6933129"/>
              <a:gd name="connsiteX14929" fmla="*/ 6636317 w 12207421"/>
              <a:gd name="connsiteY14929" fmla="*/ 3913609 h 6933129"/>
              <a:gd name="connsiteX14930" fmla="*/ 6587639 w 12207421"/>
              <a:gd name="connsiteY14930" fmla="*/ 4024367 h 6933129"/>
              <a:gd name="connsiteX14931" fmla="*/ 6586228 w 12207421"/>
              <a:gd name="connsiteY14931" fmla="*/ 4032126 h 6933129"/>
              <a:gd name="connsiteX14932" fmla="*/ 6581290 w 12207421"/>
              <a:gd name="connsiteY14932" fmla="*/ 4037772 h 6933129"/>
              <a:gd name="connsiteX14933" fmla="*/ 6576352 w 12207421"/>
              <a:gd name="connsiteY14933" fmla="*/ 4039888 h 6933129"/>
              <a:gd name="connsiteX14934" fmla="*/ 6572824 w 12207421"/>
              <a:gd name="connsiteY14934" fmla="*/ 4038477 h 6933129"/>
              <a:gd name="connsiteX14935" fmla="*/ 6570003 w 12207421"/>
              <a:gd name="connsiteY14935" fmla="*/ 4030010 h 6933129"/>
              <a:gd name="connsiteX14936" fmla="*/ 6598222 w 12207421"/>
              <a:gd name="connsiteY14936" fmla="*/ 3965817 h 6933129"/>
              <a:gd name="connsiteX14937" fmla="*/ 6547428 w 12207421"/>
              <a:gd name="connsiteY14937" fmla="*/ 3918547 h 6933129"/>
              <a:gd name="connsiteX14938" fmla="*/ 6550250 w 12207421"/>
              <a:gd name="connsiteY14938" fmla="*/ 3908671 h 6933129"/>
              <a:gd name="connsiteX14939" fmla="*/ 6560126 w 12207421"/>
              <a:gd name="connsiteY14939" fmla="*/ 3911492 h 6933129"/>
              <a:gd name="connsiteX14940" fmla="*/ 6603865 w 12207421"/>
              <a:gd name="connsiteY14940" fmla="*/ 3952413 h 6933129"/>
              <a:gd name="connsiteX14941" fmla="*/ 6623619 w 12207421"/>
              <a:gd name="connsiteY14941" fmla="*/ 3907260 h 6933129"/>
              <a:gd name="connsiteX14942" fmla="*/ 6632789 w 12207421"/>
              <a:gd name="connsiteY14942" fmla="*/ 3903732 h 6933129"/>
              <a:gd name="connsiteX14943" fmla="*/ 4633158 w 12207421"/>
              <a:gd name="connsiteY14943" fmla="*/ 3900996 h 6933129"/>
              <a:gd name="connsiteX14944" fmla="*/ 4640213 w 12207421"/>
              <a:gd name="connsiteY14944" fmla="*/ 3908050 h 6933129"/>
              <a:gd name="connsiteX14945" fmla="*/ 4640213 w 12207421"/>
              <a:gd name="connsiteY14945" fmla="*/ 3924981 h 6933129"/>
              <a:gd name="connsiteX14946" fmla="*/ 4633158 w 12207421"/>
              <a:gd name="connsiteY14946" fmla="*/ 3932035 h 6933129"/>
              <a:gd name="connsiteX14947" fmla="*/ 4626104 w 12207421"/>
              <a:gd name="connsiteY14947" fmla="*/ 3924275 h 6933129"/>
              <a:gd name="connsiteX14948" fmla="*/ 4626104 w 12207421"/>
              <a:gd name="connsiteY14948" fmla="*/ 3908050 h 6933129"/>
              <a:gd name="connsiteX14949" fmla="*/ 4633158 w 12207421"/>
              <a:gd name="connsiteY14949" fmla="*/ 3900996 h 6933129"/>
              <a:gd name="connsiteX14950" fmla="*/ 6316742 w 12207421"/>
              <a:gd name="connsiteY14950" fmla="*/ 3898089 h 6933129"/>
              <a:gd name="connsiteX14951" fmla="*/ 6320975 w 12207421"/>
              <a:gd name="connsiteY14951" fmla="*/ 3907259 h 6933129"/>
              <a:gd name="connsiteX14952" fmla="*/ 6320975 w 12207421"/>
              <a:gd name="connsiteY14952" fmla="*/ 3907965 h 6933129"/>
              <a:gd name="connsiteX14953" fmla="*/ 6348488 w 12207421"/>
              <a:gd name="connsiteY14953" fmla="*/ 3977103 h 6933129"/>
              <a:gd name="connsiteX14954" fmla="*/ 6354132 w 12207421"/>
              <a:gd name="connsiteY14954" fmla="*/ 3983454 h 6933129"/>
              <a:gd name="connsiteX14955" fmla="*/ 6352721 w 12207421"/>
              <a:gd name="connsiteY14955" fmla="*/ 3988392 h 6933129"/>
              <a:gd name="connsiteX14956" fmla="*/ 6364008 w 12207421"/>
              <a:gd name="connsiteY14956" fmla="*/ 4015903 h 6933129"/>
              <a:gd name="connsiteX14957" fmla="*/ 6359775 w 12207421"/>
              <a:gd name="connsiteY14957" fmla="*/ 4025072 h 6933129"/>
              <a:gd name="connsiteX14958" fmla="*/ 6356954 w 12207421"/>
              <a:gd name="connsiteY14958" fmla="*/ 4025779 h 6933129"/>
              <a:gd name="connsiteX14959" fmla="*/ 6350605 w 12207421"/>
              <a:gd name="connsiteY14959" fmla="*/ 4021546 h 6933129"/>
              <a:gd name="connsiteX14960" fmla="*/ 6339317 w 12207421"/>
              <a:gd name="connsiteY14960" fmla="*/ 3992625 h 6933129"/>
              <a:gd name="connsiteX14961" fmla="*/ 6290641 w 12207421"/>
              <a:gd name="connsiteY14961" fmla="*/ 3997563 h 6933129"/>
              <a:gd name="connsiteX14962" fmla="*/ 6283587 w 12207421"/>
              <a:gd name="connsiteY14962" fmla="*/ 4018020 h 6933129"/>
              <a:gd name="connsiteX14963" fmla="*/ 6277238 w 12207421"/>
              <a:gd name="connsiteY14963" fmla="*/ 4022957 h 6933129"/>
              <a:gd name="connsiteX14964" fmla="*/ 6275121 w 12207421"/>
              <a:gd name="connsiteY14964" fmla="*/ 4022251 h 6933129"/>
              <a:gd name="connsiteX14965" fmla="*/ 6270889 w 12207421"/>
              <a:gd name="connsiteY14965" fmla="*/ 4013081 h 6933129"/>
              <a:gd name="connsiteX14966" fmla="*/ 6308277 w 12207421"/>
              <a:gd name="connsiteY14966" fmla="*/ 3906554 h 6933129"/>
              <a:gd name="connsiteX14967" fmla="*/ 6306866 w 12207421"/>
              <a:gd name="connsiteY14967" fmla="*/ 3904438 h 6933129"/>
              <a:gd name="connsiteX14968" fmla="*/ 6307572 w 12207421"/>
              <a:gd name="connsiteY14968" fmla="*/ 3902321 h 6933129"/>
              <a:gd name="connsiteX14969" fmla="*/ 6316742 w 12207421"/>
              <a:gd name="connsiteY14969" fmla="*/ 3898089 h 6933129"/>
              <a:gd name="connsiteX14970" fmla="*/ 7937992 w 12207421"/>
              <a:gd name="connsiteY14970" fmla="*/ 3896130 h 6933129"/>
              <a:gd name="connsiteX14971" fmla="*/ 7951219 w 12207421"/>
              <a:gd name="connsiteY14971" fmla="*/ 3896659 h 6933129"/>
              <a:gd name="connsiteX14972" fmla="*/ 7957568 w 12207421"/>
              <a:gd name="connsiteY14972" fmla="*/ 3924172 h 6933129"/>
              <a:gd name="connsiteX14973" fmla="*/ 7953336 w 12207421"/>
              <a:gd name="connsiteY14973" fmla="*/ 3929110 h 6933129"/>
              <a:gd name="connsiteX14974" fmla="*/ 7949808 w 12207421"/>
              <a:gd name="connsiteY14974" fmla="*/ 3939692 h 6933129"/>
              <a:gd name="connsiteX14975" fmla="*/ 7952630 w 12207421"/>
              <a:gd name="connsiteY14975" fmla="*/ 3945336 h 6933129"/>
              <a:gd name="connsiteX14976" fmla="*/ 7963917 w 12207421"/>
              <a:gd name="connsiteY14976" fmla="*/ 3948863 h 6933129"/>
              <a:gd name="connsiteX14977" fmla="*/ 7987197 w 12207421"/>
              <a:gd name="connsiteY14977" fmla="*/ 3937576 h 6933129"/>
              <a:gd name="connsiteX14978" fmla="*/ 7997073 w 12207421"/>
              <a:gd name="connsiteY14978" fmla="*/ 3938987 h 6933129"/>
              <a:gd name="connsiteX14979" fmla="*/ 7995662 w 12207421"/>
              <a:gd name="connsiteY14979" fmla="*/ 3948863 h 6933129"/>
              <a:gd name="connsiteX14980" fmla="*/ 7966033 w 12207421"/>
              <a:gd name="connsiteY14980" fmla="*/ 3962973 h 6933129"/>
              <a:gd name="connsiteX14981" fmla="*/ 7963917 w 12207421"/>
              <a:gd name="connsiteY14981" fmla="*/ 3962973 h 6933129"/>
              <a:gd name="connsiteX14982" fmla="*/ 7944870 w 12207421"/>
              <a:gd name="connsiteY14982" fmla="*/ 3955917 h 6933129"/>
              <a:gd name="connsiteX14983" fmla="*/ 7937110 w 12207421"/>
              <a:gd name="connsiteY14983" fmla="*/ 3940398 h 6933129"/>
              <a:gd name="connsiteX14984" fmla="*/ 7942753 w 12207421"/>
              <a:gd name="connsiteY14984" fmla="*/ 3922762 h 6933129"/>
              <a:gd name="connsiteX14985" fmla="*/ 7944870 w 12207421"/>
              <a:gd name="connsiteY14985" fmla="*/ 3918528 h 6933129"/>
              <a:gd name="connsiteX14986" fmla="*/ 7944870 w 12207421"/>
              <a:gd name="connsiteY14986" fmla="*/ 3909357 h 6933129"/>
              <a:gd name="connsiteX14987" fmla="*/ 7936404 w 12207421"/>
              <a:gd name="connsiteY14987" fmla="*/ 3914295 h 6933129"/>
              <a:gd name="connsiteX14988" fmla="*/ 7927233 w 12207421"/>
              <a:gd name="connsiteY14988" fmla="*/ 3920645 h 6933129"/>
              <a:gd name="connsiteX14989" fmla="*/ 7918063 w 12207421"/>
              <a:gd name="connsiteY14989" fmla="*/ 3917117 h 6933129"/>
              <a:gd name="connsiteX14990" fmla="*/ 7921590 w 12207421"/>
              <a:gd name="connsiteY14990" fmla="*/ 3907946 h 6933129"/>
              <a:gd name="connsiteX14991" fmla="*/ 7927939 w 12207421"/>
              <a:gd name="connsiteY14991" fmla="*/ 3903008 h 6933129"/>
              <a:gd name="connsiteX14992" fmla="*/ 7937992 w 12207421"/>
              <a:gd name="connsiteY14992" fmla="*/ 3896130 h 6933129"/>
              <a:gd name="connsiteX14993" fmla="*/ 8924021 w 12207421"/>
              <a:gd name="connsiteY14993" fmla="*/ 3891016 h 6933129"/>
              <a:gd name="connsiteX14994" fmla="*/ 8931076 w 12207421"/>
              <a:gd name="connsiteY14994" fmla="*/ 3898070 h 6933129"/>
              <a:gd name="connsiteX14995" fmla="*/ 8924021 w 12207421"/>
              <a:gd name="connsiteY14995" fmla="*/ 3905125 h 6933129"/>
              <a:gd name="connsiteX14996" fmla="*/ 8744839 w 12207421"/>
              <a:gd name="connsiteY14996" fmla="*/ 3927699 h 6933129"/>
              <a:gd name="connsiteX14997" fmla="*/ 8734258 w 12207421"/>
              <a:gd name="connsiteY14997" fmla="*/ 4053973 h 6933129"/>
              <a:gd name="connsiteX14998" fmla="*/ 8730025 w 12207421"/>
              <a:gd name="connsiteY14998" fmla="*/ 4061733 h 6933129"/>
              <a:gd name="connsiteX14999" fmla="*/ 8727203 w 12207421"/>
              <a:gd name="connsiteY14999" fmla="*/ 4062438 h 6933129"/>
              <a:gd name="connsiteX15000" fmla="*/ 8720854 w 12207421"/>
              <a:gd name="connsiteY15000" fmla="*/ 4058911 h 6933129"/>
              <a:gd name="connsiteX15001" fmla="*/ 8677117 w 12207421"/>
              <a:gd name="connsiteY15001" fmla="*/ 3954507 h 6933129"/>
              <a:gd name="connsiteX15002" fmla="*/ 8682055 w 12207421"/>
              <a:gd name="connsiteY15002" fmla="*/ 3946040 h 6933129"/>
              <a:gd name="connsiteX15003" fmla="*/ 8690520 w 12207421"/>
              <a:gd name="connsiteY15003" fmla="*/ 3950978 h 6933129"/>
              <a:gd name="connsiteX15004" fmla="*/ 8715211 w 12207421"/>
              <a:gd name="connsiteY15004" fmla="*/ 4017996 h 6933129"/>
              <a:gd name="connsiteX15005" fmla="*/ 8732847 w 12207421"/>
              <a:gd name="connsiteY15005" fmla="*/ 3919939 h 6933129"/>
              <a:gd name="connsiteX15006" fmla="*/ 8738490 w 12207421"/>
              <a:gd name="connsiteY15006" fmla="*/ 3914295 h 6933129"/>
              <a:gd name="connsiteX15007" fmla="*/ 8924021 w 12207421"/>
              <a:gd name="connsiteY15007" fmla="*/ 3891016 h 6933129"/>
              <a:gd name="connsiteX15008" fmla="*/ 6970705 w 12207421"/>
              <a:gd name="connsiteY15008" fmla="*/ 3884686 h 6933129"/>
              <a:gd name="connsiteX15009" fmla="*/ 6988341 w 12207421"/>
              <a:gd name="connsiteY15009" fmla="*/ 3887508 h 6933129"/>
              <a:gd name="connsiteX15010" fmla="*/ 6996807 w 12207421"/>
              <a:gd name="connsiteY15010" fmla="*/ 3914314 h 6933129"/>
              <a:gd name="connsiteX15011" fmla="*/ 6993984 w 12207421"/>
              <a:gd name="connsiteY15011" fmla="*/ 3922074 h 6933129"/>
              <a:gd name="connsiteX15012" fmla="*/ 7005272 w 12207421"/>
              <a:gd name="connsiteY15012" fmla="*/ 3919958 h 6933129"/>
              <a:gd name="connsiteX15013" fmla="*/ 7013738 w 12207421"/>
              <a:gd name="connsiteY15013" fmla="*/ 3925602 h 6933129"/>
              <a:gd name="connsiteX15014" fmla="*/ 7008094 w 12207421"/>
              <a:gd name="connsiteY15014" fmla="*/ 3934067 h 6933129"/>
              <a:gd name="connsiteX15015" fmla="*/ 6981993 w 12207421"/>
              <a:gd name="connsiteY15015" fmla="*/ 3938300 h 6933129"/>
              <a:gd name="connsiteX15016" fmla="*/ 6980581 w 12207421"/>
              <a:gd name="connsiteY15016" fmla="*/ 3938300 h 6933129"/>
              <a:gd name="connsiteX15017" fmla="*/ 6975643 w 12207421"/>
              <a:gd name="connsiteY15017" fmla="*/ 3934067 h 6933129"/>
              <a:gd name="connsiteX15018" fmla="*/ 6975643 w 12207421"/>
              <a:gd name="connsiteY15018" fmla="*/ 3926307 h 6933129"/>
              <a:gd name="connsiteX15019" fmla="*/ 6984108 w 12207421"/>
              <a:gd name="connsiteY15019" fmla="*/ 3910082 h 6933129"/>
              <a:gd name="connsiteX15020" fmla="*/ 6980581 w 12207421"/>
              <a:gd name="connsiteY15020" fmla="*/ 3898089 h 6933129"/>
              <a:gd name="connsiteX15021" fmla="*/ 6975643 w 12207421"/>
              <a:gd name="connsiteY15021" fmla="*/ 3897384 h 6933129"/>
              <a:gd name="connsiteX15022" fmla="*/ 6973527 w 12207421"/>
              <a:gd name="connsiteY15022" fmla="*/ 3898795 h 6933129"/>
              <a:gd name="connsiteX15023" fmla="*/ 6965060 w 12207421"/>
              <a:gd name="connsiteY15023" fmla="*/ 3903733 h 6933129"/>
              <a:gd name="connsiteX15024" fmla="*/ 6960123 w 12207421"/>
              <a:gd name="connsiteY15024" fmla="*/ 3895267 h 6933129"/>
              <a:gd name="connsiteX15025" fmla="*/ 6970705 w 12207421"/>
              <a:gd name="connsiteY15025" fmla="*/ 3884686 h 6933129"/>
              <a:gd name="connsiteX15026" fmla="*/ 9953965 w 12207421"/>
              <a:gd name="connsiteY15026" fmla="*/ 3880438 h 6933129"/>
              <a:gd name="connsiteX15027" fmla="*/ 9961020 w 12207421"/>
              <a:gd name="connsiteY15027" fmla="*/ 3887492 h 6933129"/>
              <a:gd name="connsiteX15028" fmla="*/ 9961725 w 12207421"/>
              <a:gd name="connsiteY15028" fmla="*/ 3906539 h 6933129"/>
              <a:gd name="connsiteX15029" fmla="*/ 9954671 w 12207421"/>
              <a:gd name="connsiteY15029" fmla="*/ 3913594 h 6933129"/>
              <a:gd name="connsiteX15030" fmla="*/ 9947617 w 12207421"/>
              <a:gd name="connsiteY15030" fmla="*/ 3906539 h 6933129"/>
              <a:gd name="connsiteX15031" fmla="*/ 9946911 w 12207421"/>
              <a:gd name="connsiteY15031" fmla="*/ 3887492 h 6933129"/>
              <a:gd name="connsiteX15032" fmla="*/ 9953965 w 12207421"/>
              <a:gd name="connsiteY15032" fmla="*/ 3880438 h 6933129"/>
              <a:gd name="connsiteX15033" fmla="*/ 11906997 w 12207421"/>
              <a:gd name="connsiteY15033" fmla="*/ 3871519 h 6933129"/>
              <a:gd name="connsiteX15034" fmla="*/ 11911230 w 12207421"/>
              <a:gd name="connsiteY15034" fmla="*/ 3880689 h 6933129"/>
              <a:gd name="connsiteX15035" fmla="*/ 11904175 w 12207421"/>
              <a:gd name="connsiteY15035" fmla="*/ 3901147 h 6933129"/>
              <a:gd name="connsiteX15036" fmla="*/ 11897825 w 12207421"/>
              <a:gd name="connsiteY15036" fmla="*/ 3906085 h 6933129"/>
              <a:gd name="connsiteX15037" fmla="*/ 11895709 w 12207421"/>
              <a:gd name="connsiteY15037" fmla="*/ 3905380 h 6933129"/>
              <a:gd name="connsiteX15038" fmla="*/ 11890771 w 12207421"/>
              <a:gd name="connsiteY15038" fmla="*/ 3896209 h 6933129"/>
              <a:gd name="connsiteX15039" fmla="*/ 11897825 w 12207421"/>
              <a:gd name="connsiteY15039" fmla="*/ 3875751 h 6933129"/>
              <a:gd name="connsiteX15040" fmla="*/ 11906997 w 12207421"/>
              <a:gd name="connsiteY15040" fmla="*/ 3871519 h 6933129"/>
              <a:gd name="connsiteX15041" fmla="*/ 2398321 w 12207421"/>
              <a:gd name="connsiteY15041" fmla="*/ 3862817 h 6933129"/>
              <a:gd name="connsiteX15042" fmla="*/ 2416662 w 12207421"/>
              <a:gd name="connsiteY15042" fmla="*/ 3865021 h 6933129"/>
              <a:gd name="connsiteX15043" fmla="*/ 2420189 w 12207421"/>
              <a:gd name="connsiteY15043" fmla="*/ 3874192 h 6933129"/>
              <a:gd name="connsiteX15044" fmla="*/ 2411018 w 12207421"/>
              <a:gd name="connsiteY15044" fmla="*/ 3877719 h 6933129"/>
              <a:gd name="connsiteX15045" fmla="*/ 2388444 w 12207421"/>
              <a:gd name="connsiteY15045" fmla="*/ 3881952 h 6933129"/>
              <a:gd name="connsiteX15046" fmla="*/ 2377863 w 12207421"/>
              <a:gd name="connsiteY15046" fmla="*/ 3902410 h 6933129"/>
              <a:gd name="connsiteX15047" fmla="*/ 2391971 w 12207421"/>
              <a:gd name="connsiteY15047" fmla="*/ 3920752 h 6933129"/>
              <a:gd name="connsiteX15048" fmla="*/ 2415251 w 12207421"/>
              <a:gd name="connsiteY15048" fmla="*/ 3920752 h 6933129"/>
              <a:gd name="connsiteX15049" fmla="*/ 2425127 w 12207421"/>
              <a:gd name="connsiteY15049" fmla="*/ 3922869 h 6933129"/>
              <a:gd name="connsiteX15050" fmla="*/ 2423011 w 12207421"/>
              <a:gd name="connsiteY15050" fmla="*/ 3932745 h 6933129"/>
              <a:gd name="connsiteX15051" fmla="*/ 2404669 w 12207421"/>
              <a:gd name="connsiteY15051" fmla="*/ 3937683 h 6933129"/>
              <a:gd name="connsiteX15052" fmla="*/ 2386328 w 12207421"/>
              <a:gd name="connsiteY15052" fmla="*/ 3933450 h 6933129"/>
              <a:gd name="connsiteX15053" fmla="*/ 2364459 w 12207421"/>
              <a:gd name="connsiteY15053" fmla="*/ 3903821 h 6933129"/>
              <a:gd name="connsiteX15054" fmla="*/ 2379979 w 12207421"/>
              <a:gd name="connsiteY15054" fmla="*/ 3870665 h 6933129"/>
              <a:gd name="connsiteX15055" fmla="*/ 2398321 w 12207421"/>
              <a:gd name="connsiteY15055" fmla="*/ 3862817 h 6933129"/>
              <a:gd name="connsiteX15056" fmla="*/ 1357836 w 12207421"/>
              <a:gd name="connsiteY15056" fmla="*/ 3861507 h 6933129"/>
              <a:gd name="connsiteX15057" fmla="*/ 1362069 w 12207421"/>
              <a:gd name="connsiteY15057" fmla="*/ 3870677 h 6933129"/>
              <a:gd name="connsiteX15058" fmla="*/ 1355014 w 12207421"/>
              <a:gd name="connsiteY15058" fmla="*/ 3891135 h 6933129"/>
              <a:gd name="connsiteX15059" fmla="*/ 1348665 w 12207421"/>
              <a:gd name="connsiteY15059" fmla="*/ 3896073 h 6933129"/>
              <a:gd name="connsiteX15060" fmla="*/ 1346548 w 12207421"/>
              <a:gd name="connsiteY15060" fmla="*/ 3895368 h 6933129"/>
              <a:gd name="connsiteX15061" fmla="*/ 1341610 w 12207421"/>
              <a:gd name="connsiteY15061" fmla="*/ 3886197 h 6933129"/>
              <a:gd name="connsiteX15062" fmla="*/ 1348665 w 12207421"/>
              <a:gd name="connsiteY15062" fmla="*/ 3865739 h 6933129"/>
              <a:gd name="connsiteX15063" fmla="*/ 1357836 w 12207421"/>
              <a:gd name="connsiteY15063" fmla="*/ 3861507 h 6933129"/>
              <a:gd name="connsiteX15064" fmla="*/ 2004708 w 12207421"/>
              <a:gd name="connsiteY15064" fmla="*/ 3857262 h 6933129"/>
              <a:gd name="connsiteX15065" fmla="*/ 2012468 w 12207421"/>
              <a:gd name="connsiteY15065" fmla="*/ 3863611 h 6933129"/>
              <a:gd name="connsiteX15066" fmla="*/ 2015289 w 12207421"/>
              <a:gd name="connsiteY15066" fmla="*/ 3905937 h 6933129"/>
              <a:gd name="connsiteX15067" fmla="*/ 2035043 w 12207421"/>
              <a:gd name="connsiteY15067" fmla="*/ 3895356 h 6933129"/>
              <a:gd name="connsiteX15068" fmla="*/ 2056206 w 12207421"/>
              <a:gd name="connsiteY15068" fmla="*/ 3900999 h 6933129"/>
              <a:gd name="connsiteX15069" fmla="*/ 2063966 w 12207421"/>
              <a:gd name="connsiteY15069" fmla="*/ 3919341 h 6933129"/>
              <a:gd name="connsiteX15070" fmla="*/ 2053384 w 12207421"/>
              <a:gd name="connsiteY15070" fmla="*/ 3944738 h 6933129"/>
              <a:gd name="connsiteX15071" fmla="*/ 2015995 w 12207421"/>
              <a:gd name="connsiteY15071" fmla="*/ 3960963 h 6933129"/>
              <a:gd name="connsiteX15072" fmla="*/ 2012468 w 12207421"/>
              <a:gd name="connsiteY15072" fmla="*/ 3962374 h 6933129"/>
              <a:gd name="connsiteX15073" fmla="*/ 2011762 w 12207421"/>
              <a:gd name="connsiteY15073" fmla="*/ 3962374 h 6933129"/>
              <a:gd name="connsiteX15074" fmla="*/ 2004708 w 12207421"/>
              <a:gd name="connsiteY15074" fmla="*/ 3956025 h 6933129"/>
              <a:gd name="connsiteX15075" fmla="*/ 1998359 w 12207421"/>
              <a:gd name="connsiteY15075" fmla="*/ 3865022 h 6933129"/>
              <a:gd name="connsiteX15076" fmla="*/ 2004708 w 12207421"/>
              <a:gd name="connsiteY15076" fmla="*/ 3857262 h 6933129"/>
              <a:gd name="connsiteX15077" fmla="*/ 7355850 w 12207421"/>
              <a:gd name="connsiteY15077" fmla="*/ 3844463 h 6933129"/>
              <a:gd name="connsiteX15078" fmla="*/ 7341742 w 12207421"/>
              <a:gd name="connsiteY15078" fmla="*/ 3854340 h 6933129"/>
              <a:gd name="connsiteX15079" fmla="*/ 7336803 w 12207421"/>
              <a:gd name="connsiteY15079" fmla="*/ 3881147 h 6933129"/>
              <a:gd name="connsiteX15080" fmla="*/ 7362200 w 12207421"/>
              <a:gd name="connsiteY15080" fmla="*/ 3869860 h 6933129"/>
              <a:gd name="connsiteX15081" fmla="*/ 7368548 w 12207421"/>
              <a:gd name="connsiteY15081" fmla="*/ 3855045 h 6933129"/>
              <a:gd name="connsiteX15082" fmla="*/ 7365021 w 12207421"/>
              <a:gd name="connsiteY15082" fmla="*/ 3846580 h 6933129"/>
              <a:gd name="connsiteX15083" fmla="*/ 7357967 w 12207421"/>
              <a:gd name="connsiteY15083" fmla="*/ 3844463 h 6933129"/>
              <a:gd name="connsiteX15084" fmla="*/ 7355850 w 12207421"/>
              <a:gd name="connsiteY15084" fmla="*/ 3844463 h 6933129"/>
              <a:gd name="connsiteX15085" fmla="*/ 9951144 w 12207421"/>
              <a:gd name="connsiteY15085" fmla="*/ 3835995 h 6933129"/>
              <a:gd name="connsiteX15086" fmla="*/ 9958199 w 12207421"/>
              <a:gd name="connsiteY15086" fmla="*/ 3843049 h 6933129"/>
              <a:gd name="connsiteX15087" fmla="*/ 9958199 w 12207421"/>
              <a:gd name="connsiteY15087" fmla="*/ 3859980 h 6933129"/>
              <a:gd name="connsiteX15088" fmla="*/ 9951144 w 12207421"/>
              <a:gd name="connsiteY15088" fmla="*/ 3867034 h 6933129"/>
              <a:gd name="connsiteX15089" fmla="*/ 9944090 w 12207421"/>
              <a:gd name="connsiteY15089" fmla="*/ 3859274 h 6933129"/>
              <a:gd name="connsiteX15090" fmla="*/ 9944090 w 12207421"/>
              <a:gd name="connsiteY15090" fmla="*/ 3843049 h 6933129"/>
              <a:gd name="connsiteX15091" fmla="*/ 9951144 w 12207421"/>
              <a:gd name="connsiteY15091" fmla="*/ 3835995 h 6933129"/>
              <a:gd name="connsiteX15092" fmla="*/ 4629631 w 12207421"/>
              <a:gd name="connsiteY15092" fmla="*/ 3834685 h 6933129"/>
              <a:gd name="connsiteX15093" fmla="*/ 4638097 w 12207421"/>
              <a:gd name="connsiteY15093" fmla="*/ 3840328 h 6933129"/>
              <a:gd name="connsiteX15094" fmla="*/ 4640918 w 12207421"/>
              <a:gd name="connsiteY15094" fmla="*/ 3854437 h 6933129"/>
              <a:gd name="connsiteX15095" fmla="*/ 4635275 w 12207421"/>
              <a:gd name="connsiteY15095" fmla="*/ 3862902 h 6933129"/>
              <a:gd name="connsiteX15096" fmla="*/ 4633864 w 12207421"/>
              <a:gd name="connsiteY15096" fmla="*/ 3862902 h 6933129"/>
              <a:gd name="connsiteX15097" fmla="*/ 4626809 w 12207421"/>
              <a:gd name="connsiteY15097" fmla="*/ 3857259 h 6933129"/>
              <a:gd name="connsiteX15098" fmla="*/ 4623988 w 12207421"/>
              <a:gd name="connsiteY15098" fmla="*/ 3843150 h 6933129"/>
              <a:gd name="connsiteX15099" fmla="*/ 4629631 w 12207421"/>
              <a:gd name="connsiteY15099" fmla="*/ 3834685 h 6933129"/>
              <a:gd name="connsiteX15100" fmla="*/ 1733142 w 12207421"/>
              <a:gd name="connsiteY15100" fmla="*/ 3832584 h 6933129"/>
              <a:gd name="connsiteX15101" fmla="*/ 1738080 w 12207421"/>
              <a:gd name="connsiteY15101" fmla="*/ 3841049 h 6933129"/>
              <a:gd name="connsiteX15102" fmla="*/ 1731026 w 12207421"/>
              <a:gd name="connsiteY15102" fmla="*/ 3868562 h 6933129"/>
              <a:gd name="connsiteX15103" fmla="*/ 1723970 w 12207421"/>
              <a:gd name="connsiteY15103" fmla="*/ 3874206 h 6933129"/>
              <a:gd name="connsiteX15104" fmla="*/ 1722559 w 12207421"/>
              <a:gd name="connsiteY15104" fmla="*/ 3874206 h 6933129"/>
              <a:gd name="connsiteX15105" fmla="*/ 1717621 w 12207421"/>
              <a:gd name="connsiteY15105" fmla="*/ 3865035 h 6933129"/>
              <a:gd name="connsiteX15106" fmla="*/ 1724675 w 12207421"/>
              <a:gd name="connsiteY15106" fmla="*/ 3837522 h 6933129"/>
              <a:gd name="connsiteX15107" fmla="*/ 1733142 w 12207421"/>
              <a:gd name="connsiteY15107" fmla="*/ 3832584 h 6933129"/>
              <a:gd name="connsiteX15108" fmla="*/ 4488542 w 12207421"/>
              <a:gd name="connsiteY15108" fmla="*/ 3824104 h 6933129"/>
              <a:gd name="connsiteX15109" fmla="*/ 4444805 w 12207421"/>
              <a:gd name="connsiteY15109" fmla="*/ 3984944 h 6933129"/>
              <a:gd name="connsiteX15110" fmla="*/ 4648679 w 12207421"/>
              <a:gd name="connsiteY15110" fmla="*/ 4116863 h 6933129"/>
              <a:gd name="connsiteX15111" fmla="*/ 4790472 w 12207421"/>
              <a:gd name="connsiteY15111" fmla="*/ 3976479 h 6933129"/>
              <a:gd name="connsiteX15112" fmla="*/ 4767898 w 12207421"/>
              <a:gd name="connsiteY15112" fmla="*/ 3837507 h 6933129"/>
              <a:gd name="connsiteX15113" fmla="*/ 4631748 w 12207421"/>
              <a:gd name="connsiteY15113" fmla="*/ 3892532 h 6933129"/>
              <a:gd name="connsiteX15114" fmla="*/ 4596476 w 12207421"/>
              <a:gd name="connsiteY15114" fmla="*/ 3889004 h 6933129"/>
              <a:gd name="connsiteX15115" fmla="*/ 4488542 w 12207421"/>
              <a:gd name="connsiteY15115" fmla="*/ 3824104 h 6933129"/>
              <a:gd name="connsiteX15116" fmla="*/ 3100940 w 12207421"/>
              <a:gd name="connsiteY15116" fmla="*/ 3816349 h 6933129"/>
              <a:gd name="connsiteX15117" fmla="*/ 3118576 w 12207421"/>
              <a:gd name="connsiteY15117" fmla="*/ 3820582 h 6933129"/>
              <a:gd name="connsiteX15118" fmla="*/ 3130568 w 12207421"/>
              <a:gd name="connsiteY15118" fmla="*/ 3843861 h 6933129"/>
              <a:gd name="connsiteX15119" fmla="*/ 3125630 w 12207421"/>
              <a:gd name="connsiteY15119" fmla="*/ 3866435 h 6933129"/>
              <a:gd name="connsiteX15120" fmla="*/ 3160197 w 12207421"/>
              <a:gd name="connsiteY15120" fmla="*/ 3863613 h 6933129"/>
              <a:gd name="connsiteX15121" fmla="*/ 3166545 w 12207421"/>
              <a:gd name="connsiteY15121" fmla="*/ 3867141 h 6933129"/>
              <a:gd name="connsiteX15122" fmla="*/ 3166545 w 12207421"/>
              <a:gd name="connsiteY15122" fmla="*/ 3874901 h 6933129"/>
              <a:gd name="connsiteX15123" fmla="*/ 3135506 w 12207421"/>
              <a:gd name="connsiteY15123" fmla="*/ 3922871 h 6933129"/>
              <a:gd name="connsiteX15124" fmla="*/ 3125630 w 12207421"/>
              <a:gd name="connsiteY15124" fmla="*/ 3924987 h 6933129"/>
              <a:gd name="connsiteX15125" fmla="*/ 3123514 w 12207421"/>
              <a:gd name="connsiteY15125" fmla="*/ 3915111 h 6933129"/>
              <a:gd name="connsiteX15126" fmla="*/ 3146793 w 12207421"/>
              <a:gd name="connsiteY15126" fmla="*/ 3878428 h 6933129"/>
              <a:gd name="connsiteX15127" fmla="*/ 3114343 w 12207421"/>
              <a:gd name="connsiteY15127" fmla="*/ 3881249 h 6933129"/>
              <a:gd name="connsiteX15128" fmla="*/ 3107994 w 12207421"/>
              <a:gd name="connsiteY15128" fmla="*/ 3877722 h 6933129"/>
              <a:gd name="connsiteX15129" fmla="*/ 3107994 w 12207421"/>
              <a:gd name="connsiteY15129" fmla="*/ 3870668 h 6933129"/>
              <a:gd name="connsiteX15130" fmla="*/ 3117165 w 12207421"/>
              <a:gd name="connsiteY15130" fmla="*/ 3844567 h 6933129"/>
              <a:gd name="connsiteX15131" fmla="*/ 3111521 w 12207421"/>
              <a:gd name="connsiteY15131" fmla="*/ 3833279 h 6933129"/>
              <a:gd name="connsiteX15132" fmla="*/ 3105172 w 12207421"/>
              <a:gd name="connsiteY15132" fmla="*/ 3831163 h 6933129"/>
              <a:gd name="connsiteX15133" fmla="*/ 3096707 w 12207421"/>
              <a:gd name="connsiteY15133" fmla="*/ 3842450 h 6933129"/>
              <a:gd name="connsiteX15134" fmla="*/ 3099529 w 12207421"/>
              <a:gd name="connsiteY15134" fmla="*/ 3862203 h 6933129"/>
              <a:gd name="connsiteX15135" fmla="*/ 3123514 w 12207421"/>
              <a:gd name="connsiteY15135" fmla="*/ 3944738 h 6933129"/>
              <a:gd name="connsiteX15136" fmla="*/ 3118576 w 12207421"/>
              <a:gd name="connsiteY15136" fmla="*/ 3953204 h 6933129"/>
              <a:gd name="connsiteX15137" fmla="*/ 3116459 w 12207421"/>
              <a:gd name="connsiteY15137" fmla="*/ 3953204 h 6933129"/>
              <a:gd name="connsiteX15138" fmla="*/ 3109405 w 12207421"/>
              <a:gd name="connsiteY15138" fmla="*/ 3948265 h 6933129"/>
              <a:gd name="connsiteX15139" fmla="*/ 3085420 w 12207421"/>
              <a:gd name="connsiteY15139" fmla="*/ 3865730 h 6933129"/>
              <a:gd name="connsiteX15140" fmla="*/ 3081893 w 12207421"/>
              <a:gd name="connsiteY15140" fmla="*/ 3839628 h 6933129"/>
              <a:gd name="connsiteX15141" fmla="*/ 3100940 w 12207421"/>
              <a:gd name="connsiteY15141" fmla="*/ 3816349 h 6933129"/>
              <a:gd name="connsiteX15142" fmla="*/ 12042441 w 12207421"/>
              <a:gd name="connsiteY15142" fmla="*/ 3808736 h 6933129"/>
              <a:gd name="connsiteX15143" fmla="*/ 12049496 w 12207421"/>
              <a:gd name="connsiteY15143" fmla="*/ 3815085 h 6933129"/>
              <a:gd name="connsiteX15144" fmla="*/ 12050201 w 12207421"/>
              <a:gd name="connsiteY15144" fmla="*/ 3834132 h 6933129"/>
              <a:gd name="connsiteX15145" fmla="*/ 12061488 w 12207421"/>
              <a:gd name="connsiteY15145" fmla="*/ 3832721 h 6933129"/>
              <a:gd name="connsiteX15146" fmla="*/ 12069248 w 12207421"/>
              <a:gd name="connsiteY15146" fmla="*/ 3839070 h 6933129"/>
              <a:gd name="connsiteX15147" fmla="*/ 12062899 w 12207421"/>
              <a:gd name="connsiteY15147" fmla="*/ 3846830 h 6933129"/>
              <a:gd name="connsiteX15148" fmla="*/ 12050906 w 12207421"/>
              <a:gd name="connsiteY15148" fmla="*/ 3848241 h 6933129"/>
              <a:gd name="connsiteX15149" fmla="*/ 12051612 w 12207421"/>
              <a:gd name="connsiteY15149" fmla="*/ 3858822 h 6933129"/>
              <a:gd name="connsiteX15150" fmla="*/ 12045263 w 12207421"/>
              <a:gd name="connsiteY15150" fmla="*/ 3865877 h 6933129"/>
              <a:gd name="connsiteX15151" fmla="*/ 12044557 w 12207421"/>
              <a:gd name="connsiteY15151" fmla="*/ 3865877 h 6933129"/>
              <a:gd name="connsiteX15152" fmla="*/ 12037503 w 12207421"/>
              <a:gd name="connsiteY15152" fmla="*/ 3859528 h 6933129"/>
              <a:gd name="connsiteX15153" fmla="*/ 12036798 w 12207421"/>
              <a:gd name="connsiteY15153" fmla="*/ 3849651 h 6933129"/>
              <a:gd name="connsiteX15154" fmla="*/ 12026216 w 12207421"/>
              <a:gd name="connsiteY15154" fmla="*/ 3851062 h 6933129"/>
              <a:gd name="connsiteX15155" fmla="*/ 12025511 w 12207421"/>
              <a:gd name="connsiteY15155" fmla="*/ 3851062 h 6933129"/>
              <a:gd name="connsiteX15156" fmla="*/ 12019162 w 12207421"/>
              <a:gd name="connsiteY15156" fmla="*/ 3844713 h 6933129"/>
              <a:gd name="connsiteX15157" fmla="*/ 12025511 w 12207421"/>
              <a:gd name="connsiteY15157" fmla="*/ 3836953 h 6933129"/>
              <a:gd name="connsiteX15158" fmla="*/ 12036798 w 12207421"/>
              <a:gd name="connsiteY15158" fmla="*/ 3835543 h 6933129"/>
              <a:gd name="connsiteX15159" fmla="*/ 12036092 w 12207421"/>
              <a:gd name="connsiteY15159" fmla="*/ 3815790 h 6933129"/>
              <a:gd name="connsiteX15160" fmla="*/ 12042441 w 12207421"/>
              <a:gd name="connsiteY15160" fmla="*/ 3808736 h 6933129"/>
              <a:gd name="connsiteX15161" fmla="*/ 3180302 w 12207421"/>
              <a:gd name="connsiteY15161" fmla="*/ 3804533 h 6933129"/>
              <a:gd name="connsiteX15162" fmla="*/ 3194763 w 12207421"/>
              <a:gd name="connsiteY15162" fmla="*/ 3815643 h 6933129"/>
              <a:gd name="connsiteX15163" fmla="*/ 3196174 w 12207421"/>
              <a:gd name="connsiteY15163" fmla="*/ 3835396 h 6933129"/>
              <a:gd name="connsiteX15164" fmla="*/ 3210283 w 12207421"/>
              <a:gd name="connsiteY15164" fmla="*/ 3834690 h 6933129"/>
              <a:gd name="connsiteX15165" fmla="*/ 3218043 w 12207421"/>
              <a:gd name="connsiteY15165" fmla="*/ 3841039 h 6933129"/>
              <a:gd name="connsiteX15166" fmla="*/ 3211694 w 12207421"/>
              <a:gd name="connsiteY15166" fmla="*/ 3848799 h 6933129"/>
              <a:gd name="connsiteX15167" fmla="*/ 3184887 w 12207421"/>
              <a:gd name="connsiteY15167" fmla="*/ 3850210 h 6933129"/>
              <a:gd name="connsiteX15168" fmla="*/ 3184182 w 12207421"/>
              <a:gd name="connsiteY15168" fmla="*/ 3850210 h 6933129"/>
              <a:gd name="connsiteX15169" fmla="*/ 3177833 w 12207421"/>
              <a:gd name="connsiteY15169" fmla="*/ 3845977 h 6933129"/>
              <a:gd name="connsiteX15170" fmla="*/ 3179949 w 12207421"/>
              <a:gd name="connsiteY15170" fmla="*/ 3838217 h 6933129"/>
              <a:gd name="connsiteX15171" fmla="*/ 3182771 w 12207421"/>
              <a:gd name="connsiteY15171" fmla="*/ 3822698 h 6933129"/>
              <a:gd name="connsiteX15172" fmla="*/ 3167251 w 12207421"/>
              <a:gd name="connsiteY15172" fmla="*/ 3817760 h 6933129"/>
              <a:gd name="connsiteX15173" fmla="*/ 3158081 w 12207421"/>
              <a:gd name="connsiteY15173" fmla="*/ 3814232 h 6933129"/>
              <a:gd name="connsiteX15174" fmla="*/ 3161608 w 12207421"/>
              <a:gd name="connsiteY15174" fmla="*/ 3805062 h 6933129"/>
              <a:gd name="connsiteX15175" fmla="*/ 3180302 w 12207421"/>
              <a:gd name="connsiteY15175" fmla="*/ 3804533 h 6933129"/>
              <a:gd name="connsiteX15176" fmla="*/ 1493284 w 12207421"/>
              <a:gd name="connsiteY15176" fmla="*/ 3798723 h 6933129"/>
              <a:gd name="connsiteX15177" fmla="*/ 1500339 w 12207421"/>
              <a:gd name="connsiteY15177" fmla="*/ 3805072 h 6933129"/>
              <a:gd name="connsiteX15178" fmla="*/ 1501044 w 12207421"/>
              <a:gd name="connsiteY15178" fmla="*/ 3824120 h 6933129"/>
              <a:gd name="connsiteX15179" fmla="*/ 1512332 w 12207421"/>
              <a:gd name="connsiteY15179" fmla="*/ 3822709 h 6933129"/>
              <a:gd name="connsiteX15180" fmla="*/ 1520092 w 12207421"/>
              <a:gd name="connsiteY15180" fmla="*/ 3829058 h 6933129"/>
              <a:gd name="connsiteX15181" fmla="*/ 1513743 w 12207421"/>
              <a:gd name="connsiteY15181" fmla="*/ 3836818 h 6933129"/>
              <a:gd name="connsiteX15182" fmla="*/ 1501749 w 12207421"/>
              <a:gd name="connsiteY15182" fmla="*/ 3838229 h 6933129"/>
              <a:gd name="connsiteX15183" fmla="*/ 1502456 w 12207421"/>
              <a:gd name="connsiteY15183" fmla="*/ 3848810 h 6933129"/>
              <a:gd name="connsiteX15184" fmla="*/ 1496105 w 12207421"/>
              <a:gd name="connsiteY15184" fmla="*/ 3855865 h 6933129"/>
              <a:gd name="connsiteX15185" fmla="*/ 1495401 w 12207421"/>
              <a:gd name="connsiteY15185" fmla="*/ 3855865 h 6933129"/>
              <a:gd name="connsiteX15186" fmla="*/ 1488346 w 12207421"/>
              <a:gd name="connsiteY15186" fmla="*/ 3849516 h 6933129"/>
              <a:gd name="connsiteX15187" fmla="*/ 1487640 w 12207421"/>
              <a:gd name="connsiteY15187" fmla="*/ 3839639 h 6933129"/>
              <a:gd name="connsiteX15188" fmla="*/ 1477059 w 12207421"/>
              <a:gd name="connsiteY15188" fmla="*/ 3841050 h 6933129"/>
              <a:gd name="connsiteX15189" fmla="*/ 1476353 w 12207421"/>
              <a:gd name="connsiteY15189" fmla="*/ 3841050 h 6933129"/>
              <a:gd name="connsiteX15190" fmla="*/ 1470004 w 12207421"/>
              <a:gd name="connsiteY15190" fmla="*/ 3834701 h 6933129"/>
              <a:gd name="connsiteX15191" fmla="*/ 1476353 w 12207421"/>
              <a:gd name="connsiteY15191" fmla="*/ 3826941 h 6933129"/>
              <a:gd name="connsiteX15192" fmla="*/ 1487640 w 12207421"/>
              <a:gd name="connsiteY15192" fmla="*/ 3825531 h 6933129"/>
              <a:gd name="connsiteX15193" fmla="*/ 1486935 w 12207421"/>
              <a:gd name="connsiteY15193" fmla="*/ 3805777 h 6933129"/>
              <a:gd name="connsiteX15194" fmla="*/ 1493284 w 12207421"/>
              <a:gd name="connsiteY15194" fmla="*/ 3798723 h 6933129"/>
              <a:gd name="connsiteX15195" fmla="*/ 7716307 w 12207421"/>
              <a:gd name="connsiteY15195" fmla="*/ 3797816 h 6933129"/>
              <a:gd name="connsiteX15196" fmla="*/ 7734648 w 12207421"/>
              <a:gd name="connsiteY15196" fmla="*/ 3800020 h 6933129"/>
              <a:gd name="connsiteX15197" fmla="*/ 7738175 w 12207421"/>
              <a:gd name="connsiteY15197" fmla="*/ 3809191 h 6933129"/>
              <a:gd name="connsiteX15198" fmla="*/ 7729004 w 12207421"/>
              <a:gd name="connsiteY15198" fmla="*/ 3812718 h 6933129"/>
              <a:gd name="connsiteX15199" fmla="*/ 7706430 w 12207421"/>
              <a:gd name="connsiteY15199" fmla="*/ 3816951 h 6933129"/>
              <a:gd name="connsiteX15200" fmla="*/ 7695849 w 12207421"/>
              <a:gd name="connsiteY15200" fmla="*/ 3837409 h 6933129"/>
              <a:gd name="connsiteX15201" fmla="*/ 7709957 w 12207421"/>
              <a:gd name="connsiteY15201" fmla="*/ 3855751 h 6933129"/>
              <a:gd name="connsiteX15202" fmla="*/ 7733237 w 12207421"/>
              <a:gd name="connsiteY15202" fmla="*/ 3855751 h 6933129"/>
              <a:gd name="connsiteX15203" fmla="*/ 7743113 w 12207421"/>
              <a:gd name="connsiteY15203" fmla="*/ 3857868 h 6933129"/>
              <a:gd name="connsiteX15204" fmla="*/ 7740997 w 12207421"/>
              <a:gd name="connsiteY15204" fmla="*/ 3867744 h 6933129"/>
              <a:gd name="connsiteX15205" fmla="*/ 7722655 w 12207421"/>
              <a:gd name="connsiteY15205" fmla="*/ 3872682 h 6933129"/>
              <a:gd name="connsiteX15206" fmla="*/ 7704314 w 12207421"/>
              <a:gd name="connsiteY15206" fmla="*/ 3868449 h 6933129"/>
              <a:gd name="connsiteX15207" fmla="*/ 7682445 w 12207421"/>
              <a:gd name="connsiteY15207" fmla="*/ 3838820 h 6933129"/>
              <a:gd name="connsiteX15208" fmla="*/ 7697965 w 12207421"/>
              <a:gd name="connsiteY15208" fmla="*/ 3805664 h 6933129"/>
              <a:gd name="connsiteX15209" fmla="*/ 7716307 w 12207421"/>
              <a:gd name="connsiteY15209" fmla="*/ 3797816 h 6933129"/>
              <a:gd name="connsiteX15210" fmla="*/ 6675822 w 12207421"/>
              <a:gd name="connsiteY15210" fmla="*/ 3796506 h 6933129"/>
              <a:gd name="connsiteX15211" fmla="*/ 6680055 w 12207421"/>
              <a:gd name="connsiteY15211" fmla="*/ 3805676 h 6933129"/>
              <a:gd name="connsiteX15212" fmla="*/ 6673000 w 12207421"/>
              <a:gd name="connsiteY15212" fmla="*/ 3826134 h 6933129"/>
              <a:gd name="connsiteX15213" fmla="*/ 6666651 w 12207421"/>
              <a:gd name="connsiteY15213" fmla="*/ 3831072 h 6933129"/>
              <a:gd name="connsiteX15214" fmla="*/ 6664534 w 12207421"/>
              <a:gd name="connsiteY15214" fmla="*/ 3830367 h 6933129"/>
              <a:gd name="connsiteX15215" fmla="*/ 6659596 w 12207421"/>
              <a:gd name="connsiteY15215" fmla="*/ 3821196 h 6933129"/>
              <a:gd name="connsiteX15216" fmla="*/ 6666651 w 12207421"/>
              <a:gd name="connsiteY15216" fmla="*/ 3800738 h 6933129"/>
              <a:gd name="connsiteX15217" fmla="*/ 6675822 w 12207421"/>
              <a:gd name="connsiteY15217" fmla="*/ 3796506 h 6933129"/>
              <a:gd name="connsiteX15218" fmla="*/ 4202133 w 12207421"/>
              <a:gd name="connsiteY15218" fmla="*/ 3793779 h 6933129"/>
              <a:gd name="connsiteX15219" fmla="*/ 4190141 w 12207421"/>
              <a:gd name="connsiteY15219" fmla="*/ 3813532 h 6933129"/>
              <a:gd name="connsiteX15220" fmla="*/ 4204955 w 12207421"/>
              <a:gd name="connsiteY15220" fmla="*/ 3834695 h 6933129"/>
              <a:gd name="connsiteX15221" fmla="*/ 4218359 w 12207421"/>
              <a:gd name="connsiteY15221" fmla="*/ 3831873 h 6933129"/>
              <a:gd name="connsiteX15222" fmla="*/ 4224002 w 12207421"/>
              <a:gd name="connsiteY15222" fmla="*/ 3822702 h 6933129"/>
              <a:gd name="connsiteX15223" fmla="*/ 4217653 w 12207421"/>
              <a:gd name="connsiteY15223" fmla="*/ 3806477 h 6933129"/>
              <a:gd name="connsiteX15224" fmla="*/ 4210599 w 12207421"/>
              <a:gd name="connsiteY15224" fmla="*/ 3807183 h 6933129"/>
              <a:gd name="connsiteX15225" fmla="*/ 4207072 w 12207421"/>
              <a:gd name="connsiteY15225" fmla="*/ 3798012 h 6933129"/>
              <a:gd name="connsiteX15226" fmla="*/ 4207072 w 12207421"/>
              <a:gd name="connsiteY15226" fmla="*/ 3797306 h 6933129"/>
              <a:gd name="connsiteX15227" fmla="*/ 4202133 w 12207421"/>
              <a:gd name="connsiteY15227" fmla="*/ 3793779 h 6933129"/>
              <a:gd name="connsiteX15228" fmla="*/ 2710832 w 12207421"/>
              <a:gd name="connsiteY15228" fmla="*/ 3792365 h 6933129"/>
              <a:gd name="connsiteX15229" fmla="*/ 2714359 w 12207421"/>
              <a:gd name="connsiteY15229" fmla="*/ 3802242 h 6933129"/>
              <a:gd name="connsiteX15230" fmla="*/ 2715064 w 12207421"/>
              <a:gd name="connsiteY15230" fmla="*/ 3852328 h 6933129"/>
              <a:gd name="connsiteX15231" fmla="*/ 2711537 w 12207421"/>
              <a:gd name="connsiteY15231" fmla="*/ 3861499 h 6933129"/>
              <a:gd name="connsiteX15232" fmla="*/ 2708715 w 12207421"/>
              <a:gd name="connsiteY15232" fmla="*/ 3862204 h 6933129"/>
              <a:gd name="connsiteX15233" fmla="*/ 2702367 w 12207421"/>
              <a:gd name="connsiteY15233" fmla="*/ 3857972 h 6933129"/>
              <a:gd name="connsiteX15234" fmla="*/ 2701661 w 12207421"/>
              <a:gd name="connsiteY15234" fmla="*/ 3795893 h 6933129"/>
              <a:gd name="connsiteX15235" fmla="*/ 2710832 w 12207421"/>
              <a:gd name="connsiteY15235" fmla="*/ 3792365 h 6933129"/>
              <a:gd name="connsiteX15236" fmla="*/ 7322694 w 12207421"/>
              <a:gd name="connsiteY15236" fmla="*/ 3792261 h 6933129"/>
              <a:gd name="connsiteX15237" fmla="*/ 7330454 w 12207421"/>
              <a:gd name="connsiteY15237" fmla="*/ 3798610 h 6933129"/>
              <a:gd name="connsiteX15238" fmla="*/ 7333275 w 12207421"/>
              <a:gd name="connsiteY15238" fmla="*/ 3840936 h 6933129"/>
              <a:gd name="connsiteX15239" fmla="*/ 7353029 w 12207421"/>
              <a:gd name="connsiteY15239" fmla="*/ 3830355 h 6933129"/>
              <a:gd name="connsiteX15240" fmla="*/ 7374192 w 12207421"/>
              <a:gd name="connsiteY15240" fmla="*/ 3835998 h 6933129"/>
              <a:gd name="connsiteX15241" fmla="*/ 7381952 w 12207421"/>
              <a:gd name="connsiteY15241" fmla="*/ 3854340 h 6933129"/>
              <a:gd name="connsiteX15242" fmla="*/ 7371370 w 12207421"/>
              <a:gd name="connsiteY15242" fmla="*/ 3879737 h 6933129"/>
              <a:gd name="connsiteX15243" fmla="*/ 7333981 w 12207421"/>
              <a:gd name="connsiteY15243" fmla="*/ 3895962 h 6933129"/>
              <a:gd name="connsiteX15244" fmla="*/ 7330454 w 12207421"/>
              <a:gd name="connsiteY15244" fmla="*/ 3897373 h 6933129"/>
              <a:gd name="connsiteX15245" fmla="*/ 7329748 w 12207421"/>
              <a:gd name="connsiteY15245" fmla="*/ 3897373 h 6933129"/>
              <a:gd name="connsiteX15246" fmla="*/ 7322694 w 12207421"/>
              <a:gd name="connsiteY15246" fmla="*/ 3891024 h 6933129"/>
              <a:gd name="connsiteX15247" fmla="*/ 7316345 w 12207421"/>
              <a:gd name="connsiteY15247" fmla="*/ 3800021 h 6933129"/>
              <a:gd name="connsiteX15248" fmla="*/ 7322694 w 12207421"/>
              <a:gd name="connsiteY15248" fmla="*/ 3792261 h 6933129"/>
              <a:gd name="connsiteX15249" fmla="*/ 10980047 w 12207421"/>
              <a:gd name="connsiteY15249" fmla="*/ 3791100 h 6933129"/>
              <a:gd name="connsiteX15250" fmla="*/ 10984279 w 12207421"/>
              <a:gd name="connsiteY15250" fmla="*/ 3800976 h 6933129"/>
              <a:gd name="connsiteX15251" fmla="*/ 10966643 w 12207421"/>
              <a:gd name="connsiteY15251" fmla="*/ 3832721 h 6933129"/>
              <a:gd name="connsiteX15252" fmla="*/ 10980752 w 12207421"/>
              <a:gd name="connsiteY15252" fmla="*/ 3844714 h 6933129"/>
              <a:gd name="connsiteX15253" fmla="*/ 10981458 w 12207421"/>
              <a:gd name="connsiteY15253" fmla="*/ 3854590 h 6933129"/>
              <a:gd name="connsiteX15254" fmla="*/ 10975814 w 12207421"/>
              <a:gd name="connsiteY15254" fmla="*/ 3856706 h 6933129"/>
              <a:gd name="connsiteX15255" fmla="*/ 10970876 w 12207421"/>
              <a:gd name="connsiteY15255" fmla="*/ 3855295 h 6933129"/>
              <a:gd name="connsiteX15256" fmla="*/ 10958884 w 12207421"/>
              <a:gd name="connsiteY15256" fmla="*/ 3844714 h 6933129"/>
              <a:gd name="connsiteX15257" fmla="*/ 10939130 w 12207421"/>
              <a:gd name="connsiteY15257" fmla="*/ 3879986 h 6933129"/>
              <a:gd name="connsiteX15258" fmla="*/ 10932781 w 12207421"/>
              <a:gd name="connsiteY15258" fmla="*/ 3883513 h 6933129"/>
              <a:gd name="connsiteX15259" fmla="*/ 10929254 w 12207421"/>
              <a:gd name="connsiteY15259" fmla="*/ 3882808 h 6933129"/>
              <a:gd name="connsiteX15260" fmla="*/ 10926432 w 12207421"/>
              <a:gd name="connsiteY15260" fmla="*/ 3872931 h 6933129"/>
              <a:gd name="connsiteX15261" fmla="*/ 10947597 w 12207421"/>
              <a:gd name="connsiteY15261" fmla="*/ 3835543 h 6933129"/>
              <a:gd name="connsiteX15262" fmla="*/ 10910913 w 12207421"/>
              <a:gd name="connsiteY15262" fmla="*/ 3803798 h 6933129"/>
              <a:gd name="connsiteX15263" fmla="*/ 10910207 w 12207421"/>
              <a:gd name="connsiteY15263" fmla="*/ 3793922 h 6933129"/>
              <a:gd name="connsiteX15264" fmla="*/ 10920083 w 12207421"/>
              <a:gd name="connsiteY15264" fmla="*/ 3793216 h 6933129"/>
              <a:gd name="connsiteX15265" fmla="*/ 10953946 w 12207421"/>
              <a:gd name="connsiteY15265" fmla="*/ 3822845 h 6933129"/>
              <a:gd name="connsiteX15266" fmla="*/ 10970171 w 12207421"/>
              <a:gd name="connsiteY15266" fmla="*/ 3793922 h 6933129"/>
              <a:gd name="connsiteX15267" fmla="*/ 10980047 w 12207421"/>
              <a:gd name="connsiteY15267" fmla="*/ 3791100 h 6933129"/>
              <a:gd name="connsiteX15268" fmla="*/ 11059057 w 12207421"/>
              <a:gd name="connsiteY15268" fmla="*/ 3789688 h 6933129"/>
              <a:gd name="connsiteX15269" fmla="*/ 11066111 w 12207421"/>
              <a:gd name="connsiteY15269" fmla="*/ 3796743 h 6933129"/>
              <a:gd name="connsiteX15270" fmla="*/ 11066817 w 12207421"/>
              <a:gd name="connsiteY15270" fmla="*/ 3821434 h 6933129"/>
              <a:gd name="connsiteX15271" fmla="*/ 11083747 w 12207421"/>
              <a:gd name="connsiteY15271" fmla="*/ 3820023 h 6933129"/>
              <a:gd name="connsiteX15272" fmla="*/ 11091507 w 12207421"/>
              <a:gd name="connsiteY15272" fmla="*/ 3826372 h 6933129"/>
              <a:gd name="connsiteX15273" fmla="*/ 11085158 w 12207421"/>
              <a:gd name="connsiteY15273" fmla="*/ 3833426 h 6933129"/>
              <a:gd name="connsiteX15274" fmla="*/ 11067522 w 12207421"/>
              <a:gd name="connsiteY15274" fmla="*/ 3834837 h 6933129"/>
              <a:gd name="connsiteX15275" fmla="*/ 11068228 w 12207421"/>
              <a:gd name="connsiteY15275" fmla="*/ 3856706 h 6933129"/>
              <a:gd name="connsiteX15276" fmla="*/ 11061173 w 12207421"/>
              <a:gd name="connsiteY15276" fmla="*/ 3863760 h 6933129"/>
              <a:gd name="connsiteX15277" fmla="*/ 11054118 w 12207421"/>
              <a:gd name="connsiteY15277" fmla="*/ 3856706 h 6933129"/>
              <a:gd name="connsiteX15278" fmla="*/ 11053412 w 12207421"/>
              <a:gd name="connsiteY15278" fmla="*/ 3835542 h 6933129"/>
              <a:gd name="connsiteX15279" fmla="*/ 11031544 w 12207421"/>
              <a:gd name="connsiteY15279" fmla="*/ 3836953 h 6933129"/>
              <a:gd name="connsiteX15280" fmla="*/ 11030838 w 12207421"/>
              <a:gd name="connsiteY15280" fmla="*/ 3836953 h 6933129"/>
              <a:gd name="connsiteX15281" fmla="*/ 11023784 w 12207421"/>
              <a:gd name="connsiteY15281" fmla="*/ 3830604 h 6933129"/>
              <a:gd name="connsiteX15282" fmla="*/ 11030133 w 12207421"/>
              <a:gd name="connsiteY15282" fmla="*/ 3822845 h 6933129"/>
              <a:gd name="connsiteX15283" fmla="*/ 11052707 w 12207421"/>
              <a:gd name="connsiteY15283" fmla="*/ 3821434 h 6933129"/>
              <a:gd name="connsiteX15284" fmla="*/ 11052001 w 12207421"/>
              <a:gd name="connsiteY15284" fmla="*/ 3796743 h 6933129"/>
              <a:gd name="connsiteX15285" fmla="*/ 11059057 w 12207421"/>
              <a:gd name="connsiteY15285" fmla="*/ 3789688 h 6933129"/>
              <a:gd name="connsiteX15286" fmla="*/ 2748219 w 12207421"/>
              <a:gd name="connsiteY15286" fmla="*/ 3787426 h 6933129"/>
              <a:gd name="connsiteX15287" fmla="*/ 2806772 w 12207421"/>
              <a:gd name="connsiteY15287" fmla="*/ 3787426 h 6933129"/>
              <a:gd name="connsiteX15288" fmla="*/ 2813826 w 12207421"/>
              <a:gd name="connsiteY15288" fmla="*/ 3794480 h 6933129"/>
              <a:gd name="connsiteX15289" fmla="*/ 2806772 w 12207421"/>
              <a:gd name="connsiteY15289" fmla="*/ 3801535 h 6933129"/>
              <a:gd name="connsiteX15290" fmla="*/ 2748219 w 12207421"/>
              <a:gd name="connsiteY15290" fmla="*/ 3801535 h 6933129"/>
              <a:gd name="connsiteX15291" fmla="*/ 2741165 w 12207421"/>
              <a:gd name="connsiteY15291" fmla="*/ 3794480 h 6933129"/>
              <a:gd name="connsiteX15292" fmla="*/ 2748219 w 12207421"/>
              <a:gd name="connsiteY15292" fmla="*/ 3787426 h 6933129"/>
              <a:gd name="connsiteX15293" fmla="*/ 11157730 w 12207421"/>
              <a:gd name="connsiteY15293" fmla="*/ 3786779 h 6933129"/>
              <a:gd name="connsiteX15294" fmla="*/ 11172632 w 12207421"/>
              <a:gd name="connsiteY15294" fmla="*/ 3796037 h 6933129"/>
              <a:gd name="connsiteX15295" fmla="*/ 11174043 w 12207421"/>
              <a:gd name="connsiteY15295" fmla="*/ 3843302 h 6933129"/>
              <a:gd name="connsiteX15296" fmla="*/ 11161344 w 12207421"/>
              <a:gd name="connsiteY15296" fmla="*/ 3858116 h 6933129"/>
              <a:gd name="connsiteX15297" fmla="*/ 11200145 w 12207421"/>
              <a:gd name="connsiteY15297" fmla="*/ 3855294 h 6933129"/>
              <a:gd name="connsiteX15298" fmla="*/ 11207904 w 12207421"/>
              <a:gd name="connsiteY15298" fmla="*/ 3861643 h 6933129"/>
              <a:gd name="connsiteX15299" fmla="*/ 11201556 w 12207421"/>
              <a:gd name="connsiteY15299" fmla="*/ 3869403 h 6933129"/>
              <a:gd name="connsiteX15300" fmla="*/ 11138065 w 12207421"/>
              <a:gd name="connsiteY15300" fmla="*/ 3873636 h 6933129"/>
              <a:gd name="connsiteX15301" fmla="*/ 11137359 w 12207421"/>
              <a:gd name="connsiteY15301" fmla="*/ 3873636 h 6933129"/>
              <a:gd name="connsiteX15302" fmla="*/ 11131010 w 12207421"/>
              <a:gd name="connsiteY15302" fmla="*/ 3868698 h 6933129"/>
              <a:gd name="connsiteX15303" fmla="*/ 11133832 w 12207421"/>
              <a:gd name="connsiteY15303" fmla="*/ 3860232 h 6933129"/>
              <a:gd name="connsiteX15304" fmla="*/ 11162050 w 12207421"/>
              <a:gd name="connsiteY15304" fmla="*/ 3836247 h 6933129"/>
              <a:gd name="connsiteX15305" fmla="*/ 11162050 w 12207421"/>
              <a:gd name="connsiteY15305" fmla="*/ 3805913 h 6933129"/>
              <a:gd name="connsiteX15306" fmla="*/ 11144414 w 12207421"/>
              <a:gd name="connsiteY15306" fmla="*/ 3800975 h 6933129"/>
              <a:gd name="connsiteX15307" fmla="*/ 11133127 w 12207421"/>
              <a:gd name="connsiteY15307" fmla="*/ 3815084 h 6933129"/>
              <a:gd name="connsiteX15308" fmla="*/ 11125367 w 12207421"/>
              <a:gd name="connsiteY15308" fmla="*/ 3821433 h 6933129"/>
              <a:gd name="connsiteX15309" fmla="*/ 11119018 w 12207421"/>
              <a:gd name="connsiteY15309" fmla="*/ 3813673 h 6933129"/>
              <a:gd name="connsiteX15310" fmla="*/ 11140181 w 12207421"/>
              <a:gd name="connsiteY15310" fmla="*/ 3787573 h 6933129"/>
              <a:gd name="connsiteX15311" fmla="*/ 11157730 w 12207421"/>
              <a:gd name="connsiteY15311" fmla="*/ 3786779 h 6933129"/>
              <a:gd name="connsiteX15312" fmla="*/ 11861847 w 12207421"/>
              <a:gd name="connsiteY15312" fmla="*/ 3781929 h 6933129"/>
              <a:gd name="connsiteX15313" fmla="*/ 11871723 w 12207421"/>
              <a:gd name="connsiteY15313" fmla="*/ 3783340 h 6933129"/>
              <a:gd name="connsiteX15314" fmla="*/ 11870313 w 12207421"/>
              <a:gd name="connsiteY15314" fmla="*/ 3793215 h 6933129"/>
              <a:gd name="connsiteX15315" fmla="*/ 11825870 w 12207421"/>
              <a:gd name="connsiteY15315" fmla="*/ 3835542 h 6933129"/>
              <a:gd name="connsiteX15316" fmla="*/ 11869607 w 12207421"/>
              <a:gd name="connsiteY15316" fmla="*/ 3871519 h 6933129"/>
              <a:gd name="connsiteX15317" fmla="*/ 11870313 w 12207421"/>
              <a:gd name="connsiteY15317" fmla="*/ 3881396 h 6933129"/>
              <a:gd name="connsiteX15318" fmla="*/ 11864669 w 12207421"/>
              <a:gd name="connsiteY15318" fmla="*/ 3884217 h 6933129"/>
              <a:gd name="connsiteX15319" fmla="*/ 11860436 w 12207421"/>
              <a:gd name="connsiteY15319" fmla="*/ 3882806 h 6933129"/>
              <a:gd name="connsiteX15320" fmla="*/ 11816699 w 12207421"/>
              <a:gd name="connsiteY15320" fmla="*/ 3846830 h 6933129"/>
              <a:gd name="connsiteX15321" fmla="*/ 11787776 w 12207421"/>
              <a:gd name="connsiteY15321" fmla="*/ 3889156 h 6933129"/>
              <a:gd name="connsiteX15322" fmla="*/ 11781427 w 12207421"/>
              <a:gd name="connsiteY15322" fmla="*/ 3892683 h 6933129"/>
              <a:gd name="connsiteX15323" fmla="*/ 11777900 w 12207421"/>
              <a:gd name="connsiteY15323" fmla="*/ 3891977 h 6933129"/>
              <a:gd name="connsiteX15324" fmla="*/ 11776489 w 12207421"/>
              <a:gd name="connsiteY15324" fmla="*/ 3880690 h 6933129"/>
              <a:gd name="connsiteX15325" fmla="*/ 11806823 w 12207421"/>
              <a:gd name="connsiteY15325" fmla="*/ 3836953 h 6933129"/>
              <a:gd name="connsiteX15326" fmla="*/ 11780722 w 12207421"/>
              <a:gd name="connsiteY15326" fmla="*/ 3815791 h 6933129"/>
              <a:gd name="connsiteX15327" fmla="*/ 11780016 w 12207421"/>
              <a:gd name="connsiteY15327" fmla="*/ 3805914 h 6933129"/>
              <a:gd name="connsiteX15328" fmla="*/ 11789892 w 12207421"/>
              <a:gd name="connsiteY15328" fmla="*/ 3805209 h 6933129"/>
              <a:gd name="connsiteX15329" fmla="*/ 11815994 w 12207421"/>
              <a:gd name="connsiteY15329" fmla="*/ 3826371 h 6933129"/>
              <a:gd name="connsiteX15330" fmla="*/ 11861847 w 12207421"/>
              <a:gd name="connsiteY15330" fmla="*/ 3781929 h 6933129"/>
              <a:gd name="connsiteX15331" fmla="*/ 11969781 w 12207421"/>
              <a:gd name="connsiteY15331" fmla="*/ 3781224 h 6933129"/>
              <a:gd name="connsiteX15332" fmla="*/ 11977541 w 12207421"/>
              <a:gd name="connsiteY15332" fmla="*/ 3787573 h 6933129"/>
              <a:gd name="connsiteX15333" fmla="*/ 11988828 w 12207421"/>
              <a:gd name="connsiteY15333" fmla="*/ 3879280 h 6933129"/>
              <a:gd name="connsiteX15334" fmla="*/ 11982479 w 12207421"/>
              <a:gd name="connsiteY15334" fmla="*/ 3887040 h 6933129"/>
              <a:gd name="connsiteX15335" fmla="*/ 11981773 w 12207421"/>
              <a:gd name="connsiteY15335" fmla="*/ 3887040 h 6933129"/>
              <a:gd name="connsiteX15336" fmla="*/ 11974719 w 12207421"/>
              <a:gd name="connsiteY15336" fmla="*/ 3880691 h 6933129"/>
              <a:gd name="connsiteX15337" fmla="*/ 11963432 w 12207421"/>
              <a:gd name="connsiteY15337" fmla="*/ 3788984 h 6933129"/>
              <a:gd name="connsiteX15338" fmla="*/ 11969781 w 12207421"/>
              <a:gd name="connsiteY15338" fmla="*/ 3781224 h 6933129"/>
              <a:gd name="connsiteX15339" fmla="*/ 430877 w 12207421"/>
              <a:gd name="connsiteY15339" fmla="*/ 3781086 h 6933129"/>
              <a:gd name="connsiteX15340" fmla="*/ 435109 w 12207421"/>
              <a:gd name="connsiteY15340" fmla="*/ 3790962 h 6933129"/>
              <a:gd name="connsiteX15341" fmla="*/ 417473 w 12207421"/>
              <a:gd name="connsiteY15341" fmla="*/ 3822707 h 6933129"/>
              <a:gd name="connsiteX15342" fmla="*/ 431582 w 12207421"/>
              <a:gd name="connsiteY15342" fmla="*/ 3834700 h 6933129"/>
              <a:gd name="connsiteX15343" fmla="*/ 432288 w 12207421"/>
              <a:gd name="connsiteY15343" fmla="*/ 3844576 h 6933129"/>
              <a:gd name="connsiteX15344" fmla="*/ 426644 w 12207421"/>
              <a:gd name="connsiteY15344" fmla="*/ 3846692 h 6933129"/>
              <a:gd name="connsiteX15345" fmla="*/ 421706 w 12207421"/>
              <a:gd name="connsiteY15345" fmla="*/ 3845281 h 6933129"/>
              <a:gd name="connsiteX15346" fmla="*/ 409714 w 12207421"/>
              <a:gd name="connsiteY15346" fmla="*/ 3834700 h 6933129"/>
              <a:gd name="connsiteX15347" fmla="*/ 389961 w 12207421"/>
              <a:gd name="connsiteY15347" fmla="*/ 3869972 h 6933129"/>
              <a:gd name="connsiteX15348" fmla="*/ 383612 w 12207421"/>
              <a:gd name="connsiteY15348" fmla="*/ 3873499 h 6933129"/>
              <a:gd name="connsiteX15349" fmla="*/ 380085 w 12207421"/>
              <a:gd name="connsiteY15349" fmla="*/ 3872794 h 6933129"/>
              <a:gd name="connsiteX15350" fmla="*/ 377263 w 12207421"/>
              <a:gd name="connsiteY15350" fmla="*/ 3862917 h 6933129"/>
              <a:gd name="connsiteX15351" fmla="*/ 398427 w 12207421"/>
              <a:gd name="connsiteY15351" fmla="*/ 3825529 h 6933129"/>
              <a:gd name="connsiteX15352" fmla="*/ 361744 w 12207421"/>
              <a:gd name="connsiteY15352" fmla="*/ 3793784 h 6933129"/>
              <a:gd name="connsiteX15353" fmla="*/ 361038 w 12207421"/>
              <a:gd name="connsiteY15353" fmla="*/ 3783908 h 6933129"/>
              <a:gd name="connsiteX15354" fmla="*/ 370914 w 12207421"/>
              <a:gd name="connsiteY15354" fmla="*/ 3783202 h 6933129"/>
              <a:gd name="connsiteX15355" fmla="*/ 404776 w 12207421"/>
              <a:gd name="connsiteY15355" fmla="*/ 3812831 h 6933129"/>
              <a:gd name="connsiteX15356" fmla="*/ 421001 w 12207421"/>
              <a:gd name="connsiteY15356" fmla="*/ 3783908 h 6933129"/>
              <a:gd name="connsiteX15357" fmla="*/ 430877 w 12207421"/>
              <a:gd name="connsiteY15357" fmla="*/ 3781086 h 6933129"/>
              <a:gd name="connsiteX15358" fmla="*/ 509886 w 12207421"/>
              <a:gd name="connsiteY15358" fmla="*/ 3779675 h 6933129"/>
              <a:gd name="connsiteX15359" fmla="*/ 516940 w 12207421"/>
              <a:gd name="connsiteY15359" fmla="*/ 3786729 h 6933129"/>
              <a:gd name="connsiteX15360" fmla="*/ 517646 w 12207421"/>
              <a:gd name="connsiteY15360" fmla="*/ 3811420 h 6933129"/>
              <a:gd name="connsiteX15361" fmla="*/ 534577 w 12207421"/>
              <a:gd name="connsiteY15361" fmla="*/ 3810009 h 6933129"/>
              <a:gd name="connsiteX15362" fmla="*/ 542337 w 12207421"/>
              <a:gd name="connsiteY15362" fmla="*/ 3816358 h 6933129"/>
              <a:gd name="connsiteX15363" fmla="*/ 535988 w 12207421"/>
              <a:gd name="connsiteY15363" fmla="*/ 3823412 h 6933129"/>
              <a:gd name="connsiteX15364" fmla="*/ 518351 w 12207421"/>
              <a:gd name="connsiteY15364" fmla="*/ 3824823 h 6933129"/>
              <a:gd name="connsiteX15365" fmla="*/ 519057 w 12207421"/>
              <a:gd name="connsiteY15365" fmla="*/ 3846692 h 6933129"/>
              <a:gd name="connsiteX15366" fmla="*/ 512002 w 12207421"/>
              <a:gd name="connsiteY15366" fmla="*/ 3853746 h 6933129"/>
              <a:gd name="connsiteX15367" fmla="*/ 504948 w 12207421"/>
              <a:gd name="connsiteY15367" fmla="*/ 3846692 h 6933129"/>
              <a:gd name="connsiteX15368" fmla="*/ 504242 w 12207421"/>
              <a:gd name="connsiteY15368" fmla="*/ 3825528 h 6933129"/>
              <a:gd name="connsiteX15369" fmla="*/ 482374 w 12207421"/>
              <a:gd name="connsiteY15369" fmla="*/ 3826939 h 6933129"/>
              <a:gd name="connsiteX15370" fmla="*/ 481668 w 12207421"/>
              <a:gd name="connsiteY15370" fmla="*/ 3826939 h 6933129"/>
              <a:gd name="connsiteX15371" fmla="*/ 474614 w 12207421"/>
              <a:gd name="connsiteY15371" fmla="*/ 3820590 h 6933129"/>
              <a:gd name="connsiteX15372" fmla="*/ 480963 w 12207421"/>
              <a:gd name="connsiteY15372" fmla="*/ 3812831 h 6933129"/>
              <a:gd name="connsiteX15373" fmla="*/ 503537 w 12207421"/>
              <a:gd name="connsiteY15373" fmla="*/ 3811420 h 6933129"/>
              <a:gd name="connsiteX15374" fmla="*/ 502831 w 12207421"/>
              <a:gd name="connsiteY15374" fmla="*/ 3786729 h 6933129"/>
              <a:gd name="connsiteX15375" fmla="*/ 509886 w 12207421"/>
              <a:gd name="connsiteY15375" fmla="*/ 3779675 h 6933129"/>
              <a:gd name="connsiteX15376" fmla="*/ 608559 w 12207421"/>
              <a:gd name="connsiteY15376" fmla="*/ 3776765 h 6933129"/>
              <a:gd name="connsiteX15377" fmla="*/ 623462 w 12207421"/>
              <a:gd name="connsiteY15377" fmla="*/ 3786024 h 6933129"/>
              <a:gd name="connsiteX15378" fmla="*/ 624873 w 12207421"/>
              <a:gd name="connsiteY15378" fmla="*/ 3833288 h 6933129"/>
              <a:gd name="connsiteX15379" fmla="*/ 612174 w 12207421"/>
              <a:gd name="connsiteY15379" fmla="*/ 3848102 h 6933129"/>
              <a:gd name="connsiteX15380" fmla="*/ 650974 w 12207421"/>
              <a:gd name="connsiteY15380" fmla="*/ 3845280 h 6933129"/>
              <a:gd name="connsiteX15381" fmla="*/ 658734 w 12207421"/>
              <a:gd name="connsiteY15381" fmla="*/ 3851629 h 6933129"/>
              <a:gd name="connsiteX15382" fmla="*/ 652385 w 12207421"/>
              <a:gd name="connsiteY15382" fmla="*/ 3859389 h 6933129"/>
              <a:gd name="connsiteX15383" fmla="*/ 588895 w 12207421"/>
              <a:gd name="connsiteY15383" fmla="*/ 3863622 h 6933129"/>
              <a:gd name="connsiteX15384" fmla="*/ 588189 w 12207421"/>
              <a:gd name="connsiteY15384" fmla="*/ 3863622 h 6933129"/>
              <a:gd name="connsiteX15385" fmla="*/ 581840 w 12207421"/>
              <a:gd name="connsiteY15385" fmla="*/ 3858684 h 6933129"/>
              <a:gd name="connsiteX15386" fmla="*/ 584662 w 12207421"/>
              <a:gd name="connsiteY15386" fmla="*/ 3850218 h 6933129"/>
              <a:gd name="connsiteX15387" fmla="*/ 612880 w 12207421"/>
              <a:gd name="connsiteY15387" fmla="*/ 3826233 h 6933129"/>
              <a:gd name="connsiteX15388" fmla="*/ 612880 w 12207421"/>
              <a:gd name="connsiteY15388" fmla="*/ 3795900 h 6933129"/>
              <a:gd name="connsiteX15389" fmla="*/ 595244 w 12207421"/>
              <a:gd name="connsiteY15389" fmla="*/ 3790962 h 6933129"/>
              <a:gd name="connsiteX15390" fmla="*/ 583957 w 12207421"/>
              <a:gd name="connsiteY15390" fmla="*/ 3805071 h 6933129"/>
              <a:gd name="connsiteX15391" fmla="*/ 576198 w 12207421"/>
              <a:gd name="connsiteY15391" fmla="*/ 3811420 h 6933129"/>
              <a:gd name="connsiteX15392" fmla="*/ 569848 w 12207421"/>
              <a:gd name="connsiteY15392" fmla="*/ 3803659 h 6933129"/>
              <a:gd name="connsiteX15393" fmla="*/ 591011 w 12207421"/>
              <a:gd name="connsiteY15393" fmla="*/ 3777559 h 6933129"/>
              <a:gd name="connsiteX15394" fmla="*/ 608559 w 12207421"/>
              <a:gd name="connsiteY15394" fmla="*/ 3776765 h 6933129"/>
              <a:gd name="connsiteX15395" fmla="*/ 12087589 w 12207421"/>
              <a:gd name="connsiteY15395" fmla="*/ 3775580 h 6933129"/>
              <a:gd name="connsiteX15396" fmla="*/ 12097465 w 12207421"/>
              <a:gd name="connsiteY15396" fmla="*/ 3775580 h 6933129"/>
              <a:gd name="connsiteX15397" fmla="*/ 12126388 w 12207421"/>
              <a:gd name="connsiteY15397" fmla="*/ 3803798 h 6933129"/>
              <a:gd name="connsiteX15398" fmla="*/ 12148257 w 12207421"/>
              <a:gd name="connsiteY15398" fmla="*/ 3777696 h 6933129"/>
              <a:gd name="connsiteX15399" fmla="*/ 12158133 w 12207421"/>
              <a:gd name="connsiteY15399" fmla="*/ 3777696 h 6933129"/>
              <a:gd name="connsiteX15400" fmla="*/ 12158133 w 12207421"/>
              <a:gd name="connsiteY15400" fmla="*/ 3787573 h 6933129"/>
              <a:gd name="connsiteX15401" fmla="*/ 12136970 w 12207421"/>
              <a:gd name="connsiteY15401" fmla="*/ 3813674 h 6933129"/>
              <a:gd name="connsiteX15402" fmla="*/ 12166599 w 12207421"/>
              <a:gd name="connsiteY15402" fmla="*/ 3841892 h 6933129"/>
              <a:gd name="connsiteX15403" fmla="*/ 12166599 w 12207421"/>
              <a:gd name="connsiteY15403" fmla="*/ 3851768 h 6933129"/>
              <a:gd name="connsiteX15404" fmla="*/ 12161660 w 12207421"/>
              <a:gd name="connsiteY15404" fmla="*/ 3853884 h 6933129"/>
              <a:gd name="connsiteX15405" fmla="*/ 12156722 w 12207421"/>
              <a:gd name="connsiteY15405" fmla="*/ 3851768 h 6933129"/>
              <a:gd name="connsiteX15406" fmla="*/ 12129916 w 12207421"/>
              <a:gd name="connsiteY15406" fmla="*/ 3825666 h 6933129"/>
              <a:gd name="connsiteX15407" fmla="*/ 12113690 w 12207421"/>
              <a:gd name="connsiteY15407" fmla="*/ 3863055 h 6933129"/>
              <a:gd name="connsiteX15408" fmla="*/ 12106636 w 12207421"/>
              <a:gd name="connsiteY15408" fmla="*/ 3867994 h 6933129"/>
              <a:gd name="connsiteX15409" fmla="*/ 12104520 w 12207421"/>
              <a:gd name="connsiteY15409" fmla="*/ 3867994 h 6933129"/>
              <a:gd name="connsiteX15410" fmla="*/ 12099582 w 12207421"/>
              <a:gd name="connsiteY15410" fmla="*/ 3859528 h 6933129"/>
              <a:gd name="connsiteX15411" fmla="*/ 12118628 w 12207421"/>
              <a:gd name="connsiteY15411" fmla="*/ 3815790 h 6933129"/>
              <a:gd name="connsiteX15412" fmla="*/ 12087589 w 12207421"/>
              <a:gd name="connsiteY15412" fmla="*/ 3785456 h 6933129"/>
              <a:gd name="connsiteX15413" fmla="*/ 12087589 w 12207421"/>
              <a:gd name="connsiteY15413" fmla="*/ 3775580 h 6933129"/>
              <a:gd name="connsiteX15414" fmla="*/ 1312685 w 12207421"/>
              <a:gd name="connsiteY15414" fmla="*/ 3771916 h 6933129"/>
              <a:gd name="connsiteX15415" fmla="*/ 1322562 w 12207421"/>
              <a:gd name="connsiteY15415" fmla="*/ 3773327 h 6933129"/>
              <a:gd name="connsiteX15416" fmla="*/ 1321151 w 12207421"/>
              <a:gd name="connsiteY15416" fmla="*/ 3783203 h 6933129"/>
              <a:gd name="connsiteX15417" fmla="*/ 1276707 w 12207421"/>
              <a:gd name="connsiteY15417" fmla="*/ 3825530 h 6933129"/>
              <a:gd name="connsiteX15418" fmla="*/ 1320445 w 12207421"/>
              <a:gd name="connsiteY15418" fmla="*/ 3861507 h 6933129"/>
              <a:gd name="connsiteX15419" fmla="*/ 1321151 w 12207421"/>
              <a:gd name="connsiteY15419" fmla="*/ 3871384 h 6933129"/>
              <a:gd name="connsiteX15420" fmla="*/ 1315507 w 12207421"/>
              <a:gd name="connsiteY15420" fmla="*/ 3874205 h 6933129"/>
              <a:gd name="connsiteX15421" fmla="*/ 1311274 w 12207421"/>
              <a:gd name="connsiteY15421" fmla="*/ 3872794 h 6933129"/>
              <a:gd name="connsiteX15422" fmla="*/ 1267535 w 12207421"/>
              <a:gd name="connsiteY15422" fmla="*/ 3836817 h 6933129"/>
              <a:gd name="connsiteX15423" fmla="*/ 1238612 w 12207421"/>
              <a:gd name="connsiteY15423" fmla="*/ 3879143 h 6933129"/>
              <a:gd name="connsiteX15424" fmla="*/ 1232263 w 12207421"/>
              <a:gd name="connsiteY15424" fmla="*/ 3882671 h 6933129"/>
              <a:gd name="connsiteX15425" fmla="*/ 1228736 w 12207421"/>
              <a:gd name="connsiteY15425" fmla="*/ 3881965 h 6933129"/>
              <a:gd name="connsiteX15426" fmla="*/ 1227325 w 12207421"/>
              <a:gd name="connsiteY15426" fmla="*/ 3870678 h 6933129"/>
              <a:gd name="connsiteX15427" fmla="*/ 1257660 w 12207421"/>
              <a:gd name="connsiteY15427" fmla="*/ 3826941 h 6933129"/>
              <a:gd name="connsiteX15428" fmla="*/ 1231557 w 12207421"/>
              <a:gd name="connsiteY15428" fmla="*/ 3805778 h 6933129"/>
              <a:gd name="connsiteX15429" fmla="*/ 1230852 w 12207421"/>
              <a:gd name="connsiteY15429" fmla="*/ 3795901 h 6933129"/>
              <a:gd name="connsiteX15430" fmla="*/ 1240727 w 12207421"/>
              <a:gd name="connsiteY15430" fmla="*/ 3795196 h 6933129"/>
              <a:gd name="connsiteX15431" fmla="*/ 1266831 w 12207421"/>
              <a:gd name="connsiteY15431" fmla="*/ 3816359 h 6933129"/>
              <a:gd name="connsiteX15432" fmla="*/ 1312685 w 12207421"/>
              <a:gd name="connsiteY15432" fmla="*/ 3771916 h 6933129"/>
              <a:gd name="connsiteX15433" fmla="*/ 4632452 w 12207421"/>
              <a:gd name="connsiteY15433" fmla="*/ 3771900 h 6933129"/>
              <a:gd name="connsiteX15434" fmla="*/ 4639507 w 12207421"/>
              <a:gd name="connsiteY15434" fmla="*/ 3778955 h 6933129"/>
              <a:gd name="connsiteX15435" fmla="*/ 4639507 w 12207421"/>
              <a:gd name="connsiteY15435" fmla="*/ 3806467 h 6933129"/>
              <a:gd name="connsiteX15436" fmla="*/ 4632452 w 12207421"/>
              <a:gd name="connsiteY15436" fmla="*/ 3813522 h 6933129"/>
              <a:gd name="connsiteX15437" fmla="*/ 4625398 w 12207421"/>
              <a:gd name="connsiteY15437" fmla="*/ 3806467 h 6933129"/>
              <a:gd name="connsiteX15438" fmla="*/ 4625398 w 12207421"/>
              <a:gd name="connsiteY15438" fmla="*/ 3778955 h 6933129"/>
              <a:gd name="connsiteX15439" fmla="*/ 4632452 w 12207421"/>
              <a:gd name="connsiteY15439" fmla="*/ 3771900 h 6933129"/>
              <a:gd name="connsiteX15440" fmla="*/ 1420622 w 12207421"/>
              <a:gd name="connsiteY15440" fmla="*/ 3771212 h 6933129"/>
              <a:gd name="connsiteX15441" fmla="*/ 1428382 w 12207421"/>
              <a:gd name="connsiteY15441" fmla="*/ 3777560 h 6933129"/>
              <a:gd name="connsiteX15442" fmla="*/ 1439670 w 12207421"/>
              <a:gd name="connsiteY15442" fmla="*/ 3869268 h 6933129"/>
              <a:gd name="connsiteX15443" fmla="*/ 1433321 w 12207421"/>
              <a:gd name="connsiteY15443" fmla="*/ 3877028 h 6933129"/>
              <a:gd name="connsiteX15444" fmla="*/ 1432615 w 12207421"/>
              <a:gd name="connsiteY15444" fmla="*/ 3877028 h 6933129"/>
              <a:gd name="connsiteX15445" fmla="*/ 1425559 w 12207421"/>
              <a:gd name="connsiteY15445" fmla="*/ 3870679 h 6933129"/>
              <a:gd name="connsiteX15446" fmla="*/ 1414273 w 12207421"/>
              <a:gd name="connsiteY15446" fmla="*/ 3778971 h 6933129"/>
              <a:gd name="connsiteX15447" fmla="*/ 1420622 w 12207421"/>
              <a:gd name="connsiteY15447" fmla="*/ 3771212 h 6933129"/>
              <a:gd name="connsiteX15448" fmla="*/ 9947617 w 12207421"/>
              <a:gd name="connsiteY15448" fmla="*/ 3769684 h 6933129"/>
              <a:gd name="connsiteX15449" fmla="*/ 9956083 w 12207421"/>
              <a:gd name="connsiteY15449" fmla="*/ 3775327 h 6933129"/>
              <a:gd name="connsiteX15450" fmla="*/ 9958904 w 12207421"/>
              <a:gd name="connsiteY15450" fmla="*/ 3789436 h 6933129"/>
              <a:gd name="connsiteX15451" fmla="*/ 9953261 w 12207421"/>
              <a:gd name="connsiteY15451" fmla="*/ 3797901 h 6933129"/>
              <a:gd name="connsiteX15452" fmla="*/ 9951850 w 12207421"/>
              <a:gd name="connsiteY15452" fmla="*/ 3797901 h 6933129"/>
              <a:gd name="connsiteX15453" fmla="*/ 9944795 w 12207421"/>
              <a:gd name="connsiteY15453" fmla="*/ 3792258 h 6933129"/>
              <a:gd name="connsiteX15454" fmla="*/ 9941974 w 12207421"/>
              <a:gd name="connsiteY15454" fmla="*/ 3778149 h 6933129"/>
              <a:gd name="connsiteX15455" fmla="*/ 9947617 w 12207421"/>
              <a:gd name="connsiteY15455" fmla="*/ 3769684 h 6933129"/>
              <a:gd name="connsiteX15456" fmla="*/ 2921052 w 12207421"/>
              <a:gd name="connsiteY15456" fmla="*/ 3768379 h 6933129"/>
              <a:gd name="connsiteX15457" fmla="*/ 3385233 w 12207421"/>
              <a:gd name="connsiteY15457" fmla="*/ 3776845 h 6933129"/>
              <a:gd name="connsiteX15458" fmla="*/ 3392287 w 12207421"/>
              <a:gd name="connsiteY15458" fmla="*/ 3783900 h 6933129"/>
              <a:gd name="connsiteX15459" fmla="*/ 3385233 w 12207421"/>
              <a:gd name="connsiteY15459" fmla="*/ 3790954 h 6933129"/>
              <a:gd name="connsiteX15460" fmla="*/ 2921052 w 12207421"/>
              <a:gd name="connsiteY15460" fmla="*/ 3782489 h 6933129"/>
              <a:gd name="connsiteX15461" fmla="*/ 2913998 w 12207421"/>
              <a:gd name="connsiteY15461" fmla="*/ 3775434 h 6933129"/>
              <a:gd name="connsiteX15462" fmla="*/ 2921052 w 12207421"/>
              <a:gd name="connsiteY15462" fmla="*/ 3768379 h 6933129"/>
              <a:gd name="connsiteX15463" fmla="*/ 7051128 w 12207421"/>
              <a:gd name="connsiteY15463" fmla="*/ 3767583 h 6933129"/>
              <a:gd name="connsiteX15464" fmla="*/ 7056066 w 12207421"/>
              <a:gd name="connsiteY15464" fmla="*/ 3776048 h 6933129"/>
              <a:gd name="connsiteX15465" fmla="*/ 7049012 w 12207421"/>
              <a:gd name="connsiteY15465" fmla="*/ 3803561 h 6933129"/>
              <a:gd name="connsiteX15466" fmla="*/ 7041956 w 12207421"/>
              <a:gd name="connsiteY15466" fmla="*/ 3809205 h 6933129"/>
              <a:gd name="connsiteX15467" fmla="*/ 7040545 w 12207421"/>
              <a:gd name="connsiteY15467" fmla="*/ 3809205 h 6933129"/>
              <a:gd name="connsiteX15468" fmla="*/ 7035607 w 12207421"/>
              <a:gd name="connsiteY15468" fmla="*/ 3800034 h 6933129"/>
              <a:gd name="connsiteX15469" fmla="*/ 7042661 w 12207421"/>
              <a:gd name="connsiteY15469" fmla="*/ 3772521 h 6933129"/>
              <a:gd name="connsiteX15470" fmla="*/ 7051128 w 12207421"/>
              <a:gd name="connsiteY15470" fmla="*/ 3767583 h 6933129"/>
              <a:gd name="connsiteX15471" fmla="*/ 3792273 w 12207421"/>
              <a:gd name="connsiteY15471" fmla="*/ 3766268 h 6933129"/>
              <a:gd name="connsiteX15472" fmla="*/ 3799328 w 12207421"/>
              <a:gd name="connsiteY15472" fmla="*/ 3773323 h 6933129"/>
              <a:gd name="connsiteX15473" fmla="*/ 3802855 w 12207421"/>
              <a:gd name="connsiteY15473" fmla="*/ 3845982 h 6933129"/>
              <a:gd name="connsiteX15474" fmla="*/ 3795800 w 12207421"/>
              <a:gd name="connsiteY15474" fmla="*/ 3853036 h 6933129"/>
              <a:gd name="connsiteX15475" fmla="*/ 3788745 w 12207421"/>
              <a:gd name="connsiteY15475" fmla="*/ 3845982 h 6933129"/>
              <a:gd name="connsiteX15476" fmla="*/ 3785218 w 12207421"/>
              <a:gd name="connsiteY15476" fmla="*/ 3773323 h 6933129"/>
              <a:gd name="connsiteX15477" fmla="*/ 3792273 w 12207421"/>
              <a:gd name="connsiteY15477" fmla="*/ 3766268 h 6933129"/>
              <a:gd name="connsiteX15478" fmla="*/ 4617639 w 12207421"/>
              <a:gd name="connsiteY15478" fmla="*/ 3766258 h 6933129"/>
              <a:gd name="connsiteX15479" fmla="*/ 4564731 w 12207421"/>
              <a:gd name="connsiteY15479" fmla="*/ 3774018 h 6933129"/>
              <a:gd name="connsiteX15480" fmla="*/ 4498418 w 12207421"/>
              <a:gd name="connsiteY15480" fmla="*/ 3814228 h 6933129"/>
              <a:gd name="connsiteX15481" fmla="*/ 4599298 w 12207421"/>
              <a:gd name="connsiteY15481" fmla="*/ 3874896 h 6933129"/>
              <a:gd name="connsiteX15482" fmla="*/ 4758727 w 12207421"/>
              <a:gd name="connsiteY15482" fmla="*/ 3826926 h 6933129"/>
              <a:gd name="connsiteX15483" fmla="*/ 4724161 w 12207421"/>
              <a:gd name="connsiteY15483" fmla="*/ 3798708 h 6933129"/>
              <a:gd name="connsiteX15484" fmla="*/ 4617639 w 12207421"/>
              <a:gd name="connsiteY15484" fmla="*/ 3766258 h 6933129"/>
              <a:gd name="connsiteX15485" fmla="*/ 11739807 w 12207421"/>
              <a:gd name="connsiteY15485" fmla="*/ 3765704 h 6933129"/>
              <a:gd name="connsiteX15486" fmla="*/ 11744745 w 12207421"/>
              <a:gd name="connsiteY15486" fmla="*/ 3774169 h 6933129"/>
              <a:gd name="connsiteX15487" fmla="*/ 11768731 w 12207421"/>
              <a:gd name="connsiteY15487" fmla="*/ 4343462 h 6933129"/>
              <a:gd name="connsiteX15488" fmla="*/ 11764498 w 12207421"/>
              <a:gd name="connsiteY15488" fmla="*/ 4352633 h 6933129"/>
              <a:gd name="connsiteX15489" fmla="*/ 11762382 w 12207421"/>
              <a:gd name="connsiteY15489" fmla="*/ 4353339 h 6933129"/>
              <a:gd name="connsiteX15490" fmla="*/ 11756033 w 12207421"/>
              <a:gd name="connsiteY15490" fmla="*/ 4348400 h 6933129"/>
              <a:gd name="connsiteX15491" fmla="*/ 11731341 w 12207421"/>
              <a:gd name="connsiteY15491" fmla="*/ 3770642 h 6933129"/>
              <a:gd name="connsiteX15492" fmla="*/ 11739807 w 12207421"/>
              <a:gd name="connsiteY15492" fmla="*/ 3765704 h 6933129"/>
              <a:gd name="connsiteX15493" fmla="*/ 1538434 w 12207421"/>
              <a:gd name="connsiteY15493" fmla="*/ 3765567 h 6933129"/>
              <a:gd name="connsiteX15494" fmla="*/ 1548310 w 12207421"/>
              <a:gd name="connsiteY15494" fmla="*/ 3765567 h 6933129"/>
              <a:gd name="connsiteX15495" fmla="*/ 1577233 w 12207421"/>
              <a:gd name="connsiteY15495" fmla="*/ 3793786 h 6933129"/>
              <a:gd name="connsiteX15496" fmla="*/ 1599103 w 12207421"/>
              <a:gd name="connsiteY15496" fmla="*/ 3767683 h 6933129"/>
              <a:gd name="connsiteX15497" fmla="*/ 1608979 w 12207421"/>
              <a:gd name="connsiteY15497" fmla="*/ 3767683 h 6933129"/>
              <a:gd name="connsiteX15498" fmla="*/ 1608979 w 12207421"/>
              <a:gd name="connsiteY15498" fmla="*/ 3777560 h 6933129"/>
              <a:gd name="connsiteX15499" fmla="*/ 1587816 w 12207421"/>
              <a:gd name="connsiteY15499" fmla="*/ 3803662 h 6933129"/>
              <a:gd name="connsiteX15500" fmla="*/ 1617445 w 12207421"/>
              <a:gd name="connsiteY15500" fmla="*/ 3831880 h 6933129"/>
              <a:gd name="connsiteX15501" fmla="*/ 1617445 w 12207421"/>
              <a:gd name="connsiteY15501" fmla="*/ 3841756 h 6933129"/>
              <a:gd name="connsiteX15502" fmla="*/ 1612506 w 12207421"/>
              <a:gd name="connsiteY15502" fmla="*/ 3843872 h 6933129"/>
              <a:gd name="connsiteX15503" fmla="*/ 1607568 w 12207421"/>
              <a:gd name="connsiteY15503" fmla="*/ 3841756 h 6933129"/>
              <a:gd name="connsiteX15504" fmla="*/ 1580762 w 12207421"/>
              <a:gd name="connsiteY15504" fmla="*/ 3815654 h 6933129"/>
              <a:gd name="connsiteX15505" fmla="*/ 1564535 w 12207421"/>
              <a:gd name="connsiteY15505" fmla="*/ 3853043 h 6933129"/>
              <a:gd name="connsiteX15506" fmla="*/ 1557481 w 12207421"/>
              <a:gd name="connsiteY15506" fmla="*/ 3857981 h 6933129"/>
              <a:gd name="connsiteX15507" fmla="*/ 1555365 w 12207421"/>
              <a:gd name="connsiteY15507" fmla="*/ 3857981 h 6933129"/>
              <a:gd name="connsiteX15508" fmla="*/ 1550427 w 12207421"/>
              <a:gd name="connsiteY15508" fmla="*/ 3849516 h 6933129"/>
              <a:gd name="connsiteX15509" fmla="*/ 1569473 w 12207421"/>
              <a:gd name="connsiteY15509" fmla="*/ 3805778 h 6933129"/>
              <a:gd name="connsiteX15510" fmla="*/ 1538434 w 12207421"/>
              <a:gd name="connsiteY15510" fmla="*/ 3775444 h 6933129"/>
              <a:gd name="connsiteX15511" fmla="*/ 1538434 w 12207421"/>
              <a:gd name="connsiteY15511" fmla="*/ 3765567 h 6933129"/>
              <a:gd name="connsiteX15512" fmla="*/ 4125946 w 12207421"/>
              <a:gd name="connsiteY15512" fmla="*/ 3763446 h 6933129"/>
              <a:gd name="connsiteX15513" fmla="*/ 4087852 w 12207421"/>
              <a:gd name="connsiteY15513" fmla="*/ 3803655 h 6933129"/>
              <a:gd name="connsiteX15514" fmla="*/ 4129473 w 12207421"/>
              <a:gd name="connsiteY15514" fmla="*/ 3800833 h 6933129"/>
              <a:gd name="connsiteX15515" fmla="*/ 9806528 w 12207421"/>
              <a:gd name="connsiteY15515" fmla="*/ 3759103 h 6933129"/>
              <a:gd name="connsiteX15516" fmla="*/ 9762791 w 12207421"/>
              <a:gd name="connsiteY15516" fmla="*/ 3919943 h 6933129"/>
              <a:gd name="connsiteX15517" fmla="*/ 9966665 w 12207421"/>
              <a:gd name="connsiteY15517" fmla="*/ 4051862 h 6933129"/>
              <a:gd name="connsiteX15518" fmla="*/ 10108458 w 12207421"/>
              <a:gd name="connsiteY15518" fmla="*/ 3911478 h 6933129"/>
              <a:gd name="connsiteX15519" fmla="*/ 10085884 w 12207421"/>
              <a:gd name="connsiteY15519" fmla="*/ 3772506 h 6933129"/>
              <a:gd name="connsiteX15520" fmla="*/ 9949734 w 12207421"/>
              <a:gd name="connsiteY15520" fmla="*/ 3827531 h 6933129"/>
              <a:gd name="connsiteX15521" fmla="*/ 9914462 w 12207421"/>
              <a:gd name="connsiteY15521" fmla="*/ 3824003 h 6933129"/>
              <a:gd name="connsiteX15522" fmla="*/ 9806528 w 12207421"/>
              <a:gd name="connsiteY15522" fmla="*/ 3759103 h 6933129"/>
              <a:gd name="connsiteX15523" fmla="*/ 1190641 w 12207421"/>
              <a:gd name="connsiteY15523" fmla="*/ 3755691 h 6933129"/>
              <a:gd name="connsiteX15524" fmla="*/ 1195579 w 12207421"/>
              <a:gd name="connsiteY15524" fmla="*/ 3764156 h 6933129"/>
              <a:gd name="connsiteX15525" fmla="*/ 1219566 w 12207421"/>
              <a:gd name="connsiteY15525" fmla="*/ 4333453 h 6933129"/>
              <a:gd name="connsiteX15526" fmla="*/ 1215333 w 12207421"/>
              <a:gd name="connsiteY15526" fmla="*/ 4342625 h 6933129"/>
              <a:gd name="connsiteX15527" fmla="*/ 1213217 w 12207421"/>
              <a:gd name="connsiteY15527" fmla="*/ 4343330 h 6933129"/>
              <a:gd name="connsiteX15528" fmla="*/ 1206868 w 12207421"/>
              <a:gd name="connsiteY15528" fmla="*/ 4338391 h 6933129"/>
              <a:gd name="connsiteX15529" fmla="*/ 1182175 w 12207421"/>
              <a:gd name="connsiteY15529" fmla="*/ 3760629 h 6933129"/>
              <a:gd name="connsiteX15530" fmla="*/ 1190641 w 12207421"/>
              <a:gd name="connsiteY15530" fmla="*/ 3755691 h 6933129"/>
              <a:gd name="connsiteX15531" fmla="*/ 1798749 w 12207421"/>
              <a:gd name="connsiteY15531" fmla="*/ 3752869 h 6933129"/>
              <a:gd name="connsiteX15532" fmla="*/ 1805805 w 12207421"/>
              <a:gd name="connsiteY15532" fmla="*/ 3759923 h 6933129"/>
              <a:gd name="connsiteX15533" fmla="*/ 1810037 w 12207421"/>
              <a:gd name="connsiteY15533" fmla="*/ 3847398 h 6933129"/>
              <a:gd name="connsiteX15534" fmla="*/ 1802982 w 12207421"/>
              <a:gd name="connsiteY15534" fmla="*/ 3854452 h 6933129"/>
              <a:gd name="connsiteX15535" fmla="*/ 1795927 w 12207421"/>
              <a:gd name="connsiteY15535" fmla="*/ 3847398 h 6933129"/>
              <a:gd name="connsiteX15536" fmla="*/ 1791695 w 12207421"/>
              <a:gd name="connsiteY15536" fmla="*/ 3759923 h 6933129"/>
              <a:gd name="connsiteX15537" fmla="*/ 1798749 w 12207421"/>
              <a:gd name="connsiteY15537" fmla="*/ 3752869 h 6933129"/>
              <a:gd name="connsiteX15538" fmla="*/ 3838831 w 12207421"/>
              <a:gd name="connsiteY15538" fmla="*/ 3751454 h 6933129"/>
              <a:gd name="connsiteX15539" fmla="*/ 3868460 w 12207421"/>
              <a:gd name="connsiteY15539" fmla="*/ 3771206 h 6933129"/>
              <a:gd name="connsiteX15540" fmla="*/ 3863522 w 12207421"/>
              <a:gd name="connsiteY15540" fmla="*/ 3814943 h 6933129"/>
              <a:gd name="connsiteX15541" fmla="*/ 3854351 w 12207421"/>
              <a:gd name="connsiteY15541" fmla="*/ 3827641 h 6933129"/>
              <a:gd name="connsiteX15542" fmla="*/ 3906554 w 12207421"/>
              <a:gd name="connsiteY15542" fmla="*/ 3814943 h 6933129"/>
              <a:gd name="connsiteX15543" fmla="*/ 3915019 w 12207421"/>
              <a:gd name="connsiteY15543" fmla="*/ 3819881 h 6933129"/>
              <a:gd name="connsiteX15544" fmla="*/ 3910081 w 12207421"/>
              <a:gd name="connsiteY15544" fmla="*/ 3828346 h 6933129"/>
              <a:gd name="connsiteX15545" fmla="*/ 3833188 w 12207421"/>
              <a:gd name="connsiteY15545" fmla="*/ 3846687 h 6933129"/>
              <a:gd name="connsiteX15546" fmla="*/ 3831777 w 12207421"/>
              <a:gd name="connsiteY15546" fmla="*/ 3846687 h 6933129"/>
              <a:gd name="connsiteX15547" fmla="*/ 3825428 w 12207421"/>
              <a:gd name="connsiteY15547" fmla="*/ 3843160 h 6933129"/>
              <a:gd name="connsiteX15548" fmla="*/ 3826839 w 12207421"/>
              <a:gd name="connsiteY15548" fmla="*/ 3834695 h 6933129"/>
              <a:gd name="connsiteX15549" fmla="*/ 3851530 w 12207421"/>
              <a:gd name="connsiteY15549" fmla="*/ 3809299 h 6933129"/>
              <a:gd name="connsiteX15550" fmla="*/ 3855762 w 12207421"/>
              <a:gd name="connsiteY15550" fmla="*/ 3777555 h 6933129"/>
              <a:gd name="connsiteX15551" fmla="*/ 3840948 w 12207421"/>
              <a:gd name="connsiteY15551" fmla="*/ 3766268 h 6933129"/>
              <a:gd name="connsiteX15552" fmla="*/ 3834599 w 12207421"/>
              <a:gd name="connsiteY15552" fmla="*/ 3771206 h 6933129"/>
              <a:gd name="connsiteX15553" fmla="*/ 3834599 w 12207421"/>
              <a:gd name="connsiteY15553" fmla="*/ 3776144 h 6933129"/>
              <a:gd name="connsiteX15554" fmla="*/ 3832483 w 12207421"/>
              <a:gd name="connsiteY15554" fmla="*/ 3786020 h 6933129"/>
              <a:gd name="connsiteX15555" fmla="*/ 3822606 w 12207421"/>
              <a:gd name="connsiteY15555" fmla="*/ 3783904 h 6933129"/>
              <a:gd name="connsiteX15556" fmla="*/ 3821195 w 12207421"/>
              <a:gd name="connsiteY15556" fmla="*/ 3764857 h 6933129"/>
              <a:gd name="connsiteX15557" fmla="*/ 3838831 w 12207421"/>
              <a:gd name="connsiteY15557" fmla="*/ 3751454 h 6933129"/>
              <a:gd name="connsiteX15558" fmla="*/ 2756684 w 12207421"/>
              <a:gd name="connsiteY15558" fmla="*/ 3751450 h 6933129"/>
              <a:gd name="connsiteX15559" fmla="*/ 2804654 w 12207421"/>
              <a:gd name="connsiteY15559" fmla="*/ 3754977 h 6933129"/>
              <a:gd name="connsiteX15560" fmla="*/ 2811003 w 12207421"/>
              <a:gd name="connsiteY15560" fmla="*/ 3762737 h 6933129"/>
              <a:gd name="connsiteX15561" fmla="*/ 2803948 w 12207421"/>
              <a:gd name="connsiteY15561" fmla="*/ 3769086 h 6933129"/>
              <a:gd name="connsiteX15562" fmla="*/ 2803243 w 12207421"/>
              <a:gd name="connsiteY15562" fmla="*/ 3769086 h 6933129"/>
              <a:gd name="connsiteX15563" fmla="*/ 2755273 w 12207421"/>
              <a:gd name="connsiteY15563" fmla="*/ 3765559 h 6933129"/>
              <a:gd name="connsiteX15564" fmla="*/ 2748924 w 12207421"/>
              <a:gd name="connsiteY15564" fmla="*/ 3757799 h 6933129"/>
              <a:gd name="connsiteX15565" fmla="*/ 2756684 w 12207421"/>
              <a:gd name="connsiteY15565" fmla="*/ 3751450 h 6933129"/>
              <a:gd name="connsiteX15566" fmla="*/ 8418926 w 12207421"/>
              <a:gd name="connsiteY15566" fmla="*/ 3751348 h 6933129"/>
              <a:gd name="connsiteX15567" fmla="*/ 8436562 w 12207421"/>
              <a:gd name="connsiteY15567" fmla="*/ 3755581 h 6933129"/>
              <a:gd name="connsiteX15568" fmla="*/ 8448554 w 12207421"/>
              <a:gd name="connsiteY15568" fmla="*/ 3778860 h 6933129"/>
              <a:gd name="connsiteX15569" fmla="*/ 8443616 w 12207421"/>
              <a:gd name="connsiteY15569" fmla="*/ 3801434 h 6933129"/>
              <a:gd name="connsiteX15570" fmla="*/ 8478183 w 12207421"/>
              <a:gd name="connsiteY15570" fmla="*/ 3798612 h 6933129"/>
              <a:gd name="connsiteX15571" fmla="*/ 8484531 w 12207421"/>
              <a:gd name="connsiteY15571" fmla="*/ 3802140 h 6933129"/>
              <a:gd name="connsiteX15572" fmla="*/ 8484531 w 12207421"/>
              <a:gd name="connsiteY15572" fmla="*/ 3809900 h 6933129"/>
              <a:gd name="connsiteX15573" fmla="*/ 8453492 w 12207421"/>
              <a:gd name="connsiteY15573" fmla="*/ 3857870 h 6933129"/>
              <a:gd name="connsiteX15574" fmla="*/ 8443616 w 12207421"/>
              <a:gd name="connsiteY15574" fmla="*/ 3859986 h 6933129"/>
              <a:gd name="connsiteX15575" fmla="*/ 8441500 w 12207421"/>
              <a:gd name="connsiteY15575" fmla="*/ 3850110 h 6933129"/>
              <a:gd name="connsiteX15576" fmla="*/ 8464779 w 12207421"/>
              <a:gd name="connsiteY15576" fmla="*/ 3813427 h 6933129"/>
              <a:gd name="connsiteX15577" fmla="*/ 8432329 w 12207421"/>
              <a:gd name="connsiteY15577" fmla="*/ 3816248 h 6933129"/>
              <a:gd name="connsiteX15578" fmla="*/ 8425980 w 12207421"/>
              <a:gd name="connsiteY15578" fmla="*/ 3812721 h 6933129"/>
              <a:gd name="connsiteX15579" fmla="*/ 8425980 w 12207421"/>
              <a:gd name="connsiteY15579" fmla="*/ 3805667 h 6933129"/>
              <a:gd name="connsiteX15580" fmla="*/ 8435151 w 12207421"/>
              <a:gd name="connsiteY15580" fmla="*/ 3779566 h 6933129"/>
              <a:gd name="connsiteX15581" fmla="*/ 8429507 w 12207421"/>
              <a:gd name="connsiteY15581" fmla="*/ 3768278 h 6933129"/>
              <a:gd name="connsiteX15582" fmla="*/ 8423158 w 12207421"/>
              <a:gd name="connsiteY15582" fmla="*/ 3766162 h 6933129"/>
              <a:gd name="connsiteX15583" fmla="*/ 8414693 w 12207421"/>
              <a:gd name="connsiteY15583" fmla="*/ 3777449 h 6933129"/>
              <a:gd name="connsiteX15584" fmla="*/ 8417515 w 12207421"/>
              <a:gd name="connsiteY15584" fmla="*/ 3797202 h 6933129"/>
              <a:gd name="connsiteX15585" fmla="*/ 8441500 w 12207421"/>
              <a:gd name="connsiteY15585" fmla="*/ 3879737 h 6933129"/>
              <a:gd name="connsiteX15586" fmla="*/ 8436562 w 12207421"/>
              <a:gd name="connsiteY15586" fmla="*/ 3888203 h 6933129"/>
              <a:gd name="connsiteX15587" fmla="*/ 8434445 w 12207421"/>
              <a:gd name="connsiteY15587" fmla="*/ 3888203 h 6933129"/>
              <a:gd name="connsiteX15588" fmla="*/ 8427391 w 12207421"/>
              <a:gd name="connsiteY15588" fmla="*/ 3883264 h 6933129"/>
              <a:gd name="connsiteX15589" fmla="*/ 8403406 w 12207421"/>
              <a:gd name="connsiteY15589" fmla="*/ 3800729 h 6933129"/>
              <a:gd name="connsiteX15590" fmla="*/ 8399879 w 12207421"/>
              <a:gd name="connsiteY15590" fmla="*/ 3774627 h 6933129"/>
              <a:gd name="connsiteX15591" fmla="*/ 8418926 w 12207421"/>
              <a:gd name="connsiteY15591" fmla="*/ 3751348 h 6933129"/>
              <a:gd name="connsiteX15592" fmla="*/ 4200723 w 12207421"/>
              <a:gd name="connsiteY15592" fmla="*/ 3745105 h 6933129"/>
              <a:gd name="connsiteX15593" fmla="*/ 4190846 w 12207421"/>
              <a:gd name="connsiteY15593" fmla="*/ 3747221 h 6933129"/>
              <a:gd name="connsiteX15594" fmla="*/ 4193668 w 12207421"/>
              <a:gd name="connsiteY15594" fmla="*/ 3769089 h 6933129"/>
              <a:gd name="connsiteX15595" fmla="*/ 4202839 w 12207421"/>
              <a:gd name="connsiteY15595" fmla="*/ 3777554 h 6933129"/>
              <a:gd name="connsiteX15596" fmla="*/ 4211304 w 12207421"/>
              <a:gd name="connsiteY15596" fmla="*/ 3781787 h 6933129"/>
              <a:gd name="connsiteX15597" fmla="*/ 4212010 w 12207421"/>
              <a:gd name="connsiteY15597" fmla="*/ 3783903 h 6933129"/>
              <a:gd name="connsiteX15598" fmla="*/ 4212715 w 12207421"/>
              <a:gd name="connsiteY15598" fmla="*/ 3783903 h 6933129"/>
              <a:gd name="connsiteX15599" fmla="*/ 4214832 w 12207421"/>
              <a:gd name="connsiteY15599" fmla="*/ 3757802 h 6933129"/>
              <a:gd name="connsiteX15600" fmla="*/ 4200723 w 12207421"/>
              <a:gd name="connsiteY15600" fmla="*/ 3745105 h 6933129"/>
              <a:gd name="connsiteX15601" fmla="*/ 4131590 w 12207421"/>
              <a:gd name="connsiteY15601" fmla="*/ 3742988 h 6933129"/>
              <a:gd name="connsiteX15602" fmla="*/ 4139350 w 12207421"/>
              <a:gd name="connsiteY15602" fmla="*/ 3749337 h 6933129"/>
              <a:gd name="connsiteX15603" fmla="*/ 4144288 w 12207421"/>
              <a:gd name="connsiteY15603" fmla="*/ 3800833 h 6933129"/>
              <a:gd name="connsiteX15604" fmla="*/ 4159807 w 12207421"/>
              <a:gd name="connsiteY15604" fmla="*/ 3800128 h 6933129"/>
              <a:gd name="connsiteX15605" fmla="*/ 4166862 w 12207421"/>
              <a:gd name="connsiteY15605" fmla="*/ 3805771 h 6933129"/>
              <a:gd name="connsiteX15606" fmla="*/ 4162629 w 12207421"/>
              <a:gd name="connsiteY15606" fmla="*/ 3813531 h 6933129"/>
              <a:gd name="connsiteX15607" fmla="*/ 4152753 w 12207421"/>
              <a:gd name="connsiteY15607" fmla="*/ 3817058 h 6933129"/>
              <a:gd name="connsiteX15608" fmla="*/ 4146404 w 12207421"/>
              <a:gd name="connsiteY15608" fmla="*/ 3816353 h 6933129"/>
              <a:gd name="connsiteX15609" fmla="*/ 4149931 w 12207421"/>
              <a:gd name="connsiteY15609" fmla="*/ 3853036 h 6933129"/>
              <a:gd name="connsiteX15610" fmla="*/ 4143582 w 12207421"/>
              <a:gd name="connsiteY15610" fmla="*/ 3860796 h 6933129"/>
              <a:gd name="connsiteX15611" fmla="*/ 4142877 w 12207421"/>
              <a:gd name="connsiteY15611" fmla="*/ 3860796 h 6933129"/>
              <a:gd name="connsiteX15612" fmla="*/ 4135822 w 12207421"/>
              <a:gd name="connsiteY15612" fmla="*/ 3854447 h 6933129"/>
              <a:gd name="connsiteX15613" fmla="*/ 4132295 w 12207421"/>
              <a:gd name="connsiteY15613" fmla="*/ 3816353 h 6933129"/>
              <a:gd name="connsiteX15614" fmla="*/ 4071626 w 12207421"/>
              <a:gd name="connsiteY15614" fmla="*/ 3819880 h 6933129"/>
              <a:gd name="connsiteX15615" fmla="*/ 4070921 w 12207421"/>
              <a:gd name="connsiteY15615" fmla="*/ 3819880 h 6933129"/>
              <a:gd name="connsiteX15616" fmla="*/ 4064572 w 12207421"/>
              <a:gd name="connsiteY15616" fmla="*/ 3815647 h 6933129"/>
              <a:gd name="connsiteX15617" fmla="*/ 4065983 w 12207421"/>
              <a:gd name="connsiteY15617" fmla="*/ 3807887 h 6933129"/>
              <a:gd name="connsiteX15618" fmla="*/ 4118892 w 12207421"/>
              <a:gd name="connsiteY15618" fmla="*/ 3752159 h 6933129"/>
              <a:gd name="connsiteX15619" fmla="*/ 4125241 w 12207421"/>
              <a:gd name="connsiteY15619" fmla="*/ 3750042 h 6933129"/>
              <a:gd name="connsiteX15620" fmla="*/ 4131590 w 12207421"/>
              <a:gd name="connsiteY15620" fmla="*/ 3742988 h 6933129"/>
              <a:gd name="connsiteX15621" fmla="*/ 8498288 w 12207421"/>
              <a:gd name="connsiteY15621" fmla="*/ 3739532 h 6933129"/>
              <a:gd name="connsiteX15622" fmla="*/ 8512749 w 12207421"/>
              <a:gd name="connsiteY15622" fmla="*/ 3750642 h 6933129"/>
              <a:gd name="connsiteX15623" fmla="*/ 8514160 w 12207421"/>
              <a:gd name="connsiteY15623" fmla="*/ 3770395 h 6933129"/>
              <a:gd name="connsiteX15624" fmla="*/ 8528269 w 12207421"/>
              <a:gd name="connsiteY15624" fmla="*/ 3769689 h 6933129"/>
              <a:gd name="connsiteX15625" fmla="*/ 8536029 w 12207421"/>
              <a:gd name="connsiteY15625" fmla="*/ 3776038 h 6933129"/>
              <a:gd name="connsiteX15626" fmla="*/ 8529680 w 12207421"/>
              <a:gd name="connsiteY15626" fmla="*/ 3783798 h 6933129"/>
              <a:gd name="connsiteX15627" fmla="*/ 8502873 w 12207421"/>
              <a:gd name="connsiteY15627" fmla="*/ 3785209 h 6933129"/>
              <a:gd name="connsiteX15628" fmla="*/ 8502168 w 12207421"/>
              <a:gd name="connsiteY15628" fmla="*/ 3785209 h 6933129"/>
              <a:gd name="connsiteX15629" fmla="*/ 8495819 w 12207421"/>
              <a:gd name="connsiteY15629" fmla="*/ 3780976 h 6933129"/>
              <a:gd name="connsiteX15630" fmla="*/ 8497935 w 12207421"/>
              <a:gd name="connsiteY15630" fmla="*/ 3773216 h 6933129"/>
              <a:gd name="connsiteX15631" fmla="*/ 8500757 w 12207421"/>
              <a:gd name="connsiteY15631" fmla="*/ 3757697 h 6933129"/>
              <a:gd name="connsiteX15632" fmla="*/ 8485237 w 12207421"/>
              <a:gd name="connsiteY15632" fmla="*/ 3752759 h 6933129"/>
              <a:gd name="connsiteX15633" fmla="*/ 8476067 w 12207421"/>
              <a:gd name="connsiteY15633" fmla="*/ 3749231 h 6933129"/>
              <a:gd name="connsiteX15634" fmla="*/ 8479594 w 12207421"/>
              <a:gd name="connsiteY15634" fmla="*/ 3740061 h 6933129"/>
              <a:gd name="connsiteX15635" fmla="*/ 8498288 w 12207421"/>
              <a:gd name="connsiteY15635" fmla="*/ 3739532 h 6933129"/>
              <a:gd name="connsiteX15636" fmla="*/ 1654834 w 12207421"/>
              <a:gd name="connsiteY15636" fmla="*/ 3738056 h 6933129"/>
              <a:gd name="connsiteX15637" fmla="*/ 1669649 w 12207421"/>
              <a:gd name="connsiteY15637" fmla="*/ 3766979 h 6933129"/>
              <a:gd name="connsiteX15638" fmla="*/ 1665416 w 12207421"/>
              <a:gd name="connsiteY15638" fmla="*/ 3780382 h 6933129"/>
              <a:gd name="connsiteX15639" fmla="*/ 1687285 w 12207421"/>
              <a:gd name="connsiteY15639" fmla="*/ 3776855 h 6933129"/>
              <a:gd name="connsiteX15640" fmla="*/ 1695046 w 12207421"/>
              <a:gd name="connsiteY15640" fmla="*/ 3782499 h 6933129"/>
              <a:gd name="connsiteX15641" fmla="*/ 1689402 w 12207421"/>
              <a:gd name="connsiteY15641" fmla="*/ 3790259 h 6933129"/>
              <a:gd name="connsiteX15642" fmla="*/ 1653423 w 12207421"/>
              <a:gd name="connsiteY15642" fmla="*/ 3795902 h 6933129"/>
              <a:gd name="connsiteX15643" fmla="*/ 1652719 w 12207421"/>
              <a:gd name="connsiteY15643" fmla="*/ 3795902 h 6933129"/>
              <a:gd name="connsiteX15644" fmla="*/ 1647074 w 12207421"/>
              <a:gd name="connsiteY15644" fmla="*/ 3792375 h 6933129"/>
              <a:gd name="connsiteX15645" fmla="*/ 1647074 w 12207421"/>
              <a:gd name="connsiteY15645" fmla="*/ 3784615 h 6933129"/>
              <a:gd name="connsiteX15646" fmla="*/ 1656246 w 12207421"/>
              <a:gd name="connsiteY15646" fmla="*/ 3764157 h 6933129"/>
              <a:gd name="connsiteX15647" fmla="*/ 1649897 w 12207421"/>
              <a:gd name="connsiteY15647" fmla="*/ 3750754 h 6933129"/>
              <a:gd name="connsiteX15648" fmla="*/ 1644252 w 12207421"/>
              <a:gd name="connsiteY15648" fmla="*/ 3752165 h 6933129"/>
              <a:gd name="connsiteX15649" fmla="*/ 1642841 w 12207421"/>
              <a:gd name="connsiteY15649" fmla="*/ 3754987 h 6933129"/>
              <a:gd name="connsiteX15650" fmla="*/ 1638609 w 12207421"/>
              <a:gd name="connsiteY15650" fmla="*/ 3764157 h 6933129"/>
              <a:gd name="connsiteX15651" fmla="*/ 1629438 w 12207421"/>
              <a:gd name="connsiteY15651" fmla="*/ 3759925 h 6933129"/>
              <a:gd name="connsiteX15652" fmla="*/ 1634375 w 12207421"/>
              <a:gd name="connsiteY15652" fmla="*/ 3742994 h 6933129"/>
              <a:gd name="connsiteX15653" fmla="*/ 1654834 w 12207421"/>
              <a:gd name="connsiteY15653" fmla="*/ 3738056 h 6933129"/>
              <a:gd name="connsiteX15654" fmla="*/ 10901037 w 12207421"/>
              <a:gd name="connsiteY15654" fmla="*/ 3736781 h 6933129"/>
              <a:gd name="connsiteX15655" fmla="*/ 11207904 w 12207421"/>
              <a:gd name="connsiteY15655" fmla="*/ 3738192 h 6933129"/>
              <a:gd name="connsiteX15656" fmla="*/ 11214959 w 12207421"/>
              <a:gd name="connsiteY15656" fmla="*/ 3745246 h 6933129"/>
              <a:gd name="connsiteX15657" fmla="*/ 11207904 w 12207421"/>
              <a:gd name="connsiteY15657" fmla="*/ 3752301 h 6933129"/>
              <a:gd name="connsiteX15658" fmla="*/ 10901037 w 12207421"/>
              <a:gd name="connsiteY15658" fmla="*/ 3750890 h 6933129"/>
              <a:gd name="connsiteX15659" fmla="*/ 10893983 w 12207421"/>
              <a:gd name="connsiteY15659" fmla="*/ 3743835 h 6933129"/>
              <a:gd name="connsiteX15660" fmla="*/ 10901037 w 12207421"/>
              <a:gd name="connsiteY15660" fmla="*/ 3736781 h 6933129"/>
              <a:gd name="connsiteX15661" fmla="*/ 6811270 w 12207421"/>
              <a:gd name="connsiteY15661" fmla="*/ 3733722 h 6933129"/>
              <a:gd name="connsiteX15662" fmla="*/ 6818325 w 12207421"/>
              <a:gd name="connsiteY15662" fmla="*/ 3740071 h 6933129"/>
              <a:gd name="connsiteX15663" fmla="*/ 6819030 w 12207421"/>
              <a:gd name="connsiteY15663" fmla="*/ 3759119 h 6933129"/>
              <a:gd name="connsiteX15664" fmla="*/ 6830318 w 12207421"/>
              <a:gd name="connsiteY15664" fmla="*/ 3757708 h 6933129"/>
              <a:gd name="connsiteX15665" fmla="*/ 6838078 w 12207421"/>
              <a:gd name="connsiteY15665" fmla="*/ 3764057 h 6933129"/>
              <a:gd name="connsiteX15666" fmla="*/ 6831729 w 12207421"/>
              <a:gd name="connsiteY15666" fmla="*/ 3771817 h 6933129"/>
              <a:gd name="connsiteX15667" fmla="*/ 6819735 w 12207421"/>
              <a:gd name="connsiteY15667" fmla="*/ 3773228 h 6933129"/>
              <a:gd name="connsiteX15668" fmla="*/ 6820442 w 12207421"/>
              <a:gd name="connsiteY15668" fmla="*/ 3783809 h 6933129"/>
              <a:gd name="connsiteX15669" fmla="*/ 6814091 w 12207421"/>
              <a:gd name="connsiteY15669" fmla="*/ 3790864 h 6933129"/>
              <a:gd name="connsiteX15670" fmla="*/ 6813387 w 12207421"/>
              <a:gd name="connsiteY15670" fmla="*/ 3790864 h 6933129"/>
              <a:gd name="connsiteX15671" fmla="*/ 6806332 w 12207421"/>
              <a:gd name="connsiteY15671" fmla="*/ 3784515 h 6933129"/>
              <a:gd name="connsiteX15672" fmla="*/ 6805626 w 12207421"/>
              <a:gd name="connsiteY15672" fmla="*/ 3774638 h 6933129"/>
              <a:gd name="connsiteX15673" fmla="*/ 6795045 w 12207421"/>
              <a:gd name="connsiteY15673" fmla="*/ 3776049 h 6933129"/>
              <a:gd name="connsiteX15674" fmla="*/ 6794339 w 12207421"/>
              <a:gd name="connsiteY15674" fmla="*/ 3776049 h 6933129"/>
              <a:gd name="connsiteX15675" fmla="*/ 6787990 w 12207421"/>
              <a:gd name="connsiteY15675" fmla="*/ 3769700 h 6933129"/>
              <a:gd name="connsiteX15676" fmla="*/ 6794339 w 12207421"/>
              <a:gd name="connsiteY15676" fmla="*/ 3761940 h 6933129"/>
              <a:gd name="connsiteX15677" fmla="*/ 6805626 w 12207421"/>
              <a:gd name="connsiteY15677" fmla="*/ 3760530 h 6933129"/>
              <a:gd name="connsiteX15678" fmla="*/ 6804921 w 12207421"/>
              <a:gd name="connsiteY15678" fmla="*/ 3740776 h 6933129"/>
              <a:gd name="connsiteX15679" fmla="*/ 6811270 w 12207421"/>
              <a:gd name="connsiteY15679" fmla="*/ 3733722 h 6933129"/>
              <a:gd name="connsiteX15680" fmla="*/ 4203544 w 12207421"/>
              <a:gd name="connsiteY15680" fmla="*/ 3731701 h 6933129"/>
              <a:gd name="connsiteX15681" fmla="*/ 4228235 w 12207421"/>
              <a:gd name="connsiteY15681" fmla="*/ 3754275 h 6933129"/>
              <a:gd name="connsiteX15682" fmla="*/ 4223297 w 12207421"/>
              <a:gd name="connsiteY15682" fmla="*/ 3792368 h 6933129"/>
              <a:gd name="connsiteX15683" fmla="*/ 4237405 w 12207421"/>
              <a:gd name="connsiteY15683" fmla="*/ 3823408 h 6933129"/>
              <a:gd name="connsiteX15684" fmla="*/ 4225413 w 12207421"/>
              <a:gd name="connsiteY15684" fmla="*/ 3843160 h 6933129"/>
              <a:gd name="connsiteX15685" fmla="*/ 4207777 w 12207421"/>
              <a:gd name="connsiteY15685" fmla="*/ 3848804 h 6933129"/>
              <a:gd name="connsiteX15686" fmla="*/ 4201428 w 12207421"/>
              <a:gd name="connsiteY15686" fmla="*/ 3848098 h 6933129"/>
              <a:gd name="connsiteX15687" fmla="*/ 4176032 w 12207421"/>
              <a:gd name="connsiteY15687" fmla="*/ 3812121 h 6933129"/>
              <a:gd name="connsiteX15688" fmla="*/ 4190141 w 12207421"/>
              <a:gd name="connsiteY15688" fmla="*/ 3785314 h 6933129"/>
              <a:gd name="connsiteX15689" fmla="*/ 4183087 w 12207421"/>
              <a:gd name="connsiteY15689" fmla="*/ 3778260 h 6933129"/>
              <a:gd name="connsiteX15690" fmla="*/ 4180265 w 12207421"/>
              <a:gd name="connsiteY15690" fmla="*/ 3738050 h 6933129"/>
              <a:gd name="connsiteX15691" fmla="*/ 4203544 w 12207421"/>
              <a:gd name="connsiteY15691" fmla="*/ 3731701 h 6933129"/>
              <a:gd name="connsiteX15692" fmla="*/ 1836138 w 12207421"/>
              <a:gd name="connsiteY15692" fmla="*/ 3731002 h 6933129"/>
              <a:gd name="connsiteX15693" fmla="*/ 1844603 w 12207421"/>
              <a:gd name="connsiteY15693" fmla="*/ 3735940 h 6933129"/>
              <a:gd name="connsiteX15694" fmla="*/ 1843193 w 12207421"/>
              <a:gd name="connsiteY15694" fmla="*/ 4325693 h 6933129"/>
              <a:gd name="connsiteX15695" fmla="*/ 1836138 w 12207421"/>
              <a:gd name="connsiteY15695" fmla="*/ 4330631 h 6933129"/>
              <a:gd name="connsiteX15696" fmla="*/ 1834022 w 12207421"/>
              <a:gd name="connsiteY15696" fmla="*/ 4330631 h 6933129"/>
              <a:gd name="connsiteX15697" fmla="*/ 1829789 w 12207421"/>
              <a:gd name="connsiteY15697" fmla="*/ 4322166 h 6933129"/>
              <a:gd name="connsiteX15698" fmla="*/ 1831200 w 12207421"/>
              <a:gd name="connsiteY15698" fmla="*/ 3739467 h 6933129"/>
              <a:gd name="connsiteX15699" fmla="*/ 1836138 w 12207421"/>
              <a:gd name="connsiteY15699" fmla="*/ 3731002 h 6933129"/>
              <a:gd name="connsiteX15700" fmla="*/ 9520119 w 12207421"/>
              <a:gd name="connsiteY15700" fmla="*/ 3728778 h 6933129"/>
              <a:gd name="connsiteX15701" fmla="*/ 9508127 w 12207421"/>
              <a:gd name="connsiteY15701" fmla="*/ 3748531 h 6933129"/>
              <a:gd name="connsiteX15702" fmla="*/ 9522941 w 12207421"/>
              <a:gd name="connsiteY15702" fmla="*/ 3769694 h 6933129"/>
              <a:gd name="connsiteX15703" fmla="*/ 9536345 w 12207421"/>
              <a:gd name="connsiteY15703" fmla="*/ 3766872 h 6933129"/>
              <a:gd name="connsiteX15704" fmla="*/ 9541988 w 12207421"/>
              <a:gd name="connsiteY15704" fmla="*/ 3757701 h 6933129"/>
              <a:gd name="connsiteX15705" fmla="*/ 9535639 w 12207421"/>
              <a:gd name="connsiteY15705" fmla="*/ 3741476 h 6933129"/>
              <a:gd name="connsiteX15706" fmla="*/ 9528585 w 12207421"/>
              <a:gd name="connsiteY15706" fmla="*/ 3742182 h 6933129"/>
              <a:gd name="connsiteX15707" fmla="*/ 9525058 w 12207421"/>
              <a:gd name="connsiteY15707" fmla="*/ 3733011 h 6933129"/>
              <a:gd name="connsiteX15708" fmla="*/ 9525058 w 12207421"/>
              <a:gd name="connsiteY15708" fmla="*/ 3732305 h 6933129"/>
              <a:gd name="connsiteX15709" fmla="*/ 9520119 w 12207421"/>
              <a:gd name="connsiteY15709" fmla="*/ 3728778 h 6933129"/>
              <a:gd name="connsiteX15710" fmla="*/ 8028818 w 12207421"/>
              <a:gd name="connsiteY15710" fmla="*/ 3727364 h 6933129"/>
              <a:gd name="connsiteX15711" fmla="*/ 8032345 w 12207421"/>
              <a:gd name="connsiteY15711" fmla="*/ 3737241 h 6933129"/>
              <a:gd name="connsiteX15712" fmla="*/ 8033050 w 12207421"/>
              <a:gd name="connsiteY15712" fmla="*/ 3787327 h 6933129"/>
              <a:gd name="connsiteX15713" fmla="*/ 8029523 w 12207421"/>
              <a:gd name="connsiteY15713" fmla="*/ 3796498 h 6933129"/>
              <a:gd name="connsiteX15714" fmla="*/ 8026701 w 12207421"/>
              <a:gd name="connsiteY15714" fmla="*/ 3797203 h 6933129"/>
              <a:gd name="connsiteX15715" fmla="*/ 8020353 w 12207421"/>
              <a:gd name="connsiteY15715" fmla="*/ 3792971 h 6933129"/>
              <a:gd name="connsiteX15716" fmla="*/ 8019647 w 12207421"/>
              <a:gd name="connsiteY15716" fmla="*/ 3730892 h 6933129"/>
              <a:gd name="connsiteX15717" fmla="*/ 8028818 w 12207421"/>
              <a:gd name="connsiteY15717" fmla="*/ 3727364 h 6933129"/>
              <a:gd name="connsiteX15718" fmla="*/ 351868 w 12207421"/>
              <a:gd name="connsiteY15718" fmla="*/ 3726767 h 6933129"/>
              <a:gd name="connsiteX15719" fmla="*/ 658734 w 12207421"/>
              <a:gd name="connsiteY15719" fmla="*/ 3728178 h 6933129"/>
              <a:gd name="connsiteX15720" fmla="*/ 665789 w 12207421"/>
              <a:gd name="connsiteY15720" fmla="*/ 3735232 h 6933129"/>
              <a:gd name="connsiteX15721" fmla="*/ 658734 w 12207421"/>
              <a:gd name="connsiteY15721" fmla="*/ 3742287 h 6933129"/>
              <a:gd name="connsiteX15722" fmla="*/ 351868 w 12207421"/>
              <a:gd name="connsiteY15722" fmla="*/ 3740876 h 6933129"/>
              <a:gd name="connsiteX15723" fmla="*/ 344814 w 12207421"/>
              <a:gd name="connsiteY15723" fmla="*/ 3733821 h 6933129"/>
              <a:gd name="connsiteX15724" fmla="*/ 351868 w 12207421"/>
              <a:gd name="connsiteY15724" fmla="*/ 3726767 h 6933129"/>
              <a:gd name="connsiteX15725" fmla="*/ 2662861 w 12207421"/>
              <a:gd name="connsiteY15725" fmla="*/ 3722526 h 6933129"/>
              <a:gd name="connsiteX15726" fmla="*/ 2664272 w 12207421"/>
              <a:gd name="connsiteY15726" fmla="*/ 3732402 h 6933129"/>
              <a:gd name="connsiteX15727" fmla="*/ 2626883 w 12207421"/>
              <a:gd name="connsiteY15727" fmla="*/ 3784605 h 6933129"/>
              <a:gd name="connsiteX15728" fmla="*/ 2667799 w 12207421"/>
              <a:gd name="connsiteY15728" fmla="*/ 3836102 h 6933129"/>
              <a:gd name="connsiteX15729" fmla="*/ 2666388 w 12207421"/>
              <a:gd name="connsiteY15729" fmla="*/ 3845979 h 6933129"/>
              <a:gd name="connsiteX15730" fmla="*/ 2662156 w 12207421"/>
              <a:gd name="connsiteY15730" fmla="*/ 3847389 h 6933129"/>
              <a:gd name="connsiteX15731" fmla="*/ 2656512 w 12207421"/>
              <a:gd name="connsiteY15731" fmla="*/ 3844568 h 6933129"/>
              <a:gd name="connsiteX15732" fmla="*/ 2618418 w 12207421"/>
              <a:gd name="connsiteY15732" fmla="*/ 3796598 h 6933129"/>
              <a:gd name="connsiteX15733" fmla="*/ 2587378 w 12207421"/>
              <a:gd name="connsiteY15733" fmla="*/ 3840335 h 6933129"/>
              <a:gd name="connsiteX15734" fmla="*/ 2581734 w 12207421"/>
              <a:gd name="connsiteY15734" fmla="*/ 3843157 h 6933129"/>
              <a:gd name="connsiteX15735" fmla="*/ 2577502 w 12207421"/>
              <a:gd name="connsiteY15735" fmla="*/ 3841746 h 6933129"/>
              <a:gd name="connsiteX15736" fmla="*/ 2576091 w 12207421"/>
              <a:gd name="connsiteY15736" fmla="*/ 3831870 h 6933129"/>
              <a:gd name="connsiteX15737" fmla="*/ 2609247 w 12207421"/>
              <a:gd name="connsiteY15737" fmla="*/ 3784605 h 6933129"/>
              <a:gd name="connsiteX15738" fmla="*/ 2575385 w 12207421"/>
              <a:gd name="connsiteY15738" fmla="*/ 3741573 h 6933129"/>
              <a:gd name="connsiteX15739" fmla="*/ 2576796 w 12207421"/>
              <a:gd name="connsiteY15739" fmla="*/ 3731697 h 6933129"/>
              <a:gd name="connsiteX15740" fmla="*/ 2586672 w 12207421"/>
              <a:gd name="connsiteY15740" fmla="*/ 3733108 h 6933129"/>
              <a:gd name="connsiteX15741" fmla="*/ 2618418 w 12207421"/>
              <a:gd name="connsiteY15741" fmla="*/ 3773318 h 6933129"/>
              <a:gd name="connsiteX15742" fmla="*/ 2652985 w 12207421"/>
              <a:gd name="connsiteY15742" fmla="*/ 3723937 h 6933129"/>
              <a:gd name="connsiteX15743" fmla="*/ 2662861 w 12207421"/>
              <a:gd name="connsiteY15743" fmla="*/ 3722526 h 6933129"/>
              <a:gd name="connsiteX15744" fmla="*/ 8066205 w 12207421"/>
              <a:gd name="connsiteY15744" fmla="*/ 3722425 h 6933129"/>
              <a:gd name="connsiteX15745" fmla="*/ 8124758 w 12207421"/>
              <a:gd name="connsiteY15745" fmla="*/ 3722425 h 6933129"/>
              <a:gd name="connsiteX15746" fmla="*/ 8131812 w 12207421"/>
              <a:gd name="connsiteY15746" fmla="*/ 3729479 h 6933129"/>
              <a:gd name="connsiteX15747" fmla="*/ 8124758 w 12207421"/>
              <a:gd name="connsiteY15747" fmla="*/ 3736534 h 6933129"/>
              <a:gd name="connsiteX15748" fmla="*/ 8066205 w 12207421"/>
              <a:gd name="connsiteY15748" fmla="*/ 3736534 h 6933129"/>
              <a:gd name="connsiteX15749" fmla="*/ 8059151 w 12207421"/>
              <a:gd name="connsiteY15749" fmla="*/ 3729479 h 6933129"/>
              <a:gd name="connsiteX15750" fmla="*/ 8066205 w 12207421"/>
              <a:gd name="connsiteY15750" fmla="*/ 3722425 h 6933129"/>
              <a:gd name="connsiteX15751" fmla="*/ 5748863 w 12207421"/>
              <a:gd name="connsiteY15751" fmla="*/ 3716085 h 6933129"/>
              <a:gd name="connsiteX15752" fmla="*/ 5753095 w 12207421"/>
              <a:gd name="connsiteY15752" fmla="*/ 3725961 h 6933129"/>
              <a:gd name="connsiteX15753" fmla="*/ 5735459 w 12207421"/>
              <a:gd name="connsiteY15753" fmla="*/ 3757706 h 6933129"/>
              <a:gd name="connsiteX15754" fmla="*/ 5749568 w 12207421"/>
              <a:gd name="connsiteY15754" fmla="*/ 3769699 h 6933129"/>
              <a:gd name="connsiteX15755" fmla="*/ 5750274 w 12207421"/>
              <a:gd name="connsiteY15755" fmla="*/ 3779575 h 6933129"/>
              <a:gd name="connsiteX15756" fmla="*/ 5744630 w 12207421"/>
              <a:gd name="connsiteY15756" fmla="*/ 3781691 h 6933129"/>
              <a:gd name="connsiteX15757" fmla="*/ 5739692 w 12207421"/>
              <a:gd name="connsiteY15757" fmla="*/ 3780280 h 6933129"/>
              <a:gd name="connsiteX15758" fmla="*/ 5727700 w 12207421"/>
              <a:gd name="connsiteY15758" fmla="*/ 3769699 h 6933129"/>
              <a:gd name="connsiteX15759" fmla="*/ 5707947 w 12207421"/>
              <a:gd name="connsiteY15759" fmla="*/ 3804971 h 6933129"/>
              <a:gd name="connsiteX15760" fmla="*/ 5701598 w 12207421"/>
              <a:gd name="connsiteY15760" fmla="*/ 3808498 h 6933129"/>
              <a:gd name="connsiteX15761" fmla="*/ 5698071 w 12207421"/>
              <a:gd name="connsiteY15761" fmla="*/ 3807793 h 6933129"/>
              <a:gd name="connsiteX15762" fmla="*/ 5695249 w 12207421"/>
              <a:gd name="connsiteY15762" fmla="*/ 3797916 h 6933129"/>
              <a:gd name="connsiteX15763" fmla="*/ 5716413 w 12207421"/>
              <a:gd name="connsiteY15763" fmla="*/ 3760528 h 6933129"/>
              <a:gd name="connsiteX15764" fmla="*/ 5679730 w 12207421"/>
              <a:gd name="connsiteY15764" fmla="*/ 3728783 h 6933129"/>
              <a:gd name="connsiteX15765" fmla="*/ 5679024 w 12207421"/>
              <a:gd name="connsiteY15765" fmla="*/ 3718907 h 6933129"/>
              <a:gd name="connsiteX15766" fmla="*/ 5688900 w 12207421"/>
              <a:gd name="connsiteY15766" fmla="*/ 3718201 h 6933129"/>
              <a:gd name="connsiteX15767" fmla="*/ 5722762 w 12207421"/>
              <a:gd name="connsiteY15767" fmla="*/ 3747830 h 6933129"/>
              <a:gd name="connsiteX15768" fmla="*/ 5738987 w 12207421"/>
              <a:gd name="connsiteY15768" fmla="*/ 3718907 h 6933129"/>
              <a:gd name="connsiteX15769" fmla="*/ 5748863 w 12207421"/>
              <a:gd name="connsiteY15769" fmla="*/ 3716085 h 6933129"/>
              <a:gd name="connsiteX15770" fmla="*/ 5827872 w 12207421"/>
              <a:gd name="connsiteY15770" fmla="*/ 3714674 h 6933129"/>
              <a:gd name="connsiteX15771" fmla="*/ 5834926 w 12207421"/>
              <a:gd name="connsiteY15771" fmla="*/ 3721728 h 6933129"/>
              <a:gd name="connsiteX15772" fmla="*/ 5835632 w 12207421"/>
              <a:gd name="connsiteY15772" fmla="*/ 3746419 h 6933129"/>
              <a:gd name="connsiteX15773" fmla="*/ 5852563 w 12207421"/>
              <a:gd name="connsiteY15773" fmla="*/ 3745008 h 6933129"/>
              <a:gd name="connsiteX15774" fmla="*/ 5860323 w 12207421"/>
              <a:gd name="connsiteY15774" fmla="*/ 3751357 h 6933129"/>
              <a:gd name="connsiteX15775" fmla="*/ 5853974 w 12207421"/>
              <a:gd name="connsiteY15775" fmla="*/ 3758411 h 6933129"/>
              <a:gd name="connsiteX15776" fmla="*/ 5836337 w 12207421"/>
              <a:gd name="connsiteY15776" fmla="*/ 3759822 h 6933129"/>
              <a:gd name="connsiteX15777" fmla="*/ 5837043 w 12207421"/>
              <a:gd name="connsiteY15777" fmla="*/ 3781691 h 6933129"/>
              <a:gd name="connsiteX15778" fmla="*/ 5829988 w 12207421"/>
              <a:gd name="connsiteY15778" fmla="*/ 3788745 h 6933129"/>
              <a:gd name="connsiteX15779" fmla="*/ 5822934 w 12207421"/>
              <a:gd name="connsiteY15779" fmla="*/ 3781691 h 6933129"/>
              <a:gd name="connsiteX15780" fmla="*/ 5822228 w 12207421"/>
              <a:gd name="connsiteY15780" fmla="*/ 3760527 h 6933129"/>
              <a:gd name="connsiteX15781" fmla="*/ 5800360 w 12207421"/>
              <a:gd name="connsiteY15781" fmla="*/ 3761938 h 6933129"/>
              <a:gd name="connsiteX15782" fmla="*/ 5799654 w 12207421"/>
              <a:gd name="connsiteY15782" fmla="*/ 3761938 h 6933129"/>
              <a:gd name="connsiteX15783" fmla="*/ 5792600 w 12207421"/>
              <a:gd name="connsiteY15783" fmla="*/ 3755589 h 6933129"/>
              <a:gd name="connsiteX15784" fmla="*/ 5798949 w 12207421"/>
              <a:gd name="connsiteY15784" fmla="*/ 3747830 h 6933129"/>
              <a:gd name="connsiteX15785" fmla="*/ 5821523 w 12207421"/>
              <a:gd name="connsiteY15785" fmla="*/ 3746419 h 6933129"/>
              <a:gd name="connsiteX15786" fmla="*/ 5820817 w 12207421"/>
              <a:gd name="connsiteY15786" fmla="*/ 3721728 h 6933129"/>
              <a:gd name="connsiteX15787" fmla="*/ 5827872 w 12207421"/>
              <a:gd name="connsiteY15787" fmla="*/ 3714674 h 6933129"/>
              <a:gd name="connsiteX15788" fmla="*/ 5926545 w 12207421"/>
              <a:gd name="connsiteY15788" fmla="*/ 3711764 h 6933129"/>
              <a:gd name="connsiteX15789" fmla="*/ 5941448 w 12207421"/>
              <a:gd name="connsiteY15789" fmla="*/ 3721023 h 6933129"/>
              <a:gd name="connsiteX15790" fmla="*/ 5942859 w 12207421"/>
              <a:gd name="connsiteY15790" fmla="*/ 3768287 h 6933129"/>
              <a:gd name="connsiteX15791" fmla="*/ 5930160 w 12207421"/>
              <a:gd name="connsiteY15791" fmla="*/ 3783101 h 6933129"/>
              <a:gd name="connsiteX15792" fmla="*/ 5968960 w 12207421"/>
              <a:gd name="connsiteY15792" fmla="*/ 3780279 h 6933129"/>
              <a:gd name="connsiteX15793" fmla="*/ 5976720 w 12207421"/>
              <a:gd name="connsiteY15793" fmla="*/ 3786628 h 6933129"/>
              <a:gd name="connsiteX15794" fmla="*/ 5970371 w 12207421"/>
              <a:gd name="connsiteY15794" fmla="*/ 3794388 h 6933129"/>
              <a:gd name="connsiteX15795" fmla="*/ 5906881 w 12207421"/>
              <a:gd name="connsiteY15795" fmla="*/ 3798621 h 6933129"/>
              <a:gd name="connsiteX15796" fmla="*/ 5906175 w 12207421"/>
              <a:gd name="connsiteY15796" fmla="*/ 3798621 h 6933129"/>
              <a:gd name="connsiteX15797" fmla="*/ 5899826 w 12207421"/>
              <a:gd name="connsiteY15797" fmla="*/ 3793683 h 6933129"/>
              <a:gd name="connsiteX15798" fmla="*/ 5902648 w 12207421"/>
              <a:gd name="connsiteY15798" fmla="*/ 3785217 h 6933129"/>
              <a:gd name="connsiteX15799" fmla="*/ 5930866 w 12207421"/>
              <a:gd name="connsiteY15799" fmla="*/ 3761232 h 6933129"/>
              <a:gd name="connsiteX15800" fmla="*/ 5930866 w 12207421"/>
              <a:gd name="connsiteY15800" fmla="*/ 3730899 h 6933129"/>
              <a:gd name="connsiteX15801" fmla="*/ 5913230 w 12207421"/>
              <a:gd name="connsiteY15801" fmla="*/ 3725961 h 6933129"/>
              <a:gd name="connsiteX15802" fmla="*/ 5901943 w 12207421"/>
              <a:gd name="connsiteY15802" fmla="*/ 3740070 h 6933129"/>
              <a:gd name="connsiteX15803" fmla="*/ 5894184 w 12207421"/>
              <a:gd name="connsiteY15803" fmla="*/ 3746419 h 6933129"/>
              <a:gd name="connsiteX15804" fmla="*/ 5887834 w 12207421"/>
              <a:gd name="connsiteY15804" fmla="*/ 3738658 h 6933129"/>
              <a:gd name="connsiteX15805" fmla="*/ 5908997 w 12207421"/>
              <a:gd name="connsiteY15805" fmla="*/ 3712558 h 6933129"/>
              <a:gd name="connsiteX15806" fmla="*/ 5926545 w 12207421"/>
              <a:gd name="connsiteY15806" fmla="*/ 3711764 h 6933129"/>
              <a:gd name="connsiteX15807" fmla="*/ 10843897 w 12207421"/>
              <a:gd name="connsiteY15807" fmla="*/ 3711385 h 6933129"/>
              <a:gd name="connsiteX15808" fmla="*/ 10851656 w 12207421"/>
              <a:gd name="connsiteY15808" fmla="*/ 3717734 h 6933129"/>
              <a:gd name="connsiteX15809" fmla="*/ 10845308 w 12207421"/>
              <a:gd name="connsiteY15809" fmla="*/ 3725494 h 6933129"/>
              <a:gd name="connsiteX15810" fmla="*/ 10800864 w 12207421"/>
              <a:gd name="connsiteY15810" fmla="*/ 3728315 h 6933129"/>
              <a:gd name="connsiteX15811" fmla="*/ 10800158 w 12207421"/>
              <a:gd name="connsiteY15811" fmla="*/ 3728315 h 6933129"/>
              <a:gd name="connsiteX15812" fmla="*/ 10793104 w 12207421"/>
              <a:gd name="connsiteY15812" fmla="*/ 3721966 h 6933129"/>
              <a:gd name="connsiteX15813" fmla="*/ 10799453 w 12207421"/>
              <a:gd name="connsiteY15813" fmla="*/ 3714207 h 6933129"/>
              <a:gd name="connsiteX15814" fmla="*/ 4628220 w 12207421"/>
              <a:gd name="connsiteY15814" fmla="*/ 3709117 h 6933129"/>
              <a:gd name="connsiteX15815" fmla="*/ 4635980 w 12207421"/>
              <a:gd name="connsiteY15815" fmla="*/ 3714759 h 6933129"/>
              <a:gd name="connsiteX15816" fmla="*/ 4638802 w 12207421"/>
              <a:gd name="connsiteY15816" fmla="*/ 3733806 h 6933129"/>
              <a:gd name="connsiteX15817" fmla="*/ 4633158 w 12207421"/>
              <a:gd name="connsiteY15817" fmla="*/ 3741566 h 6933129"/>
              <a:gd name="connsiteX15818" fmla="*/ 4632453 w 12207421"/>
              <a:gd name="connsiteY15818" fmla="*/ 3741566 h 6933129"/>
              <a:gd name="connsiteX15819" fmla="*/ 4625398 w 12207421"/>
              <a:gd name="connsiteY15819" fmla="*/ 3735922 h 6933129"/>
              <a:gd name="connsiteX15820" fmla="*/ 4622577 w 12207421"/>
              <a:gd name="connsiteY15820" fmla="*/ 3716875 h 6933129"/>
              <a:gd name="connsiteX15821" fmla="*/ 4628220 w 12207421"/>
              <a:gd name="connsiteY15821" fmla="*/ 3709117 h 6933129"/>
              <a:gd name="connsiteX15822" fmla="*/ 3894562 w 12207421"/>
              <a:gd name="connsiteY15822" fmla="*/ 3708422 h 6933129"/>
              <a:gd name="connsiteX15823" fmla="*/ 3902322 w 12207421"/>
              <a:gd name="connsiteY15823" fmla="*/ 3714771 h 6933129"/>
              <a:gd name="connsiteX15824" fmla="*/ 3895973 w 12207421"/>
              <a:gd name="connsiteY15824" fmla="*/ 3722531 h 6933129"/>
              <a:gd name="connsiteX15825" fmla="*/ 3780279 w 12207421"/>
              <a:gd name="connsiteY15825" fmla="*/ 3732408 h 6933129"/>
              <a:gd name="connsiteX15826" fmla="*/ 3779574 w 12207421"/>
              <a:gd name="connsiteY15826" fmla="*/ 3732408 h 6933129"/>
              <a:gd name="connsiteX15827" fmla="*/ 3772520 w 12207421"/>
              <a:gd name="connsiteY15827" fmla="*/ 3726059 h 6933129"/>
              <a:gd name="connsiteX15828" fmla="*/ 3778869 w 12207421"/>
              <a:gd name="connsiteY15828" fmla="*/ 3718299 h 6933129"/>
              <a:gd name="connsiteX15829" fmla="*/ 6630671 w 12207421"/>
              <a:gd name="connsiteY15829" fmla="*/ 3706915 h 6933129"/>
              <a:gd name="connsiteX15830" fmla="*/ 6640548 w 12207421"/>
              <a:gd name="connsiteY15830" fmla="*/ 3708326 h 6933129"/>
              <a:gd name="connsiteX15831" fmla="*/ 6639137 w 12207421"/>
              <a:gd name="connsiteY15831" fmla="*/ 3718202 h 6933129"/>
              <a:gd name="connsiteX15832" fmla="*/ 6594693 w 12207421"/>
              <a:gd name="connsiteY15832" fmla="*/ 3760529 h 6933129"/>
              <a:gd name="connsiteX15833" fmla="*/ 6638431 w 12207421"/>
              <a:gd name="connsiteY15833" fmla="*/ 3796506 h 6933129"/>
              <a:gd name="connsiteX15834" fmla="*/ 6639137 w 12207421"/>
              <a:gd name="connsiteY15834" fmla="*/ 3806383 h 6933129"/>
              <a:gd name="connsiteX15835" fmla="*/ 6633493 w 12207421"/>
              <a:gd name="connsiteY15835" fmla="*/ 3809204 h 6933129"/>
              <a:gd name="connsiteX15836" fmla="*/ 6629260 w 12207421"/>
              <a:gd name="connsiteY15836" fmla="*/ 3807793 h 6933129"/>
              <a:gd name="connsiteX15837" fmla="*/ 6585521 w 12207421"/>
              <a:gd name="connsiteY15837" fmla="*/ 3771816 h 6933129"/>
              <a:gd name="connsiteX15838" fmla="*/ 6556598 w 12207421"/>
              <a:gd name="connsiteY15838" fmla="*/ 3814142 h 6933129"/>
              <a:gd name="connsiteX15839" fmla="*/ 6550249 w 12207421"/>
              <a:gd name="connsiteY15839" fmla="*/ 3817670 h 6933129"/>
              <a:gd name="connsiteX15840" fmla="*/ 6546722 w 12207421"/>
              <a:gd name="connsiteY15840" fmla="*/ 3816964 h 6933129"/>
              <a:gd name="connsiteX15841" fmla="*/ 6545311 w 12207421"/>
              <a:gd name="connsiteY15841" fmla="*/ 3805677 h 6933129"/>
              <a:gd name="connsiteX15842" fmla="*/ 6575646 w 12207421"/>
              <a:gd name="connsiteY15842" fmla="*/ 3761940 h 6933129"/>
              <a:gd name="connsiteX15843" fmla="*/ 6549543 w 12207421"/>
              <a:gd name="connsiteY15843" fmla="*/ 3740777 h 6933129"/>
              <a:gd name="connsiteX15844" fmla="*/ 6548838 w 12207421"/>
              <a:gd name="connsiteY15844" fmla="*/ 3730900 h 6933129"/>
              <a:gd name="connsiteX15845" fmla="*/ 6558713 w 12207421"/>
              <a:gd name="connsiteY15845" fmla="*/ 3730195 h 6933129"/>
              <a:gd name="connsiteX15846" fmla="*/ 6584817 w 12207421"/>
              <a:gd name="connsiteY15846" fmla="*/ 3751358 h 6933129"/>
              <a:gd name="connsiteX15847" fmla="*/ 6630671 w 12207421"/>
              <a:gd name="connsiteY15847" fmla="*/ 3706915 h 6933129"/>
              <a:gd name="connsiteX15848" fmla="*/ 9950438 w 12207421"/>
              <a:gd name="connsiteY15848" fmla="*/ 3706899 h 6933129"/>
              <a:gd name="connsiteX15849" fmla="*/ 9957493 w 12207421"/>
              <a:gd name="connsiteY15849" fmla="*/ 3713954 h 6933129"/>
              <a:gd name="connsiteX15850" fmla="*/ 9957493 w 12207421"/>
              <a:gd name="connsiteY15850" fmla="*/ 3741466 h 6933129"/>
              <a:gd name="connsiteX15851" fmla="*/ 9950438 w 12207421"/>
              <a:gd name="connsiteY15851" fmla="*/ 3748521 h 6933129"/>
              <a:gd name="connsiteX15852" fmla="*/ 9943384 w 12207421"/>
              <a:gd name="connsiteY15852" fmla="*/ 3741466 h 6933129"/>
              <a:gd name="connsiteX15853" fmla="*/ 9943384 w 12207421"/>
              <a:gd name="connsiteY15853" fmla="*/ 3713954 h 6933129"/>
              <a:gd name="connsiteX15854" fmla="*/ 9950438 w 12207421"/>
              <a:gd name="connsiteY15854" fmla="*/ 3706899 h 6933129"/>
              <a:gd name="connsiteX15855" fmla="*/ 6738608 w 12207421"/>
              <a:gd name="connsiteY15855" fmla="*/ 3706211 h 6933129"/>
              <a:gd name="connsiteX15856" fmla="*/ 6746368 w 12207421"/>
              <a:gd name="connsiteY15856" fmla="*/ 3712559 h 6933129"/>
              <a:gd name="connsiteX15857" fmla="*/ 6757656 w 12207421"/>
              <a:gd name="connsiteY15857" fmla="*/ 3804267 h 6933129"/>
              <a:gd name="connsiteX15858" fmla="*/ 6751307 w 12207421"/>
              <a:gd name="connsiteY15858" fmla="*/ 3812027 h 6933129"/>
              <a:gd name="connsiteX15859" fmla="*/ 6750601 w 12207421"/>
              <a:gd name="connsiteY15859" fmla="*/ 3812027 h 6933129"/>
              <a:gd name="connsiteX15860" fmla="*/ 6743545 w 12207421"/>
              <a:gd name="connsiteY15860" fmla="*/ 3805678 h 6933129"/>
              <a:gd name="connsiteX15861" fmla="*/ 6732259 w 12207421"/>
              <a:gd name="connsiteY15861" fmla="*/ 3713970 h 6933129"/>
              <a:gd name="connsiteX15862" fmla="*/ 6738608 w 12207421"/>
              <a:gd name="connsiteY15862" fmla="*/ 3706211 h 6933129"/>
              <a:gd name="connsiteX15863" fmla="*/ 8239038 w 12207421"/>
              <a:gd name="connsiteY15863" fmla="*/ 3703378 h 6933129"/>
              <a:gd name="connsiteX15864" fmla="*/ 8703219 w 12207421"/>
              <a:gd name="connsiteY15864" fmla="*/ 3711844 h 6933129"/>
              <a:gd name="connsiteX15865" fmla="*/ 8710273 w 12207421"/>
              <a:gd name="connsiteY15865" fmla="*/ 3718899 h 6933129"/>
              <a:gd name="connsiteX15866" fmla="*/ 8703219 w 12207421"/>
              <a:gd name="connsiteY15866" fmla="*/ 3725953 h 6933129"/>
              <a:gd name="connsiteX15867" fmla="*/ 8239038 w 12207421"/>
              <a:gd name="connsiteY15867" fmla="*/ 3717488 h 6933129"/>
              <a:gd name="connsiteX15868" fmla="*/ 8231984 w 12207421"/>
              <a:gd name="connsiteY15868" fmla="*/ 3710433 h 6933129"/>
              <a:gd name="connsiteX15869" fmla="*/ 8239038 w 12207421"/>
              <a:gd name="connsiteY15869" fmla="*/ 3703378 h 6933129"/>
              <a:gd name="connsiteX15870" fmla="*/ 294728 w 12207421"/>
              <a:gd name="connsiteY15870" fmla="*/ 3701371 h 6933129"/>
              <a:gd name="connsiteX15871" fmla="*/ 302487 w 12207421"/>
              <a:gd name="connsiteY15871" fmla="*/ 3707720 h 6933129"/>
              <a:gd name="connsiteX15872" fmla="*/ 296139 w 12207421"/>
              <a:gd name="connsiteY15872" fmla="*/ 3715480 h 6933129"/>
              <a:gd name="connsiteX15873" fmla="*/ 251696 w 12207421"/>
              <a:gd name="connsiteY15873" fmla="*/ 3718301 h 6933129"/>
              <a:gd name="connsiteX15874" fmla="*/ 250990 w 12207421"/>
              <a:gd name="connsiteY15874" fmla="*/ 3718301 h 6933129"/>
              <a:gd name="connsiteX15875" fmla="*/ 243936 w 12207421"/>
              <a:gd name="connsiteY15875" fmla="*/ 3711952 h 6933129"/>
              <a:gd name="connsiteX15876" fmla="*/ 250285 w 12207421"/>
              <a:gd name="connsiteY15876" fmla="*/ 3704193 h 6933129"/>
              <a:gd name="connsiteX15877" fmla="*/ 9110259 w 12207421"/>
              <a:gd name="connsiteY15877" fmla="*/ 3701267 h 6933129"/>
              <a:gd name="connsiteX15878" fmla="*/ 9117314 w 12207421"/>
              <a:gd name="connsiteY15878" fmla="*/ 3708322 h 6933129"/>
              <a:gd name="connsiteX15879" fmla="*/ 9120841 w 12207421"/>
              <a:gd name="connsiteY15879" fmla="*/ 3780981 h 6933129"/>
              <a:gd name="connsiteX15880" fmla="*/ 9113786 w 12207421"/>
              <a:gd name="connsiteY15880" fmla="*/ 3788035 h 6933129"/>
              <a:gd name="connsiteX15881" fmla="*/ 9106731 w 12207421"/>
              <a:gd name="connsiteY15881" fmla="*/ 3780981 h 6933129"/>
              <a:gd name="connsiteX15882" fmla="*/ 9103204 w 12207421"/>
              <a:gd name="connsiteY15882" fmla="*/ 3708322 h 6933129"/>
              <a:gd name="connsiteX15883" fmla="*/ 9110259 w 12207421"/>
              <a:gd name="connsiteY15883" fmla="*/ 3701267 h 6933129"/>
              <a:gd name="connsiteX15884" fmla="*/ 9935625 w 12207421"/>
              <a:gd name="connsiteY15884" fmla="*/ 3701257 h 6933129"/>
              <a:gd name="connsiteX15885" fmla="*/ 9882717 w 12207421"/>
              <a:gd name="connsiteY15885" fmla="*/ 3709017 h 6933129"/>
              <a:gd name="connsiteX15886" fmla="*/ 9816404 w 12207421"/>
              <a:gd name="connsiteY15886" fmla="*/ 3749227 h 6933129"/>
              <a:gd name="connsiteX15887" fmla="*/ 9917284 w 12207421"/>
              <a:gd name="connsiteY15887" fmla="*/ 3809895 h 6933129"/>
              <a:gd name="connsiteX15888" fmla="*/ 10076713 w 12207421"/>
              <a:gd name="connsiteY15888" fmla="*/ 3761925 h 6933129"/>
              <a:gd name="connsiteX15889" fmla="*/ 10042147 w 12207421"/>
              <a:gd name="connsiteY15889" fmla="*/ 3733707 h 6933129"/>
              <a:gd name="connsiteX15890" fmla="*/ 9935625 w 12207421"/>
              <a:gd name="connsiteY15890" fmla="*/ 3701257 h 6933129"/>
              <a:gd name="connsiteX15891" fmla="*/ 6856420 w 12207421"/>
              <a:gd name="connsiteY15891" fmla="*/ 3700566 h 6933129"/>
              <a:gd name="connsiteX15892" fmla="*/ 6866296 w 12207421"/>
              <a:gd name="connsiteY15892" fmla="*/ 3700566 h 6933129"/>
              <a:gd name="connsiteX15893" fmla="*/ 6895219 w 12207421"/>
              <a:gd name="connsiteY15893" fmla="*/ 3728785 h 6933129"/>
              <a:gd name="connsiteX15894" fmla="*/ 6917089 w 12207421"/>
              <a:gd name="connsiteY15894" fmla="*/ 3702682 h 6933129"/>
              <a:gd name="connsiteX15895" fmla="*/ 6926965 w 12207421"/>
              <a:gd name="connsiteY15895" fmla="*/ 3702682 h 6933129"/>
              <a:gd name="connsiteX15896" fmla="*/ 6926965 w 12207421"/>
              <a:gd name="connsiteY15896" fmla="*/ 3712559 h 6933129"/>
              <a:gd name="connsiteX15897" fmla="*/ 6905802 w 12207421"/>
              <a:gd name="connsiteY15897" fmla="*/ 3738661 h 6933129"/>
              <a:gd name="connsiteX15898" fmla="*/ 6935431 w 12207421"/>
              <a:gd name="connsiteY15898" fmla="*/ 3766879 h 6933129"/>
              <a:gd name="connsiteX15899" fmla="*/ 6935431 w 12207421"/>
              <a:gd name="connsiteY15899" fmla="*/ 3776755 h 6933129"/>
              <a:gd name="connsiteX15900" fmla="*/ 6930492 w 12207421"/>
              <a:gd name="connsiteY15900" fmla="*/ 3778871 h 6933129"/>
              <a:gd name="connsiteX15901" fmla="*/ 6925554 w 12207421"/>
              <a:gd name="connsiteY15901" fmla="*/ 3776755 h 6933129"/>
              <a:gd name="connsiteX15902" fmla="*/ 6898748 w 12207421"/>
              <a:gd name="connsiteY15902" fmla="*/ 3750653 h 6933129"/>
              <a:gd name="connsiteX15903" fmla="*/ 6882521 w 12207421"/>
              <a:gd name="connsiteY15903" fmla="*/ 3788042 h 6933129"/>
              <a:gd name="connsiteX15904" fmla="*/ 6875467 w 12207421"/>
              <a:gd name="connsiteY15904" fmla="*/ 3792980 h 6933129"/>
              <a:gd name="connsiteX15905" fmla="*/ 6873351 w 12207421"/>
              <a:gd name="connsiteY15905" fmla="*/ 3792980 h 6933129"/>
              <a:gd name="connsiteX15906" fmla="*/ 6868413 w 12207421"/>
              <a:gd name="connsiteY15906" fmla="*/ 3784515 h 6933129"/>
              <a:gd name="connsiteX15907" fmla="*/ 6887459 w 12207421"/>
              <a:gd name="connsiteY15907" fmla="*/ 3740777 h 6933129"/>
              <a:gd name="connsiteX15908" fmla="*/ 6856420 w 12207421"/>
              <a:gd name="connsiteY15908" fmla="*/ 3710443 h 6933129"/>
              <a:gd name="connsiteX15909" fmla="*/ 6856420 w 12207421"/>
              <a:gd name="connsiteY15909" fmla="*/ 3700566 h 6933129"/>
              <a:gd name="connsiteX15910" fmla="*/ 9443932 w 12207421"/>
              <a:gd name="connsiteY15910" fmla="*/ 3698445 h 6933129"/>
              <a:gd name="connsiteX15911" fmla="*/ 9405838 w 12207421"/>
              <a:gd name="connsiteY15911" fmla="*/ 3738654 h 6933129"/>
              <a:gd name="connsiteX15912" fmla="*/ 9447459 w 12207421"/>
              <a:gd name="connsiteY15912" fmla="*/ 3735832 h 6933129"/>
              <a:gd name="connsiteX15913" fmla="*/ 4245167 w 12207421"/>
              <a:gd name="connsiteY15913" fmla="*/ 3694313 h 6933129"/>
              <a:gd name="connsiteX15914" fmla="*/ 4252926 w 12207421"/>
              <a:gd name="connsiteY15914" fmla="*/ 3699956 h 6933129"/>
              <a:gd name="connsiteX15915" fmla="*/ 4247283 w 12207421"/>
              <a:gd name="connsiteY15915" fmla="*/ 3707716 h 6933129"/>
              <a:gd name="connsiteX15916" fmla="*/ 4065278 w 12207421"/>
              <a:gd name="connsiteY15916" fmla="*/ 3735935 h 6933129"/>
              <a:gd name="connsiteX15917" fmla="*/ 4063867 w 12207421"/>
              <a:gd name="connsiteY15917" fmla="*/ 3735935 h 6933129"/>
              <a:gd name="connsiteX15918" fmla="*/ 4056813 w 12207421"/>
              <a:gd name="connsiteY15918" fmla="*/ 3730291 h 6933129"/>
              <a:gd name="connsiteX15919" fmla="*/ 4063162 w 12207421"/>
              <a:gd name="connsiteY15919" fmla="*/ 3722530 h 6933129"/>
              <a:gd name="connsiteX15920" fmla="*/ 6508627 w 12207421"/>
              <a:gd name="connsiteY15920" fmla="*/ 3690690 h 6933129"/>
              <a:gd name="connsiteX15921" fmla="*/ 6513565 w 12207421"/>
              <a:gd name="connsiteY15921" fmla="*/ 3699155 h 6933129"/>
              <a:gd name="connsiteX15922" fmla="*/ 6537552 w 12207421"/>
              <a:gd name="connsiteY15922" fmla="*/ 4268452 h 6933129"/>
              <a:gd name="connsiteX15923" fmla="*/ 6533319 w 12207421"/>
              <a:gd name="connsiteY15923" fmla="*/ 4277624 h 6933129"/>
              <a:gd name="connsiteX15924" fmla="*/ 6531203 w 12207421"/>
              <a:gd name="connsiteY15924" fmla="*/ 4278329 h 6933129"/>
              <a:gd name="connsiteX15925" fmla="*/ 6524854 w 12207421"/>
              <a:gd name="connsiteY15925" fmla="*/ 4273390 h 6933129"/>
              <a:gd name="connsiteX15926" fmla="*/ 6500161 w 12207421"/>
              <a:gd name="connsiteY15926" fmla="*/ 3695628 h 6933129"/>
              <a:gd name="connsiteX15927" fmla="*/ 6508627 w 12207421"/>
              <a:gd name="connsiteY15927" fmla="*/ 3690690 h 6933129"/>
              <a:gd name="connsiteX15928" fmla="*/ 7116735 w 12207421"/>
              <a:gd name="connsiteY15928" fmla="*/ 3687868 h 6933129"/>
              <a:gd name="connsiteX15929" fmla="*/ 7123791 w 12207421"/>
              <a:gd name="connsiteY15929" fmla="*/ 3694922 h 6933129"/>
              <a:gd name="connsiteX15930" fmla="*/ 7128023 w 12207421"/>
              <a:gd name="connsiteY15930" fmla="*/ 3782397 h 6933129"/>
              <a:gd name="connsiteX15931" fmla="*/ 7120968 w 12207421"/>
              <a:gd name="connsiteY15931" fmla="*/ 3789451 h 6933129"/>
              <a:gd name="connsiteX15932" fmla="*/ 7113913 w 12207421"/>
              <a:gd name="connsiteY15932" fmla="*/ 3782397 h 6933129"/>
              <a:gd name="connsiteX15933" fmla="*/ 7109681 w 12207421"/>
              <a:gd name="connsiteY15933" fmla="*/ 3694922 h 6933129"/>
              <a:gd name="connsiteX15934" fmla="*/ 7116735 w 12207421"/>
              <a:gd name="connsiteY15934" fmla="*/ 3687868 h 6933129"/>
              <a:gd name="connsiteX15935" fmla="*/ 9156817 w 12207421"/>
              <a:gd name="connsiteY15935" fmla="*/ 3686453 h 6933129"/>
              <a:gd name="connsiteX15936" fmla="*/ 9186446 w 12207421"/>
              <a:gd name="connsiteY15936" fmla="*/ 3706205 h 6933129"/>
              <a:gd name="connsiteX15937" fmla="*/ 9181508 w 12207421"/>
              <a:gd name="connsiteY15937" fmla="*/ 3749942 h 6933129"/>
              <a:gd name="connsiteX15938" fmla="*/ 9172337 w 12207421"/>
              <a:gd name="connsiteY15938" fmla="*/ 3762640 h 6933129"/>
              <a:gd name="connsiteX15939" fmla="*/ 9224540 w 12207421"/>
              <a:gd name="connsiteY15939" fmla="*/ 3749942 h 6933129"/>
              <a:gd name="connsiteX15940" fmla="*/ 9233005 w 12207421"/>
              <a:gd name="connsiteY15940" fmla="*/ 3754880 h 6933129"/>
              <a:gd name="connsiteX15941" fmla="*/ 9228067 w 12207421"/>
              <a:gd name="connsiteY15941" fmla="*/ 3763345 h 6933129"/>
              <a:gd name="connsiteX15942" fmla="*/ 9151174 w 12207421"/>
              <a:gd name="connsiteY15942" fmla="*/ 3781686 h 6933129"/>
              <a:gd name="connsiteX15943" fmla="*/ 9149763 w 12207421"/>
              <a:gd name="connsiteY15943" fmla="*/ 3781686 h 6933129"/>
              <a:gd name="connsiteX15944" fmla="*/ 9143414 w 12207421"/>
              <a:gd name="connsiteY15944" fmla="*/ 3778159 h 6933129"/>
              <a:gd name="connsiteX15945" fmla="*/ 9144825 w 12207421"/>
              <a:gd name="connsiteY15945" fmla="*/ 3769694 h 6933129"/>
              <a:gd name="connsiteX15946" fmla="*/ 9169516 w 12207421"/>
              <a:gd name="connsiteY15946" fmla="*/ 3744298 h 6933129"/>
              <a:gd name="connsiteX15947" fmla="*/ 9173748 w 12207421"/>
              <a:gd name="connsiteY15947" fmla="*/ 3712554 h 6933129"/>
              <a:gd name="connsiteX15948" fmla="*/ 9158934 w 12207421"/>
              <a:gd name="connsiteY15948" fmla="*/ 3701267 h 6933129"/>
              <a:gd name="connsiteX15949" fmla="*/ 9152585 w 12207421"/>
              <a:gd name="connsiteY15949" fmla="*/ 3706205 h 6933129"/>
              <a:gd name="connsiteX15950" fmla="*/ 9152585 w 12207421"/>
              <a:gd name="connsiteY15950" fmla="*/ 3711143 h 6933129"/>
              <a:gd name="connsiteX15951" fmla="*/ 9150469 w 12207421"/>
              <a:gd name="connsiteY15951" fmla="*/ 3721019 h 6933129"/>
              <a:gd name="connsiteX15952" fmla="*/ 9140592 w 12207421"/>
              <a:gd name="connsiteY15952" fmla="*/ 3718903 h 6933129"/>
              <a:gd name="connsiteX15953" fmla="*/ 9139181 w 12207421"/>
              <a:gd name="connsiteY15953" fmla="*/ 3699856 h 6933129"/>
              <a:gd name="connsiteX15954" fmla="*/ 9156817 w 12207421"/>
              <a:gd name="connsiteY15954" fmla="*/ 3686453 h 6933129"/>
              <a:gd name="connsiteX15955" fmla="*/ 8074670 w 12207421"/>
              <a:gd name="connsiteY15955" fmla="*/ 3686449 h 6933129"/>
              <a:gd name="connsiteX15956" fmla="*/ 8122640 w 12207421"/>
              <a:gd name="connsiteY15956" fmla="*/ 3689976 h 6933129"/>
              <a:gd name="connsiteX15957" fmla="*/ 8128989 w 12207421"/>
              <a:gd name="connsiteY15957" fmla="*/ 3697736 h 6933129"/>
              <a:gd name="connsiteX15958" fmla="*/ 8121934 w 12207421"/>
              <a:gd name="connsiteY15958" fmla="*/ 3704085 h 6933129"/>
              <a:gd name="connsiteX15959" fmla="*/ 8121229 w 12207421"/>
              <a:gd name="connsiteY15959" fmla="*/ 3704085 h 6933129"/>
              <a:gd name="connsiteX15960" fmla="*/ 8073259 w 12207421"/>
              <a:gd name="connsiteY15960" fmla="*/ 3700558 h 6933129"/>
              <a:gd name="connsiteX15961" fmla="*/ 8066910 w 12207421"/>
              <a:gd name="connsiteY15961" fmla="*/ 3692798 h 6933129"/>
              <a:gd name="connsiteX15962" fmla="*/ 8074670 w 12207421"/>
              <a:gd name="connsiteY15962" fmla="*/ 3686449 h 6933129"/>
              <a:gd name="connsiteX15963" fmla="*/ 10800158 w 12207421"/>
              <a:gd name="connsiteY15963" fmla="*/ 3685284 h 6933129"/>
              <a:gd name="connsiteX15964" fmla="*/ 10838957 w 12207421"/>
              <a:gd name="connsiteY15964" fmla="*/ 3687400 h 6933129"/>
              <a:gd name="connsiteX15965" fmla="*/ 10845306 w 12207421"/>
              <a:gd name="connsiteY15965" fmla="*/ 3695160 h 6933129"/>
              <a:gd name="connsiteX15966" fmla="*/ 10838252 w 12207421"/>
              <a:gd name="connsiteY15966" fmla="*/ 3701509 h 6933129"/>
              <a:gd name="connsiteX15967" fmla="*/ 10837547 w 12207421"/>
              <a:gd name="connsiteY15967" fmla="*/ 3701509 h 6933129"/>
              <a:gd name="connsiteX15968" fmla="*/ 10799453 w 12207421"/>
              <a:gd name="connsiteY15968" fmla="*/ 3699393 h 6933129"/>
              <a:gd name="connsiteX15969" fmla="*/ 10793104 w 12207421"/>
              <a:gd name="connsiteY15969" fmla="*/ 3691633 h 6933129"/>
              <a:gd name="connsiteX15970" fmla="*/ 10800158 w 12207421"/>
              <a:gd name="connsiteY15970" fmla="*/ 3685284 h 6933129"/>
              <a:gd name="connsiteX15971" fmla="*/ 9518709 w 12207421"/>
              <a:gd name="connsiteY15971" fmla="*/ 3680104 h 6933129"/>
              <a:gd name="connsiteX15972" fmla="*/ 9508832 w 12207421"/>
              <a:gd name="connsiteY15972" fmla="*/ 3682220 h 6933129"/>
              <a:gd name="connsiteX15973" fmla="*/ 9511654 w 12207421"/>
              <a:gd name="connsiteY15973" fmla="*/ 3704088 h 6933129"/>
              <a:gd name="connsiteX15974" fmla="*/ 9520825 w 12207421"/>
              <a:gd name="connsiteY15974" fmla="*/ 3712553 h 6933129"/>
              <a:gd name="connsiteX15975" fmla="*/ 9529290 w 12207421"/>
              <a:gd name="connsiteY15975" fmla="*/ 3716786 h 6933129"/>
              <a:gd name="connsiteX15976" fmla="*/ 9529996 w 12207421"/>
              <a:gd name="connsiteY15976" fmla="*/ 3718902 h 6933129"/>
              <a:gd name="connsiteX15977" fmla="*/ 9530701 w 12207421"/>
              <a:gd name="connsiteY15977" fmla="*/ 3718902 h 6933129"/>
              <a:gd name="connsiteX15978" fmla="*/ 9532818 w 12207421"/>
              <a:gd name="connsiteY15978" fmla="*/ 3692801 h 6933129"/>
              <a:gd name="connsiteX15979" fmla="*/ 9518709 w 12207421"/>
              <a:gd name="connsiteY15979" fmla="*/ 3680104 h 6933129"/>
              <a:gd name="connsiteX15980" fmla="*/ 9449576 w 12207421"/>
              <a:gd name="connsiteY15980" fmla="*/ 3677987 h 6933129"/>
              <a:gd name="connsiteX15981" fmla="*/ 9457336 w 12207421"/>
              <a:gd name="connsiteY15981" fmla="*/ 3684336 h 6933129"/>
              <a:gd name="connsiteX15982" fmla="*/ 9462274 w 12207421"/>
              <a:gd name="connsiteY15982" fmla="*/ 3735832 h 6933129"/>
              <a:gd name="connsiteX15983" fmla="*/ 9477793 w 12207421"/>
              <a:gd name="connsiteY15983" fmla="*/ 3735127 h 6933129"/>
              <a:gd name="connsiteX15984" fmla="*/ 9484848 w 12207421"/>
              <a:gd name="connsiteY15984" fmla="*/ 3740770 h 6933129"/>
              <a:gd name="connsiteX15985" fmla="*/ 9480615 w 12207421"/>
              <a:gd name="connsiteY15985" fmla="*/ 3748530 h 6933129"/>
              <a:gd name="connsiteX15986" fmla="*/ 9470739 w 12207421"/>
              <a:gd name="connsiteY15986" fmla="*/ 3752057 h 6933129"/>
              <a:gd name="connsiteX15987" fmla="*/ 9464390 w 12207421"/>
              <a:gd name="connsiteY15987" fmla="*/ 3751352 h 6933129"/>
              <a:gd name="connsiteX15988" fmla="*/ 9467917 w 12207421"/>
              <a:gd name="connsiteY15988" fmla="*/ 3788035 h 6933129"/>
              <a:gd name="connsiteX15989" fmla="*/ 9461568 w 12207421"/>
              <a:gd name="connsiteY15989" fmla="*/ 3795795 h 6933129"/>
              <a:gd name="connsiteX15990" fmla="*/ 9460863 w 12207421"/>
              <a:gd name="connsiteY15990" fmla="*/ 3795795 h 6933129"/>
              <a:gd name="connsiteX15991" fmla="*/ 9453808 w 12207421"/>
              <a:gd name="connsiteY15991" fmla="*/ 3789446 h 6933129"/>
              <a:gd name="connsiteX15992" fmla="*/ 9450281 w 12207421"/>
              <a:gd name="connsiteY15992" fmla="*/ 3751352 h 6933129"/>
              <a:gd name="connsiteX15993" fmla="*/ 9389612 w 12207421"/>
              <a:gd name="connsiteY15993" fmla="*/ 3754879 h 6933129"/>
              <a:gd name="connsiteX15994" fmla="*/ 9388907 w 12207421"/>
              <a:gd name="connsiteY15994" fmla="*/ 3754879 h 6933129"/>
              <a:gd name="connsiteX15995" fmla="*/ 9382558 w 12207421"/>
              <a:gd name="connsiteY15995" fmla="*/ 3750646 h 6933129"/>
              <a:gd name="connsiteX15996" fmla="*/ 9383969 w 12207421"/>
              <a:gd name="connsiteY15996" fmla="*/ 3742886 h 6933129"/>
              <a:gd name="connsiteX15997" fmla="*/ 9436878 w 12207421"/>
              <a:gd name="connsiteY15997" fmla="*/ 3687158 h 6933129"/>
              <a:gd name="connsiteX15998" fmla="*/ 9443227 w 12207421"/>
              <a:gd name="connsiteY15998" fmla="*/ 3685041 h 6933129"/>
              <a:gd name="connsiteX15999" fmla="*/ 9449576 w 12207421"/>
              <a:gd name="connsiteY15999" fmla="*/ 3677987 h 6933129"/>
              <a:gd name="connsiteX16000" fmla="*/ 250990 w 12207421"/>
              <a:gd name="connsiteY16000" fmla="*/ 3675271 h 6933129"/>
              <a:gd name="connsiteX16001" fmla="*/ 289788 w 12207421"/>
              <a:gd name="connsiteY16001" fmla="*/ 3677387 h 6933129"/>
              <a:gd name="connsiteX16002" fmla="*/ 296137 w 12207421"/>
              <a:gd name="connsiteY16002" fmla="*/ 3685147 h 6933129"/>
              <a:gd name="connsiteX16003" fmla="*/ 289083 w 12207421"/>
              <a:gd name="connsiteY16003" fmla="*/ 3691495 h 6933129"/>
              <a:gd name="connsiteX16004" fmla="*/ 288378 w 12207421"/>
              <a:gd name="connsiteY16004" fmla="*/ 3691495 h 6933129"/>
              <a:gd name="connsiteX16005" fmla="*/ 250285 w 12207421"/>
              <a:gd name="connsiteY16005" fmla="*/ 3689380 h 6933129"/>
              <a:gd name="connsiteX16006" fmla="*/ 243936 w 12207421"/>
              <a:gd name="connsiteY16006" fmla="*/ 3681620 h 6933129"/>
              <a:gd name="connsiteX16007" fmla="*/ 250990 w 12207421"/>
              <a:gd name="connsiteY16007" fmla="*/ 3675271 h 6933129"/>
              <a:gd name="connsiteX16008" fmla="*/ 3974983 w 12207421"/>
              <a:gd name="connsiteY16008" fmla="*/ 3673150 h 6933129"/>
              <a:gd name="connsiteX16009" fmla="*/ 3982742 w 12207421"/>
              <a:gd name="connsiteY16009" fmla="*/ 3679499 h 6933129"/>
              <a:gd name="connsiteX16010" fmla="*/ 3986270 w 12207421"/>
              <a:gd name="connsiteY16010" fmla="*/ 3712655 h 6933129"/>
              <a:gd name="connsiteX16011" fmla="*/ 4014487 w 12207421"/>
              <a:gd name="connsiteY16011" fmla="*/ 3700662 h 6933129"/>
              <a:gd name="connsiteX16012" fmla="*/ 4023658 w 12207421"/>
              <a:gd name="connsiteY16012" fmla="*/ 3704189 h 6933129"/>
              <a:gd name="connsiteX16013" fmla="*/ 4020131 w 12207421"/>
              <a:gd name="connsiteY16013" fmla="*/ 3713360 h 6933129"/>
              <a:gd name="connsiteX16014" fmla="*/ 3988386 w 12207421"/>
              <a:gd name="connsiteY16014" fmla="*/ 3727469 h 6933129"/>
              <a:gd name="connsiteX16015" fmla="*/ 3991913 w 12207421"/>
              <a:gd name="connsiteY16015" fmla="*/ 3759215 h 6933129"/>
              <a:gd name="connsiteX16016" fmla="*/ 3985564 w 12207421"/>
              <a:gd name="connsiteY16016" fmla="*/ 3766974 h 6933129"/>
              <a:gd name="connsiteX16017" fmla="*/ 3984859 w 12207421"/>
              <a:gd name="connsiteY16017" fmla="*/ 3766974 h 6933129"/>
              <a:gd name="connsiteX16018" fmla="*/ 3977804 w 12207421"/>
              <a:gd name="connsiteY16018" fmla="*/ 3760626 h 6933129"/>
              <a:gd name="connsiteX16019" fmla="*/ 3974983 w 12207421"/>
              <a:gd name="connsiteY16019" fmla="*/ 3733112 h 6933129"/>
              <a:gd name="connsiteX16020" fmla="*/ 3953818 w 12207421"/>
              <a:gd name="connsiteY16020" fmla="*/ 3742283 h 6933129"/>
              <a:gd name="connsiteX16021" fmla="*/ 3950996 w 12207421"/>
              <a:gd name="connsiteY16021" fmla="*/ 3742989 h 6933129"/>
              <a:gd name="connsiteX16022" fmla="*/ 3944647 w 12207421"/>
              <a:gd name="connsiteY16022" fmla="*/ 3738756 h 6933129"/>
              <a:gd name="connsiteX16023" fmla="*/ 3948175 w 12207421"/>
              <a:gd name="connsiteY16023" fmla="*/ 3728880 h 6933129"/>
              <a:gd name="connsiteX16024" fmla="*/ 3972866 w 12207421"/>
              <a:gd name="connsiteY16024" fmla="*/ 3718298 h 6933129"/>
              <a:gd name="connsiteX16025" fmla="*/ 3968632 w 12207421"/>
              <a:gd name="connsiteY16025" fmla="*/ 3680910 h 6933129"/>
              <a:gd name="connsiteX16026" fmla="*/ 3974983 w 12207421"/>
              <a:gd name="connsiteY16026" fmla="*/ 3673150 h 6933129"/>
              <a:gd name="connsiteX16027" fmla="*/ 6972820 w 12207421"/>
              <a:gd name="connsiteY16027" fmla="*/ 3673055 h 6933129"/>
              <a:gd name="connsiteX16028" fmla="*/ 6987635 w 12207421"/>
              <a:gd name="connsiteY16028" fmla="*/ 3701978 h 6933129"/>
              <a:gd name="connsiteX16029" fmla="*/ 6983402 w 12207421"/>
              <a:gd name="connsiteY16029" fmla="*/ 3715381 h 6933129"/>
              <a:gd name="connsiteX16030" fmla="*/ 7005271 w 12207421"/>
              <a:gd name="connsiteY16030" fmla="*/ 3711854 h 6933129"/>
              <a:gd name="connsiteX16031" fmla="*/ 7013032 w 12207421"/>
              <a:gd name="connsiteY16031" fmla="*/ 3717498 h 6933129"/>
              <a:gd name="connsiteX16032" fmla="*/ 7007388 w 12207421"/>
              <a:gd name="connsiteY16032" fmla="*/ 3725258 h 6933129"/>
              <a:gd name="connsiteX16033" fmla="*/ 6971409 w 12207421"/>
              <a:gd name="connsiteY16033" fmla="*/ 3730901 h 6933129"/>
              <a:gd name="connsiteX16034" fmla="*/ 6970705 w 12207421"/>
              <a:gd name="connsiteY16034" fmla="*/ 3730901 h 6933129"/>
              <a:gd name="connsiteX16035" fmla="*/ 6965060 w 12207421"/>
              <a:gd name="connsiteY16035" fmla="*/ 3727374 h 6933129"/>
              <a:gd name="connsiteX16036" fmla="*/ 6965060 w 12207421"/>
              <a:gd name="connsiteY16036" fmla="*/ 3719614 h 6933129"/>
              <a:gd name="connsiteX16037" fmla="*/ 6974232 w 12207421"/>
              <a:gd name="connsiteY16037" fmla="*/ 3699156 h 6933129"/>
              <a:gd name="connsiteX16038" fmla="*/ 6967883 w 12207421"/>
              <a:gd name="connsiteY16038" fmla="*/ 3685753 h 6933129"/>
              <a:gd name="connsiteX16039" fmla="*/ 6962238 w 12207421"/>
              <a:gd name="connsiteY16039" fmla="*/ 3687164 h 6933129"/>
              <a:gd name="connsiteX16040" fmla="*/ 6960827 w 12207421"/>
              <a:gd name="connsiteY16040" fmla="*/ 3689986 h 6933129"/>
              <a:gd name="connsiteX16041" fmla="*/ 6956595 w 12207421"/>
              <a:gd name="connsiteY16041" fmla="*/ 3699156 h 6933129"/>
              <a:gd name="connsiteX16042" fmla="*/ 6947424 w 12207421"/>
              <a:gd name="connsiteY16042" fmla="*/ 3694924 h 6933129"/>
              <a:gd name="connsiteX16043" fmla="*/ 6952361 w 12207421"/>
              <a:gd name="connsiteY16043" fmla="*/ 3677993 h 6933129"/>
              <a:gd name="connsiteX16044" fmla="*/ 6972820 w 12207421"/>
              <a:gd name="connsiteY16044" fmla="*/ 3673055 h 6933129"/>
              <a:gd name="connsiteX16045" fmla="*/ 9521530 w 12207421"/>
              <a:gd name="connsiteY16045" fmla="*/ 3666700 h 6933129"/>
              <a:gd name="connsiteX16046" fmla="*/ 9546221 w 12207421"/>
              <a:gd name="connsiteY16046" fmla="*/ 3689274 h 6933129"/>
              <a:gd name="connsiteX16047" fmla="*/ 9541283 w 12207421"/>
              <a:gd name="connsiteY16047" fmla="*/ 3727367 h 6933129"/>
              <a:gd name="connsiteX16048" fmla="*/ 9555391 w 12207421"/>
              <a:gd name="connsiteY16048" fmla="*/ 3758407 h 6933129"/>
              <a:gd name="connsiteX16049" fmla="*/ 9543399 w 12207421"/>
              <a:gd name="connsiteY16049" fmla="*/ 3778159 h 6933129"/>
              <a:gd name="connsiteX16050" fmla="*/ 9525763 w 12207421"/>
              <a:gd name="connsiteY16050" fmla="*/ 3783803 h 6933129"/>
              <a:gd name="connsiteX16051" fmla="*/ 9519414 w 12207421"/>
              <a:gd name="connsiteY16051" fmla="*/ 3783097 h 6933129"/>
              <a:gd name="connsiteX16052" fmla="*/ 9494018 w 12207421"/>
              <a:gd name="connsiteY16052" fmla="*/ 3747120 h 6933129"/>
              <a:gd name="connsiteX16053" fmla="*/ 9508127 w 12207421"/>
              <a:gd name="connsiteY16053" fmla="*/ 3720313 h 6933129"/>
              <a:gd name="connsiteX16054" fmla="*/ 9501073 w 12207421"/>
              <a:gd name="connsiteY16054" fmla="*/ 3713259 h 6933129"/>
              <a:gd name="connsiteX16055" fmla="*/ 9498251 w 12207421"/>
              <a:gd name="connsiteY16055" fmla="*/ 3673049 h 6933129"/>
              <a:gd name="connsiteX16056" fmla="*/ 9521530 w 12207421"/>
              <a:gd name="connsiteY16056" fmla="*/ 3666700 h 6933129"/>
              <a:gd name="connsiteX16057" fmla="*/ 7154124 w 12207421"/>
              <a:gd name="connsiteY16057" fmla="*/ 3666001 h 6933129"/>
              <a:gd name="connsiteX16058" fmla="*/ 7162589 w 12207421"/>
              <a:gd name="connsiteY16058" fmla="*/ 3670939 h 6933129"/>
              <a:gd name="connsiteX16059" fmla="*/ 7161179 w 12207421"/>
              <a:gd name="connsiteY16059" fmla="*/ 4260692 h 6933129"/>
              <a:gd name="connsiteX16060" fmla="*/ 7154124 w 12207421"/>
              <a:gd name="connsiteY16060" fmla="*/ 4265630 h 6933129"/>
              <a:gd name="connsiteX16061" fmla="*/ 7152008 w 12207421"/>
              <a:gd name="connsiteY16061" fmla="*/ 4265630 h 6933129"/>
              <a:gd name="connsiteX16062" fmla="*/ 7147775 w 12207421"/>
              <a:gd name="connsiteY16062" fmla="*/ 4257165 h 6933129"/>
              <a:gd name="connsiteX16063" fmla="*/ 7149186 w 12207421"/>
              <a:gd name="connsiteY16063" fmla="*/ 3674466 h 6933129"/>
              <a:gd name="connsiteX16064" fmla="*/ 7154124 w 12207421"/>
              <a:gd name="connsiteY16064" fmla="*/ 3666001 h 6933129"/>
              <a:gd name="connsiteX16065" fmla="*/ 5669854 w 12207421"/>
              <a:gd name="connsiteY16065" fmla="*/ 3661766 h 6933129"/>
              <a:gd name="connsiteX16066" fmla="*/ 5976720 w 12207421"/>
              <a:gd name="connsiteY16066" fmla="*/ 3663177 h 6933129"/>
              <a:gd name="connsiteX16067" fmla="*/ 5983775 w 12207421"/>
              <a:gd name="connsiteY16067" fmla="*/ 3670231 h 6933129"/>
              <a:gd name="connsiteX16068" fmla="*/ 5976720 w 12207421"/>
              <a:gd name="connsiteY16068" fmla="*/ 3677286 h 6933129"/>
              <a:gd name="connsiteX16069" fmla="*/ 5669854 w 12207421"/>
              <a:gd name="connsiteY16069" fmla="*/ 3675875 h 6933129"/>
              <a:gd name="connsiteX16070" fmla="*/ 5662800 w 12207421"/>
              <a:gd name="connsiteY16070" fmla="*/ 3668820 h 6933129"/>
              <a:gd name="connsiteX16071" fmla="*/ 5669854 w 12207421"/>
              <a:gd name="connsiteY16071" fmla="*/ 3661766 h 6933129"/>
              <a:gd name="connsiteX16072" fmla="*/ 7980847 w 12207421"/>
              <a:gd name="connsiteY16072" fmla="*/ 3657525 h 6933129"/>
              <a:gd name="connsiteX16073" fmla="*/ 7982258 w 12207421"/>
              <a:gd name="connsiteY16073" fmla="*/ 3667401 h 6933129"/>
              <a:gd name="connsiteX16074" fmla="*/ 7944869 w 12207421"/>
              <a:gd name="connsiteY16074" fmla="*/ 3719604 h 6933129"/>
              <a:gd name="connsiteX16075" fmla="*/ 7985785 w 12207421"/>
              <a:gd name="connsiteY16075" fmla="*/ 3771101 h 6933129"/>
              <a:gd name="connsiteX16076" fmla="*/ 7984374 w 12207421"/>
              <a:gd name="connsiteY16076" fmla="*/ 3780978 h 6933129"/>
              <a:gd name="connsiteX16077" fmla="*/ 7980142 w 12207421"/>
              <a:gd name="connsiteY16077" fmla="*/ 3782388 h 6933129"/>
              <a:gd name="connsiteX16078" fmla="*/ 7974498 w 12207421"/>
              <a:gd name="connsiteY16078" fmla="*/ 3779567 h 6933129"/>
              <a:gd name="connsiteX16079" fmla="*/ 7936404 w 12207421"/>
              <a:gd name="connsiteY16079" fmla="*/ 3731597 h 6933129"/>
              <a:gd name="connsiteX16080" fmla="*/ 7905364 w 12207421"/>
              <a:gd name="connsiteY16080" fmla="*/ 3775334 h 6933129"/>
              <a:gd name="connsiteX16081" fmla="*/ 7899720 w 12207421"/>
              <a:gd name="connsiteY16081" fmla="*/ 3778156 h 6933129"/>
              <a:gd name="connsiteX16082" fmla="*/ 7895488 w 12207421"/>
              <a:gd name="connsiteY16082" fmla="*/ 3776745 h 6933129"/>
              <a:gd name="connsiteX16083" fmla="*/ 7894077 w 12207421"/>
              <a:gd name="connsiteY16083" fmla="*/ 3766869 h 6933129"/>
              <a:gd name="connsiteX16084" fmla="*/ 7927233 w 12207421"/>
              <a:gd name="connsiteY16084" fmla="*/ 3719604 h 6933129"/>
              <a:gd name="connsiteX16085" fmla="*/ 7893371 w 12207421"/>
              <a:gd name="connsiteY16085" fmla="*/ 3676572 h 6933129"/>
              <a:gd name="connsiteX16086" fmla="*/ 7894782 w 12207421"/>
              <a:gd name="connsiteY16086" fmla="*/ 3666696 h 6933129"/>
              <a:gd name="connsiteX16087" fmla="*/ 7904658 w 12207421"/>
              <a:gd name="connsiteY16087" fmla="*/ 3668107 h 6933129"/>
              <a:gd name="connsiteX16088" fmla="*/ 7936404 w 12207421"/>
              <a:gd name="connsiteY16088" fmla="*/ 3708317 h 6933129"/>
              <a:gd name="connsiteX16089" fmla="*/ 7970971 w 12207421"/>
              <a:gd name="connsiteY16089" fmla="*/ 3658936 h 6933129"/>
              <a:gd name="connsiteX16090" fmla="*/ 7980847 w 12207421"/>
              <a:gd name="connsiteY16090" fmla="*/ 3657525 h 6933129"/>
              <a:gd name="connsiteX16091" fmla="*/ 4997166 w 12207421"/>
              <a:gd name="connsiteY16091" fmla="*/ 3653380 h 6933129"/>
              <a:gd name="connsiteX16092" fmla="*/ 5007042 w 12207421"/>
              <a:gd name="connsiteY16092" fmla="*/ 3653380 h 6933129"/>
              <a:gd name="connsiteX16093" fmla="*/ 5045842 w 12207421"/>
              <a:gd name="connsiteY16093" fmla="*/ 3690063 h 6933129"/>
              <a:gd name="connsiteX16094" fmla="*/ 5079703 w 12207421"/>
              <a:gd name="connsiteY16094" fmla="*/ 3653380 h 6933129"/>
              <a:gd name="connsiteX16095" fmla="*/ 5089579 w 12207421"/>
              <a:gd name="connsiteY16095" fmla="*/ 3654086 h 6933129"/>
              <a:gd name="connsiteX16096" fmla="*/ 5088873 w 12207421"/>
              <a:gd name="connsiteY16096" fmla="*/ 3663962 h 6933129"/>
              <a:gd name="connsiteX16097" fmla="*/ 5055717 w 12207421"/>
              <a:gd name="connsiteY16097" fmla="*/ 3698528 h 6933129"/>
              <a:gd name="connsiteX16098" fmla="*/ 5078292 w 12207421"/>
              <a:gd name="connsiteY16098" fmla="*/ 3720397 h 6933129"/>
              <a:gd name="connsiteX16099" fmla="*/ 5095928 w 12207421"/>
              <a:gd name="connsiteY16099" fmla="*/ 3747909 h 6933129"/>
              <a:gd name="connsiteX16100" fmla="*/ 5087462 w 12207421"/>
              <a:gd name="connsiteY16100" fmla="*/ 3769073 h 6933129"/>
              <a:gd name="connsiteX16101" fmla="*/ 5076175 w 12207421"/>
              <a:gd name="connsiteY16101" fmla="*/ 3773305 h 6933129"/>
              <a:gd name="connsiteX16102" fmla="*/ 5070532 w 12207421"/>
              <a:gd name="connsiteY16102" fmla="*/ 3772600 h 6933129"/>
              <a:gd name="connsiteX16103" fmla="*/ 5066299 w 12207421"/>
              <a:gd name="connsiteY16103" fmla="*/ 3763429 h 6933129"/>
              <a:gd name="connsiteX16104" fmla="*/ 5075470 w 12207421"/>
              <a:gd name="connsiteY16104" fmla="*/ 3759196 h 6933129"/>
              <a:gd name="connsiteX16105" fmla="*/ 5078997 w 12207421"/>
              <a:gd name="connsiteY16105" fmla="*/ 3758491 h 6933129"/>
              <a:gd name="connsiteX16106" fmla="*/ 5082525 w 12207421"/>
              <a:gd name="connsiteY16106" fmla="*/ 3750026 h 6933129"/>
              <a:gd name="connsiteX16107" fmla="*/ 5069121 w 12207421"/>
              <a:gd name="connsiteY16107" fmla="*/ 3730979 h 6933129"/>
              <a:gd name="connsiteX16108" fmla="*/ 5047958 w 12207421"/>
              <a:gd name="connsiteY16108" fmla="*/ 3711226 h 6933129"/>
              <a:gd name="connsiteX16109" fmla="*/ 5019035 w 12207421"/>
              <a:gd name="connsiteY16109" fmla="*/ 3780360 h 6933129"/>
              <a:gd name="connsiteX16110" fmla="*/ 5011980 w 12207421"/>
              <a:gd name="connsiteY16110" fmla="*/ 3786003 h 6933129"/>
              <a:gd name="connsiteX16111" fmla="*/ 5010569 w 12207421"/>
              <a:gd name="connsiteY16111" fmla="*/ 3786003 h 6933129"/>
              <a:gd name="connsiteX16112" fmla="*/ 5004926 w 12207421"/>
              <a:gd name="connsiteY16112" fmla="*/ 3777538 h 6933129"/>
              <a:gd name="connsiteX16113" fmla="*/ 5037376 w 12207421"/>
              <a:gd name="connsiteY16113" fmla="*/ 3701350 h 6933129"/>
              <a:gd name="connsiteX16114" fmla="*/ 4997166 w 12207421"/>
              <a:gd name="connsiteY16114" fmla="*/ 3663256 h 6933129"/>
              <a:gd name="connsiteX16115" fmla="*/ 4997166 w 12207421"/>
              <a:gd name="connsiteY16115" fmla="*/ 3653380 h 6933129"/>
              <a:gd name="connsiteX16116" fmla="*/ 4630337 w 12207421"/>
              <a:gd name="connsiteY16116" fmla="*/ 3649860 h 6933129"/>
              <a:gd name="connsiteX16117" fmla="*/ 4638097 w 12207421"/>
              <a:gd name="connsiteY16117" fmla="*/ 3656209 h 6933129"/>
              <a:gd name="connsiteX16118" fmla="*/ 4640918 w 12207421"/>
              <a:gd name="connsiteY16118" fmla="*/ 3680899 h 6933129"/>
              <a:gd name="connsiteX16119" fmla="*/ 4634569 w 12207421"/>
              <a:gd name="connsiteY16119" fmla="*/ 3688659 h 6933129"/>
              <a:gd name="connsiteX16120" fmla="*/ 4633864 w 12207421"/>
              <a:gd name="connsiteY16120" fmla="*/ 3688659 h 6933129"/>
              <a:gd name="connsiteX16121" fmla="*/ 4626809 w 12207421"/>
              <a:gd name="connsiteY16121" fmla="*/ 3682310 h 6933129"/>
              <a:gd name="connsiteX16122" fmla="*/ 4623988 w 12207421"/>
              <a:gd name="connsiteY16122" fmla="*/ 3657620 h 6933129"/>
              <a:gd name="connsiteX16123" fmla="*/ 4630337 w 12207421"/>
              <a:gd name="connsiteY16123" fmla="*/ 3649860 h 6933129"/>
              <a:gd name="connsiteX16124" fmla="*/ 2967612 w 12207421"/>
              <a:gd name="connsiteY16124" fmla="*/ 3647750 h 6933129"/>
              <a:gd name="connsiteX16125" fmla="*/ 2934456 w 12207421"/>
              <a:gd name="connsiteY16125" fmla="*/ 3662564 h 6933129"/>
              <a:gd name="connsiteX16126" fmla="*/ 2933750 w 12207421"/>
              <a:gd name="connsiteY16126" fmla="*/ 3682316 h 6933129"/>
              <a:gd name="connsiteX16127" fmla="*/ 2943627 w 12207421"/>
              <a:gd name="connsiteY16127" fmla="*/ 3691487 h 6933129"/>
              <a:gd name="connsiteX16128" fmla="*/ 2966201 w 12207421"/>
              <a:gd name="connsiteY16128" fmla="*/ 3675967 h 6933129"/>
              <a:gd name="connsiteX16129" fmla="*/ 2968318 w 12207421"/>
              <a:gd name="connsiteY16129" fmla="*/ 3647750 h 6933129"/>
              <a:gd name="connsiteX16130" fmla="*/ 2967612 w 12207421"/>
              <a:gd name="connsiteY16130" fmla="*/ 3647750 h 6933129"/>
              <a:gd name="connsiteX16131" fmla="*/ 9946206 w 12207421"/>
              <a:gd name="connsiteY16131" fmla="*/ 3644116 h 6933129"/>
              <a:gd name="connsiteX16132" fmla="*/ 9953966 w 12207421"/>
              <a:gd name="connsiteY16132" fmla="*/ 3649758 h 6933129"/>
              <a:gd name="connsiteX16133" fmla="*/ 9956788 w 12207421"/>
              <a:gd name="connsiteY16133" fmla="*/ 3668805 h 6933129"/>
              <a:gd name="connsiteX16134" fmla="*/ 9951144 w 12207421"/>
              <a:gd name="connsiteY16134" fmla="*/ 3676565 h 6933129"/>
              <a:gd name="connsiteX16135" fmla="*/ 9950439 w 12207421"/>
              <a:gd name="connsiteY16135" fmla="*/ 3676565 h 6933129"/>
              <a:gd name="connsiteX16136" fmla="*/ 9943384 w 12207421"/>
              <a:gd name="connsiteY16136" fmla="*/ 3670921 h 6933129"/>
              <a:gd name="connsiteX16137" fmla="*/ 9940563 w 12207421"/>
              <a:gd name="connsiteY16137" fmla="*/ 3651874 h 6933129"/>
              <a:gd name="connsiteX16138" fmla="*/ 9946206 w 12207421"/>
              <a:gd name="connsiteY16138" fmla="*/ 3644116 h 6933129"/>
              <a:gd name="connsiteX16139" fmla="*/ 9212548 w 12207421"/>
              <a:gd name="connsiteY16139" fmla="*/ 3643421 h 6933129"/>
              <a:gd name="connsiteX16140" fmla="*/ 9220308 w 12207421"/>
              <a:gd name="connsiteY16140" fmla="*/ 3649770 h 6933129"/>
              <a:gd name="connsiteX16141" fmla="*/ 9213959 w 12207421"/>
              <a:gd name="connsiteY16141" fmla="*/ 3657530 h 6933129"/>
              <a:gd name="connsiteX16142" fmla="*/ 9098265 w 12207421"/>
              <a:gd name="connsiteY16142" fmla="*/ 3667407 h 6933129"/>
              <a:gd name="connsiteX16143" fmla="*/ 9097560 w 12207421"/>
              <a:gd name="connsiteY16143" fmla="*/ 3667407 h 6933129"/>
              <a:gd name="connsiteX16144" fmla="*/ 9090506 w 12207421"/>
              <a:gd name="connsiteY16144" fmla="*/ 3661058 h 6933129"/>
              <a:gd name="connsiteX16145" fmla="*/ 9096855 w 12207421"/>
              <a:gd name="connsiteY16145" fmla="*/ 3653298 h 6933129"/>
              <a:gd name="connsiteX16146" fmla="*/ 11662208 w 12207421"/>
              <a:gd name="connsiteY16146" fmla="*/ 3639426 h 6933129"/>
              <a:gd name="connsiteX16147" fmla="*/ 11683371 w 12207421"/>
              <a:gd name="connsiteY16147" fmla="*/ 3651419 h 6933129"/>
              <a:gd name="connsiteX16148" fmla="*/ 11682666 w 12207421"/>
              <a:gd name="connsiteY16148" fmla="*/ 3689514 h 6933129"/>
              <a:gd name="connsiteX16149" fmla="*/ 11674906 w 12207421"/>
              <a:gd name="connsiteY16149" fmla="*/ 3697979 h 6933129"/>
              <a:gd name="connsiteX16150" fmla="*/ 11713705 w 12207421"/>
              <a:gd name="connsiteY16150" fmla="*/ 3695863 h 6933129"/>
              <a:gd name="connsiteX16151" fmla="*/ 11720760 w 12207421"/>
              <a:gd name="connsiteY16151" fmla="*/ 3702917 h 6933129"/>
              <a:gd name="connsiteX16152" fmla="*/ 11713705 w 12207421"/>
              <a:gd name="connsiteY16152" fmla="*/ 3709971 h 6933129"/>
              <a:gd name="connsiteX16153" fmla="*/ 11651627 w 12207421"/>
              <a:gd name="connsiteY16153" fmla="*/ 3712793 h 6933129"/>
              <a:gd name="connsiteX16154" fmla="*/ 11644572 w 12207421"/>
              <a:gd name="connsiteY16154" fmla="*/ 3707855 h 6933129"/>
              <a:gd name="connsiteX16155" fmla="*/ 11647394 w 12207421"/>
              <a:gd name="connsiteY16155" fmla="*/ 3700095 h 6933129"/>
              <a:gd name="connsiteX16156" fmla="*/ 11669968 w 12207421"/>
              <a:gd name="connsiteY16156" fmla="*/ 3681048 h 6933129"/>
              <a:gd name="connsiteX16157" fmla="*/ 11672084 w 12207421"/>
              <a:gd name="connsiteY16157" fmla="*/ 3658473 h 6933129"/>
              <a:gd name="connsiteX16158" fmla="*/ 11661503 w 12207421"/>
              <a:gd name="connsiteY16158" fmla="*/ 3652830 h 6933129"/>
              <a:gd name="connsiteX16159" fmla="*/ 11652332 w 12207421"/>
              <a:gd name="connsiteY16159" fmla="*/ 3654946 h 6933129"/>
              <a:gd name="connsiteX16160" fmla="*/ 11652332 w 12207421"/>
              <a:gd name="connsiteY16160" fmla="*/ 3659179 h 6933129"/>
              <a:gd name="connsiteX16161" fmla="*/ 11645983 w 12207421"/>
              <a:gd name="connsiteY16161" fmla="*/ 3666939 h 6933129"/>
              <a:gd name="connsiteX16162" fmla="*/ 11638223 w 12207421"/>
              <a:gd name="connsiteY16162" fmla="*/ 3660589 h 6933129"/>
              <a:gd name="connsiteX16163" fmla="*/ 11637518 w 12207421"/>
              <a:gd name="connsiteY16163" fmla="*/ 3652830 h 6933129"/>
              <a:gd name="connsiteX16164" fmla="*/ 11639634 w 12207421"/>
              <a:gd name="connsiteY16164" fmla="*/ 3647892 h 6933129"/>
              <a:gd name="connsiteX16165" fmla="*/ 11662208 w 12207421"/>
              <a:gd name="connsiteY16165" fmla="*/ 3639426 h 6933129"/>
              <a:gd name="connsiteX16166" fmla="*/ 3048738 w 12207421"/>
              <a:gd name="connsiteY16166" fmla="*/ 3637168 h 6933129"/>
              <a:gd name="connsiteX16167" fmla="*/ 3056498 w 12207421"/>
              <a:gd name="connsiteY16167" fmla="*/ 3643517 h 6933129"/>
              <a:gd name="connsiteX16168" fmla="*/ 3057909 w 12207421"/>
              <a:gd name="connsiteY16168" fmla="*/ 3668207 h 6933129"/>
              <a:gd name="connsiteX16169" fmla="*/ 3069902 w 12207421"/>
              <a:gd name="connsiteY16169" fmla="*/ 3666091 h 6933129"/>
              <a:gd name="connsiteX16170" fmla="*/ 3078367 w 12207421"/>
              <a:gd name="connsiteY16170" fmla="*/ 3671734 h 6933129"/>
              <a:gd name="connsiteX16171" fmla="*/ 3072723 w 12207421"/>
              <a:gd name="connsiteY16171" fmla="*/ 3680200 h 6933129"/>
              <a:gd name="connsiteX16172" fmla="*/ 3059320 w 12207421"/>
              <a:gd name="connsiteY16172" fmla="*/ 3682316 h 6933129"/>
              <a:gd name="connsiteX16173" fmla="*/ 3060731 w 12207421"/>
              <a:gd name="connsiteY16173" fmla="*/ 3702069 h 6933129"/>
              <a:gd name="connsiteX16174" fmla="*/ 3054382 w 12207421"/>
              <a:gd name="connsiteY16174" fmla="*/ 3709829 h 6933129"/>
              <a:gd name="connsiteX16175" fmla="*/ 3053676 w 12207421"/>
              <a:gd name="connsiteY16175" fmla="*/ 3709829 h 6933129"/>
              <a:gd name="connsiteX16176" fmla="*/ 3046622 w 12207421"/>
              <a:gd name="connsiteY16176" fmla="*/ 3703480 h 6933129"/>
              <a:gd name="connsiteX16177" fmla="*/ 3045211 w 12207421"/>
              <a:gd name="connsiteY16177" fmla="*/ 3685138 h 6933129"/>
              <a:gd name="connsiteX16178" fmla="*/ 3028985 w 12207421"/>
              <a:gd name="connsiteY16178" fmla="*/ 3687960 h 6933129"/>
              <a:gd name="connsiteX16179" fmla="*/ 3027574 w 12207421"/>
              <a:gd name="connsiteY16179" fmla="*/ 3687960 h 6933129"/>
              <a:gd name="connsiteX16180" fmla="*/ 3020520 w 12207421"/>
              <a:gd name="connsiteY16180" fmla="*/ 3682316 h 6933129"/>
              <a:gd name="connsiteX16181" fmla="*/ 3026163 w 12207421"/>
              <a:gd name="connsiteY16181" fmla="*/ 3673851 h 6933129"/>
              <a:gd name="connsiteX16182" fmla="*/ 3043800 w 12207421"/>
              <a:gd name="connsiteY16182" fmla="*/ 3671029 h 6933129"/>
              <a:gd name="connsiteX16183" fmla="*/ 3042389 w 12207421"/>
              <a:gd name="connsiteY16183" fmla="*/ 3644928 h 6933129"/>
              <a:gd name="connsiteX16184" fmla="*/ 3048738 w 12207421"/>
              <a:gd name="connsiteY16184" fmla="*/ 3637168 h 6933129"/>
              <a:gd name="connsiteX16185" fmla="*/ 5612714 w 12207421"/>
              <a:gd name="connsiteY16185" fmla="*/ 3636370 h 6933129"/>
              <a:gd name="connsiteX16186" fmla="*/ 5620473 w 12207421"/>
              <a:gd name="connsiteY16186" fmla="*/ 3642719 h 6933129"/>
              <a:gd name="connsiteX16187" fmla="*/ 5614125 w 12207421"/>
              <a:gd name="connsiteY16187" fmla="*/ 3650479 h 6933129"/>
              <a:gd name="connsiteX16188" fmla="*/ 5569682 w 12207421"/>
              <a:gd name="connsiteY16188" fmla="*/ 3653300 h 6933129"/>
              <a:gd name="connsiteX16189" fmla="*/ 5568976 w 12207421"/>
              <a:gd name="connsiteY16189" fmla="*/ 3653300 h 6933129"/>
              <a:gd name="connsiteX16190" fmla="*/ 5561922 w 12207421"/>
              <a:gd name="connsiteY16190" fmla="*/ 3646951 h 6933129"/>
              <a:gd name="connsiteX16191" fmla="*/ 5568271 w 12207421"/>
              <a:gd name="connsiteY16191" fmla="*/ 3639192 h 6933129"/>
              <a:gd name="connsiteX16192" fmla="*/ 10723266 w 12207421"/>
              <a:gd name="connsiteY16192" fmla="*/ 3632375 h 6933129"/>
              <a:gd name="connsiteX16193" fmla="*/ 10726793 w 12207421"/>
              <a:gd name="connsiteY16193" fmla="*/ 3641546 h 6933129"/>
              <a:gd name="connsiteX16194" fmla="*/ 10652016 w 12207421"/>
              <a:gd name="connsiteY16194" fmla="*/ 3804503 h 6933129"/>
              <a:gd name="connsiteX16195" fmla="*/ 10645667 w 12207421"/>
              <a:gd name="connsiteY16195" fmla="*/ 3808737 h 6933129"/>
              <a:gd name="connsiteX16196" fmla="*/ 10642845 w 12207421"/>
              <a:gd name="connsiteY16196" fmla="*/ 3808031 h 6933129"/>
              <a:gd name="connsiteX16197" fmla="*/ 10639318 w 12207421"/>
              <a:gd name="connsiteY16197" fmla="*/ 3798861 h 6933129"/>
              <a:gd name="connsiteX16198" fmla="*/ 10684466 w 12207421"/>
              <a:gd name="connsiteY16198" fmla="*/ 3700098 h 6933129"/>
              <a:gd name="connsiteX16199" fmla="*/ 10611806 w 12207421"/>
              <a:gd name="connsiteY16199" fmla="*/ 3645073 h 6933129"/>
              <a:gd name="connsiteX16200" fmla="*/ 10610395 w 12207421"/>
              <a:gd name="connsiteY16200" fmla="*/ 3635197 h 6933129"/>
              <a:gd name="connsiteX16201" fmla="*/ 10620271 w 12207421"/>
              <a:gd name="connsiteY16201" fmla="*/ 3633786 h 6933129"/>
              <a:gd name="connsiteX16202" fmla="*/ 10690815 w 12207421"/>
              <a:gd name="connsiteY16202" fmla="*/ 3686694 h 6933129"/>
              <a:gd name="connsiteX16203" fmla="*/ 10714095 w 12207421"/>
              <a:gd name="connsiteY16203" fmla="*/ 3635903 h 6933129"/>
              <a:gd name="connsiteX16204" fmla="*/ 10723266 w 12207421"/>
              <a:gd name="connsiteY16204" fmla="*/ 3632375 h 6933129"/>
              <a:gd name="connsiteX16205" fmla="*/ 2973961 w 12207421"/>
              <a:gd name="connsiteY16205" fmla="*/ 3632230 h 6933129"/>
              <a:gd name="connsiteX16206" fmla="*/ 2981721 w 12207421"/>
              <a:gd name="connsiteY16206" fmla="*/ 3638579 h 6933129"/>
              <a:gd name="connsiteX16207" fmla="*/ 2982427 w 12207421"/>
              <a:gd name="connsiteY16207" fmla="*/ 3645633 h 6933129"/>
              <a:gd name="connsiteX16208" fmla="*/ 2989481 w 12207421"/>
              <a:gd name="connsiteY16208" fmla="*/ 3714061 h 6933129"/>
              <a:gd name="connsiteX16209" fmla="*/ 2983132 w 12207421"/>
              <a:gd name="connsiteY16209" fmla="*/ 3721822 h 6933129"/>
              <a:gd name="connsiteX16210" fmla="*/ 2982427 w 12207421"/>
              <a:gd name="connsiteY16210" fmla="*/ 3721822 h 6933129"/>
              <a:gd name="connsiteX16211" fmla="*/ 2975372 w 12207421"/>
              <a:gd name="connsiteY16211" fmla="*/ 3715473 h 6933129"/>
              <a:gd name="connsiteX16212" fmla="*/ 2973256 w 12207421"/>
              <a:gd name="connsiteY16212" fmla="*/ 3692192 h 6933129"/>
              <a:gd name="connsiteX16213" fmla="*/ 2940099 w 12207421"/>
              <a:gd name="connsiteY16213" fmla="*/ 3705596 h 6933129"/>
              <a:gd name="connsiteX16214" fmla="*/ 2920347 w 12207421"/>
              <a:gd name="connsiteY16214" fmla="*/ 3687960 h 6933129"/>
              <a:gd name="connsiteX16215" fmla="*/ 2923168 w 12207421"/>
              <a:gd name="connsiteY16215" fmla="*/ 3655509 h 6933129"/>
              <a:gd name="connsiteX16216" fmla="*/ 2970434 w 12207421"/>
              <a:gd name="connsiteY16216" fmla="*/ 3633641 h 6933129"/>
              <a:gd name="connsiteX16217" fmla="*/ 2973961 w 12207421"/>
              <a:gd name="connsiteY16217" fmla="*/ 3632230 h 6933129"/>
              <a:gd name="connsiteX16218" fmla="*/ 1113018 w 12207421"/>
              <a:gd name="connsiteY16218" fmla="*/ 3629403 h 6933129"/>
              <a:gd name="connsiteX16219" fmla="*/ 1134181 w 12207421"/>
              <a:gd name="connsiteY16219" fmla="*/ 3641397 h 6933129"/>
              <a:gd name="connsiteX16220" fmla="*/ 1133476 w 12207421"/>
              <a:gd name="connsiteY16220" fmla="*/ 3679491 h 6933129"/>
              <a:gd name="connsiteX16221" fmla="*/ 1125716 w 12207421"/>
              <a:gd name="connsiteY16221" fmla="*/ 3687956 h 6933129"/>
              <a:gd name="connsiteX16222" fmla="*/ 1164515 w 12207421"/>
              <a:gd name="connsiteY16222" fmla="*/ 3685840 h 6933129"/>
              <a:gd name="connsiteX16223" fmla="*/ 1171571 w 12207421"/>
              <a:gd name="connsiteY16223" fmla="*/ 3692894 h 6933129"/>
              <a:gd name="connsiteX16224" fmla="*/ 1164515 w 12207421"/>
              <a:gd name="connsiteY16224" fmla="*/ 3699948 h 6933129"/>
              <a:gd name="connsiteX16225" fmla="*/ 1102437 w 12207421"/>
              <a:gd name="connsiteY16225" fmla="*/ 3702770 h 6933129"/>
              <a:gd name="connsiteX16226" fmla="*/ 1095382 w 12207421"/>
              <a:gd name="connsiteY16226" fmla="*/ 3697832 h 6933129"/>
              <a:gd name="connsiteX16227" fmla="*/ 1098204 w 12207421"/>
              <a:gd name="connsiteY16227" fmla="*/ 3690072 h 6933129"/>
              <a:gd name="connsiteX16228" fmla="*/ 1120778 w 12207421"/>
              <a:gd name="connsiteY16228" fmla="*/ 3671025 h 6933129"/>
              <a:gd name="connsiteX16229" fmla="*/ 1122894 w 12207421"/>
              <a:gd name="connsiteY16229" fmla="*/ 3648451 h 6933129"/>
              <a:gd name="connsiteX16230" fmla="*/ 1112313 w 12207421"/>
              <a:gd name="connsiteY16230" fmla="*/ 3642808 h 6933129"/>
              <a:gd name="connsiteX16231" fmla="*/ 1103142 w 12207421"/>
              <a:gd name="connsiteY16231" fmla="*/ 3644924 h 6933129"/>
              <a:gd name="connsiteX16232" fmla="*/ 1103142 w 12207421"/>
              <a:gd name="connsiteY16232" fmla="*/ 3649157 h 6933129"/>
              <a:gd name="connsiteX16233" fmla="*/ 1096793 w 12207421"/>
              <a:gd name="connsiteY16233" fmla="*/ 3656916 h 6933129"/>
              <a:gd name="connsiteX16234" fmla="*/ 1089032 w 12207421"/>
              <a:gd name="connsiteY16234" fmla="*/ 3650567 h 6933129"/>
              <a:gd name="connsiteX16235" fmla="*/ 1088328 w 12207421"/>
              <a:gd name="connsiteY16235" fmla="*/ 3642808 h 6933129"/>
              <a:gd name="connsiteX16236" fmla="*/ 1090444 w 12207421"/>
              <a:gd name="connsiteY16236" fmla="*/ 3637870 h 6933129"/>
              <a:gd name="connsiteX16237" fmla="*/ 1113018 w 12207421"/>
              <a:gd name="connsiteY16237" fmla="*/ 3629403 h 6933129"/>
              <a:gd name="connsiteX16238" fmla="*/ 9563153 w 12207421"/>
              <a:gd name="connsiteY16238" fmla="*/ 3629312 h 6933129"/>
              <a:gd name="connsiteX16239" fmla="*/ 9570912 w 12207421"/>
              <a:gd name="connsiteY16239" fmla="*/ 3634955 h 6933129"/>
              <a:gd name="connsiteX16240" fmla="*/ 9565269 w 12207421"/>
              <a:gd name="connsiteY16240" fmla="*/ 3642715 h 6933129"/>
              <a:gd name="connsiteX16241" fmla="*/ 9383264 w 12207421"/>
              <a:gd name="connsiteY16241" fmla="*/ 3670934 h 6933129"/>
              <a:gd name="connsiteX16242" fmla="*/ 9381853 w 12207421"/>
              <a:gd name="connsiteY16242" fmla="*/ 3670934 h 6933129"/>
              <a:gd name="connsiteX16243" fmla="*/ 9374799 w 12207421"/>
              <a:gd name="connsiteY16243" fmla="*/ 3665290 h 6933129"/>
              <a:gd name="connsiteX16244" fmla="*/ 9381148 w 12207421"/>
              <a:gd name="connsiteY16244" fmla="*/ 3657529 h 6933129"/>
              <a:gd name="connsiteX16245" fmla="*/ 2228309 w 12207421"/>
              <a:gd name="connsiteY16245" fmla="*/ 3626583 h 6933129"/>
              <a:gd name="connsiteX16246" fmla="*/ 2097122 w 12207421"/>
              <a:gd name="connsiteY16246" fmla="*/ 3874192 h 6933129"/>
              <a:gd name="connsiteX16247" fmla="*/ 2345412 w 12207421"/>
              <a:gd name="connsiteY16247" fmla="*/ 3861494 h 6933129"/>
              <a:gd name="connsiteX16248" fmla="*/ 11554981 w 12207421"/>
              <a:gd name="connsiteY16248" fmla="*/ 3623201 h 6933129"/>
              <a:gd name="connsiteX16249" fmla="*/ 11588137 w 12207421"/>
              <a:gd name="connsiteY16249" fmla="*/ 3623201 h 6933129"/>
              <a:gd name="connsiteX16250" fmla="*/ 11595191 w 12207421"/>
              <a:gd name="connsiteY16250" fmla="*/ 3630255 h 6933129"/>
              <a:gd name="connsiteX16251" fmla="*/ 11588137 w 12207421"/>
              <a:gd name="connsiteY16251" fmla="*/ 3637310 h 6933129"/>
              <a:gd name="connsiteX16252" fmla="*/ 11554981 w 12207421"/>
              <a:gd name="connsiteY16252" fmla="*/ 3637310 h 6933129"/>
              <a:gd name="connsiteX16253" fmla="*/ 11547927 w 12207421"/>
              <a:gd name="connsiteY16253" fmla="*/ 3630255 h 6933129"/>
              <a:gd name="connsiteX16254" fmla="*/ 11554981 w 12207421"/>
              <a:gd name="connsiteY16254" fmla="*/ 3623201 h 6933129"/>
              <a:gd name="connsiteX16255" fmla="*/ 174098 w 12207421"/>
              <a:gd name="connsiteY16255" fmla="*/ 3622362 h 6933129"/>
              <a:gd name="connsiteX16256" fmla="*/ 177625 w 12207421"/>
              <a:gd name="connsiteY16256" fmla="*/ 3631533 h 6933129"/>
              <a:gd name="connsiteX16257" fmla="*/ 102849 w 12207421"/>
              <a:gd name="connsiteY16257" fmla="*/ 3794490 h 6933129"/>
              <a:gd name="connsiteX16258" fmla="*/ 96500 w 12207421"/>
              <a:gd name="connsiteY16258" fmla="*/ 3798723 h 6933129"/>
              <a:gd name="connsiteX16259" fmla="*/ 93678 w 12207421"/>
              <a:gd name="connsiteY16259" fmla="*/ 3798017 h 6933129"/>
              <a:gd name="connsiteX16260" fmla="*/ 90151 w 12207421"/>
              <a:gd name="connsiteY16260" fmla="*/ 3788847 h 6933129"/>
              <a:gd name="connsiteX16261" fmla="*/ 135299 w 12207421"/>
              <a:gd name="connsiteY16261" fmla="*/ 3690085 h 6933129"/>
              <a:gd name="connsiteX16262" fmla="*/ 62639 w 12207421"/>
              <a:gd name="connsiteY16262" fmla="*/ 3635060 h 6933129"/>
              <a:gd name="connsiteX16263" fmla="*/ 61228 w 12207421"/>
              <a:gd name="connsiteY16263" fmla="*/ 3625184 h 6933129"/>
              <a:gd name="connsiteX16264" fmla="*/ 71104 w 12207421"/>
              <a:gd name="connsiteY16264" fmla="*/ 3623773 h 6933129"/>
              <a:gd name="connsiteX16265" fmla="*/ 141647 w 12207421"/>
              <a:gd name="connsiteY16265" fmla="*/ 3676681 h 6933129"/>
              <a:gd name="connsiteX16266" fmla="*/ 164927 w 12207421"/>
              <a:gd name="connsiteY16266" fmla="*/ 3625890 h 6933129"/>
              <a:gd name="connsiteX16267" fmla="*/ 174098 w 12207421"/>
              <a:gd name="connsiteY16267" fmla="*/ 3622362 h 6933129"/>
              <a:gd name="connsiteX16268" fmla="*/ 3242029 w 12207421"/>
              <a:gd name="connsiteY16268" fmla="*/ 3622354 h 6933129"/>
              <a:gd name="connsiteX16269" fmla="*/ 3248377 w 12207421"/>
              <a:gd name="connsiteY16269" fmla="*/ 3630114 h 6933129"/>
              <a:gd name="connsiteX16270" fmla="*/ 3246967 w 12207421"/>
              <a:gd name="connsiteY16270" fmla="*/ 3655510 h 6933129"/>
              <a:gd name="connsiteX16271" fmla="*/ 3257548 w 12207421"/>
              <a:gd name="connsiteY16271" fmla="*/ 3653393 h 6933129"/>
              <a:gd name="connsiteX16272" fmla="*/ 3266013 w 12207421"/>
              <a:gd name="connsiteY16272" fmla="*/ 3659037 h 6933129"/>
              <a:gd name="connsiteX16273" fmla="*/ 3260370 w 12207421"/>
              <a:gd name="connsiteY16273" fmla="*/ 3667502 h 6933129"/>
              <a:gd name="connsiteX16274" fmla="*/ 3246261 w 12207421"/>
              <a:gd name="connsiteY16274" fmla="*/ 3670324 h 6933129"/>
              <a:gd name="connsiteX16275" fmla="*/ 3244850 w 12207421"/>
              <a:gd name="connsiteY16275" fmla="*/ 3692898 h 6933129"/>
              <a:gd name="connsiteX16276" fmla="*/ 3237796 w 12207421"/>
              <a:gd name="connsiteY16276" fmla="*/ 3699248 h 6933129"/>
              <a:gd name="connsiteX16277" fmla="*/ 3237090 w 12207421"/>
              <a:gd name="connsiteY16277" fmla="*/ 3699248 h 6933129"/>
              <a:gd name="connsiteX16278" fmla="*/ 3230741 w 12207421"/>
              <a:gd name="connsiteY16278" fmla="*/ 3691487 h 6933129"/>
              <a:gd name="connsiteX16279" fmla="*/ 3232152 w 12207421"/>
              <a:gd name="connsiteY16279" fmla="*/ 3672440 h 6933129"/>
              <a:gd name="connsiteX16280" fmla="*/ 3220159 w 12207421"/>
              <a:gd name="connsiteY16280" fmla="*/ 3675262 h 6933129"/>
              <a:gd name="connsiteX16281" fmla="*/ 3218748 w 12207421"/>
              <a:gd name="connsiteY16281" fmla="*/ 3675262 h 6933129"/>
              <a:gd name="connsiteX16282" fmla="*/ 3211694 w 12207421"/>
              <a:gd name="connsiteY16282" fmla="*/ 3669618 h 6933129"/>
              <a:gd name="connsiteX16283" fmla="*/ 3217337 w 12207421"/>
              <a:gd name="connsiteY16283" fmla="*/ 3661153 h 6933129"/>
              <a:gd name="connsiteX16284" fmla="*/ 3232858 w 12207421"/>
              <a:gd name="connsiteY16284" fmla="*/ 3657626 h 6933129"/>
              <a:gd name="connsiteX16285" fmla="*/ 3234269 w 12207421"/>
              <a:gd name="connsiteY16285" fmla="*/ 3628703 h 6933129"/>
              <a:gd name="connsiteX16286" fmla="*/ 3242029 w 12207421"/>
              <a:gd name="connsiteY16286" fmla="*/ 3622354 h 6933129"/>
              <a:gd name="connsiteX16287" fmla="*/ 3313984 w 12207421"/>
              <a:gd name="connsiteY16287" fmla="*/ 3622353 h 6933129"/>
              <a:gd name="connsiteX16288" fmla="*/ 3326682 w 12207421"/>
              <a:gd name="connsiteY16288" fmla="*/ 3624470 h 6933129"/>
              <a:gd name="connsiteX16289" fmla="*/ 3338675 w 12207421"/>
              <a:gd name="connsiteY16289" fmla="*/ 3654804 h 6933129"/>
              <a:gd name="connsiteX16290" fmla="*/ 3340086 w 12207421"/>
              <a:gd name="connsiteY16290" fmla="*/ 3699952 h 6933129"/>
              <a:gd name="connsiteX16291" fmla="*/ 3342907 w 12207421"/>
              <a:gd name="connsiteY16291" fmla="*/ 3686548 h 6933129"/>
              <a:gd name="connsiteX16292" fmla="*/ 3358427 w 12207421"/>
              <a:gd name="connsiteY16292" fmla="*/ 3663269 h 6933129"/>
              <a:gd name="connsiteX16293" fmla="*/ 3377474 w 12207421"/>
              <a:gd name="connsiteY16293" fmla="*/ 3672440 h 6933129"/>
              <a:gd name="connsiteX16294" fmla="*/ 3371830 w 12207421"/>
              <a:gd name="connsiteY16294" fmla="*/ 3687959 h 6933129"/>
              <a:gd name="connsiteX16295" fmla="*/ 3362660 w 12207421"/>
              <a:gd name="connsiteY16295" fmla="*/ 3684432 h 6933129"/>
              <a:gd name="connsiteX16296" fmla="*/ 3363365 w 12207421"/>
              <a:gd name="connsiteY16296" fmla="*/ 3676672 h 6933129"/>
              <a:gd name="connsiteX16297" fmla="*/ 3362660 w 12207421"/>
              <a:gd name="connsiteY16297" fmla="*/ 3675967 h 6933129"/>
              <a:gd name="connsiteX16298" fmla="*/ 3357016 w 12207421"/>
              <a:gd name="connsiteY16298" fmla="*/ 3688665 h 6933129"/>
              <a:gd name="connsiteX16299" fmla="*/ 3342202 w 12207421"/>
              <a:gd name="connsiteY16299" fmla="*/ 3758503 h 6933129"/>
              <a:gd name="connsiteX16300" fmla="*/ 3335148 w 12207421"/>
              <a:gd name="connsiteY16300" fmla="*/ 3764147 h 6933129"/>
              <a:gd name="connsiteX16301" fmla="*/ 3334442 w 12207421"/>
              <a:gd name="connsiteY16301" fmla="*/ 3764147 h 6933129"/>
              <a:gd name="connsiteX16302" fmla="*/ 3328093 w 12207421"/>
              <a:gd name="connsiteY16302" fmla="*/ 3757093 h 6933129"/>
              <a:gd name="connsiteX16303" fmla="*/ 3324565 w 12207421"/>
              <a:gd name="connsiteY16303" fmla="*/ 3654098 h 6933129"/>
              <a:gd name="connsiteX16304" fmla="*/ 3318921 w 12207421"/>
              <a:gd name="connsiteY16304" fmla="*/ 3635051 h 6933129"/>
              <a:gd name="connsiteX16305" fmla="*/ 3316805 w 12207421"/>
              <a:gd name="connsiteY16305" fmla="*/ 3635051 h 6933129"/>
              <a:gd name="connsiteX16306" fmla="*/ 3313983 w 12207421"/>
              <a:gd name="connsiteY16306" fmla="*/ 3636462 h 6933129"/>
              <a:gd name="connsiteX16307" fmla="*/ 3312572 w 12207421"/>
              <a:gd name="connsiteY16307" fmla="*/ 3645633 h 6933129"/>
              <a:gd name="connsiteX16308" fmla="*/ 3302696 w 12207421"/>
              <a:gd name="connsiteY16308" fmla="*/ 3646338 h 6933129"/>
              <a:gd name="connsiteX16309" fmla="*/ 3303402 w 12207421"/>
              <a:gd name="connsiteY16309" fmla="*/ 3628702 h 6933129"/>
              <a:gd name="connsiteX16310" fmla="*/ 3313984 w 12207421"/>
              <a:gd name="connsiteY16310" fmla="*/ 3622353 h 6933129"/>
              <a:gd name="connsiteX16311" fmla="*/ 1005790 w 12207421"/>
              <a:gd name="connsiteY16311" fmla="*/ 3613179 h 6933129"/>
              <a:gd name="connsiteX16312" fmla="*/ 1038946 w 12207421"/>
              <a:gd name="connsiteY16312" fmla="*/ 3613179 h 6933129"/>
              <a:gd name="connsiteX16313" fmla="*/ 1046000 w 12207421"/>
              <a:gd name="connsiteY16313" fmla="*/ 3620233 h 6933129"/>
              <a:gd name="connsiteX16314" fmla="*/ 1038946 w 12207421"/>
              <a:gd name="connsiteY16314" fmla="*/ 3627288 h 6933129"/>
              <a:gd name="connsiteX16315" fmla="*/ 1005790 w 12207421"/>
              <a:gd name="connsiteY16315" fmla="*/ 3627288 h 6933129"/>
              <a:gd name="connsiteX16316" fmla="*/ 998736 w 12207421"/>
              <a:gd name="connsiteY16316" fmla="*/ 3620233 h 6933129"/>
              <a:gd name="connsiteX16317" fmla="*/ 1005790 w 12207421"/>
              <a:gd name="connsiteY16317" fmla="*/ 3613179 h 6933129"/>
              <a:gd name="connsiteX16318" fmla="*/ 1999046 w 12207421"/>
              <a:gd name="connsiteY16318" fmla="*/ 3613173 h 6933129"/>
              <a:gd name="connsiteX16319" fmla="*/ 2018094 w 12207421"/>
              <a:gd name="connsiteY16319" fmla="*/ 3613173 h 6933129"/>
              <a:gd name="connsiteX16320" fmla="*/ 2025149 w 12207421"/>
              <a:gd name="connsiteY16320" fmla="*/ 3620227 h 6933129"/>
              <a:gd name="connsiteX16321" fmla="*/ 2018094 w 12207421"/>
              <a:gd name="connsiteY16321" fmla="*/ 3627282 h 6933129"/>
              <a:gd name="connsiteX16322" fmla="*/ 1999046 w 12207421"/>
              <a:gd name="connsiteY16322" fmla="*/ 3627282 h 6933129"/>
              <a:gd name="connsiteX16323" fmla="*/ 1991993 w 12207421"/>
              <a:gd name="connsiteY16323" fmla="*/ 3620227 h 6933129"/>
              <a:gd name="connsiteX16324" fmla="*/ 1999046 w 12207421"/>
              <a:gd name="connsiteY16324" fmla="*/ 3613173 h 6933129"/>
              <a:gd name="connsiteX16325" fmla="*/ 5568976 w 12207421"/>
              <a:gd name="connsiteY16325" fmla="*/ 3610270 h 6933129"/>
              <a:gd name="connsiteX16326" fmla="*/ 5607774 w 12207421"/>
              <a:gd name="connsiteY16326" fmla="*/ 3612386 h 6933129"/>
              <a:gd name="connsiteX16327" fmla="*/ 5614123 w 12207421"/>
              <a:gd name="connsiteY16327" fmla="*/ 3620146 h 6933129"/>
              <a:gd name="connsiteX16328" fmla="*/ 5607069 w 12207421"/>
              <a:gd name="connsiteY16328" fmla="*/ 3626494 h 6933129"/>
              <a:gd name="connsiteX16329" fmla="*/ 5606364 w 12207421"/>
              <a:gd name="connsiteY16329" fmla="*/ 3626494 h 6933129"/>
              <a:gd name="connsiteX16330" fmla="*/ 5568271 w 12207421"/>
              <a:gd name="connsiteY16330" fmla="*/ 3624379 h 6933129"/>
              <a:gd name="connsiteX16331" fmla="*/ 5561922 w 12207421"/>
              <a:gd name="connsiteY16331" fmla="*/ 3616619 h 6933129"/>
              <a:gd name="connsiteX16332" fmla="*/ 5568976 w 12207421"/>
              <a:gd name="connsiteY16332" fmla="*/ 3610270 h 6933129"/>
              <a:gd name="connsiteX16333" fmla="*/ 9292969 w 12207421"/>
              <a:gd name="connsiteY16333" fmla="*/ 3608149 h 6933129"/>
              <a:gd name="connsiteX16334" fmla="*/ 9300728 w 12207421"/>
              <a:gd name="connsiteY16334" fmla="*/ 3614498 h 6933129"/>
              <a:gd name="connsiteX16335" fmla="*/ 9304256 w 12207421"/>
              <a:gd name="connsiteY16335" fmla="*/ 3647654 h 6933129"/>
              <a:gd name="connsiteX16336" fmla="*/ 9332473 w 12207421"/>
              <a:gd name="connsiteY16336" fmla="*/ 3635661 h 6933129"/>
              <a:gd name="connsiteX16337" fmla="*/ 9341644 w 12207421"/>
              <a:gd name="connsiteY16337" fmla="*/ 3639188 h 6933129"/>
              <a:gd name="connsiteX16338" fmla="*/ 9338117 w 12207421"/>
              <a:gd name="connsiteY16338" fmla="*/ 3648359 h 6933129"/>
              <a:gd name="connsiteX16339" fmla="*/ 9306372 w 12207421"/>
              <a:gd name="connsiteY16339" fmla="*/ 3662468 h 6933129"/>
              <a:gd name="connsiteX16340" fmla="*/ 9309899 w 12207421"/>
              <a:gd name="connsiteY16340" fmla="*/ 3694214 h 6933129"/>
              <a:gd name="connsiteX16341" fmla="*/ 9303550 w 12207421"/>
              <a:gd name="connsiteY16341" fmla="*/ 3701973 h 6933129"/>
              <a:gd name="connsiteX16342" fmla="*/ 9302845 w 12207421"/>
              <a:gd name="connsiteY16342" fmla="*/ 3701973 h 6933129"/>
              <a:gd name="connsiteX16343" fmla="*/ 9295790 w 12207421"/>
              <a:gd name="connsiteY16343" fmla="*/ 3695625 h 6933129"/>
              <a:gd name="connsiteX16344" fmla="*/ 9292969 w 12207421"/>
              <a:gd name="connsiteY16344" fmla="*/ 3668111 h 6933129"/>
              <a:gd name="connsiteX16345" fmla="*/ 9271804 w 12207421"/>
              <a:gd name="connsiteY16345" fmla="*/ 3677282 h 6933129"/>
              <a:gd name="connsiteX16346" fmla="*/ 9268982 w 12207421"/>
              <a:gd name="connsiteY16346" fmla="*/ 3677988 h 6933129"/>
              <a:gd name="connsiteX16347" fmla="*/ 9262633 w 12207421"/>
              <a:gd name="connsiteY16347" fmla="*/ 3673755 h 6933129"/>
              <a:gd name="connsiteX16348" fmla="*/ 9266161 w 12207421"/>
              <a:gd name="connsiteY16348" fmla="*/ 3663879 h 6933129"/>
              <a:gd name="connsiteX16349" fmla="*/ 9290852 w 12207421"/>
              <a:gd name="connsiteY16349" fmla="*/ 3653297 h 6933129"/>
              <a:gd name="connsiteX16350" fmla="*/ 9286618 w 12207421"/>
              <a:gd name="connsiteY16350" fmla="*/ 3615909 h 6933129"/>
              <a:gd name="connsiteX16351" fmla="*/ 9292969 w 12207421"/>
              <a:gd name="connsiteY16351" fmla="*/ 3608149 h 6933129"/>
              <a:gd name="connsiteX16352" fmla="*/ 3827545 w 12207421"/>
              <a:gd name="connsiteY16352" fmla="*/ 3604723 h 6933129"/>
              <a:gd name="connsiteX16353" fmla="*/ 3831777 w 12207421"/>
              <a:gd name="connsiteY16353" fmla="*/ 3610366 h 6933129"/>
              <a:gd name="connsiteX16354" fmla="*/ 3838832 w 12207421"/>
              <a:gd name="connsiteY16354" fmla="*/ 3676678 h 6933129"/>
              <a:gd name="connsiteX16355" fmla="*/ 3832483 w 12207421"/>
              <a:gd name="connsiteY16355" fmla="*/ 3684438 h 6933129"/>
              <a:gd name="connsiteX16356" fmla="*/ 3831777 w 12207421"/>
              <a:gd name="connsiteY16356" fmla="*/ 3684438 h 6933129"/>
              <a:gd name="connsiteX16357" fmla="*/ 3824723 w 12207421"/>
              <a:gd name="connsiteY16357" fmla="*/ 3678089 h 6933129"/>
              <a:gd name="connsiteX16358" fmla="*/ 3819080 w 12207421"/>
              <a:gd name="connsiteY16358" fmla="*/ 3625886 h 6933129"/>
              <a:gd name="connsiteX16359" fmla="*/ 3809203 w 12207421"/>
              <a:gd name="connsiteY16359" fmla="*/ 3635057 h 6933129"/>
              <a:gd name="connsiteX16360" fmla="*/ 3799326 w 12207421"/>
              <a:gd name="connsiteY16360" fmla="*/ 3634351 h 6933129"/>
              <a:gd name="connsiteX16361" fmla="*/ 3800032 w 12207421"/>
              <a:gd name="connsiteY16361" fmla="*/ 3624475 h 6933129"/>
              <a:gd name="connsiteX16362" fmla="*/ 3820491 w 12207421"/>
              <a:gd name="connsiteY16362" fmla="*/ 3606134 h 6933129"/>
              <a:gd name="connsiteX16363" fmla="*/ 3827545 w 12207421"/>
              <a:gd name="connsiteY16363" fmla="*/ 3604723 h 6933129"/>
              <a:gd name="connsiteX16364" fmla="*/ 2224076 w 12207421"/>
              <a:gd name="connsiteY16364" fmla="*/ 3604009 h 6933129"/>
              <a:gd name="connsiteX16365" fmla="*/ 2233247 w 12207421"/>
              <a:gd name="connsiteY16365" fmla="*/ 3606831 h 6933129"/>
              <a:gd name="connsiteX16366" fmla="*/ 2360227 w 12207421"/>
              <a:gd name="connsiteY16366" fmla="*/ 3861494 h 6933129"/>
              <a:gd name="connsiteX16367" fmla="*/ 2365870 w 12207421"/>
              <a:gd name="connsiteY16367" fmla="*/ 3867843 h 6933129"/>
              <a:gd name="connsiteX16368" fmla="*/ 2365165 w 12207421"/>
              <a:gd name="connsiteY16368" fmla="*/ 3871370 h 6933129"/>
              <a:gd name="connsiteX16369" fmla="*/ 2361638 w 12207421"/>
              <a:gd name="connsiteY16369" fmla="*/ 3880541 h 6933129"/>
              <a:gd name="connsiteX16370" fmla="*/ 2358816 w 12207421"/>
              <a:gd name="connsiteY16370" fmla="*/ 3881247 h 6933129"/>
              <a:gd name="connsiteX16371" fmla="*/ 2352467 w 12207421"/>
              <a:gd name="connsiteY16371" fmla="*/ 3877014 h 6933129"/>
              <a:gd name="connsiteX16372" fmla="*/ 2351761 w 12207421"/>
              <a:gd name="connsiteY16372" fmla="*/ 3875603 h 6933129"/>
              <a:gd name="connsiteX16373" fmla="*/ 2089362 w 12207421"/>
              <a:gd name="connsiteY16373" fmla="*/ 3889006 h 6933129"/>
              <a:gd name="connsiteX16374" fmla="*/ 2083013 w 12207421"/>
              <a:gd name="connsiteY16374" fmla="*/ 3892534 h 6933129"/>
              <a:gd name="connsiteX16375" fmla="*/ 2079486 w 12207421"/>
              <a:gd name="connsiteY16375" fmla="*/ 3891828 h 6933129"/>
              <a:gd name="connsiteX16376" fmla="*/ 2076664 w 12207421"/>
              <a:gd name="connsiteY16376" fmla="*/ 3885479 h 6933129"/>
              <a:gd name="connsiteX16377" fmla="*/ 2075959 w 12207421"/>
              <a:gd name="connsiteY16377" fmla="*/ 3884068 h 6933129"/>
              <a:gd name="connsiteX16378" fmla="*/ 2080191 w 12207421"/>
              <a:gd name="connsiteY16378" fmla="*/ 3877014 h 6933129"/>
              <a:gd name="connsiteX16379" fmla="*/ 2219138 w 12207421"/>
              <a:gd name="connsiteY16379" fmla="*/ 3613885 h 6933129"/>
              <a:gd name="connsiteX16380" fmla="*/ 2220549 w 12207421"/>
              <a:gd name="connsiteY16380" fmla="*/ 3612474 h 6933129"/>
              <a:gd name="connsiteX16381" fmla="*/ 2224076 w 12207421"/>
              <a:gd name="connsiteY16381" fmla="*/ 3604009 h 6933129"/>
              <a:gd name="connsiteX16382" fmla="*/ 11796242 w 12207421"/>
              <a:gd name="connsiteY16382" fmla="*/ 3601332 h 6933129"/>
              <a:gd name="connsiteX16383" fmla="*/ 11773668 w 12207421"/>
              <a:gd name="connsiteY16383" fmla="*/ 3614030 h 6933129"/>
              <a:gd name="connsiteX16384" fmla="*/ 11769435 w 12207421"/>
              <a:gd name="connsiteY16384" fmla="*/ 3636605 h 6933129"/>
              <a:gd name="connsiteX16385" fmla="*/ 11772962 w 12207421"/>
              <a:gd name="connsiteY16385" fmla="*/ 3635194 h 6933129"/>
              <a:gd name="connsiteX16386" fmla="*/ 11775784 w 12207421"/>
              <a:gd name="connsiteY16386" fmla="*/ 3634488 h 6933129"/>
              <a:gd name="connsiteX16387" fmla="*/ 11782133 w 12207421"/>
              <a:gd name="connsiteY16387" fmla="*/ 3638015 h 6933129"/>
              <a:gd name="connsiteX16388" fmla="*/ 11801885 w 12207421"/>
              <a:gd name="connsiteY16388" fmla="*/ 3627434 h 6933129"/>
              <a:gd name="connsiteX16389" fmla="*/ 11804002 w 12207421"/>
              <a:gd name="connsiteY16389" fmla="*/ 3610503 h 6933129"/>
              <a:gd name="connsiteX16390" fmla="*/ 11796242 w 12207421"/>
              <a:gd name="connsiteY16390" fmla="*/ 3601332 h 6933129"/>
              <a:gd name="connsiteX16391" fmla="*/ 11630463 w 12207421"/>
              <a:gd name="connsiteY16391" fmla="*/ 3598511 h 6933129"/>
              <a:gd name="connsiteX16392" fmla="*/ 11716526 w 12207421"/>
              <a:gd name="connsiteY16392" fmla="*/ 3603450 h 6933129"/>
              <a:gd name="connsiteX16393" fmla="*/ 11722876 w 12207421"/>
              <a:gd name="connsiteY16393" fmla="*/ 3611210 h 6933129"/>
              <a:gd name="connsiteX16394" fmla="*/ 11715821 w 12207421"/>
              <a:gd name="connsiteY16394" fmla="*/ 3617559 h 6933129"/>
              <a:gd name="connsiteX16395" fmla="*/ 11715116 w 12207421"/>
              <a:gd name="connsiteY16395" fmla="*/ 3617559 h 6933129"/>
              <a:gd name="connsiteX16396" fmla="*/ 11629052 w 12207421"/>
              <a:gd name="connsiteY16396" fmla="*/ 3612621 h 6933129"/>
              <a:gd name="connsiteX16397" fmla="*/ 11622703 w 12207421"/>
              <a:gd name="connsiteY16397" fmla="*/ 3604861 h 6933129"/>
              <a:gd name="connsiteX16398" fmla="*/ 11630463 w 12207421"/>
              <a:gd name="connsiteY16398" fmla="*/ 3598511 h 6933129"/>
              <a:gd name="connsiteX16399" fmla="*/ 4125947 w 12207421"/>
              <a:gd name="connsiteY16399" fmla="*/ 3598373 h 6933129"/>
              <a:gd name="connsiteX16400" fmla="*/ 4131591 w 12207421"/>
              <a:gd name="connsiteY16400" fmla="*/ 3604722 h 6933129"/>
              <a:gd name="connsiteX16401" fmla="*/ 4136529 w 12207421"/>
              <a:gd name="connsiteY16401" fmla="*/ 3689375 h 6933129"/>
              <a:gd name="connsiteX16402" fmla="*/ 4130180 w 12207421"/>
              <a:gd name="connsiteY16402" fmla="*/ 3697134 h 6933129"/>
              <a:gd name="connsiteX16403" fmla="*/ 4129474 w 12207421"/>
              <a:gd name="connsiteY16403" fmla="*/ 3697134 h 6933129"/>
              <a:gd name="connsiteX16404" fmla="*/ 4122420 w 12207421"/>
              <a:gd name="connsiteY16404" fmla="*/ 3690785 h 6933129"/>
              <a:gd name="connsiteX16405" fmla="*/ 4118893 w 12207421"/>
              <a:gd name="connsiteY16405" fmla="*/ 3632234 h 6933129"/>
              <a:gd name="connsiteX16406" fmla="*/ 4109722 w 12207421"/>
              <a:gd name="connsiteY16406" fmla="*/ 3650575 h 6933129"/>
              <a:gd name="connsiteX16407" fmla="*/ 4099845 w 12207421"/>
              <a:gd name="connsiteY16407" fmla="*/ 3652692 h 6933129"/>
              <a:gd name="connsiteX16408" fmla="*/ 4097023 w 12207421"/>
              <a:gd name="connsiteY16408" fmla="*/ 3643521 h 6933129"/>
              <a:gd name="connsiteX16409" fmla="*/ 4118187 w 12207421"/>
              <a:gd name="connsiteY16409" fmla="*/ 3601900 h 6933129"/>
              <a:gd name="connsiteX16410" fmla="*/ 4125947 w 12207421"/>
              <a:gd name="connsiteY16410" fmla="*/ 3598373 h 6933129"/>
              <a:gd name="connsiteX16411" fmla="*/ 11578967 w 12207421"/>
              <a:gd name="connsiteY16411" fmla="*/ 3597805 h 6933129"/>
              <a:gd name="connsiteX16412" fmla="*/ 11586727 w 12207421"/>
              <a:gd name="connsiteY16412" fmla="*/ 3604154 h 6933129"/>
              <a:gd name="connsiteX16413" fmla="*/ 11580378 w 12207421"/>
              <a:gd name="connsiteY16413" fmla="*/ 3611914 h 6933129"/>
              <a:gd name="connsiteX16414" fmla="*/ 11552159 w 12207421"/>
              <a:gd name="connsiteY16414" fmla="*/ 3614735 h 6933129"/>
              <a:gd name="connsiteX16415" fmla="*/ 11545105 w 12207421"/>
              <a:gd name="connsiteY16415" fmla="*/ 3608386 h 6933129"/>
              <a:gd name="connsiteX16416" fmla="*/ 11551454 w 12207421"/>
              <a:gd name="connsiteY16416" fmla="*/ 3600627 h 6933129"/>
              <a:gd name="connsiteX16417" fmla="*/ 2488616 w 12207421"/>
              <a:gd name="connsiteY16417" fmla="*/ 3594832 h 6933129"/>
              <a:gd name="connsiteX16418" fmla="*/ 2458282 w 12207421"/>
              <a:gd name="connsiteY16418" fmla="*/ 3602592 h 6933129"/>
              <a:gd name="connsiteX16419" fmla="*/ 2458988 w 12207421"/>
              <a:gd name="connsiteY16419" fmla="*/ 3607530 h 6933129"/>
              <a:gd name="connsiteX16420" fmla="*/ 2454755 w 12207421"/>
              <a:gd name="connsiteY16420" fmla="*/ 3612468 h 6933129"/>
              <a:gd name="connsiteX16421" fmla="*/ 2455461 w 12207421"/>
              <a:gd name="connsiteY16421" fmla="*/ 3613879 h 6933129"/>
              <a:gd name="connsiteX16422" fmla="*/ 2475918 w 12207421"/>
              <a:gd name="connsiteY16422" fmla="*/ 3637864 h 6933129"/>
              <a:gd name="connsiteX16423" fmla="*/ 2501314 w 12207421"/>
              <a:gd name="connsiteY16423" fmla="*/ 3620228 h 6933129"/>
              <a:gd name="connsiteX16424" fmla="*/ 2504841 w 12207421"/>
              <a:gd name="connsiteY16424" fmla="*/ 3602592 h 6933129"/>
              <a:gd name="connsiteX16425" fmla="*/ 2488616 w 12207421"/>
              <a:gd name="connsiteY16425" fmla="*/ 3594832 h 6933129"/>
              <a:gd name="connsiteX16426" fmla="*/ 1247053 w 12207421"/>
              <a:gd name="connsiteY16426" fmla="*/ 3591309 h 6933129"/>
              <a:gd name="connsiteX16427" fmla="*/ 1224479 w 12207421"/>
              <a:gd name="connsiteY16427" fmla="*/ 3604007 h 6933129"/>
              <a:gd name="connsiteX16428" fmla="*/ 1220246 w 12207421"/>
              <a:gd name="connsiteY16428" fmla="*/ 3626582 h 6933129"/>
              <a:gd name="connsiteX16429" fmla="*/ 1223773 w 12207421"/>
              <a:gd name="connsiteY16429" fmla="*/ 3625171 h 6933129"/>
              <a:gd name="connsiteX16430" fmla="*/ 1226595 w 12207421"/>
              <a:gd name="connsiteY16430" fmla="*/ 3624465 h 6933129"/>
              <a:gd name="connsiteX16431" fmla="*/ 1232944 w 12207421"/>
              <a:gd name="connsiteY16431" fmla="*/ 3627992 h 6933129"/>
              <a:gd name="connsiteX16432" fmla="*/ 1252696 w 12207421"/>
              <a:gd name="connsiteY16432" fmla="*/ 3617411 h 6933129"/>
              <a:gd name="connsiteX16433" fmla="*/ 1254813 w 12207421"/>
              <a:gd name="connsiteY16433" fmla="*/ 3600480 h 6933129"/>
              <a:gd name="connsiteX16434" fmla="*/ 1247053 w 12207421"/>
              <a:gd name="connsiteY16434" fmla="*/ 3591309 h 6933129"/>
              <a:gd name="connsiteX16435" fmla="*/ 11112669 w 12207421"/>
              <a:gd name="connsiteY16435" fmla="*/ 3590754 h 6933129"/>
              <a:gd name="connsiteX16436" fmla="*/ 11115491 w 12207421"/>
              <a:gd name="connsiteY16436" fmla="*/ 3600630 h 6933129"/>
              <a:gd name="connsiteX16437" fmla="*/ 11061172 w 12207421"/>
              <a:gd name="connsiteY16437" fmla="*/ 3703625 h 6933129"/>
              <a:gd name="connsiteX16438" fmla="*/ 11054823 w 12207421"/>
              <a:gd name="connsiteY16438" fmla="*/ 3707152 h 6933129"/>
              <a:gd name="connsiteX16439" fmla="*/ 11051296 w 12207421"/>
              <a:gd name="connsiteY16439" fmla="*/ 3706447 h 6933129"/>
              <a:gd name="connsiteX16440" fmla="*/ 11048474 w 12207421"/>
              <a:gd name="connsiteY16440" fmla="*/ 3696570 h 6933129"/>
              <a:gd name="connsiteX16441" fmla="*/ 11075281 w 12207421"/>
              <a:gd name="connsiteY16441" fmla="*/ 3646484 h 6933129"/>
              <a:gd name="connsiteX16442" fmla="*/ 11023784 w 12207421"/>
              <a:gd name="connsiteY16442" fmla="*/ 3613328 h 6933129"/>
              <a:gd name="connsiteX16443" fmla="*/ 11021667 w 12207421"/>
              <a:gd name="connsiteY16443" fmla="*/ 3603452 h 6933129"/>
              <a:gd name="connsiteX16444" fmla="*/ 11031543 w 12207421"/>
              <a:gd name="connsiteY16444" fmla="*/ 3601336 h 6933129"/>
              <a:gd name="connsiteX16445" fmla="*/ 11081630 w 12207421"/>
              <a:gd name="connsiteY16445" fmla="*/ 3633786 h 6933129"/>
              <a:gd name="connsiteX16446" fmla="*/ 11102793 w 12207421"/>
              <a:gd name="connsiteY16446" fmla="*/ 3593576 h 6933129"/>
              <a:gd name="connsiteX16447" fmla="*/ 11112669 w 12207421"/>
              <a:gd name="connsiteY16447" fmla="*/ 3590754 h 6933129"/>
              <a:gd name="connsiteX16448" fmla="*/ 4629631 w 12207421"/>
              <a:gd name="connsiteY16448" fmla="*/ 3589192 h 6933129"/>
              <a:gd name="connsiteX16449" fmla="*/ 4637391 w 12207421"/>
              <a:gd name="connsiteY16449" fmla="*/ 3595541 h 6933129"/>
              <a:gd name="connsiteX16450" fmla="*/ 4640213 w 12207421"/>
              <a:gd name="connsiteY16450" fmla="*/ 3625876 h 6933129"/>
              <a:gd name="connsiteX16451" fmla="*/ 4633158 w 12207421"/>
              <a:gd name="connsiteY16451" fmla="*/ 3633635 h 6933129"/>
              <a:gd name="connsiteX16452" fmla="*/ 4626104 w 12207421"/>
              <a:gd name="connsiteY16452" fmla="*/ 3627286 h 6933129"/>
              <a:gd name="connsiteX16453" fmla="*/ 4623282 w 12207421"/>
              <a:gd name="connsiteY16453" fmla="*/ 3596951 h 6933129"/>
              <a:gd name="connsiteX16454" fmla="*/ 4629631 w 12207421"/>
              <a:gd name="connsiteY16454" fmla="*/ 3589192 h 6933129"/>
              <a:gd name="connsiteX16455" fmla="*/ 3123514 w 12207421"/>
              <a:gd name="connsiteY16455" fmla="*/ 3588492 h 6933129"/>
              <a:gd name="connsiteX16456" fmla="*/ 3151026 w 12207421"/>
              <a:gd name="connsiteY16456" fmla="*/ 3589903 h 6933129"/>
              <a:gd name="connsiteX16457" fmla="*/ 3169367 w 12207421"/>
              <a:gd name="connsiteY16457" fmla="*/ 3611066 h 6933129"/>
              <a:gd name="connsiteX16458" fmla="*/ 3165135 w 12207421"/>
              <a:gd name="connsiteY16458" fmla="*/ 3638579 h 6933129"/>
              <a:gd name="connsiteX16459" fmla="*/ 3183476 w 12207421"/>
              <a:gd name="connsiteY16459" fmla="*/ 3663269 h 6933129"/>
              <a:gd name="connsiteX16460" fmla="*/ 3171484 w 12207421"/>
              <a:gd name="connsiteY16460" fmla="*/ 3688665 h 6933129"/>
              <a:gd name="connsiteX16461" fmla="*/ 3141855 w 12207421"/>
              <a:gd name="connsiteY16461" fmla="*/ 3696425 h 6933129"/>
              <a:gd name="connsiteX16462" fmla="*/ 3136917 w 12207421"/>
              <a:gd name="connsiteY16462" fmla="*/ 3687959 h 6933129"/>
              <a:gd name="connsiteX16463" fmla="*/ 3145382 w 12207421"/>
              <a:gd name="connsiteY16463" fmla="*/ 3683021 h 6933129"/>
              <a:gd name="connsiteX16464" fmla="*/ 3162313 w 12207421"/>
              <a:gd name="connsiteY16464" fmla="*/ 3678083 h 6933129"/>
              <a:gd name="connsiteX16465" fmla="*/ 3168662 w 12207421"/>
              <a:gd name="connsiteY16465" fmla="*/ 3664680 h 6933129"/>
              <a:gd name="connsiteX16466" fmla="*/ 3158786 w 12207421"/>
              <a:gd name="connsiteY16466" fmla="*/ 3651982 h 6933129"/>
              <a:gd name="connsiteX16467" fmla="*/ 3152437 w 12207421"/>
              <a:gd name="connsiteY16467" fmla="*/ 3650571 h 6933129"/>
              <a:gd name="connsiteX16468" fmla="*/ 3141855 w 12207421"/>
              <a:gd name="connsiteY16468" fmla="*/ 3654098 h 6933129"/>
              <a:gd name="connsiteX16469" fmla="*/ 3134095 w 12207421"/>
              <a:gd name="connsiteY16469" fmla="*/ 3649866 h 6933129"/>
              <a:gd name="connsiteX16470" fmla="*/ 3136212 w 12207421"/>
              <a:gd name="connsiteY16470" fmla="*/ 3641400 h 6933129"/>
              <a:gd name="connsiteX16471" fmla="*/ 3147499 w 12207421"/>
              <a:gd name="connsiteY16471" fmla="*/ 3636462 h 6933129"/>
              <a:gd name="connsiteX16472" fmla="*/ 3152437 w 12207421"/>
              <a:gd name="connsiteY16472" fmla="*/ 3630819 h 6933129"/>
              <a:gd name="connsiteX16473" fmla="*/ 3155259 w 12207421"/>
              <a:gd name="connsiteY16473" fmla="*/ 3614594 h 6933129"/>
              <a:gd name="connsiteX16474" fmla="*/ 3144677 w 12207421"/>
              <a:gd name="connsiteY16474" fmla="*/ 3602601 h 6933129"/>
              <a:gd name="connsiteX16475" fmla="*/ 3128452 w 12207421"/>
              <a:gd name="connsiteY16475" fmla="*/ 3601896 h 6933129"/>
              <a:gd name="connsiteX16476" fmla="*/ 3110816 w 12207421"/>
              <a:gd name="connsiteY16476" fmla="*/ 3644222 h 6933129"/>
              <a:gd name="connsiteX16477" fmla="*/ 3131273 w 12207421"/>
              <a:gd name="connsiteY16477" fmla="*/ 3723231 h 6933129"/>
              <a:gd name="connsiteX16478" fmla="*/ 3128452 w 12207421"/>
              <a:gd name="connsiteY16478" fmla="*/ 3732401 h 6933129"/>
              <a:gd name="connsiteX16479" fmla="*/ 3124924 w 12207421"/>
              <a:gd name="connsiteY16479" fmla="*/ 3733107 h 6933129"/>
              <a:gd name="connsiteX16480" fmla="*/ 3118576 w 12207421"/>
              <a:gd name="connsiteY16480" fmla="*/ 3729580 h 6933129"/>
              <a:gd name="connsiteX16481" fmla="*/ 3096707 w 12207421"/>
              <a:gd name="connsiteY16481" fmla="*/ 3644222 h 6933129"/>
              <a:gd name="connsiteX16482" fmla="*/ 3123514 w 12207421"/>
              <a:gd name="connsiteY16482" fmla="*/ 3588492 h 6933129"/>
              <a:gd name="connsiteX16483" fmla="*/ 1081273 w 12207421"/>
              <a:gd name="connsiteY16483" fmla="*/ 3588489 h 6933129"/>
              <a:gd name="connsiteX16484" fmla="*/ 1167336 w 12207421"/>
              <a:gd name="connsiteY16484" fmla="*/ 3593427 h 6933129"/>
              <a:gd name="connsiteX16485" fmla="*/ 1173686 w 12207421"/>
              <a:gd name="connsiteY16485" fmla="*/ 3601187 h 6933129"/>
              <a:gd name="connsiteX16486" fmla="*/ 1166631 w 12207421"/>
              <a:gd name="connsiteY16486" fmla="*/ 3607536 h 6933129"/>
              <a:gd name="connsiteX16487" fmla="*/ 1165926 w 12207421"/>
              <a:gd name="connsiteY16487" fmla="*/ 3607536 h 6933129"/>
              <a:gd name="connsiteX16488" fmla="*/ 1079861 w 12207421"/>
              <a:gd name="connsiteY16488" fmla="*/ 3602598 h 6933129"/>
              <a:gd name="connsiteX16489" fmla="*/ 1073512 w 12207421"/>
              <a:gd name="connsiteY16489" fmla="*/ 3594838 h 6933129"/>
              <a:gd name="connsiteX16490" fmla="*/ 1081273 w 12207421"/>
              <a:gd name="connsiteY16490" fmla="*/ 3588489 h 6933129"/>
              <a:gd name="connsiteX16491" fmla="*/ 10315152 w 12207421"/>
              <a:gd name="connsiteY16491" fmla="*/ 3588379 h 6933129"/>
              <a:gd name="connsiteX16492" fmla="*/ 10325028 w 12207421"/>
              <a:gd name="connsiteY16492" fmla="*/ 3588379 h 6933129"/>
              <a:gd name="connsiteX16493" fmla="*/ 10363828 w 12207421"/>
              <a:gd name="connsiteY16493" fmla="*/ 3625062 h 6933129"/>
              <a:gd name="connsiteX16494" fmla="*/ 10397689 w 12207421"/>
              <a:gd name="connsiteY16494" fmla="*/ 3588379 h 6933129"/>
              <a:gd name="connsiteX16495" fmla="*/ 10407565 w 12207421"/>
              <a:gd name="connsiteY16495" fmla="*/ 3589085 h 6933129"/>
              <a:gd name="connsiteX16496" fmla="*/ 10406859 w 12207421"/>
              <a:gd name="connsiteY16496" fmla="*/ 3598961 h 6933129"/>
              <a:gd name="connsiteX16497" fmla="*/ 10373703 w 12207421"/>
              <a:gd name="connsiteY16497" fmla="*/ 3633527 h 6933129"/>
              <a:gd name="connsiteX16498" fmla="*/ 10396278 w 12207421"/>
              <a:gd name="connsiteY16498" fmla="*/ 3655396 h 6933129"/>
              <a:gd name="connsiteX16499" fmla="*/ 10413914 w 12207421"/>
              <a:gd name="connsiteY16499" fmla="*/ 3682908 h 6933129"/>
              <a:gd name="connsiteX16500" fmla="*/ 10405448 w 12207421"/>
              <a:gd name="connsiteY16500" fmla="*/ 3704072 h 6933129"/>
              <a:gd name="connsiteX16501" fmla="*/ 10394161 w 12207421"/>
              <a:gd name="connsiteY16501" fmla="*/ 3708304 h 6933129"/>
              <a:gd name="connsiteX16502" fmla="*/ 10388518 w 12207421"/>
              <a:gd name="connsiteY16502" fmla="*/ 3707599 h 6933129"/>
              <a:gd name="connsiteX16503" fmla="*/ 10384285 w 12207421"/>
              <a:gd name="connsiteY16503" fmla="*/ 3698428 h 6933129"/>
              <a:gd name="connsiteX16504" fmla="*/ 10393456 w 12207421"/>
              <a:gd name="connsiteY16504" fmla="*/ 3694195 h 6933129"/>
              <a:gd name="connsiteX16505" fmla="*/ 10396983 w 12207421"/>
              <a:gd name="connsiteY16505" fmla="*/ 3693490 h 6933129"/>
              <a:gd name="connsiteX16506" fmla="*/ 10400511 w 12207421"/>
              <a:gd name="connsiteY16506" fmla="*/ 3685025 h 6933129"/>
              <a:gd name="connsiteX16507" fmla="*/ 10387107 w 12207421"/>
              <a:gd name="connsiteY16507" fmla="*/ 3665978 h 6933129"/>
              <a:gd name="connsiteX16508" fmla="*/ 10365944 w 12207421"/>
              <a:gd name="connsiteY16508" fmla="*/ 3646225 h 6933129"/>
              <a:gd name="connsiteX16509" fmla="*/ 10337021 w 12207421"/>
              <a:gd name="connsiteY16509" fmla="*/ 3715359 h 6933129"/>
              <a:gd name="connsiteX16510" fmla="*/ 10329966 w 12207421"/>
              <a:gd name="connsiteY16510" fmla="*/ 3721002 h 6933129"/>
              <a:gd name="connsiteX16511" fmla="*/ 10328555 w 12207421"/>
              <a:gd name="connsiteY16511" fmla="*/ 3721002 h 6933129"/>
              <a:gd name="connsiteX16512" fmla="*/ 10322912 w 12207421"/>
              <a:gd name="connsiteY16512" fmla="*/ 3712537 h 6933129"/>
              <a:gd name="connsiteX16513" fmla="*/ 10355362 w 12207421"/>
              <a:gd name="connsiteY16513" fmla="*/ 3636349 h 6933129"/>
              <a:gd name="connsiteX16514" fmla="*/ 10315152 w 12207421"/>
              <a:gd name="connsiteY16514" fmla="*/ 3598255 h 6933129"/>
              <a:gd name="connsiteX16515" fmla="*/ 10315152 w 12207421"/>
              <a:gd name="connsiteY16515" fmla="*/ 3588379 h 6933129"/>
              <a:gd name="connsiteX16516" fmla="*/ 1029776 w 12207421"/>
              <a:gd name="connsiteY16516" fmla="*/ 3587783 h 6933129"/>
              <a:gd name="connsiteX16517" fmla="*/ 1037536 w 12207421"/>
              <a:gd name="connsiteY16517" fmla="*/ 3594132 h 6933129"/>
              <a:gd name="connsiteX16518" fmla="*/ 1031187 w 12207421"/>
              <a:gd name="connsiteY16518" fmla="*/ 3601892 h 6933129"/>
              <a:gd name="connsiteX16519" fmla="*/ 1002969 w 12207421"/>
              <a:gd name="connsiteY16519" fmla="*/ 3604713 h 6933129"/>
              <a:gd name="connsiteX16520" fmla="*/ 995914 w 12207421"/>
              <a:gd name="connsiteY16520" fmla="*/ 3598364 h 6933129"/>
              <a:gd name="connsiteX16521" fmla="*/ 1002264 w 12207421"/>
              <a:gd name="connsiteY16521" fmla="*/ 3590605 h 6933129"/>
              <a:gd name="connsiteX16522" fmla="*/ 9948323 w 12207421"/>
              <a:gd name="connsiteY16522" fmla="*/ 3584859 h 6933129"/>
              <a:gd name="connsiteX16523" fmla="*/ 9956083 w 12207421"/>
              <a:gd name="connsiteY16523" fmla="*/ 3591208 h 6933129"/>
              <a:gd name="connsiteX16524" fmla="*/ 9958904 w 12207421"/>
              <a:gd name="connsiteY16524" fmla="*/ 3615898 h 6933129"/>
              <a:gd name="connsiteX16525" fmla="*/ 9952555 w 12207421"/>
              <a:gd name="connsiteY16525" fmla="*/ 3623658 h 6933129"/>
              <a:gd name="connsiteX16526" fmla="*/ 9951850 w 12207421"/>
              <a:gd name="connsiteY16526" fmla="*/ 3623658 h 6933129"/>
              <a:gd name="connsiteX16527" fmla="*/ 9944795 w 12207421"/>
              <a:gd name="connsiteY16527" fmla="*/ 3617309 h 6933129"/>
              <a:gd name="connsiteX16528" fmla="*/ 9941974 w 12207421"/>
              <a:gd name="connsiteY16528" fmla="*/ 3592619 h 6933129"/>
              <a:gd name="connsiteX16529" fmla="*/ 9948323 w 12207421"/>
              <a:gd name="connsiteY16529" fmla="*/ 3584859 h 6933129"/>
              <a:gd name="connsiteX16530" fmla="*/ 8285598 w 12207421"/>
              <a:gd name="connsiteY16530" fmla="*/ 3582749 h 6933129"/>
              <a:gd name="connsiteX16531" fmla="*/ 8252442 w 12207421"/>
              <a:gd name="connsiteY16531" fmla="*/ 3597563 h 6933129"/>
              <a:gd name="connsiteX16532" fmla="*/ 8251736 w 12207421"/>
              <a:gd name="connsiteY16532" fmla="*/ 3617315 h 6933129"/>
              <a:gd name="connsiteX16533" fmla="*/ 8261613 w 12207421"/>
              <a:gd name="connsiteY16533" fmla="*/ 3626486 h 6933129"/>
              <a:gd name="connsiteX16534" fmla="*/ 8284187 w 12207421"/>
              <a:gd name="connsiteY16534" fmla="*/ 3610966 h 6933129"/>
              <a:gd name="connsiteX16535" fmla="*/ 8286304 w 12207421"/>
              <a:gd name="connsiteY16535" fmla="*/ 3582749 h 6933129"/>
              <a:gd name="connsiteX16536" fmla="*/ 8285598 w 12207421"/>
              <a:gd name="connsiteY16536" fmla="*/ 3582749 h 6933129"/>
              <a:gd name="connsiteX16537" fmla="*/ 10753600 w 12207421"/>
              <a:gd name="connsiteY16537" fmla="*/ 3580878 h 6933129"/>
              <a:gd name="connsiteX16538" fmla="*/ 10774764 w 12207421"/>
              <a:gd name="connsiteY16538" fmla="*/ 3587932 h 6933129"/>
              <a:gd name="connsiteX16539" fmla="*/ 10782524 w 12207421"/>
              <a:gd name="connsiteY16539" fmla="*/ 3622499 h 6933129"/>
              <a:gd name="connsiteX16540" fmla="*/ 10774764 w 12207421"/>
              <a:gd name="connsiteY16540" fmla="*/ 3640136 h 6933129"/>
              <a:gd name="connsiteX16541" fmla="*/ 10807214 w 12207421"/>
              <a:gd name="connsiteY16541" fmla="*/ 3641547 h 6933129"/>
              <a:gd name="connsiteX16542" fmla="*/ 10813563 w 12207421"/>
              <a:gd name="connsiteY16542" fmla="*/ 3648601 h 6933129"/>
              <a:gd name="connsiteX16543" fmla="*/ 10806509 w 12207421"/>
              <a:gd name="connsiteY16543" fmla="*/ 3654950 h 6933129"/>
              <a:gd name="connsiteX16544" fmla="*/ 10805803 w 12207421"/>
              <a:gd name="connsiteY16544" fmla="*/ 3654950 h 6933129"/>
              <a:gd name="connsiteX16545" fmla="*/ 10760654 w 12207421"/>
              <a:gd name="connsiteY16545" fmla="*/ 3652834 h 6933129"/>
              <a:gd name="connsiteX16546" fmla="*/ 10755011 w 12207421"/>
              <a:gd name="connsiteY16546" fmla="*/ 3648601 h 6933129"/>
              <a:gd name="connsiteX16547" fmla="*/ 10755716 w 12207421"/>
              <a:gd name="connsiteY16547" fmla="*/ 3641547 h 6933129"/>
              <a:gd name="connsiteX16548" fmla="*/ 10768414 w 12207421"/>
              <a:gd name="connsiteY16548" fmla="*/ 3617561 h 6933129"/>
              <a:gd name="connsiteX16549" fmla="*/ 10764181 w 12207421"/>
              <a:gd name="connsiteY16549" fmla="*/ 3597103 h 6933129"/>
              <a:gd name="connsiteX16550" fmla="*/ 10755011 w 12207421"/>
              <a:gd name="connsiteY16550" fmla="*/ 3594281 h 6933129"/>
              <a:gd name="connsiteX16551" fmla="*/ 10749367 w 12207421"/>
              <a:gd name="connsiteY16551" fmla="*/ 3597103 h 6933129"/>
              <a:gd name="connsiteX16552" fmla="*/ 10739491 w 12207421"/>
              <a:gd name="connsiteY16552" fmla="*/ 3599220 h 6933129"/>
              <a:gd name="connsiteX16553" fmla="*/ 10738080 w 12207421"/>
              <a:gd name="connsiteY16553" fmla="*/ 3590049 h 6933129"/>
              <a:gd name="connsiteX16554" fmla="*/ 10753600 w 12207421"/>
              <a:gd name="connsiteY16554" fmla="*/ 3580878 h 6933129"/>
              <a:gd name="connsiteX16555" fmla="*/ 563499 w 12207421"/>
              <a:gd name="connsiteY16555" fmla="*/ 3580741 h 6933129"/>
              <a:gd name="connsiteX16556" fmla="*/ 566322 w 12207421"/>
              <a:gd name="connsiteY16556" fmla="*/ 3590617 h 6933129"/>
              <a:gd name="connsiteX16557" fmla="*/ 512002 w 12207421"/>
              <a:gd name="connsiteY16557" fmla="*/ 3693611 h 6933129"/>
              <a:gd name="connsiteX16558" fmla="*/ 505653 w 12207421"/>
              <a:gd name="connsiteY16558" fmla="*/ 3697138 h 6933129"/>
              <a:gd name="connsiteX16559" fmla="*/ 502126 w 12207421"/>
              <a:gd name="connsiteY16559" fmla="*/ 3696433 h 6933129"/>
              <a:gd name="connsiteX16560" fmla="*/ 499304 w 12207421"/>
              <a:gd name="connsiteY16560" fmla="*/ 3686556 h 6933129"/>
              <a:gd name="connsiteX16561" fmla="*/ 526111 w 12207421"/>
              <a:gd name="connsiteY16561" fmla="*/ 3636471 h 6933129"/>
              <a:gd name="connsiteX16562" fmla="*/ 474614 w 12207421"/>
              <a:gd name="connsiteY16562" fmla="*/ 3603315 h 6933129"/>
              <a:gd name="connsiteX16563" fmla="*/ 472497 w 12207421"/>
              <a:gd name="connsiteY16563" fmla="*/ 3593439 h 6933129"/>
              <a:gd name="connsiteX16564" fmla="*/ 482373 w 12207421"/>
              <a:gd name="connsiteY16564" fmla="*/ 3591323 h 6933129"/>
              <a:gd name="connsiteX16565" fmla="*/ 532460 w 12207421"/>
              <a:gd name="connsiteY16565" fmla="*/ 3623773 h 6933129"/>
              <a:gd name="connsiteX16566" fmla="*/ 553623 w 12207421"/>
              <a:gd name="connsiteY16566" fmla="*/ 3583563 h 6933129"/>
              <a:gd name="connsiteX16567" fmla="*/ 563499 w 12207421"/>
              <a:gd name="connsiteY16567" fmla="*/ 3580741 h 6933129"/>
              <a:gd name="connsiteX16568" fmla="*/ 11489375 w 12207421"/>
              <a:gd name="connsiteY16568" fmla="*/ 3575231 h 6933129"/>
              <a:gd name="connsiteX16569" fmla="*/ 11464684 w 12207421"/>
              <a:gd name="connsiteY16569" fmla="*/ 3633078 h 6933129"/>
              <a:gd name="connsiteX16570" fmla="*/ 11508422 w 12207421"/>
              <a:gd name="connsiteY16570" fmla="*/ 3635194 h 6933129"/>
              <a:gd name="connsiteX16571" fmla="*/ 2031499 w 12207421"/>
              <a:gd name="connsiteY16571" fmla="*/ 3574374 h 6933129"/>
              <a:gd name="connsiteX16572" fmla="*/ 2039259 w 12207421"/>
              <a:gd name="connsiteY16572" fmla="*/ 3580723 h 6933129"/>
              <a:gd name="connsiteX16573" fmla="*/ 2032910 w 12207421"/>
              <a:gd name="connsiteY16573" fmla="*/ 3588483 h 6933129"/>
              <a:gd name="connsiteX16574" fmla="*/ 2002574 w 12207421"/>
              <a:gd name="connsiteY16574" fmla="*/ 3592010 h 6933129"/>
              <a:gd name="connsiteX16575" fmla="*/ 2001869 w 12207421"/>
              <a:gd name="connsiteY16575" fmla="*/ 3592010 h 6933129"/>
              <a:gd name="connsiteX16576" fmla="*/ 1994815 w 12207421"/>
              <a:gd name="connsiteY16576" fmla="*/ 3585661 h 6933129"/>
              <a:gd name="connsiteX16577" fmla="*/ 2001164 w 12207421"/>
              <a:gd name="connsiteY16577" fmla="*/ 3577901 h 6933129"/>
              <a:gd name="connsiteX16578" fmla="*/ 8366724 w 12207421"/>
              <a:gd name="connsiteY16578" fmla="*/ 3572167 h 6933129"/>
              <a:gd name="connsiteX16579" fmla="*/ 8374484 w 12207421"/>
              <a:gd name="connsiteY16579" fmla="*/ 3578516 h 6933129"/>
              <a:gd name="connsiteX16580" fmla="*/ 8375895 w 12207421"/>
              <a:gd name="connsiteY16580" fmla="*/ 3603206 h 6933129"/>
              <a:gd name="connsiteX16581" fmla="*/ 8387888 w 12207421"/>
              <a:gd name="connsiteY16581" fmla="*/ 3601090 h 6933129"/>
              <a:gd name="connsiteX16582" fmla="*/ 8396353 w 12207421"/>
              <a:gd name="connsiteY16582" fmla="*/ 3606733 h 6933129"/>
              <a:gd name="connsiteX16583" fmla="*/ 8390709 w 12207421"/>
              <a:gd name="connsiteY16583" fmla="*/ 3615199 h 6933129"/>
              <a:gd name="connsiteX16584" fmla="*/ 8377306 w 12207421"/>
              <a:gd name="connsiteY16584" fmla="*/ 3617315 h 6933129"/>
              <a:gd name="connsiteX16585" fmla="*/ 8378717 w 12207421"/>
              <a:gd name="connsiteY16585" fmla="*/ 3637068 h 6933129"/>
              <a:gd name="connsiteX16586" fmla="*/ 8372368 w 12207421"/>
              <a:gd name="connsiteY16586" fmla="*/ 3644828 h 6933129"/>
              <a:gd name="connsiteX16587" fmla="*/ 8371662 w 12207421"/>
              <a:gd name="connsiteY16587" fmla="*/ 3644828 h 6933129"/>
              <a:gd name="connsiteX16588" fmla="*/ 8364608 w 12207421"/>
              <a:gd name="connsiteY16588" fmla="*/ 3638479 h 6933129"/>
              <a:gd name="connsiteX16589" fmla="*/ 8363197 w 12207421"/>
              <a:gd name="connsiteY16589" fmla="*/ 3620137 h 6933129"/>
              <a:gd name="connsiteX16590" fmla="*/ 8346971 w 12207421"/>
              <a:gd name="connsiteY16590" fmla="*/ 3622959 h 6933129"/>
              <a:gd name="connsiteX16591" fmla="*/ 8345560 w 12207421"/>
              <a:gd name="connsiteY16591" fmla="*/ 3622959 h 6933129"/>
              <a:gd name="connsiteX16592" fmla="*/ 8338506 w 12207421"/>
              <a:gd name="connsiteY16592" fmla="*/ 3617315 h 6933129"/>
              <a:gd name="connsiteX16593" fmla="*/ 8344149 w 12207421"/>
              <a:gd name="connsiteY16593" fmla="*/ 3608850 h 6933129"/>
              <a:gd name="connsiteX16594" fmla="*/ 8361786 w 12207421"/>
              <a:gd name="connsiteY16594" fmla="*/ 3606028 h 6933129"/>
              <a:gd name="connsiteX16595" fmla="*/ 8360375 w 12207421"/>
              <a:gd name="connsiteY16595" fmla="*/ 3579927 h 6933129"/>
              <a:gd name="connsiteX16596" fmla="*/ 8366724 w 12207421"/>
              <a:gd name="connsiteY16596" fmla="*/ 3572167 h 6933129"/>
              <a:gd name="connsiteX16597" fmla="*/ 3405690 w 12207421"/>
              <a:gd name="connsiteY16597" fmla="*/ 3571562 h 6933129"/>
              <a:gd name="connsiteX16598" fmla="*/ 3415567 w 12207421"/>
              <a:gd name="connsiteY16598" fmla="*/ 3574384 h 6933129"/>
              <a:gd name="connsiteX16599" fmla="*/ 3400752 w 12207421"/>
              <a:gd name="connsiteY16599" fmla="*/ 3955320 h 6933129"/>
              <a:gd name="connsiteX16600" fmla="*/ 3395109 w 12207421"/>
              <a:gd name="connsiteY16600" fmla="*/ 3958847 h 6933129"/>
              <a:gd name="connsiteX16601" fmla="*/ 3392287 w 12207421"/>
              <a:gd name="connsiteY16601" fmla="*/ 3958142 h 6933129"/>
              <a:gd name="connsiteX16602" fmla="*/ 3387349 w 12207421"/>
              <a:gd name="connsiteY16602" fmla="*/ 3949677 h 6933129"/>
              <a:gd name="connsiteX16603" fmla="*/ 3391582 w 12207421"/>
              <a:gd name="connsiteY16603" fmla="*/ 3936273 h 6933129"/>
              <a:gd name="connsiteX16604" fmla="*/ 3398636 w 12207421"/>
              <a:gd name="connsiteY16604" fmla="*/ 3931335 h 6933129"/>
              <a:gd name="connsiteX16605" fmla="*/ 3402868 w 12207421"/>
              <a:gd name="connsiteY16605" fmla="*/ 3581438 h 6933129"/>
              <a:gd name="connsiteX16606" fmla="*/ 3405690 w 12207421"/>
              <a:gd name="connsiteY16606" fmla="*/ 3571562 h 6933129"/>
              <a:gd name="connsiteX16607" fmla="*/ 204432 w 12207421"/>
              <a:gd name="connsiteY16607" fmla="*/ 3570865 h 6933129"/>
              <a:gd name="connsiteX16608" fmla="*/ 225595 w 12207421"/>
              <a:gd name="connsiteY16608" fmla="*/ 3577919 h 6933129"/>
              <a:gd name="connsiteX16609" fmla="*/ 233355 w 12207421"/>
              <a:gd name="connsiteY16609" fmla="*/ 3612487 h 6933129"/>
              <a:gd name="connsiteX16610" fmla="*/ 225595 w 12207421"/>
              <a:gd name="connsiteY16610" fmla="*/ 3630123 h 6933129"/>
              <a:gd name="connsiteX16611" fmla="*/ 258046 w 12207421"/>
              <a:gd name="connsiteY16611" fmla="*/ 3631534 h 6933129"/>
              <a:gd name="connsiteX16612" fmla="*/ 264395 w 12207421"/>
              <a:gd name="connsiteY16612" fmla="*/ 3638588 h 6933129"/>
              <a:gd name="connsiteX16613" fmla="*/ 257341 w 12207421"/>
              <a:gd name="connsiteY16613" fmla="*/ 3644937 h 6933129"/>
              <a:gd name="connsiteX16614" fmla="*/ 256634 w 12207421"/>
              <a:gd name="connsiteY16614" fmla="*/ 3644937 h 6933129"/>
              <a:gd name="connsiteX16615" fmla="*/ 211486 w 12207421"/>
              <a:gd name="connsiteY16615" fmla="*/ 3642821 h 6933129"/>
              <a:gd name="connsiteX16616" fmla="*/ 205843 w 12207421"/>
              <a:gd name="connsiteY16616" fmla="*/ 3638588 h 6933129"/>
              <a:gd name="connsiteX16617" fmla="*/ 206548 w 12207421"/>
              <a:gd name="connsiteY16617" fmla="*/ 3631534 h 6933129"/>
              <a:gd name="connsiteX16618" fmla="*/ 219246 w 12207421"/>
              <a:gd name="connsiteY16618" fmla="*/ 3607549 h 6933129"/>
              <a:gd name="connsiteX16619" fmla="*/ 215013 w 12207421"/>
              <a:gd name="connsiteY16619" fmla="*/ 3587090 h 6933129"/>
              <a:gd name="connsiteX16620" fmla="*/ 205843 w 12207421"/>
              <a:gd name="connsiteY16620" fmla="*/ 3584268 h 6933129"/>
              <a:gd name="connsiteX16621" fmla="*/ 200199 w 12207421"/>
              <a:gd name="connsiteY16621" fmla="*/ 3587090 h 6933129"/>
              <a:gd name="connsiteX16622" fmla="*/ 190323 w 12207421"/>
              <a:gd name="connsiteY16622" fmla="*/ 3589207 h 6933129"/>
              <a:gd name="connsiteX16623" fmla="*/ 188912 w 12207421"/>
              <a:gd name="connsiteY16623" fmla="*/ 3580036 h 6933129"/>
              <a:gd name="connsiteX16624" fmla="*/ 204432 w 12207421"/>
              <a:gd name="connsiteY16624" fmla="*/ 3570865 h 6933129"/>
              <a:gd name="connsiteX16625" fmla="*/ 8291947 w 12207421"/>
              <a:gd name="connsiteY16625" fmla="*/ 3567229 h 6933129"/>
              <a:gd name="connsiteX16626" fmla="*/ 8299707 w 12207421"/>
              <a:gd name="connsiteY16626" fmla="*/ 3573578 h 6933129"/>
              <a:gd name="connsiteX16627" fmla="*/ 8300413 w 12207421"/>
              <a:gd name="connsiteY16627" fmla="*/ 3580632 h 6933129"/>
              <a:gd name="connsiteX16628" fmla="*/ 8307467 w 12207421"/>
              <a:gd name="connsiteY16628" fmla="*/ 3649060 h 6933129"/>
              <a:gd name="connsiteX16629" fmla="*/ 8301118 w 12207421"/>
              <a:gd name="connsiteY16629" fmla="*/ 3656821 h 6933129"/>
              <a:gd name="connsiteX16630" fmla="*/ 8300413 w 12207421"/>
              <a:gd name="connsiteY16630" fmla="*/ 3656821 h 6933129"/>
              <a:gd name="connsiteX16631" fmla="*/ 8293358 w 12207421"/>
              <a:gd name="connsiteY16631" fmla="*/ 3650472 h 6933129"/>
              <a:gd name="connsiteX16632" fmla="*/ 8291242 w 12207421"/>
              <a:gd name="connsiteY16632" fmla="*/ 3627191 h 6933129"/>
              <a:gd name="connsiteX16633" fmla="*/ 8258085 w 12207421"/>
              <a:gd name="connsiteY16633" fmla="*/ 3640595 h 6933129"/>
              <a:gd name="connsiteX16634" fmla="*/ 8238333 w 12207421"/>
              <a:gd name="connsiteY16634" fmla="*/ 3622959 h 6933129"/>
              <a:gd name="connsiteX16635" fmla="*/ 8241154 w 12207421"/>
              <a:gd name="connsiteY16635" fmla="*/ 3590508 h 6933129"/>
              <a:gd name="connsiteX16636" fmla="*/ 8288420 w 12207421"/>
              <a:gd name="connsiteY16636" fmla="*/ 3568640 h 6933129"/>
              <a:gd name="connsiteX16637" fmla="*/ 8291947 w 12207421"/>
              <a:gd name="connsiteY16637" fmla="*/ 3567229 h 6933129"/>
              <a:gd name="connsiteX16638" fmla="*/ 940185 w 12207421"/>
              <a:gd name="connsiteY16638" fmla="*/ 3565209 h 6933129"/>
              <a:gd name="connsiteX16639" fmla="*/ 915494 w 12207421"/>
              <a:gd name="connsiteY16639" fmla="*/ 3623056 h 6933129"/>
              <a:gd name="connsiteX16640" fmla="*/ 959231 w 12207421"/>
              <a:gd name="connsiteY16640" fmla="*/ 3625172 h 6933129"/>
              <a:gd name="connsiteX16641" fmla="*/ 6431004 w 12207421"/>
              <a:gd name="connsiteY16641" fmla="*/ 3564402 h 6933129"/>
              <a:gd name="connsiteX16642" fmla="*/ 6452167 w 12207421"/>
              <a:gd name="connsiteY16642" fmla="*/ 3576396 h 6933129"/>
              <a:gd name="connsiteX16643" fmla="*/ 6451462 w 12207421"/>
              <a:gd name="connsiteY16643" fmla="*/ 3614490 h 6933129"/>
              <a:gd name="connsiteX16644" fmla="*/ 6443702 w 12207421"/>
              <a:gd name="connsiteY16644" fmla="*/ 3622955 h 6933129"/>
              <a:gd name="connsiteX16645" fmla="*/ 6482501 w 12207421"/>
              <a:gd name="connsiteY16645" fmla="*/ 3620839 h 6933129"/>
              <a:gd name="connsiteX16646" fmla="*/ 6489557 w 12207421"/>
              <a:gd name="connsiteY16646" fmla="*/ 3627893 h 6933129"/>
              <a:gd name="connsiteX16647" fmla="*/ 6482501 w 12207421"/>
              <a:gd name="connsiteY16647" fmla="*/ 3634947 h 6933129"/>
              <a:gd name="connsiteX16648" fmla="*/ 6420423 w 12207421"/>
              <a:gd name="connsiteY16648" fmla="*/ 3637769 h 6933129"/>
              <a:gd name="connsiteX16649" fmla="*/ 6413368 w 12207421"/>
              <a:gd name="connsiteY16649" fmla="*/ 3632831 h 6933129"/>
              <a:gd name="connsiteX16650" fmla="*/ 6416190 w 12207421"/>
              <a:gd name="connsiteY16650" fmla="*/ 3625071 h 6933129"/>
              <a:gd name="connsiteX16651" fmla="*/ 6438764 w 12207421"/>
              <a:gd name="connsiteY16651" fmla="*/ 3606024 h 6933129"/>
              <a:gd name="connsiteX16652" fmla="*/ 6440880 w 12207421"/>
              <a:gd name="connsiteY16652" fmla="*/ 3583450 h 6933129"/>
              <a:gd name="connsiteX16653" fmla="*/ 6430299 w 12207421"/>
              <a:gd name="connsiteY16653" fmla="*/ 3577807 h 6933129"/>
              <a:gd name="connsiteX16654" fmla="*/ 6421128 w 12207421"/>
              <a:gd name="connsiteY16654" fmla="*/ 3579923 h 6933129"/>
              <a:gd name="connsiteX16655" fmla="*/ 6421128 w 12207421"/>
              <a:gd name="connsiteY16655" fmla="*/ 3584156 h 6933129"/>
              <a:gd name="connsiteX16656" fmla="*/ 6414779 w 12207421"/>
              <a:gd name="connsiteY16656" fmla="*/ 3591915 h 6933129"/>
              <a:gd name="connsiteX16657" fmla="*/ 6407018 w 12207421"/>
              <a:gd name="connsiteY16657" fmla="*/ 3585566 h 6933129"/>
              <a:gd name="connsiteX16658" fmla="*/ 6406314 w 12207421"/>
              <a:gd name="connsiteY16658" fmla="*/ 3577807 h 6933129"/>
              <a:gd name="connsiteX16659" fmla="*/ 6408430 w 12207421"/>
              <a:gd name="connsiteY16659" fmla="*/ 3572869 h 6933129"/>
              <a:gd name="connsiteX16660" fmla="*/ 6431004 w 12207421"/>
              <a:gd name="connsiteY16660" fmla="*/ 3564402 h 6933129"/>
              <a:gd name="connsiteX16661" fmla="*/ 1783182 w 12207421"/>
              <a:gd name="connsiteY16661" fmla="*/ 3561676 h 6933129"/>
              <a:gd name="connsiteX16662" fmla="*/ 1793058 w 12207421"/>
              <a:gd name="connsiteY16662" fmla="*/ 3564498 h 6933129"/>
              <a:gd name="connsiteX16663" fmla="*/ 1790236 w 12207421"/>
              <a:gd name="connsiteY16663" fmla="*/ 3574375 h 6933129"/>
              <a:gd name="connsiteX16664" fmla="*/ 1752142 w 12207421"/>
              <a:gd name="connsiteY16664" fmla="*/ 3583546 h 6933129"/>
              <a:gd name="connsiteX16665" fmla="*/ 1729567 w 12207421"/>
              <a:gd name="connsiteY16665" fmla="*/ 3580019 h 6933129"/>
              <a:gd name="connsiteX16666" fmla="*/ 1724629 w 12207421"/>
              <a:gd name="connsiteY16666" fmla="*/ 3571552 h 6933129"/>
              <a:gd name="connsiteX16667" fmla="*/ 1733094 w 12207421"/>
              <a:gd name="connsiteY16667" fmla="*/ 3566614 h 6933129"/>
              <a:gd name="connsiteX16668" fmla="*/ 1783182 w 12207421"/>
              <a:gd name="connsiteY16668" fmla="*/ 3561676 h 6933129"/>
              <a:gd name="connsiteX16669" fmla="*/ 7546295 w 12207421"/>
              <a:gd name="connsiteY16669" fmla="*/ 3561582 h 6933129"/>
              <a:gd name="connsiteX16670" fmla="*/ 7415108 w 12207421"/>
              <a:gd name="connsiteY16670" fmla="*/ 3809191 h 6933129"/>
              <a:gd name="connsiteX16671" fmla="*/ 7663398 w 12207421"/>
              <a:gd name="connsiteY16671" fmla="*/ 3796493 h 6933129"/>
              <a:gd name="connsiteX16672" fmla="*/ 5196100 w 12207421"/>
              <a:gd name="connsiteY16672" fmla="*/ 3559557 h 6933129"/>
              <a:gd name="connsiteX16673" fmla="*/ 5203154 w 12207421"/>
              <a:gd name="connsiteY16673" fmla="*/ 3563084 h 6933129"/>
              <a:gd name="connsiteX16674" fmla="*/ 5201743 w 12207421"/>
              <a:gd name="connsiteY16674" fmla="*/ 3571549 h 6933129"/>
              <a:gd name="connsiteX16675" fmla="*/ 5172821 w 12207421"/>
              <a:gd name="connsiteY16675" fmla="*/ 3587774 h 6933129"/>
              <a:gd name="connsiteX16676" fmla="*/ 5164355 w 12207421"/>
              <a:gd name="connsiteY16676" fmla="*/ 3582836 h 6933129"/>
              <a:gd name="connsiteX16677" fmla="*/ 5164355 w 12207421"/>
              <a:gd name="connsiteY16677" fmla="*/ 3578603 h 6933129"/>
              <a:gd name="connsiteX16678" fmla="*/ 5032438 w 12207421"/>
              <a:gd name="connsiteY16678" fmla="*/ 3598356 h 6933129"/>
              <a:gd name="connsiteX16679" fmla="*/ 4953428 w 12207421"/>
              <a:gd name="connsiteY16679" fmla="*/ 3592007 h 6933129"/>
              <a:gd name="connsiteX16680" fmla="*/ 4925916 w 12207421"/>
              <a:gd name="connsiteY16680" fmla="*/ 3802229 h 6933129"/>
              <a:gd name="connsiteX16681" fmla="*/ 4920273 w 12207421"/>
              <a:gd name="connsiteY16681" fmla="*/ 3807167 h 6933129"/>
              <a:gd name="connsiteX16682" fmla="*/ 4919567 w 12207421"/>
              <a:gd name="connsiteY16682" fmla="*/ 3807167 h 6933129"/>
              <a:gd name="connsiteX16683" fmla="*/ 4912512 w 12207421"/>
              <a:gd name="connsiteY16683" fmla="*/ 3804346 h 6933129"/>
              <a:gd name="connsiteX16684" fmla="*/ 4866659 w 12207421"/>
              <a:gd name="connsiteY16684" fmla="*/ 3648443 h 6933129"/>
              <a:gd name="connsiteX16685" fmla="*/ 4873008 w 12207421"/>
              <a:gd name="connsiteY16685" fmla="*/ 3640683 h 6933129"/>
              <a:gd name="connsiteX16686" fmla="*/ 4880768 w 12207421"/>
              <a:gd name="connsiteY16686" fmla="*/ 3647032 h 6933129"/>
              <a:gd name="connsiteX16687" fmla="*/ 4916745 w 12207421"/>
              <a:gd name="connsiteY16687" fmla="*/ 3780361 h 6933129"/>
              <a:gd name="connsiteX16688" fmla="*/ 4939319 w 12207421"/>
              <a:gd name="connsiteY16688" fmla="*/ 3577193 h 6933129"/>
              <a:gd name="connsiteX16689" fmla="*/ 4943552 w 12207421"/>
              <a:gd name="connsiteY16689" fmla="*/ 3570844 h 6933129"/>
              <a:gd name="connsiteX16690" fmla="*/ 4951312 w 12207421"/>
              <a:gd name="connsiteY16690" fmla="*/ 3572255 h 6933129"/>
              <a:gd name="connsiteX16691" fmla="*/ 5030321 w 12207421"/>
              <a:gd name="connsiteY16691" fmla="*/ 3584247 h 6933129"/>
              <a:gd name="connsiteX16692" fmla="*/ 5492084 w 12207421"/>
              <a:gd name="connsiteY16692" fmla="*/ 3557361 h 6933129"/>
              <a:gd name="connsiteX16693" fmla="*/ 5495611 w 12207421"/>
              <a:gd name="connsiteY16693" fmla="*/ 3566532 h 6933129"/>
              <a:gd name="connsiteX16694" fmla="*/ 5420835 w 12207421"/>
              <a:gd name="connsiteY16694" fmla="*/ 3729489 h 6933129"/>
              <a:gd name="connsiteX16695" fmla="*/ 5414486 w 12207421"/>
              <a:gd name="connsiteY16695" fmla="*/ 3733722 h 6933129"/>
              <a:gd name="connsiteX16696" fmla="*/ 5411664 w 12207421"/>
              <a:gd name="connsiteY16696" fmla="*/ 3733016 h 6933129"/>
              <a:gd name="connsiteX16697" fmla="*/ 5408137 w 12207421"/>
              <a:gd name="connsiteY16697" fmla="*/ 3723846 h 6933129"/>
              <a:gd name="connsiteX16698" fmla="*/ 5453285 w 12207421"/>
              <a:gd name="connsiteY16698" fmla="*/ 3625084 h 6933129"/>
              <a:gd name="connsiteX16699" fmla="*/ 5380625 w 12207421"/>
              <a:gd name="connsiteY16699" fmla="*/ 3570059 h 6933129"/>
              <a:gd name="connsiteX16700" fmla="*/ 5379214 w 12207421"/>
              <a:gd name="connsiteY16700" fmla="*/ 3560183 h 6933129"/>
              <a:gd name="connsiteX16701" fmla="*/ 5389090 w 12207421"/>
              <a:gd name="connsiteY16701" fmla="*/ 3558772 h 6933129"/>
              <a:gd name="connsiteX16702" fmla="*/ 5459633 w 12207421"/>
              <a:gd name="connsiteY16702" fmla="*/ 3611680 h 6933129"/>
              <a:gd name="connsiteX16703" fmla="*/ 5482913 w 12207421"/>
              <a:gd name="connsiteY16703" fmla="*/ 3560889 h 6933129"/>
              <a:gd name="connsiteX16704" fmla="*/ 5492084 w 12207421"/>
              <a:gd name="connsiteY16704" fmla="*/ 3557361 h 6933129"/>
              <a:gd name="connsiteX16705" fmla="*/ 8560015 w 12207421"/>
              <a:gd name="connsiteY16705" fmla="*/ 3557353 h 6933129"/>
              <a:gd name="connsiteX16706" fmla="*/ 8566363 w 12207421"/>
              <a:gd name="connsiteY16706" fmla="*/ 3565113 h 6933129"/>
              <a:gd name="connsiteX16707" fmla="*/ 8564953 w 12207421"/>
              <a:gd name="connsiteY16707" fmla="*/ 3590509 h 6933129"/>
              <a:gd name="connsiteX16708" fmla="*/ 8575534 w 12207421"/>
              <a:gd name="connsiteY16708" fmla="*/ 3588392 h 6933129"/>
              <a:gd name="connsiteX16709" fmla="*/ 8583999 w 12207421"/>
              <a:gd name="connsiteY16709" fmla="*/ 3594036 h 6933129"/>
              <a:gd name="connsiteX16710" fmla="*/ 8578356 w 12207421"/>
              <a:gd name="connsiteY16710" fmla="*/ 3602501 h 6933129"/>
              <a:gd name="connsiteX16711" fmla="*/ 8564247 w 12207421"/>
              <a:gd name="connsiteY16711" fmla="*/ 3605323 h 6933129"/>
              <a:gd name="connsiteX16712" fmla="*/ 8562836 w 12207421"/>
              <a:gd name="connsiteY16712" fmla="*/ 3627897 h 6933129"/>
              <a:gd name="connsiteX16713" fmla="*/ 8555782 w 12207421"/>
              <a:gd name="connsiteY16713" fmla="*/ 3634247 h 6933129"/>
              <a:gd name="connsiteX16714" fmla="*/ 8555076 w 12207421"/>
              <a:gd name="connsiteY16714" fmla="*/ 3634247 h 6933129"/>
              <a:gd name="connsiteX16715" fmla="*/ 8548727 w 12207421"/>
              <a:gd name="connsiteY16715" fmla="*/ 3626486 h 6933129"/>
              <a:gd name="connsiteX16716" fmla="*/ 8550138 w 12207421"/>
              <a:gd name="connsiteY16716" fmla="*/ 3607439 h 6933129"/>
              <a:gd name="connsiteX16717" fmla="*/ 8538145 w 12207421"/>
              <a:gd name="connsiteY16717" fmla="*/ 3610261 h 6933129"/>
              <a:gd name="connsiteX16718" fmla="*/ 8536734 w 12207421"/>
              <a:gd name="connsiteY16718" fmla="*/ 3610261 h 6933129"/>
              <a:gd name="connsiteX16719" fmla="*/ 8529680 w 12207421"/>
              <a:gd name="connsiteY16719" fmla="*/ 3604617 h 6933129"/>
              <a:gd name="connsiteX16720" fmla="*/ 8535323 w 12207421"/>
              <a:gd name="connsiteY16720" fmla="*/ 3596152 h 6933129"/>
              <a:gd name="connsiteX16721" fmla="*/ 8550844 w 12207421"/>
              <a:gd name="connsiteY16721" fmla="*/ 3592625 h 6933129"/>
              <a:gd name="connsiteX16722" fmla="*/ 8552255 w 12207421"/>
              <a:gd name="connsiteY16722" fmla="*/ 3563702 h 6933129"/>
              <a:gd name="connsiteX16723" fmla="*/ 8560015 w 12207421"/>
              <a:gd name="connsiteY16723" fmla="*/ 3557353 h 6933129"/>
              <a:gd name="connsiteX16724" fmla="*/ 8631970 w 12207421"/>
              <a:gd name="connsiteY16724" fmla="*/ 3557352 h 6933129"/>
              <a:gd name="connsiteX16725" fmla="*/ 8644668 w 12207421"/>
              <a:gd name="connsiteY16725" fmla="*/ 3559469 h 6933129"/>
              <a:gd name="connsiteX16726" fmla="*/ 8656661 w 12207421"/>
              <a:gd name="connsiteY16726" fmla="*/ 3589803 h 6933129"/>
              <a:gd name="connsiteX16727" fmla="*/ 8658072 w 12207421"/>
              <a:gd name="connsiteY16727" fmla="*/ 3634951 h 6933129"/>
              <a:gd name="connsiteX16728" fmla="*/ 8660893 w 12207421"/>
              <a:gd name="connsiteY16728" fmla="*/ 3621547 h 6933129"/>
              <a:gd name="connsiteX16729" fmla="*/ 8676413 w 12207421"/>
              <a:gd name="connsiteY16729" fmla="*/ 3598268 h 6933129"/>
              <a:gd name="connsiteX16730" fmla="*/ 8695460 w 12207421"/>
              <a:gd name="connsiteY16730" fmla="*/ 3607439 h 6933129"/>
              <a:gd name="connsiteX16731" fmla="*/ 8689816 w 12207421"/>
              <a:gd name="connsiteY16731" fmla="*/ 3622958 h 6933129"/>
              <a:gd name="connsiteX16732" fmla="*/ 8680646 w 12207421"/>
              <a:gd name="connsiteY16732" fmla="*/ 3619431 h 6933129"/>
              <a:gd name="connsiteX16733" fmla="*/ 8681351 w 12207421"/>
              <a:gd name="connsiteY16733" fmla="*/ 3611671 h 6933129"/>
              <a:gd name="connsiteX16734" fmla="*/ 8680646 w 12207421"/>
              <a:gd name="connsiteY16734" fmla="*/ 3610966 h 6933129"/>
              <a:gd name="connsiteX16735" fmla="*/ 8675002 w 12207421"/>
              <a:gd name="connsiteY16735" fmla="*/ 3623664 h 6933129"/>
              <a:gd name="connsiteX16736" fmla="*/ 8660188 w 12207421"/>
              <a:gd name="connsiteY16736" fmla="*/ 3693502 h 6933129"/>
              <a:gd name="connsiteX16737" fmla="*/ 8653134 w 12207421"/>
              <a:gd name="connsiteY16737" fmla="*/ 3699146 h 6933129"/>
              <a:gd name="connsiteX16738" fmla="*/ 8652428 w 12207421"/>
              <a:gd name="connsiteY16738" fmla="*/ 3699146 h 6933129"/>
              <a:gd name="connsiteX16739" fmla="*/ 8646079 w 12207421"/>
              <a:gd name="connsiteY16739" fmla="*/ 3692092 h 6933129"/>
              <a:gd name="connsiteX16740" fmla="*/ 8642551 w 12207421"/>
              <a:gd name="connsiteY16740" fmla="*/ 3589097 h 6933129"/>
              <a:gd name="connsiteX16741" fmla="*/ 8636907 w 12207421"/>
              <a:gd name="connsiteY16741" fmla="*/ 3570050 h 6933129"/>
              <a:gd name="connsiteX16742" fmla="*/ 8634791 w 12207421"/>
              <a:gd name="connsiteY16742" fmla="*/ 3570050 h 6933129"/>
              <a:gd name="connsiteX16743" fmla="*/ 8631969 w 12207421"/>
              <a:gd name="connsiteY16743" fmla="*/ 3571461 h 6933129"/>
              <a:gd name="connsiteX16744" fmla="*/ 8630558 w 12207421"/>
              <a:gd name="connsiteY16744" fmla="*/ 3580632 h 6933129"/>
              <a:gd name="connsiteX16745" fmla="*/ 8620682 w 12207421"/>
              <a:gd name="connsiteY16745" fmla="*/ 3581337 h 6933129"/>
              <a:gd name="connsiteX16746" fmla="*/ 8621388 w 12207421"/>
              <a:gd name="connsiteY16746" fmla="*/ 3563701 h 6933129"/>
              <a:gd name="connsiteX16747" fmla="*/ 8631970 w 12207421"/>
              <a:gd name="connsiteY16747" fmla="*/ 3557352 h 6933129"/>
              <a:gd name="connsiteX16748" fmla="*/ 3764055 w 12207421"/>
              <a:gd name="connsiteY16748" fmla="*/ 3556753 h 6933129"/>
              <a:gd name="connsiteX16749" fmla="*/ 4143583 w 12207421"/>
              <a:gd name="connsiteY16749" fmla="*/ 3557458 h 6933129"/>
              <a:gd name="connsiteX16750" fmla="*/ 4150637 w 12207421"/>
              <a:gd name="connsiteY16750" fmla="*/ 3564513 h 6933129"/>
              <a:gd name="connsiteX16751" fmla="*/ 4143583 w 12207421"/>
              <a:gd name="connsiteY16751" fmla="*/ 3571567 h 6933129"/>
              <a:gd name="connsiteX16752" fmla="*/ 3769698 w 12207421"/>
              <a:gd name="connsiteY16752" fmla="*/ 3570862 h 6933129"/>
              <a:gd name="connsiteX16753" fmla="*/ 3733015 w 12207421"/>
              <a:gd name="connsiteY16753" fmla="*/ 3796603 h 6933129"/>
              <a:gd name="connsiteX16754" fmla="*/ 3726666 w 12207421"/>
              <a:gd name="connsiteY16754" fmla="*/ 3802246 h 6933129"/>
              <a:gd name="connsiteX16755" fmla="*/ 3719612 w 12207421"/>
              <a:gd name="connsiteY16755" fmla="*/ 3796603 h 6933129"/>
              <a:gd name="connsiteX16756" fmla="*/ 3663882 w 12207421"/>
              <a:gd name="connsiteY16756" fmla="*/ 3573683 h 6933129"/>
              <a:gd name="connsiteX16757" fmla="*/ 3668820 w 12207421"/>
              <a:gd name="connsiteY16757" fmla="*/ 3565218 h 6933129"/>
              <a:gd name="connsiteX16758" fmla="*/ 3677285 w 12207421"/>
              <a:gd name="connsiteY16758" fmla="*/ 3570156 h 6933129"/>
              <a:gd name="connsiteX16759" fmla="*/ 3724550 w 12207421"/>
              <a:gd name="connsiteY16759" fmla="*/ 3759920 h 6933129"/>
              <a:gd name="connsiteX16760" fmla="*/ 3757000 w 12207421"/>
              <a:gd name="connsiteY16760" fmla="*/ 3562396 h 6933129"/>
              <a:gd name="connsiteX16761" fmla="*/ 3764055 w 12207421"/>
              <a:gd name="connsiteY16761" fmla="*/ 3556753 h 6933129"/>
              <a:gd name="connsiteX16762" fmla="*/ 11490080 w 12207421"/>
              <a:gd name="connsiteY16762" fmla="*/ 3556184 h 6933129"/>
              <a:gd name="connsiteX16763" fmla="*/ 11491491 w 12207421"/>
              <a:gd name="connsiteY16763" fmla="*/ 3556890 h 6933129"/>
              <a:gd name="connsiteX16764" fmla="*/ 11500662 w 12207421"/>
              <a:gd name="connsiteY16764" fmla="*/ 3561828 h 6933129"/>
              <a:gd name="connsiteX16765" fmla="*/ 11523942 w 12207421"/>
              <a:gd name="connsiteY16765" fmla="*/ 3635899 h 6933129"/>
              <a:gd name="connsiteX16766" fmla="*/ 11529585 w 12207421"/>
              <a:gd name="connsiteY16766" fmla="*/ 3642954 h 6933129"/>
              <a:gd name="connsiteX16767" fmla="*/ 11528174 w 12207421"/>
              <a:gd name="connsiteY16767" fmla="*/ 3647186 h 6933129"/>
              <a:gd name="connsiteX16768" fmla="*/ 11533112 w 12207421"/>
              <a:gd name="connsiteY16768" fmla="*/ 3664117 h 6933129"/>
              <a:gd name="connsiteX16769" fmla="*/ 11528174 w 12207421"/>
              <a:gd name="connsiteY16769" fmla="*/ 3673288 h 6933129"/>
              <a:gd name="connsiteX16770" fmla="*/ 11526058 w 12207421"/>
              <a:gd name="connsiteY16770" fmla="*/ 3673288 h 6933129"/>
              <a:gd name="connsiteX16771" fmla="*/ 11519003 w 12207421"/>
              <a:gd name="connsiteY16771" fmla="*/ 3668350 h 6933129"/>
              <a:gd name="connsiteX16772" fmla="*/ 11513360 w 12207421"/>
              <a:gd name="connsiteY16772" fmla="*/ 3649303 h 6933129"/>
              <a:gd name="connsiteX16773" fmla="*/ 11459041 w 12207421"/>
              <a:gd name="connsiteY16773" fmla="*/ 3647186 h 6933129"/>
              <a:gd name="connsiteX16774" fmla="*/ 11450576 w 12207421"/>
              <a:gd name="connsiteY16774" fmla="*/ 3666233 h 6933129"/>
              <a:gd name="connsiteX16775" fmla="*/ 11444227 w 12207421"/>
              <a:gd name="connsiteY16775" fmla="*/ 3670466 h 6933129"/>
              <a:gd name="connsiteX16776" fmla="*/ 11441405 w 12207421"/>
              <a:gd name="connsiteY16776" fmla="*/ 3669761 h 6933129"/>
              <a:gd name="connsiteX16777" fmla="*/ 11438583 w 12207421"/>
              <a:gd name="connsiteY16777" fmla="*/ 3659884 h 6933129"/>
              <a:gd name="connsiteX16778" fmla="*/ 11480910 w 12207421"/>
              <a:gd name="connsiteY16778" fmla="*/ 3559712 h 6933129"/>
              <a:gd name="connsiteX16779" fmla="*/ 11490080 w 12207421"/>
              <a:gd name="connsiteY16779" fmla="*/ 3556184 h 6933129"/>
              <a:gd name="connsiteX16780" fmla="*/ 2698839 w 12207421"/>
              <a:gd name="connsiteY16780" fmla="*/ 3548978 h 6933129"/>
              <a:gd name="connsiteX16781" fmla="*/ 2680498 w 12207421"/>
              <a:gd name="connsiteY16781" fmla="*/ 3558147 h 6933129"/>
              <a:gd name="connsiteX16782" fmla="*/ 2667799 w 12207421"/>
              <a:gd name="connsiteY16782" fmla="*/ 3587070 h 6933129"/>
              <a:gd name="connsiteX16783" fmla="*/ 2671326 w 12207421"/>
              <a:gd name="connsiteY16783" fmla="*/ 3595536 h 6933129"/>
              <a:gd name="connsiteX16784" fmla="*/ 2682614 w 12207421"/>
              <a:gd name="connsiteY16784" fmla="*/ 3589187 h 6933129"/>
              <a:gd name="connsiteX16785" fmla="*/ 2698839 w 12207421"/>
              <a:gd name="connsiteY16785" fmla="*/ 3548978 h 6933129"/>
              <a:gd name="connsiteX16786" fmla="*/ 6323776 w 12207421"/>
              <a:gd name="connsiteY16786" fmla="*/ 3548178 h 6933129"/>
              <a:gd name="connsiteX16787" fmla="*/ 6356932 w 12207421"/>
              <a:gd name="connsiteY16787" fmla="*/ 3548178 h 6933129"/>
              <a:gd name="connsiteX16788" fmla="*/ 6363986 w 12207421"/>
              <a:gd name="connsiteY16788" fmla="*/ 3555232 h 6933129"/>
              <a:gd name="connsiteX16789" fmla="*/ 6356932 w 12207421"/>
              <a:gd name="connsiteY16789" fmla="*/ 3562287 h 6933129"/>
              <a:gd name="connsiteX16790" fmla="*/ 6323776 w 12207421"/>
              <a:gd name="connsiteY16790" fmla="*/ 3562287 h 6933129"/>
              <a:gd name="connsiteX16791" fmla="*/ 6316722 w 12207421"/>
              <a:gd name="connsiteY16791" fmla="*/ 3555232 h 6933129"/>
              <a:gd name="connsiteX16792" fmla="*/ 6323776 w 12207421"/>
              <a:gd name="connsiteY16792" fmla="*/ 3548178 h 6933129"/>
              <a:gd name="connsiteX16793" fmla="*/ 7317032 w 12207421"/>
              <a:gd name="connsiteY16793" fmla="*/ 3548172 h 6933129"/>
              <a:gd name="connsiteX16794" fmla="*/ 7336080 w 12207421"/>
              <a:gd name="connsiteY16794" fmla="*/ 3548172 h 6933129"/>
              <a:gd name="connsiteX16795" fmla="*/ 7343135 w 12207421"/>
              <a:gd name="connsiteY16795" fmla="*/ 3555226 h 6933129"/>
              <a:gd name="connsiteX16796" fmla="*/ 7336080 w 12207421"/>
              <a:gd name="connsiteY16796" fmla="*/ 3562281 h 6933129"/>
              <a:gd name="connsiteX16797" fmla="*/ 7317032 w 12207421"/>
              <a:gd name="connsiteY16797" fmla="*/ 3562281 h 6933129"/>
              <a:gd name="connsiteX16798" fmla="*/ 7309979 w 12207421"/>
              <a:gd name="connsiteY16798" fmla="*/ 3555226 h 6933129"/>
              <a:gd name="connsiteX16799" fmla="*/ 7317032 w 12207421"/>
              <a:gd name="connsiteY16799" fmla="*/ 3548172 h 6933129"/>
              <a:gd name="connsiteX16800" fmla="*/ 940890 w 12207421"/>
              <a:gd name="connsiteY16800" fmla="*/ 3546162 h 6933129"/>
              <a:gd name="connsiteX16801" fmla="*/ 942301 w 12207421"/>
              <a:gd name="connsiteY16801" fmla="*/ 3546868 h 6933129"/>
              <a:gd name="connsiteX16802" fmla="*/ 951472 w 12207421"/>
              <a:gd name="connsiteY16802" fmla="*/ 3551806 h 6933129"/>
              <a:gd name="connsiteX16803" fmla="*/ 974752 w 12207421"/>
              <a:gd name="connsiteY16803" fmla="*/ 3625877 h 6933129"/>
              <a:gd name="connsiteX16804" fmla="*/ 980394 w 12207421"/>
              <a:gd name="connsiteY16804" fmla="*/ 3632932 h 6933129"/>
              <a:gd name="connsiteX16805" fmla="*/ 978983 w 12207421"/>
              <a:gd name="connsiteY16805" fmla="*/ 3637164 h 6933129"/>
              <a:gd name="connsiteX16806" fmla="*/ 983921 w 12207421"/>
              <a:gd name="connsiteY16806" fmla="*/ 3654095 h 6933129"/>
              <a:gd name="connsiteX16807" fmla="*/ 978983 w 12207421"/>
              <a:gd name="connsiteY16807" fmla="*/ 3663266 h 6933129"/>
              <a:gd name="connsiteX16808" fmla="*/ 976868 w 12207421"/>
              <a:gd name="connsiteY16808" fmla="*/ 3663266 h 6933129"/>
              <a:gd name="connsiteX16809" fmla="*/ 969812 w 12207421"/>
              <a:gd name="connsiteY16809" fmla="*/ 3658328 h 6933129"/>
              <a:gd name="connsiteX16810" fmla="*/ 964170 w 12207421"/>
              <a:gd name="connsiteY16810" fmla="*/ 3639281 h 6933129"/>
              <a:gd name="connsiteX16811" fmla="*/ 909851 w 12207421"/>
              <a:gd name="connsiteY16811" fmla="*/ 3637164 h 6933129"/>
              <a:gd name="connsiteX16812" fmla="*/ 901386 w 12207421"/>
              <a:gd name="connsiteY16812" fmla="*/ 3656211 h 6933129"/>
              <a:gd name="connsiteX16813" fmla="*/ 895037 w 12207421"/>
              <a:gd name="connsiteY16813" fmla="*/ 3660444 h 6933129"/>
              <a:gd name="connsiteX16814" fmla="*/ 892215 w 12207421"/>
              <a:gd name="connsiteY16814" fmla="*/ 3659739 h 6933129"/>
              <a:gd name="connsiteX16815" fmla="*/ 889393 w 12207421"/>
              <a:gd name="connsiteY16815" fmla="*/ 3649862 h 6933129"/>
              <a:gd name="connsiteX16816" fmla="*/ 931720 w 12207421"/>
              <a:gd name="connsiteY16816" fmla="*/ 3549690 h 6933129"/>
              <a:gd name="connsiteX16817" fmla="*/ 940890 w 12207421"/>
              <a:gd name="connsiteY16817" fmla="*/ 3546162 h 6933129"/>
              <a:gd name="connsiteX16818" fmla="*/ 11827987 w 12207421"/>
              <a:gd name="connsiteY16818" fmla="*/ 3542781 h 6933129"/>
              <a:gd name="connsiteX16819" fmla="*/ 11835747 w 12207421"/>
              <a:gd name="connsiteY16819" fmla="*/ 3549130 h 6933129"/>
              <a:gd name="connsiteX16820" fmla="*/ 11838568 w 12207421"/>
              <a:gd name="connsiteY16820" fmla="*/ 3585813 h 6933129"/>
              <a:gd name="connsiteX16821" fmla="*/ 11856204 w 12207421"/>
              <a:gd name="connsiteY16821" fmla="*/ 3578053 h 6933129"/>
              <a:gd name="connsiteX16822" fmla="*/ 11883011 w 12207421"/>
              <a:gd name="connsiteY16822" fmla="*/ 3604860 h 6933129"/>
              <a:gd name="connsiteX16823" fmla="*/ 11880190 w 12207421"/>
              <a:gd name="connsiteY16823" fmla="*/ 3628139 h 6933129"/>
              <a:gd name="connsiteX16824" fmla="*/ 11885128 w 12207421"/>
              <a:gd name="connsiteY16824" fmla="*/ 3634488 h 6933129"/>
              <a:gd name="connsiteX16825" fmla="*/ 11878779 w 12207421"/>
              <a:gd name="connsiteY16825" fmla="*/ 3642248 h 6933129"/>
              <a:gd name="connsiteX16826" fmla="*/ 11870313 w 12207421"/>
              <a:gd name="connsiteY16826" fmla="*/ 3642954 h 6933129"/>
              <a:gd name="connsiteX16827" fmla="*/ 11869608 w 12207421"/>
              <a:gd name="connsiteY16827" fmla="*/ 3642954 h 6933129"/>
              <a:gd name="connsiteX16828" fmla="*/ 11863964 w 12207421"/>
              <a:gd name="connsiteY16828" fmla="*/ 3640132 h 6933129"/>
              <a:gd name="connsiteX16829" fmla="*/ 11863259 w 12207421"/>
              <a:gd name="connsiteY16829" fmla="*/ 3633783 h 6933129"/>
              <a:gd name="connsiteX16830" fmla="*/ 11868902 w 12207421"/>
              <a:gd name="connsiteY16830" fmla="*/ 3606976 h 6933129"/>
              <a:gd name="connsiteX16831" fmla="*/ 11856204 w 12207421"/>
              <a:gd name="connsiteY16831" fmla="*/ 3592867 h 6933129"/>
              <a:gd name="connsiteX16832" fmla="*/ 11843506 w 12207421"/>
              <a:gd name="connsiteY16832" fmla="*/ 3603449 h 6933129"/>
              <a:gd name="connsiteX16833" fmla="*/ 11841390 w 12207421"/>
              <a:gd name="connsiteY16833" fmla="*/ 3626728 h 6933129"/>
              <a:gd name="connsiteX16834" fmla="*/ 11835041 w 12207421"/>
              <a:gd name="connsiteY16834" fmla="*/ 3633783 h 6933129"/>
              <a:gd name="connsiteX16835" fmla="*/ 11827987 w 12207421"/>
              <a:gd name="connsiteY16835" fmla="*/ 3627434 h 6933129"/>
              <a:gd name="connsiteX16836" fmla="*/ 11821638 w 12207421"/>
              <a:gd name="connsiteY16836" fmla="*/ 3550541 h 6933129"/>
              <a:gd name="connsiteX16837" fmla="*/ 11827987 w 12207421"/>
              <a:gd name="connsiteY16837" fmla="*/ 3542781 h 6933129"/>
              <a:gd name="connsiteX16838" fmla="*/ 11758853 w 12207421"/>
              <a:gd name="connsiteY16838" fmla="*/ 3542781 h 6933129"/>
              <a:gd name="connsiteX16839" fmla="*/ 11765908 w 12207421"/>
              <a:gd name="connsiteY16839" fmla="*/ 3549835 h 6933129"/>
              <a:gd name="connsiteX16840" fmla="*/ 11767319 w 12207421"/>
              <a:gd name="connsiteY16840" fmla="*/ 3597805 h 6933129"/>
              <a:gd name="connsiteX16841" fmla="*/ 11799769 w 12207421"/>
              <a:gd name="connsiteY16841" fmla="*/ 3587929 h 6933129"/>
              <a:gd name="connsiteX16842" fmla="*/ 11816699 w 12207421"/>
              <a:gd name="connsiteY16842" fmla="*/ 3606271 h 6933129"/>
              <a:gd name="connsiteX16843" fmla="*/ 11812467 w 12207421"/>
              <a:gd name="connsiteY16843" fmla="*/ 3635899 h 6933129"/>
              <a:gd name="connsiteX16844" fmla="*/ 11768024 w 12207421"/>
              <a:gd name="connsiteY16844" fmla="*/ 3652124 h 6933129"/>
              <a:gd name="connsiteX16845" fmla="*/ 11762380 w 12207421"/>
              <a:gd name="connsiteY16845" fmla="*/ 3655651 h 6933129"/>
              <a:gd name="connsiteX16846" fmla="*/ 11755326 w 12207421"/>
              <a:gd name="connsiteY16846" fmla="*/ 3648597 h 6933129"/>
              <a:gd name="connsiteX16847" fmla="*/ 11755326 w 12207421"/>
              <a:gd name="connsiteY16847" fmla="*/ 3642248 h 6933129"/>
              <a:gd name="connsiteX16848" fmla="*/ 11751799 w 12207421"/>
              <a:gd name="connsiteY16848" fmla="*/ 3549835 h 6933129"/>
              <a:gd name="connsiteX16849" fmla="*/ 11758853 w 12207421"/>
              <a:gd name="connsiteY16849" fmla="*/ 3542781 h 6933129"/>
              <a:gd name="connsiteX16850" fmla="*/ 10974402 w 12207421"/>
              <a:gd name="connsiteY16850" fmla="*/ 3542080 h 6933129"/>
              <a:gd name="connsiteX16851" fmla="*/ 11193089 w 12207421"/>
              <a:gd name="connsiteY16851" fmla="*/ 3544196 h 6933129"/>
              <a:gd name="connsiteX16852" fmla="*/ 11200849 w 12207421"/>
              <a:gd name="connsiteY16852" fmla="*/ 3549839 h 6933129"/>
              <a:gd name="connsiteX16853" fmla="*/ 11195206 w 12207421"/>
              <a:gd name="connsiteY16853" fmla="*/ 3557599 h 6933129"/>
              <a:gd name="connsiteX16854" fmla="*/ 10977930 w 12207421"/>
              <a:gd name="connsiteY16854" fmla="*/ 3557599 h 6933129"/>
              <a:gd name="connsiteX16855" fmla="*/ 10950417 w 12207421"/>
              <a:gd name="connsiteY16855" fmla="*/ 3681052 h 6933129"/>
              <a:gd name="connsiteX16856" fmla="*/ 10945479 w 12207421"/>
              <a:gd name="connsiteY16856" fmla="*/ 3686695 h 6933129"/>
              <a:gd name="connsiteX16857" fmla="*/ 10944069 w 12207421"/>
              <a:gd name="connsiteY16857" fmla="*/ 3686695 h 6933129"/>
              <a:gd name="connsiteX16858" fmla="*/ 10938425 w 12207421"/>
              <a:gd name="connsiteY16858" fmla="*/ 3683873 h 6933129"/>
              <a:gd name="connsiteX16859" fmla="*/ 10876346 w 12207421"/>
              <a:gd name="connsiteY16859" fmla="*/ 3609802 h 6933129"/>
              <a:gd name="connsiteX16860" fmla="*/ 10877052 w 12207421"/>
              <a:gd name="connsiteY16860" fmla="*/ 3599926 h 6933129"/>
              <a:gd name="connsiteX16861" fmla="*/ 10886928 w 12207421"/>
              <a:gd name="connsiteY16861" fmla="*/ 3600631 h 6933129"/>
              <a:gd name="connsiteX16862" fmla="*/ 10940541 w 12207421"/>
              <a:gd name="connsiteY16862" fmla="*/ 3664121 h 6933129"/>
              <a:gd name="connsiteX16863" fmla="*/ 10966643 w 12207421"/>
              <a:gd name="connsiteY16863" fmla="*/ 3547723 h 6933129"/>
              <a:gd name="connsiteX16864" fmla="*/ 10974402 w 12207421"/>
              <a:gd name="connsiteY16864" fmla="*/ 3542080 h 6933129"/>
              <a:gd name="connsiteX16865" fmla="*/ 2579620 w 12207421"/>
              <a:gd name="connsiteY16865" fmla="*/ 3541924 h 6933129"/>
              <a:gd name="connsiteX16866" fmla="*/ 2585969 w 12207421"/>
              <a:gd name="connsiteY16866" fmla="*/ 3549684 h 6933129"/>
              <a:gd name="connsiteX16867" fmla="*/ 2585969 w 12207421"/>
              <a:gd name="connsiteY16867" fmla="*/ 3571552 h 6933129"/>
              <a:gd name="connsiteX16868" fmla="*/ 2603605 w 12207421"/>
              <a:gd name="connsiteY16868" fmla="*/ 3567320 h 6933129"/>
              <a:gd name="connsiteX16869" fmla="*/ 2612070 w 12207421"/>
              <a:gd name="connsiteY16869" fmla="*/ 3572963 h 6933129"/>
              <a:gd name="connsiteX16870" fmla="*/ 2606427 w 12207421"/>
              <a:gd name="connsiteY16870" fmla="*/ 3581429 h 6933129"/>
              <a:gd name="connsiteX16871" fmla="*/ 2587380 w 12207421"/>
              <a:gd name="connsiteY16871" fmla="*/ 3585661 h 6933129"/>
              <a:gd name="connsiteX16872" fmla="*/ 2591612 w 12207421"/>
              <a:gd name="connsiteY16872" fmla="*/ 3608235 h 6933129"/>
              <a:gd name="connsiteX16873" fmla="*/ 2586674 w 12207421"/>
              <a:gd name="connsiteY16873" fmla="*/ 3616701 h 6933129"/>
              <a:gd name="connsiteX16874" fmla="*/ 2584558 w 12207421"/>
              <a:gd name="connsiteY16874" fmla="*/ 3616701 h 6933129"/>
              <a:gd name="connsiteX16875" fmla="*/ 2577503 w 12207421"/>
              <a:gd name="connsiteY16875" fmla="*/ 3611763 h 6933129"/>
              <a:gd name="connsiteX16876" fmla="*/ 2572565 w 12207421"/>
              <a:gd name="connsiteY16876" fmla="*/ 3588483 h 6933129"/>
              <a:gd name="connsiteX16877" fmla="*/ 2547169 w 12207421"/>
              <a:gd name="connsiteY16877" fmla="*/ 3594126 h 6933129"/>
              <a:gd name="connsiteX16878" fmla="*/ 2545758 w 12207421"/>
              <a:gd name="connsiteY16878" fmla="*/ 3594126 h 6933129"/>
              <a:gd name="connsiteX16879" fmla="*/ 2539409 w 12207421"/>
              <a:gd name="connsiteY16879" fmla="*/ 3589188 h 6933129"/>
              <a:gd name="connsiteX16880" fmla="*/ 2545052 w 12207421"/>
              <a:gd name="connsiteY16880" fmla="*/ 3580723 h 6933129"/>
              <a:gd name="connsiteX16881" fmla="*/ 2571860 w 12207421"/>
              <a:gd name="connsiteY16881" fmla="*/ 3574374 h 6933129"/>
              <a:gd name="connsiteX16882" fmla="*/ 2571860 w 12207421"/>
              <a:gd name="connsiteY16882" fmla="*/ 3548273 h 6933129"/>
              <a:gd name="connsiteX16883" fmla="*/ 2579620 w 12207421"/>
              <a:gd name="connsiteY16883" fmla="*/ 3541924 h 6933129"/>
              <a:gd name="connsiteX16884" fmla="*/ 2921759 w 12207421"/>
              <a:gd name="connsiteY16884" fmla="*/ 3540522 h 6933129"/>
              <a:gd name="connsiteX16885" fmla="*/ 2924580 w 12207421"/>
              <a:gd name="connsiteY16885" fmla="*/ 3549693 h 6933129"/>
              <a:gd name="connsiteX16886" fmla="*/ 2931635 w 12207421"/>
              <a:gd name="connsiteY16886" fmla="*/ 3995532 h 6933129"/>
              <a:gd name="connsiteX16887" fmla="*/ 2928813 w 12207421"/>
              <a:gd name="connsiteY16887" fmla="*/ 4005408 h 6933129"/>
              <a:gd name="connsiteX16888" fmla="*/ 2925286 w 12207421"/>
              <a:gd name="connsiteY16888" fmla="*/ 4006114 h 6933129"/>
              <a:gd name="connsiteX16889" fmla="*/ 2919642 w 12207421"/>
              <a:gd name="connsiteY16889" fmla="*/ 4002586 h 6933129"/>
              <a:gd name="connsiteX16890" fmla="*/ 2912588 w 12207421"/>
              <a:gd name="connsiteY16890" fmla="*/ 3543344 h 6933129"/>
              <a:gd name="connsiteX16891" fmla="*/ 2921759 w 12207421"/>
              <a:gd name="connsiteY16891" fmla="*/ 3540522 h 6933129"/>
              <a:gd name="connsiteX16892" fmla="*/ 9145531 w 12207421"/>
              <a:gd name="connsiteY16892" fmla="*/ 3539722 h 6933129"/>
              <a:gd name="connsiteX16893" fmla="*/ 9149763 w 12207421"/>
              <a:gd name="connsiteY16893" fmla="*/ 3545365 h 6933129"/>
              <a:gd name="connsiteX16894" fmla="*/ 9156818 w 12207421"/>
              <a:gd name="connsiteY16894" fmla="*/ 3611677 h 6933129"/>
              <a:gd name="connsiteX16895" fmla="*/ 9150469 w 12207421"/>
              <a:gd name="connsiteY16895" fmla="*/ 3619437 h 6933129"/>
              <a:gd name="connsiteX16896" fmla="*/ 9149763 w 12207421"/>
              <a:gd name="connsiteY16896" fmla="*/ 3619437 h 6933129"/>
              <a:gd name="connsiteX16897" fmla="*/ 9142709 w 12207421"/>
              <a:gd name="connsiteY16897" fmla="*/ 3613088 h 6933129"/>
              <a:gd name="connsiteX16898" fmla="*/ 9137066 w 12207421"/>
              <a:gd name="connsiteY16898" fmla="*/ 3560885 h 6933129"/>
              <a:gd name="connsiteX16899" fmla="*/ 9127189 w 12207421"/>
              <a:gd name="connsiteY16899" fmla="*/ 3570056 h 6933129"/>
              <a:gd name="connsiteX16900" fmla="*/ 9117312 w 12207421"/>
              <a:gd name="connsiteY16900" fmla="*/ 3569350 h 6933129"/>
              <a:gd name="connsiteX16901" fmla="*/ 9118018 w 12207421"/>
              <a:gd name="connsiteY16901" fmla="*/ 3559474 h 6933129"/>
              <a:gd name="connsiteX16902" fmla="*/ 9138477 w 12207421"/>
              <a:gd name="connsiteY16902" fmla="*/ 3541133 h 6933129"/>
              <a:gd name="connsiteX16903" fmla="*/ 9145531 w 12207421"/>
              <a:gd name="connsiteY16903" fmla="*/ 3539722 h 6933129"/>
              <a:gd name="connsiteX16904" fmla="*/ 7542062 w 12207421"/>
              <a:gd name="connsiteY16904" fmla="*/ 3539008 h 6933129"/>
              <a:gd name="connsiteX16905" fmla="*/ 7551233 w 12207421"/>
              <a:gd name="connsiteY16905" fmla="*/ 3541830 h 6933129"/>
              <a:gd name="connsiteX16906" fmla="*/ 7678213 w 12207421"/>
              <a:gd name="connsiteY16906" fmla="*/ 3796493 h 6933129"/>
              <a:gd name="connsiteX16907" fmla="*/ 7683856 w 12207421"/>
              <a:gd name="connsiteY16907" fmla="*/ 3802842 h 6933129"/>
              <a:gd name="connsiteX16908" fmla="*/ 7683151 w 12207421"/>
              <a:gd name="connsiteY16908" fmla="*/ 3806369 h 6933129"/>
              <a:gd name="connsiteX16909" fmla="*/ 7679624 w 12207421"/>
              <a:gd name="connsiteY16909" fmla="*/ 3815540 h 6933129"/>
              <a:gd name="connsiteX16910" fmla="*/ 7676802 w 12207421"/>
              <a:gd name="connsiteY16910" fmla="*/ 3816246 h 6933129"/>
              <a:gd name="connsiteX16911" fmla="*/ 7670453 w 12207421"/>
              <a:gd name="connsiteY16911" fmla="*/ 3812013 h 6933129"/>
              <a:gd name="connsiteX16912" fmla="*/ 7669747 w 12207421"/>
              <a:gd name="connsiteY16912" fmla="*/ 3810602 h 6933129"/>
              <a:gd name="connsiteX16913" fmla="*/ 7407348 w 12207421"/>
              <a:gd name="connsiteY16913" fmla="*/ 3824005 h 6933129"/>
              <a:gd name="connsiteX16914" fmla="*/ 7400999 w 12207421"/>
              <a:gd name="connsiteY16914" fmla="*/ 3827533 h 6933129"/>
              <a:gd name="connsiteX16915" fmla="*/ 7397472 w 12207421"/>
              <a:gd name="connsiteY16915" fmla="*/ 3826827 h 6933129"/>
              <a:gd name="connsiteX16916" fmla="*/ 7394650 w 12207421"/>
              <a:gd name="connsiteY16916" fmla="*/ 3820478 h 6933129"/>
              <a:gd name="connsiteX16917" fmla="*/ 7393945 w 12207421"/>
              <a:gd name="connsiteY16917" fmla="*/ 3819067 h 6933129"/>
              <a:gd name="connsiteX16918" fmla="*/ 7398177 w 12207421"/>
              <a:gd name="connsiteY16918" fmla="*/ 3812013 h 6933129"/>
              <a:gd name="connsiteX16919" fmla="*/ 7537124 w 12207421"/>
              <a:gd name="connsiteY16919" fmla="*/ 3548884 h 6933129"/>
              <a:gd name="connsiteX16920" fmla="*/ 7538535 w 12207421"/>
              <a:gd name="connsiteY16920" fmla="*/ 3547473 h 6933129"/>
              <a:gd name="connsiteX16921" fmla="*/ 7542062 w 12207421"/>
              <a:gd name="connsiteY16921" fmla="*/ 3539008 h 6933129"/>
              <a:gd name="connsiteX16922" fmla="*/ 2712948 w 12207421"/>
              <a:gd name="connsiteY16922" fmla="*/ 3533458 h 6933129"/>
              <a:gd name="connsiteX16923" fmla="*/ 2718591 w 12207421"/>
              <a:gd name="connsiteY16923" fmla="*/ 3541923 h 6933129"/>
              <a:gd name="connsiteX16924" fmla="*/ 2713653 w 12207421"/>
              <a:gd name="connsiteY16924" fmla="*/ 3547567 h 6933129"/>
              <a:gd name="connsiteX16925" fmla="*/ 2722119 w 12207421"/>
              <a:gd name="connsiteY16925" fmla="*/ 3622342 h 6933129"/>
              <a:gd name="connsiteX16926" fmla="*/ 2715770 w 12207421"/>
              <a:gd name="connsiteY16926" fmla="*/ 3630102 h 6933129"/>
              <a:gd name="connsiteX16927" fmla="*/ 2715064 w 12207421"/>
              <a:gd name="connsiteY16927" fmla="*/ 3630102 h 6933129"/>
              <a:gd name="connsiteX16928" fmla="*/ 2708010 w 12207421"/>
              <a:gd name="connsiteY16928" fmla="*/ 3623753 h 6933129"/>
              <a:gd name="connsiteX16929" fmla="*/ 2703777 w 12207421"/>
              <a:gd name="connsiteY16929" fmla="*/ 3580721 h 6933129"/>
              <a:gd name="connsiteX16930" fmla="*/ 2692490 w 12207421"/>
              <a:gd name="connsiteY16930" fmla="*/ 3598357 h 6933129"/>
              <a:gd name="connsiteX16931" fmla="*/ 2664272 w 12207421"/>
              <a:gd name="connsiteY16931" fmla="*/ 3608234 h 6933129"/>
              <a:gd name="connsiteX16932" fmla="*/ 2653690 w 12207421"/>
              <a:gd name="connsiteY16932" fmla="*/ 3587070 h 6933129"/>
              <a:gd name="connsiteX16933" fmla="*/ 2671326 w 12207421"/>
              <a:gd name="connsiteY16933" fmla="*/ 3546861 h 6933129"/>
              <a:gd name="connsiteX16934" fmla="*/ 2712948 w 12207421"/>
              <a:gd name="connsiteY16934" fmla="*/ 3533458 h 6933129"/>
              <a:gd name="connsiteX16935" fmla="*/ 9443933 w 12207421"/>
              <a:gd name="connsiteY16935" fmla="*/ 3533372 h 6933129"/>
              <a:gd name="connsiteX16936" fmla="*/ 9449577 w 12207421"/>
              <a:gd name="connsiteY16936" fmla="*/ 3539721 h 6933129"/>
              <a:gd name="connsiteX16937" fmla="*/ 9454515 w 12207421"/>
              <a:gd name="connsiteY16937" fmla="*/ 3624374 h 6933129"/>
              <a:gd name="connsiteX16938" fmla="*/ 9448166 w 12207421"/>
              <a:gd name="connsiteY16938" fmla="*/ 3632133 h 6933129"/>
              <a:gd name="connsiteX16939" fmla="*/ 9447460 w 12207421"/>
              <a:gd name="connsiteY16939" fmla="*/ 3632133 h 6933129"/>
              <a:gd name="connsiteX16940" fmla="*/ 9440406 w 12207421"/>
              <a:gd name="connsiteY16940" fmla="*/ 3625784 h 6933129"/>
              <a:gd name="connsiteX16941" fmla="*/ 9436879 w 12207421"/>
              <a:gd name="connsiteY16941" fmla="*/ 3567233 h 6933129"/>
              <a:gd name="connsiteX16942" fmla="*/ 9427708 w 12207421"/>
              <a:gd name="connsiteY16942" fmla="*/ 3585574 h 6933129"/>
              <a:gd name="connsiteX16943" fmla="*/ 9417831 w 12207421"/>
              <a:gd name="connsiteY16943" fmla="*/ 3587691 h 6933129"/>
              <a:gd name="connsiteX16944" fmla="*/ 9415009 w 12207421"/>
              <a:gd name="connsiteY16944" fmla="*/ 3578520 h 6933129"/>
              <a:gd name="connsiteX16945" fmla="*/ 9436173 w 12207421"/>
              <a:gd name="connsiteY16945" fmla="*/ 3536899 h 6933129"/>
              <a:gd name="connsiteX16946" fmla="*/ 9443933 w 12207421"/>
              <a:gd name="connsiteY16946" fmla="*/ 3533372 h 6933129"/>
              <a:gd name="connsiteX16947" fmla="*/ 1278798 w 12207421"/>
              <a:gd name="connsiteY16947" fmla="*/ 3532759 h 6933129"/>
              <a:gd name="connsiteX16948" fmla="*/ 1286559 w 12207421"/>
              <a:gd name="connsiteY16948" fmla="*/ 3539108 h 6933129"/>
              <a:gd name="connsiteX16949" fmla="*/ 1289380 w 12207421"/>
              <a:gd name="connsiteY16949" fmla="*/ 3575790 h 6933129"/>
              <a:gd name="connsiteX16950" fmla="*/ 1307015 w 12207421"/>
              <a:gd name="connsiteY16950" fmla="*/ 3568031 h 6933129"/>
              <a:gd name="connsiteX16951" fmla="*/ 1333823 w 12207421"/>
              <a:gd name="connsiteY16951" fmla="*/ 3594837 h 6933129"/>
              <a:gd name="connsiteX16952" fmla="*/ 1331002 w 12207421"/>
              <a:gd name="connsiteY16952" fmla="*/ 3618116 h 6933129"/>
              <a:gd name="connsiteX16953" fmla="*/ 1335940 w 12207421"/>
              <a:gd name="connsiteY16953" fmla="*/ 3624465 h 6933129"/>
              <a:gd name="connsiteX16954" fmla="*/ 1329591 w 12207421"/>
              <a:gd name="connsiteY16954" fmla="*/ 3632225 h 6933129"/>
              <a:gd name="connsiteX16955" fmla="*/ 1321125 w 12207421"/>
              <a:gd name="connsiteY16955" fmla="*/ 3632931 h 6933129"/>
              <a:gd name="connsiteX16956" fmla="*/ 1320420 w 12207421"/>
              <a:gd name="connsiteY16956" fmla="*/ 3632931 h 6933129"/>
              <a:gd name="connsiteX16957" fmla="*/ 1314776 w 12207421"/>
              <a:gd name="connsiteY16957" fmla="*/ 3630109 h 6933129"/>
              <a:gd name="connsiteX16958" fmla="*/ 1314071 w 12207421"/>
              <a:gd name="connsiteY16958" fmla="*/ 3623760 h 6933129"/>
              <a:gd name="connsiteX16959" fmla="*/ 1319714 w 12207421"/>
              <a:gd name="connsiteY16959" fmla="*/ 3596953 h 6933129"/>
              <a:gd name="connsiteX16960" fmla="*/ 1307015 w 12207421"/>
              <a:gd name="connsiteY16960" fmla="*/ 3582844 h 6933129"/>
              <a:gd name="connsiteX16961" fmla="*/ 1294318 w 12207421"/>
              <a:gd name="connsiteY16961" fmla="*/ 3593426 h 6933129"/>
              <a:gd name="connsiteX16962" fmla="*/ 1292202 w 12207421"/>
              <a:gd name="connsiteY16962" fmla="*/ 3616705 h 6933129"/>
              <a:gd name="connsiteX16963" fmla="*/ 1285852 w 12207421"/>
              <a:gd name="connsiteY16963" fmla="*/ 3623760 h 6933129"/>
              <a:gd name="connsiteX16964" fmla="*/ 1278798 w 12207421"/>
              <a:gd name="connsiteY16964" fmla="*/ 3617411 h 6933129"/>
              <a:gd name="connsiteX16965" fmla="*/ 1272449 w 12207421"/>
              <a:gd name="connsiteY16965" fmla="*/ 3540519 h 6933129"/>
              <a:gd name="connsiteX16966" fmla="*/ 1278798 w 12207421"/>
              <a:gd name="connsiteY16966" fmla="*/ 3532759 h 6933129"/>
              <a:gd name="connsiteX16967" fmla="*/ 1209663 w 12207421"/>
              <a:gd name="connsiteY16967" fmla="*/ 3532759 h 6933129"/>
              <a:gd name="connsiteX16968" fmla="*/ 1216719 w 12207421"/>
              <a:gd name="connsiteY16968" fmla="*/ 3539813 h 6933129"/>
              <a:gd name="connsiteX16969" fmla="*/ 1218130 w 12207421"/>
              <a:gd name="connsiteY16969" fmla="*/ 3587782 h 6933129"/>
              <a:gd name="connsiteX16970" fmla="*/ 1250580 w 12207421"/>
              <a:gd name="connsiteY16970" fmla="*/ 3577907 h 6933129"/>
              <a:gd name="connsiteX16971" fmla="*/ 1267510 w 12207421"/>
              <a:gd name="connsiteY16971" fmla="*/ 3596248 h 6933129"/>
              <a:gd name="connsiteX16972" fmla="*/ 1263278 w 12207421"/>
              <a:gd name="connsiteY16972" fmla="*/ 3625876 h 6933129"/>
              <a:gd name="connsiteX16973" fmla="*/ 1218835 w 12207421"/>
              <a:gd name="connsiteY16973" fmla="*/ 3642101 h 6933129"/>
              <a:gd name="connsiteX16974" fmla="*/ 1213191 w 12207421"/>
              <a:gd name="connsiteY16974" fmla="*/ 3645628 h 6933129"/>
              <a:gd name="connsiteX16975" fmla="*/ 1206137 w 12207421"/>
              <a:gd name="connsiteY16975" fmla="*/ 3638574 h 6933129"/>
              <a:gd name="connsiteX16976" fmla="*/ 1206137 w 12207421"/>
              <a:gd name="connsiteY16976" fmla="*/ 3632225 h 6933129"/>
              <a:gd name="connsiteX16977" fmla="*/ 1202610 w 12207421"/>
              <a:gd name="connsiteY16977" fmla="*/ 3539813 h 6933129"/>
              <a:gd name="connsiteX16978" fmla="*/ 1209663 w 12207421"/>
              <a:gd name="connsiteY16978" fmla="*/ 3532759 h 6933129"/>
              <a:gd name="connsiteX16979" fmla="*/ 425232 w 12207421"/>
              <a:gd name="connsiteY16979" fmla="*/ 3532067 h 6933129"/>
              <a:gd name="connsiteX16980" fmla="*/ 643919 w 12207421"/>
              <a:gd name="connsiteY16980" fmla="*/ 3534183 h 6933129"/>
              <a:gd name="connsiteX16981" fmla="*/ 651679 w 12207421"/>
              <a:gd name="connsiteY16981" fmla="*/ 3539826 h 6933129"/>
              <a:gd name="connsiteX16982" fmla="*/ 646036 w 12207421"/>
              <a:gd name="connsiteY16982" fmla="*/ 3547586 h 6933129"/>
              <a:gd name="connsiteX16983" fmla="*/ 428760 w 12207421"/>
              <a:gd name="connsiteY16983" fmla="*/ 3547586 h 6933129"/>
              <a:gd name="connsiteX16984" fmla="*/ 401248 w 12207421"/>
              <a:gd name="connsiteY16984" fmla="*/ 3671039 h 6933129"/>
              <a:gd name="connsiteX16985" fmla="*/ 396309 w 12207421"/>
              <a:gd name="connsiteY16985" fmla="*/ 3676682 h 6933129"/>
              <a:gd name="connsiteX16986" fmla="*/ 394900 w 12207421"/>
              <a:gd name="connsiteY16986" fmla="*/ 3676682 h 6933129"/>
              <a:gd name="connsiteX16987" fmla="*/ 389256 w 12207421"/>
              <a:gd name="connsiteY16987" fmla="*/ 3673859 h 6933129"/>
              <a:gd name="connsiteX16988" fmla="*/ 327177 w 12207421"/>
              <a:gd name="connsiteY16988" fmla="*/ 3599789 h 6933129"/>
              <a:gd name="connsiteX16989" fmla="*/ 327883 w 12207421"/>
              <a:gd name="connsiteY16989" fmla="*/ 3589913 h 6933129"/>
              <a:gd name="connsiteX16990" fmla="*/ 337759 w 12207421"/>
              <a:gd name="connsiteY16990" fmla="*/ 3590618 h 6933129"/>
              <a:gd name="connsiteX16991" fmla="*/ 391372 w 12207421"/>
              <a:gd name="connsiteY16991" fmla="*/ 3654108 h 6933129"/>
              <a:gd name="connsiteX16992" fmla="*/ 417473 w 12207421"/>
              <a:gd name="connsiteY16992" fmla="*/ 3537710 h 6933129"/>
              <a:gd name="connsiteX16993" fmla="*/ 425232 w 12207421"/>
              <a:gd name="connsiteY16993" fmla="*/ 3532067 h 6933129"/>
              <a:gd name="connsiteX16994" fmla="*/ 1702762 w 12207421"/>
              <a:gd name="connsiteY16994" fmla="*/ 3530636 h 6933129"/>
              <a:gd name="connsiteX16995" fmla="*/ 1703468 w 12207421"/>
              <a:gd name="connsiteY16995" fmla="*/ 3540513 h 6933129"/>
              <a:gd name="connsiteX16996" fmla="*/ 1664667 w 12207421"/>
              <a:gd name="connsiteY16996" fmla="*/ 3587777 h 6933129"/>
              <a:gd name="connsiteX16997" fmla="*/ 1685126 w 12207421"/>
              <a:gd name="connsiteY16997" fmla="*/ 3608940 h 6933129"/>
              <a:gd name="connsiteX16998" fmla="*/ 1701351 w 12207421"/>
              <a:gd name="connsiteY16998" fmla="*/ 3641391 h 6933129"/>
              <a:gd name="connsiteX16999" fmla="*/ 1694297 w 12207421"/>
              <a:gd name="connsiteY16999" fmla="*/ 3647034 h 6933129"/>
              <a:gd name="connsiteX17000" fmla="*/ 1692886 w 12207421"/>
              <a:gd name="connsiteY17000" fmla="*/ 3647034 h 6933129"/>
              <a:gd name="connsiteX17001" fmla="*/ 1687243 w 12207421"/>
              <a:gd name="connsiteY17001" fmla="*/ 3638569 h 6933129"/>
              <a:gd name="connsiteX17002" fmla="*/ 1675250 w 12207421"/>
              <a:gd name="connsiteY17002" fmla="*/ 3618817 h 6933129"/>
              <a:gd name="connsiteX17003" fmla="*/ 1655497 w 12207421"/>
              <a:gd name="connsiteY17003" fmla="*/ 3599064 h 6933129"/>
              <a:gd name="connsiteX17004" fmla="*/ 1637155 w 12207421"/>
              <a:gd name="connsiteY17004" fmla="*/ 3621638 h 6933129"/>
              <a:gd name="connsiteX17005" fmla="*/ 1616697 w 12207421"/>
              <a:gd name="connsiteY17005" fmla="*/ 3657616 h 6933129"/>
              <a:gd name="connsiteX17006" fmla="*/ 1609643 w 12207421"/>
              <a:gd name="connsiteY17006" fmla="*/ 3663259 h 6933129"/>
              <a:gd name="connsiteX17007" fmla="*/ 1608232 w 12207421"/>
              <a:gd name="connsiteY17007" fmla="*/ 3663259 h 6933129"/>
              <a:gd name="connsiteX17008" fmla="*/ 1602589 w 12207421"/>
              <a:gd name="connsiteY17008" fmla="*/ 3654794 h 6933129"/>
              <a:gd name="connsiteX17009" fmla="*/ 1627279 w 12207421"/>
              <a:gd name="connsiteY17009" fmla="*/ 3613173 h 6933129"/>
              <a:gd name="connsiteX17010" fmla="*/ 1647031 w 12207421"/>
              <a:gd name="connsiteY17010" fmla="*/ 3588483 h 6933129"/>
              <a:gd name="connsiteX17011" fmla="*/ 1612465 w 12207421"/>
              <a:gd name="connsiteY17011" fmla="*/ 3541923 h 6933129"/>
              <a:gd name="connsiteX17012" fmla="*/ 1614581 w 12207421"/>
              <a:gd name="connsiteY17012" fmla="*/ 3532047 h 6933129"/>
              <a:gd name="connsiteX17013" fmla="*/ 1624457 w 12207421"/>
              <a:gd name="connsiteY17013" fmla="*/ 3534164 h 6933129"/>
              <a:gd name="connsiteX17014" fmla="*/ 1656203 w 12207421"/>
              <a:gd name="connsiteY17014" fmla="*/ 3577195 h 6933129"/>
              <a:gd name="connsiteX17015" fmla="*/ 1692886 w 12207421"/>
              <a:gd name="connsiteY17015" fmla="*/ 3531342 h 6933129"/>
              <a:gd name="connsiteX17016" fmla="*/ 1702762 w 12207421"/>
              <a:gd name="connsiteY17016" fmla="*/ 3530636 h 6933129"/>
              <a:gd name="connsiteX17017" fmla="*/ 7806602 w 12207421"/>
              <a:gd name="connsiteY17017" fmla="*/ 3529831 h 6933129"/>
              <a:gd name="connsiteX17018" fmla="*/ 7776268 w 12207421"/>
              <a:gd name="connsiteY17018" fmla="*/ 3537591 h 6933129"/>
              <a:gd name="connsiteX17019" fmla="*/ 7776974 w 12207421"/>
              <a:gd name="connsiteY17019" fmla="*/ 3542529 h 6933129"/>
              <a:gd name="connsiteX17020" fmla="*/ 7772741 w 12207421"/>
              <a:gd name="connsiteY17020" fmla="*/ 3547467 h 6933129"/>
              <a:gd name="connsiteX17021" fmla="*/ 7773447 w 12207421"/>
              <a:gd name="connsiteY17021" fmla="*/ 3548878 h 6933129"/>
              <a:gd name="connsiteX17022" fmla="*/ 7793904 w 12207421"/>
              <a:gd name="connsiteY17022" fmla="*/ 3572863 h 6933129"/>
              <a:gd name="connsiteX17023" fmla="*/ 7819300 w 12207421"/>
              <a:gd name="connsiteY17023" fmla="*/ 3555227 h 6933129"/>
              <a:gd name="connsiteX17024" fmla="*/ 7822827 w 12207421"/>
              <a:gd name="connsiteY17024" fmla="*/ 3537591 h 6933129"/>
              <a:gd name="connsiteX17025" fmla="*/ 7806602 w 12207421"/>
              <a:gd name="connsiteY17025" fmla="*/ 3529831 h 6933129"/>
              <a:gd name="connsiteX17026" fmla="*/ 4633159 w 12207421"/>
              <a:gd name="connsiteY17026" fmla="*/ 3528524 h 6933129"/>
              <a:gd name="connsiteX17027" fmla="*/ 4636686 w 12207421"/>
              <a:gd name="connsiteY17027" fmla="*/ 3562385 h 6933129"/>
              <a:gd name="connsiteX17028" fmla="*/ 4630337 w 12207421"/>
              <a:gd name="connsiteY17028" fmla="*/ 3570145 h 6933129"/>
              <a:gd name="connsiteX17029" fmla="*/ 4629632 w 12207421"/>
              <a:gd name="connsiteY17029" fmla="*/ 3570145 h 6933129"/>
              <a:gd name="connsiteX17030" fmla="*/ 4622577 w 12207421"/>
              <a:gd name="connsiteY17030" fmla="*/ 3563796 h 6933129"/>
              <a:gd name="connsiteX17031" fmla="*/ 4619050 w 12207421"/>
              <a:gd name="connsiteY17031" fmla="*/ 3529229 h 6933129"/>
              <a:gd name="connsiteX17032" fmla="*/ 4571080 w 12207421"/>
              <a:gd name="connsiteY17032" fmla="*/ 3538400 h 6933129"/>
              <a:gd name="connsiteX17033" fmla="*/ 4458914 w 12207421"/>
              <a:gd name="connsiteY17033" fmla="*/ 3732396 h 6933129"/>
              <a:gd name="connsiteX17034" fmla="*/ 4489248 w 12207421"/>
              <a:gd name="connsiteY17034" fmla="*/ 3802235 h 6933129"/>
              <a:gd name="connsiteX17035" fmla="*/ 4560499 w 12207421"/>
              <a:gd name="connsiteY17035" fmla="*/ 3759909 h 6933129"/>
              <a:gd name="connsiteX17036" fmla="*/ 4731215 w 12207421"/>
              <a:gd name="connsiteY17036" fmla="*/ 3786010 h 6933129"/>
              <a:gd name="connsiteX17037" fmla="*/ 4767898 w 12207421"/>
              <a:gd name="connsiteY17037" fmla="*/ 3816344 h 6933129"/>
              <a:gd name="connsiteX17038" fmla="*/ 4782713 w 12207421"/>
              <a:gd name="connsiteY17038" fmla="*/ 3797297 h 6933129"/>
              <a:gd name="connsiteX17039" fmla="*/ 4771425 w 12207421"/>
              <a:gd name="connsiteY17039" fmla="*/ 3600479 h 6933129"/>
              <a:gd name="connsiteX17040" fmla="*/ 4633159 w 12207421"/>
              <a:gd name="connsiteY17040" fmla="*/ 3528524 h 6933129"/>
              <a:gd name="connsiteX17041" fmla="*/ 1878417 w 12207421"/>
              <a:gd name="connsiteY17041" fmla="*/ 3527109 h 6933129"/>
              <a:gd name="connsiteX17042" fmla="*/ 1889704 w 12207421"/>
              <a:gd name="connsiteY17042" fmla="*/ 3542629 h 6933129"/>
              <a:gd name="connsiteX17043" fmla="*/ 1890409 w 12207421"/>
              <a:gd name="connsiteY17043" fmla="*/ 3553916 h 6933129"/>
              <a:gd name="connsiteX17044" fmla="*/ 1891820 w 12207421"/>
              <a:gd name="connsiteY17044" fmla="*/ 3557443 h 6933129"/>
              <a:gd name="connsiteX17045" fmla="*/ 1902403 w 12207421"/>
              <a:gd name="connsiteY17045" fmla="*/ 3585661 h 6933129"/>
              <a:gd name="connsiteX17046" fmla="*/ 1895347 w 12207421"/>
              <a:gd name="connsiteY17046" fmla="*/ 3648446 h 6933129"/>
              <a:gd name="connsiteX17047" fmla="*/ 1861486 w 12207421"/>
              <a:gd name="connsiteY17047" fmla="*/ 3664671 h 6933129"/>
              <a:gd name="connsiteX17048" fmla="*/ 1860781 w 12207421"/>
              <a:gd name="connsiteY17048" fmla="*/ 3664671 h 6933129"/>
              <a:gd name="connsiteX17049" fmla="*/ 1833973 w 12207421"/>
              <a:gd name="connsiteY17049" fmla="*/ 3651268 h 6933129"/>
              <a:gd name="connsiteX17050" fmla="*/ 1835384 w 12207421"/>
              <a:gd name="connsiteY17050" fmla="*/ 3641392 h 6933129"/>
              <a:gd name="connsiteX17051" fmla="*/ 1845260 w 12207421"/>
              <a:gd name="connsiteY17051" fmla="*/ 3642802 h 6933129"/>
              <a:gd name="connsiteX17052" fmla="*/ 1860781 w 12207421"/>
              <a:gd name="connsiteY17052" fmla="*/ 3649857 h 6933129"/>
              <a:gd name="connsiteX17053" fmla="*/ 1884060 w 12207421"/>
              <a:gd name="connsiteY17053" fmla="*/ 3639275 h 6933129"/>
              <a:gd name="connsiteX17054" fmla="*/ 1888998 w 12207421"/>
              <a:gd name="connsiteY17054" fmla="*/ 3589188 h 6933129"/>
              <a:gd name="connsiteX17055" fmla="*/ 1881239 w 12207421"/>
              <a:gd name="connsiteY17055" fmla="*/ 3568025 h 6933129"/>
              <a:gd name="connsiteX17056" fmla="*/ 1852315 w 12207421"/>
              <a:gd name="connsiteY17056" fmla="*/ 3572257 h 6933129"/>
              <a:gd name="connsiteX17057" fmla="*/ 1832562 w 12207421"/>
              <a:gd name="connsiteY17057" fmla="*/ 3544745 h 6933129"/>
              <a:gd name="connsiteX17058" fmla="*/ 1838911 w 12207421"/>
              <a:gd name="connsiteY17058" fmla="*/ 3536985 h 6933129"/>
              <a:gd name="connsiteX17059" fmla="*/ 1846672 w 12207421"/>
              <a:gd name="connsiteY17059" fmla="*/ 3543334 h 6933129"/>
              <a:gd name="connsiteX17060" fmla="*/ 1857959 w 12207421"/>
              <a:gd name="connsiteY17060" fmla="*/ 3560265 h 6933129"/>
              <a:gd name="connsiteX17061" fmla="*/ 1875595 w 12207421"/>
              <a:gd name="connsiteY17061" fmla="*/ 3555327 h 6933129"/>
              <a:gd name="connsiteX17062" fmla="*/ 1875595 w 12207421"/>
              <a:gd name="connsiteY17062" fmla="*/ 3554621 h 6933129"/>
              <a:gd name="connsiteX17063" fmla="*/ 1868540 w 12207421"/>
              <a:gd name="connsiteY17063" fmla="*/ 3535574 h 6933129"/>
              <a:gd name="connsiteX17064" fmla="*/ 1870657 w 12207421"/>
              <a:gd name="connsiteY17064" fmla="*/ 3527815 h 6933129"/>
              <a:gd name="connsiteX17065" fmla="*/ 1878417 w 12207421"/>
              <a:gd name="connsiteY17065" fmla="*/ 3527109 h 6933129"/>
              <a:gd name="connsiteX17066" fmla="*/ 6565039 w 12207421"/>
              <a:gd name="connsiteY17066" fmla="*/ 3526308 h 6933129"/>
              <a:gd name="connsiteX17067" fmla="*/ 6542465 w 12207421"/>
              <a:gd name="connsiteY17067" fmla="*/ 3539006 h 6933129"/>
              <a:gd name="connsiteX17068" fmla="*/ 6538232 w 12207421"/>
              <a:gd name="connsiteY17068" fmla="*/ 3561581 h 6933129"/>
              <a:gd name="connsiteX17069" fmla="*/ 6541759 w 12207421"/>
              <a:gd name="connsiteY17069" fmla="*/ 3560170 h 6933129"/>
              <a:gd name="connsiteX17070" fmla="*/ 6544581 w 12207421"/>
              <a:gd name="connsiteY17070" fmla="*/ 3559464 h 6933129"/>
              <a:gd name="connsiteX17071" fmla="*/ 6550930 w 12207421"/>
              <a:gd name="connsiteY17071" fmla="*/ 3562991 h 6933129"/>
              <a:gd name="connsiteX17072" fmla="*/ 6570682 w 12207421"/>
              <a:gd name="connsiteY17072" fmla="*/ 3552410 h 6933129"/>
              <a:gd name="connsiteX17073" fmla="*/ 6572799 w 12207421"/>
              <a:gd name="connsiteY17073" fmla="*/ 3535479 h 6933129"/>
              <a:gd name="connsiteX17074" fmla="*/ 6565039 w 12207421"/>
              <a:gd name="connsiteY17074" fmla="*/ 3526308 h 6933129"/>
              <a:gd name="connsiteX17075" fmla="*/ 9947617 w 12207421"/>
              <a:gd name="connsiteY17075" fmla="*/ 3524191 h 6933129"/>
              <a:gd name="connsiteX17076" fmla="*/ 9955377 w 12207421"/>
              <a:gd name="connsiteY17076" fmla="*/ 3530540 h 6933129"/>
              <a:gd name="connsiteX17077" fmla="*/ 9958199 w 12207421"/>
              <a:gd name="connsiteY17077" fmla="*/ 3560875 h 6933129"/>
              <a:gd name="connsiteX17078" fmla="*/ 9951144 w 12207421"/>
              <a:gd name="connsiteY17078" fmla="*/ 3568634 h 6933129"/>
              <a:gd name="connsiteX17079" fmla="*/ 9944090 w 12207421"/>
              <a:gd name="connsiteY17079" fmla="*/ 3562285 h 6933129"/>
              <a:gd name="connsiteX17080" fmla="*/ 9941268 w 12207421"/>
              <a:gd name="connsiteY17080" fmla="*/ 3531950 h 6933129"/>
              <a:gd name="connsiteX17081" fmla="*/ 9947617 w 12207421"/>
              <a:gd name="connsiteY17081" fmla="*/ 3524191 h 6933129"/>
              <a:gd name="connsiteX17082" fmla="*/ 8441500 w 12207421"/>
              <a:gd name="connsiteY17082" fmla="*/ 3523491 h 6933129"/>
              <a:gd name="connsiteX17083" fmla="*/ 8469012 w 12207421"/>
              <a:gd name="connsiteY17083" fmla="*/ 3524902 h 6933129"/>
              <a:gd name="connsiteX17084" fmla="*/ 8487353 w 12207421"/>
              <a:gd name="connsiteY17084" fmla="*/ 3546065 h 6933129"/>
              <a:gd name="connsiteX17085" fmla="*/ 8483121 w 12207421"/>
              <a:gd name="connsiteY17085" fmla="*/ 3573578 h 6933129"/>
              <a:gd name="connsiteX17086" fmla="*/ 8501462 w 12207421"/>
              <a:gd name="connsiteY17086" fmla="*/ 3598268 h 6933129"/>
              <a:gd name="connsiteX17087" fmla="*/ 8489470 w 12207421"/>
              <a:gd name="connsiteY17087" fmla="*/ 3623664 h 6933129"/>
              <a:gd name="connsiteX17088" fmla="*/ 8459841 w 12207421"/>
              <a:gd name="connsiteY17088" fmla="*/ 3631424 h 6933129"/>
              <a:gd name="connsiteX17089" fmla="*/ 8454903 w 12207421"/>
              <a:gd name="connsiteY17089" fmla="*/ 3622958 h 6933129"/>
              <a:gd name="connsiteX17090" fmla="*/ 8463368 w 12207421"/>
              <a:gd name="connsiteY17090" fmla="*/ 3618020 h 6933129"/>
              <a:gd name="connsiteX17091" fmla="*/ 8480299 w 12207421"/>
              <a:gd name="connsiteY17091" fmla="*/ 3613082 h 6933129"/>
              <a:gd name="connsiteX17092" fmla="*/ 8486648 w 12207421"/>
              <a:gd name="connsiteY17092" fmla="*/ 3599679 h 6933129"/>
              <a:gd name="connsiteX17093" fmla="*/ 8476772 w 12207421"/>
              <a:gd name="connsiteY17093" fmla="*/ 3586981 h 6933129"/>
              <a:gd name="connsiteX17094" fmla="*/ 8470423 w 12207421"/>
              <a:gd name="connsiteY17094" fmla="*/ 3585570 h 6933129"/>
              <a:gd name="connsiteX17095" fmla="*/ 8459841 w 12207421"/>
              <a:gd name="connsiteY17095" fmla="*/ 3589097 h 6933129"/>
              <a:gd name="connsiteX17096" fmla="*/ 8452081 w 12207421"/>
              <a:gd name="connsiteY17096" fmla="*/ 3584865 h 6933129"/>
              <a:gd name="connsiteX17097" fmla="*/ 8454198 w 12207421"/>
              <a:gd name="connsiteY17097" fmla="*/ 3576399 h 6933129"/>
              <a:gd name="connsiteX17098" fmla="*/ 8465485 w 12207421"/>
              <a:gd name="connsiteY17098" fmla="*/ 3571461 h 6933129"/>
              <a:gd name="connsiteX17099" fmla="*/ 8470423 w 12207421"/>
              <a:gd name="connsiteY17099" fmla="*/ 3565818 h 6933129"/>
              <a:gd name="connsiteX17100" fmla="*/ 8473245 w 12207421"/>
              <a:gd name="connsiteY17100" fmla="*/ 3549593 h 6933129"/>
              <a:gd name="connsiteX17101" fmla="*/ 8462663 w 12207421"/>
              <a:gd name="connsiteY17101" fmla="*/ 3537600 h 6933129"/>
              <a:gd name="connsiteX17102" fmla="*/ 8446438 w 12207421"/>
              <a:gd name="connsiteY17102" fmla="*/ 3536895 h 6933129"/>
              <a:gd name="connsiteX17103" fmla="*/ 8428802 w 12207421"/>
              <a:gd name="connsiteY17103" fmla="*/ 3579221 h 6933129"/>
              <a:gd name="connsiteX17104" fmla="*/ 8449259 w 12207421"/>
              <a:gd name="connsiteY17104" fmla="*/ 3658230 h 6933129"/>
              <a:gd name="connsiteX17105" fmla="*/ 8446438 w 12207421"/>
              <a:gd name="connsiteY17105" fmla="*/ 3667400 h 6933129"/>
              <a:gd name="connsiteX17106" fmla="*/ 8442910 w 12207421"/>
              <a:gd name="connsiteY17106" fmla="*/ 3668106 h 6933129"/>
              <a:gd name="connsiteX17107" fmla="*/ 8436562 w 12207421"/>
              <a:gd name="connsiteY17107" fmla="*/ 3664579 h 6933129"/>
              <a:gd name="connsiteX17108" fmla="*/ 8414693 w 12207421"/>
              <a:gd name="connsiteY17108" fmla="*/ 3579221 h 6933129"/>
              <a:gd name="connsiteX17109" fmla="*/ 8441500 w 12207421"/>
              <a:gd name="connsiteY17109" fmla="*/ 3523491 h 6933129"/>
              <a:gd name="connsiteX17110" fmla="*/ 6399259 w 12207421"/>
              <a:gd name="connsiteY17110" fmla="*/ 3523488 h 6933129"/>
              <a:gd name="connsiteX17111" fmla="*/ 6485322 w 12207421"/>
              <a:gd name="connsiteY17111" fmla="*/ 3528426 h 6933129"/>
              <a:gd name="connsiteX17112" fmla="*/ 6491672 w 12207421"/>
              <a:gd name="connsiteY17112" fmla="*/ 3536186 h 6933129"/>
              <a:gd name="connsiteX17113" fmla="*/ 6484617 w 12207421"/>
              <a:gd name="connsiteY17113" fmla="*/ 3542535 h 6933129"/>
              <a:gd name="connsiteX17114" fmla="*/ 6483912 w 12207421"/>
              <a:gd name="connsiteY17114" fmla="*/ 3542535 h 6933129"/>
              <a:gd name="connsiteX17115" fmla="*/ 6397847 w 12207421"/>
              <a:gd name="connsiteY17115" fmla="*/ 3537597 h 6933129"/>
              <a:gd name="connsiteX17116" fmla="*/ 6391498 w 12207421"/>
              <a:gd name="connsiteY17116" fmla="*/ 3529837 h 6933129"/>
              <a:gd name="connsiteX17117" fmla="*/ 6399259 w 12207421"/>
              <a:gd name="connsiteY17117" fmla="*/ 3523488 h 6933129"/>
              <a:gd name="connsiteX17118" fmla="*/ 2217023 w 12207421"/>
              <a:gd name="connsiteY17118" fmla="*/ 3522883 h 6933129"/>
              <a:gd name="connsiteX17119" fmla="*/ 2200091 w 12207421"/>
              <a:gd name="connsiteY17119" fmla="*/ 3532760 h 6933129"/>
              <a:gd name="connsiteX17120" fmla="*/ 2201502 w 12207421"/>
              <a:gd name="connsiteY17120" fmla="*/ 3547574 h 6933129"/>
              <a:gd name="connsiteX17121" fmla="*/ 2208558 w 12207421"/>
              <a:gd name="connsiteY17121" fmla="*/ 3551101 h 6933129"/>
              <a:gd name="connsiteX17122" fmla="*/ 2217728 w 12207421"/>
              <a:gd name="connsiteY17122" fmla="*/ 3539814 h 6933129"/>
              <a:gd name="connsiteX17123" fmla="*/ 2217023 w 12207421"/>
              <a:gd name="connsiteY17123" fmla="*/ 3522883 h 6933129"/>
              <a:gd name="connsiteX17124" fmla="*/ 6347762 w 12207421"/>
              <a:gd name="connsiteY17124" fmla="*/ 3522782 h 6933129"/>
              <a:gd name="connsiteX17125" fmla="*/ 6355522 w 12207421"/>
              <a:gd name="connsiteY17125" fmla="*/ 3529131 h 6933129"/>
              <a:gd name="connsiteX17126" fmla="*/ 6349173 w 12207421"/>
              <a:gd name="connsiteY17126" fmla="*/ 3536891 h 6933129"/>
              <a:gd name="connsiteX17127" fmla="*/ 6320955 w 12207421"/>
              <a:gd name="connsiteY17127" fmla="*/ 3539712 h 6933129"/>
              <a:gd name="connsiteX17128" fmla="*/ 6313900 w 12207421"/>
              <a:gd name="connsiteY17128" fmla="*/ 3533363 h 6933129"/>
              <a:gd name="connsiteX17129" fmla="*/ 6320250 w 12207421"/>
              <a:gd name="connsiteY17129" fmla="*/ 3525604 h 6933129"/>
              <a:gd name="connsiteX17130" fmla="*/ 2447701 w 12207421"/>
              <a:gd name="connsiteY17130" fmla="*/ 3521466 h 6933129"/>
              <a:gd name="connsiteX17131" fmla="*/ 2452639 w 12207421"/>
              <a:gd name="connsiteY17131" fmla="*/ 3529931 h 6933129"/>
              <a:gd name="connsiteX17132" fmla="*/ 2449112 w 12207421"/>
              <a:gd name="connsiteY17132" fmla="*/ 3590599 h 6933129"/>
              <a:gd name="connsiteX17133" fmla="*/ 2488616 w 12207421"/>
              <a:gd name="connsiteY17133" fmla="*/ 3580723 h 6933129"/>
              <a:gd name="connsiteX17134" fmla="*/ 2516129 w 12207421"/>
              <a:gd name="connsiteY17134" fmla="*/ 3596243 h 6933129"/>
              <a:gd name="connsiteX17135" fmla="*/ 2512601 w 12207421"/>
              <a:gd name="connsiteY17135" fmla="*/ 3627282 h 6933129"/>
              <a:gd name="connsiteX17136" fmla="*/ 2477329 w 12207421"/>
              <a:gd name="connsiteY17136" fmla="*/ 3652678 h 6933129"/>
              <a:gd name="connsiteX17137" fmla="*/ 2473097 w 12207421"/>
              <a:gd name="connsiteY17137" fmla="*/ 3652678 h 6933129"/>
              <a:gd name="connsiteX17138" fmla="*/ 2441352 w 12207421"/>
              <a:gd name="connsiteY17138" fmla="*/ 3618817 h 6933129"/>
              <a:gd name="connsiteX17139" fmla="*/ 2439235 w 12207421"/>
              <a:gd name="connsiteY17139" fmla="*/ 3611057 h 6933129"/>
              <a:gd name="connsiteX17140" fmla="*/ 2436414 w 12207421"/>
              <a:gd name="connsiteY17140" fmla="*/ 3606824 h 6933129"/>
              <a:gd name="connsiteX17141" fmla="*/ 2436414 w 12207421"/>
              <a:gd name="connsiteY17141" fmla="*/ 3601181 h 6933129"/>
              <a:gd name="connsiteX17142" fmla="*/ 2439235 w 12207421"/>
              <a:gd name="connsiteY17142" fmla="*/ 3526404 h 6933129"/>
              <a:gd name="connsiteX17143" fmla="*/ 2447701 w 12207421"/>
              <a:gd name="connsiteY17143" fmla="*/ 3521466 h 6933129"/>
              <a:gd name="connsiteX17144" fmla="*/ 5881485 w 12207421"/>
              <a:gd name="connsiteY17144" fmla="*/ 3515740 h 6933129"/>
              <a:gd name="connsiteX17145" fmla="*/ 5884308 w 12207421"/>
              <a:gd name="connsiteY17145" fmla="*/ 3525616 h 6933129"/>
              <a:gd name="connsiteX17146" fmla="*/ 5829988 w 12207421"/>
              <a:gd name="connsiteY17146" fmla="*/ 3628610 h 6933129"/>
              <a:gd name="connsiteX17147" fmla="*/ 5823639 w 12207421"/>
              <a:gd name="connsiteY17147" fmla="*/ 3632137 h 6933129"/>
              <a:gd name="connsiteX17148" fmla="*/ 5820112 w 12207421"/>
              <a:gd name="connsiteY17148" fmla="*/ 3631432 h 6933129"/>
              <a:gd name="connsiteX17149" fmla="*/ 5817290 w 12207421"/>
              <a:gd name="connsiteY17149" fmla="*/ 3621555 h 6933129"/>
              <a:gd name="connsiteX17150" fmla="*/ 5844097 w 12207421"/>
              <a:gd name="connsiteY17150" fmla="*/ 3571470 h 6933129"/>
              <a:gd name="connsiteX17151" fmla="*/ 5792600 w 12207421"/>
              <a:gd name="connsiteY17151" fmla="*/ 3538314 h 6933129"/>
              <a:gd name="connsiteX17152" fmla="*/ 5790483 w 12207421"/>
              <a:gd name="connsiteY17152" fmla="*/ 3528438 h 6933129"/>
              <a:gd name="connsiteX17153" fmla="*/ 5800359 w 12207421"/>
              <a:gd name="connsiteY17153" fmla="*/ 3526322 h 6933129"/>
              <a:gd name="connsiteX17154" fmla="*/ 5850446 w 12207421"/>
              <a:gd name="connsiteY17154" fmla="*/ 3558772 h 6933129"/>
              <a:gd name="connsiteX17155" fmla="*/ 5871609 w 12207421"/>
              <a:gd name="connsiteY17155" fmla="*/ 3518562 h 6933129"/>
              <a:gd name="connsiteX17156" fmla="*/ 5881485 w 12207421"/>
              <a:gd name="connsiteY17156" fmla="*/ 3515740 h 6933129"/>
              <a:gd name="connsiteX17157" fmla="*/ 4626170 w 12207421"/>
              <a:gd name="connsiteY17157" fmla="*/ 3514636 h 6933129"/>
              <a:gd name="connsiteX17158" fmla="*/ 4782713 w 12207421"/>
              <a:gd name="connsiteY17158" fmla="*/ 3592014 h 6933129"/>
              <a:gd name="connsiteX17159" fmla="*/ 4794705 w 12207421"/>
              <a:gd name="connsiteY17159" fmla="*/ 3805057 h 6933129"/>
              <a:gd name="connsiteX17160" fmla="*/ 4777774 w 12207421"/>
              <a:gd name="connsiteY17160" fmla="*/ 3826926 h 6933129"/>
              <a:gd name="connsiteX17161" fmla="*/ 4803876 w 12207421"/>
              <a:gd name="connsiteY17161" fmla="*/ 3980712 h 6933129"/>
              <a:gd name="connsiteX17162" fmla="*/ 4651500 w 12207421"/>
              <a:gd name="connsiteY17162" fmla="*/ 4130971 h 6933129"/>
              <a:gd name="connsiteX17163" fmla="*/ 4621166 w 12207421"/>
              <a:gd name="connsiteY17163" fmla="*/ 4133794 h 6933129"/>
              <a:gd name="connsiteX17164" fmla="*/ 4431401 w 12207421"/>
              <a:gd name="connsiteY17164" fmla="*/ 3988472 h 6933129"/>
              <a:gd name="connsiteX17165" fmla="*/ 4479372 w 12207421"/>
              <a:gd name="connsiteY17165" fmla="*/ 3812817 h 6933129"/>
              <a:gd name="connsiteX17166" fmla="*/ 4445510 w 12207421"/>
              <a:gd name="connsiteY17166" fmla="*/ 3735924 h 6933129"/>
              <a:gd name="connsiteX17167" fmla="*/ 4566847 w 12207421"/>
              <a:gd name="connsiteY17167" fmla="*/ 3524997 h 6933129"/>
              <a:gd name="connsiteX17168" fmla="*/ 4626170 w 12207421"/>
              <a:gd name="connsiteY17168" fmla="*/ 3514636 h 6933129"/>
              <a:gd name="connsiteX17169" fmla="*/ 2231132 w 12207421"/>
              <a:gd name="connsiteY17169" fmla="*/ 3509480 h 6933129"/>
              <a:gd name="connsiteX17170" fmla="*/ 2236775 w 12207421"/>
              <a:gd name="connsiteY17170" fmla="*/ 3517945 h 6933129"/>
              <a:gd name="connsiteX17171" fmla="*/ 2231132 w 12207421"/>
              <a:gd name="connsiteY17171" fmla="*/ 3523589 h 6933129"/>
              <a:gd name="connsiteX17172" fmla="*/ 2241008 w 12207421"/>
              <a:gd name="connsiteY17172" fmla="*/ 3565210 h 6933129"/>
              <a:gd name="connsiteX17173" fmla="*/ 2236070 w 12207421"/>
              <a:gd name="connsiteY17173" fmla="*/ 3573675 h 6933129"/>
              <a:gd name="connsiteX17174" fmla="*/ 2234659 w 12207421"/>
              <a:gd name="connsiteY17174" fmla="*/ 3573675 h 6933129"/>
              <a:gd name="connsiteX17175" fmla="*/ 2227605 w 12207421"/>
              <a:gd name="connsiteY17175" fmla="*/ 3568032 h 6933129"/>
              <a:gd name="connsiteX17176" fmla="*/ 2224783 w 12207421"/>
              <a:gd name="connsiteY17176" fmla="*/ 3556745 h 6933129"/>
              <a:gd name="connsiteX17177" fmla="*/ 2211379 w 12207421"/>
              <a:gd name="connsiteY17177" fmla="*/ 3565210 h 6933129"/>
              <a:gd name="connsiteX17178" fmla="*/ 2189510 w 12207421"/>
              <a:gd name="connsiteY17178" fmla="*/ 3555334 h 6933129"/>
              <a:gd name="connsiteX17179" fmla="*/ 2187393 w 12207421"/>
              <a:gd name="connsiteY17179" fmla="*/ 3525705 h 6933129"/>
              <a:gd name="connsiteX17180" fmla="*/ 2231132 w 12207421"/>
              <a:gd name="connsiteY17180" fmla="*/ 3509480 h 6933129"/>
              <a:gd name="connsiteX17181" fmla="*/ 7349485 w 12207421"/>
              <a:gd name="connsiteY17181" fmla="*/ 3509373 h 6933129"/>
              <a:gd name="connsiteX17182" fmla="*/ 7357245 w 12207421"/>
              <a:gd name="connsiteY17182" fmla="*/ 3515722 h 6933129"/>
              <a:gd name="connsiteX17183" fmla="*/ 7350896 w 12207421"/>
              <a:gd name="connsiteY17183" fmla="*/ 3523482 h 6933129"/>
              <a:gd name="connsiteX17184" fmla="*/ 7320560 w 12207421"/>
              <a:gd name="connsiteY17184" fmla="*/ 3527009 h 6933129"/>
              <a:gd name="connsiteX17185" fmla="*/ 7319855 w 12207421"/>
              <a:gd name="connsiteY17185" fmla="*/ 3527009 h 6933129"/>
              <a:gd name="connsiteX17186" fmla="*/ 7312801 w 12207421"/>
              <a:gd name="connsiteY17186" fmla="*/ 3520660 h 6933129"/>
              <a:gd name="connsiteX17187" fmla="*/ 7319150 w 12207421"/>
              <a:gd name="connsiteY17187" fmla="*/ 3512900 h 6933129"/>
              <a:gd name="connsiteX17188" fmla="*/ 8723676 w 12207421"/>
              <a:gd name="connsiteY17188" fmla="*/ 3506561 h 6933129"/>
              <a:gd name="connsiteX17189" fmla="*/ 8733553 w 12207421"/>
              <a:gd name="connsiteY17189" fmla="*/ 3509383 h 6933129"/>
              <a:gd name="connsiteX17190" fmla="*/ 8718738 w 12207421"/>
              <a:gd name="connsiteY17190" fmla="*/ 3890319 h 6933129"/>
              <a:gd name="connsiteX17191" fmla="*/ 8713095 w 12207421"/>
              <a:gd name="connsiteY17191" fmla="*/ 3893846 h 6933129"/>
              <a:gd name="connsiteX17192" fmla="*/ 8710273 w 12207421"/>
              <a:gd name="connsiteY17192" fmla="*/ 3893141 h 6933129"/>
              <a:gd name="connsiteX17193" fmla="*/ 8705335 w 12207421"/>
              <a:gd name="connsiteY17193" fmla="*/ 3884676 h 6933129"/>
              <a:gd name="connsiteX17194" fmla="*/ 8709568 w 12207421"/>
              <a:gd name="connsiteY17194" fmla="*/ 3871272 h 6933129"/>
              <a:gd name="connsiteX17195" fmla="*/ 8716622 w 12207421"/>
              <a:gd name="connsiteY17195" fmla="*/ 3866334 h 6933129"/>
              <a:gd name="connsiteX17196" fmla="*/ 8720854 w 12207421"/>
              <a:gd name="connsiteY17196" fmla="*/ 3516437 h 6933129"/>
              <a:gd name="connsiteX17197" fmla="*/ 8723676 w 12207421"/>
              <a:gd name="connsiteY17197" fmla="*/ 3506561 h 6933129"/>
              <a:gd name="connsiteX17198" fmla="*/ 1917216 w 12207421"/>
              <a:gd name="connsiteY17198" fmla="*/ 3505946 h 6933129"/>
              <a:gd name="connsiteX17199" fmla="*/ 1941202 w 12207421"/>
              <a:gd name="connsiteY17199" fmla="*/ 3512295 h 6933129"/>
              <a:gd name="connsiteX17200" fmla="*/ 1956016 w 12207421"/>
              <a:gd name="connsiteY17200" fmla="*/ 3536985 h 6933129"/>
              <a:gd name="connsiteX17201" fmla="*/ 1953194 w 12207421"/>
              <a:gd name="connsiteY17201" fmla="*/ 3548272 h 6933129"/>
              <a:gd name="connsiteX17202" fmla="*/ 1951078 w 12207421"/>
              <a:gd name="connsiteY17202" fmla="*/ 3556738 h 6933129"/>
              <a:gd name="connsiteX17203" fmla="*/ 1953194 w 12207421"/>
              <a:gd name="connsiteY17203" fmla="*/ 3558149 h 6933129"/>
              <a:gd name="connsiteX17204" fmla="*/ 1959543 w 12207421"/>
              <a:gd name="connsiteY17204" fmla="*/ 3558149 h 6933129"/>
              <a:gd name="connsiteX17205" fmla="*/ 1970831 w 12207421"/>
              <a:gd name="connsiteY17205" fmla="*/ 3546861 h 6933129"/>
              <a:gd name="connsiteX17206" fmla="*/ 1980707 w 12207421"/>
              <a:gd name="connsiteY17206" fmla="*/ 3545451 h 6933129"/>
              <a:gd name="connsiteX17207" fmla="*/ 1982118 w 12207421"/>
              <a:gd name="connsiteY17207" fmla="*/ 3555327 h 6933129"/>
              <a:gd name="connsiteX17208" fmla="*/ 1965186 w 12207421"/>
              <a:gd name="connsiteY17208" fmla="*/ 3571553 h 6933129"/>
              <a:gd name="connsiteX17209" fmla="*/ 1956016 w 12207421"/>
              <a:gd name="connsiteY17209" fmla="*/ 3573669 h 6933129"/>
              <a:gd name="connsiteX17210" fmla="*/ 1948256 w 12207421"/>
              <a:gd name="connsiteY17210" fmla="*/ 3572258 h 6933129"/>
              <a:gd name="connsiteX17211" fmla="*/ 1938380 w 12207421"/>
              <a:gd name="connsiteY17211" fmla="*/ 3563088 h 6933129"/>
              <a:gd name="connsiteX17212" fmla="*/ 1939791 w 12207421"/>
              <a:gd name="connsiteY17212" fmla="*/ 3544040 h 6933129"/>
              <a:gd name="connsiteX17213" fmla="*/ 1941907 w 12207421"/>
              <a:gd name="connsiteY17213" fmla="*/ 3536985 h 6933129"/>
              <a:gd name="connsiteX17214" fmla="*/ 1934147 w 12207421"/>
              <a:gd name="connsiteY17214" fmla="*/ 3525698 h 6933129"/>
              <a:gd name="connsiteX17215" fmla="*/ 1915100 w 12207421"/>
              <a:gd name="connsiteY17215" fmla="*/ 3520760 h 6933129"/>
              <a:gd name="connsiteX17216" fmla="*/ 1909457 w 12207421"/>
              <a:gd name="connsiteY17216" fmla="*/ 3512295 h 6933129"/>
              <a:gd name="connsiteX17217" fmla="*/ 1917216 w 12207421"/>
              <a:gd name="connsiteY17217" fmla="*/ 3505946 h 6933129"/>
              <a:gd name="connsiteX17218" fmla="*/ 5522418 w 12207421"/>
              <a:gd name="connsiteY17218" fmla="*/ 3505864 h 6933129"/>
              <a:gd name="connsiteX17219" fmla="*/ 5543581 w 12207421"/>
              <a:gd name="connsiteY17219" fmla="*/ 3512918 h 6933129"/>
              <a:gd name="connsiteX17220" fmla="*/ 5551341 w 12207421"/>
              <a:gd name="connsiteY17220" fmla="*/ 3547486 h 6933129"/>
              <a:gd name="connsiteX17221" fmla="*/ 5543581 w 12207421"/>
              <a:gd name="connsiteY17221" fmla="*/ 3565122 h 6933129"/>
              <a:gd name="connsiteX17222" fmla="*/ 5576032 w 12207421"/>
              <a:gd name="connsiteY17222" fmla="*/ 3566533 h 6933129"/>
              <a:gd name="connsiteX17223" fmla="*/ 5582381 w 12207421"/>
              <a:gd name="connsiteY17223" fmla="*/ 3573587 h 6933129"/>
              <a:gd name="connsiteX17224" fmla="*/ 5575327 w 12207421"/>
              <a:gd name="connsiteY17224" fmla="*/ 3579936 h 6933129"/>
              <a:gd name="connsiteX17225" fmla="*/ 5574620 w 12207421"/>
              <a:gd name="connsiteY17225" fmla="*/ 3579936 h 6933129"/>
              <a:gd name="connsiteX17226" fmla="*/ 5529472 w 12207421"/>
              <a:gd name="connsiteY17226" fmla="*/ 3577820 h 6933129"/>
              <a:gd name="connsiteX17227" fmla="*/ 5523829 w 12207421"/>
              <a:gd name="connsiteY17227" fmla="*/ 3573587 h 6933129"/>
              <a:gd name="connsiteX17228" fmla="*/ 5524534 w 12207421"/>
              <a:gd name="connsiteY17228" fmla="*/ 3566533 h 6933129"/>
              <a:gd name="connsiteX17229" fmla="*/ 5537232 w 12207421"/>
              <a:gd name="connsiteY17229" fmla="*/ 3542548 h 6933129"/>
              <a:gd name="connsiteX17230" fmla="*/ 5532999 w 12207421"/>
              <a:gd name="connsiteY17230" fmla="*/ 3522089 h 6933129"/>
              <a:gd name="connsiteX17231" fmla="*/ 5523829 w 12207421"/>
              <a:gd name="connsiteY17231" fmla="*/ 3519267 h 6933129"/>
              <a:gd name="connsiteX17232" fmla="*/ 5518185 w 12207421"/>
              <a:gd name="connsiteY17232" fmla="*/ 3522089 h 6933129"/>
              <a:gd name="connsiteX17233" fmla="*/ 5508309 w 12207421"/>
              <a:gd name="connsiteY17233" fmla="*/ 3524206 h 6933129"/>
              <a:gd name="connsiteX17234" fmla="*/ 5506898 w 12207421"/>
              <a:gd name="connsiteY17234" fmla="*/ 3515035 h 6933129"/>
              <a:gd name="connsiteX17235" fmla="*/ 5522418 w 12207421"/>
              <a:gd name="connsiteY17235" fmla="*/ 3505864 h 6933129"/>
              <a:gd name="connsiteX17236" fmla="*/ 11660797 w 12207421"/>
              <a:gd name="connsiteY17236" fmla="*/ 3501865 h 6933129"/>
              <a:gd name="connsiteX17237" fmla="*/ 11668558 w 12207421"/>
              <a:gd name="connsiteY17237" fmla="*/ 3508214 h 6933129"/>
              <a:gd name="connsiteX17238" fmla="*/ 11672790 w 12207421"/>
              <a:gd name="connsiteY17238" fmla="*/ 3580169 h 6933129"/>
              <a:gd name="connsiteX17239" fmla="*/ 11665736 w 12207421"/>
              <a:gd name="connsiteY17239" fmla="*/ 3587929 h 6933129"/>
              <a:gd name="connsiteX17240" fmla="*/ 11658680 w 12207421"/>
              <a:gd name="connsiteY17240" fmla="*/ 3581580 h 6933129"/>
              <a:gd name="connsiteX17241" fmla="*/ 11654448 w 12207421"/>
              <a:gd name="connsiteY17241" fmla="*/ 3509625 h 6933129"/>
              <a:gd name="connsiteX17242" fmla="*/ 11660797 w 12207421"/>
              <a:gd name="connsiteY17242" fmla="*/ 3501865 h 6933129"/>
              <a:gd name="connsiteX17243" fmla="*/ 6258171 w 12207421"/>
              <a:gd name="connsiteY17243" fmla="*/ 3500208 h 6933129"/>
              <a:gd name="connsiteX17244" fmla="*/ 6233480 w 12207421"/>
              <a:gd name="connsiteY17244" fmla="*/ 3558055 h 6933129"/>
              <a:gd name="connsiteX17245" fmla="*/ 6277217 w 12207421"/>
              <a:gd name="connsiteY17245" fmla="*/ 3560171 h 6933129"/>
              <a:gd name="connsiteX17246" fmla="*/ 7101168 w 12207421"/>
              <a:gd name="connsiteY17246" fmla="*/ 3496675 h 6933129"/>
              <a:gd name="connsiteX17247" fmla="*/ 7111044 w 12207421"/>
              <a:gd name="connsiteY17247" fmla="*/ 3499497 h 6933129"/>
              <a:gd name="connsiteX17248" fmla="*/ 7108222 w 12207421"/>
              <a:gd name="connsiteY17248" fmla="*/ 3509374 h 6933129"/>
              <a:gd name="connsiteX17249" fmla="*/ 7070128 w 12207421"/>
              <a:gd name="connsiteY17249" fmla="*/ 3518545 h 6933129"/>
              <a:gd name="connsiteX17250" fmla="*/ 7047553 w 12207421"/>
              <a:gd name="connsiteY17250" fmla="*/ 3515018 h 6933129"/>
              <a:gd name="connsiteX17251" fmla="*/ 7042615 w 12207421"/>
              <a:gd name="connsiteY17251" fmla="*/ 3506551 h 6933129"/>
              <a:gd name="connsiteX17252" fmla="*/ 7051080 w 12207421"/>
              <a:gd name="connsiteY17252" fmla="*/ 3501613 h 6933129"/>
              <a:gd name="connsiteX17253" fmla="*/ 7101168 w 12207421"/>
              <a:gd name="connsiteY17253" fmla="*/ 3496675 h 6933129"/>
              <a:gd name="connsiteX17254" fmla="*/ 10514086 w 12207421"/>
              <a:gd name="connsiteY17254" fmla="*/ 3494556 h 6933129"/>
              <a:gd name="connsiteX17255" fmla="*/ 10521140 w 12207421"/>
              <a:gd name="connsiteY17255" fmla="*/ 3498083 h 6933129"/>
              <a:gd name="connsiteX17256" fmla="*/ 10519729 w 12207421"/>
              <a:gd name="connsiteY17256" fmla="*/ 3506548 h 6933129"/>
              <a:gd name="connsiteX17257" fmla="*/ 10490807 w 12207421"/>
              <a:gd name="connsiteY17257" fmla="*/ 3522773 h 6933129"/>
              <a:gd name="connsiteX17258" fmla="*/ 10482341 w 12207421"/>
              <a:gd name="connsiteY17258" fmla="*/ 3517835 h 6933129"/>
              <a:gd name="connsiteX17259" fmla="*/ 10482341 w 12207421"/>
              <a:gd name="connsiteY17259" fmla="*/ 3513602 h 6933129"/>
              <a:gd name="connsiteX17260" fmla="*/ 10350424 w 12207421"/>
              <a:gd name="connsiteY17260" fmla="*/ 3533355 h 6933129"/>
              <a:gd name="connsiteX17261" fmla="*/ 10271414 w 12207421"/>
              <a:gd name="connsiteY17261" fmla="*/ 3527006 h 6933129"/>
              <a:gd name="connsiteX17262" fmla="*/ 10243902 w 12207421"/>
              <a:gd name="connsiteY17262" fmla="*/ 3737228 h 6933129"/>
              <a:gd name="connsiteX17263" fmla="*/ 10238259 w 12207421"/>
              <a:gd name="connsiteY17263" fmla="*/ 3742166 h 6933129"/>
              <a:gd name="connsiteX17264" fmla="*/ 10237553 w 12207421"/>
              <a:gd name="connsiteY17264" fmla="*/ 3742166 h 6933129"/>
              <a:gd name="connsiteX17265" fmla="*/ 10230498 w 12207421"/>
              <a:gd name="connsiteY17265" fmla="*/ 3739345 h 6933129"/>
              <a:gd name="connsiteX17266" fmla="*/ 10184645 w 12207421"/>
              <a:gd name="connsiteY17266" fmla="*/ 3583442 h 6933129"/>
              <a:gd name="connsiteX17267" fmla="*/ 10190994 w 12207421"/>
              <a:gd name="connsiteY17267" fmla="*/ 3575682 h 6933129"/>
              <a:gd name="connsiteX17268" fmla="*/ 10198754 w 12207421"/>
              <a:gd name="connsiteY17268" fmla="*/ 3582031 h 6933129"/>
              <a:gd name="connsiteX17269" fmla="*/ 10234731 w 12207421"/>
              <a:gd name="connsiteY17269" fmla="*/ 3715360 h 6933129"/>
              <a:gd name="connsiteX17270" fmla="*/ 10257305 w 12207421"/>
              <a:gd name="connsiteY17270" fmla="*/ 3512192 h 6933129"/>
              <a:gd name="connsiteX17271" fmla="*/ 10261538 w 12207421"/>
              <a:gd name="connsiteY17271" fmla="*/ 3505843 h 6933129"/>
              <a:gd name="connsiteX17272" fmla="*/ 10269298 w 12207421"/>
              <a:gd name="connsiteY17272" fmla="*/ 3507254 h 6933129"/>
              <a:gd name="connsiteX17273" fmla="*/ 10348307 w 12207421"/>
              <a:gd name="connsiteY17273" fmla="*/ 3519246 h 6933129"/>
              <a:gd name="connsiteX17274" fmla="*/ 1111607 w 12207421"/>
              <a:gd name="connsiteY17274" fmla="*/ 3491843 h 6933129"/>
              <a:gd name="connsiteX17275" fmla="*/ 1119368 w 12207421"/>
              <a:gd name="connsiteY17275" fmla="*/ 3498192 h 6933129"/>
              <a:gd name="connsiteX17276" fmla="*/ 1123600 w 12207421"/>
              <a:gd name="connsiteY17276" fmla="*/ 3570147 h 6933129"/>
              <a:gd name="connsiteX17277" fmla="*/ 1116546 w 12207421"/>
              <a:gd name="connsiteY17277" fmla="*/ 3577907 h 6933129"/>
              <a:gd name="connsiteX17278" fmla="*/ 1109490 w 12207421"/>
              <a:gd name="connsiteY17278" fmla="*/ 3571558 h 6933129"/>
              <a:gd name="connsiteX17279" fmla="*/ 1105258 w 12207421"/>
              <a:gd name="connsiteY17279" fmla="*/ 3499603 h 6933129"/>
              <a:gd name="connsiteX17280" fmla="*/ 1111607 w 12207421"/>
              <a:gd name="connsiteY17280" fmla="*/ 3491843 h 6933129"/>
              <a:gd name="connsiteX17281" fmla="*/ 9082041 w 12207421"/>
              <a:gd name="connsiteY17281" fmla="*/ 3491752 h 6933129"/>
              <a:gd name="connsiteX17282" fmla="*/ 9461569 w 12207421"/>
              <a:gd name="connsiteY17282" fmla="*/ 3492457 h 6933129"/>
              <a:gd name="connsiteX17283" fmla="*/ 9468623 w 12207421"/>
              <a:gd name="connsiteY17283" fmla="*/ 3499512 h 6933129"/>
              <a:gd name="connsiteX17284" fmla="*/ 9461569 w 12207421"/>
              <a:gd name="connsiteY17284" fmla="*/ 3506566 h 6933129"/>
              <a:gd name="connsiteX17285" fmla="*/ 9087684 w 12207421"/>
              <a:gd name="connsiteY17285" fmla="*/ 3505861 h 6933129"/>
              <a:gd name="connsiteX17286" fmla="*/ 9051001 w 12207421"/>
              <a:gd name="connsiteY17286" fmla="*/ 3731602 h 6933129"/>
              <a:gd name="connsiteX17287" fmla="*/ 9044652 w 12207421"/>
              <a:gd name="connsiteY17287" fmla="*/ 3737245 h 6933129"/>
              <a:gd name="connsiteX17288" fmla="*/ 9037598 w 12207421"/>
              <a:gd name="connsiteY17288" fmla="*/ 3731602 h 6933129"/>
              <a:gd name="connsiteX17289" fmla="*/ 8981868 w 12207421"/>
              <a:gd name="connsiteY17289" fmla="*/ 3508682 h 6933129"/>
              <a:gd name="connsiteX17290" fmla="*/ 8986806 w 12207421"/>
              <a:gd name="connsiteY17290" fmla="*/ 3500217 h 6933129"/>
              <a:gd name="connsiteX17291" fmla="*/ 8995271 w 12207421"/>
              <a:gd name="connsiteY17291" fmla="*/ 3505155 h 6933129"/>
              <a:gd name="connsiteX17292" fmla="*/ 9042536 w 12207421"/>
              <a:gd name="connsiteY17292" fmla="*/ 3694919 h 6933129"/>
              <a:gd name="connsiteX17293" fmla="*/ 9074986 w 12207421"/>
              <a:gd name="connsiteY17293" fmla="*/ 3497395 h 6933129"/>
              <a:gd name="connsiteX17294" fmla="*/ 9082041 w 12207421"/>
              <a:gd name="connsiteY17294" fmla="*/ 3491752 h 6933129"/>
              <a:gd name="connsiteX17295" fmla="*/ 8016825 w 12207421"/>
              <a:gd name="connsiteY17295" fmla="*/ 3483977 h 6933129"/>
              <a:gd name="connsiteX17296" fmla="*/ 7998484 w 12207421"/>
              <a:gd name="connsiteY17296" fmla="*/ 3493146 h 6933129"/>
              <a:gd name="connsiteX17297" fmla="*/ 7985785 w 12207421"/>
              <a:gd name="connsiteY17297" fmla="*/ 3522069 h 6933129"/>
              <a:gd name="connsiteX17298" fmla="*/ 7989312 w 12207421"/>
              <a:gd name="connsiteY17298" fmla="*/ 3530535 h 6933129"/>
              <a:gd name="connsiteX17299" fmla="*/ 8000600 w 12207421"/>
              <a:gd name="connsiteY17299" fmla="*/ 3524186 h 6933129"/>
              <a:gd name="connsiteX17300" fmla="*/ 8016825 w 12207421"/>
              <a:gd name="connsiteY17300" fmla="*/ 3483977 h 6933129"/>
              <a:gd name="connsiteX17301" fmla="*/ 6258876 w 12207421"/>
              <a:gd name="connsiteY17301" fmla="*/ 3481161 h 6933129"/>
              <a:gd name="connsiteX17302" fmla="*/ 6260287 w 12207421"/>
              <a:gd name="connsiteY17302" fmla="*/ 3481867 h 6933129"/>
              <a:gd name="connsiteX17303" fmla="*/ 6269458 w 12207421"/>
              <a:gd name="connsiteY17303" fmla="*/ 3486805 h 6933129"/>
              <a:gd name="connsiteX17304" fmla="*/ 6292738 w 12207421"/>
              <a:gd name="connsiteY17304" fmla="*/ 3560876 h 6933129"/>
              <a:gd name="connsiteX17305" fmla="*/ 6298380 w 12207421"/>
              <a:gd name="connsiteY17305" fmla="*/ 3567931 h 6933129"/>
              <a:gd name="connsiteX17306" fmla="*/ 6296969 w 12207421"/>
              <a:gd name="connsiteY17306" fmla="*/ 3572163 h 6933129"/>
              <a:gd name="connsiteX17307" fmla="*/ 6301907 w 12207421"/>
              <a:gd name="connsiteY17307" fmla="*/ 3589094 h 6933129"/>
              <a:gd name="connsiteX17308" fmla="*/ 6296969 w 12207421"/>
              <a:gd name="connsiteY17308" fmla="*/ 3598265 h 6933129"/>
              <a:gd name="connsiteX17309" fmla="*/ 6294854 w 12207421"/>
              <a:gd name="connsiteY17309" fmla="*/ 3598265 h 6933129"/>
              <a:gd name="connsiteX17310" fmla="*/ 6287798 w 12207421"/>
              <a:gd name="connsiteY17310" fmla="*/ 3593327 h 6933129"/>
              <a:gd name="connsiteX17311" fmla="*/ 6282156 w 12207421"/>
              <a:gd name="connsiteY17311" fmla="*/ 3574280 h 6933129"/>
              <a:gd name="connsiteX17312" fmla="*/ 6227837 w 12207421"/>
              <a:gd name="connsiteY17312" fmla="*/ 3572163 h 6933129"/>
              <a:gd name="connsiteX17313" fmla="*/ 6219372 w 12207421"/>
              <a:gd name="connsiteY17313" fmla="*/ 3591210 h 6933129"/>
              <a:gd name="connsiteX17314" fmla="*/ 6213023 w 12207421"/>
              <a:gd name="connsiteY17314" fmla="*/ 3595443 h 6933129"/>
              <a:gd name="connsiteX17315" fmla="*/ 6210201 w 12207421"/>
              <a:gd name="connsiteY17315" fmla="*/ 3594738 h 6933129"/>
              <a:gd name="connsiteX17316" fmla="*/ 6207379 w 12207421"/>
              <a:gd name="connsiteY17316" fmla="*/ 3584861 h 6933129"/>
              <a:gd name="connsiteX17317" fmla="*/ 6249706 w 12207421"/>
              <a:gd name="connsiteY17317" fmla="*/ 3484689 h 6933129"/>
              <a:gd name="connsiteX17318" fmla="*/ 6258876 w 12207421"/>
              <a:gd name="connsiteY17318" fmla="*/ 3481161 h 6933129"/>
              <a:gd name="connsiteX17319" fmla="*/ 7897606 w 12207421"/>
              <a:gd name="connsiteY17319" fmla="*/ 3476923 h 6933129"/>
              <a:gd name="connsiteX17320" fmla="*/ 7903955 w 12207421"/>
              <a:gd name="connsiteY17320" fmla="*/ 3484683 h 6933129"/>
              <a:gd name="connsiteX17321" fmla="*/ 7903955 w 12207421"/>
              <a:gd name="connsiteY17321" fmla="*/ 3506551 h 6933129"/>
              <a:gd name="connsiteX17322" fmla="*/ 7921591 w 12207421"/>
              <a:gd name="connsiteY17322" fmla="*/ 3502319 h 6933129"/>
              <a:gd name="connsiteX17323" fmla="*/ 7930056 w 12207421"/>
              <a:gd name="connsiteY17323" fmla="*/ 3507962 h 6933129"/>
              <a:gd name="connsiteX17324" fmla="*/ 7924413 w 12207421"/>
              <a:gd name="connsiteY17324" fmla="*/ 3516428 h 6933129"/>
              <a:gd name="connsiteX17325" fmla="*/ 7905366 w 12207421"/>
              <a:gd name="connsiteY17325" fmla="*/ 3520660 h 6933129"/>
              <a:gd name="connsiteX17326" fmla="*/ 7909598 w 12207421"/>
              <a:gd name="connsiteY17326" fmla="*/ 3543234 h 6933129"/>
              <a:gd name="connsiteX17327" fmla="*/ 7904660 w 12207421"/>
              <a:gd name="connsiteY17327" fmla="*/ 3551700 h 6933129"/>
              <a:gd name="connsiteX17328" fmla="*/ 7902544 w 12207421"/>
              <a:gd name="connsiteY17328" fmla="*/ 3551700 h 6933129"/>
              <a:gd name="connsiteX17329" fmla="*/ 7895489 w 12207421"/>
              <a:gd name="connsiteY17329" fmla="*/ 3546762 h 6933129"/>
              <a:gd name="connsiteX17330" fmla="*/ 7890551 w 12207421"/>
              <a:gd name="connsiteY17330" fmla="*/ 3523482 h 6933129"/>
              <a:gd name="connsiteX17331" fmla="*/ 7865155 w 12207421"/>
              <a:gd name="connsiteY17331" fmla="*/ 3529125 h 6933129"/>
              <a:gd name="connsiteX17332" fmla="*/ 7863744 w 12207421"/>
              <a:gd name="connsiteY17332" fmla="*/ 3529125 h 6933129"/>
              <a:gd name="connsiteX17333" fmla="*/ 7857395 w 12207421"/>
              <a:gd name="connsiteY17333" fmla="*/ 3524187 h 6933129"/>
              <a:gd name="connsiteX17334" fmla="*/ 7863038 w 12207421"/>
              <a:gd name="connsiteY17334" fmla="*/ 3515722 h 6933129"/>
              <a:gd name="connsiteX17335" fmla="*/ 7889846 w 12207421"/>
              <a:gd name="connsiteY17335" fmla="*/ 3509373 h 6933129"/>
              <a:gd name="connsiteX17336" fmla="*/ 7889846 w 12207421"/>
              <a:gd name="connsiteY17336" fmla="*/ 3483272 h 6933129"/>
              <a:gd name="connsiteX17337" fmla="*/ 7897606 w 12207421"/>
              <a:gd name="connsiteY17337" fmla="*/ 3476923 h 6933129"/>
              <a:gd name="connsiteX17338" fmla="*/ 8239745 w 12207421"/>
              <a:gd name="connsiteY17338" fmla="*/ 3475521 h 6933129"/>
              <a:gd name="connsiteX17339" fmla="*/ 8242566 w 12207421"/>
              <a:gd name="connsiteY17339" fmla="*/ 3484692 h 6933129"/>
              <a:gd name="connsiteX17340" fmla="*/ 8249621 w 12207421"/>
              <a:gd name="connsiteY17340" fmla="*/ 3930531 h 6933129"/>
              <a:gd name="connsiteX17341" fmla="*/ 8246799 w 12207421"/>
              <a:gd name="connsiteY17341" fmla="*/ 3940407 h 6933129"/>
              <a:gd name="connsiteX17342" fmla="*/ 8243272 w 12207421"/>
              <a:gd name="connsiteY17342" fmla="*/ 3941113 h 6933129"/>
              <a:gd name="connsiteX17343" fmla="*/ 8237628 w 12207421"/>
              <a:gd name="connsiteY17343" fmla="*/ 3937585 h 6933129"/>
              <a:gd name="connsiteX17344" fmla="*/ 8230574 w 12207421"/>
              <a:gd name="connsiteY17344" fmla="*/ 3478343 h 6933129"/>
              <a:gd name="connsiteX17345" fmla="*/ 8239745 w 12207421"/>
              <a:gd name="connsiteY17345" fmla="*/ 3475521 h 6933129"/>
              <a:gd name="connsiteX17346" fmla="*/ 8030934 w 12207421"/>
              <a:gd name="connsiteY17346" fmla="*/ 3468457 h 6933129"/>
              <a:gd name="connsiteX17347" fmla="*/ 8036577 w 12207421"/>
              <a:gd name="connsiteY17347" fmla="*/ 3476922 h 6933129"/>
              <a:gd name="connsiteX17348" fmla="*/ 8031639 w 12207421"/>
              <a:gd name="connsiteY17348" fmla="*/ 3482566 h 6933129"/>
              <a:gd name="connsiteX17349" fmla="*/ 8040105 w 12207421"/>
              <a:gd name="connsiteY17349" fmla="*/ 3557341 h 6933129"/>
              <a:gd name="connsiteX17350" fmla="*/ 8033756 w 12207421"/>
              <a:gd name="connsiteY17350" fmla="*/ 3565101 h 6933129"/>
              <a:gd name="connsiteX17351" fmla="*/ 8033050 w 12207421"/>
              <a:gd name="connsiteY17351" fmla="*/ 3565101 h 6933129"/>
              <a:gd name="connsiteX17352" fmla="*/ 8025996 w 12207421"/>
              <a:gd name="connsiteY17352" fmla="*/ 3558752 h 6933129"/>
              <a:gd name="connsiteX17353" fmla="*/ 8021763 w 12207421"/>
              <a:gd name="connsiteY17353" fmla="*/ 3515720 h 6933129"/>
              <a:gd name="connsiteX17354" fmla="*/ 8010476 w 12207421"/>
              <a:gd name="connsiteY17354" fmla="*/ 3533356 h 6933129"/>
              <a:gd name="connsiteX17355" fmla="*/ 7982258 w 12207421"/>
              <a:gd name="connsiteY17355" fmla="*/ 3543233 h 6933129"/>
              <a:gd name="connsiteX17356" fmla="*/ 7971676 w 12207421"/>
              <a:gd name="connsiteY17356" fmla="*/ 3522069 h 6933129"/>
              <a:gd name="connsiteX17357" fmla="*/ 7989312 w 12207421"/>
              <a:gd name="connsiteY17357" fmla="*/ 3481860 h 6933129"/>
              <a:gd name="connsiteX17358" fmla="*/ 8030934 w 12207421"/>
              <a:gd name="connsiteY17358" fmla="*/ 3468457 h 6933129"/>
              <a:gd name="connsiteX17359" fmla="*/ 6596784 w 12207421"/>
              <a:gd name="connsiteY17359" fmla="*/ 3467758 h 6933129"/>
              <a:gd name="connsiteX17360" fmla="*/ 6604545 w 12207421"/>
              <a:gd name="connsiteY17360" fmla="*/ 3474107 h 6933129"/>
              <a:gd name="connsiteX17361" fmla="*/ 6607366 w 12207421"/>
              <a:gd name="connsiteY17361" fmla="*/ 3510789 h 6933129"/>
              <a:gd name="connsiteX17362" fmla="*/ 6625001 w 12207421"/>
              <a:gd name="connsiteY17362" fmla="*/ 3503030 h 6933129"/>
              <a:gd name="connsiteX17363" fmla="*/ 6651809 w 12207421"/>
              <a:gd name="connsiteY17363" fmla="*/ 3529836 h 6933129"/>
              <a:gd name="connsiteX17364" fmla="*/ 6648988 w 12207421"/>
              <a:gd name="connsiteY17364" fmla="*/ 3553115 h 6933129"/>
              <a:gd name="connsiteX17365" fmla="*/ 6653926 w 12207421"/>
              <a:gd name="connsiteY17365" fmla="*/ 3559464 h 6933129"/>
              <a:gd name="connsiteX17366" fmla="*/ 6647577 w 12207421"/>
              <a:gd name="connsiteY17366" fmla="*/ 3567224 h 6933129"/>
              <a:gd name="connsiteX17367" fmla="*/ 6639111 w 12207421"/>
              <a:gd name="connsiteY17367" fmla="*/ 3567930 h 6933129"/>
              <a:gd name="connsiteX17368" fmla="*/ 6638406 w 12207421"/>
              <a:gd name="connsiteY17368" fmla="*/ 3567930 h 6933129"/>
              <a:gd name="connsiteX17369" fmla="*/ 6632762 w 12207421"/>
              <a:gd name="connsiteY17369" fmla="*/ 3565108 h 6933129"/>
              <a:gd name="connsiteX17370" fmla="*/ 6632057 w 12207421"/>
              <a:gd name="connsiteY17370" fmla="*/ 3558759 h 6933129"/>
              <a:gd name="connsiteX17371" fmla="*/ 6637700 w 12207421"/>
              <a:gd name="connsiteY17371" fmla="*/ 3531952 h 6933129"/>
              <a:gd name="connsiteX17372" fmla="*/ 6625001 w 12207421"/>
              <a:gd name="connsiteY17372" fmla="*/ 3517843 h 6933129"/>
              <a:gd name="connsiteX17373" fmla="*/ 6612304 w 12207421"/>
              <a:gd name="connsiteY17373" fmla="*/ 3528425 h 6933129"/>
              <a:gd name="connsiteX17374" fmla="*/ 6610188 w 12207421"/>
              <a:gd name="connsiteY17374" fmla="*/ 3551704 h 6933129"/>
              <a:gd name="connsiteX17375" fmla="*/ 6603838 w 12207421"/>
              <a:gd name="connsiteY17375" fmla="*/ 3558759 h 6933129"/>
              <a:gd name="connsiteX17376" fmla="*/ 6596784 w 12207421"/>
              <a:gd name="connsiteY17376" fmla="*/ 3552410 h 6933129"/>
              <a:gd name="connsiteX17377" fmla="*/ 6590435 w 12207421"/>
              <a:gd name="connsiteY17377" fmla="*/ 3475518 h 6933129"/>
              <a:gd name="connsiteX17378" fmla="*/ 6596784 w 12207421"/>
              <a:gd name="connsiteY17378" fmla="*/ 3467758 h 6933129"/>
              <a:gd name="connsiteX17379" fmla="*/ 6527649 w 12207421"/>
              <a:gd name="connsiteY17379" fmla="*/ 3467758 h 6933129"/>
              <a:gd name="connsiteX17380" fmla="*/ 6534705 w 12207421"/>
              <a:gd name="connsiteY17380" fmla="*/ 3474812 h 6933129"/>
              <a:gd name="connsiteX17381" fmla="*/ 6536116 w 12207421"/>
              <a:gd name="connsiteY17381" fmla="*/ 3522781 h 6933129"/>
              <a:gd name="connsiteX17382" fmla="*/ 6568566 w 12207421"/>
              <a:gd name="connsiteY17382" fmla="*/ 3512906 h 6933129"/>
              <a:gd name="connsiteX17383" fmla="*/ 6585496 w 12207421"/>
              <a:gd name="connsiteY17383" fmla="*/ 3531247 h 6933129"/>
              <a:gd name="connsiteX17384" fmla="*/ 6581264 w 12207421"/>
              <a:gd name="connsiteY17384" fmla="*/ 3560875 h 6933129"/>
              <a:gd name="connsiteX17385" fmla="*/ 6536821 w 12207421"/>
              <a:gd name="connsiteY17385" fmla="*/ 3577100 h 6933129"/>
              <a:gd name="connsiteX17386" fmla="*/ 6531177 w 12207421"/>
              <a:gd name="connsiteY17386" fmla="*/ 3580627 h 6933129"/>
              <a:gd name="connsiteX17387" fmla="*/ 6524123 w 12207421"/>
              <a:gd name="connsiteY17387" fmla="*/ 3573573 h 6933129"/>
              <a:gd name="connsiteX17388" fmla="*/ 6524123 w 12207421"/>
              <a:gd name="connsiteY17388" fmla="*/ 3567224 h 6933129"/>
              <a:gd name="connsiteX17389" fmla="*/ 6520596 w 12207421"/>
              <a:gd name="connsiteY17389" fmla="*/ 3474812 h 6933129"/>
              <a:gd name="connsiteX17390" fmla="*/ 6527649 w 12207421"/>
              <a:gd name="connsiteY17390" fmla="*/ 3467758 h 6933129"/>
              <a:gd name="connsiteX17391" fmla="*/ 5743218 w 12207421"/>
              <a:gd name="connsiteY17391" fmla="*/ 3467066 h 6933129"/>
              <a:gd name="connsiteX17392" fmla="*/ 5961905 w 12207421"/>
              <a:gd name="connsiteY17392" fmla="*/ 3469182 h 6933129"/>
              <a:gd name="connsiteX17393" fmla="*/ 5969665 w 12207421"/>
              <a:gd name="connsiteY17393" fmla="*/ 3474825 h 6933129"/>
              <a:gd name="connsiteX17394" fmla="*/ 5964022 w 12207421"/>
              <a:gd name="connsiteY17394" fmla="*/ 3482585 h 6933129"/>
              <a:gd name="connsiteX17395" fmla="*/ 5746746 w 12207421"/>
              <a:gd name="connsiteY17395" fmla="*/ 3482585 h 6933129"/>
              <a:gd name="connsiteX17396" fmla="*/ 5719234 w 12207421"/>
              <a:gd name="connsiteY17396" fmla="*/ 3606038 h 6933129"/>
              <a:gd name="connsiteX17397" fmla="*/ 5714295 w 12207421"/>
              <a:gd name="connsiteY17397" fmla="*/ 3611681 h 6933129"/>
              <a:gd name="connsiteX17398" fmla="*/ 5712886 w 12207421"/>
              <a:gd name="connsiteY17398" fmla="*/ 3611681 h 6933129"/>
              <a:gd name="connsiteX17399" fmla="*/ 5707242 w 12207421"/>
              <a:gd name="connsiteY17399" fmla="*/ 3608858 h 6933129"/>
              <a:gd name="connsiteX17400" fmla="*/ 5645163 w 12207421"/>
              <a:gd name="connsiteY17400" fmla="*/ 3534788 h 6933129"/>
              <a:gd name="connsiteX17401" fmla="*/ 5645869 w 12207421"/>
              <a:gd name="connsiteY17401" fmla="*/ 3524912 h 6933129"/>
              <a:gd name="connsiteX17402" fmla="*/ 5655745 w 12207421"/>
              <a:gd name="connsiteY17402" fmla="*/ 3525617 h 6933129"/>
              <a:gd name="connsiteX17403" fmla="*/ 5709358 w 12207421"/>
              <a:gd name="connsiteY17403" fmla="*/ 3589107 h 6933129"/>
              <a:gd name="connsiteX17404" fmla="*/ 5735459 w 12207421"/>
              <a:gd name="connsiteY17404" fmla="*/ 3472709 h 6933129"/>
              <a:gd name="connsiteX17405" fmla="*/ 5743218 w 12207421"/>
              <a:gd name="connsiteY17405" fmla="*/ 3467066 h 6933129"/>
              <a:gd name="connsiteX17406" fmla="*/ 7020748 w 12207421"/>
              <a:gd name="connsiteY17406" fmla="*/ 3465635 h 6933129"/>
              <a:gd name="connsiteX17407" fmla="*/ 7021454 w 12207421"/>
              <a:gd name="connsiteY17407" fmla="*/ 3475512 h 6933129"/>
              <a:gd name="connsiteX17408" fmla="*/ 6982653 w 12207421"/>
              <a:gd name="connsiteY17408" fmla="*/ 3522776 h 6933129"/>
              <a:gd name="connsiteX17409" fmla="*/ 7003112 w 12207421"/>
              <a:gd name="connsiteY17409" fmla="*/ 3543939 h 6933129"/>
              <a:gd name="connsiteX17410" fmla="*/ 7019337 w 12207421"/>
              <a:gd name="connsiteY17410" fmla="*/ 3576390 h 6933129"/>
              <a:gd name="connsiteX17411" fmla="*/ 7012283 w 12207421"/>
              <a:gd name="connsiteY17411" fmla="*/ 3582033 h 6933129"/>
              <a:gd name="connsiteX17412" fmla="*/ 7010872 w 12207421"/>
              <a:gd name="connsiteY17412" fmla="*/ 3582033 h 6933129"/>
              <a:gd name="connsiteX17413" fmla="*/ 7005229 w 12207421"/>
              <a:gd name="connsiteY17413" fmla="*/ 3573568 h 6933129"/>
              <a:gd name="connsiteX17414" fmla="*/ 6993236 w 12207421"/>
              <a:gd name="connsiteY17414" fmla="*/ 3553816 h 6933129"/>
              <a:gd name="connsiteX17415" fmla="*/ 6973483 w 12207421"/>
              <a:gd name="connsiteY17415" fmla="*/ 3534063 h 6933129"/>
              <a:gd name="connsiteX17416" fmla="*/ 6955141 w 12207421"/>
              <a:gd name="connsiteY17416" fmla="*/ 3556637 h 6933129"/>
              <a:gd name="connsiteX17417" fmla="*/ 6934683 w 12207421"/>
              <a:gd name="connsiteY17417" fmla="*/ 3592615 h 6933129"/>
              <a:gd name="connsiteX17418" fmla="*/ 6927629 w 12207421"/>
              <a:gd name="connsiteY17418" fmla="*/ 3598258 h 6933129"/>
              <a:gd name="connsiteX17419" fmla="*/ 6926218 w 12207421"/>
              <a:gd name="connsiteY17419" fmla="*/ 3598258 h 6933129"/>
              <a:gd name="connsiteX17420" fmla="*/ 6920575 w 12207421"/>
              <a:gd name="connsiteY17420" fmla="*/ 3589793 h 6933129"/>
              <a:gd name="connsiteX17421" fmla="*/ 6945265 w 12207421"/>
              <a:gd name="connsiteY17421" fmla="*/ 3548172 h 6933129"/>
              <a:gd name="connsiteX17422" fmla="*/ 6965017 w 12207421"/>
              <a:gd name="connsiteY17422" fmla="*/ 3523482 h 6933129"/>
              <a:gd name="connsiteX17423" fmla="*/ 6930451 w 12207421"/>
              <a:gd name="connsiteY17423" fmla="*/ 3476922 h 6933129"/>
              <a:gd name="connsiteX17424" fmla="*/ 6932567 w 12207421"/>
              <a:gd name="connsiteY17424" fmla="*/ 3467046 h 6933129"/>
              <a:gd name="connsiteX17425" fmla="*/ 6942443 w 12207421"/>
              <a:gd name="connsiteY17425" fmla="*/ 3469163 h 6933129"/>
              <a:gd name="connsiteX17426" fmla="*/ 6974189 w 12207421"/>
              <a:gd name="connsiteY17426" fmla="*/ 3512194 h 6933129"/>
              <a:gd name="connsiteX17427" fmla="*/ 7010872 w 12207421"/>
              <a:gd name="connsiteY17427" fmla="*/ 3466341 h 6933129"/>
              <a:gd name="connsiteX17428" fmla="*/ 7020748 w 12207421"/>
              <a:gd name="connsiteY17428" fmla="*/ 3465635 h 6933129"/>
              <a:gd name="connsiteX17429" fmla="*/ 9951145 w 12207421"/>
              <a:gd name="connsiteY17429" fmla="*/ 3463523 h 6933129"/>
              <a:gd name="connsiteX17430" fmla="*/ 9954672 w 12207421"/>
              <a:gd name="connsiteY17430" fmla="*/ 3497384 h 6933129"/>
              <a:gd name="connsiteX17431" fmla="*/ 9948323 w 12207421"/>
              <a:gd name="connsiteY17431" fmla="*/ 3505144 h 6933129"/>
              <a:gd name="connsiteX17432" fmla="*/ 9947618 w 12207421"/>
              <a:gd name="connsiteY17432" fmla="*/ 3505144 h 6933129"/>
              <a:gd name="connsiteX17433" fmla="*/ 9940563 w 12207421"/>
              <a:gd name="connsiteY17433" fmla="*/ 3498795 h 6933129"/>
              <a:gd name="connsiteX17434" fmla="*/ 9937036 w 12207421"/>
              <a:gd name="connsiteY17434" fmla="*/ 3464228 h 6933129"/>
              <a:gd name="connsiteX17435" fmla="*/ 9889066 w 12207421"/>
              <a:gd name="connsiteY17435" fmla="*/ 3473399 h 6933129"/>
              <a:gd name="connsiteX17436" fmla="*/ 9776900 w 12207421"/>
              <a:gd name="connsiteY17436" fmla="*/ 3667395 h 6933129"/>
              <a:gd name="connsiteX17437" fmla="*/ 9807234 w 12207421"/>
              <a:gd name="connsiteY17437" fmla="*/ 3737234 h 6933129"/>
              <a:gd name="connsiteX17438" fmla="*/ 9878485 w 12207421"/>
              <a:gd name="connsiteY17438" fmla="*/ 3694908 h 6933129"/>
              <a:gd name="connsiteX17439" fmla="*/ 10049201 w 12207421"/>
              <a:gd name="connsiteY17439" fmla="*/ 3721009 h 6933129"/>
              <a:gd name="connsiteX17440" fmla="*/ 10085884 w 12207421"/>
              <a:gd name="connsiteY17440" fmla="*/ 3751343 h 6933129"/>
              <a:gd name="connsiteX17441" fmla="*/ 10100699 w 12207421"/>
              <a:gd name="connsiteY17441" fmla="*/ 3732296 h 6933129"/>
              <a:gd name="connsiteX17442" fmla="*/ 10089411 w 12207421"/>
              <a:gd name="connsiteY17442" fmla="*/ 3535478 h 6933129"/>
              <a:gd name="connsiteX17443" fmla="*/ 9951145 w 12207421"/>
              <a:gd name="connsiteY17443" fmla="*/ 3463523 h 6933129"/>
              <a:gd name="connsiteX17444" fmla="*/ 7196403 w 12207421"/>
              <a:gd name="connsiteY17444" fmla="*/ 3462108 h 6933129"/>
              <a:gd name="connsiteX17445" fmla="*/ 7207690 w 12207421"/>
              <a:gd name="connsiteY17445" fmla="*/ 3477628 h 6933129"/>
              <a:gd name="connsiteX17446" fmla="*/ 7208395 w 12207421"/>
              <a:gd name="connsiteY17446" fmla="*/ 3488915 h 6933129"/>
              <a:gd name="connsiteX17447" fmla="*/ 7209806 w 12207421"/>
              <a:gd name="connsiteY17447" fmla="*/ 3492442 h 6933129"/>
              <a:gd name="connsiteX17448" fmla="*/ 7220389 w 12207421"/>
              <a:gd name="connsiteY17448" fmla="*/ 3520660 h 6933129"/>
              <a:gd name="connsiteX17449" fmla="*/ 7213333 w 12207421"/>
              <a:gd name="connsiteY17449" fmla="*/ 3583445 h 6933129"/>
              <a:gd name="connsiteX17450" fmla="*/ 7179472 w 12207421"/>
              <a:gd name="connsiteY17450" fmla="*/ 3599670 h 6933129"/>
              <a:gd name="connsiteX17451" fmla="*/ 7178767 w 12207421"/>
              <a:gd name="connsiteY17451" fmla="*/ 3599670 h 6933129"/>
              <a:gd name="connsiteX17452" fmla="*/ 7151959 w 12207421"/>
              <a:gd name="connsiteY17452" fmla="*/ 3586267 h 6933129"/>
              <a:gd name="connsiteX17453" fmla="*/ 7153370 w 12207421"/>
              <a:gd name="connsiteY17453" fmla="*/ 3576391 h 6933129"/>
              <a:gd name="connsiteX17454" fmla="*/ 7163246 w 12207421"/>
              <a:gd name="connsiteY17454" fmla="*/ 3577801 h 6933129"/>
              <a:gd name="connsiteX17455" fmla="*/ 7178767 w 12207421"/>
              <a:gd name="connsiteY17455" fmla="*/ 3584856 h 6933129"/>
              <a:gd name="connsiteX17456" fmla="*/ 7202046 w 12207421"/>
              <a:gd name="connsiteY17456" fmla="*/ 3574274 h 6933129"/>
              <a:gd name="connsiteX17457" fmla="*/ 7206984 w 12207421"/>
              <a:gd name="connsiteY17457" fmla="*/ 3524187 h 6933129"/>
              <a:gd name="connsiteX17458" fmla="*/ 7199225 w 12207421"/>
              <a:gd name="connsiteY17458" fmla="*/ 3503024 h 6933129"/>
              <a:gd name="connsiteX17459" fmla="*/ 7170301 w 12207421"/>
              <a:gd name="connsiteY17459" fmla="*/ 3507256 h 6933129"/>
              <a:gd name="connsiteX17460" fmla="*/ 7150548 w 12207421"/>
              <a:gd name="connsiteY17460" fmla="*/ 3479744 h 6933129"/>
              <a:gd name="connsiteX17461" fmla="*/ 7156897 w 12207421"/>
              <a:gd name="connsiteY17461" fmla="*/ 3471984 h 6933129"/>
              <a:gd name="connsiteX17462" fmla="*/ 7164658 w 12207421"/>
              <a:gd name="connsiteY17462" fmla="*/ 3478333 h 6933129"/>
              <a:gd name="connsiteX17463" fmla="*/ 7175945 w 12207421"/>
              <a:gd name="connsiteY17463" fmla="*/ 3495264 h 6933129"/>
              <a:gd name="connsiteX17464" fmla="*/ 7193581 w 12207421"/>
              <a:gd name="connsiteY17464" fmla="*/ 3490326 h 6933129"/>
              <a:gd name="connsiteX17465" fmla="*/ 7193581 w 12207421"/>
              <a:gd name="connsiteY17465" fmla="*/ 3489620 h 6933129"/>
              <a:gd name="connsiteX17466" fmla="*/ 7186526 w 12207421"/>
              <a:gd name="connsiteY17466" fmla="*/ 3470573 h 6933129"/>
              <a:gd name="connsiteX17467" fmla="*/ 7188643 w 12207421"/>
              <a:gd name="connsiteY17467" fmla="*/ 3462815 h 6933129"/>
              <a:gd name="connsiteX17468" fmla="*/ 7196403 w 12207421"/>
              <a:gd name="connsiteY17468" fmla="*/ 3462108 h 6933129"/>
              <a:gd name="connsiteX17469" fmla="*/ 7535009 w 12207421"/>
              <a:gd name="connsiteY17469" fmla="*/ 3457882 h 6933129"/>
              <a:gd name="connsiteX17470" fmla="*/ 7518077 w 12207421"/>
              <a:gd name="connsiteY17470" fmla="*/ 3467759 h 6933129"/>
              <a:gd name="connsiteX17471" fmla="*/ 7519488 w 12207421"/>
              <a:gd name="connsiteY17471" fmla="*/ 3482573 h 6933129"/>
              <a:gd name="connsiteX17472" fmla="*/ 7526544 w 12207421"/>
              <a:gd name="connsiteY17472" fmla="*/ 3486100 h 6933129"/>
              <a:gd name="connsiteX17473" fmla="*/ 7535714 w 12207421"/>
              <a:gd name="connsiteY17473" fmla="*/ 3474813 h 6933129"/>
              <a:gd name="connsiteX17474" fmla="*/ 7535009 w 12207421"/>
              <a:gd name="connsiteY17474" fmla="*/ 3457882 h 6933129"/>
              <a:gd name="connsiteX17475" fmla="*/ 7765687 w 12207421"/>
              <a:gd name="connsiteY17475" fmla="*/ 3456465 h 6933129"/>
              <a:gd name="connsiteX17476" fmla="*/ 7770625 w 12207421"/>
              <a:gd name="connsiteY17476" fmla="*/ 3464930 h 6933129"/>
              <a:gd name="connsiteX17477" fmla="*/ 7767098 w 12207421"/>
              <a:gd name="connsiteY17477" fmla="*/ 3525598 h 6933129"/>
              <a:gd name="connsiteX17478" fmla="*/ 7806602 w 12207421"/>
              <a:gd name="connsiteY17478" fmla="*/ 3515722 h 6933129"/>
              <a:gd name="connsiteX17479" fmla="*/ 7834115 w 12207421"/>
              <a:gd name="connsiteY17479" fmla="*/ 3531242 h 6933129"/>
              <a:gd name="connsiteX17480" fmla="*/ 7830587 w 12207421"/>
              <a:gd name="connsiteY17480" fmla="*/ 3562281 h 6933129"/>
              <a:gd name="connsiteX17481" fmla="*/ 7795315 w 12207421"/>
              <a:gd name="connsiteY17481" fmla="*/ 3587677 h 6933129"/>
              <a:gd name="connsiteX17482" fmla="*/ 7791083 w 12207421"/>
              <a:gd name="connsiteY17482" fmla="*/ 3587677 h 6933129"/>
              <a:gd name="connsiteX17483" fmla="*/ 7759338 w 12207421"/>
              <a:gd name="connsiteY17483" fmla="*/ 3553816 h 6933129"/>
              <a:gd name="connsiteX17484" fmla="*/ 7757221 w 12207421"/>
              <a:gd name="connsiteY17484" fmla="*/ 3546056 h 6933129"/>
              <a:gd name="connsiteX17485" fmla="*/ 7754400 w 12207421"/>
              <a:gd name="connsiteY17485" fmla="*/ 3541823 h 6933129"/>
              <a:gd name="connsiteX17486" fmla="*/ 7754400 w 12207421"/>
              <a:gd name="connsiteY17486" fmla="*/ 3536180 h 6933129"/>
              <a:gd name="connsiteX17487" fmla="*/ 7757221 w 12207421"/>
              <a:gd name="connsiteY17487" fmla="*/ 3461403 h 6933129"/>
              <a:gd name="connsiteX17488" fmla="*/ 7765687 w 12207421"/>
              <a:gd name="connsiteY17488" fmla="*/ 3456465 h 6933129"/>
              <a:gd name="connsiteX17489" fmla="*/ 9944156 w 12207421"/>
              <a:gd name="connsiteY17489" fmla="*/ 3449635 h 6933129"/>
              <a:gd name="connsiteX17490" fmla="*/ 10100699 w 12207421"/>
              <a:gd name="connsiteY17490" fmla="*/ 3527013 h 6933129"/>
              <a:gd name="connsiteX17491" fmla="*/ 10112691 w 12207421"/>
              <a:gd name="connsiteY17491" fmla="*/ 3740056 h 6933129"/>
              <a:gd name="connsiteX17492" fmla="*/ 10095760 w 12207421"/>
              <a:gd name="connsiteY17492" fmla="*/ 3761925 h 6933129"/>
              <a:gd name="connsiteX17493" fmla="*/ 10121862 w 12207421"/>
              <a:gd name="connsiteY17493" fmla="*/ 3915711 h 6933129"/>
              <a:gd name="connsiteX17494" fmla="*/ 9969486 w 12207421"/>
              <a:gd name="connsiteY17494" fmla="*/ 4065970 h 6933129"/>
              <a:gd name="connsiteX17495" fmla="*/ 9939152 w 12207421"/>
              <a:gd name="connsiteY17495" fmla="*/ 4068793 h 6933129"/>
              <a:gd name="connsiteX17496" fmla="*/ 9749387 w 12207421"/>
              <a:gd name="connsiteY17496" fmla="*/ 3923471 h 6933129"/>
              <a:gd name="connsiteX17497" fmla="*/ 9797358 w 12207421"/>
              <a:gd name="connsiteY17497" fmla="*/ 3747816 h 6933129"/>
              <a:gd name="connsiteX17498" fmla="*/ 9763496 w 12207421"/>
              <a:gd name="connsiteY17498" fmla="*/ 3670923 h 6933129"/>
              <a:gd name="connsiteX17499" fmla="*/ 9884833 w 12207421"/>
              <a:gd name="connsiteY17499" fmla="*/ 3459996 h 6933129"/>
              <a:gd name="connsiteX17500" fmla="*/ 9944156 w 12207421"/>
              <a:gd name="connsiteY17500" fmla="*/ 3449635 h 6933129"/>
              <a:gd name="connsiteX17501" fmla="*/ 7549118 w 12207421"/>
              <a:gd name="connsiteY17501" fmla="*/ 3444479 h 6933129"/>
              <a:gd name="connsiteX17502" fmla="*/ 7554761 w 12207421"/>
              <a:gd name="connsiteY17502" fmla="*/ 3452944 h 6933129"/>
              <a:gd name="connsiteX17503" fmla="*/ 7549118 w 12207421"/>
              <a:gd name="connsiteY17503" fmla="*/ 3458588 h 6933129"/>
              <a:gd name="connsiteX17504" fmla="*/ 7558994 w 12207421"/>
              <a:gd name="connsiteY17504" fmla="*/ 3500209 h 6933129"/>
              <a:gd name="connsiteX17505" fmla="*/ 7554056 w 12207421"/>
              <a:gd name="connsiteY17505" fmla="*/ 3508674 h 6933129"/>
              <a:gd name="connsiteX17506" fmla="*/ 7552645 w 12207421"/>
              <a:gd name="connsiteY17506" fmla="*/ 3508674 h 6933129"/>
              <a:gd name="connsiteX17507" fmla="*/ 7545591 w 12207421"/>
              <a:gd name="connsiteY17507" fmla="*/ 3503031 h 6933129"/>
              <a:gd name="connsiteX17508" fmla="*/ 7542769 w 12207421"/>
              <a:gd name="connsiteY17508" fmla="*/ 3491744 h 6933129"/>
              <a:gd name="connsiteX17509" fmla="*/ 7529365 w 12207421"/>
              <a:gd name="connsiteY17509" fmla="*/ 3500209 h 6933129"/>
              <a:gd name="connsiteX17510" fmla="*/ 7507496 w 12207421"/>
              <a:gd name="connsiteY17510" fmla="*/ 3490333 h 6933129"/>
              <a:gd name="connsiteX17511" fmla="*/ 7505379 w 12207421"/>
              <a:gd name="connsiteY17511" fmla="*/ 3460704 h 6933129"/>
              <a:gd name="connsiteX17512" fmla="*/ 7549118 w 12207421"/>
              <a:gd name="connsiteY17512" fmla="*/ 3444479 h 6933129"/>
              <a:gd name="connsiteX17513" fmla="*/ 7235202 w 12207421"/>
              <a:gd name="connsiteY17513" fmla="*/ 3440945 h 6933129"/>
              <a:gd name="connsiteX17514" fmla="*/ 7259188 w 12207421"/>
              <a:gd name="connsiteY17514" fmla="*/ 3447294 h 6933129"/>
              <a:gd name="connsiteX17515" fmla="*/ 7274002 w 12207421"/>
              <a:gd name="connsiteY17515" fmla="*/ 3471984 h 6933129"/>
              <a:gd name="connsiteX17516" fmla="*/ 7271180 w 12207421"/>
              <a:gd name="connsiteY17516" fmla="*/ 3483271 h 6933129"/>
              <a:gd name="connsiteX17517" fmla="*/ 7269064 w 12207421"/>
              <a:gd name="connsiteY17517" fmla="*/ 3491737 h 6933129"/>
              <a:gd name="connsiteX17518" fmla="*/ 7271180 w 12207421"/>
              <a:gd name="connsiteY17518" fmla="*/ 3493148 h 6933129"/>
              <a:gd name="connsiteX17519" fmla="*/ 7277529 w 12207421"/>
              <a:gd name="connsiteY17519" fmla="*/ 3493148 h 6933129"/>
              <a:gd name="connsiteX17520" fmla="*/ 7288817 w 12207421"/>
              <a:gd name="connsiteY17520" fmla="*/ 3481860 h 6933129"/>
              <a:gd name="connsiteX17521" fmla="*/ 7298693 w 12207421"/>
              <a:gd name="connsiteY17521" fmla="*/ 3480450 h 6933129"/>
              <a:gd name="connsiteX17522" fmla="*/ 7300104 w 12207421"/>
              <a:gd name="connsiteY17522" fmla="*/ 3490326 h 6933129"/>
              <a:gd name="connsiteX17523" fmla="*/ 7283172 w 12207421"/>
              <a:gd name="connsiteY17523" fmla="*/ 3506552 h 6933129"/>
              <a:gd name="connsiteX17524" fmla="*/ 7274002 w 12207421"/>
              <a:gd name="connsiteY17524" fmla="*/ 3508668 h 6933129"/>
              <a:gd name="connsiteX17525" fmla="*/ 7266242 w 12207421"/>
              <a:gd name="connsiteY17525" fmla="*/ 3507257 h 6933129"/>
              <a:gd name="connsiteX17526" fmla="*/ 7256366 w 12207421"/>
              <a:gd name="connsiteY17526" fmla="*/ 3498087 h 6933129"/>
              <a:gd name="connsiteX17527" fmla="*/ 7257777 w 12207421"/>
              <a:gd name="connsiteY17527" fmla="*/ 3479039 h 6933129"/>
              <a:gd name="connsiteX17528" fmla="*/ 7259893 w 12207421"/>
              <a:gd name="connsiteY17528" fmla="*/ 3471984 h 6933129"/>
              <a:gd name="connsiteX17529" fmla="*/ 7252133 w 12207421"/>
              <a:gd name="connsiteY17529" fmla="*/ 3460697 h 6933129"/>
              <a:gd name="connsiteX17530" fmla="*/ 7233086 w 12207421"/>
              <a:gd name="connsiteY17530" fmla="*/ 3455759 h 6933129"/>
              <a:gd name="connsiteX17531" fmla="*/ 7227443 w 12207421"/>
              <a:gd name="connsiteY17531" fmla="*/ 3447294 h 6933129"/>
              <a:gd name="connsiteX17532" fmla="*/ 7235202 w 12207421"/>
              <a:gd name="connsiteY17532" fmla="*/ 3440945 h 6933129"/>
              <a:gd name="connsiteX17533" fmla="*/ 6429593 w 12207421"/>
              <a:gd name="connsiteY17533" fmla="*/ 3426842 h 6933129"/>
              <a:gd name="connsiteX17534" fmla="*/ 6437354 w 12207421"/>
              <a:gd name="connsiteY17534" fmla="*/ 3433191 h 6933129"/>
              <a:gd name="connsiteX17535" fmla="*/ 6441586 w 12207421"/>
              <a:gd name="connsiteY17535" fmla="*/ 3505146 h 6933129"/>
              <a:gd name="connsiteX17536" fmla="*/ 6434532 w 12207421"/>
              <a:gd name="connsiteY17536" fmla="*/ 3512906 h 6933129"/>
              <a:gd name="connsiteX17537" fmla="*/ 6427476 w 12207421"/>
              <a:gd name="connsiteY17537" fmla="*/ 3506557 h 6933129"/>
              <a:gd name="connsiteX17538" fmla="*/ 6423244 w 12207421"/>
              <a:gd name="connsiteY17538" fmla="*/ 3434602 h 6933129"/>
              <a:gd name="connsiteX17539" fmla="*/ 6429593 w 12207421"/>
              <a:gd name="connsiteY17539" fmla="*/ 3426842 h 6933129"/>
              <a:gd name="connsiteX17540" fmla="*/ 11740513 w 12207421"/>
              <a:gd name="connsiteY17540" fmla="*/ 3400182 h 6933129"/>
              <a:gd name="connsiteX17541" fmla="*/ 11761676 w 12207421"/>
              <a:gd name="connsiteY17541" fmla="*/ 3415701 h 6933129"/>
              <a:gd name="connsiteX17542" fmla="*/ 11760265 w 12207421"/>
              <a:gd name="connsiteY17542" fmla="*/ 3441802 h 6933129"/>
              <a:gd name="connsiteX17543" fmla="*/ 11756032 w 12207421"/>
              <a:gd name="connsiteY17543" fmla="*/ 3448151 h 6933129"/>
              <a:gd name="connsiteX17544" fmla="*/ 11760265 w 12207421"/>
              <a:gd name="connsiteY17544" fmla="*/ 3450973 h 6933129"/>
              <a:gd name="connsiteX17545" fmla="*/ 11768025 w 12207421"/>
              <a:gd name="connsiteY17545" fmla="*/ 3474957 h 6933129"/>
              <a:gd name="connsiteX17546" fmla="*/ 11754621 w 12207421"/>
              <a:gd name="connsiteY17546" fmla="*/ 3496121 h 6933129"/>
              <a:gd name="connsiteX17547" fmla="*/ 11736984 w 12207421"/>
              <a:gd name="connsiteY17547" fmla="*/ 3501764 h 6933129"/>
              <a:gd name="connsiteX17548" fmla="*/ 11729225 w 12207421"/>
              <a:gd name="connsiteY17548" fmla="*/ 3501059 h 6933129"/>
              <a:gd name="connsiteX17549" fmla="*/ 11724286 w 12207421"/>
              <a:gd name="connsiteY17549" fmla="*/ 3492593 h 6933129"/>
              <a:gd name="connsiteX17550" fmla="*/ 11732752 w 12207421"/>
              <a:gd name="connsiteY17550" fmla="*/ 3487655 h 6933129"/>
              <a:gd name="connsiteX17551" fmla="*/ 11746156 w 12207421"/>
              <a:gd name="connsiteY17551" fmla="*/ 3484834 h 6933129"/>
              <a:gd name="connsiteX17552" fmla="*/ 11753916 w 12207421"/>
              <a:gd name="connsiteY17552" fmla="*/ 3473546 h 6933129"/>
              <a:gd name="connsiteX17553" fmla="*/ 11749683 w 12207421"/>
              <a:gd name="connsiteY17553" fmla="*/ 3460849 h 6933129"/>
              <a:gd name="connsiteX17554" fmla="*/ 11737690 w 12207421"/>
              <a:gd name="connsiteY17554" fmla="*/ 3455206 h 6933129"/>
              <a:gd name="connsiteX17555" fmla="*/ 11730635 w 12207421"/>
              <a:gd name="connsiteY17555" fmla="*/ 3448856 h 6933129"/>
              <a:gd name="connsiteX17556" fmla="*/ 11736984 w 12207421"/>
              <a:gd name="connsiteY17556" fmla="*/ 3441096 h 6933129"/>
              <a:gd name="connsiteX17557" fmla="*/ 11747567 w 12207421"/>
              <a:gd name="connsiteY17557" fmla="*/ 3433336 h 6933129"/>
              <a:gd name="connsiteX17558" fmla="*/ 11748978 w 12207421"/>
              <a:gd name="connsiteY17558" fmla="*/ 3420638 h 6933129"/>
              <a:gd name="connsiteX17559" fmla="*/ 11738395 w 12207421"/>
              <a:gd name="connsiteY17559" fmla="*/ 3413584 h 6933129"/>
              <a:gd name="connsiteX17560" fmla="*/ 11725697 w 12207421"/>
              <a:gd name="connsiteY17560" fmla="*/ 3417111 h 6933129"/>
              <a:gd name="connsiteX17561" fmla="*/ 11715821 w 12207421"/>
              <a:gd name="connsiteY17561" fmla="*/ 3417111 h 6933129"/>
              <a:gd name="connsiteX17562" fmla="*/ 11715821 w 12207421"/>
              <a:gd name="connsiteY17562" fmla="*/ 3407235 h 6933129"/>
              <a:gd name="connsiteX17563" fmla="*/ 11740513 w 12207421"/>
              <a:gd name="connsiteY17563" fmla="*/ 3400182 h 6933129"/>
              <a:gd name="connsiteX17564" fmla="*/ 1191338 w 12207421"/>
              <a:gd name="connsiteY17564" fmla="*/ 3394783 h 6933129"/>
              <a:gd name="connsiteX17565" fmla="*/ 1212502 w 12207421"/>
              <a:gd name="connsiteY17565" fmla="*/ 3410302 h 6933129"/>
              <a:gd name="connsiteX17566" fmla="*/ 1211091 w 12207421"/>
              <a:gd name="connsiteY17566" fmla="*/ 3436404 h 6933129"/>
              <a:gd name="connsiteX17567" fmla="*/ 1206857 w 12207421"/>
              <a:gd name="connsiteY17567" fmla="*/ 3442753 h 6933129"/>
              <a:gd name="connsiteX17568" fmla="*/ 1211091 w 12207421"/>
              <a:gd name="connsiteY17568" fmla="*/ 3445574 h 6933129"/>
              <a:gd name="connsiteX17569" fmla="*/ 1218851 w 12207421"/>
              <a:gd name="connsiteY17569" fmla="*/ 3469559 h 6933129"/>
              <a:gd name="connsiteX17570" fmla="*/ 1205447 w 12207421"/>
              <a:gd name="connsiteY17570" fmla="*/ 3490723 h 6933129"/>
              <a:gd name="connsiteX17571" fmla="*/ 1187809 w 12207421"/>
              <a:gd name="connsiteY17571" fmla="*/ 3496366 h 6933129"/>
              <a:gd name="connsiteX17572" fmla="*/ 1180051 w 12207421"/>
              <a:gd name="connsiteY17572" fmla="*/ 3495661 h 6933129"/>
              <a:gd name="connsiteX17573" fmla="*/ 1175111 w 12207421"/>
              <a:gd name="connsiteY17573" fmla="*/ 3487195 h 6933129"/>
              <a:gd name="connsiteX17574" fmla="*/ 1183578 w 12207421"/>
              <a:gd name="connsiteY17574" fmla="*/ 3482257 h 6933129"/>
              <a:gd name="connsiteX17575" fmla="*/ 1196981 w 12207421"/>
              <a:gd name="connsiteY17575" fmla="*/ 3479436 h 6933129"/>
              <a:gd name="connsiteX17576" fmla="*/ 1204741 w 12207421"/>
              <a:gd name="connsiteY17576" fmla="*/ 3468148 h 6933129"/>
              <a:gd name="connsiteX17577" fmla="*/ 1200508 w 12207421"/>
              <a:gd name="connsiteY17577" fmla="*/ 3455451 h 6933129"/>
              <a:gd name="connsiteX17578" fmla="*/ 1188516 w 12207421"/>
              <a:gd name="connsiteY17578" fmla="*/ 3449807 h 6933129"/>
              <a:gd name="connsiteX17579" fmla="*/ 1181460 w 12207421"/>
              <a:gd name="connsiteY17579" fmla="*/ 3443458 h 6933129"/>
              <a:gd name="connsiteX17580" fmla="*/ 1187809 w 12207421"/>
              <a:gd name="connsiteY17580" fmla="*/ 3435698 h 6933129"/>
              <a:gd name="connsiteX17581" fmla="*/ 1198392 w 12207421"/>
              <a:gd name="connsiteY17581" fmla="*/ 3427938 h 6933129"/>
              <a:gd name="connsiteX17582" fmla="*/ 1199803 w 12207421"/>
              <a:gd name="connsiteY17582" fmla="*/ 3415240 h 6933129"/>
              <a:gd name="connsiteX17583" fmla="*/ 1189221 w 12207421"/>
              <a:gd name="connsiteY17583" fmla="*/ 3408186 h 6933129"/>
              <a:gd name="connsiteX17584" fmla="*/ 1176522 w 12207421"/>
              <a:gd name="connsiteY17584" fmla="*/ 3411713 h 6933129"/>
              <a:gd name="connsiteX17585" fmla="*/ 1166646 w 12207421"/>
              <a:gd name="connsiteY17585" fmla="*/ 3411713 h 6933129"/>
              <a:gd name="connsiteX17586" fmla="*/ 1166646 w 12207421"/>
              <a:gd name="connsiteY17586" fmla="*/ 3401837 h 6933129"/>
              <a:gd name="connsiteX17587" fmla="*/ 1191338 w 12207421"/>
              <a:gd name="connsiteY17587" fmla="*/ 3394783 h 6933129"/>
              <a:gd name="connsiteX17588" fmla="*/ 2169052 w 12207421"/>
              <a:gd name="connsiteY17588" fmla="*/ 3392667 h 6933129"/>
              <a:gd name="connsiteX17589" fmla="*/ 2157059 w 12207421"/>
              <a:gd name="connsiteY17589" fmla="*/ 3412419 h 6933129"/>
              <a:gd name="connsiteX17590" fmla="*/ 2171168 w 12207421"/>
              <a:gd name="connsiteY17590" fmla="*/ 3433582 h 6933129"/>
              <a:gd name="connsiteX17591" fmla="*/ 2184571 w 12207421"/>
              <a:gd name="connsiteY17591" fmla="*/ 3430761 h 6933129"/>
              <a:gd name="connsiteX17592" fmla="*/ 2190920 w 12207421"/>
              <a:gd name="connsiteY17592" fmla="*/ 3421590 h 6933129"/>
              <a:gd name="connsiteX17593" fmla="*/ 2184571 w 12207421"/>
              <a:gd name="connsiteY17593" fmla="*/ 3405365 h 6933129"/>
              <a:gd name="connsiteX17594" fmla="*/ 2177517 w 12207421"/>
              <a:gd name="connsiteY17594" fmla="*/ 3406070 h 6933129"/>
              <a:gd name="connsiteX17595" fmla="*/ 2173990 w 12207421"/>
              <a:gd name="connsiteY17595" fmla="*/ 3396899 h 6933129"/>
              <a:gd name="connsiteX17596" fmla="*/ 2173990 w 12207421"/>
              <a:gd name="connsiteY17596" fmla="*/ 3396194 h 6933129"/>
              <a:gd name="connsiteX17597" fmla="*/ 2169052 w 12207421"/>
              <a:gd name="connsiteY17597" fmla="*/ 3392667 h 6933129"/>
              <a:gd name="connsiteX17598" fmla="*/ 11567678 w 12207421"/>
              <a:gd name="connsiteY17598" fmla="*/ 3388189 h 6933129"/>
              <a:gd name="connsiteX17599" fmla="*/ 11582493 w 12207421"/>
              <a:gd name="connsiteY17599" fmla="*/ 3420640 h 6933129"/>
              <a:gd name="connsiteX17600" fmla="*/ 11568384 w 12207421"/>
              <a:gd name="connsiteY17600" fmla="*/ 3449563 h 6933129"/>
              <a:gd name="connsiteX17601" fmla="*/ 11566973 w 12207421"/>
              <a:gd name="connsiteY17601" fmla="*/ 3450974 h 6933129"/>
              <a:gd name="connsiteX17602" fmla="*/ 11559213 w 12207421"/>
              <a:gd name="connsiteY17602" fmla="*/ 3462261 h 6933129"/>
              <a:gd name="connsiteX17603" fmla="*/ 11612827 w 12207421"/>
              <a:gd name="connsiteY17603" fmla="*/ 3457324 h 6933129"/>
              <a:gd name="connsiteX17604" fmla="*/ 11619176 w 12207421"/>
              <a:gd name="connsiteY17604" fmla="*/ 3463671 h 6933129"/>
              <a:gd name="connsiteX17605" fmla="*/ 11612827 w 12207421"/>
              <a:gd name="connsiteY17605" fmla="*/ 3471431 h 6933129"/>
              <a:gd name="connsiteX17606" fmla="*/ 11547220 w 12207421"/>
              <a:gd name="connsiteY17606" fmla="*/ 3477075 h 6933129"/>
              <a:gd name="connsiteX17607" fmla="*/ 11546515 w 12207421"/>
              <a:gd name="connsiteY17607" fmla="*/ 3477075 h 6933129"/>
              <a:gd name="connsiteX17608" fmla="*/ 11540872 w 12207421"/>
              <a:gd name="connsiteY17608" fmla="*/ 3474253 h 6933129"/>
              <a:gd name="connsiteX17609" fmla="*/ 11539461 w 12207421"/>
              <a:gd name="connsiteY17609" fmla="*/ 3467904 h 6933129"/>
              <a:gd name="connsiteX17610" fmla="*/ 11554275 w 12207421"/>
              <a:gd name="connsiteY17610" fmla="*/ 3441803 h 6933129"/>
              <a:gd name="connsiteX17611" fmla="*/ 11555686 w 12207421"/>
              <a:gd name="connsiteY17611" fmla="*/ 3440392 h 6933129"/>
              <a:gd name="connsiteX17612" fmla="*/ 11567678 w 12207421"/>
              <a:gd name="connsiteY17612" fmla="*/ 3417817 h 6933129"/>
              <a:gd name="connsiteX17613" fmla="*/ 11560624 w 12207421"/>
              <a:gd name="connsiteY17613" fmla="*/ 3400887 h 6933129"/>
              <a:gd name="connsiteX17614" fmla="*/ 11552864 w 12207421"/>
              <a:gd name="connsiteY17614" fmla="*/ 3402297 h 6933129"/>
              <a:gd name="connsiteX17615" fmla="*/ 11550748 w 12207421"/>
              <a:gd name="connsiteY17615" fmla="*/ 3406530 h 6933129"/>
              <a:gd name="connsiteX17616" fmla="*/ 11545104 w 12207421"/>
              <a:gd name="connsiteY17616" fmla="*/ 3414290 h 6933129"/>
              <a:gd name="connsiteX17617" fmla="*/ 11537344 w 12207421"/>
              <a:gd name="connsiteY17617" fmla="*/ 3408646 h 6933129"/>
              <a:gd name="connsiteX17618" fmla="*/ 11545104 w 12207421"/>
              <a:gd name="connsiteY17618" fmla="*/ 3391010 h 6933129"/>
              <a:gd name="connsiteX17619" fmla="*/ 11567678 w 12207421"/>
              <a:gd name="connsiteY17619" fmla="*/ 3388189 h 6933129"/>
              <a:gd name="connsiteX17620" fmla="*/ 1018500 w 12207421"/>
              <a:gd name="connsiteY17620" fmla="*/ 3382790 h 6933129"/>
              <a:gd name="connsiteX17621" fmla="*/ 1033315 w 12207421"/>
              <a:gd name="connsiteY17621" fmla="*/ 3415242 h 6933129"/>
              <a:gd name="connsiteX17622" fmla="*/ 1019206 w 12207421"/>
              <a:gd name="connsiteY17622" fmla="*/ 3444165 h 6933129"/>
              <a:gd name="connsiteX17623" fmla="*/ 1017795 w 12207421"/>
              <a:gd name="connsiteY17623" fmla="*/ 3445576 h 6933129"/>
              <a:gd name="connsiteX17624" fmla="*/ 1010035 w 12207421"/>
              <a:gd name="connsiteY17624" fmla="*/ 3456863 h 6933129"/>
              <a:gd name="connsiteX17625" fmla="*/ 1063649 w 12207421"/>
              <a:gd name="connsiteY17625" fmla="*/ 3451925 h 6933129"/>
              <a:gd name="connsiteX17626" fmla="*/ 1069998 w 12207421"/>
              <a:gd name="connsiteY17626" fmla="*/ 3458273 h 6933129"/>
              <a:gd name="connsiteX17627" fmla="*/ 1063649 w 12207421"/>
              <a:gd name="connsiteY17627" fmla="*/ 3466033 h 6933129"/>
              <a:gd name="connsiteX17628" fmla="*/ 998042 w 12207421"/>
              <a:gd name="connsiteY17628" fmla="*/ 3471677 h 6933129"/>
              <a:gd name="connsiteX17629" fmla="*/ 997337 w 12207421"/>
              <a:gd name="connsiteY17629" fmla="*/ 3471677 h 6933129"/>
              <a:gd name="connsiteX17630" fmla="*/ 991694 w 12207421"/>
              <a:gd name="connsiteY17630" fmla="*/ 3468855 h 6933129"/>
              <a:gd name="connsiteX17631" fmla="*/ 990283 w 12207421"/>
              <a:gd name="connsiteY17631" fmla="*/ 3462506 h 6933129"/>
              <a:gd name="connsiteX17632" fmla="*/ 1005097 w 12207421"/>
              <a:gd name="connsiteY17632" fmla="*/ 3436405 h 6933129"/>
              <a:gd name="connsiteX17633" fmla="*/ 1006508 w 12207421"/>
              <a:gd name="connsiteY17633" fmla="*/ 3434994 h 6933129"/>
              <a:gd name="connsiteX17634" fmla="*/ 1018500 w 12207421"/>
              <a:gd name="connsiteY17634" fmla="*/ 3412419 h 6933129"/>
              <a:gd name="connsiteX17635" fmla="*/ 1011446 w 12207421"/>
              <a:gd name="connsiteY17635" fmla="*/ 3395488 h 6933129"/>
              <a:gd name="connsiteX17636" fmla="*/ 1003686 w 12207421"/>
              <a:gd name="connsiteY17636" fmla="*/ 3396899 h 6933129"/>
              <a:gd name="connsiteX17637" fmla="*/ 1001570 w 12207421"/>
              <a:gd name="connsiteY17637" fmla="*/ 3401132 h 6933129"/>
              <a:gd name="connsiteX17638" fmla="*/ 995926 w 12207421"/>
              <a:gd name="connsiteY17638" fmla="*/ 3408892 h 6933129"/>
              <a:gd name="connsiteX17639" fmla="*/ 988166 w 12207421"/>
              <a:gd name="connsiteY17639" fmla="*/ 3403248 h 6933129"/>
              <a:gd name="connsiteX17640" fmla="*/ 995926 w 12207421"/>
              <a:gd name="connsiteY17640" fmla="*/ 3385612 h 6933129"/>
              <a:gd name="connsiteX17641" fmla="*/ 1018500 w 12207421"/>
              <a:gd name="connsiteY17641" fmla="*/ 3382790 h 6933129"/>
              <a:gd name="connsiteX17642" fmla="*/ 3380296 w 12207421"/>
              <a:gd name="connsiteY17642" fmla="*/ 3377853 h 6933129"/>
              <a:gd name="connsiteX17643" fmla="*/ 3401459 w 12207421"/>
              <a:gd name="connsiteY17643" fmla="*/ 3393372 h 6933129"/>
              <a:gd name="connsiteX17644" fmla="*/ 3400048 w 12207421"/>
              <a:gd name="connsiteY17644" fmla="*/ 3419474 h 6933129"/>
              <a:gd name="connsiteX17645" fmla="*/ 3395815 w 12207421"/>
              <a:gd name="connsiteY17645" fmla="*/ 3425823 h 6933129"/>
              <a:gd name="connsiteX17646" fmla="*/ 3400048 w 12207421"/>
              <a:gd name="connsiteY17646" fmla="*/ 3428644 h 6933129"/>
              <a:gd name="connsiteX17647" fmla="*/ 3407808 w 12207421"/>
              <a:gd name="connsiteY17647" fmla="*/ 3452629 h 6933129"/>
              <a:gd name="connsiteX17648" fmla="*/ 3394404 w 12207421"/>
              <a:gd name="connsiteY17648" fmla="*/ 3473793 h 6933129"/>
              <a:gd name="connsiteX17649" fmla="*/ 3376768 w 12207421"/>
              <a:gd name="connsiteY17649" fmla="*/ 3479436 h 6933129"/>
              <a:gd name="connsiteX17650" fmla="*/ 3369007 w 12207421"/>
              <a:gd name="connsiteY17650" fmla="*/ 3478731 h 6933129"/>
              <a:gd name="connsiteX17651" fmla="*/ 3364069 w 12207421"/>
              <a:gd name="connsiteY17651" fmla="*/ 3470265 h 6933129"/>
              <a:gd name="connsiteX17652" fmla="*/ 3372536 w 12207421"/>
              <a:gd name="connsiteY17652" fmla="*/ 3465327 h 6933129"/>
              <a:gd name="connsiteX17653" fmla="*/ 3385939 w 12207421"/>
              <a:gd name="connsiteY17653" fmla="*/ 3462506 h 6933129"/>
              <a:gd name="connsiteX17654" fmla="*/ 3393699 w 12207421"/>
              <a:gd name="connsiteY17654" fmla="*/ 3451218 h 6933129"/>
              <a:gd name="connsiteX17655" fmla="*/ 3389466 w 12207421"/>
              <a:gd name="connsiteY17655" fmla="*/ 3438521 h 6933129"/>
              <a:gd name="connsiteX17656" fmla="*/ 3377474 w 12207421"/>
              <a:gd name="connsiteY17656" fmla="*/ 3432877 h 6933129"/>
              <a:gd name="connsiteX17657" fmla="*/ 3370418 w 12207421"/>
              <a:gd name="connsiteY17657" fmla="*/ 3426528 h 6933129"/>
              <a:gd name="connsiteX17658" fmla="*/ 3376768 w 12207421"/>
              <a:gd name="connsiteY17658" fmla="*/ 3418768 h 6933129"/>
              <a:gd name="connsiteX17659" fmla="*/ 3387350 w 12207421"/>
              <a:gd name="connsiteY17659" fmla="*/ 3411008 h 6933129"/>
              <a:gd name="connsiteX17660" fmla="*/ 3388761 w 12207421"/>
              <a:gd name="connsiteY17660" fmla="*/ 3398310 h 6933129"/>
              <a:gd name="connsiteX17661" fmla="*/ 3378179 w 12207421"/>
              <a:gd name="connsiteY17661" fmla="*/ 3391256 h 6933129"/>
              <a:gd name="connsiteX17662" fmla="*/ 3365480 w 12207421"/>
              <a:gd name="connsiteY17662" fmla="*/ 3394783 h 6933129"/>
              <a:gd name="connsiteX17663" fmla="*/ 3355604 w 12207421"/>
              <a:gd name="connsiteY17663" fmla="*/ 3394783 h 6933129"/>
              <a:gd name="connsiteX17664" fmla="*/ 3355604 w 12207421"/>
              <a:gd name="connsiteY17664" fmla="*/ 3384907 h 6933129"/>
              <a:gd name="connsiteX17665" fmla="*/ 3380296 w 12207421"/>
              <a:gd name="connsiteY17665" fmla="*/ 3377853 h 6933129"/>
              <a:gd name="connsiteX17666" fmla="*/ 3206755 w 12207421"/>
              <a:gd name="connsiteY17666" fmla="*/ 3365860 h 6933129"/>
              <a:gd name="connsiteX17667" fmla="*/ 3221570 w 12207421"/>
              <a:gd name="connsiteY17667" fmla="*/ 3398311 h 6933129"/>
              <a:gd name="connsiteX17668" fmla="*/ 3207461 w 12207421"/>
              <a:gd name="connsiteY17668" fmla="*/ 3427235 h 6933129"/>
              <a:gd name="connsiteX17669" fmla="*/ 3206755 w 12207421"/>
              <a:gd name="connsiteY17669" fmla="*/ 3428645 h 6933129"/>
              <a:gd name="connsiteX17670" fmla="*/ 3198995 w 12207421"/>
              <a:gd name="connsiteY17670" fmla="*/ 3439932 h 6933129"/>
              <a:gd name="connsiteX17671" fmla="*/ 3252609 w 12207421"/>
              <a:gd name="connsiteY17671" fmla="*/ 3434995 h 6933129"/>
              <a:gd name="connsiteX17672" fmla="*/ 3258958 w 12207421"/>
              <a:gd name="connsiteY17672" fmla="*/ 3441343 h 6933129"/>
              <a:gd name="connsiteX17673" fmla="*/ 3252609 w 12207421"/>
              <a:gd name="connsiteY17673" fmla="*/ 3449103 h 6933129"/>
              <a:gd name="connsiteX17674" fmla="*/ 3187003 w 12207421"/>
              <a:gd name="connsiteY17674" fmla="*/ 3454747 h 6933129"/>
              <a:gd name="connsiteX17675" fmla="*/ 3186297 w 12207421"/>
              <a:gd name="connsiteY17675" fmla="*/ 3454747 h 6933129"/>
              <a:gd name="connsiteX17676" fmla="*/ 3180654 w 12207421"/>
              <a:gd name="connsiteY17676" fmla="*/ 3451925 h 6933129"/>
              <a:gd name="connsiteX17677" fmla="*/ 3179243 w 12207421"/>
              <a:gd name="connsiteY17677" fmla="*/ 3445576 h 6933129"/>
              <a:gd name="connsiteX17678" fmla="*/ 3194057 w 12207421"/>
              <a:gd name="connsiteY17678" fmla="*/ 3419475 h 6933129"/>
              <a:gd name="connsiteX17679" fmla="*/ 3194763 w 12207421"/>
              <a:gd name="connsiteY17679" fmla="*/ 3418064 h 6933129"/>
              <a:gd name="connsiteX17680" fmla="*/ 3206755 w 12207421"/>
              <a:gd name="connsiteY17680" fmla="*/ 3395490 h 6933129"/>
              <a:gd name="connsiteX17681" fmla="*/ 3199701 w 12207421"/>
              <a:gd name="connsiteY17681" fmla="*/ 3378558 h 6933129"/>
              <a:gd name="connsiteX17682" fmla="*/ 3191941 w 12207421"/>
              <a:gd name="connsiteY17682" fmla="*/ 3379969 h 6933129"/>
              <a:gd name="connsiteX17683" fmla="*/ 3189825 w 12207421"/>
              <a:gd name="connsiteY17683" fmla="*/ 3384202 h 6933129"/>
              <a:gd name="connsiteX17684" fmla="*/ 3184181 w 12207421"/>
              <a:gd name="connsiteY17684" fmla="*/ 3391962 h 6933129"/>
              <a:gd name="connsiteX17685" fmla="*/ 3176421 w 12207421"/>
              <a:gd name="connsiteY17685" fmla="*/ 3386318 h 6933129"/>
              <a:gd name="connsiteX17686" fmla="*/ 3184181 w 12207421"/>
              <a:gd name="connsiteY17686" fmla="*/ 3368682 h 6933129"/>
              <a:gd name="connsiteX17687" fmla="*/ 3206755 w 12207421"/>
              <a:gd name="connsiteY17687" fmla="*/ 3365860 h 6933129"/>
              <a:gd name="connsiteX17688" fmla="*/ 1759228 w 12207421"/>
              <a:gd name="connsiteY17688" fmla="*/ 3364449 h 6933129"/>
              <a:gd name="connsiteX17689" fmla="*/ 1766283 w 12207421"/>
              <a:gd name="connsiteY17689" fmla="*/ 3371503 h 6933129"/>
              <a:gd name="connsiteX17690" fmla="*/ 1769810 w 12207421"/>
              <a:gd name="connsiteY17690" fmla="*/ 3444164 h 6933129"/>
              <a:gd name="connsiteX17691" fmla="*/ 1762755 w 12207421"/>
              <a:gd name="connsiteY17691" fmla="*/ 3451218 h 6933129"/>
              <a:gd name="connsiteX17692" fmla="*/ 1755701 w 12207421"/>
              <a:gd name="connsiteY17692" fmla="*/ 3444164 h 6933129"/>
              <a:gd name="connsiteX17693" fmla="*/ 1752174 w 12207421"/>
              <a:gd name="connsiteY17693" fmla="*/ 3371503 h 6933129"/>
              <a:gd name="connsiteX17694" fmla="*/ 1759228 w 12207421"/>
              <a:gd name="connsiteY17694" fmla="*/ 3364449 h 6933129"/>
              <a:gd name="connsiteX17695" fmla="*/ 2092907 w 12207421"/>
              <a:gd name="connsiteY17695" fmla="*/ 3362332 h 6933129"/>
              <a:gd name="connsiteX17696" fmla="*/ 2054813 w 12207421"/>
              <a:gd name="connsiteY17696" fmla="*/ 3402542 h 6933129"/>
              <a:gd name="connsiteX17697" fmla="*/ 2096434 w 12207421"/>
              <a:gd name="connsiteY17697" fmla="*/ 3399721 h 6933129"/>
              <a:gd name="connsiteX17698" fmla="*/ 11696775 w 12207421"/>
              <a:gd name="connsiteY17698" fmla="*/ 3357149 h 6933129"/>
              <a:gd name="connsiteX17699" fmla="*/ 11786367 w 12207421"/>
              <a:gd name="connsiteY17699" fmla="*/ 3365614 h 6933129"/>
              <a:gd name="connsiteX17700" fmla="*/ 11792011 w 12207421"/>
              <a:gd name="connsiteY17700" fmla="*/ 3369847 h 6933129"/>
              <a:gd name="connsiteX17701" fmla="*/ 11791305 w 12207421"/>
              <a:gd name="connsiteY17701" fmla="*/ 3376902 h 6933129"/>
              <a:gd name="connsiteX17702" fmla="*/ 11787778 w 12207421"/>
              <a:gd name="connsiteY17702" fmla="*/ 3382545 h 6933129"/>
              <a:gd name="connsiteX17703" fmla="*/ 11777902 w 12207421"/>
              <a:gd name="connsiteY17703" fmla="*/ 3383957 h 6933129"/>
              <a:gd name="connsiteX17704" fmla="*/ 11775080 w 12207421"/>
              <a:gd name="connsiteY17704" fmla="*/ 3379018 h 6933129"/>
              <a:gd name="connsiteX17705" fmla="*/ 11701713 w 12207421"/>
              <a:gd name="connsiteY17705" fmla="*/ 3371963 h 6933129"/>
              <a:gd name="connsiteX17706" fmla="*/ 11670674 w 12207421"/>
              <a:gd name="connsiteY17706" fmla="*/ 3480602 h 6933129"/>
              <a:gd name="connsiteX17707" fmla="*/ 11664325 w 12207421"/>
              <a:gd name="connsiteY17707" fmla="*/ 3485540 h 6933129"/>
              <a:gd name="connsiteX17708" fmla="*/ 11663619 w 12207421"/>
              <a:gd name="connsiteY17708" fmla="*/ 3485540 h 6933129"/>
              <a:gd name="connsiteX17709" fmla="*/ 11657270 w 12207421"/>
              <a:gd name="connsiteY17709" fmla="*/ 3481308 h 6933129"/>
              <a:gd name="connsiteX17710" fmla="*/ 11619177 w 12207421"/>
              <a:gd name="connsiteY17710" fmla="*/ 3391715 h 6933129"/>
              <a:gd name="connsiteX17711" fmla="*/ 11622704 w 12207421"/>
              <a:gd name="connsiteY17711" fmla="*/ 3382545 h 6933129"/>
              <a:gd name="connsiteX17712" fmla="*/ 11631874 w 12207421"/>
              <a:gd name="connsiteY17712" fmla="*/ 3386072 h 6933129"/>
              <a:gd name="connsiteX17713" fmla="*/ 11662208 w 12207421"/>
              <a:gd name="connsiteY17713" fmla="*/ 3457324 h 6933129"/>
              <a:gd name="connsiteX17714" fmla="*/ 11689015 w 12207421"/>
              <a:gd name="connsiteY17714" fmla="*/ 3362087 h 6933129"/>
              <a:gd name="connsiteX17715" fmla="*/ 11696775 w 12207421"/>
              <a:gd name="connsiteY17715" fmla="*/ 3357149 h 6933129"/>
              <a:gd name="connsiteX17716" fmla="*/ 1147600 w 12207421"/>
              <a:gd name="connsiteY17716" fmla="*/ 3351751 h 6933129"/>
              <a:gd name="connsiteX17717" fmla="*/ 1237194 w 12207421"/>
              <a:gd name="connsiteY17717" fmla="*/ 3360216 h 6933129"/>
              <a:gd name="connsiteX17718" fmla="*/ 1242838 w 12207421"/>
              <a:gd name="connsiteY17718" fmla="*/ 3364449 h 6933129"/>
              <a:gd name="connsiteX17719" fmla="*/ 1242132 w 12207421"/>
              <a:gd name="connsiteY17719" fmla="*/ 3371503 h 6933129"/>
              <a:gd name="connsiteX17720" fmla="*/ 1238605 w 12207421"/>
              <a:gd name="connsiteY17720" fmla="*/ 3377147 h 6933129"/>
              <a:gd name="connsiteX17721" fmla="*/ 1228728 w 12207421"/>
              <a:gd name="connsiteY17721" fmla="*/ 3378558 h 6933129"/>
              <a:gd name="connsiteX17722" fmla="*/ 1225906 w 12207421"/>
              <a:gd name="connsiteY17722" fmla="*/ 3373620 h 6933129"/>
              <a:gd name="connsiteX17723" fmla="*/ 1152538 w 12207421"/>
              <a:gd name="connsiteY17723" fmla="*/ 3366565 h 6933129"/>
              <a:gd name="connsiteX17724" fmla="*/ 1121498 w 12207421"/>
              <a:gd name="connsiteY17724" fmla="*/ 3475204 h 6933129"/>
              <a:gd name="connsiteX17725" fmla="*/ 1115149 w 12207421"/>
              <a:gd name="connsiteY17725" fmla="*/ 3480142 h 6933129"/>
              <a:gd name="connsiteX17726" fmla="*/ 1114443 w 12207421"/>
              <a:gd name="connsiteY17726" fmla="*/ 3480142 h 6933129"/>
              <a:gd name="connsiteX17727" fmla="*/ 1108094 w 12207421"/>
              <a:gd name="connsiteY17727" fmla="*/ 3475910 h 6933129"/>
              <a:gd name="connsiteX17728" fmla="*/ 1070000 w 12207421"/>
              <a:gd name="connsiteY17728" fmla="*/ 3386317 h 6933129"/>
              <a:gd name="connsiteX17729" fmla="*/ 1073527 w 12207421"/>
              <a:gd name="connsiteY17729" fmla="*/ 3377147 h 6933129"/>
              <a:gd name="connsiteX17730" fmla="*/ 1082697 w 12207421"/>
              <a:gd name="connsiteY17730" fmla="*/ 3380674 h 6933129"/>
              <a:gd name="connsiteX17731" fmla="*/ 1113032 w 12207421"/>
              <a:gd name="connsiteY17731" fmla="*/ 3451925 h 6933129"/>
              <a:gd name="connsiteX17732" fmla="*/ 1139840 w 12207421"/>
              <a:gd name="connsiteY17732" fmla="*/ 3356689 h 6933129"/>
              <a:gd name="connsiteX17733" fmla="*/ 1147600 w 12207421"/>
              <a:gd name="connsiteY17733" fmla="*/ 3351751 h 6933129"/>
              <a:gd name="connsiteX17734" fmla="*/ 1805787 w 12207421"/>
              <a:gd name="connsiteY17734" fmla="*/ 3350340 h 6933129"/>
              <a:gd name="connsiteX17735" fmla="*/ 1835417 w 12207421"/>
              <a:gd name="connsiteY17735" fmla="*/ 3370092 h 6933129"/>
              <a:gd name="connsiteX17736" fmla="*/ 1830479 w 12207421"/>
              <a:gd name="connsiteY17736" fmla="*/ 3413830 h 6933129"/>
              <a:gd name="connsiteX17737" fmla="*/ 1821308 w 12207421"/>
              <a:gd name="connsiteY17737" fmla="*/ 3426527 h 6933129"/>
              <a:gd name="connsiteX17738" fmla="*/ 1873512 w 12207421"/>
              <a:gd name="connsiteY17738" fmla="*/ 3413830 h 6933129"/>
              <a:gd name="connsiteX17739" fmla="*/ 1881977 w 12207421"/>
              <a:gd name="connsiteY17739" fmla="*/ 3420884 h 6933129"/>
              <a:gd name="connsiteX17740" fmla="*/ 1877039 w 12207421"/>
              <a:gd name="connsiteY17740" fmla="*/ 3429349 h 6933129"/>
              <a:gd name="connsiteX17741" fmla="*/ 1800144 w 12207421"/>
              <a:gd name="connsiteY17741" fmla="*/ 3447691 h 6933129"/>
              <a:gd name="connsiteX17742" fmla="*/ 1798733 w 12207421"/>
              <a:gd name="connsiteY17742" fmla="*/ 3447691 h 6933129"/>
              <a:gd name="connsiteX17743" fmla="*/ 1792384 w 12207421"/>
              <a:gd name="connsiteY17743" fmla="*/ 3444163 h 6933129"/>
              <a:gd name="connsiteX17744" fmla="*/ 1793795 w 12207421"/>
              <a:gd name="connsiteY17744" fmla="*/ 3435698 h 6933129"/>
              <a:gd name="connsiteX17745" fmla="*/ 1818486 w 12207421"/>
              <a:gd name="connsiteY17745" fmla="*/ 3408186 h 6933129"/>
              <a:gd name="connsiteX17746" fmla="*/ 1822719 w 12207421"/>
              <a:gd name="connsiteY17746" fmla="*/ 3376441 h 6933129"/>
              <a:gd name="connsiteX17747" fmla="*/ 1807904 w 12207421"/>
              <a:gd name="connsiteY17747" fmla="*/ 3365154 h 6933129"/>
              <a:gd name="connsiteX17748" fmla="*/ 1801555 w 12207421"/>
              <a:gd name="connsiteY17748" fmla="*/ 3370092 h 6933129"/>
              <a:gd name="connsiteX17749" fmla="*/ 1801555 w 12207421"/>
              <a:gd name="connsiteY17749" fmla="*/ 3375030 h 6933129"/>
              <a:gd name="connsiteX17750" fmla="*/ 1799438 w 12207421"/>
              <a:gd name="connsiteY17750" fmla="*/ 3384906 h 6933129"/>
              <a:gd name="connsiteX17751" fmla="*/ 1789562 w 12207421"/>
              <a:gd name="connsiteY17751" fmla="*/ 3382790 h 6933129"/>
              <a:gd name="connsiteX17752" fmla="*/ 1788151 w 12207421"/>
              <a:gd name="connsiteY17752" fmla="*/ 3363743 h 6933129"/>
              <a:gd name="connsiteX17753" fmla="*/ 1805787 w 12207421"/>
              <a:gd name="connsiteY17753" fmla="*/ 3350340 h 6933129"/>
              <a:gd name="connsiteX17754" fmla="*/ 2167641 w 12207421"/>
              <a:gd name="connsiteY17754" fmla="*/ 3343991 h 6933129"/>
              <a:gd name="connsiteX17755" fmla="*/ 2157764 w 12207421"/>
              <a:gd name="connsiteY17755" fmla="*/ 3346108 h 6933129"/>
              <a:gd name="connsiteX17756" fmla="*/ 2160586 w 12207421"/>
              <a:gd name="connsiteY17756" fmla="*/ 3367976 h 6933129"/>
              <a:gd name="connsiteX17757" fmla="*/ 2169757 w 12207421"/>
              <a:gd name="connsiteY17757" fmla="*/ 3376442 h 6933129"/>
              <a:gd name="connsiteX17758" fmla="*/ 2178222 w 12207421"/>
              <a:gd name="connsiteY17758" fmla="*/ 3380674 h 6933129"/>
              <a:gd name="connsiteX17759" fmla="*/ 2178928 w 12207421"/>
              <a:gd name="connsiteY17759" fmla="*/ 3382790 h 6933129"/>
              <a:gd name="connsiteX17760" fmla="*/ 2179633 w 12207421"/>
              <a:gd name="connsiteY17760" fmla="*/ 3382790 h 6933129"/>
              <a:gd name="connsiteX17761" fmla="*/ 2181750 w 12207421"/>
              <a:gd name="connsiteY17761" fmla="*/ 3356689 h 6933129"/>
              <a:gd name="connsiteX17762" fmla="*/ 2167641 w 12207421"/>
              <a:gd name="connsiteY17762" fmla="*/ 3343991 h 6933129"/>
              <a:gd name="connsiteX17763" fmla="*/ 2097803 w 12207421"/>
              <a:gd name="connsiteY17763" fmla="*/ 3341169 h 6933129"/>
              <a:gd name="connsiteX17764" fmla="*/ 2105563 w 12207421"/>
              <a:gd name="connsiteY17764" fmla="*/ 3347518 h 6933129"/>
              <a:gd name="connsiteX17765" fmla="*/ 2110501 w 12207421"/>
              <a:gd name="connsiteY17765" fmla="*/ 3399015 h 6933129"/>
              <a:gd name="connsiteX17766" fmla="*/ 2126020 w 12207421"/>
              <a:gd name="connsiteY17766" fmla="*/ 3398310 h 6933129"/>
              <a:gd name="connsiteX17767" fmla="*/ 2133780 w 12207421"/>
              <a:gd name="connsiteY17767" fmla="*/ 3404659 h 6933129"/>
              <a:gd name="connsiteX17768" fmla="*/ 2129548 w 12207421"/>
              <a:gd name="connsiteY17768" fmla="*/ 3412418 h 6933129"/>
              <a:gd name="connsiteX17769" fmla="*/ 2119671 w 12207421"/>
              <a:gd name="connsiteY17769" fmla="*/ 3415946 h 6933129"/>
              <a:gd name="connsiteX17770" fmla="*/ 2112617 w 12207421"/>
              <a:gd name="connsiteY17770" fmla="*/ 3414535 h 6933129"/>
              <a:gd name="connsiteX17771" fmla="*/ 2116144 w 12207421"/>
              <a:gd name="connsiteY17771" fmla="*/ 3451218 h 6933129"/>
              <a:gd name="connsiteX17772" fmla="*/ 2109795 w 12207421"/>
              <a:gd name="connsiteY17772" fmla="*/ 3458978 h 6933129"/>
              <a:gd name="connsiteX17773" fmla="*/ 2109090 w 12207421"/>
              <a:gd name="connsiteY17773" fmla="*/ 3458978 h 6933129"/>
              <a:gd name="connsiteX17774" fmla="*/ 2102035 w 12207421"/>
              <a:gd name="connsiteY17774" fmla="*/ 3452629 h 6933129"/>
              <a:gd name="connsiteX17775" fmla="*/ 2098508 w 12207421"/>
              <a:gd name="connsiteY17775" fmla="*/ 3414535 h 6933129"/>
              <a:gd name="connsiteX17776" fmla="*/ 2037882 w 12207421"/>
              <a:gd name="connsiteY17776" fmla="*/ 3418062 h 6933129"/>
              <a:gd name="connsiteX17777" fmla="*/ 2037176 w 12207421"/>
              <a:gd name="connsiteY17777" fmla="*/ 3418062 h 6933129"/>
              <a:gd name="connsiteX17778" fmla="*/ 2030827 w 12207421"/>
              <a:gd name="connsiteY17778" fmla="*/ 3413829 h 6933129"/>
              <a:gd name="connsiteX17779" fmla="*/ 2032238 w 12207421"/>
              <a:gd name="connsiteY17779" fmla="*/ 3406069 h 6933129"/>
              <a:gd name="connsiteX17780" fmla="*/ 2085147 w 12207421"/>
              <a:gd name="connsiteY17780" fmla="*/ 3350340 h 6933129"/>
              <a:gd name="connsiteX17781" fmla="*/ 2091496 w 12207421"/>
              <a:gd name="connsiteY17781" fmla="*/ 3348223 h 6933129"/>
              <a:gd name="connsiteX17782" fmla="*/ 2097803 w 12207421"/>
              <a:gd name="connsiteY17782" fmla="*/ 3341169 h 6933129"/>
              <a:gd name="connsiteX17783" fmla="*/ 3336558 w 12207421"/>
              <a:gd name="connsiteY17783" fmla="*/ 3334820 h 6933129"/>
              <a:gd name="connsiteX17784" fmla="*/ 3426149 w 12207421"/>
              <a:gd name="connsiteY17784" fmla="*/ 3343285 h 6933129"/>
              <a:gd name="connsiteX17785" fmla="*/ 3431793 w 12207421"/>
              <a:gd name="connsiteY17785" fmla="*/ 3347518 h 6933129"/>
              <a:gd name="connsiteX17786" fmla="*/ 3431087 w 12207421"/>
              <a:gd name="connsiteY17786" fmla="*/ 3354572 h 6933129"/>
              <a:gd name="connsiteX17787" fmla="*/ 3427560 w 12207421"/>
              <a:gd name="connsiteY17787" fmla="*/ 3360216 h 6933129"/>
              <a:gd name="connsiteX17788" fmla="*/ 3417684 w 12207421"/>
              <a:gd name="connsiteY17788" fmla="*/ 3361626 h 6933129"/>
              <a:gd name="connsiteX17789" fmla="*/ 3414862 w 12207421"/>
              <a:gd name="connsiteY17789" fmla="*/ 3356689 h 6933129"/>
              <a:gd name="connsiteX17790" fmla="*/ 3341496 w 12207421"/>
              <a:gd name="connsiteY17790" fmla="*/ 3349634 h 6933129"/>
              <a:gd name="connsiteX17791" fmla="*/ 3310456 w 12207421"/>
              <a:gd name="connsiteY17791" fmla="*/ 3458273 h 6933129"/>
              <a:gd name="connsiteX17792" fmla="*/ 3304107 w 12207421"/>
              <a:gd name="connsiteY17792" fmla="*/ 3463211 h 6933129"/>
              <a:gd name="connsiteX17793" fmla="*/ 3303401 w 12207421"/>
              <a:gd name="connsiteY17793" fmla="*/ 3463211 h 6933129"/>
              <a:gd name="connsiteX17794" fmla="*/ 3297052 w 12207421"/>
              <a:gd name="connsiteY17794" fmla="*/ 3458979 h 6933129"/>
              <a:gd name="connsiteX17795" fmla="*/ 3258958 w 12207421"/>
              <a:gd name="connsiteY17795" fmla="*/ 3369386 h 6933129"/>
              <a:gd name="connsiteX17796" fmla="*/ 3262486 w 12207421"/>
              <a:gd name="connsiteY17796" fmla="*/ 3360216 h 6933129"/>
              <a:gd name="connsiteX17797" fmla="*/ 3271656 w 12207421"/>
              <a:gd name="connsiteY17797" fmla="*/ 3363743 h 6933129"/>
              <a:gd name="connsiteX17798" fmla="*/ 3301990 w 12207421"/>
              <a:gd name="connsiteY17798" fmla="*/ 3434994 h 6933129"/>
              <a:gd name="connsiteX17799" fmla="*/ 3328798 w 12207421"/>
              <a:gd name="connsiteY17799" fmla="*/ 3339758 h 6933129"/>
              <a:gd name="connsiteX17800" fmla="*/ 3336558 w 12207421"/>
              <a:gd name="connsiteY17800" fmla="*/ 3334820 h 6933129"/>
              <a:gd name="connsiteX17801" fmla="*/ 2170463 w 12207421"/>
              <a:gd name="connsiteY17801" fmla="*/ 3329882 h 6933129"/>
              <a:gd name="connsiteX17802" fmla="*/ 2195153 w 12207421"/>
              <a:gd name="connsiteY17802" fmla="*/ 3352457 h 6933129"/>
              <a:gd name="connsiteX17803" fmla="*/ 2190215 w 12207421"/>
              <a:gd name="connsiteY17803" fmla="*/ 3390550 h 6933129"/>
              <a:gd name="connsiteX17804" fmla="*/ 2204324 w 12207421"/>
              <a:gd name="connsiteY17804" fmla="*/ 3421590 h 6933129"/>
              <a:gd name="connsiteX17805" fmla="*/ 2192331 w 12207421"/>
              <a:gd name="connsiteY17805" fmla="*/ 3441342 h 6933129"/>
              <a:gd name="connsiteX17806" fmla="*/ 2174695 w 12207421"/>
              <a:gd name="connsiteY17806" fmla="*/ 3446986 h 6933129"/>
              <a:gd name="connsiteX17807" fmla="*/ 2168346 w 12207421"/>
              <a:gd name="connsiteY17807" fmla="*/ 3446280 h 6933129"/>
              <a:gd name="connsiteX17808" fmla="*/ 2142950 w 12207421"/>
              <a:gd name="connsiteY17808" fmla="*/ 3410303 h 6933129"/>
              <a:gd name="connsiteX17809" fmla="*/ 2157059 w 12207421"/>
              <a:gd name="connsiteY17809" fmla="*/ 3383496 h 6933129"/>
              <a:gd name="connsiteX17810" fmla="*/ 2150005 w 12207421"/>
              <a:gd name="connsiteY17810" fmla="*/ 3376442 h 6933129"/>
              <a:gd name="connsiteX17811" fmla="*/ 2147183 w 12207421"/>
              <a:gd name="connsiteY17811" fmla="*/ 3336232 h 6933129"/>
              <a:gd name="connsiteX17812" fmla="*/ 2170463 w 12207421"/>
              <a:gd name="connsiteY17812" fmla="*/ 3329882 h 6933129"/>
              <a:gd name="connsiteX17813" fmla="*/ 6509324 w 12207421"/>
              <a:gd name="connsiteY17813" fmla="*/ 3329782 h 6933129"/>
              <a:gd name="connsiteX17814" fmla="*/ 6530488 w 12207421"/>
              <a:gd name="connsiteY17814" fmla="*/ 3345302 h 6933129"/>
              <a:gd name="connsiteX17815" fmla="*/ 6529077 w 12207421"/>
              <a:gd name="connsiteY17815" fmla="*/ 3371403 h 6933129"/>
              <a:gd name="connsiteX17816" fmla="*/ 6524843 w 12207421"/>
              <a:gd name="connsiteY17816" fmla="*/ 3377752 h 6933129"/>
              <a:gd name="connsiteX17817" fmla="*/ 6529077 w 12207421"/>
              <a:gd name="connsiteY17817" fmla="*/ 3380574 h 6933129"/>
              <a:gd name="connsiteX17818" fmla="*/ 6536837 w 12207421"/>
              <a:gd name="connsiteY17818" fmla="*/ 3404559 h 6933129"/>
              <a:gd name="connsiteX17819" fmla="*/ 6523433 w 12207421"/>
              <a:gd name="connsiteY17819" fmla="*/ 3425722 h 6933129"/>
              <a:gd name="connsiteX17820" fmla="*/ 6505795 w 12207421"/>
              <a:gd name="connsiteY17820" fmla="*/ 3431366 h 6933129"/>
              <a:gd name="connsiteX17821" fmla="*/ 6498037 w 12207421"/>
              <a:gd name="connsiteY17821" fmla="*/ 3430661 h 6933129"/>
              <a:gd name="connsiteX17822" fmla="*/ 6493097 w 12207421"/>
              <a:gd name="connsiteY17822" fmla="*/ 3422194 h 6933129"/>
              <a:gd name="connsiteX17823" fmla="*/ 6501564 w 12207421"/>
              <a:gd name="connsiteY17823" fmla="*/ 3417256 h 6933129"/>
              <a:gd name="connsiteX17824" fmla="*/ 6514967 w 12207421"/>
              <a:gd name="connsiteY17824" fmla="*/ 3414435 h 6933129"/>
              <a:gd name="connsiteX17825" fmla="*/ 6522727 w 12207421"/>
              <a:gd name="connsiteY17825" fmla="*/ 3403147 h 6933129"/>
              <a:gd name="connsiteX17826" fmla="*/ 6518494 w 12207421"/>
              <a:gd name="connsiteY17826" fmla="*/ 3390450 h 6933129"/>
              <a:gd name="connsiteX17827" fmla="*/ 6506502 w 12207421"/>
              <a:gd name="connsiteY17827" fmla="*/ 3384806 h 6933129"/>
              <a:gd name="connsiteX17828" fmla="*/ 6499446 w 12207421"/>
              <a:gd name="connsiteY17828" fmla="*/ 3378457 h 6933129"/>
              <a:gd name="connsiteX17829" fmla="*/ 6505795 w 12207421"/>
              <a:gd name="connsiteY17829" fmla="*/ 3370697 h 6933129"/>
              <a:gd name="connsiteX17830" fmla="*/ 6516378 w 12207421"/>
              <a:gd name="connsiteY17830" fmla="*/ 3362937 h 6933129"/>
              <a:gd name="connsiteX17831" fmla="*/ 6517789 w 12207421"/>
              <a:gd name="connsiteY17831" fmla="*/ 3350239 h 6933129"/>
              <a:gd name="connsiteX17832" fmla="*/ 6507207 w 12207421"/>
              <a:gd name="connsiteY17832" fmla="*/ 3343185 h 6933129"/>
              <a:gd name="connsiteX17833" fmla="*/ 6494508 w 12207421"/>
              <a:gd name="connsiteY17833" fmla="*/ 3346712 h 6933129"/>
              <a:gd name="connsiteX17834" fmla="*/ 6484632 w 12207421"/>
              <a:gd name="connsiteY17834" fmla="*/ 3346712 h 6933129"/>
              <a:gd name="connsiteX17835" fmla="*/ 6484632 w 12207421"/>
              <a:gd name="connsiteY17835" fmla="*/ 3336836 h 6933129"/>
              <a:gd name="connsiteX17836" fmla="*/ 6509324 w 12207421"/>
              <a:gd name="connsiteY17836" fmla="*/ 3329782 h 6933129"/>
              <a:gd name="connsiteX17837" fmla="*/ 7487038 w 12207421"/>
              <a:gd name="connsiteY17837" fmla="*/ 3327666 h 6933129"/>
              <a:gd name="connsiteX17838" fmla="*/ 7475045 w 12207421"/>
              <a:gd name="connsiteY17838" fmla="*/ 3347418 h 6933129"/>
              <a:gd name="connsiteX17839" fmla="*/ 7489154 w 12207421"/>
              <a:gd name="connsiteY17839" fmla="*/ 3368581 h 6933129"/>
              <a:gd name="connsiteX17840" fmla="*/ 7502557 w 12207421"/>
              <a:gd name="connsiteY17840" fmla="*/ 3365760 h 6933129"/>
              <a:gd name="connsiteX17841" fmla="*/ 7508906 w 12207421"/>
              <a:gd name="connsiteY17841" fmla="*/ 3356589 h 6933129"/>
              <a:gd name="connsiteX17842" fmla="*/ 7502557 w 12207421"/>
              <a:gd name="connsiteY17842" fmla="*/ 3340364 h 6933129"/>
              <a:gd name="connsiteX17843" fmla="*/ 7495503 w 12207421"/>
              <a:gd name="connsiteY17843" fmla="*/ 3341069 h 6933129"/>
              <a:gd name="connsiteX17844" fmla="*/ 7491976 w 12207421"/>
              <a:gd name="connsiteY17844" fmla="*/ 3331898 h 6933129"/>
              <a:gd name="connsiteX17845" fmla="*/ 7491976 w 12207421"/>
              <a:gd name="connsiteY17845" fmla="*/ 3331193 h 6933129"/>
              <a:gd name="connsiteX17846" fmla="*/ 7487038 w 12207421"/>
              <a:gd name="connsiteY17846" fmla="*/ 3327666 h 6933129"/>
              <a:gd name="connsiteX17847" fmla="*/ 6336486 w 12207421"/>
              <a:gd name="connsiteY17847" fmla="*/ 3317790 h 6933129"/>
              <a:gd name="connsiteX17848" fmla="*/ 6351301 w 12207421"/>
              <a:gd name="connsiteY17848" fmla="*/ 3350242 h 6933129"/>
              <a:gd name="connsiteX17849" fmla="*/ 6337192 w 12207421"/>
              <a:gd name="connsiteY17849" fmla="*/ 3379164 h 6933129"/>
              <a:gd name="connsiteX17850" fmla="*/ 6335781 w 12207421"/>
              <a:gd name="connsiteY17850" fmla="*/ 3380575 h 6933129"/>
              <a:gd name="connsiteX17851" fmla="*/ 6328021 w 12207421"/>
              <a:gd name="connsiteY17851" fmla="*/ 3391862 h 6933129"/>
              <a:gd name="connsiteX17852" fmla="*/ 6381635 w 12207421"/>
              <a:gd name="connsiteY17852" fmla="*/ 3386924 h 6933129"/>
              <a:gd name="connsiteX17853" fmla="*/ 6387984 w 12207421"/>
              <a:gd name="connsiteY17853" fmla="*/ 3393272 h 6933129"/>
              <a:gd name="connsiteX17854" fmla="*/ 6381635 w 12207421"/>
              <a:gd name="connsiteY17854" fmla="*/ 3401032 h 6933129"/>
              <a:gd name="connsiteX17855" fmla="*/ 6316028 w 12207421"/>
              <a:gd name="connsiteY17855" fmla="*/ 3406676 h 6933129"/>
              <a:gd name="connsiteX17856" fmla="*/ 6315323 w 12207421"/>
              <a:gd name="connsiteY17856" fmla="*/ 3406676 h 6933129"/>
              <a:gd name="connsiteX17857" fmla="*/ 6309680 w 12207421"/>
              <a:gd name="connsiteY17857" fmla="*/ 3403854 h 6933129"/>
              <a:gd name="connsiteX17858" fmla="*/ 6308269 w 12207421"/>
              <a:gd name="connsiteY17858" fmla="*/ 3397505 h 6933129"/>
              <a:gd name="connsiteX17859" fmla="*/ 6323083 w 12207421"/>
              <a:gd name="connsiteY17859" fmla="*/ 3371404 h 6933129"/>
              <a:gd name="connsiteX17860" fmla="*/ 6324494 w 12207421"/>
              <a:gd name="connsiteY17860" fmla="*/ 3369993 h 6933129"/>
              <a:gd name="connsiteX17861" fmla="*/ 6336486 w 12207421"/>
              <a:gd name="connsiteY17861" fmla="*/ 3347418 h 6933129"/>
              <a:gd name="connsiteX17862" fmla="*/ 6329432 w 12207421"/>
              <a:gd name="connsiteY17862" fmla="*/ 3330487 h 6933129"/>
              <a:gd name="connsiteX17863" fmla="*/ 6321672 w 12207421"/>
              <a:gd name="connsiteY17863" fmla="*/ 3331898 h 6933129"/>
              <a:gd name="connsiteX17864" fmla="*/ 6319556 w 12207421"/>
              <a:gd name="connsiteY17864" fmla="*/ 3336131 h 6933129"/>
              <a:gd name="connsiteX17865" fmla="*/ 6313912 w 12207421"/>
              <a:gd name="connsiteY17865" fmla="*/ 3343891 h 6933129"/>
              <a:gd name="connsiteX17866" fmla="*/ 6306152 w 12207421"/>
              <a:gd name="connsiteY17866" fmla="*/ 3338247 h 6933129"/>
              <a:gd name="connsiteX17867" fmla="*/ 6313912 w 12207421"/>
              <a:gd name="connsiteY17867" fmla="*/ 3320611 h 6933129"/>
              <a:gd name="connsiteX17868" fmla="*/ 6336486 w 12207421"/>
              <a:gd name="connsiteY17868" fmla="*/ 3317790 h 6933129"/>
              <a:gd name="connsiteX17869" fmla="*/ 11677728 w 12207421"/>
              <a:gd name="connsiteY17869" fmla="*/ 3316235 h 6933129"/>
              <a:gd name="connsiteX17870" fmla="*/ 11686193 w 12207421"/>
              <a:gd name="connsiteY17870" fmla="*/ 3321878 h 6933129"/>
              <a:gd name="connsiteX17871" fmla="*/ 11680550 w 12207421"/>
              <a:gd name="connsiteY17871" fmla="*/ 3330343 h 6933129"/>
              <a:gd name="connsiteX17872" fmla="*/ 11512655 w 12207421"/>
              <a:gd name="connsiteY17872" fmla="*/ 3364204 h 6933129"/>
              <a:gd name="connsiteX17873" fmla="*/ 11511244 w 12207421"/>
              <a:gd name="connsiteY17873" fmla="*/ 3364204 h 6933129"/>
              <a:gd name="connsiteX17874" fmla="*/ 11504190 w 12207421"/>
              <a:gd name="connsiteY17874" fmla="*/ 3358560 h 6933129"/>
              <a:gd name="connsiteX17875" fmla="*/ 11509833 w 12207421"/>
              <a:gd name="connsiteY17875" fmla="*/ 3350095 h 6933129"/>
              <a:gd name="connsiteX17876" fmla="*/ 8698282 w 12207421"/>
              <a:gd name="connsiteY17876" fmla="*/ 3312852 h 6933129"/>
              <a:gd name="connsiteX17877" fmla="*/ 8719445 w 12207421"/>
              <a:gd name="connsiteY17877" fmla="*/ 3328371 h 6933129"/>
              <a:gd name="connsiteX17878" fmla="*/ 8718034 w 12207421"/>
              <a:gd name="connsiteY17878" fmla="*/ 3354473 h 6933129"/>
              <a:gd name="connsiteX17879" fmla="*/ 8713801 w 12207421"/>
              <a:gd name="connsiteY17879" fmla="*/ 3360822 h 6933129"/>
              <a:gd name="connsiteX17880" fmla="*/ 8718034 w 12207421"/>
              <a:gd name="connsiteY17880" fmla="*/ 3363643 h 6933129"/>
              <a:gd name="connsiteX17881" fmla="*/ 8725794 w 12207421"/>
              <a:gd name="connsiteY17881" fmla="*/ 3387629 h 6933129"/>
              <a:gd name="connsiteX17882" fmla="*/ 8712390 w 12207421"/>
              <a:gd name="connsiteY17882" fmla="*/ 3408792 h 6933129"/>
              <a:gd name="connsiteX17883" fmla="*/ 8694754 w 12207421"/>
              <a:gd name="connsiteY17883" fmla="*/ 3414435 h 6933129"/>
              <a:gd name="connsiteX17884" fmla="*/ 8686993 w 12207421"/>
              <a:gd name="connsiteY17884" fmla="*/ 3413730 h 6933129"/>
              <a:gd name="connsiteX17885" fmla="*/ 8682055 w 12207421"/>
              <a:gd name="connsiteY17885" fmla="*/ 3405264 h 6933129"/>
              <a:gd name="connsiteX17886" fmla="*/ 8690522 w 12207421"/>
              <a:gd name="connsiteY17886" fmla="*/ 3400326 h 6933129"/>
              <a:gd name="connsiteX17887" fmla="*/ 8703925 w 12207421"/>
              <a:gd name="connsiteY17887" fmla="*/ 3397505 h 6933129"/>
              <a:gd name="connsiteX17888" fmla="*/ 8711685 w 12207421"/>
              <a:gd name="connsiteY17888" fmla="*/ 3386217 h 6933129"/>
              <a:gd name="connsiteX17889" fmla="*/ 8707452 w 12207421"/>
              <a:gd name="connsiteY17889" fmla="*/ 3373520 h 6933129"/>
              <a:gd name="connsiteX17890" fmla="*/ 8695460 w 12207421"/>
              <a:gd name="connsiteY17890" fmla="*/ 3367876 h 6933129"/>
              <a:gd name="connsiteX17891" fmla="*/ 8688404 w 12207421"/>
              <a:gd name="connsiteY17891" fmla="*/ 3361527 h 6933129"/>
              <a:gd name="connsiteX17892" fmla="*/ 8694754 w 12207421"/>
              <a:gd name="connsiteY17892" fmla="*/ 3353767 h 6933129"/>
              <a:gd name="connsiteX17893" fmla="*/ 8705336 w 12207421"/>
              <a:gd name="connsiteY17893" fmla="*/ 3346007 h 6933129"/>
              <a:gd name="connsiteX17894" fmla="*/ 8706747 w 12207421"/>
              <a:gd name="connsiteY17894" fmla="*/ 3333310 h 6933129"/>
              <a:gd name="connsiteX17895" fmla="*/ 8696165 w 12207421"/>
              <a:gd name="connsiteY17895" fmla="*/ 3326255 h 6933129"/>
              <a:gd name="connsiteX17896" fmla="*/ 8683466 w 12207421"/>
              <a:gd name="connsiteY17896" fmla="*/ 3329782 h 6933129"/>
              <a:gd name="connsiteX17897" fmla="*/ 8673590 w 12207421"/>
              <a:gd name="connsiteY17897" fmla="*/ 3329782 h 6933129"/>
              <a:gd name="connsiteX17898" fmla="*/ 8673590 w 12207421"/>
              <a:gd name="connsiteY17898" fmla="*/ 3319906 h 6933129"/>
              <a:gd name="connsiteX17899" fmla="*/ 8698282 w 12207421"/>
              <a:gd name="connsiteY17899" fmla="*/ 3312852 h 6933129"/>
              <a:gd name="connsiteX17900" fmla="*/ 4101961 w 12207421"/>
              <a:gd name="connsiteY17900" fmla="*/ 3312246 h 6933129"/>
              <a:gd name="connsiteX17901" fmla="*/ 4109016 w 12207421"/>
              <a:gd name="connsiteY17901" fmla="*/ 3318595 h 6933129"/>
              <a:gd name="connsiteX17902" fmla="*/ 4109721 w 12207421"/>
              <a:gd name="connsiteY17902" fmla="*/ 3354572 h 6933129"/>
              <a:gd name="connsiteX17903" fmla="*/ 4110426 w 12207421"/>
              <a:gd name="connsiteY17903" fmla="*/ 3390551 h 6933129"/>
              <a:gd name="connsiteX17904" fmla="*/ 4068100 w 12207421"/>
              <a:gd name="connsiteY17904" fmla="*/ 3458273 h 6933129"/>
              <a:gd name="connsiteX17905" fmla="*/ 4016602 w 12207421"/>
              <a:gd name="connsiteY17905" fmla="*/ 3473088 h 6933129"/>
              <a:gd name="connsiteX17906" fmla="*/ 3988384 w 12207421"/>
              <a:gd name="connsiteY17906" fmla="*/ 3468855 h 6933129"/>
              <a:gd name="connsiteX17907" fmla="*/ 3983446 w 12207421"/>
              <a:gd name="connsiteY17907" fmla="*/ 3459684 h 6933129"/>
              <a:gd name="connsiteX17908" fmla="*/ 3992617 w 12207421"/>
              <a:gd name="connsiteY17908" fmla="*/ 3454746 h 6933129"/>
              <a:gd name="connsiteX17909" fmla="*/ 4060340 w 12207421"/>
              <a:gd name="connsiteY17909" fmla="*/ 3445575 h 6933129"/>
              <a:gd name="connsiteX17910" fmla="*/ 4096318 w 12207421"/>
              <a:gd name="connsiteY17910" fmla="*/ 3387729 h 6933129"/>
              <a:gd name="connsiteX17911" fmla="*/ 4096318 w 12207421"/>
              <a:gd name="connsiteY17911" fmla="*/ 3384907 h 6933129"/>
              <a:gd name="connsiteX17912" fmla="*/ 4060340 w 12207421"/>
              <a:gd name="connsiteY17912" fmla="*/ 3401132 h 6933129"/>
              <a:gd name="connsiteX17913" fmla="*/ 4034944 w 12207421"/>
              <a:gd name="connsiteY17913" fmla="*/ 3390551 h 6933129"/>
              <a:gd name="connsiteX17914" fmla="*/ 3999671 w 12207421"/>
              <a:gd name="connsiteY17914" fmla="*/ 3333409 h 6933129"/>
              <a:gd name="connsiteX17915" fmla="*/ 4002493 w 12207421"/>
              <a:gd name="connsiteY17915" fmla="*/ 3326355 h 6933129"/>
              <a:gd name="connsiteX17916" fmla="*/ 4010253 w 12207421"/>
              <a:gd name="connsiteY17916" fmla="*/ 3326355 h 6933129"/>
              <a:gd name="connsiteX17917" fmla="*/ 4023656 w 12207421"/>
              <a:gd name="connsiteY17917" fmla="*/ 3334820 h 6933129"/>
              <a:gd name="connsiteX17918" fmla="*/ 4025772 w 12207421"/>
              <a:gd name="connsiteY17918" fmla="*/ 3344696 h 6933129"/>
              <a:gd name="connsiteX17919" fmla="*/ 4018013 w 12207421"/>
              <a:gd name="connsiteY17919" fmla="*/ 3347518 h 6933129"/>
              <a:gd name="connsiteX17920" fmla="*/ 4042704 w 12207421"/>
              <a:gd name="connsiteY17920" fmla="*/ 3378558 h 6933129"/>
              <a:gd name="connsiteX17921" fmla="*/ 4061045 w 12207421"/>
              <a:gd name="connsiteY17921" fmla="*/ 3386318 h 6933129"/>
              <a:gd name="connsiteX17922" fmla="*/ 4091380 w 12207421"/>
              <a:gd name="connsiteY17922" fmla="*/ 3364449 h 6933129"/>
              <a:gd name="connsiteX17923" fmla="*/ 4094907 w 12207421"/>
              <a:gd name="connsiteY17923" fmla="*/ 3352456 h 6933129"/>
              <a:gd name="connsiteX17924" fmla="*/ 4094907 w 12207421"/>
              <a:gd name="connsiteY17924" fmla="*/ 3318595 h 6933129"/>
              <a:gd name="connsiteX17925" fmla="*/ 4101961 w 12207421"/>
              <a:gd name="connsiteY17925" fmla="*/ 3312246 h 6933129"/>
              <a:gd name="connsiteX17926" fmla="*/ 1128552 w 12207421"/>
              <a:gd name="connsiteY17926" fmla="*/ 3310836 h 6933129"/>
              <a:gd name="connsiteX17927" fmla="*/ 1137017 w 12207421"/>
              <a:gd name="connsiteY17927" fmla="*/ 3316479 h 6933129"/>
              <a:gd name="connsiteX17928" fmla="*/ 1131374 w 12207421"/>
              <a:gd name="connsiteY17928" fmla="*/ 3324944 h 6933129"/>
              <a:gd name="connsiteX17929" fmla="*/ 963477 w 12207421"/>
              <a:gd name="connsiteY17929" fmla="*/ 3358806 h 6933129"/>
              <a:gd name="connsiteX17930" fmla="*/ 962066 w 12207421"/>
              <a:gd name="connsiteY17930" fmla="*/ 3358806 h 6933129"/>
              <a:gd name="connsiteX17931" fmla="*/ 955013 w 12207421"/>
              <a:gd name="connsiteY17931" fmla="*/ 3353162 h 6933129"/>
              <a:gd name="connsiteX17932" fmla="*/ 960655 w 12207421"/>
              <a:gd name="connsiteY17932" fmla="*/ 3344697 h 6933129"/>
              <a:gd name="connsiteX17933" fmla="*/ 2691079 w 12207421"/>
              <a:gd name="connsiteY17933" fmla="*/ 3307308 h 6933129"/>
              <a:gd name="connsiteX17934" fmla="*/ 2672738 w 12207421"/>
              <a:gd name="connsiteY17934" fmla="*/ 3310835 h 6933129"/>
              <a:gd name="connsiteX17935" fmla="*/ 2664977 w 12207421"/>
              <a:gd name="connsiteY17935" fmla="*/ 3326355 h 6933129"/>
              <a:gd name="connsiteX17936" fmla="*/ 2669209 w 12207421"/>
              <a:gd name="connsiteY17936" fmla="*/ 3348929 h 6933129"/>
              <a:gd name="connsiteX17937" fmla="*/ 2673443 w 12207421"/>
              <a:gd name="connsiteY17937" fmla="*/ 3348223 h 6933129"/>
              <a:gd name="connsiteX17938" fmla="*/ 2696723 w 12207421"/>
              <a:gd name="connsiteY17938" fmla="*/ 3336936 h 6933129"/>
              <a:gd name="connsiteX17939" fmla="*/ 2702366 w 12207421"/>
              <a:gd name="connsiteY17939" fmla="*/ 3316479 h 6933129"/>
              <a:gd name="connsiteX17940" fmla="*/ 2691079 w 12207421"/>
              <a:gd name="connsiteY17940" fmla="*/ 3307308 h 6933129"/>
              <a:gd name="connsiteX17941" fmla="*/ 1861520 w 12207421"/>
              <a:gd name="connsiteY17941" fmla="*/ 3307308 h 6933129"/>
              <a:gd name="connsiteX17942" fmla="*/ 1869280 w 12207421"/>
              <a:gd name="connsiteY17942" fmla="*/ 3313658 h 6933129"/>
              <a:gd name="connsiteX17943" fmla="*/ 1862930 w 12207421"/>
              <a:gd name="connsiteY17943" fmla="*/ 3321418 h 6933129"/>
              <a:gd name="connsiteX17944" fmla="*/ 1747235 w 12207421"/>
              <a:gd name="connsiteY17944" fmla="*/ 3331294 h 6933129"/>
              <a:gd name="connsiteX17945" fmla="*/ 1746530 w 12207421"/>
              <a:gd name="connsiteY17945" fmla="*/ 3331294 h 6933129"/>
              <a:gd name="connsiteX17946" fmla="*/ 1739475 w 12207421"/>
              <a:gd name="connsiteY17946" fmla="*/ 3324945 h 6933129"/>
              <a:gd name="connsiteX17947" fmla="*/ 1745825 w 12207421"/>
              <a:gd name="connsiteY17947" fmla="*/ 3317185 h 6933129"/>
              <a:gd name="connsiteX17948" fmla="*/ 8524741 w 12207421"/>
              <a:gd name="connsiteY17948" fmla="*/ 3300859 h 6933129"/>
              <a:gd name="connsiteX17949" fmla="*/ 8539556 w 12207421"/>
              <a:gd name="connsiteY17949" fmla="*/ 3333310 h 6933129"/>
              <a:gd name="connsiteX17950" fmla="*/ 8525447 w 12207421"/>
              <a:gd name="connsiteY17950" fmla="*/ 3362234 h 6933129"/>
              <a:gd name="connsiteX17951" fmla="*/ 8524741 w 12207421"/>
              <a:gd name="connsiteY17951" fmla="*/ 3363644 h 6933129"/>
              <a:gd name="connsiteX17952" fmla="*/ 8516981 w 12207421"/>
              <a:gd name="connsiteY17952" fmla="*/ 3374932 h 6933129"/>
              <a:gd name="connsiteX17953" fmla="*/ 8570595 w 12207421"/>
              <a:gd name="connsiteY17953" fmla="*/ 3369994 h 6933129"/>
              <a:gd name="connsiteX17954" fmla="*/ 8576944 w 12207421"/>
              <a:gd name="connsiteY17954" fmla="*/ 3376342 h 6933129"/>
              <a:gd name="connsiteX17955" fmla="*/ 8570595 w 12207421"/>
              <a:gd name="connsiteY17955" fmla="*/ 3384102 h 6933129"/>
              <a:gd name="connsiteX17956" fmla="*/ 8504989 w 12207421"/>
              <a:gd name="connsiteY17956" fmla="*/ 3389747 h 6933129"/>
              <a:gd name="connsiteX17957" fmla="*/ 8504283 w 12207421"/>
              <a:gd name="connsiteY17957" fmla="*/ 3389747 h 6933129"/>
              <a:gd name="connsiteX17958" fmla="*/ 8498640 w 12207421"/>
              <a:gd name="connsiteY17958" fmla="*/ 3386924 h 6933129"/>
              <a:gd name="connsiteX17959" fmla="*/ 8497229 w 12207421"/>
              <a:gd name="connsiteY17959" fmla="*/ 3380575 h 6933129"/>
              <a:gd name="connsiteX17960" fmla="*/ 8512043 w 12207421"/>
              <a:gd name="connsiteY17960" fmla="*/ 3354474 h 6933129"/>
              <a:gd name="connsiteX17961" fmla="*/ 8512749 w 12207421"/>
              <a:gd name="connsiteY17961" fmla="*/ 3353063 h 6933129"/>
              <a:gd name="connsiteX17962" fmla="*/ 8524741 w 12207421"/>
              <a:gd name="connsiteY17962" fmla="*/ 3330490 h 6933129"/>
              <a:gd name="connsiteX17963" fmla="*/ 8517687 w 12207421"/>
              <a:gd name="connsiteY17963" fmla="*/ 3313557 h 6933129"/>
              <a:gd name="connsiteX17964" fmla="*/ 8509927 w 12207421"/>
              <a:gd name="connsiteY17964" fmla="*/ 3314968 h 6933129"/>
              <a:gd name="connsiteX17965" fmla="*/ 8507811 w 12207421"/>
              <a:gd name="connsiteY17965" fmla="*/ 3319201 h 6933129"/>
              <a:gd name="connsiteX17966" fmla="*/ 8502167 w 12207421"/>
              <a:gd name="connsiteY17966" fmla="*/ 3326961 h 6933129"/>
              <a:gd name="connsiteX17967" fmla="*/ 8494407 w 12207421"/>
              <a:gd name="connsiteY17967" fmla="*/ 3321317 h 6933129"/>
              <a:gd name="connsiteX17968" fmla="*/ 8502167 w 12207421"/>
              <a:gd name="connsiteY17968" fmla="*/ 3303681 h 6933129"/>
              <a:gd name="connsiteX17969" fmla="*/ 8524741 w 12207421"/>
              <a:gd name="connsiteY17969" fmla="*/ 3300859 h 6933129"/>
              <a:gd name="connsiteX17970" fmla="*/ 7077214 w 12207421"/>
              <a:gd name="connsiteY17970" fmla="*/ 3299448 h 6933129"/>
              <a:gd name="connsiteX17971" fmla="*/ 7084269 w 12207421"/>
              <a:gd name="connsiteY17971" fmla="*/ 3306503 h 6933129"/>
              <a:gd name="connsiteX17972" fmla="*/ 7087796 w 12207421"/>
              <a:gd name="connsiteY17972" fmla="*/ 3379164 h 6933129"/>
              <a:gd name="connsiteX17973" fmla="*/ 7080741 w 12207421"/>
              <a:gd name="connsiteY17973" fmla="*/ 3386217 h 6933129"/>
              <a:gd name="connsiteX17974" fmla="*/ 7073687 w 12207421"/>
              <a:gd name="connsiteY17974" fmla="*/ 3379164 h 6933129"/>
              <a:gd name="connsiteX17975" fmla="*/ 7070160 w 12207421"/>
              <a:gd name="connsiteY17975" fmla="*/ 3306503 h 6933129"/>
              <a:gd name="connsiteX17976" fmla="*/ 7077214 w 12207421"/>
              <a:gd name="connsiteY17976" fmla="*/ 3299448 h 6933129"/>
              <a:gd name="connsiteX17977" fmla="*/ 4865249 w 12207421"/>
              <a:gd name="connsiteY17977" fmla="*/ 3298137 h 6933129"/>
              <a:gd name="connsiteX17978" fmla="*/ 4880768 w 12207421"/>
              <a:gd name="connsiteY17978" fmla="*/ 3302370 h 6933129"/>
              <a:gd name="connsiteX17979" fmla="*/ 4890645 w 12207421"/>
              <a:gd name="connsiteY17979" fmla="*/ 3321417 h 6933129"/>
              <a:gd name="connsiteX17980" fmla="*/ 4887118 w 12207421"/>
              <a:gd name="connsiteY17980" fmla="*/ 3339053 h 6933129"/>
              <a:gd name="connsiteX17981" fmla="*/ 4913924 w 12207421"/>
              <a:gd name="connsiteY17981" fmla="*/ 3336936 h 6933129"/>
              <a:gd name="connsiteX17982" fmla="*/ 4920979 w 12207421"/>
              <a:gd name="connsiteY17982" fmla="*/ 3339758 h 6933129"/>
              <a:gd name="connsiteX17983" fmla="*/ 4920979 w 12207421"/>
              <a:gd name="connsiteY17983" fmla="*/ 3347518 h 6933129"/>
              <a:gd name="connsiteX17984" fmla="*/ 4894877 w 12207421"/>
              <a:gd name="connsiteY17984" fmla="*/ 3387728 h 6933129"/>
              <a:gd name="connsiteX17985" fmla="*/ 4885001 w 12207421"/>
              <a:gd name="connsiteY17985" fmla="*/ 3389844 h 6933129"/>
              <a:gd name="connsiteX17986" fmla="*/ 4882885 w 12207421"/>
              <a:gd name="connsiteY17986" fmla="*/ 3379968 h 6933129"/>
              <a:gd name="connsiteX17987" fmla="*/ 4901226 w 12207421"/>
              <a:gd name="connsiteY17987" fmla="*/ 3351751 h 6933129"/>
              <a:gd name="connsiteX17988" fmla="*/ 4875830 w 12207421"/>
              <a:gd name="connsiteY17988" fmla="*/ 3353867 h 6933129"/>
              <a:gd name="connsiteX17989" fmla="*/ 4869482 w 12207421"/>
              <a:gd name="connsiteY17989" fmla="*/ 3350340 h 6933129"/>
              <a:gd name="connsiteX17990" fmla="*/ 4869482 w 12207421"/>
              <a:gd name="connsiteY17990" fmla="*/ 3343286 h 6933129"/>
              <a:gd name="connsiteX17991" fmla="*/ 4876536 w 12207421"/>
              <a:gd name="connsiteY17991" fmla="*/ 3322122 h 6933129"/>
              <a:gd name="connsiteX17992" fmla="*/ 4872303 w 12207421"/>
              <a:gd name="connsiteY17992" fmla="*/ 3313657 h 6933129"/>
              <a:gd name="connsiteX17993" fmla="*/ 4868071 w 12207421"/>
              <a:gd name="connsiteY17993" fmla="*/ 3312246 h 6933129"/>
              <a:gd name="connsiteX17994" fmla="*/ 4862426 w 12207421"/>
              <a:gd name="connsiteY17994" fmla="*/ 3320711 h 6933129"/>
              <a:gd name="connsiteX17995" fmla="*/ 4865249 w 12207421"/>
              <a:gd name="connsiteY17995" fmla="*/ 3336936 h 6933129"/>
              <a:gd name="connsiteX17996" fmla="*/ 4885001 w 12207421"/>
              <a:gd name="connsiteY17996" fmla="*/ 3406070 h 6933129"/>
              <a:gd name="connsiteX17997" fmla="*/ 4880063 w 12207421"/>
              <a:gd name="connsiteY17997" fmla="*/ 3414535 h 6933129"/>
              <a:gd name="connsiteX17998" fmla="*/ 4877947 w 12207421"/>
              <a:gd name="connsiteY17998" fmla="*/ 3414535 h 6933129"/>
              <a:gd name="connsiteX17999" fmla="*/ 4870893 w 12207421"/>
              <a:gd name="connsiteY17999" fmla="*/ 3409597 h 6933129"/>
              <a:gd name="connsiteX18000" fmla="*/ 4851139 w 12207421"/>
              <a:gd name="connsiteY18000" fmla="*/ 3340464 h 6933129"/>
              <a:gd name="connsiteX18001" fmla="*/ 4848317 w 12207421"/>
              <a:gd name="connsiteY18001" fmla="*/ 3318595 h 6933129"/>
              <a:gd name="connsiteX18002" fmla="*/ 4865249 w 12207421"/>
              <a:gd name="connsiteY18002" fmla="*/ 3298137 h 6933129"/>
              <a:gd name="connsiteX18003" fmla="*/ 7410893 w 12207421"/>
              <a:gd name="connsiteY18003" fmla="*/ 3297331 h 6933129"/>
              <a:gd name="connsiteX18004" fmla="*/ 7372799 w 12207421"/>
              <a:gd name="connsiteY18004" fmla="*/ 3337542 h 6933129"/>
              <a:gd name="connsiteX18005" fmla="*/ 7414420 w 12207421"/>
              <a:gd name="connsiteY18005" fmla="*/ 3334720 h 6933129"/>
              <a:gd name="connsiteX18006" fmla="*/ 3317510 w 12207421"/>
              <a:gd name="connsiteY18006" fmla="*/ 3293905 h 6933129"/>
              <a:gd name="connsiteX18007" fmla="*/ 3325975 w 12207421"/>
              <a:gd name="connsiteY18007" fmla="*/ 3299548 h 6933129"/>
              <a:gd name="connsiteX18008" fmla="*/ 3320332 w 12207421"/>
              <a:gd name="connsiteY18008" fmla="*/ 3308013 h 6933129"/>
              <a:gd name="connsiteX18009" fmla="*/ 3152437 w 12207421"/>
              <a:gd name="connsiteY18009" fmla="*/ 3341875 h 6933129"/>
              <a:gd name="connsiteX18010" fmla="*/ 3151026 w 12207421"/>
              <a:gd name="connsiteY18010" fmla="*/ 3341875 h 6933129"/>
              <a:gd name="connsiteX18011" fmla="*/ 3143972 w 12207421"/>
              <a:gd name="connsiteY18011" fmla="*/ 3336231 h 6933129"/>
              <a:gd name="connsiteX18012" fmla="*/ 3149615 w 12207421"/>
              <a:gd name="connsiteY18012" fmla="*/ 3327766 h 6933129"/>
              <a:gd name="connsiteX18013" fmla="*/ 2211379 w 12207421"/>
              <a:gd name="connsiteY18013" fmla="*/ 3292494 h 6933129"/>
              <a:gd name="connsiteX18014" fmla="*/ 2219844 w 12207421"/>
              <a:gd name="connsiteY18014" fmla="*/ 3298137 h 6933129"/>
              <a:gd name="connsiteX18015" fmla="*/ 2214201 w 12207421"/>
              <a:gd name="connsiteY18015" fmla="*/ 3305898 h 6933129"/>
              <a:gd name="connsiteX18016" fmla="*/ 2032238 w 12207421"/>
              <a:gd name="connsiteY18016" fmla="*/ 3334116 h 6933129"/>
              <a:gd name="connsiteX18017" fmla="*/ 2030827 w 12207421"/>
              <a:gd name="connsiteY18017" fmla="*/ 3334116 h 6933129"/>
              <a:gd name="connsiteX18018" fmla="*/ 2023773 w 12207421"/>
              <a:gd name="connsiteY18018" fmla="*/ 3328472 h 6933129"/>
              <a:gd name="connsiteX18019" fmla="*/ 2029416 w 12207421"/>
              <a:gd name="connsiteY18019" fmla="*/ 3320712 h 6933129"/>
              <a:gd name="connsiteX18020" fmla="*/ 4932089 w 12207421"/>
              <a:gd name="connsiteY18020" fmla="*/ 3288526 h 6933129"/>
              <a:gd name="connsiteX18021" fmla="*/ 4944963 w 12207421"/>
              <a:gd name="connsiteY18021" fmla="*/ 3298138 h 6933129"/>
              <a:gd name="connsiteX18022" fmla="*/ 4947785 w 12207421"/>
              <a:gd name="connsiteY18022" fmla="*/ 3315069 h 6933129"/>
              <a:gd name="connsiteX18023" fmla="*/ 4957661 w 12207421"/>
              <a:gd name="connsiteY18023" fmla="*/ 3314364 h 6933129"/>
              <a:gd name="connsiteX18024" fmla="*/ 4964715 w 12207421"/>
              <a:gd name="connsiteY18024" fmla="*/ 3320007 h 6933129"/>
              <a:gd name="connsiteX18025" fmla="*/ 4958366 w 12207421"/>
              <a:gd name="connsiteY18025" fmla="*/ 3327767 h 6933129"/>
              <a:gd name="connsiteX18026" fmla="*/ 4935792 w 12207421"/>
              <a:gd name="connsiteY18026" fmla="*/ 3329178 h 6933129"/>
              <a:gd name="connsiteX18027" fmla="*/ 4935087 w 12207421"/>
              <a:gd name="connsiteY18027" fmla="*/ 3329178 h 6933129"/>
              <a:gd name="connsiteX18028" fmla="*/ 4928738 w 12207421"/>
              <a:gd name="connsiteY18028" fmla="*/ 3324946 h 6933129"/>
              <a:gd name="connsiteX18029" fmla="*/ 4930854 w 12207421"/>
              <a:gd name="connsiteY18029" fmla="*/ 3317186 h 6933129"/>
              <a:gd name="connsiteX18030" fmla="*/ 4932970 w 12207421"/>
              <a:gd name="connsiteY18030" fmla="*/ 3305193 h 6933129"/>
              <a:gd name="connsiteX18031" fmla="*/ 4921683 w 12207421"/>
              <a:gd name="connsiteY18031" fmla="*/ 3301666 h 6933129"/>
              <a:gd name="connsiteX18032" fmla="*/ 4912513 w 12207421"/>
              <a:gd name="connsiteY18032" fmla="*/ 3298138 h 6933129"/>
              <a:gd name="connsiteX18033" fmla="*/ 4916040 w 12207421"/>
              <a:gd name="connsiteY18033" fmla="*/ 3288967 h 6933129"/>
              <a:gd name="connsiteX18034" fmla="*/ 4932089 w 12207421"/>
              <a:gd name="connsiteY18034" fmla="*/ 3288526 h 6933129"/>
              <a:gd name="connsiteX18035" fmla="*/ 6465586 w 12207421"/>
              <a:gd name="connsiteY18035" fmla="*/ 3286750 h 6933129"/>
              <a:gd name="connsiteX18036" fmla="*/ 6555180 w 12207421"/>
              <a:gd name="connsiteY18036" fmla="*/ 3295215 h 6933129"/>
              <a:gd name="connsiteX18037" fmla="*/ 6560824 w 12207421"/>
              <a:gd name="connsiteY18037" fmla="*/ 3299448 h 6933129"/>
              <a:gd name="connsiteX18038" fmla="*/ 6560118 w 12207421"/>
              <a:gd name="connsiteY18038" fmla="*/ 3306503 h 6933129"/>
              <a:gd name="connsiteX18039" fmla="*/ 6556591 w 12207421"/>
              <a:gd name="connsiteY18039" fmla="*/ 3312146 h 6933129"/>
              <a:gd name="connsiteX18040" fmla="*/ 6546714 w 12207421"/>
              <a:gd name="connsiteY18040" fmla="*/ 3313557 h 6933129"/>
              <a:gd name="connsiteX18041" fmla="*/ 6543892 w 12207421"/>
              <a:gd name="connsiteY18041" fmla="*/ 3308620 h 6933129"/>
              <a:gd name="connsiteX18042" fmla="*/ 6470524 w 12207421"/>
              <a:gd name="connsiteY18042" fmla="*/ 3301564 h 6933129"/>
              <a:gd name="connsiteX18043" fmla="*/ 6439484 w 12207421"/>
              <a:gd name="connsiteY18043" fmla="*/ 3410203 h 6933129"/>
              <a:gd name="connsiteX18044" fmla="*/ 6433135 w 12207421"/>
              <a:gd name="connsiteY18044" fmla="*/ 3415141 h 6933129"/>
              <a:gd name="connsiteX18045" fmla="*/ 6432429 w 12207421"/>
              <a:gd name="connsiteY18045" fmla="*/ 3415141 h 6933129"/>
              <a:gd name="connsiteX18046" fmla="*/ 6426080 w 12207421"/>
              <a:gd name="connsiteY18046" fmla="*/ 3410909 h 6933129"/>
              <a:gd name="connsiteX18047" fmla="*/ 6387986 w 12207421"/>
              <a:gd name="connsiteY18047" fmla="*/ 3321316 h 6933129"/>
              <a:gd name="connsiteX18048" fmla="*/ 6391513 w 12207421"/>
              <a:gd name="connsiteY18048" fmla="*/ 3312146 h 6933129"/>
              <a:gd name="connsiteX18049" fmla="*/ 6400683 w 12207421"/>
              <a:gd name="connsiteY18049" fmla="*/ 3315673 h 6933129"/>
              <a:gd name="connsiteX18050" fmla="*/ 6431018 w 12207421"/>
              <a:gd name="connsiteY18050" fmla="*/ 3386924 h 6933129"/>
              <a:gd name="connsiteX18051" fmla="*/ 6457826 w 12207421"/>
              <a:gd name="connsiteY18051" fmla="*/ 3291688 h 6933129"/>
              <a:gd name="connsiteX18052" fmla="*/ 6465586 w 12207421"/>
              <a:gd name="connsiteY18052" fmla="*/ 3286750 h 6933129"/>
              <a:gd name="connsiteX18053" fmla="*/ 7123773 w 12207421"/>
              <a:gd name="connsiteY18053" fmla="*/ 3285339 h 6933129"/>
              <a:gd name="connsiteX18054" fmla="*/ 7153403 w 12207421"/>
              <a:gd name="connsiteY18054" fmla="*/ 3305091 h 6933129"/>
              <a:gd name="connsiteX18055" fmla="*/ 7148465 w 12207421"/>
              <a:gd name="connsiteY18055" fmla="*/ 3348829 h 6933129"/>
              <a:gd name="connsiteX18056" fmla="*/ 7139294 w 12207421"/>
              <a:gd name="connsiteY18056" fmla="*/ 3361527 h 6933129"/>
              <a:gd name="connsiteX18057" fmla="*/ 7191498 w 12207421"/>
              <a:gd name="connsiteY18057" fmla="*/ 3348829 h 6933129"/>
              <a:gd name="connsiteX18058" fmla="*/ 7199963 w 12207421"/>
              <a:gd name="connsiteY18058" fmla="*/ 3355883 h 6933129"/>
              <a:gd name="connsiteX18059" fmla="*/ 7195025 w 12207421"/>
              <a:gd name="connsiteY18059" fmla="*/ 3364348 h 6933129"/>
              <a:gd name="connsiteX18060" fmla="*/ 7118130 w 12207421"/>
              <a:gd name="connsiteY18060" fmla="*/ 3382690 h 6933129"/>
              <a:gd name="connsiteX18061" fmla="*/ 7116719 w 12207421"/>
              <a:gd name="connsiteY18061" fmla="*/ 3382690 h 6933129"/>
              <a:gd name="connsiteX18062" fmla="*/ 7110370 w 12207421"/>
              <a:gd name="connsiteY18062" fmla="*/ 3379162 h 6933129"/>
              <a:gd name="connsiteX18063" fmla="*/ 7111781 w 12207421"/>
              <a:gd name="connsiteY18063" fmla="*/ 3370697 h 6933129"/>
              <a:gd name="connsiteX18064" fmla="*/ 7136472 w 12207421"/>
              <a:gd name="connsiteY18064" fmla="*/ 3343185 h 6933129"/>
              <a:gd name="connsiteX18065" fmla="*/ 7140705 w 12207421"/>
              <a:gd name="connsiteY18065" fmla="*/ 3311440 h 6933129"/>
              <a:gd name="connsiteX18066" fmla="*/ 7125890 w 12207421"/>
              <a:gd name="connsiteY18066" fmla="*/ 3300153 h 6933129"/>
              <a:gd name="connsiteX18067" fmla="*/ 7119541 w 12207421"/>
              <a:gd name="connsiteY18067" fmla="*/ 3305091 h 6933129"/>
              <a:gd name="connsiteX18068" fmla="*/ 7119541 w 12207421"/>
              <a:gd name="connsiteY18068" fmla="*/ 3310029 h 6933129"/>
              <a:gd name="connsiteX18069" fmla="*/ 7117424 w 12207421"/>
              <a:gd name="connsiteY18069" fmla="*/ 3319905 h 6933129"/>
              <a:gd name="connsiteX18070" fmla="*/ 7107548 w 12207421"/>
              <a:gd name="connsiteY18070" fmla="*/ 3317790 h 6933129"/>
              <a:gd name="connsiteX18071" fmla="*/ 7106137 w 12207421"/>
              <a:gd name="connsiteY18071" fmla="*/ 3298742 h 6933129"/>
              <a:gd name="connsiteX18072" fmla="*/ 7123773 w 12207421"/>
              <a:gd name="connsiteY18072" fmla="*/ 3285339 h 6933129"/>
              <a:gd name="connsiteX18073" fmla="*/ 2566921 w 12207421"/>
              <a:gd name="connsiteY18073" fmla="*/ 3279090 h 6933129"/>
              <a:gd name="connsiteX18074" fmla="*/ 2589495 w 12207421"/>
              <a:gd name="connsiteY18074" fmla="*/ 3299548 h 6933129"/>
              <a:gd name="connsiteX18075" fmla="*/ 2608542 w 12207421"/>
              <a:gd name="connsiteY18075" fmla="*/ 3283323 h 6933129"/>
              <a:gd name="connsiteX18076" fmla="*/ 2618418 w 12207421"/>
              <a:gd name="connsiteY18076" fmla="*/ 3284734 h 6933129"/>
              <a:gd name="connsiteX18077" fmla="*/ 2617007 w 12207421"/>
              <a:gd name="connsiteY18077" fmla="*/ 3294610 h 6933129"/>
              <a:gd name="connsiteX18078" fmla="*/ 2597960 w 12207421"/>
              <a:gd name="connsiteY18078" fmla="*/ 3311542 h 6933129"/>
              <a:gd name="connsiteX18079" fmla="*/ 2615596 w 12207421"/>
              <a:gd name="connsiteY18079" fmla="*/ 3355984 h 6933129"/>
              <a:gd name="connsiteX18080" fmla="*/ 2609953 w 12207421"/>
              <a:gd name="connsiteY18080" fmla="*/ 3363744 h 6933129"/>
              <a:gd name="connsiteX18081" fmla="*/ 2608542 w 12207421"/>
              <a:gd name="connsiteY18081" fmla="*/ 3363744 h 6933129"/>
              <a:gd name="connsiteX18082" fmla="*/ 2601488 w 12207421"/>
              <a:gd name="connsiteY18082" fmla="*/ 3358101 h 6933129"/>
              <a:gd name="connsiteX18083" fmla="*/ 2588790 w 12207421"/>
              <a:gd name="connsiteY18083" fmla="*/ 3322829 h 6933129"/>
              <a:gd name="connsiteX18084" fmla="*/ 2567626 w 12207421"/>
              <a:gd name="connsiteY18084" fmla="*/ 3366566 h 6933129"/>
              <a:gd name="connsiteX18085" fmla="*/ 2560572 w 12207421"/>
              <a:gd name="connsiteY18085" fmla="*/ 3372209 h 6933129"/>
              <a:gd name="connsiteX18086" fmla="*/ 2559161 w 12207421"/>
              <a:gd name="connsiteY18086" fmla="*/ 3372209 h 6933129"/>
              <a:gd name="connsiteX18087" fmla="*/ 2554223 w 12207421"/>
              <a:gd name="connsiteY18087" fmla="*/ 3363744 h 6933129"/>
              <a:gd name="connsiteX18088" fmla="*/ 2580324 w 12207421"/>
              <a:gd name="connsiteY18088" fmla="*/ 3310836 h 6933129"/>
              <a:gd name="connsiteX18089" fmla="*/ 2559161 w 12207421"/>
              <a:gd name="connsiteY18089" fmla="*/ 3291083 h 6933129"/>
              <a:gd name="connsiteX18090" fmla="*/ 2557045 w 12207421"/>
              <a:gd name="connsiteY18090" fmla="*/ 3281207 h 6933129"/>
              <a:gd name="connsiteX18091" fmla="*/ 2566921 w 12207421"/>
              <a:gd name="connsiteY18091" fmla="*/ 3279090 h 6933129"/>
              <a:gd name="connsiteX18092" fmla="*/ 7485627 w 12207421"/>
              <a:gd name="connsiteY18092" fmla="*/ 3278990 h 6933129"/>
              <a:gd name="connsiteX18093" fmla="*/ 7475750 w 12207421"/>
              <a:gd name="connsiteY18093" fmla="*/ 3281107 h 6933129"/>
              <a:gd name="connsiteX18094" fmla="*/ 7478572 w 12207421"/>
              <a:gd name="connsiteY18094" fmla="*/ 3302975 h 6933129"/>
              <a:gd name="connsiteX18095" fmla="*/ 7487743 w 12207421"/>
              <a:gd name="connsiteY18095" fmla="*/ 3311441 h 6933129"/>
              <a:gd name="connsiteX18096" fmla="*/ 7496208 w 12207421"/>
              <a:gd name="connsiteY18096" fmla="*/ 3315673 h 6933129"/>
              <a:gd name="connsiteX18097" fmla="*/ 7496914 w 12207421"/>
              <a:gd name="connsiteY18097" fmla="*/ 3317790 h 6933129"/>
              <a:gd name="connsiteX18098" fmla="*/ 7497619 w 12207421"/>
              <a:gd name="connsiteY18098" fmla="*/ 3317790 h 6933129"/>
              <a:gd name="connsiteX18099" fmla="*/ 7499736 w 12207421"/>
              <a:gd name="connsiteY18099" fmla="*/ 3291688 h 6933129"/>
              <a:gd name="connsiteX18100" fmla="*/ 7485627 w 12207421"/>
              <a:gd name="connsiteY18100" fmla="*/ 3278990 h 6933129"/>
              <a:gd name="connsiteX18101" fmla="*/ 4538630 w 12207421"/>
              <a:gd name="connsiteY18101" fmla="*/ 3278385 h 6933129"/>
              <a:gd name="connsiteX18102" fmla="*/ 4542157 w 12207421"/>
              <a:gd name="connsiteY18102" fmla="*/ 3287555 h 6933129"/>
              <a:gd name="connsiteX18103" fmla="*/ 4542863 w 12207421"/>
              <a:gd name="connsiteY18103" fmla="*/ 3329176 h 6933129"/>
              <a:gd name="connsiteX18104" fmla="*/ 4539336 w 12207421"/>
              <a:gd name="connsiteY18104" fmla="*/ 3338347 h 6933129"/>
              <a:gd name="connsiteX18105" fmla="*/ 4536514 w 12207421"/>
              <a:gd name="connsiteY18105" fmla="*/ 3339052 h 6933129"/>
              <a:gd name="connsiteX18106" fmla="*/ 4530165 w 12207421"/>
              <a:gd name="connsiteY18106" fmla="*/ 3334820 h 6933129"/>
              <a:gd name="connsiteX18107" fmla="*/ 4529460 w 12207421"/>
              <a:gd name="connsiteY18107" fmla="*/ 3281912 h 6933129"/>
              <a:gd name="connsiteX18108" fmla="*/ 4538630 w 12207421"/>
              <a:gd name="connsiteY18108" fmla="*/ 3278385 h 6933129"/>
              <a:gd name="connsiteX18109" fmla="*/ 7415789 w 12207421"/>
              <a:gd name="connsiteY18109" fmla="*/ 3276168 h 6933129"/>
              <a:gd name="connsiteX18110" fmla="*/ 7423549 w 12207421"/>
              <a:gd name="connsiteY18110" fmla="*/ 3282517 h 6933129"/>
              <a:gd name="connsiteX18111" fmla="*/ 7428487 w 12207421"/>
              <a:gd name="connsiteY18111" fmla="*/ 3334015 h 6933129"/>
              <a:gd name="connsiteX18112" fmla="*/ 7444006 w 12207421"/>
              <a:gd name="connsiteY18112" fmla="*/ 3333310 h 6933129"/>
              <a:gd name="connsiteX18113" fmla="*/ 7451766 w 12207421"/>
              <a:gd name="connsiteY18113" fmla="*/ 3339658 h 6933129"/>
              <a:gd name="connsiteX18114" fmla="*/ 7447534 w 12207421"/>
              <a:gd name="connsiteY18114" fmla="*/ 3347417 h 6933129"/>
              <a:gd name="connsiteX18115" fmla="*/ 7437657 w 12207421"/>
              <a:gd name="connsiteY18115" fmla="*/ 3350945 h 6933129"/>
              <a:gd name="connsiteX18116" fmla="*/ 7430603 w 12207421"/>
              <a:gd name="connsiteY18116" fmla="*/ 3349534 h 6933129"/>
              <a:gd name="connsiteX18117" fmla="*/ 7434130 w 12207421"/>
              <a:gd name="connsiteY18117" fmla="*/ 3386217 h 6933129"/>
              <a:gd name="connsiteX18118" fmla="*/ 7427781 w 12207421"/>
              <a:gd name="connsiteY18118" fmla="*/ 3393977 h 6933129"/>
              <a:gd name="connsiteX18119" fmla="*/ 7427076 w 12207421"/>
              <a:gd name="connsiteY18119" fmla="*/ 3393977 h 6933129"/>
              <a:gd name="connsiteX18120" fmla="*/ 7420021 w 12207421"/>
              <a:gd name="connsiteY18120" fmla="*/ 3387629 h 6933129"/>
              <a:gd name="connsiteX18121" fmla="*/ 7416494 w 12207421"/>
              <a:gd name="connsiteY18121" fmla="*/ 3349534 h 6933129"/>
              <a:gd name="connsiteX18122" fmla="*/ 7355868 w 12207421"/>
              <a:gd name="connsiteY18122" fmla="*/ 3353061 h 6933129"/>
              <a:gd name="connsiteX18123" fmla="*/ 7355162 w 12207421"/>
              <a:gd name="connsiteY18123" fmla="*/ 3353061 h 6933129"/>
              <a:gd name="connsiteX18124" fmla="*/ 7348813 w 12207421"/>
              <a:gd name="connsiteY18124" fmla="*/ 3348828 h 6933129"/>
              <a:gd name="connsiteX18125" fmla="*/ 7350224 w 12207421"/>
              <a:gd name="connsiteY18125" fmla="*/ 3341068 h 6933129"/>
              <a:gd name="connsiteX18126" fmla="*/ 7403133 w 12207421"/>
              <a:gd name="connsiteY18126" fmla="*/ 3285339 h 6933129"/>
              <a:gd name="connsiteX18127" fmla="*/ 7409482 w 12207421"/>
              <a:gd name="connsiteY18127" fmla="*/ 3283222 h 6933129"/>
              <a:gd name="connsiteX18128" fmla="*/ 7415789 w 12207421"/>
              <a:gd name="connsiteY18128" fmla="*/ 3276168 h 6933129"/>
              <a:gd name="connsiteX18129" fmla="*/ 4568962 w 12207421"/>
              <a:gd name="connsiteY18129" fmla="*/ 3274152 h 6933129"/>
              <a:gd name="connsiteX18130" fmla="*/ 4618343 w 12207421"/>
              <a:gd name="connsiteY18130" fmla="*/ 3274152 h 6933129"/>
              <a:gd name="connsiteX18131" fmla="*/ 4625398 w 12207421"/>
              <a:gd name="connsiteY18131" fmla="*/ 3281206 h 6933129"/>
              <a:gd name="connsiteX18132" fmla="*/ 4618343 w 12207421"/>
              <a:gd name="connsiteY18132" fmla="*/ 3288261 h 6933129"/>
              <a:gd name="connsiteX18133" fmla="*/ 4568962 w 12207421"/>
              <a:gd name="connsiteY18133" fmla="*/ 3288261 h 6933129"/>
              <a:gd name="connsiteX18134" fmla="*/ 4561908 w 12207421"/>
              <a:gd name="connsiteY18134" fmla="*/ 3281206 h 6933129"/>
              <a:gd name="connsiteX18135" fmla="*/ 4568962 w 12207421"/>
              <a:gd name="connsiteY18135" fmla="*/ 3274152 h 6933129"/>
              <a:gd name="connsiteX18136" fmla="*/ 1941942 w 12207421"/>
              <a:gd name="connsiteY18136" fmla="*/ 3271331 h 6933129"/>
              <a:gd name="connsiteX18137" fmla="*/ 1949701 w 12207421"/>
              <a:gd name="connsiteY18137" fmla="*/ 3277680 h 6933129"/>
              <a:gd name="connsiteX18138" fmla="*/ 1953228 w 12207421"/>
              <a:gd name="connsiteY18138" fmla="*/ 3310836 h 6933129"/>
              <a:gd name="connsiteX18139" fmla="*/ 1981447 w 12207421"/>
              <a:gd name="connsiteY18139" fmla="*/ 3298843 h 6933129"/>
              <a:gd name="connsiteX18140" fmla="*/ 1990618 w 12207421"/>
              <a:gd name="connsiteY18140" fmla="*/ 3301665 h 6933129"/>
              <a:gd name="connsiteX18141" fmla="*/ 1987091 w 12207421"/>
              <a:gd name="connsiteY18141" fmla="*/ 3310836 h 6933129"/>
              <a:gd name="connsiteX18142" fmla="*/ 1955345 w 12207421"/>
              <a:gd name="connsiteY18142" fmla="*/ 3324945 h 6933129"/>
              <a:gd name="connsiteX18143" fmla="*/ 1958872 w 12207421"/>
              <a:gd name="connsiteY18143" fmla="*/ 3356690 h 6933129"/>
              <a:gd name="connsiteX18144" fmla="*/ 1952523 w 12207421"/>
              <a:gd name="connsiteY18144" fmla="*/ 3364450 h 6933129"/>
              <a:gd name="connsiteX18145" fmla="*/ 1951818 w 12207421"/>
              <a:gd name="connsiteY18145" fmla="*/ 3364450 h 6933129"/>
              <a:gd name="connsiteX18146" fmla="*/ 1944763 w 12207421"/>
              <a:gd name="connsiteY18146" fmla="*/ 3358101 h 6933129"/>
              <a:gd name="connsiteX18147" fmla="*/ 1941942 w 12207421"/>
              <a:gd name="connsiteY18147" fmla="*/ 3330589 h 6933129"/>
              <a:gd name="connsiteX18148" fmla="*/ 1920776 w 12207421"/>
              <a:gd name="connsiteY18148" fmla="*/ 3339760 h 6933129"/>
              <a:gd name="connsiteX18149" fmla="*/ 1917954 w 12207421"/>
              <a:gd name="connsiteY18149" fmla="*/ 3340465 h 6933129"/>
              <a:gd name="connsiteX18150" fmla="*/ 1911606 w 12207421"/>
              <a:gd name="connsiteY18150" fmla="*/ 3336232 h 6933129"/>
              <a:gd name="connsiteX18151" fmla="*/ 1915133 w 12207421"/>
              <a:gd name="connsiteY18151" fmla="*/ 3327061 h 6933129"/>
              <a:gd name="connsiteX18152" fmla="*/ 1939825 w 12207421"/>
              <a:gd name="connsiteY18152" fmla="*/ 3316480 h 6933129"/>
              <a:gd name="connsiteX18153" fmla="*/ 1935591 w 12207421"/>
              <a:gd name="connsiteY18153" fmla="*/ 3279091 h 6933129"/>
              <a:gd name="connsiteX18154" fmla="*/ 1941942 w 12207421"/>
              <a:gd name="connsiteY18154" fmla="*/ 3271331 h 6933129"/>
              <a:gd name="connsiteX18155" fmla="*/ 8654544 w 12207421"/>
              <a:gd name="connsiteY18155" fmla="*/ 3269819 h 6933129"/>
              <a:gd name="connsiteX18156" fmla="*/ 8744135 w 12207421"/>
              <a:gd name="connsiteY18156" fmla="*/ 3278284 h 6933129"/>
              <a:gd name="connsiteX18157" fmla="*/ 8749779 w 12207421"/>
              <a:gd name="connsiteY18157" fmla="*/ 3282517 h 6933129"/>
              <a:gd name="connsiteX18158" fmla="*/ 8749073 w 12207421"/>
              <a:gd name="connsiteY18158" fmla="*/ 3289571 h 6933129"/>
              <a:gd name="connsiteX18159" fmla="*/ 8745546 w 12207421"/>
              <a:gd name="connsiteY18159" fmla="*/ 3295215 h 6933129"/>
              <a:gd name="connsiteX18160" fmla="*/ 8735670 w 12207421"/>
              <a:gd name="connsiteY18160" fmla="*/ 3296625 h 6933129"/>
              <a:gd name="connsiteX18161" fmla="*/ 8732848 w 12207421"/>
              <a:gd name="connsiteY18161" fmla="*/ 3291688 h 6933129"/>
              <a:gd name="connsiteX18162" fmla="*/ 8659482 w 12207421"/>
              <a:gd name="connsiteY18162" fmla="*/ 3284633 h 6933129"/>
              <a:gd name="connsiteX18163" fmla="*/ 8628442 w 12207421"/>
              <a:gd name="connsiteY18163" fmla="*/ 3393272 h 6933129"/>
              <a:gd name="connsiteX18164" fmla="*/ 8622093 w 12207421"/>
              <a:gd name="connsiteY18164" fmla="*/ 3398210 h 6933129"/>
              <a:gd name="connsiteX18165" fmla="*/ 8621387 w 12207421"/>
              <a:gd name="connsiteY18165" fmla="*/ 3398210 h 6933129"/>
              <a:gd name="connsiteX18166" fmla="*/ 8615038 w 12207421"/>
              <a:gd name="connsiteY18166" fmla="*/ 3393979 h 6933129"/>
              <a:gd name="connsiteX18167" fmla="*/ 8576944 w 12207421"/>
              <a:gd name="connsiteY18167" fmla="*/ 3304385 h 6933129"/>
              <a:gd name="connsiteX18168" fmla="*/ 8580472 w 12207421"/>
              <a:gd name="connsiteY18168" fmla="*/ 3295215 h 6933129"/>
              <a:gd name="connsiteX18169" fmla="*/ 8589642 w 12207421"/>
              <a:gd name="connsiteY18169" fmla="*/ 3298742 h 6933129"/>
              <a:gd name="connsiteX18170" fmla="*/ 8619976 w 12207421"/>
              <a:gd name="connsiteY18170" fmla="*/ 3369993 h 6933129"/>
              <a:gd name="connsiteX18171" fmla="*/ 8646784 w 12207421"/>
              <a:gd name="connsiteY18171" fmla="*/ 3274757 h 6933129"/>
              <a:gd name="connsiteX18172" fmla="*/ 8654544 w 12207421"/>
              <a:gd name="connsiteY18172" fmla="*/ 3269819 h 6933129"/>
              <a:gd name="connsiteX18173" fmla="*/ 2458724 w 12207421"/>
              <a:gd name="connsiteY18173" fmla="*/ 3268685 h 6933129"/>
              <a:gd name="connsiteX18174" fmla="*/ 2476625 w 12207421"/>
              <a:gd name="connsiteY18174" fmla="*/ 3275563 h 6933129"/>
              <a:gd name="connsiteX18175" fmla="*/ 2484385 w 12207421"/>
              <a:gd name="connsiteY18175" fmla="*/ 3300253 h 6933129"/>
              <a:gd name="connsiteX18176" fmla="*/ 2471687 w 12207421"/>
              <a:gd name="connsiteY18176" fmla="*/ 3341169 h 6933129"/>
              <a:gd name="connsiteX18177" fmla="*/ 2460400 w 12207421"/>
              <a:gd name="connsiteY18177" fmla="*/ 3374325 h 6933129"/>
              <a:gd name="connsiteX18178" fmla="*/ 2526711 w 12207421"/>
              <a:gd name="connsiteY18178" fmla="*/ 3340463 h 6933129"/>
              <a:gd name="connsiteX18179" fmla="*/ 2535882 w 12207421"/>
              <a:gd name="connsiteY18179" fmla="*/ 3341169 h 6933129"/>
              <a:gd name="connsiteX18180" fmla="*/ 2535882 w 12207421"/>
              <a:gd name="connsiteY18180" fmla="*/ 3351045 h 6933129"/>
              <a:gd name="connsiteX18181" fmla="*/ 2454050 w 12207421"/>
              <a:gd name="connsiteY18181" fmla="*/ 3389844 h 6933129"/>
              <a:gd name="connsiteX18182" fmla="*/ 2453345 w 12207421"/>
              <a:gd name="connsiteY18182" fmla="*/ 3389844 h 6933129"/>
              <a:gd name="connsiteX18183" fmla="*/ 2449112 w 12207421"/>
              <a:gd name="connsiteY18183" fmla="*/ 3388434 h 6933129"/>
              <a:gd name="connsiteX18184" fmla="*/ 2446290 w 12207421"/>
              <a:gd name="connsiteY18184" fmla="*/ 3383495 h 6933129"/>
              <a:gd name="connsiteX18185" fmla="*/ 2458989 w 12207421"/>
              <a:gd name="connsiteY18185" fmla="*/ 3336231 h 6933129"/>
              <a:gd name="connsiteX18186" fmla="*/ 2470276 w 12207421"/>
              <a:gd name="connsiteY18186" fmla="*/ 3300253 h 6933129"/>
              <a:gd name="connsiteX18187" fmla="*/ 2466749 w 12207421"/>
              <a:gd name="connsiteY18187" fmla="*/ 3286145 h 6933129"/>
              <a:gd name="connsiteX18188" fmla="*/ 2442057 w 12207421"/>
              <a:gd name="connsiteY18188" fmla="*/ 3288966 h 6933129"/>
              <a:gd name="connsiteX18189" fmla="*/ 2429359 w 12207421"/>
              <a:gd name="connsiteY18189" fmla="*/ 3298842 h 6933129"/>
              <a:gd name="connsiteX18190" fmla="*/ 2427949 w 12207421"/>
              <a:gd name="connsiteY18190" fmla="*/ 3309424 h 6933129"/>
              <a:gd name="connsiteX18191" fmla="*/ 2425832 w 12207421"/>
              <a:gd name="connsiteY18191" fmla="*/ 3319300 h 6933129"/>
              <a:gd name="connsiteX18192" fmla="*/ 2415956 w 12207421"/>
              <a:gd name="connsiteY18192" fmla="*/ 3317184 h 6933129"/>
              <a:gd name="connsiteX18193" fmla="*/ 2417367 w 12207421"/>
              <a:gd name="connsiteY18193" fmla="*/ 3290377 h 6933129"/>
              <a:gd name="connsiteX18194" fmla="*/ 2435003 w 12207421"/>
              <a:gd name="connsiteY18194" fmla="*/ 3275563 h 6933129"/>
              <a:gd name="connsiteX18195" fmla="*/ 2458724 w 12207421"/>
              <a:gd name="connsiteY18195" fmla="*/ 3268685 h 6933129"/>
              <a:gd name="connsiteX18196" fmla="*/ 7488449 w 12207421"/>
              <a:gd name="connsiteY18196" fmla="*/ 3264881 h 6933129"/>
              <a:gd name="connsiteX18197" fmla="*/ 7513139 w 12207421"/>
              <a:gd name="connsiteY18197" fmla="*/ 3287456 h 6933129"/>
              <a:gd name="connsiteX18198" fmla="*/ 7508201 w 12207421"/>
              <a:gd name="connsiteY18198" fmla="*/ 3325549 h 6933129"/>
              <a:gd name="connsiteX18199" fmla="*/ 7522310 w 12207421"/>
              <a:gd name="connsiteY18199" fmla="*/ 3356589 h 6933129"/>
              <a:gd name="connsiteX18200" fmla="*/ 7510317 w 12207421"/>
              <a:gd name="connsiteY18200" fmla="*/ 3376342 h 6933129"/>
              <a:gd name="connsiteX18201" fmla="*/ 7492681 w 12207421"/>
              <a:gd name="connsiteY18201" fmla="*/ 3381985 h 6933129"/>
              <a:gd name="connsiteX18202" fmla="*/ 7486332 w 12207421"/>
              <a:gd name="connsiteY18202" fmla="*/ 3381279 h 6933129"/>
              <a:gd name="connsiteX18203" fmla="*/ 7460936 w 12207421"/>
              <a:gd name="connsiteY18203" fmla="*/ 3345302 h 6933129"/>
              <a:gd name="connsiteX18204" fmla="*/ 7475045 w 12207421"/>
              <a:gd name="connsiteY18204" fmla="*/ 3318495 h 6933129"/>
              <a:gd name="connsiteX18205" fmla="*/ 7467991 w 12207421"/>
              <a:gd name="connsiteY18205" fmla="*/ 3311441 h 6933129"/>
              <a:gd name="connsiteX18206" fmla="*/ 7465169 w 12207421"/>
              <a:gd name="connsiteY18206" fmla="*/ 3271231 h 6933129"/>
              <a:gd name="connsiteX18207" fmla="*/ 7488449 w 12207421"/>
              <a:gd name="connsiteY18207" fmla="*/ 3264881 h 6933129"/>
              <a:gd name="connsiteX18208" fmla="*/ 2763738 w 12207421"/>
              <a:gd name="connsiteY18208" fmla="*/ 3262865 h 6933129"/>
              <a:gd name="connsiteX18209" fmla="*/ 2785608 w 12207421"/>
              <a:gd name="connsiteY18209" fmla="*/ 3279796 h 6933129"/>
              <a:gd name="connsiteX18210" fmla="*/ 2801128 w 12207421"/>
              <a:gd name="connsiteY18210" fmla="*/ 3266392 h 6933129"/>
              <a:gd name="connsiteX18211" fmla="*/ 2811004 w 12207421"/>
              <a:gd name="connsiteY18211" fmla="*/ 3267803 h 6933129"/>
              <a:gd name="connsiteX18212" fmla="*/ 2809593 w 12207421"/>
              <a:gd name="connsiteY18212" fmla="*/ 3277679 h 6933129"/>
              <a:gd name="connsiteX18213" fmla="*/ 2796190 w 12207421"/>
              <a:gd name="connsiteY18213" fmla="*/ 3288967 h 6933129"/>
              <a:gd name="connsiteX18214" fmla="*/ 2822997 w 12207421"/>
              <a:gd name="connsiteY18214" fmla="*/ 3317890 h 6933129"/>
              <a:gd name="connsiteX18215" fmla="*/ 2829345 w 12207421"/>
              <a:gd name="connsiteY18215" fmla="*/ 3329882 h 6933129"/>
              <a:gd name="connsiteX18216" fmla="*/ 2823702 w 12207421"/>
              <a:gd name="connsiteY18216" fmla="*/ 3339758 h 6933129"/>
              <a:gd name="connsiteX18217" fmla="*/ 2818058 w 12207421"/>
              <a:gd name="connsiteY18217" fmla="*/ 3341875 h 6933129"/>
              <a:gd name="connsiteX18218" fmla="*/ 2814531 w 12207421"/>
              <a:gd name="connsiteY18218" fmla="*/ 3341169 h 6933129"/>
              <a:gd name="connsiteX18219" fmla="*/ 2810298 w 12207421"/>
              <a:gd name="connsiteY18219" fmla="*/ 3331999 h 6933129"/>
              <a:gd name="connsiteX18220" fmla="*/ 2813826 w 12207421"/>
              <a:gd name="connsiteY18220" fmla="*/ 3328471 h 6933129"/>
              <a:gd name="connsiteX18221" fmla="*/ 2813120 w 12207421"/>
              <a:gd name="connsiteY18221" fmla="*/ 3327060 h 6933129"/>
              <a:gd name="connsiteX18222" fmla="*/ 2787724 w 12207421"/>
              <a:gd name="connsiteY18222" fmla="*/ 3299548 h 6933129"/>
              <a:gd name="connsiteX18223" fmla="*/ 2764444 w 12207421"/>
              <a:gd name="connsiteY18223" fmla="*/ 3344696 h 6933129"/>
              <a:gd name="connsiteX18224" fmla="*/ 2757389 w 12207421"/>
              <a:gd name="connsiteY18224" fmla="*/ 3349635 h 6933129"/>
              <a:gd name="connsiteX18225" fmla="*/ 2755273 w 12207421"/>
              <a:gd name="connsiteY18225" fmla="*/ 3349635 h 6933129"/>
              <a:gd name="connsiteX18226" fmla="*/ 2750335 w 12207421"/>
              <a:gd name="connsiteY18226" fmla="*/ 3341169 h 6933129"/>
              <a:gd name="connsiteX18227" fmla="*/ 2776436 w 12207421"/>
              <a:gd name="connsiteY18227" fmla="*/ 3290378 h 6933129"/>
              <a:gd name="connsiteX18228" fmla="*/ 2755979 w 12207421"/>
              <a:gd name="connsiteY18228" fmla="*/ 3274858 h 6933129"/>
              <a:gd name="connsiteX18229" fmla="*/ 2753862 w 12207421"/>
              <a:gd name="connsiteY18229" fmla="*/ 3264982 h 6933129"/>
              <a:gd name="connsiteX18230" fmla="*/ 2763738 w 12207421"/>
              <a:gd name="connsiteY18230" fmla="*/ 3262865 h 6933129"/>
              <a:gd name="connsiteX18231" fmla="*/ 4714284 w 12207421"/>
              <a:gd name="connsiteY18231" fmla="*/ 3258633 h 6933129"/>
              <a:gd name="connsiteX18232" fmla="*/ 5102983 w 12207421"/>
              <a:gd name="connsiteY18232" fmla="*/ 3265688 h 6933129"/>
              <a:gd name="connsiteX18233" fmla="*/ 5110038 w 12207421"/>
              <a:gd name="connsiteY18233" fmla="*/ 3272743 h 6933129"/>
              <a:gd name="connsiteX18234" fmla="*/ 5102983 w 12207421"/>
              <a:gd name="connsiteY18234" fmla="*/ 3279797 h 6933129"/>
              <a:gd name="connsiteX18235" fmla="*/ 4714284 w 12207421"/>
              <a:gd name="connsiteY18235" fmla="*/ 3272743 h 6933129"/>
              <a:gd name="connsiteX18236" fmla="*/ 4707230 w 12207421"/>
              <a:gd name="connsiteY18236" fmla="*/ 3265688 h 6933129"/>
              <a:gd name="connsiteX18237" fmla="*/ 4714284 w 12207421"/>
              <a:gd name="connsiteY18237" fmla="*/ 3258633 h 6933129"/>
              <a:gd name="connsiteX18238" fmla="*/ 2654395 w 12207421"/>
              <a:gd name="connsiteY18238" fmla="*/ 3252989 h 6933129"/>
              <a:gd name="connsiteX18239" fmla="*/ 2661450 w 12207421"/>
              <a:gd name="connsiteY18239" fmla="*/ 3260043 h 6933129"/>
              <a:gd name="connsiteX18240" fmla="*/ 2662860 w 12207421"/>
              <a:gd name="connsiteY18240" fmla="*/ 3301664 h 6933129"/>
              <a:gd name="connsiteX18241" fmla="*/ 2664271 w 12207421"/>
              <a:gd name="connsiteY18241" fmla="*/ 3300253 h 6933129"/>
              <a:gd name="connsiteX18242" fmla="*/ 2695312 w 12207421"/>
              <a:gd name="connsiteY18242" fmla="*/ 3293905 h 6933129"/>
              <a:gd name="connsiteX18243" fmla="*/ 2717180 w 12207421"/>
              <a:gd name="connsiteY18243" fmla="*/ 3311541 h 6933129"/>
              <a:gd name="connsiteX18244" fmla="*/ 2708010 w 12207421"/>
              <a:gd name="connsiteY18244" fmla="*/ 3346813 h 6933129"/>
              <a:gd name="connsiteX18245" fmla="*/ 2677676 w 12207421"/>
              <a:gd name="connsiteY18245" fmla="*/ 3362332 h 6933129"/>
              <a:gd name="connsiteX18246" fmla="*/ 2670620 w 12207421"/>
              <a:gd name="connsiteY18246" fmla="*/ 3363038 h 6933129"/>
              <a:gd name="connsiteX18247" fmla="*/ 2657922 w 12207421"/>
              <a:gd name="connsiteY18247" fmla="*/ 3359510 h 6933129"/>
              <a:gd name="connsiteX18248" fmla="*/ 2651573 w 12207421"/>
              <a:gd name="connsiteY18248" fmla="*/ 3349634 h 6933129"/>
              <a:gd name="connsiteX18249" fmla="*/ 2652984 w 12207421"/>
              <a:gd name="connsiteY18249" fmla="*/ 3343991 h 6933129"/>
              <a:gd name="connsiteX18250" fmla="*/ 2651573 w 12207421"/>
              <a:gd name="connsiteY18250" fmla="*/ 3326355 h 6933129"/>
              <a:gd name="connsiteX18251" fmla="*/ 2647341 w 12207421"/>
              <a:gd name="connsiteY18251" fmla="*/ 3260043 h 6933129"/>
              <a:gd name="connsiteX18252" fmla="*/ 2654395 w 12207421"/>
              <a:gd name="connsiteY18252" fmla="*/ 3252989 h 6933129"/>
              <a:gd name="connsiteX18253" fmla="*/ 4127357 w 12207421"/>
              <a:gd name="connsiteY18253" fmla="*/ 3247345 h 6933129"/>
              <a:gd name="connsiteX18254" fmla="*/ 4115364 w 12207421"/>
              <a:gd name="connsiteY18254" fmla="*/ 3267098 h 6933129"/>
              <a:gd name="connsiteX18255" fmla="*/ 4130179 w 12207421"/>
              <a:gd name="connsiteY18255" fmla="*/ 3288261 h 6933129"/>
              <a:gd name="connsiteX18256" fmla="*/ 4143582 w 12207421"/>
              <a:gd name="connsiteY18256" fmla="*/ 3285439 h 6933129"/>
              <a:gd name="connsiteX18257" fmla="*/ 4149226 w 12207421"/>
              <a:gd name="connsiteY18257" fmla="*/ 3276268 h 6933129"/>
              <a:gd name="connsiteX18258" fmla="*/ 4142877 w 12207421"/>
              <a:gd name="connsiteY18258" fmla="*/ 3260043 h 6933129"/>
              <a:gd name="connsiteX18259" fmla="*/ 4135822 w 12207421"/>
              <a:gd name="connsiteY18259" fmla="*/ 3260749 h 6933129"/>
              <a:gd name="connsiteX18260" fmla="*/ 4132295 w 12207421"/>
              <a:gd name="connsiteY18260" fmla="*/ 3251578 h 6933129"/>
              <a:gd name="connsiteX18261" fmla="*/ 4132295 w 12207421"/>
              <a:gd name="connsiteY18261" fmla="*/ 3250873 h 6933129"/>
              <a:gd name="connsiteX18262" fmla="*/ 4127357 w 12207421"/>
              <a:gd name="connsiteY18262" fmla="*/ 3247345 h 6933129"/>
              <a:gd name="connsiteX18263" fmla="*/ 9419947 w 12207421"/>
              <a:gd name="connsiteY18263" fmla="*/ 3247246 h 6933129"/>
              <a:gd name="connsiteX18264" fmla="*/ 9427002 w 12207421"/>
              <a:gd name="connsiteY18264" fmla="*/ 3253594 h 6933129"/>
              <a:gd name="connsiteX18265" fmla="*/ 9427707 w 12207421"/>
              <a:gd name="connsiteY18265" fmla="*/ 3289571 h 6933129"/>
              <a:gd name="connsiteX18266" fmla="*/ 9428412 w 12207421"/>
              <a:gd name="connsiteY18266" fmla="*/ 3325550 h 6933129"/>
              <a:gd name="connsiteX18267" fmla="*/ 9386086 w 12207421"/>
              <a:gd name="connsiteY18267" fmla="*/ 3393272 h 6933129"/>
              <a:gd name="connsiteX18268" fmla="*/ 9334588 w 12207421"/>
              <a:gd name="connsiteY18268" fmla="*/ 3408087 h 6933129"/>
              <a:gd name="connsiteX18269" fmla="*/ 9306370 w 12207421"/>
              <a:gd name="connsiteY18269" fmla="*/ 3403854 h 6933129"/>
              <a:gd name="connsiteX18270" fmla="*/ 9301432 w 12207421"/>
              <a:gd name="connsiteY18270" fmla="*/ 3394683 h 6933129"/>
              <a:gd name="connsiteX18271" fmla="*/ 9310603 w 12207421"/>
              <a:gd name="connsiteY18271" fmla="*/ 3389745 h 6933129"/>
              <a:gd name="connsiteX18272" fmla="*/ 9378326 w 12207421"/>
              <a:gd name="connsiteY18272" fmla="*/ 3380574 h 6933129"/>
              <a:gd name="connsiteX18273" fmla="*/ 9414304 w 12207421"/>
              <a:gd name="connsiteY18273" fmla="*/ 3322728 h 6933129"/>
              <a:gd name="connsiteX18274" fmla="*/ 9414304 w 12207421"/>
              <a:gd name="connsiteY18274" fmla="*/ 3319906 h 6933129"/>
              <a:gd name="connsiteX18275" fmla="*/ 9378326 w 12207421"/>
              <a:gd name="connsiteY18275" fmla="*/ 3336131 h 6933129"/>
              <a:gd name="connsiteX18276" fmla="*/ 9352930 w 12207421"/>
              <a:gd name="connsiteY18276" fmla="*/ 3325550 h 6933129"/>
              <a:gd name="connsiteX18277" fmla="*/ 9317657 w 12207421"/>
              <a:gd name="connsiteY18277" fmla="*/ 3268408 h 6933129"/>
              <a:gd name="connsiteX18278" fmla="*/ 9320479 w 12207421"/>
              <a:gd name="connsiteY18278" fmla="*/ 3261354 h 6933129"/>
              <a:gd name="connsiteX18279" fmla="*/ 9328239 w 12207421"/>
              <a:gd name="connsiteY18279" fmla="*/ 3261354 h 6933129"/>
              <a:gd name="connsiteX18280" fmla="*/ 9341642 w 12207421"/>
              <a:gd name="connsiteY18280" fmla="*/ 3269819 h 6933129"/>
              <a:gd name="connsiteX18281" fmla="*/ 9343758 w 12207421"/>
              <a:gd name="connsiteY18281" fmla="*/ 3279695 h 6933129"/>
              <a:gd name="connsiteX18282" fmla="*/ 9335999 w 12207421"/>
              <a:gd name="connsiteY18282" fmla="*/ 3282517 h 6933129"/>
              <a:gd name="connsiteX18283" fmla="*/ 9360690 w 12207421"/>
              <a:gd name="connsiteY18283" fmla="*/ 3313557 h 6933129"/>
              <a:gd name="connsiteX18284" fmla="*/ 9379031 w 12207421"/>
              <a:gd name="connsiteY18284" fmla="*/ 3321317 h 6933129"/>
              <a:gd name="connsiteX18285" fmla="*/ 9409366 w 12207421"/>
              <a:gd name="connsiteY18285" fmla="*/ 3299448 h 6933129"/>
              <a:gd name="connsiteX18286" fmla="*/ 9412893 w 12207421"/>
              <a:gd name="connsiteY18286" fmla="*/ 3287455 h 6933129"/>
              <a:gd name="connsiteX18287" fmla="*/ 9412893 w 12207421"/>
              <a:gd name="connsiteY18287" fmla="*/ 3253594 h 6933129"/>
              <a:gd name="connsiteX18288" fmla="*/ 9419947 w 12207421"/>
              <a:gd name="connsiteY18288" fmla="*/ 3247246 h 6933129"/>
              <a:gd name="connsiteX18289" fmla="*/ 6446538 w 12207421"/>
              <a:gd name="connsiteY18289" fmla="*/ 3245835 h 6933129"/>
              <a:gd name="connsiteX18290" fmla="*/ 6455003 w 12207421"/>
              <a:gd name="connsiteY18290" fmla="*/ 3251478 h 6933129"/>
              <a:gd name="connsiteX18291" fmla="*/ 6449360 w 12207421"/>
              <a:gd name="connsiteY18291" fmla="*/ 3259943 h 6933129"/>
              <a:gd name="connsiteX18292" fmla="*/ 6281463 w 12207421"/>
              <a:gd name="connsiteY18292" fmla="*/ 3293805 h 6933129"/>
              <a:gd name="connsiteX18293" fmla="*/ 6280052 w 12207421"/>
              <a:gd name="connsiteY18293" fmla="*/ 3293805 h 6933129"/>
              <a:gd name="connsiteX18294" fmla="*/ 6272999 w 12207421"/>
              <a:gd name="connsiteY18294" fmla="*/ 3288161 h 6933129"/>
              <a:gd name="connsiteX18295" fmla="*/ 6278641 w 12207421"/>
              <a:gd name="connsiteY18295" fmla="*/ 3279696 h 6933129"/>
              <a:gd name="connsiteX18296" fmla="*/ 4576017 w 12207421"/>
              <a:gd name="connsiteY18296" fmla="*/ 3244524 h 6933129"/>
              <a:gd name="connsiteX18297" fmla="*/ 4616229 w 12207421"/>
              <a:gd name="connsiteY18297" fmla="*/ 3247346 h 6933129"/>
              <a:gd name="connsiteX18298" fmla="*/ 4622578 w 12207421"/>
              <a:gd name="connsiteY18298" fmla="*/ 3255105 h 6933129"/>
              <a:gd name="connsiteX18299" fmla="*/ 4615523 w 12207421"/>
              <a:gd name="connsiteY18299" fmla="*/ 3261454 h 6933129"/>
              <a:gd name="connsiteX18300" fmla="*/ 4614818 w 12207421"/>
              <a:gd name="connsiteY18300" fmla="*/ 3261454 h 6933129"/>
              <a:gd name="connsiteX18301" fmla="*/ 4574607 w 12207421"/>
              <a:gd name="connsiteY18301" fmla="*/ 3258633 h 6933129"/>
              <a:gd name="connsiteX18302" fmla="*/ 4568258 w 12207421"/>
              <a:gd name="connsiteY18302" fmla="*/ 3250873 h 6933129"/>
              <a:gd name="connsiteX18303" fmla="*/ 4576017 w 12207421"/>
              <a:gd name="connsiteY18303" fmla="*/ 3244524 h 6933129"/>
              <a:gd name="connsiteX18304" fmla="*/ 2372924 w 12207421"/>
              <a:gd name="connsiteY18304" fmla="*/ 3243113 h 6933129"/>
              <a:gd name="connsiteX18305" fmla="*/ 2389149 w 12207421"/>
              <a:gd name="connsiteY18305" fmla="*/ 3244524 h 6933129"/>
              <a:gd name="connsiteX18306" fmla="*/ 2391971 w 12207421"/>
              <a:gd name="connsiteY18306" fmla="*/ 3254400 h 6933129"/>
              <a:gd name="connsiteX18307" fmla="*/ 2382095 w 12207421"/>
              <a:gd name="connsiteY18307" fmla="*/ 3257222 h 6933129"/>
              <a:gd name="connsiteX18308" fmla="*/ 2377862 w 12207421"/>
              <a:gd name="connsiteY18308" fmla="*/ 3257222 h 6933129"/>
              <a:gd name="connsiteX18309" fmla="*/ 2365164 w 12207421"/>
              <a:gd name="connsiteY18309" fmla="*/ 3272036 h 6933129"/>
              <a:gd name="connsiteX18310" fmla="*/ 2379273 w 12207421"/>
              <a:gd name="connsiteY18310" fmla="*/ 3376442 h 6933129"/>
              <a:gd name="connsiteX18311" fmla="*/ 2469569 w 12207421"/>
              <a:gd name="connsiteY18311" fmla="*/ 3435699 h 6933129"/>
              <a:gd name="connsiteX18312" fmla="*/ 2475213 w 12207421"/>
              <a:gd name="connsiteY18312" fmla="*/ 3442048 h 6933129"/>
              <a:gd name="connsiteX18313" fmla="*/ 2468158 w 12207421"/>
              <a:gd name="connsiteY18313" fmla="*/ 3447691 h 6933129"/>
              <a:gd name="connsiteX18314" fmla="*/ 2466748 w 12207421"/>
              <a:gd name="connsiteY18314" fmla="*/ 3447691 h 6933129"/>
              <a:gd name="connsiteX18315" fmla="*/ 2367280 w 12207421"/>
              <a:gd name="connsiteY18315" fmla="*/ 3382791 h 6933129"/>
              <a:gd name="connsiteX18316" fmla="*/ 2351761 w 12207421"/>
              <a:gd name="connsiteY18316" fmla="*/ 3265688 h 6933129"/>
              <a:gd name="connsiteX18317" fmla="*/ 2372924 w 12207421"/>
              <a:gd name="connsiteY18317" fmla="*/ 3243113 h 6933129"/>
              <a:gd name="connsiteX18318" fmla="*/ 8009065 w 12207421"/>
              <a:gd name="connsiteY18318" fmla="*/ 3242307 h 6933129"/>
              <a:gd name="connsiteX18319" fmla="*/ 7990724 w 12207421"/>
              <a:gd name="connsiteY18319" fmla="*/ 3245834 h 6933129"/>
              <a:gd name="connsiteX18320" fmla="*/ 7982963 w 12207421"/>
              <a:gd name="connsiteY18320" fmla="*/ 3261354 h 6933129"/>
              <a:gd name="connsiteX18321" fmla="*/ 7987195 w 12207421"/>
              <a:gd name="connsiteY18321" fmla="*/ 3283928 h 6933129"/>
              <a:gd name="connsiteX18322" fmla="*/ 7991429 w 12207421"/>
              <a:gd name="connsiteY18322" fmla="*/ 3283222 h 6933129"/>
              <a:gd name="connsiteX18323" fmla="*/ 8014709 w 12207421"/>
              <a:gd name="connsiteY18323" fmla="*/ 3271935 h 6933129"/>
              <a:gd name="connsiteX18324" fmla="*/ 8020352 w 12207421"/>
              <a:gd name="connsiteY18324" fmla="*/ 3251478 h 6933129"/>
              <a:gd name="connsiteX18325" fmla="*/ 8009065 w 12207421"/>
              <a:gd name="connsiteY18325" fmla="*/ 3242307 h 6933129"/>
              <a:gd name="connsiteX18326" fmla="*/ 7179506 w 12207421"/>
              <a:gd name="connsiteY18326" fmla="*/ 3242307 h 6933129"/>
              <a:gd name="connsiteX18327" fmla="*/ 7187266 w 12207421"/>
              <a:gd name="connsiteY18327" fmla="*/ 3248657 h 6933129"/>
              <a:gd name="connsiteX18328" fmla="*/ 7180916 w 12207421"/>
              <a:gd name="connsiteY18328" fmla="*/ 3256417 h 6933129"/>
              <a:gd name="connsiteX18329" fmla="*/ 7065221 w 12207421"/>
              <a:gd name="connsiteY18329" fmla="*/ 3266293 h 6933129"/>
              <a:gd name="connsiteX18330" fmla="*/ 7064516 w 12207421"/>
              <a:gd name="connsiteY18330" fmla="*/ 3266293 h 6933129"/>
              <a:gd name="connsiteX18331" fmla="*/ 7057461 w 12207421"/>
              <a:gd name="connsiteY18331" fmla="*/ 3259944 h 6933129"/>
              <a:gd name="connsiteX18332" fmla="*/ 7063811 w 12207421"/>
              <a:gd name="connsiteY18332" fmla="*/ 3252184 h 6933129"/>
              <a:gd name="connsiteX18333" fmla="*/ 2897773 w 12207421"/>
              <a:gd name="connsiteY18333" fmla="*/ 3235353 h 6933129"/>
              <a:gd name="connsiteX18334" fmla="*/ 2906943 w 12207421"/>
              <a:gd name="connsiteY18334" fmla="*/ 3238175 h 6933129"/>
              <a:gd name="connsiteX18335" fmla="*/ 2912587 w 12207421"/>
              <a:gd name="connsiteY18335" fmla="*/ 3252989 h 6933129"/>
              <a:gd name="connsiteX18336" fmla="*/ 2927401 w 12207421"/>
              <a:gd name="connsiteY18336" fmla="*/ 3304487 h 6933129"/>
              <a:gd name="connsiteX18337" fmla="*/ 2911881 w 12207421"/>
              <a:gd name="connsiteY18337" fmla="*/ 3373621 h 6933129"/>
              <a:gd name="connsiteX18338" fmla="*/ 2867439 w 12207421"/>
              <a:gd name="connsiteY18338" fmla="*/ 3398311 h 6933129"/>
              <a:gd name="connsiteX18339" fmla="*/ 2863911 w 12207421"/>
              <a:gd name="connsiteY18339" fmla="*/ 3398311 h 6933129"/>
              <a:gd name="connsiteX18340" fmla="*/ 2826523 w 12207421"/>
              <a:gd name="connsiteY18340" fmla="*/ 3358806 h 6933129"/>
              <a:gd name="connsiteX18341" fmla="*/ 2834283 w 12207421"/>
              <a:gd name="connsiteY18341" fmla="*/ 3352457 h 6933129"/>
              <a:gd name="connsiteX18342" fmla="*/ 2840632 w 12207421"/>
              <a:gd name="connsiteY18342" fmla="*/ 3360217 h 6933129"/>
              <a:gd name="connsiteX18343" fmla="*/ 2864617 w 12207421"/>
              <a:gd name="connsiteY18343" fmla="*/ 3384908 h 6933129"/>
              <a:gd name="connsiteX18344" fmla="*/ 2899889 w 12207421"/>
              <a:gd name="connsiteY18344" fmla="*/ 3365861 h 6933129"/>
              <a:gd name="connsiteX18345" fmla="*/ 2912587 w 12207421"/>
              <a:gd name="connsiteY18345" fmla="*/ 3306604 h 6933129"/>
              <a:gd name="connsiteX18346" fmla="*/ 2909060 w 12207421"/>
              <a:gd name="connsiteY18346" fmla="*/ 3286850 h 6933129"/>
              <a:gd name="connsiteX18347" fmla="*/ 2893540 w 12207421"/>
              <a:gd name="connsiteY18347" fmla="*/ 3302371 h 6933129"/>
              <a:gd name="connsiteX18348" fmla="*/ 2862501 w 12207421"/>
              <a:gd name="connsiteY18348" fmla="*/ 3290378 h 6933129"/>
              <a:gd name="connsiteX18349" fmla="*/ 2853330 w 12207421"/>
              <a:gd name="connsiteY18349" fmla="*/ 3262160 h 6933129"/>
              <a:gd name="connsiteX18350" fmla="*/ 2858973 w 12207421"/>
              <a:gd name="connsiteY18350" fmla="*/ 3254400 h 6933129"/>
              <a:gd name="connsiteX18351" fmla="*/ 2866733 w 12207421"/>
              <a:gd name="connsiteY18351" fmla="*/ 3260043 h 6933129"/>
              <a:gd name="connsiteX18352" fmla="*/ 2873787 w 12207421"/>
              <a:gd name="connsiteY18352" fmla="*/ 3282618 h 6933129"/>
              <a:gd name="connsiteX18353" fmla="*/ 2888602 w 12207421"/>
              <a:gd name="connsiteY18353" fmla="*/ 3289672 h 6933129"/>
              <a:gd name="connsiteX18354" fmla="*/ 2897067 w 12207421"/>
              <a:gd name="connsiteY18354" fmla="*/ 3279796 h 6933129"/>
              <a:gd name="connsiteX18355" fmla="*/ 2899183 w 12207421"/>
              <a:gd name="connsiteY18355" fmla="*/ 3257222 h 6933129"/>
              <a:gd name="connsiteX18356" fmla="*/ 2894245 w 12207421"/>
              <a:gd name="connsiteY18356" fmla="*/ 3244524 h 6933129"/>
              <a:gd name="connsiteX18357" fmla="*/ 2897773 w 12207421"/>
              <a:gd name="connsiteY18357" fmla="*/ 3235353 h 6933129"/>
              <a:gd name="connsiteX18358" fmla="*/ 10183235 w 12207421"/>
              <a:gd name="connsiteY18358" fmla="*/ 3233136 h 6933129"/>
              <a:gd name="connsiteX18359" fmla="*/ 10198754 w 12207421"/>
              <a:gd name="connsiteY18359" fmla="*/ 3237369 h 6933129"/>
              <a:gd name="connsiteX18360" fmla="*/ 10208631 w 12207421"/>
              <a:gd name="connsiteY18360" fmla="*/ 3256416 h 6933129"/>
              <a:gd name="connsiteX18361" fmla="*/ 10205104 w 12207421"/>
              <a:gd name="connsiteY18361" fmla="*/ 3274052 h 6933129"/>
              <a:gd name="connsiteX18362" fmla="*/ 10231910 w 12207421"/>
              <a:gd name="connsiteY18362" fmla="*/ 3271935 h 6933129"/>
              <a:gd name="connsiteX18363" fmla="*/ 10238965 w 12207421"/>
              <a:gd name="connsiteY18363" fmla="*/ 3274757 h 6933129"/>
              <a:gd name="connsiteX18364" fmla="*/ 10238965 w 12207421"/>
              <a:gd name="connsiteY18364" fmla="*/ 3282517 h 6933129"/>
              <a:gd name="connsiteX18365" fmla="*/ 10212863 w 12207421"/>
              <a:gd name="connsiteY18365" fmla="*/ 3322727 h 6933129"/>
              <a:gd name="connsiteX18366" fmla="*/ 10202987 w 12207421"/>
              <a:gd name="connsiteY18366" fmla="*/ 3324843 h 6933129"/>
              <a:gd name="connsiteX18367" fmla="*/ 10200871 w 12207421"/>
              <a:gd name="connsiteY18367" fmla="*/ 3314967 h 6933129"/>
              <a:gd name="connsiteX18368" fmla="*/ 10219212 w 12207421"/>
              <a:gd name="connsiteY18368" fmla="*/ 3286750 h 6933129"/>
              <a:gd name="connsiteX18369" fmla="*/ 10193816 w 12207421"/>
              <a:gd name="connsiteY18369" fmla="*/ 3288866 h 6933129"/>
              <a:gd name="connsiteX18370" fmla="*/ 10187468 w 12207421"/>
              <a:gd name="connsiteY18370" fmla="*/ 3285339 h 6933129"/>
              <a:gd name="connsiteX18371" fmla="*/ 10187468 w 12207421"/>
              <a:gd name="connsiteY18371" fmla="*/ 3278285 h 6933129"/>
              <a:gd name="connsiteX18372" fmla="*/ 10194522 w 12207421"/>
              <a:gd name="connsiteY18372" fmla="*/ 3257121 h 6933129"/>
              <a:gd name="connsiteX18373" fmla="*/ 10190289 w 12207421"/>
              <a:gd name="connsiteY18373" fmla="*/ 3248656 h 6933129"/>
              <a:gd name="connsiteX18374" fmla="*/ 10186057 w 12207421"/>
              <a:gd name="connsiteY18374" fmla="*/ 3247246 h 6933129"/>
              <a:gd name="connsiteX18375" fmla="*/ 10180412 w 12207421"/>
              <a:gd name="connsiteY18375" fmla="*/ 3255710 h 6933129"/>
              <a:gd name="connsiteX18376" fmla="*/ 10183235 w 12207421"/>
              <a:gd name="connsiteY18376" fmla="*/ 3271935 h 6933129"/>
              <a:gd name="connsiteX18377" fmla="*/ 10202987 w 12207421"/>
              <a:gd name="connsiteY18377" fmla="*/ 3341069 h 6933129"/>
              <a:gd name="connsiteX18378" fmla="*/ 10198049 w 12207421"/>
              <a:gd name="connsiteY18378" fmla="*/ 3349534 h 6933129"/>
              <a:gd name="connsiteX18379" fmla="*/ 10195933 w 12207421"/>
              <a:gd name="connsiteY18379" fmla="*/ 3349534 h 6933129"/>
              <a:gd name="connsiteX18380" fmla="*/ 10188879 w 12207421"/>
              <a:gd name="connsiteY18380" fmla="*/ 3344596 h 6933129"/>
              <a:gd name="connsiteX18381" fmla="*/ 10169125 w 12207421"/>
              <a:gd name="connsiteY18381" fmla="*/ 3275463 h 6933129"/>
              <a:gd name="connsiteX18382" fmla="*/ 10166303 w 12207421"/>
              <a:gd name="connsiteY18382" fmla="*/ 3253594 h 6933129"/>
              <a:gd name="connsiteX18383" fmla="*/ 10183235 w 12207421"/>
              <a:gd name="connsiteY18383" fmla="*/ 3233136 h 6933129"/>
              <a:gd name="connsiteX18384" fmla="*/ 8635496 w 12207421"/>
              <a:gd name="connsiteY18384" fmla="*/ 3228904 h 6933129"/>
              <a:gd name="connsiteX18385" fmla="*/ 8643961 w 12207421"/>
              <a:gd name="connsiteY18385" fmla="*/ 3234547 h 6933129"/>
              <a:gd name="connsiteX18386" fmla="*/ 8638318 w 12207421"/>
              <a:gd name="connsiteY18386" fmla="*/ 3243012 h 6933129"/>
              <a:gd name="connsiteX18387" fmla="*/ 8470423 w 12207421"/>
              <a:gd name="connsiteY18387" fmla="*/ 3276874 h 6933129"/>
              <a:gd name="connsiteX18388" fmla="*/ 8469012 w 12207421"/>
              <a:gd name="connsiteY18388" fmla="*/ 3276874 h 6933129"/>
              <a:gd name="connsiteX18389" fmla="*/ 8461958 w 12207421"/>
              <a:gd name="connsiteY18389" fmla="*/ 3271230 h 6933129"/>
              <a:gd name="connsiteX18390" fmla="*/ 8467601 w 12207421"/>
              <a:gd name="connsiteY18390" fmla="*/ 3262766 h 6933129"/>
              <a:gd name="connsiteX18391" fmla="*/ 7529365 w 12207421"/>
              <a:gd name="connsiteY18391" fmla="*/ 3227493 h 6933129"/>
              <a:gd name="connsiteX18392" fmla="*/ 7537830 w 12207421"/>
              <a:gd name="connsiteY18392" fmla="*/ 3233136 h 6933129"/>
              <a:gd name="connsiteX18393" fmla="*/ 7532187 w 12207421"/>
              <a:gd name="connsiteY18393" fmla="*/ 3240897 h 6933129"/>
              <a:gd name="connsiteX18394" fmla="*/ 7350224 w 12207421"/>
              <a:gd name="connsiteY18394" fmla="*/ 3269115 h 6933129"/>
              <a:gd name="connsiteX18395" fmla="*/ 7348813 w 12207421"/>
              <a:gd name="connsiteY18395" fmla="*/ 3269115 h 6933129"/>
              <a:gd name="connsiteX18396" fmla="*/ 7341759 w 12207421"/>
              <a:gd name="connsiteY18396" fmla="*/ 3263471 h 6933129"/>
              <a:gd name="connsiteX18397" fmla="*/ 7347402 w 12207421"/>
              <a:gd name="connsiteY18397" fmla="*/ 3255711 h 6933129"/>
              <a:gd name="connsiteX18398" fmla="*/ 10250075 w 12207421"/>
              <a:gd name="connsiteY18398" fmla="*/ 3223525 h 6933129"/>
              <a:gd name="connsiteX18399" fmla="*/ 10262949 w 12207421"/>
              <a:gd name="connsiteY18399" fmla="*/ 3233137 h 6933129"/>
              <a:gd name="connsiteX18400" fmla="*/ 10265771 w 12207421"/>
              <a:gd name="connsiteY18400" fmla="*/ 3250068 h 6933129"/>
              <a:gd name="connsiteX18401" fmla="*/ 10275647 w 12207421"/>
              <a:gd name="connsiteY18401" fmla="*/ 3249363 h 6933129"/>
              <a:gd name="connsiteX18402" fmla="*/ 10282701 w 12207421"/>
              <a:gd name="connsiteY18402" fmla="*/ 3255006 h 6933129"/>
              <a:gd name="connsiteX18403" fmla="*/ 10276352 w 12207421"/>
              <a:gd name="connsiteY18403" fmla="*/ 3262766 h 6933129"/>
              <a:gd name="connsiteX18404" fmla="*/ 10253778 w 12207421"/>
              <a:gd name="connsiteY18404" fmla="*/ 3264177 h 6933129"/>
              <a:gd name="connsiteX18405" fmla="*/ 10253073 w 12207421"/>
              <a:gd name="connsiteY18405" fmla="*/ 3264177 h 6933129"/>
              <a:gd name="connsiteX18406" fmla="*/ 10246724 w 12207421"/>
              <a:gd name="connsiteY18406" fmla="*/ 3259945 h 6933129"/>
              <a:gd name="connsiteX18407" fmla="*/ 10248840 w 12207421"/>
              <a:gd name="connsiteY18407" fmla="*/ 3252185 h 6933129"/>
              <a:gd name="connsiteX18408" fmla="*/ 10250956 w 12207421"/>
              <a:gd name="connsiteY18408" fmla="*/ 3240192 h 6933129"/>
              <a:gd name="connsiteX18409" fmla="*/ 10239669 w 12207421"/>
              <a:gd name="connsiteY18409" fmla="*/ 3236665 h 6933129"/>
              <a:gd name="connsiteX18410" fmla="*/ 10230499 w 12207421"/>
              <a:gd name="connsiteY18410" fmla="*/ 3233137 h 6933129"/>
              <a:gd name="connsiteX18411" fmla="*/ 10234026 w 12207421"/>
              <a:gd name="connsiteY18411" fmla="*/ 3223966 h 6933129"/>
              <a:gd name="connsiteX18412" fmla="*/ 10250075 w 12207421"/>
              <a:gd name="connsiteY18412" fmla="*/ 3223525 h 6933129"/>
              <a:gd name="connsiteX18413" fmla="*/ 11598013 w 12207421"/>
              <a:gd name="connsiteY18413" fmla="*/ 3222409 h 6933129"/>
              <a:gd name="connsiteX18414" fmla="*/ 11602951 w 12207421"/>
              <a:gd name="connsiteY18414" fmla="*/ 3228759 h 6933129"/>
              <a:gd name="connsiteX18415" fmla="*/ 11610006 w 12207421"/>
              <a:gd name="connsiteY18415" fmla="*/ 3304241 h 6933129"/>
              <a:gd name="connsiteX18416" fmla="*/ 11603657 w 12207421"/>
              <a:gd name="connsiteY18416" fmla="*/ 3312001 h 6933129"/>
              <a:gd name="connsiteX18417" fmla="*/ 11602951 w 12207421"/>
              <a:gd name="connsiteY18417" fmla="*/ 3312001 h 6933129"/>
              <a:gd name="connsiteX18418" fmla="*/ 11595897 w 12207421"/>
              <a:gd name="connsiteY18418" fmla="*/ 3305652 h 6933129"/>
              <a:gd name="connsiteX18419" fmla="*/ 11590959 w 12207421"/>
              <a:gd name="connsiteY18419" fmla="*/ 3249922 h 6933129"/>
              <a:gd name="connsiteX18420" fmla="*/ 11579671 w 12207421"/>
              <a:gd name="connsiteY18420" fmla="*/ 3266148 h 6933129"/>
              <a:gd name="connsiteX18421" fmla="*/ 11569089 w 12207421"/>
              <a:gd name="connsiteY18421" fmla="*/ 3267559 h 6933129"/>
              <a:gd name="connsiteX18422" fmla="*/ 11567678 w 12207421"/>
              <a:gd name="connsiteY18422" fmla="*/ 3257682 h 6933129"/>
              <a:gd name="connsiteX18423" fmla="*/ 11590253 w 12207421"/>
              <a:gd name="connsiteY18423" fmla="*/ 3225231 h 6933129"/>
              <a:gd name="connsiteX18424" fmla="*/ 11598013 w 12207421"/>
              <a:gd name="connsiteY18424" fmla="*/ 3222409 h 6933129"/>
              <a:gd name="connsiteX18425" fmla="*/ 10886928 w 12207421"/>
              <a:gd name="connsiteY18425" fmla="*/ 3220293 h 6933129"/>
              <a:gd name="connsiteX18426" fmla="*/ 10914441 w 12207421"/>
              <a:gd name="connsiteY18426" fmla="*/ 3220293 h 6933129"/>
              <a:gd name="connsiteX18427" fmla="*/ 10921496 w 12207421"/>
              <a:gd name="connsiteY18427" fmla="*/ 3227347 h 6933129"/>
              <a:gd name="connsiteX18428" fmla="*/ 10914441 w 12207421"/>
              <a:gd name="connsiteY18428" fmla="*/ 3234402 h 6933129"/>
              <a:gd name="connsiteX18429" fmla="*/ 10886928 w 12207421"/>
              <a:gd name="connsiteY18429" fmla="*/ 3234402 h 6933129"/>
              <a:gd name="connsiteX18430" fmla="*/ 10879874 w 12207421"/>
              <a:gd name="connsiteY18430" fmla="*/ 3227347 h 6933129"/>
              <a:gd name="connsiteX18431" fmla="*/ 10886928 w 12207421"/>
              <a:gd name="connsiteY18431" fmla="*/ 3220293 h 6933129"/>
              <a:gd name="connsiteX18432" fmla="*/ 10841780 w 12207421"/>
              <a:gd name="connsiteY18432" fmla="*/ 3220293 h 6933129"/>
              <a:gd name="connsiteX18433" fmla="*/ 10849540 w 12207421"/>
              <a:gd name="connsiteY18433" fmla="*/ 3226642 h 6933129"/>
              <a:gd name="connsiteX18434" fmla="*/ 10843896 w 12207421"/>
              <a:gd name="connsiteY18434" fmla="*/ 3234402 h 6933129"/>
              <a:gd name="connsiteX18435" fmla="*/ 10824849 w 12207421"/>
              <a:gd name="connsiteY18435" fmla="*/ 3237223 h 6933129"/>
              <a:gd name="connsiteX18436" fmla="*/ 10824144 w 12207421"/>
              <a:gd name="connsiteY18436" fmla="*/ 3237223 h 6933129"/>
              <a:gd name="connsiteX18437" fmla="*/ 10817090 w 12207421"/>
              <a:gd name="connsiteY18437" fmla="*/ 3230874 h 6933129"/>
              <a:gd name="connsiteX18438" fmla="*/ 10822733 w 12207421"/>
              <a:gd name="connsiteY18438" fmla="*/ 3223115 h 6933129"/>
              <a:gd name="connsiteX18439" fmla="*/ 4498419 w 12207421"/>
              <a:gd name="connsiteY18439" fmla="*/ 3219833 h 6933129"/>
              <a:gd name="connsiteX18440" fmla="*/ 4499830 w 12207421"/>
              <a:gd name="connsiteY18440" fmla="*/ 3229710 h 6933129"/>
              <a:gd name="connsiteX18441" fmla="*/ 4468791 w 12207421"/>
              <a:gd name="connsiteY18441" fmla="*/ 3272743 h 6933129"/>
              <a:gd name="connsiteX18442" fmla="*/ 4503357 w 12207421"/>
              <a:gd name="connsiteY18442" fmla="*/ 3315774 h 6933129"/>
              <a:gd name="connsiteX18443" fmla="*/ 4501946 w 12207421"/>
              <a:gd name="connsiteY18443" fmla="*/ 3325651 h 6933129"/>
              <a:gd name="connsiteX18444" fmla="*/ 4497714 w 12207421"/>
              <a:gd name="connsiteY18444" fmla="*/ 3327061 h 6933129"/>
              <a:gd name="connsiteX18445" fmla="*/ 4492070 w 12207421"/>
              <a:gd name="connsiteY18445" fmla="*/ 3324240 h 6933129"/>
              <a:gd name="connsiteX18446" fmla="*/ 4461031 w 12207421"/>
              <a:gd name="connsiteY18446" fmla="*/ 3284735 h 6933129"/>
              <a:gd name="connsiteX18447" fmla="*/ 4435635 w 12207421"/>
              <a:gd name="connsiteY18447" fmla="*/ 3320007 h 6933129"/>
              <a:gd name="connsiteX18448" fmla="*/ 4429991 w 12207421"/>
              <a:gd name="connsiteY18448" fmla="*/ 3322829 h 6933129"/>
              <a:gd name="connsiteX18449" fmla="*/ 4425759 w 12207421"/>
              <a:gd name="connsiteY18449" fmla="*/ 3321418 h 6933129"/>
              <a:gd name="connsiteX18450" fmla="*/ 4424348 w 12207421"/>
              <a:gd name="connsiteY18450" fmla="*/ 3311542 h 6933129"/>
              <a:gd name="connsiteX18451" fmla="*/ 4451860 w 12207421"/>
              <a:gd name="connsiteY18451" fmla="*/ 3272743 h 6933129"/>
              <a:gd name="connsiteX18452" fmla="*/ 4423642 w 12207421"/>
              <a:gd name="connsiteY18452" fmla="*/ 3237469 h 6933129"/>
              <a:gd name="connsiteX18453" fmla="*/ 4425053 w 12207421"/>
              <a:gd name="connsiteY18453" fmla="*/ 3227593 h 6933129"/>
              <a:gd name="connsiteX18454" fmla="*/ 4434929 w 12207421"/>
              <a:gd name="connsiteY18454" fmla="*/ 3229004 h 6933129"/>
              <a:gd name="connsiteX18455" fmla="*/ 4460325 w 12207421"/>
              <a:gd name="connsiteY18455" fmla="*/ 3261455 h 6933129"/>
              <a:gd name="connsiteX18456" fmla="*/ 4488543 w 12207421"/>
              <a:gd name="connsiteY18456" fmla="*/ 3221244 h 6933129"/>
              <a:gd name="connsiteX18457" fmla="*/ 4498419 w 12207421"/>
              <a:gd name="connsiteY18457" fmla="*/ 3219833 h 6933129"/>
              <a:gd name="connsiteX18458" fmla="*/ 3718201 w 12207421"/>
              <a:gd name="connsiteY18458" fmla="*/ 3219833 h 6933129"/>
              <a:gd name="connsiteX18459" fmla="*/ 3725256 w 12207421"/>
              <a:gd name="connsiteY18459" fmla="*/ 3226888 h 6933129"/>
              <a:gd name="connsiteX18460" fmla="*/ 3728783 w 12207421"/>
              <a:gd name="connsiteY18460" fmla="*/ 3299548 h 6933129"/>
              <a:gd name="connsiteX18461" fmla="*/ 3721728 w 12207421"/>
              <a:gd name="connsiteY18461" fmla="*/ 3306602 h 6933129"/>
              <a:gd name="connsiteX18462" fmla="*/ 3714673 w 12207421"/>
              <a:gd name="connsiteY18462" fmla="*/ 3299548 h 6933129"/>
              <a:gd name="connsiteX18463" fmla="*/ 3711146 w 12207421"/>
              <a:gd name="connsiteY18463" fmla="*/ 3226888 h 6933129"/>
              <a:gd name="connsiteX18464" fmla="*/ 3718201 w 12207421"/>
              <a:gd name="connsiteY18464" fmla="*/ 3219833 h 6933129"/>
              <a:gd name="connsiteX18465" fmla="*/ 11017434 w 12207421"/>
              <a:gd name="connsiteY18465" fmla="*/ 3219588 h 6933129"/>
              <a:gd name="connsiteX18466" fmla="*/ 11033659 w 12207421"/>
              <a:gd name="connsiteY18466" fmla="*/ 3219588 h 6933129"/>
              <a:gd name="connsiteX18467" fmla="*/ 11040714 w 12207421"/>
              <a:gd name="connsiteY18467" fmla="*/ 3226642 h 6933129"/>
              <a:gd name="connsiteX18468" fmla="*/ 11033659 w 12207421"/>
              <a:gd name="connsiteY18468" fmla="*/ 3233697 h 6933129"/>
              <a:gd name="connsiteX18469" fmla="*/ 11017434 w 12207421"/>
              <a:gd name="connsiteY18469" fmla="*/ 3233697 h 6933129"/>
              <a:gd name="connsiteX18470" fmla="*/ 11010380 w 12207421"/>
              <a:gd name="connsiteY18470" fmla="*/ 3226642 h 6933129"/>
              <a:gd name="connsiteX18471" fmla="*/ 11017434 w 12207421"/>
              <a:gd name="connsiteY18471" fmla="*/ 3219588 h 6933129"/>
              <a:gd name="connsiteX18472" fmla="*/ 10963116 w 12207421"/>
              <a:gd name="connsiteY18472" fmla="*/ 3219588 h 6933129"/>
              <a:gd name="connsiteX18473" fmla="*/ 10971581 w 12207421"/>
              <a:gd name="connsiteY18473" fmla="*/ 3225231 h 6933129"/>
              <a:gd name="connsiteX18474" fmla="*/ 10965938 w 12207421"/>
              <a:gd name="connsiteY18474" fmla="*/ 3233696 h 6933129"/>
              <a:gd name="connsiteX18475" fmla="*/ 10951829 w 12207421"/>
              <a:gd name="connsiteY18475" fmla="*/ 3236518 h 6933129"/>
              <a:gd name="connsiteX18476" fmla="*/ 10950418 w 12207421"/>
              <a:gd name="connsiteY18476" fmla="*/ 3236518 h 6933129"/>
              <a:gd name="connsiteX18477" fmla="*/ 10943364 w 12207421"/>
              <a:gd name="connsiteY18477" fmla="*/ 3230875 h 6933129"/>
              <a:gd name="connsiteX18478" fmla="*/ 10949007 w 12207421"/>
              <a:gd name="connsiteY18478" fmla="*/ 3222409 h 6933129"/>
              <a:gd name="connsiteX18479" fmla="*/ 10789577 w 12207421"/>
              <a:gd name="connsiteY18479" fmla="*/ 3219588 h 6933129"/>
              <a:gd name="connsiteX18480" fmla="*/ 10797337 w 12207421"/>
              <a:gd name="connsiteY18480" fmla="*/ 3225937 h 6933129"/>
              <a:gd name="connsiteX18481" fmla="*/ 10790988 w 12207421"/>
              <a:gd name="connsiteY18481" fmla="*/ 3233697 h 6933129"/>
              <a:gd name="connsiteX18482" fmla="*/ 10766298 w 12207421"/>
              <a:gd name="connsiteY18482" fmla="*/ 3236518 h 6933129"/>
              <a:gd name="connsiteX18483" fmla="*/ 10765592 w 12207421"/>
              <a:gd name="connsiteY18483" fmla="*/ 3236518 h 6933129"/>
              <a:gd name="connsiteX18484" fmla="*/ 10758538 w 12207421"/>
              <a:gd name="connsiteY18484" fmla="*/ 3230169 h 6933129"/>
              <a:gd name="connsiteX18485" fmla="*/ 10764887 w 12207421"/>
              <a:gd name="connsiteY18485" fmla="*/ 3222410 h 6933129"/>
              <a:gd name="connsiteX18486" fmla="*/ 10734554 w 12207421"/>
              <a:gd name="connsiteY18486" fmla="*/ 3219588 h 6933129"/>
              <a:gd name="connsiteX18487" fmla="*/ 10742313 w 12207421"/>
              <a:gd name="connsiteY18487" fmla="*/ 3225937 h 6933129"/>
              <a:gd name="connsiteX18488" fmla="*/ 10735964 w 12207421"/>
              <a:gd name="connsiteY18488" fmla="*/ 3233697 h 6933129"/>
              <a:gd name="connsiteX18489" fmla="*/ 10705629 w 12207421"/>
              <a:gd name="connsiteY18489" fmla="*/ 3236518 h 6933129"/>
              <a:gd name="connsiteX18490" fmla="*/ 10704924 w 12207421"/>
              <a:gd name="connsiteY18490" fmla="*/ 3236518 h 6933129"/>
              <a:gd name="connsiteX18491" fmla="*/ 10697870 w 12207421"/>
              <a:gd name="connsiteY18491" fmla="*/ 3230169 h 6933129"/>
              <a:gd name="connsiteX18492" fmla="*/ 10704219 w 12207421"/>
              <a:gd name="connsiteY18492" fmla="*/ 3222410 h 6933129"/>
              <a:gd name="connsiteX18493" fmla="*/ 4051875 w 12207421"/>
              <a:gd name="connsiteY18493" fmla="*/ 3217717 h 6933129"/>
              <a:gd name="connsiteX18494" fmla="*/ 4013781 w 12207421"/>
              <a:gd name="connsiteY18494" fmla="*/ 3257927 h 6933129"/>
              <a:gd name="connsiteX18495" fmla="*/ 4055402 w 12207421"/>
              <a:gd name="connsiteY18495" fmla="*/ 3255106 h 6933129"/>
              <a:gd name="connsiteX18496" fmla="*/ 1048835 w 12207421"/>
              <a:gd name="connsiteY18496" fmla="*/ 3217011 h 6933129"/>
              <a:gd name="connsiteX18497" fmla="*/ 1053773 w 12207421"/>
              <a:gd name="connsiteY18497" fmla="*/ 3223360 h 6933129"/>
              <a:gd name="connsiteX18498" fmla="*/ 1060829 w 12207421"/>
              <a:gd name="connsiteY18498" fmla="*/ 3298843 h 6933129"/>
              <a:gd name="connsiteX18499" fmla="*/ 1054479 w 12207421"/>
              <a:gd name="connsiteY18499" fmla="*/ 3306603 h 6933129"/>
              <a:gd name="connsiteX18500" fmla="*/ 1053773 w 12207421"/>
              <a:gd name="connsiteY18500" fmla="*/ 3306603 h 6933129"/>
              <a:gd name="connsiteX18501" fmla="*/ 1046718 w 12207421"/>
              <a:gd name="connsiteY18501" fmla="*/ 3300254 h 6933129"/>
              <a:gd name="connsiteX18502" fmla="*/ 1041781 w 12207421"/>
              <a:gd name="connsiteY18502" fmla="*/ 3244524 h 6933129"/>
              <a:gd name="connsiteX18503" fmla="*/ 1030493 w 12207421"/>
              <a:gd name="connsiteY18503" fmla="*/ 3260750 h 6933129"/>
              <a:gd name="connsiteX18504" fmla="*/ 1019911 w 12207421"/>
              <a:gd name="connsiteY18504" fmla="*/ 3262161 h 6933129"/>
              <a:gd name="connsiteX18505" fmla="*/ 1018500 w 12207421"/>
              <a:gd name="connsiteY18505" fmla="*/ 3252284 h 6933129"/>
              <a:gd name="connsiteX18506" fmla="*/ 1041075 w 12207421"/>
              <a:gd name="connsiteY18506" fmla="*/ 3219833 h 6933129"/>
              <a:gd name="connsiteX18507" fmla="*/ 1048835 w 12207421"/>
              <a:gd name="connsiteY18507" fmla="*/ 3217011 h 6933129"/>
              <a:gd name="connsiteX18508" fmla="*/ 11080219 w 12207421"/>
              <a:gd name="connsiteY18508" fmla="*/ 3216060 h 6933129"/>
              <a:gd name="connsiteX18509" fmla="*/ 11087274 w 12207421"/>
              <a:gd name="connsiteY18509" fmla="*/ 3223115 h 6933129"/>
              <a:gd name="connsiteX18510" fmla="*/ 11080219 w 12207421"/>
              <a:gd name="connsiteY18510" fmla="*/ 3230169 h 6933129"/>
              <a:gd name="connsiteX18511" fmla="*/ 11061172 w 12207421"/>
              <a:gd name="connsiteY18511" fmla="*/ 3230874 h 6933129"/>
              <a:gd name="connsiteX18512" fmla="*/ 11054118 w 12207421"/>
              <a:gd name="connsiteY18512" fmla="*/ 3223820 h 6933129"/>
              <a:gd name="connsiteX18513" fmla="*/ 11061172 w 12207421"/>
              <a:gd name="connsiteY18513" fmla="*/ 3216766 h 6933129"/>
              <a:gd name="connsiteX18514" fmla="*/ 337737 w 12207421"/>
              <a:gd name="connsiteY18514" fmla="*/ 3214895 h 6933129"/>
              <a:gd name="connsiteX18515" fmla="*/ 365249 w 12207421"/>
              <a:gd name="connsiteY18515" fmla="*/ 3214895 h 6933129"/>
              <a:gd name="connsiteX18516" fmla="*/ 372305 w 12207421"/>
              <a:gd name="connsiteY18516" fmla="*/ 3221949 h 6933129"/>
              <a:gd name="connsiteX18517" fmla="*/ 365249 w 12207421"/>
              <a:gd name="connsiteY18517" fmla="*/ 3229004 h 6933129"/>
              <a:gd name="connsiteX18518" fmla="*/ 337737 w 12207421"/>
              <a:gd name="connsiteY18518" fmla="*/ 3229004 h 6933129"/>
              <a:gd name="connsiteX18519" fmla="*/ 330683 w 12207421"/>
              <a:gd name="connsiteY18519" fmla="*/ 3221949 h 6933129"/>
              <a:gd name="connsiteX18520" fmla="*/ 337737 w 12207421"/>
              <a:gd name="connsiteY18520" fmla="*/ 3214895 h 6933129"/>
              <a:gd name="connsiteX18521" fmla="*/ 292589 w 12207421"/>
              <a:gd name="connsiteY18521" fmla="*/ 3214895 h 6933129"/>
              <a:gd name="connsiteX18522" fmla="*/ 300349 w 12207421"/>
              <a:gd name="connsiteY18522" fmla="*/ 3221244 h 6933129"/>
              <a:gd name="connsiteX18523" fmla="*/ 294705 w 12207421"/>
              <a:gd name="connsiteY18523" fmla="*/ 3229004 h 6933129"/>
              <a:gd name="connsiteX18524" fmla="*/ 275658 w 12207421"/>
              <a:gd name="connsiteY18524" fmla="*/ 3231825 h 6933129"/>
              <a:gd name="connsiteX18525" fmla="*/ 274953 w 12207421"/>
              <a:gd name="connsiteY18525" fmla="*/ 3231825 h 6933129"/>
              <a:gd name="connsiteX18526" fmla="*/ 267899 w 12207421"/>
              <a:gd name="connsiteY18526" fmla="*/ 3225476 h 6933129"/>
              <a:gd name="connsiteX18527" fmla="*/ 273542 w 12207421"/>
              <a:gd name="connsiteY18527" fmla="*/ 3217717 h 6933129"/>
              <a:gd name="connsiteX18528" fmla="*/ 11157817 w 12207421"/>
              <a:gd name="connsiteY18528" fmla="*/ 3214650 h 6933129"/>
              <a:gd name="connsiteX18529" fmla="*/ 11174042 w 12207421"/>
              <a:gd name="connsiteY18529" fmla="*/ 3214650 h 6933129"/>
              <a:gd name="connsiteX18530" fmla="*/ 11181097 w 12207421"/>
              <a:gd name="connsiteY18530" fmla="*/ 3221704 h 6933129"/>
              <a:gd name="connsiteX18531" fmla="*/ 11174042 w 12207421"/>
              <a:gd name="connsiteY18531" fmla="*/ 3228759 h 6933129"/>
              <a:gd name="connsiteX18532" fmla="*/ 11157817 w 12207421"/>
              <a:gd name="connsiteY18532" fmla="*/ 3228759 h 6933129"/>
              <a:gd name="connsiteX18533" fmla="*/ 11150763 w 12207421"/>
              <a:gd name="connsiteY18533" fmla="*/ 3221704 h 6933129"/>
              <a:gd name="connsiteX18534" fmla="*/ 11157817 w 12207421"/>
              <a:gd name="connsiteY18534" fmla="*/ 3214650 h 6933129"/>
              <a:gd name="connsiteX18535" fmla="*/ 11121840 w 12207421"/>
              <a:gd name="connsiteY18535" fmla="*/ 3214650 h 6933129"/>
              <a:gd name="connsiteX18536" fmla="*/ 11130307 w 12207421"/>
              <a:gd name="connsiteY18536" fmla="*/ 3214650 h 6933129"/>
              <a:gd name="connsiteX18537" fmla="*/ 11137361 w 12207421"/>
              <a:gd name="connsiteY18537" fmla="*/ 3221704 h 6933129"/>
              <a:gd name="connsiteX18538" fmla="*/ 11130307 w 12207421"/>
              <a:gd name="connsiteY18538" fmla="*/ 3228759 h 6933129"/>
              <a:gd name="connsiteX18539" fmla="*/ 11121840 w 12207421"/>
              <a:gd name="connsiteY18539" fmla="*/ 3228759 h 6933129"/>
              <a:gd name="connsiteX18540" fmla="*/ 11114786 w 12207421"/>
              <a:gd name="connsiteY18540" fmla="*/ 3221704 h 6933129"/>
              <a:gd name="connsiteX18541" fmla="*/ 11121840 w 12207421"/>
              <a:gd name="connsiteY18541" fmla="*/ 3214650 h 6933129"/>
              <a:gd name="connsiteX18542" fmla="*/ 468242 w 12207421"/>
              <a:gd name="connsiteY18542" fmla="*/ 3214190 h 6933129"/>
              <a:gd name="connsiteX18543" fmla="*/ 484467 w 12207421"/>
              <a:gd name="connsiteY18543" fmla="*/ 3214190 h 6933129"/>
              <a:gd name="connsiteX18544" fmla="*/ 491522 w 12207421"/>
              <a:gd name="connsiteY18544" fmla="*/ 3221244 h 6933129"/>
              <a:gd name="connsiteX18545" fmla="*/ 484467 w 12207421"/>
              <a:gd name="connsiteY18545" fmla="*/ 3228299 h 6933129"/>
              <a:gd name="connsiteX18546" fmla="*/ 468242 w 12207421"/>
              <a:gd name="connsiteY18546" fmla="*/ 3228299 h 6933129"/>
              <a:gd name="connsiteX18547" fmla="*/ 461188 w 12207421"/>
              <a:gd name="connsiteY18547" fmla="*/ 3221244 h 6933129"/>
              <a:gd name="connsiteX18548" fmla="*/ 468242 w 12207421"/>
              <a:gd name="connsiteY18548" fmla="*/ 3214190 h 6933129"/>
              <a:gd name="connsiteX18549" fmla="*/ 413924 w 12207421"/>
              <a:gd name="connsiteY18549" fmla="*/ 3214190 h 6933129"/>
              <a:gd name="connsiteX18550" fmla="*/ 422389 w 12207421"/>
              <a:gd name="connsiteY18550" fmla="*/ 3219833 h 6933129"/>
              <a:gd name="connsiteX18551" fmla="*/ 416746 w 12207421"/>
              <a:gd name="connsiteY18551" fmla="*/ 3228298 h 6933129"/>
              <a:gd name="connsiteX18552" fmla="*/ 402637 w 12207421"/>
              <a:gd name="connsiteY18552" fmla="*/ 3231120 h 6933129"/>
              <a:gd name="connsiteX18553" fmla="*/ 401226 w 12207421"/>
              <a:gd name="connsiteY18553" fmla="*/ 3231120 h 6933129"/>
              <a:gd name="connsiteX18554" fmla="*/ 394172 w 12207421"/>
              <a:gd name="connsiteY18554" fmla="*/ 3225477 h 6933129"/>
              <a:gd name="connsiteX18555" fmla="*/ 399815 w 12207421"/>
              <a:gd name="connsiteY18555" fmla="*/ 3217011 h 6933129"/>
              <a:gd name="connsiteX18556" fmla="*/ 240386 w 12207421"/>
              <a:gd name="connsiteY18556" fmla="*/ 3214190 h 6933129"/>
              <a:gd name="connsiteX18557" fmla="*/ 248146 w 12207421"/>
              <a:gd name="connsiteY18557" fmla="*/ 3220539 h 6933129"/>
              <a:gd name="connsiteX18558" fmla="*/ 241797 w 12207421"/>
              <a:gd name="connsiteY18558" fmla="*/ 3228299 h 6933129"/>
              <a:gd name="connsiteX18559" fmla="*/ 217107 w 12207421"/>
              <a:gd name="connsiteY18559" fmla="*/ 3231120 h 6933129"/>
              <a:gd name="connsiteX18560" fmla="*/ 216401 w 12207421"/>
              <a:gd name="connsiteY18560" fmla="*/ 3231120 h 6933129"/>
              <a:gd name="connsiteX18561" fmla="*/ 209347 w 12207421"/>
              <a:gd name="connsiteY18561" fmla="*/ 3224771 h 6933129"/>
              <a:gd name="connsiteX18562" fmla="*/ 215696 w 12207421"/>
              <a:gd name="connsiteY18562" fmla="*/ 3217012 h 6933129"/>
              <a:gd name="connsiteX18563" fmla="*/ 185363 w 12207421"/>
              <a:gd name="connsiteY18563" fmla="*/ 3214190 h 6933129"/>
              <a:gd name="connsiteX18564" fmla="*/ 193122 w 12207421"/>
              <a:gd name="connsiteY18564" fmla="*/ 3220539 h 6933129"/>
              <a:gd name="connsiteX18565" fmla="*/ 186773 w 12207421"/>
              <a:gd name="connsiteY18565" fmla="*/ 3228299 h 6933129"/>
              <a:gd name="connsiteX18566" fmla="*/ 156439 w 12207421"/>
              <a:gd name="connsiteY18566" fmla="*/ 3231120 h 6933129"/>
              <a:gd name="connsiteX18567" fmla="*/ 155733 w 12207421"/>
              <a:gd name="connsiteY18567" fmla="*/ 3231120 h 6933129"/>
              <a:gd name="connsiteX18568" fmla="*/ 148679 w 12207421"/>
              <a:gd name="connsiteY18568" fmla="*/ 3224771 h 6933129"/>
              <a:gd name="connsiteX18569" fmla="*/ 155028 w 12207421"/>
              <a:gd name="connsiteY18569" fmla="*/ 3217012 h 6933129"/>
              <a:gd name="connsiteX18570" fmla="*/ 7884907 w 12207421"/>
              <a:gd name="connsiteY18570" fmla="*/ 3214089 h 6933129"/>
              <a:gd name="connsiteX18571" fmla="*/ 7907481 w 12207421"/>
              <a:gd name="connsiteY18571" fmla="*/ 3234547 h 6933129"/>
              <a:gd name="connsiteX18572" fmla="*/ 7926528 w 12207421"/>
              <a:gd name="connsiteY18572" fmla="*/ 3218322 h 6933129"/>
              <a:gd name="connsiteX18573" fmla="*/ 7936404 w 12207421"/>
              <a:gd name="connsiteY18573" fmla="*/ 3219734 h 6933129"/>
              <a:gd name="connsiteX18574" fmla="*/ 7934993 w 12207421"/>
              <a:gd name="connsiteY18574" fmla="*/ 3229609 h 6933129"/>
              <a:gd name="connsiteX18575" fmla="*/ 7915946 w 12207421"/>
              <a:gd name="connsiteY18575" fmla="*/ 3246541 h 6933129"/>
              <a:gd name="connsiteX18576" fmla="*/ 7933582 w 12207421"/>
              <a:gd name="connsiteY18576" fmla="*/ 3290983 h 6933129"/>
              <a:gd name="connsiteX18577" fmla="*/ 7927939 w 12207421"/>
              <a:gd name="connsiteY18577" fmla="*/ 3298743 h 6933129"/>
              <a:gd name="connsiteX18578" fmla="*/ 7926528 w 12207421"/>
              <a:gd name="connsiteY18578" fmla="*/ 3298743 h 6933129"/>
              <a:gd name="connsiteX18579" fmla="*/ 7919474 w 12207421"/>
              <a:gd name="connsiteY18579" fmla="*/ 3293100 h 6933129"/>
              <a:gd name="connsiteX18580" fmla="*/ 7906776 w 12207421"/>
              <a:gd name="connsiteY18580" fmla="*/ 3257828 h 6933129"/>
              <a:gd name="connsiteX18581" fmla="*/ 7885612 w 12207421"/>
              <a:gd name="connsiteY18581" fmla="*/ 3301565 h 6933129"/>
              <a:gd name="connsiteX18582" fmla="*/ 7878558 w 12207421"/>
              <a:gd name="connsiteY18582" fmla="*/ 3307208 h 6933129"/>
              <a:gd name="connsiteX18583" fmla="*/ 7877147 w 12207421"/>
              <a:gd name="connsiteY18583" fmla="*/ 3307208 h 6933129"/>
              <a:gd name="connsiteX18584" fmla="*/ 7872209 w 12207421"/>
              <a:gd name="connsiteY18584" fmla="*/ 3298743 h 6933129"/>
              <a:gd name="connsiteX18585" fmla="*/ 7898310 w 12207421"/>
              <a:gd name="connsiteY18585" fmla="*/ 3245835 h 6933129"/>
              <a:gd name="connsiteX18586" fmla="*/ 7877147 w 12207421"/>
              <a:gd name="connsiteY18586" fmla="*/ 3226082 h 6933129"/>
              <a:gd name="connsiteX18587" fmla="*/ 7875031 w 12207421"/>
              <a:gd name="connsiteY18587" fmla="*/ 3216206 h 6933129"/>
              <a:gd name="connsiteX18588" fmla="*/ 7884907 w 12207421"/>
              <a:gd name="connsiteY18588" fmla="*/ 3214089 h 6933129"/>
              <a:gd name="connsiteX18589" fmla="*/ 9856616 w 12207421"/>
              <a:gd name="connsiteY18589" fmla="*/ 3213384 h 6933129"/>
              <a:gd name="connsiteX18590" fmla="*/ 9860143 w 12207421"/>
              <a:gd name="connsiteY18590" fmla="*/ 3222554 h 6933129"/>
              <a:gd name="connsiteX18591" fmla="*/ 9860849 w 12207421"/>
              <a:gd name="connsiteY18591" fmla="*/ 3264176 h 6933129"/>
              <a:gd name="connsiteX18592" fmla="*/ 9857322 w 12207421"/>
              <a:gd name="connsiteY18592" fmla="*/ 3273346 h 6933129"/>
              <a:gd name="connsiteX18593" fmla="*/ 9854500 w 12207421"/>
              <a:gd name="connsiteY18593" fmla="*/ 3274051 h 6933129"/>
              <a:gd name="connsiteX18594" fmla="*/ 9848151 w 12207421"/>
              <a:gd name="connsiteY18594" fmla="*/ 3269819 h 6933129"/>
              <a:gd name="connsiteX18595" fmla="*/ 9847446 w 12207421"/>
              <a:gd name="connsiteY18595" fmla="*/ 3216911 h 6933129"/>
              <a:gd name="connsiteX18596" fmla="*/ 9856616 w 12207421"/>
              <a:gd name="connsiteY18596" fmla="*/ 3213384 h 6933129"/>
              <a:gd name="connsiteX18597" fmla="*/ 11485848 w 12207421"/>
              <a:gd name="connsiteY18597" fmla="*/ 3211122 h 6933129"/>
              <a:gd name="connsiteX18598" fmla="*/ 11495725 w 12207421"/>
              <a:gd name="connsiteY18598" fmla="*/ 3211122 h 6933129"/>
              <a:gd name="connsiteX18599" fmla="*/ 11495725 w 12207421"/>
              <a:gd name="connsiteY18599" fmla="*/ 3220998 h 6933129"/>
              <a:gd name="connsiteX18600" fmla="*/ 11454808 w 12207421"/>
              <a:gd name="connsiteY18600" fmla="*/ 3362087 h 6933129"/>
              <a:gd name="connsiteX18601" fmla="*/ 11472444 w 12207421"/>
              <a:gd name="connsiteY18601" fmla="*/ 3400180 h 6933129"/>
              <a:gd name="connsiteX18602" fmla="*/ 11507012 w 12207421"/>
              <a:gd name="connsiteY18602" fmla="*/ 3414996 h 6933129"/>
              <a:gd name="connsiteX18603" fmla="*/ 11515477 w 12207421"/>
              <a:gd name="connsiteY18603" fmla="*/ 3421344 h 6933129"/>
              <a:gd name="connsiteX18604" fmla="*/ 11509128 w 12207421"/>
              <a:gd name="connsiteY18604" fmla="*/ 3429104 h 6933129"/>
              <a:gd name="connsiteX18605" fmla="*/ 11503484 w 12207421"/>
              <a:gd name="connsiteY18605" fmla="*/ 3429809 h 6933129"/>
              <a:gd name="connsiteX18606" fmla="*/ 11461862 w 12207421"/>
              <a:gd name="connsiteY18606" fmla="*/ 3410057 h 6933129"/>
              <a:gd name="connsiteX18607" fmla="*/ 11441405 w 12207421"/>
              <a:gd name="connsiteY18607" fmla="*/ 3365614 h 6933129"/>
              <a:gd name="connsiteX18608" fmla="*/ 11485848 w 12207421"/>
              <a:gd name="connsiteY18608" fmla="*/ 3211122 h 6933129"/>
              <a:gd name="connsiteX18609" fmla="*/ 531027 w 12207421"/>
              <a:gd name="connsiteY18609" fmla="*/ 3210662 h 6933129"/>
              <a:gd name="connsiteX18610" fmla="*/ 538082 w 12207421"/>
              <a:gd name="connsiteY18610" fmla="*/ 3217717 h 6933129"/>
              <a:gd name="connsiteX18611" fmla="*/ 531027 w 12207421"/>
              <a:gd name="connsiteY18611" fmla="*/ 3224771 h 6933129"/>
              <a:gd name="connsiteX18612" fmla="*/ 511980 w 12207421"/>
              <a:gd name="connsiteY18612" fmla="*/ 3225476 h 6933129"/>
              <a:gd name="connsiteX18613" fmla="*/ 504926 w 12207421"/>
              <a:gd name="connsiteY18613" fmla="*/ 3218422 h 6933129"/>
              <a:gd name="connsiteX18614" fmla="*/ 511980 w 12207421"/>
              <a:gd name="connsiteY18614" fmla="*/ 3211368 h 6933129"/>
              <a:gd name="connsiteX18615" fmla="*/ 608625 w 12207421"/>
              <a:gd name="connsiteY18615" fmla="*/ 3209252 h 6933129"/>
              <a:gd name="connsiteX18616" fmla="*/ 624850 w 12207421"/>
              <a:gd name="connsiteY18616" fmla="*/ 3209252 h 6933129"/>
              <a:gd name="connsiteX18617" fmla="*/ 631905 w 12207421"/>
              <a:gd name="connsiteY18617" fmla="*/ 3216306 h 6933129"/>
              <a:gd name="connsiteX18618" fmla="*/ 624850 w 12207421"/>
              <a:gd name="connsiteY18618" fmla="*/ 3223361 h 6933129"/>
              <a:gd name="connsiteX18619" fmla="*/ 608625 w 12207421"/>
              <a:gd name="connsiteY18619" fmla="*/ 3223361 h 6933129"/>
              <a:gd name="connsiteX18620" fmla="*/ 601571 w 12207421"/>
              <a:gd name="connsiteY18620" fmla="*/ 3216306 h 6933129"/>
              <a:gd name="connsiteX18621" fmla="*/ 608625 w 12207421"/>
              <a:gd name="connsiteY18621" fmla="*/ 3209252 h 6933129"/>
              <a:gd name="connsiteX18622" fmla="*/ 572649 w 12207421"/>
              <a:gd name="connsiteY18622" fmla="*/ 3209252 h 6933129"/>
              <a:gd name="connsiteX18623" fmla="*/ 581115 w 12207421"/>
              <a:gd name="connsiteY18623" fmla="*/ 3209252 h 6933129"/>
              <a:gd name="connsiteX18624" fmla="*/ 588169 w 12207421"/>
              <a:gd name="connsiteY18624" fmla="*/ 3216306 h 6933129"/>
              <a:gd name="connsiteX18625" fmla="*/ 581115 w 12207421"/>
              <a:gd name="connsiteY18625" fmla="*/ 3223361 h 6933129"/>
              <a:gd name="connsiteX18626" fmla="*/ 572649 w 12207421"/>
              <a:gd name="connsiteY18626" fmla="*/ 3223361 h 6933129"/>
              <a:gd name="connsiteX18627" fmla="*/ 565594 w 12207421"/>
              <a:gd name="connsiteY18627" fmla="*/ 3216306 h 6933129"/>
              <a:gd name="connsiteX18628" fmla="*/ 572649 w 12207421"/>
              <a:gd name="connsiteY18628" fmla="*/ 3209252 h 6933129"/>
              <a:gd name="connsiteX18629" fmla="*/ 9886948 w 12207421"/>
              <a:gd name="connsiteY18629" fmla="*/ 3209151 h 6933129"/>
              <a:gd name="connsiteX18630" fmla="*/ 9936329 w 12207421"/>
              <a:gd name="connsiteY18630" fmla="*/ 3209151 h 6933129"/>
              <a:gd name="connsiteX18631" fmla="*/ 9943384 w 12207421"/>
              <a:gd name="connsiteY18631" fmla="*/ 3216205 h 6933129"/>
              <a:gd name="connsiteX18632" fmla="*/ 9936329 w 12207421"/>
              <a:gd name="connsiteY18632" fmla="*/ 3223260 h 6933129"/>
              <a:gd name="connsiteX18633" fmla="*/ 9886948 w 12207421"/>
              <a:gd name="connsiteY18633" fmla="*/ 3223260 h 6933129"/>
              <a:gd name="connsiteX18634" fmla="*/ 9879894 w 12207421"/>
              <a:gd name="connsiteY18634" fmla="*/ 3216205 h 6933129"/>
              <a:gd name="connsiteX18635" fmla="*/ 9886948 w 12207421"/>
              <a:gd name="connsiteY18635" fmla="*/ 3209151 h 6933129"/>
              <a:gd name="connsiteX18636" fmla="*/ 11214253 w 12207421"/>
              <a:gd name="connsiteY18636" fmla="*/ 3209007 h 6933129"/>
              <a:gd name="connsiteX18637" fmla="*/ 11222718 w 12207421"/>
              <a:gd name="connsiteY18637" fmla="*/ 3214650 h 6933129"/>
              <a:gd name="connsiteX18638" fmla="*/ 11217075 w 12207421"/>
              <a:gd name="connsiteY18638" fmla="*/ 3223115 h 6933129"/>
              <a:gd name="connsiteX18639" fmla="*/ 11202966 w 12207421"/>
              <a:gd name="connsiteY18639" fmla="*/ 3225937 h 6933129"/>
              <a:gd name="connsiteX18640" fmla="*/ 11201555 w 12207421"/>
              <a:gd name="connsiteY18640" fmla="*/ 3225937 h 6933129"/>
              <a:gd name="connsiteX18641" fmla="*/ 11194501 w 12207421"/>
              <a:gd name="connsiteY18641" fmla="*/ 3220294 h 6933129"/>
              <a:gd name="connsiteX18642" fmla="*/ 11200144 w 12207421"/>
              <a:gd name="connsiteY18642" fmla="*/ 3211828 h 6933129"/>
              <a:gd name="connsiteX18643" fmla="*/ 7259928 w 12207421"/>
              <a:gd name="connsiteY18643" fmla="*/ 3206330 h 6933129"/>
              <a:gd name="connsiteX18644" fmla="*/ 7267687 w 12207421"/>
              <a:gd name="connsiteY18644" fmla="*/ 3212679 h 6933129"/>
              <a:gd name="connsiteX18645" fmla="*/ 7271214 w 12207421"/>
              <a:gd name="connsiteY18645" fmla="*/ 3245835 h 6933129"/>
              <a:gd name="connsiteX18646" fmla="*/ 7299433 w 12207421"/>
              <a:gd name="connsiteY18646" fmla="*/ 3233842 h 6933129"/>
              <a:gd name="connsiteX18647" fmla="*/ 7308604 w 12207421"/>
              <a:gd name="connsiteY18647" fmla="*/ 3236664 h 6933129"/>
              <a:gd name="connsiteX18648" fmla="*/ 7305077 w 12207421"/>
              <a:gd name="connsiteY18648" fmla="*/ 3245835 h 6933129"/>
              <a:gd name="connsiteX18649" fmla="*/ 7273331 w 12207421"/>
              <a:gd name="connsiteY18649" fmla="*/ 3259944 h 6933129"/>
              <a:gd name="connsiteX18650" fmla="*/ 7276858 w 12207421"/>
              <a:gd name="connsiteY18650" fmla="*/ 3291689 h 6933129"/>
              <a:gd name="connsiteX18651" fmla="*/ 7270509 w 12207421"/>
              <a:gd name="connsiteY18651" fmla="*/ 3299449 h 6933129"/>
              <a:gd name="connsiteX18652" fmla="*/ 7269804 w 12207421"/>
              <a:gd name="connsiteY18652" fmla="*/ 3299449 h 6933129"/>
              <a:gd name="connsiteX18653" fmla="*/ 7262749 w 12207421"/>
              <a:gd name="connsiteY18653" fmla="*/ 3293100 h 6933129"/>
              <a:gd name="connsiteX18654" fmla="*/ 7259928 w 12207421"/>
              <a:gd name="connsiteY18654" fmla="*/ 3265588 h 6933129"/>
              <a:gd name="connsiteX18655" fmla="*/ 7238762 w 12207421"/>
              <a:gd name="connsiteY18655" fmla="*/ 3274759 h 6933129"/>
              <a:gd name="connsiteX18656" fmla="*/ 7235940 w 12207421"/>
              <a:gd name="connsiteY18656" fmla="*/ 3275464 h 6933129"/>
              <a:gd name="connsiteX18657" fmla="*/ 7229592 w 12207421"/>
              <a:gd name="connsiteY18657" fmla="*/ 3271231 h 6933129"/>
              <a:gd name="connsiteX18658" fmla="*/ 7233119 w 12207421"/>
              <a:gd name="connsiteY18658" fmla="*/ 3262061 h 6933129"/>
              <a:gd name="connsiteX18659" fmla="*/ 7257811 w 12207421"/>
              <a:gd name="connsiteY18659" fmla="*/ 3251479 h 6933129"/>
              <a:gd name="connsiteX18660" fmla="*/ 7253577 w 12207421"/>
              <a:gd name="connsiteY18660" fmla="*/ 3214090 h 6933129"/>
              <a:gd name="connsiteX18661" fmla="*/ 7259928 w 12207421"/>
              <a:gd name="connsiteY18661" fmla="*/ 3206330 h 6933129"/>
              <a:gd name="connsiteX18662" fmla="*/ 11789188 w 12207421"/>
              <a:gd name="connsiteY18662" fmla="*/ 3206184 h 6933129"/>
              <a:gd name="connsiteX18663" fmla="*/ 11799769 w 12207421"/>
              <a:gd name="connsiteY18663" fmla="*/ 3206890 h 6933129"/>
              <a:gd name="connsiteX18664" fmla="*/ 11829399 w 12207421"/>
              <a:gd name="connsiteY18664" fmla="*/ 3465083 h 6933129"/>
              <a:gd name="connsiteX18665" fmla="*/ 11823050 w 12207421"/>
              <a:gd name="connsiteY18665" fmla="*/ 3468609 h 6933129"/>
              <a:gd name="connsiteX18666" fmla="*/ 11819522 w 12207421"/>
              <a:gd name="connsiteY18666" fmla="*/ 3467904 h 6933129"/>
              <a:gd name="connsiteX18667" fmla="*/ 11816700 w 12207421"/>
              <a:gd name="connsiteY18667" fmla="*/ 3458733 h 6933129"/>
              <a:gd name="connsiteX18668" fmla="*/ 11788482 w 12207421"/>
              <a:gd name="connsiteY18668" fmla="*/ 3216060 h 6933129"/>
              <a:gd name="connsiteX18669" fmla="*/ 11789188 w 12207421"/>
              <a:gd name="connsiteY18669" fmla="*/ 3206184 h 6933129"/>
              <a:gd name="connsiteX18670" fmla="*/ 3764759 w 12207421"/>
              <a:gd name="connsiteY18670" fmla="*/ 3205725 h 6933129"/>
              <a:gd name="connsiteX18671" fmla="*/ 3794388 w 12207421"/>
              <a:gd name="connsiteY18671" fmla="*/ 3225477 h 6933129"/>
              <a:gd name="connsiteX18672" fmla="*/ 3789450 w 12207421"/>
              <a:gd name="connsiteY18672" fmla="*/ 3269215 h 6933129"/>
              <a:gd name="connsiteX18673" fmla="*/ 3780279 w 12207421"/>
              <a:gd name="connsiteY18673" fmla="*/ 3281912 h 6933129"/>
              <a:gd name="connsiteX18674" fmla="*/ 3832482 w 12207421"/>
              <a:gd name="connsiteY18674" fmla="*/ 3269215 h 6933129"/>
              <a:gd name="connsiteX18675" fmla="*/ 3840947 w 12207421"/>
              <a:gd name="connsiteY18675" fmla="*/ 3276269 h 6933129"/>
              <a:gd name="connsiteX18676" fmla="*/ 3836009 w 12207421"/>
              <a:gd name="connsiteY18676" fmla="*/ 3284734 h 6933129"/>
              <a:gd name="connsiteX18677" fmla="*/ 3759116 w 12207421"/>
              <a:gd name="connsiteY18677" fmla="*/ 3303076 h 6933129"/>
              <a:gd name="connsiteX18678" fmla="*/ 3757705 w 12207421"/>
              <a:gd name="connsiteY18678" fmla="*/ 3303076 h 6933129"/>
              <a:gd name="connsiteX18679" fmla="*/ 3751356 w 12207421"/>
              <a:gd name="connsiteY18679" fmla="*/ 3299548 h 6933129"/>
              <a:gd name="connsiteX18680" fmla="*/ 3752767 w 12207421"/>
              <a:gd name="connsiteY18680" fmla="*/ 3291083 h 6933129"/>
              <a:gd name="connsiteX18681" fmla="*/ 3777458 w 12207421"/>
              <a:gd name="connsiteY18681" fmla="*/ 3263571 h 6933129"/>
              <a:gd name="connsiteX18682" fmla="*/ 3781690 w 12207421"/>
              <a:gd name="connsiteY18682" fmla="*/ 3231826 h 6933129"/>
              <a:gd name="connsiteX18683" fmla="*/ 3766876 w 12207421"/>
              <a:gd name="connsiteY18683" fmla="*/ 3220539 h 6933129"/>
              <a:gd name="connsiteX18684" fmla="*/ 3760527 w 12207421"/>
              <a:gd name="connsiteY18684" fmla="*/ 3225477 h 6933129"/>
              <a:gd name="connsiteX18685" fmla="*/ 3760527 w 12207421"/>
              <a:gd name="connsiteY18685" fmla="*/ 3230415 h 6933129"/>
              <a:gd name="connsiteX18686" fmla="*/ 3758411 w 12207421"/>
              <a:gd name="connsiteY18686" fmla="*/ 3240291 h 6933129"/>
              <a:gd name="connsiteX18687" fmla="*/ 3748534 w 12207421"/>
              <a:gd name="connsiteY18687" fmla="*/ 3238175 h 6933129"/>
              <a:gd name="connsiteX18688" fmla="*/ 3747123 w 12207421"/>
              <a:gd name="connsiteY18688" fmla="*/ 3219128 h 6933129"/>
              <a:gd name="connsiteX18689" fmla="*/ 3764759 w 12207421"/>
              <a:gd name="connsiteY18689" fmla="*/ 3205725 h 6933129"/>
              <a:gd name="connsiteX18690" fmla="*/ 936670 w 12207421"/>
              <a:gd name="connsiteY18690" fmla="*/ 3205724 h 6933129"/>
              <a:gd name="connsiteX18691" fmla="*/ 946548 w 12207421"/>
              <a:gd name="connsiteY18691" fmla="*/ 3205724 h 6933129"/>
              <a:gd name="connsiteX18692" fmla="*/ 946548 w 12207421"/>
              <a:gd name="connsiteY18692" fmla="*/ 3215600 h 6933129"/>
              <a:gd name="connsiteX18693" fmla="*/ 905631 w 12207421"/>
              <a:gd name="connsiteY18693" fmla="*/ 3356689 h 6933129"/>
              <a:gd name="connsiteX18694" fmla="*/ 923268 w 12207421"/>
              <a:gd name="connsiteY18694" fmla="*/ 3394782 h 6933129"/>
              <a:gd name="connsiteX18695" fmla="*/ 957834 w 12207421"/>
              <a:gd name="connsiteY18695" fmla="*/ 3409597 h 6933129"/>
              <a:gd name="connsiteX18696" fmla="*/ 966299 w 12207421"/>
              <a:gd name="connsiteY18696" fmla="*/ 3415946 h 6933129"/>
              <a:gd name="connsiteX18697" fmla="*/ 959950 w 12207421"/>
              <a:gd name="connsiteY18697" fmla="*/ 3423706 h 6933129"/>
              <a:gd name="connsiteX18698" fmla="*/ 954306 w 12207421"/>
              <a:gd name="connsiteY18698" fmla="*/ 3424411 h 6933129"/>
              <a:gd name="connsiteX18699" fmla="*/ 912685 w 12207421"/>
              <a:gd name="connsiteY18699" fmla="*/ 3404659 h 6933129"/>
              <a:gd name="connsiteX18700" fmla="*/ 892228 w 12207421"/>
              <a:gd name="connsiteY18700" fmla="*/ 3360216 h 6933129"/>
              <a:gd name="connsiteX18701" fmla="*/ 936670 w 12207421"/>
              <a:gd name="connsiteY18701" fmla="*/ 3205724 h 6933129"/>
              <a:gd name="connsiteX18702" fmla="*/ 7776710 w 12207421"/>
              <a:gd name="connsiteY18702" fmla="*/ 3203684 h 6933129"/>
              <a:gd name="connsiteX18703" fmla="*/ 7794611 w 12207421"/>
              <a:gd name="connsiteY18703" fmla="*/ 3210562 h 6933129"/>
              <a:gd name="connsiteX18704" fmla="*/ 7802371 w 12207421"/>
              <a:gd name="connsiteY18704" fmla="*/ 3235252 h 6933129"/>
              <a:gd name="connsiteX18705" fmla="*/ 7789673 w 12207421"/>
              <a:gd name="connsiteY18705" fmla="*/ 3276168 h 6933129"/>
              <a:gd name="connsiteX18706" fmla="*/ 7778386 w 12207421"/>
              <a:gd name="connsiteY18706" fmla="*/ 3309324 h 6933129"/>
              <a:gd name="connsiteX18707" fmla="*/ 7844697 w 12207421"/>
              <a:gd name="connsiteY18707" fmla="*/ 3275463 h 6933129"/>
              <a:gd name="connsiteX18708" fmla="*/ 7853868 w 12207421"/>
              <a:gd name="connsiteY18708" fmla="*/ 3276168 h 6933129"/>
              <a:gd name="connsiteX18709" fmla="*/ 7853868 w 12207421"/>
              <a:gd name="connsiteY18709" fmla="*/ 3286044 h 6933129"/>
              <a:gd name="connsiteX18710" fmla="*/ 7772036 w 12207421"/>
              <a:gd name="connsiteY18710" fmla="*/ 3324843 h 6933129"/>
              <a:gd name="connsiteX18711" fmla="*/ 7771331 w 12207421"/>
              <a:gd name="connsiteY18711" fmla="*/ 3324843 h 6933129"/>
              <a:gd name="connsiteX18712" fmla="*/ 7767098 w 12207421"/>
              <a:gd name="connsiteY18712" fmla="*/ 3323433 h 6933129"/>
              <a:gd name="connsiteX18713" fmla="*/ 7764276 w 12207421"/>
              <a:gd name="connsiteY18713" fmla="*/ 3318495 h 6933129"/>
              <a:gd name="connsiteX18714" fmla="*/ 7776975 w 12207421"/>
              <a:gd name="connsiteY18714" fmla="*/ 3271230 h 6933129"/>
              <a:gd name="connsiteX18715" fmla="*/ 7788262 w 12207421"/>
              <a:gd name="connsiteY18715" fmla="*/ 3235252 h 6933129"/>
              <a:gd name="connsiteX18716" fmla="*/ 7784735 w 12207421"/>
              <a:gd name="connsiteY18716" fmla="*/ 3221144 h 6933129"/>
              <a:gd name="connsiteX18717" fmla="*/ 7760043 w 12207421"/>
              <a:gd name="connsiteY18717" fmla="*/ 3223965 h 6933129"/>
              <a:gd name="connsiteX18718" fmla="*/ 7747345 w 12207421"/>
              <a:gd name="connsiteY18718" fmla="*/ 3233841 h 6933129"/>
              <a:gd name="connsiteX18719" fmla="*/ 7745935 w 12207421"/>
              <a:gd name="connsiteY18719" fmla="*/ 3244423 h 6933129"/>
              <a:gd name="connsiteX18720" fmla="*/ 7743818 w 12207421"/>
              <a:gd name="connsiteY18720" fmla="*/ 3254299 h 6933129"/>
              <a:gd name="connsiteX18721" fmla="*/ 7733942 w 12207421"/>
              <a:gd name="connsiteY18721" fmla="*/ 3252183 h 6933129"/>
              <a:gd name="connsiteX18722" fmla="*/ 7735353 w 12207421"/>
              <a:gd name="connsiteY18722" fmla="*/ 3225376 h 6933129"/>
              <a:gd name="connsiteX18723" fmla="*/ 7752989 w 12207421"/>
              <a:gd name="connsiteY18723" fmla="*/ 3210562 h 6933129"/>
              <a:gd name="connsiteX18724" fmla="*/ 7776710 w 12207421"/>
              <a:gd name="connsiteY18724" fmla="*/ 3203684 h 6933129"/>
              <a:gd name="connsiteX18725" fmla="*/ 665061 w 12207421"/>
              <a:gd name="connsiteY18725" fmla="*/ 3203608 h 6933129"/>
              <a:gd name="connsiteX18726" fmla="*/ 673526 w 12207421"/>
              <a:gd name="connsiteY18726" fmla="*/ 3209252 h 6933129"/>
              <a:gd name="connsiteX18727" fmla="*/ 667883 w 12207421"/>
              <a:gd name="connsiteY18727" fmla="*/ 3217717 h 6933129"/>
              <a:gd name="connsiteX18728" fmla="*/ 653774 w 12207421"/>
              <a:gd name="connsiteY18728" fmla="*/ 3220539 h 6933129"/>
              <a:gd name="connsiteX18729" fmla="*/ 652363 w 12207421"/>
              <a:gd name="connsiteY18729" fmla="*/ 3220539 h 6933129"/>
              <a:gd name="connsiteX18730" fmla="*/ 645309 w 12207421"/>
              <a:gd name="connsiteY18730" fmla="*/ 3214896 h 6933129"/>
              <a:gd name="connsiteX18731" fmla="*/ 650952 w 12207421"/>
              <a:gd name="connsiteY18731" fmla="*/ 3206430 h 6933129"/>
              <a:gd name="connsiteX18732" fmla="*/ 1794501 w 12207421"/>
              <a:gd name="connsiteY18732" fmla="*/ 3202903 h 6933129"/>
              <a:gd name="connsiteX18733" fmla="*/ 1798734 w 12207421"/>
              <a:gd name="connsiteY18733" fmla="*/ 3208546 h 6933129"/>
              <a:gd name="connsiteX18734" fmla="*/ 1805789 w 12207421"/>
              <a:gd name="connsiteY18734" fmla="*/ 3274859 h 6933129"/>
              <a:gd name="connsiteX18735" fmla="*/ 1799439 w 12207421"/>
              <a:gd name="connsiteY18735" fmla="*/ 3282619 h 6933129"/>
              <a:gd name="connsiteX18736" fmla="*/ 1798734 w 12207421"/>
              <a:gd name="connsiteY18736" fmla="*/ 3282619 h 6933129"/>
              <a:gd name="connsiteX18737" fmla="*/ 1791679 w 12207421"/>
              <a:gd name="connsiteY18737" fmla="*/ 3276270 h 6933129"/>
              <a:gd name="connsiteX18738" fmla="*/ 1786036 w 12207421"/>
              <a:gd name="connsiteY18738" fmla="*/ 3224066 h 6933129"/>
              <a:gd name="connsiteX18739" fmla="*/ 1776159 w 12207421"/>
              <a:gd name="connsiteY18739" fmla="*/ 3233238 h 6933129"/>
              <a:gd name="connsiteX18740" fmla="*/ 1766282 w 12207421"/>
              <a:gd name="connsiteY18740" fmla="*/ 3232532 h 6933129"/>
              <a:gd name="connsiteX18741" fmla="*/ 1766988 w 12207421"/>
              <a:gd name="connsiteY18741" fmla="*/ 3222655 h 6933129"/>
              <a:gd name="connsiteX18742" fmla="*/ 1787447 w 12207421"/>
              <a:gd name="connsiteY18742" fmla="*/ 3204314 h 6933129"/>
              <a:gd name="connsiteX18743" fmla="*/ 1794501 w 12207421"/>
              <a:gd name="connsiteY18743" fmla="*/ 3202903 h 6933129"/>
              <a:gd name="connsiteX18744" fmla="*/ 1240014 w 12207421"/>
              <a:gd name="connsiteY18744" fmla="*/ 3200786 h 6933129"/>
              <a:gd name="connsiteX18745" fmla="*/ 1250596 w 12207421"/>
              <a:gd name="connsiteY18745" fmla="*/ 3201492 h 6933129"/>
              <a:gd name="connsiteX18746" fmla="*/ 1280226 w 12207421"/>
              <a:gd name="connsiteY18746" fmla="*/ 3459684 h 6933129"/>
              <a:gd name="connsiteX18747" fmla="*/ 1273877 w 12207421"/>
              <a:gd name="connsiteY18747" fmla="*/ 3463211 h 6933129"/>
              <a:gd name="connsiteX18748" fmla="*/ 1270350 w 12207421"/>
              <a:gd name="connsiteY18748" fmla="*/ 3462506 h 6933129"/>
              <a:gd name="connsiteX18749" fmla="*/ 1267528 w 12207421"/>
              <a:gd name="connsiteY18749" fmla="*/ 3453335 h 6933129"/>
              <a:gd name="connsiteX18750" fmla="*/ 1239309 w 12207421"/>
              <a:gd name="connsiteY18750" fmla="*/ 3210662 h 6933129"/>
              <a:gd name="connsiteX18751" fmla="*/ 1240014 w 12207421"/>
              <a:gd name="connsiteY18751" fmla="*/ 3200786 h 6933129"/>
              <a:gd name="connsiteX18752" fmla="*/ 3237796 w 12207421"/>
              <a:gd name="connsiteY18752" fmla="*/ 3200081 h 6933129"/>
              <a:gd name="connsiteX18753" fmla="*/ 3242734 w 12207421"/>
              <a:gd name="connsiteY18753" fmla="*/ 3206430 h 6933129"/>
              <a:gd name="connsiteX18754" fmla="*/ 3249789 w 12207421"/>
              <a:gd name="connsiteY18754" fmla="*/ 3281914 h 6933129"/>
              <a:gd name="connsiteX18755" fmla="*/ 3243440 w 12207421"/>
              <a:gd name="connsiteY18755" fmla="*/ 3289673 h 6933129"/>
              <a:gd name="connsiteX18756" fmla="*/ 3242734 w 12207421"/>
              <a:gd name="connsiteY18756" fmla="*/ 3289673 h 6933129"/>
              <a:gd name="connsiteX18757" fmla="*/ 3235680 w 12207421"/>
              <a:gd name="connsiteY18757" fmla="*/ 3283324 h 6933129"/>
              <a:gd name="connsiteX18758" fmla="*/ 3230742 w 12207421"/>
              <a:gd name="connsiteY18758" fmla="*/ 3227593 h 6933129"/>
              <a:gd name="connsiteX18759" fmla="*/ 3219455 w 12207421"/>
              <a:gd name="connsiteY18759" fmla="*/ 3243820 h 6933129"/>
              <a:gd name="connsiteX18760" fmla="*/ 3208872 w 12207421"/>
              <a:gd name="connsiteY18760" fmla="*/ 3245230 h 6933129"/>
              <a:gd name="connsiteX18761" fmla="*/ 3207461 w 12207421"/>
              <a:gd name="connsiteY18761" fmla="*/ 3235354 h 6933129"/>
              <a:gd name="connsiteX18762" fmla="*/ 3230036 w 12207421"/>
              <a:gd name="connsiteY18762" fmla="*/ 3202903 h 6933129"/>
              <a:gd name="connsiteX18763" fmla="*/ 3237796 w 12207421"/>
              <a:gd name="connsiteY18763" fmla="*/ 3200081 h 6933129"/>
              <a:gd name="connsiteX18764" fmla="*/ 4126652 w 12207421"/>
              <a:gd name="connsiteY18764" fmla="*/ 3199375 h 6933129"/>
              <a:gd name="connsiteX18765" fmla="*/ 4116775 w 12207421"/>
              <a:gd name="connsiteY18765" fmla="*/ 3201492 h 6933129"/>
              <a:gd name="connsiteX18766" fmla="*/ 4119597 w 12207421"/>
              <a:gd name="connsiteY18766" fmla="*/ 3223360 h 6933129"/>
              <a:gd name="connsiteX18767" fmla="*/ 4128768 w 12207421"/>
              <a:gd name="connsiteY18767" fmla="*/ 3231826 h 6933129"/>
              <a:gd name="connsiteX18768" fmla="*/ 4137233 w 12207421"/>
              <a:gd name="connsiteY18768" fmla="*/ 3236058 h 6933129"/>
              <a:gd name="connsiteX18769" fmla="*/ 4137939 w 12207421"/>
              <a:gd name="connsiteY18769" fmla="*/ 3238174 h 6933129"/>
              <a:gd name="connsiteX18770" fmla="*/ 4138644 w 12207421"/>
              <a:gd name="connsiteY18770" fmla="*/ 3238174 h 6933129"/>
              <a:gd name="connsiteX18771" fmla="*/ 4140761 w 12207421"/>
              <a:gd name="connsiteY18771" fmla="*/ 3212073 h 6933129"/>
              <a:gd name="connsiteX18772" fmla="*/ 4126652 w 12207421"/>
              <a:gd name="connsiteY18772" fmla="*/ 3199375 h 6933129"/>
              <a:gd name="connsiteX18773" fmla="*/ 8081724 w 12207421"/>
              <a:gd name="connsiteY18773" fmla="*/ 3197865 h 6933129"/>
              <a:gd name="connsiteX18774" fmla="*/ 8103594 w 12207421"/>
              <a:gd name="connsiteY18774" fmla="*/ 3214795 h 6933129"/>
              <a:gd name="connsiteX18775" fmla="*/ 8119114 w 12207421"/>
              <a:gd name="connsiteY18775" fmla="*/ 3201391 h 6933129"/>
              <a:gd name="connsiteX18776" fmla="*/ 8128990 w 12207421"/>
              <a:gd name="connsiteY18776" fmla="*/ 3202802 h 6933129"/>
              <a:gd name="connsiteX18777" fmla="*/ 8127579 w 12207421"/>
              <a:gd name="connsiteY18777" fmla="*/ 3212678 h 6933129"/>
              <a:gd name="connsiteX18778" fmla="*/ 8114176 w 12207421"/>
              <a:gd name="connsiteY18778" fmla="*/ 3223966 h 6933129"/>
              <a:gd name="connsiteX18779" fmla="*/ 8140983 w 12207421"/>
              <a:gd name="connsiteY18779" fmla="*/ 3252889 h 6933129"/>
              <a:gd name="connsiteX18780" fmla="*/ 8147331 w 12207421"/>
              <a:gd name="connsiteY18780" fmla="*/ 3264881 h 6933129"/>
              <a:gd name="connsiteX18781" fmla="*/ 8141688 w 12207421"/>
              <a:gd name="connsiteY18781" fmla="*/ 3274757 h 6933129"/>
              <a:gd name="connsiteX18782" fmla="*/ 8136044 w 12207421"/>
              <a:gd name="connsiteY18782" fmla="*/ 3276874 h 6933129"/>
              <a:gd name="connsiteX18783" fmla="*/ 8132517 w 12207421"/>
              <a:gd name="connsiteY18783" fmla="*/ 3276168 h 6933129"/>
              <a:gd name="connsiteX18784" fmla="*/ 8128284 w 12207421"/>
              <a:gd name="connsiteY18784" fmla="*/ 3266998 h 6933129"/>
              <a:gd name="connsiteX18785" fmla="*/ 8131812 w 12207421"/>
              <a:gd name="connsiteY18785" fmla="*/ 3263471 h 6933129"/>
              <a:gd name="connsiteX18786" fmla="*/ 8131106 w 12207421"/>
              <a:gd name="connsiteY18786" fmla="*/ 3262059 h 6933129"/>
              <a:gd name="connsiteX18787" fmla="*/ 8105710 w 12207421"/>
              <a:gd name="connsiteY18787" fmla="*/ 3234547 h 6933129"/>
              <a:gd name="connsiteX18788" fmla="*/ 8082430 w 12207421"/>
              <a:gd name="connsiteY18788" fmla="*/ 3279695 h 6933129"/>
              <a:gd name="connsiteX18789" fmla="*/ 8075375 w 12207421"/>
              <a:gd name="connsiteY18789" fmla="*/ 3284634 h 6933129"/>
              <a:gd name="connsiteX18790" fmla="*/ 8073259 w 12207421"/>
              <a:gd name="connsiteY18790" fmla="*/ 3284634 h 6933129"/>
              <a:gd name="connsiteX18791" fmla="*/ 8068321 w 12207421"/>
              <a:gd name="connsiteY18791" fmla="*/ 3276168 h 6933129"/>
              <a:gd name="connsiteX18792" fmla="*/ 8094422 w 12207421"/>
              <a:gd name="connsiteY18792" fmla="*/ 3225377 h 6933129"/>
              <a:gd name="connsiteX18793" fmla="*/ 8073965 w 12207421"/>
              <a:gd name="connsiteY18793" fmla="*/ 3209857 h 6933129"/>
              <a:gd name="connsiteX18794" fmla="*/ 8071848 w 12207421"/>
              <a:gd name="connsiteY18794" fmla="*/ 3199981 h 6933129"/>
              <a:gd name="connsiteX18795" fmla="*/ 8081724 w 12207421"/>
              <a:gd name="connsiteY18795" fmla="*/ 3197865 h 6933129"/>
              <a:gd name="connsiteX18796" fmla="*/ 2092907 w 12207421"/>
              <a:gd name="connsiteY18796" fmla="*/ 3197260 h 6933129"/>
              <a:gd name="connsiteX18797" fmla="*/ 2097803 w 12207421"/>
              <a:gd name="connsiteY18797" fmla="*/ 3202903 h 6933129"/>
              <a:gd name="connsiteX18798" fmla="*/ 2102741 w 12207421"/>
              <a:gd name="connsiteY18798" fmla="*/ 3287556 h 6933129"/>
              <a:gd name="connsiteX18799" fmla="*/ 2096434 w 12207421"/>
              <a:gd name="connsiteY18799" fmla="*/ 3295316 h 6933129"/>
              <a:gd name="connsiteX18800" fmla="*/ 2095729 w 12207421"/>
              <a:gd name="connsiteY18800" fmla="*/ 3295316 h 6933129"/>
              <a:gd name="connsiteX18801" fmla="*/ 2088675 w 12207421"/>
              <a:gd name="connsiteY18801" fmla="*/ 3288967 h 6933129"/>
              <a:gd name="connsiteX18802" fmla="*/ 2085147 w 12207421"/>
              <a:gd name="connsiteY18802" fmla="*/ 3230415 h 6933129"/>
              <a:gd name="connsiteX18803" fmla="*/ 2075977 w 12207421"/>
              <a:gd name="connsiteY18803" fmla="*/ 3248757 h 6933129"/>
              <a:gd name="connsiteX18804" fmla="*/ 2066806 w 12207421"/>
              <a:gd name="connsiteY18804" fmla="*/ 3251579 h 6933129"/>
              <a:gd name="connsiteX18805" fmla="*/ 2063984 w 12207421"/>
              <a:gd name="connsiteY18805" fmla="*/ 3242408 h 6933129"/>
              <a:gd name="connsiteX18806" fmla="*/ 2085147 w 12207421"/>
              <a:gd name="connsiteY18806" fmla="*/ 3200787 h 6933129"/>
              <a:gd name="connsiteX18807" fmla="*/ 2092907 w 12207421"/>
              <a:gd name="connsiteY18807" fmla="*/ 3197260 h 6933129"/>
              <a:gd name="connsiteX18808" fmla="*/ 4057519 w 12207421"/>
              <a:gd name="connsiteY18808" fmla="*/ 3196554 h 6933129"/>
              <a:gd name="connsiteX18809" fmla="*/ 4065279 w 12207421"/>
              <a:gd name="connsiteY18809" fmla="*/ 3202903 h 6933129"/>
              <a:gd name="connsiteX18810" fmla="*/ 4070217 w 12207421"/>
              <a:gd name="connsiteY18810" fmla="*/ 3254400 h 6933129"/>
              <a:gd name="connsiteX18811" fmla="*/ 4085736 w 12207421"/>
              <a:gd name="connsiteY18811" fmla="*/ 3253695 h 6933129"/>
              <a:gd name="connsiteX18812" fmla="*/ 4092791 w 12207421"/>
              <a:gd name="connsiteY18812" fmla="*/ 3259338 h 6933129"/>
              <a:gd name="connsiteX18813" fmla="*/ 4088558 w 12207421"/>
              <a:gd name="connsiteY18813" fmla="*/ 3267098 h 6933129"/>
              <a:gd name="connsiteX18814" fmla="*/ 4078682 w 12207421"/>
              <a:gd name="connsiteY18814" fmla="*/ 3270625 h 6933129"/>
              <a:gd name="connsiteX18815" fmla="*/ 4072333 w 12207421"/>
              <a:gd name="connsiteY18815" fmla="*/ 3269920 h 6933129"/>
              <a:gd name="connsiteX18816" fmla="*/ 4075860 w 12207421"/>
              <a:gd name="connsiteY18816" fmla="*/ 3306603 h 6933129"/>
              <a:gd name="connsiteX18817" fmla="*/ 4069511 w 12207421"/>
              <a:gd name="connsiteY18817" fmla="*/ 3314363 h 6933129"/>
              <a:gd name="connsiteX18818" fmla="*/ 4068806 w 12207421"/>
              <a:gd name="connsiteY18818" fmla="*/ 3314363 h 6933129"/>
              <a:gd name="connsiteX18819" fmla="*/ 4061751 w 12207421"/>
              <a:gd name="connsiteY18819" fmla="*/ 3308014 h 6933129"/>
              <a:gd name="connsiteX18820" fmla="*/ 4058224 w 12207421"/>
              <a:gd name="connsiteY18820" fmla="*/ 3269920 h 6933129"/>
              <a:gd name="connsiteX18821" fmla="*/ 3997555 w 12207421"/>
              <a:gd name="connsiteY18821" fmla="*/ 3273447 h 6933129"/>
              <a:gd name="connsiteX18822" fmla="*/ 3996850 w 12207421"/>
              <a:gd name="connsiteY18822" fmla="*/ 3273447 h 6933129"/>
              <a:gd name="connsiteX18823" fmla="*/ 3990501 w 12207421"/>
              <a:gd name="connsiteY18823" fmla="*/ 3269214 h 6933129"/>
              <a:gd name="connsiteX18824" fmla="*/ 3991912 w 12207421"/>
              <a:gd name="connsiteY18824" fmla="*/ 3261454 h 6933129"/>
              <a:gd name="connsiteX18825" fmla="*/ 4044821 w 12207421"/>
              <a:gd name="connsiteY18825" fmla="*/ 3205725 h 6933129"/>
              <a:gd name="connsiteX18826" fmla="*/ 4051170 w 12207421"/>
              <a:gd name="connsiteY18826" fmla="*/ 3203608 h 6933129"/>
              <a:gd name="connsiteX18827" fmla="*/ 4057519 w 12207421"/>
              <a:gd name="connsiteY18827" fmla="*/ 3196554 h 6933129"/>
              <a:gd name="connsiteX18828" fmla="*/ 10032270 w 12207421"/>
              <a:gd name="connsiteY18828" fmla="*/ 3193632 h 6933129"/>
              <a:gd name="connsiteX18829" fmla="*/ 10420969 w 12207421"/>
              <a:gd name="connsiteY18829" fmla="*/ 3200687 h 6933129"/>
              <a:gd name="connsiteX18830" fmla="*/ 10428024 w 12207421"/>
              <a:gd name="connsiteY18830" fmla="*/ 3207742 h 6933129"/>
              <a:gd name="connsiteX18831" fmla="*/ 10420969 w 12207421"/>
              <a:gd name="connsiteY18831" fmla="*/ 3214796 h 6933129"/>
              <a:gd name="connsiteX18832" fmla="*/ 10032270 w 12207421"/>
              <a:gd name="connsiteY18832" fmla="*/ 3207742 h 6933129"/>
              <a:gd name="connsiteX18833" fmla="*/ 10025216 w 12207421"/>
              <a:gd name="connsiteY18833" fmla="*/ 3200687 h 6933129"/>
              <a:gd name="connsiteX18834" fmla="*/ 10032270 w 12207421"/>
              <a:gd name="connsiteY18834" fmla="*/ 3193632 h 6933129"/>
              <a:gd name="connsiteX18835" fmla="*/ 3125631 w 12207421"/>
              <a:gd name="connsiteY18835" fmla="*/ 3188794 h 6933129"/>
              <a:gd name="connsiteX18836" fmla="*/ 3135507 w 12207421"/>
              <a:gd name="connsiteY18836" fmla="*/ 3188794 h 6933129"/>
              <a:gd name="connsiteX18837" fmla="*/ 3135507 w 12207421"/>
              <a:gd name="connsiteY18837" fmla="*/ 3198670 h 6933129"/>
              <a:gd name="connsiteX18838" fmla="*/ 3094591 w 12207421"/>
              <a:gd name="connsiteY18838" fmla="*/ 3339759 h 6933129"/>
              <a:gd name="connsiteX18839" fmla="*/ 3112228 w 12207421"/>
              <a:gd name="connsiteY18839" fmla="*/ 3377852 h 6933129"/>
              <a:gd name="connsiteX18840" fmla="*/ 3146794 w 12207421"/>
              <a:gd name="connsiteY18840" fmla="*/ 3392667 h 6933129"/>
              <a:gd name="connsiteX18841" fmla="*/ 3155260 w 12207421"/>
              <a:gd name="connsiteY18841" fmla="*/ 3399016 h 6933129"/>
              <a:gd name="connsiteX18842" fmla="*/ 3148911 w 12207421"/>
              <a:gd name="connsiteY18842" fmla="*/ 3406776 h 6933129"/>
              <a:gd name="connsiteX18843" fmla="*/ 3143267 w 12207421"/>
              <a:gd name="connsiteY18843" fmla="*/ 3407481 h 6933129"/>
              <a:gd name="connsiteX18844" fmla="*/ 3101645 w 12207421"/>
              <a:gd name="connsiteY18844" fmla="*/ 3387729 h 6933129"/>
              <a:gd name="connsiteX18845" fmla="*/ 3081188 w 12207421"/>
              <a:gd name="connsiteY18845" fmla="*/ 3343286 h 6933129"/>
              <a:gd name="connsiteX18846" fmla="*/ 3125631 w 12207421"/>
              <a:gd name="connsiteY18846" fmla="*/ 3188794 h 6933129"/>
              <a:gd name="connsiteX18847" fmla="*/ 7972381 w 12207421"/>
              <a:gd name="connsiteY18847" fmla="*/ 3187988 h 6933129"/>
              <a:gd name="connsiteX18848" fmla="*/ 7979436 w 12207421"/>
              <a:gd name="connsiteY18848" fmla="*/ 3195042 h 6933129"/>
              <a:gd name="connsiteX18849" fmla="*/ 7980846 w 12207421"/>
              <a:gd name="connsiteY18849" fmla="*/ 3236663 h 6933129"/>
              <a:gd name="connsiteX18850" fmla="*/ 7982257 w 12207421"/>
              <a:gd name="connsiteY18850" fmla="*/ 3235252 h 6933129"/>
              <a:gd name="connsiteX18851" fmla="*/ 8013298 w 12207421"/>
              <a:gd name="connsiteY18851" fmla="*/ 3228904 h 6933129"/>
              <a:gd name="connsiteX18852" fmla="*/ 8035166 w 12207421"/>
              <a:gd name="connsiteY18852" fmla="*/ 3246540 h 6933129"/>
              <a:gd name="connsiteX18853" fmla="*/ 8025996 w 12207421"/>
              <a:gd name="connsiteY18853" fmla="*/ 3281812 h 6933129"/>
              <a:gd name="connsiteX18854" fmla="*/ 7995662 w 12207421"/>
              <a:gd name="connsiteY18854" fmla="*/ 3297331 h 6933129"/>
              <a:gd name="connsiteX18855" fmla="*/ 7988606 w 12207421"/>
              <a:gd name="connsiteY18855" fmla="*/ 3298037 h 6933129"/>
              <a:gd name="connsiteX18856" fmla="*/ 7975908 w 12207421"/>
              <a:gd name="connsiteY18856" fmla="*/ 3294509 h 6933129"/>
              <a:gd name="connsiteX18857" fmla="*/ 7969559 w 12207421"/>
              <a:gd name="connsiteY18857" fmla="*/ 3284633 h 6933129"/>
              <a:gd name="connsiteX18858" fmla="*/ 7970970 w 12207421"/>
              <a:gd name="connsiteY18858" fmla="*/ 3278990 h 6933129"/>
              <a:gd name="connsiteX18859" fmla="*/ 7969559 w 12207421"/>
              <a:gd name="connsiteY18859" fmla="*/ 3261354 h 6933129"/>
              <a:gd name="connsiteX18860" fmla="*/ 7965327 w 12207421"/>
              <a:gd name="connsiteY18860" fmla="*/ 3195042 h 6933129"/>
              <a:gd name="connsiteX18861" fmla="*/ 7972381 w 12207421"/>
              <a:gd name="connsiteY18861" fmla="*/ 3187988 h 6933129"/>
              <a:gd name="connsiteX18862" fmla="*/ 4129473 w 12207421"/>
              <a:gd name="connsiteY18862" fmla="*/ 3185266 h 6933129"/>
              <a:gd name="connsiteX18863" fmla="*/ 4154164 w 12207421"/>
              <a:gd name="connsiteY18863" fmla="*/ 3207841 h 6933129"/>
              <a:gd name="connsiteX18864" fmla="*/ 4149226 w 12207421"/>
              <a:gd name="connsiteY18864" fmla="*/ 3245934 h 6933129"/>
              <a:gd name="connsiteX18865" fmla="*/ 4163334 w 12207421"/>
              <a:gd name="connsiteY18865" fmla="*/ 3276974 h 6933129"/>
              <a:gd name="connsiteX18866" fmla="*/ 4151342 w 12207421"/>
              <a:gd name="connsiteY18866" fmla="*/ 3296726 h 6933129"/>
              <a:gd name="connsiteX18867" fmla="*/ 4133706 w 12207421"/>
              <a:gd name="connsiteY18867" fmla="*/ 3302370 h 6933129"/>
              <a:gd name="connsiteX18868" fmla="*/ 4127357 w 12207421"/>
              <a:gd name="connsiteY18868" fmla="*/ 3301664 h 6933129"/>
              <a:gd name="connsiteX18869" fmla="*/ 4101961 w 12207421"/>
              <a:gd name="connsiteY18869" fmla="*/ 3265687 h 6933129"/>
              <a:gd name="connsiteX18870" fmla="*/ 4116070 w 12207421"/>
              <a:gd name="connsiteY18870" fmla="*/ 3238880 h 6933129"/>
              <a:gd name="connsiteX18871" fmla="*/ 4109016 w 12207421"/>
              <a:gd name="connsiteY18871" fmla="*/ 3231826 h 6933129"/>
              <a:gd name="connsiteX18872" fmla="*/ 4106194 w 12207421"/>
              <a:gd name="connsiteY18872" fmla="*/ 3191616 h 6933129"/>
              <a:gd name="connsiteX18873" fmla="*/ 4129473 w 12207421"/>
              <a:gd name="connsiteY18873" fmla="*/ 3185266 h 6933129"/>
              <a:gd name="connsiteX18874" fmla="*/ 3428970 w 12207421"/>
              <a:gd name="connsiteY18874" fmla="*/ 3183856 h 6933129"/>
              <a:gd name="connsiteX18875" fmla="*/ 3439551 w 12207421"/>
              <a:gd name="connsiteY18875" fmla="*/ 3184562 h 6933129"/>
              <a:gd name="connsiteX18876" fmla="*/ 3469181 w 12207421"/>
              <a:gd name="connsiteY18876" fmla="*/ 3442754 h 6933129"/>
              <a:gd name="connsiteX18877" fmla="*/ 3462832 w 12207421"/>
              <a:gd name="connsiteY18877" fmla="*/ 3446281 h 6933129"/>
              <a:gd name="connsiteX18878" fmla="*/ 3459304 w 12207421"/>
              <a:gd name="connsiteY18878" fmla="*/ 3445576 h 6933129"/>
              <a:gd name="connsiteX18879" fmla="*/ 3456483 w 12207421"/>
              <a:gd name="connsiteY18879" fmla="*/ 3436405 h 6933129"/>
              <a:gd name="connsiteX18880" fmla="*/ 3428264 w 12207421"/>
              <a:gd name="connsiteY18880" fmla="*/ 3193732 h 6933129"/>
              <a:gd name="connsiteX18881" fmla="*/ 3428970 w 12207421"/>
              <a:gd name="connsiteY18881" fmla="*/ 3183856 h 6933129"/>
              <a:gd name="connsiteX18882" fmla="*/ 9445343 w 12207421"/>
              <a:gd name="connsiteY18882" fmla="*/ 3182344 h 6933129"/>
              <a:gd name="connsiteX18883" fmla="*/ 9433350 w 12207421"/>
              <a:gd name="connsiteY18883" fmla="*/ 3202097 h 6933129"/>
              <a:gd name="connsiteX18884" fmla="*/ 9448165 w 12207421"/>
              <a:gd name="connsiteY18884" fmla="*/ 3223260 h 6933129"/>
              <a:gd name="connsiteX18885" fmla="*/ 9461568 w 12207421"/>
              <a:gd name="connsiteY18885" fmla="*/ 3220439 h 6933129"/>
              <a:gd name="connsiteX18886" fmla="*/ 9467212 w 12207421"/>
              <a:gd name="connsiteY18886" fmla="*/ 3211267 h 6933129"/>
              <a:gd name="connsiteX18887" fmla="*/ 9460863 w 12207421"/>
              <a:gd name="connsiteY18887" fmla="*/ 3195042 h 6933129"/>
              <a:gd name="connsiteX18888" fmla="*/ 9453808 w 12207421"/>
              <a:gd name="connsiteY18888" fmla="*/ 3195748 h 6933129"/>
              <a:gd name="connsiteX18889" fmla="*/ 9450281 w 12207421"/>
              <a:gd name="connsiteY18889" fmla="*/ 3186577 h 6933129"/>
              <a:gd name="connsiteX18890" fmla="*/ 9450281 w 12207421"/>
              <a:gd name="connsiteY18890" fmla="*/ 3185872 h 6933129"/>
              <a:gd name="connsiteX18891" fmla="*/ 9445343 w 12207421"/>
              <a:gd name="connsiteY18891" fmla="*/ 3182344 h 6933129"/>
              <a:gd name="connsiteX18892" fmla="*/ 2934455 w 12207421"/>
              <a:gd name="connsiteY18892" fmla="*/ 3181739 h 6933129"/>
              <a:gd name="connsiteX18893" fmla="*/ 2973960 w 12207421"/>
              <a:gd name="connsiteY18893" fmla="*/ 3224771 h 6933129"/>
              <a:gd name="connsiteX18894" fmla="*/ 2960557 w 12207421"/>
              <a:gd name="connsiteY18894" fmla="*/ 3408892 h 6933129"/>
              <a:gd name="connsiteX18895" fmla="*/ 2954913 w 12207421"/>
              <a:gd name="connsiteY18895" fmla="*/ 3412419 h 6933129"/>
              <a:gd name="connsiteX18896" fmla="*/ 2952797 w 12207421"/>
              <a:gd name="connsiteY18896" fmla="*/ 3412419 h 6933129"/>
              <a:gd name="connsiteX18897" fmla="*/ 2943626 w 12207421"/>
              <a:gd name="connsiteY18897" fmla="*/ 3410303 h 6933129"/>
              <a:gd name="connsiteX18898" fmla="*/ 2938688 w 12207421"/>
              <a:gd name="connsiteY18898" fmla="*/ 3401837 h 6933129"/>
              <a:gd name="connsiteX18899" fmla="*/ 2947153 w 12207421"/>
              <a:gd name="connsiteY18899" fmla="*/ 3396899 h 6933129"/>
              <a:gd name="connsiteX18900" fmla="*/ 2951386 w 12207421"/>
              <a:gd name="connsiteY18900" fmla="*/ 3398310 h 6933129"/>
              <a:gd name="connsiteX18901" fmla="*/ 2961262 w 12207421"/>
              <a:gd name="connsiteY18901" fmla="*/ 3231826 h 6933129"/>
              <a:gd name="connsiteX18902" fmla="*/ 2928812 w 12207421"/>
              <a:gd name="connsiteY18902" fmla="*/ 3194437 h 6933129"/>
              <a:gd name="connsiteX18903" fmla="*/ 2925285 w 12207421"/>
              <a:gd name="connsiteY18903" fmla="*/ 3185267 h 6933129"/>
              <a:gd name="connsiteX18904" fmla="*/ 2934455 w 12207421"/>
              <a:gd name="connsiteY18904" fmla="*/ 3181739 h 6933129"/>
              <a:gd name="connsiteX18905" fmla="*/ 9894003 w 12207421"/>
              <a:gd name="connsiteY18905" fmla="*/ 3179523 h 6933129"/>
              <a:gd name="connsiteX18906" fmla="*/ 9934215 w 12207421"/>
              <a:gd name="connsiteY18906" fmla="*/ 3182345 h 6933129"/>
              <a:gd name="connsiteX18907" fmla="*/ 9940564 w 12207421"/>
              <a:gd name="connsiteY18907" fmla="*/ 3190104 h 6933129"/>
              <a:gd name="connsiteX18908" fmla="*/ 9933509 w 12207421"/>
              <a:gd name="connsiteY18908" fmla="*/ 3196453 h 6933129"/>
              <a:gd name="connsiteX18909" fmla="*/ 9932804 w 12207421"/>
              <a:gd name="connsiteY18909" fmla="*/ 3196453 h 6933129"/>
              <a:gd name="connsiteX18910" fmla="*/ 9892593 w 12207421"/>
              <a:gd name="connsiteY18910" fmla="*/ 3193632 h 6933129"/>
              <a:gd name="connsiteX18911" fmla="*/ 9886244 w 12207421"/>
              <a:gd name="connsiteY18911" fmla="*/ 3185872 h 6933129"/>
              <a:gd name="connsiteX18912" fmla="*/ 9894003 w 12207421"/>
              <a:gd name="connsiteY18912" fmla="*/ 3179523 h 6933129"/>
              <a:gd name="connsiteX18913" fmla="*/ 7690910 w 12207421"/>
              <a:gd name="connsiteY18913" fmla="*/ 3178112 h 6933129"/>
              <a:gd name="connsiteX18914" fmla="*/ 7707135 w 12207421"/>
              <a:gd name="connsiteY18914" fmla="*/ 3179523 h 6933129"/>
              <a:gd name="connsiteX18915" fmla="*/ 7709957 w 12207421"/>
              <a:gd name="connsiteY18915" fmla="*/ 3189399 h 6933129"/>
              <a:gd name="connsiteX18916" fmla="*/ 7700081 w 12207421"/>
              <a:gd name="connsiteY18916" fmla="*/ 3192222 h 6933129"/>
              <a:gd name="connsiteX18917" fmla="*/ 7695848 w 12207421"/>
              <a:gd name="connsiteY18917" fmla="*/ 3192222 h 6933129"/>
              <a:gd name="connsiteX18918" fmla="*/ 7683150 w 12207421"/>
              <a:gd name="connsiteY18918" fmla="*/ 3207035 h 6933129"/>
              <a:gd name="connsiteX18919" fmla="*/ 7697259 w 12207421"/>
              <a:gd name="connsiteY18919" fmla="*/ 3311441 h 6933129"/>
              <a:gd name="connsiteX18920" fmla="*/ 7787555 w 12207421"/>
              <a:gd name="connsiteY18920" fmla="*/ 3370698 h 6933129"/>
              <a:gd name="connsiteX18921" fmla="*/ 7793199 w 12207421"/>
              <a:gd name="connsiteY18921" fmla="*/ 3377047 h 6933129"/>
              <a:gd name="connsiteX18922" fmla="*/ 7786144 w 12207421"/>
              <a:gd name="connsiteY18922" fmla="*/ 3382690 h 6933129"/>
              <a:gd name="connsiteX18923" fmla="*/ 7784734 w 12207421"/>
              <a:gd name="connsiteY18923" fmla="*/ 3382690 h 6933129"/>
              <a:gd name="connsiteX18924" fmla="*/ 7685266 w 12207421"/>
              <a:gd name="connsiteY18924" fmla="*/ 3317790 h 6933129"/>
              <a:gd name="connsiteX18925" fmla="*/ 7669747 w 12207421"/>
              <a:gd name="connsiteY18925" fmla="*/ 3200687 h 6933129"/>
              <a:gd name="connsiteX18926" fmla="*/ 7690910 w 12207421"/>
              <a:gd name="connsiteY18926" fmla="*/ 3178112 h 6933129"/>
              <a:gd name="connsiteX18927" fmla="*/ 8215759 w 12207421"/>
              <a:gd name="connsiteY18927" fmla="*/ 3170352 h 6933129"/>
              <a:gd name="connsiteX18928" fmla="*/ 8224929 w 12207421"/>
              <a:gd name="connsiteY18928" fmla="*/ 3173174 h 6933129"/>
              <a:gd name="connsiteX18929" fmla="*/ 8230573 w 12207421"/>
              <a:gd name="connsiteY18929" fmla="*/ 3187988 h 6933129"/>
              <a:gd name="connsiteX18930" fmla="*/ 8245387 w 12207421"/>
              <a:gd name="connsiteY18930" fmla="*/ 3239486 h 6933129"/>
              <a:gd name="connsiteX18931" fmla="*/ 8229867 w 12207421"/>
              <a:gd name="connsiteY18931" fmla="*/ 3308620 h 6933129"/>
              <a:gd name="connsiteX18932" fmla="*/ 8185425 w 12207421"/>
              <a:gd name="connsiteY18932" fmla="*/ 3333310 h 6933129"/>
              <a:gd name="connsiteX18933" fmla="*/ 8181897 w 12207421"/>
              <a:gd name="connsiteY18933" fmla="*/ 3333310 h 6933129"/>
              <a:gd name="connsiteX18934" fmla="*/ 8144509 w 12207421"/>
              <a:gd name="connsiteY18934" fmla="*/ 3293805 h 6933129"/>
              <a:gd name="connsiteX18935" fmla="*/ 8152269 w 12207421"/>
              <a:gd name="connsiteY18935" fmla="*/ 3287456 h 6933129"/>
              <a:gd name="connsiteX18936" fmla="*/ 8158618 w 12207421"/>
              <a:gd name="connsiteY18936" fmla="*/ 3295216 h 6933129"/>
              <a:gd name="connsiteX18937" fmla="*/ 8182603 w 12207421"/>
              <a:gd name="connsiteY18937" fmla="*/ 3319907 h 6933129"/>
              <a:gd name="connsiteX18938" fmla="*/ 8217875 w 12207421"/>
              <a:gd name="connsiteY18938" fmla="*/ 3300860 h 6933129"/>
              <a:gd name="connsiteX18939" fmla="*/ 8230573 w 12207421"/>
              <a:gd name="connsiteY18939" fmla="*/ 3241603 h 6933129"/>
              <a:gd name="connsiteX18940" fmla="*/ 8227046 w 12207421"/>
              <a:gd name="connsiteY18940" fmla="*/ 3221849 h 6933129"/>
              <a:gd name="connsiteX18941" fmla="*/ 8211526 w 12207421"/>
              <a:gd name="connsiteY18941" fmla="*/ 3237370 h 6933129"/>
              <a:gd name="connsiteX18942" fmla="*/ 8180487 w 12207421"/>
              <a:gd name="connsiteY18942" fmla="*/ 3225377 h 6933129"/>
              <a:gd name="connsiteX18943" fmla="*/ 8171316 w 12207421"/>
              <a:gd name="connsiteY18943" fmla="*/ 3197159 h 6933129"/>
              <a:gd name="connsiteX18944" fmla="*/ 8176959 w 12207421"/>
              <a:gd name="connsiteY18944" fmla="*/ 3189399 h 6933129"/>
              <a:gd name="connsiteX18945" fmla="*/ 8184719 w 12207421"/>
              <a:gd name="connsiteY18945" fmla="*/ 3195042 h 6933129"/>
              <a:gd name="connsiteX18946" fmla="*/ 8191773 w 12207421"/>
              <a:gd name="connsiteY18946" fmla="*/ 3217617 h 6933129"/>
              <a:gd name="connsiteX18947" fmla="*/ 8206588 w 12207421"/>
              <a:gd name="connsiteY18947" fmla="*/ 3224671 h 6933129"/>
              <a:gd name="connsiteX18948" fmla="*/ 8215053 w 12207421"/>
              <a:gd name="connsiteY18948" fmla="*/ 3214795 h 6933129"/>
              <a:gd name="connsiteX18949" fmla="*/ 8217169 w 12207421"/>
              <a:gd name="connsiteY18949" fmla="*/ 3192222 h 6933129"/>
              <a:gd name="connsiteX18950" fmla="*/ 8212231 w 12207421"/>
              <a:gd name="connsiteY18950" fmla="*/ 3179523 h 6933129"/>
              <a:gd name="connsiteX18951" fmla="*/ 8215759 w 12207421"/>
              <a:gd name="connsiteY18951" fmla="*/ 3170352 h 6933129"/>
              <a:gd name="connsiteX18952" fmla="*/ 3819785 w 12207421"/>
              <a:gd name="connsiteY18952" fmla="*/ 3161988 h 6933129"/>
              <a:gd name="connsiteX18953" fmla="*/ 3827545 w 12207421"/>
              <a:gd name="connsiteY18953" fmla="*/ 3168338 h 6933129"/>
              <a:gd name="connsiteX18954" fmla="*/ 3821196 w 12207421"/>
              <a:gd name="connsiteY18954" fmla="*/ 3176097 h 6933129"/>
              <a:gd name="connsiteX18955" fmla="*/ 3705503 w 12207421"/>
              <a:gd name="connsiteY18955" fmla="*/ 3185974 h 6933129"/>
              <a:gd name="connsiteX18956" fmla="*/ 3704797 w 12207421"/>
              <a:gd name="connsiteY18956" fmla="*/ 3185974 h 6933129"/>
              <a:gd name="connsiteX18957" fmla="*/ 3697743 w 12207421"/>
              <a:gd name="connsiteY18957" fmla="*/ 3179625 h 6933129"/>
              <a:gd name="connsiteX18958" fmla="*/ 3704092 w 12207421"/>
              <a:gd name="connsiteY18958" fmla="*/ 3171865 h 6933129"/>
              <a:gd name="connsiteX18959" fmla="*/ 4753083 w 12207421"/>
              <a:gd name="connsiteY18959" fmla="*/ 3159166 h 6933129"/>
              <a:gd name="connsiteX18960" fmla="*/ 4726981 w 12207421"/>
              <a:gd name="connsiteY18960" fmla="*/ 3171159 h 6933129"/>
              <a:gd name="connsiteX18961" fmla="*/ 4725570 w 12207421"/>
              <a:gd name="connsiteY18961" fmla="*/ 3186679 h 6933129"/>
              <a:gd name="connsiteX18962" fmla="*/ 4733330 w 12207421"/>
              <a:gd name="connsiteY18962" fmla="*/ 3193733 h 6933129"/>
              <a:gd name="connsiteX18963" fmla="*/ 4750966 w 12207421"/>
              <a:gd name="connsiteY18963" fmla="*/ 3181741 h 6933129"/>
              <a:gd name="connsiteX18964" fmla="*/ 4753083 w 12207421"/>
              <a:gd name="connsiteY18964" fmla="*/ 3159166 h 6933129"/>
              <a:gd name="connsiteX18965" fmla="*/ 1730304 w 12207421"/>
              <a:gd name="connsiteY18965" fmla="*/ 3154933 h 6933129"/>
              <a:gd name="connsiteX18966" fmla="*/ 2109795 w 12207421"/>
              <a:gd name="connsiteY18966" fmla="*/ 3155638 h 6933129"/>
              <a:gd name="connsiteX18967" fmla="*/ 2116850 w 12207421"/>
              <a:gd name="connsiteY18967" fmla="*/ 3162693 h 6933129"/>
              <a:gd name="connsiteX18968" fmla="*/ 2109795 w 12207421"/>
              <a:gd name="connsiteY18968" fmla="*/ 3169747 h 6933129"/>
              <a:gd name="connsiteX18969" fmla="*/ 1736654 w 12207421"/>
              <a:gd name="connsiteY18969" fmla="*/ 3169747 h 6933129"/>
              <a:gd name="connsiteX18970" fmla="*/ 1699970 w 12207421"/>
              <a:gd name="connsiteY18970" fmla="*/ 3395489 h 6933129"/>
              <a:gd name="connsiteX18971" fmla="*/ 1693621 w 12207421"/>
              <a:gd name="connsiteY18971" fmla="*/ 3401133 h 6933129"/>
              <a:gd name="connsiteX18972" fmla="*/ 1686566 w 12207421"/>
              <a:gd name="connsiteY18972" fmla="*/ 3395489 h 6933129"/>
              <a:gd name="connsiteX18973" fmla="*/ 1630835 w 12207421"/>
              <a:gd name="connsiteY18973" fmla="*/ 3172569 h 6933129"/>
              <a:gd name="connsiteX18974" fmla="*/ 1635773 w 12207421"/>
              <a:gd name="connsiteY18974" fmla="*/ 3164103 h 6933129"/>
              <a:gd name="connsiteX18975" fmla="*/ 1644238 w 12207421"/>
              <a:gd name="connsiteY18975" fmla="*/ 3169042 h 6933129"/>
              <a:gd name="connsiteX18976" fmla="*/ 1690799 w 12207421"/>
              <a:gd name="connsiteY18976" fmla="*/ 3358101 h 6933129"/>
              <a:gd name="connsiteX18977" fmla="*/ 1723250 w 12207421"/>
              <a:gd name="connsiteY18977" fmla="*/ 3160576 h 6933129"/>
              <a:gd name="connsiteX18978" fmla="*/ 1730304 w 12207421"/>
              <a:gd name="connsiteY18978" fmla="*/ 3154933 h 6933129"/>
              <a:gd name="connsiteX18979" fmla="*/ 9816405 w 12207421"/>
              <a:gd name="connsiteY18979" fmla="*/ 3154832 h 6933129"/>
              <a:gd name="connsiteX18980" fmla="*/ 9817816 w 12207421"/>
              <a:gd name="connsiteY18980" fmla="*/ 3164710 h 6933129"/>
              <a:gd name="connsiteX18981" fmla="*/ 9786777 w 12207421"/>
              <a:gd name="connsiteY18981" fmla="*/ 3207742 h 6933129"/>
              <a:gd name="connsiteX18982" fmla="*/ 9821343 w 12207421"/>
              <a:gd name="connsiteY18982" fmla="*/ 3250773 h 6933129"/>
              <a:gd name="connsiteX18983" fmla="*/ 9819932 w 12207421"/>
              <a:gd name="connsiteY18983" fmla="*/ 3260651 h 6933129"/>
              <a:gd name="connsiteX18984" fmla="*/ 9815700 w 12207421"/>
              <a:gd name="connsiteY18984" fmla="*/ 3262061 h 6933129"/>
              <a:gd name="connsiteX18985" fmla="*/ 9810056 w 12207421"/>
              <a:gd name="connsiteY18985" fmla="*/ 3259239 h 6933129"/>
              <a:gd name="connsiteX18986" fmla="*/ 9779017 w 12207421"/>
              <a:gd name="connsiteY18986" fmla="*/ 3219734 h 6933129"/>
              <a:gd name="connsiteX18987" fmla="*/ 9753621 w 12207421"/>
              <a:gd name="connsiteY18987" fmla="*/ 3255006 h 6933129"/>
              <a:gd name="connsiteX18988" fmla="*/ 9747977 w 12207421"/>
              <a:gd name="connsiteY18988" fmla="*/ 3257828 h 6933129"/>
              <a:gd name="connsiteX18989" fmla="*/ 9743745 w 12207421"/>
              <a:gd name="connsiteY18989" fmla="*/ 3256417 h 6933129"/>
              <a:gd name="connsiteX18990" fmla="*/ 9742334 w 12207421"/>
              <a:gd name="connsiteY18990" fmla="*/ 3246541 h 6933129"/>
              <a:gd name="connsiteX18991" fmla="*/ 9769846 w 12207421"/>
              <a:gd name="connsiteY18991" fmla="*/ 3207742 h 6933129"/>
              <a:gd name="connsiteX18992" fmla="*/ 9741628 w 12207421"/>
              <a:gd name="connsiteY18992" fmla="*/ 3172468 h 6933129"/>
              <a:gd name="connsiteX18993" fmla="*/ 9743039 w 12207421"/>
              <a:gd name="connsiteY18993" fmla="*/ 3162592 h 6933129"/>
              <a:gd name="connsiteX18994" fmla="*/ 9752915 w 12207421"/>
              <a:gd name="connsiteY18994" fmla="*/ 3164003 h 6933129"/>
              <a:gd name="connsiteX18995" fmla="*/ 9778311 w 12207421"/>
              <a:gd name="connsiteY18995" fmla="*/ 3196454 h 6933129"/>
              <a:gd name="connsiteX18996" fmla="*/ 9806529 w 12207421"/>
              <a:gd name="connsiteY18996" fmla="*/ 3156243 h 6933129"/>
              <a:gd name="connsiteX18997" fmla="*/ 9816405 w 12207421"/>
              <a:gd name="connsiteY18997" fmla="*/ 3154832 h 6933129"/>
              <a:gd name="connsiteX18998" fmla="*/ 9036187 w 12207421"/>
              <a:gd name="connsiteY18998" fmla="*/ 3154832 h 6933129"/>
              <a:gd name="connsiteX18999" fmla="*/ 9043242 w 12207421"/>
              <a:gd name="connsiteY18999" fmla="*/ 3161887 h 6933129"/>
              <a:gd name="connsiteX19000" fmla="*/ 9046769 w 12207421"/>
              <a:gd name="connsiteY19000" fmla="*/ 3234547 h 6933129"/>
              <a:gd name="connsiteX19001" fmla="*/ 9039714 w 12207421"/>
              <a:gd name="connsiteY19001" fmla="*/ 3241601 h 6933129"/>
              <a:gd name="connsiteX19002" fmla="*/ 9032659 w 12207421"/>
              <a:gd name="connsiteY19002" fmla="*/ 3234547 h 6933129"/>
              <a:gd name="connsiteX19003" fmla="*/ 9029132 w 12207421"/>
              <a:gd name="connsiteY19003" fmla="*/ 3161887 h 6933129"/>
              <a:gd name="connsiteX19004" fmla="*/ 9036187 w 12207421"/>
              <a:gd name="connsiteY19004" fmla="*/ 3154832 h 6933129"/>
              <a:gd name="connsiteX19005" fmla="*/ 9369861 w 12207421"/>
              <a:gd name="connsiteY19005" fmla="*/ 3152716 h 6933129"/>
              <a:gd name="connsiteX19006" fmla="*/ 9331767 w 12207421"/>
              <a:gd name="connsiteY19006" fmla="*/ 3192927 h 6933129"/>
              <a:gd name="connsiteX19007" fmla="*/ 9373388 w 12207421"/>
              <a:gd name="connsiteY19007" fmla="*/ 3190105 h 6933129"/>
              <a:gd name="connsiteX19008" fmla="*/ 6366821 w 12207421"/>
              <a:gd name="connsiteY19008" fmla="*/ 3152010 h 6933129"/>
              <a:gd name="connsiteX19009" fmla="*/ 6371759 w 12207421"/>
              <a:gd name="connsiteY19009" fmla="*/ 3158359 h 6933129"/>
              <a:gd name="connsiteX19010" fmla="*/ 6378815 w 12207421"/>
              <a:gd name="connsiteY19010" fmla="*/ 3233842 h 6933129"/>
              <a:gd name="connsiteX19011" fmla="*/ 6372465 w 12207421"/>
              <a:gd name="connsiteY19011" fmla="*/ 3241602 h 6933129"/>
              <a:gd name="connsiteX19012" fmla="*/ 6371759 w 12207421"/>
              <a:gd name="connsiteY19012" fmla="*/ 3241602 h 6933129"/>
              <a:gd name="connsiteX19013" fmla="*/ 6364704 w 12207421"/>
              <a:gd name="connsiteY19013" fmla="*/ 3235254 h 6933129"/>
              <a:gd name="connsiteX19014" fmla="*/ 6359767 w 12207421"/>
              <a:gd name="connsiteY19014" fmla="*/ 3179523 h 6933129"/>
              <a:gd name="connsiteX19015" fmla="*/ 6348479 w 12207421"/>
              <a:gd name="connsiteY19015" fmla="*/ 3195749 h 6933129"/>
              <a:gd name="connsiteX19016" fmla="*/ 6337897 w 12207421"/>
              <a:gd name="connsiteY19016" fmla="*/ 3197160 h 6933129"/>
              <a:gd name="connsiteX19017" fmla="*/ 6336486 w 12207421"/>
              <a:gd name="connsiteY19017" fmla="*/ 3187283 h 6933129"/>
              <a:gd name="connsiteX19018" fmla="*/ 6359061 w 12207421"/>
              <a:gd name="connsiteY19018" fmla="*/ 3154832 h 6933129"/>
              <a:gd name="connsiteX19019" fmla="*/ 6366821 w 12207421"/>
              <a:gd name="connsiteY19019" fmla="*/ 3152010 h 6933129"/>
              <a:gd name="connsiteX19020" fmla="*/ 5655723 w 12207421"/>
              <a:gd name="connsiteY19020" fmla="*/ 3149895 h 6933129"/>
              <a:gd name="connsiteX19021" fmla="*/ 5683235 w 12207421"/>
              <a:gd name="connsiteY19021" fmla="*/ 3149895 h 6933129"/>
              <a:gd name="connsiteX19022" fmla="*/ 5690291 w 12207421"/>
              <a:gd name="connsiteY19022" fmla="*/ 3156948 h 6933129"/>
              <a:gd name="connsiteX19023" fmla="*/ 5683235 w 12207421"/>
              <a:gd name="connsiteY19023" fmla="*/ 3164003 h 6933129"/>
              <a:gd name="connsiteX19024" fmla="*/ 5655723 w 12207421"/>
              <a:gd name="connsiteY19024" fmla="*/ 3164003 h 6933129"/>
              <a:gd name="connsiteX19025" fmla="*/ 5648669 w 12207421"/>
              <a:gd name="connsiteY19025" fmla="*/ 3156948 h 6933129"/>
              <a:gd name="connsiteX19026" fmla="*/ 5655723 w 12207421"/>
              <a:gd name="connsiteY19026" fmla="*/ 3149895 h 6933129"/>
              <a:gd name="connsiteX19027" fmla="*/ 5610575 w 12207421"/>
              <a:gd name="connsiteY19027" fmla="*/ 3149895 h 6933129"/>
              <a:gd name="connsiteX19028" fmla="*/ 5618335 w 12207421"/>
              <a:gd name="connsiteY19028" fmla="*/ 3156243 h 6933129"/>
              <a:gd name="connsiteX19029" fmla="*/ 5612691 w 12207421"/>
              <a:gd name="connsiteY19029" fmla="*/ 3164003 h 6933129"/>
              <a:gd name="connsiteX19030" fmla="*/ 5593644 w 12207421"/>
              <a:gd name="connsiteY19030" fmla="*/ 3166824 h 6933129"/>
              <a:gd name="connsiteX19031" fmla="*/ 5592939 w 12207421"/>
              <a:gd name="connsiteY19031" fmla="*/ 3166824 h 6933129"/>
              <a:gd name="connsiteX19032" fmla="*/ 5585885 w 12207421"/>
              <a:gd name="connsiteY19032" fmla="*/ 3160475 h 6933129"/>
              <a:gd name="connsiteX19033" fmla="*/ 5591528 w 12207421"/>
              <a:gd name="connsiteY19033" fmla="*/ 3152716 h 6933129"/>
              <a:gd name="connsiteX19034" fmla="*/ 5786228 w 12207421"/>
              <a:gd name="connsiteY19034" fmla="*/ 3149190 h 6933129"/>
              <a:gd name="connsiteX19035" fmla="*/ 5802453 w 12207421"/>
              <a:gd name="connsiteY19035" fmla="*/ 3149190 h 6933129"/>
              <a:gd name="connsiteX19036" fmla="*/ 5809508 w 12207421"/>
              <a:gd name="connsiteY19036" fmla="*/ 3156243 h 6933129"/>
              <a:gd name="connsiteX19037" fmla="*/ 5802453 w 12207421"/>
              <a:gd name="connsiteY19037" fmla="*/ 3163298 h 6933129"/>
              <a:gd name="connsiteX19038" fmla="*/ 5786228 w 12207421"/>
              <a:gd name="connsiteY19038" fmla="*/ 3163298 h 6933129"/>
              <a:gd name="connsiteX19039" fmla="*/ 5779174 w 12207421"/>
              <a:gd name="connsiteY19039" fmla="*/ 3156243 h 6933129"/>
              <a:gd name="connsiteX19040" fmla="*/ 5786228 w 12207421"/>
              <a:gd name="connsiteY19040" fmla="*/ 3149190 h 6933129"/>
              <a:gd name="connsiteX19041" fmla="*/ 5731910 w 12207421"/>
              <a:gd name="connsiteY19041" fmla="*/ 3149190 h 6933129"/>
              <a:gd name="connsiteX19042" fmla="*/ 5740375 w 12207421"/>
              <a:gd name="connsiteY19042" fmla="*/ 3154832 h 6933129"/>
              <a:gd name="connsiteX19043" fmla="*/ 5734732 w 12207421"/>
              <a:gd name="connsiteY19043" fmla="*/ 3163297 h 6933129"/>
              <a:gd name="connsiteX19044" fmla="*/ 5720623 w 12207421"/>
              <a:gd name="connsiteY19044" fmla="*/ 3166119 h 6933129"/>
              <a:gd name="connsiteX19045" fmla="*/ 5719212 w 12207421"/>
              <a:gd name="connsiteY19045" fmla="*/ 3166119 h 6933129"/>
              <a:gd name="connsiteX19046" fmla="*/ 5712158 w 12207421"/>
              <a:gd name="connsiteY19046" fmla="*/ 3160476 h 6933129"/>
              <a:gd name="connsiteX19047" fmla="*/ 5717801 w 12207421"/>
              <a:gd name="connsiteY19047" fmla="*/ 3152010 h 6933129"/>
              <a:gd name="connsiteX19048" fmla="*/ 5558372 w 12207421"/>
              <a:gd name="connsiteY19048" fmla="*/ 3149190 h 6933129"/>
              <a:gd name="connsiteX19049" fmla="*/ 5566132 w 12207421"/>
              <a:gd name="connsiteY19049" fmla="*/ 3155538 h 6933129"/>
              <a:gd name="connsiteX19050" fmla="*/ 5559783 w 12207421"/>
              <a:gd name="connsiteY19050" fmla="*/ 3163298 h 6933129"/>
              <a:gd name="connsiteX19051" fmla="*/ 5535093 w 12207421"/>
              <a:gd name="connsiteY19051" fmla="*/ 3166119 h 6933129"/>
              <a:gd name="connsiteX19052" fmla="*/ 5534387 w 12207421"/>
              <a:gd name="connsiteY19052" fmla="*/ 3166119 h 6933129"/>
              <a:gd name="connsiteX19053" fmla="*/ 5527333 w 12207421"/>
              <a:gd name="connsiteY19053" fmla="*/ 3159770 h 6933129"/>
              <a:gd name="connsiteX19054" fmla="*/ 5533682 w 12207421"/>
              <a:gd name="connsiteY19054" fmla="*/ 3152011 h 6933129"/>
              <a:gd name="connsiteX19055" fmla="*/ 5503349 w 12207421"/>
              <a:gd name="connsiteY19055" fmla="*/ 3149190 h 6933129"/>
              <a:gd name="connsiteX19056" fmla="*/ 5511108 w 12207421"/>
              <a:gd name="connsiteY19056" fmla="*/ 3155538 h 6933129"/>
              <a:gd name="connsiteX19057" fmla="*/ 5504759 w 12207421"/>
              <a:gd name="connsiteY19057" fmla="*/ 3163298 h 6933129"/>
              <a:gd name="connsiteX19058" fmla="*/ 5474425 w 12207421"/>
              <a:gd name="connsiteY19058" fmla="*/ 3166119 h 6933129"/>
              <a:gd name="connsiteX19059" fmla="*/ 5473719 w 12207421"/>
              <a:gd name="connsiteY19059" fmla="*/ 3166119 h 6933129"/>
              <a:gd name="connsiteX19060" fmla="*/ 5466665 w 12207421"/>
              <a:gd name="connsiteY19060" fmla="*/ 3159770 h 6933129"/>
              <a:gd name="connsiteX19061" fmla="*/ 5473014 w 12207421"/>
              <a:gd name="connsiteY19061" fmla="*/ 3152011 h 6933129"/>
              <a:gd name="connsiteX19062" fmla="*/ 4820805 w 12207421"/>
              <a:gd name="connsiteY19062" fmla="*/ 3147879 h 6933129"/>
              <a:gd name="connsiteX19063" fmla="*/ 4828565 w 12207421"/>
              <a:gd name="connsiteY19063" fmla="*/ 3154228 h 6933129"/>
              <a:gd name="connsiteX19064" fmla="*/ 4829976 w 12207421"/>
              <a:gd name="connsiteY19064" fmla="*/ 3173980 h 6933129"/>
              <a:gd name="connsiteX19065" fmla="*/ 4839147 w 12207421"/>
              <a:gd name="connsiteY19065" fmla="*/ 3172569 h 6933129"/>
              <a:gd name="connsiteX19066" fmla="*/ 4847612 w 12207421"/>
              <a:gd name="connsiteY19066" fmla="*/ 3178213 h 6933129"/>
              <a:gd name="connsiteX19067" fmla="*/ 4841968 w 12207421"/>
              <a:gd name="connsiteY19067" fmla="*/ 3186678 h 6933129"/>
              <a:gd name="connsiteX19068" fmla="*/ 4831387 w 12207421"/>
              <a:gd name="connsiteY19068" fmla="*/ 3188089 h 6933129"/>
              <a:gd name="connsiteX19069" fmla="*/ 4832092 w 12207421"/>
              <a:gd name="connsiteY19069" fmla="*/ 3203609 h 6933129"/>
              <a:gd name="connsiteX19070" fmla="*/ 4825743 w 12207421"/>
              <a:gd name="connsiteY19070" fmla="*/ 3211369 h 6933129"/>
              <a:gd name="connsiteX19071" fmla="*/ 4825038 w 12207421"/>
              <a:gd name="connsiteY19071" fmla="*/ 3211369 h 6933129"/>
              <a:gd name="connsiteX19072" fmla="*/ 4817984 w 12207421"/>
              <a:gd name="connsiteY19072" fmla="*/ 3205020 h 6933129"/>
              <a:gd name="connsiteX19073" fmla="*/ 4817278 w 12207421"/>
              <a:gd name="connsiteY19073" fmla="*/ 3190911 h 6933129"/>
              <a:gd name="connsiteX19074" fmla="*/ 4804580 w 12207421"/>
              <a:gd name="connsiteY19074" fmla="*/ 3193027 h 6933129"/>
              <a:gd name="connsiteX19075" fmla="*/ 4803169 w 12207421"/>
              <a:gd name="connsiteY19075" fmla="*/ 3193027 h 6933129"/>
              <a:gd name="connsiteX19076" fmla="*/ 4796115 w 12207421"/>
              <a:gd name="connsiteY19076" fmla="*/ 3187384 h 6933129"/>
              <a:gd name="connsiteX19077" fmla="*/ 4801758 w 12207421"/>
              <a:gd name="connsiteY19077" fmla="*/ 3178918 h 6933129"/>
              <a:gd name="connsiteX19078" fmla="*/ 4815867 w 12207421"/>
              <a:gd name="connsiteY19078" fmla="*/ 3176802 h 6933129"/>
              <a:gd name="connsiteX19079" fmla="*/ 4814456 w 12207421"/>
              <a:gd name="connsiteY19079" fmla="*/ 3155639 h 6933129"/>
              <a:gd name="connsiteX19080" fmla="*/ 4820805 w 12207421"/>
              <a:gd name="connsiteY19080" fmla="*/ 3147879 h 6933129"/>
              <a:gd name="connsiteX19081" fmla="*/ 4170390 w 12207421"/>
              <a:gd name="connsiteY19081" fmla="*/ 3147879 h 6933129"/>
              <a:gd name="connsiteX19082" fmla="*/ 4178855 w 12207421"/>
              <a:gd name="connsiteY19082" fmla="*/ 3153522 h 6933129"/>
              <a:gd name="connsiteX19083" fmla="*/ 4173212 w 12207421"/>
              <a:gd name="connsiteY19083" fmla="*/ 3161283 h 6933129"/>
              <a:gd name="connsiteX19084" fmla="*/ 3991207 w 12207421"/>
              <a:gd name="connsiteY19084" fmla="*/ 3189501 h 6933129"/>
              <a:gd name="connsiteX19085" fmla="*/ 3989796 w 12207421"/>
              <a:gd name="connsiteY19085" fmla="*/ 3189501 h 6933129"/>
              <a:gd name="connsiteX19086" fmla="*/ 3982742 w 12207421"/>
              <a:gd name="connsiteY19086" fmla="*/ 3183857 h 6933129"/>
              <a:gd name="connsiteX19087" fmla="*/ 3988385 w 12207421"/>
              <a:gd name="connsiteY19087" fmla="*/ 3176097 h 6933129"/>
              <a:gd name="connsiteX19088" fmla="*/ 5849013 w 12207421"/>
              <a:gd name="connsiteY19088" fmla="*/ 3145661 h 6933129"/>
              <a:gd name="connsiteX19089" fmla="*/ 5856068 w 12207421"/>
              <a:gd name="connsiteY19089" fmla="*/ 3152716 h 6933129"/>
              <a:gd name="connsiteX19090" fmla="*/ 5849013 w 12207421"/>
              <a:gd name="connsiteY19090" fmla="*/ 3159770 h 6933129"/>
              <a:gd name="connsiteX19091" fmla="*/ 5829966 w 12207421"/>
              <a:gd name="connsiteY19091" fmla="*/ 3160475 h 6933129"/>
              <a:gd name="connsiteX19092" fmla="*/ 5822912 w 12207421"/>
              <a:gd name="connsiteY19092" fmla="*/ 3153421 h 6933129"/>
              <a:gd name="connsiteX19093" fmla="*/ 5829966 w 12207421"/>
              <a:gd name="connsiteY19093" fmla="*/ 3146367 h 6933129"/>
              <a:gd name="connsiteX19094" fmla="*/ 5926611 w 12207421"/>
              <a:gd name="connsiteY19094" fmla="*/ 3144251 h 6933129"/>
              <a:gd name="connsiteX19095" fmla="*/ 5942836 w 12207421"/>
              <a:gd name="connsiteY19095" fmla="*/ 3144251 h 6933129"/>
              <a:gd name="connsiteX19096" fmla="*/ 5949891 w 12207421"/>
              <a:gd name="connsiteY19096" fmla="*/ 3151305 h 6933129"/>
              <a:gd name="connsiteX19097" fmla="*/ 5942836 w 12207421"/>
              <a:gd name="connsiteY19097" fmla="*/ 3158360 h 6933129"/>
              <a:gd name="connsiteX19098" fmla="*/ 5926611 w 12207421"/>
              <a:gd name="connsiteY19098" fmla="*/ 3158360 h 6933129"/>
              <a:gd name="connsiteX19099" fmla="*/ 5919557 w 12207421"/>
              <a:gd name="connsiteY19099" fmla="*/ 3151305 h 6933129"/>
              <a:gd name="connsiteX19100" fmla="*/ 5926611 w 12207421"/>
              <a:gd name="connsiteY19100" fmla="*/ 3144251 h 6933129"/>
              <a:gd name="connsiteX19101" fmla="*/ 5890635 w 12207421"/>
              <a:gd name="connsiteY19101" fmla="*/ 3144251 h 6933129"/>
              <a:gd name="connsiteX19102" fmla="*/ 5899101 w 12207421"/>
              <a:gd name="connsiteY19102" fmla="*/ 3144251 h 6933129"/>
              <a:gd name="connsiteX19103" fmla="*/ 5906155 w 12207421"/>
              <a:gd name="connsiteY19103" fmla="*/ 3151305 h 6933129"/>
              <a:gd name="connsiteX19104" fmla="*/ 5899101 w 12207421"/>
              <a:gd name="connsiteY19104" fmla="*/ 3158360 h 6933129"/>
              <a:gd name="connsiteX19105" fmla="*/ 5890635 w 12207421"/>
              <a:gd name="connsiteY19105" fmla="*/ 3158360 h 6933129"/>
              <a:gd name="connsiteX19106" fmla="*/ 5883580 w 12207421"/>
              <a:gd name="connsiteY19106" fmla="*/ 3151305 h 6933129"/>
              <a:gd name="connsiteX19107" fmla="*/ 5890635 w 12207421"/>
              <a:gd name="connsiteY19107" fmla="*/ 3144251 h 6933129"/>
              <a:gd name="connsiteX19108" fmla="*/ 4758021 w 12207421"/>
              <a:gd name="connsiteY19108" fmla="*/ 3143646 h 6933129"/>
              <a:gd name="connsiteX19109" fmla="*/ 4765780 w 12207421"/>
              <a:gd name="connsiteY19109" fmla="*/ 3149995 h 6933129"/>
              <a:gd name="connsiteX19110" fmla="*/ 4766486 w 12207421"/>
              <a:gd name="connsiteY19110" fmla="*/ 3156344 h 6933129"/>
              <a:gd name="connsiteX19111" fmla="*/ 4772835 w 12207421"/>
              <a:gd name="connsiteY19111" fmla="*/ 3213485 h 6933129"/>
              <a:gd name="connsiteX19112" fmla="*/ 4766486 w 12207421"/>
              <a:gd name="connsiteY19112" fmla="*/ 3221245 h 6933129"/>
              <a:gd name="connsiteX19113" fmla="*/ 4765780 w 12207421"/>
              <a:gd name="connsiteY19113" fmla="*/ 3221245 h 6933129"/>
              <a:gd name="connsiteX19114" fmla="*/ 4758726 w 12207421"/>
              <a:gd name="connsiteY19114" fmla="*/ 3214896 h 6933129"/>
              <a:gd name="connsiteX19115" fmla="*/ 4757315 w 12207421"/>
              <a:gd name="connsiteY19115" fmla="*/ 3197966 h 6933129"/>
              <a:gd name="connsiteX19116" fmla="*/ 4730508 w 12207421"/>
              <a:gd name="connsiteY19116" fmla="*/ 3207842 h 6933129"/>
              <a:gd name="connsiteX19117" fmla="*/ 4712872 w 12207421"/>
              <a:gd name="connsiteY19117" fmla="*/ 3192322 h 6933129"/>
              <a:gd name="connsiteX19118" fmla="*/ 4714989 w 12207421"/>
              <a:gd name="connsiteY19118" fmla="*/ 3164104 h 6933129"/>
              <a:gd name="connsiteX19119" fmla="*/ 4754494 w 12207421"/>
              <a:gd name="connsiteY19119" fmla="*/ 3145057 h 6933129"/>
              <a:gd name="connsiteX19120" fmla="*/ 4758021 w 12207421"/>
              <a:gd name="connsiteY19120" fmla="*/ 3143646 h 6933129"/>
              <a:gd name="connsiteX19121" fmla="*/ 9082745 w 12207421"/>
              <a:gd name="connsiteY19121" fmla="*/ 3140724 h 6933129"/>
              <a:gd name="connsiteX19122" fmla="*/ 9112374 w 12207421"/>
              <a:gd name="connsiteY19122" fmla="*/ 3160476 h 6933129"/>
              <a:gd name="connsiteX19123" fmla="*/ 9107436 w 12207421"/>
              <a:gd name="connsiteY19123" fmla="*/ 3204214 h 6933129"/>
              <a:gd name="connsiteX19124" fmla="*/ 9098265 w 12207421"/>
              <a:gd name="connsiteY19124" fmla="*/ 3216911 h 6933129"/>
              <a:gd name="connsiteX19125" fmla="*/ 9150468 w 12207421"/>
              <a:gd name="connsiteY19125" fmla="*/ 3204214 h 6933129"/>
              <a:gd name="connsiteX19126" fmla="*/ 9158933 w 12207421"/>
              <a:gd name="connsiteY19126" fmla="*/ 3211268 h 6933129"/>
              <a:gd name="connsiteX19127" fmla="*/ 9153995 w 12207421"/>
              <a:gd name="connsiteY19127" fmla="*/ 3219734 h 6933129"/>
              <a:gd name="connsiteX19128" fmla="*/ 9077102 w 12207421"/>
              <a:gd name="connsiteY19128" fmla="*/ 3238075 h 6933129"/>
              <a:gd name="connsiteX19129" fmla="*/ 9075691 w 12207421"/>
              <a:gd name="connsiteY19129" fmla="*/ 3238075 h 6933129"/>
              <a:gd name="connsiteX19130" fmla="*/ 9069342 w 12207421"/>
              <a:gd name="connsiteY19130" fmla="*/ 3234547 h 6933129"/>
              <a:gd name="connsiteX19131" fmla="*/ 9070753 w 12207421"/>
              <a:gd name="connsiteY19131" fmla="*/ 3226082 h 6933129"/>
              <a:gd name="connsiteX19132" fmla="*/ 9095444 w 12207421"/>
              <a:gd name="connsiteY19132" fmla="*/ 3198570 h 6933129"/>
              <a:gd name="connsiteX19133" fmla="*/ 9099676 w 12207421"/>
              <a:gd name="connsiteY19133" fmla="*/ 3166825 h 6933129"/>
              <a:gd name="connsiteX19134" fmla="*/ 9084862 w 12207421"/>
              <a:gd name="connsiteY19134" fmla="*/ 3155538 h 6933129"/>
              <a:gd name="connsiteX19135" fmla="*/ 9078513 w 12207421"/>
              <a:gd name="connsiteY19135" fmla="*/ 3160476 h 6933129"/>
              <a:gd name="connsiteX19136" fmla="*/ 9078513 w 12207421"/>
              <a:gd name="connsiteY19136" fmla="*/ 3165414 h 6933129"/>
              <a:gd name="connsiteX19137" fmla="*/ 9076397 w 12207421"/>
              <a:gd name="connsiteY19137" fmla="*/ 3175290 h 6933129"/>
              <a:gd name="connsiteX19138" fmla="*/ 9066520 w 12207421"/>
              <a:gd name="connsiteY19138" fmla="*/ 3173174 h 6933129"/>
              <a:gd name="connsiteX19139" fmla="*/ 9065109 w 12207421"/>
              <a:gd name="connsiteY19139" fmla="*/ 3154127 h 6933129"/>
              <a:gd name="connsiteX19140" fmla="*/ 9082745 w 12207421"/>
              <a:gd name="connsiteY19140" fmla="*/ 3140724 h 6933129"/>
              <a:gd name="connsiteX19141" fmla="*/ 6254656 w 12207421"/>
              <a:gd name="connsiteY19141" fmla="*/ 3140723 h 6933129"/>
              <a:gd name="connsiteX19142" fmla="*/ 6264534 w 12207421"/>
              <a:gd name="connsiteY19142" fmla="*/ 3140723 h 6933129"/>
              <a:gd name="connsiteX19143" fmla="*/ 6264534 w 12207421"/>
              <a:gd name="connsiteY19143" fmla="*/ 3150600 h 6933129"/>
              <a:gd name="connsiteX19144" fmla="*/ 6223617 w 12207421"/>
              <a:gd name="connsiteY19144" fmla="*/ 3291688 h 6933129"/>
              <a:gd name="connsiteX19145" fmla="*/ 6241254 w 12207421"/>
              <a:gd name="connsiteY19145" fmla="*/ 3329781 h 6933129"/>
              <a:gd name="connsiteX19146" fmla="*/ 6275820 w 12207421"/>
              <a:gd name="connsiteY19146" fmla="*/ 3344596 h 6933129"/>
              <a:gd name="connsiteX19147" fmla="*/ 6284285 w 12207421"/>
              <a:gd name="connsiteY19147" fmla="*/ 3350945 h 6933129"/>
              <a:gd name="connsiteX19148" fmla="*/ 6277936 w 12207421"/>
              <a:gd name="connsiteY19148" fmla="*/ 3358705 h 6933129"/>
              <a:gd name="connsiteX19149" fmla="*/ 6272292 w 12207421"/>
              <a:gd name="connsiteY19149" fmla="*/ 3359410 h 6933129"/>
              <a:gd name="connsiteX19150" fmla="*/ 6230671 w 12207421"/>
              <a:gd name="connsiteY19150" fmla="*/ 3339658 h 6933129"/>
              <a:gd name="connsiteX19151" fmla="*/ 6210214 w 12207421"/>
              <a:gd name="connsiteY19151" fmla="*/ 3295215 h 6933129"/>
              <a:gd name="connsiteX19152" fmla="*/ 6254656 w 12207421"/>
              <a:gd name="connsiteY19152" fmla="*/ 3140723 h 6933129"/>
              <a:gd name="connsiteX19153" fmla="*/ 5983047 w 12207421"/>
              <a:gd name="connsiteY19153" fmla="*/ 3138607 h 6933129"/>
              <a:gd name="connsiteX19154" fmla="*/ 5991512 w 12207421"/>
              <a:gd name="connsiteY19154" fmla="*/ 3144251 h 6933129"/>
              <a:gd name="connsiteX19155" fmla="*/ 5985869 w 12207421"/>
              <a:gd name="connsiteY19155" fmla="*/ 3152716 h 6933129"/>
              <a:gd name="connsiteX19156" fmla="*/ 5971760 w 12207421"/>
              <a:gd name="connsiteY19156" fmla="*/ 3155538 h 6933129"/>
              <a:gd name="connsiteX19157" fmla="*/ 5970349 w 12207421"/>
              <a:gd name="connsiteY19157" fmla="*/ 3155538 h 6933129"/>
              <a:gd name="connsiteX19158" fmla="*/ 5963295 w 12207421"/>
              <a:gd name="connsiteY19158" fmla="*/ 3149895 h 6933129"/>
              <a:gd name="connsiteX19159" fmla="*/ 5968938 w 12207421"/>
              <a:gd name="connsiteY19159" fmla="*/ 3141429 h 6933129"/>
              <a:gd name="connsiteX19160" fmla="*/ 7112487 w 12207421"/>
              <a:gd name="connsiteY19160" fmla="*/ 3137902 h 6933129"/>
              <a:gd name="connsiteX19161" fmla="*/ 7116720 w 12207421"/>
              <a:gd name="connsiteY19161" fmla="*/ 3143545 h 6933129"/>
              <a:gd name="connsiteX19162" fmla="*/ 7123775 w 12207421"/>
              <a:gd name="connsiteY19162" fmla="*/ 3209858 h 6933129"/>
              <a:gd name="connsiteX19163" fmla="*/ 7117425 w 12207421"/>
              <a:gd name="connsiteY19163" fmla="*/ 3217618 h 6933129"/>
              <a:gd name="connsiteX19164" fmla="*/ 7116720 w 12207421"/>
              <a:gd name="connsiteY19164" fmla="*/ 3217618 h 6933129"/>
              <a:gd name="connsiteX19165" fmla="*/ 7109665 w 12207421"/>
              <a:gd name="connsiteY19165" fmla="*/ 3211270 h 6933129"/>
              <a:gd name="connsiteX19166" fmla="*/ 7104022 w 12207421"/>
              <a:gd name="connsiteY19166" fmla="*/ 3159065 h 6933129"/>
              <a:gd name="connsiteX19167" fmla="*/ 7094145 w 12207421"/>
              <a:gd name="connsiteY19167" fmla="*/ 3168237 h 6933129"/>
              <a:gd name="connsiteX19168" fmla="*/ 7084268 w 12207421"/>
              <a:gd name="connsiteY19168" fmla="*/ 3167531 h 6933129"/>
              <a:gd name="connsiteX19169" fmla="*/ 7084974 w 12207421"/>
              <a:gd name="connsiteY19169" fmla="*/ 3157654 h 6933129"/>
              <a:gd name="connsiteX19170" fmla="*/ 7105433 w 12207421"/>
              <a:gd name="connsiteY19170" fmla="*/ 3139313 h 6933129"/>
              <a:gd name="connsiteX19171" fmla="*/ 7112487 w 12207421"/>
              <a:gd name="connsiteY19171" fmla="*/ 3137902 h 6933129"/>
              <a:gd name="connsiteX19172" fmla="*/ 5044343 w 12207421"/>
              <a:gd name="connsiteY19172" fmla="*/ 3136062 h 6933129"/>
              <a:gd name="connsiteX19173" fmla="*/ 5055718 w 12207421"/>
              <a:gd name="connsiteY19173" fmla="*/ 3138002 h 6933129"/>
              <a:gd name="connsiteX19174" fmla="*/ 5066300 w 12207421"/>
              <a:gd name="connsiteY19174" fmla="*/ 3164103 h 6933129"/>
              <a:gd name="connsiteX19175" fmla="*/ 5067005 w 12207421"/>
              <a:gd name="connsiteY19175" fmla="*/ 3192321 h 6933129"/>
              <a:gd name="connsiteX19176" fmla="*/ 5067711 w 12207421"/>
              <a:gd name="connsiteY19176" fmla="*/ 3190205 h 6933129"/>
              <a:gd name="connsiteX19177" fmla="*/ 5081114 w 12207421"/>
              <a:gd name="connsiteY19177" fmla="*/ 3170453 h 6933129"/>
              <a:gd name="connsiteX19178" fmla="*/ 5098044 w 12207421"/>
              <a:gd name="connsiteY19178" fmla="*/ 3178918 h 6933129"/>
              <a:gd name="connsiteX19179" fmla="*/ 5093107 w 12207421"/>
              <a:gd name="connsiteY19179" fmla="*/ 3193027 h 6933129"/>
              <a:gd name="connsiteX19180" fmla="*/ 5083936 w 12207421"/>
              <a:gd name="connsiteY19180" fmla="*/ 3189499 h 6933129"/>
              <a:gd name="connsiteX19181" fmla="*/ 5083230 w 12207421"/>
              <a:gd name="connsiteY19181" fmla="*/ 3186678 h 6933129"/>
              <a:gd name="connsiteX19182" fmla="*/ 5081114 w 12207421"/>
              <a:gd name="connsiteY19182" fmla="*/ 3193027 h 6933129"/>
              <a:gd name="connsiteX19183" fmla="*/ 5068416 w 12207421"/>
              <a:gd name="connsiteY19183" fmla="*/ 3251578 h 6933129"/>
              <a:gd name="connsiteX19184" fmla="*/ 5061362 w 12207421"/>
              <a:gd name="connsiteY19184" fmla="*/ 3257222 h 6933129"/>
              <a:gd name="connsiteX19185" fmla="*/ 5060656 w 12207421"/>
              <a:gd name="connsiteY19185" fmla="*/ 3257222 h 6933129"/>
              <a:gd name="connsiteX19186" fmla="*/ 5054307 w 12207421"/>
              <a:gd name="connsiteY19186" fmla="*/ 3250167 h 6933129"/>
              <a:gd name="connsiteX19187" fmla="*/ 5051485 w 12207421"/>
              <a:gd name="connsiteY19187" fmla="*/ 3163398 h 6933129"/>
              <a:gd name="connsiteX19188" fmla="*/ 5047253 w 12207421"/>
              <a:gd name="connsiteY19188" fmla="*/ 3149289 h 6933129"/>
              <a:gd name="connsiteX19189" fmla="*/ 5045135 w 12207421"/>
              <a:gd name="connsiteY19189" fmla="*/ 3149995 h 6933129"/>
              <a:gd name="connsiteX19190" fmla="*/ 5043725 w 12207421"/>
              <a:gd name="connsiteY19190" fmla="*/ 3158460 h 6933129"/>
              <a:gd name="connsiteX19191" fmla="*/ 5033848 w 12207421"/>
              <a:gd name="connsiteY19191" fmla="*/ 3157754 h 6933129"/>
              <a:gd name="connsiteX19192" fmla="*/ 5034554 w 12207421"/>
              <a:gd name="connsiteY19192" fmla="*/ 3141529 h 6933129"/>
              <a:gd name="connsiteX19193" fmla="*/ 5044343 w 12207421"/>
              <a:gd name="connsiteY19193" fmla="*/ 3136062 h 6933129"/>
              <a:gd name="connsiteX19194" fmla="*/ 6558000 w 12207421"/>
              <a:gd name="connsiteY19194" fmla="*/ 3135785 h 6933129"/>
              <a:gd name="connsiteX19195" fmla="*/ 6568582 w 12207421"/>
              <a:gd name="connsiteY19195" fmla="*/ 3136491 h 6933129"/>
              <a:gd name="connsiteX19196" fmla="*/ 6598212 w 12207421"/>
              <a:gd name="connsiteY19196" fmla="*/ 3394683 h 6933129"/>
              <a:gd name="connsiteX19197" fmla="*/ 6591863 w 12207421"/>
              <a:gd name="connsiteY19197" fmla="*/ 3398210 h 6933129"/>
              <a:gd name="connsiteX19198" fmla="*/ 6588336 w 12207421"/>
              <a:gd name="connsiteY19198" fmla="*/ 3397505 h 6933129"/>
              <a:gd name="connsiteX19199" fmla="*/ 6585514 w 12207421"/>
              <a:gd name="connsiteY19199" fmla="*/ 3388334 h 6933129"/>
              <a:gd name="connsiteX19200" fmla="*/ 6557295 w 12207421"/>
              <a:gd name="connsiteY19200" fmla="*/ 3145661 h 6933129"/>
              <a:gd name="connsiteX19201" fmla="*/ 6558000 w 12207421"/>
              <a:gd name="connsiteY19201" fmla="*/ 3135785 h 6933129"/>
              <a:gd name="connsiteX19202" fmla="*/ 4984468 w 12207421"/>
              <a:gd name="connsiteY19202" fmla="*/ 3135181 h 6933129"/>
              <a:gd name="connsiteX19203" fmla="*/ 4990817 w 12207421"/>
              <a:gd name="connsiteY19203" fmla="*/ 3142940 h 6933129"/>
              <a:gd name="connsiteX19204" fmla="*/ 4989406 w 12207421"/>
              <a:gd name="connsiteY19204" fmla="*/ 3162694 h 6933129"/>
              <a:gd name="connsiteX19205" fmla="*/ 4996461 w 12207421"/>
              <a:gd name="connsiteY19205" fmla="*/ 3161283 h 6933129"/>
              <a:gd name="connsiteX19206" fmla="*/ 5004926 w 12207421"/>
              <a:gd name="connsiteY19206" fmla="*/ 3166927 h 6933129"/>
              <a:gd name="connsiteX19207" fmla="*/ 4999282 w 12207421"/>
              <a:gd name="connsiteY19207" fmla="*/ 3175392 h 6933129"/>
              <a:gd name="connsiteX19208" fmla="*/ 4988700 w 12207421"/>
              <a:gd name="connsiteY19208" fmla="*/ 3177508 h 6933129"/>
              <a:gd name="connsiteX19209" fmla="*/ 4987995 w 12207421"/>
              <a:gd name="connsiteY19209" fmla="*/ 3195850 h 6933129"/>
              <a:gd name="connsiteX19210" fmla="*/ 4980235 w 12207421"/>
              <a:gd name="connsiteY19210" fmla="*/ 3202199 h 6933129"/>
              <a:gd name="connsiteX19211" fmla="*/ 4973181 w 12207421"/>
              <a:gd name="connsiteY19211" fmla="*/ 3193733 h 6933129"/>
              <a:gd name="connsiteX19212" fmla="*/ 4973886 w 12207421"/>
              <a:gd name="connsiteY19212" fmla="*/ 3179625 h 6933129"/>
              <a:gd name="connsiteX19213" fmla="*/ 4965421 w 12207421"/>
              <a:gd name="connsiteY19213" fmla="*/ 3181741 h 6933129"/>
              <a:gd name="connsiteX19214" fmla="*/ 4964010 w 12207421"/>
              <a:gd name="connsiteY19214" fmla="*/ 3181741 h 6933129"/>
              <a:gd name="connsiteX19215" fmla="*/ 4956956 w 12207421"/>
              <a:gd name="connsiteY19215" fmla="*/ 3176097 h 6933129"/>
              <a:gd name="connsiteX19216" fmla="*/ 4962599 w 12207421"/>
              <a:gd name="connsiteY19216" fmla="*/ 3167632 h 6933129"/>
              <a:gd name="connsiteX19217" fmla="*/ 4975297 w 12207421"/>
              <a:gd name="connsiteY19217" fmla="*/ 3164810 h 6933129"/>
              <a:gd name="connsiteX19218" fmla="*/ 4976708 w 12207421"/>
              <a:gd name="connsiteY19218" fmla="*/ 3141530 h 6933129"/>
              <a:gd name="connsiteX19219" fmla="*/ 4984468 w 12207421"/>
              <a:gd name="connsiteY19219" fmla="*/ 3135181 h 6933129"/>
              <a:gd name="connsiteX19220" fmla="*/ 8555782 w 12207421"/>
              <a:gd name="connsiteY19220" fmla="*/ 3135080 h 6933129"/>
              <a:gd name="connsiteX19221" fmla="*/ 8560720 w 12207421"/>
              <a:gd name="connsiteY19221" fmla="*/ 3141429 h 6933129"/>
              <a:gd name="connsiteX19222" fmla="*/ 8567775 w 12207421"/>
              <a:gd name="connsiteY19222" fmla="*/ 3216913 h 6933129"/>
              <a:gd name="connsiteX19223" fmla="*/ 8561426 w 12207421"/>
              <a:gd name="connsiteY19223" fmla="*/ 3224672 h 6933129"/>
              <a:gd name="connsiteX19224" fmla="*/ 8560720 w 12207421"/>
              <a:gd name="connsiteY19224" fmla="*/ 3224672 h 6933129"/>
              <a:gd name="connsiteX19225" fmla="*/ 8553666 w 12207421"/>
              <a:gd name="connsiteY19225" fmla="*/ 3218323 h 6933129"/>
              <a:gd name="connsiteX19226" fmla="*/ 8548728 w 12207421"/>
              <a:gd name="connsiteY19226" fmla="*/ 3162592 h 6933129"/>
              <a:gd name="connsiteX19227" fmla="*/ 8537441 w 12207421"/>
              <a:gd name="connsiteY19227" fmla="*/ 3178819 h 6933129"/>
              <a:gd name="connsiteX19228" fmla="*/ 8526858 w 12207421"/>
              <a:gd name="connsiteY19228" fmla="*/ 3180229 h 6933129"/>
              <a:gd name="connsiteX19229" fmla="*/ 8525447 w 12207421"/>
              <a:gd name="connsiteY19229" fmla="*/ 3170353 h 6933129"/>
              <a:gd name="connsiteX19230" fmla="*/ 8548022 w 12207421"/>
              <a:gd name="connsiteY19230" fmla="*/ 3137902 h 6933129"/>
              <a:gd name="connsiteX19231" fmla="*/ 8555782 w 12207421"/>
              <a:gd name="connsiteY19231" fmla="*/ 3135080 h 6933129"/>
              <a:gd name="connsiteX19232" fmla="*/ 9444638 w 12207421"/>
              <a:gd name="connsiteY19232" fmla="*/ 3134374 h 6933129"/>
              <a:gd name="connsiteX19233" fmla="*/ 9434761 w 12207421"/>
              <a:gd name="connsiteY19233" fmla="*/ 3136491 h 6933129"/>
              <a:gd name="connsiteX19234" fmla="*/ 9437583 w 12207421"/>
              <a:gd name="connsiteY19234" fmla="*/ 3158359 h 6933129"/>
              <a:gd name="connsiteX19235" fmla="*/ 9446754 w 12207421"/>
              <a:gd name="connsiteY19235" fmla="*/ 3166825 h 6933129"/>
              <a:gd name="connsiteX19236" fmla="*/ 9455219 w 12207421"/>
              <a:gd name="connsiteY19236" fmla="*/ 3171057 h 6933129"/>
              <a:gd name="connsiteX19237" fmla="*/ 9455925 w 12207421"/>
              <a:gd name="connsiteY19237" fmla="*/ 3173173 h 6933129"/>
              <a:gd name="connsiteX19238" fmla="*/ 9456630 w 12207421"/>
              <a:gd name="connsiteY19238" fmla="*/ 3173173 h 6933129"/>
              <a:gd name="connsiteX19239" fmla="*/ 9458747 w 12207421"/>
              <a:gd name="connsiteY19239" fmla="*/ 3147072 h 6933129"/>
              <a:gd name="connsiteX19240" fmla="*/ 9444638 w 12207421"/>
              <a:gd name="connsiteY19240" fmla="*/ 3134374 h 6933129"/>
              <a:gd name="connsiteX19241" fmla="*/ 7410893 w 12207421"/>
              <a:gd name="connsiteY19241" fmla="*/ 3132259 h 6933129"/>
              <a:gd name="connsiteX19242" fmla="*/ 7415789 w 12207421"/>
              <a:gd name="connsiteY19242" fmla="*/ 3137902 h 6933129"/>
              <a:gd name="connsiteX19243" fmla="*/ 7420727 w 12207421"/>
              <a:gd name="connsiteY19243" fmla="*/ 3222555 h 6933129"/>
              <a:gd name="connsiteX19244" fmla="*/ 7414420 w 12207421"/>
              <a:gd name="connsiteY19244" fmla="*/ 3230315 h 6933129"/>
              <a:gd name="connsiteX19245" fmla="*/ 7413715 w 12207421"/>
              <a:gd name="connsiteY19245" fmla="*/ 3230315 h 6933129"/>
              <a:gd name="connsiteX19246" fmla="*/ 7406661 w 12207421"/>
              <a:gd name="connsiteY19246" fmla="*/ 3223966 h 6933129"/>
              <a:gd name="connsiteX19247" fmla="*/ 7403133 w 12207421"/>
              <a:gd name="connsiteY19247" fmla="*/ 3165414 h 6933129"/>
              <a:gd name="connsiteX19248" fmla="*/ 7393963 w 12207421"/>
              <a:gd name="connsiteY19248" fmla="*/ 3183756 h 6933129"/>
              <a:gd name="connsiteX19249" fmla="*/ 7384792 w 12207421"/>
              <a:gd name="connsiteY19249" fmla="*/ 3186578 h 6933129"/>
              <a:gd name="connsiteX19250" fmla="*/ 7381970 w 12207421"/>
              <a:gd name="connsiteY19250" fmla="*/ 3177407 h 6933129"/>
              <a:gd name="connsiteX19251" fmla="*/ 7403133 w 12207421"/>
              <a:gd name="connsiteY19251" fmla="*/ 3135786 h 6933129"/>
              <a:gd name="connsiteX19252" fmla="*/ 7410893 w 12207421"/>
              <a:gd name="connsiteY19252" fmla="*/ 3132259 h 6933129"/>
              <a:gd name="connsiteX19253" fmla="*/ 9375505 w 12207421"/>
              <a:gd name="connsiteY19253" fmla="*/ 3131553 h 6933129"/>
              <a:gd name="connsiteX19254" fmla="*/ 9383265 w 12207421"/>
              <a:gd name="connsiteY19254" fmla="*/ 3137902 h 6933129"/>
              <a:gd name="connsiteX19255" fmla="*/ 9388203 w 12207421"/>
              <a:gd name="connsiteY19255" fmla="*/ 3189399 h 6933129"/>
              <a:gd name="connsiteX19256" fmla="*/ 9403722 w 12207421"/>
              <a:gd name="connsiteY19256" fmla="*/ 3188694 h 6933129"/>
              <a:gd name="connsiteX19257" fmla="*/ 9410777 w 12207421"/>
              <a:gd name="connsiteY19257" fmla="*/ 3194337 h 6933129"/>
              <a:gd name="connsiteX19258" fmla="*/ 9406544 w 12207421"/>
              <a:gd name="connsiteY19258" fmla="*/ 3202097 h 6933129"/>
              <a:gd name="connsiteX19259" fmla="*/ 9396668 w 12207421"/>
              <a:gd name="connsiteY19259" fmla="*/ 3205624 h 6933129"/>
              <a:gd name="connsiteX19260" fmla="*/ 9390319 w 12207421"/>
              <a:gd name="connsiteY19260" fmla="*/ 3204919 h 6933129"/>
              <a:gd name="connsiteX19261" fmla="*/ 9393846 w 12207421"/>
              <a:gd name="connsiteY19261" fmla="*/ 3241602 h 6933129"/>
              <a:gd name="connsiteX19262" fmla="*/ 9387497 w 12207421"/>
              <a:gd name="connsiteY19262" fmla="*/ 3249362 h 6933129"/>
              <a:gd name="connsiteX19263" fmla="*/ 9386792 w 12207421"/>
              <a:gd name="connsiteY19263" fmla="*/ 3249362 h 6933129"/>
              <a:gd name="connsiteX19264" fmla="*/ 9379737 w 12207421"/>
              <a:gd name="connsiteY19264" fmla="*/ 3243013 h 6933129"/>
              <a:gd name="connsiteX19265" fmla="*/ 9376210 w 12207421"/>
              <a:gd name="connsiteY19265" fmla="*/ 3204919 h 6933129"/>
              <a:gd name="connsiteX19266" fmla="*/ 9315541 w 12207421"/>
              <a:gd name="connsiteY19266" fmla="*/ 3208446 h 6933129"/>
              <a:gd name="connsiteX19267" fmla="*/ 9314836 w 12207421"/>
              <a:gd name="connsiteY19267" fmla="*/ 3208446 h 6933129"/>
              <a:gd name="connsiteX19268" fmla="*/ 9308487 w 12207421"/>
              <a:gd name="connsiteY19268" fmla="*/ 3204213 h 6933129"/>
              <a:gd name="connsiteX19269" fmla="*/ 9309898 w 12207421"/>
              <a:gd name="connsiteY19269" fmla="*/ 3196453 h 6933129"/>
              <a:gd name="connsiteX19270" fmla="*/ 9362807 w 12207421"/>
              <a:gd name="connsiteY19270" fmla="*/ 3140724 h 6933129"/>
              <a:gd name="connsiteX19271" fmla="*/ 9369156 w 12207421"/>
              <a:gd name="connsiteY19271" fmla="*/ 3138607 h 6933129"/>
              <a:gd name="connsiteX19272" fmla="*/ 9375505 w 12207421"/>
              <a:gd name="connsiteY19272" fmla="*/ 3131553 h 6933129"/>
              <a:gd name="connsiteX19273" fmla="*/ 3900911 w 12207421"/>
              <a:gd name="connsiteY19273" fmla="*/ 3127421 h 6933129"/>
              <a:gd name="connsiteX19274" fmla="*/ 3908670 w 12207421"/>
              <a:gd name="connsiteY19274" fmla="*/ 3133770 h 6933129"/>
              <a:gd name="connsiteX19275" fmla="*/ 3912198 w 12207421"/>
              <a:gd name="connsiteY19275" fmla="*/ 3166221 h 6933129"/>
              <a:gd name="connsiteX19276" fmla="*/ 3940415 w 12207421"/>
              <a:gd name="connsiteY19276" fmla="*/ 3154227 h 6933129"/>
              <a:gd name="connsiteX19277" fmla="*/ 3949586 w 12207421"/>
              <a:gd name="connsiteY19277" fmla="*/ 3157755 h 6933129"/>
              <a:gd name="connsiteX19278" fmla="*/ 3946059 w 12207421"/>
              <a:gd name="connsiteY19278" fmla="*/ 3166927 h 6933129"/>
              <a:gd name="connsiteX19279" fmla="*/ 3914314 w 12207421"/>
              <a:gd name="connsiteY19279" fmla="*/ 3181035 h 6933129"/>
              <a:gd name="connsiteX19280" fmla="*/ 3917841 w 12207421"/>
              <a:gd name="connsiteY19280" fmla="*/ 3212780 h 6933129"/>
              <a:gd name="connsiteX19281" fmla="*/ 3911492 w 12207421"/>
              <a:gd name="connsiteY19281" fmla="*/ 3220540 h 6933129"/>
              <a:gd name="connsiteX19282" fmla="*/ 3910787 w 12207421"/>
              <a:gd name="connsiteY19282" fmla="*/ 3220540 h 6933129"/>
              <a:gd name="connsiteX19283" fmla="*/ 3903732 w 12207421"/>
              <a:gd name="connsiteY19283" fmla="*/ 3214191 h 6933129"/>
              <a:gd name="connsiteX19284" fmla="*/ 3900911 w 12207421"/>
              <a:gd name="connsiteY19284" fmla="*/ 3186679 h 6933129"/>
              <a:gd name="connsiteX19285" fmla="*/ 3879746 w 12207421"/>
              <a:gd name="connsiteY19285" fmla="*/ 3195849 h 6933129"/>
              <a:gd name="connsiteX19286" fmla="*/ 3876924 w 12207421"/>
              <a:gd name="connsiteY19286" fmla="*/ 3196555 h 6933129"/>
              <a:gd name="connsiteX19287" fmla="*/ 3870575 w 12207421"/>
              <a:gd name="connsiteY19287" fmla="*/ 3192322 h 6933129"/>
              <a:gd name="connsiteX19288" fmla="*/ 3874103 w 12207421"/>
              <a:gd name="connsiteY19288" fmla="*/ 3183152 h 6933129"/>
              <a:gd name="connsiteX19289" fmla="*/ 3898794 w 12207421"/>
              <a:gd name="connsiteY19289" fmla="*/ 3172570 h 6933129"/>
              <a:gd name="connsiteX19290" fmla="*/ 3894560 w 12207421"/>
              <a:gd name="connsiteY19290" fmla="*/ 3135181 h 6933129"/>
              <a:gd name="connsiteX19291" fmla="*/ 3900911 w 12207421"/>
              <a:gd name="connsiteY19291" fmla="*/ 3127421 h 6933129"/>
              <a:gd name="connsiteX19292" fmla="*/ 8443617 w 12207421"/>
              <a:gd name="connsiteY19292" fmla="*/ 3123793 h 6933129"/>
              <a:gd name="connsiteX19293" fmla="*/ 8453493 w 12207421"/>
              <a:gd name="connsiteY19293" fmla="*/ 3123793 h 6933129"/>
              <a:gd name="connsiteX19294" fmla="*/ 8453493 w 12207421"/>
              <a:gd name="connsiteY19294" fmla="*/ 3133669 h 6933129"/>
              <a:gd name="connsiteX19295" fmla="*/ 8412577 w 12207421"/>
              <a:gd name="connsiteY19295" fmla="*/ 3274758 h 6933129"/>
              <a:gd name="connsiteX19296" fmla="*/ 8430214 w 12207421"/>
              <a:gd name="connsiteY19296" fmla="*/ 3312851 h 6933129"/>
              <a:gd name="connsiteX19297" fmla="*/ 8464780 w 12207421"/>
              <a:gd name="connsiteY19297" fmla="*/ 3327666 h 6933129"/>
              <a:gd name="connsiteX19298" fmla="*/ 8473246 w 12207421"/>
              <a:gd name="connsiteY19298" fmla="*/ 3334015 h 6933129"/>
              <a:gd name="connsiteX19299" fmla="*/ 8466897 w 12207421"/>
              <a:gd name="connsiteY19299" fmla="*/ 3341775 h 6933129"/>
              <a:gd name="connsiteX19300" fmla="*/ 8461253 w 12207421"/>
              <a:gd name="connsiteY19300" fmla="*/ 3342480 h 6933129"/>
              <a:gd name="connsiteX19301" fmla="*/ 8419631 w 12207421"/>
              <a:gd name="connsiteY19301" fmla="*/ 3322728 h 6933129"/>
              <a:gd name="connsiteX19302" fmla="*/ 8399174 w 12207421"/>
              <a:gd name="connsiteY19302" fmla="*/ 3278285 h 6933129"/>
              <a:gd name="connsiteX19303" fmla="*/ 8443617 w 12207421"/>
              <a:gd name="connsiteY19303" fmla="*/ 3123793 h 6933129"/>
              <a:gd name="connsiteX19304" fmla="*/ 9447459 w 12207421"/>
              <a:gd name="connsiteY19304" fmla="*/ 3120265 h 6933129"/>
              <a:gd name="connsiteX19305" fmla="*/ 9472150 w 12207421"/>
              <a:gd name="connsiteY19305" fmla="*/ 3142840 h 6933129"/>
              <a:gd name="connsiteX19306" fmla="*/ 9467212 w 12207421"/>
              <a:gd name="connsiteY19306" fmla="*/ 3180933 h 6933129"/>
              <a:gd name="connsiteX19307" fmla="*/ 9481320 w 12207421"/>
              <a:gd name="connsiteY19307" fmla="*/ 3211973 h 6933129"/>
              <a:gd name="connsiteX19308" fmla="*/ 9469328 w 12207421"/>
              <a:gd name="connsiteY19308" fmla="*/ 3231725 h 6933129"/>
              <a:gd name="connsiteX19309" fmla="*/ 9451692 w 12207421"/>
              <a:gd name="connsiteY19309" fmla="*/ 3237369 h 6933129"/>
              <a:gd name="connsiteX19310" fmla="*/ 9445343 w 12207421"/>
              <a:gd name="connsiteY19310" fmla="*/ 3236663 h 6933129"/>
              <a:gd name="connsiteX19311" fmla="*/ 9419947 w 12207421"/>
              <a:gd name="connsiteY19311" fmla="*/ 3200686 h 6933129"/>
              <a:gd name="connsiteX19312" fmla="*/ 9434056 w 12207421"/>
              <a:gd name="connsiteY19312" fmla="*/ 3173879 h 6933129"/>
              <a:gd name="connsiteX19313" fmla="*/ 9427002 w 12207421"/>
              <a:gd name="connsiteY19313" fmla="*/ 3166825 h 6933129"/>
              <a:gd name="connsiteX19314" fmla="*/ 9424180 w 12207421"/>
              <a:gd name="connsiteY19314" fmla="*/ 3126616 h 6933129"/>
              <a:gd name="connsiteX19315" fmla="*/ 9447459 w 12207421"/>
              <a:gd name="connsiteY19315" fmla="*/ 3120265 h 6933129"/>
              <a:gd name="connsiteX19316" fmla="*/ 8746956 w 12207421"/>
              <a:gd name="connsiteY19316" fmla="*/ 3118855 h 6933129"/>
              <a:gd name="connsiteX19317" fmla="*/ 8757537 w 12207421"/>
              <a:gd name="connsiteY19317" fmla="*/ 3119561 h 6933129"/>
              <a:gd name="connsiteX19318" fmla="*/ 8787167 w 12207421"/>
              <a:gd name="connsiteY19318" fmla="*/ 3377753 h 6933129"/>
              <a:gd name="connsiteX19319" fmla="*/ 8780818 w 12207421"/>
              <a:gd name="connsiteY19319" fmla="*/ 3381280 h 6933129"/>
              <a:gd name="connsiteX19320" fmla="*/ 8777290 w 12207421"/>
              <a:gd name="connsiteY19320" fmla="*/ 3380575 h 6933129"/>
              <a:gd name="connsiteX19321" fmla="*/ 8774469 w 12207421"/>
              <a:gd name="connsiteY19321" fmla="*/ 3371404 h 6933129"/>
              <a:gd name="connsiteX19322" fmla="*/ 8746250 w 12207421"/>
              <a:gd name="connsiteY19322" fmla="*/ 3128731 h 6933129"/>
              <a:gd name="connsiteX19323" fmla="*/ 8746956 w 12207421"/>
              <a:gd name="connsiteY19323" fmla="*/ 3118855 h 6933129"/>
              <a:gd name="connsiteX19324" fmla="*/ 8252441 w 12207421"/>
              <a:gd name="connsiteY19324" fmla="*/ 3116738 h 6933129"/>
              <a:gd name="connsiteX19325" fmla="*/ 8291946 w 12207421"/>
              <a:gd name="connsiteY19325" fmla="*/ 3159770 h 6933129"/>
              <a:gd name="connsiteX19326" fmla="*/ 8278543 w 12207421"/>
              <a:gd name="connsiteY19326" fmla="*/ 3343891 h 6933129"/>
              <a:gd name="connsiteX19327" fmla="*/ 8272899 w 12207421"/>
              <a:gd name="connsiteY19327" fmla="*/ 3347418 h 6933129"/>
              <a:gd name="connsiteX19328" fmla="*/ 8270783 w 12207421"/>
              <a:gd name="connsiteY19328" fmla="*/ 3347418 h 6933129"/>
              <a:gd name="connsiteX19329" fmla="*/ 8261612 w 12207421"/>
              <a:gd name="connsiteY19329" fmla="*/ 3345302 h 6933129"/>
              <a:gd name="connsiteX19330" fmla="*/ 8256674 w 12207421"/>
              <a:gd name="connsiteY19330" fmla="*/ 3336836 h 6933129"/>
              <a:gd name="connsiteX19331" fmla="*/ 8265139 w 12207421"/>
              <a:gd name="connsiteY19331" fmla="*/ 3331898 h 6933129"/>
              <a:gd name="connsiteX19332" fmla="*/ 8269372 w 12207421"/>
              <a:gd name="connsiteY19332" fmla="*/ 3333310 h 6933129"/>
              <a:gd name="connsiteX19333" fmla="*/ 8279248 w 12207421"/>
              <a:gd name="connsiteY19333" fmla="*/ 3166825 h 6933129"/>
              <a:gd name="connsiteX19334" fmla="*/ 8246798 w 12207421"/>
              <a:gd name="connsiteY19334" fmla="*/ 3129436 h 6933129"/>
              <a:gd name="connsiteX19335" fmla="*/ 8243271 w 12207421"/>
              <a:gd name="connsiteY19335" fmla="*/ 3120266 h 6933129"/>
              <a:gd name="connsiteX19336" fmla="*/ 8252441 w 12207421"/>
              <a:gd name="connsiteY19336" fmla="*/ 3116738 h 6933129"/>
              <a:gd name="connsiteX19337" fmla="*/ 4884296 w 12207421"/>
              <a:gd name="connsiteY19337" fmla="*/ 3106963 h 6933129"/>
              <a:gd name="connsiteX19338" fmla="*/ 4908281 w 12207421"/>
              <a:gd name="connsiteY19338" fmla="*/ 3108374 h 6933129"/>
              <a:gd name="connsiteX19339" fmla="*/ 4923801 w 12207421"/>
              <a:gd name="connsiteY19339" fmla="*/ 3126715 h 6933129"/>
              <a:gd name="connsiteX19340" fmla="*/ 4920274 w 12207421"/>
              <a:gd name="connsiteY19340" fmla="*/ 3149996 h 6933129"/>
              <a:gd name="connsiteX19341" fmla="*/ 4935088 w 12207421"/>
              <a:gd name="connsiteY19341" fmla="*/ 3171159 h 6933129"/>
              <a:gd name="connsiteX19342" fmla="*/ 4924507 w 12207421"/>
              <a:gd name="connsiteY19342" fmla="*/ 3193028 h 6933129"/>
              <a:gd name="connsiteX19343" fmla="*/ 4898405 w 12207421"/>
              <a:gd name="connsiteY19343" fmla="*/ 3199377 h 6933129"/>
              <a:gd name="connsiteX19344" fmla="*/ 4893467 w 12207421"/>
              <a:gd name="connsiteY19344" fmla="*/ 3190912 h 6933129"/>
              <a:gd name="connsiteX19345" fmla="*/ 4901932 w 12207421"/>
              <a:gd name="connsiteY19345" fmla="*/ 3185973 h 6933129"/>
              <a:gd name="connsiteX19346" fmla="*/ 4917452 w 12207421"/>
              <a:gd name="connsiteY19346" fmla="*/ 3181741 h 6933129"/>
              <a:gd name="connsiteX19347" fmla="*/ 4922390 w 12207421"/>
              <a:gd name="connsiteY19347" fmla="*/ 3171159 h 6933129"/>
              <a:gd name="connsiteX19348" fmla="*/ 4914630 w 12207421"/>
              <a:gd name="connsiteY19348" fmla="*/ 3161283 h 6933129"/>
              <a:gd name="connsiteX19349" fmla="*/ 4910398 w 12207421"/>
              <a:gd name="connsiteY19349" fmla="*/ 3159872 h 6933129"/>
              <a:gd name="connsiteX19350" fmla="*/ 4901227 w 12207421"/>
              <a:gd name="connsiteY19350" fmla="*/ 3163399 h 6933129"/>
              <a:gd name="connsiteX19351" fmla="*/ 4893467 w 12207421"/>
              <a:gd name="connsiteY19351" fmla="*/ 3159167 h 6933129"/>
              <a:gd name="connsiteX19352" fmla="*/ 4895584 w 12207421"/>
              <a:gd name="connsiteY19352" fmla="*/ 3150701 h 6933129"/>
              <a:gd name="connsiteX19353" fmla="*/ 4905460 w 12207421"/>
              <a:gd name="connsiteY19353" fmla="*/ 3146468 h 6933129"/>
              <a:gd name="connsiteX19354" fmla="*/ 4908987 w 12207421"/>
              <a:gd name="connsiteY19354" fmla="*/ 3142235 h 6933129"/>
              <a:gd name="connsiteX19355" fmla="*/ 4911103 w 12207421"/>
              <a:gd name="connsiteY19355" fmla="*/ 3129537 h 6933129"/>
              <a:gd name="connsiteX19356" fmla="*/ 4902638 w 12207421"/>
              <a:gd name="connsiteY19356" fmla="*/ 3120366 h 6933129"/>
              <a:gd name="connsiteX19357" fmla="*/ 4889940 w 12207421"/>
              <a:gd name="connsiteY19357" fmla="*/ 3119661 h 6933129"/>
              <a:gd name="connsiteX19358" fmla="*/ 4875830 w 12207421"/>
              <a:gd name="connsiteY19358" fmla="*/ 3154229 h 6933129"/>
              <a:gd name="connsiteX19359" fmla="*/ 4892762 w 12207421"/>
              <a:gd name="connsiteY19359" fmla="*/ 3219835 h 6933129"/>
              <a:gd name="connsiteX19360" fmla="*/ 4889940 w 12207421"/>
              <a:gd name="connsiteY19360" fmla="*/ 3229711 h 6933129"/>
              <a:gd name="connsiteX19361" fmla="*/ 4886413 w 12207421"/>
              <a:gd name="connsiteY19361" fmla="*/ 3230416 h 6933129"/>
              <a:gd name="connsiteX19362" fmla="*/ 4880064 w 12207421"/>
              <a:gd name="connsiteY19362" fmla="*/ 3226889 h 6933129"/>
              <a:gd name="connsiteX19363" fmla="*/ 4861016 w 12207421"/>
              <a:gd name="connsiteY19363" fmla="*/ 3154934 h 6933129"/>
              <a:gd name="connsiteX19364" fmla="*/ 4884296 w 12207421"/>
              <a:gd name="connsiteY19364" fmla="*/ 3106963 h 6933129"/>
              <a:gd name="connsiteX19365" fmla="*/ 10935604 w 12207421"/>
              <a:gd name="connsiteY19365" fmla="*/ 3101779 h 6933129"/>
              <a:gd name="connsiteX19366" fmla="*/ 10907386 w 12207421"/>
              <a:gd name="connsiteY19366" fmla="*/ 3136346 h 6933129"/>
              <a:gd name="connsiteX19367" fmla="*/ 10882696 w 12207421"/>
              <a:gd name="connsiteY19367" fmla="*/ 3295071 h 6933129"/>
              <a:gd name="connsiteX19368" fmla="*/ 10922906 w 12207421"/>
              <a:gd name="connsiteY19368" fmla="*/ 3361382 h 6933129"/>
              <a:gd name="connsiteX19369" fmla="*/ 10983575 w 12207421"/>
              <a:gd name="connsiteY19369" fmla="*/ 3260504 h 6933129"/>
              <a:gd name="connsiteX19370" fmla="*/ 10935604 w 12207421"/>
              <a:gd name="connsiteY19370" fmla="*/ 3101779 h 6933129"/>
              <a:gd name="connsiteX19371" fmla="*/ 9137771 w 12207421"/>
              <a:gd name="connsiteY19371" fmla="*/ 3096987 h 6933129"/>
              <a:gd name="connsiteX19372" fmla="*/ 9145531 w 12207421"/>
              <a:gd name="connsiteY19372" fmla="*/ 3103337 h 6933129"/>
              <a:gd name="connsiteX19373" fmla="*/ 9139182 w 12207421"/>
              <a:gd name="connsiteY19373" fmla="*/ 3111096 h 6933129"/>
              <a:gd name="connsiteX19374" fmla="*/ 9023489 w 12207421"/>
              <a:gd name="connsiteY19374" fmla="*/ 3120973 h 6933129"/>
              <a:gd name="connsiteX19375" fmla="*/ 9022783 w 12207421"/>
              <a:gd name="connsiteY19375" fmla="*/ 3120973 h 6933129"/>
              <a:gd name="connsiteX19376" fmla="*/ 9015729 w 12207421"/>
              <a:gd name="connsiteY19376" fmla="*/ 3114624 h 6933129"/>
              <a:gd name="connsiteX19377" fmla="*/ 9022078 w 12207421"/>
              <a:gd name="connsiteY19377" fmla="*/ 3106864 h 6933129"/>
              <a:gd name="connsiteX19378" fmla="*/ 386413 w 12207421"/>
              <a:gd name="connsiteY19378" fmla="*/ 3096381 h 6933129"/>
              <a:gd name="connsiteX19379" fmla="*/ 358195 w 12207421"/>
              <a:gd name="connsiteY19379" fmla="*/ 3130948 h 6933129"/>
              <a:gd name="connsiteX19380" fmla="*/ 333505 w 12207421"/>
              <a:gd name="connsiteY19380" fmla="*/ 3289673 h 6933129"/>
              <a:gd name="connsiteX19381" fmla="*/ 373715 w 12207421"/>
              <a:gd name="connsiteY19381" fmla="*/ 3355984 h 6933129"/>
              <a:gd name="connsiteX19382" fmla="*/ 434383 w 12207421"/>
              <a:gd name="connsiteY19382" fmla="*/ 3255106 h 6933129"/>
              <a:gd name="connsiteX19383" fmla="*/ 386413 w 12207421"/>
              <a:gd name="connsiteY19383" fmla="*/ 3096381 h 6933129"/>
              <a:gd name="connsiteX19384" fmla="*/ 10071069 w 12207421"/>
              <a:gd name="connsiteY19384" fmla="*/ 3094165 h 6933129"/>
              <a:gd name="connsiteX19385" fmla="*/ 10044967 w 12207421"/>
              <a:gd name="connsiteY19385" fmla="*/ 3106158 h 6933129"/>
              <a:gd name="connsiteX19386" fmla="*/ 10043556 w 12207421"/>
              <a:gd name="connsiteY19386" fmla="*/ 3121678 h 6933129"/>
              <a:gd name="connsiteX19387" fmla="*/ 10051316 w 12207421"/>
              <a:gd name="connsiteY19387" fmla="*/ 3128732 h 6933129"/>
              <a:gd name="connsiteX19388" fmla="*/ 10068952 w 12207421"/>
              <a:gd name="connsiteY19388" fmla="*/ 3116740 h 6933129"/>
              <a:gd name="connsiteX19389" fmla="*/ 10071069 w 12207421"/>
              <a:gd name="connsiteY19389" fmla="*/ 3094165 h 6933129"/>
              <a:gd name="connsiteX19390" fmla="*/ 5120618 w 12207421"/>
              <a:gd name="connsiteY19390" fmla="*/ 3093559 h 6933129"/>
              <a:gd name="connsiteX19391" fmla="*/ 5129789 w 12207421"/>
              <a:gd name="connsiteY19391" fmla="*/ 3097086 h 6933129"/>
              <a:gd name="connsiteX19392" fmla="*/ 5117091 w 12207421"/>
              <a:gd name="connsiteY19392" fmla="*/ 3417358 h 6933129"/>
              <a:gd name="connsiteX19393" fmla="*/ 5111448 w 12207421"/>
              <a:gd name="connsiteY19393" fmla="*/ 3420885 h 6933129"/>
              <a:gd name="connsiteX19394" fmla="*/ 5108626 w 12207421"/>
              <a:gd name="connsiteY19394" fmla="*/ 3420179 h 6933129"/>
              <a:gd name="connsiteX19395" fmla="*/ 5105099 w 12207421"/>
              <a:gd name="connsiteY19395" fmla="*/ 3411714 h 6933129"/>
              <a:gd name="connsiteX19396" fmla="*/ 5108626 w 12207421"/>
              <a:gd name="connsiteY19396" fmla="*/ 3400427 h 6933129"/>
              <a:gd name="connsiteX19397" fmla="*/ 5114975 w 12207421"/>
              <a:gd name="connsiteY19397" fmla="*/ 3395489 h 6933129"/>
              <a:gd name="connsiteX19398" fmla="*/ 5117797 w 12207421"/>
              <a:gd name="connsiteY19398" fmla="*/ 3103435 h 6933129"/>
              <a:gd name="connsiteX19399" fmla="*/ 5120618 w 12207421"/>
              <a:gd name="connsiteY19399" fmla="*/ 3093559 h 6933129"/>
              <a:gd name="connsiteX19400" fmla="*/ 7048290 w 12207421"/>
              <a:gd name="connsiteY19400" fmla="*/ 3089932 h 6933129"/>
              <a:gd name="connsiteX19401" fmla="*/ 7427781 w 12207421"/>
              <a:gd name="connsiteY19401" fmla="*/ 3090637 h 6933129"/>
              <a:gd name="connsiteX19402" fmla="*/ 7434836 w 12207421"/>
              <a:gd name="connsiteY19402" fmla="*/ 3097692 h 6933129"/>
              <a:gd name="connsiteX19403" fmla="*/ 7427781 w 12207421"/>
              <a:gd name="connsiteY19403" fmla="*/ 3104746 h 6933129"/>
              <a:gd name="connsiteX19404" fmla="*/ 7054640 w 12207421"/>
              <a:gd name="connsiteY19404" fmla="*/ 3104746 h 6933129"/>
              <a:gd name="connsiteX19405" fmla="*/ 7017956 w 12207421"/>
              <a:gd name="connsiteY19405" fmla="*/ 3330488 h 6933129"/>
              <a:gd name="connsiteX19406" fmla="*/ 7011607 w 12207421"/>
              <a:gd name="connsiteY19406" fmla="*/ 3336132 h 6933129"/>
              <a:gd name="connsiteX19407" fmla="*/ 7004552 w 12207421"/>
              <a:gd name="connsiteY19407" fmla="*/ 3330488 h 6933129"/>
              <a:gd name="connsiteX19408" fmla="*/ 6948821 w 12207421"/>
              <a:gd name="connsiteY19408" fmla="*/ 3107568 h 6933129"/>
              <a:gd name="connsiteX19409" fmla="*/ 6953759 w 12207421"/>
              <a:gd name="connsiteY19409" fmla="*/ 3099102 h 6933129"/>
              <a:gd name="connsiteX19410" fmla="*/ 6962224 w 12207421"/>
              <a:gd name="connsiteY19410" fmla="*/ 3104041 h 6933129"/>
              <a:gd name="connsiteX19411" fmla="*/ 7008785 w 12207421"/>
              <a:gd name="connsiteY19411" fmla="*/ 3293100 h 6933129"/>
              <a:gd name="connsiteX19412" fmla="*/ 7041236 w 12207421"/>
              <a:gd name="connsiteY19412" fmla="*/ 3095575 h 6933129"/>
              <a:gd name="connsiteX19413" fmla="*/ 7048290 w 12207421"/>
              <a:gd name="connsiteY19413" fmla="*/ 3089932 h 6933129"/>
              <a:gd name="connsiteX19414" fmla="*/ 10138791 w 12207421"/>
              <a:gd name="connsiteY19414" fmla="*/ 3082878 h 6933129"/>
              <a:gd name="connsiteX19415" fmla="*/ 10146551 w 12207421"/>
              <a:gd name="connsiteY19415" fmla="*/ 3089227 h 6933129"/>
              <a:gd name="connsiteX19416" fmla="*/ 10147962 w 12207421"/>
              <a:gd name="connsiteY19416" fmla="*/ 3108979 h 6933129"/>
              <a:gd name="connsiteX19417" fmla="*/ 10157133 w 12207421"/>
              <a:gd name="connsiteY19417" fmla="*/ 3107568 h 6933129"/>
              <a:gd name="connsiteX19418" fmla="*/ 10165598 w 12207421"/>
              <a:gd name="connsiteY19418" fmla="*/ 3113212 h 6933129"/>
              <a:gd name="connsiteX19419" fmla="*/ 10159954 w 12207421"/>
              <a:gd name="connsiteY19419" fmla="*/ 3121678 h 6933129"/>
              <a:gd name="connsiteX19420" fmla="*/ 10149373 w 12207421"/>
              <a:gd name="connsiteY19420" fmla="*/ 3123088 h 6933129"/>
              <a:gd name="connsiteX19421" fmla="*/ 10150078 w 12207421"/>
              <a:gd name="connsiteY19421" fmla="*/ 3138608 h 6933129"/>
              <a:gd name="connsiteX19422" fmla="*/ 10143729 w 12207421"/>
              <a:gd name="connsiteY19422" fmla="*/ 3146368 h 6933129"/>
              <a:gd name="connsiteX19423" fmla="*/ 10143024 w 12207421"/>
              <a:gd name="connsiteY19423" fmla="*/ 3146368 h 6933129"/>
              <a:gd name="connsiteX19424" fmla="*/ 10135970 w 12207421"/>
              <a:gd name="connsiteY19424" fmla="*/ 3140019 h 6933129"/>
              <a:gd name="connsiteX19425" fmla="*/ 10135264 w 12207421"/>
              <a:gd name="connsiteY19425" fmla="*/ 3125910 h 6933129"/>
              <a:gd name="connsiteX19426" fmla="*/ 10122566 w 12207421"/>
              <a:gd name="connsiteY19426" fmla="*/ 3128026 h 6933129"/>
              <a:gd name="connsiteX19427" fmla="*/ 10121155 w 12207421"/>
              <a:gd name="connsiteY19427" fmla="*/ 3128026 h 6933129"/>
              <a:gd name="connsiteX19428" fmla="*/ 10114101 w 12207421"/>
              <a:gd name="connsiteY19428" fmla="*/ 3122383 h 6933129"/>
              <a:gd name="connsiteX19429" fmla="*/ 10119744 w 12207421"/>
              <a:gd name="connsiteY19429" fmla="*/ 3113917 h 6933129"/>
              <a:gd name="connsiteX19430" fmla="*/ 10133853 w 12207421"/>
              <a:gd name="connsiteY19430" fmla="*/ 3111801 h 6933129"/>
              <a:gd name="connsiteX19431" fmla="*/ 10132442 w 12207421"/>
              <a:gd name="connsiteY19431" fmla="*/ 3090638 h 6933129"/>
              <a:gd name="connsiteX19432" fmla="*/ 10138791 w 12207421"/>
              <a:gd name="connsiteY19432" fmla="*/ 3082878 h 6933129"/>
              <a:gd name="connsiteX19433" fmla="*/ 9488376 w 12207421"/>
              <a:gd name="connsiteY19433" fmla="*/ 3082878 h 6933129"/>
              <a:gd name="connsiteX19434" fmla="*/ 9496841 w 12207421"/>
              <a:gd name="connsiteY19434" fmla="*/ 3088521 h 6933129"/>
              <a:gd name="connsiteX19435" fmla="*/ 9491198 w 12207421"/>
              <a:gd name="connsiteY19435" fmla="*/ 3096282 h 6933129"/>
              <a:gd name="connsiteX19436" fmla="*/ 9309193 w 12207421"/>
              <a:gd name="connsiteY19436" fmla="*/ 3124500 h 6933129"/>
              <a:gd name="connsiteX19437" fmla="*/ 9307782 w 12207421"/>
              <a:gd name="connsiteY19437" fmla="*/ 3124500 h 6933129"/>
              <a:gd name="connsiteX19438" fmla="*/ 9300728 w 12207421"/>
              <a:gd name="connsiteY19438" fmla="*/ 3118856 h 6933129"/>
              <a:gd name="connsiteX19439" fmla="*/ 9306371 w 12207421"/>
              <a:gd name="connsiteY19439" fmla="*/ 3111096 h 6933129"/>
              <a:gd name="connsiteX19440" fmla="*/ 10076007 w 12207421"/>
              <a:gd name="connsiteY19440" fmla="*/ 3078645 h 6933129"/>
              <a:gd name="connsiteX19441" fmla="*/ 10083766 w 12207421"/>
              <a:gd name="connsiteY19441" fmla="*/ 3084994 h 6933129"/>
              <a:gd name="connsiteX19442" fmla="*/ 10084472 w 12207421"/>
              <a:gd name="connsiteY19442" fmla="*/ 3091343 h 6933129"/>
              <a:gd name="connsiteX19443" fmla="*/ 10090821 w 12207421"/>
              <a:gd name="connsiteY19443" fmla="*/ 3148484 h 6933129"/>
              <a:gd name="connsiteX19444" fmla="*/ 10084472 w 12207421"/>
              <a:gd name="connsiteY19444" fmla="*/ 3156244 h 6933129"/>
              <a:gd name="connsiteX19445" fmla="*/ 10083766 w 12207421"/>
              <a:gd name="connsiteY19445" fmla="*/ 3156244 h 6933129"/>
              <a:gd name="connsiteX19446" fmla="*/ 10076712 w 12207421"/>
              <a:gd name="connsiteY19446" fmla="*/ 3149895 h 6933129"/>
              <a:gd name="connsiteX19447" fmla="*/ 10075301 w 12207421"/>
              <a:gd name="connsiteY19447" fmla="*/ 3132965 h 6933129"/>
              <a:gd name="connsiteX19448" fmla="*/ 10048494 w 12207421"/>
              <a:gd name="connsiteY19448" fmla="*/ 3142841 h 6933129"/>
              <a:gd name="connsiteX19449" fmla="*/ 10030858 w 12207421"/>
              <a:gd name="connsiteY19449" fmla="*/ 3127321 h 6933129"/>
              <a:gd name="connsiteX19450" fmla="*/ 10032975 w 12207421"/>
              <a:gd name="connsiteY19450" fmla="*/ 3099104 h 6933129"/>
              <a:gd name="connsiteX19451" fmla="*/ 10072480 w 12207421"/>
              <a:gd name="connsiteY19451" fmla="*/ 3080056 h 6933129"/>
              <a:gd name="connsiteX19452" fmla="*/ 10076007 w 12207421"/>
              <a:gd name="connsiteY19452" fmla="*/ 3078645 h 6933129"/>
              <a:gd name="connsiteX19453" fmla="*/ 11717233 w 12207421"/>
              <a:gd name="connsiteY19453" fmla="*/ 3078499 h 6933129"/>
              <a:gd name="connsiteX19454" fmla="*/ 11727109 w 12207421"/>
              <a:gd name="connsiteY19454" fmla="*/ 3079205 h 6933129"/>
              <a:gd name="connsiteX19455" fmla="*/ 11726404 w 12207421"/>
              <a:gd name="connsiteY19455" fmla="*/ 3089081 h 6933129"/>
              <a:gd name="connsiteX19456" fmla="*/ 11700301 w 12207421"/>
              <a:gd name="connsiteY19456" fmla="*/ 3110949 h 6933129"/>
              <a:gd name="connsiteX19457" fmla="*/ 11696069 w 12207421"/>
              <a:gd name="connsiteY19457" fmla="*/ 3112360 h 6933129"/>
              <a:gd name="connsiteX19458" fmla="*/ 11690425 w 12207421"/>
              <a:gd name="connsiteY19458" fmla="*/ 3110244 h 6933129"/>
              <a:gd name="connsiteX19459" fmla="*/ 11691131 w 12207421"/>
              <a:gd name="connsiteY19459" fmla="*/ 3100368 h 6933129"/>
              <a:gd name="connsiteX19460" fmla="*/ 1168046 w 12207421"/>
              <a:gd name="connsiteY19460" fmla="*/ 3073101 h 6933129"/>
              <a:gd name="connsiteX19461" fmla="*/ 1177922 w 12207421"/>
              <a:gd name="connsiteY19461" fmla="*/ 3073807 h 6933129"/>
              <a:gd name="connsiteX19462" fmla="*/ 1177217 w 12207421"/>
              <a:gd name="connsiteY19462" fmla="*/ 3083683 h 6933129"/>
              <a:gd name="connsiteX19463" fmla="*/ 1151114 w 12207421"/>
              <a:gd name="connsiteY19463" fmla="*/ 3105551 h 6933129"/>
              <a:gd name="connsiteX19464" fmla="*/ 1146882 w 12207421"/>
              <a:gd name="connsiteY19464" fmla="*/ 3106962 h 6933129"/>
              <a:gd name="connsiteX19465" fmla="*/ 1141238 w 12207421"/>
              <a:gd name="connsiteY19465" fmla="*/ 3104846 h 6933129"/>
              <a:gd name="connsiteX19466" fmla="*/ 1141944 w 12207421"/>
              <a:gd name="connsiteY19466" fmla="*/ 3094970 h 6933129"/>
              <a:gd name="connsiteX19467" fmla="*/ 10362329 w 12207421"/>
              <a:gd name="connsiteY19467" fmla="*/ 3071061 h 6933129"/>
              <a:gd name="connsiteX19468" fmla="*/ 10373704 w 12207421"/>
              <a:gd name="connsiteY19468" fmla="*/ 3073001 h 6933129"/>
              <a:gd name="connsiteX19469" fmla="*/ 10384286 w 12207421"/>
              <a:gd name="connsiteY19469" fmla="*/ 3099102 h 6933129"/>
              <a:gd name="connsiteX19470" fmla="*/ 10384991 w 12207421"/>
              <a:gd name="connsiteY19470" fmla="*/ 3127321 h 6933129"/>
              <a:gd name="connsiteX19471" fmla="*/ 10385697 w 12207421"/>
              <a:gd name="connsiteY19471" fmla="*/ 3125204 h 6933129"/>
              <a:gd name="connsiteX19472" fmla="*/ 10399100 w 12207421"/>
              <a:gd name="connsiteY19472" fmla="*/ 3105452 h 6933129"/>
              <a:gd name="connsiteX19473" fmla="*/ 10416030 w 12207421"/>
              <a:gd name="connsiteY19473" fmla="*/ 3113917 h 6933129"/>
              <a:gd name="connsiteX19474" fmla="*/ 10411093 w 12207421"/>
              <a:gd name="connsiteY19474" fmla="*/ 3128026 h 6933129"/>
              <a:gd name="connsiteX19475" fmla="*/ 10401922 w 12207421"/>
              <a:gd name="connsiteY19475" fmla="*/ 3124498 h 6933129"/>
              <a:gd name="connsiteX19476" fmla="*/ 10401216 w 12207421"/>
              <a:gd name="connsiteY19476" fmla="*/ 3121678 h 6933129"/>
              <a:gd name="connsiteX19477" fmla="*/ 10399100 w 12207421"/>
              <a:gd name="connsiteY19477" fmla="*/ 3128026 h 6933129"/>
              <a:gd name="connsiteX19478" fmla="*/ 10386402 w 12207421"/>
              <a:gd name="connsiteY19478" fmla="*/ 3186577 h 6933129"/>
              <a:gd name="connsiteX19479" fmla="*/ 10379348 w 12207421"/>
              <a:gd name="connsiteY19479" fmla="*/ 3192222 h 6933129"/>
              <a:gd name="connsiteX19480" fmla="*/ 10378642 w 12207421"/>
              <a:gd name="connsiteY19480" fmla="*/ 3192222 h 6933129"/>
              <a:gd name="connsiteX19481" fmla="*/ 10372293 w 12207421"/>
              <a:gd name="connsiteY19481" fmla="*/ 3185166 h 6933129"/>
              <a:gd name="connsiteX19482" fmla="*/ 10369471 w 12207421"/>
              <a:gd name="connsiteY19482" fmla="*/ 3098397 h 6933129"/>
              <a:gd name="connsiteX19483" fmla="*/ 10365239 w 12207421"/>
              <a:gd name="connsiteY19483" fmla="*/ 3084289 h 6933129"/>
              <a:gd name="connsiteX19484" fmla="*/ 10363121 w 12207421"/>
              <a:gd name="connsiteY19484" fmla="*/ 3084994 h 6933129"/>
              <a:gd name="connsiteX19485" fmla="*/ 10361711 w 12207421"/>
              <a:gd name="connsiteY19485" fmla="*/ 3093459 h 6933129"/>
              <a:gd name="connsiteX19486" fmla="*/ 10351834 w 12207421"/>
              <a:gd name="connsiteY19486" fmla="*/ 3092753 h 6933129"/>
              <a:gd name="connsiteX19487" fmla="*/ 10352540 w 12207421"/>
              <a:gd name="connsiteY19487" fmla="*/ 3076528 h 6933129"/>
              <a:gd name="connsiteX19488" fmla="*/ 10362329 w 12207421"/>
              <a:gd name="connsiteY19488" fmla="*/ 3071061 h 6933129"/>
              <a:gd name="connsiteX19489" fmla="*/ 10302454 w 12207421"/>
              <a:gd name="connsiteY19489" fmla="*/ 3070180 h 6933129"/>
              <a:gd name="connsiteX19490" fmla="*/ 10308803 w 12207421"/>
              <a:gd name="connsiteY19490" fmla="*/ 3077939 h 6933129"/>
              <a:gd name="connsiteX19491" fmla="*/ 10307392 w 12207421"/>
              <a:gd name="connsiteY19491" fmla="*/ 3097694 h 6933129"/>
              <a:gd name="connsiteX19492" fmla="*/ 10314447 w 12207421"/>
              <a:gd name="connsiteY19492" fmla="*/ 3096282 h 6933129"/>
              <a:gd name="connsiteX19493" fmla="*/ 10322912 w 12207421"/>
              <a:gd name="connsiteY19493" fmla="*/ 3101926 h 6933129"/>
              <a:gd name="connsiteX19494" fmla="*/ 10317268 w 12207421"/>
              <a:gd name="connsiteY19494" fmla="*/ 3110391 h 6933129"/>
              <a:gd name="connsiteX19495" fmla="*/ 10306686 w 12207421"/>
              <a:gd name="connsiteY19495" fmla="*/ 3112507 h 6933129"/>
              <a:gd name="connsiteX19496" fmla="*/ 10305981 w 12207421"/>
              <a:gd name="connsiteY19496" fmla="*/ 3130849 h 6933129"/>
              <a:gd name="connsiteX19497" fmla="*/ 10298221 w 12207421"/>
              <a:gd name="connsiteY19497" fmla="*/ 3137198 h 6933129"/>
              <a:gd name="connsiteX19498" fmla="*/ 10291167 w 12207421"/>
              <a:gd name="connsiteY19498" fmla="*/ 3128732 h 6933129"/>
              <a:gd name="connsiteX19499" fmla="*/ 10291872 w 12207421"/>
              <a:gd name="connsiteY19499" fmla="*/ 3114624 h 6933129"/>
              <a:gd name="connsiteX19500" fmla="*/ 10283407 w 12207421"/>
              <a:gd name="connsiteY19500" fmla="*/ 3116740 h 6933129"/>
              <a:gd name="connsiteX19501" fmla="*/ 10281996 w 12207421"/>
              <a:gd name="connsiteY19501" fmla="*/ 3116740 h 6933129"/>
              <a:gd name="connsiteX19502" fmla="*/ 10274942 w 12207421"/>
              <a:gd name="connsiteY19502" fmla="*/ 3111096 h 6933129"/>
              <a:gd name="connsiteX19503" fmla="*/ 10280585 w 12207421"/>
              <a:gd name="connsiteY19503" fmla="*/ 3102631 h 6933129"/>
              <a:gd name="connsiteX19504" fmla="*/ 10293283 w 12207421"/>
              <a:gd name="connsiteY19504" fmla="*/ 3099809 h 6933129"/>
              <a:gd name="connsiteX19505" fmla="*/ 10294694 w 12207421"/>
              <a:gd name="connsiteY19505" fmla="*/ 3076529 h 6933129"/>
              <a:gd name="connsiteX19506" fmla="*/ 10302454 w 12207421"/>
              <a:gd name="connsiteY19506" fmla="*/ 3070180 h 6933129"/>
              <a:gd name="connsiteX19507" fmla="*/ 4714989 w 12207421"/>
              <a:gd name="connsiteY19507" fmla="*/ 3067458 h 6933129"/>
              <a:gd name="connsiteX19508" fmla="*/ 4717811 w 12207421"/>
              <a:gd name="connsiteY19508" fmla="*/ 3076629 h 6933129"/>
              <a:gd name="connsiteX19509" fmla="*/ 4724160 w 12207421"/>
              <a:gd name="connsiteY19509" fmla="*/ 3449103 h 6933129"/>
              <a:gd name="connsiteX19510" fmla="*/ 4721339 w 12207421"/>
              <a:gd name="connsiteY19510" fmla="*/ 3458979 h 6933129"/>
              <a:gd name="connsiteX19511" fmla="*/ 4717811 w 12207421"/>
              <a:gd name="connsiteY19511" fmla="*/ 3459685 h 6933129"/>
              <a:gd name="connsiteX19512" fmla="*/ 4711462 w 12207421"/>
              <a:gd name="connsiteY19512" fmla="*/ 3456157 h 6933129"/>
              <a:gd name="connsiteX19513" fmla="*/ 4705819 w 12207421"/>
              <a:gd name="connsiteY19513" fmla="*/ 3070280 h 6933129"/>
              <a:gd name="connsiteX19514" fmla="*/ 4714989 w 12207421"/>
              <a:gd name="connsiteY19514" fmla="*/ 3067458 h 6933129"/>
              <a:gd name="connsiteX19515" fmla="*/ 9218897 w 12207421"/>
              <a:gd name="connsiteY19515" fmla="*/ 3062420 h 6933129"/>
              <a:gd name="connsiteX19516" fmla="*/ 9226656 w 12207421"/>
              <a:gd name="connsiteY19516" fmla="*/ 3068769 h 6933129"/>
              <a:gd name="connsiteX19517" fmla="*/ 9230184 w 12207421"/>
              <a:gd name="connsiteY19517" fmla="*/ 3101220 h 6933129"/>
              <a:gd name="connsiteX19518" fmla="*/ 9258401 w 12207421"/>
              <a:gd name="connsiteY19518" fmla="*/ 3089226 h 6933129"/>
              <a:gd name="connsiteX19519" fmla="*/ 9267572 w 12207421"/>
              <a:gd name="connsiteY19519" fmla="*/ 3092754 h 6933129"/>
              <a:gd name="connsiteX19520" fmla="*/ 9264045 w 12207421"/>
              <a:gd name="connsiteY19520" fmla="*/ 3101926 h 6933129"/>
              <a:gd name="connsiteX19521" fmla="*/ 9232300 w 12207421"/>
              <a:gd name="connsiteY19521" fmla="*/ 3116034 h 6933129"/>
              <a:gd name="connsiteX19522" fmla="*/ 9235827 w 12207421"/>
              <a:gd name="connsiteY19522" fmla="*/ 3147779 h 6933129"/>
              <a:gd name="connsiteX19523" fmla="*/ 9229478 w 12207421"/>
              <a:gd name="connsiteY19523" fmla="*/ 3155539 h 6933129"/>
              <a:gd name="connsiteX19524" fmla="*/ 9228773 w 12207421"/>
              <a:gd name="connsiteY19524" fmla="*/ 3155539 h 6933129"/>
              <a:gd name="connsiteX19525" fmla="*/ 9221718 w 12207421"/>
              <a:gd name="connsiteY19525" fmla="*/ 3149190 h 6933129"/>
              <a:gd name="connsiteX19526" fmla="*/ 9218897 w 12207421"/>
              <a:gd name="connsiteY19526" fmla="*/ 3121678 h 6933129"/>
              <a:gd name="connsiteX19527" fmla="*/ 9197732 w 12207421"/>
              <a:gd name="connsiteY19527" fmla="*/ 3130848 h 6933129"/>
              <a:gd name="connsiteX19528" fmla="*/ 9194910 w 12207421"/>
              <a:gd name="connsiteY19528" fmla="*/ 3131554 h 6933129"/>
              <a:gd name="connsiteX19529" fmla="*/ 9188561 w 12207421"/>
              <a:gd name="connsiteY19529" fmla="*/ 3127321 h 6933129"/>
              <a:gd name="connsiteX19530" fmla="*/ 9192089 w 12207421"/>
              <a:gd name="connsiteY19530" fmla="*/ 3118151 h 6933129"/>
              <a:gd name="connsiteX19531" fmla="*/ 9216780 w 12207421"/>
              <a:gd name="connsiteY19531" fmla="*/ 3107569 h 6933129"/>
              <a:gd name="connsiteX19532" fmla="*/ 9212546 w 12207421"/>
              <a:gd name="connsiteY19532" fmla="*/ 3070180 h 6933129"/>
              <a:gd name="connsiteX19533" fmla="*/ 9218897 w 12207421"/>
              <a:gd name="connsiteY19533" fmla="*/ 3062420 h 6933129"/>
              <a:gd name="connsiteX19534" fmla="*/ 11046579 w 12207421"/>
              <a:gd name="connsiteY19534" fmla="*/ 3061558 h 6933129"/>
              <a:gd name="connsiteX19535" fmla="*/ 11010382 w 12207421"/>
              <a:gd name="connsiteY19535" fmla="*/ 3062539 h 6933129"/>
              <a:gd name="connsiteX19536" fmla="*/ 10946186 w 12207421"/>
              <a:gd name="connsiteY19536" fmla="*/ 3092609 h 6933129"/>
              <a:gd name="connsiteX19537" fmla="*/ 10997683 w 12207421"/>
              <a:gd name="connsiteY19537" fmla="*/ 3264032 h 6933129"/>
              <a:gd name="connsiteX19538" fmla="*/ 10932782 w 12207421"/>
              <a:gd name="connsiteY19538" fmla="*/ 3371964 h 6933129"/>
              <a:gd name="connsiteX19539" fmla="*/ 11093623 w 12207421"/>
              <a:gd name="connsiteY19539" fmla="*/ 3414996 h 6933129"/>
              <a:gd name="connsiteX19540" fmla="*/ 11225541 w 12207421"/>
              <a:gd name="connsiteY19540" fmla="*/ 3211829 h 6933129"/>
              <a:gd name="connsiteX19541" fmla="*/ 11085158 w 12207421"/>
              <a:gd name="connsiteY19541" fmla="*/ 3070034 h 6933129"/>
              <a:gd name="connsiteX19542" fmla="*/ 11046579 w 12207421"/>
              <a:gd name="connsiteY19542" fmla="*/ 3061558 h 6933129"/>
              <a:gd name="connsiteX19543" fmla="*/ 3753474 w 12207421"/>
              <a:gd name="connsiteY19543" fmla="*/ 3058288 h 6933129"/>
              <a:gd name="connsiteX19544" fmla="*/ 3757706 w 12207421"/>
              <a:gd name="connsiteY19544" fmla="*/ 3063931 h 6933129"/>
              <a:gd name="connsiteX19545" fmla="*/ 3764761 w 12207421"/>
              <a:gd name="connsiteY19545" fmla="*/ 3130244 h 6933129"/>
              <a:gd name="connsiteX19546" fmla="*/ 3758412 w 12207421"/>
              <a:gd name="connsiteY19546" fmla="*/ 3138004 h 6933129"/>
              <a:gd name="connsiteX19547" fmla="*/ 3757706 w 12207421"/>
              <a:gd name="connsiteY19547" fmla="*/ 3138004 h 6933129"/>
              <a:gd name="connsiteX19548" fmla="*/ 3750652 w 12207421"/>
              <a:gd name="connsiteY19548" fmla="*/ 3131655 h 6933129"/>
              <a:gd name="connsiteX19549" fmla="*/ 3745009 w 12207421"/>
              <a:gd name="connsiteY19549" fmla="*/ 3079451 h 6933129"/>
              <a:gd name="connsiteX19550" fmla="*/ 3735132 w 12207421"/>
              <a:gd name="connsiteY19550" fmla="*/ 3088623 h 6933129"/>
              <a:gd name="connsiteX19551" fmla="*/ 3725255 w 12207421"/>
              <a:gd name="connsiteY19551" fmla="*/ 3087917 h 6933129"/>
              <a:gd name="connsiteX19552" fmla="*/ 3725961 w 12207421"/>
              <a:gd name="connsiteY19552" fmla="*/ 3078040 h 6933129"/>
              <a:gd name="connsiteX19553" fmla="*/ 3746420 w 12207421"/>
              <a:gd name="connsiteY19553" fmla="*/ 3059699 h 6933129"/>
              <a:gd name="connsiteX19554" fmla="*/ 3753474 w 12207421"/>
              <a:gd name="connsiteY19554" fmla="*/ 3058288 h 6933129"/>
              <a:gd name="connsiteX19555" fmla="*/ 2396909 w 12207421"/>
              <a:gd name="connsiteY19555" fmla="*/ 3058287 h 6933129"/>
              <a:gd name="connsiteX19556" fmla="*/ 2406785 w 12207421"/>
              <a:gd name="connsiteY19556" fmla="*/ 3059698 h 6933129"/>
              <a:gd name="connsiteX19557" fmla="*/ 2405374 w 12207421"/>
              <a:gd name="connsiteY19557" fmla="*/ 3069574 h 6933129"/>
              <a:gd name="connsiteX19558" fmla="*/ 2391265 w 12207421"/>
              <a:gd name="connsiteY19558" fmla="*/ 3080861 h 6933129"/>
              <a:gd name="connsiteX19559" fmla="*/ 2387033 w 12207421"/>
              <a:gd name="connsiteY19559" fmla="*/ 3082272 h 6933129"/>
              <a:gd name="connsiteX19560" fmla="*/ 2381389 w 12207421"/>
              <a:gd name="connsiteY19560" fmla="*/ 3079450 h 6933129"/>
              <a:gd name="connsiteX19561" fmla="*/ 2382800 w 12207421"/>
              <a:gd name="connsiteY19561" fmla="*/ 3069574 h 6933129"/>
              <a:gd name="connsiteX19562" fmla="*/ 497388 w 12207421"/>
              <a:gd name="connsiteY19562" fmla="*/ 3056160 h 6933129"/>
              <a:gd name="connsiteX19563" fmla="*/ 396994 w 12207421"/>
              <a:gd name="connsiteY19563" fmla="*/ 3087210 h 6933129"/>
              <a:gd name="connsiteX19564" fmla="*/ 448491 w 12207421"/>
              <a:gd name="connsiteY19564" fmla="*/ 3258634 h 6933129"/>
              <a:gd name="connsiteX19565" fmla="*/ 383591 w 12207421"/>
              <a:gd name="connsiteY19565" fmla="*/ 3366566 h 6933129"/>
              <a:gd name="connsiteX19566" fmla="*/ 544431 w 12207421"/>
              <a:gd name="connsiteY19566" fmla="*/ 3409598 h 6933129"/>
              <a:gd name="connsiteX19567" fmla="*/ 676349 w 12207421"/>
              <a:gd name="connsiteY19567" fmla="*/ 3206431 h 6933129"/>
              <a:gd name="connsiteX19568" fmla="*/ 535966 w 12207421"/>
              <a:gd name="connsiteY19568" fmla="*/ 3064636 h 6933129"/>
              <a:gd name="connsiteX19569" fmla="*/ 497388 w 12207421"/>
              <a:gd name="connsiteY19569" fmla="*/ 3056160 h 6933129"/>
              <a:gd name="connsiteX19570" fmla="*/ 4051875 w 12207421"/>
              <a:gd name="connsiteY19570" fmla="*/ 3052644 h 6933129"/>
              <a:gd name="connsiteX19571" fmla="*/ 4056813 w 12207421"/>
              <a:gd name="connsiteY19571" fmla="*/ 3058287 h 6933129"/>
              <a:gd name="connsiteX19572" fmla="*/ 4061751 w 12207421"/>
              <a:gd name="connsiteY19572" fmla="*/ 3142940 h 6933129"/>
              <a:gd name="connsiteX19573" fmla="*/ 4055402 w 12207421"/>
              <a:gd name="connsiteY19573" fmla="*/ 3150700 h 6933129"/>
              <a:gd name="connsiteX19574" fmla="*/ 4054697 w 12207421"/>
              <a:gd name="connsiteY19574" fmla="*/ 3150700 h 6933129"/>
              <a:gd name="connsiteX19575" fmla="*/ 4047643 w 12207421"/>
              <a:gd name="connsiteY19575" fmla="*/ 3144351 h 6933129"/>
              <a:gd name="connsiteX19576" fmla="*/ 4044115 w 12207421"/>
              <a:gd name="connsiteY19576" fmla="*/ 3085799 h 6933129"/>
              <a:gd name="connsiteX19577" fmla="*/ 4034944 w 12207421"/>
              <a:gd name="connsiteY19577" fmla="*/ 3104141 h 6933129"/>
              <a:gd name="connsiteX19578" fmla="*/ 4025773 w 12207421"/>
              <a:gd name="connsiteY19578" fmla="*/ 3106963 h 6933129"/>
              <a:gd name="connsiteX19579" fmla="*/ 4022951 w 12207421"/>
              <a:gd name="connsiteY19579" fmla="*/ 3097792 h 6933129"/>
              <a:gd name="connsiteX19580" fmla="*/ 4044115 w 12207421"/>
              <a:gd name="connsiteY19580" fmla="*/ 3056171 h 6933129"/>
              <a:gd name="connsiteX19581" fmla="*/ 4051875 w 12207421"/>
              <a:gd name="connsiteY19581" fmla="*/ 3052644 h 6933129"/>
              <a:gd name="connsiteX19582" fmla="*/ 10797513 w 12207421"/>
              <a:gd name="connsiteY19582" fmla="*/ 3050987 h 6933129"/>
              <a:gd name="connsiteX19583" fmla="*/ 10709157 w 12207421"/>
              <a:gd name="connsiteY19583" fmla="*/ 3088376 h 6933129"/>
              <a:gd name="connsiteX19584" fmla="*/ 10637202 w 12207421"/>
              <a:gd name="connsiteY19584" fmla="*/ 3226644 h 6933129"/>
              <a:gd name="connsiteX19585" fmla="*/ 10671063 w 12207421"/>
              <a:gd name="connsiteY19585" fmla="*/ 3223116 h 6933129"/>
              <a:gd name="connsiteX19586" fmla="*/ 10678823 w 12207421"/>
              <a:gd name="connsiteY19586" fmla="*/ 3229465 h 6933129"/>
              <a:gd name="connsiteX19587" fmla="*/ 10672474 w 12207421"/>
              <a:gd name="connsiteY19587" fmla="*/ 3237225 h 6933129"/>
              <a:gd name="connsiteX19588" fmla="*/ 10637907 w 12207421"/>
              <a:gd name="connsiteY19588" fmla="*/ 3240752 h 6933129"/>
              <a:gd name="connsiteX19589" fmla="*/ 10647078 w 12207421"/>
              <a:gd name="connsiteY19589" fmla="*/ 3288722 h 6933129"/>
              <a:gd name="connsiteX19590" fmla="*/ 10841780 w 12207421"/>
              <a:gd name="connsiteY19590" fmla="*/ 3400182 h 6933129"/>
              <a:gd name="connsiteX19591" fmla="*/ 10910913 w 12207421"/>
              <a:gd name="connsiteY19591" fmla="*/ 3369848 h 6933129"/>
              <a:gd name="connsiteX19592" fmla="*/ 10868587 w 12207421"/>
              <a:gd name="connsiteY19592" fmla="*/ 3299304 h 6933129"/>
              <a:gd name="connsiteX19593" fmla="*/ 10894688 w 12207421"/>
              <a:gd name="connsiteY19593" fmla="*/ 3128586 h 6933129"/>
              <a:gd name="connsiteX19594" fmla="*/ 10925022 w 12207421"/>
              <a:gd name="connsiteY19594" fmla="*/ 3091904 h 6933129"/>
              <a:gd name="connsiteX19595" fmla="*/ 10905975 w 12207421"/>
              <a:gd name="connsiteY19595" fmla="*/ 3077089 h 6933129"/>
              <a:gd name="connsiteX19596" fmla="*/ 10797513 w 12207421"/>
              <a:gd name="connsiteY19596" fmla="*/ 3050987 h 6933129"/>
              <a:gd name="connsiteX19597" fmla="*/ 248323 w 12207421"/>
              <a:gd name="connsiteY19597" fmla="*/ 3045589 h 6933129"/>
              <a:gd name="connsiteX19598" fmla="*/ 159967 w 12207421"/>
              <a:gd name="connsiteY19598" fmla="*/ 3082977 h 6933129"/>
              <a:gd name="connsiteX19599" fmla="*/ 88012 w 12207421"/>
              <a:gd name="connsiteY19599" fmla="*/ 3221245 h 6933129"/>
              <a:gd name="connsiteX19600" fmla="*/ 121872 w 12207421"/>
              <a:gd name="connsiteY19600" fmla="*/ 3217718 h 6933129"/>
              <a:gd name="connsiteX19601" fmla="*/ 129632 w 12207421"/>
              <a:gd name="connsiteY19601" fmla="*/ 3224067 h 6933129"/>
              <a:gd name="connsiteX19602" fmla="*/ 123284 w 12207421"/>
              <a:gd name="connsiteY19602" fmla="*/ 3231827 h 6933129"/>
              <a:gd name="connsiteX19603" fmla="*/ 88717 w 12207421"/>
              <a:gd name="connsiteY19603" fmla="*/ 3235354 h 6933129"/>
              <a:gd name="connsiteX19604" fmla="*/ 97888 w 12207421"/>
              <a:gd name="connsiteY19604" fmla="*/ 3283324 h 6933129"/>
              <a:gd name="connsiteX19605" fmla="*/ 292589 w 12207421"/>
              <a:gd name="connsiteY19605" fmla="*/ 3394784 h 6933129"/>
              <a:gd name="connsiteX19606" fmla="*/ 361722 w 12207421"/>
              <a:gd name="connsiteY19606" fmla="*/ 3364450 h 6933129"/>
              <a:gd name="connsiteX19607" fmla="*/ 319396 w 12207421"/>
              <a:gd name="connsiteY19607" fmla="*/ 3293906 h 6933129"/>
              <a:gd name="connsiteX19608" fmla="*/ 345497 w 12207421"/>
              <a:gd name="connsiteY19608" fmla="*/ 3123188 h 6933129"/>
              <a:gd name="connsiteX19609" fmla="*/ 375831 w 12207421"/>
              <a:gd name="connsiteY19609" fmla="*/ 3086505 h 6933129"/>
              <a:gd name="connsiteX19610" fmla="*/ 356784 w 12207421"/>
              <a:gd name="connsiteY19610" fmla="*/ 3071691 h 6933129"/>
              <a:gd name="connsiteX19611" fmla="*/ 248323 w 12207421"/>
              <a:gd name="connsiteY19611" fmla="*/ 3045589 h 6933129"/>
              <a:gd name="connsiteX19612" fmla="*/ 10202282 w 12207421"/>
              <a:gd name="connsiteY19612" fmla="*/ 3041962 h 6933129"/>
              <a:gd name="connsiteX19613" fmla="*/ 10226267 w 12207421"/>
              <a:gd name="connsiteY19613" fmla="*/ 3043373 h 6933129"/>
              <a:gd name="connsiteX19614" fmla="*/ 10241787 w 12207421"/>
              <a:gd name="connsiteY19614" fmla="*/ 3061714 h 6933129"/>
              <a:gd name="connsiteX19615" fmla="*/ 10238260 w 12207421"/>
              <a:gd name="connsiteY19615" fmla="*/ 3084995 h 6933129"/>
              <a:gd name="connsiteX19616" fmla="*/ 10253074 w 12207421"/>
              <a:gd name="connsiteY19616" fmla="*/ 3106158 h 6933129"/>
              <a:gd name="connsiteX19617" fmla="*/ 10242493 w 12207421"/>
              <a:gd name="connsiteY19617" fmla="*/ 3128027 h 6933129"/>
              <a:gd name="connsiteX19618" fmla="*/ 10216391 w 12207421"/>
              <a:gd name="connsiteY19618" fmla="*/ 3134376 h 6933129"/>
              <a:gd name="connsiteX19619" fmla="*/ 10211453 w 12207421"/>
              <a:gd name="connsiteY19619" fmla="*/ 3125911 h 6933129"/>
              <a:gd name="connsiteX19620" fmla="*/ 10219918 w 12207421"/>
              <a:gd name="connsiteY19620" fmla="*/ 3120973 h 6933129"/>
              <a:gd name="connsiteX19621" fmla="*/ 10235438 w 12207421"/>
              <a:gd name="connsiteY19621" fmla="*/ 3116740 h 6933129"/>
              <a:gd name="connsiteX19622" fmla="*/ 10240376 w 12207421"/>
              <a:gd name="connsiteY19622" fmla="*/ 3106158 h 6933129"/>
              <a:gd name="connsiteX19623" fmla="*/ 10232616 w 12207421"/>
              <a:gd name="connsiteY19623" fmla="*/ 3096282 h 6933129"/>
              <a:gd name="connsiteX19624" fmla="*/ 10228384 w 12207421"/>
              <a:gd name="connsiteY19624" fmla="*/ 3094871 h 6933129"/>
              <a:gd name="connsiteX19625" fmla="*/ 10219213 w 12207421"/>
              <a:gd name="connsiteY19625" fmla="*/ 3098399 h 6933129"/>
              <a:gd name="connsiteX19626" fmla="*/ 10211453 w 12207421"/>
              <a:gd name="connsiteY19626" fmla="*/ 3094166 h 6933129"/>
              <a:gd name="connsiteX19627" fmla="*/ 10213570 w 12207421"/>
              <a:gd name="connsiteY19627" fmla="*/ 3085700 h 6933129"/>
              <a:gd name="connsiteX19628" fmla="*/ 10223446 w 12207421"/>
              <a:gd name="connsiteY19628" fmla="*/ 3081467 h 6933129"/>
              <a:gd name="connsiteX19629" fmla="*/ 10226973 w 12207421"/>
              <a:gd name="connsiteY19629" fmla="*/ 3077234 h 6933129"/>
              <a:gd name="connsiteX19630" fmla="*/ 10229089 w 12207421"/>
              <a:gd name="connsiteY19630" fmla="*/ 3064536 h 6933129"/>
              <a:gd name="connsiteX19631" fmla="*/ 10220624 w 12207421"/>
              <a:gd name="connsiteY19631" fmla="*/ 3055365 h 6933129"/>
              <a:gd name="connsiteX19632" fmla="*/ 10207926 w 12207421"/>
              <a:gd name="connsiteY19632" fmla="*/ 3054660 h 6933129"/>
              <a:gd name="connsiteX19633" fmla="*/ 10193816 w 12207421"/>
              <a:gd name="connsiteY19633" fmla="*/ 3089228 h 6933129"/>
              <a:gd name="connsiteX19634" fmla="*/ 10210748 w 12207421"/>
              <a:gd name="connsiteY19634" fmla="*/ 3154834 h 6933129"/>
              <a:gd name="connsiteX19635" fmla="*/ 10207926 w 12207421"/>
              <a:gd name="connsiteY19635" fmla="*/ 3164710 h 6933129"/>
              <a:gd name="connsiteX19636" fmla="*/ 10204399 w 12207421"/>
              <a:gd name="connsiteY19636" fmla="*/ 3165415 h 6933129"/>
              <a:gd name="connsiteX19637" fmla="*/ 10198050 w 12207421"/>
              <a:gd name="connsiteY19637" fmla="*/ 3161888 h 6933129"/>
              <a:gd name="connsiteX19638" fmla="*/ 10179002 w 12207421"/>
              <a:gd name="connsiteY19638" fmla="*/ 3089933 h 6933129"/>
              <a:gd name="connsiteX19639" fmla="*/ 10202282 w 12207421"/>
              <a:gd name="connsiteY19639" fmla="*/ 3041962 h 6933129"/>
              <a:gd name="connsiteX19640" fmla="*/ 10806420 w 12207421"/>
              <a:gd name="connsiteY19640" fmla="*/ 3036615 h 6933129"/>
              <a:gd name="connsiteX19641" fmla="*/ 10913735 w 12207421"/>
              <a:gd name="connsiteY19641" fmla="*/ 3065801 h 6933129"/>
              <a:gd name="connsiteX19642" fmla="*/ 10935604 w 12207421"/>
              <a:gd name="connsiteY19642" fmla="*/ 3082732 h 6933129"/>
              <a:gd name="connsiteX19643" fmla="*/ 11089391 w 12207421"/>
              <a:gd name="connsiteY19643" fmla="*/ 3056631 h 6933129"/>
              <a:gd name="connsiteX19644" fmla="*/ 11239650 w 12207421"/>
              <a:gd name="connsiteY19644" fmla="*/ 3209007 h 6933129"/>
              <a:gd name="connsiteX19645" fmla="*/ 11097151 w 12207421"/>
              <a:gd name="connsiteY19645" fmla="*/ 3429106 h 6933129"/>
              <a:gd name="connsiteX19646" fmla="*/ 11056235 w 12207421"/>
              <a:gd name="connsiteY19646" fmla="*/ 3434043 h 6933129"/>
              <a:gd name="connsiteX19647" fmla="*/ 10922200 w 12207421"/>
              <a:gd name="connsiteY19647" fmla="*/ 3381135 h 6933129"/>
              <a:gd name="connsiteX19648" fmla="*/ 10844602 w 12207421"/>
              <a:gd name="connsiteY19648" fmla="*/ 3414996 h 6933129"/>
              <a:gd name="connsiteX19649" fmla="*/ 10812857 w 12207421"/>
              <a:gd name="connsiteY19649" fmla="*/ 3417818 h 6933129"/>
              <a:gd name="connsiteX19650" fmla="*/ 10633675 w 12207421"/>
              <a:gd name="connsiteY19650" fmla="*/ 3293660 h 6933129"/>
              <a:gd name="connsiteX19651" fmla="*/ 10700692 w 12207421"/>
              <a:gd name="connsiteY19651" fmla="*/ 3077794 h 6933129"/>
              <a:gd name="connsiteX19652" fmla="*/ 10806420 w 12207421"/>
              <a:gd name="connsiteY19652" fmla="*/ 3036615 h 6933129"/>
              <a:gd name="connsiteX19653" fmla="*/ 5704399 w 12207421"/>
              <a:gd name="connsiteY19653" fmla="*/ 3031380 h 6933129"/>
              <a:gd name="connsiteX19654" fmla="*/ 5676181 w 12207421"/>
              <a:gd name="connsiteY19654" fmla="*/ 3065947 h 6933129"/>
              <a:gd name="connsiteX19655" fmla="*/ 5651491 w 12207421"/>
              <a:gd name="connsiteY19655" fmla="*/ 3224672 h 6933129"/>
              <a:gd name="connsiteX19656" fmla="*/ 5691701 w 12207421"/>
              <a:gd name="connsiteY19656" fmla="*/ 3290983 h 6933129"/>
              <a:gd name="connsiteX19657" fmla="*/ 5752369 w 12207421"/>
              <a:gd name="connsiteY19657" fmla="*/ 3190105 h 6933129"/>
              <a:gd name="connsiteX19658" fmla="*/ 5704399 w 12207421"/>
              <a:gd name="connsiteY19658" fmla="*/ 3031380 h 6933129"/>
              <a:gd name="connsiteX19659" fmla="*/ 257229 w 12207421"/>
              <a:gd name="connsiteY19659" fmla="*/ 3031216 h 6933129"/>
              <a:gd name="connsiteX19660" fmla="*/ 364544 w 12207421"/>
              <a:gd name="connsiteY19660" fmla="*/ 3060403 h 6933129"/>
              <a:gd name="connsiteX19661" fmla="*/ 386413 w 12207421"/>
              <a:gd name="connsiteY19661" fmla="*/ 3077334 h 6933129"/>
              <a:gd name="connsiteX19662" fmla="*/ 540199 w 12207421"/>
              <a:gd name="connsiteY19662" fmla="*/ 3051233 h 6933129"/>
              <a:gd name="connsiteX19663" fmla="*/ 690459 w 12207421"/>
              <a:gd name="connsiteY19663" fmla="*/ 3203609 h 6933129"/>
              <a:gd name="connsiteX19664" fmla="*/ 547959 w 12207421"/>
              <a:gd name="connsiteY19664" fmla="*/ 3423707 h 6933129"/>
              <a:gd name="connsiteX19665" fmla="*/ 507043 w 12207421"/>
              <a:gd name="connsiteY19665" fmla="*/ 3428645 h 6933129"/>
              <a:gd name="connsiteX19666" fmla="*/ 373009 w 12207421"/>
              <a:gd name="connsiteY19666" fmla="*/ 3375737 h 6933129"/>
              <a:gd name="connsiteX19667" fmla="*/ 295411 w 12207421"/>
              <a:gd name="connsiteY19667" fmla="*/ 3409598 h 6933129"/>
              <a:gd name="connsiteX19668" fmla="*/ 263666 w 12207421"/>
              <a:gd name="connsiteY19668" fmla="*/ 3412420 h 6933129"/>
              <a:gd name="connsiteX19669" fmla="*/ 84485 w 12207421"/>
              <a:gd name="connsiteY19669" fmla="*/ 3288262 h 6933129"/>
              <a:gd name="connsiteX19670" fmla="*/ 151501 w 12207421"/>
              <a:gd name="connsiteY19670" fmla="*/ 3072396 h 6933129"/>
              <a:gd name="connsiteX19671" fmla="*/ 257229 w 12207421"/>
              <a:gd name="connsiteY19671" fmla="*/ 3031216 h 6933129"/>
              <a:gd name="connsiteX19672" fmla="*/ 10438604 w 12207421"/>
              <a:gd name="connsiteY19672" fmla="*/ 3028558 h 6933129"/>
              <a:gd name="connsiteX19673" fmla="*/ 10447775 w 12207421"/>
              <a:gd name="connsiteY19673" fmla="*/ 3032085 h 6933129"/>
              <a:gd name="connsiteX19674" fmla="*/ 10435077 w 12207421"/>
              <a:gd name="connsiteY19674" fmla="*/ 3352357 h 6933129"/>
              <a:gd name="connsiteX19675" fmla="*/ 10429434 w 12207421"/>
              <a:gd name="connsiteY19675" fmla="*/ 3355884 h 6933129"/>
              <a:gd name="connsiteX19676" fmla="*/ 10426612 w 12207421"/>
              <a:gd name="connsiteY19676" fmla="*/ 3355178 h 6933129"/>
              <a:gd name="connsiteX19677" fmla="*/ 10423085 w 12207421"/>
              <a:gd name="connsiteY19677" fmla="*/ 3346713 h 6933129"/>
              <a:gd name="connsiteX19678" fmla="*/ 10426612 w 12207421"/>
              <a:gd name="connsiteY19678" fmla="*/ 3335426 h 6933129"/>
              <a:gd name="connsiteX19679" fmla="*/ 10432961 w 12207421"/>
              <a:gd name="connsiteY19679" fmla="*/ 3330488 h 6933129"/>
              <a:gd name="connsiteX19680" fmla="*/ 10435783 w 12207421"/>
              <a:gd name="connsiteY19680" fmla="*/ 3038434 h 6933129"/>
              <a:gd name="connsiteX19681" fmla="*/ 10438604 w 12207421"/>
              <a:gd name="connsiteY19681" fmla="*/ 3028558 h 6933129"/>
              <a:gd name="connsiteX19682" fmla="*/ 2440646 w 12207421"/>
              <a:gd name="connsiteY19682" fmla="*/ 3016666 h 6933129"/>
              <a:gd name="connsiteX19683" fmla="*/ 2442057 w 12207421"/>
              <a:gd name="connsiteY19683" fmla="*/ 3026542 h 6933129"/>
              <a:gd name="connsiteX19684" fmla="*/ 2430770 w 12207421"/>
              <a:gd name="connsiteY19684" fmla="*/ 3040651 h 6933129"/>
              <a:gd name="connsiteX19685" fmla="*/ 2425127 w 12207421"/>
              <a:gd name="connsiteY19685" fmla="*/ 3043473 h 6933129"/>
              <a:gd name="connsiteX19686" fmla="*/ 2420894 w 12207421"/>
              <a:gd name="connsiteY19686" fmla="*/ 3042062 h 6933129"/>
              <a:gd name="connsiteX19687" fmla="*/ 2419483 w 12207421"/>
              <a:gd name="connsiteY19687" fmla="*/ 3032186 h 6933129"/>
              <a:gd name="connsiteX19688" fmla="*/ 2430770 w 12207421"/>
              <a:gd name="connsiteY19688" fmla="*/ 3018077 h 6933129"/>
              <a:gd name="connsiteX19689" fmla="*/ 2440646 w 12207421"/>
              <a:gd name="connsiteY19689" fmla="*/ 3016666 h 6933129"/>
              <a:gd name="connsiteX19690" fmla="*/ 3689278 w 12207421"/>
              <a:gd name="connsiteY19690" fmla="*/ 3010318 h 6933129"/>
              <a:gd name="connsiteX19691" fmla="*/ 4068806 w 12207421"/>
              <a:gd name="connsiteY19691" fmla="*/ 3011023 h 6933129"/>
              <a:gd name="connsiteX19692" fmla="*/ 4075860 w 12207421"/>
              <a:gd name="connsiteY19692" fmla="*/ 3018078 h 6933129"/>
              <a:gd name="connsiteX19693" fmla="*/ 4068806 w 12207421"/>
              <a:gd name="connsiteY19693" fmla="*/ 3025132 h 6933129"/>
              <a:gd name="connsiteX19694" fmla="*/ 3694921 w 12207421"/>
              <a:gd name="connsiteY19694" fmla="*/ 3024427 h 6933129"/>
              <a:gd name="connsiteX19695" fmla="*/ 3658238 w 12207421"/>
              <a:gd name="connsiteY19695" fmla="*/ 3250169 h 6933129"/>
              <a:gd name="connsiteX19696" fmla="*/ 3651889 w 12207421"/>
              <a:gd name="connsiteY19696" fmla="*/ 3255812 h 6933129"/>
              <a:gd name="connsiteX19697" fmla="*/ 3644834 w 12207421"/>
              <a:gd name="connsiteY19697" fmla="*/ 3250169 h 6933129"/>
              <a:gd name="connsiteX19698" fmla="*/ 3589105 w 12207421"/>
              <a:gd name="connsiteY19698" fmla="*/ 3027248 h 6933129"/>
              <a:gd name="connsiteX19699" fmla="*/ 3594043 w 12207421"/>
              <a:gd name="connsiteY19699" fmla="*/ 3018783 h 6933129"/>
              <a:gd name="connsiteX19700" fmla="*/ 3602508 w 12207421"/>
              <a:gd name="connsiteY19700" fmla="*/ 3023721 h 6933129"/>
              <a:gd name="connsiteX19701" fmla="*/ 3649773 w 12207421"/>
              <a:gd name="connsiteY19701" fmla="*/ 3213486 h 6933129"/>
              <a:gd name="connsiteX19702" fmla="*/ 3682223 w 12207421"/>
              <a:gd name="connsiteY19702" fmla="*/ 3015961 h 6933129"/>
              <a:gd name="connsiteX19703" fmla="*/ 3689278 w 12207421"/>
              <a:gd name="connsiteY19703" fmla="*/ 3010318 h 6933129"/>
              <a:gd name="connsiteX19704" fmla="*/ 6486032 w 12207421"/>
              <a:gd name="connsiteY19704" fmla="*/ 3008100 h 6933129"/>
              <a:gd name="connsiteX19705" fmla="*/ 6495908 w 12207421"/>
              <a:gd name="connsiteY19705" fmla="*/ 3008806 h 6933129"/>
              <a:gd name="connsiteX19706" fmla="*/ 6495203 w 12207421"/>
              <a:gd name="connsiteY19706" fmla="*/ 3018682 h 6933129"/>
              <a:gd name="connsiteX19707" fmla="*/ 6469100 w 12207421"/>
              <a:gd name="connsiteY19707" fmla="*/ 3040550 h 6933129"/>
              <a:gd name="connsiteX19708" fmla="*/ 6464868 w 12207421"/>
              <a:gd name="connsiteY19708" fmla="*/ 3041962 h 6933129"/>
              <a:gd name="connsiteX19709" fmla="*/ 6459224 w 12207421"/>
              <a:gd name="connsiteY19709" fmla="*/ 3039845 h 6933129"/>
              <a:gd name="connsiteX19710" fmla="*/ 6459930 w 12207421"/>
              <a:gd name="connsiteY19710" fmla="*/ 3029969 h 6933129"/>
              <a:gd name="connsiteX19711" fmla="*/ 10032975 w 12207421"/>
              <a:gd name="connsiteY19711" fmla="*/ 3002457 h 6933129"/>
              <a:gd name="connsiteX19712" fmla="*/ 10035797 w 12207421"/>
              <a:gd name="connsiteY19712" fmla="*/ 3011628 h 6933129"/>
              <a:gd name="connsiteX19713" fmla="*/ 10042146 w 12207421"/>
              <a:gd name="connsiteY19713" fmla="*/ 3384102 h 6933129"/>
              <a:gd name="connsiteX19714" fmla="*/ 10039325 w 12207421"/>
              <a:gd name="connsiteY19714" fmla="*/ 3393979 h 6933129"/>
              <a:gd name="connsiteX19715" fmla="*/ 10035797 w 12207421"/>
              <a:gd name="connsiteY19715" fmla="*/ 3394684 h 6933129"/>
              <a:gd name="connsiteX19716" fmla="*/ 10029448 w 12207421"/>
              <a:gd name="connsiteY19716" fmla="*/ 3391156 h 6933129"/>
              <a:gd name="connsiteX19717" fmla="*/ 10023805 w 12207421"/>
              <a:gd name="connsiteY19717" fmla="*/ 3005279 h 6933129"/>
              <a:gd name="connsiteX19718" fmla="*/ 10032975 w 12207421"/>
              <a:gd name="connsiteY19718" fmla="*/ 3002457 h 6933129"/>
              <a:gd name="connsiteX19719" fmla="*/ 9071460 w 12207421"/>
              <a:gd name="connsiteY19719" fmla="*/ 2993287 h 6933129"/>
              <a:gd name="connsiteX19720" fmla="*/ 9075692 w 12207421"/>
              <a:gd name="connsiteY19720" fmla="*/ 2998930 h 6933129"/>
              <a:gd name="connsiteX19721" fmla="*/ 9082747 w 12207421"/>
              <a:gd name="connsiteY19721" fmla="*/ 3065243 h 6933129"/>
              <a:gd name="connsiteX19722" fmla="*/ 9076398 w 12207421"/>
              <a:gd name="connsiteY19722" fmla="*/ 3073003 h 6933129"/>
              <a:gd name="connsiteX19723" fmla="*/ 9075692 w 12207421"/>
              <a:gd name="connsiteY19723" fmla="*/ 3073003 h 6933129"/>
              <a:gd name="connsiteX19724" fmla="*/ 9068638 w 12207421"/>
              <a:gd name="connsiteY19724" fmla="*/ 3066654 h 6933129"/>
              <a:gd name="connsiteX19725" fmla="*/ 9062995 w 12207421"/>
              <a:gd name="connsiteY19725" fmla="*/ 3014450 h 6933129"/>
              <a:gd name="connsiteX19726" fmla="*/ 9053118 w 12207421"/>
              <a:gd name="connsiteY19726" fmla="*/ 3023622 h 6933129"/>
              <a:gd name="connsiteX19727" fmla="*/ 9043241 w 12207421"/>
              <a:gd name="connsiteY19727" fmla="*/ 3022916 h 6933129"/>
              <a:gd name="connsiteX19728" fmla="*/ 9043947 w 12207421"/>
              <a:gd name="connsiteY19728" fmla="*/ 3013040 h 6933129"/>
              <a:gd name="connsiteX19729" fmla="*/ 9064406 w 12207421"/>
              <a:gd name="connsiteY19729" fmla="*/ 2994698 h 6933129"/>
              <a:gd name="connsiteX19730" fmla="*/ 9071460 w 12207421"/>
              <a:gd name="connsiteY19730" fmla="*/ 2993287 h 6933129"/>
              <a:gd name="connsiteX19731" fmla="*/ 7714895 w 12207421"/>
              <a:gd name="connsiteY19731" fmla="*/ 2993286 h 6933129"/>
              <a:gd name="connsiteX19732" fmla="*/ 7724771 w 12207421"/>
              <a:gd name="connsiteY19732" fmla="*/ 2994697 h 6933129"/>
              <a:gd name="connsiteX19733" fmla="*/ 7723360 w 12207421"/>
              <a:gd name="connsiteY19733" fmla="*/ 3004573 h 6933129"/>
              <a:gd name="connsiteX19734" fmla="*/ 7709251 w 12207421"/>
              <a:gd name="connsiteY19734" fmla="*/ 3015860 h 6933129"/>
              <a:gd name="connsiteX19735" fmla="*/ 7705019 w 12207421"/>
              <a:gd name="connsiteY19735" fmla="*/ 3017271 h 6933129"/>
              <a:gd name="connsiteX19736" fmla="*/ 7699375 w 12207421"/>
              <a:gd name="connsiteY19736" fmla="*/ 3014450 h 6933129"/>
              <a:gd name="connsiteX19737" fmla="*/ 7700786 w 12207421"/>
              <a:gd name="connsiteY19737" fmla="*/ 3004573 h 6933129"/>
              <a:gd name="connsiteX19738" fmla="*/ 5815374 w 12207421"/>
              <a:gd name="connsiteY19738" fmla="*/ 2991159 h 6933129"/>
              <a:gd name="connsiteX19739" fmla="*/ 5714980 w 12207421"/>
              <a:gd name="connsiteY19739" fmla="*/ 3022209 h 6933129"/>
              <a:gd name="connsiteX19740" fmla="*/ 5766477 w 12207421"/>
              <a:gd name="connsiteY19740" fmla="*/ 3193633 h 6933129"/>
              <a:gd name="connsiteX19741" fmla="*/ 5701577 w 12207421"/>
              <a:gd name="connsiteY19741" fmla="*/ 3301565 h 6933129"/>
              <a:gd name="connsiteX19742" fmla="*/ 5862417 w 12207421"/>
              <a:gd name="connsiteY19742" fmla="*/ 3344597 h 6933129"/>
              <a:gd name="connsiteX19743" fmla="*/ 5994335 w 12207421"/>
              <a:gd name="connsiteY19743" fmla="*/ 3141430 h 6933129"/>
              <a:gd name="connsiteX19744" fmla="*/ 5853952 w 12207421"/>
              <a:gd name="connsiteY19744" fmla="*/ 2999635 h 6933129"/>
              <a:gd name="connsiteX19745" fmla="*/ 5815374 w 12207421"/>
              <a:gd name="connsiteY19745" fmla="*/ 2991159 h 6933129"/>
              <a:gd name="connsiteX19746" fmla="*/ 9369861 w 12207421"/>
              <a:gd name="connsiteY19746" fmla="*/ 2987643 h 6933129"/>
              <a:gd name="connsiteX19747" fmla="*/ 9374799 w 12207421"/>
              <a:gd name="connsiteY19747" fmla="*/ 2993286 h 6933129"/>
              <a:gd name="connsiteX19748" fmla="*/ 9379737 w 12207421"/>
              <a:gd name="connsiteY19748" fmla="*/ 3077939 h 6933129"/>
              <a:gd name="connsiteX19749" fmla="*/ 9373388 w 12207421"/>
              <a:gd name="connsiteY19749" fmla="*/ 3085699 h 6933129"/>
              <a:gd name="connsiteX19750" fmla="*/ 9372683 w 12207421"/>
              <a:gd name="connsiteY19750" fmla="*/ 3085699 h 6933129"/>
              <a:gd name="connsiteX19751" fmla="*/ 9365629 w 12207421"/>
              <a:gd name="connsiteY19751" fmla="*/ 3079350 h 6933129"/>
              <a:gd name="connsiteX19752" fmla="*/ 9362101 w 12207421"/>
              <a:gd name="connsiteY19752" fmla="*/ 3020798 h 6933129"/>
              <a:gd name="connsiteX19753" fmla="*/ 9352930 w 12207421"/>
              <a:gd name="connsiteY19753" fmla="*/ 3039140 h 6933129"/>
              <a:gd name="connsiteX19754" fmla="*/ 9343759 w 12207421"/>
              <a:gd name="connsiteY19754" fmla="*/ 3041962 h 6933129"/>
              <a:gd name="connsiteX19755" fmla="*/ 9340937 w 12207421"/>
              <a:gd name="connsiteY19755" fmla="*/ 3032791 h 6933129"/>
              <a:gd name="connsiteX19756" fmla="*/ 9362101 w 12207421"/>
              <a:gd name="connsiteY19756" fmla="*/ 2991170 h 6933129"/>
              <a:gd name="connsiteX19757" fmla="*/ 9369861 w 12207421"/>
              <a:gd name="connsiteY19757" fmla="*/ 2987643 h 6933129"/>
              <a:gd name="connsiteX19758" fmla="*/ 5566309 w 12207421"/>
              <a:gd name="connsiteY19758" fmla="*/ 2980588 h 6933129"/>
              <a:gd name="connsiteX19759" fmla="*/ 5477953 w 12207421"/>
              <a:gd name="connsiteY19759" fmla="*/ 3017976 h 6933129"/>
              <a:gd name="connsiteX19760" fmla="*/ 5405998 w 12207421"/>
              <a:gd name="connsiteY19760" fmla="*/ 3156244 h 6933129"/>
              <a:gd name="connsiteX19761" fmla="*/ 5439858 w 12207421"/>
              <a:gd name="connsiteY19761" fmla="*/ 3152717 h 6933129"/>
              <a:gd name="connsiteX19762" fmla="*/ 5447618 w 12207421"/>
              <a:gd name="connsiteY19762" fmla="*/ 3159066 h 6933129"/>
              <a:gd name="connsiteX19763" fmla="*/ 5441270 w 12207421"/>
              <a:gd name="connsiteY19763" fmla="*/ 3166826 h 6933129"/>
              <a:gd name="connsiteX19764" fmla="*/ 5406703 w 12207421"/>
              <a:gd name="connsiteY19764" fmla="*/ 3170353 h 6933129"/>
              <a:gd name="connsiteX19765" fmla="*/ 5415874 w 12207421"/>
              <a:gd name="connsiteY19765" fmla="*/ 3218323 h 6933129"/>
              <a:gd name="connsiteX19766" fmla="*/ 5610575 w 12207421"/>
              <a:gd name="connsiteY19766" fmla="*/ 3329783 h 6933129"/>
              <a:gd name="connsiteX19767" fmla="*/ 5679708 w 12207421"/>
              <a:gd name="connsiteY19767" fmla="*/ 3299449 h 6933129"/>
              <a:gd name="connsiteX19768" fmla="*/ 5637382 w 12207421"/>
              <a:gd name="connsiteY19768" fmla="*/ 3228905 h 6933129"/>
              <a:gd name="connsiteX19769" fmla="*/ 5663483 w 12207421"/>
              <a:gd name="connsiteY19769" fmla="*/ 3058187 h 6933129"/>
              <a:gd name="connsiteX19770" fmla="*/ 5693817 w 12207421"/>
              <a:gd name="connsiteY19770" fmla="*/ 3021504 h 6933129"/>
              <a:gd name="connsiteX19771" fmla="*/ 5674770 w 12207421"/>
              <a:gd name="connsiteY19771" fmla="*/ 3006690 h 6933129"/>
              <a:gd name="connsiteX19772" fmla="*/ 5566309 w 12207421"/>
              <a:gd name="connsiteY19772" fmla="*/ 2980588 h 6933129"/>
              <a:gd name="connsiteX19773" fmla="*/ 11805413 w 12207421"/>
              <a:gd name="connsiteY19773" fmla="*/ 2979738 h 6933129"/>
              <a:gd name="connsiteX19774" fmla="*/ 11815289 w 12207421"/>
              <a:gd name="connsiteY19774" fmla="*/ 2979738 h 6933129"/>
              <a:gd name="connsiteX19775" fmla="*/ 11815289 w 12207421"/>
              <a:gd name="connsiteY19775" fmla="*/ 2989614 h 6933129"/>
              <a:gd name="connsiteX19776" fmla="*/ 11793420 w 12207421"/>
              <a:gd name="connsiteY19776" fmla="*/ 3011483 h 6933129"/>
              <a:gd name="connsiteX19777" fmla="*/ 11788482 w 12207421"/>
              <a:gd name="connsiteY19777" fmla="*/ 3013599 h 6933129"/>
              <a:gd name="connsiteX19778" fmla="*/ 11783544 w 12207421"/>
              <a:gd name="connsiteY19778" fmla="*/ 3011483 h 6933129"/>
              <a:gd name="connsiteX19779" fmla="*/ 11783544 w 12207421"/>
              <a:gd name="connsiteY19779" fmla="*/ 3001607 h 6933129"/>
              <a:gd name="connsiteX19780" fmla="*/ 2473803 w 12207421"/>
              <a:gd name="connsiteY19780" fmla="*/ 2975750 h 6933129"/>
              <a:gd name="connsiteX19781" fmla="*/ 2475214 w 12207421"/>
              <a:gd name="connsiteY19781" fmla="*/ 2985627 h 6933129"/>
              <a:gd name="connsiteX19782" fmla="*/ 2466748 w 12207421"/>
              <a:gd name="connsiteY19782" fmla="*/ 2996914 h 6933129"/>
              <a:gd name="connsiteX19783" fmla="*/ 2461105 w 12207421"/>
              <a:gd name="connsiteY19783" fmla="*/ 2999735 h 6933129"/>
              <a:gd name="connsiteX19784" fmla="*/ 2456871 w 12207421"/>
              <a:gd name="connsiteY19784" fmla="*/ 2998324 h 6933129"/>
              <a:gd name="connsiteX19785" fmla="*/ 2455460 w 12207421"/>
              <a:gd name="connsiteY19785" fmla="*/ 2988448 h 6933129"/>
              <a:gd name="connsiteX19786" fmla="*/ 2463927 w 12207421"/>
              <a:gd name="connsiteY19786" fmla="*/ 2977161 h 6933129"/>
              <a:gd name="connsiteX19787" fmla="*/ 2473803 w 12207421"/>
              <a:gd name="connsiteY19787" fmla="*/ 2975750 h 6933129"/>
              <a:gd name="connsiteX19788" fmla="*/ 1256227 w 12207421"/>
              <a:gd name="connsiteY19788" fmla="*/ 2974340 h 6933129"/>
              <a:gd name="connsiteX19789" fmla="*/ 1266103 w 12207421"/>
              <a:gd name="connsiteY19789" fmla="*/ 2974340 h 6933129"/>
              <a:gd name="connsiteX19790" fmla="*/ 1266103 w 12207421"/>
              <a:gd name="connsiteY19790" fmla="*/ 2984216 h 6933129"/>
              <a:gd name="connsiteX19791" fmla="*/ 1244234 w 12207421"/>
              <a:gd name="connsiteY19791" fmla="*/ 3006085 h 6933129"/>
              <a:gd name="connsiteX19792" fmla="*/ 1239296 w 12207421"/>
              <a:gd name="connsiteY19792" fmla="*/ 3008201 h 6933129"/>
              <a:gd name="connsiteX19793" fmla="*/ 1234358 w 12207421"/>
              <a:gd name="connsiteY19793" fmla="*/ 3006085 h 6933129"/>
              <a:gd name="connsiteX19794" fmla="*/ 1234358 w 12207421"/>
              <a:gd name="connsiteY19794" fmla="*/ 2996209 h 6933129"/>
              <a:gd name="connsiteX19795" fmla="*/ 2350350 w 12207421"/>
              <a:gd name="connsiteY19795" fmla="*/ 2967285 h 6933129"/>
              <a:gd name="connsiteX19796" fmla="*/ 2346823 w 12207421"/>
              <a:gd name="connsiteY19796" fmla="*/ 3118250 h 6933129"/>
              <a:gd name="connsiteX19797" fmla="*/ 2365164 w 12207421"/>
              <a:gd name="connsiteY19797" fmla="*/ 3098498 h 6933129"/>
              <a:gd name="connsiteX19798" fmla="*/ 2375040 w 12207421"/>
              <a:gd name="connsiteY19798" fmla="*/ 3097792 h 6933129"/>
              <a:gd name="connsiteX19799" fmla="*/ 2375746 w 12207421"/>
              <a:gd name="connsiteY19799" fmla="*/ 3107668 h 6933129"/>
              <a:gd name="connsiteX19800" fmla="*/ 2356699 w 12207421"/>
              <a:gd name="connsiteY19800" fmla="*/ 3128126 h 6933129"/>
              <a:gd name="connsiteX19801" fmla="*/ 2485794 w 12207421"/>
              <a:gd name="connsiteY19801" fmla="*/ 3127421 h 6933129"/>
              <a:gd name="connsiteX19802" fmla="*/ 2480151 w 12207421"/>
              <a:gd name="connsiteY19802" fmla="*/ 2967991 h 6933129"/>
              <a:gd name="connsiteX19803" fmla="*/ 5575215 w 12207421"/>
              <a:gd name="connsiteY19803" fmla="*/ 2966215 h 6933129"/>
              <a:gd name="connsiteX19804" fmla="*/ 5682530 w 12207421"/>
              <a:gd name="connsiteY19804" fmla="*/ 2995402 h 6933129"/>
              <a:gd name="connsiteX19805" fmla="*/ 5704399 w 12207421"/>
              <a:gd name="connsiteY19805" fmla="*/ 3012333 h 6933129"/>
              <a:gd name="connsiteX19806" fmla="*/ 5858185 w 12207421"/>
              <a:gd name="connsiteY19806" fmla="*/ 2986233 h 6933129"/>
              <a:gd name="connsiteX19807" fmla="*/ 6008445 w 12207421"/>
              <a:gd name="connsiteY19807" fmla="*/ 3138608 h 6933129"/>
              <a:gd name="connsiteX19808" fmla="*/ 5865945 w 12207421"/>
              <a:gd name="connsiteY19808" fmla="*/ 3358707 h 6933129"/>
              <a:gd name="connsiteX19809" fmla="*/ 5825029 w 12207421"/>
              <a:gd name="connsiteY19809" fmla="*/ 3363644 h 6933129"/>
              <a:gd name="connsiteX19810" fmla="*/ 5690995 w 12207421"/>
              <a:gd name="connsiteY19810" fmla="*/ 3310736 h 6933129"/>
              <a:gd name="connsiteX19811" fmla="*/ 5613397 w 12207421"/>
              <a:gd name="connsiteY19811" fmla="*/ 3344597 h 6933129"/>
              <a:gd name="connsiteX19812" fmla="*/ 5581652 w 12207421"/>
              <a:gd name="connsiteY19812" fmla="*/ 3347420 h 6933129"/>
              <a:gd name="connsiteX19813" fmla="*/ 5402471 w 12207421"/>
              <a:gd name="connsiteY19813" fmla="*/ 3223261 h 6933129"/>
              <a:gd name="connsiteX19814" fmla="*/ 5469487 w 12207421"/>
              <a:gd name="connsiteY19814" fmla="*/ 3007395 h 6933129"/>
              <a:gd name="connsiteX19815" fmla="*/ 5575215 w 12207421"/>
              <a:gd name="connsiteY19815" fmla="*/ 2966215 h 6933129"/>
              <a:gd name="connsiteX19816" fmla="*/ 7758632 w 12207421"/>
              <a:gd name="connsiteY19816" fmla="*/ 2951665 h 6933129"/>
              <a:gd name="connsiteX19817" fmla="*/ 7760043 w 12207421"/>
              <a:gd name="connsiteY19817" fmla="*/ 2961541 h 6933129"/>
              <a:gd name="connsiteX19818" fmla="*/ 7748756 w 12207421"/>
              <a:gd name="connsiteY19818" fmla="*/ 2975650 h 6933129"/>
              <a:gd name="connsiteX19819" fmla="*/ 7743113 w 12207421"/>
              <a:gd name="connsiteY19819" fmla="*/ 2978472 h 6933129"/>
              <a:gd name="connsiteX19820" fmla="*/ 7738880 w 12207421"/>
              <a:gd name="connsiteY19820" fmla="*/ 2977061 h 6933129"/>
              <a:gd name="connsiteX19821" fmla="*/ 7737469 w 12207421"/>
              <a:gd name="connsiteY19821" fmla="*/ 2967185 h 6933129"/>
              <a:gd name="connsiteX19822" fmla="*/ 7748756 w 12207421"/>
              <a:gd name="connsiteY19822" fmla="*/ 2953076 h 6933129"/>
              <a:gd name="connsiteX19823" fmla="*/ 7758632 w 12207421"/>
              <a:gd name="connsiteY19823" fmla="*/ 2951665 h 6933129"/>
              <a:gd name="connsiteX19824" fmla="*/ 9007264 w 12207421"/>
              <a:gd name="connsiteY19824" fmla="*/ 2945317 h 6933129"/>
              <a:gd name="connsiteX19825" fmla="*/ 9386792 w 12207421"/>
              <a:gd name="connsiteY19825" fmla="*/ 2946022 h 6933129"/>
              <a:gd name="connsiteX19826" fmla="*/ 9393846 w 12207421"/>
              <a:gd name="connsiteY19826" fmla="*/ 2953077 h 6933129"/>
              <a:gd name="connsiteX19827" fmla="*/ 9386792 w 12207421"/>
              <a:gd name="connsiteY19827" fmla="*/ 2960131 h 6933129"/>
              <a:gd name="connsiteX19828" fmla="*/ 9012907 w 12207421"/>
              <a:gd name="connsiteY19828" fmla="*/ 2959426 h 6933129"/>
              <a:gd name="connsiteX19829" fmla="*/ 8976224 w 12207421"/>
              <a:gd name="connsiteY19829" fmla="*/ 3185168 h 6933129"/>
              <a:gd name="connsiteX19830" fmla="*/ 8969875 w 12207421"/>
              <a:gd name="connsiteY19830" fmla="*/ 3190812 h 6933129"/>
              <a:gd name="connsiteX19831" fmla="*/ 8962820 w 12207421"/>
              <a:gd name="connsiteY19831" fmla="*/ 3185168 h 6933129"/>
              <a:gd name="connsiteX19832" fmla="*/ 8907091 w 12207421"/>
              <a:gd name="connsiteY19832" fmla="*/ 2962247 h 6933129"/>
              <a:gd name="connsiteX19833" fmla="*/ 8912029 w 12207421"/>
              <a:gd name="connsiteY19833" fmla="*/ 2953782 h 6933129"/>
              <a:gd name="connsiteX19834" fmla="*/ 8920494 w 12207421"/>
              <a:gd name="connsiteY19834" fmla="*/ 2958721 h 6933129"/>
              <a:gd name="connsiteX19835" fmla="*/ 8967759 w 12207421"/>
              <a:gd name="connsiteY19835" fmla="*/ 3148485 h 6933129"/>
              <a:gd name="connsiteX19836" fmla="*/ 9000209 w 12207421"/>
              <a:gd name="connsiteY19836" fmla="*/ 2950960 h 6933129"/>
              <a:gd name="connsiteX19837" fmla="*/ 9007264 w 12207421"/>
              <a:gd name="connsiteY19837" fmla="*/ 2945317 h 6933129"/>
              <a:gd name="connsiteX19838" fmla="*/ 3448722 w 12207421"/>
              <a:gd name="connsiteY19838" fmla="*/ 2926370 h 6933129"/>
              <a:gd name="connsiteX19839" fmla="*/ 4237406 w 12207421"/>
              <a:gd name="connsiteY19839" fmla="*/ 2936246 h 6933129"/>
              <a:gd name="connsiteX19840" fmla="*/ 4245871 w 12207421"/>
              <a:gd name="connsiteY19840" fmla="*/ 2941889 h 6933129"/>
              <a:gd name="connsiteX19841" fmla="*/ 4239522 w 12207421"/>
              <a:gd name="connsiteY19841" fmla="*/ 2949649 h 6933129"/>
              <a:gd name="connsiteX19842" fmla="*/ 3874809 w 12207421"/>
              <a:gd name="connsiteY19842" fmla="*/ 2975045 h 6933129"/>
              <a:gd name="connsiteX19843" fmla="*/ 3446606 w 12207421"/>
              <a:gd name="connsiteY19843" fmla="*/ 2939773 h 6933129"/>
              <a:gd name="connsiteX19844" fmla="*/ 3440963 w 12207421"/>
              <a:gd name="connsiteY19844" fmla="*/ 2932013 h 6933129"/>
              <a:gd name="connsiteX19845" fmla="*/ 3448722 w 12207421"/>
              <a:gd name="connsiteY19845" fmla="*/ 2926370 h 6933129"/>
              <a:gd name="connsiteX19846" fmla="*/ 2511897 w 12207421"/>
              <a:gd name="connsiteY19846" fmla="*/ 2925665 h 6933129"/>
              <a:gd name="connsiteX19847" fmla="*/ 2514014 w 12207421"/>
              <a:gd name="connsiteY19847" fmla="*/ 2934835 h 6933129"/>
              <a:gd name="connsiteX19848" fmla="*/ 2505548 w 12207421"/>
              <a:gd name="connsiteY19848" fmla="*/ 2948944 h 6933129"/>
              <a:gd name="connsiteX19849" fmla="*/ 2499199 w 12207421"/>
              <a:gd name="connsiteY19849" fmla="*/ 2952471 h 6933129"/>
              <a:gd name="connsiteX19850" fmla="*/ 2495671 w 12207421"/>
              <a:gd name="connsiteY19850" fmla="*/ 2951766 h 6933129"/>
              <a:gd name="connsiteX19851" fmla="*/ 2493555 w 12207421"/>
              <a:gd name="connsiteY19851" fmla="*/ 2941890 h 6933129"/>
              <a:gd name="connsiteX19852" fmla="*/ 2502021 w 12207421"/>
              <a:gd name="connsiteY19852" fmla="*/ 2927781 h 6933129"/>
              <a:gd name="connsiteX19853" fmla="*/ 2511897 w 12207421"/>
              <a:gd name="connsiteY19853" fmla="*/ 2925665 h 6933129"/>
              <a:gd name="connsiteX19854" fmla="*/ 11110553 w 12207421"/>
              <a:gd name="connsiteY19854" fmla="*/ 2912015 h 6933129"/>
              <a:gd name="connsiteX19855" fmla="*/ 11120429 w 12207421"/>
              <a:gd name="connsiteY19855" fmla="*/ 2912015 h 6933129"/>
              <a:gd name="connsiteX19856" fmla="*/ 11159230 w 12207421"/>
              <a:gd name="connsiteY19856" fmla="*/ 2952933 h 6933129"/>
              <a:gd name="connsiteX19857" fmla="*/ 11188858 w 12207421"/>
              <a:gd name="connsiteY19857" fmla="*/ 2921891 h 6933129"/>
              <a:gd name="connsiteX19858" fmla="*/ 11198734 w 12207421"/>
              <a:gd name="connsiteY19858" fmla="*/ 2921891 h 6933129"/>
              <a:gd name="connsiteX19859" fmla="*/ 11198734 w 12207421"/>
              <a:gd name="connsiteY19859" fmla="*/ 2929651 h 6933129"/>
              <a:gd name="connsiteX19860" fmla="*/ 11168400 w 12207421"/>
              <a:gd name="connsiteY19860" fmla="*/ 2962103 h 6933129"/>
              <a:gd name="connsiteX19861" fmla="*/ 11198734 w 12207421"/>
              <a:gd name="connsiteY19861" fmla="*/ 3002313 h 6933129"/>
              <a:gd name="connsiteX19862" fmla="*/ 11196618 w 12207421"/>
              <a:gd name="connsiteY19862" fmla="*/ 3012189 h 6933129"/>
              <a:gd name="connsiteX19863" fmla="*/ 11192385 w 12207421"/>
              <a:gd name="connsiteY19863" fmla="*/ 3013600 h 6933129"/>
              <a:gd name="connsiteX19864" fmla="*/ 11186742 w 12207421"/>
              <a:gd name="connsiteY19864" fmla="*/ 3010778 h 6933129"/>
              <a:gd name="connsiteX19865" fmla="*/ 11158524 w 12207421"/>
              <a:gd name="connsiteY19865" fmla="*/ 2973390 h 6933129"/>
              <a:gd name="connsiteX19866" fmla="*/ 11127484 w 12207421"/>
              <a:gd name="connsiteY19866" fmla="*/ 3010778 h 6933129"/>
              <a:gd name="connsiteX19867" fmla="*/ 11121840 w 12207421"/>
              <a:gd name="connsiteY19867" fmla="*/ 3013600 h 6933129"/>
              <a:gd name="connsiteX19868" fmla="*/ 11117608 w 12207421"/>
              <a:gd name="connsiteY19868" fmla="*/ 3012189 h 6933129"/>
              <a:gd name="connsiteX19869" fmla="*/ 11116197 w 12207421"/>
              <a:gd name="connsiteY19869" fmla="*/ 3002313 h 6933129"/>
              <a:gd name="connsiteX19870" fmla="*/ 11149352 w 12207421"/>
              <a:gd name="connsiteY19870" fmla="*/ 2962808 h 6933129"/>
              <a:gd name="connsiteX19871" fmla="*/ 11110553 w 12207421"/>
              <a:gd name="connsiteY19871" fmla="*/ 2921891 h 6933129"/>
              <a:gd name="connsiteX19872" fmla="*/ 11110553 w 12207421"/>
              <a:gd name="connsiteY19872" fmla="*/ 2912015 h 6933129"/>
              <a:gd name="connsiteX19873" fmla="*/ 7791789 w 12207421"/>
              <a:gd name="connsiteY19873" fmla="*/ 2910749 h 6933129"/>
              <a:gd name="connsiteX19874" fmla="*/ 7793200 w 12207421"/>
              <a:gd name="connsiteY19874" fmla="*/ 2920626 h 6933129"/>
              <a:gd name="connsiteX19875" fmla="*/ 7784734 w 12207421"/>
              <a:gd name="connsiteY19875" fmla="*/ 2931913 h 6933129"/>
              <a:gd name="connsiteX19876" fmla="*/ 7779091 w 12207421"/>
              <a:gd name="connsiteY19876" fmla="*/ 2934734 h 6933129"/>
              <a:gd name="connsiteX19877" fmla="*/ 7774857 w 12207421"/>
              <a:gd name="connsiteY19877" fmla="*/ 2933323 h 6933129"/>
              <a:gd name="connsiteX19878" fmla="*/ 7773446 w 12207421"/>
              <a:gd name="connsiteY19878" fmla="*/ 2923447 h 6933129"/>
              <a:gd name="connsiteX19879" fmla="*/ 7781913 w 12207421"/>
              <a:gd name="connsiteY19879" fmla="*/ 2912160 h 6933129"/>
              <a:gd name="connsiteX19880" fmla="*/ 7791789 w 12207421"/>
              <a:gd name="connsiteY19880" fmla="*/ 2910749 h 6933129"/>
              <a:gd name="connsiteX19881" fmla="*/ 6574213 w 12207421"/>
              <a:gd name="connsiteY19881" fmla="*/ 2909340 h 6933129"/>
              <a:gd name="connsiteX19882" fmla="*/ 6584089 w 12207421"/>
              <a:gd name="connsiteY19882" fmla="*/ 2909340 h 6933129"/>
              <a:gd name="connsiteX19883" fmla="*/ 6584089 w 12207421"/>
              <a:gd name="connsiteY19883" fmla="*/ 2919215 h 6933129"/>
              <a:gd name="connsiteX19884" fmla="*/ 6562220 w 12207421"/>
              <a:gd name="connsiteY19884" fmla="*/ 2941084 h 6933129"/>
              <a:gd name="connsiteX19885" fmla="*/ 6557282 w 12207421"/>
              <a:gd name="connsiteY19885" fmla="*/ 2943201 h 6933129"/>
              <a:gd name="connsiteX19886" fmla="*/ 6552344 w 12207421"/>
              <a:gd name="connsiteY19886" fmla="*/ 2941084 h 6933129"/>
              <a:gd name="connsiteX19887" fmla="*/ 6552344 w 12207421"/>
              <a:gd name="connsiteY19887" fmla="*/ 2931208 h 6933129"/>
              <a:gd name="connsiteX19888" fmla="*/ 561356 w 12207421"/>
              <a:gd name="connsiteY19888" fmla="*/ 2906617 h 6933129"/>
              <a:gd name="connsiteX19889" fmla="*/ 571232 w 12207421"/>
              <a:gd name="connsiteY19889" fmla="*/ 2906617 h 6933129"/>
              <a:gd name="connsiteX19890" fmla="*/ 610033 w 12207421"/>
              <a:gd name="connsiteY19890" fmla="*/ 2947534 h 6933129"/>
              <a:gd name="connsiteX19891" fmla="*/ 639662 w 12207421"/>
              <a:gd name="connsiteY19891" fmla="*/ 2916493 h 6933129"/>
              <a:gd name="connsiteX19892" fmla="*/ 649537 w 12207421"/>
              <a:gd name="connsiteY19892" fmla="*/ 2916493 h 6933129"/>
              <a:gd name="connsiteX19893" fmla="*/ 649537 w 12207421"/>
              <a:gd name="connsiteY19893" fmla="*/ 2924253 h 6933129"/>
              <a:gd name="connsiteX19894" fmla="*/ 619203 w 12207421"/>
              <a:gd name="connsiteY19894" fmla="*/ 2956704 h 6933129"/>
              <a:gd name="connsiteX19895" fmla="*/ 649537 w 12207421"/>
              <a:gd name="connsiteY19895" fmla="*/ 2996915 h 6933129"/>
              <a:gd name="connsiteX19896" fmla="*/ 647421 w 12207421"/>
              <a:gd name="connsiteY19896" fmla="*/ 3006791 h 6933129"/>
              <a:gd name="connsiteX19897" fmla="*/ 643188 w 12207421"/>
              <a:gd name="connsiteY19897" fmla="*/ 3008202 h 6933129"/>
              <a:gd name="connsiteX19898" fmla="*/ 637546 w 12207421"/>
              <a:gd name="connsiteY19898" fmla="*/ 3005380 h 6933129"/>
              <a:gd name="connsiteX19899" fmla="*/ 609327 w 12207421"/>
              <a:gd name="connsiteY19899" fmla="*/ 2967992 h 6933129"/>
              <a:gd name="connsiteX19900" fmla="*/ 578288 w 12207421"/>
              <a:gd name="connsiteY19900" fmla="*/ 3005380 h 6933129"/>
              <a:gd name="connsiteX19901" fmla="*/ 572644 w 12207421"/>
              <a:gd name="connsiteY19901" fmla="*/ 3008202 h 6933129"/>
              <a:gd name="connsiteX19902" fmla="*/ 568412 w 12207421"/>
              <a:gd name="connsiteY19902" fmla="*/ 3006791 h 6933129"/>
              <a:gd name="connsiteX19903" fmla="*/ 567000 w 12207421"/>
              <a:gd name="connsiteY19903" fmla="*/ 2996915 h 6933129"/>
              <a:gd name="connsiteX19904" fmla="*/ 600156 w 12207421"/>
              <a:gd name="connsiteY19904" fmla="*/ 2957410 h 6933129"/>
              <a:gd name="connsiteX19905" fmla="*/ 561356 w 12207421"/>
              <a:gd name="connsiteY19905" fmla="*/ 2916493 h 6933129"/>
              <a:gd name="connsiteX19906" fmla="*/ 561356 w 12207421"/>
              <a:gd name="connsiteY19906" fmla="*/ 2906617 h 6933129"/>
              <a:gd name="connsiteX19907" fmla="*/ 11867491 w 12207421"/>
              <a:gd name="connsiteY19907" fmla="*/ 2905666 h 6933129"/>
              <a:gd name="connsiteX19908" fmla="*/ 11877368 w 12207421"/>
              <a:gd name="connsiteY19908" fmla="*/ 2905666 h 6933129"/>
              <a:gd name="connsiteX19909" fmla="*/ 11877368 w 12207421"/>
              <a:gd name="connsiteY19909" fmla="*/ 2915542 h 6933129"/>
              <a:gd name="connsiteX19910" fmla="*/ 11862553 w 12207421"/>
              <a:gd name="connsiteY19910" fmla="*/ 2930357 h 6933129"/>
              <a:gd name="connsiteX19911" fmla="*/ 11857615 w 12207421"/>
              <a:gd name="connsiteY19911" fmla="*/ 2932474 h 6933129"/>
              <a:gd name="connsiteX19912" fmla="*/ 11852677 w 12207421"/>
              <a:gd name="connsiteY19912" fmla="*/ 2930357 h 6933129"/>
              <a:gd name="connsiteX19913" fmla="*/ 11852677 w 12207421"/>
              <a:gd name="connsiteY19913" fmla="*/ 2920480 h 6933129"/>
              <a:gd name="connsiteX19914" fmla="*/ 7668336 w 12207421"/>
              <a:gd name="connsiteY19914" fmla="*/ 2902284 h 6933129"/>
              <a:gd name="connsiteX19915" fmla="*/ 7664809 w 12207421"/>
              <a:gd name="connsiteY19915" fmla="*/ 3053249 h 6933129"/>
              <a:gd name="connsiteX19916" fmla="*/ 7683150 w 12207421"/>
              <a:gd name="connsiteY19916" fmla="*/ 3033497 h 6933129"/>
              <a:gd name="connsiteX19917" fmla="*/ 7693026 w 12207421"/>
              <a:gd name="connsiteY19917" fmla="*/ 3032791 h 6933129"/>
              <a:gd name="connsiteX19918" fmla="*/ 7693732 w 12207421"/>
              <a:gd name="connsiteY19918" fmla="*/ 3042667 h 6933129"/>
              <a:gd name="connsiteX19919" fmla="*/ 7674685 w 12207421"/>
              <a:gd name="connsiteY19919" fmla="*/ 3063125 h 6933129"/>
              <a:gd name="connsiteX19920" fmla="*/ 7803780 w 12207421"/>
              <a:gd name="connsiteY19920" fmla="*/ 3062420 h 6933129"/>
              <a:gd name="connsiteX19921" fmla="*/ 7798137 w 12207421"/>
              <a:gd name="connsiteY19921" fmla="*/ 2902990 h 6933129"/>
              <a:gd name="connsiteX19922" fmla="*/ 4518877 w 12207421"/>
              <a:gd name="connsiteY19922" fmla="*/ 2900974 h 6933129"/>
              <a:gd name="connsiteX19923" fmla="*/ 4506884 w 12207421"/>
              <a:gd name="connsiteY19923" fmla="*/ 2907323 h 6933129"/>
              <a:gd name="connsiteX19924" fmla="*/ 4507590 w 12207421"/>
              <a:gd name="connsiteY19924" fmla="*/ 2910145 h 6933129"/>
              <a:gd name="connsiteX19925" fmla="*/ 4513233 w 12207421"/>
              <a:gd name="connsiteY19925" fmla="*/ 2912967 h 6933129"/>
              <a:gd name="connsiteX19926" fmla="*/ 4511822 w 12207421"/>
              <a:gd name="connsiteY19926" fmla="*/ 2922843 h 6933129"/>
              <a:gd name="connsiteX19927" fmla="*/ 4514644 w 12207421"/>
              <a:gd name="connsiteY19927" fmla="*/ 2932014 h 6933129"/>
              <a:gd name="connsiteX19928" fmla="*/ 4539335 w 12207421"/>
              <a:gd name="connsiteY19928" fmla="*/ 2959526 h 6933129"/>
              <a:gd name="connsiteX19929" fmla="*/ 4549916 w 12207421"/>
              <a:gd name="connsiteY19929" fmla="*/ 2951766 h 6933129"/>
              <a:gd name="connsiteX19930" fmla="*/ 4544272 w 12207421"/>
              <a:gd name="connsiteY19930" fmla="*/ 2904502 h 6933129"/>
              <a:gd name="connsiteX19931" fmla="*/ 4518877 w 12207421"/>
              <a:gd name="connsiteY19931" fmla="*/ 2900974 h 6933129"/>
              <a:gd name="connsiteX19932" fmla="*/ 2017386 w 12207421"/>
              <a:gd name="connsiteY19932" fmla="*/ 2900974 h 6933129"/>
              <a:gd name="connsiteX19933" fmla="*/ 2063945 w 12207421"/>
              <a:gd name="connsiteY19933" fmla="*/ 2904501 h 6933129"/>
              <a:gd name="connsiteX19934" fmla="*/ 2068884 w 12207421"/>
              <a:gd name="connsiteY19934" fmla="*/ 2912967 h 6933129"/>
              <a:gd name="connsiteX19935" fmla="*/ 2061829 w 12207421"/>
              <a:gd name="connsiteY19935" fmla="*/ 2917905 h 6933129"/>
              <a:gd name="connsiteX19936" fmla="*/ 2059713 w 12207421"/>
              <a:gd name="connsiteY19936" fmla="*/ 2917905 h 6933129"/>
              <a:gd name="connsiteX19937" fmla="*/ 2018091 w 12207421"/>
              <a:gd name="connsiteY19937" fmla="*/ 2914378 h 6933129"/>
              <a:gd name="connsiteX19938" fmla="*/ 2011037 w 12207421"/>
              <a:gd name="connsiteY19938" fmla="*/ 2908734 h 6933129"/>
              <a:gd name="connsiteX19939" fmla="*/ 2017386 w 12207421"/>
              <a:gd name="connsiteY19939" fmla="*/ 2900974 h 6933129"/>
              <a:gd name="connsiteX19940" fmla="*/ 1318306 w 12207421"/>
              <a:gd name="connsiteY19940" fmla="*/ 2900268 h 6933129"/>
              <a:gd name="connsiteX19941" fmla="*/ 1328183 w 12207421"/>
              <a:gd name="connsiteY19941" fmla="*/ 2900268 h 6933129"/>
              <a:gd name="connsiteX19942" fmla="*/ 1328183 w 12207421"/>
              <a:gd name="connsiteY19942" fmla="*/ 2910144 h 6933129"/>
              <a:gd name="connsiteX19943" fmla="*/ 1313368 w 12207421"/>
              <a:gd name="connsiteY19943" fmla="*/ 2924959 h 6933129"/>
              <a:gd name="connsiteX19944" fmla="*/ 1308429 w 12207421"/>
              <a:gd name="connsiteY19944" fmla="*/ 2927075 h 6933129"/>
              <a:gd name="connsiteX19945" fmla="*/ 1303492 w 12207421"/>
              <a:gd name="connsiteY19945" fmla="*/ 2924959 h 6933129"/>
              <a:gd name="connsiteX19946" fmla="*/ 1303492 w 12207421"/>
              <a:gd name="connsiteY19946" fmla="*/ 2915082 h 6933129"/>
              <a:gd name="connsiteX19947" fmla="*/ 2542230 w 12207421"/>
              <a:gd name="connsiteY19947" fmla="*/ 2885454 h 6933129"/>
              <a:gd name="connsiteX19948" fmla="*/ 2552107 w 12207421"/>
              <a:gd name="connsiteY19948" fmla="*/ 2885454 h 6933129"/>
              <a:gd name="connsiteX19949" fmla="*/ 2552107 w 12207421"/>
              <a:gd name="connsiteY19949" fmla="*/ 2895330 h 6933129"/>
              <a:gd name="connsiteX19950" fmla="*/ 2540819 w 12207421"/>
              <a:gd name="connsiteY19950" fmla="*/ 2906617 h 6933129"/>
              <a:gd name="connsiteX19951" fmla="*/ 2535881 w 12207421"/>
              <a:gd name="connsiteY19951" fmla="*/ 2908734 h 6933129"/>
              <a:gd name="connsiteX19952" fmla="*/ 2530943 w 12207421"/>
              <a:gd name="connsiteY19952" fmla="*/ 2906617 h 6933129"/>
              <a:gd name="connsiteX19953" fmla="*/ 2530943 w 12207421"/>
              <a:gd name="connsiteY19953" fmla="*/ 2896741 h 6933129"/>
              <a:gd name="connsiteX19954" fmla="*/ 11256580 w 12207421"/>
              <a:gd name="connsiteY19954" fmla="*/ 2881682 h 6933129"/>
              <a:gd name="connsiteX19955" fmla="*/ 11275628 w 12207421"/>
              <a:gd name="connsiteY19955" fmla="*/ 2888736 h 6933129"/>
              <a:gd name="connsiteX19956" fmla="*/ 11277038 w 12207421"/>
              <a:gd name="connsiteY19956" fmla="*/ 2907784 h 6933129"/>
              <a:gd name="connsiteX19957" fmla="*/ 11265046 w 12207421"/>
              <a:gd name="connsiteY19957" fmla="*/ 2945877 h 6933129"/>
              <a:gd name="connsiteX19958" fmla="*/ 11292558 w 12207421"/>
              <a:gd name="connsiteY19958" fmla="*/ 2934590 h 6933129"/>
              <a:gd name="connsiteX19959" fmla="*/ 11301729 w 12207421"/>
              <a:gd name="connsiteY19959" fmla="*/ 2934590 h 6933129"/>
              <a:gd name="connsiteX19960" fmla="*/ 11301729 w 12207421"/>
              <a:gd name="connsiteY19960" fmla="*/ 2944466 h 6933129"/>
              <a:gd name="connsiteX19961" fmla="*/ 11262930 w 12207421"/>
              <a:gd name="connsiteY19961" fmla="*/ 2959986 h 6933129"/>
              <a:gd name="connsiteX19962" fmla="*/ 11253758 w 12207421"/>
              <a:gd name="connsiteY19962" fmla="*/ 2959281 h 6933129"/>
              <a:gd name="connsiteX19963" fmla="*/ 11248820 w 12207421"/>
              <a:gd name="connsiteY19963" fmla="*/ 2955753 h 6933129"/>
              <a:gd name="connsiteX19964" fmla="*/ 11248114 w 12207421"/>
              <a:gd name="connsiteY19964" fmla="*/ 2950111 h 6933129"/>
              <a:gd name="connsiteX19965" fmla="*/ 11262930 w 12207421"/>
              <a:gd name="connsiteY19965" fmla="*/ 2904255 h 6933129"/>
              <a:gd name="connsiteX19966" fmla="*/ 11263635 w 12207421"/>
              <a:gd name="connsiteY19966" fmla="*/ 2897201 h 6933129"/>
              <a:gd name="connsiteX19967" fmla="*/ 11257286 w 12207421"/>
              <a:gd name="connsiteY19967" fmla="*/ 2895790 h 6933129"/>
              <a:gd name="connsiteX19968" fmla="*/ 11224129 w 12207421"/>
              <a:gd name="connsiteY19968" fmla="*/ 2904961 h 6933129"/>
              <a:gd name="connsiteX19969" fmla="*/ 11214253 w 12207421"/>
              <a:gd name="connsiteY19969" fmla="*/ 2902139 h 6933129"/>
              <a:gd name="connsiteX19970" fmla="*/ 11217075 w 12207421"/>
              <a:gd name="connsiteY19970" fmla="*/ 2892264 h 6933129"/>
              <a:gd name="connsiteX19971" fmla="*/ 11256580 w 12207421"/>
              <a:gd name="connsiteY19971" fmla="*/ 2881682 h 6933129"/>
              <a:gd name="connsiteX19972" fmla="*/ 3353488 w 12207421"/>
              <a:gd name="connsiteY19972" fmla="*/ 2878400 h 6933129"/>
              <a:gd name="connsiteX19973" fmla="*/ 3361248 w 12207421"/>
              <a:gd name="connsiteY19973" fmla="*/ 2884749 h 6933129"/>
              <a:gd name="connsiteX19974" fmla="*/ 3354899 w 12207421"/>
              <a:gd name="connsiteY19974" fmla="*/ 2892508 h 6933129"/>
              <a:gd name="connsiteX19975" fmla="*/ 3318216 w 12207421"/>
              <a:gd name="connsiteY19975" fmla="*/ 2895330 h 6933129"/>
              <a:gd name="connsiteX19976" fmla="*/ 3317510 w 12207421"/>
              <a:gd name="connsiteY19976" fmla="*/ 2895330 h 6933129"/>
              <a:gd name="connsiteX19977" fmla="*/ 3310456 w 12207421"/>
              <a:gd name="connsiteY19977" fmla="*/ 2888981 h 6933129"/>
              <a:gd name="connsiteX19978" fmla="*/ 3316805 w 12207421"/>
              <a:gd name="connsiteY19978" fmla="*/ 2881222 h 6933129"/>
              <a:gd name="connsiteX19979" fmla="*/ 707384 w 12207421"/>
              <a:gd name="connsiteY19979" fmla="*/ 2876283 h 6933129"/>
              <a:gd name="connsiteX19980" fmla="*/ 726431 w 12207421"/>
              <a:gd name="connsiteY19980" fmla="*/ 2883338 h 6933129"/>
              <a:gd name="connsiteX19981" fmla="*/ 727841 w 12207421"/>
              <a:gd name="connsiteY19981" fmla="*/ 2902385 h 6933129"/>
              <a:gd name="connsiteX19982" fmla="*/ 715849 w 12207421"/>
              <a:gd name="connsiteY19982" fmla="*/ 2940479 h 6933129"/>
              <a:gd name="connsiteX19983" fmla="*/ 743361 w 12207421"/>
              <a:gd name="connsiteY19983" fmla="*/ 2929192 h 6933129"/>
              <a:gd name="connsiteX19984" fmla="*/ 752532 w 12207421"/>
              <a:gd name="connsiteY19984" fmla="*/ 2929192 h 6933129"/>
              <a:gd name="connsiteX19985" fmla="*/ 752532 w 12207421"/>
              <a:gd name="connsiteY19985" fmla="*/ 2939068 h 6933129"/>
              <a:gd name="connsiteX19986" fmla="*/ 713733 w 12207421"/>
              <a:gd name="connsiteY19986" fmla="*/ 2954588 h 6933129"/>
              <a:gd name="connsiteX19987" fmla="*/ 704562 w 12207421"/>
              <a:gd name="connsiteY19987" fmla="*/ 2953883 h 6933129"/>
              <a:gd name="connsiteX19988" fmla="*/ 699624 w 12207421"/>
              <a:gd name="connsiteY19988" fmla="*/ 2950355 h 6933129"/>
              <a:gd name="connsiteX19989" fmla="*/ 698918 w 12207421"/>
              <a:gd name="connsiteY19989" fmla="*/ 2944712 h 6933129"/>
              <a:gd name="connsiteX19990" fmla="*/ 713733 w 12207421"/>
              <a:gd name="connsiteY19990" fmla="*/ 2898857 h 6933129"/>
              <a:gd name="connsiteX19991" fmla="*/ 714438 w 12207421"/>
              <a:gd name="connsiteY19991" fmla="*/ 2891803 h 6933129"/>
              <a:gd name="connsiteX19992" fmla="*/ 708089 w 12207421"/>
              <a:gd name="connsiteY19992" fmla="*/ 2890392 h 6933129"/>
              <a:gd name="connsiteX19993" fmla="*/ 674933 w 12207421"/>
              <a:gd name="connsiteY19993" fmla="*/ 2899563 h 6933129"/>
              <a:gd name="connsiteX19994" fmla="*/ 665056 w 12207421"/>
              <a:gd name="connsiteY19994" fmla="*/ 2896741 h 6933129"/>
              <a:gd name="connsiteX19995" fmla="*/ 667878 w 12207421"/>
              <a:gd name="connsiteY19995" fmla="*/ 2886865 h 6933129"/>
              <a:gd name="connsiteX19996" fmla="*/ 707384 w 12207421"/>
              <a:gd name="connsiteY19996" fmla="*/ 2876283 h 6933129"/>
              <a:gd name="connsiteX19997" fmla="*/ 8766708 w 12207421"/>
              <a:gd name="connsiteY19997" fmla="*/ 2861369 h 6933129"/>
              <a:gd name="connsiteX19998" fmla="*/ 9555392 w 12207421"/>
              <a:gd name="connsiteY19998" fmla="*/ 2871245 h 6933129"/>
              <a:gd name="connsiteX19999" fmla="*/ 9563857 w 12207421"/>
              <a:gd name="connsiteY19999" fmla="*/ 2876888 h 6933129"/>
              <a:gd name="connsiteX20000" fmla="*/ 9557508 w 12207421"/>
              <a:gd name="connsiteY20000" fmla="*/ 2884648 h 6933129"/>
              <a:gd name="connsiteX20001" fmla="*/ 9192795 w 12207421"/>
              <a:gd name="connsiteY20001" fmla="*/ 2910045 h 6933129"/>
              <a:gd name="connsiteX20002" fmla="*/ 8764592 w 12207421"/>
              <a:gd name="connsiteY20002" fmla="*/ 2874772 h 6933129"/>
              <a:gd name="connsiteX20003" fmla="*/ 8758949 w 12207421"/>
              <a:gd name="connsiteY20003" fmla="*/ 2867013 h 6933129"/>
              <a:gd name="connsiteX20004" fmla="*/ 8766708 w 12207421"/>
              <a:gd name="connsiteY20004" fmla="*/ 2861369 h 6933129"/>
              <a:gd name="connsiteX20005" fmla="*/ 7829883 w 12207421"/>
              <a:gd name="connsiteY20005" fmla="*/ 2860664 h 6933129"/>
              <a:gd name="connsiteX20006" fmla="*/ 7832000 w 12207421"/>
              <a:gd name="connsiteY20006" fmla="*/ 2869834 h 6933129"/>
              <a:gd name="connsiteX20007" fmla="*/ 7823534 w 12207421"/>
              <a:gd name="connsiteY20007" fmla="*/ 2883943 h 6933129"/>
              <a:gd name="connsiteX20008" fmla="*/ 7817185 w 12207421"/>
              <a:gd name="connsiteY20008" fmla="*/ 2887470 h 6933129"/>
              <a:gd name="connsiteX20009" fmla="*/ 7813657 w 12207421"/>
              <a:gd name="connsiteY20009" fmla="*/ 2886765 h 6933129"/>
              <a:gd name="connsiteX20010" fmla="*/ 7811541 w 12207421"/>
              <a:gd name="connsiteY20010" fmla="*/ 2876889 h 6933129"/>
              <a:gd name="connsiteX20011" fmla="*/ 7820007 w 12207421"/>
              <a:gd name="connsiteY20011" fmla="*/ 2862780 h 6933129"/>
              <a:gd name="connsiteX20012" fmla="*/ 7829883 w 12207421"/>
              <a:gd name="connsiteY20012" fmla="*/ 2860664 h 6933129"/>
              <a:gd name="connsiteX20013" fmla="*/ 2102740 w 12207421"/>
              <a:gd name="connsiteY20013" fmla="*/ 2851593 h 6933129"/>
              <a:gd name="connsiteX20014" fmla="*/ 2110500 w 12207421"/>
              <a:gd name="connsiteY20014" fmla="*/ 2855826 h 6933129"/>
              <a:gd name="connsiteX20015" fmla="*/ 2110500 w 12207421"/>
              <a:gd name="connsiteY20015" fmla="*/ 2864291 h 6933129"/>
              <a:gd name="connsiteX20016" fmla="*/ 2143656 w 12207421"/>
              <a:gd name="connsiteY20016" fmla="*/ 2901679 h 6933129"/>
              <a:gd name="connsiteX20017" fmla="*/ 2166230 w 12207421"/>
              <a:gd name="connsiteY20017" fmla="*/ 2869934 h 6933129"/>
              <a:gd name="connsiteX20018" fmla="*/ 2176107 w 12207421"/>
              <a:gd name="connsiteY20018" fmla="*/ 2868523 h 6933129"/>
              <a:gd name="connsiteX20019" fmla="*/ 2177518 w 12207421"/>
              <a:gd name="connsiteY20019" fmla="*/ 2876989 h 6933129"/>
              <a:gd name="connsiteX20020" fmla="*/ 2152827 w 12207421"/>
              <a:gd name="connsiteY20020" fmla="*/ 2910850 h 6933129"/>
              <a:gd name="connsiteX20021" fmla="*/ 2195859 w 12207421"/>
              <a:gd name="connsiteY20021" fmla="*/ 2959525 h 6933129"/>
              <a:gd name="connsiteX20022" fmla="*/ 2195154 w 12207421"/>
              <a:gd name="connsiteY20022" fmla="*/ 2969402 h 6933129"/>
              <a:gd name="connsiteX20023" fmla="*/ 2190215 w 12207421"/>
              <a:gd name="connsiteY20023" fmla="*/ 2971518 h 6933129"/>
              <a:gd name="connsiteX20024" fmla="*/ 2185277 w 12207421"/>
              <a:gd name="connsiteY20024" fmla="*/ 2969402 h 6933129"/>
              <a:gd name="connsiteX20025" fmla="*/ 2144362 w 12207421"/>
              <a:gd name="connsiteY20025" fmla="*/ 2923548 h 6933129"/>
              <a:gd name="connsiteX20026" fmla="*/ 2111205 w 12207421"/>
              <a:gd name="connsiteY20026" fmla="*/ 2969402 h 6933129"/>
              <a:gd name="connsiteX20027" fmla="*/ 2105561 w 12207421"/>
              <a:gd name="connsiteY20027" fmla="*/ 2972223 h 6933129"/>
              <a:gd name="connsiteX20028" fmla="*/ 2101329 w 12207421"/>
              <a:gd name="connsiteY20028" fmla="*/ 2970812 h 6933129"/>
              <a:gd name="connsiteX20029" fmla="*/ 2099918 w 12207421"/>
              <a:gd name="connsiteY20029" fmla="*/ 2960936 h 6933129"/>
              <a:gd name="connsiteX20030" fmla="*/ 2135191 w 12207421"/>
              <a:gd name="connsiteY20030" fmla="*/ 2912261 h 6933129"/>
              <a:gd name="connsiteX20031" fmla="*/ 2097802 w 12207421"/>
              <a:gd name="connsiteY20031" fmla="*/ 2870640 h 6933129"/>
              <a:gd name="connsiteX20032" fmla="*/ 2095688 w 12207421"/>
              <a:gd name="connsiteY20032" fmla="*/ 2857236 h 6933129"/>
              <a:gd name="connsiteX20033" fmla="*/ 2102740 w 12207421"/>
              <a:gd name="connsiteY20033" fmla="*/ 2851593 h 6933129"/>
              <a:gd name="connsiteX20034" fmla="*/ 3311161 w 12207421"/>
              <a:gd name="connsiteY20034" fmla="*/ 2848066 h 6933129"/>
              <a:gd name="connsiteX20035" fmla="*/ 3364070 w 12207421"/>
              <a:gd name="connsiteY20035" fmla="*/ 2848066 h 6933129"/>
              <a:gd name="connsiteX20036" fmla="*/ 3371125 w 12207421"/>
              <a:gd name="connsiteY20036" fmla="*/ 2855120 h 6933129"/>
              <a:gd name="connsiteX20037" fmla="*/ 3364070 w 12207421"/>
              <a:gd name="connsiteY20037" fmla="*/ 2862175 h 6933129"/>
              <a:gd name="connsiteX20038" fmla="*/ 3311161 w 12207421"/>
              <a:gd name="connsiteY20038" fmla="*/ 2862175 h 6933129"/>
              <a:gd name="connsiteX20039" fmla="*/ 3304107 w 12207421"/>
              <a:gd name="connsiteY20039" fmla="*/ 2855120 h 6933129"/>
              <a:gd name="connsiteX20040" fmla="*/ 3311161 w 12207421"/>
              <a:gd name="connsiteY20040" fmla="*/ 2848066 h 6933129"/>
              <a:gd name="connsiteX20041" fmla="*/ 4945668 w 12207421"/>
              <a:gd name="connsiteY20041" fmla="*/ 2841717 h 6933129"/>
              <a:gd name="connsiteX20042" fmla="*/ 4954133 w 12207421"/>
              <a:gd name="connsiteY20042" fmla="*/ 2847361 h 6933129"/>
              <a:gd name="connsiteX20043" fmla="*/ 4948490 w 12207421"/>
              <a:gd name="connsiteY20043" fmla="*/ 2855826 h 6933129"/>
              <a:gd name="connsiteX20044" fmla="*/ 4865953 w 12207421"/>
              <a:gd name="connsiteY20044" fmla="*/ 2864997 h 6933129"/>
              <a:gd name="connsiteX20045" fmla="*/ 4858899 w 12207421"/>
              <a:gd name="connsiteY20045" fmla="*/ 2857943 h 6933129"/>
              <a:gd name="connsiteX20046" fmla="*/ 4865953 w 12207421"/>
              <a:gd name="connsiteY20046" fmla="*/ 2850888 h 6933129"/>
              <a:gd name="connsiteX20047" fmla="*/ 4945668 w 12207421"/>
              <a:gd name="connsiteY20047" fmla="*/ 2841717 h 6933129"/>
              <a:gd name="connsiteX20048" fmla="*/ 3148205 w 12207421"/>
              <a:gd name="connsiteY20048" fmla="*/ 2841717 h 6933129"/>
              <a:gd name="connsiteX20049" fmla="*/ 3140446 w 12207421"/>
              <a:gd name="connsiteY20049" fmla="*/ 2845244 h 6933129"/>
              <a:gd name="connsiteX20050" fmla="*/ 3136918 w 12207421"/>
              <a:gd name="connsiteY20050" fmla="*/ 2844539 h 6933129"/>
              <a:gd name="connsiteX20051" fmla="*/ 3121398 w 12207421"/>
              <a:gd name="connsiteY20051" fmla="*/ 2852300 h 6933129"/>
              <a:gd name="connsiteX20052" fmla="*/ 3116460 w 12207421"/>
              <a:gd name="connsiteY20052" fmla="*/ 2874168 h 6933129"/>
              <a:gd name="connsiteX20053" fmla="*/ 3134097 w 12207421"/>
              <a:gd name="connsiteY20053" fmla="*/ 2886161 h 6933129"/>
              <a:gd name="connsiteX20054" fmla="*/ 3155260 w 12207421"/>
              <a:gd name="connsiteY20054" fmla="*/ 2879106 h 6933129"/>
              <a:gd name="connsiteX20055" fmla="*/ 3158787 w 12207421"/>
              <a:gd name="connsiteY20055" fmla="*/ 2857238 h 6933129"/>
              <a:gd name="connsiteX20056" fmla="*/ 3148205 w 12207421"/>
              <a:gd name="connsiteY20056" fmla="*/ 2841717 h 6933129"/>
              <a:gd name="connsiteX20057" fmla="*/ 1963772 w 12207421"/>
              <a:gd name="connsiteY20057" fmla="*/ 2841717 h 6933129"/>
              <a:gd name="connsiteX20058" fmla="*/ 1972943 w 12207421"/>
              <a:gd name="connsiteY20058" fmla="*/ 2845949 h 6933129"/>
              <a:gd name="connsiteX20059" fmla="*/ 1974354 w 12207421"/>
              <a:gd name="connsiteY20059" fmla="*/ 2850182 h 6933129"/>
              <a:gd name="connsiteX20060" fmla="*/ 1966594 w 12207421"/>
              <a:gd name="connsiteY20060" fmla="*/ 2977867 h 6933129"/>
              <a:gd name="connsiteX20061" fmla="*/ 1944019 w 12207421"/>
              <a:gd name="connsiteY20061" fmla="*/ 3006790 h 6933129"/>
              <a:gd name="connsiteX20062" fmla="*/ 1929206 w 12207421"/>
              <a:gd name="connsiteY20062" fmla="*/ 3011023 h 6933129"/>
              <a:gd name="connsiteX20063" fmla="*/ 1920035 w 12207421"/>
              <a:gd name="connsiteY20063" fmla="*/ 3009612 h 6933129"/>
              <a:gd name="connsiteX20064" fmla="*/ 1905926 w 12207421"/>
              <a:gd name="connsiteY20064" fmla="*/ 2997619 h 6933129"/>
              <a:gd name="connsiteX20065" fmla="*/ 1909453 w 12207421"/>
              <a:gd name="connsiteY20065" fmla="*/ 2988448 h 6933129"/>
              <a:gd name="connsiteX20066" fmla="*/ 1918623 w 12207421"/>
              <a:gd name="connsiteY20066" fmla="*/ 2991976 h 6933129"/>
              <a:gd name="connsiteX20067" fmla="*/ 1924268 w 12207421"/>
              <a:gd name="connsiteY20067" fmla="*/ 2996208 h 6933129"/>
              <a:gd name="connsiteX20068" fmla="*/ 1936966 w 12207421"/>
              <a:gd name="connsiteY20068" fmla="*/ 2994797 h 6933129"/>
              <a:gd name="connsiteX20069" fmla="*/ 1954602 w 12207421"/>
              <a:gd name="connsiteY20069" fmla="*/ 2974340 h 6933129"/>
              <a:gd name="connsiteX20070" fmla="*/ 1968005 w 12207421"/>
              <a:gd name="connsiteY20070" fmla="*/ 2904501 h 6933129"/>
              <a:gd name="connsiteX20071" fmla="*/ 1960245 w 12207421"/>
              <a:gd name="connsiteY20071" fmla="*/ 2915083 h 6933129"/>
              <a:gd name="connsiteX20072" fmla="*/ 1929206 w 12207421"/>
              <a:gd name="connsiteY20072" fmla="*/ 2929191 h 6933129"/>
              <a:gd name="connsiteX20073" fmla="*/ 1908747 w 12207421"/>
              <a:gd name="connsiteY20073" fmla="*/ 2913672 h 6933129"/>
              <a:gd name="connsiteX20074" fmla="*/ 1904514 w 12207421"/>
              <a:gd name="connsiteY20074" fmla="*/ 2849477 h 6933129"/>
              <a:gd name="connsiteX20075" fmla="*/ 1913686 w 12207421"/>
              <a:gd name="connsiteY20075" fmla="*/ 2845949 h 6933129"/>
              <a:gd name="connsiteX20076" fmla="*/ 1917213 w 12207421"/>
              <a:gd name="connsiteY20076" fmla="*/ 2855120 h 6933129"/>
              <a:gd name="connsiteX20077" fmla="*/ 1920741 w 12207421"/>
              <a:gd name="connsiteY20077" fmla="*/ 2905206 h 6933129"/>
              <a:gd name="connsiteX20078" fmla="*/ 1932027 w 12207421"/>
              <a:gd name="connsiteY20078" fmla="*/ 2914377 h 6933129"/>
              <a:gd name="connsiteX20079" fmla="*/ 1949663 w 12207421"/>
              <a:gd name="connsiteY20079" fmla="*/ 2905206 h 6933129"/>
              <a:gd name="connsiteX20080" fmla="*/ 1960951 w 12207421"/>
              <a:gd name="connsiteY20080" fmla="*/ 2854415 h 6933129"/>
              <a:gd name="connsiteX20081" fmla="*/ 1959540 w 12207421"/>
              <a:gd name="connsiteY20081" fmla="*/ 2850182 h 6933129"/>
              <a:gd name="connsiteX20082" fmla="*/ 1963772 w 12207421"/>
              <a:gd name="connsiteY20082" fmla="*/ 2841717 h 6933129"/>
              <a:gd name="connsiteX20083" fmla="*/ 5879342 w 12207421"/>
              <a:gd name="connsiteY20083" fmla="*/ 2841616 h 6933129"/>
              <a:gd name="connsiteX20084" fmla="*/ 5889218 w 12207421"/>
              <a:gd name="connsiteY20084" fmla="*/ 2841616 h 6933129"/>
              <a:gd name="connsiteX20085" fmla="*/ 5928019 w 12207421"/>
              <a:gd name="connsiteY20085" fmla="*/ 2882533 h 6933129"/>
              <a:gd name="connsiteX20086" fmla="*/ 5957648 w 12207421"/>
              <a:gd name="connsiteY20086" fmla="*/ 2851492 h 6933129"/>
              <a:gd name="connsiteX20087" fmla="*/ 5967523 w 12207421"/>
              <a:gd name="connsiteY20087" fmla="*/ 2851492 h 6933129"/>
              <a:gd name="connsiteX20088" fmla="*/ 5967523 w 12207421"/>
              <a:gd name="connsiteY20088" fmla="*/ 2859252 h 6933129"/>
              <a:gd name="connsiteX20089" fmla="*/ 5937189 w 12207421"/>
              <a:gd name="connsiteY20089" fmla="*/ 2891703 h 6933129"/>
              <a:gd name="connsiteX20090" fmla="*/ 5967523 w 12207421"/>
              <a:gd name="connsiteY20090" fmla="*/ 2931914 h 6933129"/>
              <a:gd name="connsiteX20091" fmla="*/ 5965407 w 12207421"/>
              <a:gd name="connsiteY20091" fmla="*/ 2941791 h 6933129"/>
              <a:gd name="connsiteX20092" fmla="*/ 5961174 w 12207421"/>
              <a:gd name="connsiteY20092" fmla="*/ 2943201 h 6933129"/>
              <a:gd name="connsiteX20093" fmla="*/ 5955532 w 12207421"/>
              <a:gd name="connsiteY20093" fmla="*/ 2940379 h 6933129"/>
              <a:gd name="connsiteX20094" fmla="*/ 5927313 w 12207421"/>
              <a:gd name="connsiteY20094" fmla="*/ 2902991 h 6933129"/>
              <a:gd name="connsiteX20095" fmla="*/ 5896274 w 12207421"/>
              <a:gd name="connsiteY20095" fmla="*/ 2940379 h 6933129"/>
              <a:gd name="connsiteX20096" fmla="*/ 5890630 w 12207421"/>
              <a:gd name="connsiteY20096" fmla="*/ 2943201 h 6933129"/>
              <a:gd name="connsiteX20097" fmla="*/ 5886398 w 12207421"/>
              <a:gd name="connsiteY20097" fmla="*/ 2941791 h 6933129"/>
              <a:gd name="connsiteX20098" fmla="*/ 5884986 w 12207421"/>
              <a:gd name="connsiteY20098" fmla="*/ 2931914 h 6933129"/>
              <a:gd name="connsiteX20099" fmla="*/ 5918142 w 12207421"/>
              <a:gd name="connsiteY20099" fmla="*/ 2892409 h 6933129"/>
              <a:gd name="connsiteX20100" fmla="*/ 5879342 w 12207421"/>
              <a:gd name="connsiteY20100" fmla="*/ 2851492 h 6933129"/>
              <a:gd name="connsiteX20101" fmla="*/ 5879342 w 12207421"/>
              <a:gd name="connsiteY20101" fmla="*/ 2841616 h 6933129"/>
              <a:gd name="connsiteX20102" fmla="*/ 9836863 w 12207421"/>
              <a:gd name="connsiteY20102" fmla="*/ 2835973 h 6933129"/>
              <a:gd name="connsiteX20103" fmla="*/ 9824870 w 12207421"/>
              <a:gd name="connsiteY20103" fmla="*/ 2842322 h 6933129"/>
              <a:gd name="connsiteX20104" fmla="*/ 9825576 w 12207421"/>
              <a:gd name="connsiteY20104" fmla="*/ 2845145 h 6933129"/>
              <a:gd name="connsiteX20105" fmla="*/ 9831219 w 12207421"/>
              <a:gd name="connsiteY20105" fmla="*/ 2847966 h 6933129"/>
              <a:gd name="connsiteX20106" fmla="*/ 9829808 w 12207421"/>
              <a:gd name="connsiteY20106" fmla="*/ 2857842 h 6933129"/>
              <a:gd name="connsiteX20107" fmla="*/ 9832630 w 12207421"/>
              <a:gd name="connsiteY20107" fmla="*/ 2867013 h 6933129"/>
              <a:gd name="connsiteX20108" fmla="*/ 9857321 w 12207421"/>
              <a:gd name="connsiteY20108" fmla="*/ 2894525 h 6933129"/>
              <a:gd name="connsiteX20109" fmla="*/ 9867902 w 12207421"/>
              <a:gd name="connsiteY20109" fmla="*/ 2886765 h 6933129"/>
              <a:gd name="connsiteX20110" fmla="*/ 9862258 w 12207421"/>
              <a:gd name="connsiteY20110" fmla="*/ 2839501 h 6933129"/>
              <a:gd name="connsiteX20111" fmla="*/ 9836863 w 12207421"/>
              <a:gd name="connsiteY20111" fmla="*/ 2835973 h 6933129"/>
              <a:gd name="connsiteX20112" fmla="*/ 7335372 w 12207421"/>
              <a:gd name="connsiteY20112" fmla="*/ 2835973 h 6933129"/>
              <a:gd name="connsiteX20113" fmla="*/ 7381931 w 12207421"/>
              <a:gd name="connsiteY20113" fmla="*/ 2839501 h 6933129"/>
              <a:gd name="connsiteX20114" fmla="*/ 7386870 w 12207421"/>
              <a:gd name="connsiteY20114" fmla="*/ 2847966 h 6933129"/>
              <a:gd name="connsiteX20115" fmla="*/ 7379815 w 12207421"/>
              <a:gd name="connsiteY20115" fmla="*/ 2852904 h 6933129"/>
              <a:gd name="connsiteX20116" fmla="*/ 7377699 w 12207421"/>
              <a:gd name="connsiteY20116" fmla="*/ 2852904 h 6933129"/>
              <a:gd name="connsiteX20117" fmla="*/ 7336077 w 12207421"/>
              <a:gd name="connsiteY20117" fmla="*/ 2849377 h 6933129"/>
              <a:gd name="connsiteX20118" fmla="*/ 7329023 w 12207421"/>
              <a:gd name="connsiteY20118" fmla="*/ 2843733 h 6933129"/>
              <a:gd name="connsiteX20119" fmla="*/ 7335372 w 12207421"/>
              <a:gd name="connsiteY20119" fmla="*/ 2835973 h 6933129"/>
              <a:gd name="connsiteX20120" fmla="*/ 6636292 w 12207421"/>
              <a:gd name="connsiteY20120" fmla="*/ 2835267 h 6933129"/>
              <a:gd name="connsiteX20121" fmla="*/ 6646169 w 12207421"/>
              <a:gd name="connsiteY20121" fmla="*/ 2835267 h 6933129"/>
              <a:gd name="connsiteX20122" fmla="*/ 6646169 w 12207421"/>
              <a:gd name="connsiteY20122" fmla="*/ 2845143 h 6933129"/>
              <a:gd name="connsiteX20123" fmla="*/ 6631354 w 12207421"/>
              <a:gd name="connsiteY20123" fmla="*/ 2859958 h 6933129"/>
              <a:gd name="connsiteX20124" fmla="*/ 6626415 w 12207421"/>
              <a:gd name="connsiteY20124" fmla="*/ 2862074 h 6933129"/>
              <a:gd name="connsiteX20125" fmla="*/ 6621478 w 12207421"/>
              <a:gd name="connsiteY20125" fmla="*/ 2859958 h 6933129"/>
              <a:gd name="connsiteX20126" fmla="*/ 6621478 w 12207421"/>
              <a:gd name="connsiteY20126" fmla="*/ 2850081 h 6933129"/>
              <a:gd name="connsiteX20127" fmla="*/ 1386734 w 12207421"/>
              <a:gd name="connsiteY20127" fmla="*/ 2829724 h 6933129"/>
              <a:gd name="connsiteX20128" fmla="*/ 1388145 w 12207421"/>
              <a:gd name="connsiteY20128" fmla="*/ 2839600 h 6933129"/>
              <a:gd name="connsiteX20129" fmla="*/ 1366276 w 12207421"/>
              <a:gd name="connsiteY20129" fmla="*/ 2869230 h 6933129"/>
              <a:gd name="connsiteX20130" fmla="*/ 1360633 w 12207421"/>
              <a:gd name="connsiteY20130" fmla="*/ 2872052 h 6933129"/>
              <a:gd name="connsiteX20131" fmla="*/ 1356400 w 12207421"/>
              <a:gd name="connsiteY20131" fmla="*/ 2870641 h 6933129"/>
              <a:gd name="connsiteX20132" fmla="*/ 1354989 w 12207421"/>
              <a:gd name="connsiteY20132" fmla="*/ 2860765 h 6933129"/>
              <a:gd name="connsiteX20133" fmla="*/ 1376858 w 12207421"/>
              <a:gd name="connsiteY20133" fmla="*/ 2831135 h 6933129"/>
              <a:gd name="connsiteX20134" fmla="*/ 1386734 w 12207421"/>
              <a:gd name="connsiteY20134" fmla="*/ 2829724 h 6933129"/>
              <a:gd name="connsiteX20135" fmla="*/ 3265043 w 12207421"/>
              <a:gd name="connsiteY20135" fmla="*/ 2827520 h 6933129"/>
              <a:gd name="connsiteX20136" fmla="*/ 3253315 w 12207421"/>
              <a:gd name="connsiteY20136" fmla="*/ 2833251 h 6933129"/>
              <a:gd name="connsiteX20137" fmla="*/ 3242027 w 12207421"/>
              <a:gd name="connsiteY20137" fmla="*/ 2850887 h 6933129"/>
              <a:gd name="connsiteX20138" fmla="*/ 3243438 w 12207421"/>
              <a:gd name="connsiteY20138" fmla="*/ 2850887 h 6933129"/>
              <a:gd name="connsiteX20139" fmla="*/ 3275889 w 12207421"/>
              <a:gd name="connsiteY20139" fmla="*/ 2856531 h 6933129"/>
              <a:gd name="connsiteX20140" fmla="*/ 3282944 w 12207421"/>
              <a:gd name="connsiteY20140" fmla="*/ 2841716 h 6933129"/>
              <a:gd name="connsiteX20141" fmla="*/ 3277300 w 12207421"/>
              <a:gd name="connsiteY20141" fmla="*/ 2829724 h 6933129"/>
              <a:gd name="connsiteX20142" fmla="*/ 3265043 w 12207421"/>
              <a:gd name="connsiteY20142" fmla="*/ 2827520 h 6933129"/>
              <a:gd name="connsiteX20143" fmla="*/ 4778479 w 12207421"/>
              <a:gd name="connsiteY20143" fmla="*/ 2826197 h 6933129"/>
              <a:gd name="connsiteX20144" fmla="*/ 4760843 w 12207421"/>
              <a:gd name="connsiteY20144" fmla="*/ 2838895 h 6933129"/>
              <a:gd name="connsiteX20145" fmla="*/ 4750967 w 12207421"/>
              <a:gd name="connsiteY20145" fmla="*/ 2890392 h 6933129"/>
              <a:gd name="connsiteX20146" fmla="*/ 4785533 w 12207421"/>
              <a:gd name="connsiteY20146" fmla="*/ 2873462 h 6933129"/>
              <a:gd name="connsiteX20147" fmla="*/ 4793999 w 12207421"/>
              <a:gd name="connsiteY20147" fmla="*/ 2843833 h 6933129"/>
              <a:gd name="connsiteX20148" fmla="*/ 4793294 w 12207421"/>
              <a:gd name="connsiteY20148" fmla="*/ 2843833 h 6933129"/>
              <a:gd name="connsiteX20149" fmla="*/ 4788355 w 12207421"/>
              <a:gd name="connsiteY20149" fmla="*/ 2835368 h 6933129"/>
              <a:gd name="connsiteX20150" fmla="*/ 4786944 w 12207421"/>
              <a:gd name="connsiteY20150" fmla="*/ 2830430 h 6933129"/>
              <a:gd name="connsiteX20151" fmla="*/ 4778479 w 12207421"/>
              <a:gd name="connsiteY20151" fmla="*/ 2826197 h 6933129"/>
              <a:gd name="connsiteX20152" fmla="*/ 3147500 w 12207421"/>
              <a:gd name="connsiteY20152" fmla="*/ 2825492 h 6933129"/>
              <a:gd name="connsiteX20153" fmla="*/ 3171485 w 12207421"/>
              <a:gd name="connsiteY20153" fmla="*/ 2852300 h 6933129"/>
              <a:gd name="connsiteX20154" fmla="*/ 3165841 w 12207421"/>
              <a:gd name="connsiteY20154" fmla="*/ 2886866 h 6933129"/>
              <a:gd name="connsiteX20155" fmla="*/ 3137624 w 12207421"/>
              <a:gd name="connsiteY20155" fmla="*/ 2899564 h 6933129"/>
              <a:gd name="connsiteX20156" fmla="*/ 3131980 w 12207421"/>
              <a:gd name="connsiteY20156" fmla="*/ 2898859 h 6933129"/>
              <a:gd name="connsiteX20157" fmla="*/ 3102351 w 12207421"/>
              <a:gd name="connsiteY20157" fmla="*/ 2879106 h 6933129"/>
              <a:gd name="connsiteX20158" fmla="*/ 3109405 w 12207421"/>
              <a:gd name="connsiteY20158" fmla="*/ 2843128 h 6933129"/>
              <a:gd name="connsiteX20159" fmla="*/ 3138329 w 12207421"/>
              <a:gd name="connsiteY20159" fmla="*/ 2830430 h 6933129"/>
              <a:gd name="connsiteX20160" fmla="*/ 3138329 w 12207421"/>
              <a:gd name="connsiteY20160" fmla="*/ 2829724 h 6933129"/>
              <a:gd name="connsiteX20161" fmla="*/ 3147500 w 12207421"/>
              <a:gd name="connsiteY20161" fmla="*/ 2825492 h 6933129"/>
              <a:gd name="connsiteX20162" fmla="*/ 3061435 w 12207421"/>
              <a:gd name="connsiteY20162" fmla="*/ 2824081 h 6933129"/>
              <a:gd name="connsiteX20163" fmla="*/ 3094591 w 12207421"/>
              <a:gd name="connsiteY20163" fmla="*/ 2833957 h 6933129"/>
              <a:gd name="connsiteX20164" fmla="*/ 3095296 w 12207421"/>
              <a:gd name="connsiteY20164" fmla="*/ 2843834 h 6933129"/>
              <a:gd name="connsiteX20165" fmla="*/ 3085420 w 12207421"/>
              <a:gd name="connsiteY20165" fmla="*/ 2844539 h 6933129"/>
              <a:gd name="connsiteX20166" fmla="*/ 3062846 w 12207421"/>
              <a:gd name="connsiteY20166" fmla="*/ 2838190 h 6933129"/>
              <a:gd name="connsiteX20167" fmla="*/ 3042388 w 12207421"/>
              <a:gd name="connsiteY20167" fmla="*/ 2849477 h 6933129"/>
              <a:gd name="connsiteX20168" fmla="*/ 3037450 w 12207421"/>
              <a:gd name="connsiteY20168" fmla="*/ 2872051 h 6933129"/>
              <a:gd name="connsiteX20169" fmla="*/ 3049443 w 12207421"/>
              <a:gd name="connsiteY20169" fmla="*/ 2891804 h 6933129"/>
              <a:gd name="connsiteX20170" fmla="*/ 3072722 w 12207421"/>
              <a:gd name="connsiteY20170" fmla="*/ 2895331 h 6933129"/>
              <a:gd name="connsiteX20171" fmla="*/ 3091769 w 12207421"/>
              <a:gd name="connsiteY20171" fmla="*/ 2881927 h 6933129"/>
              <a:gd name="connsiteX20172" fmla="*/ 3101645 w 12207421"/>
              <a:gd name="connsiteY20172" fmla="*/ 2879106 h 6933129"/>
              <a:gd name="connsiteX20173" fmla="*/ 3104467 w 12207421"/>
              <a:gd name="connsiteY20173" fmla="*/ 2888982 h 6933129"/>
              <a:gd name="connsiteX20174" fmla="*/ 3076249 w 12207421"/>
              <a:gd name="connsiteY20174" fmla="*/ 2908734 h 6933129"/>
              <a:gd name="connsiteX20175" fmla="*/ 3065668 w 12207421"/>
              <a:gd name="connsiteY20175" fmla="*/ 2910145 h 6933129"/>
              <a:gd name="connsiteX20176" fmla="*/ 3042388 w 12207421"/>
              <a:gd name="connsiteY20176" fmla="*/ 2903091 h 6933129"/>
              <a:gd name="connsiteX20177" fmla="*/ 3023341 w 12207421"/>
              <a:gd name="connsiteY20177" fmla="*/ 2874168 h 6933129"/>
              <a:gd name="connsiteX20178" fmla="*/ 3031101 w 12207421"/>
              <a:gd name="connsiteY20178" fmla="*/ 2840306 h 6933129"/>
              <a:gd name="connsiteX20179" fmla="*/ 3061435 w 12207421"/>
              <a:gd name="connsiteY20179" fmla="*/ 2824081 h 6933129"/>
              <a:gd name="connsiteX20180" fmla="*/ 7860216 w 12207421"/>
              <a:gd name="connsiteY20180" fmla="*/ 2820453 h 6933129"/>
              <a:gd name="connsiteX20181" fmla="*/ 7870093 w 12207421"/>
              <a:gd name="connsiteY20181" fmla="*/ 2820453 h 6933129"/>
              <a:gd name="connsiteX20182" fmla="*/ 7870093 w 12207421"/>
              <a:gd name="connsiteY20182" fmla="*/ 2830330 h 6933129"/>
              <a:gd name="connsiteX20183" fmla="*/ 7858805 w 12207421"/>
              <a:gd name="connsiteY20183" fmla="*/ 2841616 h 6933129"/>
              <a:gd name="connsiteX20184" fmla="*/ 7853867 w 12207421"/>
              <a:gd name="connsiteY20184" fmla="*/ 2843733 h 6933129"/>
              <a:gd name="connsiteX20185" fmla="*/ 7848929 w 12207421"/>
              <a:gd name="connsiteY20185" fmla="*/ 2841616 h 6933129"/>
              <a:gd name="connsiteX20186" fmla="*/ 7848929 w 12207421"/>
              <a:gd name="connsiteY20186" fmla="*/ 2831740 h 6933129"/>
              <a:gd name="connsiteX20187" fmla="*/ 1587082 w 12207421"/>
              <a:gd name="connsiteY20187" fmla="*/ 2819849 h 6933129"/>
              <a:gd name="connsiteX20188" fmla="*/ 1575795 w 12207421"/>
              <a:gd name="connsiteY20188" fmla="*/ 2824081 h 6933129"/>
              <a:gd name="connsiteX20189" fmla="*/ 1573679 w 12207421"/>
              <a:gd name="connsiteY20189" fmla="*/ 2823376 h 6933129"/>
              <a:gd name="connsiteX20190" fmla="*/ 1563803 w 12207421"/>
              <a:gd name="connsiteY20190" fmla="*/ 2843835 h 6933129"/>
              <a:gd name="connsiteX20191" fmla="*/ 1573679 w 12207421"/>
              <a:gd name="connsiteY20191" fmla="*/ 2864998 h 6933129"/>
              <a:gd name="connsiteX20192" fmla="*/ 1596960 w 12207421"/>
              <a:gd name="connsiteY20192" fmla="*/ 2864998 h 6933129"/>
              <a:gd name="connsiteX20193" fmla="*/ 1611069 w 12207421"/>
              <a:gd name="connsiteY20193" fmla="*/ 2846656 h 6933129"/>
              <a:gd name="connsiteX20194" fmla="*/ 1600487 w 12207421"/>
              <a:gd name="connsiteY20194" fmla="*/ 2825492 h 6933129"/>
              <a:gd name="connsiteX20195" fmla="*/ 1587082 w 12207421"/>
              <a:gd name="connsiteY20195" fmla="*/ 2819849 h 6933129"/>
              <a:gd name="connsiteX20196" fmla="*/ 4064573 w 12207421"/>
              <a:gd name="connsiteY20196" fmla="*/ 2818438 h 6933129"/>
              <a:gd name="connsiteX20197" fmla="*/ 4085737 w 12207421"/>
              <a:gd name="connsiteY20197" fmla="*/ 2833957 h 6933129"/>
              <a:gd name="connsiteX20198" fmla="*/ 4084326 w 12207421"/>
              <a:gd name="connsiteY20198" fmla="*/ 2860060 h 6933129"/>
              <a:gd name="connsiteX20199" fmla="*/ 4080093 w 12207421"/>
              <a:gd name="connsiteY20199" fmla="*/ 2866409 h 6933129"/>
              <a:gd name="connsiteX20200" fmla="*/ 4085031 w 12207421"/>
              <a:gd name="connsiteY20200" fmla="*/ 2871347 h 6933129"/>
              <a:gd name="connsiteX20201" fmla="*/ 4092791 w 12207421"/>
              <a:gd name="connsiteY20201" fmla="*/ 2895332 h 6933129"/>
              <a:gd name="connsiteX20202" fmla="*/ 4079388 w 12207421"/>
              <a:gd name="connsiteY20202" fmla="*/ 2916495 h 6933129"/>
              <a:gd name="connsiteX20203" fmla="*/ 4061752 w 12207421"/>
              <a:gd name="connsiteY20203" fmla="*/ 2922138 h 6933129"/>
              <a:gd name="connsiteX20204" fmla="*/ 4053991 w 12207421"/>
              <a:gd name="connsiteY20204" fmla="*/ 2921433 h 6933129"/>
              <a:gd name="connsiteX20205" fmla="*/ 4049053 w 12207421"/>
              <a:gd name="connsiteY20205" fmla="*/ 2912968 h 6933129"/>
              <a:gd name="connsiteX20206" fmla="*/ 4057519 w 12207421"/>
              <a:gd name="connsiteY20206" fmla="*/ 2908030 h 6933129"/>
              <a:gd name="connsiteX20207" fmla="*/ 4070923 w 12207421"/>
              <a:gd name="connsiteY20207" fmla="*/ 2905208 h 6933129"/>
              <a:gd name="connsiteX20208" fmla="*/ 4077977 w 12207421"/>
              <a:gd name="connsiteY20208" fmla="*/ 2891805 h 6933129"/>
              <a:gd name="connsiteX20209" fmla="*/ 4073744 w 12207421"/>
              <a:gd name="connsiteY20209" fmla="*/ 2879107 h 6933129"/>
              <a:gd name="connsiteX20210" fmla="*/ 4061752 w 12207421"/>
              <a:gd name="connsiteY20210" fmla="*/ 2873463 h 6933129"/>
              <a:gd name="connsiteX20211" fmla="*/ 4054696 w 12207421"/>
              <a:gd name="connsiteY20211" fmla="*/ 2867114 h 6933129"/>
              <a:gd name="connsiteX20212" fmla="*/ 4061046 w 12207421"/>
              <a:gd name="connsiteY20212" fmla="*/ 2859354 h 6933129"/>
              <a:gd name="connsiteX20213" fmla="*/ 4071628 w 12207421"/>
              <a:gd name="connsiteY20213" fmla="*/ 2851593 h 6933129"/>
              <a:gd name="connsiteX20214" fmla="*/ 4073039 w 12207421"/>
              <a:gd name="connsiteY20214" fmla="*/ 2838896 h 6933129"/>
              <a:gd name="connsiteX20215" fmla="*/ 4062457 w 12207421"/>
              <a:gd name="connsiteY20215" fmla="*/ 2831841 h 6933129"/>
              <a:gd name="connsiteX20216" fmla="*/ 4049758 w 12207421"/>
              <a:gd name="connsiteY20216" fmla="*/ 2835368 h 6933129"/>
              <a:gd name="connsiteX20217" fmla="*/ 4039882 w 12207421"/>
              <a:gd name="connsiteY20217" fmla="*/ 2835368 h 6933129"/>
              <a:gd name="connsiteX20218" fmla="*/ 4039882 w 12207421"/>
              <a:gd name="connsiteY20218" fmla="*/ 2825492 h 6933129"/>
              <a:gd name="connsiteX20219" fmla="*/ 4064573 w 12207421"/>
              <a:gd name="connsiteY20219" fmla="*/ 2818438 h 6933129"/>
              <a:gd name="connsiteX20220" fmla="*/ 4644446 w 12207421"/>
              <a:gd name="connsiteY20220" fmla="*/ 2818437 h 6933129"/>
              <a:gd name="connsiteX20221" fmla="*/ 4652206 w 12207421"/>
              <a:gd name="connsiteY20221" fmla="*/ 2824786 h 6933129"/>
              <a:gd name="connsiteX20222" fmla="*/ 4655734 w 12207421"/>
              <a:gd name="connsiteY20222" fmla="*/ 2866407 h 6933129"/>
              <a:gd name="connsiteX20223" fmla="*/ 4681129 w 12207421"/>
              <a:gd name="connsiteY20223" fmla="*/ 2863585 h 6933129"/>
              <a:gd name="connsiteX20224" fmla="*/ 4688889 w 12207421"/>
              <a:gd name="connsiteY20224" fmla="*/ 2869934 h 6933129"/>
              <a:gd name="connsiteX20225" fmla="*/ 4682540 w 12207421"/>
              <a:gd name="connsiteY20225" fmla="*/ 2877694 h 6933129"/>
              <a:gd name="connsiteX20226" fmla="*/ 4656439 w 12207421"/>
              <a:gd name="connsiteY20226" fmla="*/ 2880516 h 6933129"/>
              <a:gd name="connsiteX20227" fmla="*/ 4658555 w 12207421"/>
              <a:gd name="connsiteY20227" fmla="*/ 2909439 h 6933129"/>
              <a:gd name="connsiteX20228" fmla="*/ 4652206 w 12207421"/>
              <a:gd name="connsiteY20228" fmla="*/ 2917199 h 6933129"/>
              <a:gd name="connsiteX20229" fmla="*/ 4651501 w 12207421"/>
              <a:gd name="connsiteY20229" fmla="*/ 2917199 h 6933129"/>
              <a:gd name="connsiteX20230" fmla="*/ 4644446 w 12207421"/>
              <a:gd name="connsiteY20230" fmla="*/ 2910850 h 6933129"/>
              <a:gd name="connsiteX20231" fmla="*/ 4642330 w 12207421"/>
              <a:gd name="connsiteY20231" fmla="*/ 2882632 h 6933129"/>
              <a:gd name="connsiteX20232" fmla="*/ 4605646 w 12207421"/>
              <a:gd name="connsiteY20232" fmla="*/ 2893214 h 6933129"/>
              <a:gd name="connsiteX20233" fmla="*/ 4603530 w 12207421"/>
              <a:gd name="connsiteY20233" fmla="*/ 2893919 h 6933129"/>
              <a:gd name="connsiteX20234" fmla="*/ 4597181 w 12207421"/>
              <a:gd name="connsiteY20234" fmla="*/ 2888981 h 6933129"/>
              <a:gd name="connsiteX20235" fmla="*/ 4601413 w 12207421"/>
              <a:gd name="connsiteY20235" fmla="*/ 2879810 h 6933129"/>
              <a:gd name="connsiteX20236" fmla="*/ 4641625 w 12207421"/>
              <a:gd name="connsiteY20236" fmla="*/ 2868523 h 6933129"/>
              <a:gd name="connsiteX20237" fmla="*/ 4638098 w 12207421"/>
              <a:gd name="connsiteY20237" fmla="*/ 2826197 h 6933129"/>
              <a:gd name="connsiteX20238" fmla="*/ 4644446 w 12207421"/>
              <a:gd name="connsiteY20238" fmla="*/ 2818437 h 6933129"/>
              <a:gd name="connsiteX20239" fmla="*/ 2819470 w 12207421"/>
              <a:gd name="connsiteY20239" fmla="*/ 2818437 h 6933129"/>
              <a:gd name="connsiteX20240" fmla="*/ 2829346 w 12207421"/>
              <a:gd name="connsiteY20240" fmla="*/ 2819143 h 6933129"/>
              <a:gd name="connsiteX20241" fmla="*/ 2828640 w 12207421"/>
              <a:gd name="connsiteY20241" fmla="*/ 2828314 h 6933129"/>
              <a:gd name="connsiteX20242" fmla="*/ 2789135 w 12207421"/>
              <a:gd name="connsiteY20242" fmla="*/ 2864291 h 6933129"/>
              <a:gd name="connsiteX20243" fmla="*/ 2815942 w 12207421"/>
              <a:gd name="connsiteY20243" fmla="*/ 2905207 h 6933129"/>
              <a:gd name="connsiteX20244" fmla="*/ 2813826 w 12207421"/>
              <a:gd name="connsiteY20244" fmla="*/ 2915083 h 6933129"/>
              <a:gd name="connsiteX20245" fmla="*/ 2810299 w 12207421"/>
              <a:gd name="connsiteY20245" fmla="*/ 2916494 h 6933129"/>
              <a:gd name="connsiteX20246" fmla="*/ 2804655 w 12207421"/>
              <a:gd name="connsiteY20246" fmla="*/ 2912967 h 6933129"/>
              <a:gd name="connsiteX20247" fmla="*/ 2778554 w 12207421"/>
              <a:gd name="connsiteY20247" fmla="*/ 2873462 h 6933129"/>
              <a:gd name="connsiteX20248" fmla="*/ 2747513 w 12207421"/>
              <a:gd name="connsiteY20248" fmla="*/ 2901679 h 6933129"/>
              <a:gd name="connsiteX20249" fmla="*/ 2742575 w 12207421"/>
              <a:gd name="connsiteY20249" fmla="*/ 2903796 h 6933129"/>
              <a:gd name="connsiteX20250" fmla="*/ 2737637 w 12207421"/>
              <a:gd name="connsiteY20250" fmla="*/ 2901679 h 6933129"/>
              <a:gd name="connsiteX20251" fmla="*/ 2738343 w 12207421"/>
              <a:gd name="connsiteY20251" fmla="*/ 2891803 h 6933129"/>
              <a:gd name="connsiteX20252" fmla="*/ 2770794 w 12207421"/>
              <a:gd name="connsiteY20252" fmla="*/ 2862175 h 6933129"/>
              <a:gd name="connsiteX20253" fmla="*/ 2748924 w 12207421"/>
              <a:gd name="connsiteY20253" fmla="*/ 2829019 h 6933129"/>
              <a:gd name="connsiteX20254" fmla="*/ 2751041 w 12207421"/>
              <a:gd name="connsiteY20254" fmla="*/ 2819143 h 6933129"/>
              <a:gd name="connsiteX20255" fmla="*/ 2760917 w 12207421"/>
              <a:gd name="connsiteY20255" fmla="*/ 2821259 h 6933129"/>
              <a:gd name="connsiteX20256" fmla="*/ 2781376 w 12207421"/>
              <a:gd name="connsiteY20256" fmla="*/ 2852299 h 6933129"/>
              <a:gd name="connsiteX20257" fmla="*/ 10625210 w 12207421"/>
              <a:gd name="connsiteY20257" fmla="*/ 2815372 h 6933129"/>
              <a:gd name="connsiteX20258" fmla="*/ 10602635 w 12207421"/>
              <a:gd name="connsiteY20258" fmla="*/ 2828774 h 6933129"/>
              <a:gd name="connsiteX20259" fmla="*/ 10613922 w 12207421"/>
              <a:gd name="connsiteY20259" fmla="*/ 2857697 h 6933129"/>
              <a:gd name="connsiteX20260" fmla="*/ 10620272 w 12207421"/>
              <a:gd name="connsiteY20260" fmla="*/ 2864752 h 6933129"/>
              <a:gd name="connsiteX20261" fmla="*/ 10624505 w 12207421"/>
              <a:gd name="connsiteY20261" fmla="*/ 2862635 h 6933129"/>
              <a:gd name="connsiteX20262" fmla="*/ 10640730 w 12207421"/>
              <a:gd name="connsiteY20262" fmla="*/ 2833007 h 6933129"/>
              <a:gd name="connsiteX20263" fmla="*/ 10641435 w 12207421"/>
              <a:gd name="connsiteY20263" fmla="*/ 2822426 h 6933129"/>
              <a:gd name="connsiteX20264" fmla="*/ 10625210 w 12207421"/>
              <a:gd name="connsiteY20264" fmla="*/ 2815372 h 6933129"/>
              <a:gd name="connsiteX20265" fmla="*/ 3182066 w 12207421"/>
              <a:gd name="connsiteY20265" fmla="*/ 2813499 h 6933129"/>
              <a:gd name="connsiteX20266" fmla="*/ 3198996 w 12207421"/>
              <a:gd name="connsiteY20266" fmla="*/ 2817732 h 6933129"/>
              <a:gd name="connsiteX20267" fmla="*/ 3198291 w 12207421"/>
              <a:gd name="connsiteY20267" fmla="*/ 2827608 h 6933129"/>
              <a:gd name="connsiteX20268" fmla="*/ 3188415 w 12207421"/>
              <a:gd name="connsiteY20268" fmla="*/ 2826903 h 6933129"/>
              <a:gd name="connsiteX20269" fmla="*/ 3186298 w 12207421"/>
              <a:gd name="connsiteY20269" fmla="*/ 2826903 h 6933129"/>
              <a:gd name="connsiteX20270" fmla="*/ 3181360 w 12207421"/>
              <a:gd name="connsiteY20270" fmla="*/ 2831841 h 6933129"/>
              <a:gd name="connsiteX20271" fmla="*/ 3191236 w 12207421"/>
              <a:gd name="connsiteY20271" fmla="*/ 2848771 h 6933129"/>
              <a:gd name="connsiteX20272" fmla="*/ 3194058 w 12207421"/>
              <a:gd name="connsiteY20272" fmla="*/ 2850889 h 6933129"/>
              <a:gd name="connsiteX20273" fmla="*/ 3210283 w 12207421"/>
              <a:gd name="connsiteY20273" fmla="*/ 2872052 h 6933129"/>
              <a:gd name="connsiteX20274" fmla="*/ 3193353 w 12207421"/>
              <a:gd name="connsiteY20274" fmla="*/ 2917200 h 6933129"/>
              <a:gd name="connsiteX20275" fmla="*/ 3188415 w 12207421"/>
              <a:gd name="connsiteY20275" fmla="*/ 2919316 h 6933129"/>
              <a:gd name="connsiteX20276" fmla="*/ 3183477 w 12207421"/>
              <a:gd name="connsiteY20276" fmla="*/ 2917200 h 6933129"/>
              <a:gd name="connsiteX20277" fmla="*/ 3184182 w 12207421"/>
              <a:gd name="connsiteY20277" fmla="*/ 2906618 h 6933129"/>
              <a:gd name="connsiteX20278" fmla="*/ 3197586 w 12207421"/>
              <a:gd name="connsiteY20278" fmla="*/ 2876284 h 6933129"/>
              <a:gd name="connsiteX20279" fmla="*/ 3185593 w 12207421"/>
              <a:gd name="connsiteY20279" fmla="*/ 2861470 h 6933129"/>
              <a:gd name="connsiteX20280" fmla="*/ 3182771 w 12207421"/>
              <a:gd name="connsiteY20280" fmla="*/ 2859354 h 6933129"/>
              <a:gd name="connsiteX20281" fmla="*/ 3167956 w 12207421"/>
              <a:gd name="connsiteY20281" fmla="*/ 2831135 h 6933129"/>
              <a:gd name="connsiteX20282" fmla="*/ 3182066 w 12207421"/>
              <a:gd name="connsiteY20282" fmla="*/ 2813499 h 6933129"/>
              <a:gd name="connsiteX20283" fmla="*/ 8671474 w 12207421"/>
              <a:gd name="connsiteY20283" fmla="*/ 2813399 h 6933129"/>
              <a:gd name="connsiteX20284" fmla="*/ 8679234 w 12207421"/>
              <a:gd name="connsiteY20284" fmla="*/ 2819748 h 6933129"/>
              <a:gd name="connsiteX20285" fmla="*/ 8672885 w 12207421"/>
              <a:gd name="connsiteY20285" fmla="*/ 2827507 h 6933129"/>
              <a:gd name="connsiteX20286" fmla="*/ 8636202 w 12207421"/>
              <a:gd name="connsiteY20286" fmla="*/ 2830330 h 6933129"/>
              <a:gd name="connsiteX20287" fmla="*/ 8635496 w 12207421"/>
              <a:gd name="connsiteY20287" fmla="*/ 2830330 h 6933129"/>
              <a:gd name="connsiteX20288" fmla="*/ 8628442 w 12207421"/>
              <a:gd name="connsiteY20288" fmla="*/ 2823980 h 6933129"/>
              <a:gd name="connsiteX20289" fmla="*/ 8634791 w 12207421"/>
              <a:gd name="connsiteY20289" fmla="*/ 2816221 h 6933129"/>
              <a:gd name="connsiteX20290" fmla="*/ 4777068 w 12207421"/>
              <a:gd name="connsiteY20290" fmla="*/ 2812794 h 6933129"/>
              <a:gd name="connsiteX20291" fmla="*/ 4796115 w 12207421"/>
              <a:gd name="connsiteY20291" fmla="*/ 2820554 h 6933129"/>
              <a:gd name="connsiteX20292" fmla="*/ 4800348 w 12207421"/>
              <a:gd name="connsiteY20292" fmla="*/ 2819143 h 6933129"/>
              <a:gd name="connsiteX20293" fmla="*/ 4807402 w 12207421"/>
              <a:gd name="connsiteY20293" fmla="*/ 2825492 h 6933129"/>
              <a:gd name="connsiteX20294" fmla="*/ 4807402 w 12207421"/>
              <a:gd name="connsiteY20294" fmla="*/ 2836073 h 6933129"/>
              <a:gd name="connsiteX20295" fmla="*/ 4817984 w 12207421"/>
              <a:gd name="connsiteY20295" fmla="*/ 2904501 h 6933129"/>
              <a:gd name="connsiteX20296" fmla="*/ 4820805 w 12207421"/>
              <a:gd name="connsiteY20296" fmla="*/ 2901679 h 6933129"/>
              <a:gd name="connsiteX20297" fmla="*/ 4830682 w 12207421"/>
              <a:gd name="connsiteY20297" fmla="*/ 2901679 h 6933129"/>
              <a:gd name="connsiteX20298" fmla="*/ 4830682 w 12207421"/>
              <a:gd name="connsiteY20298" fmla="*/ 2911556 h 6933129"/>
              <a:gd name="connsiteX20299" fmla="*/ 4819395 w 12207421"/>
              <a:gd name="connsiteY20299" fmla="*/ 2922137 h 6933129"/>
              <a:gd name="connsiteX20300" fmla="*/ 4814457 w 12207421"/>
              <a:gd name="connsiteY20300" fmla="*/ 2924253 h 6933129"/>
              <a:gd name="connsiteX20301" fmla="*/ 4813046 w 12207421"/>
              <a:gd name="connsiteY20301" fmla="*/ 2924253 h 6933129"/>
              <a:gd name="connsiteX20302" fmla="*/ 4808108 w 12207421"/>
              <a:gd name="connsiteY20302" fmla="*/ 2919315 h 6933129"/>
              <a:gd name="connsiteX20303" fmla="*/ 4798231 w 12207421"/>
              <a:gd name="connsiteY20303" fmla="*/ 2877694 h 6933129"/>
              <a:gd name="connsiteX20304" fmla="*/ 4796821 w 12207421"/>
              <a:gd name="connsiteY20304" fmla="*/ 2880516 h 6933129"/>
              <a:gd name="connsiteX20305" fmla="*/ 4742502 w 12207421"/>
              <a:gd name="connsiteY20305" fmla="*/ 2903796 h 6933129"/>
              <a:gd name="connsiteX20306" fmla="*/ 4738269 w 12207421"/>
              <a:gd name="connsiteY20306" fmla="*/ 2898858 h 6933129"/>
              <a:gd name="connsiteX20307" fmla="*/ 4748850 w 12207421"/>
              <a:gd name="connsiteY20307" fmla="*/ 2831841 h 6933129"/>
              <a:gd name="connsiteX20308" fmla="*/ 4777068 w 12207421"/>
              <a:gd name="connsiteY20308" fmla="*/ 2812794 h 6933129"/>
              <a:gd name="connsiteX20309" fmla="*/ 2204323 w 12207421"/>
              <a:gd name="connsiteY20309" fmla="*/ 2812794 h 6933129"/>
              <a:gd name="connsiteX20310" fmla="*/ 2213494 w 12207421"/>
              <a:gd name="connsiteY20310" fmla="*/ 2815616 h 6933129"/>
              <a:gd name="connsiteX20311" fmla="*/ 2245944 w 12207421"/>
              <a:gd name="connsiteY20311" fmla="*/ 2944006 h 6933129"/>
              <a:gd name="connsiteX20312" fmla="*/ 2173989 w 12207421"/>
              <a:gd name="connsiteY20312" fmla="*/ 3054055 h 6933129"/>
              <a:gd name="connsiteX20313" fmla="*/ 2171168 w 12207421"/>
              <a:gd name="connsiteY20313" fmla="*/ 3054760 h 6933129"/>
              <a:gd name="connsiteX20314" fmla="*/ 2164818 w 12207421"/>
              <a:gd name="connsiteY20314" fmla="*/ 3050528 h 6933129"/>
              <a:gd name="connsiteX20315" fmla="*/ 2168346 w 12207421"/>
              <a:gd name="connsiteY20315" fmla="*/ 3041357 h 6933129"/>
              <a:gd name="connsiteX20316" fmla="*/ 2232541 w 12207421"/>
              <a:gd name="connsiteY20316" fmla="*/ 2942595 h 6933129"/>
              <a:gd name="connsiteX20317" fmla="*/ 2202207 w 12207421"/>
              <a:gd name="connsiteY20317" fmla="*/ 2822670 h 6933129"/>
              <a:gd name="connsiteX20318" fmla="*/ 2204323 w 12207421"/>
              <a:gd name="connsiteY20318" fmla="*/ 2812794 h 6933129"/>
              <a:gd name="connsiteX20319" fmla="*/ 6025370 w 12207421"/>
              <a:gd name="connsiteY20319" fmla="*/ 2811282 h 6933129"/>
              <a:gd name="connsiteX20320" fmla="*/ 6044417 w 12207421"/>
              <a:gd name="connsiteY20320" fmla="*/ 2818338 h 6933129"/>
              <a:gd name="connsiteX20321" fmla="*/ 6045827 w 12207421"/>
              <a:gd name="connsiteY20321" fmla="*/ 2837384 h 6933129"/>
              <a:gd name="connsiteX20322" fmla="*/ 6033835 w 12207421"/>
              <a:gd name="connsiteY20322" fmla="*/ 2875478 h 6933129"/>
              <a:gd name="connsiteX20323" fmla="*/ 6061347 w 12207421"/>
              <a:gd name="connsiteY20323" fmla="*/ 2864191 h 6933129"/>
              <a:gd name="connsiteX20324" fmla="*/ 6070518 w 12207421"/>
              <a:gd name="connsiteY20324" fmla="*/ 2864191 h 6933129"/>
              <a:gd name="connsiteX20325" fmla="*/ 6070518 w 12207421"/>
              <a:gd name="connsiteY20325" fmla="*/ 2874067 h 6933129"/>
              <a:gd name="connsiteX20326" fmla="*/ 6031719 w 12207421"/>
              <a:gd name="connsiteY20326" fmla="*/ 2889587 h 6933129"/>
              <a:gd name="connsiteX20327" fmla="*/ 6022548 w 12207421"/>
              <a:gd name="connsiteY20327" fmla="*/ 2888882 h 6933129"/>
              <a:gd name="connsiteX20328" fmla="*/ 6017610 w 12207421"/>
              <a:gd name="connsiteY20328" fmla="*/ 2885354 h 6933129"/>
              <a:gd name="connsiteX20329" fmla="*/ 6016904 w 12207421"/>
              <a:gd name="connsiteY20329" fmla="*/ 2879711 h 6933129"/>
              <a:gd name="connsiteX20330" fmla="*/ 6031719 w 12207421"/>
              <a:gd name="connsiteY20330" fmla="*/ 2833856 h 6933129"/>
              <a:gd name="connsiteX20331" fmla="*/ 6032424 w 12207421"/>
              <a:gd name="connsiteY20331" fmla="*/ 2826802 h 6933129"/>
              <a:gd name="connsiteX20332" fmla="*/ 6026075 w 12207421"/>
              <a:gd name="connsiteY20332" fmla="*/ 2825391 h 6933129"/>
              <a:gd name="connsiteX20333" fmla="*/ 5992919 w 12207421"/>
              <a:gd name="connsiteY20333" fmla="*/ 2834562 h 6933129"/>
              <a:gd name="connsiteX20334" fmla="*/ 5983042 w 12207421"/>
              <a:gd name="connsiteY20334" fmla="*/ 2831740 h 6933129"/>
              <a:gd name="connsiteX20335" fmla="*/ 5985864 w 12207421"/>
              <a:gd name="connsiteY20335" fmla="*/ 2821864 h 6933129"/>
              <a:gd name="connsiteX20336" fmla="*/ 6025370 w 12207421"/>
              <a:gd name="connsiteY20336" fmla="*/ 2811282 h 6933129"/>
              <a:gd name="connsiteX20337" fmla="*/ 76014 w 12207421"/>
              <a:gd name="connsiteY20337" fmla="*/ 2809973 h 6933129"/>
              <a:gd name="connsiteX20338" fmla="*/ 53439 w 12207421"/>
              <a:gd name="connsiteY20338" fmla="*/ 2823376 h 6933129"/>
              <a:gd name="connsiteX20339" fmla="*/ 64727 w 12207421"/>
              <a:gd name="connsiteY20339" fmla="*/ 2852299 h 6933129"/>
              <a:gd name="connsiteX20340" fmla="*/ 71076 w 12207421"/>
              <a:gd name="connsiteY20340" fmla="*/ 2859354 h 6933129"/>
              <a:gd name="connsiteX20341" fmla="*/ 75309 w 12207421"/>
              <a:gd name="connsiteY20341" fmla="*/ 2857237 h 6933129"/>
              <a:gd name="connsiteX20342" fmla="*/ 91534 w 12207421"/>
              <a:gd name="connsiteY20342" fmla="*/ 2827609 h 6933129"/>
              <a:gd name="connsiteX20343" fmla="*/ 92239 w 12207421"/>
              <a:gd name="connsiteY20343" fmla="*/ 2817027 h 6933129"/>
              <a:gd name="connsiteX20344" fmla="*/ 76014 w 12207421"/>
              <a:gd name="connsiteY20344" fmla="*/ 2809973 h 6933129"/>
              <a:gd name="connsiteX20345" fmla="*/ 3891739 w 12207421"/>
              <a:gd name="connsiteY20345" fmla="*/ 2807855 h 6933129"/>
              <a:gd name="connsiteX20346" fmla="*/ 3906554 w 12207421"/>
              <a:gd name="connsiteY20346" fmla="*/ 2840307 h 6933129"/>
              <a:gd name="connsiteX20347" fmla="*/ 3892445 w 12207421"/>
              <a:gd name="connsiteY20347" fmla="*/ 2869230 h 6933129"/>
              <a:gd name="connsiteX20348" fmla="*/ 3891034 w 12207421"/>
              <a:gd name="connsiteY20348" fmla="*/ 2870641 h 6933129"/>
              <a:gd name="connsiteX20349" fmla="*/ 3883274 w 12207421"/>
              <a:gd name="connsiteY20349" fmla="*/ 2881928 h 6933129"/>
              <a:gd name="connsiteX20350" fmla="*/ 3936888 w 12207421"/>
              <a:gd name="connsiteY20350" fmla="*/ 2876990 h 6933129"/>
              <a:gd name="connsiteX20351" fmla="*/ 3944647 w 12207421"/>
              <a:gd name="connsiteY20351" fmla="*/ 2883338 h 6933129"/>
              <a:gd name="connsiteX20352" fmla="*/ 3938299 w 12207421"/>
              <a:gd name="connsiteY20352" fmla="*/ 2891098 h 6933129"/>
              <a:gd name="connsiteX20353" fmla="*/ 3872693 w 12207421"/>
              <a:gd name="connsiteY20353" fmla="*/ 2896742 h 6933129"/>
              <a:gd name="connsiteX20354" fmla="*/ 3871987 w 12207421"/>
              <a:gd name="connsiteY20354" fmla="*/ 2896742 h 6933129"/>
              <a:gd name="connsiteX20355" fmla="*/ 3866343 w 12207421"/>
              <a:gd name="connsiteY20355" fmla="*/ 2893920 h 6933129"/>
              <a:gd name="connsiteX20356" fmla="*/ 3864933 w 12207421"/>
              <a:gd name="connsiteY20356" fmla="*/ 2887571 h 6933129"/>
              <a:gd name="connsiteX20357" fmla="*/ 3879747 w 12207421"/>
              <a:gd name="connsiteY20357" fmla="*/ 2861470 h 6933129"/>
              <a:gd name="connsiteX20358" fmla="*/ 3880452 w 12207421"/>
              <a:gd name="connsiteY20358" fmla="*/ 2860059 h 6933129"/>
              <a:gd name="connsiteX20359" fmla="*/ 3891739 w 12207421"/>
              <a:gd name="connsiteY20359" fmla="*/ 2837484 h 6933129"/>
              <a:gd name="connsiteX20360" fmla="*/ 3884685 w 12207421"/>
              <a:gd name="connsiteY20360" fmla="*/ 2820553 h 6933129"/>
              <a:gd name="connsiteX20361" fmla="*/ 3876925 w 12207421"/>
              <a:gd name="connsiteY20361" fmla="*/ 2821964 h 6933129"/>
              <a:gd name="connsiteX20362" fmla="*/ 3874809 w 12207421"/>
              <a:gd name="connsiteY20362" fmla="*/ 2826197 h 6933129"/>
              <a:gd name="connsiteX20363" fmla="*/ 3869165 w 12207421"/>
              <a:gd name="connsiteY20363" fmla="*/ 2833957 h 6933129"/>
              <a:gd name="connsiteX20364" fmla="*/ 3861405 w 12207421"/>
              <a:gd name="connsiteY20364" fmla="*/ 2828313 h 6933129"/>
              <a:gd name="connsiteX20365" fmla="*/ 3869165 w 12207421"/>
              <a:gd name="connsiteY20365" fmla="*/ 2810677 h 6933129"/>
              <a:gd name="connsiteX20366" fmla="*/ 3891739 w 12207421"/>
              <a:gd name="connsiteY20366" fmla="*/ 2807855 h 6933129"/>
              <a:gd name="connsiteX20367" fmla="*/ 3227918 w 12207421"/>
              <a:gd name="connsiteY20367" fmla="*/ 2807150 h 6933129"/>
              <a:gd name="connsiteX20368" fmla="*/ 3234267 w 12207421"/>
              <a:gd name="connsiteY20368" fmla="*/ 2814910 h 6933129"/>
              <a:gd name="connsiteX20369" fmla="*/ 3234973 w 12207421"/>
              <a:gd name="connsiteY20369" fmla="*/ 2834662 h 6933129"/>
              <a:gd name="connsiteX20370" fmla="*/ 3244849 w 12207421"/>
              <a:gd name="connsiteY20370" fmla="*/ 2822669 h 6933129"/>
              <a:gd name="connsiteX20371" fmla="*/ 3285766 w 12207421"/>
              <a:gd name="connsiteY20371" fmla="*/ 2818437 h 6933129"/>
              <a:gd name="connsiteX20372" fmla="*/ 3297053 w 12207421"/>
              <a:gd name="connsiteY20372" fmla="*/ 2841716 h 6933129"/>
              <a:gd name="connsiteX20373" fmla="*/ 3283649 w 12207421"/>
              <a:gd name="connsiteY20373" fmla="*/ 2868523 h 6933129"/>
              <a:gd name="connsiteX20374" fmla="*/ 3237089 w 12207421"/>
              <a:gd name="connsiteY20374" fmla="*/ 2866407 h 6933129"/>
              <a:gd name="connsiteX20375" fmla="*/ 3237795 w 12207421"/>
              <a:gd name="connsiteY20375" fmla="*/ 2944005 h 6933129"/>
              <a:gd name="connsiteX20376" fmla="*/ 3232857 w 12207421"/>
              <a:gd name="connsiteY20376" fmla="*/ 2952471 h 6933129"/>
              <a:gd name="connsiteX20377" fmla="*/ 3231446 w 12207421"/>
              <a:gd name="connsiteY20377" fmla="*/ 2952471 h 6933129"/>
              <a:gd name="connsiteX20378" fmla="*/ 3224391 w 12207421"/>
              <a:gd name="connsiteY20378" fmla="*/ 2946827 h 6933129"/>
              <a:gd name="connsiteX20379" fmla="*/ 3225802 w 12207421"/>
              <a:gd name="connsiteY20379" fmla="*/ 2856531 h 6933129"/>
              <a:gd name="connsiteX20380" fmla="*/ 3227213 w 12207421"/>
              <a:gd name="connsiteY20380" fmla="*/ 2853004 h 6933129"/>
              <a:gd name="connsiteX20381" fmla="*/ 3220159 w 12207421"/>
              <a:gd name="connsiteY20381" fmla="*/ 2813499 h 6933129"/>
              <a:gd name="connsiteX20382" fmla="*/ 3227918 w 12207421"/>
              <a:gd name="connsiteY20382" fmla="*/ 2807150 h 6933129"/>
              <a:gd name="connsiteX20383" fmla="*/ 1525709 w 12207421"/>
              <a:gd name="connsiteY20383" fmla="*/ 2804329 h 6933129"/>
              <a:gd name="connsiteX20384" fmla="*/ 1533469 w 12207421"/>
              <a:gd name="connsiteY20384" fmla="*/ 2810678 h 6933129"/>
              <a:gd name="connsiteX20385" fmla="*/ 1527120 w 12207421"/>
              <a:gd name="connsiteY20385" fmla="*/ 2818438 h 6933129"/>
              <a:gd name="connsiteX20386" fmla="*/ 1505956 w 12207421"/>
              <a:gd name="connsiteY20386" fmla="*/ 2833253 h 6933129"/>
              <a:gd name="connsiteX20387" fmla="*/ 1504546 w 12207421"/>
              <a:gd name="connsiteY20387" fmla="*/ 2858649 h 6933129"/>
              <a:gd name="connsiteX20388" fmla="*/ 1526415 w 12207421"/>
              <a:gd name="connsiteY20388" fmla="*/ 2871347 h 6933129"/>
              <a:gd name="connsiteX20389" fmla="*/ 1549694 w 12207421"/>
              <a:gd name="connsiteY20389" fmla="*/ 2861471 h 6933129"/>
              <a:gd name="connsiteX20390" fmla="*/ 1551105 w 12207421"/>
              <a:gd name="connsiteY20390" fmla="*/ 2860060 h 6933129"/>
              <a:gd name="connsiteX20391" fmla="*/ 1548283 w 12207421"/>
              <a:gd name="connsiteY20391" fmla="*/ 2844540 h 6933129"/>
              <a:gd name="connsiteX20392" fmla="*/ 1565919 w 12207421"/>
              <a:gd name="connsiteY20392" fmla="*/ 2812089 h 6933129"/>
              <a:gd name="connsiteX20393" fmla="*/ 1568741 w 12207421"/>
              <a:gd name="connsiteY20393" fmla="*/ 2811383 h 6933129"/>
              <a:gd name="connsiteX20394" fmla="*/ 1571563 w 12207421"/>
              <a:gd name="connsiteY20394" fmla="*/ 2809267 h 6933129"/>
              <a:gd name="connsiteX20395" fmla="*/ 1608247 w 12207421"/>
              <a:gd name="connsiteY20395" fmla="*/ 2815616 h 6933129"/>
              <a:gd name="connsiteX20396" fmla="*/ 1624472 w 12207421"/>
              <a:gd name="connsiteY20396" fmla="*/ 2849478 h 6933129"/>
              <a:gd name="connsiteX20397" fmla="*/ 1602603 w 12207421"/>
              <a:gd name="connsiteY20397" fmla="*/ 2879107 h 6933129"/>
              <a:gd name="connsiteX20398" fmla="*/ 1584261 w 12207421"/>
              <a:gd name="connsiteY20398" fmla="*/ 2883339 h 6933129"/>
              <a:gd name="connsiteX20399" fmla="*/ 1565214 w 12207421"/>
              <a:gd name="connsiteY20399" fmla="*/ 2877696 h 6933129"/>
              <a:gd name="connsiteX20400" fmla="*/ 1558865 w 12207421"/>
              <a:gd name="connsiteY20400" fmla="*/ 2872052 h 6933129"/>
              <a:gd name="connsiteX20401" fmla="*/ 1528531 w 12207421"/>
              <a:gd name="connsiteY20401" fmla="*/ 2884750 h 6933129"/>
              <a:gd name="connsiteX20402" fmla="*/ 1525004 w 12207421"/>
              <a:gd name="connsiteY20402" fmla="*/ 2884750 h 6933129"/>
              <a:gd name="connsiteX20403" fmla="*/ 1491848 w 12207421"/>
              <a:gd name="connsiteY20403" fmla="*/ 2864292 h 6933129"/>
              <a:gd name="connsiteX20404" fmla="*/ 1493258 w 12207421"/>
              <a:gd name="connsiteY20404" fmla="*/ 2826198 h 6933129"/>
              <a:gd name="connsiteX20405" fmla="*/ 1525709 w 12207421"/>
              <a:gd name="connsiteY20405" fmla="*/ 2804329 h 6933129"/>
              <a:gd name="connsiteX20406" fmla="*/ 1869242 w 12207421"/>
              <a:gd name="connsiteY20406" fmla="*/ 2803623 h 6933129"/>
              <a:gd name="connsiteX20407" fmla="*/ 1877002 w 12207421"/>
              <a:gd name="connsiteY20407" fmla="*/ 2809972 h 6933129"/>
              <a:gd name="connsiteX20408" fmla="*/ 1870653 w 12207421"/>
              <a:gd name="connsiteY20408" fmla="*/ 2817731 h 6933129"/>
              <a:gd name="connsiteX20409" fmla="*/ 1848784 w 12207421"/>
              <a:gd name="connsiteY20409" fmla="*/ 2850182 h 6933129"/>
              <a:gd name="connsiteX20410" fmla="*/ 1841730 w 12207421"/>
              <a:gd name="connsiteY20410" fmla="*/ 2944006 h 6933129"/>
              <a:gd name="connsiteX20411" fmla="*/ 1888289 w 12207421"/>
              <a:gd name="connsiteY20411" fmla="*/ 3018783 h 6933129"/>
              <a:gd name="connsiteX20412" fmla="*/ 1891111 w 12207421"/>
              <a:gd name="connsiteY20412" fmla="*/ 3028659 h 6933129"/>
              <a:gd name="connsiteX20413" fmla="*/ 1884762 w 12207421"/>
              <a:gd name="connsiteY20413" fmla="*/ 3032187 h 6933129"/>
              <a:gd name="connsiteX20414" fmla="*/ 1881235 w 12207421"/>
              <a:gd name="connsiteY20414" fmla="*/ 3031481 h 6933129"/>
              <a:gd name="connsiteX20415" fmla="*/ 1827621 w 12207421"/>
              <a:gd name="connsiteY20415" fmla="*/ 2946123 h 6933129"/>
              <a:gd name="connsiteX20416" fmla="*/ 1835381 w 12207421"/>
              <a:gd name="connsiteY20416" fmla="*/ 2846654 h 6933129"/>
              <a:gd name="connsiteX20417" fmla="*/ 1869242 w 12207421"/>
              <a:gd name="connsiteY20417" fmla="*/ 2803623 h 6933129"/>
              <a:gd name="connsiteX20418" fmla="*/ 3725255 w 12207421"/>
              <a:gd name="connsiteY20418" fmla="*/ 2802918 h 6933129"/>
              <a:gd name="connsiteX20419" fmla="*/ 3732310 w 12207421"/>
              <a:gd name="connsiteY20419" fmla="*/ 2809973 h 6933129"/>
              <a:gd name="connsiteX20420" fmla="*/ 3732310 w 12207421"/>
              <a:gd name="connsiteY20420" fmla="*/ 2813500 h 6933129"/>
              <a:gd name="connsiteX20421" fmla="*/ 3725255 w 12207421"/>
              <a:gd name="connsiteY20421" fmla="*/ 2820555 h 6933129"/>
              <a:gd name="connsiteX20422" fmla="*/ 3718201 w 12207421"/>
              <a:gd name="connsiteY20422" fmla="*/ 2813500 h 6933129"/>
              <a:gd name="connsiteX20423" fmla="*/ 3718201 w 12207421"/>
              <a:gd name="connsiteY20423" fmla="*/ 2809973 h 6933129"/>
              <a:gd name="connsiteX20424" fmla="*/ 3725255 w 12207421"/>
              <a:gd name="connsiteY20424" fmla="*/ 2802918 h 6933129"/>
              <a:gd name="connsiteX20425" fmla="*/ 5058539 w 12207421"/>
              <a:gd name="connsiteY20425" fmla="*/ 2790925 h 6933129"/>
              <a:gd name="connsiteX20426" fmla="*/ 5067004 w 12207421"/>
              <a:gd name="connsiteY20426" fmla="*/ 2796568 h 6933129"/>
              <a:gd name="connsiteX20427" fmla="*/ 5084640 w 12207421"/>
              <a:gd name="connsiteY20427" fmla="*/ 2870640 h 6933129"/>
              <a:gd name="connsiteX20428" fmla="*/ 5089578 w 12207421"/>
              <a:gd name="connsiteY20428" fmla="*/ 2908028 h 6933129"/>
              <a:gd name="connsiteX20429" fmla="*/ 5050779 w 12207421"/>
              <a:gd name="connsiteY20429" fmla="*/ 2966579 h 6933129"/>
              <a:gd name="connsiteX20430" fmla="*/ 5004925 w 12207421"/>
              <a:gd name="connsiteY20430" fmla="*/ 2975750 h 6933129"/>
              <a:gd name="connsiteX20431" fmla="*/ 4979529 w 12207421"/>
              <a:gd name="connsiteY20431" fmla="*/ 2972223 h 6933129"/>
              <a:gd name="connsiteX20432" fmla="*/ 4974591 w 12207421"/>
              <a:gd name="connsiteY20432" fmla="*/ 2963758 h 6933129"/>
              <a:gd name="connsiteX20433" fmla="*/ 4983056 w 12207421"/>
              <a:gd name="connsiteY20433" fmla="*/ 2958820 h 6933129"/>
              <a:gd name="connsiteX20434" fmla="*/ 5041608 w 12207421"/>
              <a:gd name="connsiteY20434" fmla="*/ 2952471 h 6933129"/>
              <a:gd name="connsiteX20435" fmla="*/ 5073353 w 12207421"/>
              <a:gd name="connsiteY20435" fmla="*/ 2905912 h 6933129"/>
              <a:gd name="connsiteX20436" fmla="*/ 5069120 w 12207421"/>
              <a:gd name="connsiteY20436" fmla="*/ 2872756 h 6933129"/>
              <a:gd name="connsiteX20437" fmla="*/ 5062066 w 12207421"/>
              <a:gd name="connsiteY20437" fmla="*/ 2842422 h 6933129"/>
              <a:gd name="connsiteX20438" fmla="*/ 5059950 w 12207421"/>
              <a:gd name="connsiteY20438" fmla="*/ 2848771 h 6933129"/>
              <a:gd name="connsiteX20439" fmla="*/ 5040197 w 12207421"/>
              <a:gd name="connsiteY20439" fmla="*/ 2865701 h 6933129"/>
              <a:gd name="connsiteX20440" fmla="*/ 5022561 w 12207421"/>
              <a:gd name="connsiteY20440" fmla="*/ 2851593 h 6933129"/>
              <a:gd name="connsiteX20441" fmla="*/ 4996460 w 12207421"/>
              <a:gd name="connsiteY20441" fmla="*/ 2805739 h 6933129"/>
              <a:gd name="connsiteX20442" fmla="*/ 4999281 w 12207421"/>
              <a:gd name="connsiteY20442" fmla="*/ 2795863 h 6933129"/>
              <a:gd name="connsiteX20443" fmla="*/ 5009158 w 12207421"/>
              <a:gd name="connsiteY20443" fmla="*/ 2798685 h 6933129"/>
              <a:gd name="connsiteX20444" fmla="*/ 5035259 w 12207421"/>
              <a:gd name="connsiteY20444" fmla="*/ 2844538 h 6933129"/>
              <a:gd name="connsiteX20445" fmla="*/ 5041608 w 12207421"/>
              <a:gd name="connsiteY20445" fmla="*/ 2851593 h 6933129"/>
              <a:gd name="connsiteX20446" fmla="*/ 5047957 w 12207421"/>
              <a:gd name="connsiteY20446" fmla="*/ 2843833 h 6933129"/>
              <a:gd name="connsiteX20447" fmla="*/ 5052895 w 12207421"/>
              <a:gd name="connsiteY20447" fmla="*/ 2798685 h 6933129"/>
              <a:gd name="connsiteX20448" fmla="*/ 5058539 w 12207421"/>
              <a:gd name="connsiteY20448" fmla="*/ 2790925 h 6933129"/>
              <a:gd name="connsiteX20449" fmla="*/ 1730994 w 12207421"/>
              <a:gd name="connsiteY20449" fmla="*/ 2790925 h 6933129"/>
              <a:gd name="connsiteX20450" fmla="*/ 1731700 w 12207421"/>
              <a:gd name="connsiteY20450" fmla="*/ 2800801 h 6933129"/>
              <a:gd name="connsiteX20451" fmla="*/ 1713358 w 12207421"/>
              <a:gd name="connsiteY20451" fmla="*/ 2822671 h 6933129"/>
              <a:gd name="connsiteX20452" fmla="*/ 1735227 w 12207421"/>
              <a:gd name="connsiteY20452" fmla="*/ 2845245 h 6933129"/>
              <a:gd name="connsiteX20453" fmla="*/ 1735227 w 12207421"/>
              <a:gd name="connsiteY20453" fmla="*/ 2855121 h 6933129"/>
              <a:gd name="connsiteX20454" fmla="*/ 1730289 w 12207421"/>
              <a:gd name="connsiteY20454" fmla="*/ 2857238 h 6933129"/>
              <a:gd name="connsiteX20455" fmla="*/ 1725351 w 12207421"/>
              <a:gd name="connsiteY20455" fmla="*/ 2855121 h 6933129"/>
              <a:gd name="connsiteX20456" fmla="*/ 1704893 w 12207421"/>
              <a:gd name="connsiteY20456" fmla="*/ 2833958 h 6933129"/>
              <a:gd name="connsiteX20457" fmla="*/ 1687257 w 12207421"/>
              <a:gd name="connsiteY20457" fmla="*/ 2855827 h 6933129"/>
              <a:gd name="connsiteX20458" fmla="*/ 1681613 w 12207421"/>
              <a:gd name="connsiteY20458" fmla="*/ 2858649 h 6933129"/>
              <a:gd name="connsiteX20459" fmla="*/ 1677380 w 12207421"/>
              <a:gd name="connsiteY20459" fmla="*/ 2855121 h 6933129"/>
              <a:gd name="connsiteX20460" fmla="*/ 1676674 w 12207421"/>
              <a:gd name="connsiteY20460" fmla="*/ 2845245 h 6933129"/>
              <a:gd name="connsiteX20461" fmla="*/ 1695722 w 12207421"/>
              <a:gd name="connsiteY20461" fmla="*/ 2822671 h 6933129"/>
              <a:gd name="connsiteX20462" fmla="*/ 1680908 w 12207421"/>
              <a:gd name="connsiteY20462" fmla="*/ 2807856 h 6933129"/>
              <a:gd name="connsiteX20463" fmla="*/ 1680908 w 12207421"/>
              <a:gd name="connsiteY20463" fmla="*/ 2797980 h 6933129"/>
              <a:gd name="connsiteX20464" fmla="*/ 1690784 w 12207421"/>
              <a:gd name="connsiteY20464" fmla="*/ 2797980 h 6933129"/>
              <a:gd name="connsiteX20465" fmla="*/ 1704187 w 12207421"/>
              <a:gd name="connsiteY20465" fmla="*/ 2812088 h 6933129"/>
              <a:gd name="connsiteX20466" fmla="*/ 1721118 w 12207421"/>
              <a:gd name="connsiteY20466" fmla="*/ 2791631 h 6933129"/>
              <a:gd name="connsiteX20467" fmla="*/ 1730994 w 12207421"/>
              <a:gd name="connsiteY20467" fmla="*/ 2790925 h 6933129"/>
              <a:gd name="connsiteX20468" fmla="*/ 1644930 w 12207421"/>
              <a:gd name="connsiteY20468" fmla="*/ 2789602 h 6933129"/>
              <a:gd name="connsiteX20469" fmla="*/ 1664683 w 12207421"/>
              <a:gd name="connsiteY20469" fmla="*/ 2793041 h 6933129"/>
              <a:gd name="connsiteX20470" fmla="*/ 1666799 w 12207421"/>
              <a:gd name="connsiteY20470" fmla="*/ 2802918 h 6933129"/>
              <a:gd name="connsiteX20471" fmla="*/ 1656923 w 12207421"/>
              <a:gd name="connsiteY20471" fmla="*/ 2805034 h 6933129"/>
              <a:gd name="connsiteX20472" fmla="*/ 1637875 w 12207421"/>
              <a:gd name="connsiteY20472" fmla="*/ 2807855 h 6933129"/>
              <a:gd name="connsiteX20473" fmla="*/ 1638581 w 12207421"/>
              <a:gd name="connsiteY20473" fmla="*/ 2826902 h 6933129"/>
              <a:gd name="connsiteX20474" fmla="*/ 1650573 w 12207421"/>
              <a:gd name="connsiteY20474" fmla="*/ 2834662 h 6933129"/>
              <a:gd name="connsiteX20475" fmla="*/ 1656923 w 12207421"/>
              <a:gd name="connsiteY20475" fmla="*/ 2837484 h 6933129"/>
              <a:gd name="connsiteX20476" fmla="*/ 1673854 w 12207421"/>
              <a:gd name="connsiteY20476" fmla="*/ 2862880 h 6933129"/>
              <a:gd name="connsiteX20477" fmla="*/ 1657628 w 12207421"/>
              <a:gd name="connsiteY20477" fmla="*/ 2876989 h 6933129"/>
              <a:gd name="connsiteX20478" fmla="*/ 1656217 w 12207421"/>
              <a:gd name="connsiteY20478" fmla="*/ 2876989 h 6933129"/>
              <a:gd name="connsiteX20479" fmla="*/ 1642813 w 12207421"/>
              <a:gd name="connsiteY20479" fmla="*/ 2867113 h 6933129"/>
              <a:gd name="connsiteX20480" fmla="*/ 1647751 w 12207421"/>
              <a:gd name="connsiteY20480" fmla="*/ 2858647 h 6933129"/>
              <a:gd name="connsiteX20481" fmla="*/ 1656217 w 12207421"/>
              <a:gd name="connsiteY20481" fmla="*/ 2862880 h 6933129"/>
              <a:gd name="connsiteX20482" fmla="*/ 1658333 w 12207421"/>
              <a:gd name="connsiteY20482" fmla="*/ 2862175 h 6933129"/>
              <a:gd name="connsiteX20483" fmla="*/ 1659039 w 12207421"/>
              <a:gd name="connsiteY20483" fmla="*/ 2861469 h 6933129"/>
              <a:gd name="connsiteX20484" fmla="*/ 1649868 w 12207421"/>
              <a:gd name="connsiteY20484" fmla="*/ 2850182 h 6933129"/>
              <a:gd name="connsiteX20485" fmla="*/ 1644224 w 12207421"/>
              <a:gd name="connsiteY20485" fmla="*/ 2847360 h 6933129"/>
              <a:gd name="connsiteX20486" fmla="*/ 1628705 w 12207421"/>
              <a:gd name="connsiteY20486" fmla="*/ 2837484 h 6933129"/>
              <a:gd name="connsiteX20487" fmla="*/ 1627294 w 12207421"/>
              <a:gd name="connsiteY20487" fmla="*/ 2799390 h 6933129"/>
              <a:gd name="connsiteX20488" fmla="*/ 1644930 w 12207421"/>
              <a:gd name="connsiteY20488" fmla="*/ 2789602 h 6933129"/>
              <a:gd name="connsiteX20489" fmla="*/ 4508295 w 12207421"/>
              <a:gd name="connsiteY20489" fmla="*/ 2788809 h 6933129"/>
              <a:gd name="connsiteX20490" fmla="*/ 4511117 w 12207421"/>
              <a:gd name="connsiteY20490" fmla="*/ 2798685 h 6933129"/>
              <a:gd name="connsiteX20491" fmla="*/ 4504768 w 12207421"/>
              <a:gd name="connsiteY20491" fmla="*/ 2891804 h 6933129"/>
              <a:gd name="connsiteX20492" fmla="*/ 4516055 w 12207421"/>
              <a:gd name="connsiteY20492" fmla="*/ 2886866 h 6933129"/>
              <a:gd name="connsiteX20493" fmla="*/ 4553443 w 12207421"/>
              <a:gd name="connsiteY20493" fmla="*/ 2893214 h 6933129"/>
              <a:gd name="connsiteX20494" fmla="*/ 4561908 w 12207421"/>
              <a:gd name="connsiteY20494" fmla="*/ 2958821 h 6933129"/>
              <a:gd name="connsiteX20495" fmla="*/ 4542862 w 12207421"/>
              <a:gd name="connsiteY20495" fmla="*/ 2972224 h 6933129"/>
              <a:gd name="connsiteX20496" fmla="*/ 4537924 w 12207421"/>
              <a:gd name="connsiteY20496" fmla="*/ 2972929 h 6933129"/>
              <a:gd name="connsiteX20497" fmla="*/ 4501946 w 12207421"/>
              <a:gd name="connsiteY20497" fmla="*/ 2935541 h 6933129"/>
              <a:gd name="connsiteX20498" fmla="*/ 4498419 w 12207421"/>
              <a:gd name="connsiteY20498" fmla="*/ 2923549 h 6933129"/>
              <a:gd name="connsiteX20499" fmla="*/ 4489248 w 12207421"/>
              <a:gd name="connsiteY20499" fmla="*/ 2913672 h 6933129"/>
              <a:gd name="connsiteX20500" fmla="*/ 4489248 w 12207421"/>
              <a:gd name="connsiteY20500" fmla="*/ 2909440 h 6933129"/>
              <a:gd name="connsiteX20501" fmla="*/ 4492775 w 12207421"/>
              <a:gd name="connsiteY20501" fmla="*/ 2903091 h 6933129"/>
              <a:gd name="connsiteX20502" fmla="*/ 4498419 w 12207421"/>
              <a:gd name="connsiteY20502" fmla="*/ 2791631 h 6933129"/>
              <a:gd name="connsiteX20503" fmla="*/ 4508295 w 12207421"/>
              <a:gd name="connsiteY20503" fmla="*/ 2788809 h 6933129"/>
              <a:gd name="connsiteX20504" fmla="*/ 7420726 w 12207421"/>
              <a:gd name="connsiteY20504" fmla="*/ 2786593 h 6933129"/>
              <a:gd name="connsiteX20505" fmla="*/ 7428486 w 12207421"/>
              <a:gd name="connsiteY20505" fmla="*/ 2790825 h 6933129"/>
              <a:gd name="connsiteX20506" fmla="*/ 7428486 w 12207421"/>
              <a:gd name="connsiteY20506" fmla="*/ 2799290 h 6933129"/>
              <a:gd name="connsiteX20507" fmla="*/ 7461642 w 12207421"/>
              <a:gd name="connsiteY20507" fmla="*/ 2836678 h 6933129"/>
              <a:gd name="connsiteX20508" fmla="*/ 7484216 w 12207421"/>
              <a:gd name="connsiteY20508" fmla="*/ 2804933 h 6933129"/>
              <a:gd name="connsiteX20509" fmla="*/ 7494093 w 12207421"/>
              <a:gd name="connsiteY20509" fmla="*/ 2803523 h 6933129"/>
              <a:gd name="connsiteX20510" fmla="*/ 7495504 w 12207421"/>
              <a:gd name="connsiteY20510" fmla="*/ 2811988 h 6933129"/>
              <a:gd name="connsiteX20511" fmla="*/ 7470813 w 12207421"/>
              <a:gd name="connsiteY20511" fmla="*/ 2845850 h 6933129"/>
              <a:gd name="connsiteX20512" fmla="*/ 7513845 w 12207421"/>
              <a:gd name="connsiteY20512" fmla="*/ 2894524 h 6933129"/>
              <a:gd name="connsiteX20513" fmla="*/ 7513140 w 12207421"/>
              <a:gd name="connsiteY20513" fmla="*/ 2904401 h 6933129"/>
              <a:gd name="connsiteX20514" fmla="*/ 7508201 w 12207421"/>
              <a:gd name="connsiteY20514" fmla="*/ 2906517 h 6933129"/>
              <a:gd name="connsiteX20515" fmla="*/ 7503263 w 12207421"/>
              <a:gd name="connsiteY20515" fmla="*/ 2904401 h 6933129"/>
              <a:gd name="connsiteX20516" fmla="*/ 7462348 w 12207421"/>
              <a:gd name="connsiteY20516" fmla="*/ 2858547 h 6933129"/>
              <a:gd name="connsiteX20517" fmla="*/ 7429191 w 12207421"/>
              <a:gd name="connsiteY20517" fmla="*/ 2904401 h 6933129"/>
              <a:gd name="connsiteX20518" fmla="*/ 7423547 w 12207421"/>
              <a:gd name="connsiteY20518" fmla="*/ 2907222 h 6933129"/>
              <a:gd name="connsiteX20519" fmla="*/ 7419315 w 12207421"/>
              <a:gd name="connsiteY20519" fmla="*/ 2905811 h 6933129"/>
              <a:gd name="connsiteX20520" fmla="*/ 7417904 w 12207421"/>
              <a:gd name="connsiteY20520" fmla="*/ 2895935 h 6933129"/>
              <a:gd name="connsiteX20521" fmla="*/ 7453177 w 12207421"/>
              <a:gd name="connsiteY20521" fmla="*/ 2847260 h 6933129"/>
              <a:gd name="connsiteX20522" fmla="*/ 7415788 w 12207421"/>
              <a:gd name="connsiteY20522" fmla="*/ 2805639 h 6933129"/>
              <a:gd name="connsiteX20523" fmla="*/ 7413674 w 12207421"/>
              <a:gd name="connsiteY20523" fmla="*/ 2792235 h 6933129"/>
              <a:gd name="connsiteX20524" fmla="*/ 7420726 w 12207421"/>
              <a:gd name="connsiteY20524" fmla="*/ 2786593 h 6933129"/>
              <a:gd name="connsiteX20525" fmla="*/ 3538314 w 12207421"/>
              <a:gd name="connsiteY20525" fmla="*/ 2784576 h 6933129"/>
              <a:gd name="connsiteX20526" fmla="*/ 3542547 w 12207421"/>
              <a:gd name="connsiteY20526" fmla="*/ 2793747 h 6933129"/>
              <a:gd name="connsiteX20527" fmla="*/ 3536198 w 12207421"/>
              <a:gd name="connsiteY20527" fmla="*/ 2809972 h 6933129"/>
              <a:gd name="connsiteX20528" fmla="*/ 3529849 w 12207421"/>
              <a:gd name="connsiteY20528" fmla="*/ 2814205 h 6933129"/>
              <a:gd name="connsiteX20529" fmla="*/ 3527026 w 12207421"/>
              <a:gd name="connsiteY20529" fmla="*/ 2813499 h 6933129"/>
              <a:gd name="connsiteX20530" fmla="*/ 3522793 w 12207421"/>
              <a:gd name="connsiteY20530" fmla="*/ 2805034 h 6933129"/>
              <a:gd name="connsiteX20531" fmla="*/ 3529143 w 12207421"/>
              <a:gd name="connsiteY20531" fmla="*/ 2788809 h 6933129"/>
              <a:gd name="connsiteX20532" fmla="*/ 3538314 w 12207421"/>
              <a:gd name="connsiteY20532" fmla="*/ 2784576 h 6933129"/>
              <a:gd name="connsiteX20533" fmla="*/ 8629147 w 12207421"/>
              <a:gd name="connsiteY20533" fmla="*/ 2783065 h 6933129"/>
              <a:gd name="connsiteX20534" fmla="*/ 8682056 w 12207421"/>
              <a:gd name="connsiteY20534" fmla="*/ 2783065 h 6933129"/>
              <a:gd name="connsiteX20535" fmla="*/ 8689111 w 12207421"/>
              <a:gd name="connsiteY20535" fmla="*/ 2790119 h 6933129"/>
              <a:gd name="connsiteX20536" fmla="*/ 8682056 w 12207421"/>
              <a:gd name="connsiteY20536" fmla="*/ 2797174 h 6933129"/>
              <a:gd name="connsiteX20537" fmla="*/ 8629147 w 12207421"/>
              <a:gd name="connsiteY20537" fmla="*/ 2797174 h 6933129"/>
              <a:gd name="connsiteX20538" fmla="*/ 8622093 w 12207421"/>
              <a:gd name="connsiteY20538" fmla="*/ 2790119 h 6933129"/>
              <a:gd name="connsiteX20539" fmla="*/ 8629147 w 12207421"/>
              <a:gd name="connsiteY20539" fmla="*/ 2783065 h 6933129"/>
              <a:gd name="connsiteX20540" fmla="*/ 10263654 w 12207421"/>
              <a:gd name="connsiteY20540" fmla="*/ 2776716 h 6933129"/>
              <a:gd name="connsiteX20541" fmla="*/ 10272119 w 12207421"/>
              <a:gd name="connsiteY20541" fmla="*/ 2782360 h 6933129"/>
              <a:gd name="connsiteX20542" fmla="*/ 10266476 w 12207421"/>
              <a:gd name="connsiteY20542" fmla="*/ 2790825 h 6933129"/>
              <a:gd name="connsiteX20543" fmla="*/ 10183939 w 12207421"/>
              <a:gd name="connsiteY20543" fmla="*/ 2799996 h 6933129"/>
              <a:gd name="connsiteX20544" fmla="*/ 10176885 w 12207421"/>
              <a:gd name="connsiteY20544" fmla="*/ 2792942 h 6933129"/>
              <a:gd name="connsiteX20545" fmla="*/ 10183939 w 12207421"/>
              <a:gd name="connsiteY20545" fmla="*/ 2785887 h 6933129"/>
              <a:gd name="connsiteX20546" fmla="*/ 10263654 w 12207421"/>
              <a:gd name="connsiteY20546" fmla="*/ 2776716 h 6933129"/>
              <a:gd name="connsiteX20547" fmla="*/ 8466191 w 12207421"/>
              <a:gd name="connsiteY20547" fmla="*/ 2776716 h 6933129"/>
              <a:gd name="connsiteX20548" fmla="*/ 8458432 w 12207421"/>
              <a:gd name="connsiteY20548" fmla="*/ 2780243 h 6933129"/>
              <a:gd name="connsiteX20549" fmla="*/ 8454904 w 12207421"/>
              <a:gd name="connsiteY20549" fmla="*/ 2779538 h 6933129"/>
              <a:gd name="connsiteX20550" fmla="*/ 8439384 w 12207421"/>
              <a:gd name="connsiteY20550" fmla="*/ 2787299 h 6933129"/>
              <a:gd name="connsiteX20551" fmla="*/ 8434446 w 12207421"/>
              <a:gd name="connsiteY20551" fmla="*/ 2809167 h 6933129"/>
              <a:gd name="connsiteX20552" fmla="*/ 8452083 w 12207421"/>
              <a:gd name="connsiteY20552" fmla="*/ 2821160 h 6933129"/>
              <a:gd name="connsiteX20553" fmla="*/ 8473246 w 12207421"/>
              <a:gd name="connsiteY20553" fmla="*/ 2814105 h 6933129"/>
              <a:gd name="connsiteX20554" fmla="*/ 8476773 w 12207421"/>
              <a:gd name="connsiteY20554" fmla="*/ 2792237 h 6933129"/>
              <a:gd name="connsiteX20555" fmla="*/ 8466191 w 12207421"/>
              <a:gd name="connsiteY20555" fmla="*/ 2776716 h 6933129"/>
              <a:gd name="connsiteX20556" fmla="*/ 7281758 w 12207421"/>
              <a:gd name="connsiteY20556" fmla="*/ 2776716 h 6933129"/>
              <a:gd name="connsiteX20557" fmla="*/ 7290929 w 12207421"/>
              <a:gd name="connsiteY20557" fmla="*/ 2780948 h 6933129"/>
              <a:gd name="connsiteX20558" fmla="*/ 7292340 w 12207421"/>
              <a:gd name="connsiteY20558" fmla="*/ 2785181 h 6933129"/>
              <a:gd name="connsiteX20559" fmla="*/ 7284580 w 12207421"/>
              <a:gd name="connsiteY20559" fmla="*/ 2912866 h 6933129"/>
              <a:gd name="connsiteX20560" fmla="*/ 7262005 w 12207421"/>
              <a:gd name="connsiteY20560" fmla="*/ 2941789 h 6933129"/>
              <a:gd name="connsiteX20561" fmla="*/ 7247192 w 12207421"/>
              <a:gd name="connsiteY20561" fmla="*/ 2946022 h 6933129"/>
              <a:gd name="connsiteX20562" fmla="*/ 7238021 w 12207421"/>
              <a:gd name="connsiteY20562" fmla="*/ 2944611 h 6933129"/>
              <a:gd name="connsiteX20563" fmla="*/ 7223912 w 12207421"/>
              <a:gd name="connsiteY20563" fmla="*/ 2932618 h 6933129"/>
              <a:gd name="connsiteX20564" fmla="*/ 7227439 w 12207421"/>
              <a:gd name="connsiteY20564" fmla="*/ 2923447 h 6933129"/>
              <a:gd name="connsiteX20565" fmla="*/ 7236609 w 12207421"/>
              <a:gd name="connsiteY20565" fmla="*/ 2926975 h 6933129"/>
              <a:gd name="connsiteX20566" fmla="*/ 7242254 w 12207421"/>
              <a:gd name="connsiteY20566" fmla="*/ 2931207 h 6933129"/>
              <a:gd name="connsiteX20567" fmla="*/ 7254952 w 12207421"/>
              <a:gd name="connsiteY20567" fmla="*/ 2929796 h 6933129"/>
              <a:gd name="connsiteX20568" fmla="*/ 7272588 w 12207421"/>
              <a:gd name="connsiteY20568" fmla="*/ 2909340 h 6933129"/>
              <a:gd name="connsiteX20569" fmla="*/ 7285991 w 12207421"/>
              <a:gd name="connsiteY20569" fmla="*/ 2839501 h 6933129"/>
              <a:gd name="connsiteX20570" fmla="*/ 7278231 w 12207421"/>
              <a:gd name="connsiteY20570" fmla="*/ 2850082 h 6933129"/>
              <a:gd name="connsiteX20571" fmla="*/ 7247192 w 12207421"/>
              <a:gd name="connsiteY20571" fmla="*/ 2864190 h 6933129"/>
              <a:gd name="connsiteX20572" fmla="*/ 7226733 w 12207421"/>
              <a:gd name="connsiteY20572" fmla="*/ 2848671 h 6933129"/>
              <a:gd name="connsiteX20573" fmla="*/ 7222500 w 12207421"/>
              <a:gd name="connsiteY20573" fmla="*/ 2784476 h 6933129"/>
              <a:gd name="connsiteX20574" fmla="*/ 7231672 w 12207421"/>
              <a:gd name="connsiteY20574" fmla="*/ 2780948 h 6933129"/>
              <a:gd name="connsiteX20575" fmla="*/ 7235199 w 12207421"/>
              <a:gd name="connsiteY20575" fmla="*/ 2790119 h 6933129"/>
              <a:gd name="connsiteX20576" fmla="*/ 7238727 w 12207421"/>
              <a:gd name="connsiteY20576" fmla="*/ 2840206 h 6933129"/>
              <a:gd name="connsiteX20577" fmla="*/ 7250013 w 12207421"/>
              <a:gd name="connsiteY20577" fmla="*/ 2849376 h 6933129"/>
              <a:gd name="connsiteX20578" fmla="*/ 7267649 w 12207421"/>
              <a:gd name="connsiteY20578" fmla="*/ 2840206 h 6933129"/>
              <a:gd name="connsiteX20579" fmla="*/ 7278937 w 12207421"/>
              <a:gd name="connsiteY20579" fmla="*/ 2789414 h 6933129"/>
              <a:gd name="connsiteX20580" fmla="*/ 7277526 w 12207421"/>
              <a:gd name="connsiteY20580" fmla="*/ 2785181 h 6933129"/>
              <a:gd name="connsiteX20581" fmla="*/ 7281758 w 12207421"/>
              <a:gd name="connsiteY20581" fmla="*/ 2776716 h 6933129"/>
              <a:gd name="connsiteX20582" fmla="*/ 4020130 w 12207421"/>
              <a:gd name="connsiteY20582" fmla="*/ 2776111 h 6933129"/>
              <a:gd name="connsiteX20583" fmla="*/ 4109721 w 12207421"/>
              <a:gd name="connsiteY20583" fmla="*/ 2784576 h 6933129"/>
              <a:gd name="connsiteX20584" fmla="*/ 4115365 w 12207421"/>
              <a:gd name="connsiteY20584" fmla="*/ 2788809 h 6933129"/>
              <a:gd name="connsiteX20585" fmla="*/ 4114659 w 12207421"/>
              <a:gd name="connsiteY20585" fmla="*/ 2795863 h 6933129"/>
              <a:gd name="connsiteX20586" fmla="*/ 4111132 w 12207421"/>
              <a:gd name="connsiteY20586" fmla="*/ 2801507 h 6933129"/>
              <a:gd name="connsiteX20587" fmla="*/ 4101256 w 12207421"/>
              <a:gd name="connsiteY20587" fmla="*/ 2802918 h 6933129"/>
              <a:gd name="connsiteX20588" fmla="*/ 4098434 w 12207421"/>
              <a:gd name="connsiteY20588" fmla="*/ 2797980 h 6933129"/>
              <a:gd name="connsiteX20589" fmla="*/ 4025068 w 12207421"/>
              <a:gd name="connsiteY20589" fmla="*/ 2790925 h 6933129"/>
              <a:gd name="connsiteX20590" fmla="*/ 3994028 w 12207421"/>
              <a:gd name="connsiteY20590" fmla="*/ 2899564 h 6933129"/>
              <a:gd name="connsiteX20591" fmla="*/ 3987679 w 12207421"/>
              <a:gd name="connsiteY20591" fmla="*/ 2904502 h 6933129"/>
              <a:gd name="connsiteX20592" fmla="*/ 3986973 w 12207421"/>
              <a:gd name="connsiteY20592" fmla="*/ 2904502 h 6933129"/>
              <a:gd name="connsiteX20593" fmla="*/ 3980625 w 12207421"/>
              <a:gd name="connsiteY20593" fmla="*/ 2900270 h 6933129"/>
              <a:gd name="connsiteX20594" fmla="*/ 3942531 w 12207421"/>
              <a:gd name="connsiteY20594" fmla="*/ 2810678 h 6933129"/>
              <a:gd name="connsiteX20595" fmla="*/ 3946058 w 12207421"/>
              <a:gd name="connsiteY20595" fmla="*/ 2801507 h 6933129"/>
              <a:gd name="connsiteX20596" fmla="*/ 3955228 w 12207421"/>
              <a:gd name="connsiteY20596" fmla="*/ 2805034 h 6933129"/>
              <a:gd name="connsiteX20597" fmla="*/ 3985563 w 12207421"/>
              <a:gd name="connsiteY20597" fmla="*/ 2876285 h 6933129"/>
              <a:gd name="connsiteX20598" fmla="*/ 4012370 w 12207421"/>
              <a:gd name="connsiteY20598" fmla="*/ 2781049 h 6933129"/>
              <a:gd name="connsiteX20599" fmla="*/ 4020130 w 12207421"/>
              <a:gd name="connsiteY20599" fmla="*/ 2776111 h 6933129"/>
              <a:gd name="connsiteX20600" fmla="*/ 10954650 w 12207421"/>
              <a:gd name="connsiteY20600" fmla="*/ 2775867 h 6933129"/>
              <a:gd name="connsiteX20601" fmla="*/ 10940541 w 12207421"/>
              <a:gd name="connsiteY20601" fmla="*/ 2785743 h 6933129"/>
              <a:gd name="connsiteX20602" fmla="*/ 10935603 w 12207421"/>
              <a:gd name="connsiteY20602" fmla="*/ 2812549 h 6933129"/>
              <a:gd name="connsiteX20603" fmla="*/ 10960999 w 12207421"/>
              <a:gd name="connsiteY20603" fmla="*/ 2801262 h 6933129"/>
              <a:gd name="connsiteX20604" fmla="*/ 10967348 w 12207421"/>
              <a:gd name="connsiteY20604" fmla="*/ 2786448 h 6933129"/>
              <a:gd name="connsiteX20605" fmla="*/ 10963821 w 12207421"/>
              <a:gd name="connsiteY20605" fmla="*/ 2777982 h 6933129"/>
              <a:gd name="connsiteX20606" fmla="*/ 10956766 w 12207421"/>
              <a:gd name="connsiteY20606" fmla="*/ 2775867 h 6933129"/>
              <a:gd name="connsiteX20607" fmla="*/ 10954650 w 12207421"/>
              <a:gd name="connsiteY20607" fmla="*/ 2775867 h 6933129"/>
              <a:gd name="connsiteX20608" fmla="*/ 405462 w 12207421"/>
              <a:gd name="connsiteY20608" fmla="*/ 2770468 h 6933129"/>
              <a:gd name="connsiteX20609" fmla="*/ 391353 w 12207421"/>
              <a:gd name="connsiteY20609" fmla="*/ 2780344 h 6933129"/>
              <a:gd name="connsiteX20610" fmla="*/ 386415 w 12207421"/>
              <a:gd name="connsiteY20610" fmla="*/ 2807151 h 6933129"/>
              <a:gd name="connsiteX20611" fmla="*/ 411811 w 12207421"/>
              <a:gd name="connsiteY20611" fmla="*/ 2795864 h 6933129"/>
              <a:gd name="connsiteX20612" fmla="*/ 418160 w 12207421"/>
              <a:gd name="connsiteY20612" fmla="*/ 2781050 h 6933129"/>
              <a:gd name="connsiteX20613" fmla="*/ 414633 w 12207421"/>
              <a:gd name="connsiteY20613" fmla="*/ 2772584 h 6933129"/>
              <a:gd name="connsiteX20614" fmla="*/ 407578 w 12207421"/>
              <a:gd name="connsiteY20614" fmla="*/ 2770468 h 6933129"/>
              <a:gd name="connsiteX20615" fmla="*/ 405462 w 12207421"/>
              <a:gd name="connsiteY20615" fmla="*/ 2770468 h 6933129"/>
              <a:gd name="connsiteX20616" fmla="*/ 1436824 w 12207421"/>
              <a:gd name="connsiteY20616" fmla="*/ 2768351 h 6933129"/>
              <a:gd name="connsiteX20617" fmla="*/ 1132069 w 12207421"/>
              <a:gd name="connsiteY20617" fmla="*/ 2779638 h 6933129"/>
              <a:gd name="connsiteX20618" fmla="*/ 1134185 w 12207421"/>
              <a:gd name="connsiteY20618" fmla="*/ 2817732 h 6933129"/>
              <a:gd name="connsiteX20619" fmla="*/ 1404373 w 12207421"/>
              <a:gd name="connsiteY20619" fmla="*/ 3105552 h 6933129"/>
              <a:gd name="connsiteX20620" fmla="*/ 1451638 w 12207421"/>
              <a:gd name="connsiteY20620" fmla="*/ 3109785 h 6933129"/>
              <a:gd name="connsiteX20621" fmla="*/ 1446700 w 12207421"/>
              <a:gd name="connsiteY20621" fmla="*/ 2778227 h 6933129"/>
              <a:gd name="connsiteX20622" fmla="*/ 1425537 w 12207421"/>
              <a:gd name="connsiteY20622" fmla="*/ 2805739 h 6933129"/>
              <a:gd name="connsiteX20623" fmla="*/ 1419893 w 12207421"/>
              <a:gd name="connsiteY20623" fmla="*/ 2808561 h 6933129"/>
              <a:gd name="connsiteX20624" fmla="*/ 1415661 w 12207421"/>
              <a:gd name="connsiteY20624" fmla="*/ 2807150 h 6933129"/>
              <a:gd name="connsiteX20625" fmla="*/ 1414250 w 12207421"/>
              <a:gd name="connsiteY20625" fmla="*/ 2797274 h 6933129"/>
              <a:gd name="connsiteX20626" fmla="*/ 6704720 w 12207421"/>
              <a:gd name="connsiteY20626" fmla="*/ 2764723 h 6933129"/>
              <a:gd name="connsiteX20627" fmla="*/ 6706131 w 12207421"/>
              <a:gd name="connsiteY20627" fmla="*/ 2774599 h 6933129"/>
              <a:gd name="connsiteX20628" fmla="*/ 6684262 w 12207421"/>
              <a:gd name="connsiteY20628" fmla="*/ 2804229 h 6933129"/>
              <a:gd name="connsiteX20629" fmla="*/ 6678619 w 12207421"/>
              <a:gd name="connsiteY20629" fmla="*/ 2807051 h 6933129"/>
              <a:gd name="connsiteX20630" fmla="*/ 6674386 w 12207421"/>
              <a:gd name="connsiteY20630" fmla="*/ 2805640 h 6933129"/>
              <a:gd name="connsiteX20631" fmla="*/ 6672975 w 12207421"/>
              <a:gd name="connsiteY20631" fmla="*/ 2795764 h 6933129"/>
              <a:gd name="connsiteX20632" fmla="*/ 6694844 w 12207421"/>
              <a:gd name="connsiteY20632" fmla="*/ 2766134 h 6933129"/>
              <a:gd name="connsiteX20633" fmla="*/ 6704720 w 12207421"/>
              <a:gd name="connsiteY20633" fmla="*/ 2764723 h 6933129"/>
              <a:gd name="connsiteX20634" fmla="*/ 8583029 w 12207421"/>
              <a:gd name="connsiteY20634" fmla="*/ 2762519 h 6933129"/>
              <a:gd name="connsiteX20635" fmla="*/ 8571301 w 12207421"/>
              <a:gd name="connsiteY20635" fmla="*/ 2768250 h 6933129"/>
              <a:gd name="connsiteX20636" fmla="*/ 8560013 w 12207421"/>
              <a:gd name="connsiteY20636" fmla="*/ 2785886 h 6933129"/>
              <a:gd name="connsiteX20637" fmla="*/ 8561424 w 12207421"/>
              <a:gd name="connsiteY20637" fmla="*/ 2785886 h 6933129"/>
              <a:gd name="connsiteX20638" fmla="*/ 8593875 w 12207421"/>
              <a:gd name="connsiteY20638" fmla="*/ 2791530 h 6933129"/>
              <a:gd name="connsiteX20639" fmla="*/ 8600930 w 12207421"/>
              <a:gd name="connsiteY20639" fmla="*/ 2776716 h 6933129"/>
              <a:gd name="connsiteX20640" fmla="*/ 8595286 w 12207421"/>
              <a:gd name="connsiteY20640" fmla="*/ 2764723 h 6933129"/>
              <a:gd name="connsiteX20641" fmla="*/ 8583029 w 12207421"/>
              <a:gd name="connsiteY20641" fmla="*/ 2762519 h 6933129"/>
              <a:gd name="connsiteX20642" fmla="*/ 10096465 w 12207421"/>
              <a:gd name="connsiteY20642" fmla="*/ 2761196 h 6933129"/>
              <a:gd name="connsiteX20643" fmla="*/ 10078829 w 12207421"/>
              <a:gd name="connsiteY20643" fmla="*/ 2773894 h 6933129"/>
              <a:gd name="connsiteX20644" fmla="*/ 10068953 w 12207421"/>
              <a:gd name="connsiteY20644" fmla="*/ 2825391 h 6933129"/>
              <a:gd name="connsiteX20645" fmla="*/ 10103519 w 12207421"/>
              <a:gd name="connsiteY20645" fmla="*/ 2808461 h 6933129"/>
              <a:gd name="connsiteX20646" fmla="*/ 10111985 w 12207421"/>
              <a:gd name="connsiteY20646" fmla="*/ 2778832 h 6933129"/>
              <a:gd name="connsiteX20647" fmla="*/ 10111280 w 12207421"/>
              <a:gd name="connsiteY20647" fmla="*/ 2778832 h 6933129"/>
              <a:gd name="connsiteX20648" fmla="*/ 10106341 w 12207421"/>
              <a:gd name="connsiteY20648" fmla="*/ 2770367 h 6933129"/>
              <a:gd name="connsiteX20649" fmla="*/ 10104930 w 12207421"/>
              <a:gd name="connsiteY20649" fmla="*/ 2765429 h 6933129"/>
              <a:gd name="connsiteX20650" fmla="*/ 10096465 w 12207421"/>
              <a:gd name="connsiteY20650" fmla="*/ 2761196 h 6933129"/>
              <a:gd name="connsiteX20651" fmla="*/ 8465486 w 12207421"/>
              <a:gd name="connsiteY20651" fmla="*/ 2760491 h 6933129"/>
              <a:gd name="connsiteX20652" fmla="*/ 8489471 w 12207421"/>
              <a:gd name="connsiteY20652" fmla="*/ 2787299 h 6933129"/>
              <a:gd name="connsiteX20653" fmla="*/ 8483827 w 12207421"/>
              <a:gd name="connsiteY20653" fmla="*/ 2821865 h 6933129"/>
              <a:gd name="connsiteX20654" fmla="*/ 8455610 w 12207421"/>
              <a:gd name="connsiteY20654" fmla="*/ 2834563 h 6933129"/>
              <a:gd name="connsiteX20655" fmla="*/ 8449966 w 12207421"/>
              <a:gd name="connsiteY20655" fmla="*/ 2833858 h 6933129"/>
              <a:gd name="connsiteX20656" fmla="*/ 8420337 w 12207421"/>
              <a:gd name="connsiteY20656" fmla="*/ 2814105 h 6933129"/>
              <a:gd name="connsiteX20657" fmla="*/ 8427391 w 12207421"/>
              <a:gd name="connsiteY20657" fmla="*/ 2778127 h 6933129"/>
              <a:gd name="connsiteX20658" fmla="*/ 8456315 w 12207421"/>
              <a:gd name="connsiteY20658" fmla="*/ 2765429 h 6933129"/>
              <a:gd name="connsiteX20659" fmla="*/ 8456315 w 12207421"/>
              <a:gd name="connsiteY20659" fmla="*/ 2764723 h 6933129"/>
              <a:gd name="connsiteX20660" fmla="*/ 8465486 w 12207421"/>
              <a:gd name="connsiteY20660" fmla="*/ 2760491 h 6933129"/>
              <a:gd name="connsiteX20661" fmla="*/ 8379421 w 12207421"/>
              <a:gd name="connsiteY20661" fmla="*/ 2759081 h 6933129"/>
              <a:gd name="connsiteX20662" fmla="*/ 8412577 w 12207421"/>
              <a:gd name="connsiteY20662" fmla="*/ 2768957 h 6933129"/>
              <a:gd name="connsiteX20663" fmla="*/ 8413282 w 12207421"/>
              <a:gd name="connsiteY20663" fmla="*/ 2778833 h 6933129"/>
              <a:gd name="connsiteX20664" fmla="*/ 8403406 w 12207421"/>
              <a:gd name="connsiteY20664" fmla="*/ 2779538 h 6933129"/>
              <a:gd name="connsiteX20665" fmla="*/ 8380832 w 12207421"/>
              <a:gd name="connsiteY20665" fmla="*/ 2773189 h 6933129"/>
              <a:gd name="connsiteX20666" fmla="*/ 8360374 w 12207421"/>
              <a:gd name="connsiteY20666" fmla="*/ 2784476 h 6933129"/>
              <a:gd name="connsiteX20667" fmla="*/ 8355436 w 12207421"/>
              <a:gd name="connsiteY20667" fmla="*/ 2807050 h 6933129"/>
              <a:gd name="connsiteX20668" fmla="*/ 8367429 w 12207421"/>
              <a:gd name="connsiteY20668" fmla="*/ 2826803 h 6933129"/>
              <a:gd name="connsiteX20669" fmla="*/ 8390708 w 12207421"/>
              <a:gd name="connsiteY20669" fmla="*/ 2830330 h 6933129"/>
              <a:gd name="connsiteX20670" fmla="*/ 8409755 w 12207421"/>
              <a:gd name="connsiteY20670" fmla="*/ 2816926 h 6933129"/>
              <a:gd name="connsiteX20671" fmla="*/ 8419631 w 12207421"/>
              <a:gd name="connsiteY20671" fmla="*/ 2814105 h 6933129"/>
              <a:gd name="connsiteX20672" fmla="*/ 8422453 w 12207421"/>
              <a:gd name="connsiteY20672" fmla="*/ 2823981 h 6933129"/>
              <a:gd name="connsiteX20673" fmla="*/ 8394235 w 12207421"/>
              <a:gd name="connsiteY20673" fmla="*/ 2843733 h 6933129"/>
              <a:gd name="connsiteX20674" fmla="*/ 8383654 w 12207421"/>
              <a:gd name="connsiteY20674" fmla="*/ 2845145 h 6933129"/>
              <a:gd name="connsiteX20675" fmla="*/ 8360374 w 12207421"/>
              <a:gd name="connsiteY20675" fmla="*/ 2838091 h 6933129"/>
              <a:gd name="connsiteX20676" fmla="*/ 8341327 w 12207421"/>
              <a:gd name="connsiteY20676" fmla="*/ 2809167 h 6933129"/>
              <a:gd name="connsiteX20677" fmla="*/ 8349087 w 12207421"/>
              <a:gd name="connsiteY20677" fmla="*/ 2775306 h 6933129"/>
              <a:gd name="connsiteX20678" fmla="*/ 8379421 w 12207421"/>
              <a:gd name="connsiteY20678" fmla="*/ 2759081 h 6933129"/>
              <a:gd name="connsiteX20679" fmla="*/ 1788844 w 12207421"/>
              <a:gd name="connsiteY20679" fmla="*/ 2756358 h 6933129"/>
              <a:gd name="connsiteX20680" fmla="*/ 1460103 w 12207421"/>
              <a:gd name="connsiteY20680" fmla="*/ 2768351 h 6933129"/>
              <a:gd name="connsiteX20681" fmla="*/ 1465042 w 12207421"/>
              <a:gd name="connsiteY20681" fmla="*/ 3110490 h 6933129"/>
              <a:gd name="connsiteX20682" fmla="*/ 1757099 w 12207421"/>
              <a:gd name="connsiteY20682" fmla="*/ 2928486 h 6933129"/>
              <a:gd name="connsiteX20683" fmla="*/ 1788844 w 12207421"/>
              <a:gd name="connsiteY20683" fmla="*/ 2756358 h 6933129"/>
              <a:gd name="connsiteX20684" fmla="*/ 6905068 w 12207421"/>
              <a:gd name="connsiteY20684" fmla="*/ 2754848 h 6933129"/>
              <a:gd name="connsiteX20685" fmla="*/ 6893781 w 12207421"/>
              <a:gd name="connsiteY20685" fmla="*/ 2759081 h 6933129"/>
              <a:gd name="connsiteX20686" fmla="*/ 6891665 w 12207421"/>
              <a:gd name="connsiteY20686" fmla="*/ 2758376 h 6933129"/>
              <a:gd name="connsiteX20687" fmla="*/ 6881789 w 12207421"/>
              <a:gd name="connsiteY20687" fmla="*/ 2778834 h 6933129"/>
              <a:gd name="connsiteX20688" fmla="*/ 6891665 w 12207421"/>
              <a:gd name="connsiteY20688" fmla="*/ 2799998 h 6933129"/>
              <a:gd name="connsiteX20689" fmla="*/ 6914946 w 12207421"/>
              <a:gd name="connsiteY20689" fmla="*/ 2799998 h 6933129"/>
              <a:gd name="connsiteX20690" fmla="*/ 6929055 w 12207421"/>
              <a:gd name="connsiteY20690" fmla="*/ 2781655 h 6933129"/>
              <a:gd name="connsiteX20691" fmla="*/ 6918473 w 12207421"/>
              <a:gd name="connsiteY20691" fmla="*/ 2760491 h 6933129"/>
              <a:gd name="connsiteX20692" fmla="*/ 6905068 w 12207421"/>
              <a:gd name="connsiteY20692" fmla="*/ 2754848 h 6933129"/>
              <a:gd name="connsiteX20693" fmla="*/ 10700692 w 12207421"/>
              <a:gd name="connsiteY20693" fmla="*/ 2753997 h 6933129"/>
              <a:gd name="connsiteX20694" fmla="*/ 10708451 w 12207421"/>
              <a:gd name="connsiteY20694" fmla="*/ 2760346 h 6933129"/>
              <a:gd name="connsiteX20695" fmla="*/ 10709862 w 12207421"/>
              <a:gd name="connsiteY20695" fmla="*/ 2789270 h 6933129"/>
              <a:gd name="connsiteX20696" fmla="*/ 10722560 w 12207421"/>
              <a:gd name="connsiteY20696" fmla="*/ 2787154 h 6933129"/>
              <a:gd name="connsiteX20697" fmla="*/ 10730320 w 12207421"/>
              <a:gd name="connsiteY20697" fmla="*/ 2793503 h 6933129"/>
              <a:gd name="connsiteX20698" fmla="*/ 10724677 w 12207421"/>
              <a:gd name="connsiteY20698" fmla="*/ 2801263 h 6933129"/>
              <a:gd name="connsiteX20699" fmla="*/ 10710568 w 12207421"/>
              <a:gd name="connsiteY20699" fmla="*/ 2804084 h 6933129"/>
              <a:gd name="connsiteX20700" fmla="*/ 10711979 w 12207421"/>
              <a:gd name="connsiteY20700" fmla="*/ 2830186 h 6933129"/>
              <a:gd name="connsiteX20701" fmla="*/ 10706335 w 12207421"/>
              <a:gd name="connsiteY20701" fmla="*/ 2844294 h 6933129"/>
              <a:gd name="connsiteX20702" fmla="*/ 10700692 w 12207421"/>
              <a:gd name="connsiteY20702" fmla="*/ 2846411 h 6933129"/>
              <a:gd name="connsiteX20703" fmla="*/ 10697164 w 12207421"/>
              <a:gd name="connsiteY20703" fmla="*/ 2845706 h 6933129"/>
              <a:gd name="connsiteX20704" fmla="*/ 10692932 w 12207421"/>
              <a:gd name="connsiteY20704" fmla="*/ 2836535 h 6933129"/>
              <a:gd name="connsiteX20705" fmla="*/ 10697870 w 12207421"/>
              <a:gd name="connsiteY20705" fmla="*/ 2832302 h 6933129"/>
              <a:gd name="connsiteX20706" fmla="*/ 10697870 w 12207421"/>
              <a:gd name="connsiteY20706" fmla="*/ 2831596 h 6933129"/>
              <a:gd name="connsiteX20707" fmla="*/ 10696459 w 12207421"/>
              <a:gd name="connsiteY20707" fmla="*/ 2809023 h 6933129"/>
              <a:gd name="connsiteX20708" fmla="*/ 10679528 w 12207421"/>
              <a:gd name="connsiteY20708" fmla="*/ 2816782 h 6933129"/>
              <a:gd name="connsiteX20709" fmla="*/ 10676001 w 12207421"/>
              <a:gd name="connsiteY20709" fmla="*/ 2817489 h 6933129"/>
              <a:gd name="connsiteX20710" fmla="*/ 10669652 w 12207421"/>
              <a:gd name="connsiteY20710" fmla="*/ 2813960 h 6933129"/>
              <a:gd name="connsiteX20711" fmla="*/ 10672474 w 12207421"/>
              <a:gd name="connsiteY20711" fmla="*/ 2804084 h 6933129"/>
              <a:gd name="connsiteX20712" fmla="*/ 10695753 w 12207421"/>
              <a:gd name="connsiteY20712" fmla="*/ 2794208 h 6933129"/>
              <a:gd name="connsiteX20713" fmla="*/ 10694343 w 12207421"/>
              <a:gd name="connsiteY20713" fmla="*/ 2761757 h 6933129"/>
              <a:gd name="connsiteX20714" fmla="*/ 10700692 w 12207421"/>
              <a:gd name="connsiteY20714" fmla="*/ 2753997 h 6933129"/>
              <a:gd name="connsiteX20715" fmla="*/ 9382559 w 12207421"/>
              <a:gd name="connsiteY20715" fmla="*/ 2753437 h 6933129"/>
              <a:gd name="connsiteX20716" fmla="*/ 9403723 w 12207421"/>
              <a:gd name="connsiteY20716" fmla="*/ 2768957 h 6933129"/>
              <a:gd name="connsiteX20717" fmla="*/ 9402312 w 12207421"/>
              <a:gd name="connsiteY20717" fmla="*/ 2795059 h 6933129"/>
              <a:gd name="connsiteX20718" fmla="*/ 9398079 w 12207421"/>
              <a:gd name="connsiteY20718" fmla="*/ 2801408 h 6933129"/>
              <a:gd name="connsiteX20719" fmla="*/ 9403017 w 12207421"/>
              <a:gd name="connsiteY20719" fmla="*/ 2806346 h 6933129"/>
              <a:gd name="connsiteX20720" fmla="*/ 9410777 w 12207421"/>
              <a:gd name="connsiteY20720" fmla="*/ 2830331 h 6933129"/>
              <a:gd name="connsiteX20721" fmla="*/ 9397374 w 12207421"/>
              <a:gd name="connsiteY20721" fmla="*/ 2851494 h 6933129"/>
              <a:gd name="connsiteX20722" fmla="*/ 9379738 w 12207421"/>
              <a:gd name="connsiteY20722" fmla="*/ 2857137 h 6933129"/>
              <a:gd name="connsiteX20723" fmla="*/ 9371977 w 12207421"/>
              <a:gd name="connsiteY20723" fmla="*/ 2856432 h 6933129"/>
              <a:gd name="connsiteX20724" fmla="*/ 9367039 w 12207421"/>
              <a:gd name="connsiteY20724" fmla="*/ 2847967 h 6933129"/>
              <a:gd name="connsiteX20725" fmla="*/ 9375505 w 12207421"/>
              <a:gd name="connsiteY20725" fmla="*/ 2843030 h 6933129"/>
              <a:gd name="connsiteX20726" fmla="*/ 9388909 w 12207421"/>
              <a:gd name="connsiteY20726" fmla="*/ 2840207 h 6933129"/>
              <a:gd name="connsiteX20727" fmla="*/ 9395963 w 12207421"/>
              <a:gd name="connsiteY20727" fmla="*/ 2826804 h 6933129"/>
              <a:gd name="connsiteX20728" fmla="*/ 9391730 w 12207421"/>
              <a:gd name="connsiteY20728" fmla="*/ 2814106 h 6933129"/>
              <a:gd name="connsiteX20729" fmla="*/ 9379738 w 12207421"/>
              <a:gd name="connsiteY20729" fmla="*/ 2808462 h 6933129"/>
              <a:gd name="connsiteX20730" fmla="*/ 9372682 w 12207421"/>
              <a:gd name="connsiteY20730" fmla="*/ 2802113 h 6933129"/>
              <a:gd name="connsiteX20731" fmla="*/ 9379032 w 12207421"/>
              <a:gd name="connsiteY20731" fmla="*/ 2794353 h 6933129"/>
              <a:gd name="connsiteX20732" fmla="*/ 9389614 w 12207421"/>
              <a:gd name="connsiteY20732" fmla="*/ 2786593 h 6933129"/>
              <a:gd name="connsiteX20733" fmla="*/ 9391025 w 12207421"/>
              <a:gd name="connsiteY20733" fmla="*/ 2773896 h 6933129"/>
              <a:gd name="connsiteX20734" fmla="*/ 9380443 w 12207421"/>
              <a:gd name="connsiteY20734" fmla="*/ 2766840 h 6933129"/>
              <a:gd name="connsiteX20735" fmla="*/ 9367744 w 12207421"/>
              <a:gd name="connsiteY20735" fmla="*/ 2770367 h 6933129"/>
              <a:gd name="connsiteX20736" fmla="*/ 9357868 w 12207421"/>
              <a:gd name="connsiteY20736" fmla="*/ 2770367 h 6933129"/>
              <a:gd name="connsiteX20737" fmla="*/ 9357868 w 12207421"/>
              <a:gd name="connsiteY20737" fmla="*/ 2760491 h 6933129"/>
              <a:gd name="connsiteX20738" fmla="*/ 9382559 w 12207421"/>
              <a:gd name="connsiteY20738" fmla="*/ 2753437 h 6933129"/>
              <a:gd name="connsiteX20739" fmla="*/ 9962432 w 12207421"/>
              <a:gd name="connsiteY20739" fmla="*/ 2753437 h 6933129"/>
              <a:gd name="connsiteX20740" fmla="*/ 9970192 w 12207421"/>
              <a:gd name="connsiteY20740" fmla="*/ 2759786 h 6933129"/>
              <a:gd name="connsiteX20741" fmla="*/ 9973720 w 12207421"/>
              <a:gd name="connsiteY20741" fmla="*/ 2801406 h 6933129"/>
              <a:gd name="connsiteX20742" fmla="*/ 9999115 w 12207421"/>
              <a:gd name="connsiteY20742" fmla="*/ 2798584 h 6933129"/>
              <a:gd name="connsiteX20743" fmla="*/ 10006875 w 12207421"/>
              <a:gd name="connsiteY20743" fmla="*/ 2804933 h 6933129"/>
              <a:gd name="connsiteX20744" fmla="*/ 10000526 w 12207421"/>
              <a:gd name="connsiteY20744" fmla="*/ 2812693 h 6933129"/>
              <a:gd name="connsiteX20745" fmla="*/ 9974425 w 12207421"/>
              <a:gd name="connsiteY20745" fmla="*/ 2815515 h 6933129"/>
              <a:gd name="connsiteX20746" fmla="*/ 9976541 w 12207421"/>
              <a:gd name="connsiteY20746" fmla="*/ 2844438 h 6933129"/>
              <a:gd name="connsiteX20747" fmla="*/ 9970192 w 12207421"/>
              <a:gd name="connsiteY20747" fmla="*/ 2852198 h 6933129"/>
              <a:gd name="connsiteX20748" fmla="*/ 9969487 w 12207421"/>
              <a:gd name="connsiteY20748" fmla="*/ 2852198 h 6933129"/>
              <a:gd name="connsiteX20749" fmla="*/ 9962432 w 12207421"/>
              <a:gd name="connsiteY20749" fmla="*/ 2845850 h 6933129"/>
              <a:gd name="connsiteX20750" fmla="*/ 9960316 w 12207421"/>
              <a:gd name="connsiteY20750" fmla="*/ 2817631 h 6933129"/>
              <a:gd name="connsiteX20751" fmla="*/ 9923632 w 12207421"/>
              <a:gd name="connsiteY20751" fmla="*/ 2828213 h 6933129"/>
              <a:gd name="connsiteX20752" fmla="*/ 9921516 w 12207421"/>
              <a:gd name="connsiteY20752" fmla="*/ 2828918 h 6933129"/>
              <a:gd name="connsiteX20753" fmla="*/ 9915167 w 12207421"/>
              <a:gd name="connsiteY20753" fmla="*/ 2823980 h 6933129"/>
              <a:gd name="connsiteX20754" fmla="*/ 9919399 w 12207421"/>
              <a:gd name="connsiteY20754" fmla="*/ 2814810 h 6933129"/>
              <a:gd name="connsiteX20755" fmla="*/ 9959611 w 12207421"/>
              <a:gd name="connsiteY20755" fmla="*/ 2803523 h 6933129"/>
              <a:gd name="connsiteX20756" fmla="*/ 9956084 w 12207421"/>
              <a:gd name="connsiteY20756" fmla="*/ 2761196 h 6933129"/>
              <a:gd name="connsiteX20757" fmla="*/ 9962432 w 12207421"/>
              <a:gd name="connsiteY20757" fmla="*/ 2753437 h 6933129"/>
              <a:gd name="connsiteX20758" fmla="*/ 8137456 w 12207421"/>
              <a:gd name="connsiteY20758" fmla="*/ 2753437 h 6933129"/>
              <a:gd name="connsiteX20759" fmla="*/ 8147332 w 12207421"/>
              <a:gd name="connsiteY20759" fmla="*/ 2754142 h 6933129"/>
              <a:gd name="connsiteX20760" fmla="*/ 8146626 w 12207421"/>
              <a:gd name="connsiteY20760" fmla="*/ 2763313 h 6933129"/>
              <a:gd name="connsiteX20761" fmla="*/ 8107121 w 12207421"/>
              <a:gd name="connsiteY20761" fmla="*/ 2799290 h 6933129"/>
              <a:gd name="connsiteX20762" fmla="*/ 8133928 w 12207421"/>
              <a:gd name="connsiteY20762" fmla="*/ 2840206 h 6933129"/>
              <a:gd name="connsiteX20763" fmla="*/ 8131812 w 12207421"/>
              <a:gd name="connsiteY20763" fmla="*/ 2850082 h 6933129"/>
              <a:gd name="connsiteX20764" fmla="*/ 8128285 w 12207421"/>
              <a:gd name="connsiteY20764" fmla="*/ 2851493 h 6933129"/>
              <a:gd name="connsiteX20765" fmla="*/ 8122641 w 12207421"/>
              <a:gd name="connsiteY20765" fmla="*/ 2847966 h 6933129"/>
              <a:gd name="connsiteX20766" fmla="*/ 8096540 w 12207421"/>
              <a:gd name="connsiteY20766" fmla="*/ 2808461 h 6933129"/>
              <a:gd name="connsiteX20767" fmla="*/ 8065499 w 12207421"/>
              <a:gd name="connsiteY20767" fmla="*/ 2836678 h 6933129"/>
              <a:gd name="connsiteX20768" fmla="*/ 8060561 w 12207421"/>
              <a:gd name="connsiteY20768" fmla="*/ 2838796 h 6933129"/>
              <a:gd name="connsiteX20769" fmla="*/ 8055623 w 12207421"/>
              <a:gd name="connsiteY20769" fmla="*/ 2836678 h 6933129"/>
              <a:gd name="connsiteX20770" fmla="*/ 8056329 w 12207421"/>
              <a:gd name="connsiteY20770" fmla="*/ 2826802 h 6933129"/>
              <a:gd name="connsiteX20771" fmla="*/ 8088780 w 12207421"/>
              <a:gd name="connsiteY20771" fmla="*/ 2797174 h 6933129"/>
              <a:gd name="connsiteX20772" fmla="*/ 8066910 w 12207421"/>
              <a:gd name="connsiteY20772" fmla="*/ 2764018 h 6933129"/>
              <a:gd name="connsiteX20773" fmla="*/ 8069027 w 12207421"/>
              <a:gd name="connsiteY20773" fmla="*/ 2754142 h 6933129"/>
              <a:gd name="connsiteX20774" fmla="*/ 8078903 w 12207421"/>
              <a:gd name="connsiteY20774" fmla="*/ 2756258 h 6933129"/>
              <a:gd name="connsiteX20775" fmla="*/ 8099362 w 12207421"/>
              <a:gd name="connsiteY20775" fmla="*/ 2787298 h 6933129"/>
              <a:gd name="connsiteX20776" fmla="*/ 151496 w 12207421"/>
              <a:gd name="connsiteY20776" fmla="*/ 2748599 h 6933129"/>
              <a:gd name="connsiteX20777" fmla="*/ 159255 w 12207421"/>
              <a:gd name="connsiteY20777" fmla="*/ 2754948 h 6933129"/>
              <a:gd name="connsiteX20778" fmla="*/ 160666 w 12207421"/>
              <a:gd name="connsiteY20778" fmla="*/ 2783872 h 6933129"/>
              <a:gd name="connsiteX20779" fmla="*/ 173364 w 12207421"/>
              <a:gd name="connsiteY20779" fmla="*/ 2781756 h 6933129"/>
              <a:gd name="connsiteX20780" fmla="*/ 181124 w 12207421"/>
              <a:gd name="connsiteY20780" fmla="*/ 2788105 h 6933129"/>
              <a:gd name="connsiteX20781" fmla="*/ 175481 w 12207421"/>
              <a:gd name="connsiteY20781" fmla="*/ 2795865 h 6933129"/>
              <a:gd name="connsiteX20782" fmla="*/ 161372 w 12207421"/>
              <a:gd name="connsiteY20782" fmla="*/ 2798686 h 6933129"/>
              <a:gd name="connsiteX20783" fmla="*/ 162783 w 12207421"/>
              <a:gd name="connsiteY20783" fmla="*/ 2824788 h 6933129"/>
              <a:gd name="connsiteX20784" fmla="*/ 157139 w 12207421"/>
              <a:gd name="connsiteY20784" fmla="*/ 2838896 h 6933129"/>
              <a:gd name="connsiteX20785" fmla="*/ 151496 w 12207421"/>
              <a:gd name="connsiteY20785" fmla="*/ 2841013 h 6933129"/>
              <a:gd name="connsiteX20786" fmla="*/ 147968 w 12207421"/>
              <a:gd name="connsiteY20786" fmla="*/ 2840307 h 6933129"/>
              <a:gd name="connsiteX20787" fmla="*/ 143736 w 12207421"/>
              <a:gd name="connsiteY20787" fmla="*/ 2831137 h 6933129"/>
              <a:gd name="connsiteX20788" fmla="*/ 148674 w 12207421"/>
              <a:gd name="connsiteY20788" fmla="*/ 2826904 h 6933129"/>
              <a:gd name="connsiteX20789" fmla="*/ 148674 w 12207421"/>
              <a:gd name="connsiteY20789" fmla="*/ 2826198 h 6933129"/>
              <a:gd name="connsiteX20790" fmla="*/ 147263 w 12207421"/>
              <a:gd name="connsiteY20790" fmla="*/ 2803624 h 6933129"/>
              <a:gd name="connsiteX20791" fmla="*/ 130332 w 12207421"/>
              <a:gd name="connsiteY20791" fmla="*/ 2811384 h 6933129"/>
              <a:gd name="connsiteX20792" fmla="*/ 126805 w 12207421"/>
              <a:gd name="connsiteY20792" fmla="*/ 2812090 h 6933129"/>
              <a:gd name="connsiteX20793" fmla="*/ 120456 w 12207421"/>
              <a:gd name="connsiteY20793" fmla="*/ 2808562 h 6933129"/>
              <a:gd name="connsiteX20794" fmla="*/ 123278 w 12207421"/>
              <a:gd name="connsiteY20794" fmla="*/ 2798686 h 6933129"/>
              <a:gd name="connsiteX20795" fmla="*/ 146557 w 12207421"/>
              <a:gd name="connsiteY20795" fmla="*/ 2788810 h 6933129"/>
              <a:gd name="connsiteX20796" fmla="*/ 145147 w 12207421"/>
              <a:gd name="connsiteY20796" fmla="*/ 2756359 h 6933129"/>
              <a:gd name="connsiteX20797" fmla="*/ 151496 w 12207421"/>
              <a:gd name="connsiteY20797" fmla="*/ 2748599 h 6933129"/>
              <a:gd name="connsiteX20798" fmla="*/ 8500052 w 12207421"/>
              <a:gd name="connsiteY20798" fmla="*/ 2748499 h 6933129"/>
              <a:gd name="connsiteX20799" fmla="*/ 8516982 w 12207421"/>
              <a:gd name="connsiteY20799" fmla="*/ 2752731 h 6933129"/>
              <a:gd name="connsiteX20800" fmla="*/ 8516277 w 12207421"/>
              <a:gd name="connsiteY20800" fmla="*/ 2762607 h 6933129"/>
              <a:gd name="connsiteX20801" fmla="*/ 8506401 w 12207421"/>
              <a:gd name="connsiteY20801" fmla="*/ 2761902 h 6933129"/>
              <a:gd name="connsiteX20802" fmla="*/ 8504284 w 12207421"/>
              <a:gd name="connsiteY20802" fmla="*/ 2761902 h 6933129"/>
              <a:gd name="connsiteX20803" fmla="*/ 8499346 w 12207421"/>
              <a:gd name="connsiteY20803" fmla="*/ 2766840 h 6933129"/>
              <a:gd name="connsiteX20804" fmla="*/ 8509222 w 12207421"/>
              <a:gd name="connsiteY20804" fmla="*/ 2783770 h 6933129"/>
              <a:gd name="connsiteX20805" fmla="*/ 8512044 w 12207421"/>
              <a:gd name="connsiteY20805" fmla="*/ 2785888 h 6933129"/>
              <a:gd name="connsiteX20806" fmla="*/ 8528269 w 12207421"/>
              <a:gd name="connsiteY20806" fmla="*/ 2807051 h 6933129"/>
              <a:gd name="connsiteX20807" fmla="*/ 8511339 w 12207421"/>
              <a:gd name="connsiteY20807" fmla="*/ 2852199 h 6933129"/>
              <a:gd name="connsiteX20808" fmla="*/ 8506401 w 12207421"/>
              <a:gd name="connsiteY20808" fmla="*/ 2854315 h 6933129"/>
              <a:gd name="connsiteX20809" fmla="*/ 8501463 w 12207421"/>
              <a:gd name="connsiteY20809" fmla="*/ 2852199 h 6933129"/>
              <a:gd name="connsiteX20810" fmla="*/ 8502168 w 12207421"/>
              <a:gd name="connsiteY20810" fmla="*/ 2841617 h 6933129"/>
              <a:gd name="connsiteX20811" fmla="*/ 8515572 w 12207421"/>
              <a:gd name="connsiteY20811" fmla="*/ 2811284 h 6933129"/>
              <a:gd name="connsiteX20812" fmla="*/ 8503579 w 12207421"/>
              <a:gd name="connsiteY20812" fmla="*/ 2796469 h 6933129"/>
              <a:gd name="connsiteX20813" fmla="*/ 8500757 w 12207421"/>
              <a:gd name="connsiteY20813" fmla="*/ 2794353 h 6933129"/>
              <a:gd name="connsiteX20814" fmla="*/ 8485942 w 12207421"/>
              <a:gd name="connsiteY20814" fmla="*/ 2766134 h 6933129"/>
              <a:gd name="connsiteX20815" fmla="*/ 8500052 w 12207421"/>
              <a:gd name="connsiteY20815" fmla="*/ 2748499 h 6933129"/>
              <a:gd name="connsiteX20816" fmla="*/ 10759948 w 12207421"/>
              <a:gd name="connsiteY20816" fmla="*/ 2748354 h 6933129"/>
              <a:gd name="connsiteX20817" fmla="*/ 10764886 w 12207421"/>
              <a:gd name="connsiteY20817" fmla="*/ 2756818 h 6933129"/>
              <a:gd name="connsiteX20818" fmla="*/ 10777584 w 12207421"/>
              <a:gd name="connsiteY20818" fmla="*/ 2801262 h 6933129"/>
              <a:gd name="connsiteX20819" fmla="*/ 10780406 w 12207421"/>
              <a:gd name="connsiteY20819" fmla="*/ 2803377 h 6933129"/>
              <a:gd name="connsiteX20820" fmla="*/ 10784639 w 12207421"/>
              <a:gd name="connsiteY20820" fmla="*/ 2797734 h 6933129"/>
              <a:gd name="connsiteX20821" fmla="*/ 10790282 w 12207421"/>
              <a:gd name="connsiteY20821" fmla="*/ 2765284 h 6933129"/>
              <a:gd name="connsiteX20822" fmla="*/ 10795926 w 12207421"/>
              <a:gd name="connsiteY20822" fmla="*/ 2758229 h 6933129"/>
              <a:gd name="connsiteX20823" fmla="*/ 10803686 w 12207421"/>
              <a:gd name="connsiteY20823" fmla="*/ 2763167 h 6933129"/>
              <a:gd name="connsiteX20824" fmla="*/ 10812151 w 12207421"/>
              <a:gd name="connsiteY20824" fmla="*/ 2851348 h 6933129"/>
              <a:gd name="connsiteX20825" fmla="*/ 10757126 w 12207421"/>
              <a:gd name="connsiteY20825" fmla="*/ 2921187 h 6933129"/>
              <a:gd name="connsiteX20826" fmla="*/ 10755010 w 12207421"/>
              <a:gd name="connsiteY20826" fmla="*/ 2921187 h 6933129"/>
              <a:gd name="connsiteX20827" fmla="*/ 10747956 w 12207421"/>
              <a:gd name="connsiteY20827" fmla="*/ 2916250 h 6933129"/>
              <a:gd name="connsiteX20828" fmla="*/ 10752188 w 12207421"/>
              <a:gd name="connsiteY20828" fmla="*/ 2907079 h 6933129"/>
              <a:gd name="connsiteX20829" fmla="*/ 10800158 w 12207421"/>
              <a:gd name="connsiteY20829" fmla="*/ 2848527 h 6933129"/>
              <a:gd name="connsiteX20830" fmla="*/ 10799453 w 12207421"/>
              <a:gd name="connsiteY20830" fmla="*/ 2801262 h 6933129"/>
              <a:gd name="connsiteX20831" fmla="*/ 10798748 w 12207421"/>
              <a:gd name="connsiteY20831" fmla="*/ 2803377 h 6933129"/>
              <a:gd name="connsiteX20832" fmla="*/ 10780406 w 12207421"/>
              <a:gd name="connsiteY20832" fmla="*/ 2817487 h 6933129"/>
              <a:gd name="connsiteX20833" fmla="*/ 10768414 w 12207421"/>
              <a:gd name="connsiteY20833" fmla="*/ 2811138 h 6933129"/>
              <a:gd name="connsiteX20834" fmla="*/ 10751483 w 12207421"/>
              <a:gd name="connsiteY20834" fmla="*/ 2753291 h 6933129"/>
              <a:gd name="connsiteX20835" fmla="*/ 10759948 w 12207421"/>
              <a:gd name="connsiteY20835" fmla="*/ 2748354 h 6933129"/>
              <a:gd name="connsiteX20836" fmla="*/ 10095054 w 12207421"/>
              <a:gd name="connsiteY20836" fmla="*/ 2747794 h 6933129"/>
              <a:gd name="connsiteX20837" fmla="*/ 10114101 w 12207421"/>
              <a:gd name="connsiteY20837" fmla="*/ 2755553 h 6933129"/>
              <a:gd name="connsiteX20838" fmla="*/ 10118334 w 12207421"/>
              <a:gd name="connsiteY20838" fmla="*/ 2754142 h 6933129"/>
              <a:gd name="connsiteX20839" fmla="*/ 10125388 w 12207421"/>
              <a:gd name="connsiteY20839" fmla="*/ 2760491 h 6933129"/>
              <a:gd name="connsiteX20840" fmla="*/ 10125388 w 12207421"/>
              <a:gd name="connsiteY20840" fmla="*/ 2771072 h 6933129"/>
              <a:gd name="connsiteX20841" fmla="*/ 10135970 w 12207421"/>
              <a:gd name="connsiteY20841" fmla="*/ 2839501 h 6933129"/>
              <a:gd name="connsiteX20842" fmla="*/ 10138791 w 12207421"/>
              <a:gd name="connsiteY20842" fmla="*/ 2836678 h 6933129"/>
              <a:gd name="connsiteX20843" fmla="*/ 10148668 w 12207421"/>
              <a:gd name="connsiteY20843" fmla="*/ 2836678 h 6933129"/>
              <a:gd name="connsiteX20844" fmla="*/ 10148668 w 12207421"/>
              <a:gd name="connsiteY20844" fmla="*/ 2846555 h 6933129"/>
              <a:gd name="connsiteX20845" fmla="*/ 10137381 w 12207421"/>
              <a:gd name="connsiteY20845" fmla="*/ 2857137 h 6933129"/>
              <a:gd name="connsiteX20846" fmla="*/ 10132443 w 12207421"/>
              <a:gd name="connsiteY20846" fmla="*/ 2859252 h 6933129"/>
              <a:gd name="connsiteX20847" fmla="*/ 10131032 w 12207421"/>
              <a:gd name="connsiteY20847" fmla="*/ 2859252 h 6933129"/>
              <a:gd name="connsiteX20848" fmla="*/ 10126094 w 12207421"/>
              <a:gd name="connsiteY20848" fmla="*/ 2854314 h 6933129"/>
              <a:gd name="connsiteX20849" fmla="*/ 10116217 w 12207421"/>
              <a:gd name="connsiteY20849" fmla="*/ 2812693 h 6933129"/>
              <a:gd name="connsiteX20850" fmla="*/ 10114807 w 12207421"/>
              <a:gd name="connsiteY20850" fmla="*/ 2815515 h 6933129"/>
              <a:gd name="connsiteX20851" fmla="*/ 10060488 w 12207421"/>
              <a:gd name="connsiteY20851" fmla="*/ 2838796 h 6933129"/>
              <a:gd name="connsiteX20852" fmla="*/ 10056255 w 12207421"/>
              <a:gd name="connsiteY20852" fmla="*/ 2833857 h 6933129"/>
              <a:gd name="connsiteX20853" fmla="*/ 10066836 w 12207421"/>
              <a:gd name="connsiteY20853" fmla="*/ 2766840 h 6933129"/>
              <a:gd name="connsiteX20854" fmla="*/ 10095054 w 12207421"/>
              <a:gd name="connsiteY20854" fmla="*/ 2747794 h 6933129"/>
              <a:gd name="connsiteX20855" fmla="*/ 7522309 w 12207421"/>
              <a:gd name="connsiteY20855" fmla="*/ 2747794 h 6933129"/>
              <a:gd name="connsiteX20856" fmla="*/ 7531480 w 12207421"/>
              <a:gd name="connsiteY20856" fmla="*/ 2750615 h 6933129"/>
              <a:gd name="connsiteX20857" fmla="*/ 7563930 w 12207421"/>
              <a:gd name="connsiteY20857" fmla="*/ 2879005 h 6933129"/>
              <a:gd name="connsiteX20858" fmla="*/ 7491975 w 12207421"/>
              <a:gd name="connsiteY20858" fmla="*/ 2989054 h 6933129"/>
              <a:gd name="connsiteX20859" fmla="*/ 7489154 w 12207421"/>
              <a:gd name="connsiteY20859" fmla="*/ 2989759 h 6933129"/>
              <a:gd name="connsiteX20860" fmla="*/ 7482804 w 12207421"/>
              <a:gd name="connsiteY20860" fmla="*/ 2985528 h 6933129"/>
              <a:gd name="connsiteX20861" fmla="*/ 7486332 w 12207421"/>
              <a:gd name="connsiteY20861" fmla="*/ 2976356 h 6933129"/>
              <a:gd name="connsiteX20862" fmla="*/ 7550527 w 12207421"/>
              <a:gd name="connsiteY20862" fmla="*/ 2877594 h 6933129"/>
              <a:gd name="connsiteX20863" fmla="*/ 7520193 w 12207421"/>
              <a:gd name="connsiteY20863" fmla="*/ 2757669 h 6933129"/>
              <a:gd name="connsiteX20864" fmla="*/ 7522309 w 12207421"/>
              <a:gd name="connsiteY20864" fmla="*/ 2747794 h 6933129"/>
              <a:gd name="connsiteX20865" fmla="*/ 5394000 w 12207421"/>
              <a:gd name="connsiteY20865" fmla="*/ 2744972 h 6933129"/>
              <a:gd name="connsiteX20866" fmla="*/ 5371425 w 12207421"/>
              <a:gd name="connsiteY20866" fmla="*/ 2758376 h 6933129"/>
              <a:gd name="connsiteX20867" fmla="*/ 5382713 w 12207421"/>
              <a:gd name="connsiteY20867" fmla="*/ 2787298 h 6933129"/>
              <a:gd name="connsiteX20868" fmla="*/ 5389062 w 12207421"/>
              <a:gd name="connsiteY20868" fmla="*/ 2794353 h 6933129"/>
              <a:gd name="connsiteX20869" fmla="*/ 5393295 w 12207421"/>
              <a:gd name="connsiteY20869" fmla="*/ 2792236 h 6933129"/>
              <a:gd name="connsiteX20870" fmla="*/ 5409520 w 12207421"/>
              <a:gd name="connsiteY20870" fmla="*/ 2762608 h 6933129"/>
              <a:gd name="connsiteX20871" fmla="*/ 5410225 w 12207421"/>
              <a:gd name="connsiteY20871" fmla="*/ 2752026 h 6933129"/>
              <a:gd name="connsiteX20872" fmla="*/ 5394000 w 12207421"/>
              <a:gd name="connsiteY20872" fmla="*/ 2744972 h 6933129"/>
              <a:gd name="connsiteX20873" fmla="*/ 210752 w 12207421"/>
              <a:gd name="connsiteY20873" fmla="*/ 2742955 h 6933129"/>
              <a:gd name="connsiteX20874" fmla="*/ 215690 w 12207421"/>
              <a:gd name="connsiteY20874" fmla="*/ 2751420 h 6933129"/>
              <a:gd name="connsiteX20875" fmla="*/ 228388 w 12207421"/>
              <a:gd name="connsiteY20875" fmla="*/ 2795863 h 6933129"/>
              <a:gd name="connsiteX20876" fmla="*/ 231210 w 12207421"/>
              <a:gd name="connsiteY20876" fmla="*/ 2797979 h 6933129"/>
              <a:gd name="connsiteX20877" fmla="*/ 235443 w 12207421"/>
              <a:gd name="connsiteY20877" fmla="*/ 2792336 h 6933129"/>
              <a:gd name="connsiteX20878" fmla="*/ 241086 w 12207421"/>
              <a:gd name="connsiteY20878" fmla="*/ 2759886 h 6933129"/>
              <a:gd name="connsiteX20879" fmla="*/ 246730 w 12207421"/>
              <a:gd name="connsiteY20879" fmla="*/ 2752831 h 6933129"/>
              <a:gd name="connsiteX20880" fmla="*/ 254490 w 12207421"/>
              <a:gd name="connsiteY20880" fmla="*/ 2757769 h 6933129"/>
              <a:gd name="connsiteX20881" fmla="*/ 262955 w 12207421"/>
              <a:gd name="connsiteY20881" fmla="*/ 2845950 h 6933129"/>
              <a:gd name="connsiteX20882" fmla="*/ 207930 w 12207421"/>
              <a:gd name="connsiteY20882" fmla="*/ 2915789 h 6933129"/>
              <a:gd name="connsiteX20883" fmla="*/ 205814 w 12207421"/>
              <a:gd name="connsiteY20883" fmla="*/ 2915789 h 6933129"/>
              <a:gd name="connsiteX20884" fmla="*/ 198760 w 12207421"/>
              <a:gd name="connsiteY20884" fmla="*/ 2910851 h 6933129"/>
              <a:gd name="connsiteX20885" fmla="*/ 202992 w 12207421"/>
              <a:gd name="connsiteY20885" fmla="*/ 2901680 h 6933129"/>
              <a:gd name="connsiteX20886" fmla="*/ 250962 w 12207421"/>
              <a:gd name="connsiteY20886" fmla="*/ 2843129 h 6933129"/>
              <a:gd name="connsiteX20887" fmla="*/ 250257 w 12207421"/>
              <a:gd name="connsiteY20887" fmla="*/ 2795863 h 6933129"/>
              <a:gd name="connsiteX20888" fmla="*/ 249552 w 12207421"/>
              <a:gd name="connsiteY20888" fmla="*/ 2797979 h 6933129"/>
              <a:gd name="connsiteX20889" fmla="*/ 231210 w 12207421"/>
              <a:gd name="connsiteY20889" fmla="*/ 2812089 h 6933129"/>
              <a:gd name="connsiteX20890" fmla="*/ 219218 w 12207421"/>
              <a:gd name="connsiteY20890" fmla="*/ 2805740 h 6933129"/>
              <a:gd name="connsiteX20891" fmla="*/ 202287 w 12207421"/>
              <a:gd name="connsiteY20891" fmla="*/ 2747893 h 6933129"/>
              <a:gd name="connsiteX20892" fmla="*/ 210752 w 12207421"/>
              <a:gd name="connsiteY20892" fmla="*/ 2742955 h 6933129"/>
              <a:gd name="connsiteX20893" fmla="*/ 9209725 w 12207421"/>
              <a:gd name="connsiteY20893" fmla="*/ 2742854 h 6933129"/>
              <a:gd name="connsiteX20894" fmla="*/ 9224540 w 12207421"/>
              <a:gd name="connsiteY20894" fmla="*/ 2775306 h 6933129"/>
              <a:gd name="connsiteX20895" fmla="*/ 9210431 w 12207421"/>
              <a:gd name="connsiteY20895" fmla="*/ 2804229 h 6933129"/>
              <a:gd name="connsiteX20896" fmla="*/ 9209020 w 12207421"/>
              <a:gd name="connsiteY20896" fmla="*/ 2805640 h 6933129"/>
              <a:gd name="connsiteX20897" fmla="*/ 9201260 w 12207421"/>
              <a:gd name="connsiteY20897" fmla="*/ 2816928 h 6933129"/>
              <a:gd name="connsiteX20898" fmla="*/ 9254874 w 12207421"/>
              <a:gd name="connsiteY20898" fmla="*/ 2811989 h 6933129"/>
              <a:gd name="connsiteX20899" fmla="*/ 9262633 w 12207421"/>
              <a:gd name="connsiteY20899" fmla="*/ 2818338 h 6933129"/>
              <a:gd name="connsiteX20900" fmla="*/ 9256285 w 12207421"/>
              <a:gd name="connsiteY20900" fmla="*/ 2826097 h 6933129"/>
              <a:gd name="connsiteX20901" fmla="*/ 9190679 w 12207421"/>
              <a:gd name="connsiteY20901" fmla="*/ 2831741 h 6933129"/>
              <a:gd name="connsiteX20902" fmla="*/ 9189973 w 12207421"/>
              <a:gd name="connsiteY20902" fmla="*/ 2831741 h 6933129"/>
              <a:gd name="connsiteX20903" fmla="*/ 9184329 w 12207421"/>
              <a:gd name="connsiteY20903" fmla="*/ 2828920 h 6933129"/>
              <a:gd name="connsiteX20904" fmla="*/ 9182919 w 12207421"/>
              <a:gd name="connsiteY20904" fmla="*/ 2822570 h 6933129"/>
              <a:gd name="connsiteX20905" fmla="*/ 9197733 w 12207421"/>
              <a:gd name="connsiteY20905" fmla="*/ 2796469 h 6933129"/>
              <a:gd name="connsiteX20906" fmla="*/ 9198438 w 12207421"/>
              <a:gd name="connsiteY20906" fmla="*/ 2795058 h 6933129"/>
              <a:gd name="connsiteX20907" fmla="*/ 9209725 w 12207421"/>
              <a:gd name="connsiteY20907" fmla="*/ 2772483 h 6933129"/>
              <a:gd name="connsiteX20908" fmla="*/ 9202671 w 12207421"/>
              <a:gd name="connsiteY20908" fmla="*/ 2755552 h 6933129"/>
              <a:gd name="connsiteX20909" fmla="*/ 9194911 w 12207421"/>
              <a:gd name="connsiteY20909" fmla="*/ 2756963 h 6933129"/>
              <a:gd name="connsiteX20910" fmla="*/ 9192795 w 12207421"/>
              <a:gd name="connsiteY20910" fmla="*/ 2761196 h 6933129"/>
              <a:gd name="connsiteX20911" fmla="*/ 9187151 w 12207421"/>
              <a:gd name="connsiteY20911" fmla="*/ 2768957 h 6933129"/>
              <a:gd name="connsiteX20912" fmla="*/ 9179391 w 12207421"/>
              <a:gd name="connsiteY20912" fmla="*/ 2763312 h 6933129"/>
              <a:gd name="connsiteX20913" fmla="*/ 9187151 w 12207421"/>
              <a:gd name="connsiteY20913" fmla="*/ 2745676 h 6933129"/>
              <a:gd name="connsiteX20914" fmla="*/ 9209725 w 12207421"/>
              <a:gd name="connsiteY20914" fmla="*/ 2742854 h 6933129"/>
              <a:gd name="connsiteX20915" fmla="*/ 8545904 w 12207421"/>
              <a:gd name="connsiteY20915" fmla="*/ 2742149 h 6933129"/>
              <a:gd name="connsiteX20916" fmla="*/ 8552253 w 12207421"/>
              <a:gd name="connsiteY20916" fmla="*/ 2749909 h 6933129"/>
              <a:gd name="connsiteX20917" fmla="*/ 8552959 w 12207421"/>
              <a:gd name="connsiteY20917" fmla="*/ 2769661 h 6933129"/>
              <a:gd name="connsiteX20918" fmla="*/ 8562835 w 12207421"/>
              <a:gd name="connsiteY20918" fmla="*/ 2757668 h 6933129"/>
              <a:gd name="connsiteX20919" fmla="*/ 8603752 w 12207421"/>
              <a:gd name="connsiteY20919" fmla="*/ 2753437 h 6933129"/>
              <a:gd name="connsiteX20920" fmla="*/ 8615039 w 12207421"/>
              <a:gd name="connsiteY20920" fmla="*/ 2776716 h 6933129"/>
              <a:gd name="connsiteX20921" fmla="*/ 8601635 w 12207421"/>
              <a:gd name="connsiteY20921" fmla="*/ 2803523 h 6933129"/>
              <a:gd name="connsiteX20922" fmla="*/ 8555075 w 12207421"/>
              <a:gd name="connsiteY20922" fmla="*/ 2801406 h 6933129"/>
              <a:gd name="connsiteX20923" fmla="*/ 8555781 w 12207421"/>
              <a:gd name="connsiteY20923" fmla="*/ 2879004 h 6933129"/>
              <a:gd name="connsiteX20924" fmla="*/ 8550843 w 12207421"/>
              <a:gd name="connsiteY20924" fmla="*/ 2887470 h 6933129"/>
              <a:gd name="connsiteX20925" fmla="*/ 8549432 w 12207421"/>
              <a:gd name="connsiteY20925" fmla="*/ 2887470 h 6933129"/>
              <a:gd name="connsiteX20926" fmla="*/ 8542377 w 12207421"/>
              <a:gd name="connsiteY20926" fmla="*/ 2881826 h 6933129"/>
              <a:gd name="connsiteX20927" fmla="*/ 8543788 w 12207421"/>
              <a:gd name="connsiteY20927" fmla="*/ 2791530 h 6933129"/>
              <a:gd name="connsiteX20928" fmla="*/ 8545199 w 12207421"/>
              <a:gd name="connsiteY20928" fmla="*/ 2788003 h 6933129"/>
              <a:gd name="connsiteX20929" fmla="*/ 8538145 w 12207421"/>
              <a:gd name="connsiteY20929" fmla="*/ 2748499 h 6933129"/>
              <a:gd name="connsiteX20930" fmla="*/ 8545904 w 12207421"/>
              <a:gd name="connsiteY20930" fmla="*/ 2742149 h 6933129"/>
              <a:gd name="connsiteX20931" fmla="*/ 10600519 w 12207421"/>
              <a:gd name="connsiteY20931" fmla="*/ 2739889 h 6933129"/>
              <a:gd name="connsiteX20932" fmla="*/ 10604751 w 12207421"/>
              <a:gd name="connsiteY20932" fmla="*/ 2749059 h 6933129"/>
              <a:gd name="connsiteX20933" fmla="*/ 10599108 w 12207421"/>
              <a:gd name="connsiteY20933" fmla="*/ 2813255 h 6933129"/>
              <a:gd name="connsiteX20934" fmla="*/ 10622388 w 12207421"/>
              <a:gd name="connsiteY20934" fmla="*/ 2801262 h 6933129"/>
              <a:gd name="connsiteX20935" fmla="*/ 10654839 w 12207421"/>
              <a:gd name="connsiteY20935" fmla="*/ 2818194 h 6933129"/>
              <a:gd name="connsiteX20936" fmla="*/ 10654133 w 12207421"/>
              <a:gd name="connsiteY20936" fmla="*/ 2836535 h 6933129"/>
              <a:gd name="connsiteX20937" fmla="*/ 10634381 w 12207421"/>
              <a:gd name="connsiteY20937" fmla="*/ 2871101 h 6933129"/>
              <a:gd name="connsiteX20938" fmla="*/ 10622388 w 12207421"/>
              <a:gd name="connsiteY20938" fmla="*/ 2878862 h 6933129"/>
              <a:gd name="connsiteX20939" fmla="*/ 10619566 w 12207421"/>
              <a:gd name="connsiteY20939" fmla="*/ 2878862 h 6933129"/>
              <a:gd name="connsiteX20940" fmla="*/ 10600519 w 12207421"/>
              <a:gd name="connsiteY20940" fmla="*/ 2864047 h 6933129"/>
              <a:gd name="connsiteX20941" fmla="*/ 10591348 w 12207421"/>
              <a:gd name="connsiteY20941" fmla="*/ 2744120 h 6933129"/>
              <a:gd name="connsiteX20942" fmla="*/ 10600519 w 12207421"/>
              <a:gd name="connsiteY20942" fmla="*/ 2739889 h 6933129"/>
              <a:gd name="connsiteX20943" fmla="*/ 6843695 w 12207421"/>
              <a:gd name="connsiteY20943" fmla="*/ 2739328 h 6933129"/>
              <a:gd name="connsiteX20944" fmla="*/ 6851455 w 12207421"/>
              <a:gd name="connsiteY20944" fmla="*/ 2745677 h 6933129"/>
              <a:gd name="connsiteX20945" fmla="*/ 6845106 w 12207421"/>
              <a:gd name="connsiteY20945" fmla="*/ 2753437 h 6933129"/>
              <a:gd name="connsiteX20946" fmla="*/ 6823942 w 12207421"/>
              <a:gd name="connsiteY20946" fmla="*/ 2768252 h 6933129"/>
              <a:gd name="connsiteX20947" fmla="*/ 6822532 w 12207421"/>
              <a:gd name="connsiteY20947" fmla="*/ 2793648 h 6933129"/>
              <a:gd name="connsiteX20948" fmla="*/ 6844401 w 12207421"/>
              <a:gd name="connsiteY20948" fmla="*/ 2806346 h 6933129"/>
              <a:gd name="connsiteX20949" fmla="*/ 6867680 w 12207421"/>
              <a:gd name="connsiteY20949" fmla="*/ 2796470 h 6933129"/>
              <a:gd name="connsiteX20950" fmla="*/ 6869091 w 12207421"/>
              <a:gd name="connsiteY20950" fmla="*/ 2795059 h 6933129"/>
              <a:gd name="connsiteX20951" fmla="*/ 6866269 w 12207421"/>
              <a:gd name="connsiteY20951" fmla="*/ 2779539 h 6933129"/>
              <a:gd name="connsiteX20952" fmla="*/ 6883905 w 12207421"/>
              <a:gd name="connsiteY20952" fmla="*/ 2747089 h 6933129"/>
              <a:gd name="connsiteX20953" fmla="*/ 6886727 w 12207421"/>
              <a:gd name="connsiteY20953" fmla="*/ 2746382 h 6933129"/>
              <a:gd name="connsiteX20954" fmla="*/ 6889549 w 12207421"/>
              <a:gd name="connsiteY20954" fmla="*/ 2744266 h 6933129"/>
              <a:gd name="connsiteX20955" fmla="*/ 6926233 w 12207421"/>
              <a:gd name="connsiteY20955" fmla="*/ 2750615 h 6933129"/>
              <a:gd name="connsiteX20956" fmla="*/ 6942458 w 12207421"/>
              <a:gd name="connsiteY20956" fmla="*/ 2784477 h 6933129"/>
              <a:gd name="connsiteX20957" fmla="*/ 6920589 w 12207421"/>
              <a:gd name="connsiteY20957" fmla="*/ 2814106 h 6933129"/>
              <a:gd name="connsiteX20958" fmla="*/ 6902247 w 12207421"/>
              <a:gd name="connsiteY20958" fmla="*/ 2818338 h 6933129"/>
              <a:gd name="connsiteX20959" fmla="*/ 6883200 w 12207421"/>
              <a:gd name="connsiteY20959" fmla="*/ 2812695 h 6933129"/>
              <a:gd name="connsiteX20960" fmla="*/ 6876851 w 12207421"/>
              <a:gd name="connsiteY20960" fmla="*/ 2807051 h 6933129"/>
              <a:gd name="connsiteX20961" fmla="*/ 6846517 w 12207421"/>
              <a:gd name="connsiteY20961" fmla="*/ 2819749 h 6933129"/>
              <a:gd name="connsiteX20962" fmla="*/ 6842990 w 12207421"/>
              <a:gd name="connsiteY20962" fmla="*/ 2819749 h 6933129"/>
              <a:gd name="connsiteX20963" fmla="*/ 6809834 w 12207421"/>
              <a:gd name="connsiteY20963" fmla="*/ 2799291 h 6933129"/>
              <a:gd name="connsiteX20964" fmla="*/ 6811244 w 12207421"/>
              <a:gd name="connsiteY20964" fmla="*/ 2761197 h 6933129"/>
              <a:gd name="connsiteX20965" fmla="*/ 6843695 w 12207421"/>
              <a:gd name="connsiteY20965" fmla="*/ 2739328 h 6933129"/>
              <a:gd name="connsiteX20966" fmla="*/ 7187228 w 12207421"/>
              <a:gd name="connsiteY20966" fmla="*/ 2738622 h 6933129"/>
              <a:gd name="connsiteX20967" fmla="*/ 7194988 w 12207421"/>
              <a:gd name="connsiteY20967" fmla="*/ 2744971 h 6933129"/>
              <a:gd name="connsiteX20968" fmla="*/ 7188639 w 12207421"/>
              <a:gd name="connsiteY20968" fmla="*/ 2752730 h 6933129"/>
              <a:gd name="connsiteX20969" fmla="*/ 7166770 w 12207421"/>
              <a:gd name="connsiteY20969" fmla="*/ 2785181 h 6933129"/>
              <a:gd name="connsiteX20970" fmla="*/ 7159716 w 12207421"/>
              <a:gd name="connsiteY20970" fmla="*/ 2879005 h 6933129"/>
              <a:gd name="connsiteX20971" fmla="*/ 7206275 w 12207421"/>
              <a:gd name="connsiteY20971" fmla="*/ 2953782 h 6933129"/>
              <a:gd name="connsiteX20972" fmla="*/ 7209097 w 12207421"/>
              <a:gd name="connsiteY20972" fmla="*/ 2963658 h 6933129"/>
              <a:gd name="connsiteX20973" fmla="*/ 7202748 w 12207421"/>
              <a:gd name="connsiteY20973" fmla="*/ 2967186 h 6933129"/>
              <a:gd name="connsiteX20974" fmla="*/ 7199221 w 12207421"/>
              <a:gd name="connsiteY20974" fmla="*/ 2966480 h 6933129"/>
              <a:gd name="connsiteX20975" fmla="*/ 7145607 w 12207421"/>
              <a:gd name="connsiteY20975" fmla="*/ 2881123 h 6933129"/>
              <a:gd name="connsiteX20976" fmla="*/ 7153367 w 12207421"/>
              <a:gd name="connsiteY20976" fmla="*/ 2781653 h 6933129"/>
              <a:gd name="connsiteX20977" fmla="*/ 7187228 w 12207421"/>
              <a:gd name="connsiteY20977" fmla="*/ 2738622 h 6933129"/>
              <a:gd name="connsiteX20978" fmla="*/ 9043241 w 12207421"/>
              <a:gd name="connsiteY20978" fmla="*/ 2737917 h 6933129"/>
              <a:gd name="connsiteX20979" fmla="*/ 9050296 w 12207421"/>
              <a:gd name="connsiteY20979" fmla="*/ 2744972 h 6933129"/>
              <a:gd name="connsiteX20980" fmla="*/ 9050296 w 12207421"/>
              <a:gd name="connsiteY20980" fmla="*/ 2748499 h 6933129"/>
              <a:gd name="connsiteX20981" fmla="*/ 9043241 w 12207421"/>
              <a:gd name="connsiteY20981" fmla="*/ 2755554 h 6933129"/>
              <a:gd name="connsiteX20982" fmla="*/ 9036187 w 12207421"/>
              <a:gd name="connsiteY20982" fmla="*/ 2748499 h 6933129"/>
              <a:gd name="connsiteX20983" fmla="*/ 9036187 w 12207421"/>
              <a:gd name="connsiteY20983" fmla="*/ 2744972 h 6933129"/>
              <a:gd name="connsiteX20984" fmla="*/ 9043241 w 12207421"/>
              <a:gd name="connsiteY20984" fmla="*/ 2737917 h 6933129"/>
              <a:gd name="connsiteX20985" fmla="*/ 4000377 w 12207421"/>
              <a:gd name="connsiteY20985" fmla="*/ 2735196 h 6933129"/>
              <a:gd name="connsiteX20986" fmla="*/ 4008842 w 12207421"/>
              <a:gd name="connsiteY20986" fmla="*/ 2740839 h 6933129"/>
              <a:gd name="connsiteX20987" fmla="*/ 4003199 w 12207421"/>
              <a:gd name="connsiteY20987" fmla="*/ 2749304 h 6933129"/>
              <a:gd name="connsiteX20988" fmla="*/ 3835304 w 12207421"/>
              <a:gd name="connsiteY20988" fmla="*/ 2783166 h 6933129"/>
              <a:gd name="connsiteX20989" fmla="*/ 3833893 w 12207421"/>
              <a:gd name="connsiteY20989" fmla="*/ 2783166 h 6933129"/>
              <a:gd name="connsiteX20990" fmla="*/ 3826839 w 12207421"/>
              <a:gd name="connsiteY20990" fmla="*/ 2777522 h 6933129"/>
              <a:gd name="connsiteX20991" fmla="*/ 3832482 w 12207421"/>
              <a:gd name="connsiteY20991" fmla="*/ 2769057 h 6933129"/>
              <a:gd name="connsiteX20992" fmla="*/ 51323 w 12207421"/>
              <a:gd name="connsiteY20992" fmla="*/ 2734490 h 6933129"/>
              <a:gd name="connsiteX20993" fmla="*/ 55555 w 12207421"/>
              <a:gd name="connsiteY20993" fmla="*/ 2743661 h 6933129"/>
              <a:gd name="connsiteX20994" fmla="*/ 49912 w 12207421"/>
              <a:gd name="connsiteY20994" fmla="*/ 2807857 h 6933129"/>
              <a:gd name="connsiteX20995" fmla="*/ 73192 w 12207421"/>
              <a:gd name="connsiteY20995" fmla="*/ 2795864 h 6933129"/>
              <a:gd name="connsiteX20996" fmla="*/ 105643 w 12207421"/>
              <a:gd name="connsiteY20996" fmla="*/ 2812795 h 6933129"/>
              <a:gd name="connsiteX20997" fmla="*/ 104937 w 12207421"/>
              <a:gd name="connsiteY20997" fmla="*/ 2831136 h 6933129"/>
              <a:gd name="connsiteX20998" fmla="*/ 85185 w 12207421"/>
              <a:gd name="connsiteY20998" fmla="*/ 2865703 h 6933129"/>
              <a:gd name="connsiteX20999" fmla="*/ 73192 w 12207421"/>
              <a:gd name="connsiteY20999" fmla="*/ 2873463 h 6933129"/>
              <a:gd name="connsiteX21000" fmla="*/ 70370 w 12207421"/>
              <a:gd name="connsiteY21000" fmla="*/ 2873463 h 6933129"/>
              <a:gd name="connsiteX21001" fmla="*/ 51323 w 12207421"/>
              <a:gd name="connsiteY21001" fmla="*/ 2858648 h 6933129"/>
              <a:gd name="connsiteX21002" fmla="*/ 42152 w 12207421"/>
              <a:gd name="connsiteY21002" fmla="*/ 2738722 h 6933129"/>
              <a:gd name="connsiteX21003" fmla="*/ 51323 w 12207421"/>
              <a:gd name="connsiteY21003" fmla="*/ 2734490 h 6933129"/>
              <a:gd name="connsiteX21004" fmla="*/ 11316542 w 12207421"/>
              <a:gd name="connsiteY21004" fmla="*/ 2729218 h 6933129"/>
              <a:gd name="connsiteX21005" fmla="*/ 11334883 w 12207421"/>
              <a:gd name="connsiteY21005" fmla="*/ 2731422 h 6933129"/>
              <a:gd name="connsiteX21006" fmla="*/ 11338411 w 12207421"/>
              <a:gd name="connsiteY21006" fmla="*/ 2740594 h 6933129"/>
              <a:gd name="connsiteX21007" fmla="*/ 11329240 w 12207421"/>
              <a:gd name="connsiteY21007" fmla="*/ 2744120 h 6933129"/>
              <a:gd name="connsiteX21008" fmla="*/ 11306666 w 12207421"/>
              <a:gd name="connsiteY21008" fmla="*/ 2748354 h 6933129"/>
              <a:gd name="connsiteX21009" fmla="*/ 11296084 w 12207421"/>
              <a:gd name="connsiteY21009" fmla="*/ 2768813 h 6933129"/>
              <a:gd name="connsiteX21010" fmla="*/ 11310193 w 12207421"/>
              <a:gd name="connsiteY21010" fmla="*/ 2787153 h 6933129"/>
              <a:gd name="connsiteX21011" fmla="*/ 11333473 w 12207421"/>
              <a:gd name="connsiteY21011" fmla="*/ 2787153 h 6933129"/>
              <a:gd name="connsiteX21012" fmla="*/ 11342643 w 12207421"/>
              <a:gd name="connsiteY21012" fmla="*/ 2789270 h 6933129"/>
              <a:gd name="connsiteX21013" fmla="*/ 11340527 w 12207421"/>
              <a:gd name="connsiteY21013" fmla="*/ 2799147 h 6933129"/>
              <a:gd name="connsiteX21014" fmla="*/ 11322186 w 12207421"/>
              <a:gd name="connsiteY21014" fmla="*/ 2804084 h 6933129"/>
              <a:gd name="connsiteX21015" fmla="*/ 11303844 w 12207421"/>
              <a:gd name="connsiteY21015" fmla="*/ 2799852 h 6933129"/>
              <a:gd name="connsiteX21016" fmla="*/ 11281975 w 12207421"/>
              <a:gd name="connsiteY21016" fmla="*/ 2770223 h 6933129"/>
              <a:gd name="connsiteX21017" fmla="*/ 11298201 w 12207421"/>
              <a:gd name="connsiteY21017" fmla="*/ 2737066 h 6933129"/>
              <a:gd name="connsiteX21018" fmla="*/ 11316542 w 12207421"/>
              <a:gd name="connsiteY21018" fmla="*/ 2729218 h 6933129"/>
              <a:gd name="connsiteX21019" fmla="*/ 10376525 w 12207421"/>
              <a:gd name="connsiteY21019" fmla="*/ 2725925 h 6933129"/>
              <a:gd name="connsiteX21020" fmla="*/ 10384990 w 12207421"/>
              <a:gd name="connsiteY21020" fmla="*/ 2731567 h 6933129"/>
              <a:gd name="connsiteX21021" fmla="*/ 10402626 w 12207421"/>
              <a:gd name="connsiteY21021" fmla="*/ 2805639 h 6933129"/>
              <a:gd name="connsiteX21022" fmla="*/ 10407564 w 12207421"/>
              <a:gd name="connsiteY21022" fmla="*/ 2843027 h 6933129"/>
              <a:gd name="connsiteX21023" fmla="*/ 10368765 w 12207421"/>
              <a:gd name="connsiteY21023" fmla="*/ 2901579 h 6933129"/>
              <a:gd name="connsiteX21024" fmla="*/ 10322911 w 12207421"/>
              <a:gd name="connsiteY21024" fmla="*/ 2910749 h 6933129"/>
              <a:gd name="connsiteX21025" fmla="*/ 10297515 w 12207421"/>
              <a:gd name="connsiteY21025" fmla="*/ 2907222 h 6933129"/>
              <a:gd name="connsiteX21026" fmla="*/ 10292577 w 12207421"/>
              <a:gd name="connsiteY21026" fmla="*/ 2898757 h 6933129"/>
              <a:gd name="connsiteX21027" fmla="*/ 10301042 w 12207421"/>
              <a:gd name="connsiteY21027" fmla="*/ 2893819 h 6933129"/>
              <a:gd name="connsiteX21028" fmla="*/ 10359594 w 12207421"/>
              <a:gd name="connsiteY21028" fmla="*/ 2887470 h 6933129"/>
              <a:gd name="connsiteX21029" fmla="*/ 10391339 w 12207421"/>
              <a:gd name="connsiteY21029" fmla="*/ 2840911 h 6933129"/>
              <a:gd name="connsiteX21030" fmla="*/ 10387106 w 12207421"/>
              <a:gd name="connsiteY21030" fmla="*/ 2807755 h 6933129"/>
              <a:gd name="connsiteX21031" fmla="*/ 10380052 w 12207421"/>
              <a:gd name="connsiteY21031" fmla="*/ 2777421 h 6933129"/>
              <a:gd name="connsiteX21032" fmla="*/ 10377936 w 12207421"/>
              <a:gd name="connsiteY21032" fmla="*/ 2783770 h 6933129"/>
              <a:gd name="connsiteX21033" fmla="*/ 10358183 w 12207421"/>
              <a:gd name="connsiteY21033" fmla="*/ 2800700 h 6933129"/>
              <a:gd name="connsiteX21034" fmla="*/ 10340547 w 12207421"/>
              <a:gd name="connsiteY21034" fmla="*/ 2786593 h 6933129"/>
              <a:gd name="connsiteX21035" fmla="*/ 10314446 w 12207421"/>
              <a:gd name="connsiteY21035" fmla="*/ 2740738 h 6933129"/>
              <a:gd name="connsiteX21036" fmla="*/ 10317267 w 12207421"/>
              <a:gd name="connsiteY21036" fmla="*/ 2730862 h 6933129"/>
              <a:gd name="connsiteX21037" fmla="*/ 10327144 w 12207421"/>
              <a:gd name="connsiteY21037" fmla="*/ 2733684 h 6933129"/>
              <a:gd name="connsiteX21038" fmla="*/ 10353245 w 12207421"/>
              <a:gd name="connsiteY21038" fmla="*/ 2779537 h 6933129"/>
              <a:gd name="connsiteX21039" fmla="*/ 10359594 w 12207421"/>
              <a:gd name="connsiteY21039" fmla="*/ 2786593 h 6933129"/>
              <a:gd name="connsiteX21040" fmla="*/ 10365943 w 12207421"/>
              <a:gd name="connsiteY21040" fmla="*/ 2778832 h 6933129"/>
              <a:gd name="connsiteX21041" fmla="*/ 10370881 w 12207421"/>
              <a:gd name="connsiteY21041" fmla="*/ 2733684 h 6933129"/>
              <a:gd name="connsiteX21042" fmla="*/ 10376525 w 12207421"/>
              <a:gd name="connsiteY21042" fmla="*/ 2725925 h 6933129"/>
              <a:gd name="connsiteX21043" fmla="*/ 7048980 w 12207421"/>
              <a:gd name="connsiteY21043" fmla="*/ 2725925 h 6933129"/>
              <a:gd name="connsiteX21044" fmla="*/ 7049686 w 12207421"/>
              <a:gd name="connsiteY21044" fmla="*/ 2735800 h 6933129"/>
              <a:gd name="connsiteX21045" fmla="*/ 7031344 w 12207421"/>
              <a:gd name="connsiteY21045" fmla="*/ 2757671 h 6933129"/>
              <a:gd name="connsiteX21046" fmla="*/ 7053213 w 12207421"/>
              <a:gd name="connsiteY21046" fmla="*/ 2780244 h 6933129"/>
              <a:gd name="connsiteX21047" fmla="*/ 7053213 w 12207421"/>
              <a:gd name="connsiteY21047" fmla="*/ 2790121 h 6933129"/>
              <a:gd name="connsiteX21048" fmla="*/ 7048275 w 12207421"/>
              <a:gd name="connsiteY21048" fmla="*/ 2792237 h 6933129"/>
              <a:gd name="connsiteX21049" fmla="*/ 7043337 w 12207421"/>
              <a:gd name="connsiteY21049" fmla="*/ 2790121 h 6933129"/>
              <a:gd name="connsiteX21050" fmla="*/ 7022879 w 12207421"/>
              <a:gd name="connsiteY21050" fmla="*/ 2768957 h 6933129"/>
              <a:gd name="connsiteX21051" fmla="*/ 7005243 w 12207421"/>
              <a:gd name="connsiteY21051" fmla="*/ 2790826 h 6933129"/>
              <a:gd name="connsiteX21052" fmla="*/ 6999599 w 12207421"/>
              <a:gd name="connsiteY21052" fmla="*/ 2793648 h 6933129"/>
              <a:gd name="connsiteX21053" fmla="*/ 6995366 w 12207421"/>
              <a:gd name="connsiteY21053" fmla="*/ 2790121 h 6933129"/>
              <a:gd name="connsiteX21054" fmla="*/ 6994660 w 12207421"/>
              <a:gd name="connsiteY21054" fmla="*/ 2780244 h 6933129"/>
              <a:gd name="connsiteX21055" fmla="*/ 7013708 w 12207421"/>
              <a:gd name="connsiteY21055" fmla="*/ 2757671 h 6933129"/>
              <a:gd name="connsiteX21056" fmla="*/ 6998894 w 12207421"/>
              <a:gd name="connsiteY21056" fmla="*/ 2742855 h 6933129"/>
              <a:gd name="connsiteX21057" fmla="*/ 6998894 w 12207421"/>
              <a:gd name="connsiteY21057" fmla="*/ 2732979 h 6933129"/>
              <a:gd name="connsiteX21058" fmla="*/ 7008770 w 12207421"/>
              <a:gd name="connsiteY21058" fmla="*/ 2732979 h 6933129"/>
              <a:gd name="connsiteX21059" fmla="*/ 7022173 w 12207421"/>
              <a:gd name="connsiteY21059" fmla="*/ 2747087 h 6933129"/>
              <a:gd name="connsiteX21060" fmla="*/ 7039104 w 12207421"/>
              <a:gd name="connsiteY21060" fmla="*/ 2726630 h 6933129"/>
              <a:gd name="connsiteX21061" fmla="*/ 7048980 w 12207421"/>
              <a:gd name="connsiteY21061" fmla="*/ 2725925 h 6933129"/>
              <a:gd name="connsiteX21062" fmla="*/ 6962916 w 12207421"/>
              <a:gd name="connsiteY21062" fmla="*/ 2724601 h 6933129"/>
              <a:gd name="connsiteX21063" fmla="*/ 6982669 w 12207421"/>
              <a:gd name="connsiteY21063" fmla="*/ 2728040 h 6933129"/>
              <a:gd name="connsiteX21064" fmla="*/ 6984785 w 12207421"/>
              <a:gd name="connsiteY21064" fmla="*/ 2737917 h 6933129"/>
              <a:gd name="connsiteX21065" fmla="*/ 6974909 w 12207421"/>
              <a:gd name="connsiteY21065" fmla="*/ 2740033 h 6933129"/>
              <a:gd name="connsiteX21066" fmla="*/ 6955861 w 12207421"/>
              <a:gd name="connsiteY21066" fmla="*/ 2742854 h 6933129"/>
              <a:gd name="connsiteX21067" fmla="*/ 6956567 w 12207421"/>
              <a:gd name="connsiteY21067" fmla="*/ 2761901 h 6933129"/>
              <a:gd name="connsiteX21068" fmla="*/ 6968559 w 12207421"/>
              <a:gd name="connsiteY21068" fmla="*/ 2769661 h 6933129"/>
              <a:gd name="connsiteX21069" fmla="*/ 6974909 w 12207421"/>
              <a:gd name="connsiteY21069" fmla="*/ 2772483 h 6933129"/>
              <a:gd name="connsiteX21070" fmla="*/ 6991840 w 12207421"/>
              <a:gd name="connsiteY21070" fmla="*/ 2797879 h 6933129"/>
              <a:gd name="connsiteX21071" fmla="*/ 6975614 w 12207421"/>
              <a:gd name="connsiteY21071" fmla="*/ 2811988 h 6933129"/>
              <a:gd name="connsiteX21072" fmla="*/ 6974203 w 12207421"/>
              <a:gd name="connsiteY21072" fmla="*/ 2811988 h 6933129"/>
              <a:gd name="connsiteX21073" fmla="*/ 6960799 w 12207421"/>
              <a:gd name="connsiteY21073" fmla="*/ 2802113 h 6933129"/>
              <a:gd name="connsiteX21074" fmla="*/ 6965737 w 12207421"/>
              <a:gd name="connsiteY21074" fmla="*/ 2793646 h 6933129"/>
              <a:gd name="connsiteX21075" fmla="*/ 6974203 w 12207421"/>
              <a:gd name="connsiteY21075" fmla="*/ 2797879 h 6933129"/>
              <a:gd name="connsiteX21076" fmla="*/ 6976319 w 12207421"/>
              <a:gd name="connsiteY21076" fmla="*/ 2797174 h 6933129"/>
              <a:gd name="connsiteX21077" fmla="*/ 6977025 w 12207421"/>
              <a:gd name="connsiteY21077" fmla="*/ 2796469 h 6933129"/>
              <a:gd name="connsiteX21078" fmla="*/ 6967854 w 12207421"/>
              <a:gd name="connsiteY21078" fmla="*/ 2785181 h 6933129"/>
              <a:gd name="connsiteX21079" fmla="*/ 6962210 w 12207421"/>
              <a:gd name="connsiteY21079" fmla="*/ 2782359 h 6933129"/>
              <a:gd name="connsiteX21080" fmla="*/ 6946691 w 12207421"/>
              <a:gd name="connsiteY21080" fmla="*/ 2772483 h 6933129"/>
              <a:gd name="connsiteX21081" fmla="*/ 6945280 w 12207421"/>
              <a:gd name="connsiteY21081" fmla="*/ 2734389 h 6933129"/>
              <a:gd name="connsiteX21082" fmla="*/ 6962916 w 12207421"/>
              <a:gd name="connsiteY21082" fmla="*/ 2724601 h 6933129"/>
              <a:gd name="connsiteX21083" fmla="*/ 10922200 w 12207421"/>
              <a:gd name="connsiteY21083" fmla="*/ 2724369 h 6933129"/>
              <a:gd name="connsiteX21084" fmla="*/ 10929960 w 12207421"/>
              <a:gd name="connsiteY21084" fmla="*/ 2730717 h 6933129"/>
              <a:gd name="connsiteX21085" fmla="*/ 10932781 w 12207421"/>
              <a:gd name="connsiteY21085" fmla="*/ 2773044 h 6933129"/>
              <a:gd name="connsiteX21086" fmla="*/ 10952534 w 12207421"/>
              <a:gd name="connsiteY21086" fmla="*/ 2762463 h 6933129"/>
              <a:gd name="connsiteX21087" fmla="*/ 10973697 w 12207421"/>
              <a:gd name="connsiteY21087" fmla="*/ 2768106 h 6933129"/>
              <a:gd name="connsiteX21088" fmla="*/ 10981457 w 12207421"/>
              <a:gd name="connsiteY21088" fmla="*/ 2786448 h 6933129"/>
              <a:gd name="connsiteX21089" fmla="*/ 10970875 w 12207421"/>
              <a:gd name="connsiteY21089" fmla="*/ 2811844 h 6933129"/>
              <a:gd name="connsiteX21090" fmla="*/ 10933487 w 12207421"/>
              <a:gd name="connsiteY21090" fmla="*/ 2828069 h 6933129"/>
              <a:gd name="connsiteX21091" fmla="*/ 10929254 w 12207421"/>
              <a:gd name="connsiteY21091" fmla="*/ 2829480 h 6933129"/>
              <a:gd name="connsiteX21092" fmla="*/ 10922200 w 12207421"/>
              <a:gd name="connsiteY21092" fmla="*/ 2823131 h 6933129"/>
              <a:gd name="connsiteX21093" fmla="*/ 10915851 w 12207421"/>
              <a:gd name="connsiteY21093" fmla="*/ 2732128 h 6933129"/>
              <a:gd name="connsiteX21094" fmla="*/ 10922200 w 12207421"/>
              <a:gd name="connsiteY21094" fmla="*/ 2724369 h 6933129"/>
              <a:gd name="connsiteX21095" fmla="*/ 767354 w 12207421"/>
              <a:gd name="connsiteY21095" fmla="*/ 2723820 h 6933129"/>
              <a:gd name="connsiteX21096" fmla="*/ 785695 w 12207421"/>
              <a:gd name="connsiteY21096" fmla="*/ 2726024 h 6933129"/>
              <a:gd name="connsiteX21097" fmla="*/ 789223 w 12207421"/>
              <a:gd name="connsiteY21097" fmla="*/ 2735195 h 6933129"/>
              <a:gd name="connsiteX21098" fmla="*/ 780052 w 12207421"/>
              <a:gd name="connsiteY21098" fmla="*/ 2738722 h 6933129"/>
              <a:gd name="connsiteX21099" fmla="*/ 757478 w 12207421"/>
              <a:gd name="connsiteY21099" fmla="*/ 2742955 h 6933129"/>
              <a:gd name="connsiteX21100" fmla="*/ 746896 w 12207421"/>
              <a:gd name="connsiteY21100" fmla="*/ 2763414 h 6933129"/>
              <a:gd name="connsiteX21101" fmla="*/ 761005 w 12207421"/>
              <a:gd name="connsiteY21101" fmla="*/ 2781755 h 6933129"/>
              <a:gd name="connsiteX21102" fmla="*/ 784285 w 12207421"/>
              <a:gd name="connsiteY21102" fmla="*/ 2781755 h 6933129"/>
              <a:gd name="connsiteX21103" fmla="*/ 793455 w 12207421"/>
              <a:gd name="connsiteY21103" fmla="*/ 2783872 h 6933129"/>
              <a:gd name="connsiteX21104" fmla="*/ 791339 w 12207421"/>
              <a:gd name="connsiteY21104" fmla="*/ 2793748 h 6933129"/>
              <a:gd name="connsiteX21105" fmla="*/ 772998 w 12207421"/>
              <a:gd name="connsiteY21105" fmla="*/ 2798686 h 6933129"/>
              <a:gd name="connsiteX21106" fmla="*/ 754656 w 12207421"/>
              <a:gd name="connsiteY21106" fmla="*/ 2794453 h 6933129"/>
              <a:gd name="connsiteX21107" fmla="*/ 732786 w 12207421"/>
              <a:gd name="connsiteY21107" fmla="*/ 2764825 h 6933129"/>
              <a:gd name="connsiteX21108" fmla="*/ 749013 w 12207421"/>
              <a:gd name="connsiteY21108" fmla="*/ 2731668 h 6933129"/>
              <a:gd name="connsiteX21109" fmla="*/ 767354 w 12207421"/>
              <a:gd name="connsiteY21109" fmla="*/ 2723820 h 6933129"/>
              <a:gd name="connsiteX21110" fmla="*/ 9826281 w 12207421"/>
              <a:gd name="connsiteY21110" fmla="*/ 2723808 h 6933129"/>
              <a:gd name="connsiteX21111" fmla="*/ 9829103 w 12207421"/>
              <a:gd name="connsiteY21111" fmla="*/ 2733684 h 6933129"/>
              <a:gd name="connsiteX21112" fmla="*/ 9822754 w 12207421"/>
              <a:gd name="connsiteY21112" fmla="*/ 2826803 h 6933129"/>
              <a:gd name="connsiteX21113" fmla="*/ 9834041 w 12207421"/>
              <a:gd name="connsiteY21113" fmla="*/ 2821865 h 6933129"/>
              <a:gd name="connsiteX21114" fmla="*/ 9871429 w 12207421"/>
              <a:gd name="connsiteY21114" fmla="*/ 2828213 h 6933129"/>
              <a:gd name="connsiteX21115" fmla="*/ 9879894 w 12207421"/>
              <a:gd name="connsiteY21115" fmla="*/ 2893820 h 6933129"/>
              <a:gd name="connsiteX21116" fmla="*/ 9860848 w 12207421"/>
              <a:gd name="connsiteY21116" fmla="*/ 2907223 h 6933129"/>
              <a:gd name="connsiteX21117" fmla="*/ 9855910 w 12207421"/>
              <a:gd name="connsiteY21117" fmla="*/ 2907928 h 6933129"/>
              <a:gd name="connsiteX21118" fmla="*/ 9819932 w 12207421"/>
              <a:gd name="connsiteY21118" fmla="*/ 2870540 h 6933129"/>
              <a:gd name="connsiteX21119" fmla="*/ 9816405 w 12207421"/>
              <a:gd name="connsiteY21119" fmla="*/ 2858548 h 6933129"/>
              <a:gd name="connsiteX21120" fmla="*/ 9807234 w 12207421"/>
              <a:gd name="connsiteY21120" fmla="*/ 2848671 h 6933129"/>
              <a:gd name="connsiteX21121" fmla="*/ 9807234 w 12207421"/>
              <a:gd name="connsiteY21121" fmla="*/ 2844440 h 6933129"/>
              <a:gd name="connsiteX21122" fmla="*/ 9810761 w 12207421"/>
              <a:gd name="connsiteY21122" fmla="*/ 2838091 h 6933129"/>
              <a:gd name="connsiteX21123" fmla="*/ 9816405 w 12207421"/>
              <a:gd name="connsiteY21123" fmla="*/ 2726630 h 6933129"/>
              <a:gd name="connsiteX21124" fmla="*/ 9826281 w 12207421"/>
              <a:gd name="connsiteY21124" fmla="*/ 2723808 h 6933129"/>
              <a:gd name="connsiteX21125" fmla="*/ 8856300 w 12207421"/>
              <a:gd name="connsiteY21125" fmla="*/ 2719575 h 6933129"/>
              <a:gd name="connsiteX21126" fmla="*/ 8860533 w 12207421"/>
              <a:gd name="connsiteY21126" fmla="*/ 2728746 h 6933129"/>
              <a:gd name="connsiteX21127" fmla="*/ 8854184 w 12207421"/>
              <a:gd name="connsiteY21127" fmla="*/ 2744971 h 6933129"/>
              <a:gd name="connsiteX21128" fmla="*/ 8847835 w 12207421"/>
              <a:gd name="connsiteY21128" fmla="*/ 2749204 h 6933129"/>
              <a:gd name="connsiteX21129" fmla="*/ 8845012 w 12207421"/>
              <a:gd name="connsiteY21129" fmla="*/ 2748499 h 6933129"/>
              <a:gd name="connsiteX21130" fmla="*/ 8840779 w 12207421"/>
              <a:gd name="connsiteY21130" fmla="*/ 2740033 h 6933129"/>
              <a:gd name="connsiteX21131" fmla="*/ 8847129 w 12207421"/>
              <a:gd name="connsiteY21131" fmla="*/ 2723808 h 6933129"/>
              <a:gd name="connsiteX21132" fmla="*/ 8856300 w 12207421"/>
              <a:gd name="connsiteY21132" fmla="*/ 2719575 h 6933129"/>
              <a:gd name="connsiteX21133" fmla="*/ 373012 w 12207421"/>
              <a:gd name="connsiteY21133" fmla="*/ 2718970 h 6933129"/>
              <a:gd name="connsiteX21134" fmla="*/ 380772 w 12207421"/>
              <a:gd name="connsiteY21134" fmla="*/ 2725319 h 6933129"/>
              <a:gd name="connsiteX21135" fmla="*/ 383593 w 12207421"/>
              <a:gd name="connsiteY21135" fmla="*/ 2767646 h 6933129"/>
              <a:gd name="connsiteX21136" fmla="*/ 403346 w 12207421"/>
              <a:gd name="connsiteY21136" fmla="*/ 2757065 h 6933129"/>
              <a:gd name="connsiteX21137" fmla="*/ 424509 w 12207421"/>
              <a:gd name="connsiteY21137" fmla="*/ 2762708 h 6933129"/>
              <a:gd name="connsiteX21138" fmla="*/ 432269 w 12207421"/>
              <a:gd name="connsiteY21138" fmla="*/ 2781050 h 6933129"/>
              <a:gd name="connsiteX21139" fmla="*/ 421687 w 12207421"/>
              <a:gd name="connsiteY21139" fmla="*/ 2806446 h 6933129"/>
              <a:gd name="connsiteX21140" fmla="*/ 384299 w 12207421"/>
              <a:gd name="connsiteY21140" fmla="*/ 2822671 h 6933129"/>
              <a:gd name="connsiteX21141" fmla="*/ 380066 w 12207421"/>
              <a:gd name="connsiteY21141" fmla="*/ 2824082 h 6933129"/>
              <a:gd name="connsiteX21142" fmla="*/ 373012 w 12207421"/>
              <a:gd name="connsiteY21142" fmla="*/ 2817733 h 6933129"/>
              <a:gd name="connsiteX21143" fmla="*/ 366663 w 12207421"/>
              <a:gd name="connsiteY21143" fmla="*/ 2726730 h 6933129"/>
              <a:gd name="connsiteX21144" fmla="*/ 373012 w 12207421"/>
              <a:gd name="connsiteY21144" fmla="*/ 2718970 h 6933129"/>
              <a:gd name="connsiteX21145" fmla="*/ 2355993 w 12207421"/>
              <a:gd name="connsiteY21145" fmla="*/ 2713327 h 6933129"/>
              <a:gd name="connsiteX21146" fmla="*/ 2350350 w 12207421"/>
              <a:gd name="connsiteY21146" fmla="*/ 2953177 h 6933129"/>
              <a:gd name="connsiteX21147" fmla="*/ 2482973 w 12207421"/>
              <a:gd name="connsiteY21147" fmla="*/ 2953882 h 6933129"/>
              <a:gd name="connsiteX21148" fmla="*/ 2482973 w 12207421"/>
              <a:gd name="connsiteY21148" fmla="*/ 2955998 h 6933129"/>
              <a:gd name="connsiteX21149" fmla="*/ 2486500 w 12207421"/>
              <a:gd name="connsiteY21149" fmla="*/ 2955293 h 6933129"/>
              <a:gd name="connsiteX21150" fmla="*/ 2493554 w 12207421"/>
              <a:gd name="connsiteY21150" fmla="*/ 2962347 h 6933129"/>
              <a:gd name="connsiteX21151" fmla="*/ 2499903 w 12207421"/>
              <a:gd name="connsiteY21151" fmla="*/ 3128126 h 6933129"/>
              <a:gd name="connsiteX21152" fmla="*/ 3048031 w 12207421"/>
              <a:gd name="connsiteY21152" fmla="*/ 3126010 h 6933129"/>
              <a:gd name="connsiteX21153" fmla="*/ 2588789 w 12207421"/>
              <a:gd name="connsiteY21153" fmla="*/ 2852299 h 6933129"/>
              <a:gd name="connsiteX21154" fmla="*/ 2587378 w 12207421"/>
              <a:gd name="connsiteY21154" fmla="*/ 2853709 h 6933129"/>
              <a:gd name="connsiteX21155" fmla="*/ 2568331 w 12207421"/>
              <a:gd name="connsiteY21155" fmla="*/ 2872756 h 6933129"/>
              <a:gd name="connsiteX21156" fmla="*/ 2563393 w 12207421"/>
              <a:gd name="connsiteY21156" fmla="*/ 2874873 h 6933129"/>
              <a:gd name="connsiteX21157" fmla="*/ 2558455 w 12207421"/>
              <a:gd name="connsiteY21157" fmla="*/ 2872756 h 6933129"/>
              <a:gd name="connsiteX21158" fmla="*/ 2558455 w 12207421"/>
              <a:gd name="connsiteY21158" fmla="*/ 2862880 h 6933129"/>
              <a:gd name="connsiteX21159" fmla="*/ 2576797 w 12207421"/>
              <a:gd name="connsiteY21159" fmla="*/ 2844539 h 6933129"/>
              <a:gd name="connsiteX21160" fmla="*/ 9338116 w 12207421"/>
              <a:gd name="connsiteY21160" fmla="*/ 2711110 h 6933129"/>
              <a:gd name="connsiteX21161" fmla="*/ 9427707 w 12207421"/>
              <a:gd name="connsiteY21161" fmla="*/ 2719575 h 6933129"/>
              <a:gd name="connsiteX21162" fmla="*/ 9433351 w 12207421"/>
              <a:gd name="connsiteY21162" fmla="*/ 2723808 h 6933129"/>
              <a:gd name="connsiteX21163" fmla="*/ 9432645 w 12207421"/>
              <a:gd name="connsiteY21163" fmla="*/ 2730862 h 6933129"/>
              <a:gd name="connsiteX21164" fmla="*/ 9429118 w 12207421"/>
              <a:gd name="connsiteY21164" fmla="*/ 2736506 h 6933129"/>
              <a:gd name="connsiteX21165" fmla="*/ 9419242 w 12207421"/>
              <a:gd name="connsiteY21165" fmla="*/ 2737917 h 6933129"/>
              <a:gd name="connsiteX21166" fmla="*/ 9416420 w 12207421"/>
              <a:gd name="connsiteY21166" fmla="*/ 2732979 h 6933129"/>
              <a:gd name="connsiteX21167" fmla="*/ 9343054 w 12207421"/>
              <a:gd name="connsiteY21167" fmla="*/ 2725925 h 6933129"/>
              <a:gd name="connsiteX21168" fmla="*/ 9312014 w 12207421"/>
              <a:gd name="connsiteY21168" fmla="*/ 2834563 h 6933129"/>
              <a:gd name="connsiteX21169" fmla="*/ 9305665 w 12207421"/>
              <a:gd name="connsiteY21169" fmla="*/ 2839501 h 6933129"/>
              <a:gd name="connsiteX21170" fmla="*/ 9304959 w 12207421"/>
              <a:gd name="connsiteY21170" fmla="*/ 2839501 h 6933129"/>
              <a:gd name="connsiteX21171" fmla="*/ 9298611 w 12207421"/>
              <a:gd name="connsiteY21171" fmla="*/ 2835269 h 6933129"/>
              <a:gd name="connsiteX21172" fmla="*/ 9260517 w 12207421"/>
              <a:gd name="connsiteY21172" fmla="*/ 2745677 h 6933129"/>
              <a:gd name="connsiteX21173" fmla="*/ 9264044 w 12207421"/>
              <a:gd name="connsiteY21173" fmla="*/ 2736506 h 6933129"/>
              <a:gd name="connsiteX21174" fmla="*/ 9273214 w 12207421"/>
              <a:gd name="connsiteY21174" fmla="*/ 2740033 h 6933129"/>
              <a:gd name="connsiteX21175" fmla="*/ 9303549 w 12207421"/>
              <a:gd name="connsiteY21175" fmla="*/ 2811284 h 6933129"/>
              <a:gd name="connsiteX21176" fmla="*/ 9330356 w 12207421"/>
              <a:gd name="connsiteY21176" fmla="*/ 2716048 h 6933129"/>
              <a:gd name="connsiteX21177" fmla="*/ 9338116 w 12207421"/>
              <a:gd name="connsiteY21177" fmla="*/ 2711110 h 6933129"/>
              <a:gd name="connsiteX21178" fmla="*/ 3597571 w 12207421"/>
              <a:gd name="connsiteY21178" fmla="*/ 2709094 h 6933129"/>
              <a:gd name="connsiteX21179" fmla="*/ 3587695 w 12207421"/>
              <a:gd name="connsiteY21179" fmla="*/ 2711210 h 6933129"/>
              <a:gd name="connsiteX21180" fmla="*/ 3584168 w 12207421"/>
              <a:gd name="connsiteY21180" fmla="*/ 2716854 h 6933129"/>
              <a:gd name="connsiteX21181" fmla="*/ 3583462 w 12207421"/>
              <a:gd name="connsiteY21181" fmla="*/ 2718970 h 6933129"/>
              <a:gd name="connsiteX21182" fmla="*/ 3584168 w 12207421"/>
              <a:gd name="connsiteY21182" fmla="*/ 2727435 h 6933129"/>
              <a:gd name="connsiteX21183" fmla="*/ 3567236 w 12207421"/>
              <a:gd name="connsiteY21183" fmla="*/ 2769056 h 6933129"/>
              <a:gd name="connsiteX21184" fmla="*/ 3576407 w 12207421"/>
              <a:gd name="connsiteY21184" fmla="*/ 2789514 h 6933129"/>
              <a:gd name="connsiteX21185" fmla="*/ 3589106 w 12207421"/>
              <a:gd name="connsiteY21185" fmla="*/ 2794452 h 6933129"/>
              <a:gd name="connsiteX21186" fmla="*/ 3606742 w 12207421"/>
              <a:gd name="connsiteY21186" fmla="*/ 2780343 h 6933129"/>
              <a:gd name="connsiteX21187" fmla="*/ 3612385 w 12207421"/>
              <a:gd name="connsiteY21187" fmla="*/ 2752831 h 6933129"/>
              <a:gd name="connsiteX21188" fmla="*/ 3611680 w 12207421"/>
              <a:gd name="connsiteY21188" fmla="*/ 2725319 h 6933129"/>
              <a:gd name="connsiteX21189" fmla="*/ 3597571 w 12207421"/>
              <a:gd name="connsiteY21189" fmla="*/ 2709094 h 6933129"/>
              <a:gd name="connsiteX21190" fmla="*/ 5723448 w 12207421"/>
              <a:gd name="connsiteY21190" fmla="*/ 2705467 h 6933129"/>
              <a:gd name="connsiteX21191" fmla="*/ 5709339 w 12207421"/>
              <a:gd name="connsiteY21191" fmla="*/ 2715343 h 6933129"/>
              <a:gd name="connsiteX21192" fmla="*/ 5704401 w 12207421"/>
              <a:gd name="connsiteY21192" fmla="*/ 2742150 h 6933129"/>
              <a:gd name="connsiteX21193" fmla="*/ 5729797 w 12207421"/>
              <a:gd name="connsiteY21193" fmla="*/ 2730864 h 6933129"/>
              <a:gd name="connsiteX21194" fmla="*/ 5736146 w 12207421"/>
              <a:gd name="connsiteY21194" fmla="*/ 2716049 h 6933129"/>
              <a:gd name="connsiteX21195" fmla="*/ 5732619 w 12207421"/>
              <a:gd name="connsiteY21195" fmla="*/ 2707583 h 6933129"/>
              <a:gd name="connsiteX21196" fmla="*/ 5725564 w 12207421"/>
              <a:gd name="connsiteY21196" fmla="*/ 2705467 h 6933129"/>
              <a:gd name="connsiteX21197" fmla="*/ 5723448 w 12207421"/>
              <a:gd name="connsiteY21197" fmla="*/ 2705467 h 6933129"/>
              <a:gd name="connsiteX21198" fmla="*/ 6754810 w 12207421"/>
              <a:gd name="connsiteY21198" fmla="*/ 2703350 h 6933129"/>
              <a:gd name="connsiteX21199" fmla="*/ 6450055 w 12207421"/>
              <a:gd name="connsiteY21199" fmla="*/ 2714637 h 6933129"/>
              <a:gd name="connsiteX21200" fmla="*/ 6452171 w 12207421"/>
              <a:gd name="connsiteY21200" fmla="*/ 2752731 h 6933129"/>
              <a:gd name="connsiteX21201" fmla="*/ 6722359 w 12207421"/>
              <a:gd name="connsiteY21201" fmla="*/ 3040551 h 6933129"/>
              <a:gd name="connsiteX21202" fmla="*/ 6769624 w 12207421"/>
              <a:gd name="connsiteY21202" fmla="*/ 3044784 h 6933129"/>
              <a:gd name="connsiteX21203" fmla="*/ 6764686 w 12207421"/>
              <a:gd name="connsiteY21203" fmla="*/ 2713226 h 6933129"/>
              <a:gd name="connsiteX21204" fmla="*/ 6743523 w 12207421"/>
              <a:gd name="connsiteY21204" fmla="*/ 2740738 h 6933129"/>
              <a:gd name="connsiteX21205" fmla="*/ 6737879 w 12207421"/>
              <a:gd name="connsiteY21205" fmla="*/ 2743560 h 6933129"/>
              <a:gd name="connsiteX21206" fmla="*/ 6733647 w 12207421"/>
              <a:gd name="connsiteY21206" fmla="*/ 2742149 h 6933129"/>
              <a:gd name="connsiteX21207" fmla="*/ 6732236 w 12207421"/>
              <a:gd name="connsiteY21207" fmla="*/ 2732274 h 6933129"/>
              <a:gd name="connsiteX21208" fmla="*/ 3498103 w 12207421"/>
              <a:gd name="connsiteY21208" fmla="*/ 2700628 h 6933129"/>
              <a:gd name="connsiteX21209" fmla="*/ 3503041 w 12207421"/>
              <a:gd name="connsiteY21209" fmla="*/ 2707683 h 6933129"/>
              <a:gd name="connsiteX21210" fmla="*/ 3500220 w 12207421"/>
              <a:gd name="connsiteY21210" fmla="*/ 2806444 h 6933129"/>
              <a:gd name="connsiteX21211" fmla="*/ 3493165 w 12207421"/>
              <a:gd name="connsiteY21211" fmla="*/ 2813499 h 6933129"/>
              <a:gd name="connsiteX21212" fmla="*/ 3486111 w 12207421"/>
              <a:gd name="connsiteY21212" fmla="*/ 2806444 h 6933129"/>
              <a:gd name="connsiteX21213" fmla="*/ 3488227 w 12207421"/>
              <a:gd name="connsiteY21213" fmla="*/ 2733784 h 6933129"/>
              <a:gd name="connsiteX21214" fmla="*/ 3479762 w 12207421"/>
              <a:gd name="connsiteY21214" fmla="*/ 2747187 h 6933129"/>
              <a:gd name="connsiteX21215" fmla="*/ 3469885 w 12207421"/>
              <a:gd name="connsiteY21215" fmla="*/ 2749304 h 6933129"/>
              <a:gd name="connsiteX21216" fmla="*/ 3467769 w 12207421"/>
              <a:gd name="connsiteY21216" fmla="*/ 2739428 h 6933129"/>
              <a:gd name="connsiteX21217" fmla="*/ 3490343 w 12207421"/>
              <a:gd name="connsiteY21217" fmla="*/ 2703450 h 6933129"/>
              <a:gd name="connsiteX21218" fmla="*/ 3498103 w 12207421"/>
              <a:gd name="connsiteY21218" fmla="*/ 2700628 h 6933129"/>
              <a:gd name="connsiteX21219" fmla="*/ 1694312 w 12207421"/>
              <a:gd name="connsiteY21219" fmla="*/ 2699923 h 6933129"/>
              <a:gd name="connsiteX21220" fmla="*/ 1702777 w 12207421"/>
              <a:gd name="connsiteY21220" fmla="*/ 2705566 h 6933129"/>
              <a:gd name="connsiteX21221" fmla="*/ 1706306 w 12207421"/>
              <a:gd name="connsiteY21221" fmla="*/ 2723908 h 6933129"/>
              <a:gd name="connsiteX21222" fmla="*/ 1700661 w 12207421"/>
              <a:gd name="connsiteY21222" fmla="*/ 2732373 h 6933129"/>
              <a:gd name="connsiteX21223" fmla="*/ 1699250 w 12207421"/>
              <a:gd name="connsiteY21223" fmla="*/ 2732373 h 6933129"/>
              <a:gd name="connsiteX21224" fmla="*/ 1692196 w 12207421"/>
              <a:gd name="connsiteY21224" fmla="*/ 2726730 h 6933129"/>
              <a:gd name="connsiteX21225" fmla="*/ 1688669 w 12207421"/>
              <a:gd name="connsiteY21225" fmla="*/ 2708388 h 6933129"/>
              <a:gd name="connsiteX21226" fmla="*/ 1694312 w 12207421"/>
              <a:gd name="connsiteY21226" fmla="*/ 2699923 h 6933129"/>
              <a:gd name="connsiteX21227" fmla="*/ 2349644 w 12207421"/>
              <a:gd name="connsiteY21227" fmla="*/ 2696396 h 6933129"/>
              <a:gd name="connsiteX21228" fmla="*/ 2351055 w 12207421"/>
              <a:gd name="connsiteY21228" fmla="*/ 2696396 h 6933129"/>
              <a:gd name="connsiteX21229" fmla="*/ 2355993 w 12207421"/>
              <a:gd name="connsiteY21229" fmla="*/ 2697102 h 6933129"/>
              <a:gd name="connsiteX21230" fmla="*/ 3076249 w 12207421"/>
              <a:gd name="connsiteY21230" fmla="*/ 3126010 h 6933129"/>
              <a:gd name="connsiteX21231" fmla="*/ 3078365 w 12207421"/>
              <a:gd name="connsiteY21231" fmla="*/ 3135886 h 6933129"/>
              <a:gd name="connsiteX21232" fmla="*/ 3075543 w 12207421"/>
              <a:gd name="connsiteY21232" fmla="*/ 3139413 h 6933129"/>
              <a:gd name="connsiteX21233" fmla="*/ 3072016 w 12207421"/>
              <a:gd name="connsiteY21233" fmla="*/ 3140119 h 6933129"/>
              <a:gd name="connsiteX21234" fmla="*/ 2497787 w 12207421"/>
              <a:gd name="connsiteY21234" fmla="*/ 3142235 h 6933129"/>
              <a:gd name="connsiteX21235" fmla="*/ 2493554 w 12207421"/>
              <a:gd name="connsiteY21235" fmla="*/ 3143646 h 6933129"/>
              <a:gd name="connsiteX21236" fmla="*/ 2489322 w 12207421"/>
              <a:gd name="connsiteY21236" fmla="*/ 3142235 h 6933129"/>
              <a:gd name="connsiteX21237" fmla="*/ 2339768 w 12207421"/>
              <a:gd name="connsiteY21237" fmla="*/ 3142940 h 6933129"/>
              <a:gd name="connsiteX21238" fmla="*/ 2334830 w 12207421"/>
              <a:gd name="connsiteY21238" fmla="*/ 3140824 h 6933129"/>
              <a:gd name="connsiteX21239" fmla="*/ 2332714 w 12207421"/>
              <a:gd name="connsiteY21239" fmla="*/ 3135886 h 6933129"/>
              <a:gd name="connsiteX21240" fmla="*/ 2342590 w 12207421"/>
              <a:gd name="connsiteY21240" fmla="*/ 2703450 h 6933129"/>
              <a:gd name="connsiteX21241" fmla="*/ 2349644 w 12207421"/>
              <a:gd name="connsiteY21241" fmla="*/ 2696396 h 6933129"/>
              <a:gd name="connsiteX21242" fmla="*/ 3600393 w 12207421"/>
              <a:gd name="connsiteY21242" fmla="*/ 2694985 h 6933129"/>
              <a:gd name="connsiteX21243" fmla="*/ 3625083 w 12207421"/>
              <a:gd name="connsiteY21243" fmla="*/ 2721086 h 6933129"/>
              <a:gd name="connsiteX21244" fmla="*/ 3626494 w 12207421"/>
              <a:gd name="connsiteY21244" fmla="*/ 2753537 h 6933129"/>
              <a:gd name="connsiteX21245" fmla="*/ 3619440 w 12207421"/>
              <a:gd name="connsiteY21245" fmla="*/ 2785987 h 6933129"/>
              <a:gd name="connsiteX21246" fmla="*/ 3590517 w 12207421"/>
              <a:gd name="connsiteY21246" fmla="*/ 2807856 h 6933129"/>
              <a:gd name="connsiteX21247" fmla="*/ 3588400 w 12207421"/>
              <a:gd name="connsiteY21247" fmla="*/ 2807856 h 6933129"/>
              <a:gd name="connsiteX21248" fmla="*/ 3567236 w 12207421"/>
              <a:gd name="connsiteY21248" fmla="*/ 2799390 h 6933129"/>
              <a:gd name="connsiteX21249" fmla="*/ 3553833 w 12207421"/>
              <a:gd name="connsiteY21249" fmla="*/ 2768351 h 6933129"/>
              <a:gd name="connsiteX21250" fmla="*/ 3571469 w 12207421"/>
              <a:gd name="connsiteY21250" fmla="*/ 2720381 h 6933129"/>
              <a:gd name="connsiteX21251" fmla="*/ 3569352 w 12207421"/>
              <a:gd name="connsiteY21251" fmla="*/ 2715443 h 6933129"/>
              <a:gd name="connsiteX21252" fmla="*/ 3578524 w 12207421"/>
              <a:gd name="connsiteY21252" fmla="*/ 2699218 h 6933129"/>
              <a:gd name="connsiteX21253" fmla="*/ 3600393 w 12207421"/>
              <a:gd name="connsiteY21253" fmla="*/ 2694985 h 6933129"/>
              <a:gd name="connsiteX21254" fmla="*/ 7106830 w 12207421"/>
              <a:gd name="connsiteY21254" fmla="*/ 2691357 h 6933129"/>
              <a:gd name="connsiteX21255" fmla="*/ 6778089 w 12207421"/>
              <a:gd name="connsiteY21255" fmla="*/ 2703350 h 6933129"/>
              <a:gd name="connsiteX21256" fmla="*/ 6783028 w 12207421"/>
              <a:gd name="connsiteY21256" fmla="*/ 3045489 h 6933129"/>
              <a:gd name="connsiteX21257" fmla="*/ 7075085 w 12207421"/>
              <a:gd name="connsiteY21257" fmla="*/ 2863485 h 6933129"/>
              <a:gd name="connsiteX21258" fmla="*/ 7106830 w 12207421"/>
              <a:gd name="connsiteY21258" fmla="*/ 2691357 h 6933129"/>
              <a:gd name="connsiteX21259" fmla="*/ 3440258 w 12207421"/>
              <a:gd name="connsiteY21259" fmla="*/ 2687225 h 6933129"/>
              <a:gd name="connsiteX21260" fmla="*/ 3450134 w 12207421"/>
              <a:gd name="connsiteY21260" fmla="*/ 2688636 h 6933129"/>
              <a:gd name="connsiteX21261" fmla="*/ 3448723 w 12207421"/>
              <a:gd name="connsiteY21261" fmla="*/ 2698512 h 6933129"/>
              <a:gd name="connsiteX21262" fmla="*/ 3412744 w 12207421"/>
              <a:gd name="connsiteY21262" fmla="*/ 2761296 h 6933129"/>
              <a:gd name="connsiteX21263" fmla="*/ 3438141 w 12207421"/>
              <a:gd name="connsiteY21263" fmla="*/ 2828313 h 6933129"/>
              <a:gd name="connsiteX21264" fmla="*/ 3438141 w 12207421"/>
              <a:gd name="connsiteY21264" fmla="*/ 2838189 h 6933129"/>
              <a:gd name="connsiteX21265" fmla="*/ 3433203 w 12207421"/>
              <a:gd name="connsiteY21265" fmla="*/ 2840306 h 6933129"/>
              <a:gd name="connsiteX21266" fmla="*/ 3428265 w 12207421"/>
              <a:gd name="connsiteY21266" fmla="*/ 2838189 h 6933129"/>
              <a:gd name="connsiteX21267" fmla="*/ 3398636 w 12207421"/>
              <a:gd name="connsiteY21267" fmla="*/ 2759885 h 6933129"/>
              <a:gd name="connsiteX21268" fmla="*/ 3440258 w 12207421"/>
              <a:gd name="connsiteY21268" fmla="*/ 2687225 h 6933129"/>
              <a:gd name="connsiteX21269" fmla="*/ 5469482 w 12207421"/>
              <a:gd name="connsiteY21269" fmla="*/ 2683598 h 6933129"/>
              <a:gd name="connsiteX21270" fmla="*/ 5477241 w 12207421"/>
              <a:gd name="connsiteY21270" fmla="*/ 2689947 h 6933129"/>
              <a:gd name="connsiteX21271" fmla="*/ 5478652 w 12207421"/>
              <a:gd name="connsiteY21271" fmla="*/ 2718872 h 6933129"/>
              <a:gd name="connsiteX21272" fmla="*/ 5491350 w 12207421"/>
              <a:gd name="connsiteY21272" fmla="*/ 2716755 h 6933129"/>
              <a:gd name="connsiteX21273" fmla="*/ 5499110 w 12207421"/>
              <a:gd name="connsiteY21273" fmla="*/ 2723104 h 6933129"/>
              <a:gd name="connsiteX21274" fmla="*/ 5493467 w 12207421"/>
              <a:gd name="connsiteY21274" fmla="*/ 2730864 h 6933129"/>
              <a:gd name="connsiteX21275" fmla="*/ 5479358 w 12207421"/>
              <a:gd name="connsiteY21275" fmla="*/ 2733685 h 6933129"/>
              <a:gd name="connsiteX21276" fmla="*/ 5480769 w 12207421"/>
              <a:gd name="connsiteY21276" fmla="*/ 2759787 h 6933129"/>
              <a:gd name="connsiteX21277" fmla="*/ 5475125 w 12207421"/>
              <a:gd name="connsiteY21277" fmla="*/ 2773896 h 6933129"/>
              <a:gd name="connsiteX21278" fmla="*/ 5469482 w 12207421"/>
              <a:gd name="connsiteY21278" fmla="*/ 2776012 h 6933129"/>
              <a:gd name="connsiteX21279" fmla="*/ 5465954 w 12207421"/>
              <a:gd name="connsiteY21279" fmla="*/ 2775306 h 6933129"/>
              <a:gd name="connsiteX21280" fmla="*/ 5461722 w 12207421"/>
              <a:gd name="connsiteY21280" fmla="*/ 2766136 h 6933129"/>
              <a:gd name="connsiteX21281" fmla="*/ 5466660 w 12207421"/>
              <a:gd name="connsiteY21281" fmla="*/ 2761903 h 6933129"/>
              <a:gd name="connsiteX21282" fmla="*/ 5466660 w 12207421"/>
              <a:gd name="connsiteY21282" fmla="*/ 2761197 h 6933129"/>
              <a:gd name="connsiteX21283" fmla="*/ 5465249 w 12207421"/>
              <a:gd name="connsiteY21283" fmla="*/ 2738623 h 6933129"/>
              <a:gd name="connsiteX21284" fmla="*/ 5448318 w 12207421"/>
              <a:gd name="connsiteY21284" fmla="*/ 2746384 h 6933129"/>
              <a:gd name="connsiteX21285" fmla="*/ 5444791 w 12207421"/>
              <a:gd name="connsiteY21285" fmla="*/ 2747089 h 6933129"/>
              <a:gd name="connsiteX21286" fmla="*/ 5438442 w 12207421"/>
              <a:gd name="connsiteY21286" fmla="*/ 2743561 h 6933129"/>
              <a:gd name="connsiteX21287" fmla="*/ 5441264 w 12207421"/>
              <a:gd name="connsiteY21287" fmla="*/ 2733685 h 6933129"/>
              <a:gd name="connsiteX21288" fmla="*/ 5464543 w 12207421"/>
              <a:gd name="connsiteY21288" fmla="*/ 2723809 h 6933129"/>
              <a:gd name="connsiteX21289" fmla="*/ 5463133 w 12207421"/>
              <a:gd name="connsiteY21289" fmla="*/ 2691358 h 6933129"/>
              <a:gd name="connsiteX21290" fmla="*/ 5469482 w 12207421"/>
              <a:gd name="connsiteY21290" fmla="*/ 2683598 h 6933129"/>
              <a:gd name="connsiteX21291" fmla="*/ 5528738 w 12207421"/>
              <a:gd name="connsiteY21291" fmla="*/ 2677955 h 6933129"/>
              <a:gd name="connsiteX21292" fmla="*/ 5533676 w 12207421"/>
              <a:gd name="connsiteY21292" fmla="*/ 2686419 h 6933129"/>
              <a:gd name="connsiteX21293" fmla="*/ 5546374 w 12207421"/>
              <a:gd name="connsiteY21293" fmla="*/ 2730862 h 6933129"/>
              <a:gd name="connsiteX21294" fmla="*/ 5549196 w 12207421"/>
              <a:gd name="connsiteY21294" fmla="*/ 2732979 h 6933129"/>
              <a:gd name="connsiteX21295" fmla="*/ 5553429 w 12207421"/>
              <a:gd name="connsiteY21295" fmla="*/ 2727335 h 6933129"/>
              <a:gd name="connsiteX21296" fmla="*/ 5559072 w 12207421"/>
              <a:gd name="connsiteY21296" fmla="*/ 2694885 h 6933129"/>
              <a:gd name="connsiteX21297" fmla="*/ 5564716 w 12207421"/>
              <a:gd name="connsiteY21297" fmla="*/ 2687830 h 6933129"/>
              <a:gd name="connsiteX21298" fmla="*/ 5572476 w 12207421"/>
              <a:gd name="connsiteY21298" fmla="*/ 2692768 h 6933129"/>
              <a:gd name="connsiteX21299" fmla="*/ 5580941 w 12207421"/>
              <a:gd name="connsiteY21299" fmla="*/ 2780949 h 6933129"/>
              <a:gd name="connsiteX21300" fmla="*/ 5525916 w 12207421"/>
              <a:gd name="connsiteY21300" fmla="*/ 2850788 h 6933129"/>
              <a:gd name="connsiteX21301" fmla="*/ 5523800 w 12207421"/>
              <a:gd name="connsiteY21301" fmla="*/ 2850788 h 6933129"/>
              <a:gd name="connsiteX21302" fmla="*/ 5516746 w 12207421"/>
              <a:gd name="connsiteY21302" fmla="*/ 2845850 h 6933129"/>
              <a:gd name="connsiteX21303" fmla="*/ 5520978 w 12207421"/>
              <a:gd name="connsiteY21303" fmla="*/ 2836679 h 6933129"/>
              <a:gd name="connsiteX21304" fmla="*/ 5568948 w 12207421"/>
              <a:gd name="connsiteY21304" fmla="*/ 2778128 h 6933129"/>
              <a:gd name="connsiteX21305" fmla="*/ 5568243 w 12207421"/>
              <a:gd name="connsiteY21305" fmla="*/ 2730862 h 6933129"/>
              <a:gd name="connsiteX21306" fmla="*/ 5567538 w 12207421"/>
              <a:gd name="connsiteY21306" fmla="*/ 2732979 h 6933129"/>
              <a:gd name="connsiteX21307" fmla="*/ 5549196 w 12207421"/>
              <a:gd name="connsiteY21307" fmla="*/ 2747089 h 6933129"/>
              <a:gd name="connsiteX21308" fmla="*/ 5537204 w 12207421"/>
              <a:gd name="connsiteY21308" fmla="*/ 2740739 h 6933129"/>
              <a:gd name="connsiteX21309" fmla="*/ 5520273 w 12207421"/>
              <a:gd name="connsiteY21309" fmla="*/ 2682893 h 6933129"/>
              <a:gd name="connsiteX21310" fmla="*/ 5528738 w 12207421"/>
              <a:gd name="connsiteY21310" fmla="*/ 2677955 h 6933129"/>
              <a:gd name="connsiteX21311" fmla="*/ 3636370 w 12207421"/>
              <a:gd name="connsiteY21311" fmla="*/ 2671000 h 6933129"/>
              <a:gd name="connsiteX21312" fmla="*/ 3646246 w 12207421"/>
              <a:gd name="connsiteY21312" fmla="*/ 2673117 h 6933129"/>
              <a:gd name="connsiteX21313" fmla="*/ 3649773 w 12207421"/>
              <a:gd name="connsiteY21313" fmla="*/ 2830431 h 6933129"/>
              <a:gd name="connsiteX21314" fmla="*/ 3643424 w 12207421"/>
              <a:gd name="connsiteY21314" fmla="*/ 2833958 h 6933129"/>
              <a:gd name="connsiteX21315" fmla="*/ 3639897 w 12207421"/>
              <a:gd name="connsiteY21315" fmla="*/ 2833253 h 6933129"/>
              <a:gd name="connsiteX21316" fmla="*/ 3637075 w 12207421"/>
              <a:gd name="connsiteY21316" fmla="*/ 2824082 h 6933129"/>
              <a:gd name="connsiteX21317" fmla="*/ 3634253 w 12207421"/>
              <a:gd name="connsiteY21317" fmla="*/ 2680876 h 6933129"/>
              <a:gd name="connsiteX21318" fmla="*/ 3636370 w 12207421"/>
              <a:gd name="connsiteY21318" fmla="*/ 2671000 h 6933129"/>
              <a:gd name="connsiteX21319" fmla="*/ 9318363 w 12207421"/>
              <a:gd name="connsiteY21319" fmla="*/ 2670195 h 6933129"/>
              <a:gd name="connsiteX21320" fmla="*/ 9326828 w 12207421"/>
              <a:gd name="connsiteY21320" fmla="*/ 2675838 h 6933129"/>
              <a:gd name="connsiteX21321" fmla="*/ 9321185 w 12207421"/>
              <a:gd name="connsiteY21321" fmla="*/ 2684303 h 6933129"/>
              <a:gd name="connsiteX21322" fmla="*/ 9153290 w 12207421"/>
              <a:gd name="connsiteY21322" fmla="*/ 2718165 h 6933129"/>
              <a:gd name="connsiteX21323" fmla="*/ 9151879 w 12207421"/>
              <a:gd name="connsiteY21323" fmla="*/ 2718165 h 6933129"/>
              <a:gd name="connsiteX21324" fmla="*/ 9144825 w 12207421"/>
              <a:gd name="connsiteY21324" fmla="*/ 2712521 h 6933129"/>
              <a:gd name="connsiteX21325" fmla="*/ 9150468 w 12207421"/>
              <a:gd name="connsiteY21325" fmla="*/ 2704057 h 6933129"/>
              <a:gd name="connsiteX21326" fmla="*/ 5369309 w 12207421"/>
              <a:gd name="connsiteY21326" fmla="*/ 2669489 h 6933129"/>
              <a:gd name="connsiteX21327" fmla="*/ 5373541 w 12207421"/>
              <a:gd name="connsiteY21327" fmla="*/ 2678660 h 6933129"/>
              <a:gd name="connsiteX21328" fmla="*/ 5367898 w 12207421"/>
              <a:gd name="connsiteY21328" fmla="*/ 2742856 h 6933129"/>
              <a:gd name="connsiteX21329" fmla="*/ 5391178 w 12207421"/>
              <a:gd name="connsiteY21329" fmla="*/ 2730864 h 6933129"/>
              <a:gd name="connsiteX21330" fmla="*/ 5423629 w 12207421"/>
              <a:gd name="connsiteY21330" fmla="*/ 2747794 h 6933129"/>
              <a:gd name="connsiteX21331" fmla="*/ 5422923 w 12207421"/>
              <a:gd name="connsiteY21331" fmla="*/ 2766135 h 6933129"/>
              <a:gd name="connsiteX21332" fmla="*/ 5403171 w 12207421"/>
              <a:gd name="connsiteY21332" fmla="*/ 2800703 h 6933129"/>
              <a:gd name="connsiteX21333" fmla="*/ 5391178 w 12207421"/>
              <a:gd name="connsiteY21333" fmla="*/ 2808462 h 6933129"/>
              <a:gd name="connsiteX21334" fmla="*/ 5388356 w 12207421"/>
              <a:gd name="connsiteY21334" fmla="*/ 2808462 h 6933129"/>
              <a:gd name="connsiteX21335" fmla="*/ 5369309 w 12207421"/>
              <a:gd name="connsiteY21335" fmla="*/ 2793647 h 6933129"/>
              <a:gd name="connsiteX21336" fmla="*/ 5360138 w 12207421"/>
              <a:gd name="connsiteY21336" fmla="*/ 2673721 h 6933129"/>
              <a:gd name="connsiteX21337" fmla="*/ 5369309 w 12207421"/>
              <a:gd name="connsiteY21337" fmla="*/ 2669489 h 6933129"/>
              <a:gd name="connsiteX21338" fmla="*/ 6085340 w 12207421"/>
              <a:gd name="connsiteY21338" fmla="*/ 2658819 h 6933129"/>
              <a:gd name="connsiteX21339" fmla="*/ 6103681 w 12207421"/>
              <a:gd name="connsiteY21339" fmla="*/ 2661023 h 6933129"/>
              <a:gd name="connsiteX21340" fmla="*/ 6107209 w 12207421"/>
              <a:gd name="connsiteY21340" fmla="*/ 2670194 h 6933129"/>
              <a:gd name="connsiteX21341" fmla="*/ 6098038 w 12207421"/>
              <a:gd name="connsiteY21341" fmla="*/ 2673721 h 6933129"/>
              <a:gd name="connsiteX21342" fmla="*/ 6075464 w 12207421"/>
              <a:gd name="connsiteY21342" fmla="*/ 2677955 h 6933129"/>
              <a:gd name="connsiteX21343" fmla="*/ 6064882 w 12207421"/>
              <a:gd name="connsiteY21343" fmla="*/ 2698413 h 6933129"/>
              <a:gd name="connsiteX21344" fmla="*/ 6078991 w 12207421"/>
              <a:gd name="connsiteY21344" fmla="*/ 2716754 h 6933129"/>
              <a:gd name="connsiteX21345" fmla="*/ 6102271 w 12207421"/>
              <a:gd name="connsiteY21345" fmla="*/ 2716754 h 6933129"/>
              <a:gd name="connsiteX21346" fmla="*/ 6111441 w 12207421"/>
              <a:gd name="connsiteY21346" fmla="*/ 2718872 h 6933129"/>
              <a:gd name="connsiteX21347" fmla="*/ 6109325 w 12207421"/>
              <a:gd name="connsiteY21347" fmla="*/ 2728747 h 6933129"/>
              <a:gd name="connsiteX21348" fmla="*/ 6090984 w 12207421"/>
              <a:gd name="connsiteY21348" fmla="*/ 2733685 h 6933129"/>
              <a:gd name="connsiteX21349" fmla="*/ 6072642 w 12207421"/>
              <a:gd name="connsiteY21349" fmla="*/ 2729452 h 6933129"/>
              <a:gd name="connsiteX21350" fmla="*/ 6050772 w 12207421"/>
              <a:gd name="connsiteY21350" fmla="*/ 2699824 h 6933129"/>
              <a:gd name="connsiteX21351" fmla="*/ 6066999 w 12207421"/>
              <a:gd name="connsiteY21351" fmla="*/ 2666667 h 6933129"/>
              <a:gd name="connsiteX21352" fmla="*/ 6085340 w 12207421"/>
              <a:gd name="connsiteY21352" fmla="*/ 2658819 h 6933129"/>
              <a:gd name="connsiteX21353" fmla="*/ 2597254 w 12207421"/>
              <a:gd name="connsiteY21353" fmla="*/ 2656185 h 6933129"/>
              <a:gd name="connsiteX21354" fmla="*/ 2607130 w 12207421"/>
              <a:gd name="connsiteY21354" fmla="*/ 2657596 h 6933129"/>
              <a:gd name="connsiteX21355" fmla="*/ 2633233 w 12207421"/>
              <a:gd name="connsiteY21355" fmla="*/ 2690047 h 6933129"/>
              <a:gd name="connsiteX21356" fmla="*/ 2676265 w 12207421"/>
              <a:gd name="connsiteY21356" fmla="*/ 2658302 h 6933129"/>
              <a:gd name="connsiteX21357" fmla="*/ 2686141 w 12207421"/>
              <a:gd name="connsiteY21357" fmla="*/ 2660418 h 6933129"/>
              <a:gd name="connsiteX21358" fmla="*/ 2684024 w 12207421"/>
              <a:gd name="connsiteY21358" fmla="*/ 2671705 h 6933129"/>
              <a:gd name="connsiteX21359" fmla="*/ 2642403 w 12207421"/>
              <a:gd name="connsiteY21359" fmla="*/ 2702039 h 6933129"/>
              <a:gd name="connsiteX21360" fmla="*/ 2667799 w 12207421"/>
              <a:gd name="connsiteY21360" fmla="*/ 2733784 h 6933129"/>
              <a:gd name="connsiteX21361" fmla="*/ 2666388 w 12207421"/>
              <a:gd name="connsiteY21361" fmla="*/ 2743660 h 6933129"/>
              <a:gd name="connsiteX21362" fmla="*/ 2662156 w 12207421"/>
              <a:gd name="connsiteY21362" fmla="*/ 2745071 h 6933129"/>
              <a:gd name="connsiteX21363" fmla="*/ 2656512 w 12207421"/>
              <a:gd name="connsiteY21363" fmla="*/ 2742249 h 6933129"/>
              <a:gd name="connsiteX21364" fmla="*/ 2631116 w 12207421"/>
              <a:gd name="connsiteY21364" fmla="*/ 2710504 h 6933129"/>
              <a:gd name="connsiteX21365" fmla="*/ 2621239 w 12207421"/>
              <a:gd name="connsiteY21365" fmla="*/ 2719675 h 6933129"/>
              <a:gd name="connsiteX21366" fmla="*/ 2609952 w 12207421"/>
              <a:gd name="connsiteY21366" fmla="*/ 2742249 h 6933129"/>
              <a:gd name="connsiteX21367" fmla="*/ 2606425 w 12207421"/>
              <a:gd name="connsiteY21367" fmla="*/ 2751420 h 6933129"/>
              <a:gd name="connsiteX21368" fmla="*/ 2603603 w 12207421"/>
              <a:gd name="connsiteY21368" fmla="*/ 2752125 h 6933129"/>
              <a:gd name="connsiteX21369" fmla="*/ 2597254 w 12207421"/>
              <a:gd name="connsiteY21369" fmla="*/ 2747893 h 6933129"/>
              <a:gd name="connsiteX21370" fmla="*/ 2612069 w 12207421"/>
              <a:gd name="connsiteY21370" fmla="*/ 2709093 h 6933129"/>
              <a:gd name="connsiteX21371" fmla="*/ 2622650 w 12207421"/>
              <a:gd name="connsiteY21371" fmla="*/ 2699217 h 6933129"/>
              <a:gd name="connsiteX21372" fmla="*/ 2595843 w 12207421"/>
              <a:gd name="connsiteY21372" fmla="*/ 2666062 h 6933129"/>
              <a:gd name="connsiteX21373" fmla="*/ 2597254 w 12207421"/>
              <a:gd name="connsiteY21373" fmla="*/ 2656185 h 6933129"/>
              <a:gd name="connsiteX21374" fmla="*/ 5690998 w 12207421"/>
              <a:gd name="connsiteY21374" fmla="*/ 2653969 h 6933129"/>
              <a:gd name="connsiteX21375" fmla="*/ 5698758 w 12207421"/>
              <a:gd name="connsiteY21375" fmla="*/ 2660318 h 6933129"/>
              <a:gd name="connsiteX21376" fmla="*/ 5701579 w 12207421"/>
              <a:gd name="connsiteY21376" fmla="*/ 2702645 h 6933129"/>
              <a:gd name="connsiteX21377" fmla="*/ 5721332 w 12207421"/>
              <a:gd name="connsiteY21377" fmla="*/ 2692064 h 6933129"/>
              <a:gd name="connsiteX21378" fmla="*/ 5742495 w 12207421"/>
              <a:gd name="connsiteY21378" fmla="*/ 2697708 h 6933129"/>
              <a:gd name="connsiteX21379" fmla="*/ 5750255 w 12207421"/>
              <a:gd name="connsiteY21379" fmla="*/ 2716049 h 6933129"/>
              <a:gd name="connsiteX21380" fmla="*/ 5739673 w 12207421"/>
              <a:gd name="connsiteY21380" fmla="*/ 2741445 h 6933129"/>
              <a:gd name="connsiteX21381" fmla="*/ 5702285 w 12207421"/>
              <a:gd name="connsiteY21381" fmla="*/ 2757671 h 6933129"/>
              <a:gd name="connsiteX21382" fmla="*/ 5698052 w 12207421"/>
              <a:gd name="connsiteY21382" fmla="*/ 2759081 h 6933129"/>
              <a:gd name="connsiteX21383" fmla="*/ 5690998 w 12207421"/>
              <a:gd name="connsiteY21383" fmla="*/ 2752732 h 6933129"/>
              <a:gd name="connsiteX21384" fmla="*/ 5684649 w 12207421"/>
              <a:gd name="connsiteY21384" fmla="*/ 2661730 h 6933129"/>
              <a:gd name="connsiteX21385" fmla="*/ 5690998 w 12207421"/>
              <a:gd name="connsiteY21385" fmla="*/ 2653969 h 6933129"/>
              <a:gd name="connsiteX21386" fmla="*/ 7673979 w 12207421"/>
              <a:gd name="connsiteY21386" fmla="*/ 2648326 h 6933129"/>
              <a:gd name="connsiteX21387" fmla="*/ 7668336 w 12207421"/>
              <a:gd name="connsiteY21387" fmla="*/ 2888177 h 6933129"/>
              <a:gd name="connsiteX21388" fmla="*/ 7800959 w 12207421"/>
              <a:gd name="connsiteY21388" fmla="*/ 2888882 h 6933129"/>
              <a:gd name="connsiteX21389" fmla="*/ 7800959 w 12207421"/>
              <a:gd name="connsiteY21389" fmla="*/ 2890997 h 6933129"/>
              <a:gd name="connsiteX21390" fmla="*/ 7804486 w 12207421"/>
              <a:gd name="connsiteY21390" fmla="*/ 2890292 h 6933129"/>
              <a:gd name="connsiteX21391" fmla="*/ 7811540 w 12207421"/>
              <a:gd name="connsiteY21391" fmla="*/ 2897346 h 6933129"/>
              <a:gd name="connsiteX21392" fmla="*/ 7817889 w 12207421"/>
              <a:gd name="connsiteY21392" fmla="*/ 3063125 h 6933129"/>
              <a:gd name="connsiteX21393" fmla="*/ 8366017 w 12207421"/>
              <a:gd name="connsiteY21393" fmla="*/ 3061009 h 6933129"/>
              <a:gd name="connsiteX21394" fmla="*/ 7906775 w 12207421"/>
              <a:gd name="connsiteY21394" fmla="*/ 2787298 h 6933129"/>
              <a:gd name="connsiteX21395" fmla="*/ 7905364 w 12207421"/>
              <a:gd name="connsiteY21395" fmla="*/ 2788708 h 6933129"/>
              <a:gd name="connsiteX21396" fmla="*/ 7886317 w 12207421"/>
              <a:gd name="connsiteY21396" fmla="*/ 2807755 h 6933129"/>
              <a:gd name="connsiteX21397" fmla="*/ 7881379 w 12207421"/>
              <a:gd name="connsiteY21397" fmla="*/ 2809872 h 6933129"/>
              <a:gd name="connsiteX21398" fmla="*/ 7876441 w 12207421"/>
              <a:gd name="connsiteY21398" fmla="*/ 2807755 h 6933129"/>
              <a:gd name="connsiteX21399" fmla="*/ 7876441 w 12207421"/>
              <a:gd name="connsiteY21399" fmla="*/ 2797879 h 6933129"/>
              <a:gd name="connsiteX21400" fmla="*/ 7894783 w 12207421"/>
              <a:gd name="connsiteY21400" fmla="*/ 2779538 h 6933129"/>
              <a:gd name="connsiteX21401" fmla="*/ 8915557 w 12207421"/>
              <a:gd name="connsiteY21401" fmla="*/ 2644093 h 6933129"/>
              <a:gd name="connsiteX21402" fmla="*/ 8905681 w 12207421"/>
              <a:gd name="connsiteY21402" fmla="*/ 2646209 h 6933129"/>
              <a:gd name="connsiteX21403" fmla="*/ 8902154 w 12207421"/>
              <a:gd name="connsiteY21403" fmla="*/ 2651853 h 6933129"/>
              <a:gd name="connsiteX21404" fmla="*/ 8901448 w 12207421"/>
              <a:gd name="connsiteY21404" fmla="*/ 2653969 h 6933129"/>
              <a:gd name="connsiteX21405" fmla="*/ 8902154 w 12207421"/>
              <a:gd name="connsiteY21405" fmla="*/ 2662435 h 6933129"/>
              <a:gd name="connsiteX21406" fmla="*/ 8885222 w 12207421"/>
              <a:gd name="connsiteY21406" fmla="*/ 2704055 h 6933129"/>
              <a:gd name="connsiteX21407" fmla="*/ 8894393 w 12207421"/>
              <a:gd name="connsiteY21407" fmla="*/ 2724513 h 6933129"/>
              <a:gd name="connsiteX21408" fmla="*/ 8907092 w 12207421"/>
              <a:gd name="connsiteY21408" fmla="*/ 2729451 h 6933129"/>
              <a:gd name="connsiteX21409" fmla="*/ 8924728 w 12207421"/>
              <a:gd name="connsiteY21409" fmla="*/ 2715342 h 6933129"/>
              <a:gd name="connsiteX21410" fmla="*/ 8930371 w 12207421"/>
              <a:gd name="connsiteY21410" fmla="*/ 2687830 h 6933129"/>
              <a:gd name="connsiteX21411" fmla="*/ 8929666 w 12207421"/>
              <a:gd name="connsiteY21411" fmla="*/ 2660318 h 6933129"/>
              <a:gd name="connsiteX21412" fmla="*/ 8915557 w 12207421"/>
              <a:gd name="connsiteY21412" fmla="*/ 2644093 h 6933129"/>
              <a:gd name="connsiteX21413" fmla="*/ 3921368 w 12207421"/>
              <a:gd name="connsiteY21413" fmla="*/ 2641371 h 6933129"/>
              <a:gd name="connsiteX21414" fmla="*/ 3926306 w 12207421"/>
              <a:gd name="connsiteY21414" fmla="*/ 2647720 h 6933129"/>
              <a:gd name="connsiteX21415" fmla="*/ 3933361 w 12207421"/>
              <a:gd name="connsiteY21415" fmla="*/ 2723203 h 6933129"/>
              <a:gd name="connsiteX21416" fmla="*/ 3927012 w 12207421"/>
              <a:gd name="connsiteY21416" fmla="*/ 2730963 h 6933129"/>
              <a:gd name="connsiteX21417" fmla="*/ 3926306 w 12207421"/>
              <a:gd name="connsiteY21417" fmla="*/ 2730963 h 6933129"/>
              <a:gd name="connsiteX21418" fmla="*/ 3919252 w 12207421"/>
              <a:gd name="connsiteY21418" fmla="*/ 2724614 h 6933129"/>
              <a:gd name="connsiteX21419" fmla="*/ 3914314 w 12207421"/>
              <a:gd name="connsiteY21419" fmla="*/ 2668883 h 6933129"/>
              <a:gd name="connsiteX21420" fmla="*/ 3903027 w 12207421"/>
              <a:gd name="connsiteY21420" fmla="*/ 2685109 h 6933129"/>
              <a:gd name="connsiteX21421" fmla="*/ 3892444 w 12207421"/>
              <a:gd name="connsiteY21421" fmla="*/ 2686520 h 6933129"/>
              <a:gd name="connsiteX21422" fmla="*/ 3891033 w 12207421"/>
              <a:gd name="connsiteY21422" fmla="*/ 2676644 h 6933129"/>
              <a:gd name="connsiteX21423" fmla="*/ 3913609 w 12207421"/>
              <a:gd name="connsiteY21423" fmla="*/ 2644193 h 6933129"/>
              <a:gd name="connsiteX21424" fmla="*/ 3921368 w 12207421"/>
              <a:gd name="connsiteY21424" fmla="*/ 2641371 h 6933129"/>
              <a:gd name="connsiteX21425" fmla="*/ 11655859 w 12207421"/>
              <a:gd name="connsiteY21425" fmla="*/ 2639011 h 6933129"/>
              <a:gd name="connsiteX21426" fmla="*/ 11662914 w 12207421"/>
              <a:gd name="connsiteY21426" fmla="*/ 2646064 h 6933129"/>
              <a:gd name="connsiteX21427" fmla="*/ 11662914 w 12207421"/>
              <a:gd name="connsiteY21427" fmla="*/ 2667933 h 6933129"/>
              <a:gd name="connsiteX21428" fmla="*/ 11655859 w 12207421"/>
              <a:gd name="connsiteY21428" fmla="*/ 2674987 h 6933129"/>
              <a:gd name="connsiteX21429" fmla="*/ 11648805 w 12207421"/>
              <a:gd name="connsiteY21429" fmla="*/ 2667933 h 6933129"/>
              <a:gd name="connsiteX21430" fmla="*/ 11648805 w 12207421"/>
              <a:gd name="connsiteY21430" fmla="*/ 2646064 h 6933129"/>
              <a:gd name="connsiteX21431" fmla="*/ 11655859 w 12207421"/>
              <a:gd name="connsiteY21431" fmla="*/ 2639011 h 6933129"/>
              <a:gd name="connsiteX21432" fmla="*/ 1695723 w 12207421"/>
              <a:gd name="connsiteY21432" fmla="*/ 2637139 h 6933129"/>
              <a:gd name="connsiteX21433" fmla="*/ 1702778 w 12207421"/>
              <a:gd name="connsiteY21433" fmla="*/ 2644193 h 6933129"/>
              <a:gd name="connsiteX21434" fmla="*/ 1702778 w 12207421"/>
              <a:gd name="connsiteY21434" fmla="*/ 2670295 h 6933129"/>
              <a:gd name="connsiteX21435" fmla="*/ 1695723 w 12207421"/>
              <a:gd name="connsiteY21435" fmla="*/ 2677350 h 6933129"/>
              <a:gd name="connsiteX21436" fmla="*/ 1688668 w 12207421"/>
              <a:gd name="connsiteY21436" fmla="*/ 2670295 h 6933129"/>
              <a:gd name="connsiteX21437" fmla="*/ 1688668 w 12207421"/>
              <a:gd name="connsiteY21437" fmla="*/ 2644193 h 6933129"/>
              <a:gd name="connsiteX21438" fmla="*/ 1695723 w 12207421"/>
              <a:gd name="connsiteY21438" fmla="*/ 2637139 h 6933129"/>
              <a:gd name="connsiteX21439" fmla="*/ 8816089 w 12207421"/>
              <a:gd name="connsiteY21439" fmla="*/ 2635628 h 6933129"/>
              <a:gd name="connsiteX21440" fmla="*/ 8821027 w 12207421"/>
              <a:gd name="connsiteY21440" fmla="*/ 2642682 h 6933129"/>
              <a:gd name="connsiteX21441" fmla="*/ 8818206 w 12207421"/>
              <a:gd name="connsiteY21441" fmla="*/ 2741443 h 6933129"/>
              <a:gd name="connsiteX21442" fmla="*/ 8811151 w 12207421"/>
              <a:gd name="connsiteY21442" fmla="*/ 2748499 h 6933129"/>
              <a:gd name="connsiteX21443" fmla="*/ 8804097 w 12207421"/>
              <a:gd name="connsiteY21443" fmla="*/ 2741443 h 6933129"/>
              <a:gd name="connsiteX21444" fmla="*/ 8806213 w 12207421"/>
              <a:gd name="connsiteY21444" fmla="*/ 2668783 h 6933129"/>
              <a:gd name="connsiteX21445" fmla="*/ 8797748 w 12207421"/>
              <a:gd name="connsiteY21445" fmla="*/ 2682186 h 6933129"/>
              <a:gd name="connsiteX21446" fmla="*/ 8787871 w 12207421"/>
              <a:gd name="connsiteY21446" fmla="*/ 2684303 h 6933129"/>
              <a:gd name="connsiteX21447" fmla="*/ 8785755 w 12207421"/>
              <a:gd name="connsiteY21447" fmla="*/ 2674427 h 6933129"/>
              <a:gd name="connsiteX21448" fmla="*/ 8808329 w 12207421"/>
              <a:gd name="connsiteY21448" fmla="*/ 2638449 h 6933129"/>
              <a:gd name="connsiteX21449" fmla="*/ 8816089 w 12207421"/>
              <a:gd name="connsiteY21449" fmla="*/ 2635628 h 6933129"/>
              <a:gd name="connsiteX21450" fmla="*/ 7012298 w 12207421"/>
              <a:gd name="connsiteY21450" fmla="*/ 2634923 h 6933129"/>
              <a:gd name="connsiteX21451" fmla="*/ 7020763 w 12207421"/>
              <a:gd name="connsiteY21451" fmla="*/ 2640566 h 6933129"/>
              <a:gd name="connsiteX21452" fmla="*/ 7024292 w 12207421"/>
              <a:gd name="connsiteY21452" fmla="*/ 2658907 h 6933129"/>
              <a:gd name="connsiteX21453" fmla="*/ 7018647 w 12207421"/>
              <a:gd name="connsiteY21453" fmla="*/ 2667372 h 6933129"/>
              <a:gd name="connsiteX21454" fmla="*/ 7017236 w 12207421"/>
              <a:gd name="connsiteY21454" fmla="*/ 2667372 h 6933129"/>
              <a:gd name="connsiteX21455" fmla="*/ 7010182 w 12207421"/>
              <a:gd name="connsiteY21455" fmla="*/ 2661730 h 6933129"/>
              <a:gd name="connsiteX21456" fmla="*/ 7006655 w 12207421"/>
              <a:gd name="connsiteY21456" fmla="*/ 2643387 h 6933129"/>
              <a:gd name="connsiteX21457" fmla="*/ 7012298 w 12207421"/>
              <a:gd name="connsiteY21457" fmla="*/ 2634923 h 6933129"/>
              <a:gd name="connsiteX21458" fmla="*/ 1106672 w 12207421"/>
              <a:gd name="connsiteY21458" fmla="*/ 2633612 h 6933129"/>
              <a:gd name="connsiteX21459" fmla="*/ 1113727 w 12207421"/>
              <a:gd name="connsiteY21459" fmla="*/ 2640666 h 6933129"/>
              <a:gd name="connsiteX21460" fmla="*/ 1113727 w 12207421"/>
              <a:gd name="connsiteY21460" fmla="*/ 2662535 h 6933129"/>
              <a:gd name="connsiteX21461" fmla="*/ 1106672 w 12207421"/>
              <a:gd name="connsiteY21461" fmla="*/ 2669589 h 6933129"/>
              <a:gd name="connsiteX21462" fmla="*/ 1099619 w 12207421"/>
              <a:gd name="connsiteY21462" fmla="*/ 2662535 h 6933129"/>
              <a:gd name="connsiteX21463" fmla="*/ 1099619 w 12207421"/>
              <a:gd name="connsiteY21463" fmla="*/ 2640666 h 6933129"/>
              <a:gd name="connsiteX21464" fmla="*/ 1106672 w 12207421"/>
              <a:gd name="connsiteY21464" fmla="*/ 2633612 h 6933129"/>
              <a:gd name="connsiteX21465" fmla="*/ 7667630 w 12207421"/>
              <a:gd name="connsiteY21465" fmla="*/ 2631395 h 6933129"/>
              <a:gd name="connsiteX21466" fmla="*/ 7669041 w 12207421"/>
              <a:gd name="connsiteY21466" fmla="*/ 2631395 h 6933129"/>
              <a:gd name="connsiteX21467" fmla="*/ 7673979 w 12207421"/>
              <a:gd name="connsiteY21467" fmla="*/ 2632101 h 6933129"/>
              <a:gd name="connsiteX21468" fmla="*/ 8394235 w 12207421"/>
              <a:gd name="connsiteY21468" fmla="*/ 3061009 h 6933129"/>
              <a:gd name="connsiteX21469" fmla="*/ 8396351 w 12207421"/>
              <a:gd name="connsiteY21469" fmla="*/ 3070885 h 6933129"/>
              <a:gd name="connsiteX21470" fmla="*/ 8393529 w 12207421"/>
              <a:gd name="connsiteY21470" fmla="*/ 3074412 h 6933129"/>
              <a:gd name="connsiteX21471" fmla="*/ 8390002 w 12207421"/>
              <a:gd name="connsiteY21471" fmla="*/ 3075118 h 6933129"/>
              <a:gd name="connsiteX21472" fmla="*/ 7815773 w 12207421"/>
              <a:gd name="connsiteY21472" fmla="*/ 3077234 h 6933129"/>
              <a:gd name="connsiteX21473" fmla="*/ 7811540 w 12207421"/>
              <a:gd name="connsiteY21473" fmla="*/ 3078645 h 6933129"/>
              <a:gd name="connsiteX21474" fmla="*/ 7807308 w 12207421"/>
              <a:gd name="connsiteY21474" fmla="*/ 3077234 h 6933129"/>
              <a:gd name="connsiteX21475" fmla="*/ 7657754 w 12207421"/>
              <a:gd name="connsiteY21475" fmla="*/ 3077939 h 6933129"/>
              <a:gd name="connsiteX21476" fmla="*/ 7652816 w 12207421"/>
              <a:gd name="connsiteY21476" fmla="*/ 3075823 h 6933129"/>
              <a:gd name="connsiteX21477" fmla="*/ 7650700 w 12207421"/>
              <a:gd name="connsiteY21477" fmla="*/ 3070885 h 6933129"/>
              <a:gd name="connsiteX21478" fmla="*/ 7660576 w 12207421"/>
              <a:gd name="connsiteY21478" fmla="*/ 2638449 h 6933129"/>
              <a:gd name="connsiteX21479" fmla="*/ 7667630 w 12207421"/>
              <a:gd name="connsiteY21479" fmla="*/ 2631395 h 6933129"/>
              <a:gd name="connsiteX21480" fmla="*/ 8918379 w 12207421"/>
              <a:gd name="connsiteY21480" fmla="*/ 2629984 h 6933129"/>
              <a:gd name="connsiteX21481" fmla="*/ 8943069 w 12207421"/>
              <a:gd name="connsiteY21481" fmla="*/ 2656085 h 6933129"/>
              <a:gd name="connsiteX21482" fmla="*/ 8944480 w 12207421"/>
              <a:gd name="connsiteY21482" fmla="*/ 2688537 h 6933129"/>
              <a:gd name="connsiteX21483" fmla="*/ 8937426 w 12207421"/>
              <a:gd name="connsiteY21483" fmla="*/ 2720986 h 6933129"/>
              <a:gd name="connsiteX21484" fmla="*/ 8908503 w 12207421"/>
              <a:gd name="connsiteY21484" fmla="*/ 2742855 h 6933129"/>
              <a:gd name="connsiteX21485" fmla="*/ 8906386 w 12207421"/>
              <a:gd name="connsiteY21485" fmla="*/ 2742855 h 6933129"/>
              <a:gd name="connsiteX21486" fmla="*/ 8885222 w 12207421"/>
              <a:gd name="connsiteY21486" fmla="*/ 2734389 h 6933129"/>
              <a:gd name="connsiteX21487" fmla="*/ 8871819 w 12207421"/>
              <a:gd name="connsiteY21487" fmla="*/ 2703350 h 6933129"/>
              <a:gd name="connsiteX21488" fmla="*/ 8889455 w 12207421"/>
              <a:gd name="connsiteY21488" fmla="*/ 2655380 h 6933129"/>
              <a:gd name="connsiteX21489" fmla="*/ 8887338 w 12207421"/>
              <a:gd name="connsiteY21489" fmla="*/ 2650442 h 6933129"/>
              <a:gd name="connsiteX21490" fmla="*/ 8896510 w 12207421"/>
              <a:gd name="connsiteY21490" fmla="*/ 2634218 h 6933129"/>
              <a:gd name="connsiteX21491" fmla="*/ 8918379 w 12207421"/>
              <a:gd name="connsiteY21491" fmla="*/ 2629984 h 6933129"/>
              <a:gd name="connsiteX21492" fmla="*/ 3809909 w 12207421"/>
              <a:gd name="connsiteY21492" fmla="*/ 2629379 h 6933129"/>
              <a:gd name="connsiteX21493" fmla="*/ 3819786 w 12207421"/>
              <a:gd name="connsiteY21493" fmla="*/ 2629379 h 6933129"/>
              <a:gd name="connsiteX21494" fmla="*/ 3819786 w 12207421"/>
              <a:gd name="connsiteY21494" fmla="*/ 2639255 h 6933129"/>
              <a:gd name="connsiteX21495" fmla="*/ 3778869 w 12207421"/>
              <a:gd name="connsiteY21495" fmla="*/ 2780343 h 6933129"/>
              <a:gd name="connsiteX21496" fmla="*/ 3796506 w 12207421"/>
              <a:gd name="connsiteY21496" fmla="*/ 2818437 h 6933129"/>
              <a:gd name="connsiteX21497" fmla="*/ 3831073 w 12207421"/>
              <a:gd name="connsiteY21497" fmla="*/ 2833252 h 6933129"/>
              <a:gd name="connsiteX21498" fmla="*/ 3838832 w 12207421"/>
              <a:gd name="connsiteY21498" fmla="*/ 2839601 h 6933129"/>
              <a:gd name="connsiteX21499" fmla="*/ 3832484 w 12207421"/>
              <a:gd name="connsiteY21499" fmla="*/ 2847360 h 6933129"/>
              <a:gd name="connsiteX21500" fmla="*/ 3826840 w 12207421"/>
              <a:gd name="connsiteY21500" fmla="*/ 2848066 h 6933129"/>
              <a:gd name="connsiteX21501" fmla="*/ 3785218 w 12207421"/>
              <a:gd name="connsiteY21501" fmla="*/ 2828314 h 6933129"/>
              <a:gd name="connsiteX21502" fmla="*/ 3765466 w 12207421"/>
              <a:gd name="connsiteY21502" fmla="*/ 2783871 h 6933129"/>
              <a:gd name="connsiteX21503" fmla="*/ 3809909 w 12207421"/>
              <a:gd name="connsiteY21503" fmla="*/ 2629379 h 6933129"/>
              <a:gd name="connsiteX21504" fmla="*/ 4112543 w 12207421"/>
              <a:gd name="connsiteY21504" fmla="*/ 2625852 h 6933129"/>
              <a:gd name="connsiteX21505" fmla="*/ 4122419 w 12207421"/>
              <a:gd name="connsiteY21505" fmla="*/ 2626558 h 6933129"/>
              <a:gd name="connsiteX21506" fmla="*/ 4152048 w 12207421"/>
              <a:gd name="connsiteY21506" fmla="*/ 2884750 h 6933129"/>
              <a:gd name="connsiteX21507" fmla="*/ 4145699 w 12207421"/>
              <a:gd name="connsiteY21507" fmla="*/ 2888277 h 6933129"/>
              <a:gd name="connsiteX21508" fmla="*/ 4142172 w 12207421"/>
              <a:gd name="connsiteY21508" fmla="*/ 2887572 h 6933129"/>
              <a:gd name="connsiteX21509" fmla="*/ 4140056 w 12207421"/>
              <a:gd name="connsiteY21509" fmla="*/ 2878401 h 6933129"/>
              <a:gd name="connsiteX21510" fmla="*/ 4111837 w 12207421"/>
              <a:gd name="connsiteY21510" fmla="*/ 2635728 h 6933129"/>
              <a:gd name="connsiteX21511" fmla="*/ 4112543 w 12207421"/>
              <a:gd name="connsiteY21511" fmla="*/ 2625852 h 6933129"/>
              <a:gd name="connsiteX21512" fmla="*/ 8758244 w 12207421"/>
              <a:gd name="connsiteY21512" fmla="*/ 2622224 h 6933129"/>
              <a:gd name="connsiteX21513" fmla="*/ 8768120 w 12207421"/>
              <a:gd name="connsiteY21513" fmla="*/ 2623635 h 6933129"/>
              <a:gd name="connsiteX21514" fmla="*/ 8766709 w 12207421"/>
              <a:gd name="connsiteY21514" fmla="*/ 2633511 h 6933129"/>
              <a:gd name="connsiteX21515" fmla="*/ 8730730 w 12207421"/>
              <a:gd name="connsiteY21515" fmla="*/ 2696295 h 6933129"/>
              <a:gd name="connsiteX21516" fmla="*/ 8756127 w 12207421"/>
              <a:gd name="connsiteY21516" fmla="*/ 2763312 h 6933129"/>
              <a:gd name="connsiteX21517" fmla="*/ 8756127 w 12207421"/>
              <a:gd name="connsiteY21517" fmla="*/ 2773188 h 6933129"/>
              <a:gd name="connsiteX21518" fmla="*/ 8751189 w 12207421"/>
              <a:gd name="connsiteY21518" fmla="*/ 2775306 h 6933129"/>
              <a:gd name="connsiteX21519" fmla="*/ 8746251 w 12207421"/>
              <a:gd name="connsiteY21519" fmla="*/ 2773188 h 6933129"/>
              <a:gd name="connsiteX21520" fmla="*/ 8716622 w 12207421"/>
              <a:gd name="connsiteY21520" fmla="*/ 2694884 h 6933129"/>
              <a:gd name="connsiteX21521" fmla="*/ 8758244 w 12207421"/>
              <a:gd name="connsiteY21521" fmla="*/ 2622224 h 6933129"/>
              <a:gd name="connsiteX21522" fmla="*/ 4754495 w 12207421"/>
              <a:gd name="connsiteY21522" fmla="*/ 2621619 h 6933129"/>
              <a:gd name="connsiteX21523" fmla="*/ 4759432 w 12207421"/>
              <a:gd name="connsiteY21523" fmla="*/ 2630084 h 6933129"/>
              <a:gd name="connsiteX21524" fmla="*/ 4753789 w 12207421"/>
              <a:gd name="connsiteY21524" fmla="*/ 2653364 h 6933129"/>
              <a:gd name="connsiteX21525" fmla="*/ 4746735 w 12207421"/>
              <a:gd name="connsiteY21525" fmla="*/ 2659008 h 6933129"/>
              <a:gd name="connsiteX21526" fmla="*/ 4745324 w 12207421"/>
              <a:gd name="connsiteY21526" fmla="*/ 2659008 h 6933129"/>
              <a:gd name="connsiteX21527" fmla="*/ 4740385 w 12207421"/>
              <a:gd name="connsiteY21527" fmla="*/ 2649837 h 6933129"/>
              <a:gd name="connsiteX21528" fmla="*/ 4746029 w 12207421"/>
              <a:gd name="connsiteY21528" fmla="*/ 2626557 h 6933129"/>
              <a:gd name="connsiteX21529" fmla="*/ 4754495 w 12207421"/>
              <a:gd name="connsiteY21529" fmla="*/ 2621619 h 6933129"/>
              <a:gd name="connsiteX21530" fmla="*/ 3156670 w 12207421"/>
              <a:gd name="connsiteY21530" fmla="*/ 2621619 h 6933129"/>
              <a:gd name="connsiteX21531" fmla="*/ 3163019 w 12207421"/>
              <a:gd name="connsiteY21531" fmla="*/ 2629380 h 6933129"/>
              <a:gd name="connsiteX21532" fmla="*/ 3155259 w 12207421"/>
              <a:gd name="connsiteY21532" fmla="*/ 2635729 h 6933129"/>
              <a:gd name="connsiteX21533" fmla="*/ 3099528 w 12207421"/>
              <a:gd name="connsiteY21533" fmla="*/ 2640667 h 6933129"/>
              <a:gd name="connsiteX21534" fmla="*/ 3097412 w 12207421"/>
              <a:gd name="connsiteY21534" fmla="*/ 2640667 h 6933129"/>
              <a:gd name="connsiteX21535" fmla="*/ 3091063 w 12207421"/>
              <a:gd name="connsiteY21535" fmla="*/ 2635729 h 6933129"/>
              <a:gd name="connsiteX21536" fmla="*/ 3096001 w 12207421"/>
              <a:gd name="connsiteY21536" fmla="*/ 2627263 h 6933129"/>
              <a:gd name="connsiteX21537" fmla="*/ 3156670 w 12207421"/>
              <a:gd name="connsiteY21537" fmla="*/ 2621619 h 6933129"/>
              <a:gd name="connsiteX21538" fmla="*/ 5047253 w 12207421"/>
              <a:gd name="connsiteY21538" fmla="*/ 2617386 h 6933129"/>
              <a:gd name="connsiteX21539" fmla="*/ 5052191 w 12207421"/>
              <a:gd name="connsiteY21539" fmla="*/ 2626557 h 6933129"/>
              <a:gd name="connsiteX21540" fmla="*/ 5043726 w 12207421"/>
              <a:gd name="connsiteY21540" fmla="*/ 2653365 h 6933129"/>
              <a:gd name="connsiteX21541" fmla="*/ 5036672 w 12207421"/>
              <a:gd name="connsiteY21541" fmla="*/ 2658303 h 6933129"/>
              <a:gd name="connsiteX21542" fmla="*/ 5034555 w 12207421"/>
              <a:gd name="connsiteY21542" fmla="*/ 2658303 h 6933129"/>
              <a:gd name="connsiteX21543" fmla="*/ 5029616 w 12207421"/>
              <a:gd name="connsiteY21543" fmla="*/ 2649132 h 6933129"/>
              <a:gd name="connsiteX21544" fmla="*/ 5038082 w 12207421"/>
              <a:gd name="connsiteY21544" fmla="*/ 2622324 h 6933129"/>
              <a:gd name="connsiteX21545" fmla="*/ 5047253 w 12207421"/>
              <a:gd name="connsiteY21545" fmla="*/ 2617386 h 6933129"/>
              <a:gd name="connsiteX21546" fmla="*/ 11823033 w 12207421"/>
              <a:gd name="connsiteY21546" fmla="*/ 2616516 h 6933129"/>
              <a:gd name="connsiteX21547" fmla="*/ 11610135 w 12207421"/>
              <a:gd name="connsiteY21547" fmla="*/ 2624401 h 6933129"/>
              <a:gd name="connsiteX21548" fmla="*/ 11611613 w 12207421"/>
              <a:gd name="connsiteY21548" fmla="*/ 2651014 h 6933129"/>
              <a:gd name="connsiteX21549" fmla="*/ 11800363 w 12207421"/>
              <a:gd name="connsiteY21549" fmla="*/ 2852085 h 6933129"/>
              <a:gd name="connsiteX21550" fmla="*/ 11833383 w 12207421"/>
              <a:gd name="connsiteY21550" fmla="*/ 2855043 h 6933129"/>
              <a:gd name="connsiteX21551" fmla="*/ 11829933 w 12207421"/>
              <a:gd name="connsiteY21551" fmla="*/ 2623416 h 6933129"/>
              <a:gd name="connsiteX21552" fmla="*/ 11815148 w 12207421"/>
              <a:gd name="connsiteY21552" fmla="*/ 2642636 h 6933129"/>
              <a:gd name="connsiteX21553" fmla="*/ 11811205 w 12207421"/>
              <a:gd name="connsiteY21553" fmla="*/ 2644607 h 6933129"/>
              <a:gd name="connsiteX21554" fmla="*/ 11808249 w 12207421"/>
              <a:gd name="connsiteY21554" fmla="*/ 2643621 h 6933129"/>
              <a:gd name="connsiteX21555" fmla="*/ 11807263 w 12207421"/>
              <a:gd name="connsiteY21555" fmla="*/ 2636723 h 6933129"/>
              <a:gd name="connsiteX21556" fmla="*/ 11592313 w 12207421"/>
              <a:gd name="connsiteY21556" fmla="*/ 2608689 h 6933129"/>
              <a:gd name="connsiteX21557" fmla="*/ 11588301 w 12207421"/>
              <a:gd name="connsiteY21557" fmla="*/ 2616186 h 6933129"/>
              <a:gd name="connsiteX21558" fmla="*/ 11592886 w 12207421"/>
              <a:gd name="connsiteY21558" fmla="*/ 2616023 h 6933129"/>
              <a:gd name="connsiteX21559" fmla="*/ 12068951 w 12207421"/>
              <a:gd name="connsiteY21559" fmla="*/ 2608138 h 6933129"/>
              <a:gd name="connsiteX21560" fmla="*/ 11839296 w 12207421"/>
              <a:gd name="connsiteY21560" fmla="*/ 2616516 h 6933129"/>
              <a:gd name="connsiteX21561" fmla="*/ 11842747 w 12207421"/>
              <a:gd name="connsiteY21561" fmla="*/ 2855535 h 6933129"/>
              <a:gd name="connsiteX21562" fmla="*/ 12046774 w 12207421"/>
              <a:gd name="connsiteY21562" fmla="*/ 2728387 h 6933129"/>
              <a:gd name="connsiteX21563" fmla="*/ 12068951 w 12207421"/>
              <a:gd name="connsiteY21563" fmla="*/ 2608138 h 6933129"/>
              <a:gd name="connsiteX21564" fmla="*/ 8954356 w 12207421"/>
              <a:gd name="connsiteY21564" fmla="*/ 2605999 h 6933129"/>
              <a:gd name="connsiteX21565" fmla="*/ 8964232 w 12207421"/>
              <a:gd name="connsiteY21565" fmla="*/ 2608116 h 6933129"/>
              <a:gd name="connsiteX21566" fmla="*/ 8967759 w 12207421"/>
              <a:gd name="connsiteY21566" fmla="*/ 2765430 h 6933129"/>
              <a:gd name="connsiteX21567" fmla="*/ 8961410 w 12207421"/>
              <a:gd name="connsiteY21567" fmla="*/ 2768957 h 6933129"/>
              <a:gd name="connsiteX21568" fmla="*/ 8957883 w 12207421"/>
              <a:gd name="connsiteY21568" fmla="*/ 2768252 h 6933129"/>
              <a:gd name="connsiteX21569" fmla="*/ 8955061 w 12207421"/>
              <a:gd name="connsiteY21569" fmla="*/ 2759081 h 6933129"/>
              <a:gd name="connsiteX21570" fmla="*/ 8952239 w 12207421"/>
              <a:gd name="connsiteY21570" fmla="*/ 2615875 h 6933129"/>
              <a:gd name="connsiteX21571" fmla="*/ 8954356 w 12207421"/>
              <a:gd name="connsiteY21571" fmla="*/ 2605999 h 6933129"/>
              <a:gd name="connsiteX21572" fmla="*/ 1041771 w 12207421"/>
              <a:gd name="connsiteY21572" fmla="*/ 2592696 h 6933129"/>
              <a:gd name="connsiteX21573" fmla="*/ 1043887 w 12207421"/>
              <a:gd name="connsiteY21573" fmla="*/ 2601867 h 6933129"/>
              <a:gd name="connsiteX21574" fmla="*/ 1017080 w 12207421"/>
              <a:gd name="connsiteY21574" fmla="*/ 2651953 h 6933129"/>
              <a:gd name="connsiteX21575" fmla="*/ 1048120 w 12207421"/>
              <a:gd name="connsiteY21575" fmla="*/ 2671706 h 6933129"/>
              <a:gd name="connsiteX21576" fmla="*/ 1050236 w 12207421"/>
              <a:gd name="connsiteY21576" fmla="*/ 2681582 h 6933129"/>
              <a:gd name="connsiteX21577" fmla="*/ 1044592 w 12207421"/>
              <a:gd name="connsiteY21577" fmla="*/ 2685109 h 6933129"/>
              <a:gd name="connsiteX21578" fmla="*/ 1041065 w 12207421"/>
              <a:gd name="connsiteY21578" fmla="*/ 2683698 h 6933129"/>
              <a:gd name="connsiteX21579" fmla="*/ 1010731 w 12207421"/>
              <a:gd name="connsiteY21579" fmla="*/ 2664651 h 6933129"/>
              <a:gd name="connsiteX21580" fmla="*/ 993095 w 12207421"/>
              <a:gd name="connsiteY21580" fmla="*/ 2697807 h 6933129"/>
              <a:gd name="connsiteX21581" fmla="*/ 986746 w 12207421"/>
              <a:gd name="connsiteY21581" fmla="*/ 2701334 h 6933129"/>
              <a:gd name="connsiteX21582" fmla="*/ 983219 w 12207421"/>
              <a:gd name="connsiteY21582" fmla="*/ 2700629 h 6933129"/>
              <a:gd name="connsiteX21583" fmla="*/ 980397 w 12207421"/>
              <a:gd name="connsiteY21583" fmla="*/ 2690753 h 6933129"/>
              <a:gd name="connsiteX21584" fmla="*/ 998739 w 12207421"/>
              <a:gd name="connsiteY21584" fmla="*/ 2656186 h 6933129"/>
              <a:gd name="connsiteX21585" fmla="*/ 969816 w 12207421"/>
              <a:gd name="connsiteY21585" fmla="*/ 2637844 h 6933129"/>
              <a:gd name="connsiteX21586" fmla="*/ 967699 w 12207421"/>
              <a:gd name="connsiteY21586" fmla="*/ 2627968 h 6933129"/>
              <a:gd name="connsiteX21587" fmla="*/ 977575 w 12207421"/>
              <a:gd name="connsiteY21587" fmla="*/ 2625852 h 6933129"/>
              <a:gd name="connsiteX21588" fmla="*/ 1005793 w 12207421"/>
              <a:gd name="connsiteY21588" fmla="*/ 2644193 h 6933129"/>
              <a:gd name="connsiteX21589" fmla="*/ 1031894 w 12207421"/>
              <a:gd name="connsiteY21589" fmla="*/ 2595518 h 6933129"/>
              <a:gd name="connsiteX21590" fmla="*/ 1041771 w 12207421"/>
              <a:gd name="connsiteY21590" fmla="*/ 2592696 h 6933129"/>
              <a:gd name="connsiteX21591" fmla="*/ 7915240 w 12207421"/>
              <a:gd name="connsiteY21591" fmla="*/ 2591184 h 6933129"/>
              <a:gd name="connsiteX21592" fmla="*/ 7925116 w 12207421"/>
              <a:gd name="connsiteY21592" fmla="*/ 2592596 h 6933129"/>
              <a:gd name="connsiteX21593" fmla="*/ 7951219 w 12207421"/>
              <a:gd name="connsiteY21593" fmla="*/ 2625046 h 6933129"/>
              <a:gd name="connsiteX21594" fmla="*/ 7994251 w 12207421"/>
              <a:gd name="connsiteY21594" fmla="*/ 2593301 h 6933129"/>
              <a:gd name="connsiteX21595" fmla="*/ 8004127 w 12207421"/>
              <a:gd name="connsiteY21595" fmla="*/ 2595417 h 6933129"/>
              <a:gd name="connsiteX21596" fmla="*/ 8002010 w 12207421"/>
              <a:gd name="connsiteY21596" fmla="*/ 2606704 h 6933129"/>
              <a:gd name="connsiteX21597" fmla="*/ 7960389 w 12207421"/>
              <a:gd name="connsiteY21597" fmla="*/ 2637038 h 6933129"/>
              <a:gd name="connsiteX21598" fmla="*/ 7985785 w 12207421"/>
              <a:gd name="connsiteY21598" fmla="*/ 2668783 h 6933129"/>
              <a:gd name="connsiteX21599" fmla="*/ 7984374 w 12207421"/>
              <a:gd name="connsiteY21599" fmla="*/ 2678659 h 6933129"/>
              <a:gd name="connsiteX21600" fmla="*/ 7980142 w 12207421"/>
              <a:gd name="connsiteY21600" fmla="*/ 2680070 h 6933129"/>
              <a:gd name="connsiteX21601" fmla="*/ 7974498 w 12207421"/>
              <a:gd name="connsiteY21601" fmla="*/ 2677248 h 6933129"/>
              <a:gd name="connsiteX21602" fmla="*/ 7949102 w 12207421"/>
              <a:gd name="connsiteY21602" fmla="*/ 2645503 h 6933129"/>
              <a:gd name="connsiteX21603" fmla="*/ 7939225 w 12207421"/>
              <a:gd name="connsiteY21603" fmla="*/ 2654674 h 6933129"/>
              <a:gd name="connsiteX21604" fmla="*/ 7927938 w 12207421"/>
              <a:gd name="connsiteY21604" fmla="*/ 2677248 h 6933129"/>
              <a:gd name="connsiteX21605" fmla="*/ 7924411 w 12207421"/>
              <a:gd name="connsiteY21605" fmla="*/ 2686419 h 6933129"/>
              <a:gd name="connsiteX21606" fmla="*/ 7921589 w 12207421"/>
              <a:gd name="connsiteY21606" fmla="*/ 2687124 h 6933129"/>
              <a:gd name="connsiteX21607" fmla="*/ 7915240 w 12207421"/>
              <a:gd name="connsiteY21607" fmla="*/ 2682893 h 6933129"/>
              <a:gd name="connsiteX21608" fmla="*/ 7930055 w 12207421"/>
              <a:gd name="connsiteY21608" fmla="*/ 2644092 h 6933129"/>
              <a:gd name="connsiteX21609" fmla="*/ 7940636 w 12207421"/>
              <a:gd name="connsiteY21609" fmla="*/ 2634216 h 6933129"/>
              <a:gd name="connsiteX21610" fmla="*/ 7913829 w 12207421"/>
              <a:gd name="connsiteY21610" fmla="*/ 2601061 h 6933129"/>
              <a:gd name="connsiteX21611" fmla="*/ 7915240 w 12207421"/>
              <a:gd name="connsiteY21611" fmla="*/ 2591184 h 6933129"/>
              <a:gd name="connsiteX21612" fmla="*/ 3074838 w 12207421"/>
              <a:gd name="connsiteY21612" fmla="*/ 2581409 h 6933129"/>
              <a:gd name="connsiteX21613" fmla="*/ 3075544 w 12207421"/>
              <a:gd name="connsiteY21613" fmla="*/ 2591285 h 6933129"/>
              <a:gd name="connsiteX21614" fmla="*/ 3045915 w 12207421"/>
              <a:gd name="connsiteY21614" fmla="*/ 2629379 h 6933129"/>
              <a:gd name="connsiteX21615" fmla="*/ 3077660 w 12207421"/>
              <a:gd name="connsiteY21615" fmla="*/ 2668884 h 6933129"/>
              <a:gd name="connsiteX21616" fmla="*/ 3076249 w 12207421"/>
              <a:gd name="connsiteY21616" fmla="*/ 2678760 h 6933129"/>
              <a:gd name="connsiteX21617" fmla="*/ 3072016 w 12207421"/>
              <a:gd name="connsiteY21617" fmla="*/ 2680171 h 6933129"/>
              <a:gd name="connsiteX21618" fmla="*/ 3066373 w 12207421"/>
              <a:gd name="connsiteY21618" fmla="*/ 2677349 h 6933129"/>
              <a:gd name="connsiteX21619" fmla="*/ 3037450 w 12207421"/>
              <a:gd name="connsiteY21619" fmla="*/ 2642077 h 6933129"/>
              <a:gd name="connsiteX21620" fmla="*/ 3012054 w 12207421"/>
              <a:gd name="connsiteY21620" fmla="*/ 2688636 h 6933129"/>
              <a:gd name="connsiteX21621" fmla="*/ 3005705 w 12207421"/>
              <a:gd name="connsiteY21621" fmla="*/ 2692869 h 6933129"/>
              <a:gd name="connsiteX21622" fmla="*/ 3002883 w 12207421"/>
              <a:gd name="connsiteY21622" fmla="*/ 2692163 h 6933129"/>
              <a:gd name="connsiteX21623" fmla="*/ 2999356 w 12207421"/>
              <a:gd name="connsiteY21623" fmla="*/ 2681582 h 6933129"/>
              <a:gd name="connsiteX21624" fmla="*/ 3027574 w 12207421"/>
              <a:gd name="connsiteY21624" fmla="*/ 2630085 h 6933129"/>
              <a:gd name="connsiteX21625" fmla="*/ 2996534 w 12207421"/>
              <a:gd name="connsiteY21625" fmla="*/ 2598340 h 6933129"/>
              <a:gd name="connsiteX21626" fmla="*/ 2996534 w 12207421"/>
              <a:gd name="connsiteY21626" fmla="*/ 2588464 h 6933129"/>
              <a:gd name="connsiteX21627" fmla="*/ 3006410 w 12207421"/>
              <a:gd name="connsiteY21627" fmla="*/ 2588464 h 6933129"/>
              <a:gd name="connsiteX21628" fmla="*/ 3036039 w 12207421"/>
              <a:gd name="connsiteY21628" fmla="*/ 2618798 h 6933129"/>
              <a:gd name="connsiteX21629" fmla="*/ 3064962 w 12207421"/>
              <a:gd name="connsiteY21629" fmla="*/ 2582115 h 6933129"/>
              <a:gd name="connsiteX21630" fmla="*/ 3074838 w 12207421"/>
              <a:gd name="connsiteY21630" fmla="*/ 2581409 h 6933129"/>
              <a:gd name="connsiteX21631" fmla="*/ 4875125 w 12207421"/>
              <a:gd name="connsiteY21631" fmla="*/ 2578587 h 6933129"/>
              <a:gd name="connsiteX21632" fmla="*/ 4882179 w 12207421"/>
              <a:gd name="connsiteY21632" fmla="*/ 2585641 h 6933129"/>
              <a:gd name="connsiteX21633" fmla="*/ 4882179 w 12207421"/>
              <a:gd name="connsiteY21633" fmla="*/ 2604689 h 6933129"/>
              <a:gd name="connsiteX21634" fmla="*/ 4899110 w 12207421"/>
              <a:gd name="connsiteY21634" fmla="*/ 2602573 h 6933129"/>
              <a:gd name="connsiteX21635" fmla="*/ 4906870 w 12207421"/>
              <a:gd name="connsiteY21635" fmla="*/ 2608922 h 6933129"/>
              <a:gd name="connsiteX21636" fmla="*/ 4900520 w 12207421"/>
              <a:gd name="connsiteY21636" fmla="*/ 2616682 h 6933129"/>
              <a:gd name="connsiteX21637" fmla="*/ 4882179 w 12207421"/>
              <a:gd name="connsiteY21637" fmla="*/ 2618798 h 6933129"/>
              <a:gd name="connsiteX21638" fmla="*/ 4882179 w 12207421"/>
              <a:gd name="connsiteY21638" fmla="*/ 2627263 h 6933129"/>
              <a:gd name="connsiteX21639" fmla="*/ 4875125 w 12207421"/>
              <a:gd name="connsiteY21639" fmla="*/ 2634318 h 6933129"/>
              <a:gd name="connsiteX21640" fmla="*/ 4868070 w 12207421"/>
              <a:gd name="connsiteY21640" fmla="*/ 2627263 h 6933129"/>
              <a:gd name="connsiteX21641" fmla="*/ 4868070 w 12207421"/>
              <a:gd name="connsiteY21641" fmla="*/ 2620209 h 6933129"/>
              <a:gd name="connsiteX21642" fmla="*/ 4852550 w 12207421"/>
              <a:gd name="connsiteY21642" fmla="*/ 2621620 h 6933129"/>
              <a:gd name="connsiteX21643" fmla="*/ 4851845 w 12207421"/>
              <a:gd name="connsiteY21643" fmla="*/ 2622325 h 6933129"/>
              <a:gd name="connsiteX21644" fmla="*/ 4844791 w 12207421"/>
              <a:gd name="connsiteY21644" fmla="*/ 2615976 h 6933129"/>
              <a:gd name="connsiteX21645" fmla="*/ 4851140 w 12207421"/>
              <a:gd name="connsiteY21645" fmla="*/ 2608216 h 6933129"/>
              <a:gd name="connsiteX21646" fmla="*/ 4868070 w 12207421"/>
              <a:gd name="connsiteY21646" fmla="*/ 2606100 h 6933129"/>
              <a:gd name="connsiteX21647" fmla="*/ 4868070 w 12207421"/>
              <a:gd name="connsiteY21647" fmla="*/ 2585641 h 6933129"/>
              <a:gd name="connsiteX21648" fmla="*/ 4875125 w 12207421"/>
              <a:gd name="connsiteY21648" fmla="*/ 2578587 h 6933129"/>
              <a:gd name="connsiteX21649" fmla="*/ 9239354 w 12207421"/>
              <a:gd name="connsiteY21649" fmla="*/ 2576370 h 6933129"/>
              <a:gd name="connsiteX21650" fmla="*/ 9244292 w 12207421"/>
              <a:gd name="connsiteY21650" fmla="*/ 2582719 h 6933129"/>
              <a:gd name="connsiteX21651" fmla="*/ 9251347 w 12207421"/>
              <a:gd name="connsiteY21651" fmla="*/ 2658202 h 6933129"/>
              <a:gd name="connsiteX21652" fmla="*/ 9244998 w 12207421"/>
              <a:gd name="connsiteY21652" fmla="*/ 2665962 h 6933129"/>
              <a:gd name="connsiteX21653" fmla="*/ 9244292 w 12207421"/>
              <a:gd name="connsiteY21653" fmla="*/ 2665962 h 6933129"/>
              <a:gd name="connsiteX21654" fmla="*/ 9237238 w 12207421"/>
              <a:gd name="connsiteY21654" fmla="*/ 2659613 h 6933129"/>
              <a:gd name="connsiteX21655" fmla="*/ 9232300 w 12207421"/>
              <a:gd name="connsiteY21655" fmla="*/ 2603882 h 6933129"/>
              <a:gd name="connsiteX21656" fmla="*/ 9221013 w 12207421"/>
              <a:gd name="connsiteY21656" fmla="*/ 2620108 h 6933129"/>
              <a:gd name="connsiteX21657" fmla="*/ 9210430 w 12207421"/>
              <a:gd name="connsiteY21657" fmla="*/ 2621519 h 6933129"/>
              <a:gd name="connsiteX21658" fmla="*/ 9209019 w 12207421"/>
              <a:gd name="connsiteY21658" fmla="*/ 2611644 h 6933129"/>
              <a:gd name="connsiteX21659" fmla="*/ 9231595 w 12207421"/>
              <a:gd name="connsiteY21659" fmla="*/ 2579192 h 6933129"/>
              <a:gd name="connsiteX21660" fmla="*/ 9239354 w 12207421"/>
              <a:gd name="connsiteY21660" fmla="*/ 2576370 h 6933129"/>
              <a:gd name="connsiteX21661" fmla="*/ 7013709 w 12207421"/>
              <a:gd name="connsiteY21661" fmla="*/ 2572138 h 6933129"/>
              <a:gd name="connsiteX21662" fmla="*/ 7020764 w 12207421"/>
              <a:gd name="connsiteY21662" fmla="*/ 2579192 h 6933129"/>
              <a:gd name="connsiteX21663" fmla="*/ 7020764 w 12207421"/>
              <a:gd name="connsiteY21663" fmla="*/ 2605294 h 6933129"/>
              <a:gd name="connsiteX21664" fmla="*/ 7013709 w 12207421"/>
              <a:gd name="connsiteY21664" fmla="*/ 2612349 h 6933129"/>
              <a:gd name="connsiteX21665" fmla="*/ 7006654 w 12207421"/>
              <a:gd name="connsiteY21665" fmla="*/ 2605294 h 6933129"/>
              <a:gd name="connsiteX21666" fmla="*/ 7006654 w 12207421"/>
              <a:gd name="connsiteY21666" fmla="*/ 2579192 h 6933129"/>
              <a:gd name="connsiteX21667" fmla="*/ 7013709 w 12207421"/>
              <a:gd name="connsiteY21667" fmla="*/ 2572138 h 6933129"/>
              <a:gd name="connsiteX21668" fmla="*/ 5105099 w 12207421"/>
              <a:gd name="connsiteY21668" fmla="*/ 2570122 h 6933129"/>
              <a:gd name="connsiteX21669" fmla="*/ 5112859 w 12207421"/>
              <a:gd name="connsiteY21669" fmla="*/ 2576471 h 6933129"/>
              <a:gd name="connsiteX21670" fmla="*/ 5116386 w 12207421"/>
              <a:gd name="connsiteY21670" fmla="*/ 2639962 h 6933129"/>
              <a:gd name="connsiteX21671" fmla="*/ 5109332 w 12207421"/>
              <a:gd name="connsiteY21671" fmla="*/ 2647721 h 6933129"/>
              <a:gd name="connsiteX21672" fmla="*/ 5102277 w 12207421"/>
              <a:gd name="connsiteY21672" fmla="*/ 2641372 h 6933129"/>
              <a:gd name="connsiteX21673" fmla="*/ 5098749 w 12207421"/>
              <a:gd name="connsiteY21673" fmla="*/ 2577882 h 6933129"/>
              <a:gd name="connsiteX21674" fmla="*/ 5105099 w 12207421"/>
              <a:gd name="connsiteY21674" fmla="*/ 2570122 h 6933129"/>
              <a:gd name="connsiteX21675" fmla="*/ 6424658 w 12207421"/>
              <a:gd name="connsiteY21675" fmla="*/ 2568611 h 6933129"/>
              <a:gd name="connsiteX21676" fmla="*/ 6431713 w 12207421"/>
              <a:gd name="connsiteY21676" fmla="*/ 2575665 h 6933129"/>
              <a:gd name="connsiteX21677" fmla="*/ 6431713 w 12207421"/>
              <a:gd name="connsiteY21677" fmla="*/ 2597534 h 6933129"/>
              <a:gd name="connsiteX21678" fmla="*/ 6424658 w 12207421"/>
              <a:gd name="connsiteY21678" fmla="*/ 2604588 h 6933129"/>
              <a:gd name="connsiteX21679" fmla="*/ 6417605 w 12207421"/>
              <a:gd name="connsiteY21679" fmla="*/ 2597534 h 6933129"/>
              <a:gd name="connsiteX21680" fmla="*/ 6417605 w 12207421"/>
              <a:gd name="connsiteY21680" fmla="*/ 2575665 h 6933129"/>
              <a:gd name="connsiteX21681" fmla="*/ 6424658 w 12207421"/>
              <a:gd name="connsiteY21681" fmla="*/ 2568611 h 6933129"/>
              <a:gd name="connsiteX21682" fmla="*/ 9127895 w 12207421"/>
              <a:gd name="connsiteY21682" fmla="*/ 2564379 h 6933129"/>
              <a:gd name="connsiteX21683" fmla="*/ 9137772 w 12207421"/>
              <a:gd name="connsiteY21683" fmla="*/ 2564379 h 6933129"/>
              <a:gd name="connsiteX21684" fmla="*/ 9137772 w 12207421"/>
              <a:gd name="connsiteY21684" fmla="*/ 2574254 h 6933129"/>
              <a:gd name="connsiteX21685" fmla="*/ 9096855 w 12207421"/>
              <a:gd name="connsiteY21685" fmla="*/ 2715342 h 6933129"/>
              <a:gd name="connsiteX21686" fmla="*/ 9114492 w 12207421"/>
              <a:gd name="connsiteY21686" fmla="*/ 2753437 h 6933129"/>
              <a:gd name="connsiteX21687" fmla="*/ 9149059 w 12207421"/>
              <a:gd name="connsiteY21687" fmla="*/ 2768252 h 6933129"/>
              <a:gd name="connsiteX21688" fmla="*/ 9156818 w 12207421"/>
              <a:gd name="connsiteY21688" fmla="*/ 2774601 h 6933129"/>
              <a:gd name="connsiteX21689" fmla="*/ 9150470 w 12207421"/>
              <a:gd name="connsiteY21689" fmla="*/ 2782359 h 6933129"/>
              <a:gd name="connsiteX21690" fmla="*/ 9144826 w 12207421"/>
              <a:gd name="connsiteY21690" fmla="*/ 2783065 h 6933129"/>
              <a:gd name="connsiteX21691" fmla="*/ 9103204 w 12207421"/>
              <a:gd name="connsiteY21691" fmla="*/ 2763313 h 6933129"/>
              <a:gd name="connsiteX21692" fmla="*/ 9083452 w 12207421"/>
              <a:gd name="connsiteY21692" fmla="*/ 2718870 h 6933129"/>
              <a:gd name="connsiteX21693" fmla="*/ 9127895 w 12207421"/>
              <a:gd name="connsiteY21693" fmla="*/ 2564379 h 6933129"/>
              <a:gd name="connsiteX21694" fmla="*/ 3227919 w 12207421"/>
              <a:gd name="connsiteY21694" fmla="*/ 2561656 h 6933129"/>
              <a:gd name="connsiteX21695" fmla="*/ 3234973 w 12207421"/>
              <a:gd name="connsiteY21695" fmla="*/ 2564478 h 6933129"/>
              <a:gd name="connsiteX21696" fmla="*/ 3260369 w 12207421"/>
              <a:gd name="connsiteY21696" fmla="*/ 2661125 h 6933129"/>
              <a:gd name="connsiteX21697" fmla="*/ 3239206 w 12207421"/>
              <a:gd name="connsiteY21697" fmla="*/ 2709800 h 6933129"/>
              <a:gd name="connsiteX21698" fmla="*/ 3206050 w 12207421"/>
              <a:gd name="connsiteY21698" fmla="*/ 2723203 h 6933129"/>
              <a:gd name="connsiteX21699" fmla="*/ 3184887 w 12207421"/>
              <a:gd name="connsiteY21699" fmla="*/ 2716854 h 6933129"/>
              <a:gd name="connsiteX21700" fmla="*/ 3182770 w 12207421"/>
              <a:gd name="connsiteY21700" fmla="*/ 2706978 h 6933129"/>
              <a:gd name="connsiteX21701" fmla="*/ 3192647 w 12207421"/>
              <a:gd name="connsiteY21701" fmla="*/ 2704862 h 6933129"/>
              <a:gd name="connsiteX21702" fmla="*/ 3229330 w 12207421"/>
              <a:gd name="connsiteY21702" fmla="*/ 2699218 h 6933129"/>
              <a:gd name="connsiteX21703" fmla="*/ 3246260 w 12207421"/>
              <a:gd name="connsiteY21703" fmla="*/ 2659008 h 6933129"/>
              <a:gd name="connsiteX21704" fmla="*/ 3234268 w 12207421"/>
              <a:gd name="connsiteY21704" fmla="*/ 2589874 h 6933129"/>
              <a:gd name="connsiteX21705" fmla="*/ 3233562 w 12207421"/>
              <a:gd name="connsiteY21705" fmla="*/ 2594812 h 6933129"/>
              <a:gd name="connsiteX21706" fmla="*/ 3213810 w 12207421"/>
              <a:gd name="connsiteY21706" fmla="*/ 2620914 h 6933129"/>
              <a:gd name="connsiteX21707" fmla="*/ 3196174 w 12207421"/>
              <a:gd name="connsiteY21707" fmla="*/ 2617386 h 6933129"/>
              <a:gd name="connsiteX21708" fmla="*/ 3179243 w 12207421"/>
              <a:gd name="connsiteY21708" fmla="*/ 2572943 h 6933129"/>
              <a:gd name="connsiteX21709" fmla="*/ 3188414 w 12207421"/>
              <a:gd name="connsiteY21709" fmla="*/ 2568711 h 6933129"/>
              <a:gd name="connsiteX21710" fmla="*/ 3192647 w 12207421"/>
              <a:gd name="connsiteY21710" fmla="*/ 2577882 h 6933129"/>
              <a:gd name="connsiteX21711" fmla="*/ 3203228 w 12207421"/>
              <a:gd name="connsiteY21711" fmla="*/ 2605394 h 6933129"/>
              <a:gd name="connsiteX21712" fmla="*/ 3210988 w 12207421"/>
              <a:gd name="connsiteY21712" fmla="*/ 2607510 h 6933129"/>
              <a:gd name="connsiteX21713" fmla="*/ 3218748 w 12207421"/>
              <a:gd name="connsiteY21713" fmla="*/ 2594107 h 6933129"/>
              <a:gd name="connsiteX21714" fmla="*/ 3219453 w 12207421"/>
              <a:gd name="connsiteY21714" fmla="*/ 2585641 h 6933129"/>
              <a:gd name="connsiteX21715" fmla="*/ 3222275 w 12207421"/>
              <a:gd name="connsiteY21715" fmla="*/ 2566595 h 6933129"/>
              <a:gd name="connsiteX21716" fmla="*/ 3227919 w 12207421"/>
              <a:gd name="connsiteY21716" fmla="*/ 2561656 h 6933129"/>
              <a:gd name="connsiteX21717" fmla="*/ 4806079 w 12207421"/>
              <a:gd name="connsiteY21717" fmla="*/ 2560863 h 6933129"/>
              <a:gd name="connsiteX21718" fmla="*/ 4814457 w 12207421"/>
              <a:gd name="connsiteY21718" fmla="*/ 2563067 h 6933129"/>
              <a:gd name="connsiteX21719" fmla="*/ 4820805 w 12207421"/>
              <a:gd name="connsiteY21719" fmla="*/ 2580703 h 6933129"/>
              <a:gd name="connsiteX21720" fmla="*/ 4819394 w 12207421"/>
              <a:gd name="connsiteY21720" fmla="*/ 2632907 h 6933129"/>
              <a:gd name="connsiteX21721" fmla="*/ 4820100 w 12207421"/>
              <a:gd name="connsiteY21721" fmla="*/ 2632907 h 6933129"/>
              <a:gd name="connsiteX21722" fmla="*/ 4822216 w 12207421"/>
              <a:gd name="connsiteY21722" fmla="*/ 2642783 h 6933129"/>
              <a:gd name="connsiteX21723" fmla="*/ 4817984 w 12207421"/>
              <a:gd name="connsiteY21723" fmla="*/ 2649837 h 6933129"/>
              <a:gd name="connsiteX21724" fmla="*/ 4811635 w 12207421"/>
              <a:gd name="connsiteY21724" fmla="*/ 2653365 h 6933129"/>
              <a:gd name="connsiteX21725" fmla="*/ 4809518 w 12207421"/>
              <a:gd name="connsiteY21725" fmla="*/ 2653365 h 6933129"/>
              <a:gd name="connsiteX21726" fmla="*/ 4804580 w 12207421"/>
              <a:gd name="connsiteY21726" fmla="*/ 2646310 h 6933129"/>
              <a:gd name="connsiteX21727" fmla="*/ 4806696 w 12207421"/>
              <a:gd name="connsiteY21727" fmla="*/ 2579998 h 6933129"/>
              <a:gd name="connsiteX21728" fmla="*/ 4806696 w 12207421"/>
              <a:gd name="connsiteY21728" fmla="*/ 2579292 h 6933129"/>
              <a:gd name="connsiteX21729" fmla="*/ 4797526 w 12207421"/>
              <a:gd name="connsiteY21729" fmla="*/ 2577881 h 6933129"/>
              <a:gd name="connsiteX21730" fmla="*/ 4798231 w 12207421"/>
              <a:gd name="connsiteY21730" fmla="*/ 2564478 h 6933129"/>
              <a:gd name="connsiteX21731" fmla="*/ 4806079 w 12207421"/>
              <a:gd name="connsiteY21731" fmla="*/ 2560863 h 6933129"/>
              <a:gd name="connsiteX21732" fmla="*/ 9430529 w 12207421"/>
              <a:gd name="connsiteY21732" fmla="*/ 2560851 h 6933129"/>
              <a:gd name="connsiteX21733" fmla="*/ 9440405 w 12207421"/>
              <a:gd name="connsiteY21733" fmla="*/ 2561557 h 6933129"/>
              <a:gd name="connsiteX21734" fmla="*/ 9470034 w 12207421"/>
              <a:gd name="connsiteY21734" fmla="*/ 2819749 h 6933129"/>
              <a:gd name="connsiteX21735" fmla="*/ 9463685 w 12207421"/>
              <a:gd name="connsiteY21735" fmla="*/ 2823276 h 6933129"/>
              <a:gd name="connsiteX21736" fmla="*/ 9460158 w 12207421"/>
              <a:gd name="connsiteY21736" fmla="*/ 2822571 h 6933129"/>
              <a:gd name="connsiteX21737" fmla="*/ 9458042 w 12207421"/>
              <a:gd name="connsiteY21737" fmla="*/ 2813400 h 6933129"/>
              <a:gd name="connsiteX21738" fmla="*/ 9429823 w 12207421"/>
              <a:gd name="connsiteY21738" fmla="*/ 2570727 h 6933129"/>
              <a:gd name="connsiteX21739" fmla="*/ 9430529 w 12207421"/>
              <a:gd name="connsiteY21739" fmla="*/ 2560851 h 6933129"/>
              <a:gd name="connsiteX21740" fmla="*/ 2485795 w 12207421"/>
              <a:gd name="connsiteY21740" fmla="*/ 2560247 h 6933129"/>
              <a:gd name="connsiteX21741" fmla="*/ 2471686 w 12207421"/>
              <a:gd name="connsiteY21741" fmla="*/ 2570123 h 6933129"/>
              <a:gd name="connsiteX21742" fmla="*/ 2466748 w 12207421"/>
              <a:gd name="connsiteY21742" fmla="*/ 2596929 h 6933129"/>
              <a:gd name="connsiteX21743" fmla="*/ 2492144 w 12207421"/>
              <a:gd name="connsiteY21743" fmla="*/ 2585642 h 6933129"/>
              <a:gd name="connsiteX21744" fmla="*/ 2498493 w 12207421"/>
              <a:gd name="connsiteY21744" fmla="*/ 2570828 h 6933129"/>
              <a:gd name="connsiteX21745" fmla="*/ 2494966 w 12207421"/>
              <a:gd name="connsiteY21745" fmla="*/ 2562363 h 6933129"/>
              <a:gd name="connsiteX21746" fmla="*/ 2487912 w 12207421"/>
              <a:gd name="connsiteY21746" fmla="*/ 2560247 h 6933129"/>
              <a:gd name="connsiteX21747" fmla="*/ 2485795 w 12207421"/>
              <a:gd name="connsiteY21747" fmla="*/ 2560247 h 6933129"/>
              <a:gd name="connsiteX21748" fmla="*/ 4659260 w 12207421"/>
              <a:gd name="connsiteY21748" fmla="*/ 2556719 h 6933129"/>
              <a:gd name="connsiteX21749" fmla="*/ 4705115 w 12207421"/>
              <a:gd name="connsiteY21749" fmla="*/ 2560951 h 6933129"/>
              <a:gd name="connsiteX21750" fmla="*/ 4710758 w 12207421"/>
              <a:gd name="connsiteY21750" fmla="*/ 2564478 h 6933129"/>
              <a:gd name="connsiteX21751" fmla="*/ 4710758 w 12207421"/>
              <a:gd name="connsiteY21751" fmla="*/ 2571533 h 6933129"/>
              <a:gd name="connsiteX21752" fmla="*/ 4699471 w 12207421"/>
              <a:gd name="connsiteY21752" fmla="*/ 2591286 h 6933129"/>
              <a:gd name="connsiteX21753" fmla="*/ 4708642 w 12207421"/>
              <a:gd name="connsiteY21753" fmla="*/ 2590581 h 6933129"/>
              <a:gd name="connsiteX21754" fmla="*/ 4716401 w 12207421"/>
              <a:gd name="connsiteY21754" fmla="*/ 2596930 h 6933129"/>
              <a:gd name="connsiteX21755" fmla="*/ 4710052 w 12207421"/>
              <a:gd name="connsiteY21755" fmla="*/ 2604690 h 6933129"/>
              <a:gd name="connsiteX21756" fmla="*/ 4691711 w 12207421"/>
              <a:gd name="connsiteY21756" fmla="*/ 2606101 h 6933129"/>
              <a:gd name="connsiteX21757" fmla="*/ 4676897 w 12207421"/>
              <a:gd name="connsiteY21757" fmla="*/ 2632202 h 6933129"/>
              <a:gd name="connsiteX21758" fmla="*/ 4714285 w 12207421"/>
              <a:gd name="connsiteY21758" fmla="*/ 2630085 h 6933129"/>
              <a:gd name="connsiteX21759" fmla="*/ 4722045 w 12207421"/>
              <a:gd name="connsiteY21759" fmla="*/ 2636434 h 6933129"/>
              <a:gd name="connsiteX21760" fmla="*/ 4715696 w 12207421"/>
              <a:gd name="connsiteY21760" fmla="*/ 2644194 h 6933129"/>
              <a:gd name="connsiteX21761" fmla="*/ 4664903 w 12207421"/>
              <a:gd name="connsiteY21761" fmla="*/ 2647016 h 6933129"/>
              <a:gd name="connsiteX21762" fmla="*/ 4664198 w 12207421"/>
              <a:gd name="connsiteY21762" fmla="*/ 2647016 h 6933129"/>
              <a:gd name="connsiteX21763" fmla="*/ 4657849 w 12207421"/>
              <a:gd name="connsiteY21763" fmla="*/ 2643489 h 6933129"/>
              <a:gd name="connsiteX21764" fmla="*/ 4657849 w 12207421"/>
              <a:gd name="connsiteY21764" fmla="*/ 2636434 h 6933129"/>
              <a:gd name="connsiteX21765" fmla="*/ 4674075 w 12207421"/>
              <a:gd name="connsiteY21765" fmla="*/ 2607511 h 6933129"/>
              <a:gd name="connsiteX21766" fmla="*/ 4659260 w 12207421"/>
              <a:gd name="connsiteY21766" fmla="*/ 2608217 h 6933129"/>
              <a:gd name="connsiteX21767" fmla="*/ 4658554 w 12207421"/>
              <a:gd name="connsiteY21767" fmla="*/ 2608217 h 6933129"/>
              <a:gd name="connsiteX21768" fmla="*/ 4651500 w 12207421"/>
              <a:gd name="connsiteY21768" fmla="*/ 2601868 h 6933129"/>
              <a:gd name="connsiteX21769" fmla="*/ 4657849 w 12207421"/>
              <a:gd name="connsiteY21769" fmla="*/ 2594108 h 6933129"/>
              <a:gd name="connsiteX21770" fmla="*/ 4681835 w 12207421"/>
              <a:gd name="connsiteY21770" fmla="*/ 2592697 h 6933129"/>
              <a:gd name="connsiteX21771" fmla="*/ 4692416 w 12207421"/>
              <a:gd name="connsiteY21771" fmla="*/ 2574355 h 6933129"/>
              <a:gd name="connsiteX21772" fmla="*/ 4657849 w 12207421"/>
              <a:gd name="connsiteY21772" fmla="*/ 2570827 h 6933129"/>
              <a:gd name="connsiteX21773" fmla="*/ 4651500 w 12207421"/>
              <a:gd name="connsiteY21773" fmla="*/ 2563068 h 6933129"/>
              <a:gd name="connsiteX21774" fmla="*/ 4659260 w 12207421"/>
              <a:gd name="connsiteY21774" fmla="*/ 2556719 h 6933129"/>
              <a:gd name="connsiteX21775" fmla="*/ 10072481 w 12207421"/>
              <a:gd name="connsiteY21775" fmla="*/ 2556618 h 6933129"/>
              <a:gd name="connsiteX21776" fmla="*/ 10077418 w 12207421"/>
              <a:gd name="connsiteY21776" fmla="*/ 2565084 h 6933129"/>
              <a:gd name="connsiteX21777" fmla="*/ 10071775 w 12207421"/>
              <a:gd name="connsiteY21777" fmla="*/ 2588363 h 6933129"/>
              <a:gd name="connsiteX21778" fmla="*/ 10064721 w 12207421"/>
              <a:gd name="connsiteY21778" fmla="*/ 2594007 h 6933129"/>
              <a:gd name="connsiteX21779" fmla="*/ 10063310 w 12207421"/>
              <a:gd name="connsiteY21779" fmla="*/ 2594007 h 6933129"/>
              <a:gd name="connsiteX21780" fmla="*/ 10058371 w 12207421"/>
              <a:gd name="connsiteY21780" fmla="*/ 2584836 h 6933129"/>
              <a:gd name="connsiteX21781" fmla="*/ 10064015 w 12207421"/>
              <a:gd name="connsiteY21781" fmla="*/ 2561556 h 6933129"/>
              <a:gd name="connsiteX21782" fmla="*/ 10072481 w 12207421"/>
              <a:gd name="connsiteY21782" fmla="*/ 2556618 h 6933129"/>
              <a:gd name="connsiteX21783" fmla="*/ 8474656 w 12207421"/>
              <a:gd name="connsiteY21783" fmla="*/ 2556618 h 6933129"/>
              <a:gd name="connsiteX21784" fmla="*/ 8481005 w 12207421"/>
              <a:gd name="connsiteY21784" fmla="*/ 2564379 h 6933129"/>
              <a:gd name="connsiteX21785" fmla="*/ 8473245 w 12207421"/>
              <a:gd name="connsiteY21785" fmla="*/ 2570728 h 6933129"/>
              <a:gd name="connsiteX21786" fmla="*/ 8417514 w 12207421"/>
              <a:gd name="connsiteY21786" fmla="*/ 2575666 h 6933129"/>
              <a:gd name="connsiteX21787" fmla="*/ 8415398 w 12207421"/>
              <a:gd name="connsiteY21787" fmla="*/ 2575666 h 6933129"/>
              <a:gd name="connsiteX21788" fmla="*/ 8409049 w 12207421"/>
              <a:gd name="connsiteY21788" fmla="*/ 2570728 h 6933129"/>
              <a:gd name="connsiteX21789" fmla="*/ 8413987 w 12207421"/>
              <a:gd name="connsiteY21789" fmla="*/ 2562262 h 6933129"/>
              <a:gd name="connsiteX21790" fmla="*/ 8474656 w 12207421"/>
              <a:gd name="connsiteY21790" fmla="*/ 2556618 h 6933129"/>
              <a:gd name="connsiteX21791" fmla="*/ 1227305 w 12207421"/>
              <a:gd name="connsiteY21791" fmla="*/ 2554602 h 6933129"/>
              <a:gd name="connsiteX21792" fmla="*/ 1132069 w 12207421"/>
              <a:gd name="connsiteY21792" fmla="*/ 2765529 h 6933129"/>
              <a:gd name="connsiteX21793" fmla="*/ 1426948 w 12207421"/>
              <a:gd name="connsiteY21793" fmla="*/ 2754947 h 6933129"/>
              <a:gd name="connsiteX21794" fmla="*/ 11648099 w 12207421"/>
              <a:gd name="connsiteY21794" fmla="*/ 2554358 h 6933129"/>
              <a:gd name="connsiteX21795" fmla="*/ 11655154 w 12207421"/>
              <a:gd name="connsiteY21795" fmla="*/ 2561411 h 6933129"/>
              <a:gd name="connsiteX21796" fmla="*/ 11655154 w 12207421"/>
              <a:gd name="connsiteY21796" fmla="*/ 2579753 h 6933129"/>
              <a:gd name="connsiteX21797" fmla="*/ 11648099 w 12207421"/>
              <a:gd name="connsiteY21797" fmla="*/ 2586808 h 6933129"/>
              <a:gd name="connsiteX21798" fmla="*/ 11641045 w 12207421"/>
              <a:gd name="connsiteY21798" fmla="*/ 2579753 h 6933129"/>
              <a:gd name="connsiteX21799" fmla="*/ 11641045 w 12207421"/>
              <a:gd name="connsiteY21799" fmla="*/ 2561411 h 6933129"/>
              <a:gd name="connsiteX21800" fmla="*/ 11648099 w 12207421"/>
              <a:gd name="connsiteY21800" fmla="*/ 2554358 h 6933129"/>
              <a:gd name="connsiteX21801" fmla="*/ 4979530 w 12207421"/>
              <a:gd name="connsiteY21801" fmla="*/ 2552486 h 6933129"/>
              <a:gd name="connsiteX21802" fmla="*/ 5002104 w 12207421"/>
              <a:gd name="connsiteY21802" fmla="*/ 2562362 h 6933129"/>
              <a:gd name="connsiteX21803" fmla="*/ 4995050 w 12207421"/>
              <a:gd name="connsiteY21803" fmla="*/ 2580704 h 6933129"/>
              <a:gd name="connsiteX21804" fmla="*/ 4988701 w 12207421"/>
              <a:gd name="connsiteY21804" fmla="*/ 2587054 h 6933129"/>
              <a:gd name="connsiteX21805" fmla="*/ 4991523 w 12207421"/>
              <a:gd name="connsiteY21805" fmla="*/ 2587054 h 6933129"/>
              <a:gd name="connsiteX21806" fmla="*/ 4998577 w 12207421"/>
              <a:gd name="connsiteY21806" fmla="*/ 2593403 h 6933129"/>
              <a:gd name="connsiteX21807" fmla="*/ 4992228 w 12207421"/>
              <a:gd name="connsiteY21807" fmla="*/ 2600457 h 6933129"/>
              <a:gd name="connsiteX21808" fmla="*/ 4973886 w 12207421"/>
              <a:gd name="connsiteY21808" fmla="*/ 2601162 h 6933129"/>
              <a:gd name="connsiteX21809" fmla="*/ 4948491 w 12207421"/>
              <a:gd name="connsiteY21809" fmla="*/ 2627264 h 6933129"/>
              <a:gd name="connsiteX21810" fmla="*/ 4990817 w 12207421"/>
              <a:gd name="connsiteY21810" fmla="*/ 2620209 h 6933129"/>
              <a:gd name="connsiteX21811" fmla="*/ 4999282 w 12207421"/>
              <a:gd name="connsiteY21811" fmla="*/ 2625853 h 6933129"/>
              <a:gd name="connsiteX21812" fmla="*/ 4992933 w 12207421"/>
              <a:gd name="connsiteY21812" fmla="*/ 2634318 h 6933129"/>
              <a:gd name="connsiteX21813" fmla="*/ 4929444 w 12207421"/>
              <a:gd name="connsiteY21813" fmla="*/ 2645605 h 6933129"/>
              <a:gd name="connsiteX21814" fmla="*/ 4928033 w 12207421"/>
              <a:gd name="connsiteY21814" fmla="*/ 2645605 h 6933129"/>
              <a:gd name="connsiteX21815" fmla="*/ 4921684 w 12207421"/>
              <a:gd name="connsiteY21815" fmla="*/ 2642078 h 6933129"/>
              <a:gd name="connsiteX21816" fmla="*/ 4923095 w 12207421"/>
              <a:gd name="connsiteY21816" fmla="*/ 2633613 h 6933129"/>
              <a:gd name="connsiteX21817" fmla="*/ 4953428 w 12207421"/>
              <a:gd name="connsiteY21817" fmla="*/ 2602573 h 6933129"/>
              <a:gd name="connsiteX21818" fmla="*/ 4940731 w 12207421"/>
              <a:gd name="connsiteY21818" fmla="*/ 2603279 h 6933129"/>
              <a:gd name="connsiteX21819" fmla="*/ 4940025 w 12207421"/>
              <a:gd name="connsiteY21819" fmla="*/ 2603279 h 6933129"/>
              <a:gd name="connsiteX21820" fmla="*/ 4932971 w 12207421"/>
              <a:gd name="connsiteY21820" fmla="*/ 2596224 h 6933129"/>
              <a:gd name="connsiteX21821" fmla="*/ 4939320 w 12207421"/>
              <a:gd name="connsiteY21821" fmla="*/ 2589170 h 6933129"/>
              <a:gd name="connsiteX21822" fmla="*/ 4967537 w 12207421"/>
              <a:gd name="connsiteY21822" fmla="*/ 2587759 h 6933129"/>
              <a:gd name="connsiteX21823" fmla="*/ 4984468 w 12207421"/>
              <a:gd name="connsiteY21823" fmla="*/ 2570828 h 6933129"/>
              <a:gd name="connsiteX21824" fmla="*/ 4987995 w 12207421"/>
              <a:gd name="connsiteY21824" fmla="*/ 2566595 h 6933129"/>
              <a:gd name="connsiteX21825" fmla="*/ 4984468 w 12207421"/>
              <a:gd name="connsiteY21825" fmla="*/ 2566595 h 6933129"/>
              <a:gd name="connsiteX21826" fmla="*/ 4980941 w 12207421"/>
              <a:gd name="connsiteY21826" fmla="*/ 2566595 h 6933129"/>
              <a:gd name="connsiteX21827" fmla="*/ 4934382 w 12207421"/>
              <a:gd name="connsiteY21827" fmla="*/ 2572944 h 6933129"/>
              <a:gd name="connsiteX21828" fmla="*/ 4926622 w 12207421"/>
              <a:gd name="connsiteY21828" fmla="*/ 2566595 h 6933129"/>
              <a:gd name="connsiteX21829" fmla="*/ 4932971 w 12207421"/>
              <a:gd name="connsiteY21829" fmla="*/ 2558835 h 6933129"/>
              <a:gd name="connsiteX21830" fmla="*/ 10365239 w 12207421"/>
              <a:gd name="connsiteY21830" fmla="*/ 2552385 h 6933129"/>
              <a:gd name="connsiteX21831" fmla="*/ 10370177 w 12207421"/>
              <a:gd name="connsiteY21831" fmla="*/ 2561556 h 6933129"/>
              <a:gd name="connsiteX21832" fmla="*/ 10361712 w 12207421"/>
              <a:gd name="connsiteY21832" fmla="*/ 2588364 h 6933129"/>
              <a:gd name="connsiteX21833" fmla="*/ 10354658 w 12207421"/>
              <a:gd name="connsiteY21833" fmla="*/ 2593302 h 6933129"/>
              <a:gd name="connsiteX21834" fmla="*/ 10352541 w 12207421"/>
              <a:gd name="connsiteY21834" fmla="*/ 2593302 h 6933129"/>
              <a:gd name="connsiteX21835" fmla="*/ 10347602 w 12207421"/>
              <a:gd name="connsiteY21835" fmla="*/ 2584131 h 6933129"/>
              <a:gd name="connsiteX21836" fmla="*/ 10356068 w 12207421"/>
              <a:gd name="connsiteY21836" fmla="*/ 2557323 h 6933129"/>
              <a:gd name="connsiteX21837" fmla="*/ 10365239 w 12207421"/>
              <a:gd name="connsiteY21837" fmla="*/ 2552385 h 6933129"/>
              <a:gd name="connsiteX21838" fmla="*/ 1889722 w 12207421"/>
              <a:gd name="connsiteY21838" fmla="*/ 2548959 h 6933129"/>
              <a:gd name="connsiteX21839" fmla="*/ 1898187 w 12207421"/>
              <a:gd name="connsiteY21839" fmla="*/ 2554602 h 6933129"/>
              <a:gd name="connsiteX21840" fmla="*/ 1899598 w 12207421"/>
              <a:gd name="connsiteY21840" fmla="*/ 2561657 h 6933129"/>
              <a:gd name="connsiteX21841" fmla="*/ 1925700 w 12207421"/>
              <a:gd name="connsiteY21841" fmla="*/ 2551075 h 6933129"/>
              <a:gd name="connsiteX21842" fmla="*/ 1946157 w 12207421"/>
              <a:gd name="connsiteY21842" fmla="*/ 2575765 h 6933129"/>
              <a:gd name="connsiteX21843" fmla="*/ 1942630 w 12207421"/>
              <a:gd name="connsiteY21843" fmla="*/ 2603983 h 6933129"/>
              <a:gd name="connsiteX21844" fmla="*/ 1934165 w 12207421"/>
              <a:gd name="connsiteY21844" fmla="*/ 2608921 h 6933129"/>
              <a:gd name="connsiteX21845" fmla="*/ 1928521 w 12207421"/>
              <a:gd name="connsiteY21845" fmla="*/ 2601161 h 6933129"/>
              <a:gd name="connsiteX21846" fmla="*/ 1931343 w 12207421"/>
              <a:gd name="connsiteY21846" fmla="*/ 2578587 h 6933129"/>
              <a:gd name="connsiteX21847" fmla="*/ 1921467 w 12207421"/>
              <a:gd name="connsiteY21847" fmla="*/ 2565184 h 6933129"/>
              <a:gd name="connsiteX21848" fmla="*/ 1905947 w 12207421"/>
              <a:gd name="connsiteY21848" fmla="*/ 2577882 h 6933129"/>
              <a:gd name="connsiteX21849" fmla="*/ 1905947 w 12207421"/>
              <a:gd name="connsiteY21849" fmla="*/ 2593401 h 6933129"/>
              <a:gd name="connsiteX21850" fmla="*/ 1908769 w 12207421"/>
              <a:gd name="connsiteY21850" fmla="*/ 2606805 h 6933129"/>
              <a:gd name="connsiteX21851" fmla="*/ 1903831 w 12207421"/>
              <a:gd name="connsiteY21851" fmla="*/ 2615270 h 6933129"/>
              <a:gd name="connsiteX21852" fmla="*/ 1902420 w 12207421"/>
              <a:gd name="connsiteY21852" fmla="*/ 2615270 h 6933129"/>
              <a:gd name="connsiteX21853" fmla="*/ 1895366 w 12207421"/>
              <a:gd name="connsiteY21853" fmla="*/ 2609627 h 6933129"/>
              <a:gd name="connsiteX21854" fmla="*/ 1892544 w 12207421"/>
              <a:gd name="connsiteY21854" fmla="*/ 2595518 h 6933129"/>
              <a:gd name="connsiteX21855" fmla="*/ 1884078 w 12207421"/>
              <a:gd name="connsiteY21855" fmla="*/ 2557424 h 6933129"/>
              <a:gd name="connsiteX21856" fmla="*/ 1889722 w 12207421"/>
              <a:gd name="connsiteY21856" fmla="*/ 2548959 h 6933129"/>
              <a:gd name="connsiteX21857" fmla="*/ 1859387 w 12207421"/>
              <a:gd name="connsiteY21857" fmla="*/ 2548959 h 6933129"/>
              <a:gd name="connsiteX21858" fmla="*/ 1867852 w 12207421"/>
              <a:gd name="connsiteY21858" fmla="*/ 2554602 h 6933129"/>
              <a:gd name="connsiteX21859" fmla="*/ 1879140 w 12207421"/>
              <a:gd name="connsiteY21859" fmla="*/ 2617387 h 6933129"/>
              <a:gd name="connsiteX21860" fmla="*/ 1873496 w 12207421"/>
              <a:gd name="connsiteY21860" fmla="*/ 2625853 h 6933129"/>
              <a:gd name="connsiteX21861" fmla="*/ 1872086 w 12207421"/>
              <a:gd name="connsiteY21861" fmla="*/ 2625853 h 6933129"/>
              <a:gd name="connsiteX21862" fmla="*/ 1865031 w 12207421"/>
              <a:gd name="connsiteY21862" fmla="*/ 2620209 h 6933129"/>
              <a:gd name="connsiteX21863" fmla="*/ 1853744 w 12207421"/>
              <a:gd name="connsiteY21863" fmla="*/ 2557424 h 6933129"/>
              <a:gd name="connsiteX21864" fmla="*/ 1859387 w 12207421"/>
              <a:gd name="connsiteY21864" fmla="*/ 2548959 h 6933129"/>
              <a:gd name="connsiteX21865" fmla="*/ 1098912 w 12207421"/>
              <a:gd name="connsiteY21865" fmla="*/ 2548959 h 6933129"/>
              <a:gd name="connsiteX21866" fmla="*/ 1105967 w 12207421"/>
              <a:gd name="connsiteY21866" fmla="*/ 2556013 h 6933129"/>
              <a:gd name="connsiteX21867" fmla="*/ 1105967 w 12207421"/>
              <a:gd name="connsiteY21867" fmla="*/ 2574355 h 6933129"/>
              <a:gd name="connsiteX21868" fmla="*/ 1098912 w 12207421"/>
              <a:gd name="connsiteY21868" fmla="*/ 2581409 h 6933129"/>
              <a:gd name="connsiteX21869" fmla="*/ 1091858 w 12207421"/>
              <a:gd name="connsiteY21869" fmla="*/ 2574355 h 6933129"/>
              <a:gd name="connsiteX21870" fmla="*/ 1091858 w 12207421"/>
              <a:gd name="connsiteY21870" fmla="*/ 2556013 h 6933129"/>
              <a:gd name="connsiteX21871" fmla="*/ 1098912 w 12207421"/>
              <a:gd name="connsiteY21871" fmla="*/ 2548959 h 6933129"/>
              <a:gd name="connsiteX21872" fmla="*/ 1680910 w 12207421"/>
              <a:gd name="connsiteY21872" fmla="*/ 2547548 h 6933129"/>
              <a:gd name="connsiteX21873" fmla="*/ 1462220 w 12207421"/>
              <a:gd name="connsiteY21873" fmla="*/ 2754242 h 6933129"/>
              <a:gd name="connsiteX21874" fmla="*/ 1787433 w 12207421"/>
              <a:gd name="connsiteY21874" fmla="*/ 2742250 h 6933129"/>
              <a:gd name="connsiteX21875" fmla="*/ 1695019 w 12207421"/>
              <a:gd name="connsiteY21875" fmla="*/ 2547548 h 6933129"/>
              <a:gd name="connsiteX21876" fmla="*/ 1698547 w 12207421"/>
              <a:gd name="connsiteY21876" fmla="*/ 2615270 h 6933129"/>
              <a:gd name="connsiteX21877" fmla="*/ 1691492 w 12207421"/>
              <a:gd name="connsiteY21877" fmla="*/ 2622325 h 6933129"/>
              <a:gd name="connsiteX21878" fmla="*/ 1684437 w 12207421"/>
              <a:gd name="connsiteY21878" fmla="*/ 2615270 h 6933129"/>
              <a:gd name="connsiteX21879" fmla="*/ 1829054 w 12207421"/>
              <a:gd name="connsiteY21879" fmla="*/ 2546137 h 6933129"/>
              <a:gd name="connsiteX21880" fmla="*/ 1833992 w 12207421"/>
              <a:gd name="connsiteY21880" fmla="*/ 2554602 h 6933129"/>
              <a:gd name="connsiteX21881" fmla="*/ 1825527 w 12207421"/>
              <a:gd name="connsiteY21881" fmla="*/ 2559540 h 6933129"/>
              <a:gd name="connsiteX21882" fmla="*/ 1807890 w 12207421"/>
              <a:gd name="connsiteY21882" fmla="*/ 2568005 h 6933129"/>
              <a:gd name="connsiteX21883" fmla="*/ 1812122 w 12207421"/>
              <a:gd name="connsiteY21883" fmla="*/ 2587052 h 6933129"/>
              <a:gd name="connsiteX21884" fmla="*/ 1823410 w 12207421"/>
              <a:gd name="connsiteY21884" fmla="*/ 2591990 h 6933129"/>
              <a:gd name="connsiteX21885" fmla="*/ 1840341 w 12207421"/>
              <a:gd name="connsiteY21885" fmla="*/ 2601161 h 6933129"/>
              <a:gd name="connsiteX21886" fmla="*/ 1848806 w 12207421"/>
              <a:gd name="connsiteY21886" fmla="*/ 2620913 h 6933129"/>
              <a:gd name="connsiteX21887" fmla="*/ 1840341 w 12207421"/>
              <a:gd name="connsiteY21887" fmla="*/ 2640666 h 6933129"/>
              <a:gd name="connsiteX21888" fmla="*/ 1822704 w 12207421"/>
              <a:gd name="connsiteY21888" fmla="*/ 2647015 h 6933129"/>
              <a:gd name="connsiteX21889" fmla="*/ 1819883 w 12207421"/>
              <a:gd name="connsiteY21889" fmla="*/ 2647015 h 6933129"/>
              <a:gd name="connsiteX21890" fmla="*/ 1800835 w 12207421"/>
              <a:gd name="connsiteY21890" fmla="*/ 2637139 h 6933129"/>
              <a:gd name="connsiteX21891" fmla="*/ 1802246 w 12207421"/>
              <a:gd name="connsiteY21891" fmla="*/ 2627262 h 6933129"/>
              <a:gd name="connsiteX21892" fmla="*/ 1812122 w 12207421"/>
              <a:gd name="connsiteY21892" fmla="*/ 2628673 h 6933129"/>
              <a:gd name="connsiteX21893" fmla="*/ 1821294 w 12207421"/>
              <a:gd name="connsiteY21893" fmla="*/ 2633611 h 6933129"/>
              <a:gd name="connsiteX21894" fmla="*/ 1831170 w 12207421"/>
              <a:gd name="connsiteY21894" fmla="*/ 2629379 h 6933129"/>
              <a:gd name="connsiteX21895" fmla="*/ 1834697 w 12207421"/>
              <a:gd name="connsiteY21895" fmla="*/ 2620208 h 6933129"/>
              <a:gd name="connsiteX21896" fmla="*/ 1831170 w 12207421"/>
              <a:gd name="connsiteY21896" fmla="*/ 2611037 h 6933129"/>
              <a:gd name="connsiteX21897" fmla="*/ 1819177 w 12207421"/>
              <a:gd name="connsiteY21897" fmla="*/ 2605394 h 6933129"/>
              <a:gd name="connsiteX21898" fmla="*/ 1803657 w 12207421"/>
              <a:gd name="connsiteY21898" fmla="*/ 2598339 h 6933129"/>
              <a:gd name="connsiteX21899" fmla="*/ 1795192 w 12207421"/>
              <a:gd name="connsiteY21899" fmla="*/ 2561656 h 6933129"/>
              <a:gd name="connsiteX21900" fmla="*/ 1829054 w 12207421"/>
              <a:gd name="connsiteY21900" fmla="*/ 2546137 h 6933129"/>
              <a:gd name="connsiteX21901" fmla="*/ 1997656 w 12207421"/>
              <a:gd name="connsiteY21901" fmla="*/ 2539082 h 6933129"/>
              <a:gd name="connsiteX21902" fmla="*/ 2001183 w 12207421"/>
              <a:gd name="connsiteY21902" fmla="*/ 2548253 h 6933129"/>
              <a:gd name="connsiteX21903" fmla="*/ 1993423 w 12207421"/>
              <a:gd name="connsiteY21903" fmla="*/ 2566596 h 6933129"/>
              <a:gd name="connsiteX21904" fmla="*/ 2023052 w 12207421"/>
              <a:gd name="connsiteY21904" fmla="*/ 2596929 h 6933129"/>
              <a:gd name="connsiteX21905" fmla="*/ 2023052 w 12207421"/>
              <a:gd name="connsiteY21905" fmla="*/ 2606806 h 6933129"/>
              <a:gd name="connsiteX21906" fmla="*/ 2018114 w 12207421"/>
              <a:gd name="connsiteY21906" fmla="*/ 2608922 h 6933129"/>
              <a:gd name="connsiteX21907" fmla="*/ 2013176 w 12207421"/>
              <a:gd name="connsiteY21907" fmla="*/ 2606806 h 6933129"/>
              <a:gd name="connsiteX21908" fmla="*/ 1987074 w 12207421"/>
              <a:gd name="connsiteY21908" fmla="*/ 2580704 h 6933129"/>
              <a:gd name="connsiteX21909" fmla="*/ 1974376 w 12207421"/>
              <a:gd name="connsiteY21909" fmla="*/ 2610333 h 6933129"/>
              <a:gd name="connsiteX21910" fmla="*/ 1968027 w 12207421"/>
              <a:gd name="connsiteY21910" fmla="*/ 2614565 h 6933129"/>
              <a:gd name="connsiteX21911" fmla="*/ 1965204 w 12207421"/>
              <a:gd name="connsiteY21911" fmla="*/ 2613860 h 6933129"/>
              <a:gd name="connsiteX21912" fmla="*/ 1962383 w 12207421"/>
              <a:gd name="connsiteY21912" fmla="*/ 2603984 h 6933129"/>
              <a:gd name="connsiteX21913" fmla="*/ 1977198 w 12207421"/>
              <a:gd name="connsiteY21913" fmla="*/ 2568712 h 6933129"/>
              <a:gd name="connsiteX21914" fmla="*/ 1958855 w 12207421"/>
              <a:gd name="connsiteY21914" fmla="*/ 2550369 h 6933129"/>
              <a:gd name="connsiteX21915" fmla="*/ 1958855 w 12207421"/>
              <a:gd name="connsiteY21915" fmla="*/ 2540493 h 6933129"/>
              <a:gd name="connsiteX21916" fmla="*/ 1968732 w 12207421"/>
              <a:gd name="connsiteY21916" fmla="*/ 2540493 h 6933129"/>
              <a:gd name="connsiteX21917" fmla="*/ 1982841 w 12207421"/>
              <a:gd name="connsiteY21917" fmla="*/ 2555307 h 6933129"/>
              <a:gd name="connsiteX21918" fmla="*/ 1988485 w 12207421"/>
              <a:gd name="connsiteY21918" fmla="*/ 2542610 h 6933129"/>
              <a:gd name="connsiteX21919" fmla="*/ 1997656 w 12207421"/>
              <a:gd name="connsiteY21919" fmla="*/ 2539082 h 6933129"/>
              <a:gd name="connsiteX21920" fmla="*/ 6359757 w 12207421"/>
              <a:gd name="connsiteY21920" fmla="*/ 2527695 h 6933129"/>
              <a:gd name="connsiteX21921" fmla="*/ 6361873 w 12207421"/>
              <a:gd name="connsiteY21921" fmla="*/ 2536867 h 6933129"/>
              <a:gd name="connsiteX21922" fmla="*/ 6335066 w 12207421"/>
              <a:gd name="connsiteY21922" fmla="*/ 2586952 h 6933129"/>
              <a:gd name="connsiteX21923" fmla="*/ 6366106 w 12207421"/>
              <a:gd name="connsiteY21923" fmla="*/ 2606706 h 6933129"/>
              <a:gd name="connsiteX21924" fmla="*/ 6368222 w 12207421"/>
              <a:gd name="connsiteY21924" fmla="*/ 2616581 h 6933129"/>
              <a:gd name="connsiteX21925" fmla="*/ 6362578 w 12207421"/>
              <a:gd name="connsiteY21925" fmla="*/ 2620108 h 6933129"/>
              <a:gd name="connsiteX21926" fmla="*/ 6359051 w 12207421"/>
              <a:gd name="connsiteY21926" fmla="*/ 2618698 h 6933129"/>
              <a:gd name="connsiteX21927" fmla="*/ 6328717 w 12207421"/>
              <a:gd name="connsiteY21927" fmla="*/ 2599650 h 6933129"/>
              <a:gd name="connsiteX21928" fmla="*/ 6311081 w 12207421"/>
              <a:gd name="connsiteY21928" fmla="*/ 2632806 h 6933129"/>
              <a:gd name="connsiteX21929" fmla="*/ 6304732 w 12207421"/>
              <a:gd name="connsiteY21929" fmla="*/ 2636333 h 6933129"/>
              <a:gd name="connsiteX21930" fmla="*/ 6301205 w 12207421"/>
              <a:gd name="connsiteY21930" fmla="*/ 2635628 h 6933129"/>
              <a:gd name="connsiteX21931" fmla="*/ 6298383 w 12207421"/>
              <a:gd name="connsiteY21931" fmla="*/ 2625752 h 6933129"/>
              <a:gd name="connsiteX21932" fmla="*/ 6316725 w 12207421"/>
              <a:gd name="connsiteY21932" fmla="*/ 2591186 h 6933129"/>
              <a:gd name="connsiteX21933" fmla="*/ 6287802 w 12207421"/>
              <a:gd name="connsiteY21933" fmla="*/ 2572843 h 6933129"/>
              <a:gd name="connsiteX21934" fmla="*/ 6285685 w 12207421"/>
              <a:gd name="connsiteY21934" fmla="*/ 2562967 h 6933129"/>
              <a:gd name="connsiteX21935" fmla="*/ 6295561 w 12207421"/>
              <a:gd name="connsiteY21935" fmla="*/ 2560851 h 6933129"/>
              <a:gd name="connsiteX21936" fmla="*/ 6323779 w 12207421"/>
              <a:gd name="connsiteY21936" fmla="*/ 2579192 h 6933129"/>
              <a:gd name="connsiteX21937" fmla="*/ 6349880 w 12207421"/>
              <a:gd name="connsiteY21937" fmla="*/ 2530517 h 6933129"/>
              <a:gd name="connsiteX21938" fmla="*/ 6359757 w 12207421"/>
              <a:gd name="connsiteY21938" fmla="*/ 2527695 h 6933129"/>
              <a:gd name="connsiteX21939" fmla="*/ 5005631 w 12207421"/>
              <a:gd name="connsiteY21939" fmla="*/ 2525679 h 6933129"/>
              <a:gd name="connsiteX21940" fmla="*/ 5026795 w 12207421"/>
              <a:gd name="connsiteY21940" fmla="*/ 2540494 h 6933129"/>
              <a:gd name="connsiteX21941" fmla="*/ 5028206 w 12207421"/>
              <a:gd name="connsiteY21941" fmla="*/ 2551781 h 6933129"/>
              <a:gd name="connsiteX21942" fmla="*/ 5039493 w 12207421"/>
              <a:gd name="connsiteY21942" fmla="*/ 2548254 h 6933129"/>
              <a:gd name="connsiteX21943" fmla="*/ 5047958 w 12207421"/>
              <a:gd name="connsiteY21943" fmla="*/ 2553192 h 6933129"/>
              <a:gd name="connsiteX21944" fmla="*/ 5043020 w 12207421"/>
              <a:gd name="connsiteY21944" fmla="*/ 2561657 h 6933129"/>
              <a:gd name="connsiteX21945" fmla="*/ 5019035 w 12207421"/>
              <a:gd name="connsiteY21945" fmla="*/ 2568712 h 6933129"/>
              <a:gd name="connsiteX21946" fmla="*/ 5016918 w 12207421"/>
              <a:gd name="connsiteY21946" fmla="*/ 2568712 h 6933129"/>
              <a:gd name="connsiteX21947" fmla="*/ 5011275 w 12207421"/>
              <a:gd name="connsiteY21947" fmla="*/ 2565185 h 6933129"/>
              <a:gd name="connsiteX21948" fmla="*/ 5011981 w 12207421"/>
              <a:gd name="connsiteY21948" fmla="*/ 2556719 h 6933129"/>
              <a:gd name="connsiteX21949" fmla="*/ 5013391 w 12207421"/>
              <a:gd name="connsiteY21949" fmla="*/ 2546138 h 6933129"/>
              <a:gd name="connsiteX21950" fmla="*/ 5004221 w 12207421"/>
              <a:gd name="connsiteY21950" fmla="*/ 2539789 h 6933129"/>
              <a:gd name="connsiteX21951" fmla="*/ 4997872 w 12207421"/>
              <a:gd name="connsiteY21951" fmla="*/ 2532028 h 6933129"/>
              <a:gd name="connsiteX21952" fmla="*/ 5005631 w 12207421"/>
              <a:gd name="connsiteY21952" fmla="*/ 2525679 h 6933129"/>
              <a:gd name="connsiteX21953" fmla="*/ 8392824 w 12207421"/>
              <a:gd name="connsiteY21953" fmla="*/ 2516408 h 6933129"/>
              <a:gd name="connsiteX21954" fmla="*/ 8393530 w 12207421"/>
              <a:gd name="connsiteY21954" fmla="*/ 2526284 h 6933129"/>
              <a:gd name="connsiteX21955" fmla="*/ 8363901 w 12207421"/>
              <a:gd name="connsiteY21955" fmla="*/ 2564379 h 6933129"/>
              <a:gd name="connsiteX21956" fmla="*/ 8395646 w 12207421"/>
              <a:gd name="connsiteY21956" fmla="*/ 2603883 h 6933129"/>
              <a:gd name="connsiteX21957" fmla="*/ 8394235 w 12207421"/>
              <a:gd name="connsiteY21957" fmla="*/ 2613759 h 6933129"/>
              <a:gd name="connsiteX21958" fmla="*/ 8390002 w 12207421"/>
              <a:gd name="connsiteY21958" fmla="*/ 2615170 h 6933129"/>
              <a:gd name="connsiteX21959" fmla="*/ 8384359 w 12207421"/>
              <a:gd name="connsiteY21959" fmla="*/ 2612349 h 6933129"/>
              <a:gd name="connsiteX21960" fmla="*/ 8355436 w 12207421"/>
              <a:gd name="connsiteY21960" fmla="*/ 2577076 h 6933129"/>
              <a:gd name="connsiteX21961" fmla="*/ 8330040 w 12207421"/>
              <a:gd name="connsiteY21961" fmla="*/ 2623635 h 6933129"/>
              <a:gd name="connsiteX21962" fmla="*/ 8323691 w 12207421"/>
              <a:gd name="connsiteY21962" fmla="*/ 2627868 h 6933129"/>
              <a:gd name="connsiteX21963" fmla="*/ 8320869 w 12207421"/>
              <a:gd name="connsiteY21963" fmla="*/ 2627162 h 6933129"/>
              <a:gd name="connsiteX21964" fmla="*/ 8317342 w 12207421"/>
              <a:gd name="connsiteY21964" fmla="*/ 2616581 h 6933129"/>
              <a:gd name="connsiteX21965" fmla="*/ 8345560 w 12207421"/>
              <a:gd name="connsiteY21965" fmla="*/ 2565084 h 6933129"/>
              <a:gd name="connsiteX21966" fmla="*/ 8314520 w 12207421"/>
              <a:gd name="connsiteY21966" fmla="*/ 2533339 h 6933129"/>
              <a:gd name="connsiteX21967" fmla="*/ 8314520 w 12207421"/>
              <a:gd name="connsiteY21967" fmla="*/ 2523463 h 6933129"/>
              <a:gd name="connsiteX21968" fmla="*/ 8324396 w 12207421"/>
              <a:gd name="connsiteY21968" fmla="*/ 2523463 h 6933129"/>
              <a:gd name="connsiteX21969" fmla="*/ 8354025 w 12207421"/>
              <a:gd name="connsiteY21969" fmla="*/ 2553797 h 6933129"/>
              <a:gd name="connsiteX21970" fmla="*/ 8382948 w 12207421"/>
              <a:gd name="connsiteY21970" fmla="*/ 2517114 h 6933129"/>
              <a:gd name="connsiteX21971" fmla="*/ 8392824 w 12207421"/>
              <a:gd name="connsiteY21971" fmla="*/ 2516408 h 6933129"/>
              <a:gd name="connsiteX21972" fmla="*/ 2846981 w 12207421"/>
              <a:gd name="connsiteY21972" fmla="*/ 2513599 h 6933129"/>
              <a:gd name="connsiteX21973" fmla="*/ 2865322 w 12207421"/>
              <a:gd name="connsiteY21973" fmla="*/ 2515803 h 6933129"/>
              <a:gd name="connsiteX21974" fmla="*/ 2868850 w 12207421"/>
              <a:gd name="connsiteY21974" fmla="*/ 2524974 h 6933129"/>
              <a:gd name="connsiteX21975" fmla="*/ 2859679 w 12207421"/>
              <a:gd name="connsiteY21975" fmla="*/ 2528501 h 6933129"/>
              <a:gd name="connsiteX21976" fmla="*/ 2837105 w 12207421"/>
              <a:gd name="connsiteY21976" fmla="*/ 2532734 h 6933129"/>
              <a:gd name="connsiteX21977" fmla="*/ 2826523 w 12207421"/>
              <a:gd name="connsiteY21977" fmla="*/ 2553193 h 6933129"/>
              <a:gd name="connsiteX21978" fmla="*/ 2840632 w 12207421"/>
              <a:gd name="connsiteY21978" fmla="*/ 2571534 h 6933129"/>
              <a:gd name="connsiteX21979" fmla="*/ 2863912 w 12207421"/>
              <a:gd name="connsiteY21979" fmla="*/ 2571534 h 6933129"/>
              <a:gd name="connsiteX21980" fmla="*/ 2873788 w 12207421"/>
              <a:gd name="connsiteY21980" fmla="*/ 2573651 h 6933129"/>
              <a:gd name="connsiteX21981" fmla="*/ 2871671 w 12207421"/>
              <a:gd name="connsiteY21981" fmla="*/ 2583527 h 6933129"/>
              <a:gd name="connsiteX21982" fmla="*/ 2853330 w 12207421"/>
              <a:gd name="connsiteY21982" fmla="*/ 2588465 h 6933129"/>
              <a:gd name="connsiteX21983" fmla="*/ 2834283 w 12207421"/>
              <a:gd name="connsiteY21983" fmla="*/ 2584232 h 6933129"/>
              <a:gd name="connsiteX21984" fmla="*/ 2812414 w 12207421"/>
              <a:gd name="connsiteY21984" fmla="*/ 2554604 h 6933129"/>
              <a:gd name="connsiteX21985" fmla="*/ 2828639 w 12207421"/>
              <a:gd name="connsiteY21985" fmla="*/ 2521447 h 6933129"/>
              <a:gd name="connsiteX21986" fmla="*/ 2846981 w 12207421"/>
              <a:gd name="connsiteY21986" fmla="*/ 2513599 h 6933129"/>
              <a:gd name="connsiteX21987" fmla="*/ 10193111 w 12207421"/>
              <a:gd name="connsiteY21987" fmla="*/ 2513586 h 6933129"/>
              <a:gd name="connsiteX21988" fmla="*/ 10200165 w 12207421"/>
              <a:gd name="connsiteY21988" fmla="*/ 2520640 h 6933129"/>
              <a:gd name="connsiteX21989" fmla="*/ 10200165 w 12207421"/>
              <a:gd name="connsiteY21989" fmla="*/ 2539688 h 6933129"/>
              <a:gd name="connsiteX21990" fmla="*/ 10217096 w 12207421"/>
              <a:gd name="connsiteY21990" fmla="*/ 2537572 h 6933129"/>
              <a:gd name="connsiteX21991" fmla="*/ 10224856 w 12207421"/>
              <a:gd name="connsiteY21991" fmla="*/ 2543921 h 6933129"/>
              <a:gd name="connsiteX21992" fmla="*/ 10218506 w 12207421"/>
              <a:gd name="connsiteY21992" fmla="*/ 2551681 h 6933129"/>
              <a:gd name="connsiteX21993" fmla="*/ 10200165 w 12207421"/>
              <a:gd name="connsiteY21993" fmla="*/ 2553797 h 6933129"/>
              <a:gd name="connsiteX21994" fmla="*/ 10200165 w 12207421"/>
              <a:gd name="connsiteY21994" fmla="*/ 2562262 h 6933129"/>
              <a:gd name="connsiteX21995" fmla="*/ 10193111 w 12207421"/>
              <a:gd name="connsiteY21995" fmla="*/ 2569317 h 6933129"/>
              <a:gd name="connsiteX21996" fmla="*/ 10186056 w 12207421"/>
              <a:gd name="connsiteY21996" fmla="*/ 2562262 h 6933129"/>
              <a:gd name="connsiteX21997" fmla="*/ 10186056 w 12207421"/>
              <a:gd name="connsiteY21997" fmla="*/ 2555208 h 6933129"/>
              <a:gd name="connsiteX21998" fmla="*/ 10170536 w 12207421"/>
              <a:gd name="connsiteY21998" fmla="*/ 2556619 h 6933129"/>
              <a:gd name="connsiteX21999" fmla="*/ 10169831 w 12207421"/>
              <a:gd name="connsiteY21999" fmla="*/ 2557324 h 6933129"/>
              <a:gd name="connsiteX22000" fmla="*/ 10162777 w 12207421"/>
              <a:gd name="connsiteY22000" fmla="*/ 2550975 h 6933129"/>
              <a:gd name="connsiteX22001" fmla="*/ 10169126 w 12207421"/>
              <a:gd name="connsiteY22001" fmla="*/ 2543215 h 6933129"/>
              <a:gd name="connsiteX22002" fmla="*/ 10186056 w 12207421"/>
              <a:gd name="connsiteY22002" fmla="*/ 2541100 h 6933129"/>
              <a:gd name="connsiteX22003" fmla="*/ 10186056 w 12207421"/>
              <a:gd name="connsiteY22003" fmla="*/ 2520640 h 6933129"/>
              <a:gd name="connsiteX22004" fmla="*/ 10193111 w 12207421"/>
              <a:gd name="connsiteY22004" fmla="*/ 2513586 h 6933129"/>
              <a:gd name="connsiteX22005" fmla="*/ 2453345 w 12207421"/>
              <a:gd name="connsiteY22005" fmla="*/ 2508043 h 6933129"/>
              <a:gd name="connsiteX22006" fmla="*/ 2461105 w 12207421"/>
              <a:gd name="connsiteY22006" fmla="*/ 2514392 h 6933129"/>
              <a:gd name="connsiteX22007" fmla="*/ 2463927 w 12207421"/>
              <a:gd name="connsiteY22007" fmla="*/ 2556719 h 6933129"/>
              <a:gd name="connsiteX22008" fmla="*/ 2483679 w 12207421"/>
              <a:gd name="connsiteY22008" fmla="*/ 2546138 h 6933129"/>
              <a:gd name="connsiteX22009" fmla="*/ 2504842 w 12207421"/>
              <a:gd name="connsiteY22009" fmla="*/ 2551781 h 6933129"/>
              <a:gd name="connsiteX22010" fmla="*/ 2512602 w 12207421"/>
              <a:gd name="connsiteY22010" fmla="*/ 2570123 h 6933129"/>
              <a:gd name="connsiteX22011" fmla="*/ 2502020 w 12207421"/>
              <a:gd name="connsiteY22011" fmla="*/ 2595519 h 6933129"/>
              <a:gd name="connsiteX22012" fmla="*/ 2464632 w 12207421"/>
              <a:gd name="connsiteY22012" fmla="*/ 2611744 h 6933129"/>
              <a:gd name="connsiteX22013" fmla="*/ 2460399 w 12207421"/>
              <a:gd name="connsiteY22013" fmla="*/ 2613155 h 6933129"/>
              <a:gd name="connsiteX22014" fmla="*/ 2453345 w 12207421"/>
              <a:gd name="connsiteY22014" fmla="*/ 2606806 h 6933129"/>
              <a:gd name="connsiteX22015" fmla="*/ 2446996 w 12207421"/>
              <a:gd name="connsiteY22015" fmla="*/ 2515803 h 6933129"/>
              <a:gd name="connsiteX22016" fmla="*/ 2453345 w 12207421"/>
              <a:gd name="connsiteY22016" fmla="*/ 2508043 h 6933129"/>
              <a:gd name="connsiteX22017" fmla="*/ 10423085 w 12207421"/>
              <a:gd name="connsiteY22017" fmla="*/ 2505121 h 6933129"/>
              <a:gd name="connsiteX22018" fmla="*/ 10430845 w 12207421"/>
              <a:gd name="connsiteY22018" fmla="*/ 2511470 h 6933129"/>
              <a:gd name="connsiteX22019" fmla="*/ 10434372 w 12207421"/>
              <a:gd name="connsiteY22019" fmla="*/ 2574961 h 6933129"/>
              <a:gd name="connsiteX22020" fmla="*/ 10427318 w 12207421"/>
              <a:gd name="connsiteY22020" fmla="*/ 2582720 h 6933129"/>
              <a:gd name="connsiteX22021" fmla="*/ 10420263 w 12207421"/>
              <a:gd name="connsiteY22021" fmla="*/ 2576371 h 6933129"/>
              <a:gd name="connsiteX22022" fmla="*/ 10416735 w 12207421"/>
              <a:gd name="connsiteY22022" fmla="*/ 2512881 h 6933129"/>
              <a:gd name="connsiteX22023" fmla="*/ 10423085 w 12207421"/>
              <a:gd name="connsiteY22023" fmla="*/ 2505121 h 6933129"/>
              <a:gd name="connsiteX22024" fmla="*/ 8545905 w 12207421"/>
              <a:gd name="connsiteY22024" fmla="*/ 2496655 h 6933129"/>
              <a:gd name="connsiteX22025" fmla="*/ 8552959 w 12207421"/>
              <a:gd name="connsiteY22025" fmla="*/ 2499477 h 6933129"/>
              <a:gd name="connsiteX22026" fmla="*/ 8578355 w 12207421"/>
              <a:gd name="connsiteY22026" fmla="*/ 2596124 h 6933129"/>
              <a:gd name="connsiteX22027" fmla="*/ 8557192 w 12207421"/>
              <a:gd name="connsiteY22027" fmla="*/ 2644799 h 6933129"/>
              <a:gd name="connsiteX22028" fmla="*/ 8524036 w 12207421"/>
              <a:gd name="connsiteY22028" fmla="*/ 2658202 h 6933129"/>
              <a:gd name="connsiteX22029" fmla="*/ 8502873 w 12207421"/>
              <a:gd name="connsiteY22029" fmla="*/ 2651853 h 6933129"/>
              <a:gd name="connsiteX22030" fmla="*/ 8500756 w 12207421"/>
              <a:gd name="connsiteY22030" fmla="*/ 2641977 h 6933129"/>
              <a:gd name="connsiteX22031" fmla="*/ 8510633 w 12207421"/>
              <a:gd name="connsiteY22031" fmla="*/ 2639861 h 6933129"/>
              <a:gd name="connsiteX22032" fmla="*/ 8547316 w 12207421"/>
              <a:gd name="connsiteY22032" fmla="*/ 2634218 h 6933129"/>
              <a:gd name="connsiteX22033" fmla="*/ 8564246 w 12207421"/>
              <a:gd name="connsiteY22033" fmla="*/ 2594007 h 6933129"/>
              <a:gd name="connsiteX22034" fmla="*/ 8552254 w 12207421"/>
              <a:gd name="connsiteY22034" fmla="*/ 2524873 h 6933129"/>
              <a:gd name="connsiteX22035" fmla="*/ 8551548 w 12207421"/>
              <a:gd name="connsiteY22035" fmla="*/ 2529811 h 6933129"/>
              <a:gd name="connsiteX22036" fmla="*/ 8531796 w 12207421"/>
              <a:gd name="connsiteY22036" fmla="*/ 2555913 h 6933129"/>
              <a:gd name="connsiteX22037" fmla="*/ 8514160 w 12207421"/>
              <a:gd name="connsiteY22037" fmla="*/ 2552385 h 6933129"/>
              <a:gd name="connsiteX22038" fmla="*/ 8497229 w 12207421"/>
              <a:gd name="connsiteY22038" fmla="*/ 2507942 h 6933129"/>
              <a:gd name="connsiteX22039" fmla="*/ 8506400 w 12207421"/>
              <a:gd name="connsiteY22039" fmla="*/ 2503710 h 6933129"/>
              <a:gd name="connsiteX22040" fmla="*/ 8510633 w 12207421"/>
              <a:gd name="connsiteY22040" fmla="*/ 2512881 h 6933129"/>
              <a:gd name="connsiteX22041" fmla="*/ 8521214 w 12207421"/>
              <a:gd name="connsiteY22041" fmla="*/ 2540393 h 6933129"/>
              <a:gd name="connsiteX22042" fmla="*/ 8528974 w 12207421"/>
              <a:gd name="connsiteY22042" fmla="*/ 2542509 h 6933129"/>
              <a:gd name="connsiteX22043" fmla="*/ 8536734 w 12207421"/>
              <a:gd name="connsiteY22043" fmla="*/ 2529106 h 6933129"/>
              <a:gd name="connsiteX22044" fmla="*/ 8537439 w 12207421"/>
              <a:gd name="connsiteY22044" fmla="*/ 2520640 h 6933129"/>
              <a:gd name="connsiteX22045" fmla="*/ 8540261 w 12207421"/>
              <a:gd name="connsiteY22045" fmla="*/ 2501594 h 6933129"/>
              <a:gd name="connsiteX22046" fmla="*/ 8545905 w 12207421"/>
              <a:gd name="connsiteY22046" fmla="*/ 2496655 h 6933129"/>
              <a:gd name="connsiteX22047" fmla="*/ 10124065 w 12207421"/>
              <a:gd name="connsiteY22047" fmla="*/ 2495862 h 6933129"/>
              <a:gd name="connsiteX22048" fmla="*/ 10132443 w 12207421"/>
              <a:gd name="connsiteY22048" fmla="*/ 2498066 h 6933129"/>
              <a:gd name="connsiteX22049" fmla="*/ 10138791 w 12207421"/>
              <a:gd name="connsiteY22049" fmla="*/ 2515702 h 6933129"/>
              <a:gd name="connsiteX22050" fmla="*/ 10137380 w 12207421"/>
              <a:gd name="connsiteY22050" fmla="*/ 2567906 h 6933129"/>
              <a:gd name="connsiteX22051" fmla="*/ 10138086 w 12207421"/>
              <a:gd name="connsiteY22051" fmla="*/ 2567906 h 6933129"/>
              <a:gd name="connsiteX22052" fmla="*/ 10140202 w 12207421"/>
              <a:gd name="connsiteY22052" fmla="*/ 2577782 h 6933129"/>
              <a:gd name="connsiteX22053" fmla="*/ 10135970 w 12207421"/>
              <a:gd name="connsiteY22053" fmla="*/ 2584836 h 6933129"/>
              <a:gd name="connsiteX22054" fmla="*/ 10129621 w 12207421"/>
              <a:gd name="connsiteY22054" fmla="*/ 2588364 h 6933129"/>
              <a:gd name="connsiteX22055" fmla="*/ 10127504 w 12207421"/>
              <a:gd name="connsiteY22055" fmla="*/ 2588364 h 6933129"/>
              <a:gd name="connsiteX22056" fmla="*/ 10122566 w 12207421"/>
              <a:gd name="connsiteY22056" fmla="*/ 2581309 h 6933129"/>
              <a:gd name="connsiteX22057" fmla="*/ 10124682 w 12207421"/>
              <a:gd name="connsiteY22057" fmla="*/ 2514997 h 6933129"/>
              <a:gd name="connsiteX22058" fmla="*/ 10124682 w 12207421"/>
              <a:gd name="connsiteY22058" fmla="*/ 2514291 h 6933129"/>
              <a:gd name="connsiteX22059" fmla="*/ 10115512 w 12207421"/>
              <a:gd name="connsiteY22059" fmla="*/ 2512880 h 6933129"/>
              <a:gd name="connsiteX22060" fmla="*/ 10116217 w 12207421"/>
              <a:gd name="connsiteY22060" fmla="*/ 2499477 h 6933129"/>
              <a:gd name="connsiteX22061" fmla="*/ 10124065 w 12207421"/>
              <a:gd name="connsiteY22061" fmla="*/ 2495862 h 6933129"/>
              <a:gd name="connsiteX22062" fmla="*/ 7803781 w 12207421"/>
              <a:gd name="connsiteY22062" fmla="*/ 2495246 h 6933129"/>
              <a:gd name="connsiteX22063" fmla="*/ 7789672 w 12207421"/>
              <a:gd name="connsiteY22063" fmla="*/ 2505122 h 6933129"/>
              <a:gd name="connsiteX22064" fmla="*/ 7784734 w 12207421"/>
              <a:gd name="connsiteY22064" fmla="*/ 2531928 h 6933129"/>
              <a:gd name="connsiteX22065" fmla="*/ 7810130 w 12207421"/>
              <a:gd name="connsiteY22065" fmla="*/ 2520642 h 6933129"/>
              <a:gd name="connsiteX22066" fmla="*/ 7816479 w 12207421"/>
              <a:gd name="connsiteY22066" fmla="*/ 2505827 h 6933129"/>
              <a:gd name="connsiteX22067" fmla="*/ 7812952 w 12207421"/>
              <a:gd name="connsiteY22067" fmla="*/ 2497362 h 6933129"/>
              <a:gd name="connsiteX22068" fmla="*/ 7805898 w 12207421"/>
              <a:gd name="connsiteY22068" fmla="*/ 2495246 h 6933129"/>
              <a:gd name="connsiteX22069" fmla="*/ 7803781 w 12207421"/>
              <a:gd name="connsiteY22069" fmla="*/ 2495246 h 6933129"/>
              <a:gd name="connsiteX22070" fmla="*/ 11145825 w 12207421"/>
              <a:gd name="connsiteY22070" fmla="*/ 2492985 h 6933129"/>
              <a:gd name="connsiteX22071" fmla="*/ 11014613 w 12207421"/>
              <a:gd name="connsiteY22071" fmla="*/ 2740594 h 6933129"/>
              <a:gd name="connsiteX22072" fmla="*/ 11262928 w 12207421"/>
              <a:gd name="connsiteY22072" fmla="*/ 2727896 h 6933129"/>
              <a:gd name="connsiteX22073" fmla="*/ 9977246 w 12207421"/>
              <a:gd name="connsiteY22073" fmla="*/ 2491718 h 6933129"/>
              <a:gd name="connsiteX22074" fmla="*/ 10023101 w 12207421"/>
              <a:gd name="connsiteY22074" fmla="*/ 2495950 h 6933129"/>
              <a:gd name="connsiteX22075" fmla="*/ 10028744 w 12207421"/>
              <a:gd name="connsiteY22075" fmla="*/ 2499477 h 6933129"/>
              <a:gd name="connsiteX22076" fmla="*/ 10028744 w 12207421"/>
              <a:gd name="connsiteY22076" fmla="*/ 2506532 h 6933129"/>
              <a:gd name="connsiteX22077" fmla="*/ 10017457 w 12207421"/>
              <a:gd name="connsiteY22077" fmla="*/ 2526285 h 6933129"/>
              <a:gd name="connsiteX22078" fmla="*/ 10026628 w 12207421"/>
              <a:gd name="connsiteY22078" fmla="*/ 2525580 h 6933129"/>
              <a:gd name="connsiteX22079" fmla="*/ 10034387 w 12207421"/>
              <a:gd name="connsiteY22079" fmla="*/ 2531929 h 6933129"/>
              <a:gd name="connsiteX22080" fmla="*/ 10028038 w 12207421"/>
              <a:gd name="connsiteY22080" fmla="*/ 2539689 h 6933129"/>
              <a:gd name="connsiteX22081" fmla="*/ 10009697 w 12207421"/>
              <a:gd name="connsiteY22081" fmla="*/ 2541100 h 6933129"/>
              <a:gd name="connsiteX22082" fmla="*/ 9994883 w 12207421"/>
              <a:gd name="connsiteY22082" fmla="*/ 2567201 h 6933129"/>
              <a:gd name="connsiteX22083" fmla="*/ 10032271 w 12207421"/>
              <a:gd name="connsiteY22083" fmla="*/ 2565084 h 6933129"/>
              <a:gd name="connsiteX22084" fmla="*/ 10040031 w 12207421"/>
              <a:gd name="connsiteY22084" fmla="*/ 2571433 h 6933129"/>
              <a:gd name="connsiteX22085" fmla="*/ 10033682 w 12207421"/>
              <a:gd name="connsiteY22085" fmla="*/ 2579194 h 6933129"/>
              <a:gd name="connsiteX22086" fmla="*/ 9982889 w 12207421"/>
              <a:gd name="connsiteY22086" fmla="*/ 2582015 h 6933129"/>
              <a:gd name="connsiteX22087" fmla="*/ 9982184 w 12207421"/>
              <a:gd name="connsiteY22087" fmla="*/ 2582015 h 6933129"/>
              <a:gd name="connsiteX22088" fmla="*/ 9975835 w 12207421"/>
              <a:gd name="connsiteY22088" fmla="*/ 2578489 h 6933129"/>
              <a:gd name="connsiteX22089" fmla="*/ 9975835 w 12207421"/>
              <a:gd name="connsiteY22089" fmla="*/ 2571433 h 6933129"/>
              <a:gd name="connsiteX22090" fmla="*/ 9992061 w 12207421"/>
              <a:gd name="connsiteY22090" fmla="*/ 2542510 h 6933129"/>
              <a:gd name="connsiteX22091" fmla="*/ 9977246 w 12207421"/>
              <a:gd name="connsiteY22091" fmla="*/ 2543216 h 6933129"/>
              <a:gd name="connsiteX22092" fmla="*/ 9976540 w 12207421"/>
              <a:gd name="connsiteY22092" fmla="*/ 2543216 h 6933129"/>
              <a:gd name="connsiteX22093" fmla="*/ 9969486 w 12207421"/>
              <a:gd name="connsiteY22093" fmla="*/ 2536867 h 6933129"/>
              <a:gd name="connsiteX22094" fmla="*/ 9975835 w 12207421"/>
              <a:gd name="connsiteY22094" fmla="*/ 2529107 h 6933129"/>
              <a:gd name="connsiteX22095" fmla="*/ 9999821 w 12207421"/>
              <a:gd name="connsiteY22095" fmla="*/ 2527696 h 6933129"/>
              <a:gd name="connsiteX22096" fmla="*/ 10010402 w 12207421"/>
              <a:gd name="connsiteY22096" fmla="*/ 2509354 h 6933129"/>
              <a:gd name="connsiteX22097" fmla="*/ 9975835 w 12207421"/>
              <a:gd name="connsiteY22097" fmla="*/ 2505826 h 6933129"/>
              <a:gd name="connsiteX22098" fmla="*/ 9969486 w 12207421"/>
              <a:gd name="connsiteY22098" fmla="*/ 2498067 h 6933129"/>
              <a:gd name="connsiteX22099" fmla="*/ 9977246 w 12207421"/>
              <a:gd name="connsiteY22099" fmla="*/ 2491718 h 6933129"/>
              <a:gd name="connsiteX22100" fmla="*/ 6545291 w 12207421"/>
              <a:gd name="connsiteY22100" fmla="*/ 2489601 h 6933129"/>
              <a:gd name="connsiteX22101" fmla="*/ 6450055 w 12207421"/>
              <a:gd name="connsiteY22101" fmla="*/ 2700528 h 6933129"/>
              <a:gd name="connsiteX22102" fmla="*/ 6744934 w 12207421"/>
              <a:gd name="connsiteY22102" fmla="*/ 2689947 h 6933129"/>
              <a:gd name="connsiteX22103" fmla="*/ 596637 w 12207421"/>
              <a:gd name="connsiteY22103" fmla="*/ 2487586 h 6933129"/>
              <a:gd name="connsiteX22104" fmla="*/ 465425 w 12207421"/>
              <a:gd name="connsiteY22104" fmla="*/ 2735196 h 6933129"/>
              <a:gd name="connsiteX22105" fmla="*/ 713740 w 12207421"/>
              <a:gd name="connsiteY22105" fmla="*/ 2722498 h 6933129"/>
              <a:gd name="connsiteX22106" fmla="*/ 10297516 w 12207421"/>
              <a:gd name="connsiteY22106" fmla="*/ 2487485 h 6933129"/>
              <a:gd name="connsiteX22107" fmla="*/ 10320090 w 12207421"/>
              <a:gd name="connsiteY22107" fmla="*/ 2497361 h 6933129"/>
              <a:gd name="connsiteX22108" fmla="*/ 10313036 w 12207421"/>
              <a:gd name="connsiteY22108" fmla="*/ 2515703 h 6933129"/>
              <a:gd name="connsiteX22109" fmla="*/ 10306687 w 12207421"/>
              <a:gd name="connsiteY22109" fmla="*/ 2522053 h 6933129"/>
              <a:gd name="connsiteX22110" fmla="*/ 10309509 w 12207421"/>
              <a:gd name="connsiteY22110" fmla="*/ 2522053 h 6933129"/>
              <a:gd name="connsiteX22111" fmla="*/ 10316563 w 12207421"/>
              <a:gd name="connsiteY22111" fmla="*/ 2528402 h 6933129"/>
              <a:gd name="connsiteX22112" fmla="*/ 10310214 w 12207421"/>
              <a:gd name="connsiteY22112" fmla="*/ 2535457 h 6933129"/>
              <a:gd name="connsiteX22113" fmla="*/ 10291872 w 12207421"/>
              <a:gd name="connsiteY22113" fmla="*/ 2536162 h 6933129"/>
              <a:gd name="connsiteX22114" fmla="*/ 10266477 w 12207421"/>
              <a:gd name="connsiteY22114" fmla="*/ 2562264 h 6933129"/>
              <a:gd name="connsiteX22115" fmla="*/ 10308803 w 12207421"/>
              <a:gd name="connsiteY22115" fmla="*/ 2555208 h 6933129"/>
              <a:gd name="connsiteX22116" fmla="*/ 10317268 w 12207421"/>
              <a:gd name="connsiteY22116" fmla="*/ 2560852 h 6933129"/>
              <a:gd name="connsiteX22117" fmla="*/ 10310919 w 12207421"/>
              <a:gd name="connsiteY22117" fmla="*/ 2569317 h 6933129"/>
              <a:gd name="connsiteX22118" fmla="*/ 10247430 w 12207421"/>
              <a:gd name="connsiteY22118" fmla="*/ 2580604 h 6933129"/>
              <a:gd name="connsiteX22119" fmla="*/ 10246019 w 12207421"/>
              <a:gd name="connsiteY22119" fmla="*/ 2580604 h 6933129"/>
              <a:gd name="connsiteX22120" fmla="*/ 10239670 w 12207421"/>
              <a:gd name="connsiteY22120" fmla="*/ 2577077 h 6933129"/>
              <a:gd name="connsiteX22121" fmla="*/ 10241081 w 12207421"/>
              <a:gd name="connsiteY22121" fmla="*/ 2568612 h 6933129"/>
              <a:gd name="connsiteX22122" fmla="*/ 10271414 w 12207421"/>
              <a:gd name="connsiteY22122" fmla="*/ 2537572 h 6933129"/>
              <a:gd name="connsiteX22123" fmla="*/ 10258717 w 12207421"/>
              <a:gd name="connsiteY22123" fmla="*/ 2538278 h 6933129"/>
              <a:gd name="connsiteX22124" fmla="*/ 10258011 w 12207421"/>
              <a:gd name="connsiteY22124" fmla="*/ 2538278 h 6933129"/>
              <a:gd name="connsiteX22125" fmla="*/ 10250957 w 12207421"/>
              <a:gd name="connsiteY22125" fmla="*/ 2531223 h 6933129"/>
              <a:gd name="connsiteX22126" fmla="*/ 10257306 w 12207421"/>
              <a:gd name="connsiteY22126" fmla="*/ 2524169 h 6933129"/>
              <a:gd name="connsiteX22127" fmla="*/ 10285523 w 12207421"/>
              <a:gd name="connsiteY22127" fmla="*/ 2522758 h 6933129"/>
              <a:gd name="connsiteX22128" fmla="*/ 10302454 w 12207421"/>
              <a:gd name="connsiteY22128" fmla="*/ 2505827 h 6933129"/>
              <a:gd name="connsiteX22129" fmla="*/ 10305981 w 12207421"/>
              <a:gd name="connsiteY22129" fmla="*/ 2501594 h 6933129"/>
              <a:gd name="connsiteX22130" fmla="*/ 10302454 w 12207421"/>
              <a:gd name="connsiteY22130" fmla="*/ 2501594 h 6933129"/>
              <a:gd name="connsiteX22131" fmla="*/ 10298927 w 12207421"/>
              <a:gd name="connsiteY22131" fmla="*/ 2501594 h 6933129"/>
              <a:gd name="connsiteX22132" fmla="*/ 10252368 w 12207421"/>
              <a:gd name="connsiteY22132" fmla="*/ 2507943 h 6933129"/>
              <a:gd name="connsiteX22133" fmla="*/ 10244608 w 12207421"/>
              <a:gd name="connsiteY22133" fmla="*/ 2501594 h 6933129"/>
              <a:gd name="connsiteX22134" fmla="*/ 10250957 w 12207421"/>
              <a:gd name="connsiteY22134" fmla="*/ 2493835 h 6933129"/>
              <a:gd name="connsiteX22135" fmla="*/ 7207708 w 12207421"/>
              <a:gd name="connsiteY22135" fmla="*/ 2483958 h 6933129"/>
              <a:gd name="connsiteX22136" fmla="*/ 7216173 w 12207421"/>
              <a:gd name="connsiteY22136" fmla="*/ 2489601 h 6933129"/>
              <a:gd name="connsiteX22137" fmla="*/ 7217584 w 12207421"/>
              <a:gd name="connsiteY22137" fmla="*/ 2496656 h 6933129"/>
              <a:gd name="connsiteX22138" fmla="*/ 7243686 w 12207421"/>
              <a:gd name="connsiteY22138" fmla="*/ 2486074 h 6933129"/>
              <a:gd name="connsiteX22139" fmla="*/ 7264143 w 12207421"/>
              <a:gd name="connsiteY22139" fmla="*/ 2510764 h 6933129"/>
              <a:gd name="connsiteX22140" fmla="*/ 7260616 w 12207421"/>
              <a:gd name="connsiteY22140" fmla="*/ 2538982 h 6933129"/>
              <a:gd name="connsiteX22141" fmla="*/ 7252151 w 12207421"/>
              <a:gd name="connsiteY22141" fmla="*/ 2543920 h 6933129"/>
              <a:gd name="connsiteX22142" fmla="*/ 7246507 w 12207421"/>
              <a:gd name="connsiteY22142" fmla="*/ 2536160 h 6933129"/>
              <a:gd name="connsiteX22143" fmla="*/ 7249329 w 12207421"/>
              <a:gd name="connsiteY22143" fmla="*/ 2513586 h 6933129"/>
              <a:gd name="connsiteX22144" fmla="*/ 7239453 w 12207421"/>
              <a:gd name="connsiteY22144" fmla="*/ 2500183 h 6933129"/>
              <a:gd name="connsiteX22145" fmla="*/ 7223933 w 12207421"/>
              <a:gd name="connsiteY22145" fmla="*/ 2512881 h 6933129"/>
              <a:gd name="connsiteX22146" fmla="*/ 7223933 w 12207421"/>
              <a:gd name="connsiteY22146" fmla="*/ 2528400 h 6933129"/>
              <a:gd name="connsiteX22147" fmla="*/ 7226755 w 12207421"/>
              <a:gd name="connsiteY22147" fmla="*/ 2541804 h 6933129"/>
              <a:gd name="connsiteX22148" fmla="*/ 7221817 w 12207421"/>
              <a:gd name="connsiteY22148" fmla="*/ 2550269 h 6933129"/>
              <a:gd name="connsiteX22149" fmla="*/ 7220406 w 12207421"/>
              <a:gd name="connsiteY22149" fmla="*/ 2550269 h 6933129"/>
              <a:gd name="connsiteX22150" fmla="*/ 7213352 w 12207421"/>
              <a:gd name="connsiteY22150" fmla="*/ 2544626 h 6933129"/>
              <a:gd name="connsiteX22151" fmla="*/ 7210530 w 12207421"/>
              <a:gd name="connsiteY22151" fmla="*/ 2530517 h 6933129"/>
              <a:gd name="connsiteX22152" fmla="*/ 7202064 w 12207421"/>
              <a:gd name="connsiteY22152" fmla="*/ 2492423 h 6933129"/>
              <a:gd name="connsiteX22153" fmla="*/ 7207708 w 12207421"/>
              <a:gd name="connsiteY22153" fmla="*/ 2483958 h 6933129"/>
              <a:gd name="connsiteX22154" fmla="*/ 7177373 w 12207421"/>
              <a:gd name="connsiteY22154" fmla="*/ 2483958 h 6933129"/>
              <a:gd name="connsiteX22155" fmla="*/ 7185838 w 12207421"/>
              <a:gd name="connsiteY22155" fmla="*/ 2489601 h 6933129"/>
              <a:gd name="connsiteX22156" fmla="*/ 7197126 w 12207421"/>
              <a:gd name="connsiteY22156" fmla="*/ 2552386 h 6933129"/>
              <a:gd name="connsiteX22157" fmla="*/ 7191482 w 12207421"/>
              <a:gd name="connsiteY22157" fmla="*/ 2560852 h 6933129"/>
              <a:gd name="connsiteX22158" fmla="*/ 7190072 w 12207421"/>
              <a:gd name="connsiteY22158" fmla="*/ 2560852 h 6933129"/>
              <a:gd name="connsiteX22159" fmla="*/ 7183017 w 12207421"/>
              <a:gd name="connsiteY22159" fmla="*/ 2555208 h 6933129"/>
              <a:gd name="connsiteX22160" fmla="*/ 7171730 w 12207421"/>
              <a:gd name="connsiteY22160" fmla="*/ 2492423 h 6933129"/>
              <a:gd name="connsiteX22161" fmla="*/ 7177373 w 12207421"/>
              <a:gd name="connsiteY22161" fmla="*/ 2483958 h 6933129"/>
              <a:gd name="connsiteX22162" fmla="*/ 6416898 w 12207421"/>
              <a:gd name="connsiteY22162" fmla="*/ 2483958 h 6933129"/>
              <a:gd name="connsiteX22163" fmla="*/ 6423953 w 12207421"/>
              <a:gd name="connsiteY22163" fmla="*/ 2491012 h 6933129"/>
              <a:gd name="connsiteX22164" fmla="*/ 6423953 w 12207421"/>
              <a:gd name="connsiteY22164" fmla="*/ 2509354 h 6933129"/>
              <a:gd name="connsiteX22165" fmla="*/ 6416898 w 12207421"/>
              <a:gd name="connsiteY22165" fmla="*/ 2516408 h 6933129"/>
              <a:gd name="connsiteX22166" fmla="*/ 6409844 w 12207421"/>
              <a:gd name="connsiteY22166" fmla="*/ 2509354 h 6933129"/>
              <a:gd name="connsiteX22167" fmla="*/ 6409844 w 12207421"/>
              <a:gd name="connsiteY22167" fmla="*/ 2491012 h 6933129"/>
              <a:gd name="connsiteX22168" fmla="*/ 6416898 w 12207421"/>
              <a:gd name="connsiteY22168" fmla="*/ 2483958 h 6933129"/>
              <a:gd name="connsiteX22169" fmla="*/ 6998896 w 12207421"/>
              <a:gd name="connsiteY22169" fmla="*/ 2482547 h 6933129"/>
              <a:gd name="connsiteX22170" fmla="*/ 6780206 w 12207421"/>
              <a:gd name="connsiteY22170" fmla="*/ 2689242 h 6933129"/>
              <a:gd name="connsiteX22171" fmla="*/ 7105419 w 12207421"/>
              <a:gd name="connsiteY22171" fmla="*/ 2677250 h 6933129"/>
              <a:gd name="connsiteX22172" fmla="*/ 7013005 w 12207421"/>
              <a:gd name="connsiteY22172" fmla="*/ 2482547 h 6933129"/>
              <a:gd name="connsiteX22173" fmla="*/ 7016533 w 12207421"/>
              <a:gd name="connsiteY22173" fmla="*/ 2550269 h 6933129"/>
              <a:gd name="connsiteX22174" fmla="*/ 7009478 w 12207421"/>
              <a:gd name="connsiteY22174" fmla="*/ 2557324 h 6933129"/>
              <a:gd name="connsiteX22175" fmla="*/ 7002423 w 12207421"/>
              <a:gd name="connsiteY22175" fmla="*/ 2550269 h 6933129"/>
              <a:gd name="connsiteX22176" fmla="*/ 7147040 w 12207421"/>
              <a:gd name="connsiteY22176" fmla="*/ 2481136 h 6933129"/>
              <a:gd name="connsiteX22177" fmla="*/ 7151978 w 12207421"/>
              <a:gd name="connsiteY22177" fmla="*/ 2489601 h 6933129"/>
              <a:gd name="connsiteX22178" fmla="*/ 7143513 w 12207421"/>
              <a:gd name="connsiteY22178" fmla="*/ 2494540 h 6933129"/>
              <a:gd name="connsiteX22179" fmla="*/ 7125876 w 12207421"/>
              <a:gd name="connsiteY22179" fmla="*/ 2503004 h 6933129"/>
              <a:gd name="connsiteX22180" fmla="*/ 7130108 w 12207421"/>
              <a:gd name="connsiteY22180" fmla="*/ 2522052 h 6933129"/>
              <a:gd name="connsiteX22181" fmla="*/ 7141396 w 12207421"/>
              <a:gd name="connsiteY22181" fmla="*/ 2526989 h 6933129"/>
              <a:gd name="connsiteX22182" fmla="*/ 7158327 w 12207421"/>
              <a:gd name="connsiteY22182" fmla="*/ 2536160 h 6933129"/>
              <a:gd name="connsiteX22183" fmla="*/ 7166792 w 12207421"/>
              <a:gd name="connsiteY22183" fmla="*/ 2555912 h 6933129"/>
              <a:gd name="connsiteX22184" fmla="*/ 7158327 w 12207421"/>
              <a:gd name="connsiteY22184" fmla="*/ 2575665 h 6933129"/>
              <a:gd name="connsiteX22185" fmla="*/ 7140690 w 12207421"/>
              <a:gd name="connsiteY22185" fmla="*/ 2582014 h 6933129"/>
              <a:gd name="connsiteX22186" fmla="*/ 7137869 w 12207421"/>
              <a:gd name="connsiteY22186" fmla="*/ 2582014 h 6933129"/>
              <a:gd name="connsiteX22187" fmla="*/ 7118821 w 12207421"/>
              <a:gd name="connsiteY22187" fmla="*/ 2572138 h 6933129"/>
              <a:gd name="connsiteX22188" fmla="*/ 7120232 w 12207421"/>
              <a:gd name="connsiteY22188" fmla="*/ 2562261 h 6933129"/>
              <a:gd name="connsiteX22189" fmla="*/ 7130108 w 12207421"/>
              <a:gd name="connsiteY22189" fmla="*/ 2563672 h 6933129"/>
              <a:gd name="connsiteX22190" fmla="*/ 7139280 w 12207421"/>
              <a:gd name="connsiteY22190" fmla="*/ 2568610 h 6933129"/>
              <a:gd name="connsiteX22191" fmla="*/ 7149156 w 12207421"/>
              <a:gd name="connsiteY22191" fmla="*/ 2564379 h 6933129"/>
              <a:gd name="connsiteX22192" fmla="*/ 7152683 w 12207421"/>
              <a:gd name="connsiteY22192" fmla="*/ 2555207 h 6933129"/>
              <a:gd name="connsiteX22193" fmla="*/ 7149156 w 12207421"/>
              <a:gd name="connsiteY22193" fmla="*/ 2546036 h 6933129"/>
              <a:gd name="connsiteX22194" fmla="*/ 7137163 w 12207421"/>
              <a:gd name="connsiteY22194" fmla="*/ 2540393 h 6933129"/>
              <a:gd name="connsiteX22195" fmla="*/ 7121643 w 12207421"/>
              <a:gd name="connsiteY22195" fmla="*/ 2533338 h 6933129"/>
              <a:gd name="connsiteX22196" fmla="*/ 7113178 w 12207421"/>
              <a:gd name="connsiteY22196" fmla="*/ 2496655 h 6933129"/>
              <a:gd name="connsiteX22197" fmla="*/ 7147040 w 12207421"/>
              <a:gd name="connsiteY22197" fmla="*/ 2481136 h 6933129"/>
              <a:gd name="connsiteX22198" fmla="*/ 7315642 w 12207421"/>
              <a:gd name="connsiteY22198" fmla="*/ 2474081 h 6933129"/>
              <a:gd name="connsiteX22199" fmla="*/ 7319169 w 12207421"/>
              <a:gd name="connsiteY22199" fmla="*/ 2483252 h 6933129"/>
              <a:gd name="connsiteX22200" fmla="*/ 7311409 w 12207421"/>
              <a:gd name="connsiteY22200" fmla="*/ 2501595 h 6933129"/>
              <a:gd name="connsiteX22201" fmla="*/ 7341038 w 12207421"/>
              <a:gd name="connsiteY22201" fmla="*/ 2531928 h 6933129"/>
              <a:gd name="connsiteX22202" fmla="*/ 7341038 w 12207421"/>
              <a:gd name="connsiteY22202" fmla="*/ 2541805 h 6933129"/>
              <a:gd name="connsiteX22203" fmla="*/ 7336100 w 12207421"/>
              <a:gd name="connsiteY22203" fmla="*/ 2543921 h 6933129"/>
              <a:gd name="connsiteX22204" fmla="*/ 7331162 w 12207421"/>
              <a:gd name="connsiteY22204" fmla="*/ 2541805 h 6933129"/>
              <a:gd name="connsiteX22205" fmla="*/ 7305060 w 12207421"/>
              <a:gd name="connsiteY22205" fmla="*/ 2515703 h 6933129"/>
              <a:gd name="connsiteX22206" fmla="*/ 7292362 w 12207421"/>
              <a:gd name="connsiteY22206" fmla="*/ 2545332 h 6933129"/>
              <a:gd name="connsiteX22207" fmla="*/ 7286013 w 12207421"/>
              <a:gd name="connsiteY22207" fmla="*/ 2549564 h 6933129"/>
              <a:gd name="connsiteX22208" fmla="*/ 7283190 w 12207421"/>
              <a:gd name="connsiteY22208" fmla="*/ 2548859 h 6933129"/>
              <a:gd name="connsiteX22209" fmla="*/ 7280369 w 12207421"/>
              <a:gd name="connsiteY22209" fmla="*/ 2538983 h 6933129"/>
              <a:gd name="connsiteX22210" fmla="*/ 7295184 w 12207421"/>
              <a:gd name="connsiteY22210" fmla="*/ 2503711 h 6933129"/>
              <a:gd name="connsiteX22211" fmla="*/ 7276841 w 12207421"/>
              <a:gd name="connsiteY22211" fmla="*/ 2485368 h 6933129"/>
              <a:gd name="connsiteX22212" fmla="*/ 7276841 w 12207421"/>
              <a:gd name="connsiteY22212" fmla="*/ 2475492 h 6933129"/>
              <a:gd name="connsiteX22213" fmla="*/ 7286718 w 12207421"/>
              <a:gd name="connsiteY22213" fmla="*/ 2475492 h 6933129"/>
              <a:gd name="connsiteX22214" fmla="*/ 7300827 w 12207421"/>
              <a:gd name="connsiteY22214" fmla="*/ 2490306 h 6933129"/>
              <a:gd name="connsiteX22215" fmla="*/ 7306471 w 12207421"/>
              <a:gd name="connsiteY22215" fmla="*/ 2477609 h 6933129"/>
              <a:gd name="connsiteX22216" fmla="*/ 7315642 w 12207421"/>
              <a:gd name="connsiteY22216" fmla="*/ 2474081 h 6933129"/>
              <a:gd name="connsiteX22217" fmla="*/ 11142297 w 12207421"/>
              <a:gd name="connsiteY22217" fmla="*/ 2469704 h 6933129"/>
              <a:gd name="connsiteX22218" fmla="*/ 11151468 w 12207421"/>
              <a:gd name="connsiteY22218" fmla="*/ 2472526 h 6933129"/>
              <a:gd name="connsiteX22219" fmla="*/ 11278448 w 12207421"/>
              <a:gd name="connsiteY22219" fmla="*/ 2727190 h 6933129"/>
              <a:gd name="connsiteX22220" fmla="*/ 11284797 w 12207421"/>
              <a:gd name="connsiteY22220" fmla="*/ 2734950 h 6933129"/>
              <a:gd name="connsiteX22221" fmla="*/ 11284091 w 12207421"/>
              <a:gd name="connsiteY22221" fmla="*/ 2738477 h 6933129"/>
              <a:gd name="connsiteX22222" fmla="*/ 11280564 w 12207421"/>
              <a:gd name="connsiteY22222" fmla="*/ 2747649 h 6933129"/>
              <a:gd name="connsiteX22223" fmla="*/ 11277742 w 12207421"/>
              <a:gd name="connsiteY22223" fmla="*/ 2748354 h 6933129"/>
              <a:gd name="connsiteX22224" fmla="*/ 11271393 w 12207421"/>
              <a:gd name="connsiteY22224" fmla="*/ 2744121 h 6933129"/>
              <a:gd name="connsiteX22225" fmla="*/ 11270688 w 12207421"/>
              <a:gd name="connsiteY22225" fmla="*/ 2742710 h 6933129"/>
              <a:gd name="connsiteX22226" fmla="*/ 11008264 w 12207421"/>
              <a:gd name="connsiteY22226" fmla="*/ 2756114 h 6933129"/>
              <a:gd name="connsiteX22227" fmla="*/ 11001915 w 12207421"/>
              <a:gd name="connsiteY22227" fmla="*/ 2759641 h 6933129"/>
              <a:gd name="connsiteX22228" fmla="*/ 10998387 w 12207421"/>
              <a:gd name="connsiteY22228" fmla="*/ 2758935 h 6933129"/>
              <a:gd name="connsiteX22229" fmla="*/ 10994860 w 12207421"/>
              <a:gd name="connsiteY22229" fmla="*/ 2751175 h 6933129"/>
              <a:gd name="connsiteX22230" fmla="*/ 10994155 w 12207421"/>
              <a:gd name="connsiteY22230" fmla="*/ 2749764 h 6933129"/>
              <a:gd name="connsiteX22231" fmla="*/ 10998387 w 12207421"/>
              <a:gd name="connsiteY22231" fmla="*/ 2742710 h 6933129"/>
              <a:gd name="connsiteX22232" fmla="*/ 11137359 w 12207421"/>
              <a:gd name="connsiteY22232" fmla="*/ 2479581 h 6933129"/>
              <a:gd name="connsiteX22233" fmla="*/ 11138770 w 12207421"/>
              <a:gd name="connsiteY22233" fmla="*/ 2478170 h 6933129"/>
              <a:gd name="connsiteX22234" fmla="*/ 11142297 w 12207421"/>
              <a:gd name="connsiteY22234" fmla="*/ 2469704 h 6933129"/>
              <a:gd name="connsiteX22235" fmla="*/ 11676666 w 12207421"/>
              <a:gd name="connsiteY22235" fmla="*/ 2467191 h 6933129"/>
              <a:gd name="connsiteX22236" fmla="*/ 11610135 w 12207421"/>
              <a:gd name="connsiteY22236" fmla="*/ 2614545 h 6933129"/>
              <a:gd name="connsiteX22237" fmla="*/ 11816134 w 12207421"/>
              <a:gd name="connsiteY22237" fmla="*/ 2607152 h 6933129"/>
              <a:gd name="connsiteX22238" fmla="*/ 593109 w 12207421"/>
              <a:gd name="connsiteY22238" fmla="*/ 2464306 h 6933129"/>
              <a:gd name="connsiteX22239" fmla="*/ 602280 w 12207421"/>
              <a:gd name="connsiteY22239" fmla="*/ 2467128 h 6933129"/>
              <a:gd name="connsiteX22240" fmla="*/ 729260 w 12207421"/>
              <a:gd name="connsiteY22240" fmla="*/ 2721792 h 6933129"/>
              <a:gd name="connsiteX22241" fmla="*/ 735609 w 12207421"/>
              <a:gd name="connsiteY22241" fmla="*/ 2729552 h 6933129"/>
              <a:gd name="connsiteX22242" fmla="*/ 734903 w 12207421"/>
              <a:gd name="connsiteY22242" fmla="*/ 2733079 h 6933129"/>
              <a:gd name="connsiteX22243" fmla="*/ 731376 w 12207421"/>
              <a:gd name="connsiteY22243" fmla="*/ 2742250 h 6933129"/>
              <a:gd name="connsiteX22244" fmla="*/ 728554 w 12207421"/>
              <a:gd name="connsiteY22244" fmla="*/ 2742956 h 6933129"/>
              <a:gd name="connsiteX22245" fmla="*/ 722205 w 12207421"/>
              <a:gd name="connsiteY22245" fmla="*/ 2738723 h 6933129"/>
              <a:gd name="connsiteX22246" fmla="*/ 721500 w 12207421"/>
              <a:gd name="connsiteY22246" fmla="*/ 2737312 h 6933129"/>
              <a:gd name="connsiteX22247" fmla="*/ 459076 w 12207421"/>
              <a:gd name="connsiteY22247" fmla="*/ 2750715 h 6933129"/>
              <a:gd name="connsiteX22248" fmla="*/ 452727 w 12207421"/>
              <a:gd name="connsiteY22248" fmla="*/ 2754243 h 6933129"/>
              <a:gd name="connsiteX22249" fmla="*/ 449199 w 12207421"/>
              <a:gd name="connsiteY22249" fmla="*/ 2753537 h 6933129"/>
              <a:gd name="connsiteX22250" fmla="*/ 445672 w 12207421"/>
              <a:gd name="connsiteY22250" fmla="*/ 2745777 h 6933129"/>
              <a:gd name="connsiteX22251" fmla="*/ 444967 w 12207421"/>
              <a:gd name="connsiteY22251" fmla="*/ 2744366 h 6933129"/>
              <a:gd name="connsiteX22252" fmla="*/ 449199 w 12207421"/>
              <a:gd name="connsiteY22252" fmla="*/ 2737312 h 6933129"/>
              <a:gd name="connsiteX22253" fmla="*/ 588171 w 12207421"/>
              <a:gd name="connsiteY22253" fmla="*/ 2474182 h 6933129"/>
              <a:gd name="connsiteX22254" fmla="*/ 589582 w 12207421"/>
              <a:gd name="connsiteY22254" fmla="*/ 2472771 h 6933129"/>
              <a:gd name="connsiteX22255" fmla="*/ 593109 w 12207421"/>
              <a:gd name="connsiteY22255" fmla="*/ 2464306 h 6933129"/>
              <a:gd name="connsiteX22256" fmla="*/ 11993549 w 12207421"/>
              <a:gd name="connsiteY22256" fmla="*/ 2462263 h 6933129"/>
              <a:gd name="connsiteX22257" fmla="*/ 11840775 w 12207421"/>
              <a:gd name="connsiteY22257" fmla="*/ 2606660 h 6933129"/>
              <a:gd name="connsiteX22258" fmla="*/ 12067965 w 12207421"/>
              <a:gd name="connsiteY22258" fmla="*/ 2598283 h 6933129"/>
              <a:gd name="connsiteX22259" fmla="*/ 12003406 w 12207421"/>
              <a:gd name="connsiteY22259" fmla="*/ 2462263 h 6933129"/>
              <a:gd name="connsiteX22260" fmla="*/ 12005870 w 12207421"/>
              <a:gd name="connsiteY22260" fmla="*/ 2509574 h 6933129"/>
              <a:gd name="connsiteX22261" fmla="*/ 12000942 w 12207421"/>
              <a:gd name="connsiteY22261" fmla="*/ 2514503 h 6933129"/>
              <a:gd name="connsiteX22262" fmla="*/ 11996014 w 12207421"/>
              <a:gd name="connsiteY22262" fmla="*/ 2509574 h 6933129"/>
              <a:gd name="connsiteX22263" fmla="*/ 10323617 w 12207421"/>
              <a:gd name="connsiteY22263" fmla="*/ 2460678 h 6933129"/>
              <a:gd name="connsiteX22264" fmla="*/ 10344781 w 12207421"/>
              <a:gd name="connsiteY22264" fmla="*/ 2475493 h 6933129"/>
              <a:gd name="connsiteX22265" fmla="*/ 10346192 w 12207421"/>
              <a:gd name="connsiteY22265" fmla="*/ 2486780 h 6933129"/>
              <a:gd name="connsiteX22266" fmla="*/ 10357479 w 12207421"/>
              <a:gd name="connsiteY22266" fmla="*/ 2483253 h 6933129"/>
              <a:gd name="connsiteX22267" fmla="*/ 10365944 w 12207421"/>
              <a:gd name="connsiteY22267" fmla="*/ 2488191 h 6933129"/>
              <a:gd name="connsiteX22268" fmla="*/ 10361006 w 12207421"/>
              <a:gd name="connsiteY22268" fmla="*/ 2496656 h 6933129"/>
              <a:gd name="connsiteX22269" fmla="*/ 10337021 w 12207421"/>
              <a:gd name="connsiteY22269" fmla="*/ 2503711 h 6933129"/>
              <a:gd name="connsiteX22270" fmla="*/ 10334904 w 12207421"/>
              <a:gd name="connsiteY22270" fmla="*/ 2503711 h 6933129"/>
              <a:gd name="connsiteX22271" fmla="*/ 10329261 w 12207421"/>
              <a:gd name="connsiteY22271" fmla="*/ 2500184 h 6933129"/>
              <a:gd name="connsiteX22272" fmla="*/ 10329967 w 12207421"/>
              <a:gd name="connsiteY22272" fmla="*/ 2491718 h 6933129"/>
              <a:gd name="connsiteX22273" fmla="*/ 10331377 w 12207421"/>
              <a:gd name="connsiteY22273" fmla="*/ 2481137 h 6933129"/>
              <a:gd name="connsiteX22274" fmla="*/ 10322207 w 12207421"/>
              <a:gd name="connsiteY22274" fmla="*/ 2474788 h 6933129"/>
              <a:gd name="connsiteX22275" fmla="*/ 10315858 w 12207421"/>
              <a:gd name="connsiteY22275" fmla="*/ 2467028 h 6933129"/>
              <a:gd name="connsiteX22276" fmla="*/ 10323617 w 12207421"/>
              <a:gd name="connsiteY22276" fmla="*/ 2460678 h 6933129"/>
              <a:gd name="connsiteX22277" fmla="*/ 1441762 w 12207421"/>
              <a:gd name="connsiteY22277" fmla="*/ 2454430 h 6933129"/>
              <a:gd name="connsiteX22278" fmla="*/ 1318309 w 12207421"/>
              <a:gd name="connsiteY22278" fmla="*/ 2489702 h 6933129"/>
              <a:gd name="connsiteX22279" fmla="*/ 1237181 w 12207421"/>
              <a:gd name="connsiteY22279" fmla="*/ 2544726 h 6933129"/>
              <a:gd name="connsiteX22280" fmla="*/ 1439646 w 12207421"/>
              <a:gd name="connsiteY22280" fmla="*/ 2748598 h 6933129"/>
              <a:gd name="connsiteX22281" fmla="*/ 1441762 w 12207421"/>
              <a:gd name="connsiteY22281" fmla="*/ 2754947 h 6933129"/>
              <a:gd name="connsiteX22282" fmla="*/ 1445994 w 12207421"/>
              <a:gd name="connsiteY22282" fmla="*/ 2754947 h 6933129"/>
              <a:gd name="connsiteX22283" fmla="*/ 1455871 w 12207421"/>
              <a:gd name="connsiteY22283" fmla="*/ 2453019 h 6933129"/>
              <a:gd name="connsiteX22284" fmla="*/ 1460103 w 12207421"/>
              <a:gd name="connsiteY22284" fmla="*/ 2737311 h 6933129"/>
              <a:gd name="connsiteX22285" fmla="*/ 1678793 w 12207421"/>
              <a:gd name="connsiteY22285" fmla="*/ 2530617 h 6933129"/>
              <a:gd name="connsiteX22286" fmla="*/ 1455871 w 12207421"/>
              <a:gd name="connsiteY22286" fmla="*/ 2453019 h 6933129"/>
              <a:gd name="connsiteX22287" fmla="*/ 1092565 w 12207421"/>
              <a:gd name="connsiteY22287" fmla="*/ 2453019 h 6933129"/>
              <a:gd name="connsiteX22288" fmla="*/ 1100324 w 12207421"/>
              <a:gd name="connsiteY22288" fmla="*/ 2459368 h 6933129"/>
              <a:gd name="connsiteX22289" fmla="*/ 1103852 w 12207421"/>
              <a:gd name="connsiteY22289" fmla="*/ 2492524 h 6933129"/>
              <a:gd name="connsiteX22290" fmla="*/ 1097503 w 12207421"/>
              <a:gd name="connsiteY22290" fmla="*/ 2500284 h 6933129"/>
              <a:gd name="connsiteX22291" fmla="*/ 1096797 w 12207421"/>
              <a:gd name="connsiteY22291" fmla="*/ 2500284 h 6933129"/>
              <a:gd name="connsiteX22292" fmla="*/ 1089742 w 12207421"/>
              <a:gd name="connsiteY22292" fmla="*/ 2493934 h 6933129"/>
              <a:gd name="connsiteX22293" fmla="*/ 1086216 w 12207421"/>
              <a:gd name="connsiteY22293" fmla="*/ 2460779 h 6933129"/>
              <a:gd name="connsiteX22294" fmla="*/ 1092565 w 12207421"/>
              <a:gd name="connsiteY22294" fmla="*/ 2453019 h 6933129"/>
              <a:gd name="connsiteX22295" fmla="*/ 4741797 w 12207421"/>
              <a:gd name="connsiteY22295" fmla="*/ 2449491 h 6933129"/>
              <a:gd name="connsiteX22296" fmla="*/ 4744619 w 12207421"/>
              <a:gd name="connsiteY22296" fmla="*/ 2458662 h 6933129"/>
              <a:gd name="connsiteX22297" fmla="*/ 4736859 w 12207421"/>
              <a:gd name="connsiteY22297" fmla="*/ 2474182 h 6933129"/>
              <a:gd name="connsiteX22298" fmla="*/ 4730510 w 12207421"/>
              <a:gd name="connsiteY22298" fmla="*/ 2478414 h 6933129"/>
              <a:gd name="connsiteX22299" fmla="*/ 4727688 w 12207421"/>
              <a:gd name="connsiteY22299" fmla="*/ 2477709 h 6933129"/>
              <a:gd name="connsiteX22300" fmla="*/ 4724865 w 12207421"/>
              <a:gd name="connsiteY22300" fmla="*/ 2468538 h 6933129"/>
              <a:gd name="connsiteX22301" fmla="*/ 4732626 w 12207421"/>
              <a:gd name="connsiteY22301" fmla="*/ 2452313 h 6933129"/>
              <a:gd name="connsiteX22302" fmla="*/ 4741797 w 12207421"/>
              <a:gd name="connsiteY22302" fmla="*/ 2449491 h 6933129"/>
              <a:gd name="connsiteX22303" fmla="*/ 8164967 w 12207421"/>
              <a:gd name="connsiteY22303" fmla="*/ 2448598 h 6933129"/>
              <a:gd name="connsiteX22304" fmla="*/ 8183308 w 12207421"/>
              <a:gd name="connsiteY22304" fmla="*/ 2450802 h 6933129"/>
              <a:gd name="connsiteX22305" fmla="*/ 8186836 w 12207421"/>
              <a:gd name="connsiteY22305" fmla="*/ 2459973 h 6933129"/>
              <a:gd name="connsiteX22306" fmla="*/ 8177665 w 12207421"/>
              <a:gd name="connsiteY22306" fmla="*/ 2463500 h 6933129"/>
              <a:gd name="connsiteX22307" fmla="*/ 8155091 w 12207421"/>
              <a:gd name="connsiteY22307" fmla="*/ 2467733 h 6933129"/>
              <a:gd name="connsiteX22308" fmla="*/ 8144509 w 12207421"/>
              <a:gd name="connsiteY22308" fmla="*/ 2488192 h 6933129"/>
              <a:gd name="connsiteX22309" fmla="*/ 8158618 w 12207421"/>
              <a:gd name="connsiteY22309" fmla="*/ 2506533 h 6933129"/>
              <a:gd name="connsiteX22310" fmla="*/ 8181898 w 12207421"/>
              <a:gd name="connsiteY22310" fmla="*/ 2506533 h 6933129"/>
              <a:gd name="connsiteX22311" fmla="*/ 8191774 w 12207421"/>
              <a:gd name="connsiteY22311" fmla="*/ 2508650 h 6933129"/>
              <a:gd name="connsiteX22312" fmla="*/ 8189657 w 12207421"/>
              <a:gd name="connsiteY22312" fmla="*/ 2518526 h 6933129"/>
              <a:gd name="connsiteX22313" fmla="*/ 8171316 w 12207421"/>
              <a:gd name="connsiteY22313" fmla="*/ 2523464 h 6933129"/>
              <a:gd name="connsiteX22314" fmla="*/ 8152269 w 12207421"/>
              <a:gd name="connsiteY22314" fmla="*/ 2519231 h 6933129"/>
              <a:gd name="connsiteX22315" fmla="*/ 8130400 w 12207421"/>
              <a:gd name="connsiteY22315" fmla="*/ 2489603 h 6933129"/>
              <a:gd name="connsiteX22316" fmla="*/ 8146625 w 12207421"/>
              <a:gd name="connsiteY22316" fmla="*/ 2456446 h 6933129"/>
              <a:gd name="connsiteX22317" fmla="*/ 8164967 w 12207421"/>
              <a:gd name="connsiteY22317" fmla="*/ 2448598 h 6933129"/>
              <a:gd name="connsiteX22318" fmla="*/ 7771331 w 12207421"/>
              <a:gd name="connsiteY22318" fmla="*/ 2443042 h 6933129"/>
              <a:gd name="connsiteX22319" fmla="*/ 7779091 w 12207421"/>
              <a:gd name="connsiteY22319" fmla="*/ 2449391 h 6933129"/>
              <a:gd name="connsiteX22320" fmla="*/ 7781913 w 12207421"/>
              <a:gd name="connsiteY22320" fmla="*/ 2491718 h 6933129"/>
              <a:gd name="connsiteX22321" fmla="*/ 7801665 w 12207421"/>
              <a:gd name="connsiteY22321" fmla="*/ 2481137 h 6933129"/>
              <a:gd name="connsiteX22322" fmla="*/ 7822828 w 12207421"/>
              <a:gd name="connsiteY22322" fmla="*/ 2486780 h 6933129"/>
              <a:gd name="connsiteX22323" fmla="*/ 7830588 w 12207421"/>
              <a:gd name="connsiteY22323" fmla="*/ 2505122 h 6933129"/>
              <a:gd name="connsiteX22324" fmla="*/ 7820006 w 12207421"/>
              <a:gd name="connsiteY22324" fmla="*/ 2530518 h 6933129"/>
              <a:gd name="connsiteX22325" fmla="*/ 7782618 w 12207421"/>
              <a:gd name="connsiteY22325" fmla="*/ 2546743 h 6933129"/>
              <a:gd name="connsiteX22326" fmla="*/ 7778385 w 12207421"/>
              <a:gd name="connsiteY22326" fmla="*/ 2548154 h 6933129"/>
              <a:gd name="connsiteX22327" fmla="*/ 7771331 w 12207421"/>
              <a:gd name="connsiteY22327" fmla="*/ 2541805 h 6933129"/>
              <a:gd name="connsiteX22328" fmla="*/ 7764982 w 12207421"/>
              <a:gd name="connsiteY22328" fmla="*/ 2450802 h 6933129"/>
              <a:gd name="connsiteX22329" fmla="*/ 7771331 w 12207421"/>
              <a:gd name="connsiteY22329" fmla="*/ 2443042 h 6933129"/>
              <a:gd name="connsiteX22330" fmla="*/ 5064889 w 12207421"/>
              <a:gd name="connsiteY22330" fmla="*/ 2442437 h 6933129"/>
              <a:gd name="connsiteX22331" fmla="*/ 5069121 w 12207421"/>
              <a:gd name="connsiteY22331" fmla="*/ 2451607 h 6933129"/>
              <a:gd name="connsiteX22332" fmla="*/ 5059245 w 12207421"/>
              <a:gd name="connsiteY22332" fmla="*/ 2480532 h 6933129"/>
              <a:gd name="connsiteX22333" fmla="*/ 5052191 w 12207421"/>
              <a:gd name="connsiteY22333" fmla="*/ 2485470 h 6933129"/>
              <a:gd name="connsiteX22334" fmla="*/ 5050074 w 12207421"/>
              <a:gd name="connsiteY22334" fmla="*/ 2484764 h 6933129"/>
              <a:gd name="connsiteX22335" fmla="*/ 5045841 w 12207421"/>
              <a:gd name="connsiteY22335" fmla="*/ 2475594 h 6933129"/>
              <a:gd name="connsiteX22336" fmla="*/ 5055718 w 12207421"/>
              <a:gd name="connsiteY22336" fmla="*/ 2446669 h 6933129"/>
              <a:gd name="connsiteX22337" fmla="*/ 5064889 w 12207421"/>
              <a:gd name="connsiteY22337" fmla="*/ 2442437 h 6933129"/>
              <a:gd name="connsiteX22338" fmla="*/ 4552739 w 12207421"/>
              <a:gd name="connsiteY22338" fmla="*/ 2422685 h 6933129"/>
              <a:gd name="connsiteX22339" fmla="*/ 4561204 w 12207421"/>
              <a:gd name="connsiteY22339" fmla="*/ 2428329 h 6933129"/>
              <a:gd name="connsiteX22340" fmla="*/ 4555561 w 12207421"/>
              <a:gd name="connsiteY22340" fmla="*/ 2436794 h 6933129"/>
              <a:gd name="connsiteX22341" fmla="*/ 4525227 w 12207421"/>
              <a:gd name="connsiteY22341" fmla="*/ 2442438 h 6933129"/>
              <a:gd name="connsiteX22342" fmla="*/ 4523816 w 12207421"/>
              <a:gd name="connsiteY22342" fmla="*/ 2442438 h 6933129"/>
              <a:gd name="connsiteX22343" fmla="*/ 4516761 w 12207421"/>
              <a:gd name="connsiteY22343" fmla="*/ 2436794 h 6933129"/>
              <a:gd name="connsiteX22344" fmla="*/ 4522404 w 12207421"/>
              <a:gd name="connsiteY22344" fmla="*/ 2428329 h 6933129"/>
              <a:gd name="connsiteX22345" fmla="*/ 5914623 w 12207421"/>
              <a:gd name="connsiteY22345" fmla="*/ 2422585 h 6933129"/>
              <a:gd name="connsiteX22346" fmla="*/ 5783411 w 12207421"/>
              <a:gd name="connsiteY22346" fmla="*/ 2670195 h 6933129"/>
              <a:gd name="connsiteX22347" fmla="*/ 6031726 w 12207421"/>
              <a:gd name="connsiteY22347" fmla="*/ 2657497 h 6933129"/>
              <a:gd name="connsiteX22348" fmla="*/ 11799063 w 12207421"/>
              <a:gd name="connsiteY22348" fmla="*/ 2415385 h 6933129"/>
              <a:gd name="connsiteX22349" fmla="*/ 11806823 w 12207421"/>
              <a:gd name="connsiteY22349" fmla="*/ 2421028 h 6933129"/>
              <a:gd name="connsiteX22350" fmla="*/ 11801180 w 12207421"/>
              <a:gd name="connsiteY22350" fmla="*/ 2428788 h 6933129"/>
              <a:gd name="connsiteX22351" fmla="*/ 11779311 w 12207421"/>
              <a:gd name="connsiteY22351" fmla="*/ 2432316 h 6933129"/>
              <a:gd name="connsiteX22352" fmla="*/ 11777900 w 12207421"/>
              <a:gd name="connsiteY22352" fmla="*/ 2432316 h 6933129"/>
              <a:gd name="connsiteX22353" fmla="*/ 11770846 w 12207421"/>
              <a:gd name="connsiteY22353" fmla="*/ 2426672 h 6933129"/>
              <a:gd name="connsiteX22354" fmla="*/ 11776489 w 12207421"/>
              <a:gd name="connsiteY22354" fmla="*/ 2418912 h 6933129"/>
              <a:gd name="connsiteX22355" fmla="*/ 10618155 w 12207421"/>
              <a:gd name="connsiteY22355" fmla="*/ 2412563 h 6933129"/>
              <a:gd name="connsiteX22356" fmla="*/ 10628031 w 12207421"/>
              <a:gd name="connsiteY22356" fmla="*/ 2413269 h 6933129"/>
              <a:gd name="connsiteX22357" fmla="*/ 10646372 w 12207421"/>
              <a:gd name="connsiteY22357" fmla="*/ 2434432 h 6933129"/>
              <a:gd name="connsiteX22358" fmla="*/ 10656954 w 12207421"/>
              <a:gd name="connsiteY22358" fmla="*/ 2421734 h 6933129"/>
              <a:gd name="connsiteX22359" fmla="*/ 10666830 w 12207421"/>
              <a:gd name="connsiteY22359" fmla="*/ 2421734 h 6933129"/>
              <a:gd name="connsiteX22360" fmla="*/ 10666830 w 12207421"/>
              <a:gd name="connsiteY22360" fmla="*/ 2431611 h 6933129"/>
              <a:gd name="connsiteX22361" fmla="*/ 10654838 w 12207421"/>
              <a:gd name="connsiteY22361" fmla="*/ 2445719 h 6933129"/>
              <a:gd name="connsiteX22362" fmla="*/ 10679528 w 12207421"/>
              <a:gd name="connsiteY22362" fmla="*/ 2478876 h 6933129"/>
              <a:gd name="connsiteX22363" fmla="*/ 10677412 w 12207421"/>
              <a:gd name="connsiteY22363" fmla="*/ 2488751 h 6933129"/>
              <a:gd name="connsiteX22364" fmla="*/ 10673179 w 12207421"/>
              <a:gd name="connsiteY22364" fmla="*/ 2490162 h 6933129"/>
              <a:gd name="connsiteX22365" fmla="*/ 10667536 w 12207421"/>
              <a:gd name="connsiteY22365" fmla="*/ 2487340 h 6933129"/>
              <a:gd name="connsiteX22366" fmla="*/ 10646372 w 12207421"/>
              <a:gd name="connsiteY22366" fmla="*/ 2458417 h 6933129"/>
              <a:gd name="connsiteX22367" fmla="*/ 10630147 w 12207421"/>
              <a:gd name="connsiteY22367" fmla="*/ 2502155 h 6933129"/>
              <a:gd name="connsiteX22368" fmla="*/ 10623093 w 12207421"/>
              <a:gd name="connsiteY22368" fmla="*/ 2507798 h 6933129"/>
              <a:gd name="connsiteX22369" fmla="*/ 10621682 w 12207421"/>
              <a:gd name="connsiteY22369" fmla="*/ 2507798 h 6933129"/>
              <a:gd name="connsiteX22370" fmla="*/ 10617449 w 12207421"/>
              <a:gd name="connsiteY22370" fmla="*/ 2498627 h 6933129"/>
              <a:gd name="connsiteX22371" fmla="*/ 10637907 w 12207421"/>
              <a:gd name="connsiteY22371" fmla="*/ 2445719 h 6933129"/>
              <a:gd name="connsiteX22372" fmla="*/ 10617449 w 12207421"/>
              <a:gd name="connsiteY22372" fmla="*/ 2422439 h 6933129"/>
              <a:gd name="connsiteX22373" fmla="*/ 10618155 w 12207421"/>
              <a:gd name="connsiteY22373" fmla="*/ 2412563 h 6933129"/>
              <a:gd name="connsiteX22374" fmla="*/ 1249878 w 12207421"/>
              <a:gd name="connsiteY22374" fmla="*/ 2409987 h 6933129"/>
              <a:gd name="connsiteX22375" fmla="*/ 1257638 w 12207421"/>
              <a:gd name="connsiteY22375" fmla="*/ 2415630 h 6933129"/>
              <a:gd name="connsiteX22376" fmla="*/ 1251995 w 12207421"/>
              <a:gd name="connsiteY22376" fmla="*/ 2423390 h 6933129"/>
              <a:gd name="connsiteX22377" fmla="*/ 1230126 w 12207421"/>
              <a:gd name="connsiteY22377" fmla="*/ 2426917 h 6933129"/>
              <a:gd name="connsiteX22378" fmla="*/ 1228715 w 12207421"/>
              <a:gd name="connsiteY22378" fmla="*/ 2426917 h 6933129"/>
              <a:gd name="connsiteX22379" fmla="*/ 1221661 w 12207421"/>
              <a:gd name="connsiteY22379" fmla="*/ 2421274 h 6933129"/>
              <a:gd name="connsiteX22380" fmla="*/ 1227304 w 12207421"/>
              <a:gd name="connsiteY22380" fmla="*/ 2413514 h 6933129"/>
              <a:gd name="connsiteX22381" fmla="*/ 1140534 w 12207421"/>
              <a:gd name="connsiteY22381" fmla="*/ 2409987 h 6933129"/>
              <a:gd name="connsiteX22382" fmla="*/ 1166636 w 12207421"/>
              <a:gd name="connsiteY22382" fmla="*/ 2413514 h 6933129"/>
              <a:gd name="connsiteX22383" fmla="*/ 1172985 w 12207421"/>
              <a:gd name="connsiteY22383" fmla="*/ 2421275 h 6933129"/>
              <a:gd name="connsiteX22384" fmla="*/ 1165931 w 12207421"/>
              <a:gd name="connsiteY22384" fmla="*/ 2427624 h 6933129"/>
              <a:gd name="connsiteX22385" fmla="*/ 1165225 w 12207421"/>
              <a:gd name="connsiteY22385" fmla="*/ 2427624 h 6933129"/>
              <a:gd name="connsiteX22386" fmla="*/ 1139123 w 12207421"/>
              <a:gd name="connsiteY22386" fmla="*/ 2424097 h 6933129"/>
              <a:gd name="connsiteX22387" fmla="*/ 1132774 w 12207421"/>
              <a:gd name="connsiteY22387" fmla="*/ 2416337 h 6933129"/>
              <a:gd name="connsiteX22388" fmla="*/ 1140534 w 12207421"/>
              <a:gd name="connsiteY22388" fmla="*/ 2409987 h 6933129"/>
              <a:gd name="connsiteX22389" fmla="*/ 4866659 w 12207421"/>
              <a:gd name="connsiteY22389" fmla="*/ 2409281 h 6933129"/>
              <a:gd name="connsiteX22390" fmla="*/ 4874420 w 12207421"/>
              <a:gd name="connsiteY22390" fmla="*/ 2415630 h 6933129"/>
              <a:gd name="connsiteX22391" fmla="*/ 4876536 w 12207421"/>
              <a:gd name="connsiteY22391" fmla="*/ 2437498 h 6933129"/>
              <a:gd name="connsiteX22392" fmla="*/ 4885706 w 12207421"/>
              <a:gd name="connsiteY22392" fmla="*/ 2435382 h 6933129"/>
              <a:gd name="connsiteX22393" fmla="*/ 4893466 w 12207421"/>
              <a:gd name="connsiteY22393" fmla="*/ 2441731 h 6933129"/>
              <a:gd name="connsiteX22394" fmla="*/ 4887117 w 12207421"/>
              <a:gd name="connsiteY22394" fmla="*/ 2449491 h 6933129"/>
              <a:gd name="connsiteX22395" fmla="*/ 4877947 w 12207421"/>
              <a:gd name="connsiteY22395" fmla="*/ 2450902 h 6933129"/>
              <a:gd name="connsiteX22396" fmla="*/ 4880063 w 12207421"/>
              <a:gd name="connsiteY22396" fmla="*/ 2467127 h 6933129"/>
              <a:gd name="connsiteX22397" fmla="*/ 4873714 w 12207421"/>
              <a:gd name="connsiteY22397" fmla="*/ 2474887 h 6933129"/>
              <a:gd name="connsiteX22398" fmla="*/ 4873009 w 12207421"/>
              <a:gd name="connsiteY22398" fmla="*/ 2474887 h 6933129"/>
              <a:gd name="connsiteX22399" fmla="*/ 4865954 w 12207421"/>
              <a:gd name="connsiteY22399" fmla="*/ 2468538 h 6933129"/>
              <a:gd name="connsiteX22400" fmla="*/ 4864543 w 12207421"/>
              <a:gd name="connsiteY22400" fmla="*/ 2453018 h 6933129"/>
              <a:gd name="connsiteX22401" fmla="*/ 4847611 w 12207421"/>
              <a:gd name="connsiteY22401" fmla="*/ 2455134 h 6933129"/>
              <a:gd name="connsiteX22402" fmla="*/ 4846906 w 12207421"/>
              <a:gd name="connsiteY22402" fmla="*/ 2455134 h 6933129"/>
              <a:gd name="connsiteX22403" fmla="*/ 4839852 w 12207421"/>
              <a:gd name="connsiteY22403" fmla="*/ 2448786 h 6933129"/>
              <a:gd name="connsiteX22404" fmla="*/ 4846201 w 12207421"/>
              <a:gd name="connsiteY22404" fmla="*/ 2441026 h 6933129"/>
              <a:gd name="connsiteX22405" fmla="*/ 4863132 w 12207421"/>
              <a:gd name="connsiteY22405" fmla="*/ 2438909 h 6933129"/>
              <a:gd name="connsiteX22406" fmla="*/ 4860311 w 12207421"/>
              <a:gd name="connsiteY22406" fmla="*/ 2417041 h 6933129"/>
              <a:gd name="connsiteX22407" fmla="*/ 4866659 w 12207421"/>
              <a:gd name="connsiteY22407" fmla="*/ 2409281 h 6933129"/>
              <a:gd name="connsiteX22408" fmla="*/ 68959 w 12207421"/>
              <a:gd name="connsiteY22408" fmla="*/ 2407165 h 6933129"/>
              <a:gd name="connsiteX22409" fmla="*/ 78835 w 12207421"/>
              <a:gd name="connsiteY22409" fmla="*/ 2407871 h 6933129"/>
              <a:gd name="connsiteX22410" fmla="*/ 97176 w 12207421"/>
              <a:gd name="connsiteY22410" fmla="*/ 2429034 h 6933129"/>
              <a:gd name="connsiteX22411" fmla="*/ 107758 w 12207421"/>
              <a:gd name="connsiteY22411" fmla="*/ 2416336 h 6933129"/>
              <a:gd name="connsiteX22412" fmla="*/ 117634 w 12207421"/>
              <a:gd name="connsiteY22412" fmla="*/ 2416336 h 6933129"/>
              <a:gd name="connsiteX22413" fmla="*/ 117634 w 12207421"/>
              <a:gd name="connsiteY22413" fmla="*/ 2426212 h 6933129"/>
              <a:gd name="connsiteX22414" fmla="*/ 105642 w 12207421"/>
              <a:gd name="connsiteY22414" fmla="*/ 2440321 h 6933129"/>
              <a:gd name="connsiteX22415" fmla="*/ 130332 w 12207421"/>
              <a:gd name="connsiteY22415" fmla="*/ 2473477 h 6933129"/>
              <a:gd name="connsiteX22416" fmla="*/ 128216 w 12207421"/>
              <a:gd name="connsiteY22416" fmla="*/ 2483353 h 6933129"/>
              <a:gd name="connsiteX22417" fmla="*/ 123983 w 12207421"/>
              <a:gd name="connsiteY22417" fmla="*/ 2484764 h 6933129"/>
              <a:gd name="connsiteX22418" fmla="*/ 118340 w 12207421"/>
              <a:gd name="connsiteY22418" fmla="*/ 2481942 h 6933129"/>
              <a:gd name="connsiteX22419" fmla="*/ 97176 w 12207421"/>
              <a:gd name="connsiteY22419" fmla="*/ 2453019 h 6933129"/>
              <a:gd name="connsiteX22420" fmla="*/ 80951 w 12207421"/>
              <a:gd name="connsiteY22420" fmla="*/ 2496756 h 6933129"/>
              <a:gd name="connsiteX22421" fmla="*/ 73897 w 12207421"/>
              <a:gd name="connsiteY22421" fmla="*/ 2502400 h 6933129"/>
              <a:gd name="connsiteX22422" fmla="*/ 72486 w 12207421"/>
              <a:gd name="connsiteY22422" fmla="*/ 2502400 h 6933129"/>
              <a:gd name="connsiteX22423" fmla="*/ 68253 w 12207421"/>
              <a:gd name="connsiteY22423" fmla="*/ 2493229 h 6933129"/>
              <a:gd name="connsiteX22424" fmla="*/ 88711 w 12207421"/>
              <a:gd name="connsiteY22424" fmla="*/ 2440321 h 6933129"/>
              <a:gd name="connsiteX22425" fmla="*/ 68253 w 12207421"/>
              <a:gd name="connsiteY22425" fmla="*/ 2417041 h 6933129"/>
              <a:gd name="connsiteX22426" fmla="*/ 68959 w 12207421"/>
              <a:gd name="connsiteY22426" fmla="*/ 2407165 h 6933129"/>
              <a:gd name="connsiteX22427" fmla="*/ 4446921 w 12207421"/>
              <a:gd name="connsiteY22427" fmla="*/ 2406459 h 6933129"/>
              <a:gd name="connsiteX22428" fmla="*/ 4432812 w 12207421"/>
              <a:gd name="connsiteY22428" fmla="*/ 2446670 h 6933129"/>
              <a:gd name="connsiteX22429" fmla="*/ 4461736 w 12207421"/>
              <a:gd name="connsiteY22429" fmla="*/ 2443849 h 6933129"/>
              <a:gd name="connsiteX22430" fmla="*/ 11849855 w 12207421"/>
              <a:gd name="connsiteY22430" fmla="*/ 2406214 h 6933129"/>
              <a:gd name="connsiteX22431" fmla="*/ 11861142 w 12207421"/>
              <a:gd name="connsiteY22431" fmla="*/ 2409742 h 6933129"/>
              <a:gd name="connsiteX22432" fmla="*/ 11866081 w 12207421"/>
              <a:gd name="connsiteY22432" fmla="*/ 2418207 h 6933129"/>
              <a:gd name="connsiteX22433" fmla="*/ 11859026 w 12207421"/>
              <a:gd name="connsiteY22433" fmla="*/ 2423145 h 6933129"/>
              <a:gd name="connsiteX22434" fmla="*/ 11856910 w 12207421"/>
              <a:gd name="connsiteY22434" fmla="*/ 2423145 h 6933129"/>
              <a:gd name="connsiteX22435" fmla="*/ 11845623 w 12207421"/>
              <a:gd name="connsiteY22435" fmla="*/ 2419617 h 6933129"/>
              <a:gd name="connsiteX22436" fmla="*/ 11841390 w 12207421"/>
              <a:gd name="connsiteY22436" fmla="*/ 2411152 h 6933129"/>
              <a:gd name="connsiteX22437" fmla="*/ 11849855 w 12207421"/>
              <a:gd name="connsiteY22437" fmla="*/ 2406214 h 6933129"/>
              <a:gd name="connsiteX22438" fmla="*/ 4522403 w 12207421"/>
              <a:gd name="connsiteY22438" fmla="*/ 2405754 h 6933129"/>
              <a:gd name="connsiteX22439" fmla="*/ 4551327 w 12207421"/>
              <a:gd name="connsiteY22439" fmla="*/ 2405754 h 6933129"/>
              <a:gd name="connsiteX22440" fmla="*/ 4558382 w 12207421"/>
              <a:gd name="connsiteY22440" fmla="*/ 2412808 h 6933129"/>
              <a:gd name="connsiteX22441" fmla="*/ 4551327 w 12207421"/>
              <a:gd name="connsiteY22441" fmla="*/ 2419863 h 6933129"/>
              <a:gd name="connsiteX22442" fmla="*/ 4522403 w 12207421"/>
              <a:gd name="connsiteY22442" fmla="*/ 2419863 h 6933129"/>
              <a:gd name="connsiteX22443" fmla="*/ 4515349 w 12207421"/>
              <a:gd name="connsiteY22443" fmla="*/ 2412808 h 6933129"/>
              <a:gd name="connsiteX22444" fmla="*/ 4522403 w 12207421"/>
              <a:gd name="connsiteY22444" fmla="*/ 2405754 h 6933129"/>
              <a:gd name="connsiteX22445" fmla="*/ 10726089 w 12207421"/>
              <a:gd name="connsiteY22445" fmla="*/ 2405509 h 6933129"/>
              <a:gd name="connsiteX22446" fmla="*/ 10733143 w 12207421"/>
              <a:gd name="connsiteY22446" fmla="*/ 2412563 h 6933129"/>
              <a:gd name="connsiteX22447" fmla="*/ 10733143 w 12207421"/>
              <a:gd name="connsiteY22447" fmla="*/ 2435138 h 6933129"/>
              <a:gd name="connsiteX22448" fmla="*/ 10738081 w 12207421"/>
              <a:gd name="connsiteY22448" fmla="*/ 2433727 h 6933129"/>
              <a:gd name="connsiteX22449" fmla="*/ 10746547 w 12207421"/>
              <a:gd name="connsiteY22449" fmla="*/ 2438667 h 6933129"/>
              <a:gd name="connsiteX22450" fmla="*/ 10741609 w 12207421"/>
              <a:gd name="connsiteY22450" fmla="*/ 2447131 h 6933129"/>
              <a:gd name="connsiteX22451" fmla="*/ 10733143 w 12207421"/>
              <a:gd name="connsiteY22451" fmla="*/ 2449247 h 6933129"/>
              <a:gd name="connsiteX22452" fmla="*/ 10733143 w 12207421"/>
              <a:gd name="connsiteY22452" fmla="*/ 2468294 h 6933129"/>
              <a:gd name="connsiteX22453" fmla="*/ 10725383 w 12207421"/>
              <a:gd name="connsiteY22453" fmla="*/ 2474643 h 6933129"/>
              <a:gd name="connsiteX22454" fmla="*/ 10718328 w 12207421"/>
              <a:gd name="connsiteY22454" fmla="*/ 2467589 h 6933129"/>
              <a:gd name="connsiteX22455" fmla="*/ 10718328 w 12207421"/>
              <a:gd name="connsiteY22455" fmla="*/ 2449953 h 6933129"/>
              <a:gd name="connsiteX22456" fmla="*/ 10716212 w 12207421"/>
              <a:gd name="connsiteY22456" fmla="*/ 2449953 h 6933129"/>
              <a:gd name="connsiteX22457" fmla="*/ 10708452 w 12207421"/>
              <a:gd name="connsiteY22457" fmla="*/ 2449953 h 6933129"/>
              <a:gd name="connsiteX22458" fmla="*/ 10702103 w 12207421"/>
              <a:gd name="connsiteY22458" fmla="*/ 2442193 h 6933129"/>
              <a:gd name="connsiteX22459" fmla="*/ 10709863 w 12207421"/>
              <a:gd name="connsiteY22459" fmla="*/ 2435844 h 6933129"/>
              <a:gd name="connsiteX22460" fmla="*/ 10719033 w 12207421"/>
              <a:gd name="connsiteY22460" fmla="*/ 2435844 h 6933129"/>
              <a:gd name="connsiteX22461" fmla="*/ 10719033 w 12207421"/>
              <a:gd name="connsiteY22461" fmla="*/ 2412563 h 6933129"/>
              <a:gd name="connsiteX22462" fmla="*/ 10726089 w 12207421"/>
              <a:gd name="connsiteY22462" fmla="*/ 2405509 h 6933129"/>
              <a:gd name="connsiteX22463" fmla="*/ 1300671 w 12207421"/>
              <a:gd name="connsiteY22463" fmla="*/ 2400816 h 6933129"/>
              <a:gd name="connsiteX22464" fmla="*/ 1311958 w 12207421"/>
              <a:gd name="connsiteY22464" fmla="*/ 2404343 h 6933129"/>
              <a:gd name="connsiteX22465" fmla="*/ 1316897 w 12207421"/>
              <a:gd name="connsiteY22465" fmla="*/ 2412809 h 6933129"/>
              <a:gd name="connsiteX22466" fmla="*/ 1309842 w 12207421"/>
              <a:gd name="connsiteY22466" fmla="*/ 2417747 h 6933129"/>
              <a:gd name="connsiteX22467" fmla="*/ 1307726 w 12207421"/>
              <a:gd name="connsiteY22467" fmla="*/ 2417747 h 6933129"/>
              <a:gd name="connsiteX22468" fmla="*/ 1296438 w 12207421"/>
              <a:gd name="connsiteY22468" fmla="*/ 2414219 h 6933129"/>
              <a:gd name="connsiteX22469" fmla="*/ 1292206 w 12207421"/>
              <a:gd name="connsiteY22469" fmla="*/ 2405754 h 6933129"/>
              <a:gd name="connsiteX22470" fmla="*/ 1300671 w 12207421"/>
              <a:gd name="connsiteY22470" fmla="*/ 2400816 h 6933129"/>
              <a:gd name="connsiteX22471" fmla="*/ 10824143 w 12207421"/>
              <a:gd name="connsiteY22471" fmla="*/ 2400572 h 6933129"/>
              <a:gd name="connsiteX22472" fmla="*/ 10831903 w 12207421"/>
              <a:gd name="connsiteY22472" fmla="*/ 2405509 h 6933129"/>
              <a:gd name="connsiteX22473" fmla="*/ 10838958 w 12207421"/>
              <a:gd name="connsiteY22473" fmla="*/ 2464061 h 6933129"/>
              <a:gd name="connsiteX22474" fmla="*/ 10798747 w 12207421"/>
              <a:gd name="connsiteY22474" fmla="*/ 2509915 h 6933129"/>
              <a:gd name="connsiteX22475" fmla="*/ 10797336 w 12207421"/>
              <a:gd name="connsiteY22475" fmla="*/ 2509915 h 6933129"/>
              <a:gd name="connsiteX22476" fmla="*/ 10793809 w 12207421"/>
              <a:gd name="connsiteY22476" fmla="*/ 2509210 h 6933129"/>
              <a:gd name="connsiteX22477" fmla="*/ 10778995 w 12207421"/>
              <a:gd name="connsiteY22477" fmla="*/ 2487340 h 6933129"/>
              <a:gd name="connsiteX22478" fmla="*/ 10785344 w 12207421"/>
              <a:gd name="connsiteY22478" fmla="*/ 2479581 h 6933129"/>
              <a:gd name="connsiteX22479" fmla="*/ 10793104 w 12207421"/>
              <a:gd name="connsiteY22479" fmla="*/ 2485929 h 6933129"/>
              <a:gd name="connsiteX22480" fmla="*/ 10798747 w 12207421"/>
              <a:gd name="connsiteY22480" fmla="*/ 2496511 h 6933129"/>
              <a:gd name="connsiteX22481" fmla="*/ 10824143 w 12207421"/>
              <a:gd name="connsiteY22481" fmla="*/ 2461944 h 6933129"/>
              <a:gd name="connsiteX22482" fmla="*/ 10823438 w 12207421"/>
              <a:gd name="connsiteY22482" fmla="*/ 2433727 h 6933129"/>
              <a:gd name="connsiteX22483" fmla="*/ 10819911 w 12207421"/>
              <a:gd name="connsiteY22483" fmla="*/ 2437959 h 6933129"/>
              <a:gd name="connsiteX22484" fmla="*/ 10785344 w 12207421"/>
              <a:gd name="connsiteY22484" fmla="*/ 2439371 h 6933129"/>
              <a:gd name="connsiteX22485" fmla="*/ 10778995 w 12207421"/>
              <a:gd name="connsiteY22485" fmla="*/ 2419618 h 6933129"/>
              <a:gd name="connsiteX22486" fmla="*/ 10790282 w 12207421"/>
              <a:gd name="connsiteY22486" fmla="*/ 2404804 h 6933129"/>
              <a:gd name="connsiteX22487" fmla="*/ 10799453 w 12207421"/>
              <a:gd name="connsiteY22487" fmla="*/ 2408332 h 6933129"/>
              <a:gd name="connsiteX22488" fmla="*/ 10795926 w 12207421"/>
              <a:gd name="connsiteY22488" fmla="*/ 2417502 h 6933129"/>
              <a:gd name="connsiteX22489" fmla="*/ 10793104 w 12207421"/>
              <a:gd name="connsiteY22489" fmla="*/ 2421734 h 6933129"/>
              <a:gd name="connsiteX22490" fmla="*/ 10795220 w 12207421"/>
              <a:gd name="connsiteY22490" fmla="*/ 2428789 h 6933129"/>
              <a:gd name="connsiteX22491" fmla="*/ 10811445 w 12207421"/>
              <a:gd name="connsiteY22491" fmla="*/ 2427378 h 6933129"/>
              <a:gd name="connsiteX22492" fmla="*/ 10818500 w 12207421"/>
              <a:gd name="connsiteY22492" fmla="*/ 2407625 h 6933129"/>
              <a:gd name="connsiteX22493" fmla="*/ 10824143 w 12207421"/>
              <a:gd name="connsiteY22493" fmla="*/ 2400572 h 6933129"/>
              <a:gd name="connsiteX22494" fmla="*/ 176893 w 12207421"/>
              <a:gd name="connsiteY22494" fmla="*/ 2400111 h 6933129"/>
              <a:gd name="connsiteX22495" fmla="*/ 183947 w 12207421"/>
              <a:gd name="connsiteY22495" fmla="*/ 2407165 h 6933129"/>
              <a:gd name="connsiteX22496" fmla="*/ 183947 w 12207421"/>
              <a:gd name="connsiteY22496" fmla="*/ 2429740 h 6933129"/>
              <a:gd name="connsiteX22497" fmla="*/ 188885 w 12207421"/>
              <a:gd name="connsiteY22497" fmla="*/ 2428329 h 6933129"/>
              <a:gd name="connsiteX22498" fmla="*/ 197351 w 12207421"/>
              <a:gd name="connsiteY22498" fmla="*/ 2433268 h 6933129"/>
              <a:gd name="connsiteX22499" fmla="*/ 192413 w 12207421"/>
              <a:gd name="connsiteY22499" fmla="*/ 2441733 h 6933129"/>
              <a:gd name="connsiteX22500" fmla="*/ 183947 w 12207421"/>
              <a:gd name="connsiteY22500" fmla="*/ 2443849 h 6933129"/>
              <a:gd name="connsiteX22501" fmla="*/ 183947 w 12207421"/>
              <a:gd name="connsiteY22501" fmla="*/ 2462896 h 6933129"/>
              <a:gd name="connsiteX22502" fmla="*/ 176187 w 12207421"/>
              <a:gd name="connsiteY22502" fmla="*/ 2469245 h 6933129"/>
              <a:gd name="connsiteX22503" fmla="*/ 169133 w 12207421"/>
              <a:gd name="connsiteY22503" fmla="*/ 2462191 h 6933129"/>
              <a:gd name="connsiteX22504" fmla="*/ 169133 w 12207421"/>
              <a:gd name="connsiteY22504" fmla="*/ 2444555 h 6933129"/>
              <a:gd name="connsiteX22505" fmla="*/ 167017 w 12207421"/>
              <a:gd name="connsiteY22505" fmla="*/ 2444555 h 6933129"/>
              <a:gd name="connsiteX22506" fmla="*/ 159256 w 12207421"/>
              <a:gd name="connsiteY22506" fmla="*/ 2444555 h 6933129"/>
              <a:gd name="connsiteX22507" fmla="*/ 152907 w 12207421"/>
              <a:gd name="connsiteY22507" fmla="*/ 2436795 h 6933129"/>
              <a:gd name="connsiteX22508" fmla="*/ 160667 w 12207421"/>
              <a:gd name="connsiteY22508" fmla="*/ 2430446 h 6933129"/>
              <a:gd name="connsiteX22509" fmla="*/ 169838 w 12207421"/>
              <a:gd name="connsiteY22509" fmla="*/ 2430446 h 6933129"/>
              <a:gd name="connsiteX22510" fmla="*/ 169838 w 12207421"/>
              <a:gd name="connsiteY22510" fmla="*/ 2407165 h 6933129"/>
              <a:gd name="connsiteX22511" fmla="*/ 176893 w 12207421"/>
              <a:gd name="connsiteY22511" fmla="*/ 2400111 h 6933129"/>
              <a:gd name="connsiteX22512" fmla="*/ 5911095 w 12207421"/>
              <a:gd name="connsiteY22512" fmla="*/ 2399305 h 6933129"/>
              <a:gd name="connsiteX22513" fmla="*/ 5920266 w 12207421"/>
              <a:gd name="connsiteY22513" fmla="*/ 2402127 h 6933129"/>
              <a:gd name="connsiteX22514" fmla="*/ 6047246 w 12207421"/>
              <a:gd name="connsiteY22514" fmla="*/ 2656791 h 6933129"/>
              <a:gd name="connsiteX22515" fmla="*/ 6053595 w 12207421"/>
              <a:gd name="connsiteY22515" fmla="*/ 2664551 h 6933129"/>
              <a:gd name="connsiteX22516" fmla="*/ 6052889 w 12207421"/>
              <a:gd name="connsiteY22516" fmla="*/ 2668078 h 6933129"/>
              <a:gd name="connsiteX22517" fmla="*/ 6049362 w 12207421"/>
              <a:gd name="connsiteY22517" fmla="*/ 2677250 h 6933129"/>
              <a:gd name="connsiteX22518" fmla="*/ 6046540 w 12207421"/>
              <a:gd name="connsiteY22518" fmla="*/ 2677955 h 6933129"/>
              <a:gd name="connsiteX22519" fmla="*/ 6040191 w 12207421"/>
              <a:gd name="connsiteY22519" fmla="*/ 2673722 h 6933129"/>
              <a:gd name="connsiteX22520" fmla="*/ 6039486 w 12207421"/>
              <a:gd name="connsiteY22520" fmla="*/ 2672311 h 6933129"/>
              <a:gd name="connsiteX22521" fmla="*/ 5777062 w 12207421"/>
              <a:gd name="connsiteY22521" fmla="*/ 2685714 h 6933129"/>
              <a:gd name="connsiteX22522" fmla="*/ 5770713 w 12207421"/>
              <a:gd name="connsiteY22522" fmla="*/ 2689242 h 6933129"/>
              <a:gd name="connsiteX22523" fmla="*/ 5767185 w 12207421"/>
              <a:gd name="connsiteY22523" fmla="*/ 2688537 h 6933129"/>
              <a:gd name="connsiteX22524" fmla="*/ 5763658 w 12207421"/>
              <a:gd name="connsiteY22524" fmla="*/ 2680776 h 6933129"/>
              <a:gd name="connsiteX22525" fmla="*/ 5762953 w 12207421"/>
              <a:gd name="connsiteY22525" fmla="*/ 2679365 h 6933129"/>
              <a:gd name="connsiteX22526" fmla="*/ 5767185 w 12207421"/>
              <a:gd name="connsiteY22526" fmla="*/ 2672311 h 6933129"/>
              <a:gd name="connsiteX22527" fmla="*/ 5906157 w 12207421"/>
              <a:gd name="connsiteY22527" fmla="*/ 2409181 h 6933129"/>
              <a:gd name="connsiteX22528" fmla="*/ 5907568 w 12207421"/>
              <a:gd name="connsiteY22528" fmla="*/ 2407770 h 6933129"/>
              <a:gd name="connsiteX22529" fmla="*/ 5911095 w 12207421"/>
              <a:gd name="connsiteY22529" fmla="*/ 2399305 h 6933129"/>
              <a:gd name="connsiteX22530" fmla="*/ 2243124 w 12207421"/>
              <a:gd name="connsiteY22530" fmla="*/ 2398700 h 6933129"/>
              <a:gd name="connsiteX22531" fmla="*/ 2264287 w 12207421"/>
              <a:gd name="connsiteY22531" fmla="*/ 2414219 h 6933129"/>
              <a:gd name="connsiteX22532" fmla="*/ 2262876 w 12207421"/>
              <a:gd name="connsiteY22532" fmla="*/ 2440321 h 6933129"/>
              <a:gd name="connsiteX22533" fmla="*/ 2258643 w 12207421"/>
              <a:gd name="connsiteY22533" fmla="*/ 2446670 h 6933129"/>
              <a:gd name="connsiteX22534" fmla="*/ 2262876 w 12207421"/>
              <a:gd name="connsiteY22534" fmla="*/ 2449491 h 6933129"/>
              <a:gd name="connsiteX22535" fmla="*/ 2270636 w 12207421"/>
              <a:gd name="connsiteY22535" fmla="*/ 2473476 h 6933129"/>
              <a:gd name="connsiteX22536" fmla="*/ 2257232 w 12207421"/>
              <a:gd name="connsiteY22536" fmla="*/ 2494640 h 6933129"/>
              <a:gd name="connsiteX22537" fmla="*/ 2239596 w 12207421"/>
              <a:gd name="connsiteY22537" fmla="*/ 2500283 h 6933129"/>
              <a:gd name="connsiteX22538" fmla="*/ 2231835 w 12207421"/>
              <a:gd name="connsiteY22538" fmla="*/ 2499578 h 6933129"/>
              <a:gd name="connsiteX22539" fmla="*/ 2226897 w 12207421"/>
              <a:gd name="connsiteY22539" fmla="*/ 2491112 h 6933129"/>
              <a:gd name="connsiteX22540" fmla="*/ 2235364 w 12207421"/>
              <a:gd name="connsiteY22540" fmla="*/ 2486174 h 6933129"/>
              <a:gd name="connsiteX22541" fmla="*/ 2248767 w 12207421"/>
              <a:gd name="connsiteY22541" fmla="*/ 2483352 h 6933129"/>
              <a:gd name="connsiteX22542" fmla="*/ 2256527 w 12207421"/>
              <a:gd name="connsiteY22542" fmla="*/ 2472066 h 6933129"/>
              <a:gd name="connsiteX22543" fmla="*/ 2252294 w 12207421"/>
              <a:gd name="connsiteY22543" fmla="*/ 2459368 h 6933129"/>
              <a:gd name="connsiteX22544" fmla="*/ 2240302 w 12207421"/>
              <a:gd name="connsiteY22544" fmla="*/ 2453724 h 6933129"/>
              <a:gd name="connsiteX22545" fmla="*/ 2233246 w 12207421"/>
              <a:gd name="connsiteY22545" fmla="*/ 2447375 h 6933129"/>
              <a:gd name="connsiteX22546" fmla="*/ 2239596 w 12207421"/>
              <a:gd name="connsiteY22546" fmla="*/ 2439615 h 6933129"/>
              <a:gd name="connsiteX22547" fmla="*/ 2250178 w 12207421"/>
              <a:gd name="connsiteY22547" fmla="*/ 2431855 h 6933129"/>
              <a:gd name="connsiteX22548" fmla="*/ 2251589 w 12207421"/>
              <a:gd name="connsiteY22548" fmla="*/ 2419158 h 6933129"/>
              <a:gd name="connsiteX22549" fmla="*/ 2241007 w 12207421"/>
              <a:gd name="connsiteY22549" fmla="*/ 2412103 h 6933129"/>
              <a:gd name="connsiteX22550" fmla="*/ 2228308 w 12207421"/>
              <a:gd name="connsiteY22550" fmla="*/ 2415630 h 6933129"/>
              <a:gd name="connsiteX22551" fmla="*/ 2218432 w 12207421"/>
              <a:gd name="connsiteY22551" fmla="*/ 2415630 h 6933129"/>
              <a:gd name="connsiteX22552" fmla="*/ 2218432 w 12207421"/>
              <a:gd name="connsiteY22552" fmla="*/ 2405754 h 6933129"/>
              <a:gd name="connsiteX22553" fmla="*/ 2243124 w 12207421"/>
              <a:gd name="connsiteY22553" fmla="*/ 2398700 h 6933129"/>
              <a:gd name="connsiteX22554" fmla="*/ 1374744 w 12207421"/>
              <a:gd name="connsiteY22554" fmla="*/ 2398700 h 6933129"/>
              <a:gd name="connsiteX22555" fmla="*/ 1382504 w 12207421"/>
              <a:gd name="connsiteY22555" fmla="*/ 2402227 h 6933129"/>
              <a:gd name="connsiteX22556" fmla="*/ 1385326 w 12207421"/>
              <a:gd name="connsiteY22556" fmla="*/ 2411398 h 6933129"/>
              <a:gd name="connsiteX22557" fmla="*/ 1378977 w 12207421"/>
              <a:gd name="connsiteY22557" fmla="*/ 2414925 h 6933129"/>
              <a:gd name="connsiteX22558" fmla="*/ 1375449 w 12207421"/>
              <a:gd name="connsiteY22558" fmla="*/ 2414220 h 6933129"/>
              <a:gd name="connsiteX22559" fmla="*/ 1368395 w 12207421"/>
              <a:gd name="connsiteY22559" fmla="*/ 2410693 h 6933129"/>
              <a:gd name="connsiteX22560" fmla="*/ 1365573 w 12207421"/>
              <a:gd name="connsiteY22560" fmla="*/ 2401522 h 6933129"/>
              <a:gd name="connsiteX22561" fmla="*/ 1374744 w 12207421"/>
              <a:gd name="connsiteY22561" fmla="*/ 2398700 h 6933129"/>
              <a:gd name="connsiteX22562" fmla="*/ 5121323 w 12207421"/>
              <a:gd name="connsiteY22562" fmla="*/ 2397995 h 6933129"/>
              <a:gd name="connsiteX22563" fmla="*/ 5128378 w 12207421"/>
              <a:gd name="connsiteY22563" fmla="*/ 2405049 h 6933129"/>
              <a:gd name="connsiteX22564" fmla="*/ 5131199 w 12207421"/>
              <a:gd name="connsiteY22564" fmla="*/ 2466423 h 6933129"/>
              <a:gd name="connsiteX22565" fmla="*/ 5124145 w 12207421"/>
              <a:gd name="connsiteY22565" fmla="*/ 2473478 h 6933129"/>
              <a:gd name="connsiteX22566" fmla="*/ 5117090 w 12207421"/>
              <a:gd name="connsiteY22566" fmla="*/ 2466423 h 6933129"/>
              <a:gd name="connsiteX22567" fmla="*/ 5114269 w 12207421"/>
              <a:gd name="connsiteY22567" fmla="*/ 2405049 h 6933129"/>
              <a:gd name="connsiteX22568" fmla="*/ 5121323 w 12207421"/>
              <a:gd name="connsiteY22568" fmla="*/ 2397995 h 6933129"/>
              <a:gd name="connsiteX22569" fmla="*/ 4978825 w 12207421"/>
              <a:gd name="connsiteY22569" fmla="*/ 2397994 h 6933129"/>
              <a:gd name="connsiteX22570" fmla="*/ 4983058 w 12207421"/>
              <a:gd name="connsiteY22570" fmla="*/ 2407165 h 6933129"/>
              <a:gd name="connsiteX22571" fmla="*/ 4971065 w 12207421"/>
              <a:gd name="connsiteY22571" fmla="*/ 2438910 h 6933129"/>
              <a:gd name="connsiteX22572" fmla="*/ 4970360 w 12207421"/>
              <a:gd name="connsiteY22572" fmla="*/ 2441731 h 6933129"/>
              <a:gd name="connsiteX22573" fmla="*/ 4970360 w 12207421"/>
              <a:gd name="connsiteY22573" fmla="*/ 2442437 h 6933129"/>
              <a:gd name="connsiteX22574" fmla="*/ 4956956 w 12207421"/>
              <a:gd name="connsiteY22574" fmla="*/ 2478415 h 6933129"/>
              <a:gd name="connsiteX22575" fmla="*/ 4950608 w 12207421"/>
              <a:gd name="connsiteY22575" fmla="*/ 2482647 h 6933129"/>
              <a:gd name="connsiteX22576" fmla="*/ 4949197 w 12207421"/>
              <a:gd name="connsiteY22576" fmla="*/ 2482647 h 6933129"/>
              <a:gd name="connsiteX22577" fmla="*/ 4944259 w 12207421"/>
              <a:gd name="connsiteY22577" fmla="*/ 2474887 h 6933129"/>
              <a:gd name="connsiteX22578" fmla="*/ 4945670 w 12207421"/>
              <a:gd name="connsiteY22578" fmla="*/ 2465716 h 6933129"/>
              <a:gd name="connsiteX22579" fmla="*/ 4949902 w 12207421"/>
              <a:gd name="connsiteY22579" fmla="*/ 2460073 h 6933129"/>
              <a:gd name="connsiteX22580" fmla="*/ 4956956 w 12207421"/>
              <a:gd name="connsiteY22580" fmla="*/ 2441026 h 6933129"/>
              <a:gd name="connsiteX22581" fmla="*/ 4914629 w 12207421"/>
              <a:gd name="connsiteY22581" fmla="*/ 2415630 h 6933129"/>
              <a:gd name="connsiteX22582" fmla="*/ 4912513 w 12207421"/>
              <a:gd name="connsiteY22582" fmla="*/ 2405754 h 6933129"/>
              <a:gd name="connsiteX22583" fmla="*/ 4922389 w 12207421"/>
              <a:gd name="connsiteY22583" fmla="*/ 2403638 h 6933129"/>
              <a:gd name="connsiteX22584" fmla="*/ 4962600 w 12207421"/>
              <a:gd name="connsiteY22584" fmla="*/ 2427623 h 6933129"/>
              <a:gd name="connsiteX22585" fmla="*/ 4972476 w 12207421"/>
              <a:gd name="connsiteY22585" fmla="*/ 2401521 h 6933129"/>
              <a:gd name="connsiteX22586" fmla="*/ 4978825 w 12207421"/>
              <a:gd name="connsiteY22586" fmla="*/ 2397994 h 6933129"/>
              <a:gd name="connsiteX22587" fmla="*/ 11826483 w 12207421"/>
              <a:gd name="connsiteY22587" fmla="*/ 2397211 h 6933129"/>
              <a:gd name="connsiteX22588" fmla="*/ 11740240 w 12207421"/>
              <a:gd name="connsiteY22588" fmla="*/ 2421852 h 6933129"/>
              <a:gd name="connsiteX22589" fmla="*/ 11683565 w 12207421"/>
              <a:gd name="connsiteY22589" fmla="*/ 2460292 h 6933129"/>
              <a:gd name="connsiteX22590" fmla="*/ 11825005 w 12207421"/>
              <a:gd name="connsiteY22590" fmla="*/ 2602717 h 6933129"/>
              <a:gd name="connsiteX22591" fmla="*/ 11826483 w 12207421"/>
              <a:gd name="connsiteY22591" fmla="*/ 2607152 h 6933129"/>
              <a:gd name="connsiteX22592" fmla="*/ 11829440 w 12207421"/>
              <a:gd name="connsiteY22592" fmla="*/ 2607152 h 6933129"/>
              <a:gd name="connsiteX22593" fmla="*/ 11836340 w 12207421"/>
              <a:gd name="connsiteY22593" fmla="*/ 2396226 h 6933129"/>
              <a:gd name="connsiteX22594" fmla="*/ 11839296 w 12207421"/>
              <a:gd name="connsiteY22594" fmla="*/ 2594832 h 6933129"/>
              <a:gd name="connsiteX22595" fmla="*/ 11992071 w 12207421"/>
              <a:gd name="connsiteY22595" fmla="*/ 2450436 h 6933129"/>
              <a:gd name="connsiteX22596" fmla="*/ 11933993 w 12207421"/>
              <a:gd name="connsiteY22596" fmla="*/ 2417083 h 6933129"/>
              <a:gd name="connsiteX22597" fmla="*/ 11928160 w 12207421"/>
              <a:gd name="connsiteY22597" fmla="*/ 2420323 h 6933129"/>
              <a:gd name="connsiteX22598" fmla="*/ 11924633 w 12207421"/>
              <a:gd name="connsiteY22598" fmla="*/ 2419618 h 6933129"/>
              <a:gd name="connsiteX22599" fmla="*/ 11917578 w 12207421"/>
              <a:gd name="connsiteY22599" fmla="*/ 2416091 h 6933129"/>
              <a:gd name="connsiteX22600" fmla="*/ 11914756 w 12207421"/>
              <a:gd name="connsiteY22600" fmla="*/ 2406920 h 6933129"/>
              <a:gd name="connsiteX22601" fmla="*/ 11915759 w 12207421"/>
              <a:gd name="connsiteY22601" fmla="*/ 2406611 h 6933129"/>
              <a:gd name="connsiteX22602" fmla="*/ 11914945 w 12207421"/>
              <a:gd name="connsiteY22602" fmla="*/ 2406143 h 6933129"/>
              <a:gd name="connsiteX22603" fmla="*/ 11836340 w 12207421"/>
              <a:gd name="connsiteY22603" fmla="*/ 2396226 h 6933129"/>
              <a:gd name="connsiteX22604" fmla="*/ 274947 w 12207421"/>
              <a:gd name="connsiteY22604" fmla="*/ 2395173 h 6933129"/>
              <a:gd name="connsiteX22605" fmla="*/ 282707 w 12207421"/>
              <a:gd name="connsiteY22605" fmla="*/ 2400111 h 6933129"/>
              <a:gd name="connsiteX22606" fmla="*/ 289762 w 12207421"/>
              <a:gd name="connsiteY22606" fmla="*/ 2458663 h 6933129"/>
              <a:gd name="connsiteX22607" fmla="*/ 249551 w 12207421"/>
              <a:gd name="connsiteY22607" fmla="*/ 2504516 h 6933129"/>
              <a:gd name="connsiteX22608" fmla="*/ 248140 w 12207421"/>
              <a:gd name="connsiteY22608" fmla="*/ 2504516 h 6933129"/>
              <a:gd name="connsiteX22609" fmla="*/ 244613 w 12207421"/>
              <a:gd name="connsiteY22609" fmla="*/ 2503811 h 6933129"/>
              <a:gd name="connsiteX22610" fmla="*/ 229799 w 12207421"/>
              <a:gd name="connsiteY22610" fmla="*/ 2481942 h 6933129"/>
              <a:gd name="connsiteX22611" fmla="*/ 236148 w 12207421"/>
              <a:gd name="connsiteY22611" fmla="*/ 2474182 h 6933129"/>
              <a:gd name="connsiteX22612" fmla="*/ 243908 w 12207421"/>
              <a:gd name="connsiteY22612" fmla="*/ 2480531 h 6933129"/>
              <a:gd name="connsiteX22613" fmla="*/ 249551 w 12207421"/>
              <a:gd name="connsiteY22613" fmla="*/ 2491113 h 6933129"/>
              <a:gd name="connsiteX22614" fmla="*/ 274947 w 12207421"/>
              <a:gd name="connsiteY22614" fmla="*/ 2456546 h 6933129"/>
              <a:gd name="connsiteX22615" fmla="*/ 274242 w 12207421"/>
              <a:gd name="connsiteY22615" fmla="*/ 2428329 h 6933129"/>
              <a:gd name="connsiteX22616" fmla="*/ 270715 w 12207421"/>
              <a:gd name="connsiteY22616" fmla="*/ 2432561 h 6933129"/>
              <a:gd name="connsiteX22617" fmla="*/ 236148 w 12207421"/>
              <a:gd name="connsiteY22617" fmla="*/ 2433972 h 6933129"/>
              <a:gd name="connsiteX22618" fmla="*/ 229799 w 12207421"/>
              <a:gd name="connsiteY22618" fmla="*/ 2414220 h 6933129"/>
              <a:gd name="connsiteX22619" fmla="*/ 241086 w 12207421"/>
              <a:gd name="connsiteY22619" fmla="*/ 2399406 h 6933129"/>
              <a:gd name="connsiteX22620" fmla="*/ 250257 w 12207421"/>
              <a:gd name="connsiteY22620" fmla="*/ 2402933 h 6933129"/>
              <a:gd name="connsiteX22621" fmla="*/ 246730 w 12207421"/>
              <a:gd name="connsiteY22621" fmla="*/ 2412104 h 6933129"/>
              <a:gd name="connsiteX22622" fmla="*/ 243908 w 12207421"/>
              <a:gd name="connsiteY22622" fmla="*/ 2416336 h 6933129"/>
              <a:gd name="connsiteX22623" fmla="*/ 246024 w 12207421"/>
              <a:gd name="connsiteY22623" fmla="*/ 2423391 h 6933129"/>
              <a:gd name="connsiteX22624" fmla="*/ 262249 w 12207421"/>
              <a:gd name="connsiteY22624" fmla="*/ 2421980 h 6933129"/>
              <a:gd name="connsiteX22625" fmla="*/ 269304 w 12207421"/>
              <a:gd name="connsiteY22625" fmla="*/ 2402227 h 6933129"/>
              <a:gd name="connsiteX22626" fmla="*/ 274947 w 12207421"/>
              <a:gd name="connsiteY22626" fmla="*/ 2395173 h 6933129"/>
              <a:gd name="connsiteX22627" fmla="*/ 4812340 w 12207421"/>
              <a:gd name="connsiteY22627" fmla="*/ 2390940 h 6933129"/>
              <a:gd name="connsiteX22628" fmla="*/ 4817278 w 12207421"/>
              <a:gd name="connsiteY22628" fmla="*/ 2397289 h 6933129"/>
              <a:gd name="connsiteX22629" fmla="*/ 4817984 w 12207421"/>
              <a:gd name="connsiteY22629" fmla="*/ 2472067 h 6933129"/>
              <a:gd name="connsiteX22630" fmla="*/ 4810929 w 12207421"/>
              <a:gd name="connsiteY22630" fmla="*/ 2479122 h 6933129"/>
              <a:gd name="connsiteX22631" fmla="*/ 4803875 w 12207421"/>
              <a:gd name="connsiteY22631" fmla="*/ 2472067 h 6933129"/>
              <a:gd name="connsiteX22632" fmla="*/ 4803169 w 12207421"/>
              <a:gd name="connsiteY22632" fmla="*/ 2417042 h 6933129"/>
              <a:gd name="connsiteX22633" fmla="*/ 4800347 w 12207421"/>
              <a:gd name="connsiteY22633" fmla="*/ 2420569 h 6933129"/>
              <a:gd name="connsiteX22634" fmla="*/ 4790471 w 12207421"/>
              <a:gd name="connsiteY22634" fmla="*/ 2421980 h 6933129"/>
              <a:gd name="connsiteX22635" fmla="*/ 4789766 w 12207421"/>
              <a:gd name="connsiteY22635" fmla="*/ 2412104 h 6933129"/>
              <a:gd name="connsiteX22636" fmla="*/ 4804580 w 12207421"/>
              <a:gd name="connsiteY22636" fmla="*/ 2393057 h 6933129"/>
              <a:gd name="connsiteX22637" fmla="*/ 4812340 w 12207421"/>
              <a:gd name="connsiteY22637" fmla="*/ 2390940 h 6933129"/>
              <a:gd name="connsiteX22638" fmla="*/ 3729488 w 12207421"/>
              <a:gd name="connsiteY22638" fmla="*/ 2389529 h 6933129"/>
              <a:gd name="connsiteX22639" fmla="*/ 3750652 w 12207421"/>
              <a:gd name="connsiteY22639" fmla="*/ 2405048 h 6933129"/>
              <a:gd name="connsiteX22640" fmla="*/ 3749241 w 12207421"/>
              <a:gd name="connsiteY22640" fmla="*/ 2431150 h 6933129"/>
              <a:gd name="connsiteX22641" fmla="*/ 3745008 w 12207421"/>
              <a:gd name="connsiteY22641" fmla="*/ 2437499 h 6933129"/>
              <a:gd name="connsiteX22642" fmla="*/ 3749946 w 12207421"/>
              <a:gd name="connsiteY22642" fmla="*/ 2442437 h 6933129"/>
              <a:gd name="connsiteX22643" fmla="*/ 3757706 w 12207421"/>
              <a:gd name="connsiteY22643" fmla="*/ 2466422 h 6933129"/>
              <a:gd name="connsiteX22644" fmla="*/ 3743597 w 12207421"/>
              <a:gd name="connsiteY22644" fmla="*/ 2485469 h 6933129"/>
              <a:gd name="connsiteX22645" fmla="*/ 3725961 w 12207421"/>
              <a:gd name="connsiteY22645" fmla="*/ 2491112 h 6933129"/>
              <a:gd name="connsiteX22646" fmla="*/ 3718200 w 12207421"/>
              <a:gd name="connsiteY22646" fmla="*/ 2490407 h 6933129"/>
              <a:gd name="connsiteX22647" fmla="*/ 3713262 w 12207421"/>
              <a:gd name="connsiteY22647" fmla="*/ 2481941 h 6933129"/>
              <a:gd name="connsiteX22648" fmla="*/ 3721729 w 12207421"/>
              <a:gd name="connsiteY22648" fmla="*/ 2477003 h 6933129"/>
              <a:gd name="connsiteX22649" fmla="*/ 3735132 w 12207421"/>
              <a:gd name="connsiteY22649" fmla="*/ 2474182 h 6933129"/>
              <a:gd name="connsiteX22650" fmla="*/ 3742892 w 12207421"/>
              <a:gd name="connsiteY22650" fmla="*/ 2462894 h 6933129"/>
              <a:gd name="connsiteX22651" fmla="*/ 3738659 w 12207421"/>
              <a:gd name="connsiteY22651" fmla="*/ 2450197 h 6933129"/>
              <a:gd name="connsiteX22652" fmla="*/ 3726667 w 12207421"/>
              <a:gd name="connsiteY22652" fmla="*/ 2444553 h 6933129"/>
              <a:gd name="connsiteX22653" fmla="*/ 3719611 w 12207421"/>
              <a:gd name="connsiteY22653" fmla="*/ 2438204 h 6933129"/>
              <a:gd name="connsiteX22654" fmla="*/ 3725961 w 12207421"/>
              <a:gd name="connsiteY22654" fmla="*/ 2430444 h 6933129"/>
              <a:gd name="connsiteX22655" fmla="*/ 3736543 w 12207421"/>
              <a:gd name="connsiteY22655" fmla="*/ 2422684 h 6933129"/>
              <a:gd name="connsiteX22656" fmla="*/ 3737954 w 12207421"/>
              <a:gd name="connsiteY22656" fmla="*/ 2409986 h 6933129"/>
              <a:gd name="connsiteX22657" fmla="*/ 3727372 w 12207421"/>
              <a:gd name="connsiteY22657" fmla="*/ 2402932 h 6933129"/>
              <a:gd name="connsiteX22658" fmla="*/ 3714673 w 12207421"/>
              <a:gd name="connsiteY22658" fmla="*/ 2406459 h 6933129"/>
              <a:gd name="connsiteX22659" fmla="*/ 3704797 w 12207421"/>
              <a:gd name="connsiteY22659" fmla="*/ 2406459 h 6933129"/>
              <a:gd name="connsiteX22660" fmla="*/ 3704797 w 12207421"/>
              <a:gd name="connsiteY22660" fmla="*/ 2396583 h 6933129"/>
              <a:gd name="connsiteX22661" fmla="*/ 3729488 w 12207421"/>
              <a:gd name="connsiteY22661" fmla="*/ 2389529 h 6933129"/>
              <a:gd name="connsiteX22662" fmla="*/ 6759748 w 12207421"/>
              <a:gd name="connsiteY22662" fmla="*/ 2389429 h 6933129"/>
              <a:gd name="connsiteX22663" fmla="*/ 6636295 w 12207421"/>
              <a:gd name="connsiteY22663" fmla="*/ 2424701 h 6933129"/>
              <a:gd name="connsiteX22664" fmla="*/ 6555167 w 12207421"/>
              <a:gd name="connsiteY22664" fmla="*/ 2479725 h 6933129"/>
              <a:gd name="connsiteX22665" fmla="*/ 6757632 w 12207421"/>
              <a:gd name="connsiteY22665" fmla="*/ 2683598 h 6933129"/>
              <a:gd name="connsiteX22666" fmla="*/ 6759748 w 12207421"/>
              <a:gd name="connsiteY22666" fmla="*/ 2689947 h 6933129"/>
              <a:gd name="connsiteX22667" fmla="*/ 6763980 w 12207421"/>
              <a:gd name="connsiteY22667" fmla="*/ 2689947 h 6933129"/>
              <a:gd name="connsiteX22668" fmla="*/ 11133834 w 12207421"/>
              <a:gd name="connsiteY22668" fmla="*/ 2389284 h 6933129"/>
              <a:gd name="connsiteX22669" fmla="*/ 11116902 w 12207421"/>
              <a:gd name="connsiteY22669" fmla="*/ 2399160 h 6933129"/>
              <a:gd name="connsiteX22670" fmla="*/ 11117607 w 12207421"/>
              <a:gd name="connsiteY22670" fmla="*/ 2413974 h 6933129"/>
              <a:gd name="connsiteX22671" fmla="*/ 11125367 w 12207421"/>
              <a:gd name="connsiteY22671" fmla="*/ 2417501 h 6933129"/>
              <a:gd name="connsiteX22672" fmla="*/ 11134539 w 12207421"/>
              <a:gd name="connsiteY22672" fmla="*/ 2406214 h 6933129"/>
              <a:gd name="connsiteX22673" fmla="*/ 11133834 w 12207421"/>
              <a:gd name="connsiteY22673" fmla="*/ 2389284 h 6933129"/>
              <a:gd name="connsiteX22674" fmla="*/ 6773857 w 12207421"/>
              <a:gd name="connsiteY22674" fmla="*/ 2388018 h 6933129"/>
              <a:gd name="connsiteX22675" fmla="*/ 6778089 w 12207421"/>
              <a:gd name="connsiteY22675" fmla="*/ 2672310 h 6933129"/>
              <a:gd name="connsiteX22676" fmla="*/ 6996779 w 12207421"/>
              <a:gd name="connsiteY22676" fmla="*/ 2465616 h 6933129"/>
              <a:gd name="connsiteX22677" fmla="*/ 6773857 w 12207421"/>
              <a:gd name="connsiteY22677" fmla="*/ 2388018 h 6933129"/>
              <a:gd name="connsiteX22678" fmla="*/ 6410551 w 12207421"/>
              <a:gd name="connsiteY22678" fmla="*/ 2388018 h 6933129"/>
              <a:gd name="connsiteX22679" fmla="*/ 6418310 w 12207421"/>
              <a:gd name="connsiteY22679" fmla="*/ 2394367 h 6933129"/>
              <a:gd name="connsiteX22680" fmla="*/ 6421838 w 12207421"/>
              <a:gd name="connsiteY22680" fmla="*/ 2427524 h 6933129"/>
              <a:gd name="connsiteX22681" fmla="*/ 6415489 w 12207421"/>
              <a:gd name="connsiteY22681" fmla="*/ 2435283 h 6933129"/>
              <a:gd name="connsiteX22682" fmla="*/ 6414783 w 12207421"/>
              <a:gd name="connsiteY22682" fmla="*/ 2435283 h 6933129"/>
              <a:gd name="connsiteX22683" fmla="*/ 6407728 w 12207421"/>
              <a:gd name="connsiteY22683" fmla="*/ 2428933 h 6933129"/>
              <a:gd name="connsiteX22684" fmla="*/ 6404202 w 12207421"/>
              <a:gd name="connsiteY22684" fmla="*/ 2395779 h 6933129"/>
              <a:gd name="connsiteX22685" fmla="*/ 6410551 w 12207421"/>
              <a:gd name="connsiteY22685" fmla="*/ 2388018 h 6933129"/>
              <a:gd name="connsiteX22686" fmla="*/ 2070339 w 12207421"/>
              <a:gd name="connsiteY22686" fmla="*/ 2386707 h 6933129"/>
              <a:gd name="connsiteX22687" fmla="*/ 2085153 w 12207421"/>
              <a:gd name="connsiteY22687" fmla="*/ 2419159 h 6933129"/>
              <a:gd name="connsiteX22688" fmla="*/ 2071044 w 12207421"/>
              <a:gd name="connsiteY22688" fmla="*/ 2448081 h 6933129"/>
              <a:gd name="connsiteX22689" fmla="*/ 2069633 w 12207421"/>
              <a:gd name="connsiteY22689" fmla="*/ 2449492 h 6933129"/>
              <a:gd name="connsiteX22690" fmla="*/ 2061874 w 12207421"/>
              <a:gd name="connsiteY22690" fmla="*/ 2460780 h 6933129"/>
              <a:gd name="connsiteX22691" fmla="*/ 2115437 w 12207421"/>
              <a:gd name="connsiteY22691" fmla="*/ 2455841 h 6933129"/>
              <a:gd name="connsiteX22692" fmla="*/ 2122492 w 12207421"/>
              <a:gd name="connsiteY22692" fmla="*/ 2462190 h 6933129"/>
              <a:gd name="connsiteX22693" fmla="*/ 2116143 w 12207421"/>
              <a:gd name="connsiteY22693" fmla="*/ 2469950 h 6933129"/>
              <a:gd name="connsiteX22694" fmla="*/ 2050586 w 12207421"/>
              <a:gd name="connsiteY22694" fmla="*/ 2475594 h 6933129"/>
              <a:gd name="connsiteX22695" fmla="*/ 2049881 w 12207421"/>
              <a:gd name="connsiteY22695" fmla="*/ 2475594 h 6933129"/>
              <a:gd name="connsiteX22696" fmla="*/ 2044238 w 12207421"/>
              <a:gd name="connsiteY22696" fmla="*/ 2472772 h 6933129"/>
              <a:gd name="connsiteX22697" fmla="*/ 2042827 w 12207421"/>
              <a:gd name="connsiteY22697" fmla="*/ 2466423 h 6933129"/>
              <a:gd name="connsiteX22698" fmla="*/ 2057641 w 12207421"/>
              <a:gd name="connsiteY22698" fmla="*/ 2440322 h 6933129"/>
              <a:gd name="connsiteX22699" fmla="*/ 2058347 w 12207421"/>
              <a:gd name="connsiteY22699" fmla="*/ 2438911 h 6933129"/>
              <a:gd name="connsiteX22700" fmla="*/ 2070339 w 12207421"/>
              <a:gd name="connsiteY22700" fmla="*/ 2416337 h 6933129"/>
              <a:gd name="connsiteX22701" fmla="*/ 2063285 w 12207421"/>
              <a:gd name="connsiteY22701" fmla="*/ 2399405 h 6933129"/>
              <a:gd name="connsiteX22702" fmla="*/ 2055525 w 12207421"/>
              <a:gd name="connsiteY22702" fmla="*/ 2400816 h 6933129"/>
              <a:gd name="connsiteX22703" fmla="*/ 2053409 w 12207421"/>
              <a:gd name="connsiteY22703" fmla="*/ 2405049 h 6933129"/>
              <a:gd name="connsiteX22704" fmla="*/ 2047764 w 12207421"/>
              <a:gd name="connsiteY22704" fmla="*/ 2412808 h 6933129"/>
              <a:gd name="connsiteX22705" fmla="*/ 2040005 w 12207421"/>
              <a:gd name="connsiteY22705" fmla="*/ 2407165 h 6933129"/>
              <a:gd name="connsiteX22706" fmla="*/ 2047764 w 12207421"/>
              <a:gd name="connsiteY22706" fmla="*/ 2389529 h 6933129"/>
              <a:gd name="connsiteX22707" fmla="*/ 2070339 w 12207421"/>
              <a:gd name="connsiteY22707" fmla="*/ 2386707 h 6933129"/>
              <a:gd name="connsiteX22708" fmla="*/ 10059783 w 12207421"/>
              <a:gd name="connsiteY22708" fmla="*/ 2384490 h 6933129"/>
              <a:gd name="connsiteX22709" fmla="*/ 10062605 w 12207421"/>
              <a:gd name="connsiteY22709" fmla="*/ 2393661 h 6933129"/>
              <a:gd name="connsiteX22710" fmla="*/ 10054845 w 12207421"/>
              <a:gd name="connsiteY22710" fmla="*/ 2409181 h 6933129"/>
              <a:gd name="connsiteX22711" fmla="*/ 10048496 w 12207421"/>
              <a:gd name="connsiteY22711" fmla="*/ 2413413 h 6933129"/>
              <a:gd name="connsiteX22712" fmla="*/ 10045674 w 12207421"/>
              <a:gd name="connsiteY22712" fmla="*/ 2412708 h 6933129"/>
              <a:gd name="connsiteX22713" fmla="*/ 10042851 w 12207421"/>
              <a:gd name="connsiteY22713" fmla="*/ 2403537 h 6933129"/>
              <a:gd name="connsiteX22714" fmla="*/ 10050612 w 12207421"/>
              <a:gd name="connsiteY22714" fmla="*/ 2387312 h 6933129"/>
              <a:gd name="connsiteX22715" fmla="*/ 10059783 w 12207421"/>
              <a:gd name="connsiteY22715" fmla="*/ 2384490 h 6933129"/>
              <a:gd name="connsiteX22716" fmla="*/ 584645 w 12207421"/>
              <a:gd name="connsiteY22716" fmla="*/ 2383886 h 6933129"/>
              <a:gd name="connsiteX22717" fmla="*/ 567714 w 12207421"/>
              <a:gd name="connsiteY22717" fmla="*/ 2393762 h 6933129"/>
              <a:gd name="connsiteX22718" fmla="*/ 568419 w 12207421"/>
              <a:gd name="connsiteY22718" fmla="*/ 2408576 h 6933129"/>
              <a:gd name="connsiteX22719" fmla="*/ 576179 w 12207421"/>
              <a:gd name="connsiteY22719" fmla="*/ 2412103 h 6933129"/>
              <a:gd name="connsiteX22720" fmla="*/ 585350 w 12207421"/>
              <a:gd name="connsiteY22720" fmla="*/ 2400816 h 6933129"/>
              <a:gd name="connsiteX22721" fmla="*/ 584645 w 12207421"/>
              <a:gd name="connsiteY22721" fmla="*/ 2383886 h 6933129"/>
              <a:gd name="connsiteX22722" fmla="*/ 4713579 w 12207421"/>
              <a:gd name="connsiteY22722" fmla="*/ 2382475 h 6933129"/>
              <a:gd name="connsiteX22723" fmla="*/ 4717106 w 12207421"/>
              <a:gd name="connsiteY22723" fmla="*/ 2391645 h 6933129"/>
              <a:gd name="connsiteX22724" fmla="*/ 4676191 w 12207421"/>
              <a:gd name="connsiteY22724" fmla="*/ 2484058 h 6933129"/>
              <a:gd name="connsiteX22725" fmla="*/ 4674780 w 12207421"/>
              <a:gd name="connsiteY22725" fmla="*/ 2491112 h 6933129"/>
              <a:gd name="connsiteX22726" fmla="*/ 4670547 w 12207421"/>
              <a:gd name="connsiteY22726" fmla="*/ 2495345 h 6933129"/>
              <a:gd name="connsiteX22727" fmla="*/ 4665609 w 12207421"/>
              <a:gd name="connsiteY22727" fmla="*/ 2497461 h 6933129"/>
              <a:gd name="connsiteX22728" fmla="*/ 4662082 w 12207421"/>
              <a:gd name="connsiteY22728" fmla="*/ 2496051 h 6933129"/>
              <a:gd name="connsiteX22729" fmla="*/ 4659260 w 12207421"/>
              <a:gd name="connsiteY22729" fmla="*/ 2487585 h 6933129"/>
              <a:gd name="connsiteX22730" fmla="*/ 4682540 w 12207421"/>
              <a:gd name="connsiteY22730" fmla="*/ 2434677 h 6933129"/>
              <a:gd name="connsiteX22731" fmla="*/ 4640212 w 12207421"/>
              <a:gd name="connsiteY22731" fmla="*/ 2396583 h 6933129"/>
              <a:gd name="connsiteX22732" fmla="*/ 4643034 w 12207421"/>
              <a:gd name="connsiteY22732" fmla="*/ 2386707 h 6933129"/>
              <a:gd name="connsiteX22733" fmla="*/ 4652910 w 12207421"/>
              <a:gd name="connsiteY22733" fmla="*/ 2389529 h 6933129"/>
              <a:gd name="connsiteX22734" fmla="*/ 4688183 w 12207421"/>
              <a:gd name="connsiteY22734" fmla="*/ 2422685 h 6933129"/>
              <a:gd name="connsiteX22735" fmla="*/ 4704408 w 12207421"/>
              <a:gd name="connsiteY22735" fmla="*/ 2386002 h 6933129"/>
              <a:gd name="connsiteX22736" fmla="*/ 4713579 w 12207421"/>
              <a:gd name="connsiteY22736" fmla="*/ 2382475 h 6933129"/>
              <a:gd name="connsiteX22737" fmla="*/ 3555949 w 12207421"/>
              <a:gd name="connsiteY22737" fmla="*/ 2378242 h 6933129"/>
              <a:gd name="connsiteX22738" fmla="*/ 3570764 w 12207421"/>
              <a:gd name="connsiteY22738" fmla="*/ 2410694 h 6933129"/>
              <a:gd name="connsiteX22739" fmla="*/ 3556655 w 12207421"/>
              <a:gd name="connsiteY22739" fmla="*/ 2439617 h 6933129"/>
              <a:gd name="connsiteX22740" fmla="*/ 3555244 w 12207421"/>
              <a:gd name="connsiteY22740" fmla="*/ 2441027 h 6933129"/>
              <a:gd name="connsiteX22741" fmla="*/ 3547484 w 12207421"/>
              <a:gd name="connsiteY22741" fmla="*/ 2452315 h 6933129"/>
              <a:gd name="connsiteX22742" fmla="*/ 3601097 w 12207421"/>
              <a:gd name="connsiteY22742" fmla="*/ 2447377 h 6933129"/>
              <a:gd name="connsiteX22743" fmla="*/ 3608857 w 12207421"/>
              <a:gd name="connsiteY22743" fmla="*/ 2453725 h 6933129"/>
              <a:gd name="connsiteX22744" fmla="*/ 3601803 w 12207421"/>
              <a:gd name="connsiteY22744" fmla="*/ 2461485 h 6933129"/>
              <a:gd name="connsiteX22745" fmla="*/ 3536197 w 12207421"/>
              <a:gd name="connsiteY22745" fmla="*/ 2467129 h 6933129"/>
              <a:gd name="connsiteX22746" fmla="*/ 3535491 w 12207421"/>
              <a:gd name="connsiteY22746" fmla="*/ 2467129 h 6933129"/>
              <a:gd name="connsiteX22747" fmla="*/ 3529848 w 12207421"/>
              <a:gd name="connsiteY22747" fmla="*/ 2464307 h 6933129"/>
              <a:gd name="connsiteX22748" fmla="*/ 3528437 w 12207421"/>
              <a:gd name="connsiteY22748" fmla="*/ 2457958 h 6933129"/>
              <a:gd name="connsiteX22749" fmla="*/ 3543251 w 12207421"/>
              <a:gd name="connsiteY22749" fmla="*/ 2431857 h 6933129"/>
              <a:gd name="connsiteX22750" fmla="*/ 3543957 w 12207421"/>
              <a:gd name="connsiteY22750" fmla="*/ 2430446 h 6933129"/>
              <a:gd name="connsiteX22751" fmla="*/ 3555949 w 12207421"/>
              <a:gd name="connsiteY22751" fmla="*/ 2407871 h 6933129"/>
              <a:gd name="connsiteX22752" fmla="*/ 3548895 w 12207421"/>
              <a:gd name="connsiteY22752" fmla="*/ 2390940 h 6933129"/>
              <a:gd name="connsiteX22753" fmla="*/ 3541135 w 12207421"/>
              <a:gd name="connsiteY22753" fmla="*/ 2392351 h 6933129"/>
              <a:gd name="connsiteX22754" fmla="*/ 3539019 w 12207421"/>
              <a:gd name="connsiteY22754" fmla="*/ 2396584 h 6933129"/>
              <a:gd name="connsiteX22755" fmla="*/ 3533375 w 12207421"/>
              <a:gd name="connsiteY22755" fmla="*/ 2404344 h 6933129"/>
              <a:gd name="connsiteX22756" fmla="*/ 3525615 w 12207421"/>
              <a:gd name="connsiteY22756" fmla="*/ 2398700 h 6933129"/>
              <a:gd name="connsiteX22757" fmla="*/ 3533375 w 12207421"/>
              <a:gd name="connsiteY22757" fmla="*/ 2381064 h 6933129"/>
              <a:gd name="connsiteX22758" fmla="*/ 3555949 w 12207421"/>
              <a:gd name="connsiteY22758" fmla="*/ 2378242 h 6933129"/>
              <a:gd name="connsiteX22759" fmla="*/ 10382875 w 12207421"/>
              <a:gd name="connsiteY22759" fmla="*/ 2377436 h 6933129"/>
              <a:gd name="connsiteX22760" fmla="*/ 10387107 w 12207421"/>
              <a:gd name="connsiteY22760" fmla="*/ 2386606 h 6933129"/>
              <a:gd name="connsiteX22761" fmla="*/ 10377231 w 12207421"/>
              <a:gd name="connsiteY22761" fmla="*/ 2415531 h 6933129"/>
              <a:gd name="connsiteX22762" fmla="*/ 10370177 w 12207421"/>
              <a:gd name="connsiteY22762" fmla="*/ 2420469 h 6933129"/>
              <a:gd name="connsiteX22763" fmla="*/ 10368060 w 12207421"/>
              <a:gd name="connsiteY22763" fmla="*/ 2419763 h 6933129"/>
              <a:gd name="connsiteX22764" fmla="*/ 10363827 w 12207421"/>
              <a:gd name="connsiteY22764" fmla="*/ 2410593 h 6933129"/>
              <a:gd name="connsiteX22765" fmla="*/ 10373704 w 12207421"/>
              <a:gd name="connsiteY22765" fmla="*/ 2381669 h 6933129"/>
              <a:gd name="connsiteX22766" fmla="*/ 10382875 w 12207421"/>
              <a:gd name="connsiteY22766" fmla="*/ 2377436 h 6933129"/>
              <a:gd name="connsiteX22767" fmla="*/ 4449743 w 12207421"/>
              <a:gd name="connsiteY22767" fmla="*/ 2376831 h 6933129"/>
              <a:gd name="connsiteX22768" fmla="*/ 4453975 w 12207421"/>
              <a:gd name="connsiteY22768" fmla="*/ 2386001 h 6933129"/>
              <a:gd name="connsiteX22769" fmla="*/ 4476550 w 12207421"/>
              <a:gd name="connsiteY22769" fmla="*/ 2442438 h 6933129"/>
              <a:gd name="connsiteX22770" fmla="*/ 4481488 w 12207421"/>
              <a:gd name="connsiteY22770" fmla="*/ 2448081 h 6933129"/>
              <a:gd name="connsiteX22771" fmla="*/ 4480782 w 12207421"/>
              <a:gd name="connsiteY22771" fmla="*/ 2452314 h 6933129"/>
              <a:gd name="connsiteX22772" fmla="*/ 4489953 w 12207421"/>
              <a:gd name="connsiteY22772" fmla="*/ 2474888 h 6933129"/>
              <a:gd name="connsiteX22773" fmla="*/ 4485720 w 12207421"/>
              <a:gd name="connsiteY22773" fmla="*/ 2484059 h 6933129"/>
              <a:gd name="connsiteX22774" fmla="*/ 4482899 w 12207421"/>
              <a:gd name="connsiteY22774" fmla="*/ 2484764 h 6933129"/>
              <a:gd name="connsiteX22775" fmla="*/ 4476550 w 12207421"/>
              <a:gd name="connsiteY22775" fmla="*/ 2480532 h 6933129"/>
              <a:gd name="connsiteX22776" fmla="*/ 4467379 w 12207421"/>
              <a:gd name="connsiteY22776" fmla="*/ 2457252 h 6933129"/>
              <a:gd name="connsiteX22777" fmla="*/ 4426463 w 12207421"/>
              <a:gd name="connsiteY22777" fmla="*/ 2461485 h 6933129"/>
              <a:gd name="connsiteX22778" fmla="*/ 4420820 w 12207421"/>
              <a:gd name="connsiteY22778" fmla="*/ 2478415 h 6933129"/>
              <a:gd name="connsiteX22779" fmla="*/ 4414471 w 12207421"/>
              <a:gd name="connsiteY22779" fmla="*/ 2483353 h 6933129"/>
              <a:gd name="connsiteX22780" fmla="*/ 4412355 w 12207421"/>
              <a:gd name="connsiteY22780" fmla="*/ 2482648 h 6933129"/>
              <a:gd name="connsiteX22781" fmla="*/ 4408122 w 12207421"/>
              <a:gd name="connsiteY22781" fmla="*/ 2473477 h 6933129"/>
              <a:gd name="connsiteX22782" fmla="*/ 4439161 w 12207421"/>
              <a:gd name="connsiteY22782" fmla="*/ 2383885 h 6933129"/>
              <a:gd name="connsiteX22783" fmla="*/ 4439867 w 12207421"/>
              <a:gd name="connsiteY22783" fmla="*/ 2382474 h 6933129"/>
              <a:gd name="connsiteX22784" fmla="*/ 4440572 w 12207421"/>
              <a:gd name="connsiteY22784" fmla="*/ 2381063 h 6933129"/>
              <a:gd name="connsiteX22785" fmla="*/ 4449743 w 12207421"/>
              <a:gd name="connsiteY22785" fmla="*/ 2376831 h 6933129"/>
              <a:gd name="connsiteX22786" fmla="*/ 11148648 w 12207421"/>
              <a:gd name="connsiteY22786" fmla="*/ 2375880 h 6933129"/>
              <a:gd name="connsiteX22787" fmla="*/ 11154291 w 12207421"/>
              <a:gd name="connsiteY22787" fmla="*/ 2384345 h 6933129"/>
              <a:gd name="connsiteX22788" fmla="*/ 11148648 w 12207421"/>
              <a:gd name="connsiteY22788" fmla="*/ 2389989 h 6933129"/>
              <a:gd name="connsiteX22789" fmla="*/ 11158524 w 12207421"/>
              <a:gd name="connsiteY22789" fmla="*/ 2431611 h 6933129"/>
              <a:gd name="connsiteX22790" fmla="*/ 11153586 w 12207421"/>
              <a:gd name="connsiteY22790" fmla="*/ 2440076 h 6933129"/>
              <a:gd name="connsiteX22791" fmla="*/ 11152175 w 12207421"/>
              <a:gd name="connsiteY22791" fmla="*/ 2440076 h 6933129"/>
              <a:gd name="connsiteX22792" fmla="*/ 11145121 w 12207421"/>
              <a:gd name="connsiteY22792" fmla="*/ 2434432 h 6933129"/>
              <a:gd name="connsiteX22793" fmla="*/ 11142299 w 12207421"/>
              <a:gd name="connsiteY22793" fmla="*/ 2423145 h 6933129"/>
              <a:gd name="connsiteX22794" fmla="*/ 11128895 w 12207421"/>
              <a:gd name="connsiteY22794" fmla="*/ 2431611 h 6933129"/>
              <a:gd name="connsiteX22795" fmla="*/ 11107026 w 12207421"/>
              <a:gd name="connsiteY22795" fmla="*/ 2421028 h 6933129"/>
              <a:gd name="connsiteX22796" fmla="*/ 11104909 w 12207421"/>
              <a:gd name="connsiteY22796" fmla="*/ 2392105 h 6933129"/>
              <a:gd name="connsiteX22797" fmla="*/ 11148648 w 12207421"/>
              <a:gd name="connsiteY22797" fmla="*/ 2375880 h 6933129"/>
              <a:gd name="connsiteX22798" fmla="*/ 3390170 w 12207421"/>
              <a:gd name="connsiteY22798" fmla="*/ 2374009 h 6933129"/>
              <a:gd name="connsiteX22799" fmla="*/ 3397225 w 12207421"/>
              <a:gd name="connsiteY22799" fmla="*/ 2381064 h 6933129"/>
              <a:gd name="connsiteX22800" fmla="*/ 3397225 w 12207421"/>
              <a:gd name="connsiteY22800" fmla="*/ 2384591 h 6933129"/>
              <a:gd name="connsiteX22801" fmla="*/ 3390170 w 12207421"/>
              <a:gd name="connsiteY22801" fmla="*/ 2391646 h 6933129"/>
              <a:gd name="connsiteX22802" fmla="*/ 3383116 w 12207421"/>
              <a:gd name="connsiteY22802" fmla="*/ 2384591 h 6933129"/>
              <a:gd name="connsiteX22803" fmla="*/ 3383116 w 12207421"/>
              <a:gd name="connsiteY22803" fmla="*/ 2381064 h 6933129"/>
              <a:gd name="connsiteX22804" fmla="*/ 3390170 w 12207421"/>
              <a:gd name="connsiteY22804" fmla="*/ 2374009 h 6933129"/>
              <a:gd name="connsiteX22805" fmla="*/ 599460 w 12207421"/>
              <a:gd name="connsiteY22805" fmla="*/ 2370482 h 6933129"/>
              <a:gd name="connsiteX22806" fmla="*/ 605103 w 12207421"/>
              <a:gd name="connsiteY22806" fmla="*/ 2378947 h 6933129"/>
              <a:gd name="connsiteX22807" fmla="*/ 599460 w 12207421"/>
              <a:gd name="connsiteY22807" fmla="*/ 2384591 h 6933129"/>
              <a:gd name="connsiteX22808" fmla="*/ 609336 w 12207421"/>
              <a:gd name="connsiteY22808" fmla="*/ 2426212 h 6933129"/>
              <a:gd name="connsiteX22809" fmla="*/ 604398 w 12207421"/>
              <a:gd name="connsiteY22809" fmla="*/ 2434677 h 6933129"/>
              <a:gd name="connsiteX22810" fmla="*/ 602987 w 12207421"/>
              <a:gd name="connsiteY22810" fmla="*/ 2434677 h 6933129"/>
              <a:gd name="connsiteX22811" fmla="*/ 595933 w 12207421"/>
              <a:gd name="connsiteY22811" fmla="*/ 2429034 h 6933129"/>
              <a:gd name="connsiteX22812" fmla="*/ 593111 w 12207421"/>
              <a:gd name="connsiteY22812" fmla="*/ 2417747 h 6933129"/>
              <a:gd name="connsiteX22813" fmla="*/ 579706 w 12207421"/>
              <a:gd name="connsiteY22813" fmla="*/ 2426212 h 6933129"/>
              <a:gd name="connsiteX22814" fmla="*/ 557838 w 12207421"/>
              <a:gd name="connsiteY22814" fmla="*/ 2415630 h 6933129"/>
              <a:gd name="connsiteX22815" fmla="*/ 555721 w 12207421"/>
              <a:gd name="connsiteY22815" fmla="*/ 2386707 h 6933129"/>
              <a:gd name="connsiteX22816" fmla="*/ 599460 w 12207421"/>
              <a:gd name="connsiteY22816" fmla="*/ 2370482 h 6933129"/>
              <a:gd name="connsiteX22817" fmla="*/ 4995049 w 12207421"/>
              <a:gd name="connsiteY22817" fmla="*/ 2366249 h 6933129"/>
              <a:gd name="connsiteX22818" fmla="*/ 5011274 w 12207421"/>
              <a:gd name="connsiteY22818" fmla="*/ 2368366 h 6933129"/>
              <a:gd name="connsiteX22819" fmla="*/ 5019034 w 12207421"/>
              <a:gd name="connsiteY22819" fmla="*/ 2391645 h 6933129"/>
              <a:gd name="connsiteX22820" fmla="*/ 5017623 w 12207421"/>
              <a:gd name="connsiteY22820" fmla="*/ 2396583 h 6933129"/>
              <a:gd name="connsiteX22821" fmla="*/ 5024678 w 12207421"/>
              <a:gd name="connsiteY22821" fmla="*/ 2395172 h 6933129"/>
              <a:gd name="connsiteX22822" fmla="*/ 5033143 w 12207421"/>
              <a:gd name="connsiteY22822" fmla="*/ 2400816 h 6933129"/>
              <a:gd name="connsiteX22823" fmla="*/ 5027499 w 12207421"/>
              <a:gd name="connsiteY22823" fmla="*/ 2409281 h 6933129"/>
              <a:gd name="connsiteX22824" fmla="*/ 5005631 w 12207421"/>
              <a:gd name="connsiteY22824" fmla="*/ 2412808 h 6933129"/>
              <a:gd name="connsiteX22825" fmla="*/ 5004220 w 12207421"/>
              <a:gd name="connsiteY22825" fmla="*/ 2412808 h 6933129"/>
              <a:gd name="connsiteX22826" fmla="*/ 4998576 w 12207421"/>
              <a:gd name="connsiteY22826" fmla="*/ 2409281 h 6933129"/>
              <a:gd name="connsiteX22827" fmla="*/ 4998576 w 12207421"/>
              <a:gd name="connsiteY22827" fmla="*/ 2401521 h 6933129"/>
              <a:gd name="connsiteX22828" fmla="*/ 5004926 w 12207421"/>
              <a:gd name="connsiteY22828" fmla="*/ 2388823 h 6933129"/>
              <a:gd name="connsiteX22829" fmla="*/ 5002809 w 12207421"/>
              <a:gd name="connsiteY22829" fmla="*/ 2379653 h 6933129"/>
              <a:gd name="connsiteX22830" fmla="*/ 4999987 w 12207421"/>
              <a:gd name="connsiteY22830" fmla="*/ 2378947 h 6933129"/>
              <a:gd name="connsiteX22831" fmla="*/ 4998576 w 12207421"/>
              <a:gd name="connsiteY22831" fmla="*/ 2379653 h 6933129"/>
              <a:gd name="connsiteX22832" fmla="*/ 4990111 w 12207421"/>
              <a:gd name="connsiteY22832" fmla="*/ 2384591 h 6933129"/>
              <a:gd name="connsiteX22833" fmla="*/ 4985173 w 12207421"/>
              <a:gd name="connsiteY22833" fmla="*/ 2376125 h 6933129"/>
              <a:gd name="connsiteX22834" fmla="*/ 4995049 w 12207421"/>
              <a:gd name="connsiteY22834" fmla="*/ 2366249 h 6933129"/>
              <a:gd name="connsiteX22835" fmla="*/ 4244461 w 12207421"/>
              <a:gd name="connsiteY22835" fmla="*/ 2358490 h 6933129"/>
              <a:gd name="connsiteX22836" fmla="*/ 4240934 w 12207421"/>
              <a:gd name="connsiteY22836" fmla="*/ 2359196 h 6933129"/>
              <a:gd name="connsiteX22837" fmla="*/ 4243756 w 12207421"/>
              <a:gd name="connsiteY22837" fmla="*/ 2366250 h 6933129"/>
              <a:gd name="connsiteX22838" fmla="*/ 4257159 w 12207421"/>
              <a:gd name="connsiteY22838" fmla="*/ 2385297 h 6933129"/>
              <a:gd name="connsiteX22839" fmla="*/ 4262097 w 12207421"/>
              <a:gd name="connsiteY22839" fmla="*/ 2375421 h 6933129"/>
              <a:gd name="connsiteX22840" fmla="*/ 4258570 w 12207421"/>
              <a:gd name="connsiteY22840" fmla="*/ 2362017 h 6933129"/>
              <a:gd name="connsiteX22841" fmla="*/ 4244461 w 12207421"/>
              <a:gd name="connsiteY22841" fmla="*/ 2358490 h 6933129"/>
              <a:gd name="connsiteX22842" fmla="*/ 9870725 w 12207421"/>
              <a:gd name="connsiteY22842" fmla="*/ 2357684 h 6933129"/>
              <a:gd name="connsiteX22843" fmla="*/ 9879190 w 12207421"/>
              <a:gd name="connsiteY22843" fmla="*/ 2363328 h 6933129"/>
              <a:gd name="connsiteX22844" fmla="*/ 9873547 w 12207421"/>
              <a:gd name="connsiteY22844" fmla="*/ 2371793 h 6933129"/>
              <a:gd name="connsiteX22845" fmla="*/ 9843213 w 12207421"/>
              <a:gd name="connsiteY22845" fmla="*/ 2377437 h 6933129"/>
              <a:gd name="connsiteX22846" fmla="*/ 9841802 w 12207421"/>
              <a:gd name="connsiteY22846" fmla="*/ 2377437 h 6933129"/>
              <a:gd name="connsiteX22847" fmla="*/ 9834747 w 12207421"/>
              <a:gd name="connsiteY22847" fmla="*/ 2371793 h 6933129"/>
              <a:gd name="connsiteX22848" fmla="*/ 9840390 w 12207421"/>
              <a:gd name="connsiteY22848" fmla="*/ 2363328 h 6933129"/>
              <a:gd name="connsiteX22849" fmla="*/ 10594876 w 12207421"/>
              <a:gd name="connsiteY22849" fmla="*/ 2356833 h 6933129"/>
              <a:gd name="connsiteX22850" fmla="*/ 10595581 w 12207421"/>
              <a:gd name="connsiteY22850" fmla="*/ 2366709 h 6933129"/>
              <a:gd name="connsiteX22851" fmla="*/ 10589938 w 12207421"/>
              <a:gd name="connsiteY22851" fmla="*/ 2538838 h 6933129"/>
              <a:gd name="connsiteX22852" fmla="*/ 10610395 w 12207421"/>
              <a:gd name="connsiteY22852" fmla="*/ 2550125 h 6933129"/>
              <a:gd name="connsiteX22853" fmla="*/ 10620272 w 12207421"/>
              <a:gd name="connsiteY22853" fmla="*/ 2552948 h 6933129"/>
              <a:gd name="connsiteX22854" fmla="*/ 10617450 w 12207421"/>
              <a:gd name="connsiteY22854" fmla="*/ 2562823 h 6933129"/>
              <a:gd name="connsiteX22855" fmla="*/ 10607574 w 12207421"/>
              <a:gd name="connsiteY22855" fmla="*/ 2565645 h 6933129"/>
              <a:gd name="connsiteX22856" fmla="*/ 10578650 w 12207421"/>
              <a:gd name="connsiteY22856" fmla="*/ 2547303 h 6933129"/>
              <a:gd name="connsiteX22857" fmla="*/ 10585000 w 12207421"/>
              <a:gd name="connsiteY22857" fmla="*/ 2357539 h 6933129"/>
              <a:gd name="connsiteX22858" fmla="*/ 10594876 w 12207421"/>
              <a:gd name="connsiteY22858" fmla="*/ 2356833 h 6933129"/>
              <a:gd name="connsiteX22859" fmla="*/ 2199387 w 12207421"/>
              <a:gd name="connsiteY22859" fmla="*/ 2354963 h 6933129"/>
              <a:gd name="connsiteX22860" fmla="*/ 2288978 w 12207421"/>
              <a:gd name="connsiteY22860" fmla="*/ 2363428 h 6933129"/>
              <a:gd name="connsiteX22861" fmla="*/ 2294622 w 12207421"/>
              <a:gd name="connsiteY22861" fmla="*/ 2367661 h 6933129"/>
              <a:gd name="connsiteX22862" fmla="*/ 2293916 w 12207421"/>
              <a:gd name="connsiteY22862" fmla="*/ 2374715 h 6933129"/>
              <a:gd name="connsiteX22863" fmla="*/ 2290389 w 12207421"/>
              <a:gd name="connsiteY22863" fmla="*/ 2380359 h 6933129"/>
              <a:gd name="connsiteX22864" fmla="*/ 2280513 w 12207421"/>
              <a:gd name="connsiteY22864" fmla="*/ 2381769 h 6933129"/>
              <a:gd name="connsiteX22865" fmla="*/ 2277691 w 12207421"/>
              <a:gd name="connsiteY22865" fmla="*/ 2376832 h 6933129"/>
              <a:gd name="connsiteX22866" fmla="*/ 2204325 w 12207421"/>
              <a:gd name="connsiteY22866" fmla="*/ 2369777 h 6933129"/>
              <a:gd name="connsiteX22867" fmla="*/ 2173285 w 12207421"/>
              <a:gd name="connsiteY22867" fmla="*/ 2478416 h 6933129"/>
              <a:gd name="connsiteX22868" fmla="*/ 2166936 w 12207421"/>
              <a:gd name="connsiteY22868" fmla="*/ 2483354 h 6933129"/>
              <a:gd name="connsiteX22869" fmla="*/ 2166230 w 12207421"/>
              <a:gd name="connsiteY22869" fmla="*/ 2483354 h 6933129"/>
              <a:gd name="connsiteX22870" fmla="*/ 2159881 w 12207421"/>
              <a:gd name="connsiteY22870" fmla="*/ 2479122 h 6933129"/>
              <a:gd name="connsiteX22871" fmla="*/ 2121788 w 12207421"/>
              <a:gd name="connsiteY22871" fmla="*/ 2389529 h 6933129"/>
              <a:gd name="connsiteX22872" fmla="*/ 2125315 w 12207421"/>
              <a:gd name="connsiteY22872" fmla="*/ 2380359 h 6933129"/>
              <a:gd name="connsiteX22873" fmla="*/ 2134485 w 12207421"/>
              <a:gd name="connsiteY22873" fmla="*/ 2383886 h 6933129"/>
              <a:gd name="connsiteX22874" fmla="*/ 2164819 w 12207421"/>
              <a:gd name="connsiteY22874" fmla="*/ 2455136 h 6933129"/>
              <a:gd name="connsiteX22875" fmla="*/ 2191627 w 12207421"/>
              <a:gd name="connsiteY22875" fmla="*/ 2359901 h 6933129"/>
              <a:gd name="connsiteX22876" fmla="*/ 2199387 w 12207421"/>
              <a:gd name="connsiteY22876" fmla="*/ 2354963 h 6933129"/>
              <a:gd name="connsiteX22877" fmla="*/ 3203935 w 12207421"/>
              <a:gd name="connsiteY22877" fmla="*/ 2354257 h 6933129"/>
              <a:gd name="connsiteX22878" fmla="*/ 3208167 w 12207421"/>
              <a:gd name="connsiteY22878" fmla="*/ 2364133 h 6933129"/>
              <a:gd name="connsiteX22879" fmla="*/ 3201818 w 12207421"/>
              <a:gd name="connsiteY22879" fmla="*/ 2380358 h 6933129"/>
              <a:gd name="connsiteX22880" fmla="*/ 3195469 w 12207421"/>
              <a:gd name="connsiteY22880" fmla="*/ 2384591 h 6933129"/>
              <a:gd name="connsiteX22881" fmla="*/ 3192647 w 12207421"/>
              <a:gd name="connsiteY22881" fmla="*/ 2383886 h 6933129"/>
              <a:gd name="connsiteX22882" fmla="*/ 3188414 w 12207421"/>
              <a:gd name="connsiteY22882" fmla="*/ 2374715 h 6933129"/>
              <a:gd name="connsiteX22883" fmla="*/ 3194764 w 12207421"/>
              <a:gd name="connsiteY22883" fmla="*/ 2358490 h 6933129"/>
              <a:gd name="connsiteX22884" fmla="*/ 3203935 w 12207421"/>
              <a:gd name="connsiteY22884" fmla="*/ 2354257 h 6933129"/>
              <a:gd name="connsiteX22885" fmla="*/ 45680 w 12207421"/>
              <a:gd name="connsiteY22885" fmla="*/ 2351435 h 6933129"/>
              <a:gd name="connsiteX22886" fmla="*/ 46385 w 12207421"/>
              <a:gd name="connsiteY22886" fmla="*/ 2361311 h 6933129"/>
              <a:gd name="connsiteX22887" fmla="*/ 40742 w 12207421"/>
              <a:gd name="connsiteY22887" fmla="*/ 2533440 h 6933129"/>
              <a:gd name="connsiteX22888" fmla="*/ 61199 w 12207421"/>
              <a:gd name="connsiteY22888" fmla="*/ 2544727 h 6933129"/>
              <a:gd name="connsiteX22889" fmla="*/ 71076 w 12207421"/>
              <a:gd name="connsiteY22889" fmla="*/ 2547549 h 6933129"/>
              <a:gd name="connsiteX22890" fmla="*/ 68254 w 12207421"/>
              <a:gd name="connsiteY22890" fmla="*/ 2557425 h 6933129"/>
              <a:gd name="connsiteX22891" fmla="*/ 58378 w 12207421"/>
              <a:gd name="connsiteY22891" fmla="*/ 2560247 h 6933129"/>
              <a:gd name="connsiteX22892" fmla="*/ 29455 w 12207421"/>
              <a:gd name="connsiteY22892" fmla="*/ 2541905 h 6933129"/>
              <a:gd name="connsiteX22893" fmla="*/ 35804 w 12207421"/>
              <a:gd name="connsiteY22893" fmla="*/ 2352141 h 6933129"/>
              <a:gd name="connsiteX22894" fmla="*/ 45680 w 12207421"/>
              <a:gd name="connsiteY22894" fmla="*/ 2351435 h 6933129"/>
              <a:gd name="connsiteX22895" fmla="*/ 3685046 w 12207421"/>
              <a:gd name="connsiteY22895" fmla="*/ 2346497 h 6933129"/>
              <a:gd name="connsiteX22896" fmla="*/ 3774637 w 12207421"/>
              <a:gd name="connsiteY22896" fmla="*/ 2354962 h 6933129"/>
              <a:gd name="connsiteX22897" fmla="*/ 3780281 w 12207421"/>
              <a:gd name="connsiteY22897" fmla="*/ 2359195 h 6933129"/>
              <a:gd name="connsiteX22898" fmla="*/ 3779575 w 12207421"/>
              <a:gd name="connsiteY22898" fmla="*/ 2366249 h 6933129"/>
              <a:gd name="connsiteX22899" fmla="*/ 3776048 w 12207421"/>
              <a:gd name="connsiteY22899" fmla="*/ 2371893 h 6933129"/>
              <a:gd name="connsiteX22900" fmla="*/ 3766172 w 12207421"/>
              <a:gd name="connsiteY22900" fmla="*/ 2373304 h 6933129"/>
              <a:gd name="connsiteX22901" fmla="*/ 3763350 w 12207421"/>
              <a:gd name="connsiteY22901" fmla="*/ 2368366 h 6933129"/>
              <a:gd name="connsiteX22902" fmla="*/ 3689984 w 12207421"/>
              <a:gd name="connsiteY22902" fmla="*/ 2361311 h 6933129"/>
              <a:gd name="connsiteX22903" fmla="*/ 3658944 w 12207421"/>
              <a:gd name="connsiteY22903" fmla="*/ 2469950 h 6933129"/>
              <a:gd name="connsiteX22904" fmla="*/ 3652595 w 12207421"/>
              <a:gd name="connsiteY22904" fmla="*/ 2474888 h 6933129"/>
              <a:gd name="connsiteX22905" fmla="*/ 3651889 w 12207421"/>
              <a:gd name="connsiteY22905" fmla="*/ 2474888 h 6933129"/>
              <a:gd name="connsiteX22906" fmla="*/ 3645540 w 12207421"/>
              <a:gd name="connsiteY22906" fmla="*/ 2470656 h 6933129"/>
              <a:gd name="connsiteX22907" fmla="*/ 3607446 w 12207421"/>
              <a:gd name="connsiteY22907" fmla="*/ 2381063 h 6933129"/>
              <a:gd name="connsiteX22908" fmla="*/ 3610974 w 12207421"/>
              <a:gd name="connsiteY22908" fmla="*/ 2371893 h 6933129"/>
              <a:gd name="connsiteX22909" fmla="*/ 3620144 w 12207421"/>
              <a:gd name="connsiteY22909" fmla="*/ 2375420 h 6933129"/>
              <a:gd name="connsiteX22910" fmla="*/ 3650479 w 12207421"/>
              <a:gd name="connsiteY22910" fmla="*/ 2446671 h 6933129"/>
              <a:gd name="connsiteX22911" fmla="*/ 3677286 w 12207421"/>
              <a:gd name="connsiteY22911" fmla="*/ 2351435 h 6933129"/>
              <a:gd name="connsiteX22912" fmla="*/ 3685046 w 12207421"/>
              <a:gd name="connsiteY22912" fmla="*/ 2346497 h 6933129"/>
              <a:gd name="connsiteX22913" fmla="*/ 6567864 w 12207421"/>
              <a:gd name="connsiteY22913" fmla="*/ 2344986 h 6933129"/>
              <a:gd name="connsiteX22914" fmla="*/ 6575624 w 12207421"/>
              <a:gd name="connsiteY22914" fmla="*/ 2350629 h 6933129"/>
              <a:gd name="connsiteX22915" fmla="*/ 6569981 w 12207421"/>
              <a:gd name="connsiteY22915" fmla="*/ 2358389 h 6933129"/>
              <a:gd name="connsiteX22916" fmla="*/ 6548112 w 12207421"/>
              <a:gd name="connsiteY22916" fmla="*/ 2361916 h 6933129"/>
              <a:gd name="connsiteX22917" fmla="*/ 6546701 w 12207421"/>
              <a:gd name="connsiteY22917" fmla="*/ 2361916 h 6933129"/>
              <a:gd name="connsiteX22918" fmla="*/ 6539647 w 12207421"/>
              <a:gd name="connsiteY22918" fmla="*/ 2356273 h 6933129"/>
              <a:gd name="connsiteX22919" fmla="*/ 6545290 w 12207421"/>
              <a:gd name="connsiteY22919" fmla="*/ 2348513 h 6933129"/>
              <a:gd name="connsiteX22920" fmla="*/ 6458520 w 12207421"/>
              <a:gd name="connsiteY22920" fmla="*/ 2344986 h 6933129"/>
              <a:gd name="connsiteX22921" fmla="*/ 6484622 w 12207421"/>
              <a:gd name="connsiteY22921" fmla="*/ 2348513 h 6933129"/>
              <a:gd name="connsiteX22922" fmla="*/ 6490971 w 12207421"/>
              <a:gd name="connsiteY22922" fmla="*/ 2356274 h 6933129"/>
              <a:gd name="connsiteX22923" fmla="*/ 6483917 w 12207421"/>
              <a:gd name="connsiteY22923" fmla="*/ 2362623 h 6933129"/>
              <a:gd name="connsiteX22924" fmla="*/ 6483211 w 12207421"/>
              <a:gd name="connsiteY22924" fmla="*/ 2362623 h 6933129"/>
              <a:gd name="connsiteX22925" fmla="*/ 6457109 w 12207421"/>
              <a:gd name="connsiteY22925" fmla="*/ 2359096 h 6933129"/>
              <a:gd name="connsiteX22926" fmla="*/ 6450760 w 12207421"/>
              <a:gd name="connsiteY22926" fmla="*/ 2351336 h 6933129"/>
              <a:gd name="connsiteX22927" fmla="*/ 6458520 w 12207421"/>
              <a:gd name="connsiteY22927" fmla="*/ 2344986 h 6933129"/>
              <a:gd name="connsiteX22928" fmla="*/ 10184645 w 12207421"/>
              <a:gd name="connsiteY22928" fmla="*/ 2344280 h 6933129"/>
              <a:gd name="connsiteX22929" fmla="*/ 10192406 w 12207421"/>
              <a:gd name="connsiteY22929" fmla="*/ 2350629 h 6933129"/>
              <a:gd name="connsiteX22930" fmla="*/ 10194522 w 12207421"/>
              <a:gd name="connsiteY22930" fmla="*/ 2372497 h 6933129"/>
              <a:gd name="connsiteX22931" fmla="*/ 10203692 w 12207421"/>
              <a:gd name="connsiteY22931" fmla="*/ 2370381 h 6933129"/>
              <a:gd name="connsiteX22932" fmla="*/ 10211452 w 12207421"/>
              <a:gd name="connsiteY22932" fmla="*/ 2376730 h 6933129"/>
              <a:gd name="connsiteX22933" fmla="*/ 10205103 w 12207421"/>
              <a:gd name="connsiteY22933" fmla="*/ 2384490 h 6933129"/>
              <a:gd name="connsiteX22934" fmla="*/ 10195933 w 12207421"/>
              <a:gd name="connsiteY22934" fmla="*/ 2385901 h 6933129"/>
              <a:gd name="connsiteX22935" fmla="*/ 10198049 w 12207421"/>
              <a:gd name="connsiteY22935" fmla="*/ 2402126 h 6933129"/>
              <a:gd name="connsiteX22936" fmla="*/ 10191700 w 12207421"/>
              <a:gd name="connsiteY22936" fmla="*/ 2409886 h 6933129"/>
              <a:gd name="connsiteX22937" fmla="*/ 10190995 w 12207421"/>
              <a:gd name="connsiteY22937" fmla="*/ 2409886 h 6933129"/>
              <a:gd name="connsiteX22938" fmla="*/ 10183940 w 12207421"/>
              <a:gd name="connsiteY22938" fmla="*/ 2403537 h 6933129"/>
              <a:gd name="connsiteX22939" fmla="*/ 10182529 w 12207421"/>
              <a:gd name="connsiteY22939" fmla="*/ 2388017 h 6933129"/>
              <a:gd name="connsiteX22940" fmla="*/ 10165597 w 12207421"/>
              <a:gd name="connsiteY22940" fmla="*/ 2390133 h 6933129"/>
              <a:gd name="connsiteX22941" fmla="*/ 10164892 w 12207421"/>
              <a:gd name="connsiteY22941" fmla="*/ 2390133 h 6933129"/>
              <a:gd name="connsiteX22942" fmla="*/ 10157838 w 12207421"/>
              <a:gd name="connsiteY22942" fmla="*/ 2383785 h 6933129"/>
              <a:gd name="connsiteX22943" fmla="*/ 10164187 w 12207421"/>
              <a:gd name="connsiteY22943" fmla="*/ 2376025 h 6933129"/>
              <a:gd name="connsiteX22944" fmla="*/ 10181118 w 12207421"/>
              <a:gd name="connsiteY22944" fmla="*/ 2373908 h 6933129"/>
              <a:gd name="connsiteX22945" fmla="*/ 10178297 w 12207421"/>
              <a:gd name="connsiteY22945" fmla="*/ 2352040 h 6933129"/>
              <a:gd name="connsiteX22946" fmla="*/ 10184645 w 12207421"/>
              <a:gd name="connsiteY22946" fmla="*/ 2344280 h 6933129"/>
              <a:gd name="connsiteX22947" fmla="*/ 5386945 w 12207421"/>
              <a:gd name="connsiteY22947" fmla="*/ 2342164 h 6933129"/>
              <a:gd name="connsiteX22948" fmla="*/ 5396821 w 12207421"/>
              <a:gd name="connsiteY22948" fmla="*/ 2342870 h 6933129"/>
              <a:gd name="connsiteX22949" fmla="*/ 5415162 w 12207421"/>
              <a:gd name="connsiteY22949" fmla="*/ 2364033 h 6933129"/>
              <a:gd name="connsiteX22950" fmla="*/ 5425744 w 12207421"/>
              <a:gd name="connsiteY22950" fmla="*/ 2351335 h 6933129"/>
              <a:gd name="connsiteX22951" fmla="*/ 5435620 w 12207421"/>
              <a:gd name="connsiteY22951" fmla="*/ 2351335 h 6933129"/>
              <a:gd name="connsiteX22952" fmla="*/ 5435620 w 12207421"/>
              <a:gd name="connsiteY22952" fmla="*/ 2361211 h 6933129"/>
              <a:gd name="connsiteX22953" fmla="*/ 5423628 w 12207421"/>
              <a:gd name="connsiteY22953" fmla="*/ 2375320 h 6933129"/>
              <a:gd name="connsiteX22954" fmla="*/ 5448318 w 12207421"/>
              <a:gd name="connsiteY22954" fmla="*/ 2408476 h 6933129"/>
              <a:gd name="connsiteX22955" fmla="*/ 5446202 w 12207421"/>
              <a:gd name="connsiteY22955" fmla="*/ 2418352 h 6933129"/>
              <a:gd name="connsiteX22956" fmla="*/ 5441969 w 12207421"/>
              <a:gd name="connsiteY22956" fmla="*/ 2419763 h 6933129"/>
              <a:gd name="connsiteX22957" fmla="*/ 5436326 w 12207421"/>
              <a:gd name="connsiteY22957" fmla="*/ 2416941 h 6933129"/>
              <a:gd name="connsiteX22958" fmla="*/ 5415162 w 12207421"/>
              <a:gd name="connsiteY22958" fmla="*/ 2388018 h 6933129"/>
              <a:gd name="connsiteX22959" fmla="*/ 5398937 w 12207421"/>
              <a:gd name="connsiteY22959" fmla="*/ 2431755 h 6933129"/>
              <a:gd name="connsiteX22960" fmla="*/ 5391883 w 12207421"/>
              <a:gd name="connsiteY22960" fmla="*/ 2437399 h 6933129"/>
              <a:gd name="connsiteX22961" fmla="*/ 5390472 w 12207421"/>
              <a:gd name="connsiteY22961" fmla="*/ 2437399 h 6933129"/>
              <a:gd name="connsiteX22962" fmla="*/ 5386239 w 12207421"/>
              <a:gd name="connsiteY22962" fmla="*/ 2428228 h 6933129"/>
              <a:gd name="connsiteX22963" fmla="*/ 5406697 w 12207421"/>
              <a:gd name="connsiteY22963" fmla="*/ 2375320 h 6933129"/>
              <a:gd name="connsiteX22964" fmla="*/ 5386239 w 12207421"/>
              <a:gd name="connsiteY22964" fmla="*/ 2352040 h 6933129"/>
              <a:gd name="connsiteX22965" fmla="*/ 5386945 w 12207421"/>
              <a:gd name="connsiteY22965" fmla="*/ 2342164 h 6933129"/>
              <a:gd name="connsiteX22966" fmla="*/ 9764907 w 12207421"/>
              <a:gd name="connsiteY22966" fmla="*/ 2341458 h 6933129"/>
              <a:gd name="connsiteX22967" fmla="*/ 9750798 w 12207421"/>
              <a:gd name="connsiteY22967" fmla="*/ 2381669 h 6933129"/>
              <a:gd name="connsiteX22968" fmla="*/ 9779722 w 12207421"/>
              <a:gd name="connsiteY22968" fmla="*/ 2378848 h 6933129"/>
              <a:gd name="connsiteX22969" fmla="*/ 9840389 w 12207421"/>
              <a:gd name="connsiteY22969" fmla="*/ 2340753 h 6933129"/>
              <a:gd name="connsiteX22970" fmla="*/ 9869313 w 12207421"/>
              <a:gd name="connsiteY22970" fmla="*/ 2340753 h 6933129"/>
              <a:gd name="connsiteX22971" fmla="*/ 9876368 w 12207421"/>
              <a:gd name="connsiteY22971" fmla="*/ 2347807 h 6933129"/>
              <a:gd name="connsiteX22972" fmla="*/ 9869313 w 12207421"/>
              <a:gd name="connsiteY22972" fmla="*/ 2354862 h 6933129"/>
              <a:gd name="connsiteX22973" fmla="*/ 9840389 w 12207421"/>
              <a:gd name="connsiteY22973" fmla="*/ 2354862 h 6933129"/>
              <a:gd name="connsiteX22974" fmla="*/ 9833335 w 12207421"/>
              <a:gd name="connsiteY22974" fmla="*/ 2347807 h 6933129"/>
              <a:gd name="connsiteX22975" fmla="*/ 9840389 w 12207421"/>
              <a:gd name="connsiteY22975" fmla="*/ 2340753 h 6933129"/>
              <a:gd name="connsiteX22976" fmla="*/ 10859415 w 12207421"/>
              <a:gd name="connsiteY22976" fmla="*/ 2337081 h 6933129"/>
              <a:gd name="connsiteX22977" fmla="*/ 10922906 w 12207421"/>
              <a:gd name="connsiteY22977" fmla="*/ 2440782 h 6933129"/>
              <a:gd name="connsiteX22978" fmla="*/ 10878462 w 12207421"/>
              <a:gd name="connsiteY22978" fmla="*/ 2554358 h 6933129"/>
              <a:gd name="connsiteX22979" fmla="*/ 10873524 w 12207421"/>
              <a:gd name="connsiteY22979" fmla="*/ 2556474 h 6933129"/>
              <a:gd name="connsiteX22980" fmla="*/ 10868586 w 12207421"/>
              <a:gd name="connsiteY22980" fmla="*/ 2554358 h 6933129"/>
              <a:gd name="connsiteX22981" fmla="*/ 10867175 w 12207421"/>
              <a:gd name="connsiteY22981" fmla="*/ 2544482 h 6933129"/>
              <a:gd name="connsiteX22982" fmla="*/ 10908092 w 12207421"/>
              <a:gd name="connsiteY22982" fmla="*/ 2441487 h 6933129"/>
              <a:gd name="connsiteX22983" fmla="*/ 10852361 w 12207421"/>
              <a:gd name="connsiteY22983" fmla="*/ 2349779 h 6933129"/>
              <a:gd name="connsiteX22984" fmla="*/ 10849539 w 12207421"/>
              <a:gd name="connsiteY22984" fmla="*/ 2339903 h 6933129"/>
              <a:gd name="connsiteX22985" fmla="*/ 10859415 w 12207421"/>
              <a:gd name="connsiteY22985" fmla="*/ 2337081 h 6933129"/>
              <a:gd name="connsiteX22986" fmla="*/ 6618657 w 12207421"/>
              <a:gd name="connsiteY22986" fmla="*/ 2335815 h 6933129"/>
              <a:gd name="connsiteX22987" fmla="*/ 6629944 w 12207421"/>
              <a:gd name="connsiteY22987" fmla="*/ 2339342 h 6933129"/>
              <a:gd name="connsiteX22988" fmla="*/ 6634883 w 12207421"/>
              <a:gd name="connsiteY22988" fmla="*/ 2347808 h 6933129"/>
              <a:gd name="connsiteX22989" fmla="*/ 6627828 w 12207421"/>
              <a:gd name="connsiteY22989" fmla="*/ 2352746 h 6933129"/>
              <a:gd name="connsiteX22990" fmla="*/ 6625712 w 12207421"/>
              <a:gd name="connsiteY22990" fmla="*/ 2352746 h 6933129"/>
              <a:gd name="connsiteX22991" fmla="*/ 6614424 w 12207421"/>
              <a:gd name="connsiteY22991" fmla="*/ 2349218 h 6933129"/>
              <a:gd name="connsiteX22992" fmla="*/ 6610192 w 12207421"/>
              <a:gd name="connsiteY22992" fmla="*/ 2340753 h 6933129"/>
              <a:gd name="connsiteX22993" fmla="*/ 6618657 w 12207421"/>
              <a:gd name="connsiteY22993" fmla="*/ 2335815 h 6933129"/>
              <a:gd name="connsiteX22994" fmla="*/ 5494879 w 12207421"/>
              <a:gd name="connsiteY22994" fmla="*/ 2335110 h 6933129"/>
              <a:gd name="connsiteX22995" fmla="*/ 5501933 w 12207421"/>
              <a:gd name="connsiteY22995" fmla="*/ 2342164 h 6933129"/>
              <a:gd name="connsiteX22996" fmla="*/ 5501933 w 12207421"/>
              <a:gd name="connsiteY22996" fmla="*/ 2364739 h 6933129"/>
              <a:gd name="connsiteX22997" fmla="*/ 5506871 w 12207421"/>
              <a:gd name="connsiteY22997" fmla="*/ 2363328 h 6933129"/>
              <a:gd name="connsiteX22998" fmla="*/ 5515337 w 12207421"/>
              <a:gd name="connsiteY22998" fmla="*/ 2368267 h 6933129"/>
              <a:gd name="connsiteX22999" fmla="*/ 5510399 w 12207421"/>
              <a:gd name="connsiteY22999" fmla="*/ 2376732 h 6933129"/>
              <a:gd name="connsiteX23000" fmla="*/ 5501933 w 12207421"/>
              <a:gd name="connsiteY23000" fmla="*/ 2378848 h 6933129"/>
              <a:gd name="connsiteX23001" fmla="*/ 5501933 w 12207421"/>
              <a:gd name="connsiteY23001" fmla="*/ 2397895 h 6933129"/>
              <a:gd name="connsiteX23002" fmla="*/ 5494173 w 12207421"/>
              <a:gd name="connsiteY23002" fmla="*/ 2404244 h 6933129"/>
              <a:gd name="connsiteX23003" fmla="*/ 5487119 w 12207421"/>
              <a:gd name="connsiteY23003" fmla="*/ 2397190 h 6933129"/>
              <a:gd name="connsiteX23004" fmla="*/ 5487119 w 12207421"/>
              <a:gd name="connsiteY23004" fmla="*/ 2379554 h 6933129"/>
              <a:gd name="connsiteX23005" fmla="*/ 5485003 w 12207421"/>
              <a:gd name="connsiteY23005" fmla="*/ 2379554 h 6933129"/>
              <a:gd name="connsiteX23006" fmla="*/ 5477242 w 12207421"/>
              <a:gd name="connsiteY23006" fmla="*/ 2379554 h 6933129"/>
              <a:gd name="connsiteX23007" fmla="*/ 5470893 w 12207421"/>
              <a:gd name="connsiteY23007" fmla="*/ 2371794 h 6933129"/>
              <a:gd name="connsiteX23008" fmla="*/ 5478653 w 12207421"/>
              <a:gd name="connsiteY23008" fmla="*/ 2365445 h 6933129"/>
              <a:gd name="connsiteX23009" fmla="*/ 5487824 w 12207421"/>
              <a:gd name="connsiteY23009" fmla="*/ 2365445 h 6933129"/>
              <a:gd name="connsiteX23010" fmla="*/ 5487824 w 12207421"/>
              <a:gd name="connsiteY23010" fmla="*/ 2342164 h 6933129"/>
              <a:gd name="connsiteX23011" fmla="*/ 5494879 w 12207421"/>
              <a:gd name="connsiteY23011" fmla="*/ 2335110 h 6933129"/>
              <a:gd name="connsiteX23012" fmla="*/ 7561110 w 12207421"/>
              <a:gd name="connsiteY23012" fmla="*/ 2333699 h 6933129"/>
              <a:gd name="connsiteX23013" fmla="*/ 7582273 w 12207421"/>
              <a:gd name="connsiteY23013" fmla="*/ 2349218 h 6933129"/>
              <a:gd name="connsiteX23014" fmla="*/ 7580862 w 12207421"/>
              <a:gd name="connsiteY23014" fmla="*/ 2375320 h 6933129"/>
              <a:gd name="connsiteX23015" fmla="*/ 7576629 w 12207421"/>
              <a:gd name="connsiteY23015" fmla="*/ 2381669 h 6933129"/>
              <a:gd name="connsiteX23016" fmla="*/ 7580862 w 12207421"/>
              <a:gd name="connsiteY23016" fmla="*/ 2384490 h 6933129"/>
              <a:gd name="connsiteX23017" fmla="*/ 7588622 w 12207421"/>
              <a:gd name="connsiteY23017" fmla="*/ 2408475 h 6933129"/>
              <a:gd name="connsiteX23018" fmla="*/ 7575218 w 12207421"/>
              <a:gd name="connsiteY23018" fmla="*/ 2429639 h 6933129"/>
              <a:gd name="connsiteX23019" fmla="*/ 7557582 w 12207421"/>
              <a:gd name="connsiteY23019" fmla="*/ 2435282 h 6933129"/>
              <a:gd name="connsiteX23020" fmla="*/ 7549821 w 12207421"/>
              <a:gd name="connsiteY23020" fmla="*/ 2434577 h 6933129"/>
              <a:gd name="connsiteX23021" fmla="*/ 7544883 w 12207421"/>
              <a:gd name="connsiteY23021" fmla="*/ 2426111 h 6933129"/>
              <a:gd name="connsiteX23022" fmla="*/ 7553350 w 12207421"/>
              <a:gd name="connsiteY23022" fmla="*/ 2421173 h 6933129"/>
              <a:gd name="connsiteX23023" fmla="*/ 7566753 w 12207421"/>
              <a:gd name="connsiteY23023" fmla="*/ 2418351 h 6933129"/>
              <a:gd name="connsiteX23024" fmla="*/ 7574513 w 12207421"/>
              <a:gd name="connsiteY23024" fmla="*/ 2407065 h 6933129"/>
              <a:gd name="connsiteX23025" fmla="*/ 7570280 w 12207421"/>
              <a:gd name="connsiteY23025" fmla="*/ 2394367 h 6933129"/>
              <a:gd name="connsiteX23026" fmla="*/ 7558288 w 12207421"/>
              <a:gd name="connsiteY23026" fmla="*/ 2388723 h 6933129"/>
              <a:gd name="connsiteX23027" fmla="*/ 7551232 w 12207421"/>
              <a:gd name="connsiteY23027" fmla="*/ 2382374 h 6933129"/>
              <a:gd name="connsiteX23028" fmla="*/ 7557582 w 12207421"/>
              <a:gd name="connsiteY23028" fmla="*/ 2374614 h 6933129"/>
              <a:gd name="connsiteX23029" fmla="*/ 7568164 w 12207421"/>
              <a:gd name="connsiteY23029" fmla="*/ 2366854 h 6933129"/>
              <a:gd name="connsiteX23030" fmla="*/ 7569575 w 12207421"/>
              <a:gd name="connsiteY23030" fmla="*/ 2354157 h 6933129"/>
              <a:gd name="connsiteX23031" fmla="*/ 7558993 w 12207421"/>
              <a:gd name="connsiteY23031" fmla="*/ 2347102 h 6933129"/>
              <a:gd name="connsiteX23032" fmla="*/ 7546294 w 12207421"/>
              <a:gd name="connsiteY23032" fmla="*/ 2350629 h 6933129"/>
              <a:gd name="connsiteX23033" fmla="*/ 7536418 w 12207421"/>
              <a:gd name="connsiteY23033" fmla="*/ 2350629 h 6933129"/>
              <a:gd name="connsiteX23034" fmla="*/ 7536418 w 12207421"/>
              <a:gd name="connsiteY23034" fmla="*/ 2340753 h 6933129"/>
              <a:gd name="connsiteX23035" fmla="*/ 7561110 w 12207421"/>
              <a:gd name="connsiteY23035" fmla="*/ 2333699 h 6933129"/>
              <a:gd name="connsiteX23036" fmla="*/ 6692730 w 12207421"/>
              <a:gd name="connsiteY23036" fmla="*/ 2333699 h 6933129"/>
              <a:gd name="connsiteX23037" fmla="*/ 6700490 w 12207421"/>
              <a:gd name="connsiteY23037" fmla="*/ 2337226 h 6933129"/>
              <a:gd name="connsiteX23038" fmla="*/ 6703312 w 12207421"/>
              <a:gd name="connsiteY23038" fmla="*/ 2346397 h 6933129"/>
              <a:gd name="connsiteX23039" fmla="*/ 6696963 w 12207421"/>
              <a:gd name="connsiteY23039" fmla="*/ 2349924 h 6933129"/>
              <a:gd name="connsiteX23040" fmla="*/ 6693435 w 12207421"/>
              <a:gd name="connsiteY23040" fmla="*/ 2349219 h 6933129"/>
              <a:gd name="connsiteX23041" fmla="*/ 6686381 w 12207421"/>
              <a:gd name="connsiteY23041" fmla="*/ 2345692 h 6933129"/>
              <a:gd name="connsiteX23042" fmla="*/ 6683559 w 12207421"/>
              <a:gd name="connsiteY23042" fmla="*/ 2336521 h 6933129"/>
              <a:gd name="connsiteX23043" fmla="*/ 6692730 w 12207421"/>
              <a:gd name="connsiteY23043" fmla="*/ 2333699 h 6933129"/>
              <a:gd name="connsiteX23044" fmla="*/ 10439309 w 12207421"/>
              <a:gd name="connsiteY23044" fmla="*/ 2332994 h 6933129"/>
              <a:gd name="connsiteX23045" fmla="*/ 10446364 w 12207421"/>
              <a:gd name="connsiteY23045" fmla="*/ 2340048 h 6933129"/>
              <a:gd name="connsiteX23046" fmla="*/ 10449185 w 12207421"/>
              <a:gd name="connsiteY23046" fmla="*/ 2401422 h 6933129"/>
              <a:gd name="connsiteX23047" fmla="*/ 10442131 w 12207421"/>
              <a:gd name="connsiteY23047" fmla="*/ 2408477 h 6933129"/>
              <a:gd name="connsiteX23048" fmla="*/ 10435076 w 12207421"/>
              <a:gd name="connsiteY23048" fmla="*/ 2401422 h 6933129"/>
              <a:gd name="connsiteX23049" fmla="*/ 10432255 w 12207421"/>
              <a:gd name="connsiteY23049" fmla="*/ 2340048 h 6933129"/>
              <a:gd name="connsiteX23050" fmla="*/ 10439309 w 12207421"/>
              <a:gd name="connsiteY23050" fmla="*/ 2332994 h 6933129"/>
              <a:gd name="connsiteX23051" fmla="*/ 10296811 w 12207421"/>
              <a:gd name="connsiteY23051" fmla="*/ 2332993 h 6933129"/>
              <a:gd name="connsiteX23052" fmla="*/ 10301044 w 12207421"/>
              <a:gd name="connsiteY23052" fmla="*/ 2342164 h 6933129"/>
              <a:gd name="connsiteX23053" fmla="*/ 10289051 w 12207421"/>
              <a:gd name="connsiteY23053" fmla="*/ 2373909 h 6933129"/>
              <a:gd name="connsiteX23054" fmla="*/ 10288346 w 12207421"/>
              <a:gd name="connsiteY23054" fmla="*/ 2376730 h 6933129"/>
              <a:gd name="connsiteX23055" fmla="*/ 10288346 w 12207421"/>
              <a:gd name="connsiteY23055" fmla="*/ 2377436 h 6933129"/>
              <a:gd name="connsiteX23056" fmla="*/ 10274942 w 12207421"/>
              <a:gd name="connsiteY23056" fmla="*/ 2413414 h 6933129"/>
              <a:gd name="connsiteX23057" fmla="*/ 10268594 w 12207421"/>
              <a:gd name="connsiteY23057" fmla="*/ 2417646 h 6933129"/>
              <a:gd name="connsiteX23058" fmla="*/ 10267183 w 12207421"/>
              <a:gd name="connsiteY23058" fmla="*/ 2417646 h 6933129"/>
              <a:gd name="connsiteX23059" fmla="*/ 10262245 w 12207421"/>
              <a:gd name="connsiteY23059" fmla="*/ 2409886 h 6933129"/>
              <a:gd name="connsiteX23060" fmla="*/ 10263656 w 12207421"/>
              <a:gd name="connsiteY23060" fmla="*/ 2400715 h 6933129"/>
              <a:gd name="connsiteX23061" fmla="*/ 10267888 w 12207421"/>
              <a:gd name="connsiteY23061" fmla="*/ 2395072 h 6933129"/>
              <a:gd name="connsiteX23062" fmla="*/ 10274942 w 12207421"/>
              <a:gd name="connsiteY23062" fmla="*/ 2376025 h 6933129"/>
              <a:gd name="connsiteX23063" fmla="*/ 10232615 w 12207421"/>
              <a:gd name="connsiteY23063" fmla="*/ 2350629 h 6933129"/>
              <a:gd name="connsiteX23064" fmla="*/ 10230499 w 12207421"/>
              <a:gd name="connsiteY23064" fmla="*/ 2340753 h 6933129"/>
              <a:gd name="connsiteX23065" fmla="*/ 10240375 w 12207421"/>
              <a:gd name="connsiteY23065" fmla="*/ 2338637 h 6933129"/>
              <a:gd name="connsiteX23066" fmla="*/ 10280586 w 12207421"/>
              <a:gd name="connsiteY23066" fmla="*/ 2362622 h 6933129"/>
              <a:gd name="connsiteX23067" fmla="*/ 10290462 w 12207421"/>
              <a:gd name="connsiteY23067" fmla="*/ 2336520 h 6933129"/>
              <a:gd name="connsiteX23068" fmla="*/ 10296811 w 12207421"/>
              <a:gd name="connsiteY23068" fmla="*/ 2332993 h 6933129"/>
              <a:gd name="connsiteX23069" fmla="*/ 310219 w 12207421"/>
              <a:gd name="connsiteY23069" fmla="*/ 2331683 h 6933129"/>
              <a:gd name="connsiteX23070" fmla="*/ 373710 w 12207421"/>
              <a:gd name="connsiteY23070" fmla="*/ 2435383 h 6933129"/>
              <a:gd name="connsiteX23071" fmla="*/ 329266 w 12207421"/>
              <a:gd name="connsiteY23071" fmla="*/ 2548959 h 6933129"/>
              <a:gd name="connsiteX23072" fmla="*/ 324328 w 12207421"/>
              <a:gd name="connsiteY23072" fmla="*/ 2551075 h 6933129"/>
              <a:gd name="connsiteX23073" fmla="*/ 319390 w 12207421"/>
              <a:gd name="connsiteY23073" fmla="*/ 2548959 h 6933129"/>
              <a:gd name="connsiteX23074" fmla="*/ 317979 w 12207421"/>
              <a:gd name="connsiteY23074" fmla="*/ 2539083 h 6933129"/>
              <a:gd name="connsiteX23075" fmla="*/ 358896 w 12207421"/>
              <a:gd name="connsiteY23075" fmla="*/ 2436089 h 6933129"/>
              <a:gd name="connsiteX23076" fmla="*/ 303165 w 12207421"/>
              <a:gd name="connsiteY23076" fmla="*/ 2344381 h 6933129"/>
              <a:gd name="connsiteX23077" fmla="*/ 300343 w 12207421"/>
              <a:gd name="connsiteY23077" fmla="*/ 2334505 h 6933129"/>
              <a:gd name="connsiteX23078" fmla="*/ 310219 w 12207421"/>
              <a:gd name="connsiteY23078" fmla="*/ 2331683 h 6933129"/>
              <a:gd name="connsiteX23079" fmla="*/ 5592933 w 12207421"/>
              <a:gd name="connsiteY23079" fmla="*/ 2330172 h 6933129"/>
              <a:gd name="connsiteX23080" fmla="*/ 5600693 w 12207421"/>
              <a:gd name="connsiteY23080" fmla="*/ 2335110 h 6933129"/>
              <a:gd name="connsiteX23081" fmla="*/ 5607748 w 12207421"/>
              <a:gd name="connsiteY23081" fmla="*/ 2393662 h 6933129"/>
              <a:gd name="connsiteX23082" fmla="*/ 5567537 w 12207421"/>
              <a:gd name="connsiteY23082" fmla="*/ 2439515 h 6933129"/>
              <a:gd name="connsiteX23083" fmla="*/ 5566126 w 12207421"/>
              <a:gd name="connsiteY23083" fmla="*/ 2439515 h 6933129"/>
              <a:gd name="connsiteX23084" fmla="*/ 5562599 w 12207421"/>
              <a:gd name="connsiteY23084" fmla="*/ 2438811 h 6933129"/>
              <a:gd name="connsiteX23085" fmla="*/ 5547785 w 12207421"/>
              <a:gd name="connsiteY23085" fmla="*/ 2416941 h 6933129"/>
              <a:gd name="connsiteX23086" fmla="*/ 5554134 w 12207421"/>
              <a:gd name="connsiteY23086" fmla="*/ 2409181 h 6933129"/>
              <a:gd name="connsiteX23087" fmla="*/ 5561894 w 12207421"/>
              <a:gd name="connsiteY23087" fmla="*/ 2415530 h 6933129"/>
              <a:gd name="connsiteX23088" fmla="*/ 5567537 w 12207421"/>
              <a:gd name="connsiteY23088" fmla="*/ 2426112 h 6933129"/>
              <a:gd name="connsiteX23089" fmla="*/ 5592933 w 12207421"/>
              <a:gd name="connsiteY23089" fmla="*/ 2391545 h 6933129"/>
              <a:gd name="connsiteX23090" fmla="*/ 5592228 w 12207421"/>
              <a:gd name="connsiteY23090" fmla="*/ 2363328 h 6933129"/>
              <a:gd name="connsiteX23091" fmla="*/ 5588701 w 12207421"/>
              <a:gd name="connsiteY23091" fmla="*/ 2367560 h 6933129"/>
              <a:gd name="connsiteX23092" fmla="*/ 5554134 w 12207421"/>
              <a:gd name="connsiteY23092" fmla="*/ 2368971 h 6933129"/>
              <a:gd name="connsiteX23093" fmla="*/ 5547785 w 12207421"/>
              <a:gd name="connsiteY23093" fmla="*/ 2349219 h 6933129"/>
              <a:gd name="connsiteX23094" fmla="*/ 5559072 w 12207421"/>
              <a:gd name="connsiteY23094" fmla="*/ 2334405 h 6933129"/>
              <a:gd name="connsiteX23095" fmla="*/ 5568243 w 12207421"/>
              <a:gd name="connsiteY23095" fmla="*/ 2337932 h 6933129"/>
              <a:gd name="connsiteX23096" fmla="*/ 5564716 w 12207421"/>
              <a:gd name="connsiteY23096" fmla="*/ 2347103 h 6933129"/>
              <a:gd name="connsiteX23097" fmla="*/ 5561894 w 12207421"/>
              <a:gd name="connsiteY23097" fmla="*/ 2351335 h 6933129"/>
              <a:gd name="connsiteX23098" fmla="*/ 5564010 w 12207421"/>
              <a:gd name="connsiteY23098" fmla="*/ 2358390 h 6933129"/>
              <a:gd name="connsiteX23099" fmla="*/ 5580235 w 12207421"/>
              <a:gd name="connsiteY23099" fmla="*/ 2356979 h 6933129"/>
              <a:gd name="connsiteX23100" fmla="*/ 5587290 w 12207421"/>
              <a:gd name="connsiteY23100" fmla="*/ 2337226 h 6933129"/>
              <a:gd name="connsiteX23101" fmla="*/ 5592933 w 12207421"/>
              <a:gd name="connsiteY23101" fmla="*/ 2330172 h 6933129"/>
              <a:gd name="connsiteX23102" fmla="*/ 10130326 w 12207421"/>
              <a:gd name="connsiteY23102" fmla="*/ 2325940 h 6933129"/>
              <a:gd name="connsiteX23103" fmla="*/ 10135264 w 12207421"/>
              <a:gd name="connsiteY23103" fmla="*/ 2332288 h 6933129"/>
              <a:gd name="connsiteX23104" fmla="*/ 10135970 w 12207421"/>
              <a:gd name="connsiteY23104" fmla="*/ 2407066 h 6933129"/>
              <a:gd name="connsiteX23105" fmla="*/ 10128915 w 12207421"/>
              <a:gd name="connsiteY23105" fmla="*/ 2414121 h 6933129"/>
              <a:gd name="connsiteX23106" fmla="*/ 10121861 w 12207421"/>
              <a:gd name="connsiteY23106" fmla="*/ 2407066 h 6933129"/>
              <a:gd name="connsiteX23107" fmla="*/ 10121155 w 12207421"/>
              <a:gd name="connsiteY23107" fmla="*/ 2352041 h 6933129"/>
              <a:gd name="connsiteX23108" fmla="*/ 10118333 w 12207421"/>
              <a:gd name="connsiteY23108" fmla="*/ 2355568 h 6933129"/>
              <a:gd name="connsiteX23109" fmla="*/ 10108457 w 12207421"/>
              <a:gd name="connsiteY23109" fmla="*/ 2356979 h 6933129"/>
              <a:gd name="connsiteX23110" fmla="*/ 10107752 w 12207421"/>
              <a:gd name="connsiteY23110" fmla="*/ 2347103 h 6933129"/>
              <a:gd name="connsiteX23111" fmla="*/ 10122566 w 12207421"/>
              <a:gd name="connsiteY23111" fmla="*/ 2328056 h 6933129"/>
              <a:gd name="connsiteX23112" fmla="*/ 10130326 w 12207421"/>
              <a:gd name="connsiteY23112" fmla="*/ 2325940 h 6933129"/>
              <a:gd name="connsiteX23113" fmla="*/ 9047474 w 12207421"/>
              <a:gd name="connsiteY23113" fmla="*/ 2324528 h 6933129"/>
              <a:gd name="connsiteX23114" fmla="*/ 9068638 w 12207421"/>
              <a:gd name="connsiteY23114" fmla="*/ 2340047 h 6933129"/>
              <a:gd name="connsiteX23115" fmla="*/ 9067227 w 12207421"/>
              <a:gd name="connsiteY23115" fmla="*/ 2366149 h 6933129"/>
              <a:gd name="connsiteX23116" fmla="*/ 9062994 w 12207421"/>
              <a:gd name="connsiteY23116" fmla="*/ 2372498 h 6933129"/>
              <a:gd name="connsiteX23117" fmla="*/ 9067932 w 12207421"/>
              <a:gd name="connsiteY23117" fmla="*/ 2377436 h 6933129"/>
              <a:gd name="connsiteX23118" fmla="*/ 9075692 w 12207421"/>
              <a:gd name="connsiteY23118" fmla="*/ 2401421 h 6933129"/>
              <a:gd name="connsiteX23119" fmla="*/ 9061583 w 12207421"/>
              <a:gd name="connsiteY23119" fmla="*/ 2420468 h 6933129"/>
              <a:gd name="connsiteX23120" fmla="*/ 9043947 w 12207421"/>
              <a:gd name="connsiteY23120" fmla="*/ 2426111 h 6933129"/>
              <a:gd name="connsiteX23121" fmla="*/ 9036186 w 12207421"/>
              <a:gd name="connsiteY23121" fmla="*/ 2425406 h 6933129"/>
              <a:gd name="connsiteX23122" fmla="*/ 9031248 w 12207421"/>
              <a:gd name="connsiteY23122" fmla="*/ 2416940 h 6933129"/>
              <a:gd name="connsiteX23123" fmla="*/ 9039715 w 12207421"/>
              <a:gd name="connsiteY23123" fmla="*/ 2412002 h 6933129"/>
              <a:gd name="connsiteX23124" fmla="*/ 9053118 w 12207421"/>
              <a:gd name="connsiteY23124" fmla="*/ 2409181 h 6933129"/>
              <a:gd name="connsiteX23125" fmla="*/ 9060878 w 12207421"/>
              <a:gd name="connsiteY23125" fmla="*/ 2397893 h 6933129"/>
              <a:gd name="connsiteX23126" fmla="*/ 9056645 w 12207421"/>
              <a:gd name="connsiteY23126" fmla="*/ 2385196 h 6933129"/>
              <a:gd name="connsiteX23127" fmla="*/ 9044653 w 12207421"/>
              <a:gd name="connsiteY23127" fmla="*/ 2379552 h 6933129"/>
              <a:gd name="connsiteX23128" fmla="*/ 9037597 w 12207421"/>
              <a:gd name="connsiteY23128" fmla="*/ 2373203 h 6933129"/>
              <a:gd name="connsiteX23129" fmla="*/ 9043947 w 12207421"/>
              <a:gd name="connsiteY23129" fmla="*/ 2365443 h 6933129"/>
              <a:gd name="connsiteX23130" fmla="*/ 9054529 w 12207421"/>
              <a:gd name="connsiteY23130" fmla="*/ 2357683 h 6933129"/>
              <a:gd name="connsiteX23131" fmla="*/ 9055940 w 12207421"/>
              <a:gd name="connsiteY23131" fmla="*/ 2344985 h 6933129"/>
              <a:gd name="connsiteX23132" fmla="*/ 9045358 w 12207421"/>
              <a:gd name="connsiteY23132" fmla="*/ 2337931 h 6933129"/>
              <a:gd name="connsiteX23133" fmla="*/ 9032659 w 12207421"/>
              <a:gd name="connsiteY23133" fmla="*/ 2341458 h 6933129"/>
              <a:gd name="connsiteX23134" fmla="*/ 9022783 w 12207421"/>
              <a:gd name="connsiteY23134" fmla="*/ 2341458 h 6933129"/>
              <a:gd name="connsiteX23135" fmla="*/ 9022783 w 12207421"/>
              <a:gd name="connsiteY23135" fmla="*/ 2331582 h 6933129"/>
              <a:gd name="connsiteX23136" fmla="*/ 9047474 w 12207421"/>
              <a:gd name="connsiteY23136" fmla="*/ 2324528 h 6933129"/>
              <a:gd name="connsiteX23137" fmla="*/ 4089969 w 12207421"/>
              <a:gd name="connsiteY23137" fmla="*/ 2323923 h 6933129"/>
              <a:gd name="connsiteX23138" fmla="*/ 4081503 w 12207421"/>
              <a:gd name="connsiteY23138" fmla="*/ 2326745 h 6933129"/>
              <a:gd name="connsiteX23139" fmla="*/ 4075859 w 12207421"/>
              <a:gd name="connsiteY23139" fmla="*/ 2338738 h 6933129"/>
              <a:gd name="connsiteX23140" fmla="*/ 4077270 w 12207421"/>
              <a:gd name="connsiteY23140" fmla="*/ 2385297 h 6933129"/>
              <a:gd name="connsiteX23141" fmla="*/ 4083620 w 12207421"/>
              <a:gd name="connsiteY23141" fmla="*/ 2396584 h 6933129"/>
              <a:gd name="connsiteX23142" fmla="*/ 4100551 w 12207421"/>
              <a:gd name="connsiteY23142" fmla="*/ 2327451 h 6933129"/>
              <a:gd name="connsiteX23143" fmla="*/ 4089969 w 12207421"/>
              <a:gd name="connsiteY23143" fmla="*/ 2323923 h 6933129"/>
              <a:gd name="connsiteX23144" fmla="*/ 7388325 w 12207421"/>
              <a:gd name="connsiteY23144" fmla="*/ 2321706 h 6933129"/>
              <a:gd name="connsiteX23145" fmla="*/ 7403139 w 12207421"/>
              <a:gd name="connsiteY23145" fmla="*/ 2354158 h 6933129"/>
              <a:gd name="connsiteX23146" fmla="*/ 7389030 w 12207421"/>
              <a:gd name="connsiteY23146" fmla="*/ 2383080 h 6933129"/>
              <a:gd name="connsiteX23147" fmla="*/ 7387619 w 12207421"/>
              <a:gd name="connsiteY23147" fmla="*/ 2384491 h 6933129"/>
              <a:gd name="connsiteX23148" fmla="*/ 7379860 w 12207421"/>
              <a:gd name="connsiteY23148" fmla="*/ 2395779 h 6933129"/>
              <a:gd name="connsiteX23149" fmla="*/ 7433423 w 12207421"/>
              <a:gd name="connsiteY23149" fmla="*/ 2390840 h 6933129"/>
              <a:gd name="connsiteX23150" fmla="*/ 7440478 w 12207421"/>
              <a:gd name="connsiteY23150" fmla="*/ 2397189 h 6933129"/>
              <a:gd name="connsiteX23151" fmla="*/ 7434129 w 12207421"/>
              <a:gd name="connsiteY23151" fmla="*/ 2404949 h 6933129"/>
              <a:gd name="connsiteX23152" fmla="*/ 7368572 w 12207421"/>
              <a:gd name="connsiteY23152" fmla="*/ 2410593 h 6933129"/>
              <a:gd name="connsiteX23153" fmla="*/ 7367867 w 12207421"/>
              <a:gd name="connsiteY23153" fmla="*/ 2410593 h 6933129"/>
              <a:gd name="connsiteX23154" fmla="*/ 7362224 w 12207421"/>
              <a:gd name="connsiteY23154" fmla="*/ 2407771 h 6933129"/>
              <a:gd name="connsiteX23155" fmla="*/ 7360813 w 12207421"/>
              <a:gd name="connsiteY23155" fmla="*/ 2401422 h 6933129"/>
              <a:gd name="connsiteX23156" fmla="*/ 7375627 w 12207421"/>
              <a:gd name="connsiteY23156" fmla="*/ 2375321 h 6933129"/>
              <a:gd name="connsiteX23157" fmla="*/ 7376333 w 12207421"/>
              <a:gd name="connsiteY23157" fmla="*/ 2373910 h 6933129"/>
              <a:gd name="connsiteX23158" fmla="*/ 7388325 w 12207421"/>
              <a:gd name="connsiteY23158" fmla="*/ 2351336 h 6933129"/>
              <a:gd name="connsiteX23159" fmla="*/ 7381271 w 12207421"/>
              <a:gd name="connsiteY23159" fmla="*/ 2334404 h 6933129"/>
              <a:gd name="connsiteX23160" fmla="*/ 7373511 w 12207421"/>
              <a:gd name="connsiteY23160" fmla="*/ 2335815 h 6933129"/>
              <a:gd name="connsiteX23161" fmla="*/ 7371395 w 12207421"/>
              <a:gd name="connsiteY23161" fmla="*/ 2340048 h 6933129"/>
              <a:gd name="connsiteX23162" fmla="*/ 7365750 w 12207421"/>
              <a:gd name="connsiteY23162" fmla="*/ 2347807 h 6933129"/>
              <a:gd name="connsiteX23163" fmla="*/ 7357991 w 12207421"/>
              <a:gd name="connsiteY23163" fmla="*/ 2342164 h 6933129"/>
              <a:gd name="connsiteX23164" fmla="*/ 7365750 w 12207421"/>
              <a:gd name="connsiteY23164" fmla="*/ 2324528 h 6933129"/>
              <a:gd name="connsiteX23165" fmla="*/ 7388325 w 12207421"/>
              <a:gd name="connsiteY23165" fmla="*/ 2321706 h 6933129"/>
              <a:gd name="connsiteX23166" fmla="*/ 5902631 w 12207421"/>
              <a:gd name="connsiteY23166" fmla="*/ 2318885 h 6933129"/>
              <a:gd name="connsiteX23167" fmla="*/ 5885700 w 12207421"/>
              <a:gd name="connsiteY23167" fmla="*/ 2328761 h 6933129"/>
              <a:gd name="connsiteX23168" fmla="*/ 5886405 w 12207421"/>
              <a:gd name="connsiteY23168" fmla="*/ 2343575 h 6933129"/>
              <a:gd name="connsiteX23169" fmla="*/ 5894165 w 12207421"/>
              <a:gd name="connsiteY23169" fmla="*/ 2347102 h 6933129"/>
              <a:gd name="connsiteX23170" fmla="*/ 5903336 w 12207421"/>
              <a:gd name="connsiteY23170" fmla="*/ 2335815 h 6933129"/>
              <a:gd name="connsiteX23171" fmla="*/ 5902631 w 12207421"/>
              <a:gd name="connsiteY23171" fmla="*/ 2318885 h 6933129"/>
              <a:gd name="connsiteX23172" fmla="*/ 10031565 w 12207421"/>
              <a:gd name="connsiteY23172" fmla="*/ 2317474 h 6933129"/>
              <a:gd name="connsiteX23173" fmla="*/ 10035092 w 12207421"/>
              <a:gd name="connsiteY23173" fmla="*/ 2326645 h 6933129"/>
              <a:gd name="connsiteX23174" fmla="*/ 9994177 w 12207421"/>
              <a:gd name="connsiteY23174" fmla="*/ 2419057 h 6933129"/>
              <a:gd name="connsiteX23175" fmla="*/ 9992766 w 12207421"/>
              <a:gd name="connsiteY23175" fmla="*/ 2426111 h 6933129"/>
              <a:gd name="connsiteX23176" fmla="*/ 9988533 w 12207421"/>
              <a:gd name="connsiteY23176" fmla="*/ 2430344 h 6933129"/>
              <a:gd name="connsiteX23177" fmla="*/ 9983595 w 12207421"/>
              <a:gd name="connsiteY23177" fmla="*/ 2432460 h 6933129"/>
              <a:gd name="connsiteX23178" fmla="*/ 9980068 w 12207421"/>
              <a:gd name="connsiteY23178" fmla="*/ 2431050 h 6933129"/>
              <a:gd name="connsiteX23179" fmla="*/ 9977246 w 12207421"/>
              <a:gd name="connsiteY23179" fmla="*/ 2422584 h 6933129"/>
              <a:gd name="connsiteX23180" fmla="*/ 10000526 w 12207421"/>
              <a:gd name="connsiteY23180" fmla="*/ 2369676 h 6933129"/>
              <a:gd name="connsiteX23181" fmla="*/ 9958198 w 12207421"/>
              <a:gd name="connsiteY23181" fmla="*/ 2331582 h 6933129"/>
              <a:gd name="connsiteX23182" fmla="*/ 9961020 w 12207421"/>
              <a:gd name="connsiteY23182" fmla="*/ 2321706 h 6933129"/>
              <a:gd name="connsiteX23183" fmla="*/ 9970896 w 12207421"/>
              <a:gd name="connsiteY23183" fmla="*/ 2324528 h 6933129"/>
              <a:gd name="connsiteX23184" fmla="*/ 10006169 w 12207421"/>
              <a:gd name="connsiteY23184" fmla="*/ 2357684 h 6933129"/>
              <a:gd name="connsiteX23185" fmla="*/ 10022394 w 12207421"/>
              <a:gd name="connsiteY23185" fmla="*/ 2321001 h 6933129"/>
              <a:gd name="connsiteX23186" fmla="*/ 10031565 w 12207421"/>
              <a:gd name="connsiteY23186" fmla="*/ 2317474 h 6933129"/>
              <a:gd name="connsiteX23187" fmla="*/ 2179633 w 12207421"/>
              <a:gd name="connsiteY23187" fmla="*/ 2314047 h 6933129"/>
              <a:gd name="connsiteX23188" fmla="*/ 2188099 w 12207421"/>
              <a:gd name="connsiteY23188" fmla="*/ 2319690 h 6933129"/>
              <a:gd name="connsiteX23189" fmla="*/ 2182455 w 12207421"/>
              <a:gd name="connsiteY23189" fmla="*/ 2328155 h 6933129"/>
              <a:gd name="connsiteX23190" fmla="*/ 2014609 w 12207421"/>
              <a:gd name="connsiteY23190" fmla="*/ 2362017 h 6933129"/>
              <a:gd name="connsiteX23191" fmla="*/ 2013198 w 12207421"/>
              <a:gd name="connsiteY23191" fmla="*/ 2362017 h 6933129"/>
              <a:gd name="connsiteX23192" fmla="*/ 2006144 w 12207421"/>
              <a:gd name="connsiteY23192" fmla="*/ 2356373 h 6933129"/>
              <a:gd name="connsiteX23193" fmla="*/ 2011787 w 12207421"/>
              <a:gd name="connsiteY23193" fmla="*/ 2347908 h 6933129"/>
              <a:gd name="connsiteX23194" fmla="*/ 8873935 w 12207421"/>
              <a:gd name="connsiteY23194" fmla="*/ 2313241 h 6933129"/>
              <a:gd name="connsiteX23195" fmla="*/ 8888750 w 12207421"/>
              <a:gd name="connsiteY23195" fmla="*/ 2345693 h 6933129"/>
              <a:gd name="connsiteX23196" fmla="*/ 8874641 w 12207421"/>
              <a:gd name="connsiteY23196" fmla="*/ 2374616 h 6933129"/>
              <a:gd name="connsiteX23197" fmla="*/ 8873230 w 12207421"/>
              <a:gd name="connsiteY23197" fmla="*/ 2376026 h 6933129"/>
              <a:gd name="connsiteX23198" fmla="*/ 8865470 w 12207421"/>
              <a:gd name="connsiteY23198" fmla="*/ 2387314 h 6933129"/>
              <a:gd name="connsiteX23199" fmla="*/ 8919083 w 12207421"/>
              <a:gd name="connsiteY23199" fmla="*/ 2382376 h 6933129"/>
              <a:gd name="connsiteX23200" fmla="*/ 8926843 w 12207421"/>
              <a:gd name="connsiteY23200" fmla="*/ 2388724 h 6933129"/>
              <a:gd name="connsiteX23201" fmla="*/ 8919789 w 12207421"/>
              <a:gd name="connsiteY23201" fmla="*/ 2396484 h 6933129"/>
              <a:gd name="connsiteX23202" fmla="*/ 8854183 w 12207421"/>
              <a:gd name="connsiteY23202" fmla="*/ 2402128 h 6933129"/>
              <a:gd name="connsiteX23203" fmla="*/ 8853477 w 12207421"/>
              <a:gd name="connsiteY23203" fmla="*/ 2402128 h 6933129"/>
              <a:gd name="connsiteX23204" fmla="*/ 8847834 w 12207421"/>
              <a:gd name="connsiteY23204" fmla="*/ 2399306 h 6933129"/>
              <a:gd name="connsiteX23205" fmla="*/ 8846423 w 12207421"/>
              <a:gd name="connsiteY23205" fmla="*/ 2392957 h 6933129"/>
              <a:gd name="connsiteX23206" fmla="*/ 8861237 w 12207421"/>
              <a:gd name="connsiteY23206" fmla="*/ 2366857 h 6933129"/>
              <a:gd name="connsiteX23207" fmla="*/ 8861943 w 12207421"/>
              <a:gd name="connsiteY23207" fmla="*/ 2365445 h 6933129"/>
              <a:gd name="connsiteX23208" fmla="*/ 8873935 w 12207421"/>
              <a:gd name="connsiteY23208" fmla="*/ 2342870 h 6933129"/>
              <a:gd name="connsiteX23209" fmla="*/ 8866881 w 12207421"/>
              <a:gd name="connsiteY23209" fmla="*/ 2325940 h 6933129"/>
              <a:gd name="connsiteX23210" fmla="*/ 8859121 w 12207421"/>
              <a:gd name="connsiteY23210" fmla="*/ 2327350 h 6933129"/>
              <a:gd name="connsiteX23211" fmla="*/ 8857005 w 12207421"/>
              <a:gd name="connsiteY23211" fmla="*/ 2331583 h 6933129"/>
              <a:gd name="connsiteX23212" fmla="*/ 8851361 w 12207421"/>
              <a:gd name="connsiteY23212" fmla="*/ 2339343 h 6933129"/>
              <a:gd name="connsiteX23213" fmla="*/ 8843601 w 12207421"/>
              <a:gd name="connsiteY23213" fmla="*/ 2333699 h 6933129"/>
              <a:gd name="connsiteX23214" fmla="*/ 8851361 w 12207421"/>
              <a:gd name="connsiteY23214" fmla="*/ 2316063 h 6933129"/>
              <a:gd name="connsiteX23215" fmla="*/ 8873935 w 12207421"/>
              <a:gd name="connsiteY23215" fmla="*/ 2313241 h 6933129"/>
              <a:gd name="connsiteX23216" fmla="*/ 9767729 w 12207421"/>
              <a:gd name="connsiteY23216" fmla="*/ 2311830 h 6933129"/>
              <a:gd name="connsiteX23217" fmla="*/ 9771961 w 12207421"/>
              <a:gd name="connsiteY23217" fmla="*/ 2321000 h 6933129"/>
              <a:gd name="connsiteX23218" fmla="*/ 9794536 w 12207421"/>
              <a:gd name="connsiteY23218" fmla="*/ 2377437 h 6933129"/>
              <a:gd name="connsiteX23219" fmla="*/ 9799474 w 12207421"/>
              <a:gd name="connsiteY23219" fmla="*/ 2383080 h 6933129"/>
              <a:gd name="connsiteX23220" fmla="*/ 9798768 w 12207421"/>
              <a:gd name="connsiteY23220" fmla="*/ 2387313 h 6933129"/>
              <a:gd name="connsiteX23221" fmla="*/ 9807939 w 12207421"/>
              <a:gd name="connsiteY23221" fmla="*/ 2409887 h 6933129"/>
              <a:gd name="connsiteX23222" fmla="*/ 9803706 w 12207421"/>
              <a:gd name="connsiteY23222" fmla="*/ 2419058 h 6933129"/>
              <a:gd name="connsiteX23223" fmla="*/ 9800885 w 12207421"/>
              <a:gd name="connsiteY23223" fmla="*/ 2419763 h 6933129"/>
              <a:gd name="connsiteX23224" fmla="*/ 9794536 w 12207421"/>
              <a:gd name="connsiteY23224" fmla="*/ 2415531 h 6933129"/>
              <a:gd name="connsiteX23225" fmla="*/ 9785365 w 12207421"/>
              <a:gd name="connsiteY23225" fmla="*/ 2392251 h 6933129"/>
              <a:gd name="connsiteX23226" fmla="*/ 9744449 w 12207421"/>
              <a:gd name="connsiteY23226" fmla="*/ 2396484 h 6933129"/>
              <a:gd name="connsiteX23227" fmla="*/ 9738806 w 12207421"/>
              <a:gd name="connsiteY23227" fmla="*/ 2413414 h 6933129"/>
              <a:gd name="connsiteX23228" fmla="*/ 9732457 w 12207421"/>
              <a:gd name="connsiteY23228" fmla="*/ 2418352 h 6933129"/>
              <a:gd name="connsiteX23229" fmla="*/ 9730341 w 12207421"/>
              <a:gd name="connsiteY23229" fmla="*/ 2417647 h 6933129"/>
              <a:gd name="connsiteX23230" fmla="*/ 9726108 w 12207421"/>
              <a:gd name="connsiteY23230" fmla="*/ 2408476 h 6933129"/>
              <a:gd name="connsiteX23231" fmla="*/ 9757147 w 12207421"/>
              <a:gd name="connsiteY23231" fmla="*/ 2318884 h 6933129"/>
              <a:gd name="connsiteX23232" fmla="*/ 9757853 w 12207421"/>
              <a:gd name="connsiteY23232" fmla="*/ 2317473 h 6933129"/>
              <a:gd name="connsiteX23233" fmla="*/ 9758558 w 12207421"/>
              <a:gd name="connsiteY23233" fmla="*/ 2316062 h 6933129"/>
              <a:gd name="connsiteX23234" fmla="*/ 9767729 w 12207421"/>
              <a:gd name="connsiteY23234" fmla="*/ 2311830 h 6933129"/>
              <a:gd name="connsiteX23235" fmla="*/ 4090586 w 12207421"/>
              <a:gd name="connsiteY23235" fmla="*/ 2309638 h 6933129"/>
              <a:gd name="connsiteX23236" fmla="*/ 4109722 w 12207421"/>
              <a:gd name="connsiteY23236" fmla="*/ 2316869 h 6933129"/>
              <a:gd name="connsiteX23237" fmla="*/ 4128769 w 12207421"/>
              <a:gd name="connsiteY23237" fmla="*/ 2346497 h 6933129"/>
              <a:gd name="connsiteX23238" fmla="*/ 4124536 w 12207421"/>
              <a:gd name="connsiteY23238" fmla="*/ 2355668 h 6933129"/>
              <a:gd name="connsiteX23239" fmla="*/ 4120303 w 12207421"/>
              <a:gd name="connsiteY23239" fmla="*/ 2355668 h 6933129"/>
              <a:gd name="connsiteX23240" fmla="*/ 4125241 w 12207421"/>
              <a:gd name="connsiteY23240" fmla="*/ 2421274 h 6933129"/>
              <a:gd name="connsiteX23241" fmla="*/ 4118187 w 12207421"/>
              <a:gd name="connsiteY23241" fmla="*/ 2428329 h 6933129"/>
              <a:gd name="connsiteX23242" fmla="*/ 4111133 w 12207421"/>
              <a:gd name="connsiteY23242" fmla="*/ 2421274 h 6933129"/>
              <a:gd name="connsiteX23243" fmla="*/ 4107605 w 12207421"/>
              <a:gd name="connsiteY23243" fmla="*/ 2369072 h 6933129"/>
              <a:gd name="connsiteX23244" fmla="*/ 4092086 w 12207421"/>
              <a:gd name="connsiteY23244" fmla="*/ 2407871 h 6933129"/>
              <a:gd name="connsiteX23245" fmla="*/ 4086442 w 12207421"/>
              <a:gd name="connsiteY23245" fmla="*/ 2411398 h 6933129"/>
              <a:gd name="connsiteX23246" fmla="*/ 4062456 w 12207421"/>
              <a:gd name="connsiteY23246" fmla="*/ 2388824 h 6933129"/>
              <a:gd name="connsiteX23247" fmla="*/ 4061751 w 12207421"/>
              <a:gd name="connsiteY23247" fmla="*/ 2335210 h 6933129"/>
              <a:gd name="connsiteX23248" fmla="*/ 4070921 w 12207421"/>
              <a:gd name="connsiteY23248" fmla="*/ 2316164 h 6933129"/>
              <a:gd name="connsiteX23249" fmla="*/ 4090586 w 12207421"/>
              <a:gd name="connsiteY23249" fmla="*/ 2309638 h 6933129"/>
              <a:gd name="connsiteX23250" fmla="*/ 4161924 w 12207421"/>
              <a:gd name="connsiteY23250" fmla="*/ 2309109 h 6933129"/>
              <a:gd name="connsiteX23251" fmla="*/ 4167567 w 12207421"/>
              <a:gd name="connsiteY23251" fmla="*/ 2316163 h 6933129"/>
              <a:gd name="connsiteX23252" fmla="*/ 4169684 w 12207421"/>
              <a:gd name="connsiteY23252" fmla="*/ 2357785 h 6933129"/>
              <a:gd name="connsiteX23253" fmla="*/ 4205661 w 12207421"/>
              <a:gd name="connsiteY23253" fmla="*/ 2350731 h 6933129"/>
              <a:gd name="connsiteX23254" fmla="*/ 4213421 w 12207421"/>
              <a:gd name="connsiteY23254" fmla="*/ 2356374 h 6933129"/>
              <a:gd name="connsiteX23255" fmla="*/ 4207778 w 12207421"/>
              <a:gd name="connsiteY23255" fmla="*/ 2364134 h 6933129"/>
              <a:gd name="connsiteX23256" fmla="*/ 4171800 w 12207421"/>
              <a:gd name="connsiteY23256" fmla="*/ 2371189 h 6933129"/>
              <a:gd name="connsiteX23257" fmla="*/ 4180970 w 12207421"/>
              <a:gd name="connsiteY23257" fmla="*/ 2406461 h 6933129"/>
              <a:gd name="connsiteX23258" fmla="*/ 4176738 w 12207421"/>
              <a:gd name="connsiteY23258" fmla="*/ 2415631 h 6933129"/>
              <a:gd name="connsiteX23259" fmla="*/ 4174622 w 12207421"/>
              <a:gd name="connsiteY23259" fmla="*/ 2416337 h 6933129"/>
              <a:gd name="connsiteX23260" fmla="*/ 4168273 w 12207421"/>
              <a:gd name="connsiteY23260" fmla="*/ 2411399 h 6933129"/>
              <a:gd name="connsiteX23261" fmla="*/ 4159102 w 12207421"/>
              <a:gd name="connsiteY23261" fmla="*/ 2375421 h 6933129"/>
              <a:gd name="connsiteX23262" fmla="*/ 4135822 w 12207421"/>
              <a:gd name="connsiteY23262" fmla="*/ 2383181 h 6933129"/>
              <a:gd name="connsiteX23263" fmla="*/ 4133001 w 12207421"/>
              <a:gd name="connsiteY23263" fmla="*/ 2383887 h 6933129"/>
              <a:gd name="connsiteX23264" fmla="*/ 4126652 w 12207421"/>
              <a:gd name="connsiteY23264" fmla="*/ 2379654 h 6933129"/>
              <a:gd name="connsiteX23265" fmla="*/ 4130884 w 12207421"/>
              <a:gd name="connsiteY23265" fmla="*/ 2370483 h 6933129"/>
              <a:gd name="connsiteX23266" fmla="*/ 4156986 w 12207421"/>
              <a:gd name="connsiteY23266" fmla="*/ 2362018 h 6933129"/>
              <a:gd name="connsiteX23267" fmla="*/ 4154869 w 12207421"/>
              <a:gd name="connsiteY23267" fmla="*/ 2316163 h 6933129"/>
              <a:gd name="connsiteX23268" fmla="*/ 4161924 w 12207421"/>
              <a:gd name="connsiteY23268" fmla="*/ 2309109 h 6933129"/>
              <a:gd name="connsiteX23269" fmla="*/ 8708156 w 12207421"/>
              <a:gd name="connsiteY23269" fmla="*/ 2309008 h 6933129"/>
              <a:gd name="connsiteX23270" fmla="*/ 8715211 w 12207421"/>
              <a:gd name="connsiteY23270" fmla="*/ 2316063 h 6933129"/>
              <a:gd name="connsiteX23271" fmla="*/ 8715211 w 12207421"/>
              <a:gd name="connsiteY23271" fmla="*/ 2319590 h 6933129"/>
              <a:gd name="connsiteX23272" fmla="*/ 8708156 w 12207421"/>
              <a:gd name="connsiteY23272" fmla="*/ 2326645 h 6933129"/>
              <a:gd name="connsiteX23273" fmla="*/ 8701102 w 12207421"/>
              <a:gd name="connsiteY23273" fmla="*/ 2319590 h 6933129"/>
              <a:gd name="connsiteX23274" fmla="*/ 8701102 w 12207421"/>
              <a:gd name="connsiteY23274" fmla="*/ 2316063 h 6933129"/>
              <a:gd name="connsiteX23275" fmla="*/ 8708156 w 12207421"/>
              <a:gd name="connsiteY23275" fmla="*/ 2309008 h 6933129"/>
              <a:gd name="connsiteX23276" fmla="*/ 3665292 w 12207421"/>
              <a:gd name="connsiteY23276" fmla="*/ 2305582 h 6933129"/>
              <a:gd name="connsiteX23277" fmla="*/ 3673758 w 12207421"/>
              <a:gd name="connsiteY23277" fmla="*/ 2311225 h 6933129"/>
              <a:gd name="connsiteX23278" fmla="*/ 3668114 w 12207421"/>
              <a:gd name="connsiteY23278" fmla="*/ 2319690 h 6933129"/>
              <a:gd name="connsiteX23279" fmla="*/ 3500219 w 12207421"/>
              <a:gd name="connsiteY23279" fmla="*/ 2353552 h 6933129"/>
              <a:gd name="connsiteX23280" fmla="*/ 3498808 w 12207421"/>
              <a:gd name="connsiteY23280" fmla="*/ 2353552 h 6933129"/>
              <a:gd name="connsiteX23281" fmla="*/ 3491754 w 12207421"/>
              <a:gd name="connsiteY23281" fmla="*/ 2347908 h 6933129"/>
              <a:gd name="connsiteX23282" fmla="*/ 3497397 w 12207421"/>
              <a:gd name="connsiteY23282" fmla="*/ 2339443 h 6933129"/>
              <a:gd name="connsiteX23283" fmla="*/ 5917446 w 12207421"/>
              <a:gd name="connsiteY23283" fmla="*/ 2305481 h 6933129"/>
              <a:gd name="connsiteX23284" fmla="*/ 5923089 w 12207421"/>
              <a:gd name="connsiteY23284" fmla="*/ 2313946 h 6933129"/>
              <a:gd name="connsiteX23285" fmla="*/ 5917446 w 12207421"/>
              <a:gd name="connsiteY23285" fmla="*/ 2319590 h 6933129"/>
              <a:gd name="connsiteX23286" fmla="*/ 5927322 w 12207421"/>
              <a:gd name="connsiteY23286" fmla="*/ 2361211 h 6933129"/>
              <a:gd name="connsiteX23287" fmla="*/ 5922384 w 12207421"/>
              <a:gd name="connsiteY23287" fmla="*/ 2369676 h 6933129"/>
              <a:gd name="connsiteX23288" fmla="*/ 5920973 w 12207421"/>
              <a:gd name="connsiteY23288" fmla="*/ 2369676 h 6933129"/>
              <a:gd name="connsiteX23289" fmla="*/ 5913919 w 12207421"/>
              <a:gd name="connsiteY23289" fmla="*/ 2364033 h 6933129"/>
              <a:gd name="connsiteX23290" fmla="*/ 5911097 w 12207421"/>
              <a:gd name="connsiteY23290" fmla="*/ 2352746 h 6933129"/>
              <a:gd name="connsiteX23291" fmla="*/ 5897692 w 12207421"/>
              <a:gd name="connsiteY23291" fmla="*/ 2361211 h 6933129"/>
              <a:gd name="connsiteX23292" fmla="*/ 5875824 w 12207421"/>
              <a:gd name="connsiteY23292" fmla="*/ 2350629 h 6933129"/>
              <a:gd name="connsiteX23293" fmla="*/ 5873707 w 12207421"/>
              <a:gd name="connsiteY23293" fmla="*/ 2321706 h 6933129"/>
              <a:gd name="connsiteX23294" fmla="*/ 5917446 w 12207421"/>
              <a:gd name="connsiteY23294" fmla="*/ 2305481 h 6933129"/>
              <a:gd name="connsiteX23295" fmla="*/ 10313035 w 12207421"/>
              <a:gd name="connsiteY23295" fmla="*/ 2301248 h 6933129"/>
              <a:gd name="connsiteX23296" fmla="*/ 10329260 w 12207421"/>
              <a:gd name="connsiteY23296" fmla="*/ 2303365 h 6933129"/>
              <a:gd name="connsiteX23297" fmla="*/ 10337020 w 12207421"/>
              <a:gd name="connsiteY23297" fmla="*/ 2326645 h 6933129"/>
              <a:gd name="connsiteX23298" fmla="*/ 10335609 w 12207421"/>
              <a:gd name="connsiteY23298" fmla="*/ 2331582 h 6933129"/>
              <a:gd name="connsiteX23299" fmla="*/ 10342664 w 12207421"/>
              <a:gd name="connsiteY23299" fmla="*/ 2330171 h 6933129"/>
              <a:gd name="connsiteX23300" fmla="*/ 10351129 w 12207421"/>
              <a:gd name="connsiteY23300" fmla="*/ 2335815 h 6933129"/>
              <a:gd name="connsiteX23301" fmla="*/ 10345485 w 12207421"/>
              <a:gd name="connsiteY23301" fmla="*/ 2344280 h 6933129"/>
              <a:gd name="connsiteX23302" fmla="*/ 10323617 w 12207421"/>
              <a:gd name="connsiteY23302" fmla="*/ 2347807 h 6933129"/>
              <a:gd name="connsiteX23303" fmla="*/ 10322206 w 12207421"/>
              <a:gd name="connsiteY23303" fmla="*/ 2347807 h 6933129"/>
              <a:gd name="connsiteX23304" fmla="*/ 10316562 w 12207421"/>
              <a:gd name="connsiteY23304" fmla="*/ 2344280 h 6933129"/>
              <a:gd name="connsiteX23305" fmla="*/ 10316562 w 12207421"/>
              <a:gd name="connsiteY23305" fmla="*/ 2336520 h 6933129"/>
              <a:gd name="connsiteX23306" fmla="*/ 10322912 w 12207421"/>
              <a:gd name="connsiteY23306" fmla="*/ 2323822 h 6933129"/>
              <a:gd name="connsiteX23307" fmla="*/ 10320795 w 12207421"/>
              <a:gd name="connsiteY23307" fmla="*/ 2314652 h 6933129"/>
              <a:gd name="connsiteX23308" fmla="*/ 10317973 w 12207421"/>
              <a:gd name="connsiteY23308" fmla="*/ 2313946 h 6933129"/>
              <a:gd name="connsiteX23309" fmla="*/ 10316562 w 12207421"/>
              <a:gd name="connsiteY23309" fmla="*/ 2314652 h 6933129"/>
              <a:gd name="connsiteX23310" fmla="*/ 10308097 w 12207421"/>
              <a:gd name="connsiteY23310" fmla="*/ 2319590 h 6933129"/>
              <a:gd name="connsiteX23311" fmla="*/ 10303159 w 12207421"/>
              <a:gd name="connsiteY23311" fmla="*/ 2311124 h 6933129"/>
              <a:gd name="connsiteX23312" fmla="*/ 10313035 w 12207421"/>
              <a:gd name="connsiteY23312" fmla="*/ 2301248 h 6933129"/>
              <a:gd name="connsiteX23313" fmla="*/ 9562447 w 12207421"/>
              <a:gd name="connsiteY23313" fmla="*/ 2293489 h 6933129"/>
              <a:gd name="connsiteX23314" fmla="*/ 9558920 w 12207421"/>
              <a:gd name="connsiteY23314" fmla="*/ 2294195 h 6933129"/>
              <a:gd name="connsiteX23315" fmla="*/ 9561742 w 12207421"/>
              <a:gd name="connsiteY23315" fmla="*/ 2301249 h 6933129"/>
              <a:gd name="connsiteX23316" fmla="*/ 9575145 w 12207421"/>
              <a:gd name="connsiteY23316" fmla="*/ 2320296 h 6933129"/>
              <a:gd name="connsiteX23317" fmla="*/ 9580083 w 12207421"/>
              <a:gd name="connsiteY23317" fmla="*/ 2310420 h 6933129"/>
              <a:gd name="connsiteX23318" fmla="*/ 9576556 w 12207421"/>
              <a:gd name="connsiteY23318" fmla="*/ 2297016 h 6933129"/>
              <a:gd name="connsiteX23319" fmla="*/ 9562447 w 12207421"/>
              <a:gd name="connsiteY23319" fmla="*/ 2293489 h 6933129"/>
              <a:gd name="connsiteX23320" fmla="*/ 4748851 w 12207421"/>
              <a:gd name="connsiteY23320" fmla="*/ 2291473 h 6933129"/>
              <a:gd name="connsiteX23321" fmla="*/ 4753084 w 12207421"/>
              <a:gd name="connsiteY23321" fmla="*/ 2300643 h 6933129"/>
              <a:gd name="connsiteX23322" fmla="*/ 4747440 w 12207421"/>
              <a:gd name="connsiteY23322" fmla="*/ 2317574 h 6933129"/>
              <a:gd name="connsiteX23323" fmla="*/ 4741091 w 12207421"/>
              <a:gd name="connsiteY23323" fmla="*/ 2322512 h 6933129"/>
              <a:gd name="connsiteX23324" fmla="*/ 4738975 w 12207421"/>
              <a:gd name="connsiteY23324" fmla="*/ 2321807 h 6933129"/>
              <a:gd name="connsiteX23325" fmla="*/ 4734036 w 12207421"/>
              <a:gd name="connsiteY23325" fmla="*/ 2312636 h 6933129"/>
              <a:gd name="connsiteX23326" fmla="*/ 4739680 w 12207421"/>
              <a:gd name="connsiteY23326" fmla="*/ 2295705 h 6933129"/>
              <a:gd name="connsiteX23327" fmla="*/ 4748851 w 12207421"/>
              <a:gd name="connsiteY23327" fmla="*/ 2291473 h 6933129"/>
              <a:gd name="connsiteX23328" fmla="*/ 7517373 w 12207421"/>
              <a:gd name="connsiteY23328" fmla="*/ 2289962 h 6933129"/>
              <a:gd name="connsiteX23329" fmla="*/ 7606964 w 12207421"/>
              <a:gd name="connsiteY23329" fmla="*/ 2298428 h 6933129"/>
              <a:gd name="connsiteX23330" fmla="*/ 7612608 w 12207421"/>
              <a:gd name="connsiteY23330" fmla="*/ 2302660 h 6933129"/>
              <a:gd name="connsiteX23331" fmla="*/ 7611902 w 12207421"/>
              <a:gd name="connsiteY23331" fmla="*/ 2309714 h 6933129"/>
              <a:gd name="connsiteX23332" fmla="*/ 7608375 w 12207421"/>
              <a:gd name="connsiteY23332" fmla="*/ 2315358 h 6933129"/>
              <a:gd name="connsiteX23333" fmla="*/ 7598499 w 12207421"/>
              <a:gd name="connsiteY23333" fmla="*/ 2316768 h 6933129"/>
              <a:gd name="connsiteX23334" fmla="*/ 7595677 w 12207421"/>
              <a:gd name="connsiteY23334" fmla="*/ 2311831 h 6933129"/>
              <a:gd name="connsiteX23335" fmla="*/ 7522311 w 12207421"/>
              <a:gd name="connsiteY23335" fmla="*/ 2304776 h 6933129"/>
              <a:gd name="connsiteX23336" fmla="*/ 7491271 w 12207421"/>
              <a:gd name="connsiteY23336" fmla="*/ 2413415 h 6933129"/>
              <a:gd name="connsiteX23337" fmla="*/ 7484922 w 12207421"/>
              <a:gd name="connsiteY23337" fmla="*/ 2418353 h 6933129"/>
              <a:gd name="connsiteX23338" fmla="*/ 7484216 w 12207421"/>
              <a:gd name="connsiteY23338" fmla="*/ 2418353 h 6933129"/>
              <a:gd name="connsiteX23339" fmla="*/ 7477867 w 12207421"/>
              <a:gd name="connsiteY23339" fmla="*/ 2414121 h 6933129"/>
              <a:gd name="connsiteX23340" fmla="*/ 7439774 w 12207421"/>
              <a:gd name="connsiteY23340" fmla="*/ 2324528 h 6933129"/>
              <a:gd name="connsiteX23341" fmla="*/ 7443301 w 12207421"/>
              <a:gd name="connsiteY23341" fmla="*/ 2315358 h 6933129"/>
              <a:gd name="connsiteX23342" fmla="*/ 7452471 w 12207421"/>
              <a:gd name="connsiteY23342" fmla="*/ 2318885 h 6933129"/>
              <a:gd name="connsiteX23343" fmla="*/ 7482805 w 12207421"/>
              <a:gd name="connsiteY23343" fmla="*/ 2390135 h 6933129"/>
              <a:gd name="connsiteX23344" fmla="*/ 7509613 w 12207421"/>
              <a:gd name="connsiteY23344" fmla="*/ 2294900 h 6933129"/>
              <a:gd name="connsiteX23345" fmla="*/ 7517373 w 12207421"/>
              <a:gd name="connsiteY23345" fmla="*/ 2289962 h 6933129"/>
              <a:gd name="connsiteX23346" fmla="*/ 8521921 w 12207421"/>
              <a:gd name="connsiteY23346" fmla="*/ 2289256 h 6933129"/>
              <a:gd name="connsiteX23347" fmla="*/ 8526153 w 12207421"/>
              <a:gd name="connsiteY23347" fmla="*/ 2299132 h 6933129"/>
              <a:gd name="connsiteX23348" fmla="*/ 8519804 w 12207421"/>
              <a:gd name="connsiteY23348" fmla="*/ 2315357 h 6933129"/>
              <a:gd name="connsiteX23349" fmla="*/ 8513455 w 12207421"/>
              <a:gd name="connsiteY23349" fmla="*/ 2319590 h 6933129"/>
              <a:gd name="connsiteX23350" fmla="*/ 8510633 w 12207421"/>
              <a:gd name="connsiteY23350" fmla="*/ 2318885 h 6933129"/>
              <a:gd name="connsiteX23351" fmla="*/ 8506400 w 12207421"/>
              <a:gd name="connsiteY23351" fmla="*/ 2309714 h 6933129"/>
              <a:gd name="connsiteX23352" fmla="*/ 8512750 w 12207421"/>
              <a:gd name="connsiteY23352" fmla="*/ 2293489 h 6933129"/>
              <a:gd name="connsiteX23353" fmla="*/ 8521921 w 12207421"/>
              <a:gd name="connsiteY23353" fmla="*/ 2289256 h 6933129"/>
              <a:gd name="connsiteX23354" fmla="*/ 5363666 w 12207421"/>
              <a:gd name="connsiteY23354" fmla="*/ 2286434 h 6933129"/>
              <a:gd name="connsiteX23355" fmla="*/ 5364371 w 12207421"/>
              <a:gd name="connsiteY23355" fmla="*/ 2296310 h 6933129"/>
              <a:gd name="connsiteX23356" fmla="*/ 5358728 w 12207421"/>
              <a:gd name="connsiteY23356" fmla="*/ 2468439 h 6933129"/>
              <a:gd name="connsiteX23357" fmla="*/ 5379185 w 12207421"/>
              <a:gd name="connsiteY23357" fmla="*/ 2479726 h 6933129"/>
              <a:gd name="connsiteX23358" fmla="*/ 5389062 w 12207421"/>
              <a:gd name="connsiteY23358" fmla="*/ 2482548 h 6933129"/>
              <a:gd name="connsiteX23359" fmla="*/ 5386240 w 12207421"/>
              <a:gd name="connsiteY23359" fmla="*/ 2492425 h 6933129"/>
              <a:gd name="connsiteX23360" fmla="*/ 5376364 w 12207421"/>
              <a:gd name="connsiteY23360" fmla="*/ 2495246 h 6933129"/>
              <a:gd name="connsiteX23361" fmla="*/ 5347441 w 12207421"/>
              <a:gd name="connsiteY23361" fmla="*/ 2476904 h 6933129"/>
              <a:gd name="connsiteX23362" fmla="*/ 5353790 w 12207421"/>
              <a:gd name="connsiteY23362" fmla="*/ 2287140 h 6933129"/>
              <a:gd name="connsiteX23363" fmla="*/ 5363666 w 12207421"/>
              <a:gd name="connsiteY23363" fmla="*/ 2286434 h 6933129"/>
              <a:gd name="connsiteX23364" fmla="*/ 9003032 w 12207421"/>
              <a:gd name="connsiteY23364" fmla="*/ 2281496 h 6933129"/>
              <a:gd name="connsiteX23365" fmla="*/ 9092623 w 12207421"/>
              <a:gd name="connsiteY23365" fmla="*/ 2289961 h 6933129"/>
              <a:gd name="connsiteX23366" fmla="*/ 9098267 w 12207421"/>
              <a:gd name="connsiteY23366" fmla="*/ 2294194 h 6933129"/>
              <a:gd name="connsiteX23367" fmla="*/ 9097561 w 12207421"/>
              <a:gd name="connsiteY23367" fmla="*/ 2301248 h 6933129"/>
              <a:gd name="connsiteX23368" fmla="*/ 9094034 w 12207421"/>
              <a:gd name="connsiteY23368" fmla="*/ 2306892 h 6933129"/>
              <a:gd name="connsiteX23369" fmla="*/ 9084158 w 12207421"/>
              <a:gd name="connsiteY23369" fmla="*/ 2308303 h 6933129"/>
              <a:gd name="connsiteX23370" fmla="*/ 9081336 w 12207421"/>
              <a:gd name="connsiteY23370" fmla="*/ 2303365 h 6933129"/>
              <a:gd name="connsiteX23371" fmla="*/ 9007970 w 12207421"/>
              <a:gd name="connsiteY23371" fmla="*/ 2296310 h 6933129"/>
              <a:gd name="connsiteX23372" fmla="*/ 8976930 w 12207421"/>
              <a:gd name="connsiteY23372" fmla="*/ 2404949 h 6933129"/>
              <a:gd name="connsiteX23373" fmla="*/ 8970581 w 12207421"/>
              <a:gd name="connsiteY23373" fmla="*/ 2409887 h 6933129"/>
              <a:gd name="connsiteX23374" fmla="*/ 8969875 w 12207421"/>
              <a:gd name="connsiteY23374" fmla="*/ 2409887 h 6933129"/>
              <a:gd name="connsiteX23375" fmla="*/ 8963526 w 12207421"/>
              <a:gd name="connsiteY23375" fmla="*/ 2405655 h 6933129"/>
              <a:gd name="connsiteX23376" fmla="*/ 8925432 w 12207421"/>
              <a:gd name="connsiteY23376" fmla="*/ 2316062 h 6933129"/>
              <a:gd name="connsiteX23377" fmla="*/ 8928960 w 12207421"/>
              <a:gd name="connsiteY23377" fmla="*/ 2306892 h 6933129"/>
              <a:gd name="connsiteX23378" fmla="*/ 8938130 w 12207421"/>
              <a:gd name="connsiteY23378" fmla="*/ 2310419 h 6933129"/>
              <a:gd name="connsiteX23379" fmla="*/ 8968465 w 12207421"/>
              <a:gd name="connsiteY23379" fmla="*/ 2381670 h 6933129"/>
              <a:gd name="connsiteX23380" fmla="*/ 8995272 w 12207421"/>
              <a:gd name="connsiteY23380" fmla="*/ 2286434 h 6933129"/>
              <a:gd name="connsiteX23381" fmla="*/ 9003032 w 12207421"/>
              <a:gd name="connsiteY23381" fmla="*/ 2281496 h 6933129"/>
              <a:gd name="connsiteX23382" fmla="*/ 3262486 w 12207421"/>
              <a:gd name="connsiteY23382" fmla="*/ 2279480 h 6933129"/>
              <a:gd name="connsiteX23383" fmla="*/ 3252610 w 12207421"/>
              <a:gd name="connsiteY23383" fmla="*/ 2281597 h 6933129"/>
              <a:gd name="connsiteX23384" fmla="*/ 3249083 w 12207421"/>
              <a:gd name="connsiteY23384" fmla="*/ 2287240 h 6933129"/>
              <a:gd name="connsiteX23385" fmla="*/ 3248377 w 12207421"/>
              <a:gd name="connsiteY23385" fmla="*/ 2289356 h 6933129"/>
              <a:gd name="connsiteX23386" fmla="*/ 3249083 w 12207421"/>
              <a:gd name="connsiteY23386" fmla="*/ 2297822 h 6933129"/>
              <a:gd name="connsiteX23387" fmla="*/ 3232151 w 12207421"/>
              <a:gd name="connsiteY23387" fmla="*/ 2339443 h 6933129"/>
              <a:gd name="connsiteX23388" fmla="*/ 3241322 w 12207421"/>
              <a:gd name="connsiteY23388" fmla="*/ 2359901 h 6933129"/>
              <a:gd name="connsiteX23389" fmla="*/ 3254021 w 12207421"/>
              <a:gd name="connsiteY23389" fmla="*/ 2364839 h 6933129"/>
              <a:gd name="connsiteX23390" fmla="*/ 3271657 w 12207421"/>
              <a:gd name="connsiteY23390" fmla="*/ 2350730 h 6933129"/>
              <a:gd name="connsiteX23391" fmla="*/ 3277300 w 12207421"/>
              <a:gd name="connsiteY23391" fmla="*/ 2323218 h 6933129"/>
              <a:gd name="connsiteX23392" fmla="*/ 3276595 w 12207421"/>
              <a:gd name="connsiteY23392" fmla="*/ 2295706 h 6933129"/>
              <a:gd name="connsiteX23393" fmla="*/ 3262486 w 12207421"/>
              <a:gd name="connsiteY23393" fmla="*/ 2279480 h 6933129"/>
              <a:gd name="connsiteX23394" fmla="*/ 4214832 w 12207421"/>
              <a:gd name="connsiteY23394" fmla="*/ 2278070 h 6933129"/>
              <a:gd name="connsiteX23395" fmla="*/ 4222592 w 12207421"/>
              <a:gd name="connsiteY23395" fmla="*/ 2284419 h 6933129"/>
              <a:gd name="connsiteX23396" fmla="*/ 4235290 w 12207421"/>
              <a:gd name="connsiteY23396" fmla="*/ 2345087 h 6933129"/>
              <a:gd name="connsiteX23397" fmla="*/ 4241639 w 12207421"/>
              <a:gd name="connsiteY23397" fmla="*/ 2343676 h 6933129"/>
              <a:gd name="connsiteX23398" fmla="*/ 4267741 w 12207421"/>
              <a:gd name="connsiteY23398" fmla="*/ 2351436 h 6933129"/>
              <a:gd name="connsiteX23399" fmla="*/ 4276206 w 12207421"/>
              <a:gd name="connsiteY23399" fmla="*/ 2376126 h 6933129"/>
              <a:gd name="connsiteX23400" fmla="*/ 4260686 w 12207421"/>
              <a:gd name="connsiteY23400" fmla="*/ 2398700 h 6933129"/>
              <a:gd name="connsiteX23401" fmla="*/ 4257159 w 12207421"/>
              <a:gd name="connsiteY23401" fmla="*/ 2399406 h 6933129"/>
              <a:gd name="connsiteX23402" fmla="*/ 4255043 w 12207421"/>
              <a:gd name="connsiteY23402" fmla="*/ 2398700 h 6933129"/>
              <a:gd name="connsiteX23403" fmla="*/ 4230352 w 12207421"/>
              <a:gd name="connsiteY23403" fmla="*/ 2370482 h 6933129"/>
              <a:gd name="connsiteX23404" fmla="*/ 4228942 w 12207421"/>
              <a:gd name="connsiteY23404" fmla="*/ 2367661 h 6933129"/>
              <a:gd name="connsiteX23405" fmla="*/ 4222592 w 12207421"/>
              <a:gd name="connsiteY23405" fmla="*/ 2367661 h 6933129"/>
              <a:gd name="connsiteX23406" fmla="*/ 4219064 w 12207421"/>
              <a:gd name="connsiteY23406" fmla="*/ 2358490 h 6933129"/>
              <a:gd name="connsiteX23407" fmla="*/ 4223298 w 12207421"/>
              <a:gd name="connsiteY23407" fmla="*/ 2352846 h 6933129"/>
              <a:gd name="connsiteX23408" fmla="*/ 4208483 w 12207421"/>
              <a:gd name="connsiteY23408" fmla="*/ 2285829 h 6933129"/>
              <a:gd name="connsiteX23409" fmla="*/ 4214832 w 12207421"/>
              <a:gd name="connsiteY23409" fmla="*/ 2278070 h 6933129"/>
              <a:gd name="connsiteX23410" fmla="*/ 2676969 w 12207421"/>
              <a:gd name="connsiteY23410" fmla="*/ 2276659 h 6933129"/>
              <a:gd name="connsiteX23411" fmla="*/ 2545757 w 12207421"/>
              <a:gd name="connsiteY23411" fmla="*/ 2524269 h 6933129"/>
              <a:gd name="connsiteX23412" fmla="*/ 2794072 w 12207421"/>
              <a:gd name="connsiteY23412" fmla="*/ 2511571 h 6933129"/>
              <a:gd name="connsiteX23413" fmla="*/ 3163018 w 12207421"/>
              <a:gd name="connsiteY23413" fmla="*/ 2271720 h 6933129"/>
              <a:gd name="connsiteX23414" fmla="*/ 3167956 w 12207421"/>
              <a:gd name="connsiteY23414" fmla="*/ 2278775 h 6933129"/>
              <a:gd name="connsiteX23415" fmla="*/ 3165135 w 12207421"/>
              <a:gd name="connsiteY23415" fmla="*/ 2377536 h 6933129"/>
              <a:gd name="connsiteX23416" fmla="*/ 3158080 w 12207421"/>
              <a:gd name="connsiteY23416" fmla="*/ 2384591 h 6933129"/>
              <a:gd name="connsiteX23417" fmla="*/ 3151026 w 12207421"/>
              <a:gd name="connsiteY23417" fmla="*/ 2377536 h 6933129"/>
              <a:gd name="connsiteX23418" fmla="*/ 3153142 w 12207421"/>
              <a:gd name="connsiteY23418" fmla="*/ 2304876 h 6933129"/>
              <a:gd name="connsiteX23419" fmla="*/ 3144677 w 12207421"/>
              <a:gd name="connsiteY23419" fmla="*/ 2318279 h 6933129"/>
              <a:gd name="connsiteX23420" fmla="*/ 3134800 w 12207421"/>
              <a:gd name="connsiteY23420" fmla="*/ 2320396 h 6933129"/>
              <a:gd name="connsiteX23421" fmla="*/ 3132684 w 12207421"/>
              <a:gd name="connsiteY23421" fmla="*/ 2310519 h 6933129"/>
              <a:gd name="connsiteX23422" fmla="*/ 3155258 w 12207421"/>
              <a:gd name="connsiteY23422" fmla="*/ 2274542 h 6933129"/>
              <a:gd name="connsiteX23423" fmla="*/ 3163018 w 12207421"/>
              <a:gd name="connsiteY23423" fmla="*/ 2271720 h 6933129"/>
              <a:gd name="connsiteX23424" fmla="*/ 5063478 w 12207421"/>
              <a:gd name="connsiteY23424" fmla="*/ 2267488 h 6933129"/>
              <a:gd name="connsiteX23425" fmla="*/ 5068416 w 12207421"/>
              <a:gd name="connsiteY23425" fmla="*/ 2275953 h 6933129"/>
              <a:gd name="connsiteX23426" fmla="*/ 5062772 w 12207421"/>
              <a:gd name="connsiteY23426" fmla="*/ 2299233 h 6933129"/>
              <a:gd name="connsiteX23427" fmla="*/ 5055718 w 12207421"/>
              <a:gd name="connsiteY23427" fmla="*/ 2304876 h 6933129"/>
              <a:gd name="connsiteX23428" fmla="*/ 5054307 w 12207421"/>
              <a:gd name="connsiteY23428" fmla="*/ 2304171 h 6933129"/>
              <a:gd name="connsiteX23429" fmla="*/ 5049368 w 12207421"/>
              <a:gd name="connsiteY23429" fmla="*/ 2295706 h 6933129"/>
              <a:gd name="connsiteX23430" fmla="*/ 5055012 w 12207421"/>
              <a:gd name="connsiteY23430" fmla="*/ 2272426 h 6933129"/>
              <a:gd name="connsiteX23431" fmla="*/ 5063478 w 12207421"/>
              <a:gd name="connsiteY23431" fmla="*/ 2267488 h 6933129"/>
              <a:gd name="connsiteX23432" fmla="*/ 5628205 w 12207421"/>
              <a:gd name="connsiteY23432" fmla="*/ 2266682 h 6933129"/>
              <a:gd name="connsiteX23433" fmla="*/ 5691696 w 12207421"/>
              <a:gd name="connsiteY23433" fmla="*/ 2370382 h 6933129"/>
              <a:gd name="connsiteX23434" fmla="*/ 5647252 w 12207421"/>
              <a:gd name="connsiteY23434" fmla="*/ 2483958 h 6933129"/>
              <a:gd name="connsiteX23435" fmla="*/ 5642314 w 12207421"/>
              <a:gd name="connsiteY23435" fmla="*/ 2486074 h 6933129"/>
              <a:gd name="connsiteX23436" fmla="*/ 5637376 w 12207421"/>
              <a:gd name="connsiteY23436" fmla="*/ 2483958 h 6933129"/>
              <a:gd name="connsiteX23437" fmla="*/ 5635965 w 12207421"/>
              <a:gd name="connsiteY23437" fmla="*/ 2474082 h 6933129"/>
              <a:gd name="connsiteX23438" fmla="*/ 5676882 w 12207421"/>
              <a:gd name="connsiteY23438" fmla="*/ 2371088 h 6933129"/>
              <a:gd name="connsiteX23439" fmla="*/ 5621151 w 12207421"/>
              <a:gd name="connsiteY23439" fmla="*/ 2279380 h 6933129"/>
              <a:gd name="connsiteX23440" fmla="*/ 5618329 w 12207421"/>
              <a:gd name="connsiteY23440" fmla="*/ 2269504 h 6933129"/>
              <a:gd name="connsiteX23441" fmla="*/ 5628205 w 12207421"/>
              <a:gd name="connsiteY23441" fmla="*/ 2266682 h 6933129"/>
              <a:gd name="connsiteX23442" fmla="*/ 3265308 w 12207421"/>
              <a:gd name="connsiteY23442" fmla="*/ 2266077 h 6933129"/>
              <a:gd name="connsiteX23443" fmla="*/ 3289998 w 12207421"/>
              <a:gd name="connsiteY23443" fmla="*/ 2292178 h 6933129"/>
              <a:gd name="connsiteX23444" fmla="*/ 3291409 w 12207421"/>
              <a:gd name="connsiteY23444" fmla="*/ 2324629 h 6933129"/>
              <a:gd name="connsiteX23445" fmla="*/ 3284355 w 12207421"/>
              <a:gd name="connsiteY23445" fmla="*/ 2357079 h 6933129"/>
              <a:gd name="connsiteX23446" fmla="*/ 3255432 w 12207421"/>
              <a:gd name="connsiteY23446" fmla="*/ 2378948 h 6933129"/>
              <a:gd name="connsiteX23447" fmla="*/ 3253315 w 12207421"/>
              <a:gd name="connsiteY23447" fmla="*/ 2378948 h 6933129"/>
              <a:gd name="connsiteX23448" fmla="*/ 3232151 w 12207421"/>
              <a:gd name="connsiteY23448" fmla="*/ 2370482 h 6933129"/>
              <a:gd name="connsiteX23449" fmla="*/ 3218748 w 12207421"/>
              <a:gd name="connsiteY23449" fmla="*/ 2339443 h 6933129"/>
              <a:gd name="connsiteX23450" fmla="*/ 3236384 w 12207421"/>
              <a:gd name="connsiteY23450" fmla="*/ 2291473 h 6933129"/>
              <a:gd name="connsiteX23451" fmla="*/ 3234267 w 12207421"/>
              <a:gd name="connsiteY23451" fmla="*/ 2286535 h 6933129"/>
              <a:gd name="connsiteX23452" fmla="*/ 3243439 w 12207421"/>
              <a:gd name="connsiteY23452" fmla="*/ 2270310 h 6933129"/>
              <a:gd name="connsiteX23453" fmla="*/ 3265308 w 12207421"/>
              <a:gd name="connsiteY23453" fmla="*/ 2266077 h 6933129"/>
              <a:gd name="connsiteX23454" fmla="*/ 1311254 w 12207421"/>
              <a:gd name="connsiteY23454" fmla="*/ 2261844 h 6933129"/>
              <a:gd name="connsiteX23455" fmla="*/ 1315485 w 12207421"/>
              <a:gd name="connsiteY23455" fmla="*/ 2271015 h 6933129"/>
              <a:gd name="connsiteX23456" fmla="*/ 1290089 w 12207421"/>
              <a:gd name="connsiteY23456" fmla="*/ 2348614 h 6933129"/>
              <a:gd name="connsiteX23457" fmla="*/ 1283740 w 12207421"/>
              <a:gd name="connsiteY23457" fmla="*/ 2353552 h 6933129"/>
              <a:gd name="connsiteX23458" fmla="*/ 1281624 w 12207421"/>
              <a:gd name="connsiteY23458" fmla="*/ 2352847 h 6933129"/>
              <a:gd name="connsiteX23459" fmla="*/ 1276686 w 12207421"/>
              <a:gd name="connsiteY23459" fmla="*/ 2343676 h 6933129"/>
              <a:gd name="connsiteX23460" fmla="*/ 1282329 w 12207421"/>
              <a:gd name="connsiteY23460" fmla="*/ 2327451 h 6933129"/>
              <a:gd name="connsiteX23461" fmla="*/ 1225188 w 12207421"/>
              <a:gd name="connsiteY23461" fmla="*/ 2300644 h 6933129"/>
              <a:gd name="connsiteX23462" fmla="*/ 1221660 w 12207421"/>
              <a:gd name="connsiteY23462" fmla="*/ 2291472 h 6933129"/>
              <a:gd name="connsiteX23463" fmla="*/ 1230831 w 12207421"/>
              <a:gd name="connsiteY23463" fmla="*/ 2287945 h 6933129"/>
              <a:gd name="connsiteX23464" fmla="*/ 1286562 w 12207421"/>
              <a:gd name="connsiteY23464" fmla="*/ 2314047 h 6933129"/>
              <a:gd name="connsiteX23465" fmla="*/ 1302082 w 12207421"/>
              <a:gd name="connsiteY23465" fmla="*/ 2266076 h 6933129"/>
              <a:gd name="connsiteX23466" fmla="*/ 1311254 w 12207421"/>
              <a:gd name="connsiteY23466" fmla="*/ 2261844 h 6933129"/>
              <a:gd name="connsiteX23467" fmla="*/ 9407955 w 12207421"/>
              <a:gd name="connsiteY23467" fmla="*/ 2258922 h 6933129"/>
              <a:gd name="connsiteX23468" fmla="*/ 9399489 w 12207421"/>
              <a:gd name="connsiteY23468" fmla="*/ 2261744 h 6933129"/>
              <a:gd name="connsiteX23469" fmla="*/ 9393845 w 12207421"/>
              <a:gd name="connsiteY23469" fmla="*/ 2273737 h 6933129"/>
              <a:gd name="connsiteX23470" fmla="*/ 9395256 w 12207421"/>
              <a:gd name="connsiteY23470" fmla="*/ 2320296 h 6933129"/>
              <a:gd name="connsiteX23471" fmla="*/ 9401606 w 12207421"/>
              <a:gd name="connsiteY23471" fmla="*/ 2331583 h 6933129"/>
              <a:gd name="connsiteX23472" fmla="*/ 9418537 w 12207421"/>
              <a:gd name="connsiteY23472" fmla="*/ 2262450 h 6933129"/>
              <a:gd name="connsiteX23473" fmla="*/ 9407955 w 12207421"/>
              <a:gd name="connsiteY23473" fmla="*/ 2258922 h 6933129"/>
              <a:gd name="connsiteX23474" fmla="*/ 3105879 w 12207421"/>
              <a:gd name="connsiteY23474" fmla="*/ 2257611 h 6933129"/>
              <a:gd name="connsiteX23475" fmla="*/ 3115755 w 12207421"/>
              <a:gd name="connsiteY23475" fmla="*/ 2259022 h 6933129"/>
              <a:gd name="connsiteX23476" fmla="*/ 3114344 w 12207421"/>
              <a:gd name="connsiteY23476" fmla="*/ 2268898 h 6933129"/>
              <a:gd name="connsiteX23477" fmla="*/ 3078365 w 12207421"/>
              <a:gd name="connsiteY23477" fmla="*/ 2331682 h 6933129"/>
              <a:gd name="connsiteX23478" fmla="*/ 3103762 w 12207421"/>
              <a:gd name="connsiteY23478" fmla="*/ 2398699 h 6933129"/>
              <a:gd name="connsiteX23479" fmla="*/ 3103762 w 12207421"/>
              <a:gd name="connsiteY23479" fmla="*/ 2408576 h 6933129"/>
              <a:gd name="connsiteX23480" fmla="*/ 3098824 w 12207421"/>
              <a:gd name="connsiteY23480" fmla="*/ 2410692 h 6933129"/>
              <a:gd name="connsiteX23481" fmla="*/ 3093886 w 12207421"/>
              <a:gd name="connsiteY23481" fmla="*/ 2408576 h 6933129"/>
              <a:gd name="connsiteX23482" fmla="*/ 3064257 w 12207421"/>
              <a:gd name="connsiteY23482" fmla="*/ 2330271 h 6933129"/>
              <a:gd name="connsiteX23483" fmla="*/ 3105879 w 12207421"/>
              <a:gd name="connsiteY23483" fmla="*/ 2257611 h 6933129"/>
              <a:gd name="connsiteX23484" fmla="*/ 11475102 w 12207421"/>
              <a:gd name="connsiteY23484" fmla="*/ 2257250 h 6933129"/>
              <a:gd name="connsiteX23485" fmla="*/ 11482001 w 12207421"/>
              <a:gd name="connsiteY23485" fmla="*/ 2257250 h 6933129"/>
              <a:gd name="connsiteX23486" fmla="*/ 11677158 w 12207421"/>
              <a:gd name="connsiteY23486" fmla="*/ 2453393 h 6933129"/>
              <a:gd name="connsiteX23487" fmla="*/ 11708198 w 12207421"/>
              <a:gd name="connsiteY23487" fmla="*/ 2432182 h 6933129"/>
              <a:gd name="connsiteX23488" fmla="*/ 11688309 w 12207421"/>
              <a:gd name="connsiteY23488" fmla="*/ 2429495 h 6933129"/>
              <a:gd name="connsiteX23489" fmla="*/ 11681960 w 12207421"/>
              <a:gd name="connsiteY23489" fmla="*/ 2421735 h 6933129"/>
              <a:gd name="connsiteX23490" fmla="*/ 11689720 w 12207421"/>
              <a:gd name="connsiteY23490" fmla="*/ 2415385 h 6933129"/>
              <a:gd name="connsiteX23491" fmla="*/ 11715822 w 12207421"/>
              <a:gd name="connsiteY23491" fmla="*/ 2418912 h 6933129"/>
              <a:gd name="connsiteX23492" fmla="*/ 11720052 w 12207421"/>
              <a:gd name="connsiteY23492" fmla="*/ 2424083 h 6933129"/>
              <a:gd name="connsiteX23493" fmla="*/ 11736297 w 12207421"/>
              <a:gd name="connsiteY23493" fmla="*/ 2412981 h 6933129"/>
              <a:gd name="connsiteX23494" fmla="*/ 11826483 w 12207421"/>
              <a:gd name="connsiteY23494" fmla="*/ 2386862 h 6933129"/>
              <a:gd name="connsiteX23495" fmla="*/ 11825990 w 12207421"/>
              <a:gd name="connsiteY23495" fmla="*/ 2367149 h 6933129"/>
              <a:gd name="connsiteX23496" fmla="*/ 11825497 w 12207421"/>
              <a:gd name="connsiteY23496" fmla="*/ 2367642 h 6933129"/>
              <a:gd name="connsiteX23497" fmla="*/ 11817612 w 12207421"/>
              <a:gd name="connsiteY23497" fmla="*/ 2370107 h 6933129"/>
              <a:gd name="connsiteX23498" fmla="*/ 11816134 w 12207421"/>
              <a:gd name="connsiteY23498" fmla="*/ 2370600 h 6933129"/>
              <a:gd name="connsiteX23499" fmla="*/ 11811699 w 12207421"/>
              <a:gd name="connsiteY23499" fmla="*/ 2367149 h 6933129"/>
              <a:gd name="connsiteX23500" fmla="*/ 11814655 w 12207421"/>
              <a:gd name="connsiteY23500" fmla="*/ 2360742 h 6933129"/>
              <a:gd name="connsiteX23501" fmla="*/ 11822540 w 12207421"/>
              <a:gd name="connsiteY23501" fmla="*/ 2358278 h 6933129"/>
              <a:gd name="connsiteX23502" fmla="*/ 11825990 w 12207421"/>
              <a:gd name="connsiteY23502" fmla="*/ 2358278 h 6933129"/>
              <a:gd name="connsiteX23503" fmla="*/ 11825559 w 12207421"/>
              <a:gd name="connsiteY23503" fmla="*/ 2330055 h 6933129"/>
              <a:gd name="connsiteX23504" fmla="*/ 11774373 w 12207421"/>
              <a:gd name="connsiteY23504" fmla="*/ 2306043 h 6933129"/>
              <a:gd name="connsiteX23505" fmla="*/ 11770846 w 12207421"/>
              <a:gd name="connsiteY23505" fmla="*/ 2296871 h 6933129"/>
              <a:gd name="connsiteX23506" fmla="*/ 11780016 w 12207421"/>
              <a:gd name="connsiteY23506" fmla="*/ 2293343 h 6933129"/>
              <a:gd name="connsiteX23507" fmla="*/ 11825323 w 12207421"/>
              <a:gd name="connsiteY23507" fmla="*/ 2314564 h 6933129"/>
              <a:gd name="connsiteX23508" fmla="*/ 11825005 w 12207421"/>
              <a:gd name="connsiteY23508" fmla="*/ 2293720 h 6933129"/>
              <a:gd name="connsiteX23509" fmla="*/ 11829933 w 12207421"/>
              <a:gd name="connsiteY23509" fmla="*/ 2288791 h 6933129"/>
              <a:gd name="connsiteX23510" fmla="*/ 11834861 w 12207421"/>
              <a:gd name="connsiteY23510" fmla="*/ 2293720 h 6933129"/>
              <a:gd name="connsiteX23511" fmla="*/ 11835268 w 12207421"/>
              <a:gd name="connsiteY23511" fmla="*/ 2319220 h 6933129"/>
              <a:gd name="connsiteX23512" fmla="*/ 11835747 w 12207421"/>
              <a:gd name="connsiteY23512" fmla="*/ 2319445 h 6933129"/>
              <a:gd name="connsiteX23513" fmla="*/ 11851267 w 12207421"/>
              <a:gd name="connsiteY23513" fmla="*/ 2271474 h 6933129"/>
              <a:gd name="connsiteX23514" fmla="*/ 11860438 w 12207421"/>
              <a:gd name="connsiteY23514" fmla="*/ 2267242 h 6933129"/>
              <a:gd name="connsiteX23515" fmla="*/ 11864670 w 12207421"/>
              <a:gd name="connsiteY23515" fmla="*/ 2276413 h 6933129"/>
              <a:gd name="connsiteX23516" fmla="*/ 11839274 w 12207421"/>
              <a:gd name="connsiteY23516" fmla="*/ 2354012 h 6933129"/>
              <a:gd name="connsiteX23517" fmla="*/ 11835866 w 12207421"/>
              <a:gd name="connsiteY23517" fmla="*/ 2356663 h 6933129"/>
              <a:gd name="connsiteX23518" fmla="*/ 11836340 w 12207421"/>
              <a:gd name="connsiteY23518" fmla="*/ 2386369 h 6933129"/>
              <a:gd name="connsiteX23519" fmla="*/ 11999463 w 12207421"/>
              <a:gd name="connsiteY23519" fmla="*/ 2444029 h 6933129"/>
              <a:gd name="connsiteX23520" fmla="*/ 12118726 w 12207421"/>
              <a:gd name="connsiteY23520" fmla="*/ 2331173 h 6933129"/>
              <a:gd name="connsiteX23521" fmla="*/ 12125626 w 12207421"/>
              <a:gd name="connsiteY23521" fmla="*/ 2331173 h 6933129"/>
              <a:gd name="connsiteX23522" fmla="*/ 12125626 w 12207421"/>
              <a:gd name="connsiteY23522" fmla="*/ 2338074 h 6933129"/>
              <a:gd name="connsiteX23523" fmla="*/ 12006855 w 12207421"/>
              <a:gd name="connsiteY23523" fmla="*/ 2450436 h 6933129"/>
              <a:gd name="connsiteX23524" fmla="*/ 12078314 w 12207421"/>
              <a:gd name="connsiteY23524" fmla="*/ 2597789 h 6933129"/>
              <a:gd name="connsiteX23525" fmla="*/ 12194128 w 12207421"/>
              <a:gd name="connsiteY23525" fmla="*/ 2593354 h 6933129"/>
              <a:gd name="connsiteX23526" fmla="*/ 12199056 w 12207421"/>
              <a:gd name="connsiteY23526" fmla="*/ 2598283 h 6933129"/>
              <a:gd name="connsiteX23527" fmla="*/ 12194128 w 12207421"/>
              <a:gd name="connsiteY23527" fmla="*/ 2603210 h 6933129"/>
              <a:gd name="connsiteX23528" fmla="*/ 12078808 w 12207421"/>
              <a:gd name="connsiteY23528" fmla="*/ 2607647 h 6933129"/>
              <a:gd name="connsiteX23529" fmla="*/ 12055645 w 12207421"/>
              <a:gd name="connsiteY23529" fmla="*/ 2732823 h 6933129"/>
              <a:gd name="connsiteX23530" fmla="*/ 11967553 w 12207421"/>
              <a:gd name="connsiteY23530" fmla="*/ 2827382 h 6933129"/>
              <a:gd name="connsiteX23531" fmla="*/ 11936811 w 12207421"/>
              <a:gd name="connsiteY23531" fmla="*/ 2841368 h 6933129"/>
              <a:gd name="connsiteX23532" fmla="*/ 11937330 w 12207421"/>
              <a:gd name="connsiteY23532" fmla="*/ 2844998 h 6933129"/>
              <a:gd name="connsiteX23533" fmla="*/ 11915461 w 12207421"/>
              <a:gd name="connsiteY23533" fmla="*/ 2874628 h 6933129"/>
              <a:gd name="connsiteX23534" fmla="*/ 11909818 w 12207421"/>
              <a:gd name="connsiteY23534" fmla="*/ 2877450 h 6933129"/>
              <a:gd name="connsiteX23535" fmla="*/ 11905585 w 12207421"/>
              <a:gd name="connsiteY23535" fmla="*/ 2876040 h 6933129"/>
              <a:gd name="connsiteX23536" fmla="*/ 11904174 w 12207421"/>
              <a:gd name="connsiteY23536" fmla="*/ 2866163 h 6933129"/>
              <a:gd name="connsiteX23537" fmla="*/ 11915228 w 12207421"/>
              <a:gd name="connsiteY23537" fmla="*/ 2851187 h 6933129"/>
              <a:gd name="connsiteX23538" fmla="*/ 11907752 w 12207421"/>
              <a:gd name="connsiteY23538" fmla="*/ 2854588 h 6933129"/>
              <a:gd name="connsiteX23539" fmla="*/ 11843239 w 12207421"/>
              <a:gd name="connsiteY23539" fmla="*/ 2865392 h 6933129"/>
              <a:gd name="connsiteX23540" fmla="*/ 11844717 w 12207421"/>
              <a:gd name="connsiteY23540" fmla="*/ 2974797 h 6933129"/>
              <a:gd name="connsiteX23541" fmla="*/ 11839789 w 12207421"/>
              <a:gd name="connsiteY23541" fmla="*/ 2979725 h 6933129"/>
              <a:gd name="connsiteX23542" fmla="*/ 11834861 w 12207421"/>
              <a:gd name="connsiteY23542" fmla="*/ 2974797 h 6933129"/>
              <a:gd name="connsiteX23543" fmla="*/ 11833383 w 12207421"/>
              <a:gd name="connsiteY23543" fmla="*/ 2865392 h 6933129"/>
              <a:gd name="connsiteX23544" fmla="*/ 11798885 w 12207421"/>
              <a:gd name="connsiteY23544" fmla="*/ 2861941 h 6933129"/>
              <a:gd name="connsiteX23545" fmla="*/ 11601757 w 12207421"/>
              <a:gd name="connsiteY23545" fmla="*/ 2652492 h 6933129"/>
              <a:gd name="connsiteX23546" fmla="*/ 11600278 w 12207421"/>
              <a:gd name="connsiteY23546" fmla="*/ 2625387 h 6933129"/>
              <a:gd name="connsiteX23547" fmla="*/ 11583034 w 12207421"/>
              <a:gd name="connsiteY23547" fmla="*/ 2626026 h 6933129"/>
              <a:gd name="connsiteX23548" fmla="*/ 11566268 w 12207421"/>
              <a:gd name="connsiteY23548" fmla="*/ 2657351 h 6933129"/>
              <a:gd name="connsiteX23549" fmla="*/ 11597308 w 12207421"/>
              <a:gd name="connsiteY23549" fmla="*/ 2677105 h 6933129"/>
              <a:gd name="connsiteX23550" fmla="*/ 11599424 w 12207421"/>
              <a:gd name="connsiteY23550" fmla="*/ 2686980 h 6933129"/>
              <a:gd name="connsiteX23551" fmla="*/ 11593780 w 12207421"/>
              <a:gd name="connsiteY23551" fmla="*/ 2690508 h 6933129"/>
              <a:gd name="connsiteX23552" fmla="*/ 11590253 w 12207421"/>
              <a:gd name="connsiteY23552" fmla="*/ 2689096 h 6933129"/>
              <a:gd name="connsiteX23553" fmla="*/ 11559919 w 12207421"/>
              <a:gd name="connsiteY23553" fmla="*/ 2670050 h 6933129"/>
              <a:gd name="connsiteX23554" fmla="*/ 11542283 w 12207421"/>
              <a:gd name="connsiteY23554" fmla="*/ 2703205 h 6933129"/>
              <a:gd name="connsiteX23555" fmla="*/ 11535934 w 12207421"/>
              <a:gd name="connsiteY23555" fmla="*/ 2706732 h 6933129"/>
              <a:gd name="connsiteX23556" fmla="*/ 11532407 w 12207421"/>
              <a:gd name="connsiteY23556" fmla="*/ 2706027 h 6933129"/>
              <a:gd name="connsiteX23557" fmla="*/ 11529585 w 12207421"/>
              <a:gd name="connsiteY23557" fmla="*/ 2696152 h 6933129"/>
              <a:gd name="connsiteX23558" fmla="*/ 11547927 w 12207421"/>
              <a:gd name="connsiteY23558" fmla="*/ 2661584 h 6933129"/>
              <a:gd name="connsiteX23559" fmla="*/ 11519004 w 12207421"/>
              <a:gd name="connsiteY23559" fmla="*/ 2643243 h 6933129"/>
              <a:gd name="connsiteX23560" fmla="*/ 11516887 w 12207421"/>
              <a:gd name="connsiteY23560" fmla="*/ 2633366 h 6933129"/>
              <a:gd name="connsiteX23561" fmla="*/ 11526763 w 12207421"/>
              <a:gd name="connsiteY23561" fmla="*/ 2631250 h 6933129"/>
              <a:gd name="connsiteX23562" fmla="*/ 11554981 w 12207421"/>
              <a:gd name="connsiteY23562" fmla="*/ 2649591 h 6933129"/>
              <a:gd name="connsiteX23563" fmla="*/ 11567305 w 12207421"/>
              <a:gd name="connsiteY23563" fmla="*/ 2626608 h 6933129"/>
              <a:gd name="connsiteX23564" fmla="*/ 11453910 w 12207421"/>
              <a:gd name="connsiteY23564" fmla="*/ 2630808 h 6933129"/>
              <a:gd name="connsiteX23565" fmla="*/ 11448982 w 12207421"/>
              <a:gd name="connsiteY23565" fmla="*/ 2625880 h 6933129"/>
              <a:gd name="connsiteX23566" fmla="*/ 11453910 w 12207421"/>
              <a:gd name="connsiteY23566" fmla="*/ 2620952 h 6933129"/>
              <a:gd name="connsiteX23567" fmla="*/ 11572595 w 12207421"/>
              <a:gd name="connsiteY23567" fmla="*/ 2616743 h 6933129"/>
              <a:gd name="connsiteX23568" fmla="*/ 11581082 w 12207421"/>
              <a:gd name="connsiteY23568" fmla="*/ 2600916 h 6933129"/>
              <a:gd name="connsiteX23569" fmla="*/ 11590959 w 12207421"/>
              <a:gd name="connsiteY23569" fmla="*/ 2598094 h 6933129"/>
              <a:gd name="connsiteX23570" fmla="*/ 11591754 w 12207421"/>
              <a:gd name="connsiteY23570" fmla="*/ 2601540 h 6933129"/>
              <a:gd name="connsiteX23571" fmla="*/ 11590421 w 12207421"/>
              <a:gd name="connsiteY23571" fmla="*/ 2584483 h 6933129"/>
              <a:gd name="connsiteX23572" fmla="*/ 11594857 w 12207421"/>
              <a:gd name="connsiteY23572" fmla="*/ 2579063 h 6933129"/>
              <a:gd name="connsiteX23573" fmla="*/ 11600278 w 12207421"/>
              <a:gd name="connsiteY23573" fmla="*/ 2583497 h 6933129"/>
              <a:gd name="connsiteX23574" fmla="*/ 11601757 w 12207421"/>
              <a:gd name="connsiteY23574" fmla="*/ 2603703 h 6933129"/>
              <a:gd name="connsiteX23575" fmla="*/ 11623441 w 12207421"/>
              <a:gd name="connsiteY23575" fmla="*/ 2526268 h 6933129"/>
              <a:gd name="connsiteX23576" fmla="*/ 11641142 w 12207421"/>
              <a:gd name="connsiteY23576" fmla="*/ 2501324 h 6933129"/>
              <a:gd name="connsiteX23577" fmla="*/ 11638929 w 12207421"/>
              <a:gd name="connsiteY23577" fmla="*/ 2499332 h 6933129"/>
              <a:gd name="connsiteX23578" fmla="*/ 11635402 w 12207421"/>
              <a:gd name="connsiteY23578" fmla="*/ 2466177 h 6933129"/>
              <a:gd name="connsiteX23579" fmla="*/ 11641751 w 12207421"/>
              <a:gd name="connsiteY23579" fmla="*/ 2458417 h 6933129"/>
              <a:gd name="connsiteX23580" fmla="*/ 11649511 w 12207421"/>
              <a:gd name="connsiteY23580" fmla="*/ 2464766 h 6933129"/>
              <a:gd name="connsiteX23581" fmla="*/ 11651802 w 12207421"/>
              <a:gd name="connsiteY23581" fmla="*/ 2486301 h 6933129"/>
              <a:gd name="connsiteX23582" fmla="*/ 11670259 w 12207421"/>
              <a:gd name="connsiteY23582" fmla="*/ 2460292 h 6933129"/>
              <a:gd name="connsiteX23583" fmla="*/ 11475102 w 12207421"/>
              <a:gd name="connsiteY23583" fmla="*/ 2264149 h 6933129"/>
              <a:gd name="connsiteX23584" fmla="*/ 11475102 w 12207421"/>
              <a:gd name="connsiteY23584" fmla="*/ 2257250 h 6933129"/>
              <a:gd name="connsiteX23585" fmla="*/ 938777 w 12207421"/>
              <a:gd name="connsiteY23585" fmla="*/ 2254084 h 6933129"/>
              <a:gd name="connsiteX23586" fmla="*/ 948653 w 12207421"/>
              <a:gd name="connsiteY23586" fmla="*/ 2254084 h 6933129"/>
              <a:gd name="connsiteX23587" fmla="*/ 1228010 w 12207421"/>
              <a:gd name="connsiteY23587" fmla="*/ 2534850 h 6933129"/>
              <a:gd name="connsiteX23588" fmla="*/ 1312664 w 12207421"/>
              <a:gd name="connsiteY23588" fmla="*/ 2477004 h 6933129"/>
              <a:gd name="connsiteX23589" fmla="*/ 1441762 w 12207421"/>
              <a:gd name="connsiteY23589" fmla="*/ 2439615 h 6933129"/>
              <a:gd name="connsiteX23590" fmla="*/ 1441056 w 12207421"/>
              <a:gd name="connsiteY23590" fmla="*/ 2411398 h 6933129"/>
              <a:gd name="connsiteX23591" fmla="*/ 1440351 w 12207421"/>
              <a:gd name="connsiteY23591" fmla="*/ 2412103 h 6933129"/>
              <a:gd name="connsiteX23592" fmla="*/ 1429064 w 12207421"/>
              <a:gd name="connsiteY23592" fmla="*/ 2415630 h 6933129"/>
              <a:gd name="connsiteX23593" fmla="*/ 1426948 w 12207421"/>
              <a:gd name="connsiteY23593" fmla="*/ 2416336 h 6933129"/>
              <a:gd name="connsiteX23594" fmla="*/ 1420599 w 12207421"/>
              <a:gd name="connsiteY23594" fmla="*/ 2411398 h 6933129"/>
              <a:gd name="connsiteX23595" fmla="*/ 1424831 w 12207421"/>
              <a:gd name="connsiteY23595" fmla="*/ 2402227 h 6933129"/>
              <a:gd name="connsiteX23596" fmla="*/ 1436118 w 12207421"/>
              <a:gd name="connsiteY23596" fmla="*/ 2398700 h 6933129"/>
              <a:gd name="connsiteX23597" fmla="*/ 1441056 w 12207421"/>
              <a:gd name="connsiteY23597" fmla="*/ 2398700 h 6933129"/>
              <a:gd name="connsiteX23598" fmla="*/ 1439646 w 12207421"/>
              <a:gd name="connsiteY23598" fmla="*/ 2306287 h 6933129"/>
              <a:gd name="connsiteX23599" fmla="*/ 1446700 w 12207421"/>
              <a:gd name="connsiteY23599" fmla="*/ 2299233 h 6933129"/>
              <a:gd name="connsiteX23600" fmla="*/ 1453754 w 12207421"/>
              <a:gd name="connsiteY23600" fmla="*/ 2306287 h 6933129"/>
              <a:gd name="connsiteX23601" fmla="*/ 1455871 w 12207421"/>
              <a:gd name="connsiteY23601" fmla="*/ 2438910 h 6933129"/>
              <a:gd name="connsiteX23602" fmla="*/ 1689375 w 12207421"/>
              <a:gd name="connsiteY23602" fmla="*/ 2521447 h 6933129"/>
              <a:gd name="connsiteX23603" fmla="*/ 1860095 w 12207421"/>
              <a:gd name="connsiteY23603" fmla="*/ 2359900 h 6933129"/>
              <a:gd name="connsiteX23604" fmla="*/ 1869971 w 12207421"/>
              <a:gd name="connsiteY23604" fmla="*/ 2359900 h 6933129"/>
              <a:gd name="connsiteX23605" fmla="*/ 1869971 w 12207421"/>
              <a:gd name="connsiteY23605" fmla="*/ 2369777 h 6933129"/>
              <a:gd name="connsiteX23606" fmla="*/ 1699957 w 12207421"/>
              <a:gd name="connsiteY23606" fmla="*/ 2530617 h 6933129"/>
              <a:gd name="connsiteX23607" fmla="*/ 1802247 w 12207421"/>
              <a:gd name="connsiteY23607" fmla="*/ 2741544 h 6933129"/>
              <a:gd name="connsiteX23608" fmla="*/ 1968028 w 12207421"/>
              <a:gd name="connsiteY23608" fmla="*/ 2735195 h 6933129"/>
              <a:gd name="connsiteX23609" fmla="*/ 1975083 w 12207421"/>
              <a:gd name="connsiteY23609" fmla="*/ 2742250 h 6933129"/>
              <a:gd name="connsiteX23610" fmla="*/ 1968028 w 12207421"/>
              <a:gd name="connsiteY23610" fmla="*/ 2749304 h 6933129"/>
              <a:gd name="connsiteX23611" fmla="*/ 1802953 w 12207421"/>
              <a:gd name="connsiteY23611" fmla="*/ 2755653 h 6933129"/>
              <a:gd name="connsiteX23612" fmla="*/ 1769797 w 12207421"/>
              <a:gd name="connsiteY23612" fmla="*/ 2934835 h 6933129"/>
              <a:gd name="connsiteX23613" fmla="*/ 1465747 w 12207421"/>
              <a:gd name="connsiteY23613" fmla="*/ 3124599 h 6933129"/>
              <a:gd name="connsiteX23614" fmla="*/ 1467863 w 12207421"/>
              <a:gd name="connsiteY23614" fmla="*/ 3281207 h 6933129"/>
              <a:gd name="connsiteX23615" fmla="*/ 1460810 w 12207421"/>
              <a:gd name="connsiteY23615" fmla="*/ 3288261 h 6933129"/>
              <a:gd name="connsiteX23616" fmla="*/ 1453754 w 12207421"/>
              <a:gd name="connsiteY23616" fmla="*/ 3281207 h 6933129"/>
              <a:gd name="connsiteX23617" fmla="*/ 1451638 w 12207421"/>
              <a:gd name="connsiteY23617" fmla="*/ 3124599 h 6933129"/>
              <a:gd name="connsiteX23618" fmla="*/ 1402256 w 12207421"/>
              <a:gd name="connsiteY23618" fmla="*/ 3119661 h 6933129"/>
              <a:gd name="connsiteX23619" fmla="*/ 1120077 w 12207421"/>
              <a:gd name="connsiteY23619" fmla="*/ 2819848 h 6933129"/>
              <a:gd name="connsiteX23620" fmla="*/ 1117960 w 12207421"/>
              <a:gd name="connsiteY23620" fmla="*/ 2781049 h 6933129"/>
              <a:gd name="connsiteX23621" fmla="*/ 908443 w 12207421"/>
              <a:gd name="connsiteY23621" fmla="*/ 2788809 h 6933129"/>
              <a:gd name="connsiteX23622" fmla="*/ 901389 w 12207421"/>
              <a:gd name="connsiteY23622" fmla="*/ 2781754 h 6933129"/>
              <a:gd name="connsiteX23623" fmla="*/ 908443 w 12207421"/>
              <a:gd name="connsiteY23623" fmla="*/ 2774700 h 6933129"/>
              <a:gd name="connsiteX23624" fmla="*/ 1107379 w 12207421"/>
              <a:gd name="connsiteY23624" fmla="*/ 2767645 h 6933129"/>
              <a:gd name="connsiteX23625" fmla="*/ 1103850 w 12207421"/>
              <a:gd name="connsiteY23625" fmla="*/ 2722497 h 6933129"/>
              <a:gd name="connsiteX23626" fmla="*/ 1110200 w 12207421"/>
              <a:gd name="connsiteY23626" fmla="*/ 2714737 h 6933129"/>
              <a:gd name="connsiteX23627" fmla="*/ 1117960 w 12207421"/>
              <a:gd name="connsiteY23627" fmla="*/ 2721086 h 6933129"/>
              <a:gd name="connsiteX23628" fmla="*/ 1120077 w 12207421"/>
              <a:gd name="connsiteY23628" fmla="*/ 2750009 h 6933129"/>
              <a:gd name="connsiteX23629" fmla="*/ 1218134 w 12207421"/>
              <a:gd name="connsiteY23629" fmla="*/ 2544726 h 6933129"/>
              <a:gd name="connsiteX23630" fmla="*/ 938777 w 12207421"/>
              <a:gd name="connsiteY23630" fmla="*/ 2263960 h 6933129"/>
              <a:gd name="connsiteX23631" fmla="*/ 938777 w 12207421"/>
              <a:gd name="connsiteY23631" fmla="*/ 2254084 h 6933129"/>
              <a:gd name="connsiteX23632" fmla="*/ 2672736 w 12207421"/>
              <a:gd name="connsiteY23632" fmla="*/ 2253379 h 6933129"/>
              <a:gd name="connsiteX23633" fmla="*/ 2681907 w 12207421"/>
              <a:gd name="connsiteY23633" fmla="*/ 2256201 h 6933129"/>
              <a:gd name="connsiteX23634" fmla="*/ 2808887 w 12207421"/>
              <a:gd name="connsiteY23634" fmla="*/ 2510865 h 6933129"/>
              <a:gd name="connsiteX23635" fmla="*/ 2814530 w 12207421"/>
              <a:gd name="connsiteY23635" fmla="*/ 2517214 h 6933129"/>
              <a:gd name="connsiteX23636" fmla="*/ 2813825 w 12207421"/>
              <a:gd name="connsiteY23636" fmla="*/ 2520741 h 6933129"/>
              <a:gd name="connsiteX23637" fmla="*/ 2810298 w 12207421"/>
              <a:gd name="connsiteY23637" fmla="*/ 2529912 h 6933129"/>
              <a:gd name="connsiteX23638" fmla="*/ 2807476 w 12207421"/>
              <a:gd name="connsiteY23638" fmla="*/ 2530618 h 6933129"/>
              <a:gd name="connsiteX23639" fmla="*/ 2801127 w 12207421"/>
              <a:gd name="connsiteY23639" fmla="*/ 2526385 h 6933129"/>
              <a:gd name="connsiteX23640" fmla="*/ 2538703 w 12207421"/>
              <a:gd name="connsiteY23640" fmla="*/ 2539788 h 6933129"/>
              <a:gd name="connsiteX23641" fmla="*/ 2532354 w 12207421"/>
              <a:gd name="connsiteY23641" fmla="*/ 2543315 h 6933129"/>
              <a:gd name="connsiteX23642" fmla="*/ 2528827 w 12207421"/>
              <a:gd name="connsiteY23642" fmla="*/ 2542610 h 6933129"/>
              <a:gd name="connsiteX23643" fmla="*/ 2525299 w 12207421"/>
              <a:gd name="connsiteY23643" fmla="*/ 2534850 h 6933129"/>
              <a:gd name="connsiteX23644" fmla="*/ 2524594 w 12207421"/>
              <a:gd name="connsiteY23644" fmla="*/ 2533439 h 6933129"/>
              <a:gd name="connsiteX23645" fmla="*/ 2528827 w 12207421"/>
              <a:gd name="connsiteY23645" fmla="*/ 2526385 h 6933129"/>
              <a:gd name="connsiteX23646" fmla="*/ 2667799 w 12207421"/>
              <a:gd name="connsiteY23646" fmla="*/ 2263255 h 6933129"/>
              <a:gd name="connsiteX23647" fmla="*/ 2669209 w 12207421"/>
              <a:gd name="connsiteY23647" fmla="*/ 2261844 h 6933129"/>
              <a:gd name="connsiteX23648" fmla="*/ 2672736 w 12207421"/>
              <a:gd name="connsiteY23648" fmla="*/ 2253379 h 6933129"/>
              <a:gd name="connsiteX23649" fmla="*/ 1671723 w 12207421"/>
              <a:gd name="connsiteY23649" fmla="*/ 2249146 h 6933129"/>
              <a:gd name="connsiteX23650" fmla="*/ 1648444 w 12207421"/>
              <a:gd name="connsiteY23650" fmla="*/ 2258317 h 6933129"/>
              <a:gd name="connsiteX23651" fmla="*/ 1640684 w 12207421"/>
              <a:gd name="connsiteY23651" fmla="*/ 2291473 h 6933129"/>
              <a:gd name="connsiteX23652" fmla="*/ 1652677 w 12207421"/>
              <a:gd name="connsiteY23652" fmla="*/ 2303466 h 6933129"/>
              <a:gd name="connsiteX23653" fmla="*/ 1666080 w 12207421"/>
              <a:gd name="connsiteY23653" fmla="*/ 2290768 h 6933129"/>
              <a:gd name="connsiteX23654" fmla="*/ 1676662 w 12207421"/>
              <a:gd name="connsiteY23654" fmla="*/ 2254084 h 6933129"/>
              <a:gd name="connsiteX23655" fmla="*/ 1676662 w 12207421"/>
              <a:gd name="connsiteY23655" fmla="*/ 2249852 h 6933129"/>
              <a:gd name="connsiteX23656" fmla="*/ 1671723 w 12207421"/>
              <a:gd name="connsiteY23656" fmla="*/ 2249146 h 6933129"/>
              <a:gd name="connsiteX23657" fmla="*/ 7497619 w 12207421"/>
              <a:gd name="connsiteY23657" fmla="*/ 2249046 h 6933129"/>
              <a:gd name="connsiteX23658" fmla="*/ 7506085 w 12207421"/>
              <a:gd name="connsiteY23658" fmla="*/ 2254689 h 6933129"/>
              <a:gd name="connsiteX23659" fmla="*/ 7500441 w 12207421"/>
              <a:gd name="connsiteY23659" fmla="*/ 2263154 h 6933129"/>
              <a:gd name="connsiteX23660" fmla="*/ 7332595 w 12207421"/>
              <a:gd name="connsiteY23660" fmla="*/ 2297016 h 6933129"/>
              <a:gd name="connsiteX23661" fmla="*/ 7331184 w 12207421"/>
              <a:gd name="connsiteY23661" fmla="*/ 2297016 h 6933129"/>
              <a:gd name="connsiteX23662" fmla="*/ 7324130 w 12207421"/>
              <a:gd name="connsiteY23662" fmla="*/ 2291372 h 6933129"/>
              <a:gd name="connsiteX23663" fmla="*/ 7329773 w 12207421"/>
              <a:gd name="connsiteY23663" fmla="*/ 2282907 h 6933129"/>
              <a:gd name="connsiteX23664" fmla="*/ 9408572 w 12207421"/>
              <a:gd name="connsiteY23664" fmla="*/ 2244637 h 6933129"/>
              <a:gd name="connsiteX23665" fmla="*/ 9427708 w 12207421"/>
              <a:gd name="connsiteY23665" fmla="*/ 2251868 h 6933129"/>
              <a:gd name="connsiteX23666" fmla="*/ 9446755 w 12207421"/>
              <a:gd name="connsiteY23666" fmla="*/ 2281496 h 6933129"/>
              <a:gd name="connsiteX23667" fmla="*/ 9442522 w 12207421"/>
              <a:gd name="connsiteY23667" fmla="*/ 2290667 h 6933129"/>
              <a:gd name="connsiteX23668" fmla="*/ 9438289 w 12207421"/>
              <a:gd name="connsiteY23668" fmla="*/ 2290667 h 6933129"/>
              <a:gd name="connsiteX23669" fmla="*/ 9443227 w 12207421"/>
              <a:gd name="connsiteY23669" fmla="*/ 2356273 h 6933129"/>
              <a:gd name="connsiteX23670" fmla="*/ 9436173 w 12207421"/>
              <a:gd name="connsiteY23670" fmla="*/ 2363328 h 6933129"/>
              <a:gd name="connsiteX23671" fmla="*/ 9429119 w 12207421"/>
              <a:gd name="connsiteY23671" fmla="*/ 2356273 h 6933129"/>
              <a:gd name="connsiteX23672" fmla="*/ 9425591 w 12207421"/>
              <a:gd name="connsiteY23672" fmla="*/ 2304071 h 6933129"/>
              <a:gd name="connsiteX23673" fmla="*/ 9410072 w 12207421"/>
              <a:gd name="connsiteY23673" fmla="*/ 2342870 h 6933129"/>
              <a:gd name="connsiteX23674" fmla="*/ 9404428 w 12207421"/>
              <a:gd name="connsiteY23674" fmla="*/ 2346397 h 6933129"/>
              <a:gd name="connsiteX23675" fmla="*/ 9380442 w 12207421"/>
              <a:gd name="connsiteY23675" fmla="*/ 2323823 h 6933129"/>
              <a:gd name="connsiteX23676" fmla="*/ 9379737 w 12207421"/>
              <a:gd name="connsiteY23676" fmla="*/ 2270209 h 6933129"/>
              <a:gd name="connsiteX23677" fmla="*/ 9388907 w 12207421"/>
              <a:gd name="connsiteY23677" fmla="*/ 2251163 h 6933129"/>
              <a:gd name="connsiteX23678" fmla="*/ 9408572 w 12207421"/>
              <a:gd name="connsiteY23678" fmla="*/ 2244637 h 6933129"/>
              <a:gd name="connsiteX23679" fmla="*/ 9479910 w 12207421"/>
              <a:gd name="connsiteY23679" fmla="*/ 2244108 h 6933129"/>
              <a:gd name="connsiteX23680" fmla="*/ 9485553 w 12207421"/>
              <a:gd name="connsiteY23680" fmla="*/ 2251162 h 6933129"/>
              <a:gd name="connsiteX23681" fmla="*/ 9487670 w 12207421"/>
              <a:gd name="connsiteY23681" fmla="*/ 2292784 h 6933129"/>
              <a:gd name="connsiteX23682" fmla="*/ 9523647 w 12207421"/>
              <a:gd name="connsiteY23682" fmla="*/ 2285730 h 6933129"/>
              <a:gd name="connsiteX23683" fmla="*/ 9531407 w 12207421"/>
              <a:gd name="connsiteY23683" fmla="*/ 2291373 h 6933129"/>
              <a:gd name="connsiteX23684" fmla="*/ 9525764 w 12207421"/>
              <a:gd name="connsiteY23684" fmla="*/ 2299133 h 6933129"/>
              <a:gd name="connsiteX23685" fmla="*/ 9489786 w 12207421"/>
              <a:gd name="connsiteY23685" fmla="*/ 2306188 h 6933129"/>
              <a:gd name="connsiteX23686" fmla="*/ 9498956 w 12207421"/>
              <a:gd name="connsiteY23686" fmla="*/ 2341460 h 6933129"/>
              <a:gd name="connsiteX23687" fmla="*/ 9494724 w 12207421"/>
              <a:gd name="connsiteY23687" fmla="*/ 2350630 h 6933129"/>
              <a:gd name="connsiteX23688" fmla="*/ 9492608 w 12207421"/>
              <a:gd name="connsiteY23688" fmla="*/ 2351336 h 6933129"/>
              <a:gd name="connsiteX23689" fmla="*/ 9486259 w 12207421"/>
              <a:gd name="connsiteY23689" fmla="*/ 2346398 h 6933129"/>
              <a:gd name="connsiteX23690" fmla="*/ 9477088 w 12207421"/>
              <a:gd name="connsiteY23690" fmla="*/ 2310420 h 6933129"/>
              <a:gd name="connsiteX23691" fmla="*/ 9453808 w 12207421"/>
              <a:gd name="connsiteY23691" fmla="*/ 2318180 h 6933129"/>
              <a:gd name="connsiteX23692" fmla="*/ 9450987 w 12207421"/>
              <a:gd name="connsiteY23692" fmla="*/ 2318886 h 6933129"/>
              <a:gd name="connsiteX23693" fmla="*/ 9444638 w 12207421"/>
              <a:gd name="connsiteY23693" fmla="*/ 2314653 h 6933129"/>
              <a:gd name="connsiteX23694" fmla="*/ 9448870 w 12207421"/>
              <a:gd name="connsiteY23694" fmla="*/ 2305482 h 6933129"/>
              <a:gd name="connsiteX23695" fmla="*/ 9474972 w 12207421"/>
              <a:gd name="connsiteY23695" fmla="*/ 2297018 h 6933129"/>
              <a:gd name="connsiteX23696" fmla="*/ 9472855 w 12207421"/>
              <a:gd name="connsiteY23696" fmla="*/ 2251162 h 6933129"/>
              <a:gd name="connsiteX23697" fmla="*/ 9479910 w 12207421"/>
              <a:gd name="connsiteY23697" fmla="*/ 2244108 h 6933129"/>
              <a:gd name="connsiteX23698" fmla="*/ 3301285 w 12207421"/>
              <a:gd name="connsiteY23698" fmla="*/ 2241386 h 6933129"/>
              <a:gd name="connsiteX23699" fmla="*/ 3311161 w 12207421"/>
              <a:gd name="connsiteY23699" fmla="*/ 2243502 h 6933129"/>
              <a:gd name="connsiteX23700" fmla="*/ 3314688 w 12207421"/>
              <a:gd name="connsiteY23700" fmla="*/ 2400817 h 6933129"/>
              <a:gd name="connsiteX23701" fmla="*/ 3308339 w 12207421"/>
              <a:gd name="connsiteY23701" fmla="*/ 2404344 h 6933129"/>
              <a:gd name="connsiteX23702" fmla="*/ 3304812 w 12207421"/>
              <a:gd name="connsiteY23702" fmla="*/ 2403639 h 6933129"/>
              <a:gd name="connsiteX23703" fmla="*/ 3301990 w 12207421"/>
              <a:gd name="connsiteY23703" fmla="*/ 2394468 h 6933129"/>
              <a:gd name="connsiteX23704" fmla="*/ 3299168 w 12207421"/>
              <a:gd name="connsiteY23704" fmla="*/ 2251262 h 6933129"/>
              <a:gd name="connsiteX23705" fmla="*/ 3301285 w 12207421"/>
              <a:gd name="connsiteY23705" fmla="*/ 2241386 h 6933129"/>
              <a:gd name="connsiteX23706" fmla="*/ 8983278 w 12207421"/>
              <a:gd name="connsiteY23706" fmla="*/ 2240581 h 6933129"/>
              <a:gd name="connsiteX23707" fmla="*/ 8991744 w 12207421"/>
              <a:gd name="connsiteY23707" fmla="*/ 2246224 h 6933129"/>
              <a:gd name="connsiteX23708" fmla="*/ 8986100 w 12207421"/>
              <a:gd name="connsiteY23708" fmla="*/ 2254689 h 6933129"/>
              <a:gd name="connsiteX23709" fmla="*/ 8818205 w 12207421"/>
              <a:gd name="connsiteY23709" fmla="*/ 2288551 h 6933129"/>
              <a:gd name="connsiteX23710" fmla="*/ 8816794 w 12207421"/>
              <a:gd name="connsiteY23710" fmla="*/ 2288551 h 6933129"/>
              <a:gd name="connsiteX23711" fmla="*/ 8809740 w 12207421"/>
              <a:gd name="connsiteY23711" fmla="*/ 2282907 h 6933129"/>
              <a:gd name="connsiteX23712" fmla="*/ 8815383 w 12207421"/>
              <a:gd name="connsiteY23712" fmla="*/ 2274442 h 6933129"/>
              <a:gd name="connsiteX23713" fmla="*/ 4053286 w 12207421"/>
              <a:gd name="connsiteY23713" fmla="*/ 2239271 h 6933129"/>
              <a:gd name="connsiteX23714" fmla="*/ 4061046 w 12207421"/>
              <a:gd name="connsiteY23714" fmla="*/ 2244914 h 6933129"/>
              <a:gd name="connsiteX23715" fmla="*/ 4056108 w 12207421"/>
              <a:gd name="connsiteY23715" fmla="*/ 2253379 h 6933129"/>
              <a:gd name="connsiteX23716" fmla="*/ 4020131 w 12207421"/>
              <a:gd name="connsiteY23716" fmla="*/ 2297822 h 6933129"/>
              <a:gd name="connsiteX23717" fmla="*/ 4011664 w 12207421"/>
              <a:gd name="connsiteY23717" fmla="*/ 2426212 h 6933129"/>
              <a:gd name="connsiteX23718" fmla="*/ 4016602 w 12207421"/>
              <a:gd name="connsiteY23718" fmla="*/ 2442438 h 6933129"/>
              <a:gd name="connsiteX23719" fmla="*/ 4036356 w 12207421"/>
              <a:gd name="connsiteY23719" fmla="*/ 2456546 h 6933129"/>
              <a:gd name="connsiteX23720" fmla="*/ 4060341 w 12207421"/>
              <a:gd name="connsiteY23720" fmla="*/ 2453019 h 6933129"/>
              <a:gd name="connsiteX23721" fmla="*/ 4070217 w 12207421"/>
              <a:gd name="connsiteY23721" fmla="*/ 2454430 h 6933129"/>
              <a:gd name="connsiteX23722" fmla="*/ 4068806 w 12207421"/>
              <a:gd name="connsiteY23722" fmla="*/ 2464306 h 6933129"/>
              <a:gd name="connsiteX23723" fmla="*/ 4044821 w 12207421"/>
              <a:gd name="connsiteY23723" fmla="*/ 2471361 h 6933129"/>
              <a:gd name="connsiteX23724" fmla="*/ 4033534 w 12207421"/>
              <a:gd name="connsiteY23724" fmla="*/ 2469950 h 6933129"/>
              <a:gd name="connsiteX23725" fmla="*/ 4004610 w 12207421"/>
              <a:gd name="connsiteY23725" fmla="*/ 2448786 h 6933129"/>
              <a:gd name="connsiteX23726" fmla="*/ 3998261 w 12207421"/>
              <a:gd name="connsiteY23726" fmla="*/ 2428329 h 6933129"/>
              <a:gd name="connsiteX23727" fmla="*/ 4007432 w 12207421"/>
              <a:gd name="connsiteY23727" fmla="*/ 2292884 h 6933129"/>
              <a:gd name="connsiteX23728" fmla="*/ 4053286 w 12207421"/>
              <a:gd name="connsiteY23728" fmla="*/ 2239271 h 6933129"/>
              <a:gd name="connsiteX23729" fmla="*/ 4861721 w 12207421"/>
              <a:gd name="connsiteY23729" fmla="*/ 2238565 h 6933129"/>
              <a:gd name="connsiteX23730" fmla="*/ 4868776 w 12207421"/>
              <a:gd name="connsiteY23730" fmla="*/ 2244914 h 6933129"/>
              <a:gd name="connsiteX23731" fmla="*/ 4869481 w 12207421"/>
              <a:gd name="connsiteY23731" fmla="*/ 2259728 h 6933129"/>
              <a:gd name="connsiteX23732" fmla="*/ 4877947 w 12207421"/>
              <a:gd name="connsiteY23732" fmla="*/ 2259023 h 6933129"/>
              <a:gd name="connsiteX23733" fmla="*/ 4885707 w 12207421"/>
              <a:gd name="connsiteY23733" fmla="*/ 2265372 h 6933129"/>
              <a:gd name="connsiteX23734" fmla="*/ 4879357 w 12207421"/>
              <a:gd name="connsiteY23734" fmla="*/ 2273131 h 6933129"/>
              <a:gd name="connsiteX23735" fmla="*/ 4870187 w 12207421"/>
              <a:gd name="connsiteY23735" fmla="*/ 2273837 h 6933129"/>
              <a:gd name="connsiteX23736" fmla="*/ 4870892 w 12207421"/>
              <a:gd name="connsiteY23736" fmla="*/ 2281597 h 6933129"/>
              <a:gd name="connsiteX23737" fmla="*/ 4864543 w 12207421"/>
              <a:gd name="connsiteY23737" fmla="*/ 2288651 h 6933129"/>
              <a:gd name="connsiteX23738" fmla="*/ 4863838 w 12207421"/>
              <a:gd name="connsiteY23738" fmla="*/ 2288651 h 6933129"/>
              <a:gd name="connsiteX23739" fmla="*/ 4856784 w 12207421"/>
              <a:gd name="connsiteY23739" fmla="*/ 2282302 h 6933129"/>
              <a:gd name="connsiteX23740" fmla="*/ 4856784 w 12207421"/>
              <a:gd name="connsiteY23740" fmla="*/ 2275248 h 6933129"/>
              <a:gd name="connsiteX23741" fmla="*/ 4849023 w 12207421"/>
              <a:gd name="connsiteY23741" fmla="*/ 2275953 h 6933129"/>
              <a:gd name="connsiteX23742" fmla="*/ 4848317 w 12207421"/>
              <a:gd name="connsiteY23742" fmla="*/ 2275953 h 6933129"/>
              <a:gd name="connsiteX23743" fmla="*/ 4841263 w 12207421"/>
              <a:gd name="connsiteY23743" fmla="*/ 2269604 h 6933129"/>
              <a:gd name="connsiteX23744" fmla="*/ 4847612 w 12207421"/>
              <a:gd name="connsiteY23744" fmla="*/ 2261844 h 6933129"/>
              <a:gd name="connsiteX23745" fmla="*/ 4856078 w 12207421"/>
              <a:gd name="connsiteY23745" fmla="*/ 2261139 h 6933129"/>
              <a:gd name="connsiteX23746" fmla="*/ 4855373 w 12207421"/>
              <a:gd name="connsiteY23746" fmla="*/ 2245619 h 6933129"/>
              <a:gd name="connsiteX23747" fmla="*/ 4861721 w 12207421"/>
              <a:gd name="connsiteY23747" fmla="*/ 2238565 h 6933129"/>
              <a:gd name="connsiteX23748" fmla="*/ 4257863 w 12207421"/>
              <a:gd name="connsiteY23748" fmla="*/ 2236448 h 6933129"/>
              <a:gd name="connsiteX23749" fmla="*/ 4308655 w 12207421"/>
              <a:gd name="connsiteY23749" fmla="*/ 2286535 h 6933129"/>
              <a:gd name="connsiteX23750" fmla="*/ 4332640 w 12207421"/>
              <a:gd name="connsiteY23750" fmla="*/ 2374009 h 6933129"/>
              <a:gd name="connsiteX23751" fmla="*/ 4287492 w 12207421"/>
              <a:gd name="connsiteY23751" fmla="*/ 2453019 h 6933129"/>
              <a:gd name="connsiteX23752" fmla="*/ 4283965 w 12207421"/>
              <a:gd name="connsiteY23752" fmla="*/ 2453724 h 6933129"/>
              <a:gd name="connsiteX23753" fmla="*/ 4281143 w 12207421"/>
              <a:gd name="connsiteY23753" fmla="*/ 2453019 h 6933129"/>
              <a:gd name="connsiteX23754" fmla="*/ 4276910 w 12207421"/>
              <a:gd name="connsiteY23754" fmla="*/ 2448081 h 6933129"/>
              <a:gd name="connsiteX23755" fmla="*/ 4282554 w 12207421"/>
              <a:gd name="connsiteY23755" fmla="*/ 2422685 h 6933129"/>
              <a:gd name="connsiteX23756" fmla="*/ 4292430 w 12207421"/>
              <a:gd name="connsiteY23756" fmla="*/ 2421274 h 6933129"/>
              <a:gd name="connsiteX23757" fmla="*/ 4295251 w 12207421"/>
              <a:gd name="connsiteY23757" fmla="*/ 2427623 h 6933129"/>
              <a:gd name="connsiteX23758" fmla="*/ 4318531 w 12207421"/>
              <a:gd name="connsiteY23758" fmla="*/ 2371893 h 6933129"/>
              <a:gd name="connsiteX23759" fmla="*/ 4296662 w 12207421"/>
              <a:gd name="connsiteY23759" fmla="*/ 2292178 h 6933129"/>
              <a:gd name="connsiteX23760" fmla="*/ 4252220 w 12207421"/>
              <a:gd name="connsiteY23760" fmla="*/ 2249146 h 6933129"/>
              <a:gd name="connsiteX23761" fmla="*/ 4248693 w 12207421"/>
              <a:gd name="connsiteY23761" fmla="*/ 2239976 h 6933129"/>
              <a:gd name="connsiteX23762" fmla="*/ 4257863 w 12207421"/>
              <a:gd name="connsiteY23762" fmla="*/ 2236448 h 6933129"/>
              <a:gd name="connsiteX23763" fmla="*/ 11163461 w 12207421"/>
              <a:gd name="connsiteY23763" fmla="*/ 2229149 h 6933129"/>
              <a:gd name="connsiteX23764" fmla="*/ 11151468 w 12207421"/>
              <a:gd name="connsiteY23764" fmla="*/ 2248901 h 6933129"/>
              <a:gd name="connsiteX23765" fmla="*/ 11165577 w 12207421"/>
              <a:gd name="connsiteY23765" fmla="*/ 2270771 h 6933129"/>
              <a:gd name="connsiteX23766" fmla="*/ 11178981 w 12207421"/>
              <a:gd name="connsiteY23766" fmla="*/ 2267948 h 6933129"/>
              <a:gd name="connsiteX23767" fmla="*/ 11185330 w 12207421"/>
              <a:gd name="connsiteY23767" fmla="*/ 2258072 h 6933129"/>
              <a:gd name="connsiteX23768" fmla="*/ 11178981 w 12207421"/>
              <a:gd name="connsiteY23768" fmla="*/ 2241847 h 6933129"/>
              <a:gd name="connsiteX23769" fmla="*/ 11171926 w 12207421"/>
              <a:gd name="connsiteY23769" fmla="*/ 2242552 h 6933129"/>
              <a:gd name="connsiteX23770" fmla="*/ 11168399 w 12207421"/>
              <a:gd name="connsiteY23770" fmla="*/ 2233381 h 6933129"/>
              <a:gd name="connsiteX23771" fmla="*/ 11168399 w 12207421"/>
              <a:gd name="connsiteY23771" fmla="*/ 2232676 h 6933129"/>
              <a:gd name="connsiteX23772" fmla="*/ 11163461 w 12207421"/>
              <a:gd name="connsiteY23772" fmla="*/ 2229149 h 6933129"/>
              <a:gd name="connsiteX23773" fmla="*/ 1683716 w 12207421"/>
              <a:gd name="connsiteY23773" fmla="*/ 2226572 h 6933129"/>
              <a:gd name="connsiteX23774" fmla="*/ 1690770 w 12207421"/>
              <a:gd name="connsiteY23774" fmla="*/ 2232921 h 6933129"/>
              <a:gd name="connsiteX23775" fmla="*/ 1690066 w 12207421"/>
              <a:gd name="connsiteY23775" fmla="*/ 2254789 h 6933129"/>
              <a:gd name="connsiteX23776" fmla="*/ 1691476 w 12207421"/>
              <a:gd name="connsiteY23776" fmla="*/ 2326746 h 6933129"/>
              <a:gd name="connsiteX23777" fmla="*/ 1697825 w 12207421"/>
              <a:gd name="connsiteY23777" fmla="*/ 2330978 h 6933129"/>
              <a:gd name="connsiteX23778" fmla="*/ 1689360 w 12207421"/>
              <a:gd name="connsiteY23778" fmla="*/ 2354258 h 6933129"/>
              <a:gd name="connsiteX23779" fmla="*/ 1686538 w 12207421"/>
              <a:gd name="connsiteY23779" fmla="*/ 2354963 h 6933129"/>
              <a:gd name="connsiteX23780" fmla="*/ 1683012 w 12207421"/>
              <a:gd name="connsiteY23780" fmla="*/ 2354258 h 6933129"/>
              <a:gd name="connsiteX23781" fmla="*/ 1679483 w 12207421"/>
              <a:gd name="connsiteY23781" fmla="*/ 2348614 h 6933129"/>
              <a:gd name="connsiteX23782" fmla="*/ 1677367 w 12207421"/>
              <a:gd name="connsiteY23782" fmla="*/ 2299233 h 6933129"/>
              <a:gd name="connsiteX23783" fmla="*/ 1652677 w 12207421"/>
              <a:gd name="connsiteY23783" fmla="*/ 2317575 h 6933129"/>
              <a:gd name="connsiteX23784" fmla="*/ 1626574 w 12207421"/>
              <a:gd name="connsiteY23784" fmla="*/ 2295706 h 6933129"/>
              <a:gd name="connsiteX23785" fmla="*/ 1638568 w 12207421"/>
              <a:gd name="connsiteY23785" fmla="*/ 2248441 h 6933129"/>
              <a:gd name="connsiteX23786" fmla="*/ 1676662 w 12207421"/>
              <a:gd name="connsiteY23786" fmla="*/ 2235743 h 6933129"/>
              <a:gd name="connsiteX23787" fmla="*/ 1676662 w 12207421"/>
              <a:gd name="connsiteY23787" fmla="*/ 2233626 h 6933129"/>
              <a:gd name="connsiteX23788" fmla="*/ 1683716 w 12207421"/>
              <a:gd name="connsiteY23788" fmla="*/ 2226572 h 6933129"/>
              <a:gd name="connsiteX23789" fmla="*/ 10066837 w 12207421"/>
              <a:gd name="connsiteY23789" fmla="*/ 2226472 h 6933129"/>
              <a:gd name="connsiteX23790" fmla="*/ 10071070 w 12207421"/>
              <a:gd name="connsiteY23790" fmla="*/ 2235642 h 6933129"/>
              <a:gd name="connsiteX23791" fmla="*/ 10065426 w 12207421"/>
              <a:gd name="connsiteY23791" fmla="*/ 2252573 h 6933129"/>
              <a:gd name="connsiteX23792" fmla="*/ 10059077 w 12207421"/>
              <a:gd name="connsiteY23792" fmla="*/ 2257511 h 6933129"/>
              <a:gd name="connsiteX23793" fmla="*/ 10056961 w 12207421"/>
              <a:gd name="connsiteY23793" fmla="*/ 2256806 h 6933129"/>
              <a:gd name="connsiteX23794" fmla="*/ 10052022 w 12207421"/>
              <a:gd name="connsiteY23794" fmla="*/ 2247635 h 6933129"/>
              <a:gd name="connsiteX23795" fmla="*/ 10057666 w 12207421"/>
              <a:gd name="connsiteY23795" fmla="*/ 2230704 h 6933129"/>
              <a:gd name="connsiteX23796" fmla="*/ 10066837 w 12207421"/>
              <a:gd name="connsiteY23796" fmla="*/ 2226472 h 6933129"/>
              <a:gd name="connsiteX23797" fmla="*/ 614284 w 12207421"/>
              <a:gd name="connsiteY23797" fmla="*/ 2223751 h 6933129"/>
              <a:gd name="connsiteX23798" fmla="*/ 602291 w 12207421"/>
              <a:gd name="connsiteY23798" fmla="*/ 2243503 h 6933129"/>
              <a:gd name="connsiteX23799" fmla="*/ 616401 w 12207421"/>
              <a:gd name="connsiteY23799" fmla="*/ 2265372 h 6933129"/>
              <a:gd name="connsiteX23800" fmla="*/ 629806 w 12207421"/>
              <a:gd name="connsiteY23800" fmla="*/ 2262550 h 6933129"/>
              <a:gd name="connsiteX23801" fmla="*/ 636155 w 12207421"/>
              <a:gd name="connsiteY23801" fmla="*/ 2252674 h 6933129"/>
              <a:gd name="connsiteX23802" fmla="*/ 629806 w 12207421"/>
              <a:gd name="connsiteY23802" fmla="*/ 2236449 h 6933129"/>
              <a:gd name="connsiteX23803" fmla="*/ 622750 w 12207421"/>
              <a:gd name="connsiteY23803" fmla="*/ 2237154 h 6933129"/>
              <a:gd name="connsiteX23804" fmla="*/ 619223 w 12207421"/>
              <a:gd name="connsiteY23804" fmla="*/ 2227983 h 6933129"/>
              <a:gd name="connsiteX23805" fmla="*/ 619223 w 12207421"/>
              <a:gd name="connsiteY23805" fmla="*/ 2227278 h 6933129"/>
              <a:gd name="connsiteX23806" fmla="*/ 614284 w 12207421"/>
              <a:gd name="connsiteY23806" fmla="*/ 2223751 h 6933129"/>
              <a:gd name="connsiteX23807" fmla="*/ 2100624 w 12207421"/>
              <a:gd name="connsiteY23807" fmla="*/ 2220928 h 6933129"/>
              <a:gd name="connsiteX23808" fmla="*/ 2104857 w 12207421"/>
              <a:gd name="connsiteY23808" fmla="*/ 2227277 h 6933129"/>
              <a:gd name="connsiteX23809" fmla="*/ 2111911 w 12207421"/>
              <a:gd name="connsiteY23809" fmla="*/ 2302761 h 6933129"/>
              <a:gd name="connsiteX23810" fmla="*/ 2105562 w 12207421"/>
              <a:gd name="connsiteY23810" fmla="*/ 2310520 h 6933129"/>
              <a:gd name="connsiteX23811" fmla="*/ 2104857 w 12207421"/>
              <a:gd name="connsiteY23811" fmla="*/ 2310520 h 6933129"/>
              <a:gd name="connsiteX23812" fmla="*/ 2097802 w 12207421"/>
              <a:gd name="connsiteY23812" fmla="*/ 2304171 h 6933129"/>
              <a:gd name="connsiteX23813" fmla="*/ 2092913 w 12207421"/>
              <a:gd name="connsiteY23813" fmla="*/ 2248440 h 6933129"/>
              <a:gd name="connsiteX23814" fmla="*/ 2081626 w 12207421"/>
              <a:gd name="connsiteY23814" fmla="*/ 2264666 h 6933129"/>
              <a:gd name="connsiteX23815" fmla="*/ 2071750 w 12207421"/>
              <a:gd name="connsiteY23815" fmla="*/ 2266077 h 6933129"/>
              <a:gd name="connsiteX23816" fmla="*/ 2070339 w 12207421"/>
              <a:gd name="connsiteY23816" fmla="*/ 2256201 h 6933129"/>
              <a:gd name="connsiteX23817" fmla="*/ 2092913 w 12207421"/>
              <a:gd name="connsiteY23817" fmla="*/ 2223750 h 6933129"/>
              <a:gd name="connsiteX23818" fmla="*/ 2100624 w 12207421"/>
              <a:gd name="connsiteY23818" fmla="*/ 2220928 h 6933129"/>
              <a:gd name="connsiteX23819" fmla="*/ 4710051 w 12207421"/>
              <a:gd name="connsiteY23819" fmla="*/ 2215990 h 6933129"/>
              <a:gd name="connsiteX23820" fmla="*/ 4719927 w 12207421"/>
              <a:gd name="connsiteY23820" fmla="*/ 2217401 h 6933129"/>
              <a:gd name="connsiteX23821" fmla="*/ 4718516 w 12207421"/>
              <a:gd name="connsiteY23821" fmla="*/ 2227277 h 6933129"/>
              <a:gd name="connsiteX23822" fmla="*/ 4682539 w 12207421"/>
              <a:gd name="connsiteY23822" fmla="*/ 2261844 h 6933129"/>
              <a:gd name="connsiteX23823" fmla="*/ 4718516 w 12207421"/>
              <a:gd name="connsiteY23823" fmla="*/ 2291473 h 6933129"/>
              <a:gd name="connsiteX23824" fmla="*/ 4719222 w 12207421"/>
              <a:gd name="connsiteY23824" fmla="*/ 2301349 h 6933129"/>
              <a:gd name="connsiteX23825" fmla="*/ 4713578 w 12207421"/>
              <a:gd name="connsiteY23825" fmla="*/ 2304170 h 6933129"/>
              <a:gd name="connsiteX23826" fmla="*/ 4709346 w 12207421"/>
              <a:gd name="connsiteY23826" fmla="*/ 2302760 h 6933129"/>
              <a:gd name="connsiteX23827" fmla="*/ 4673368 w 12207421"/>
              <a:gd name="connsiteY23827" fmla="*/ 2273131 h 6933129"/>
              <a:gd name="connsiteX23828" fmla="*/ 4650089 w 12207421"/>
              <a:gd name="connsiteY23828" fmla="*/ 2307698 h 6933129"/>
              <a:gd name="connsiteX23829" fmla="*/ 4643740 w 12207421"/>
              <a:gd name="connsiteY23829" fmla="*/ 2311225 h 6933129"/>
              <a:gd name="connsiteX23830" fmla="*/ 4640213 w 12207421"/>
              <a:gd name="connsiteY23830" fmla="*/ 2310519 h 6933129"/>
              <a:gd name="connsiteX23831" fmla="*/ 4638096 w 12207421"/>
              <a:gd name="connsiteY23831" fmla="*/ 2299232 h 6933129"/>
              <a:gd name="connsiteX23832" fmla="*/ 4662787 w 12207421"/>
              <a:gd name="connsiteY23832" fmla="*/ 2263255 h 6933129"/>
              <a:gd name="connsiteX23833" fmla="*/ 4641624 w 12207421"/>
              <a:gd name="connsiteY23833" fmla="*/ 2246324 h 6933129"/>
              <a:gd name="connsiteX23834" fmla="*/ 4640918 w 12207421"/>
              <a:gd name="connsiteY23834" fmla="*/ 2236448 h 6933129"/>
              <a:gd name="connsiteX23835" fmla="*/ 4650794 w 12207421"/>
              <a:gd name="connsiteY23835" fmla="*/ 2235743 h 6933129"/>
              <a:gd name="connsiteX23836" fmla="*/ 4671958 w 12207421"/>
              <a:gd name="connsiteY23836" fmla="*/ 2252673 h 6933129"/>
              <a:gd name="connsiteX23837" fmla="*/ 4710051 w 12207421"/>
              <a:gd name="connsiteY23837" fmla="*/ 2215990 h 6933129"/>
              <a:gd name="connsiteX23838" fmla="*/ 4801054 w 12207421"/>
              <a:gd name="connsiteY23838" fmla="*/ 2215285 h 6933129"/>
              <a:gd name="connsiteX23839" fmla="*/ 4808814 w 12207421"/>
              <a:gd name="connsiteY23839" fmla="*/ 2221634 h 6933129"/>
              <a:gd name="connsiteX23840" fmla="*/ 4818690 w 12207421"/>
              <a:gd name="connsiteY23840" fmla="*/ 2298528 h 6933129"/>
              <a:gd name="connsiteX23841" fmla="*/ 4812341 w 12207421"/>
              <a:gd name="connsiteY23841" fmla="*/ 2306288 h 6933129"/>
              <a:gd name="connsiteX23842" fmla="*/ 4811636 w 12207421"/>
              <a:gd name="connsiteY23842" fmla="*/ 2306288 h 6933129"/>
              <a:gd name="connsiteX23843" fmla="*/ 4804581 w 12207421"/>
              <a:gd name="connsiteY23843" fmla="*/ 2299939 h 6933129"/>
              <a:gd name="connsiteX23844" fmla="*/ 4794704 w 12207421"/>
              <a:gd name="connsiteY23844" fmla="*/ 2223045 h 6933129"/>
              <a:gd name="connsiteX23845" fmla="*/ 4801054 w 12207421"/>
              <a:gd name="connsiteY23845" fmla="*/ 2215285 h 6933129"/>
              <a:gd name="connsiteX23846" fmla="*/ 8580472 w 12207421"/>
              <a:gd name="connsiteY23846" fmla="*/ 2214479 h 6933129"/>
              <a:gd name="connsiteX23847" fmla="*/ 8570596 w 12207421"/>
              <a:gd name="connsiteY23847" fmla="*/ 2216596 h 6933129"/>
              <a:gd name="connsiteX23848" fmla="*/ 8567069 w 12207421"/>
              <a:gd name="connsiteY23848" fmla="*/ 2222239 h 6933129"/>
              <a:gd name="connsiteX23849" fmla="*/ 8566363 w 12207421"/>
              <a:gd name="connsiteY23849" fmla="*/ 2224355 h 6933129"/>
              <a:gd name="connsiteX23850" fmla="*/ 8567069 w 12207421"/>
              <a:gd name="connsiteY23850" fmla="*/ 2232821 h 6933129"/>
              <a:gd name="connsiteX23851" fmla="*/ 8550137 w 12207421"/>
              <a:gd name="connsiteY23851" fmla="*/ 2274442 h 6933129"/>
              <a:gd name="connsiteX23852" fmla="*/ 8559308 w 12207421"/>
              <a:gd name="connsiteY23852" fmla="*/ 2294900 h 6933129"/>
              <a:gd name="connsiteX23853" fmla="*/ 8572007 w 12207421"/>
              <a:gd name="connsiteY23853" fmla="*/ 2299838 h 6933129"/>
              <a:gd name="connsiteX23854" fmla="*/ 8589643 w 12207421"/>
              <a:gd name="connsiteY23854" fmla="*/ 2285729 h 6933129"/>
              <a:gd name="connsiteX23855" fmla="*/ 8595286 w 12207421"/>
              <a:gd name="connsiteY23855" fmla="*/ 2258217 h 6933129"/>
              <a:gd name="connsiteX23856" fmla="*/ 8594581 w 12207421"/>
              <a:gd name="connsiteY23856" fmla="*/ 2230705 h 6933129"/>
              <a:gd name="connsiteX23857" fmla="*/ 8580472 w 12207421"/>
              <a:gd name="connsiteY23857" fmla="*/ 2214479 h 6933129"/>
              <a:gd name="connsiteX23858" fmla="*/ 9532818 w 12207421"/>
              <a:gd name="connsiteY23858" fmla="*/ 2213069 h 6933129"/>
              <a:gd name="connsiteX23859" fmla="*/ 9540578 w 12207421"/>
              <a:gd name="connsiteY23859" fmla="*/ 2219418 h 6933129"/>
              <a:gd name="connsiteX23860" fmla="*/ 9553276 w 12207421"/>
              <a:gd name="connsiteY23860" fmla="*/ 2280086 h 6933129"/>
              <a:gd name="connsiteX23861" fmla="*/ 9559625 w 12207421"/>
              <a:gd name="connsiteY23861" fmla="*/ 2278675 h 6933129"/>
              <a:gd name="connsiteX23862" fmla="*/ 9585727 w 12207421"/>
              <a:gd name="connsiteY23862" fmla="*/ 2286435 h 6933129"/>
              <a:gd name="connsiteX23863" fmla="*/ 9594192 w 12207421"/>
              <a:gd name="connsiteY23863" fmla="*/ 2311125 h 6933129"/>
              <a:gd name="connsiteX23864" fmla="*/ 9578672 w 12207421"/>
              <a:gd name="connsiteY23864" fmla="*/ 2333699 h 6933129"/>
              <a:gd name="connsiteX23865" fmla="*/ 9575145 w 12207421"/>
              <a:gd name="connsiteY23865" fmla="*/ 2334405 h 6933129"/>
              <a:gd name="connsiteX23866" fmla="*/ 9573029 w 12207421"/>
              <a:gd name="connsiteY23866" fmla="*/ 2333699 h 6933129"/>
              <a:gd name="connsiteX23867" fmla="*/ 9548338 w 12207421"/>
              <a:gd name="connsiteY23867" fmla="*/ 2305481 h 6933129"/>
              <a:gd name="connsiteX23868" fmla="*/ 9546928 w 12207421"/>
              <a:gd name="connsiteY23868" fmla="*/ 2302660 h 6933129"/>
              <a:gd name="connsiteX23869" fmla="*/ 9540578 w 12207421"/>
              <a:gd name="connsiteY23869" fmla="*/ 2302660 h 6933129"/>
              <a:gd name="connsiteX23870" fmla="*/ 9537050 w 12207421"/>
              <a:gd name="connsiteY23870" fmla="*/ 2293489 h 6933129"/>
              <a:gd name="connsiteX23871" fmla="*/ 9541284 w 12207421"/>
              <a:gd name="connsiteY23871" fmla="*/ 2287845 h 6933129"/>
              <a:gd name="connsiteX23872" fmla="*/ 9526469 w 12207421"/>
              <a:gd name="connsiteY23872" fmla="*/ 2220828 h 6933129"/>
              <a:gd name="connsiteX23873" fmla="*/ 9532818 w 12207421"/>
              <a:gd name="connsiteY23873" fmla="*/ 2213069 h 6933129"/>
              <a:gd name="connsiteX23874" fmla="*/ 3586284 w 12207421"/>
              <a:gd name="connsiteY23874" fmla="*/ 2212463 h 6933129"/>
              <a:gd name="connsiteX23875" fmla="*/ 3590517 w 12207421"/>
              <a:gd name="connsiteY23875" fmla="*/ 2218812 h 6933129"/>
              <a:gd name="connsiteX23876" fmla="*/ 3597571 w 12207421"/>
              <a:gd name="connsiteY23876" fmla="*/ 2294296 h 6933129"/>
              <a:gd name="connsiteX23877" fmla="*/ 3591222 w 12207421"/>
              <a:gd name="connsiteY23877" fmla="*/ 2302055 h 6933129"/>
              <a:gd name="connsiteX23878" fmla="*/ 3590517 w 12207421"/>
              <a:gd name="connsiteY23878" fmla="*/ 2302055 h 6933129"/>
              <a:gd name="connsiteX23879" fmla="*/ 3583462 w 12207421"/>
              <a:gd name="connsiteY23879" fmla="*/ 2295706 h 6933129"/>
              <a:gd name="connsiteX23880" fmla="*/ 3578525 w 12207421"/>
              <a:gd name="connsiteY23880" fmla="*/ 2239975 h 6933129"/>
              <a:gd name="connsiteX23881" fmla="*/ 3567236 w 12207421"/>
              <a:gd name="connsiteY23881" fmla="*/ 2256202 h 6933129"/>
              <a:gd name="connsiteX23882" fmla="*/ 3557360 w 12207421"/>
              <a:gd name="connsiteY23882" fmla="*/ 2257612 h 6933129"/>
              <a:gd name="connsiteX23883" fmla="*/ 3555949 w 12207421"/>
              <a:gd name="connsiteY23883" fmla="*/ 2247736 h 6933129"/>
              <a:gd name="connsiteX23884" fmla="*/ 3578525 w 12207421"/>
              <a:gd name="connsiteY23884" fmla="*/ 2215285 h 6933129"/>
              <a:gd name="connsiteX23885" fmla="*/ 3586284 w 12207421"/>
              <a:gd name="connsiteY23885" fmla="*/ 2212463 h 6933129"/>
              <a:gd name="connsiteX23886" fmla="*/ 2674132 w 12207421"/>
              <a:gd name="connsiteY23886" fmla="*/ 2212402 h 6933129"/>
              <a:gd name="connsiteX23887" fmla="*/ 2688962 w 12207421"/>
              <a:gd name="connsiteY23887" fmla="*/ 2215286 h 6933129"/>
              <a:gd name="connsiteX23888" fmla="*/ 2684023 w 12207421"/>
              <a:gd name="connsiteY23888" fmla="*/ 2223751 h 6933129"/>
              <a:gd name="connsiteX23889" fmla="*/ 2682613 w 12207421"/>
              <a:gd name="connsiteY23889" fmla="*/ 2223751 h 6933129"/>
              <a:gd name="connsiteX23890" fmla="*/ 2675558 w 12207421"/>
              <a:gd name="connsiteY23890" fmla="*/ 2218108 h 6933129"/>
              <a:gd name="connsiteX23891" fmla="*/ 4899109 w 12207421"/>
              <a:gd name="connsiteY23891" fmla="*/ 2211758 h 6933129"/>
              <a:gd name="connsiteX23892" fmla="*/ 4908985 w 12207421"/>
              <a:gd name="connsiteY23892" fmla="*/ 2211758 h 6933129"/>
              <a:gd name="connsiteX23893" fmla="*/ 4932266 w 12207421"/>
              <a:gd name="connsiteY23893" fmla="*/ 2234332 h 6933129"/>
              <a:gd name="connsiteX23894" fmla="*/ 4949902 w 12207421"/>
              <a:gd name="connsiteY23894" fmla="*/ 2213169 h 6933129"/>
              <a:gd name="connsiteX23895" fmla="*/ 4959778 w 12207421"/>
              <a:gd name="connsiteY23895" fmla="*/ 2213169 h 6933129"/>
              <a:gd name="connsiteX23896" fmla="*/ 4959778 w 12207421"/>
              <a:gd name="connsiteY23896" fmla="*/ 2223045 h 6933129"/>
              <a:gd name="connsiteX23897" fmla="*/ 4942847 w 12207421"/>
              <a:gd name="connsiteY23897" fmla="*/ 2244208 h 6933129"/>
              <a:gd name="connsiteX23898" fmla="*/ 4967538 w 12207421"/>
              <a:gd name="connsiteY23898" fmla="*/ 2267488 h 6933129"/>
              <a:gd name="connsiteX23899" fmla="*/ 4967538 w 12207421"/>
              <a:gd name="connsiteY23899" fmla="*/ 2277364 h 6933129"/>
              <a:gd name="connsiteX23900" fmla="*/ 4962600 w 12207421"/>
              <a:gd name="connsiteY23900" fmla="*/ 2279481 h 6933129"/>
              <a:gd name="connsiteX23901" fmla="*/ 4957662 w 12207421"/>
              <a:gd name="connsiteY23901" fmla="*/ 2277364 h 6933129"/>
              <a:gd name="connsiteX23902" fmla="*/ 4935793 w 12207421"/>
              <a:gd name="connsiteY23902" fmla="*/ 2256201 h 6933129"/>
              <a:gd name="connsiteX23903" fmla="*/ 4923095 w 12207421"/>
              <a:gd name="connsiteY23903" fmla="*/ 2285829 h 6933129"/>
              <a:gd name="connsiteX23904" fmla="*/ 4916041 w 12207421"/>
              <a:gd name="connsiteY23904" fmla="*/ 2290768 h 6933129"/>
              <a:gd name="connsiteX23905" fmla="*/ 4913924 w 12207421"/>
              <a:gd name="connsiteY23905" fmla="*/ 2290768 h 6933129"/>
              <a:gd name="connsiteX23906" fmla="*/ 4908985 w 12207421"/>
              <a:gd name="connsiteY23906" fmla="*/ 2282302 h 6933129"/>
              <a:gd name="connsiteX23907" fmla="*/ 4924506 w 12207421"/>
              <a:gd name="connsiteY23907" fmla="*/ 2246325 h 6933129"/>
              <a:gd name="connsiteX23908" fmla="*/ 4899109 w 12207421"/>
              <a:gd name="connsiteY23908" fmla="*/ 2221634 h 6933129"/>
              <a:gd name="connsiteX23909" fmla="*/ 4899109 w 12207421"/>
              <a:gd name="connsiteY23909" fmla="*/ 2211758 h 6933129"/>
              <a:gd name="connsiteX23910" fmla="*/ 7994955 w 12207421"/>
              <a:gd name="connsiteY23910" fmla="*/ 2211658 h 6933129"/>
              <a:gd name="connsiteX23911" fmla="*/ 7863743 w 12207421"/>
              <a:gd name="connsiteY23911" fmla="*/ 2459268 h 6933129"/>
              <a:gd name="connsiteX23912" fmla="*/ 8112058 w 12207421"/>
              <a:gd name="connsiteY23912" fmla="*/ 2446570 h 6933129"/>
              <a:gd name="connsiteX23913" fmla="*/ 1988508 w 12207421"/>
              <a:gd name="connsiteY23913" fmla="*/ 2208936 h 6933129"/>
              <a:gd name="connsiteX23914" fmla="*/ 1998385 w 12207421"/>
              <a:gd name="connsiteY23914" fmla="*/ 2208936 h 6933129"/>
              <a:gd name="connsiteX23915" fmla="*/ 1998385 w 12207421"/>
              <a:gd name="connsiteY23915" fmla="*/ 2218812 h 6933129"/>
              <a:gd name="connsiteX23916" fmla="*/ 1957468 w 12207421"/>
              <a:gd name="connsiteY23916" fmla="*/ 2359900 h 6933129"/>
              <a:gd name="connsiteX23917" fmla="*/ 1975104 w 12207421"/>
              <a:gd name="connsiteY23917" fmla="*/ 2397994 h 6933129"/>
              <a:gd name="connsiteX23918" fmla="*/ 2009672 w 12207421"/>
              <a:gd name="connsiteY23918" fmla="*/ 2412809 h 6933129"/>
              <a:gd name="connsiteX23919" fmla="*/ 2017432 w 12207421"/>
              <a:gd name="connsiteY23919" fmla="*/ 2419158 h 6933129"/>
              <a:gd name="connsiteX23920" fmla="*/ 2011083 w 12207421"/>
              <a:gd name="connsiteY23920" fmla="*/ 2426917 h 6933129"/>
              <a:gd name="connsiteX23921" fmla="*/ 2005439 w 12207421"/>
              <a:gd name="connsiteY23921" fmla="*/ 2427623 h 6933129"/>
              <a:gd name="connsiteX23922" fmla="*/ 1964522 w 12207421"/>
              <a:gd name="connsiteY23922" fmla="*/ 2407871 h 6933129"/>
              <a:gd name="connsiteX23923" fmla="*/ 1944064 w 12207421"/>
              <a:gd name="connsiteY23923" fmla="*/ 2363428 h 6933129"/>
              <a:gd name="connsiteX23924" fmla="*/ 1988508 w 12207421"/>
              <a:gd name="connsiteY23924" fmla="*/ 2208936 h 6933129"/>
              <a:gd name="connsiteX23925" fmla="*/ 2672736 w 12207421"/>
              <a:gd name="connsiteY23925" fmla="*/ 2206820 h 6933129"/>
              <a:gd name="connsiteX23926" fmla="*/ 2674132 w 12207421"/>
              <a:gd name="connsiteY23926" fmla="*/ 2212402 h 6933129"/>
              <a:gd name="connsiteX23927" fmla="*/ 2666308 w 12207421"/>
              <a:gd name="connsiteY23927" fmla="*/ 2210881 h 6933129"/>
              <a:gd name="connsiteX23928" fmla="*/ 8481004 w 12207421"/>
              <a:gd name="connsiteY23928" fmla="*/ 2206719 h 6933129"/>
              <a:gd name="connsiteX23929" fmla="*/ 8485942 w 12207421"/>
              <a:gd name="connsiteY23929" fmla="*/ 2213774 h 6933129"/>
              <a:gd name="connsiteX23930" fmla="*/ 8483121 w 12207421"/>
              <a:gd name="connsiteY23930" fmla="*/ 2312535 h 6933129"/>
              <a:gd name="connsiteX23931" fmla="*/ 8476066 w 12207421"/>
              <a:gd name="connsiteY23931" fmla="*/ 2319590 h 6933129"/>
              <a:gd name="connsiteX23932" fmla="*/ 8469012 w 12207421"/>
              <a:gd name="connsiteY23932" fmla="*/ 2312535 h 6933129"/>
              <a:gd name="connsiteX23933" fmla="*/ 8471128 w 12207421"/>
              <a:gd name="connsiteY23933" fmla="*/ 2239875 h 6933129"/>
              <a:gd name="connsiteX23934" fmla="*/ 8462663 w 12207421"/>
              <a:gd name="connsiteY23934" fmla="*/ 2253278 h 6933129"/>
              <a:gd name="connsiteX23935" fmla="*/ 8452786 w 12207421"/>
              <a:gd name="connsiteY23935" fmla="*/ 2255396 h 6933129"/>
              <a:gd name="connsiteX23936" fmla="*/ 8450670 w 12207421"/>
              <a:gd name="connsiteY23936" fmla="*/ 2245518 h 6933129"/>
              <a:gd name="connsiteX23937" fmla="*/ 8473244 w 12207421"/>
              <a:gd name="connsiteY23937" fmla="*/ 2209541 h 6933129"/>
              <a:gd name="connsiteX23938" fmla="*/ 8481004 w 12207421"/>
              <a:gd name="connsiteY23938" fmla="*/ 2206719 h 6933129"/>
              <a:gd name="connsiteX23939" fmla="*/ 2638170 w 12207421"/>
              <a:gd name="connsiteY23939" fmla="*/ 2205409 h 6933129"/>
              <a:gd name="connsiteX23940" fmla="*/ 2666308 w 12207421"/>
              <a:gd name="connsiteY23940" fmla="*/ 2210881 h 6933129"/>
              <a:gd name="connsiteX23941" fmla="*/ 2659333 w 12207421"/>
              <a:gd name="connsiteY23941" fmla="*/ 2215286 h 6933129"/>
              <a:gd name="connsiteX23942" fmla="*/ 2638170 w 12207421"/>
              <a:gd name="connsiteY23942" fmla="*/ 2205409 h 6933129"/>
              <a:gd name="connsiteX23943" fmla="*/ 2291093 w 12207421"/>
              <a:gd name="connsiteY23943" fmla="*/ 2204703 h 6933129"/>
              <a:gd name="connsiteX23944" fmla="*/ 2300969 w 12207421"/>
              <a:gd name="connsiteY23944" fmla="*/ 2205409 h 6933129"/>
              <a:gd name="connsiteX23945" fmla="*/ 2331304 w 12207421"/>
              <a:gd name="connsiteY23945" fmla="*/ 2463601 h 6933129"/>
              <a:gd name="connsiteX23946" fmla="*/ 2324955 w 12207421"/>
              <a:gd name="connsiteY23946" fmla="*/ 2467128 h 6933129"/>
              <a:gd name="connsiteX23947" fmla="*/ 2321428 w 12207421"/>
              <a:gd name="connsiteY23947" fmla="*/ 2466423 h 6933129"/>
              <a:gd name="connsiteX23948" fmla="*/ 2318606 w 12207421"/>
              <a:gd name="connsiteY23948" fmla="*/ 2457252 h 6933129"/>
              <a:gd name="connsiteX23949" fmla="*/ 2290387 w 12207421"/>
              <a:gd name="connsiteY23949" fmla="*/ 2214579 h 6933129"/>
              <a:gd name="connsiteX23950" fmla="*/ 2291093 w 12207421"/>
              <a:gd name="connsiteY23950" fmla="*/ 2204703 h 6933129"/>
              <a:gd name="connsiteX23951" fmla="*/ 4609879 w 12207421"/>
              <a:gd name="connsiteY23951" fmla="*/ 2202587 h 6933129"/>
              <a:gd name="connsiteX23952" fmla="*/ 4614817 w 12207421"/>
              <a:gd name="connsiteY23952" fmla="*/ 2211052 h 6933129"/>
              <a:gd name="connsiteX23953" fmla="*/ 4634569 w 12207421"/>
              <a:gd name="connsiteY23953" fmla="*/ 2687225 h 6933129"/>
              <a:gd name="connsiteX23954" fmla="*/ 4630336 w 12207421"/>
              <a:gd name="connsiteY23954" fmla="*/ 2696396 h 6933129"/>
              <a:gd name="connsiteX23955" fmla="*/ 4628220 w 12207421"/>
              <a:gd name="connsiteY23955" fmla="*/ 2697101 h 6933129"/>
              <a:gd name="connsiteX23956" fmla="*/ 4621871 w 12207421"/>
              <a:gd name="connsiteY23956" fmla="*/ 2692869 h 6933129"/>
              <a:gd name="connsiteX23957" fmla="*/ 4601414 w 12207421"/>
              <a:gd name="connsiteY23957" fmla="*/ 2207525 h 6933129"/>
              <a:gd name="connsiteX23958" fmla="*/ 4609879 w 12207421"/>
              <a:gd name="connsiteY23958" fmla="*/ 2202587 h 6933129"/>
              <a:gd name="connsiteX23959" fmla="*/ 10381464 w 12207421"/>
              <a:gd name="connsiteY23959" fmla="*/ 2202487 h 6933129"/>
              <a:gd name="connsiteX23960" fmla="*/ 10386402 w 12207421"/>
              <a:gd name="connsiteY23960" fmla="*/ 2210952 h 6933129"/>
              <a:gd name="connsiteX23961" fmla="*/ 10380758 w 12207421"/>
              <a:gd name="connsiteY23961" fmla="*/ 2234232 h 6933129"/>
              <a:gd name="connsiteX23962" fmla="*/ 10373704 w 12207421"/>
              <a:gd name="connsiteY23962" fmla="*/ 2239875 h 6933129"/>
              <a:gd name="connsiteX23963" fmla="*/ 10372293 w 12207421"/>
              <a:gd name="connsiteY23963" fmla="*/ 2239170 h 6933129"/>
              <a:gd name="connsiteX23964" fmla="*/ 10367354 w 12207421"/>
              <a:gd name="connsiteY23964" fmla="*/ 2230705 h 6933129"/>
              <a:gd name="connsiteX23965" fmla="*/ 10372998 w 12207421"/>
              <a:gd name="connsiteY23965" fmla="*/ 2207425 h 6933129"/>
              <a:gd name="connsiteX23966" fmla="*/ 10381464 w 12207421"/>
              <a:gd name="connsiteY23966" fmla="*/ 2202487 h 6933129"/>
              <a:gd name="connsiteX23967" fmla="*/ 8583294 w 12207421"/>
              <a:gd name="connsiteY23967" fmla="*/ 2201076 h 6933129"/>
              <a:gd name="connsiteX23968" fmla="*/ 8607984 w 12207421"/>
              <a:gd name="connsiteY23968" fmla="*/ 2227177 h 6933129"/>
              <a:gd name="connsiteX23969" fmla="*/ 8609395 w 12207421"/>
              <a:gd name="connsiteY23969" fmla="*/ 2259628 h 6933129"/>
              <a:gd name="connsiteX23970" fmla="*/ 8602341 w 12207421"/>
              <a:gd name="connsiteY23970" fmla="*/ 2292078 h 6933129"/>
              <a:gd name="connsiteX23971" fmla="*/ 8573418 w 12207421"/>
              <a:gd name="connsiteY23971" fmla="*/ 2313947 h 6933129"/>
              <a:gd name="connsiteX23972" fmla="*/ 8571301 w 12207421"/>
              <a:gd name="connsiteY23972" fmla="*/ 2313947 h 6933129"/>
              <a:gd name="connsiteX23973" fmla="*/ 8550137 w 12207421"/>
              <a:gd name="connsiteY23973" fmla="*/ 2305481 h 6933129"/>
              <a:gd name="connsiteX23974" fmla="*/ 8536734 w 12207421"/>
              <a:gd name="connsiteY23974" fmla="*/ 2274442 h 6933129"/>
              <a:gd name="connsiteX23975" fmla="*/ 8554370 w 12207421"/>
              <a:gd name="connsiteY23975" fmla="*/ 2226472 h 6933129"/>
              <a:gd name="connsiteX23976" fmla="*/ 8552253 w 12207421"/>
              <a:gd name="connsiteY23976" fmla="*/ 2221534 h 6933129"/>
              <a:gd name="connsiteX23977" fmla="*/ 8561425 w 12207421"/>
              <a:gd name="connsiteY23977" fmla="*/ 2205309 h 6933129"/>
              <a:gd name="connsiteX23978" fmla="*/ 8583294 w 12207421"/>
              <a:gd name="connsiteY23978" fmla="*/ 2201076 h 6933129"/>
              <a:gd name="connsiteX23979" fmla="*/ 10753599 w 12207421"/>
              <a:gd name="connsiteY23979" fmla="*/ 2200931 h 6933129"/>
              <a:gd name="connsiteX23980" fmla="*/ 10760655 w 12207421"/>
              <a:gd name="connsiteY23980" fmla="*/ 2207985 h 6933129"/>
              <a:gd name="connsiteX23981" fmla="*/ 10764182 w 12207421"/>
              <a:gd name="connsiteY23981" fmla="*/ 2280646 h 6933129"/>
              <a:gd name="connsiteX23982" fmla="*/ 10757127 w 12207421"/>
              <a:gd name="connsiteY23982" fmla="*/ 2287701 h 6933129"/>
              <a:gd name="connsiteX23983" fmla="*/ 10750072 w 12207421"/>
              <a:gd name="connsiteY23983" fmla="*/ 2280646 h 6933129"/>
              <a:gd name="connsiteX23984" fmla="*/ 10746545 w 12207421"/>
              <a:gd name="connsiteY23984" fmla="*/ 2207985 h 6933129"/>
              <a:gd name="connsiteX23985" fmla="*/ 10753599 w 12207421"/>
              <a:gd name="connsiteY23985" fmla="*/ 2200931 h 6933129"/>
              <a:gd name="connsiteX23986" fmla="*/ 5118502 w 12207421"/>
              <a:gd name="connsiteY23986" fmla="*/ 2200471 h 6933129"/>
              <a:gd name="connsiteX23987" fmla="*/ 5125557 w 12207421"/>
              <a:gd name="connsiteY23987" fmla="*/ 2207525 h 6933129"/>
              <a:gd name="connsiteX23988" fmla="*/ 5129084 w 12207421"/>
              <a:gd name="connsiteY23988" fmla="*/ 2280186 h 6933129"/>
              <a:gd name="connsiteX23989" fmla="*/ 5122029 w 12207421"/>
              <a:gd name="connsiteY23989" fmla="*/ 2287240 h 6933129"/>
              <a:gd name="connsiteX23990" fmla="*/ 5114975 w 12207421"/>
              <a:gd name="connsiteY23990" fmla="*/ 2280186 h 6933129"/>
              <a:gd name="connsiteX23991" fmla="*/ 5111447 w 12207421"/>
              <a:gd name="connsiteY23991" fmla="*/ 2207525 h 6933129"/>
              <a:gd name="connsiteX23992" fmla="*/ 5118502 w 12207421"/>
              <a:gd name="connsiteY23992" fmla="*/ 2200471 h 6933129"/>
              <a:gd name="connsiteX23993" fmla="*/ 3474119 w 12207421"/>
              <a:gd name="connsiteY23993" fmla="*/ 2200471 h 6933129"/>
              <a:gd name="connsiteX23994" fmla="*/ 3483995 w 12207421"/>
              <a:gd name="connsiteY23994" fmla="*/ 2200471 h 6933129"/>
              <a:gd name="connsiteX23995" fmla="*/ 3483995 w 12207421"/>
              <a:gd name="connsiteY23995" fmla="*/ 2210347 h 6933129"/>
              <a:gd name="connsiteX23996" fmla="*/ 3443079 w 12207421"/>
              <a:gd name="connsiteY23996" fmla="*/ 2351436 h 6933129"/>
              <a:gd name="connsiteX23997" fmla="*/ 3460716 w 12207421"/>
              <a:gd name="connsiteY23997" fmla="*/ 2389529 h 6933129"/>
              <a:gd name="connsiteX23998" fmla="*/ 3495282 w 12207421"/>
              <a:gd name="connsiteY23998" fmla="*/ 2404344 h 6933129"/>
              <a:gd name="connsiteX23999" fmla="*/ 3503748 w 12207421"/>
              <a:gd name="connsiteY23999" fmla="*/ 2410693 h 6933129"/>
              <a:gd name="connsiteX24000" fmla="*/ 3497399 w 12207421"/>
              <a:gd name="connsiteY24000" fmla="*/ 2418453 h 6933129"/>
              <a:gd name="connsiteX24001" fmla="*/ 3491755 w 12207421"/>
              <a:gd name="connsiteY24001" fmla="*/ 2419158 h 6933129"/>
              <a:gd name="connsiteX24002" fmla="*/ 3450133 w 12207421"/>
              <a:gd name="connsiteY24002" fmla="*/ 2399406 h 6933129"/>
              <a:gd name="connsiteX24003" fmla="*/ 3429676 w 12207421"/>
              <a:gd name="connsiteY24003" fmla="*/ 2354963 h 6933129"/>
              <a:gd name="connsiteX24004" fmla="*/ 3474119 w 12207421"/>
              <a:gd name="connsiteY24004" fmla="*/ 2200471 h 6933129"/>
              <a:gd name="connsiteX24005" fmla="*/ 11086569 w 12207421"/>
              <a:gd name="connsiteY24005" fmla="*/ 2198815 h 6933129"/>
              <a:gd name="connsiteX24006" fmla="*/ 11048474 w 12207421"/>
              <a:gd name="connsiteY24006" fmla="*/ 2239025 h 6933129"/>
              <a:gd name="connsiteX24007" fmla="*/ 11090096 w 12207421"/>
              <a:gd name="connsiteY24007" fmla="*/ 2236203 h 6933129"/>
              <a:gd name="connsiteX24008" fmla="*/ 6629240 w 12207421"/>
              <a:gd name="connsiteY24008" fmla="*/ 2196843 h 6933129"/>
              <a:gd name="connsiteX24009" fmla="*/ 6633471 w 12207421"/>
              <a:gd name="connsiteY24009" fmla="*/ 2206014 h 6933129"/>
              <a:gd name="connsiteX24010" fmla="*/ 6608075 w 12207421"/>
              <a:gd name="connsiteY24010" fmla="*/ 2283613 h 6933129"/>
              <a:gd name="connsiteX24011" fmla="*/ 6601726 w 12207421"/>
              <a:gd name="connsiteY24011" fmla="*/ 2288551 h 6933129"/>
              <a:gd name="connsiteX24012" fmla="*/ 6599610 w 12207421"/>
              <a:gd name="connsiteY24012" fmla="*/ 2287846 h 6933129"/>
              <a:gd name="connsiteX24013" fmla="*/ 6594672 w 12207421"/>
              <a:gd name="connsiteY24013" fmla="*/ 2278675 h 6933129"/>
              <a:gd name="connsiteX24014" fmla="*/ 6600315 w 12207421"/>
              <a:gd name="connsiteY24014" fmla="*/ 2262450 h 6933129"/>
              <a:gd name="connsiteX24015" fmla="*/ 6543174 w 12207421"/>
              <a:gd name="connsiteY24015" fmla="*/ 2235643 h 6933129"/>
              <a:gd name="connsiteX24016" fmla="*/ 6539646 w 12207421"/>
              <a:gd name="connsiteY24016" fmla="*/ 2226471 h 6933129"/>
              <a:gd name="connsiteX24017" fmla="*/ 6548817 w 12207421"/>
              <a:gd name="connsiteY24017" fmla="*/ 2222944 h 6933129"/>
              <a:gd name="connsiteX24018" fmla="*/ 6604548 w 12207421"/>
              <a:gd name="connsiteY24018" fmla="*/ 2249046 h 6933129"/>
              <a:gd name="connsiteX24019" fmla="*/ 6620068 w 12207421"/>
              <a:gd name="connsiteY24019" fmla="*/ 2201075 h 6933129"/>
              <a:gd name="connsiteX24020" fmla="*/ 6629240 w 12207421"/>
              <a:gd name="connsiteY24020" fmla="*/ 2196843 h 6933129"/>
              <a:gd name="connsiteX24021" fmla="*/ 3776752 w 12207421"/>
              <a:gd name="connsiteY24021" fmla="*/ 2196238 h 6933129"/>
              <a:gd name="connsiteX24022" fmla="*/ 3787334 w 12207421"/>
              <a:gd name="connsiteY24022" fmla="*/ 2196944 h 6933129"/>
              <a:gd name="connsiteX24023" fmla="*/ 3816964 w 12207421"/>
              <a:gd name="connsiteY24023" fmla="*/ 2455136 h 6933129"/>
              <a:gd name="connsiteX24024" fmla="*/ 3810615 w 12207421"/>
              <a:gd name="connsiteY24024" fmla="*/ 2458663 h 6933129"/>
              <a:gd name="connsiteX24025" fmla="*/ 3807087 w 12207421"/>
              <a:gd name="connsiteY24025" fmla="*/ 2457958 h 6933129"/>
              <a:gd name="connsiteX24026" fmla="*/ 3804266 w 12207421"/>
              <a:gd name="connsiteY24026" fmla="*/ 2448787 h 6933129"/>
              <a:gd name="connsiteX24027" fmla="*/ 3776047 w 12207421"/>
              <a:gd name="connsiteY24027" fmla="*/ 2206114 h 6933129"/>
              <a:gd name="connsiteX24028" fmla="*/ 3776752 w 12207421"/>
              <a:gd name="connsiteY24028" fmla="*/ 2196238 h 6933129"/>
              <a:gd name="connsiteX24029" fmla="*/ 204425 w 12207421"/>
              <a:gd name="connsiteY24029" fmla="*/ 2195533 h 6933129"/>
              <a:gd name="connsiteX24030" fmla="*/ 211480 w 12207421"/>
              <a:gd name="connsiteY24030" fmla="*/ 2202587 h 6933129"/>
              <a:gd name="connsiteX24031" fmla="*/ 215007 w 12207421"/>
              <a:gd name="connsiteY24031" fmla="*/ 2275248 h 6933129"/>
              <a:gd name="connsiteX24032" fmla="*/ 207952 w 12207421"/>
              <a:gd name="connsiteY24032" fmla="*/ 2282302 h 6933129"/>
              <a:gd name="connsiteX24033" fmla="*/ 200898 w 12207421"/>
              <a:gd name="connsiteY24033" fmla="*/ 2275248 h 6933129"/>
              <a:gd name="connsiteX24034" fmla="*/ 197371 w 12207421"/>
              <a:gd name="connsiteY24034" fmla="*/ 2202587 h 6933129"/>
              <a:gd name="connsiteX24035" fmla="*/ 204425 w 12207421"/>
              <a:gd name="connsiteY24035" fmla="*/ 2195533 h 6933129"/>
              <a:gd name="connsiteX24036" fmla="*/ 537392 w 12207421"/>
              <a:gd name="connsiteY24036" fmla="*/ 2193417 h 6933129"/>
              <a:gd name="connsiteX24037" fmla="*/ 499298 w 12207421"/>
              <a:gd name="connsiteY24037" fmla="*/ 2233627 h 6933129"/>
              <a:gd name="connsiteX24038" fmla="*/ 540919 w 12207421"/>
              <a:gd name="connsiteY24038" fmla="*/ 2230805 h 6933129"/>
              <a:gd name="connsiteX24039" fmla="*/ 8423865 w 12207421"/>
              <a:gd name="connsiteY24039" fmla="*/ 2192610 h 6933129"/>
              <a:gd name="connsiteX24040" fmla="*/ 8433741 w 12207421"/>
              <a:gd name="connsiteY24040" fmla="*/ 2194021 h 6933129"/>
              <a:gd name="connsiteX24041" fmla="*/ 8432330 w 12207421"/>
              <a:gd name="connsiteY24041" fmla="*/ 2203897 h 6933129"/>
              <a:gd name="connsiteX24042" fmla="*/ 8396351 w 12207421"/>
              <a:gd name="connsiteY24042" fmla="*/ 2266681 h 6933129"/>
              <a:gd name="connsiteX24043" fmla="*/ 8421748 w 12207421"/>
              <a:gd name="connsiteY24043" fmla="*/ 2333698 h 6933129"/>
              <a:gd name="connsiteX24044" fmla="*/ 8421748 w 12207421"/>
              <a:gd name="connsiteY24044" fmla="*/ 2343575 h 6933129"/>
              <a:gd name="connsiteX24045" fmla="*/ 8416810 w 12207421"/>
              <a:gd name="connsiteY24045" fmla="*/ 2345691 h 6933129"/>
              <a:gd name="connsiteX24046" fmla="*/ 8411872 w 12207421"/>
              <a:gd name="connsiteY24046" fmla="*/ 2343575 h 6933129"/>
              <a:gd name="connsiteX24047" fmla="*/ 8382243 w 12207421"/>
              <a:gd name="connsiteY24047" fmla="*/ 2265270 h 6933129"/>
              <a:gd name="connsiteX24048" fmla="*/ 8423865 w 12207421"/>
              <a:gd name="connsiteY24048" fmla="*/ 2192610 h 6933129"/>
              <a:gd name="connsiteX24049" fmla="*/ 6256763 w 12207421"/>
              <a:gd name="connsiteY24049" fmla="*/ 2189083 h 6933129"/>
              <a:gd name="connsiteX24050" fmla="*/ 6266639 w 12207421"/>
              <a:gd name="connsiteY24050" fmla="*/ 2189083 h 6933129"/>
              <a:gd name="connsiteX24051" fmla="*/ 6545996 w 12207421"/>
              <a:gd name="connsiteY24051" fmla="*/ 2469849 h 6933129"/>
              <a:gd name="connsiteX24052" fmla="*/ 6630650 w 12207421"/>
              <a:gd name="connsiteY24052" fmla="*/ 2412003 h 6933129"/>
              <a:gd name="connsiteX24053" fmla="*/ 6759748 w 12207421"/>
              <a:gd name="connsiteY24053" fmla="*/ 2374614 h 6933129"/>
              <a:gd name="connsiteX24054" fmla="*/ 6759042 w 12207421"/>
              <a:gd name="connsiteY24054" fmla="*/ 2346397 h 6933129"/>
              <a:gd name="connsiteX24055" fmla="*/ 6758337 w 12207421"/>
              <a:gd name="connsiteY24055" fmla="*/ 2347102 h 6933129"/>
              <a:gd name="connsiteX24056" fmla="*/ 6747050 w 12207421"/>
              <a:gd name="connsiteY24056" fmla="*/ 2350629 h 6933129"/>
              <a:gd name="connsiteX24057" fmla="*/ 6744934 w 12207421"/>
              <a:gd name="connsiteY24057" fmla="*/ 2351335 h 6933129"/>
              <a:gd name="connsiteX24058" fmla="*/ 6738585 w 12207421"/>
              <a:gd name="connsiteY24058" fmla="*/ 2346397 h 6933129"/>
              <a:gd name="connsiteX24059" fmla="*/ 6742817 w 12207421"/>
              <a:gd name="connsiteY24059" fmla="*/ 2337226 h 6933129"/>
              <a:gd name="connsiteX24060" fmla="*/ 6754104 w 12207421"/>
              <a:gd name="connsiteY24060" fmla="*/ 2333699 h 6933129"/>
              <a:gd name="connsiteX24061" fmla="*/ 6759042 w 12207421"/>
              <a:gd name="connsiteY24061" fmla="*/ 2333699 h 6933129"/>
              <a:gd name="connsiteX24062" fmla="*/ 6757632 w 12207421"/>
              <a:gd name="connsiteY24062" fmla="*/ 2241286 h 6933129"/>
              <a:gd name="connsiteX24063" fmla="*/ 6764686 w 12207421"/>
              <a:gd name="connsiteY24063" fmla="*/ 2234232 h 6933129"/>
              <a:gd name="connsiteX24064" fmla="*/ 6771740 w 12207421"/>
              <a:gd name="connsiteY24064" fmla="*/ 2241286 h 6933129"/>
              <a:gd name="connsiteX24065" fmla="*/ 6773857 w 12207421"/>
              <a:gd name="connsiteY24065" fmla="*/ 2373909 h 6933129"/>
              <a:gd name="connsiteX24066" fmla="*/ 7007361 w 12207421"/>
              <a:gd name="connsiteY24066" fmla="*/ 2456446 h 6933129"/>
              <a:gd name="connsiteX24067" fmla="*/ 7178081 w 12207421"/>
              <a:gd name="connsiteY24067" fmla="*/ 2294899 h 6933129"/>
              <a:gd name="connsiteX24068" fmla="*/ 7187957 w 12207421"/>
              <a:gd name="connsiteY24068" fmla="*/ 2294899 h 6933129"/>
              <a:gd name="connsiteX24069" fmla="*/ 7187957 w 12207421"/>
              <a:gd name="connsiteY24069" fmla="*/ 2304776 h 6933129"/>
              <a:gd name="connsiteX24070" fmla="*/ 7017943 w 12207421"/>
              <a:gd name="connsiteY24070" fmla="*/ 2465616 h 6933129"/>
              <a:gd name="connsiteX24071" fmla="*/ 7120233 w 12207421"/>
              <a:gd name="connsiteY24071" fmla="*/ 2676543 h 6933129"/>
              <a:gd name="connsiteX24072" fmla="*/ 7286014 w 12207421"/>
              <a:gd name="connsiteY24072" fmla="*/ 2670194 h 6933129"/>
              <a:gd name="connsiteX24073" fmla="*/ 7293069 w 12207421"/>
              <a:gd name="connsiteY24073" fmla="*/ 2677250 h 6933129"/>
              <a:gd name="connsiteX24074" fmla="*/ 7286014 w 12207421"/>
              <a:gd name="connsiteY24074" fmla="*/ 2684303 h 6933129"/>
              <a:gd name="connsiteX24075" fmla="*/ 7120939 w 12207421"/>
              <a:gd name="connsiteY24075" fmla="*/ 2690652 h 6933129"/>
              <a:gd name="connsiteX24076" fmla="*/ 7087783 w 12207421"/>
              <a:gd name="connsiteY24076" fmla="*/ 2869834 h 6933129"/>
              <a:gd name="connsiteX24077" fmla="*/ 6783733 w 12207421"/>
              <a:gd name="connsiteY24077" fmla="*/ 3059598 h 6933129"/>
              <a:gd name="connsiteX24078" fmla="*/ 6785849 w 12207421"/>
              <a:gd name="connsiteY24078" fmla="*/ 3216206 h 6933129"/>
              <a:gd name="connsiteX24079" fmla="*/ 6778796 w 12207421"/>
              <a:gd name="connsiteY24079" fmla="*/ 3223260 h 6933129"/>
              <a:gd name="connsiteX24080" fmla="*/ 6771740 w 12207421"/>
              <a:gd name="connsiteY24080" fmla="*/ 3216206 h 6933129"/>
              <a:gd name="connsiteX24081" fmla="*/ 6769624 w 12207421"/>
              <a:gd name="connsiteY24081" fmla="*/ 3059598 h 6933129"/>
              <a:gd name="connsiteX24082" fmla="*/ 6720242 w 12207421"/>
              <a:gd name="connsiteY24082" fmla="*/ 3054660 h 6933129"/>
              <a:gd name="connsiteX24083" fmla="*/ 6438063 w 12207421"/>
              <a:gd name="connsiteY24083" fmla="*/ 2754847 h 6933129"/>
              <a:gd name="connsiteX24084" fmla="*/ 6435946 w 12207421"/>
              <a:gd name="connsiteY24084" fmla="*/ 2716048 h 6933129"/>
              <a:gd name="connsiteX24085" fmla="*/ 6226429 w 12207421"/>
              <a:gd name="connsiteY24085" fmla="*/ 2723808 h 6933129"/>
              <a:gd name="connsiteX24086" fmla="*/ 6219375 w 12207421"/>
              <a:gd name="connsiteY24086" fmla="*/ 2716754 h 6933129"/>
              <a:gd name="connsiteX24087" fmla="*/ 6226429 w 12207421"/>
              <a:gd name="connsiteY24087" fmla="*/ 2709699 h 6933129"/>
              <a:gd name="connsiteX24088" fmla="*/ 6425365 w 12207421"/>
              <a:gd name="connsiteY24088" fmla="*/ 2702644 h 6933129"/>
              <a:gd name="connsiteX24089" fmla="*/ 6421836 w 12207421"/>
              <a:gd name="connsiteY24089" fmla="*/ 2657496 h 6933129"/>
              <a:gd name="connsiteX24090" fmla="*/ 6428186 w 12207421"/>
              <a:gd name="connsiteY24090" fmla="*/ 2649736 h 6933129"/>
              <a:gd name="connsiteX24091" fmla="*/ 6435946 w 12207421"/>
              <a:gd name="connsiteY24091" fmla="*/ 2656085 h 6933129"/>
              <a:gd name="connsiteX24092" fmla="*/ 6438063 w 12207421"/>
              <a:gd name="connsiteY24092" fmla="*/ 2685008 h 6933129"/>
              <a:gd name="connsiteX24093" fmla="*/ 6536120 w 12207421"/>
              <a:gd name="connsiteY24093" fmla="*/ 2479725 h 6933129"/>
              <a:gd name="connsiteX24094" fmla="*/ 6256763 w 12207421"/>
              <a:gd name="connsiteY24094" fmla="*/ 2198959 h 6933129"/>
              <a:gd name="connsiteX24095" fmla="*/ 6256763 w 12207421"/>
              <a:gd name="connsiteY24095" fmla="*/ 2189083 h 6933129"/>
              <a:gd name="connsiteX24096" fmla="*/ 7990722 w 12207421"/>
              <a:gd name="connsiteY24096" fmla="*/ 2188378 h 6933129"/>
              <a:gd name="connsiteX24097" fmla="*/ 7999893 w 12207421"/>
              <a:gd name="connsiteY24097" fmla="*/ 2191200 h 6933129"/>
              <a:gd name="connsiteX24098" fmla="*/ 8126873 w 12207421"/>
              <a:gd name="connsiteY24098" fmla="*/ 2445864 h 6933129"/>
              <a:gd name="connsiteX24099" fmla="*/ 8132516 w 12207421"/>
              <a:gd name="connsiteY24099" fmla="*/ 2452213 h 6933129"/>
              <a:gd name="connsiteX24100" fmla="*/ 8131811 w 12207421"/>
              <a:gd name="connsiteY24100" fmla="*/ 2455740 h 6933129"/>
              <a:gd name="connsiteX24101" fmla="*/ 8128284 w 12207421"/>
              <a:gd name="connsiteY24101" fmla="*/ 2464911 h 6933129"/>
              <a:gd name="connsiteX24102" fmla="*/ 8125462 w 12207421"/>
              <a:gd name="connsiteY24102" fmla="*/ 2465618 h 6933129"/>
              <a:gd name="connsiteX24103" fmla="*/ 8119113 w 12207421"/>
              <a:gd name="connsiteY24103" fmla="*/ 2461384 h 6933129"/>
              <a:gd name="connsiteX24104" fmla="*/ 7856689 w 12207421"/>
              <a:gd name="connsiteY24104" fmla="*/ 2474787 h 6933129"/>
              <a:gd name="connsiteX24105" fmla="*/ 7850340 w 12207421"/>
              <a:gd name="connsiteY24105" fmla="*/ 2478314 h 6933129"/>
              <a:gd name="connsiteX24106" fmla="*/ 7846813 w 12207421"/>
              <a:gd name="connsiteY24106" fmla="*/ 2477609 h 6933129"/>
              <a:gd name="connsiteX24107" fmla="*/ 7843285 w 12207421"/>
              <a:gd name="connsiteY24107" fmla="*/ 2469849 h 6933129"/>
              <a:gd name="connsiteX24108" fmla="*/ 7842580 w 12207421"/>
              <a:gd name="connsiteY24108" fmla="*/ 2468438 h 6933129"/>
              <a:gd name="connsiteX24109" fmla="*/ 7846813 w 12207421"/>
              <a:gd name="connsiteY24109" fmla="*/ 2461384 h 6933129"/>
              <a:gd name="connsiteX24110" fmla="*/ 7985785 w 12207421"/>
              <a:gd name="connsiteY24110" fmla="*/ 2198254 h 6933129"/>
              <a:gd name="connsiteX24111" fmla="*/ 7987195 w 12207421"/>
              <a:gd name="connsiteY24111" fmla="*/ 2196843 h 6933129"/>
              <a:gd name="connsiteX24112" fmla="*/ 7990722 w 12207421"/>
              <a:gd name="connsiteY24112" fmla="*/ 2188378 h 6933129"/>
              <a:gd name="connsiteX24113" fmla="*/ 4997872 w 12207421"/>
              <a:gd name="connsiteY24113" fmla="*/ 2187773 h 6933129"/>
              <a:gd name="connsiteX24114" fmla="*/ 5011275 w 12207421"/>
              <a:gd name="connsiteY24114" fmla="*/ 2213169 h 6933129"/>
              <a:gd name="connsiteX24115" fmla="*/ 5008454 w 12207421"/>
              <a:gd name="connsiteY24115" fmla="*/ 2222340 h 6933129"/>
              <a:gd name="connsiteX24116" fmla="*/ 5024679 w 12207421"/>
              <a:gd name="connsiteY24116" fmla="*/ 2220223 h 6933129"/>
              <a:gd name="connsiteX24117" fmla="*/ 5032438 w 12207421"/>
              <a:gd name="connsiteY24117" fmla="*/ 2225867 h 6933129"/>
              <a:gd name="connsiteX24118" fmla="*/ 5026795 w 12207421"/>
              <a:gd name="connsiteY24118" fmla="*/ 2233627 h 6933129"/>
              <a:gd name="connsiteX24119" fmla="*/ 4996461 w 12207421"/>
              <a:gd name="connsiteY24119" fmla="*/ 2238565 h 6933129"/>
              <a:gd name="connsiteX24120" fmla="*/ 4995755 w 12207421"/>
              <a:gd name="connsiteY24120" fmla="*/ 2238565 h 6933129"/>
              <a:gd name="connsiteX24121" fmla="*/ 4990112 w 12207421"/>
              <a:gd name="connsiteY24121" fmla="*/ 2235038 h 6933129"/>
              <a:gd name="connsiteX24122" fmla="*/ 4990112 w 12207421"/>
              <a:gd name="connsiteY24122" fmla="*/ 2227278 h 6933129"/>
              <a:gd name="connsiteX24123" fmla="*/ 4997872 w 12207421"/>
              <a:gd name="connsiteY24123" fmla="*/ 2211053 h 6933129"/>
              <a:gd name="connsiteX24124" fmla="*/ 4993639 w 12207421"/>
              <a:gd name="connsiteY24124" fmla="*/ 2201176 h 6933129"/>
              <a:gd name="connsiteX24125" fmla="*/ 4990818 w 12207421"/>
              <a:gd name="connsiteY24125" fmla="*/ 2201882 h 6933129"/>
              <a:gd name="connsiteX24126" fmla="*/ 4989407 w 12207421"/>
              <a:gd name="connsiteY24126" fmla="*/ 2203293 h 6933129"/>
              <a:gd name="connsiteX24127" fmla="*/ 4985173 w 12207421"/>
              <a:gd name="connsiteY24127" fmla="*/ 2212464 h 6933129"/>
              <a:gd name="connsiteX24128" fmla="*/ 4976002 w 12207421"/>
              <a:gd name="connsiteY24128" fmla="*/ 2207526 h 6933129"/>
              <a:gd name="connsiteX24129" fmla="*/ 4979529 w 12207421"/>
              <a:gd name="connsiteY24129" fmla="*/ 2192006 h 6933129"/>
              <a:gd name="connsiteX24130" fmla="*/ 4997872 w 12207421"/>
              <a:gd name="connsiteY24130" fmla="*/ 2187773 h 6933129"/>
              <a:gd name="connsiteX24131" fmla="*/ 10799453 w 12207421"/>
              <a:gd name="connsiteY24131" fmla="*/ 2186823 h 6933129"/>
              <a:gd name="connsiteX24132" fmla="*/ 10829082 w 12207421"/>
              <a:gd name="connsiteY24132" fmla="*/ 2206574 h 6933129"/>
              <a:gd name="connsiteX24133" fmla="*/ 10824144 w 12207421"/>
              <a:gd name="connsiteY24133" fmla="*/ 2250312 h 6933129"/>
              <a:gd name="connsiteX24134" fmla="*/ 10814973 w 12207421"/>
              <a:gd name="connsiteY24134" fmla="*/ 2263009 h 6933129"/>
              <a:gd name="connsiteX24135" fmla="*/ 10867176 w 12207421"/>
              <a:gd name="connsiteY24135" fmla="*/ 2250312 h 6933129"/>
              <a:gd name="connsiteX24136" fmla="*/ 10875641 w 12207421"/>
              <a:gd name="connsiteY24136" fmla="*/ 2255251 h 6933129"/>
              <a:gd name="connsiteX24137" fmla="*/ 10870703 w 12207421"/>
              <a:gd name="connsiteY24137" fmla="*/ 2265831 h 6933129"/>
              <a:gd name="connsiteX24138" fmla="*/ 10793810 w 12207421"/>
              <a:gd name="connsiteY24138" fmla="*/ 2284173 h 6933129"/>
              <a:gd name="connsiteX24139" fmla="*/ 10792399 w 12207421"/>
              <a:gd name="connsiteY24139" fmla="*/ 2284173 h 6933129"/>
              <a:gd name="connsiteX24140" fmla="*/ 10786050 w 12207421"/>
              <a:gd name="connsiteY24140" fmla="*/ 2280646 h 6933129"/>
              <a:gd name="connsiteX24141" fmla="*/ 10787461 w 12207421"/>
              <a:gd name="connsiteY24141" fmla="*/ 2272181 h 6933129"/>
              <a:gd name="connsiteX24142" fmla="*/ 10812151 w 12207421"/>
              <a:gd name="connsiteY24142" fmla="*/ 2244668 h 6933129"/>
              <a:gd name="connsiteX24143" fmla="*/ 10816384 w 12207421"/>
              <a:gd name="connsiteY24143" fmla="*/ 2212923 h 6933129"/>
              <a:gd name="connsiteX24144" fmla="*/ 10801570 w 12207421"/>
              <a:gd name="connsiteY24144" fmla="*/ 2201636 h 6933129"/>
              <a:gd name="connsiteX24145" fmla="*/ 10795221 w 12207421"/>
              <a:gd name="connsiteY24145" fmla="*/ 2206574 h 6933129"/>
              <a:gd name="connsiteX24146" fmla="*/ 10795221 w 12207421"/>
              <a:gd name="connsiteY24146" fmla="*/ 2211512 h 6933129"/>
              <a:gd name="connsiteX24147" fmla="*/ 10793104 w 12207421"/>
              <a:gd name="connsiteY24147" fmla="*/ 2221388 h 6933129"/>
              <a:gd name="connsiteX24148" fmla="*/ 10783228 w 12207421"/>
              <a:gd name="connsiteY24148" fmla="*/ 2219273 h 6933129"/>
              <a:gd name="connsiteX24149" fmla="*/ 10781817 w 12207421"/>
              <a:gd name="connsiteY24149" fmla="*/ 2200225 h 6933129"/>
              <a:gd name="connsiteX24150" fmla="*/ 10799453 w 12207421"/>
              <a:gd name="connsiteY24150" fmla="*/ 2186823 h 6933129"/>
              <a:gd name="connsiteX24151" fmla="*/ 6989709 w 12207421"/>
              <a:gd name="connsiteY24151" fmla="*/ 2184145 h 6933129"/>
              <a:gd name="connsiteX24152" fmla="*/ 6966430 w 12207421"/>
              <a:gd name="connsiteY24152" fmla="*/ 2193316 h 6933129"/>
              <a:gd name="connsiteX24153" fmla="*/ 6958670 w 12207421"/>
              <a:gd name="connsiteY24153" fmla="*/ 2226472 h 6933129"/>
              <a:gd name="connsiteX24154" fmla="*/ 6970663 w 12207421"/>
              <a:gd name="connsiteY24154" fmla="*/ 2238465 h 6933129"/>
              <a:gd name="connsiteX24155" fmla="*/ 6984066 w 12207421"/>
              <a:gd name="connsiteY24155" fmla="*/ 2225767 h 6933129"/>
              <a:gd name="connsiteX24156" fmla="*/ 6994648 w 12207421"/>
              <a:gd name="connsiteY24156" fmla="*/ 2189083 h 6933129"/>
              <a:gd name="connsiteX24157" fmla="*/ 6994648 w 12207421"/>
              <a:gd name="connsiteY24157" fmla="*/ 2184851 h 6933129"/>
              <a:gd name="connsiteX24158" fmla="*/ 6989709 w 12207421"/>
              <a:gd name="connsiteY24158" fmla="*/ 2184145 h 6933129"/>
              <a:gd name="connsiteX24159" fmla="*/ 5148836 w 12207421"/>
              <a:gd name="connsiteY24159" fmla="*/ 2181424 h 6933129"/>
              <a:gd name="connsiteX24160" fmla="*/ 5158006 w 12207421"/>
              <a:gd name="connsiteY24160" fmla="*/ 2185656 h 6933129"/>
              <a:gd name="connsiteX24161" fmla="*/ 5156596 w 12207421"/>
              <a:gd name="connsiteY24161" fmla="*/ 2680876 h 6933129"/>
              <a:gd name="connsiteX24162" fmla="*/ 5149541 w 12207421"/>
              <a:gd name="connsiteY24162" fmla="*/ 2685814 h 6933129"/>
              <a:gd name="connsiteX24163" fmla="*/ 5147425 w 12207421"/>
              <a:gd name="connsiteY24163" fmla="*/ 2685814 h 6933129"/>
              <a:gd name="connsiteX24164" fmla="*/ 5142487 w 12207421"/>
              <a:gd name="connsiteY24164" fmla="*/ 2677349 h 6933129"/>
              <a:gd name="connsiteX24165" fmla="*/ 5143898 w 12207421"/>
              <a:gd name="connsiteY24165" fmla="*/ 2189889 h 6933129"/>
              <a:gd name="connsiteX24166" fmla="*/ 5148836 w 12207421"/>
              <a:gd name="connsiteY24166" fmla="*/ 2181424 h 6933129"/>
              <a:gd name="connsiteX24167" fmla="*/ 250278 w 12207421"/>
              <a:gd name="connsiteY24167" fmla="*/ 2181424 h 6933129"/>
              <a:gd name="connsiteX24168" fmla="*/ 279907 w 12207421"/>
              <a:gd name="connsiteY24168" fmla="*/ 2201176 h 6933129"/>
              <a:gd name="connsiteX24169" fmla="*/ 274969 w 12207421"/>
              <a:gd name="connsiteY24169" fmla="*/ 2244914 h 6933129"/>
              <a:gd name="connsiteX24170" fmla="*/ 265798 w 12207421"/>
              <a:gd name="connsiteY24170" fmla="*/ 2257611 h 6933129"/>
              <a:gd name="connsiteX24171" fmla="*/ 318001 w 12207421"/>
              <a:gd name="connsiteY24171" fmla="*/ 2244914 h 6933129"/>
              <a:gd name="connsiteX24172" fmla="*/ 326466 w 12207421"/>
              <a:gd name="connsiteY24172" fmla="*/ 2249852 h 6933129"/>
              <a:gd name="connsiteX24173" fmla="*/ 321528 w 12207421"/>
              <a:gd name="connsiteY24173" fmla="*/ 2260433 h 6933129"/>
              <a:gd name="connsiteX24174" fmla="*/ 244635 w 12207421"/>
              <a:gd name="connsiteY24174" fmla="*/ 2278775 h 6933129"/>
              <a:gd name="connsiteX24175" fmla="*/ 243224 w 12207421"/>
              <a:gd name="connsiteY24175" fmla="*/ 2278775 h 6933129"/>
              <a:gd name="connsiteX24176" fmla="*/ 236875 w 12207421"/>
              <a:gd name="connsiteY24176" fmla="*/ 2275247 h 6933129"/>
              <a:gd name="connsiteX24177" fmla="*/ 238286 w 12207421"/>
              <a:gd name="connsiteY24177" fmla="*/ 2266782 h 6933129"/>
              <a:gd name="connsiteX24178" fmla="*/ 262976 w 12207421"/>
              <a:gd name="connsiteY24178" fmla="*/ 2239270 h 6933129"/>
              <a:gd name="connsiteX24179" fmla="*/ 267209 w 12207421"/>
              <a:gd name="connsiteY24179" fmla="*/ 2207525 h 6933129"/>
              <a:gd name="connsiteX24180" fmla="*/ 252395 w 12207421"/>
              <a:gd name="connsiteY24180" fmla="*/ 2196238 h 6933129"/>
              <a:gd name="connsiteX24181" fmla="*/ 246046 w 12207421"/>
              <a:gd name="connsiteY24181" fmla="*/ 2201176 h 6933129"/>
              <a:gd name="connsiteX24182" fmla="*/ 246046 w 12207421"/>
              <a:gd name="connsiteY24182" fmla="*/ 2206114 h 6933129"/>
              <a:gd name="connsiteX24183" fmla="*/ 243929 w 12207421"/>
              <a:gd name="connsiteY24183" fmla="*/ 2215990 h 6933129"/>
              <a:gd name="connsiteX24184" fmla="*/ 234053 w 12207421"/>
              <a:gd name="connsiteY24184" fmla="*/ 2213874 h 6933129"/>
              <a:gd name="connsiteX24185" fmla="*/ 232642 w 12207421"/>
              <a:gd name="connsiteY24185" fmla="*/ 2194827 h 6933129"/>
              <a:gd name="connsiteX24186" fmla="*/ 250278 w 12207421"/>
              <a:gd name="connsiteY24186" fmla="*/ 2181424 h 6933129"/>
              <a:gd name="connsiteX24187" fmla="*/ 11162050 w 12207421"/>
              <a:gd name="connsiteY24187" fmla="*/ 2180474 h 6933129"/>
              <a:gd name="connsiteX24188" fmla="*/ 11152174 w 12207421"/>
              <a:gd name="connsiteY24188" fmla="*/ 2182590 h 6933129"/>
              <a:gd name="connsiteX24189" fmla="*/ 11154996 w 12207421"/>
              <a:gd name="connsiteY24189" fmla="*/ 2204458 h 6933129"/>
              <a:gd name="connsiteX24190" fmla="*/ 11164166 w 12207421"/>
              <a:gd name="connsiteY24190" fmla="*/ 2212924 h 6933129"/>
              <a:gd name="connsiteX24191" fmla="*/ 11172632 w 12207421"/>
              <a:gd name="connsiteY24191" fmla="*/ 2217157 h 6933129"/>
              <a:gd name="connsiteX24192" fmla="*/ 11173337 w 12207421"/>
              <a:gd name="connsiteY24192" fmla="*/ 2219273 h 6933129"/>
              <a:gd name="connsiteX24193" fmla="*/ 11174043 w 12207421"/>
              <a:gd name="connsiteY24193" fmla="*/ 2219273 h 6933129"/>
              <a:gd name="connsiteX24194" fmla="*/ 11176159 w 12207421"/>
              <a:gd name="connsiteY24194" fmla="*/ 2193171 h 6933129"/>
              <a:gd name="connsiteX24195" fmla="*/ 11162050 w 12207421"/>
              <a:gd name="connsiteY24195" fmla="*/ 2180474 h 6933129"/>
              <a:gd name="connsiteX24196" fmla="*/ 11092213 w 12207421"/>
              <a:gd name="connsiteY24196" fmla="*/ 2178357 h 6933129"/>
              <a:gd name="connsiteX24197" fmla="*/ 11099973 w 12207421"/>
              <a:gd name="connsiteY24197" fmla="*/ 2184706 h 6933129"/>
              <a:gd name="connsiteX24198" fmla="*/ 11104911 w 12207421"/>
              <a:gd name="connsiteY24198" fmla="*/ 2236203 h 6933129"/>
              <a:gd name="connsiteX24199" fmla="*/ 11120430 w 12207421"/>
              <a:gd name="connsiteY24199" fmla="*/ 2235499 h 6933129"/>
              <a:gd name="connsiteX24200" fmla="*/ 11127485 w 12207421"/>
              <a:gd name="connsiteY24200" fmla="*/ 2241142 h 6933129"/>
              <a:gd name="connsiteX24201" fmla="*/ 11123252 w 12207421"/>
              <a:gd name="connsiteY24201" fmla="*/ 2248901 h 6933129"/>
              <a:gd name="connsiteX24202" fmla="*/ 11113376 w 12207421"/>
              <a:gd name="connsiteY24202" fmla="*/ 2252428 h 6933129"/>
              <a:gd name="connsiteX24203" fmla="*/ 11107027 w 12207421"/>
              <a:gd name="connsiteY24203" fmla="*/ 2251723 h 6933129"/>
              <a:gd name="connsiteX24204" fmla="*/ 11110554 w 12207421"/>
              <a:gd name="connsiteY24204" fmla="*/ 2288406 h 6933129"/>
              <a:gd name="connsiteX24205" fmla="*/ 11104205 w 12207421"/>
              <a:gd name="connsiteY24205" fmla="*/ 2296166 h 6933129"/>
              <a:gd name="connsiteX24206" fmla="*/ 11103500 w 12207421"/>
              <a:gd name="connsiteY24206" fmla="*/ 2296166 h 6933129"/>
              <a:gd name="connsiteX24207" fmla="*/ 11096445 w 12207421"/>
              <a:gd name="connsiteY24207" fmla="*/ 2289817 h 6933129"/>
              <a:gd name="connsiteX24208" fmla="*/ 11092918 w 12207421"/>
              <a:gd name="connsiteY24208" fmla="*/ 2251723 h 6933129"/>
              <a:gd name="connsiteX24209" fmla="*/ 11032249 w 12207421"/>
              <a:gd name="connsiteY24209" fmla="*/ 2255251 h 6933129"/>
              <a:gd name="connsiteX24210" fmla="*/ 11031544 w 12207421"/>
              <a:gd name="connsiteY24210" fmla="*/ 2255251 h 6933129"/>
              <a:gd name="connsiteX24211" fmla="*/ 11025195 w 12207421"/>
              <a:gd name="connsiteY24211" fmla="*/ 2251017 h 6933129"/>
              <a:gd name="connsiteX24212" fmla="*/ 11026606 w 12207421"/>
              <a:gd name="connsiteY24212" fmla="*/ 2243257 h 6933129"/>
              <a:gd name="connsiteX24213" fmla="*/ 11079515 w 12207421"/>
              <a:gd name="connsiteY24213" fmla="*/ 2187528 h 6933129"/>
              <a:gd name="connsiteX24214" fmla="*/ 11085864 w 12207421"/>
              <a:gd name="connsiteY24214" fmla="*/ 2185411 h 6933129"/>
              <a:gd name="connsiteX24215" fmla="*/ 11092213 w 12207421"/>
              <a:gd name="connsiteY24215" fmla="*/ 2178357 h 6933129"/>
              <a:gd name="connsiteX24216" fmla="*/ 8619271 w 12207421"/>
              <a:gd name="connsiteY24216" fmla="*/ 2176385 h 6933129"/>
              <a:gd name="connsiteX24217" fmla="*/ 8629147 w 12207421"/>
              <a:gd name="connsiteY24217" fmla="*/ 2178501 h 6933129"/>
              <a:gd name="connsiteX24218" fmla="*/ 8632674 w 12207421"/>
              <a:gd name="connsiteY24218" fmla="*/ 2335816 h 6933129"/>
              <a:gd name="connsiteX24219" fmla="*/ 8626325 w 12207421"/>
              <a:gd name="connsiteY24219" fmla="*/ 2339343 h 6933129"/>
              <a:gd name="connsiteX24220" fmla="*/ 8622798 w 12207421"/>
              <a:gd name="connsiteY24220" fmla="*/ 2338638 h 6933129"/>
              <a:gd name="connsiteX24221" fmla="*/ 8619976 w 12207421"/>
              <a:gd name="connsiteY24221" fmla="*/ 2329467 h 6933129"/>
              <a:gd name="connsiteX24222" fmla="*/ 8617154 w 12207421"/>
              <a:gd name="connsiteY24222" fmla="*/ 2186262 h 6933129"/>
              <a:gd name="connsiteX24223" fmla="*/ 8619271 w 12207421"/>
              <a:gd name="connsiteY24223" fmla="*/ 2176385 h 6933129"/>
              <a:gd name="connsiteX24224" fmla="*/ 612873 w 12207421"/>
              <a:gd name="connsiteY24224" fmla="*/ 2175075 h 6933129"/>
              <a:gd name="connsiteX24225" fmla="*/ 602997 w 12207421"/>
              <a:gd name="connsiteY24225" fmla="*/ 2177192 h 6933129"/>
              <a:gd name="connsiteX24226" fmla="*/ 605819 w 12207421"/>
              <a:gd name="connsiteY24226" fmla="*/ 2199060 h 6933129"/>
              <a:gd name="connsiteX24227" fmla="*/ 614989 w 12207421"/>
              <a:gd name="connsiteY24227" fmla="*/ 2207526 h 6933129"/>
              <a:gd name="connsiteX24228" fmla="*/ 623456 w 12207421"/>
              <a:gd name="connsiteY24228" fmla="*/ 2211758 h 6933129"/>
              <a:gd name="connsiteX24229" fmla="*/ 624161 w 12207421"/>
              <a:gd name="connsiteY24229" fmla="*/ 2213875 h 6933129"/>
              <a:gd name="connsiteX24230" fmla="*/ 624867 w 12207421"/>
              <a:gd name="connsiteY24230" fmla="*/ 2213875 h 6933129"/>
              <a:gd name="connsiteX24231" fmla="*/ 626982 w 12207421"/>
              <a:gd name="connsiteY24231" fmla="*/ 2187773 h 6933129"/>
              <a:gd name="connsiteX24232" fmla="*/ 612873 w 12207421"/>
              <a:gd name="connsiteY24232" fmla="*/ 2175075 h 6933129"/>
              <a:gd name="connsiteX24233" fmla="*/ 9371272 w 12207421"/>
              <a:gd name="connsiteY24233" fmla="*/ 2174270 h 6933129"/>
              <a:gd name="connsiteX24234" fmla="*/ 9379032 w 12207421"/>
              <a:gd name="connsiteY24234" fmla="*/ 2179913 h 6933129"/>
              <a:gd name="connsiteX24235" fmla="*/ 9374094 w 12207421"/>
              <a:gd name="connsiteY24235" fmla="*/ 2188378 h 6933129"/>
              <a:gd name="connsiteX24236" fmla="*/ 9338117 w 12207421"/>
              <a:gd name="connsiteY24236" fmla="*/ 2232821 h 6933129"/>
              <a:gd name="connsiteX24237" fmla="*/ 9329650 w 12207421"/>
              <a:gd name="connsiteY24237" fmla="*/ 2361211 h 6933129"/>
              <a:gd name="connsiteX24238" fmla="*/ 9334588 w 12207421"/>
              <a:gd name="connsiteY24238" fmla="*/ 2377437 h 6933129"/>
              <a:gd name="connsiteX24239" fmla="*/ 9354342 w 12207421"/>
              <a:gd name="connsiteY24239" fmla="*/ 2391545 h 6933129"/>
              <a:gd name="connsiteX24240" fmla="*/ 9378327 w 12207421"/>
              <a:gd name="connsiteY24240" fmla="*/ 2388018 h 6933129"/>
              <a:gd name="connsiteX24241" fmla="*/ 9388203 w 12207421"/>
              <a:gd name="connsiteY24241" fmla="*/ 2389429 h 6933129"/>
              <a:gd name="connsiteX24242" fmla="*/ 9386792 w 12207421"/>
              <a:gd name="connsiteY24242" fmla="*/ 2399305 h 6933129"/>
              <a:gd name="connsiteX24243" fmla="*/ 9362807 w 12207421"/>
              <a:gd name="connsiteY24243" fmla="*/ 2406360 h 6933129"/>
              <a:gd name="connsiteX24244" fmla="*/ 9351520 w 12207421"/>
              <a:gd name="connsiteY24244" fmla="*/ 2404949 h 6933129"/>
              <a:gd name="connsiteX24245" fmla="*/ 9322596 w 12207421"/>
              <a:gd name="connsiteY24245" fmla="*/ 2383785 h 6933129"/>
              <a:gd name="connsiteX24246" fmla="*/ 9316247 w 12207421"/>
              <a:gd name="connsiteY24246" fmla="*/ 2363328 h 6933129"/>
              <a:gd name="connsiteX24247" fmla="*/ 9325418 w 12207421"/>
              <a:gd name="connsiteY24247" fmla="*/ 2227884 h 6933129"/>
              <a:gd name="connsiteX24248" fmla="*/ 9371272 w 12207421"/>
              <a:gd name="connsiteY24248" fmla="*/ 2174270 h 6933129"/>
              <a:gd name="connsiteX24249" fmla="*/ 10179707 w 12207421"/>
              <a:gd name="connsiteY24249" fmla="*/ 2173564 h 6933129"/>
              <a:gd name="connsiteX24250" fmla="*/ 10186762 w 12207421"/>
              <a:gd name="connsiteY24250" fmla="*/ 2179913 h 6933129"/>
              <a:gd name="connsiteX24251" fmla="*/ 10187467 w 12207421"/>
              <a:gd name="connsiteY24251" fmla="*/ 2194727 h 6933129"/>
              <a:gd name="connsiteX24252" fmla="*/ 10195933 w 12207421"/>
              <a:gd name="connsiteY24252" fmla="*/ 2194022 h 6933129"/>
              <a:gd name="connsiteX24253" fmla="*/ 10203693 w 12207421"/>
              <a:gd name="connsiteY24253" fmla="*/ 2200371 h 6933129"/>
              <a:gd name="connsiteX24254" fmla="*/ 10197343 w 12207421"/>
              <a:gd name="connsiteY24254" fmla="*/ 2208130 h 6933129"/>
              <a:gd name="connsiteX24255" fmla="*/ 10188173 w 12207421"/>
              <a:gd name="connsiteY24255" fmla="*/ 2208836 h 6933129"/>
              <a:gd name="connsiteX24256" fmla="*/ 10188878 w 12207421"/>
              <a:gd name="connsiteY24256" fmla="*/ 2216596 h 6933129"/>
              <a:gd name="connsiteX24257" fmla="*/ 10182529 w 12207421"/>
              <a:gd name="connsiteY24257" fmla="*/ 2223650 h 6933129"/>
              <a:gd name="connsiteX24258" fmla="*/ 10181824 w 12207421"/>
              <a:gd name="connsiteY24258" fmla="*/ 2223650 h 6933129"/>
              <a:gd name="connsiteX24259" fmla="*/ 10174770 w 12207421"/>
              <a:gd name="connsiteY24259" fmla="*/ 2217301 h 6933129"/>
              <a:gd name="connsiteX24260" fmla="*/ 10174770 w 12207421"/>
              <a:gd name="connsiteY24260" fmla="*/ 2210247 h 6933129"/>
              <a:gd name="connsiteX24261" fmla="*/ 10167009 w 12207421"/>
              <a:gd name="connsiteY24261" fmla="*/ 2210952 h 6933129"/>
              <a:gd name="connsiteX24262" fmla="*/ 10166303 w 12207421"/>
              <a:gd name="connsiteY24262" fmla="*/ 2210952 h 6933129"/>
              <a:gd name="connsiteX24263" fmla="*/ 10159249 w 12207421"/>
              <a:gd name="connsiteY24263" fmla="*/ 2204603 h 6933129"/>
              <a:gd name="connsiteX24264" fmla="*/ 10165598 w 12207421"/>
              <a:gd name="connsiteY24264" fmla="*/ 2196843 h 6933129"/>
              <a:gd name="connsiteX24265" fmla="*/ 10174064 w 12207421"/>
              <a:gd name="connsiteY24265" fmla="*/ 2196138 h 6933129"/>
              <a:gd name="connsiteX24266" fmla="*/ 10173359 w 12207421"/>
              <a:gd name="connsiteY24266" fmla="*/ 2180618 h 6933129"/>
              <a:gd name="connsiteX24267" fmla="*/ 10179707 w 12207421"/>
              <a:gd name="connsiteY24267" fmla="*/ 2173564 h 6933129"/>
              <a:gd name="connsiteX24268" fmla="*/ 543036 w 12207421"/>
              <a:gd name="connsiteY24268" fmla="*/ 2172959 h 6933129"/>
              <a:gd name="connsiteX24269" fmla="*/ 550796 w 12207421"/>
              <a:gd name="connsiteY24269" fmla="*/ 2179308 h 6933129"/>
              <a:gd name="connsiteX24270" fmla="*/ 555734 w 12207421"/>
              <a:gd name="connsiteY24270" fmla="*/ 2230805 h 6933129"/>
              <a:gd name="connsiteX24271" fmla="*/ 571254 w 12207421"/>
              <a:gd name="connsiteY24271" fmla="*/ 2230100 h 6933129"/>
              <a:gd name="connsiteX24272" fmla="*/ 578309 w 12207421"/>
              <a:gd name="connsiteY24272" fmla="*/ 2235743 h 6933129"/>
              <a:gd name="connsiteX24273" fmla="*/ 574078 w 12207421"/>
              <a:gd name="connsiteY24273" fmla="*/ 2243503 h 6933129"/>
              <a:gd name="connsiteX24274" fmla="*/ 564200 w 12207421"/>
              <a:gd name="connsiteY24274" fmla="*/ 2247030 h 6933129"/>
              <a:gd name="connsiteX24275" fmla="*/ 557850 w 12207421"/>
              <a:gd name="connsiteY24275" fmla="*/ 2246325 h 6933129"/>
              <a:gd name="connsiteX24276" fmla="*/ 561377 w 12207421"/>
              <a:gd name="connsiteY24276" fmla="*/ 2283008 h 6933129"/>
              <a:gd name="connsiteX24277" fmla="*/ 555028 w 12207421"/>
              <a:gd name="connsiteY24277" fmla="*/ 2290768 h 6933129"/>
              <a:gd name="connsiteX24278" fmla="*/ 554323 w 12207421"/>
              <a:gd name="connsiteY24278" fmla="*/ 2290768 h 6933129"/>
              <a:gd name="connsiteX24279" fmla="*/ 547268 w 12207421"/>
              <a:gd name="connsiteY24279" fmla="*/ 2284419 h 6933129"/>
              <a:gd name="connsiteX24280" fmla="*/ 543741 w 12207421"/>
              <a:gd name="connsiteY24280" fmla="*/ 2246325 h 6933129"/>
              <a:gd name="connsiteX24281" fmla="*/ 483073 w 12207421"/>
              <a:gd name="connsiteY24281" fmla="*/ 2249852 h 6933129"/>
              <a:gd name="connsiteX24282" fmla="*/ 482368 w 12207421"/>
              <a:gd name="connsiteY24282" fmla="*/ 2249852 h 6933129"/>
              <a:gd name="connsiteX24283" fmla="*/ 476019 w 12207421"/>
              <a:gd name="connsiteY24283" fmla="*/ 2245619 h 6933129"/>
              <a:gd name="connsiteX24284" fmla="*/ 477430 w 12207421"/>
              <a:gd name="connsiteY24284" fmla="*/ 2237859 h 6933129"/>
              <a:gd name="connsiteX24285" fmla="*/ 530338 w 12207421"/>
              <a:gd name="connsiteY24285" fmla="*/ 2182130 h 6933129"/>
              <a:gd name="connsiteX24286" fmla="*/ 536687 w 12207421"/>
              <a:gd name="connsiteY24286" fmla="*/ 2180013 h 6933129"/>
              <a:gd name="connsiteX24287" fmla="*/ 543036 w 12207421"/>
              <a:gd name="connsiteY24287" fmla="*/ 2172959 h 6933129"/>
              <a:gd name="connsiteX24288" fmla="*/ 9575849 w 12207421"/>
              <a:gd name="connsiteY24288" fmla="*/ 2171447 h 6933129"/>
              <a:gd name="connsiteX24289" fmla="*/ 9626641 w 12207421"/>
              <a:gd name="connsiteY24289" fmla="*/ 2221534 h 6933129"/>
              <a:gd name="connsiteX24290" fmla="*/ 9650626 w 12207421"/>
              <a:gd name="connsiteY24290" fmla="*/ 2309008 h 6933129"/>
              <a:gd name="connsiteX24291" fmla="*/ 9605478 w 12207421"/>
              <a:gd name="connsiteY24291" fmla="*/ 2388018 h 6933129"/>
              <a:gd name="connsiteX24292" fmla="*/ 9601951 w 12207421"/>
              <a:gd name="connsiteY24292" fmla="*/ 2388723 h 6933129"/>
              <a:gd name="connsiteX24293" fmla="*/ 9599129 w 12207421"/>
              <a:gd name="connsiteY24293" fmla="*/ 2388018 h 6933129"/>
              <a:gd name="connsiteX24294" fmla="*/ 9594896 w 12207421"/>
              <a:gd name="connsiteY24294" fmla="*/ 2383080 h 6933129"/>
              <a:gd name="connsiteX24295" fmla="*/ 9600540 w 12207421"/>
              <a:gd name="connsiteY24295" fmla="*/ 2357684 h 6933129"/>
              <a:gd name="connsiteX24296" fmla="*/ 9610416 w 12207421"/>
              <a:gd name="connsiteY24296" fmla="*/ 2356273 h 6933129"/>
              <a:gd name="connsiteX24297" fmla="*/ 9613237 w 12207421"/>
              <a:gd name="connsiteY24297" fmla="*/ 2362622 h 6933129"/>
              <a:gd name="connsiteX24298" fmla="*/ 9636517 w 12207421"/>
              <a:gd name="connsiteY24298" fmla="*/ 2306892 h 6933129"/>
              <a:gd name="connsiteX24299" fmla="*/ 9614648 w 12207421"/>
              <a:gd name="connsiteY24299" fmla="*/ 2227177 h 6933129"/>
              <a:gd name="connsiteX24300" fmla="*/ 9570206 w 12207421"/>
              <a:gd name="connsiteY24300" fmla="*/ 2184145 h 6933129"/>
              <a:gd name="connsiteX24301" fmla="*/ 9566679 w 12207421"/>
              <a:gd name="connsiteY24301" fmla="*/ 2174975 h 6933129"/>
              <a:gd name="connsiteX24302" fmla="*/ 9575849 w 12207421"/>
              <a:gd name="connsiteY24302" fmla="*/ 2171447 h 6933129"/>
              <a:gd name="connsiteX24303" fmla="*/ 11164166 w 12207421"/>
              <a:gd name="connsiteY24303" fmla="*/ 2166364 h 6933129"/>
              <a:gd name="connsiteX24304" fmla="*/ 11188857 w 12207421"/>
              <a:gd name="connsiteY24304" fmla="*/ 2188938 h 6933129"/>
              <a:gd name="connsiteX24305" fmla="*/ 11184624 w 12207421"/>
              <a:gd name="connsiteY24305" fmla="*/ 2227738 h 6933129"/>
              <a:gd name="connsiteX24306" fmla="*/ 11198733 w 12207421"/>
              <a:gd name="connsiteY24306" fmla="*/ 2258777 h 6933129"/>
              <a:gd name="connsiteX24307" fmla="*/ 11186741 w 12207421"/>
              <a:gd name="connsiteY24307" fmla="*/ 2278530 h 6933129"/>
              <a:gd name="connsiteX24308" fmla="*/ 11169105 w 12207421"/>
              <a:gd name="connsiteY24308" fmla="*/ 2284173 h 6933129"/>
              <a:gd name="connsiteX24309" fmla="*/ 11162050 w 12207421"/>
              <a:gd name="connsiteY24309" fmla="*/ 2282762 h 6933129"/>
              <a:gd name="connsiteX24310" fmla="*/ 11136654 w 12207421"/>
              <a:gd name="connsiteY24310" fmla="*/ 2246785 h 6933129"/>
              <a:gd name="connsiteX24311" fmla="*/ 11150763 w 12207421"/>
              <a:gd name="connsiteY24311" fmla="*/ 2219978 h 6933129"/>
              <a:gd name="connsiteX24312" fmla="*/ 11143709 w 12207421"/>
              <a:gd name="connsiteY24312" fmla="*/ 2212924 h 6933129"/>
              <a:gd name="connsiteX24313" fmla="*/ 11140887 w 12207421"/>
              <a:gd name="connsiteY24313" fmla="*/ 2172713 h 6933129"/>
              <a:gd name="connsiteX24314" fmla="*/ 11164166 w 12207421"/>
              <a:gd name="connsiteY24314" fmla="*/ 2166364 h 6933129"/>
              <a:gd name="connsiteX24315" fmla="*/ 7001702 w 12207421"/>
              <a:gd name="connsiteY24315" fmla="*/ 2161571 h 6933129"/>
              <a:gd name="connsiteX24316" fmla="*/ 7008756 w 12207421"/>
              <a:gd name="connsiteY24316" fmla="*/ 2167920 h 6933129"/>
              <a:gd name="connsiteX24317" fmla="*/ 7008052 w 12207421"/>
              <a:gd name="connsiteY24317" fmla="*/ 2189788 h 6933129"/>
              <a:gd name="connsiteX24318" fmla="*/ 7009462 w 12207421"/>
              <a:gd name="connsiteY24318" fmla="*/ 2261745 h 6933129"/>
              <a:gd name="connsiteX24319" fmla="*/ 7015811 w 12207421"/>
              <a:gd name="connsiteY24319" fmla="*/ 2265977 h 6933129"/>
              <a:gd name="connsiteX24320" fmla="*/ 7007346 w 12207421"/>
              <a:gd name="connsiteY24320" fmla="*/ 2289257 h 6933129"/>
              <a:gd name="connsiteX24321" fmla="*/ 7004524 w 12207421"/>
              <a:gd name="connsiteY24321" fmla="*/ 2289962 h 6933129"/>
              <a:gd name="connsiteX24322" fmla="*/ 7000998 w 12207421"/>
              <a:gd name="connsiteY24322" fmla="*/ 2289257 h 6933129"/>
              <a:gd name="connsiteX24323" fmla="*/ 6997469 w 12207421"/>
              <a:gd name="connsiteY24323" fmla="*/ 2283613 h 6933129"/>
              <a:gd name="connsiteX24324" fmla="*/ 6995353 w 12207421"/>
              <a:gd name="connsiteY24324" fmla="*/ 2234232 h 6933129"/>
              <a:gd name="connsiteX24325" fmla="*/ 6970663 w 12207421"/>
              <a:gd name="connsiteY24325" fmla="*/ 2252574 h 6933129"/>
              <a:gd name="connsiteX24326" fmla="*/ 6944560 w 12207421"/>
              <a:gd name="connsiteY24326" fmla="*/ 2230705 h 6933129"/>
              <a:gd name="connsiteX24327" fmla="*/ 6956554 w 12207421"/>
              <a:gd name="connsiteY24327" fmla="*/ 2183440 h 6933129"/>
              <a:gd name="connsiteX24328" fmla="*/ 6994648 w 12207421"/>
              <a:gd name="connsiteY24328" fmla="*/ 2170742 h 6933129"/>
              <a:gd name="connsiteX24329" fmla="*/ 6994648 w 12207421"/>
              <a:gd name="connsiteY24329" fmla="*/ 2168625 h 6933129"/>
              <a:gd name="connsiteX24330" fmla="*/ 7001702 w 12207421"/>
              <a:gd name="connsiteY24330" fmla="*/ 2161571 h 6933129"/>
              <a:gd name="connsiteX24331" fmla="*/ 614989 w 12207421"/>
              <a:gd name="connsiteY24331" fmla="*/ 2160966 h 6933129"/>
              <a:gd name="connsiteX24332" fmla="*/ 639681 w 12207421"/>
              <a:gd name="connsiteY24332" fmla="*/ 2183540 h 6933129"/>
              <a:gd name="connsiteX24333" fmla="*/ 635448 w 12207421"/>
              <a:gd name="connsiteY24333" fmla="*/ 2222340 h 6933129"/>
              <a:gd name="connsiteX24334" fmla="*/ 649556 w 12207421"/>
              <a:gd name="connsiteY24334" fmla="*/ 2253379 h 6933129"/>
              <a:gd name="connsiteX24335" fmla="*/ 637566 w 12207421"/>
              <a:gd name="connsiteY24335" fmla="*/ 2273132 h 6933129"/>
              <a:gd name="connsiteX24336" fmla="*/ 619929 w 12207421"/>
              <a:gd name="connsiteY24336" fmla="*/ 2278775 h 6933129"/>
              <a:gd name="connsiteX24337" fmla="*/ 612873 w 12207421"/>
              <a:gd name="connsiteY24337" fmla="*/ 2277364 h 6933129"/>
              <a:gd name="connsiteX24338" fmla="*/ 587478 w 12207421"/>
              <a:gd name="connsiteY24338" fmla="*/ 2241387 h 6933129"/>
              <a:gd name="connsiteX24339" fmla="*/ 601587 w 12207421"/>
              <a:gd name="connsiteY24339" fmla="*/ 2214580 h 6933129"/>
              <a:gd name="connsiteX24340" fmla="*/ 594533 w 12207421"/>
              <a:gd name="connsiteY24340" fmla="*/ 2207526 h 6933129"/>
              <a:gd name="connsiteX24341" fmla="*/ 591710 w 12207421"/>
              <a:gd name="connsiteY24341" fmla="*/ 2167315 h 6933129"/>
              <a:gd name="connsiteX24342" fmla="*/ 614989 w 12207421"/>
              <a:gd name="connsiteY24342" fmla="*/ 2160966 h 6933129"/>
              <a:gd name="connsiteX24343" fmla="*/ 5932270 w 12207421"/>
              <a:gd name="connsiteY24343" fmla="*/ 2158750 h 6933129"/>
              <a:gd name="connsiteX24344" fmla="*/ 5920277 w 12207421"/>
              <a:gd name="connsiteY24344" fmla="*/ 2178502 h 6933129"/>
              <a:gd name="connsiteX24345" fmla="*/ 5934387 w 12207421"/>
              <a:gd name="connsiteY24345" fmla="*/ 2200371 h 6933129"/>
              <a:gd name="connsiteX24346" fmla="*/ 5947792 w 12207421"/>
              <a:gd name="connsiteY24346" fmla="*/ 2197549 h 6933129"/>
              <a:gd name="connsiteX24347" fmla="*/ 5954141 w 12207421"/>
              <a:gd name="connsiteY24347" fmla="*/ 2187673 h 6933129"/>
              <a:gd name="connsiteX24348" fmla="*/ 5947792 w 12207421"/>
              <a:gd name="connsiteY24348" fmla="*/ 2171448 h 6933129"/>
              <a:gd name="connsiteX24349" fmla="*/ 5940736 w 12207421"/>
              <a:gd name="connsiteY24349" fmla="*/ 2172153 h 6933129"/>
              <a:gd name="connsiteX24350" fmla="*/ 5937209 w 12207421"/>
              <a:gd name="connsiteY24350" fmla="*/ 2162982 h 6933129"/>
              <a:gd name="connsiteX24351" fmla="*/ 5937209 w 12207421"/>
              <a:gd name="connsiteY24351" fmla="*/ 2162277 h 6933129"/>
              <a:gd name="connsiteX24352" fmla="*/ 5932270 w 12207421"/>
              <a:gd name="connsiteY24352" fmla="*/ 2158750 h 6933129"/>
              <a:gd name="connsiteX24353" fmla="*/ 7418610 w 12207421"/>
              <a:gd name="connsiteY24353" fmla="*/ 2155927 h 6933129"/>
              <a:gd name="connsiteX24354" fmla="*/ 7422843 w 12207421"/>
              <a:gd name="connsiteY24354" fmla="*/ 2162276 h 6933129"/>
              <a:gd name="connsiteX24355" fmla="*/ 7429897 w 12207421"/>
              <a:gd name="connsiteY24355" fmla="*/ 2237760 h 6933129"/>
              <a:gd name="connsiteX24356" fmla="*/ 7423548 w 12207421"/>
              <a:gd name="connsiteY24356" fmla="*/ 2245519 h 6933129"/>
              <a:gd name="connsiteX24357" fmla="*/ 7422843 w 12207421"/>
              <a:gd name="connsiteY24357" fmla="*/ 2245519 h 6933129"/>
              <a:gd name="connsiteX24358" fmla="*/ 7415788 w 12207421"/>
              <a:gd name="connsiteY24358" fmla="*/ 2239170 h 6933129"/>
              <a:gd name="connsiteX24359" fmla="*/ 7410899 w 12207421"/>
              <a:gd name="connsiteY24359" fmla="*/ 2183439 h 6933129"/>
              <a:gd name="connsiteX24360" fmla="*/ 7399612 w 12207421"/>
              <a:gd name="connsiteY24360" fmla="*/ 2199665 h 6933129"/>
              <a:gd name="connsiteX24361" fmla="*/ 7389736 w 12207421"/>
              <a:gd name="connsiteY24361" fmla="*/ 2201076 h 6933129"/>
              <a:gd name="connsiteX24362" fmla="*/ 7388325 w 12207421"/>
              <a:gd name="connsiteY24362" fmla="*/ 2191200 h 6933129"/>
              <a:gd name="connsiteX24363" fmla="*/ 7410899 w 12207421"/>
              <a:gd name="connsiteY24363" fmla="*/ 2158749 h 6933129"/>
              <a:gd name="connsiteX24364" fmla="*/ 7418610 w 12207421"/>
              <a:gd name="connsiteY24364" fmla="*/ 2155927 h 6933129"/>
              <a:gd name="connsiteX24365" fmla="*/ 10028037 w 12207421"/>
              <a:gd name="connsiteY24365" fmla="*/ 2150989 h 6933129"/>
              <a:gd name="connsiteX24366" fmla="*/ 10037913 w 12207421"/>
              <a:gd name="connsiteY24366" fmla="*/ 2152400 h 6933129"/>
              <a:gd name="connsiteX24367" fmla="*/ 10036502 w 12207421"/>
              <a:gd name="connsiteY24367" fmla="*/ 2162276 h 6933129"/>
              <a:gd name="connsiteX24368" fmla="*/ 10000525 w 12207421"/>
              <a:gd name="connsiteY24368" fmla="*/ 2196843 h 6933129"/>
              <a:gd name="connsiteX24369" fmla="*/ 10036502 w 12207421"/>
              <a:gd name="connsiteY24369" fmla="*/ 2226472 h 6933129"/>
              <a:gd name="connsiteX24370" fmla="*/ 10037208 w 12207421"/>
              <a:gd name="connsiteY24370" fmla="*/ 2236348 h 6933129"/>
              <a:gd name="connsiteX24371" fmla="*/ 10031564 w 12207421"/>
              <a:gd name="connsiteY24371" fmla="*/ 2239169 h 6933129"/>
              <a:gd name="connsiteX24372" fmla="*/ 10027332 w 12207421"/>
              <a:gd name="connsiteY24372" fmla="*/ 2237759 h 6933129"/>
              <a:gd name="connsiteX24373" fmla="*/ 9991354 w 12207421"/>
              <a:gd name="connsiteY24373" fmla="*/ 2208130 h 6933129"/>
              <a:gd name="connsiteX24374" fmla="*/ 9968075 w 12207421"/>
              <a:gd name="connsiteY24374" fmla="*/ 2242697 h 6933129"/>
              <a:gd name="connsiteX24375" fmla="*/ 9961726 w 12207421"/>
              <a:gd name="connsiteY24375" fmla="*/ 2246224 h 6933129"/>
              <a:gd name="connsiteX24376" fmla="*/ 9958199 w 12207421"/>
              <a:gd name="connsiteY24376" fmla="*/ 2245518 h 6933129"/>
              <a:gd name="connsiteX24377" fmla="*/ 9956082 w 12207421"/>
              <a:gd name="connsiteY24377" fmla="*/ 2234231 h 6933129"/>
              <a:gd name="connsiteX24378" fmla="*/ 9980773 w 12207421"/>
              <a:gd name="connsiteY24378" fmla="*/ 2198254 h 6933129"/>
              <a:gd name="connsiteX24379" fmla="*/ 9959610 w 12207421"/>
              <a:gd name="connsiteY24379" fmla="*/ 2181323 h 6933129"/>
              <a:gd name="connsiteX24380" fmla="*/ 9958904 w 12207421"/>
              <a:gd name="connsiteY24380" fmla="*/ 2171447 h 6933129"/>
              <a:gd name="connsiteX24381" fmla="*/ 9968780 w 12207421"/>
              <a:gd name="connsiteY24381" fmla="*/ 2170742 h 6933129"/>
              <a:gd name="connsiteX24382" fmla="*/ 9989944 w 12207421"/>
              <a:gd name="connsiteY24382" fmla="*/ 2187672 h 6933129"/>
              <a:gd name="connsiteX24383" fmla="*/ 10028037 w 12207421"/>
              <a:gd name="connsiteY24383" fmla="*/ 2150989 h 6933129"/>
              <a:gd name="connsiteX24384" fmla="*/ 10119040 w 12207421"/>
              <a:gd name="connsiteY24384" fmla="*/ 2150284 h 6933129"/>
              <a:gd name="connsiteX24385" fmla="*/ 10126800 w 12207421"/>
              <a:gd name="connsiteY24385" fmla="*/ 2156633 h 6933129"/>
              <a:gd name="connsiteX24386" fmla="*/ 10136676 w 12207421"/>
              <a:gd name="connsiteY24386" fmla="*/ 2233527 h 6933129"/>
              <a:gd name="connsiteX24387" fmla="*/ 10130327 w 12207421"/>
              <a:gd name="connsiteY24387" fmla="*/ 2241287 h 6933129"/>
              <a:gd name="connsiteX24388" fmla="*/ 10129622 w 12207421"/>
              <a:gd name="connsiteY24388" fmla="*/ 2241287 h 6933129"/>
              <a:gd name="connsiteX24389" fmla="*/ 10122567 w 12207421"/>
              <a:gd name="connsiteY24389" fmla="*/ 2234938 h 6933129"/>
              <a:gd name="connsiteX24390" fmla="*/ 10112690 w 12207421"/>
              <a:gd name="connsiteY24390" fmla="*/ 2158044 h 6933129"/>
              <a:gd name="connsiteX24391" fmla="*/ 10119040 w 12207421"/>
              <a:gd name="connsiteY24391" fmla="*/ 2150284 h 6933129"/>
              <a:gd name="connsiteX24392" fmla="*/ 8904270 w 12207421"/>
              <a:gd name="connsiteY24392" fmla="*/ 2147462 h 6933129"/>
              <a:gd name="connsiteX24393" fmla="*/ 8908503 w 12207421"/>
              <a:gd name="connsiteY24393" fmla="*/ 2153811 h 6933129"/>
              <a:gd name="connsiteX24394" fmla="*/ 8915557 w 12207421"/>
              <a:gd name="connsiteY24394" fmla="*/ 2229295 h 6933129"/>
              <a:gd name="connsiteX24395" fmla="*/ 8909208 w 12207421"/>
              <a:gd name="connsiteY24395" fmla="*/ 2237054 h 6933129"/>
              <a:gd name="connsiteX24396" fmla="*/ 8908503 w 12207421"/>
              <a:gd name="connsiteY24396" fmla="*/ 2237054 h 6933129"/>
              <a:gd name="connsiteX24397" fmla="*/ 8901448 w 12207421"/>
              <a:gd name="connsiteY24397" fmla="*/ 2230705 h 6933129"/>
              <a:gd name="connsiteX24398" fmla="*/ 8896511 w 12207421"/>
              <a:gd name="connsiteY24398" fmla="*/ 2174974 h 6933129"/>
              <a:gd name="connsiteX24399" fmla="*/ 8885222 w 12207421"/>
              <a:gd name="connsiteY24399" fmla="*/ 2191201 h 6933129"/>
              <a:gd name="connsiteX24400" fmla="*/ 8875346 w 12207421"/>
              <a:gd name="connsiteY24400" fmla="*/ 2192611 h 6933129"/>
              <a:gd name="connsiteX24401" fmla="*/ 8873935 w 12207421"/>
              <a:gd name="connsiteY24401" fmla="*/ 2182735 h 6933129"/>
              <a:gd name="connsiteX24402" fmla="*/ 8896511 w 12207421"/>
              <a:gd name="connsiteY24402" fmla="*/ 2150284 h 6933129"/>
              <a:gd name="connsiteX24403" fmla="*/ 8904270 w 12207421"/>
              <a:gd name="connsiteY24403" fmla="*/ 2147462 h 6933129"/>
              <a:gd name="connsiteX24404" fmla="*/ 7992118 w 12207421"/>
              <a:gd name="connsiteY24404" fmla="*/ 2147401 h 6933129"/>
              <a:gd name="connsiteX24405" fmla="*/ 8006948 w 12207421"/>
              <a:gd name="connsiteY24405" fmla="*/ 2150285 h 6933129"/>
              <a:gd name="connsiteX24406" fmla="*/ 8002009 w 12207421"/>
              <a:gd name="connsiteY24406" fmla="*/ 2158750 h 6933129"/>
              <a:gd name="connsiteX24407" fmla="*/ 8000599 w 12207421"/>
              <a:gd name="connsiteY24407" fmla="*/ 2158750 h 6933129"/>
              <a:gd name="connsiteX24408" fmla="*/ 7993544 w 12207421"/>
              <a:gd name="connsiteY24408" fmla="*/ 2153107 h 6933129"/>
              <a:gd name="connsiteX24409" fmla="*/ 10217095 w 12207421"/>
              <a:gd name="connsiteY24409" fmla="*/ 2146757 h 6933129"/>
              <a:gd name="connsiteX24410" fmla="*/ 10226971 w 12207421"/>
              <a:gd name="connsiteY24410" fmla="*/ 2146757 h 6933129"/>
              <a:gd name="connsiteX24411" fmla="*/ 10250252 w 12207421"/>
              <a:gd name="connsiteY24411" fmla="*/ 2169331 h 6933129"/>
              <a:gd name="connsiteX24412" fmla="*/ 10267888 w 12207421"/>
              <a:gd name="connsiteY24412" fmla="*/ 2148168 h 6933129"/>
              <a:gd name="connsiteX24413" fmla="*/ 10277764 w 12207421"/>
              <a:gd name="connsiteY24413" fmla="*/ 2148168 h 6933129"/>
              <a:gd name="connsiteX24414" fmla="*/ 10277764 w 12207421"/>
              <a:gd name="connsiteY24414" fmla="*/ 2158044 h 6933129"/>
              <a:gd name="connsiteX24415" fmla="*/ 10260833 w 12207421"/>
              <a:gd name="connsiteY24415" fmla="*/ 2179207 h 6933129"/>
              <a:gd name="connsiteX24416" fmla="*/ 10285524 w 12207421"/>
              <a:gd name="connsiteY24416" fmla="*/ 2202487 h 6933129"/>
              <a:gd name="connsiteX24417" fmla="*/ 10285524 w 12207421"/>
              <a:gd name="connsiteY24417" fmla="*/ 2212363 h 6933129"/>
              <a:gd name="connsiteX24418" fmla="*/ 10280586 w 12207421"/>
              <a:gd name="connsiteY24418" fmla="*/ 2214480 h 6933129"/>
              <a:gd name="connsiteX24419" fmla="*/ 10275648 w 12207421"/>
              <a:gd name="connsiteY24419" fmla="*/ 2212363 h 6933129"/>
              <a:gd name="connsiteX24420" fmla="*/ 10253779 w 12207421"/>
              <a:gd name="connsiteY24420" fmla="*/ 2191200 h 6933129"/>
              <a:gd name="connsiteX24421" fmla="*/ 10241081 w 12207421"/>
              <a:gd name="connsiteY24421" fmla="*/ 2220828 h 6933129"/>
              <a:gd name="connsiteX24422" fmla="*/ 10234027 w 12207421"/>
              <a:gd name="connsiteY24422" fmla="*/ 2225767 h 6933129"/>
              <a:gd name="connsiteX24423" fmla="*/ 10231910 w 12207421"/>
              <a:gd name="connsiteY24423" fmla="*/ 2225767 h 6933129"/>
              <a:gd name="connsiteX24424" fmla="*/ 10226971 w 12207421"/>
              <a:gd name="connsiteY24424" fmla="*/ 2217301 h 6933129"/>
              <a:gd name="connsiteX24425" fmla="*/ 10242492 w 12207421"/>
              <a:gd name="connsiteY24425" fmla="*/ 2181324 h 6933129"/>
              <a:gd name="connsiteX24426" fmla="*/ 10217095 w 12207421"/>
              <a:gd name="connsiteY24426" fmla="*/ 2156633 h 6933129"/>
              <a:gd name="connsiteX24427" fmla="*/ 10217095 w 12207421"/>
              <a:gd name="connsiteY24427" fmla="*/ 2146757 h 6933129"/>
              <a:gd name="connsiteX24428" fmla="*/ 7306494 w 12207421"/>
              <a:gd name="connsiteY24428" fmla="*/ 2143935 h 6933129"/>
              <a:gd name="connsiteX24429" fmla="*/ 7316371 w 12207421"/>
              <a:gd name="connsiteY24429" fmla="*/ 2143935 h 6933129"/>
              <a:gd name="connsiteX24430" fmla="*/ 7316371 w 12207421"/>
              <a:gd name="connsiteY24430" fmla="*/ 2153811 h 6933129"/>
              <a:gd name="connsiteX24431" fmla="*/ 7275454 w 12207421"/>
              <a:gd name="connsiteY24431" fmla="*/ 2294899 h 6933129"/>
              <a:gd name="connsiteX24432" fmla="*/ 7293090 w 12207421"/>
              <a:gd name="connsiteY24432" fmla="*/ 2332993 h 6933129"/>
              <a:gd name="connsiteX24433" fmla="*/ 7327658 w 12207421"/>
              <a:gd name="connsiteY24433" fmla="*/ 2347808 h 6933129"/>
              <a:gd name="connsiteX24434" fmla="*/ 7335418 w 12207421"/>
              <a:gd name="connsiteY24434" fmla="*/ 2354157 h 6933129"/>
              <a:gd name="connsiteX24435" fmla="*/ 7329069 w 12207421"/>
              <a:gd name="connsiteY24435" fmla="*/ 2361916 h 6933129"/>
              <a:gd name="connsiteX24436" fmla="*/ 7323425 w 12207421"/>
              <a:gd name="connsiteY24436" fmla="*/ 2362622 h 6933129"/>
              <a:gd name="connsiteX24437" fmla="*/ 7282508 w 12207421"/>
              <a:gd name="connsiteY24437" fmla="*/ 2342870 h 6933129"/>
              <a:gd name="connsiteX24438" fmla="*/ 7262050 w 12207421"/>
              <a:gd name="connsiteY24438" fmla="*/ 2298428 h 6933129"/>
              <a:gd name="connsiteX24439" fmla="*/ 7306494 w 12207421"/>
              <a:gd name="connsiteY24439" fmla="*/ 2143935 h 6933129"/>
              <a:gd name="connsiteX24440" fmla="*/ 10855184 w 12207421"/>
              <a:gd name="connsiteY24440" fmla="*/ 2143086 h 6933129"/>
              <a:gd name="connsiteX24441" fmla="*/ 10862944 w 12207421"/>
              <a:gd name="connsiteY24441" fmla="*/ 2149434 h 6933129"/>
              <a:gd name="connsiteX24442" fmla="*/ 10856595 w 12207421"/>
              <a:gd name="connsiteY24442" fmla="*/ 2157194 h 6933129"/>
              <a:gd name="connsiteX24443" fmla="*/ 10740902 w 12207421"/>
              <a:gd name="connsiteY24443" fmla="*/ 2167071 h 6933129"/>
              <a:gd name="connsiteX24444" fmla="*/ 10740196 w 12207421"/>
              <a:gd name="connsiteY24444" fmla="*/ 2167071 h 6933129"/>
              <a:gd name="connsiteX24445" fmla="*/ 10733142 w 12207421"/>
              <a:gd name="connsiteY24445" fmla="*/ 2160723 h 6933129"/>
              <a:gd name="connsiteX24446" fmla="*/ 10739491 w 12207421"/>
              <a:gd name="connsiteY24446" fmla="*/ 2152963 h 6933129"/>
              <a:gd name="connsiteX24447" fmla="*/ 7990722 w 12207421"/>
              <a:gd name="connsiteY24447" fmla="*/ 2141819 h 6933129"/>
              <a:gd name="connsiteX24448" fmla="*/ 7992118 w 12207421"/>
              <a:gd name="connsiteY24448" fmla="*/ 2147401 h 6933129"/>
              <a:gd name="connsiteX24449" fmla="*/ 7984294 w 12207421"/>
              <a:gd name="connsiteY24449" fmla="*/ 2145880 h 6933129"/>
              <a:gd name="connsiteX24450" fmla="*/ 7956156 w 12207421"/>
              <a:gd name="connsiteY24450" fmla="*/ 2140408 h 6933129"/>
              <a:gd name="connsiteX24451" fmla="*/ 7984294 w 12207421"/>
              <a:gd name="connsiteY24451" fmla="*/ 2145880 h 6933129"/>
              <a:gd name="connsiteX24452" fmla="*/ 7977319 w 12207421"/>
              <a:gd name="connsiteY24452" fmla="*/ 2150285 h 6933129"/>
              <a:gd name="connsiteX24453" fmla="*/ 7956156 w 12207421"/>
              <a:gd name="connsiteY24453" fmla="*/ 2140408 h 6933129"/>
              <a:gd name="connsiteX24454" fmla="*/ 7609079 w 12207421"/>
              <a:gd name="connsiteY24454" fmla="*/ 2139702 h 6933129"/>
              <a:gd name="connsiteX24455" fmla="*/ 7618955 w 12207421"/>
              <a:gd name="connsiteY24455" fmla="*/ 2140408 h 6933129"/>
              <a:gd name="connsiteX24456" fmla="*/ 7649290 w 12207421"/>
              <a:gd name="connsiteY24456" fmla="*/ 2398600 h 6933129"/>
              <a:gd name="connsiteX24457" fmla="*/ 7642941 w 12207421"/>
              <a:gd name="connsiteY24457" fmla="*/ 2402127 h 6933129"/>
              <a:gd name="connsiteX24458" fmla="*/ 7639414 w 12207421"/>
              <a:gd name="connsiteY24458" fmla="*/ 2401422 h 6933129"/>
              <a:gd name="connsiteX24459" fmla="*/ 7636592 w 12207421"/>
              <a:gd name="connsiteY24459" fmla="*/ 2392251 h 6933129"/>
              <a:gd name="connsiteX24460" fmla="*/ 7608373 w 12207421"/>
              <a:gd name="connsiteY24460" fmla="*/ 2149578 h 6933129"/>
              <a:gd name="connsiteX24461" fmla="*/ 7609079 w 12207421"/>
              <a:gd name="connsiteY24461" fmla="*/ 2139702 h 6933129"/>
              <a:gd name="connsiteX24462" fmla="*/ 306009 w 12207421"/>
              <a:gd name="connsiteY24462" fmla="*/ 2137687 h 6933129"/>
              <a:gd name="connsiteX24463" fmla="*/ 313769 w 12207421"/>
              <a:gd name="connsiteY24463" fmla="*/ 2144036 h 6933129"/>
              <a:gd name="connsiteX24464" fmla="*/ 307420 w 12207421"/>
              <a:gd name="connsiteY24464" fmla="*/ 2151796 h 6933129"/>
              <a:gd name="connsiteX24465" fmla="*/ 191728 w 12207421"/>
              <a:gd name="connsiteY24465" fmla="*/ 2161673 h 6933129"/>
              <a:gd name="connsiteX24466" fmla="*/ 191022 w 12207421"/>
              <a:gd name="connsiteY24466" fmla="*/ 2161673 h 6933129"/>
              <a:gd name="connsiteX24467" fmla="*/ 183968 w 12207421"/>
              <a:gd name="connsiteY24467" fmla="*/ 2155324 h 6933129"/>
              <a:gd name="connsiteX24468" fmla="*/ 190317 w 12207421"/>
              <a:gd name="connsiteY24468" fmla="*/ 2147564 h 6933129"/>
              <a:gd name="connsiteX24469" fmla="*/ 9927865 w 12207421"/>
              <a:gd name="connsiteY24469" fmla="*/ 2137586 h 6933129"/>
              <a:gd name="connsiteX24470" fmla="*/ 9932803 w 12207421"/>
              <a:gd name="connsiteY24470" fmla="*/ 2146051 h 6933129"/>
              <a:gd name="connsiteX24471" fmla="*/ 9952555 w 12207421"/>
              <a:gd name="connsiteY24471" fmla="*/ 2622224 h 6933129"/>
              <a:gd name="connsiteX24472" fmla="*/ 9948322 w 12207421"/>
              <a:gd name="connsiteY24472" fmla="*/ 2631395 h 6933129"/>
              <a:gd name="connsiteX24473" fmla="*/ 9946206 w 12207421"/>
              <a:gd name="connsiteY24473" fmla="*/ 2632100 h 6933129"/>
              <a:gd name="connsiteX24474" fmla="*/ 9939857 w 12207421"/>
              <a:gd name="connsiteY24474" fmla="*/ 2627868 h 6933129"/>
              <a:gd name="connsiteX24475" fmla="*/ 9919400 w 12207421"/>
              <a:gd name="connsiteY24475" fmla="*/ 2142524 h 6933129"/>
              <a:gd name="connsiteX24476" fmla="*/ 9927865 w 12207421"/>
              <a:gd name="connsiteY24476" fmla="*/ 2137586 h 6933129"/>
              <a:gd name="connsiteX24477" fmla="*/ 10436488 w 12207421"/>
              <a:gd name="connsiteY24477" fmla="*/ 2135470 h 6933129"/>
              <a:gd name="connsiteX24478" fmla="*/ 10443543 w 12207421"/>
              <a:gd name="connsiteY24478" fmla="*/ 2142524 h 6933129"/>
              <a:gd name="connsiteX24479" fmla="*/ 10447070 w 12207421"/>
              <a:gd name="connsiteY24479" fmla="*/ 2215185 h 6933129"/>
              <a:gd name="connsiteX24480" fmla="*/ 10440015 w 12207421"/>
              <a:gd name="connsiteY24480" fmla="*/ 2222239 h 6933129"/>
              <a:gd name="connsiteX24481" fmla="*/ 10432961 w 12207421"/>
              <a:gd name="connsiteY24481" fmla="*/ 2215185 h 6933129"/>
              <a:gd name="connsiteX24482" fmla="*/ 10429433 w 12207421"/>
              <a:gd name="connsiteY24482" fmla="*/ 2142524 h 6933129"/>
              <a:gd name="connsiteX24483" fmla="*/ 10436488 w 12207421"/>
              <a:gd name="connsiteY24483" fmla="*/ 2135470 h 6933129"/>
              <a:gd name="connsiteX24484" fmla="*/ 8792105 w 12207421"/>
              <a:gd name="connsiteY24484" fmla="*/ 2135470 h 6933129"/>
              <a:gd name="connsiteX24485" fmla="*/ 8801981 w 12207421"/>
              <a:gd name="connsiteY24485" fmla="*/ 2135470 h 6933129"/>
              <a:gd name="connsiteX24486" fmla="*/ 8801981 w 12207421"/>
              <a:gd name="connsiteY24486" fmla="*/ 2145346 h 6933129"/>
              <a:gd name="connsiteX24487" fmla="*/ 8761065 w 12207421"/>
              <a:gd name="connsiteY24487" fmla="*/ 2286435 h 6933129"/>
              <a:gd name="connsiteX24488" fmla="*/ 8778702 w 12207421"/>
              <a:gd name="connsiteY24488" fmla="*/ 2324528 h 6933129"/>
              <a:gd name="connsiteX24489" fmla="*/ 8813268 w 12207421"/>
              <a:gd name="connsiteY24489" fmla="*/ 2339343 h 6933129"/>
              <a:gd name="connsiteX24490" fmla="*/ 8821734 w 12207421"/>
              <a:gd name="connsiteY24490" fmla="*/ 2345692 h 6933129"/>
              <a:gd name="connsiteX24491" fmla="*/ 8815385 w 12207421"/>
              <a:gd name="connsiteY24491" fmla="*/ 2353452 h 6933129"/>
              <a:gd name="connsiteX24492" fmla="*/ 8809741 w 12207421"/>
              <a:gd name="connsiteY24492" fmla="*/ 2354157 h 6933129"/>
              <a:gd name="connsiteX24493" fmla="*/ 8768119 w 12207421"/>
              <a:gd name="connsiteY24493" fmla="*/ 2334405 h 6933129"/>
              <a:gd name="connsiteX24494" fmla="*/ 8747662 w 12207421"/>
              <a:gd name="connsiteY24494" fmla="*/ 2289962 h 6933129"/>
              <a:gd name="connsiteX24495" fmla="*/ 8792105 w 12207421"/>
              <a:gd name="connsiteY24495" fmla="*/ 2135470 h 6933129"/>
              <a:gd name="connsiteX24496" fmla="*/ 9094738 w 12207421"/>
              <a:gd name="connsiteY24496" fmla="*/ 2131237 h 6933129"/>
              <a:gd name="connsiteX24497" fmla="*/ 9105320 w 12207421"/>
              <a:gd name="connsiteY24497" fmla="*/ 2131943 h 6933129"/>
              <a:gd name="connsiteX24498" fmla="*/ 9134950 w 12207421"/>
              <a:gd name="connsiteY24498" fmla="*/ 2390135 h 6933129"/>
              <a:gd name="connsiteX24499" fmla="*/ 9128601 w 12207421"/>
              <a:gd name="connsiteY24499" fmla="*/ 2393662 h 6933129"/>
              <a:gd name="connsiteX24500" fmla="*/ 9125073 w 12207421"/>
              <a:gd name="connsiteY24500" fmla="*/ 2392957 h 6933129"/>
              <a:gd name="connsiteX24501" fmla="*/ 9122252 w 12207421"/>
              <a:gd name="connsiteY24501" fmla="*/ 2383786 h 6933129"/>
              <a:gd name="connsiteX24502" fmla="*/ 9094033 w 12207421"/>
              <a:gd name="connsiteY24502" fmla="*/ 2141113 h 6933129"/>
              <a:gd name="connsiteX24503" fmla="*/ 9094738 w 12207421"/>
              <a:gd name="connsiteY24503" fmla="*/ 2131237 h 6933129"/>
              <a:gd name="connsiteX24504" fmla="*/ 5522411 w 12207421"/>
              <a:gd name="connsiteY24504" fmla="*/ 2130532 h 6933129"/>
              <a:gd name="connsiteX24505" fmla="*/ 5529466 w 12207421"/>
              <a:gd name="connsiteY24505" fmla="*/ 2137586 h 6933129"/>
              <a:gd name="connsiteX24506" fmla="*/ 5532993 w 12207421"/>
              <a:gd name="connsiteY24506" fmla="*/ 2210247 h 6933129"/>
              <a:gd name="connsiteX24507" fmla="*/ 5525938 w 12207421"/>
              <a:gd name="connsiteY24507" fmla="*/ 2217301 h 6933129"/>
              <a:gd name="connsiteX24508" fmla="*/ 5518884 w 12207421"/>
              <a:gd name="connsiteY24508" fmla="*/ 2210247 h 6933129"/>
              <a:gd name="connsiteX24509" fmla="*/ 5515357 w 12207421"/>
              <a:gd name="connsiteY24509" fmla="*/ 2137586 h 6933129"/>
              <a:gd name="connsiteX24510" fmla="*/ 5522411 w 12207421"/>
              <a:gd name="connsiteY24510" fmla="*/ 2130532 h 6933129"/>
              <a:gd name="connsiteX24511" fmla="*/ 11205788 w 12207421"/>
              <a:gd name="connsiteY24511" fmla="*/ 2129682 h 6933129"/>
              <a:gd name="connsiteX24512" fmla="*/ 11213548 w 12207421"/>
              <a:gd name="connsiteY24512" fmla="*/ 2135324 h 6933129"/>
              <a:gd name="connsiteX24513" fmla="*/ 11208610 w 12207421"/>
              <a:gd name="connsiteY24513" fmla="*/ 2143084 h 6933129"/>
              <a:gd name="connsiteX24514" fmla="*/ 11026605 w 12207421"/>
              <a:gd name="connsiteY24514" fmla="*/ 2171303 h 6933129"/>
              <a:gd name="connsiteX24515" fmla="*/ 11025194 w 12207421"/>
              <a:gd name="connsiteY24515" fmla="*/ 2171303 h 6933129"/>
              <a:gd name="connsiteX24516" fmla="*/ 11018140 w 12207421"/>
              <a:gd name="connsiteY24516" fmla="*/ 2165659 h 6933129"/>
              <a:gd name="connsiteX24517" fmla="*/ 11023783 w 12207421"/>
              <a:gd name="connsiteY24517" fmla="*/ 2157899 h 6933129"/>
              <a:gd name="connsiteX24518" fmla="*/ 5855378 w 12207421"/>
              <a:gd name="connsiteY24518" fmla="*/ 2128416 h 6933129"/>
              <a:gd name="connsiteX24519" fmla="*/ 5817284 w 12207421"/>
              <a:gd name="connsiteY24519" fmla="*/ 2168626 h 6933129"/>
              <a:gd name="connsiteX24520" fmla="*/ 5858905 w 12207421"/>
              <a:gd name="connsiteY24520" fmla="*/ 2165804 h 6933129"/>
              <a:gd name="connsiteX24521" fmla="*/ 656612 w 12207421"/>
              <a:gd name="connsiteY24521" fmla="*/ 2124283 h 6933129"/>
              <a:gd name="connsiteX24522" fmla="*/ 664372 w 12207421"/>
              <a:gd name="connsiteY24522" fmla="*/ 2129926 h 6933129"/>
              <a:gd name="connsiteX24523" fmla="*/ 659434 w 12207421"/>
              <a:gd name="connsiteY24523" fmla="*/ 2137686 h 6933129"/>
              <a:gd name="connsiteX24524" fmla="*/ 477429 w 12207421"/>
              <a:gd name="connsiteY24524" fmla="*/ 2165905 h 6933129"/>
              <a:gd name="connsiteX24525" fmla="*/ 476018 w 12207421"/>
              <a:gd name="connsiteY24525" fmla="*/ 2165905 h 6933129"/>
              <a:gd name="connsiteX24526" fmla="*/ 468964 w 12207421"/>
              <a:gd name="connsiteY24526" fmla="*/ 2160261 h 6933129"/>
              <a:gd name="connsiteX24527" fmla="*/ 474607 w 12207421"/>
              <a:gd name="connsiteY24527" fmla="*/ 2152501 h 6933129"/>
              <a:gd name="connsiteX24528" fmla="*/ 10315858 w 12207421"/>
              <a:gd name="connsiteY24528" fmla="*/ 2122772 h 6933129"/>
              <a:gd name="connsiteX24529" fmla="*/ 10329261 w 12207421"/>
              <a:gd name="connsiteY24529" fmla="*/ 2148168 h 6933129"/>
              <a:gd name="connsiteX24530" fmla="*/ 10326440 w 12207421"/>
              <a:gd name="connsiteY24530" fmla="*/ 2157339 h 6933129"/>
              <a:gd name="connsiteX24531" fmla="*/ 10342665 w 12207421"/>
              <a:gd name="connsiteY24531" fmla="*/ 2155222 h 6933129"/>
              <a:gd name="connsiteX24532" fmla="*/ 10350424 w 12207421"/>
              <a:gd name="connsiteY24532" fmla="*/ 2160866 h 6933129"/>
              <a:gd name="connsiteX24533" fmla="*/ 10344781 w 12207421"/>
              <a:gd name="connsiteY24533" fmla="*/ 2168626 h 6933129"/>
              <a:gd name="connsiteX24534" fmla="*/ 10314447 w 12207421"/>
              <a:gd name="connsiteY24534" fmla="*/ 2173564 h 6933129"/>
              <a:gd name="connsiteX24535" fmla="*/ 10313741 w 12207421"/>
              <a:gd name="connsiteY24535" fmla="*/ 2173564 h 6933129"/>
              <a:gd name="connsiteX24536" fmla="*/ 10308098 w 12207421"/>
              <a:gd name="connsiteY24536" fmla="*/ 2170037 h 6933129"/>
              <a:gd name="connsiteX24537" fmla="*/ 10308098 w 12207421"/>
              <a:gd name="connsiteY24537" fmla="*/ 2162277 h 6933129"/>
              <a:gd name="connsiteX24538" fmla="*/ 10315858 w 12207421"/>
              <a:gd name="connsiteY24538" fmla="*/ 2146052 h 6933129"/>
              <a:gd name="connsiteX24539" fmla="*/ 10311625 w 12207421"/>
              <a:gd name="connsiteY24539" fmla="*/ 2136175 h 6933129"/>
              <a:gd name="connsiteX24540" fmla="*/ 10308804 w 12207421"/>
              <a:gd name="connsiteY24540" fmla="*/ 2136881 h 6933129"/>
              <a:gd name="connsiteX24541" fmla="*/ 10307393 w 12207421"/>
              <a:gd name="connsiteY24541" fmla="*/ 2138292 h 6933129"/>
              <a:gd name="connsiteX24542" fmla="*/ 10303159 w 12207421"/>
              <a:gd name="connsiteY24542" fmla="*/ 2147463 h 6933129"/>
              <a:gd name="connsiteX24543" fmla="*/ 10293988 w 12207421"/>
              <a:gd name="connsiteY24543" fmla="*/ 2142525 h 6933129"/>
              <a:gd name="connsiteX24544" fmla="*/ 10297515 w 12207421"/>
              <a:gd name="connsiteY24544" fmla="*/ 2127005 h 6933129"/>
              <a:gd name="connsiteX24545" fmla="*/ 10315858 w 12207421"/>
              <a:gd name="connsiteY24545" fmla="*/ 2122772 h 6933129"/>
              <a:gd name="connsiteX24546" fmla="*/ 10466822 w 12207421"/>
              <a:gd name="connsiteY24546" fmla="*/ 2116423 h 6933129"/>
              <a:gd name="connsiteX24547" fmla="*/ 10475992 w 12207421"/>
              <a:gd name="connsiteY24547" fmla="*/ 2120655 h 6933129"/>
              <a:gd name="connsiteX24548" fmla="*/ 10474582 w 12207421"/>
              <a:gd name="connsiteY24548" fmla="*/ 2615875 h 6933129"/>
              <a:gd name="connsiteX24549" fmla="*/ 10467527 w 12207421"/>
              <a:gd name="connsiteY24549" fmla="*/ 2620813 h 6933129"/>
              <a:gd name="connsiteX24550" fmla="*/ 10465411 w 12207421"/>
              <a:gd name="connsiteY24550" fmla="*/ 2620813 h 6933129"/>
              <a:gd name="connsiteX24551" fmla="*/ 10460473 w 12207421"/>
              <a:gd name="connsiteY24551" fmla="*/ 2612349 h 6933129"/>
              <a:gd name="connsiteX24552" fmla="*/ 10461884 w 12207421"/>
              <a:gd name="connsiteY24552" fmla="*/ 2124888 h 6933129"/>
              <a:gd name="connsiteX24553" fmla="*/ 10466822 w 12207421"/>
              <a:gd name="connsiteY24553" fmla="*/ 2116423 h 6933129"/>
              <a:gd name="connsiteX24554" fmla="*/ 5568264 w 12207421"/>
              <a:gd name="connsiteY24554" fmla="*/ 2116423 h 6933129"/>
              <a:gd name="connsiteX24555" fmla="*/ 5597893 w 12207421"/>
              <a:gd name="connsiteY24555" fmla="*/ 2136175 h 6933129"/>
              <a:gd name="connsiteX24556" fmla="*/ 5592955 w 12207421"/>
              <a:gd name="connsiteY24556" fmla="*/ 2179913 h 6933129"/>
              <a:gd name="connsiteX24557" fmla="*/ 5583784 w 12207421"/>
              <a:gd name="connsiteY24557" fmla="*/ 2192610 h 6933129"/>
              <a:gd name="connsiteX24558" fmla="*/ 5635987 w 12207421"/>
              <a:gd name="connsiteY24558" fmla="*/ 2179913 h 6933129"/>
              <a:gd name="connsiteX24559" fmla="*/ 5644452 w 12207421"/>
              <a:gd name="connsiteY24559" fmla="*/ 2184851 h 6933129"/>
              <a:gd name="connsiteX24560" fmla="*/ 5639514 w 12207421"/>
              <a:gd name="connsiteY24560" fmla="*/ 2195432 h 6933129"/>
              <a:gd name="connsiteX24561" fmla="*/ 5562621 w 12207421"/>
              <a:gd name="connsiteY24561" fmla="*/ 2213774 h 6933129"/>
              <a:gd name="connsiteX24562" fmla="*/ 5561210 w 12207421"/>
              <a:gd name="connsiteY24562" fmla="*/ 2213774 h 6933129"/>
              <a:gd name="connsiteX24563" fmla="*/ 5554861 w 12207421"/>
              <a:gd name="connsiteY24563" fmla="*/ 2210246 h 6933129"/>
              <a:gd name="connsiteX24564" fmla="*/ 5556272 w 12207421"/>
              <a:gd name="connsiteY24564" fmla="*/ 2201781 h 6933129"/>
              <a:gd name="connsiteX24565" fmla="*/ 5580962 w 12207421"/>
              <a:gd name="connsiteY24565" fmla="*/ 2174269 h 6933129"/>
              <a:gd name="connsiteX24566" fmla="*/ 5585195 w 12207421"/>
              <a:gd name="connsiteY24566" fmla="*/ 2142524 h 6933129"/>
              <a:gd name="connsiteX24567" fmla="*/ 5570381 w 12207421"/>
              <a:gd name="connsiteY24567" fmla="*/ 2131237 h 6933129"/>
              <a:gd name="connsiteX24568" fmla="*/ 5564032 w 12207421"/>
              <a:gd name="connsiteY24568" fmla="*/ 2136175 h 6933129"/>
              <a:gd name="connsiteX24569" fmla="*/ 5564032 w 12207421"/>
              <a:gd name="connsiteY24569" fmla="*/ 2141113 h 6933129"/>
              <a:gd name="connsiteX24570" fmla="*/ 5561915 w 12207421"/>
              <a:gd name="connsiteY24570" fmla="*/ 2150989 h 6933129"/>
              <a:gd name="connsiteX24571" fmla="*/ 5552039 w 12207421"/>
              <a:gd name="connsiteY24571" fmla="*/ 2148873 h 6933129"/>
              <a:gd name="connsiteX24572" fmla="*/ 5550628 w 12207421"/>
              <a:gd name="connsiteY24572" fmla="*/ 2129826 h 6933129"/>
              <a:gd name="connsiteX24573" fmla="*/ 5568264 w 12207421"/>
              <a:gd name="connsiteY24573" fmla="*/ 2116423 h 6933129"/>
              <a:gd name="connsiteX24574" fmla="*/ 5930859 w 12207421"/>
              <a:gd name="connsiteY24574" fmla="*/ 2110074 h 6933129"/>
              <a:gd name="connsiteX24575" fmla="*/ 5920983 w 12207421"/>
              <a:gd name="connsiteY24575" fmla="*/ 2112191 h 6933129"/>
              <a:gd name="connsiteX24576" fmla="*/ 5923805 w 12207421"/>
              <a:gd name="connsiteY24576" fmla="*/ 2134059 h 6933129"/>
              <a:gd name="connsiteX24577" fmla="*/ 5932975 w 12207421"/>
              <a:gd name="connsiteY24577" fmla="*/ 2142525 h 6933129"/>
              <a:gd name="connsiteX24578" fmla="*/ 5941442 w 12207421"/>
              <a:gd name="connsiteY24578" fmla="*/ 2146757 h 6933129"/>
              <a:gd name="connsiteX24579" fmla="*/ 5942147 w 12207421"/>
              <a:gd name="connsiteY24579" fmla="*/ 2148874 h 6933129"/>
              <a:gd name="connsiteX24580" fmla="*/ 5942853 w 12207421"/>
              <a:gd name="connsiteY24580" fmla="*/ 2148874 h 6933129"/>
              <a:gd name="connsiteX24581" fmla="*/ 5944968 w 12207421"/>
              <a:gd name="connsiteY24581" fmla="*/ 2122772 h 6933129"/>
              <a:gd name="connsiteX24582" fmla="*/ 5930859 w 12207421"/>
              <a:gd name="connsiteY24582" fmla="*/ 2110074 h 6933129"/>
              <a:gd name="connsiteX24583" fmla="*/ 10936308 w 12207421"/>
              <a:gd name="connsiteY24583" fmla="*/ 2108519 h 6933129"/>
              <a:gd name="connsiteX24584" fmla="*/ 10944069 w 12207421"/>
              <a:gd name="connsiteY24584" fmla="*/ 2114867 h 6933129"/>
              <a:gd name="connsiteX24585" fmla="*/ 10947597 w 12207421"/>
              <a:gd name="connsiteY24585" fmla="*/ 2148024 h 6933129"/>
              <a:gd name="connsiteX24586" fmla="*/ 10975814 w 12207421"/>
              <a:gd name="connsiteY24586" fmla="*/ 2136031 h 6933129"/>
              <a:gd name="connsiteX24587" fmla="*/ 10984985 w 12207421"/>
              <a:gd name="connsiteY24587" fmla="*/ 2139558 h 6933129"/>
              <a:gd name="connsiteX24588" fmla="*/ 10981458 w 12207421"/>
              <a:gd name="connsiteY24588" fmla="*/ 2148024 h 6933129"/>
              <a:gd name="connsiteX24589" fmla="*/ 10949713 w 12207421"/>
              <a:gd name="connsiteY24589" fmla="*/ 2162133 h 6933129"/>
              <a:gd name="connsiteX24590" fmla="*/ 10953240 w 12207421"/>
              <a:gd name="connsiteY24590" fmla="*/ 2193877 h 6933129"/>
              <a:gd name="connsiteX24591" fmla="*/ 10946891 w 12207421"/>
              <a:gd name="connsiteY24591" fmla="*/ 2201638 h 6933129"/>
              <a:gd name="connsiteX24592" fmla="*/ 10946186 w 12207421"/>
              <a:gd name="connsiteY24592" fmla="*/ 2201638 h 6933129"/>
              <a:gd name="connsiteX24593" fmla="*/ 10939130 w 12207421"/>
              <a:gd name="connsiteY24593" fmla="*/ 2195288 h 6933129"/>
              <a:gd name="connsiteX24594" fmla="*/ 10936308 w 12207421"/>
              <a:gd name="connsiteY24594" fmla="*/ 2167776 h 6933129"/>
              <a:gd name="connsiteX24595" fmla="*/ 10915145 w 12207421"/>
              <a:gd name="connsiteY24595" fmla="*/ 2176947 h 6933129"/>
              <a:gd name="connsiteX24596" fmla="*/ 10912323 w 12207421"/>
              <a:gd name="connsiteY24596" fmla="*/ 2177652 h 6933129"/>
              <a:gd name="connsiteX24597" fmla="*/ 10905974 w 12207421"/>
              <a:gd name="connsiteY24597" fmla="*/ 2173419 h 6933129"/>
              <a:gd name="connsiteX24598" fmla="*/ 10909502 w 12207421"/>
              <a:gd name="connsiteY24598" fmla="*/ 2164249 h 6933129"/>
              <a:gd name="connsiteX24599" fmla="*/ 10934192 w 12207421"/>
              <a:gd name="connsiteY24599" fmla="*/ 2153668 h 6933129"/>
              <a:gd name="connsiteX24600" fmla="*/ 10929959 w 12207421"/>
              <a:gd name="connsiteY24600" fmla="*/ 2116279 h 6933129"/>
              <a:gd name="connsiteX24601" fmla="*/ 10936308 w 12207421"/>
              <a:gd name="connsiteY24601" fmla="*/ 2108519 h 6933129"/>
              <a:gd name="connsiteX24602" fmla="*/ 5861022 w 12207421"/>
              <a:gd name="connsiteY24602" fmla="*/ 2107958 h 6933129"/>
              <a:gd name="connsiteX24603" fmla="*/ 5868782 w 12207421"/>
              <a:gd name="connsiteY24603" fmla="*/ 2114307 h 6933129"/>
              <a:gd name="connsiteX24604" fmla="*/ 5873720 w 12207421"/>
              <a:gd name="connsiteY24604" fmla="*/ 2165804 h 6933129"/>
              <a:gd name="connsiteX24605" fmla="*/ 5889240 w 12207421"/>
              <a:gd name="connsiteY24605" fmla="*/ 2165099 h 6933129"/>
              <a:gd name="connsiteX24606" fmla="*/ 5896295 w 12207421"/>
              <a:gd name="connsiteY24606" fmla="*/ 2170742 h 6933129"/>
              <a:gd name="connsiteX24607" fmla="*/ 5892064 w 12207421"/>
              <a:gd name="connsiteY24607" fmla="*/ 2178502 h 6933129"/>
              <a:gd name="connsiteX24608" fmla="*/ 5882186 w 12207421"/>
              <a:gd name="connsiteY24608" fmla="*/ 2182029 h 6933129"/>
              <a:gd name="connsiteX24609" fmla="*/ 5875836 w 12207421"/>
              <a:gd name="connsiteY24609" fmla="*/ 2181324 h 6933129"/>
              <a:gd name="connsiteX24610" fmla="*/ 5879363 w 12207421"/>
              <a:gd name="connsiteY24610" fmla="*/ 2218007 h 6933129"/>
              <a:gd name="connsiteX24611" fmla="*/ 5873014 w 12207421"/>
              <a:gd name="connsiteY24611" fmla="*/ 2225767 h 6933129"/>
              <a:gd name="connsiteX24612" fmla="*/ 5872309 w 12207421"/>
              <a:gd name="connsiteY24612" fmla="*/ 2225767 h 6933129"/>
              <a:gd name="connsiteX24613" fmla="*/ 5865254 w 12207421"/>
              <a:gd name="connsiteY24613" fmla="*/ 2219418 h 6933129"/>
              <a:gd name="connsiteX24614" fmla="*/ 5861727 w 12207421"/>
              <a:gd name="connsiteY24614" fmla="*/ 2181324 h 6933129"/>
              <a:gd name="connsiteX24615" fmla="*/ 5801059 w 12207421"/>
              <a:gd name="connsiteY24615" fmla="*/ 2184851 h 6933129"/>
              <a:gd name="connsiteX24616" fmla="*/ 5800354 w 12207421"/>
              <a:gd name="connsiteY24616" fmla="*/ 2184851 h 6933129"/>
              <a:gd name="connsiteX24617" fmla="*/ 5794005 w 12207421"/>
              <a:gd name="connsiteY24617" fmla="*/ 2180618 h 6933129"/>
              <a:gd name="connsiteX24618" fmla="*/ 5795416 w 12207421"/>
              <a:gd name="connsiteY24618" fmla="*/ 2172858 h 6933129"/>
              <a:gd name="connsiteX24619" fmla="*/ 5848324 w 12207421"/>
              <a:gd name="connsiteY24619" fmla="*/ 2117129 h 6933129"/>
              <a:gd name="connsiteX24620" fmla="*/ 5854673 w 12207421"/>
              <a:gd name="connsiteY24620" fmla="*/ 2115012 h 6933129"/>
              <a:gd name="connsiteX24621" fmla="*/ 5861022 w 12207421"/>
              <a:gd name="connsiteY24621" fmla="*/ 2107958 h 6933129"/>
              <a:gd name="connsiteX24622" fmla="*/ 387133 w 12207421"/>
              <a:gd name="connsiteY24622" fmla="*/ 2103120 h 6933129"/>
              <a:gd name="connsiteX24623" fmla="*/ 394893 w 12207421"/>
              <a:gd name="connsiteY24623" fmla="*/ 2109469 h 6933129"/>
              <a:gd name="connsiteX24624" fmla="*/ 398421 w 12207421"/>
              <a:gd name="connsiteY24624" fmla="*/ 2142626 h 6933129"/>
              <a:gd name="connsiteX24625" fmla="*/ 426638 w 12207421"/>
              <a:gd name="connsiteY24625" fmla="*/ 2130632 h 6933129"/>
              <a:gd name="connsiteX24626" fmla="*/ 435809 w 12207421"/>
              <a:gd name="connsiteY24626" fmla="*/ 2134159 h 6933129"/>
              <a:gd name="connsiteX24627" fmla="*/ 432282 w 12207421"/>
              <a:gd name="connsiteY24627" fmla="*/ 2142626 h 6933129"/>
              <a:gd name="connsiteX24628" fmla="*/ 400537 w 12207421"/>
              <a:gd name="connsiteY24628" fmla="*/ 2156734 h 6933129"/>
              <a:gd name="connsiteX24629" fmla="*/ 404064 w 12207421"/>
              <a:gd name="connsiteY24629" fmla="*/ 2188479 h 6933129"/>
              <a:gd name="connsiteX24630" fmla="*/ 397715 w 12207421"/>
              <a:gd name="connsiteY24630" fmla="*/ 2196239 h 6933129"/>
              <a:gd name="connsiteX24631" fmla="*/ 397010 w 12207421"/>
              <a:gd name="connsiteY24631" fmla="*/ 2196239 h 6933129"/>
              <a:gd name="connsiteX24632" fmla="*/ 389955 w 12207421"/>
              <a:gd name="connsiteY24632" fmla="*/ 2189890 h 6933129"/>
              <a:gd name="connsiteX24633" fmla="*/ 387133 w 12207421"/>
              <a:gd name="connsiteY24633" fmla="*/ 2162378 h 6933129"/>
              <a:gd name="connsiteX24634" fmla="*/ 365970 w 12207421"/>
              <a:gd name="connsiteY24634" fmla="*/ 2171549 h 6933129"/>
              <a:gd name="connsiteX24635" fmla="*/ 363148 w 12207421"/>
              <a:gd name="connsiteY24635" fmla="*/ 2172254 h 6933129"/>
              <a:gd name="connsiteX24636" fmla="*/ 356798 w 12207421"/>
              <a:gd name="connsiteY24636" fmla="*/ 2168021 h 6933129"/>
              <a:gd name="connsiteX24637" fmla="*/ 360327 w 12207421"/>
              <a:gd name="connsiteY24637" fmla="*/ 2158851 h 6933129"/>
              <a:gd name="connsiteX24638" fmla="*/ 385017 w 12207421"/>
              <a:gd name="connsiteY24638" fmla="*/ 2148269 h 6933129"/>
              <a:gd name="connsiteX24639" fmla="*/ 380784 w 12207421"/>
              <a:gd name="connsiteY24639" fmla="*/ 2110880 h 6933129"/>
              <a:gd name="connsiteX24640" fmla="*/ 387133 w 12207421"/>
              <a:gd name="connsiteY24640" fmla="*/ 2103120 h 6933129"/>
              <a:gd name="connsiteX24641" fmla="*/ 5932975 w 12207421"/>
              <a:gd name="connsiteY24641" fmla="*/ 2095965 h 6933129"/>
              <a:gd name="connsiteX24642" fmla="*/ 5957667 w 12207421"/>
              <a:gd name="connsiteY24642" fmla="*/ 2118539 h 6933129"/>
              <a:gd name="connsiteX24643" fmla="*/ 5953434 w 12207421"/>
              <a:gd name="connsiteY24643" fmla="*/ 2157339 h 6933129"/>
              <a:gd name="connsiteX24644" fmla="*/ 5967542 w 12207421"/>
              <a:gd name="connsiteY24644" fmla="*/ 2188378 h 6933129"/>
              <a:gd name="connsiteX24645" fmla="*/ 5955552 w 12207421"/>
              <a:gd name="connsiteY24645" fmla="*/ 2208131 h 6933129"/>
              <a:gd name="connsiteX24646" fmla="*/ 5937915 w 12207421"/>
              <a:gd name="connsiteY24646" fmla="*/ 2213774 h 6933129"/>
              <a:gd name="connsiteX24647" fmla="*/ 5930859 w 12207421"/>
              <a:gd name="connsiteY24647" fmla="*/ 2212363 h 6933129"/>
              <a:gd name="connsiteX24648" fmla="*/ 5905464 w 12207421"/>
              <a:gd name="connsiteY24648" fmla="*/ 2176386 h 6933129"/>
              <a:gd name="connsiteX24649" fmla="*/ 5919573 w 12207421"/>
              <a:gd name="connsiteY24649" fmla="*/ 2149579 h 6933129"/>
              <a:gd name="connsiteX24650" fmla="*/ 5912519 w 12207421"/>
              <a:gd name="connsiteY24650" fmla="*/ 2142525 h 6933129"/>
              <a:gd name="connsiteX24651" fmla="*/ 5909696 w 12207421"/>
              <a:gd name="connsiteY24651" fmla="*/ 2102314 h 6933129"/>
              <a:gd name="connsiteX24652" fmla="*/ 5932975 w 12207421"/>
              <a:gd name="connsiteY24652" fmla="*/ 2095965 h 6933129"/>
              <a:gd name="connsiteX24653" fmla="*/ 5623995 w 12207421"/>
              <a:gd name="connsiteY24653" fmla="*/ 2072686 h 6933129"/>
              <a:gd name="connsiteX24654" fmla="*/ 5631755 w 12207421"/>
              <a:gd name="connsiteY24654" fmla="*/ 2079035 h 6933129"/>
              <a:gd name="connsiteX24655" fmla="*/ 5625406 w 12207421"/>
              <a:gd name="connsiteY24655" fmla="*/ 2086795 h 6933129"/>
              <a:gd name="connsiteX24656" fmla="*/ 5509714 w 12207421"/>
              <a:gd name="connsiteY24656" fmla="*/ 2096672 h 6933129"/>
              <a:gd name="connsiteX24657" fmla="*/ 5509008 w 12207421"/>
              <a:gd name="connsiteY24657" fmla="*/ 2096672 h 6933129"/>
              <a:gd name="connsiteX24658" fmla="*/ 5501954 w 12207421"/>
              <a:gd name="connsiteY24658" fmla="*/ 2090323 h 6933129"/>
              <a:gd name="connsiteX24659" fmla="*/ 5508303 w 12207421"/>
              <a:gd name="connsiteY24659" fmla="*/ 2082563 h 6933129"/>
              <a:gd name="connsiteX24660" fmla="*/ 4124536 w 12207421"/>
              <a:gd name="connsiteY24660" fmla="*/ 2067142 h 6933129"/>
              <a:gd name="connsiteX24661" fmla="*/ 4111837 w 12207421"/>
              <a:gd name="connsiteY24661" fmla="*/ 2078429 h 6933129"/>
              <a:gd name="connsiteX24662" fmla="*/ 4102667 w 12207421"/>
              <a:gd name="connsiteY24662" fmla="*/ 2098183 h 6933129"/>
              <a:gd name="connsiteX24663" fmla="*/ 4108310 w 12207421"/>
              <a:gd name="connsiteY24663" fmla="*/ 2114408 h 6933129"/>
              <a:gd name="connsiteX24664" fmla="*/ 4118893 w 12207421"/>
              <a:gd name="connsiteY24664" fmla="*/ 2115819 h 6933129"/>
              <a:gd name="connsiteX24665" fmla="*/ 4133707 w 12207421"/>
              <a:gd name="connsiteY24665" fmla="*/ 2102415 h 6933129"/>
              <a:gd name="connsiteX24666" fmla="*/ 4132296 w 12207421"/>
              <a:gd name="connsiteY24666" fmla="*/ 2090423 h 6933129"/>
              <a:gd name="connsiteX24667" fmla="*/ 4133707 w 12207421"/>
              <a:gd name="connsiteY24667" fmla="*/ 2081956 h 6933129"/>
              <a:gd name="connsiteX24668" fmla="*/ 4134412 w 12207421"/>
              <a:gd name="connsiteY24668" fmla="*/ 2077018 h 6933129"/>
              <a:gd name="connsiteX24669" fmla="*/ 4132296 w 12207421"/>
              <a:gd name="connsiteY24669" fmla="*/ 2071375 h 6933129"/>
              <a:gd name="connsiteX24670" fmla="*/ 4130885 w 12207421"/>
              <a:gd name="connsiteY24670" fmla="*/ 2069258 h 6933129"/>
              <a:gd name="connsiteX24671" fmla="*/ 4125947 w 12207421"/>
              <a:gd name="connsiteY24671" fmla="*/ 2067142 h 6933129"/>
              <a:gd name="connsiteX24672" fmla="*/ 4124536 w 12207421"/>
              <a:gd name="connsiteY24672" fmla="*/ 2067142 h 6933129"/>
              <a:gd name="connsiteX24673" fmla="*/ 5974598 w 12207421"/>
              <a:gd name="connsiteY24673" fmla="*/ 2059282 h 6933129"/>
              <a:gd name="connsiteX24674" fmla="*/ 5982358 w 12207421"/>
              <a:gd name="connsiteY24674" fmla="*/ 2064925 h 6933129"/>
              <a:gd name="connsiteX24675" fmla="*/ 5977420 w 12207421"/>
              <a:gd name="connsiteY24675" fmla="*/ 2072685 h 6933129"/>
              <a:gd name="connsiteX24676" fmla="*/ 5795415 w 12207421"/>
              <a:gd name="connsiteY24676" fmla="*/ 2100904 h 6933129"/>
              <a:gd name="connsiteX24677" fmla="*/ 5794004 w 12207421"/>
              <a:gd name="connsiteY24677" fmla="*/ 2100904 h 6933129"/>
              <a:gd name="connsiteX24678" fmla="*/ 5786950 w 12207421"/>
              <a:gd name="connsiteY24678" fmla="*/ 2095260 h 6933129"/>
              <a:gd name="connsiteX24679" fmla="*/ 5792593 w 12207421"/>
              <a:gd name="connsiteY24679" fmla="*/ 2087500 h 6933129"/>
              <a:gd name="connsiteX24680" fmla="*/ 4121715 w 12207421"/>
              <a:gd name="connsiteY24680" fmla="*/ 2053033 h 6933129"/>
              <a:gd name="connsiteX24681" fmla="*/ 4137234 w 12207421"/>
              <a:gd name="connsiteY24681" fmla="*/ 2055150 h 6933129"/>
              <a:gd name="connsiteX24682" fmla="*/ 4145699 w 12207421"/>
              <a:gd name="connsiteY24682" fmla="*/ 2058677 h 6933129"/>
              <a:gd name="connsiteX24683" fmla="*/ 4148521 w 12207421"/>
              <a:gd name="connsiteY24683" fmla="*/ 2071375 h 6933129"/>
              <a:gd name="connsiteX24684" fmla="*/ 4149932 w 12207421"/>
              <a:gd name="connsiteY24684" fmla="*/ 2100299 h 6933129"/>
              <a:gd name="connsiteX24685" fmla="*/ 4150638 w 12207421"/>
              <a:gd name="connsiteY24685" fmla="*/ 2101004 h 6933129"/>
              <a:gd name="connsiteX24686" fmla="*/ 4152049 w 12207421"/>
              <a:gd name="connsiteY24686" fmla="*/ 2101004 h 6933129"/>
              <a:gd name="connsiteX24687" fmla="*/ 4161219 w 12207421"/>
              <a:gd name="connsiteY24687" fmla="*/ 2104531 h 6933129"/>
              <a:gd name="connsiteX24688" fmla="*/ 4157692 w 12207421"/>
              <a:gd name="connsiteY24688" fmla="*/ 2113702 h 6933129"/>
              <a:gd name="connsiteX24689" fmla="*/ 4144289 w 12207421"/>
              <a:gd name="connsiteY24689" fmla="*/ 2113702 h 6933129"/>
              <a:gd name="connsiteX24690" fmla="*/ 4123831 w 12207421"/>
              <a:gd name="connsiteY24690" fmla="*/ 2129222 h 6933129"/>
              <a:gd name="connsiteX24691" fmla="*/ 4115365 w 12207421"/>
              <a:gd name="connsiteY24691" fmla="*/ 2130633 h 6933129"/>
              <a:gd name="connsiteX24692" fmla="*/ 4100550 w 12207421"/>
              <a:gd name="connsiteY24692" fmla="*/ 2125695 h 6933129"/>
              <a:gd name="connsiteX24693" fmla="*/ 4089263 w 12207421"/>
              <a:gd name="connsiteY24693" fmla="*/ 2096772 h 6933129"/>
              <a:gd name="connsiteX24694" fmla="*/ 4100550 w 12207421"/>
              <a:gd name="connsiteY24694" fmla="*/ 2070669 h 6933129"/>
              <a:gd name="connsiteX24695" fmla="*/ 4121715 w 12207421"/>
              <a:gd name="connsiteY24695" fmla="*/ 2053033 h 6933129"/>
              <a:gd name="connsiteX24696" fmla="*/ 2106972 w 12207421"/>
              <a:gd name="connsiteY24696" fmla="*/ 2049506 h 6933129"/>
              <a:gd name="connsiteX24697" fmla="*/ 2128135 w 12207421"/>
              <a:gd name="connsiteY24697" fmla="*/ 2061499 h 6933129"/>
              <a:gd name="connsiteX24698" fmla="*/ 2125314 w 12207421"/>
              <a:gd name="connsiteY24698" fmla="*/ 2099594 h 6933129"/>
              <a:gd name="connsiteX24699" fmla="*/ 2117554 w 12207421"/>
              <a:gd name="connsiteY24699" fmla="*/ 2108059 h 6933129"/>
              <a:gd name="connsiteX24700" fmla="*/ 2156353 w 12207421"/>
              <a:gd name="connsiteY24700" fmla="*/ 2105943 h 6933129"/>
              <a:gd name="connsiteX24701" fmla="*/ 2163408 w 12207421"/>
              <a:gd name="connsiteY24701" fmla="*/ 2112997 h 6933129"/>
              <a:gd name="connsiteX24702" fmla="*/ 2158469 w 12207421"/>
              <a:gd name="connsiteY24702" fmla="*/ 2120051 h 6933129"/>
              <a:gd name="connsiteX24703" fmla="*/ 2096413 w 12207421"/>
              <a:gd name="connsiteY24703" fmla="*/ 2122873 h 6933129"/>
              <a:gd name="connsiteX24704" fmla="*/ 2089358 w 12207421"/>
              <a:gd name="connsiteY24704" fmla="*/ 2117935 h 6933129"/>
              <a:gd name="connsiteX24705" fmla="*/ 2092180 w 12207421"/>
              <a:gd name="connsiteY24705" fmla="*/ 2110175 h 6933129"/>
              <a:gd name="connsiteX24706" fmla="*/ 2114732 w 12207421"/>
              <a:gd name="connsiteY24706" fmla="*/ 2091128 h 6933129"/>
              <a:gd name="connsiteX24707" fmla="*/ 2116848 w 12207421"/>
              <a:gd name="connsiteY24707" fmla="*/ 2068553 h 6933129"/>
              <a:gd name="connsiteX24708" fmla="*/ 2106267 w 12207421"/>
              <a:gd name="connsiteY24708" fmla="*/ 2062910 h 6933129"/>
              <a:gd name="connsiteX24709" fmla="*/ 2097118 w 12207421"/>
              <a:gd name="connsiteY24709" fmla="*/ 2065026 h 6933129"/>
              <a:gd name="connsiteX24710" fmla="*/ 2097118 w 12207421"/>
              <a:gd name="connsiteY24710" fmla="*/ 2069259 h 6933129"/>
              <a:gd name="connsiteX24711" fmla="*/ 2090769 w 12207421"/>
              <a:gd name="connsiteY24711" fmla="*/ 2077019 h 6933129"/>
              <a:gd name="connsiteX24712" fmla="*/ 2083009 w 12207421"/>
              <a:gd name="connsiteY24712" fmla="*/ 2070669 h 6933129"/>
              <a:gd name="connsiteX24713" fmla="*/ 2082304 w 12207421"/>
              <a:gd name="connsiteY24713" fmla="*/ 2062910 h 6933129"/>
              <a:gd name="connsiteX24714" fmla="*/ 2084420 w 12207421"/>
              <a:gd name="connsiteY24714" fmla="*/ 2057972 h 6933129"/>
              <a:gd name="connsiteX24715" fmla="*/ 2106972 w 12207421"/>
              <a:gd name="connsiteY24715" fmla="*/ 2049506 h 6933129"/>
              <a:gd name="connsiteX24716" fmla="*/ 1589189 w 12207421"/>
              <a:gd name="connsiteY24716" fmla="*/ 2046685 h 6933129"/>
              <a:gd name="connsiteX24717" fmla="*/ 1597654 w 12207421"/>
              <a:gd name="connsiteY24717" fmla="*/ 2051623 h 6933129"/>
              <a:gd name="connsiteX24718" fmla="*/ 1592716 w 12207421"/>
              <a:gd name="connsiteY24718" fmla="*/ 2060089 h 6933129"/>
              <a:gd name="connsiteX24719" fmla="*/ 1570142 w 12207421"/>
              <a:gd name="connsiteY24719" fmla="*/ 2067144 h 6933129"/>
              <a:gd name="connsiteX24720" fmla="*/ 1568026 w 12207421"/>
              <a:gd name="connsiteY24720" fmla="*/ 2067144 h 6933129"/>
              <a:gd name="connsiteX24721" fmla="*/ 1561677 w 12207421"/>
              <a:gd name="connsiteY24721" fmla="*/ 2062206 h 6933129"/>
              <a:gd name="connsiteX24722" fmla="*/ 1566615 w 12207421"/>
              <a:gd name="connsiteY24722" fmla="*/ 2053740 h 6933129"/>
              <a:gd name="connsiteX24723" fmla="*/ 10788873 w 12207421"/>
              <a:gd name="connsiteY24723" fmla="*/ 2039386 h 6933129"/>
              <a:gd name="connsiteX24724" fmla="*/ 10793106 w 12207421"/>
              <a:gd name="connsiteY24724" fmla="*/ 2045028 h 6933129"/>
              <a:gd name="connsiteX24725" fmla="*/ 10800160 w 12207421"/>
              <a:gd name="connsiteY24725" fmla="*/ 2111342 h 6933129"/>
              <a:gd name="connsiteX24726" fmla="*/ 10793811 w 12207421"/>
              <a:gd name="connsiteY24726" fmla="*/ 2119102 h 6933129"/>
              <a:gd name="connsiteX24727" fmla="*/ 10793106 w 12207421"/>
              <a:gd name="connsiteY24727" fmla="*/ 2119102 h 6933129"/>
              <a:gd name="connsiteX24728" fmla="*/ 10786051 w 12207421"/>
              <a:gd name="connsiteY24728" fmla="*/ 2112752 h 6933129"/>
              <a:gd name="connsiteX24729" fmla="*/ 10780408 w 12207421"/>
              <a:gd name="connsiteY24729" fmla="*/ 2060548 h 6933129"/>
              <a:gd name="connsiteX24730" fmla="*/ 10770531 w 12207421"/>
              <a:gd name="connsiteY24730" fmla="*/ 2069720 h 6933129"/>
              <a:gd name="connsiteX24731" fmla="*/ 10760654 w 12207421"/>
              <a:gd name="connsiteY24731" fmla="*/ 2069014 h 6933129"/>
              <a:gd name="connsiteX24732" fmla="*/ 10761360 w 12207421"/>
              <a:gd name="connsiteY24732" fmla="*/ 2059138 h 6933129"/>
              <a:gd name="connsiteX24733" fmla="*/ 10781819 w 12207421"/>
              <a:gd name="connsiteY24733" fmla="*/ 2040797 h 6933129"/>
              <a:gd name="connsiteX24734" fmla="*/ 10788873 w 12207421"/>
              <a:gd name="connsiteY24734" fmla="*/ 2039386 h 6933129"/>
              <a:gd name="connsiteX24735" fmla="*/ 5705119 w 12207421"/>
              <a:gd name="connsiteY24735" fmla="*/ 2038119 h 6933129"/>
              <a:gd name="connsiteX24736" fmla="*/ 5712879 w 12207421"/>
              <a:gd name="connsiteY24736" fmla="*/ 2044468 h 6933129"/>
              <a:gd name="connsiteX24737" fmla="*/ 5716407 w 12207421"/>
              <a:gd name="connsiteY24737" fmla="*/ 2077625 h 6933129"/>
              <a:gd name="connsiteX24738" fmla="*/ 5744624 w 12207421"/>
              <a:gd name="connsiteY24738" fmla="*/ 2065631 h 6933129"/>
              <a:gd name="connsiteX24739" fmla="*/ 5753795 w 12207421"/>
              <a:gd name="connsiteY24739" fmla="*/ 2069158 h 6933129"/>
              <a:gd name="connsiteX24740" fmla="*/ 5750268 w 12207421"/>
              <a:gd name="connsiteY24740" fmla="*/ 2077625 h 6933129"/>
              <a:gd name="connsiteX24741" fmla="*/ 5718523 w 12207421"/>
              <a:gd name="connsiteY24741" fmla="*/ 2091733 h 6933129"/>
              <a:gd name="connsiteX24742" fmla="*/ 5722050 w 12207421"/>
              <a:gd name="connsiteY24742" fmla="*/ 2123478 h 6933129"/>
              <a:gd name="connsiteX24743" fmla="*/ 5715701 w 12207421"/>
              <a:gd name="connsiteY24743" fmla="*/ 2131238 h 6933129"/>
              <a:gd name="connsiteX24744" fmla="*/ 5714996 w 12207421"/>
              <a:gd name="connsiteY24744" fmla="*/ 2131238 h 6933129"/>
              <a:gd name="connsiteX24745" fmla="*/ 5707941 w 12207421"/>
              <a:gd name="connsiteY24745" fmla="*/ 2124889 h 6933129"/>
              <a:gd name="connsiteX24746" fmla="*/ 5705119 w 12207421"/>
              <a:gd name="connsiteY24746" fmla="*/ 2097377 h 6933129"/>
              <a:gd name="connsiteX24747" fmla="*/ 5683956 w 12207421"/>
              <a:gd name="connsiteY24747" fmla="*/ 2106548 h 6933129"/>
              <a:gd name="connsiteX24748" fmla="*/ 5681134 w 12207421"/>
              <a:gd name="connsiteY24748" fmla="*/ 2107253 h 6933129"/>
              <a:gd name="connsiteX24749" fmla="*/ 5674784 w 12207421"/>
              <a:gd name="connsiteY24749" fmla="*/ 2103020 h 6933129"/>
              <a:gd name="connsiteX24750" fmla="*/ 5678313 w 12207421"/>
              <a:gd name="connsiteY24750" fmla="*/ 2093850 h 6933129"/>
              <a:gd name="connsiteX24751" fmla="*/ 5703003 w 12207421"/>
              <a:gd name="connsiteY24751" fmla="*/ 2083268 h 6933129"/>
              <a:gd name="connsiteX24752" fmla="*/ 5698770 w 12207421"/>
              <a:gd name="connsiteY24752" fmla="*/ 2045879 h 6933129"/>
              <a:gd name="connsiteX24753" fmla="*/ 5705119 w 12207421"/>
              <a:gd name="connsiteY24753" fmla="*/ 2038119 h 6933129"/>
              <a:gd name="connsiteX24754" fmla="*/ 239698 w 12207421"/>
              <a:gd name="connsiteY24754" fmla="*/ 2033987 h 6933129"/>
              <a:gd name="connsiteX24755" fmla="*/ 243931 w 12207421"/>
              <a:gd name="connsiteY24755" fmla="*/ 2039630 h 6933129"/>
              <a:gd name="connsiteX24756" fmla="*/ 250985 w 12207421"/>
              <a:gd name="connsiteY24756" fmla="*/ 2105943 h 6933129"/>
              <a:gd name="connsiteX24757" fmla="*/ 244636 w 12207421"/>
              <a:gd name="connsiteY24757" fmla="*/ 2113703 h 6933129"/>
              <a:gd name="connsiteX24758" fmla="*/ 243931 w 12207421"/>
              <a:gd name="connsiteY24758" fmla="*/ 2113703 h 6933129"/>
              <a:gd name="connsiteX24759" fmla="*/ 236876 w 12207421"/>
              <a:gd name="connsiteY24759" fmla="*/ 2107354 h 6933129"/>
              <a:gd name="connsiteX24760" fmla="*/ 231233 w 12207421"/>
              <a:gd name="connsiteY24760" fmla="*/ 2055150 h 6933129"/>
              <a:gd name="connsiteX24761" fmla="*/ 221357 w 12207421"/>
              <a:gd name="connsiteY24761" fmla="*/ 2064321 h 6933129"/>
              <a:gd name="connsiteX24762" fmla="*/ 211480 w 12207421"/>
              <a:gd name="connsiteY24762" fmla="*/ 2063615 h 6933129"/>
              <a:gd name="connsiteX24763" fmla="*/ 212186 w 12207421"/>
              <a:gd name="connsiteY24763" fmla="*/ 2053739 h 6933129"/>
              <a:gd name="connsiteX24764" fmla="*/ 232644 w 12207421"/>
              <a:gd name="connsiteY24764" fmla="*/ 2035398 h 6933129"/>
              <a:gd name="connsiteX24765" fmla="*/ 239698 w 12207421"/>
              <a:gd name="connsiteY24765" fmla="*/ 2033987 h 6933129"/>
              <a:gd name="connsiteX24766" fmla="*/ 11086569 w 12207421"/>
              <a:gd name="connsiteY24766" fmla="*/ 2033742 h 6933129"/>
              <a:gd name="connsiteX24767" fmla="*/ 11092213 w 12207421"/>
              <a:gd name="connsiteY24767" fmla="*/ 2040091 h 6933129"/>
              <a:gd name="connsiteX24768" fmla="*/ 11097151 w 12207421"/>
              <a:gd name="connsiteY24768" fmla="*/ 2124744 h 6933129"/>
              <a:gd name="connsiteX24769" fmla="*/ 11090802 w 12207421"/>
              <a:gd name="connsiteY24769" fmla="*/ 2132503 h 6933129"/>
              <a:gd name="connsiteX24770" fmla="*/ 11090096 w 12207421"/>
              <a:gd name="connsiteY24770" fmla="*/ 2132503 h 6933129"/>
              <a:gd name="connsiteX24771" fmla="*/ 11083042 w 12207421"/>
              <a:gd name="connsiteY24771" fmla="*/ 2126154 h 6933129"/>
              <a:gd name="connsiteX24772" fmla="*/ 11079515 w 12207421"/>
              <a:gd name="connsiteY24772" fmla="*/ 2067603 h 6933129"/>
              <a:gd name="connsiteX24773" fmla="*/ 11070343 w 12207421"/>
              <a:gd name="connsiteY24773" fmla="*/ 2085944 h 6933129"/>
              <a:gd name="connsiteX24774" fmla="*/ 11060467 w 12207421"/>
              <a:gd name="connsiteY24774" fmla="*/ 2088060 h 6933129"/>
              <a:gd name="connsiteX24775" fmla="*/ 11057645 w 12207421"/>
              <a:gd name="connsiteY24775" fmla="*/ 2078890 h 6933129"/>
              <a:gd name="connsiteX24776" fmla="*/ 11078809 w 12207421"/>
              <a:gd name="connsiteY24776" fmla="*/ 2037268 h 6933129"/>
              <a:gd name="connsiteX24777" fmla="*/ 11086569 w 12207421"/>
              <a:gd name="connsiteY24777" fmla="*/ 2033742 h 6933129"/>
              <a:gd name="connsiteX24778" fmla="*/ 1999062 w 12207421"/>
              <a:gd name="connsiteY24778" fmla="*/ 2033281 h 6933129"/>
              <a:gd name="connsiteX24779" fmla="*/ 2032219 w 12207421"/>
              <a:gd name="connsiteY24779" fmla="*/ 2033281 h 6933129"/>
              <a:gd name="connsiteX24780" fmla="*/ 2039273 w 12207421"/>
              <a:gd name="connsiteY24780" fmla="*/ 2040335 h 6933129"/>
              <a:gd name="connsiteX24781" fmla="*/ 2032219 w 12207421"/>
              <a:gd name="connsiteY24781" fmla="*/ 2047390 h 6933129"/>
              <a:gd name="connsiteX24782" fmla="*/ 1999062 w 12207421"/>
              <a:gd name="connsiteY24782" fmla="*/ 2047390 h 6933129"/>
              <a:gd name="connsiteX24783" fmla="*/ 1992008 w 12207421"/>
              <a:gd name="connsiteY24783" fmla="*/ 2040335 h 6933129"/>
              <a:gd name="connsiteX24784" fmla="*/ 1999062 w 12207421"/>
              <a:gd name="connsiteY24784" fmla="*/ 2033281 h 6933129"/>
              <a:gd name="connsiteX24785" fmla="*/ 3609563 w 12207421"/>
              <a:gd name="connsiteY24785" fmla="*/ 2030459 h 6933129"/>
              <a:gd name="connsiteX24786" fmla="*/ 3632138 w 12207421"/>
              <a:gd name="connsiteY24786" fmla="*/ 2054444 h 6933129"/>
              <a:gd name="connsiteX24787" fmla="*/ 3649774 w 12207421"/>
              <a:gd name="connsiteY24787" fmla="*/ 2042452 h 6933129"/>
              <a:gd name="connsiteX24788" fmla="*/ 3659650 w 12207421"/>
              <a:gd name="connsiteY24788" fmla="*/ 2045274 h 6933129"/>
              <a:gd name="connsiteX24789" fmla="*/ 3656828 w 12207421"/>
              <a:gd name="connsiteY24789" fmla="*/ 2055150 h 6933129"/>
              <a:gd name="connsiteX24790" fmla="*/ 3640603 w 12207421"/>
              <a:gd name="connsiteY24790" fmla="*/ 2065731 h 6933129"/>
              <a:gd name="connsiteX24791" fmla="*/ 3666705 w 12207421"/>
              <a:gd name="connsiteY24791" fmla="*/ 2113702 h 6933129"/>
              <a:gd name="connsiteX24792" fmla="*/ 3662472 w 12207421"/>
              <a:gd name="connsiteY24792" fmla="*/ 2122873 h 6933129"/>
              <a:gd name="connsiteX24793" fmla="*/ 3659650 w 12207421"/>
              <a:gd name="connsiteY24793" fmla="*/ 2123578 h 6933129"/>
              <a:gd name="connsiteX24794" fmla="*/ 3653301 w 12207421"/>
              <a:gd name="connsiteY24794" fmla="*/ 2119346 h 6933129"/>
              <a:gd name="connsiteX24795" fmla="*/ 3629316 w 12207421"/>
              <a:gd name="connsiteY24795" fmla="*/ 2074903 h 6933129"/>
              <a:gd name="connsiteX24796" fmla="*/ 3599687 w 12207421"/>
              <a:gd name="connsiteY24796" fmla="*/ 2114408 h 6933129"/>
              <a:gd name="connsiteX24797" fmla="*/ 3593338 w 12207421"/>
              <a:gd name="connsiteY24797" fmla="*/ 2118640 h 6933129"/>
              <a:gd name="connsiteX24798" fmla="*/ 3590516 w 12207421"/>
              <a:gd name="connsiteY24798" fmla="*/ 2117935 h 6933129"/>
              <a:gd name="connsiteX24799" fmla="*/ 3587694 w 12207421"/>
              <a:gd name="connsiteY24799" fmla="*/ 2108764 h 6933129"/>
              <a:gd name="connsiteX24800" fmla="*/ 3621556 w 12207421"/>
              <a:gd name="connsiteY24800" fmla="*/ 2064320 h 6933129"/>
              <a:gd name="connsiteX24801" fmla="*/ 3600392 w 12207421"/>
              <a:gd name="connsiteY24801" fmla="*/ 2041041 h 6933129"/>
              <a:gd name="connsiteX24802" fmla="*/ 3599687 w 12207421"/>
              <a:gd name="connsiteY24802" fmla="*/ 2031165 h 6933129"/>
              <a:gd name="connsiteX24803" fmla="*/ 3609563 w 12207421"/>
              <a:gd name="connsiteY24803" fmla="*/ 2030459 h 6933129"/>
              <a:gd name="connsiteX24804" fmla="*/ 537392 w 12207421"/>
              <a:gd name="connsiteY24804" fmla="*/ 2028343 h 6933129"/>
              <a:gd name="connsiteX24805" fmla="*/ 543036 w 12207421"/>
              <a:gd name="connsiteY24805" fmla="*/ 2034692 h 6933129"/>
              <a:gd name="connsiteX24806" fmla="*/ 547974 w 12207421"/>
              <a:gd name="connsiteY24806" fmla="*/ 2119345 h 6933129"/>
              <a:gd name="connsiteX24807" fmla="*/ 541626 w 12207421"/>
              <a:gd name="connsiteY24807" fmla="*/ 2127104 h 6933129"/>
              <a:gd name="connsiteX24808" fmla="*/ 540920 w 12207421"/>
              <a:gd name="connsiteY24808" fmla="*/ 2127104 h 6933129"/>
              <a:gd name="connsiteX24809" fmla="*/ 533865 w 12207421"/>
              <a:gd name="connsiteY24809" fmla="*/ 2120755 h 6933129"/>
              <a:gd name="connsiteX24810" fmla="*/ 530338 w 12207421"/>
              <a:gd name="connsiteY24810" fmla="*/ 2062204 h 6933129"/>
              <a:gd name="connsiteX24811" fmla="*/ 521167 w 12207421"/>
              <a:gd name="connsiteY24811" fmla="*/ 2080545 h 6933129"/>
              <a:gd name="connsiteX24812" fmla="*/ 511291 w 12207421"/>
              <a:gd name="connsiteY24812" fmla="*/ 2082662 h 6933129"/>
              <a:gd name="connsiteX24813" fmla="*/ 508469 w 12207421"/>
              <a:gd name="connsiteY24813" fmla="*/ 2073491 h 6933129"/>
              <a:gd name="connsiteX24814" fmla="*/ 529632 w 12207421"/>
              <a:gd name="connsiteY24814" fmla="*/ 2031870 h 6933129"/>
              <a:gd name="connsiteX24815" fmla="*/ 537392 w 12207421"/>
              <a:gd name="connsiteY24815" fmla="*/ 2028343 h 6933129"/>
              <a:gd name="connsiteX24816" fmla="*/ 2239596 w 12207421"/>
              <a:gd name="connsiteY24816" fmla="*/ 2011413 h 6933129"/>
              <a:gd name="connsiteX24817" fmla="*/ 2217022 w 12207421"/>
              <a:gd name="connsiteY24817" fmla="*/ 2024111 h 6933129"/>
              <a:gd name="connsiteX24818" fmla="*/ 2212789 w 12207421"/>
              <a:gd name="connsiteY24818" fmla="*/ 2046685 h 6933129"/>
              <a:gd name="connsiteX24819" fmla="*/ 2216316 w 12207421"/>
              <a:gd name="connsiteY24819" fmla="*/ 2045274 h 6933129"/>
              <a:gd name="connsiteX24820" fmla="*/ 2219138 w 12207421"/>
              <a:gd name="connsiteY24820" fmla="*/ 2044569 h 6933129"/>
              <a:gd name="connsiteX24821" fmla="*/ 2225487 w 12207421"/>
              <a:gd name="connsiteY24821" fmla="*/ 2048096 h 6933129"/>
              <a:gd name="connsiteX24822" fmla="*/ 2245239 w 12207421"/>
              <a:gd name="connsiteY24822" fmla="*/ 2037514 h 6933129"/>
              <a:gd name="connsiteX24823" fmla="*/ 2247356 w 12207421"/>
              <a:gd name="connsiteY24823" fmla="*/ 2020584 h 6933129"/>
              <a:gd name="connsiteX24824" fmla="*/ 2239596 w 12207421"/>
              <a:gd name="connsiteY24824" fmla="*/ 2011413 h 6933129"/>
              <a:gd name="connsiteX24825" fmla="*/ 2073839 w 12207421"/>
              <a:gd name="connsiteY24825" fmla="*/ 2008591 h 6933129"/>
              <a:gd name="connsiteX24826" fmla="*/ 2159881 w 12207421"/>
              <a:gd name="connsiteY24826" fmla="*/ 2013529 h 6933129"/>
              <a:gd name="connsiteX24827" fmla="*/ 2166230 w 12207421"/>
              <a:gd name="connsiteY24827" fmla="*/ 2021290 h 6933129"/>
              <a:gd name="connsiteX24828" fmla="*/ 2159175 w 12207421"/>
              <a:gd name="connsiteY24828" fmla="*/ 2027639 h 6933129"/>
              <a:gd name="connsiteX24829" fmla="*/ 2158470 w 12207421"/>
              <a:gd name="connsiteY24829" fmla="*/ 2027639 h 6933129"/>
              <a:gd name="connsiteX24830" fmla="*/ 2072429 w 12207421"/>
              <a:gd name="connsiteY24830" fmla="*/ 2022701 h 6933129"/>
              <a:gd name="connsiteX24831" fmla="*/ 2066080 w 12207421"/>
              <a:gd name="connsiteY24831" fmla="*/ 2014940 h 6933129"/>
              <a:gd name="connsiteX24832" fmla="*/ 2073839 w 12207421"/>
              <a:gd name="connsiteY24832" fmla="*/ 2008591 h 6933129"/>
              <a:gd name="connsiteX24833" fmla="*/ 2023049 w 12207421"/>
              <a:gd name="connsiteY24833" fmla="*/ 2007885 h 6933129"/>
              <a:gd name="connsiteX24834" fmla="*/ 2030809 w 12207421"/>
              <a:gd name="connsiteY24834" fmla="*/ 2014234 h 6933129"/>
              <a:gd name="connsiteX24835" fmla="*/ 2024459 w 12207421"/>
              <a:gd name="connsiteY24835" fmla="*/ 2021994 h 6933129"/>
              <a:gd name="connsiteX24836" fmla="*/ 1996947 w 12207421"/>
              <a:gd name="connsiteY24836" fmla="*/ 2024815 h 6933129"/>
              <a:gd name="connsiteX24837" fmla="*/ 1996241 w 12207421"/>
              <a:gd name="connsiteY24837" fmla="*/ 2024815 h 6933129"/>
              <a:gd name="connsiteX24838" fmla="*/ 1989186 w 12207421"/>
              <a:gd name="connsiteY24838" fmla="*/ 2018466 h 6933129"/>
              <a:gd name="connsiteX24839" fmla="*/ 1995535 w 12207421"/>
              <a:gd name="connsiteY24839" fmla="*/ 2010707 h 6933129"/>
              <a:gd name="connsiteX24840" fmla="*/ 9442522 w 12207421"/>
              <a:gd name="connsiteY24840" fmla="*/ 2002141 h 6933129"/>
              <a:gd name="connsiteX24841" fmla="*/ 9429823 w 12207421"/>
              <a:gd name="connsiteY24841" fmla="*/ 2013428 h 6933129"/>
              <a:gd name="connsiteX24842" fmla="*/ 9420653 w 12207421"/>
              <a:gd name="connsiteY24842" fmla="*/ 2033182 h 6933129"/>
              <a:gd name="connsiteX24843" fmla="*/ 9426296 w 12207421"/>
              <a:gd name="connsiteY24843" fmla="*/ 2049407 h 6933129"/>
              <a:gd name="connsiteX24844" fmla="*/ 9436879 w 12207421"/>
              <a:gd name="connsiteY24844" fmla="*/ 2050818 h 6933129"/>
              <a:gd name="connsiteX24845" fmla="*/ 9451693 w 12207421"/>
              <a:gd name="connsiteY24845" fmla="*/ 2037414 h 6933129"/>
              <a:gd name="connsiteX24846" fmla="*/ 9450282 w 12207421"/>
              <a:gd name="connsiteY24846" fmla="*/ 2025422 h 6933129"/>
              <a:gd name="connsiteX24847" fmla="*/ 9451693 w 12207421"/>
              <a:gd name="connsiteY24847" fmla="*/ 2016955 h 6933129"/>
              <a:gd name="connsiteX24848" fmla="*/ 9452398 w 12207421"/>
              <a:gd name="connsiteY24848" fmla="*/ 2012017 h 6933129"/>
              <a:gd name="connsiteX24849" fmla="*/ 9450282 w 12207421"/>
              <a:gd name="connsiteY24849" fmla="*/ 2006374 h 6933129"/>
              <a:gd name="connsiteX24850" fmla="*/ 9448871 w 12207421"/>
              <a:gd name="connsiteY24850" fmla="*/ 2004257 h 6933129"/>
              <a:gd name="connsiteX24851" fmla="*/ 9443933 w 12207421"/>
              <a:gd name="connsiteY24851" fmla="*/ 2002141 h 6933129"/>
              <a:gd name="connsiteX24852" fmla="*/ 9442522 w 12207421"/>
              <a:gd name="connsiteY24852" fmla="*/ 2002141 h 6933129"/>
              <a:gd name="connsiteX24853" fmla="*/ 10724677 w 12207421"/>
              <a:gd name="connsiteY24853" fmla="*/ 1991416 h 6933129"/>
              <a:gd name="connsiteX24854" fmla="*/ 11104205 w 12207421"/>
              <a:gd name="connsiteY24854" fmla="*/ 1992121 h 6933129"/>
              <a:gd name="connsiteX24855" fmla="*/ 11111259 w 12207421"/>
              <a:gd name="connsiteY24855" fmla="*/ 1999176 h 6933129"/>
              <a:gd name="connsiteX24856" fmla="*/ 11104205 w 12207421"/>
              <a:gd name="connsiteY24856" fmla="*/ 2006230 h 6933129"/>
              <a:gd name="connsiteX24857" fmla="*/ 10730320 w 12207421"/>
              <a:gd name="connsiteY24857" fmla="*/ 2005525 h 6933129"/>
              <a:gd name="connsiteX24858" fmla="*/ 10693637 w 12207421"/>
              <a:gd name="connsiteY24858" fmla="*/ 2231267 h 6933129"/>
              <a:gd name="connsiteX24859" fmla="*/ 10687288 w 12207421"/>
              <a:gd name="connsiteY24859" fmla="*/ 2236911 h 6933129"/>
              <a:gd name="connsiteX24860" fmla="*/ 10680234 w 12207421"/>
              <a:gd name="connsiteY24860" fmla="*/ 2231267 h 6933129"/>
              <a:gd name="connsiteX24861" fmla="*/ 10624504 w 12207421"/>
              <a:gd name="connsiteY24861" fmla="*/ 2008346 h 6933129"/>
              <a:gd name="connsiteX24862" fmla="*/ 10629442 w 12207421"/>
              <a:gd name="connsiteY24862" fmla="*/ 1999881 h 6933129"/>
              <a:gd name="connsiteX24863" fmla="*/ 10637907 w 12207421"/>
              <a:gd name="connsiteY24863" fmla="*/ 2004818 h 6933129"/>
              <a:gd name="connsiteX24864" fmla="*/ 10685172 w 12207421"/>
              <a:gd name="connsiteY24864" fmla="*/ 2194583 h 6933129"/>
              <a:gd name="connsiteX24865" fmla="*/ 10717622 w 12207421"/>
              <a:gd name="connsiteY24865" fmla="*/ 1997058 h 6933129"/>
              <a:gd name="connsiteX24866" fmla="*/ 10724677 w 12207421"/>
              <a:gd name="connsiteY24866" fmla="*/ 1991416 h 6933129"/>
              <a:gd name="connsiteX24867" fmla="*/ 9439701 w 12207421"/>
              <a:gd name="connsiteY24867" fmla="*/ 1988032 h 6933129"/>
              <a:gd name="connsiteX24868" fmla="*/ 9455220 w 12207421"/>
              <a:gd name="connsiteY24868" fmla="*/ 1990149 h 6933129"/>
              <a:gd name="connsiteX24869" fmla="*/ 9463685 w 12207421"/>
              <a:gd name="connsiteY24869" fmla="*/ 1993676 h 6933129"/>
              <a:gd name="connsiteX24870" fmla="*/ 9466507 w 12207421"/>
              <a:gd name="connsiteY24870" fmla="*/ 2006374 h 6933129"/>
              <a:gd name="connsiteX24871" fmla="*/ 9467918 w 12207421"/>
              <a:gd name="connsiteY24871" fmla="*/ 2035298 h 6933129"/>
              <a:gd name="connsiteX24872" fmla="*/ 9468624 w 12207421"/>
              <a:gd name="connsiteY24872" fmla="*/ 2036003 h 6933129"/>
              <a:gd name="connsiteX24873" fmla="*/ 9470035 w 12207421"/>
              <a:gd name="connsiteY24873" fmla="*/ 2036003 h 6933129"/>
              <a:gd name="connsiteX24874" fmla="*/ 9479205 w 12207421"/>
              <a:gd name="connsiteY24874" fmla="*/ 2039530 h 6933129"/>
              <a:gd name="connsiteX24875" fmla="*/ 9475678 w 12207421"/>
              <a:gd name="connsiteY24875" fmla="*/ 2048701 h 6933129"/>
              <a:gd name="connsiteX24876" fmla="*/ 9462275 w 12207421"/>
              <a:gd name="connsiteY24876" fmla="*/ 2048701 h 6933129"/>
              <a:gd name="connsiteX24877" fmla="*/ 9441817 w 12207421"/>
              <a:gd name="connsiteY24877" fmla="*/ 2064221 h 6933129"/>
              <a:gd name="connsiteX24878" fmla="*/ 9433351 w 12207421"/>
              <a:gd name="connsiteY24878" fmla="*/ 2065632 h 6933129"/>
              <a:gd name="connsiteX24879" fmla="*/ 9418536 w 12207421"/>
              <a:gd name="connsiteY24879" fmla="*/ 2060694 h 6933129"/>
              <a:gd name="connsiteX24880" fmla="*/ 9407249 w 12207421"/>
              <a:gd name="connsiteY24880" fmla="*/ 2031771 h 6933129"/>
              <a:gd name="connsiteX24881" fmla="*/ 9418536 w 12207421"/>
              <a:gd name="connsiteY24881" fmla="*/ 2005668 h 6933129"/>
              <a:gd name="connsiteX24882" fmla="*/ 9439701 w 12207421"/>
              <a:gd name="connsiteY24882" fmla="*/ 1988032 h 6933129"/>
              <a:gd name="connsiteX24883" fmla="*/ 175503 w 12207421"/>
              <a:gd name="connsiteY24883" fmla="*/ 1986017 h 6933129"/>
              <a:gd name="connsiteX24884" fmla="*/ 555029 w 12207421"/>
              <a:gd name="connsiteY24884" fmla="*/ 1986722 h 6933129"/>
              <a:gd name="connsiteX24885" fmla="*/ 562083 w 12207421"/>
              <a:gd name="connsiteY24885" fmla="*/ 1993777 h 6933129"/>
              <a:gd name="connsiteX24886" fmla="*/ 555029 w 12207421"/>
              <a:gd name="connsiteY24886" fmla="*/ 2000831 h 6933129"/>
              <a:gd name="connsiteX24887" fmla="*/ 181146 w 12207421"/>
              <a:gd name="connsiteY24887" fmla="*/ 2000126 h 6933129"/>
              <a:gd name="connsiteX24888" fmla="*/ 144463 w 12207421"/>
              <a:gd name="connsiteY24888" fmla="*/ 2225868 h 6933129"/>
              <a:gd name="connsiteX24889" fmla="*/ 138114 w 12207421"/>
              <a:gd name="connsiteY24889" fmla="*/ 2231512 h 6933129"/>
              <a:gd name="connsiteX24890" fmla="*/ 131060 w 12207421"/>
              <a:gd name="connsiteY24890" fmla="*/ 2225868 h 6933129"/>
              <a:gd name="connsiteX24891" fmla="*/ 75330 w 12207421"/>
              <a:gd name="connsiteY24891" fmla="*/ 2002948 h 6933129"/>
              <a:gd name="connsiteX24892" fmla="*/ 80268 w 12207421"/>
              <a:gd name="connsiteY24892" fmla="*/ 1994482 h 6933129"/>
              <a:gd name="connsiteX24893" fmla="*/ 88733 w 12207421"/>
              <a:gd name="connsiteY24893" fmla="*/ 1999420 h 6933129"/>
              <a:gd name="connsiteX24894" fmla="*/ 135998 w 12207421"/>
              <a:gd name="connsiteY24894" fmla="*/ 2189185 h 6933129"/>
              <a:gd name="connsiteX24895" fmla="*/ 168448 w 12207421"/>
              <a:gd name="connsiteY24895" fmla="*/ 1991660 h 6933129"/>
              <a:gd name="connsiteX24896" fmla="*/ 175503 w 12207421"/>
              <a:gd name="connsiteY24896" fmla="*/ 1986017 h 6933129"/>
              <a:gd name="connsiteX24897" fmla="*/ 1933457 w 12207421"/>
              <a:gd name="connsiteY24897" fmla="*/ 1984606 h 6933129"/>
              <a:gd name="connsiteX24898" fmla="*/ 1908766 w 12207421"/>
              <a:gd name="connsiteY24898" fmla="*/ 2042452 h 6933129"/>
              <a:gd name="connsiteX24899" fmla="*/ 1952504 w 12207421"/>
              <a:gd name="connsiteY24899" fmla="*/ 2044569 h 6933129"/>
              <a:gd name="connsiteX24900" fmla="*/ 7424958 w 12207421"/>
              <a:gd name="connsiteY24900" fmla="*/ 1984505 h 6933129"/>
              <a:gd name="connsiteX24901" fmla="*/ 7446121 w 12207421"/>
              <a:gd name="connsiteY24901" fmla="*/ 1996498 h 6933129"/>
              <a:gd name="connsiteX24902" fmla="*/ 7443300 w 12207421"/>
              <a:gd name="connsiteY24902" fmla="*/ 2034593 h 6933129"/>
              <a:gd name="connsiteX24903" fmla="*/ 7435540 w 12207421"/>
              <a:gd name="connsiteY24903" fmla="*/ 2043058 h 6933129"/>
              <a:gd name="connsiteX24904" fmla="*/ 7474339 w 12207421"/>
              <a:gd name="connsiteY24904" fmla="*/ 2040942 h 6933129"/>
              <a:gd name="connsiteX24905" fmla="*/ 7481394 w 12207421"/>
              <a:gd name="connsiteY24905" fmla="*/ 2047996 h 6933129"/>
              <a:gd name="connsiteX24906" fmla="*/ 7476455 w 12207421"/>
              <a:gd name="connsiteY24906" fmla="*/ 2055050 h 6933129"/>
              <a:gd name="connsiteX24907" fmla="*/ 7414399 w 12207421"/>
              <a:gd name="connsiteY24907" fmla="*/ 2057872 h 6933129"/>
              <a:gd name="connsiteX24908" fmla="*/ 7407344 w 12207421"/>
              <a:gd name="connsiteY24908" fmla="*/ 2052934 h 6933129"/>
              <a:gd name="connsiteX24909" fmla="*/ 7410166 w 12207421"/>
              <a:gd name="connsiteY24909" fmla="*/ 2045174 h 6933129"/>
              <a:gd name="connsiteX24910" fmla="*/ 7432718 w 12207421"/>
              <a:gd name="connsiteY24910" fmla="*/ 2026127 h 6933129"/>
              <a:gd name="connsiteX24911" fmla="*/ 7434834 w 12207421"/>
              <a:gd name="connsiteY24911" fmla="*/ 2003552 h 6933129"/>
              <a:gd name="connsiteX24912" fmla="*/ 7424253 w 12207421"/>
              <a:gd name="connsiteY24912" fmla="*/ 1997909 h 6933129"/>
              <a:gd name="connsiteX24913" fmla="*/ 7415104 w 12207421"/>
              <a:gd name="connsiteY24913" fmla="*/ 2000025 h 6933129"/>
              <a:gd name="connsiteX24914" fmla="*/ 7415104 w 12207421"/>
              <a:gd name="connsiteY24914" fmla="*/ 2004258 h 6933129"/>
              <a:gd name="connsiteX24915" fmla="*/ 7408755 w 12207421"/>
              <a:gd name="connsiteY24915" fmla="*/ 2012018 h 6933129"/>
              <a:gd name="connsiteX24916" fmla="*/ 7400995 w 12207421"/>
              <a:gd name="connsiteY24916" fmla="*/ 2005668 h 6933129"/>
              <a:gd name="connsiteX24917" fmla="*/ 7400290 w 12207421"/>
              <a:gd name="connsiteY24917" fmla="*/ 1997909 h 6933129"/>
              <a:gd name="connsiteX24918" fmla="*/ 7402406 w 12207421"/>
              <a:gd name="connsiteY24918" fmla="*/ 1992971 h 6933129"/>
              <a:gd name="connsiteX24919" fmla="*/ 7424958 w 12207421"/>
              <a:gd name="connsiteY24919" fmla="*/ 1984505 h 6933129"/>
              <a:gd name="connsiteX24920" fmla="*/ 3695186 w 12207421"/>
              <a:gd name="connsiteY24920" fmla="*/ 1984342 h 6933129"/>
              <a:gd name="connsiteX24921" fmla="*/ 3705504 w 12207421"/>
              <a:gd name="connsiteY24921" fmla="*/ 1990955 h 6933129"/>
              <a:gd name="connsiteX24922" fmla="*/ 3709736 w 12207421"/>
              <a:gd name="connsiteY24922" fmla="*/ 2024817 h 6933129"/>
              <a:gd name="connsiteX24923" fmla="*/ 3709031 w 12207421"/>
              <a:gd name="connsiteY24923" fmla="*/ 2026933 h 6933129"/>
              <a:gd name="connsiteX24924" fmla="*/ 3706915 w 12207421"/>
              <a:gd name="connsiteY24924" fmla="*/ 2041747 h 6933129"/>
              <a:gd name="connsiteX24925" fmla="*/ 3730194 w 12207421"/>
              <a:gd name="connsiteY24925" fmla="*/ 2024111 h 6933129"/>
              <a:gd name="connsiteX24926" fmla="*/ 3740070 w 12207421"/>
              <a:gd name="connsiteY24926" fmla="*/ 2023406 h 6933129"/>
              <a:gd name="connsiteX24927" fmla="*/ 3740776 w 12207421"/>
              <a:gd name="connsiteY24927" fmla="*/ 2033282 h 6933129"/>
              <a:gd name="connsiteX24928" fmla="*/ 3704798 w 12207421"/>
              <a:gd name="connsiteY24928" fmla="*/ 2058678 h 6933129"/>
              <a:gd name="connsiteX24929" fmla="*/ 3701977 w 12207421"/>
              <a:gd name="connsiteY24929" fmla="*/ 2059383 h 6933129"/>
              <a:gd name="connsiteX24930" fmla="*/ 3695628 w 12207421"/>
              <a:gd name="connsiteY24930" fmla="*/ 2055151 h 6933129"/>
              <a:gd name="connsiteX24931" fmla="*/ 3695628 w 12207421"/>
              <a:gd name="connsiteY24931" fmla="*/ 2024111 h 6933129"/>
              <a:gd name="connsiteX24932" fmla="*/ 3695628 w 12207421"/>
              <a:gd name="connsiteY24932" fmla="*/ 2023406 h 6933129"/>
              <a:gd name="connsiteX24933" fmla="*/ 3694217 w 12207421"/>
              <a:gd name="connsiteY24933" fmla="*/ 2000831 h 6933129"/>
              <a:gd name="connsiteX24934" fmla="*/ 3686456 w 12207421"/>
              <a:gd name="connsiteY24934" fmla="*/ 1998714 h 6933129"/>
              <a:gd name="connsiteX24935" fmla="*/ 3684340 w 12207421"/>
              <a:gd name="connsiteY24935" fmla="*/ 2000125 h 6933129"/>
              <a:gd name="connsiteX24936" fmla="*/ 3676580 w 12207421"/>
              <a:gd name="connsiteY24936" fmla="*/ 2006474 h 6933129"/>
              <a:gd name="connsiteX24937" fmla="*/ 3670231 w 12207421"/>
              <a:gd name="connsiteY24937" fmla="*/ 1998714 h 6933129"/>
              <a:gd name="connsiteX24938" fmla="*/ 3682223 w 12207421"/>
              <a:gd name="connsiteY24938" fmla="*/ 1984606 h 6933129"/>
              <a:gd name="connsiteX24939" fmla="*/ 3695186 w 12207421"/>
              <a:gd name="connsiteY24939" fmla="*/ 1984342 h 6933129"/>
              <a:gd name="connsiteX24940" fmla="*/ 6907175 w 12207421"/>
              <a:gd name="connsiteY24940" fmla="*/ 1981684 h 6933129"/>
              <a:gd name="connsiteX24941" fmla="*/ 6915640 w 12207421"/>
              <a:gd name="connsiteY24941" fmla="*/ 1986622 h 6933129"/>
              <a:gd name="connsiteX24942" fmla="*/ 6910702 w 12207421"/>
              <a:gd name="connsiteY24942" fmla="*/ 1995088 h 6933129"/>
              <a:gd name="connsiteX24943" fmla="*/ 6888128 w 12207421"/>
              <a:gd name="connsiteY24943" fmla="*/ 2002143 h 6933129"/>
              <a:gd name="connsiteX24944" fmla="*/ 6886012 w 12207421"/>
              <a:gd name="connsiteY24944" fmla="*/ 2002143 h 6933129"/>
              <a:gd name="connsiteX24945" fmla="*/ 6879663 w 12207421"/>
              <a:gd name="connsiteY24945" fmla="*/ 1997205 h 6933129"/>
              <a:gd name="connsiteX24946" fmla="*/ 6884601 w 12207421"/>
              <a:gd name="connsiteY24946" fmla="*/ 1988739 h 6933129"/>
              <a:gd name="connsiteX24947" fmla="*/ 4126652 w 12207421"/>
              <a:gd name="connsiteY24947" fmla="*/ 1975435 h 6933129"/>
              <a:gd name="connsiteX24948" fmla="*/ 4135822 w 12207421"/>
              <a:gd name="connsiteY24948" fmla="*/ 1979667 h 6933129"/>
              <a:gd name="connsiteX24949" fmla="*/ 4138644 w 12207421"/>
              <a:gd name="connsiteY24949" fmla="*/ 1988134 h 6933129"/>
              <a:gd name="connsiteX24950" fmla="*/ 4134411 w 12207421"/>
              <a:gd name="connsiteY24950" fmla="*/ 1997304 h 6933129"/>
              <a:gd name="connsiteX24951" fmla="*/ 4132295 w 12207421"/>
              <a:gd name="connsiteY24951" fmla="*/ 1998010 h 6933129"/>
              <a:gd name="connsiteX24952" fmla="*/ 4125946 w 12207421"/>
              <a:gd name="connsiteY24952" fmla="*/ 1993072 h 6933129"/>
              <a:gd name="connsiteX24953" fmla="*/ 4122419 w 12207421"/>
              <a:gd name="connsiteY24953" fmla="*/ 1984607 h 6933129"/>
              <a:gd name="connsiteX24954" fmla="*/ 4126652 w 12207421"/>
              <a:gd name="connsiteY24954" fmla="*/ 1975435 h 6933129"/>
              <a:gd name="connsiteX24955" fmla="*/ 5557684 w 12207421"/>
              <a:gd name="connsiteY24955" fmla="*/ 1968986 h 6933129"/>
              <a:gd name="connsiteX24956" fmla="*/ 5561917 w 12207421"/>
              <a:gd name="connsiteY24956" fmla="*/ 1974629 h 6933129"/>
              <a:gd name="connsiteX24957" fmla="*/ 5568971 w 12207421"/>
              <a:gd name="connsiteY24957" fmla="*/ 2040942 h 6933129"/>
              <a:gd name="connsiteX24958" fmla="*/ 5562622 w 12207421"/>
              <a:gd name="connsiteY24958" fmla="*/ 2048702 h 6933129"/>
              <a:gd name="connsiteX24959" fmla="*/ 5561917 w 12207421"/>
              <a:gd name="connsiteY24959" fmla="*/ 2048702 h 6933129"/>
              <a:gd name="connsiteX24960" fmla="*/ 5554862 w 12207421"/>
              <a:gd name="connsiteY24960" fmla="*/ 2042353 h 6933129"/>
              <a:gd name="connsiteX24961" fmla="*/ 5549219 w 12207421"/>
              <a:gd name="connsiteY24961" fmla="*/ 1990149 h 6933129"/>
              <a:gd name="connsiteX24962" fmla="*/ 5539343 w 12207421"/>
              <a:gd name="connsiteY24962" fmla="*/ 1999320 h 6933129"/>
              <a:gd name="connsiteX24963" fmla="*/ 5529466 w 12207421"/>
              <a:gd name="connsiteY24963" fmla="*/ 1998614 h 6933129"/>
              <a:gd name="connsiteX24964" fmla="*/ 5530172 w 12207421"/>
              <a:gd name="connsiteY24964" fmla="*/ 1988738 h 6933129"/>
              <a:gd name="connsiteX24965" fmla="*/ 5550630 w 12207421"/>
              <a:gd name="connsiteY24965" fmla="*/ 1970397 h 6933129"/>
              <a:gd name="connsiteX24966" fmla="*/ 5557684 w 12207421"/>
              <a:gd name="connsiteY24966" fmla="*/ 1968986 h 6933129"/>
              <a:gd name="connsiteX24967" fmla="*/ 7317048 w 12207421"/>
              <a:gd name="connsiteY24967" fmla="*/ 1968280 h 6933129"/>
              <a:gd name="connsiteX24968" fmla="*/ 7350205 w 12207421"/>
              <a:gd name="connsiteY24968" fmla="*/ 1968280 h 6933129"/>
              <a:gd name="connsiteX24969" fmla="*/ 7357259 w 12207421"/>
              <a:gd name="connsiteY24969" fmla="*/ 1975334 h 6933129"/>
              <a:gd name="connsiteX24970" fmla="*/ 7350205 w 12207421"/>
              <a:gd name="connsiteY24970" fmla="*/ 1982389 h 6933129"/>
              <a:gd name="connsiteX24971" fmla="*/ 7317048 w 12207421"/>
              <a:gd name="connsiteY24971" fmla="*/ 1982389 h 6933129"/>
              <a:gd name="connsiteX24972" fmla="*/ 7309994 w 12207421"/>
              <a:gd name="connsiteY24972" fmla="*/ 1975334 h 6933129"/>
              <a:gd name="connsiteX24973" fmla="*/ 7317048 w 12207421"/>
              <a:gd name="connsiteY24973" fmla="*/ 1968280 h 6933129"/>
              <a:gd name="connsiteX24974" fmla="*/ 11787071 w 12207421"/>
              <a:gd name="connsiteY24974" fmla="*/ 1967431 h 6933129"/>
              <a:gd name="connsiteX24975" fmla="*/ 11794127 w 12207421"/>
              <a:gd name="connsiteY24975" fmla="*/ 1974484 h 6933129"/>
              <a:gd name="connsiteX24976" fmla="*/ 11794832 w 12207421"/>
              <a:gd name="connsiteY24976" fmla="*/ 2002703 h 6933129"/>
              <a:gd name="connsiteX24977" fmla="*/ 11822344 w 12207421"/>
              <a:gd name="connsiteY24977" fmla="*/ 1997765 h 6933129"/>
              <a:gd name="connsiteX24978" fmla="*/ 11830810 w 12207421"/>
              <a:gd name="connsiteY24978" fmla="*/ 2003408 h 6933129"/>
              <a:gd name="connsiteX24979" fmla="*/ 11825166 w 12207421"/>
              <a:gd name="connsiteY24979" fmla="*/ 2011875 h 6933129"/>
              <a:gd name="connsiteX24980" fmla="*/ 11795538 w 12207421"/>
              <a:gd name="connsiteY24980" fmla="*/ 2016813 h 6933129"/>
              <a:gd name="connsiteX24981" fmla="*/ 11796243 w 12207421"/>
              <a:gd name="connsiteY24981" fmla="*/ 2051378 h 6933129"/>
              <a:gd name="connsiteX24982" fmla="*/ 11789188 w 12207421"/>
              <a:gd name="connsiteY24982" fmla="*/ 2058433 h 6933129"/>
              <a:gd name="connsiteX24983" fmla="*/ 11782133 w 12207421"/>
              <a:gd name="connsiteY24983" fmla="*/ 2051378 h 6933129"/>
              <a:gd name="connsiteX24984" fmla="*/ 11781428 w 12207421"/>
              <a:gd name="connsiteY24984" fmla="*/ 2018929 h 6933129"/>
              <a:gd name="connsiteX24985" fmla="*/ 11762381 w 12207421"/>
              <a:gd name="connsiteY24985" fmla="*/ 2022456 h 6933129"/>
              <a:gd name="connsiteX24986" fmla="*/ 11760970 w 12207421"/>
              <a:gd name="connsiteY24986" fmla="*/ 2022456 h 6933129"/>
              <a:gd name="connsiteX24987" fmla="*/ 11753915 w 12207421"/>
              <a:gd name="connsiteY24987" fmla="*/ 2016813 h 6933129"/>
              <a:gd name="connsiteX24988" fmla="*/ 11759559 w 12207421"/>
              <a:gd name="connsiteY24988" fmla="*/ 2008348 h 6933129"/>
              <a:gd name="connsiteX24989" fmla="*/ 11780722 w 12207421"/>
              <a:gd name="connsiteY24989" fmla="*/ 2004818 h 6933129"/>
              <a:gd name="connsiteX24990" fmla="*/ 11780017 w 12207421"/>
              <a:gd name="connsiteY24990" fmla="*/ 1974484 h 6933129"/>
              <a:gd name="connsiteX24991" fmla="*/ 11787071 w 12207421"/>
              <a:gd name="connsiteY24991" fmla="*/ 1967431 h 6933129"/>
              <a:gd name="connsiteX24992" fmla="*/ 1933457 w 12207421"/>
              <a:gd name="connsiteY24992" fmla="*/ 1966265 h 6933129"/>
              <a:gd name="connsiteX24993" fmla="*/ 1934868 w 12207421"/>
              <a:gd name="connsiteY24993" fmla="*/ 1966970 h 6933129"/>
              <a:gd name="connsiteX24994" fmla="*/ 1944038 w 12207421"/>
              <a:gd name="connsiteY24994" fmla="*/ 1971908 h 6933129"/>
              <a:gd name="connsiteX24995" fmla="*/ 1967318 w 12207421"/>
              <a:gd name="connsiteY24995" fmla="*/ 2045979 h 6933129"/>
              <a:gd name="connsiteX24996" fmla="*/ 1973667 w 12207421"/>
              <a:gd name="connsiteY24996" fmla="*/ 2052328 h 6933129"/>
              <a:gd name="connsiteX24997" fmla="*/ 1972256 w 12207421"/>
              <a:gd name="connsiteY24997" fmla="*/ 2056561 h 6933129"/>
              <a:gd name="connsiteX24998" fmla="*/ 1977194 w 12207421"/>
              <a:gd name="connsiteY24998" fmla="*/ 2073492 h 6933129"/>
              <a:gd name="connsiteX24999" fmla="*/ 1972256 w 12207421"/>
              <a:gd name="connsiteY24999" fmla="*/ 2082662 h 6933129"/>
              <a:gd name="connsiteX25000" fmla="*/ 1970140 w 12207421"/>
              <a:gd name="connsiteY25000" fmla="*/ 2082662 h 6933129"/>
              <a:gd name="connsiteX25001" fmla="*/ 1963085 w 12207421"/>
              <a:gd name="connsiteY25001" fmla="*/ 2077724 h 6933129"/>
              <a:gd name="connsiteX25002" fmla="*/ 1957442 w 12207421"/>
              <a:gd name="connsiteY25002" fmla="*/ 2058677 h 6933129"/>
              <a:gd name="connsiteX25003" fmla="*/ 1903122 w 12207421"/>
              <a:gd name="connsiteY25003" fmla="*/ 2056561 h 6933129"/>
              <a:gd name="connsiteX25004" fmla="*/ 1894656 w 12207421"/>
              <a:gd name="connsiteY25004" fmla="*/ 2075608 h 6933129"/>
              <a:gd name="connsiteX25005" fmla="*/ 1888307 w 12207421"/>
              <a:gd name="connsiteY25005" fmla="*/ 2079841 h 6933129"/>
              <a:gd name="connsiteX25006" fmla="*/ 1885486 w 12207421"/>
              <a:gd name="connsiteY25006" fmla="*/ 2079135 h 6933129"/>
              <a:gd name="connsiteX25007" fmla="*/ 1881959 w 12207421"/>
              <a:gd name="connsiteY25007" fmla="*/ 2069964 h 6933129"/>
              <a:gd name="connsiteX25008" fmla="*/ 1924286 w 12207421"/>
              <a:gd name="connsiteY25008" fmla="*/ 1969792 h 6933129"/>
              <a:gd name="connsiteX25009" fmla="*/ 1933457 w 12207421"/>
              <a:gd name="connsiteY25009" fmla="*/ 1966265 h 6933129"/>
              <a:gd name="connsiteX25010" fmla="*/ 3182771 w 12207421"/>
              <a:gd name="connsiteY25010" fmla="*/ 1965559 h 6933129"/>
              <a:gd name="connsiteX25011" fmla="*/ 3192647 w 12207421"/>
              <a:gd name="connsiteY25011" fmla="*/ 1974024 h 6933129"/>
              <a:gd name="connsiteX25012" fmla="*/ 3194058 w 12207421"/>
              <a:gd name="connsiteY25012" fmla="*/ 1989544 h 6933129"/>
              <a:gd name="connsiteX25013" fmla="*/ 3232857 w 12207421"/>
              <a:gd name="connsiteY25013" fmla="*/ 1983195 h 6933129"/>
              <a:gd name="connsiteX25014" fmla="*/ 3243439 w 12207421"/>
              <a:gd name="connsiteY25014" fmla="*/ 1990955 h 6933129"/>
              <a:gd name="connsiteX25015" fmla="*/ 3235679 w 12207421"/>
              <a:gd name="connsiteY25015" fmla="*/ 2001536 h 6933129"/>
              <a:gd name="connsiteX25016" fmla="*/ 3195469 w 12207421"/>
              <a:gd name="connsiteY25016" fmla="*/ 2007885 h 6933129"/>
              <a:gd name="connsiteX25017" fmla="*/ 3198996 w 12207421"/>
              <a:gd name="connsiteY25017" fmla="*/ 2042452 h 6933129"/>
              <a:gd name="connsiteX25018" fmla="*/ 3190531 w 12207421"/>
              <a:gd name="connsiteY25018" fmla="*/ 2052328 h 6933129"/>
              <a:gd name="connsiteX25019" fmla="*/ 3189825 w 12207421"/>
              <a:gd name="connsiteY25019" fmla="*/ 2052328 h 6933129"/>
              <a:gd name="connsiteX25020" fmla="*/ 3180655 w 12207421"/>
              <a:gd name="connsiteY25020" fmla="*/ 2043863 h 6933129"/>
              <a:gd name="connsiteX25021" fmla="*/ 3177127 w 12207421"/>
              <a:gd name="connsiteY25021" fmla="*/ 2010002 h 6933129"/>
              <a:gd name="connsiteX25022" fmla="*/ 3158081 w 12207421"/>
              <a:gd name="connsiteY25022" fmla="*/ 2013529 h 6933129"/>
              <a:gd name="connsiteX25023" fmla="*/ 3156670 w 12207421"/>
              <a:gd name="connsiteY25023" fmla="*/ 2013529 h 6933129"/>
              <a:gd name="connsiteX25024" fmla="*/ 3147499 w 12207421"/>
              <a:gd name="connsiteY25024" fmla="*/ 2005769 h 6933129"/>
              <a:gd name="connsiteX25025" fmla="*/ 3155259 w 12207421"/>
              <a:gd name="connsiteY25025" fmla="*/ 1995893 h 6933129"/>
              <a:gd name="connsiteX25026" fmla="*/ 3175717 w 12207421"/>
              <a:gd name="connsiteY25026" fmla="*/ 1992366 h 6933129"/>
              <a:gd name="connsiteX25027" fmla="*/ 3174306 w 12207421"/>
              <a:gd name="connsiteY25027" fmla="*/ 1975435 h 6933129"/>
              <a:gd name="connsiteX25028" fmla="*/ 3182771 w 12207421"/>
              <a:gd name="connsiteY25028" fmla="*/ 1965559 h 6933129"/>
              <a:gd name="connsiteX25029" fmla="*/ 8927549 w 12207421"/>
              <a:gd name="connsiteY25029" fmla="*/ 1965458 h 6933129"/>
              <a:gd name="connsiteX25030" fmla="*/ 8950124 w 12207421"/>
              <a:gd name="connsiteY25030" fmla="*/ 1989443 h 6933129"/>
              <a:gd name="connsiteX25031" fmla="*/ 8967760 w 12207421"/>
              <a:gd name="connsiteY25031" fmla="*/ 1977451 h 6933129"/>
              <a:gd name="connsiteX25032" fmla="*/ 8977636 w 12207421"/>
              <a:gd name="connsiteY25032" fmla="*/ 1980273 h 6933129"/>
              <a:gd name="connsiteX25033" fmla="*/ 8974814 w 12207421"/>
              <a:gd name="connsiteY25033" fmla="*/ 1990149 h 6933129"/>
              <a:gd name="connsiteX25034" fmla="*/ 8958589 w 12207421"/>
              <a:gd name="connsiteY25034" fmla="*/ 2000730 h 6933129"/>
              <a:gd name="connsiteX25035" fmla="*/ 8984691 w 12207421"/>
              <a:gd name="connsiteY25035" fmla="*/ 2048701 h 6933129"/>
              <a:gd name="connsiteX25036" fmla="*/ 8980458 w 12207421"/>
              <a:gd name="connsiteY25036" fmla="*/ 2057872 h 6933129"/>
              <a:gd name="connsiteX25037" fmla="*/ 8977636 w 12207421"/>
              <a:gd name="connsiteY25037" fmla="*/ 2058577 h 6933129"/>
              <a:gd name="connsiteX25038" fmla="*/ 8971287 w 12207421"/>
              <a:gd name="connsiteY25038" fmla="*/ 2054345 h 6933129"/>
              <a:gd name="connsiteX25039" fmla="*/ 8947302 w 12207421"/>
              <a:gd name="connsiteY25039" fmla="*/ 2009902 h 6933129"/>
              <a:gd name="connsiteX25040" fmla="*/ 8917673 w 12207421"/>
              <a:gd name="connsiteY25040" fmla="*/ 2049407 h 6933129"/>
              <a:gd name="connsiteX25041" fmla="*/ 8911324 w 12207421"/>
              <a:gd name="connsiteY25041" fmla="*/ 2053639 h 6933129"/>
              <a:gd name="connsiteX25042" fmla="*/ 8908502 w 12207421"/>
              <a:gd name="connsiteY25042" fmla="*/ 2052934 h 6933129"/>
              <a:gd name="connsiteX25043" fmla="*/ 8905680 w 12207421"/>
              <a:gd name="connsiteY25043" fmla="*/ 2043763 h 6933129"/>
              <a:gd name="connsiteX25044" fmla="*/ 8939542 w 12207421"/>
              <a:gd name="connsiteY25044" fmla="*/ 1999319 h 6933129"/>
              <a:gd name="connsiteX25045" fmla="*/ 8918378 w 12207421"/>
              <a:gd name="connsiteY25045" fmla="*/ 1976040 h 6933129"/>
              <a:gd name="connsiteX25046" fmla="*/ 8917673 w 12207421"/>
              <a:gd name="connsiteY25046" fmla="*/ 1966164 h 6933129"/>
              <a:gd name="connsiteX25047" fmla="*/ 8927549 w 12207421"/>
              <a:gd name="connsiteY25047" fmla="*/ 1965458 h 6933129"/>
              <a:gd name="connsiteX25048" fmla="*/ 5855378 w 12207421"/>
              <a:gd name="connsiteY25048" fmla="*/ 1963342 h 6933129"/>
              <a:gd name="connsiteX25049" fmla="*/ 5861022 w 12207421"/>
              <a:gd name="connsiteY25049" fmla="*/ 1969691 h 6933129"/>
              <a:gd name="connsiteX25050" fmla="*/ 5865960 w 12207421"/>
              <a:gd name="connsiteY25050" fmla="*/ 2054344 h 6933129"/>
              <a:gd name="connsiteX25051" fmla="*/ 5859612 w 12207421"/>
              <a:gd name="connsiteY25051" fmla="*/ 2062103 h 6933129"/>
              <a:gd name="connsiteX25052" fmla="*/ 5858906 w 12207421"/>
              <a:gd name="connsiteY25052" fmla="*/ 2062103 h 6933129"/>
              <a:gd name="connsiteX25053" fmla="*/ 5851851 w 12207421"/>
              <a:gd name="connsiteY25053" fmla="*/ 2055754 h 6933129"/>
              <a:gd name="connsiteX25054" fmla="*/ 5848324 w 12207421"/>
              <a:gd name="connsiteY25054" fmla="*/ 1997203 h 6933129"/>
              <a:gd name="connsiteX25055" fmla="*/ 5839153 w 12207421"/>
              <a:gd name="connsiteY25055" fmla="*/ 2015544 h 6933129"/>
              <a:gd name="connsiteX25056" fmla="*/ 5829277 w 12207421"/>
              <a:gd name="connsiteY25056" fmla="*/ 2017661 h 6933129"/>
              <a:gd name="connsiteX25057" fmla="*/ 5826455 w 12207421"/>
              <a:gd name="connsiteY25057" fmla="*/ 2008490 h 6933129"/>
              <a:gd name="connsiteX25058" fmla="*/ 5847618 w 12207421"/>
              <a:gd name="connsiteY25058" fmla="*/ 1966869 h 6933129"/>
              <a:gd name="connsiteX25059" fmla="*/ 5855378 w 12207421"/>
              <a:gd name="connsiteY25059" fmla="*/ 1963342 h 6933129"/>
              <a:gd name="connsiteX25060" fmla="*/ 1237878 w 12207421"/>
              <a:gd name="connsiteY25060" fmla="*/ 1962032 h 6933129"/>
              <a:gd name="connsiteX25061" fmla="*/ 1244933 w 12207421"/>
              <a:gd name="connsiteY25061" fmla="*/ 1969086 h 6933129"/>
              <a:gd name="connsiteX25062" fmla="*/ 1245638 w 12207421"/>
              <a:gd name="connsiteY25062" fmla="*/ 1997304 h 6933129"/>
              <a:gd name="connsiteX25063" fmla="*/ 1273151 w 12207421"/>
              <a:gd name="connsiteY25063" fmla="*/ 1992366 h 6933129"/>
              <a:gd name="connsiteX25064" fmla="*/ 1281617 w 12207421"/>
              <a:gd name="connsiteY25064" fmla="*/ 1998009 h 6933129"/>
              <a:gd name="connsiteX25065" fmla="*/ 1275972 w 12207421"/>
              <a:gd name="connsiteY25065" fmla="*/ 2006476 h 6933129"/>
              <a:gd name="connsiteX25066" fmla="*/ 1246344 w 12207421"/>
              <a:gd name="connsiteY25066" fmla="*/ 2011414 h 6933129"/>
              <a:gd name="connsiteX25067" fmla="*/ 1247049 w 12207421"/>
              <a:gd name="connsiteY25067" fmla="*/ 2045980 h 6933129"/>
              <a:gd name="connsiteX25068" fmla="*/ 1239995 w 12207421"/>
              <a:gd name="connsiteY25068" fmla="*/ 2053035 h 6933129"/>
              <a:gd name="connsiteX25069" fmla="*/ 1232940 w 12207421"/>
              <a:gd name="connsiteY25069" fmla="*/ 2045980 h 6933129"/>
              <a:gd name="connsiteX25070" fmla="*/ 1232235 w 12207421"/>
              <a:gd name="connsiteY25070" fmla="*/ 2013530 h 6933129"/>
              <a:gd name="connsiteX25071" fmla="*/ 1213187 w 12207421"/>
              <a:gd name="connsiteY25071" fmla="*/ 2017057 h 6933129"/>
              <a:gd name="connsiteX25072" fmla="*/ 1211777 w 12207421"/>
              <a:gd name="connsiteY25072" fmla="*/ 2017057 h 6933129"/>
              <a:gd name="connsiteX25073" fmla="*/ 1204722 w 12207421"/>
              <a:gd name="connsiteY25073" fmla="*/ 2011414 h 6933129"/>
              <a:gd name="connsiteX25074" fmla="*/ 1210365 w 12207421"/>
              <a:gd name="connsiteY25074" fmla="*/ 2002949 h 6933129"/>
              <a:gd name="connsiteX25075" fmla="*/ 1231529 w 12207421"/>
              <a:gd name="connsiteY25075" fmla="*/ 1999420 h 6933129"/>
              <a:gd name="connsiteX25076" fmla="*/ 1230824 w 12207421"/>
              <a:gd name="connsiteY25076" fmla="*/ 1969086 h 6933129"/>
              <a:gd name="connsiteX25077" fmla="*/ 1237878 w 12207421"/>
              <a:gd name="connsiteY25077" fmla="*/ 1962032 h 6933129"/>
              <a:gd name="connsiteX25078" fmla="*/ 3117164 w 12207421"/>
              <a:gd name="connsiteY25078" fmla="*/ 1959915 h 6933129"/>
              <a:gd name="connsiteX25079" fmla="*/ 3125630 w 12207421"/>
              <a:gd name="connsiteY25079" fmla="*/ 1964853 h 6933129"/>
              <a:gd name="connsiteX25080" fmla="*/ 3127041 w 12207421"/>
              <a:gd name="connsiteY25080" fmla="*/ 1975434 h 6933129"/>
              <a:gd name="connsiteX25081" fmla="*/ 3058613 w 12207421"/>
              <a:gd name="connsiteY25081" fmla="*/ 2064321 h 6933129"/>
              <a:gd name="connsiteX25082" fmla="*/ 3115048 w 12207421"/>
              <a:gd name="connsiteY25082" fmla="*/ 2048096 h 6933129"/>
              <a:gd name="connsiteX25083" fmla="*/ 3126335 w 12207421"/>
              <a:gd name="connsiteY25083" fmla="*/ 2054445 h 6933129"/>
              <a:gd name="connsiteX25084" fmla="*/ 3119986 w 12207421"/>
              <a:gd name="connsiteY25084" fmla="*/ 2065732 h 6933129"/>
              <a:gd name="connsiteX25085" fmla="*/ 3036744 w 12207421"/>
              <a:gd name="connsiteY25085" fmla="*/ 2089717 h 6933129"/>
              <a:gd name="connsiteX25086" fmla="*/ 3033922 w 12207421"/>
              <a:gd name="connsiteY25086" fmla="*/ 2089717 h 6933129"/>
              <a:gd name="connsiteX25087" fmla="*/ 3026163 w 12207421"/>
              <a:gd name="connsiteY25087" fmla="*/ 2085484 h 6933129"/>
              <a:gd name="connsiteX25088" fmla="*/ 3026163 w 12207421"/>
              <a:gd name="connsiteY25088" fmla="*/ 2074903 h 6933129"/>
              <a:gd name="connsiteX25089" fmla="*/ 3098823 w 12207421"/>
              <a:gd name="connsiteY25089" fmla="*/ 1979667 h 6933129"/>
              <a:gd name="connsiteX25090" fmla="*/ 3020519 w 12207421"/>
              <a:gd name="connsiteY25090" fmla="*/ 1984605 h 6933129"/>
              <a:gd name="connsiteX25091" fmla="*/ 3010643 w 12207421"/>
              <a:gd name="connsiteY25091" fmla="*/ 1976140 h 6933129"/>
              <a:gd name="connsiteX25092" fmla="*/ 3019108 w 12207421"/>
              <a:gd name="connsiteY25092" fmla="*/ 1966264 h 6933129"/>
              <a:gd name="connsiteX25093" fmla="*/ 2272046 w 12207421"/>
              <a:gd name="connsiteY25093" fmla="*/ 1952861 h 6933129"/>
              <a:gd name="connsiteX25094" fmla="*/ 2279806 w 12207421"/>
              <a:gd name="connsiteY25094" fmla="*/ 1959210 h 6933129"/>
              <a:gd name="connsiteX25095" fmla="*/ 2282627 w 12207421"/>
              <a:gd name="connsiteY25095" fmla="*/ 1995893 h 6933129"/>
              <a:gd name="connsiteX25096" fmla="*/ 2300263 w 12207421"/>
              <a:gd name="connsiteY25096" fmla="*/ 1988133 h 6933129"/>
              <a:gd name="connsiteX25097" fmla="*/ 2327070 w 12207421"/>
              <a:gd name="connsiteY25097" fmla="*/ 2014940 h 6933129"/>
              <a:gd name="connsiteX25098" fmla="*/ 2324248 w 12207421"/>
              <a:gd name="connsiteY25098" fmla="*/ 2038219 h 6933129"/>
              <a:gd name="connsiteX25099" fmla="*/ 2329187 w 12207421"/>
              <a:gd name="connsiteY25099" fmla="*/ 2044568 h 6933129"/>
              <a:gd name="connsiteX25100" fmla="*/ 2322838 w 12207421"/>
              <a:gd name="connsiteY25100" fmla="*/ 2052328 h 6933129"/>
              <a:gd name="connsiteX25101" fmla="*/ 2314372 w 12207421"/>
              <a:gd name="connsiteY25101" fmla="*/ 2053033 h 6933129"/>
              <a:gd name="connsiteX25102" fmla="*/ 2313667 w 12207421"/>
              <a:gd name="connsiteY25102" fmla="*/ 2053033 h 6933129"/>
              <a:gd name="connsiteX25103" fmla="*/ 2308023 w 12207421"/>
              <a:gd name="connsiteY25103" fmla="*/ 2050212 h 6933129"/>
              <a:gd name="connsiteX25104" fmla="*/ 2308023 w 12207421"/>
              <a:gd name="connsiteY25104" fmla="*/ 2043863 h 6933129"/>
              <a:gd name="connsiteX25105" fmla="*/ 2313667 w 12207421"/>
              <a:gd name="connsiteY25105" fmla="*/ 2017056 h 6933129"/>
              <a:gd name="connsiteX25106" fmla="*/ 2300969 w 12207421"/>
              <a:gd name="connsiteY25106" fmla="*/ 2002947 h 6933129"/>
              <a:gd name="connsiteX25107" fmla="*/ 2288271 w 12207421"/>
              <a:gd name="connsiteY25107" fmla="*/ 2013529 h 6933129"/>
              <a:gd name="connsiteX25108" fmla="*/ 2286155 w 12207421"/>
              <a:gd name="connsiteY25108" fmla="*/ 2036808 h 6933129"/>
              <a:gd name="connsiteX25109" fmla="*/ 2279806 w 12207421"/>
              <a:gd name="connsiteY25109" fmla="*/ 2043863 h 6933129"/>
              <a:gd name="connsiteX25110" fmla="*/ 2272046 w 12207421"/>
              <a:gd name="connsiteY25110" fmla="*/ 2037514 h 6933129"/>
              <a:gd name="connsiteX25111" fmla="*/ 2265697 w 12207421"/>
              <a:gd name="connsiteY25111" fmla="*/ 1960621 h 6933129"/>
              <a:gd name="connsiteX25112" fmla="*/ 2272046 w 12207421"/>
              <a:gd name="connsiteY25112" fmla="*/ 1952861 h 6933129"/>
              <a:gd name="connsiteX25113" fmla="*/ 2203618 w 12207421"/>
              <a:gd name="connsiteY25113" fmla="*/ 1952156 h 6933129"/>
              <a:gd name="connsiteX25114" fmla="*/ 2210673 w 12207421"/>
              <a:gd name="connsiteY25114" fmla="*/ 1959210 h 6933129"/>
              <a:gd name="connsiteX25115" fmla="*/ 2212084 w 12207421"/>
              <a:gd name="connsiteY25115" fmla="*/ 2007180 h 6933129"/>
              <a:gd name="connsiteX25116" fmla="*/ 2244534 w 12207421"/>
              <a:gd name="connsiteY25116" fmla="*/ 1997304 h 6933129"/>
              <a:gd name="connsiteX25117" fmla="*/ 2261464 w 12207421"/>
              <a:gd name="connsiteY25117" fmla="*/ 2015646 h 6933129"/>
              <a:gd name="connsiteX25118" fmla="*/ 2257232 w 12207421"/>
              <a:gd name="connsiteY25118" fmla="*/ 2045274 h 6933129"/>
              <a:gd name="connsiteX25119" fmla="*/ 2212789 w 12207421"/>
              <a:gd name="connsiteY25119" fmla="*/ 2061499 h 6933129"/>
              <a:gd name="connsiteX25120" fmla="*/ 2207145 w 12207421"/>
              <a:gd name="connsiteY25120" fmla="*/ 2065026 h 6933129"/>
              <a:gd name="connsiteX25121" fmla="*/ 2200091 w 12207421"/>
              <a:gd name="connsiteY25121" fmla="*/ 2057972 h 6933129"/>
              <a:gd name="connsiteX25122" fmla="*/ 2200091 w 12207421"/>
              <a:gd name="connsiteY25122" fmla="*/ 2051623 h 6933129"/>
              <a:gd name="connsiteX25123" fmla="*/ 2196564 w 12207421"/>
              <a:gd name="connsiteY25123" fmla="*/ 1959210 h 6933129"/>
              <a:gd name="connsiteX25124" fmla="*/ 2203618 w 12207421"/>
              <a:gd name="connsiteY25124" fmla="*/ 1952156 h 6933129"/>
              <a:gd name="connsiteX25125" fmla="*/ 11636108 w 12207421"/>
              <a:gd name="connsiteY25125" fmla="*/ 1949794 h 6933129"/>
              <a:gd name="connsiteX25126" fmla="*/ 11644573 w 12207421"/>
              <a:gd name="connsiteY25126" fmla="*/ 1954027 h 6933129"/>
              <a:gd name="connsiteX25127" fmla="*/ 11665736 w 12207421"/>
              <a:gd name="connsiteY25127" fmla="*/ 2036565 h 6933129"/>
              <a:gd name="connsiteX25128" fmla="*/ 11660798 w 12207421"/>
              <a:gd name="connsiteY25128" fmla="*/ 2083829 h 6933129"/>
              <a:gd name="connsiteX25129" fmla="*/ 11621998 w 12207421"/>
              <a:gd name="connsiteY25129" fmla="*/ 2112047 h 6933129"/>
              <a:gd name="connsiteX25130" fmla="*/ 11619881 w 12207421"/>
              <a:gd name="connsiteY25130" fmla="*/ 2112047 h 6933129"/>
              <a:gd name="connsiteX25131" fmla="*/ 11613532 w 12207421"/>
              <a:gd name="connsiteY25131" fmla="*/ 2104287 h 6933129"/>
              <a:gd name="connsiteX25132" fmla="*/ 11621292 w 12207421"/>
              <a:gd name="connsiteY25132" fmla="*/ 2097937 h 6933129"/>
              <a:gd name="connsiteX25133" fmla="*/ 11649511 w 12207421"/>
              <a:gd name="connsiteY25133" fmla="*/ 2078890 h 6933129"/>
              <a:gd name="connsiteX25134" fmla="*/ 11653038 w 12207421"/>
              <a:gd name="connsiteY25134" fmla="*/ 2038681 h 6933129"/>
              <a:gd name="connsiteX25135" fmla="*/ 11644573 w 12207421"/>
              <a:gd name="connsiteY25135" fmla="*/ 1993531 h 6933129"/>
              <a:gd name="connsiteX25136" fmla="*/ 11638224 w 12207421"/>
              <a:gd name="connsiteY25136" fmla="*/ 2006228 h 6933129"/>
              <a:gd name="connsiteX25137" fmla="*/ 11614238 w 12207421"/>
              <a:gd name="connsiteY25137" fmla="*/ 2022456 h 6933129"/>
              <a:gd name="connsiteX25138" fmla="*/ 11587431 w 12207421"/>
              <a:gd name="connsiteY25138" fmla="*/ 1997058 h 6933129"/>
              <a:gd name="connsiteX25139" fmla="*/ 11593075 w 12207421"/>
              <a:gd name="connsiteY25139" fmla="*/ 1964608 h 6933129"/>
              <a:gd name="connsiteX25140" fmla="*/ 11602245 w 12207421"/>
              <a:gd name="connsiteY25140" fmla="*/ 1960376 h 6933129"/>
              <a:gd name="connsiteX25141" fmla="*/ 11606478 w 12207421"/>
              <a:gd name="connsiteY25141" fmla="*/ 1969546 h 6933129"/>
              <a:gd name="connsiteX25142" fmla="*/ 11601540 w 12207421"/>
              <a:gd name="connsiteY25142" fmla="*/ 1994941 h 6933129"/>
              <a:gd name="connsiteX25143" fmla="*/ 11613532 w 12207421"/>
              <a:gd name="connsiteY25143" fmla="*/ 2007640 h 6933129"/>
              <a:gd name="connsiteX25144" fmla="*/ 11626231 w 12207421"/>
              <a:gd name="connsiteY25144" fmla="*/ 1997763 h 6933129"/>
              <a:gd name="connsiteX25145" fmla="*/ 11631875 w 12207421"/>
              <a:gd name="connsiteY25145" fmla="*/ 1958259 h 6933129"/>
              <a:gd name="connsiteX25146" fmla="*/ 11636108 w 12207421"/>
              <a:gd name="connsiteY25146" fmla="*/ 1949794 h 6933129"/>
              <a:gd name="connsiteX25147" fmla="*/ 3861405 w 12207421"/>
              <a:gd name="connsiteY25147" fmla="*/ 1948628 h 6933129"/>
              <a:gd name="connsiteX25148" fmla="*/ 3862816 w 12207421"/>
              <a:gd name="connsiteY25148" fmla="*/ 1958504 h 6933129"/>
              <a:gd name="connsiteX25149" fmla="*/ 3851529 w 12207421"/>
              <a:gd name="connsiteY25149" fmla="*/ 1972613 h 6933129"/>
              <a:gd name="connsiteX25150" fmla="*/ 3845885 w 12207421"/>
              <a:gd name="connsiteY25150" fmla="*/ 1975435 h 6933129"/>
              <a:gd name="connsiteX25151" fmla="*/ 3841653 w 12207421"/>
              <a:gd name="connsiteY25151" fmla="*/ 1974024 h 6933129"/>
              <a:gd name="connsiteX25152" fmla="*/ 3840242 w 12207421"/>
              <a:gd name="connsiteY25152" fmla="*/ 1964148 h 6933129"/>
              <a:gd name="connsiteX25153" fmla="*/ 3851529 w 12207421"/>
              <a:gd name="connsiteY25153" fmla="*/ 1950039 h 6933129"/>
              <a:gd name="connsiteX25154" fmla="*/ 3861405 w 12207421"/>
              <a:gd name="connsiteY25154" fmla="*/ 1948628 h 6933129"/>
              <a:gd name="connsiteX25155" fmla="*/ 7557582 w 12207421"/>
              <a:gd name="connsiteY25155" fmla="*/ 1946412 h 6933129"/>
              <a:gd name="connsiteX25156" fmla="*/ 7535008 w 12207421"/>
              <a:gd name="connsiteY25156" fmla="*/ 1959110 h 6933129"/>
              <a:gd name="connsiteX25157" fmla="*/ 7530775 w 12207421"/>
              <a:gd name="connsiteY25157" fmla="*/ 1981684 h 6933129"/>
              <a:gd name="connsiteX25158" fmla="*/ 7534302 w 12207421"/>
              <a:gd name="connsiteY25158" fmla="*/ 1980273 h 6933129"/>
              <a:gd name="connsiteX25159" fmla="*/ 7537124 w 12207421"/>
              <a:gd name="connsiteY25159" fmla="*/ 1979568 h 6933129"/>
              <a:gd name="connsiteX25160" fmla="*/ 7543473 w 12207421"/>
              <a:gd name="connsiteY25160" fmla="*/ 1983095 h 6933129"/>
              <a:gd name="connsiteX25161" fmla="*/ 7563225 w 12207421"/>
              <a:gd name="connsiteY25161" fmla="*/ 1972513 h 6933129"/>
              <a:gd name="connsiteX25162" fmla="*/ 7565342 w 12207421"/>
              <a:gd name="connsiteY25162" fmla="*/ 1955583 h 6933129"/>
              <a:gd name="connsiteX25163" fmla="*/ 7557582 w 12207421"/>
              <a:gd name="connsiteY25163" fmla="*/ 1946412 h 6933129"/>
              <a:gd name="connsiteX25164" fmla="*/ 11937331 w 12207421"/>
              <a:gd name="connsiteY25164" fmla="*/ 1945562 h 6933129"/>
              <a:gd name="connsiteX25165" fmla="*/ 11945796 w 12207421"/>
              <a:gd name="connsiteY25165" fmla="*/ 1950499 h 6933129"/>
              <a:gd name="connsiteX25166" fmla="*/ 11953556 w 12207421"/>
              <a:gd name="connsiteY25166" fmla="*/ 2065488 h 6933129"/>
              <a:gd name="connsiteX25167" fmla="*/ 11933098 w 12207421"/>
              <a:gd name="connsiteY25167" fmla="*/ 2113457 h 6933129"/>
              <a:gd name="connsiteX25168" fmla="*/ 11910523 w 12207421"/>
              <a:gd name="connsiteY25168" fmla="*/ 2121217 h 6933129"/>
              <a:gd name="connsiteX25169" fmla="*/ 11901352 w 12207421"/>
              <a:gd name="connsiteY25169" fmla="*/ 2119807 h 6933129"/>
              <a:gd name="connsiteX25170" fmla="*/ 11883011 w 12207421"/>
              <a:gd name="connsiteY25170" fmla="*/ 2103582 h 6933129"/>
              <a:gd name="connsiteX25171" fmla="*/ 11887244 w 12207421"/>
              <a:gd name="connsiteY25171" fmla="*/ 2094410 h 6933129"/>
              <a:gd name="connsiteX25172" fmla="*/ 11896414 w 12207421"/>
              <a:gd name="connsiteY25172" fmla="*/ 2098644 h 6933129"/>
              <a:gd name="connsiteX25173" fmla="*/ 11904880 w 12207421"/>
              <a:gd name="connsiteY25173" fmla="*/ 2105697 h 6933129"/>
              <a:gd name="connsiteX25174" fmla="*/ 11923928 w 12207421"/>
              <a:gd name="connsiteY25174" fmla="*/ 2102170 h 6933129"/>
              <a:gd name="connsiteX25175" fmla="*/ 11939447 w 12207421"/>
              <a:gd name="connsiteY25175" fmla="*/ 2064783 h 6933129"/>
              <a:gd name="connsiteX25176" fmla="*/ 11938742 w 12207421"/>
              <a:gd name="connsiteY25176" fmla="*/ 1986478 h 6933129"/>
              <a:gd name="connsiteX25177" fmla="*/ 11933098 w 12207421"/>
              <a:gd name="connsiteY25177" fmla="*/ 1992826 h 6933129"/>
              <a:gd name="connsiteX25178" fmla="*/ 11889360 w 12207421"/>
              <a:gd name="connsiteY25178" fmla="*/ 1990710 h 6933129"/>
              <a:gd name="connsiteX25179" fmla="*/ 11880895 w 12207421"/>
              <a:gd name="connsiteY25179" fmla="*/ 1967431 h 6933129"/>
              <a:gd name="connsiteX25180" fmla="*/ 11892182 w 12207421"/>
              <a:gd name="connsiteY25180" fmla="*/ 1946972 h 6933129"/>
              <a:gd name="connsiteX25181" fmla="*/ 11902058 w 12207421"/>
              <a:gd name="connsiteY25181" fmla="*/ 1948384 h 6933129"/>
              <a:gd name="connsiteX25182" fmla="*/ 11900647 w 12207421"/>
              <a:gd name="connsiteY25182" fmla="*/ 1958259 h 6933129"/>
              <a:gd name="connsiteX25183" fmla="*/ 11895709 w 12207421"/>
              <a:gd name="connsiteY25183" fmla="*/ 1968136 h 6933129"/>
              <a:gd name="connsiteX25184" fmla="*/ 11899942 w 12207421"/>
              <a:gd name="connsiteY25184" fmla="*/ 1980129 h 6933129"/>
              <a:gd name="connsiteX25185" fmla="*/ 11924633 w 12207421"/>
              <a:gd name="connsiteY25185" fmla="*/ 1980834 h 6933129"/>
              <a:gd name="connsiteX25186" fmla="*/ 11932393 w 12207421"/>
              <a:gd name="connsiteY25186" fmla="*/ 1954027 h 6933129"/>
              <a:gd name="connsiteX25187" fmla="*/ 11937331 w 12207421"/>
              <a:gd name="connsiteY25187" fmla="*/ 1945562 h 6933129"/>
              <a:gd name="connsiteX25188" fmla="*/ 1086913 w 12207421"/>
              <a:gd name="connsiteY25188" fmla="*/ 1944395 h 6933129"/>
              <a:gd name="connsiteX25189" fmla="*/ 1095379 w 12207421"/>
              <a:gd name="connsiteY25189" fmla="*/ 1948628 h 6933129"/>
              <a:gd name="connsiteX25190" fmla="*/ 1116542 w 12207421"/>
              <a:gd name="connsiteY25190" fmla="*/ 2031166 h 6933129"/>
              <a:gd name="connsiteX25191" fmla="*/ 1111604 w 12207421"/>
              <a:gd name="connsiteY25191" fmla="*/ 2078430 h 6933129"/>
              <a:gd name="connsiteX25192" fmla="*/ 1072804 w 12207421"/>
              <a:gd name="connsiteY25192" fmla="*/ 2106648 h 6933129"/>
              <a:gd name="connsiteX25193" fmla="*/ 1070687 w 12207421"/>
              <a:gd name="connsiteY25193" fmla="*/ 2106648 h 6933129"/>
              <a:gd name="connsiteX25194" fmla="*/ 1064338 w 12207421"/>
              <a:gd name="connsiteY25194" fmla="*/ 2098888 h 6933129"/>
              <a:gd name="connsiteX25195" fmla="*/ 1072098 w 12207421"/>
              <a:gd name="connsiteY25195" fmla="*/ 2092539 h 6933129"/>
              <a:gd name="connsiteX25196" fmla="*/ 1100316 w 12207421"/>
              <a:gd name="connsiteY25196" fmla="*/ 2073492 h 6933129"/>
              <a:gd name="connsiteX25197" fmla="*/ 1103844 w 12207421"/>
              <a:gd name="connsiteY25197" fmla="*/ 2033282 h 6933129"/>
              <a:gd name="connsiteX25198" fmla="*/ 1095379 w 12207421"/>
              <a:gd name="connsiteY25198" fmla="*/ 1988133 h 6933129"/>
              <a:gd name="connsiteX25199" fmla="*/ 1089029 w 12207421"/>
              <a:gd name="connsiteY25199" fmla="*/ 2000830 h 6933129"/>
              <a:gd name="connsiteX25200" fmla="*/ 1065044 w 12207421"/>
              <a:gd name="connsiteY25200" fmla="*/ 2017057 h 6933129"/>
              <a:gd name="connsiteX25201" fmla="*/ 1038236 w 12207421"/>
              <a:gd name="connsiteY25201" fmla="*/ 1991660 h 6933129"/>
              <a:gd name="connsiteX25202" fmla="*/ 1043880 w 12207421"/>
              <a:gd name="connsiteY25202" fmla="*/ 1959209 h 6933129"/>
              <a:gd name="connsiteX25203" fmla="*/ 1053051 w 12207421"/>
              <a:gd name="connsiteY25203" fmla="*/ 1954977 h 6933129"/>
              <a:gd name="connsiteX25204" fmla="*/ 1057283 w 12207421"/>
              <a:gd name="connsiteY25204" fmla="*/ 1964148 h 6933129"/>
              <a:gd name="connsiteX25205" fmla="*/ 1052345 w 12207421"/>
              <a:gd name="connsiteY25205" fmla="*/ 1989543 h 6933129"/>
              <a:gd name="connsiteX25206" fmla="*/ 1064338 w 12207421"/>
              <a:gd name="connsiteY25206" fmla="*/ 2002241 h 6933129"/>
              <a:gd name="connsiteX25207" fmla="*/ 1077036 w 12207421"/>
              <a:gd name="connsiteY25207" fmla="*/ 1992365 h 6933129"/>
              <a:gd name="connsiteX25208" fmla="*/ 1082680 w 12207421"/>
              <a:gd name="connsiteY25208" fmla="*/ 1952861 h 6933129"/>
              <a:gd name="connsiteX25209" fmla="*/ 1086913 w 12207421"/>
              <a:gd name="connsiteY25209" fmla="*/ 1944395 h 6933129"/>
              <a:gd name="connsiteX25210" fmla="*/ 7391825 w 12207421"/>
              <a:gd name="connsiteY25210" fmla="*/ 1943590 h 6933129"/>
              <a:gd name="connsiteX25211" fmla="*/ 7477867 w 12207421"/>
              <a:gd name="connsiteY25211" fmla="*/ 1948528 h 6933129"/>
              <a:gd name="connsiteX25212" fmla="*/ 7484216 w 12207421"/>
              <a:gd name="connsiteY25212" fmla="*/ 1956289 h 6933129"/>
              <a:gd name="connsiteX25213" fmla="*/ 7477161 w 12207421"/>
              <a:gd name="connsiteY25213" fmla="*/ 1962638 h 6933129"/>
              <a:gd name="connsiteX25214" fmla="*/ 7476456 w 12207421"/>
              <a:gd name="connsiteY25214" fmla="*/ 1962638 h 6933129"/>
              <a:gd name="connsiteX25215" fmla="*/ 7390415 w 12207421"/>
              <a:gd name="connsiteY25215" fmla="*/ 1957700 h 6933129"/>
              <a:gd name="connsiteX25216" fmla="*/ 7384066 w 12207421"/>
              <a:gd name="connsiteY25216" fmla="*/ 1949939 h 6933129"/>
              <a:gd name="connsiteX25217" fmla="*/ 7391825 w 12207421"/>
              <a:gd name="connsiteY25217" fmla="*/ 1943590 h 6933129"/>
              <a:gd name="connsiteX25218" fmla="*/ 7341035 w 12207421"/>
              <a:gd name="connsiteY25218" fmla="*/ 1942884 h 6933129"/>
              <a:gd name="connsiteX25219" fmla="*/ 7348795 w 12207421"/>
              <a:gd name="connsiteY25219" fmla="*/ 1949233 h 6933129"/>
              <a:gd name="connsiteX25220" fmla="*/ 7342445 w 12207421"/>
              <a:gd name="connsiteY25220" fmla="*/ 1956993 h 6933129"/>
              <a:gd name="connsiteX25221" fmla="*/ 7314933 w 12207421"/>
              <a:gd name="connsiteY25221" fmla="*/ 1959814 h 6933129"/>
              <a:gd name="connsiteX25222" fmla="*/ 7314227 w 12207421"/>
              <a:gd name="connsiteY25222" fmla="*/ 1959814 h 6933129"/>
              <a:gd name="connsiteX25223" fmla="*/ 7307172 w 12207421"/>
              <a:gd name="connsiteY25223" fmla="*/ 1953465 h 6933129"/>
              <a:gd name="connsiteX25224" fmla="*/ 7313521 w 12207421"/>
              <a:gd name="connsiteY25224" fmla="*/ 1945706 h 6933129"/>
              <a:gd name="connsiteX25225" fmla="*/ 1388138 w 12207421"/>
              <a:gd name="connsiteY25225" fmla="*/ 1940163 h 6933129"/>
              <a:gd name="connsiteX25226" fmla="*/ 1396603 w 12207421"/>
              <a:gd name="connsiteY25226" fmla="*/ 1945101 h 6933129"/>
              <a:gd name="connsiteX25227" fmla="*/ 1404363 w 12207421"/>
              <a:gd name="connsiteY25227" fmla="*/ 2060089 h 6933129"/>
              <a:gd name="connsiteX25228" fmla="*/ 1383905 w 12207421"/>
              <a:gd name="connsiteY25228" fmla="*/ 2108059 h 6933129"/>
              <a:gd name="connsiteX25229" fmla="*/ 1361331 w 12207421"/>
              <a:gd name="connsiteY25229" fmla="*/ 2115819 h 6933129"/>
              <a:gd name="connsiteX25230" fmla="*/ 1352159 w 12207421"/>
              <a:gd name="connsiteY25230" fmla="*/ 2114408 h 6933129"/>
              <a:gd name="connsiteX25231" fmla="*/ 1333818 w 12207421"/>
              <a:gd name="connsiteY25231" fmla="*/ 2098183 h 6933129"/>
              <a:gd name="connsiteX25232" fmla="*/ 1338051 w 12207421"/>
              <a:gd name="connsiteY25232" fmla="*/ 2089012 h 6933129"/>
              <a:gd name="connsiteX25233" fmla="*/ 1347222 w 12207421"/>
              <a:gd name="connsiteY25233" fmla="*/ 2093245 h 6933129"/>
              <a:gd name="connsiteX25234" fmla="*/ 1355688 w 12207421"/>
              <a:gd name="connsiteY25234" fmla="*/ 2100299 h 6933129"/>
              <a:gd name="connsiteX25235" fmla="*/ 1374735 w 12207421"/>
              <a:gd name="connsiteY25235" fmla="*/ 2096772 h 6933129"/>
              <a:gd name="connsiteX25236" fmla="*/ 1390254 w 12207421"/>
              <a:gd name="connsiteY25236" fmla="*/ 2059384 h 6933129"/>
              <a:gd name="connsiteX25237" fmla="*/ 1389549 w 12207421"/>
              <a:gd name="connsiteY25237" fmla="*/ 1981079 h 6933129"/>
              <a:gd name="connsiteX25238" fmla="*/ 1383905 w 12207421"/>
              <a:gd name="connsiteY25238" fmla="*/ 1987428 h 6933129"/>
              <a:gd name="connsiteX25239" fmla="*/ 1340167 w 12207421"/>
              <a:gd name="connsiteY25239" fmla="*/ 1985311 h 6933129"/>
              <a:gd name="connsiteX25240" fmla="*/ 1331702 w 12207421"/>
              <a:gd name="connsiteY25240" fmla="*/ 1962032 h 6933129"/>
              <a:gd name="connsiteX25241" fmla="*/ 1342989 w 12207421"/>
              <a:gd name="connsiteY25241" fmla="*/ 1941574 h 6933129"/>
              <a:gd name="connsiteX25242" fmla="*/ 1352865 w 12207421"/>
              <a:gd name="connsiteY25242" fmla="*/ 1942985 h 6933129"/>
              <a:gd name="connsiteX25243" fmla="*/ 1351455 w 12207421"/>
              <a:gd name="connsiteY25243" fmla="*/ 1952861 h 6933129"/>
              <a:gd name="connsiteX25244" fmla="*/ 1346516 w 12207421"/>
              <a:gd name="connsiteY25244" fmla="*/ 1962737 h 6933129"/>
              <a:gd name="connsiteX25245" fmla="*/ 1350750 w 12207421"/>
              <a:gd name="connsiteY25245" fmla="*/ 1974730 h 6933129"/>
              <a:gd name="connsiteX25246" fmla="*/ 1375440 w 12207421"/>
              <a:gd name="connsiteY25246" fmla="*/ 1975435 h 6933129"/>
              <a:gd name="connsiteX25247" fmla="*/ 1383200 w 12207421"/>
              <a:gd name="connsiteY25247" fmla="*/ 1948628 h 6933129"/>
              <a:gd name="connsiteX25248" fmla="*/ 1388138 w 12207421"/>
              <a:gd name="connsiteY25248" fmla="*/ 1940163 h 6933129"/>
              <a:gd name="connsiteX25249" fmla="*/ 11685488 w 12207421"/>
              <a:gd name="connsiteY25249" fmla="*/ 1928630 h 6933129"/>
              <a:gd name="connsiteX25250" fmla="*/ 11705947 w 12207421"/>
              <a:gd name="connsiteY25250" fmla="*/ 1938507 h 6933129"/>
              <a:gd name="connsiteX25251" fmla="*/ 11708063 w 12207421"/>
              <a:gd name="connsiteY25251" fmla="*/ 1971664 h 6933129"/>
              <a:gd name="connsiteX25252" fmla="*/ 11705947 w 12207421"/>
              <a:gd name="connsiteY25252" fmla="*/ 1977308 h 6933129"/>
              <a:gd name="connsiteX25253" fmla="*/ 11701713 w 12207421"/>
              <a:gd name="connsiteY25253" fmla="*/ 1991417 h 6933129"/>
              <a:gd name="connsiteX25254" fmla="*/ 11730637 w 12207421"/>
              <a:gd name="connsiteY25254" fmla="*/ 1985773 h 6933129"/>
              <a:gd name="connsiteX25255" fmla="*/ 11740513 w 12207421"/>
              <a:gd name="connsiteY25255" fmla="*/ 1987889 h 6933129"/>
              <a:gd name="connsiteX25256" fmla="*/ 11738397 w 12207421"/>
              <a:gd name="connsiteY25256" fmla="*/ 1998471 h 6933129"/>
              <a:gd name="connsiteX25257" fmla="*/ 11709474 w 12207421"/>
              <a:gd name="connsiteY25257" fmla="*/ 2006936 h 6933129"/>
              <a:gd name="connsiteX25258" fmla="*/ 11691837 w 12207421"/>
              <a:gd name="connsiteY25258" fmla="*/ 2004115 h 6933129"/>
              <a:gd name="connsiteX25259" fmla="*/ 11686899 w 12207421"/>
              <a:gd name="connsiteY25259" fmla="*/ 1997766 h 6933129"/>
              <a:gd name="connsiteX25260" fmla="*/ 11691837 w 12207421"/>
              <a:gd name="connsiteY25260" fmla="*/ 1973074 h 6933129"/>
              <a:gd name="connsiteX25261" fmla="*/ 11693953 w 12207421"/>
              <a:gd name="connsiteY25261" fmla="*/ 1967432 h 6933129"/>
              <a:gd name="connsiteX25262" fmla="*/ 11693953 w 12207421"/>
              <a:gd name="connsiteY25262" fmla="*/ 1946267 h 6933129"/>
              <a:gd name="connsiteX25263" fmla="*/ 11686193 w 12207421"/>
              <a:gd name="connsiteY25263" fmla="*/ 1942739 h 6933129"/>
              <a:gd name="connsiteX25264" fmla="*/ 11683371 w 12207421"/>
              <a:gd name="connsiteY25264" fmla="*/ 1944151 h 6933129"/>
              <a:gd name="connsiteX25265" fmla="*/ 11674201 w 12207421"/>
              <a:gd name="connsiteY25265" fmla="*/ 1947677 h 6933129"/>
              <a:gd name="connsiteX25266" fmla="*/ 11670673 w 12207421"/>
              <a:gd name="connsiteY25266" fmla="*/ 1938507 h 6933129"/>
              <a:gd name="connsiteX25267" fmla="*/ 11685488 w 12207421"/>
              <a:gd name="connsiteY25267" fmla="*/ 1928630 h 6933129"/>
              <a:gd name="connsiteX25268" fmla="*/ 1136294 w 12207421"/>
              <a:gd name="connsiteY25268" fmla="*/ 1923232 h 6933129"/>
              <a:gd name="connsiteX25269" fmla="*/ 1156753 w 12207421"/>
              <a:gd name="connsiteY25269" fmla="*/ 1933109 h 6933129"/>
              <a:gd name="connsiteX25270" fmla="*/ 1158868 w 12207421"/>
              <a:gd name="connsiteY25270" fmla="*/ 1966265 h 6933129"/>
              <a:gd name="connsiteX25271" fmla="*/ 1156753 w 12207421"/>
              <a:gd name="connsiteY25271" fmla="*/ 1971909 h 6933129"/>
              <a:gd name="connsiteX25272" fmla="*/ 1152520 w 12207421"/>
              <a:gd name="connsiteY25272" fmla="*/ 1986018 h 6933129"/>
              <a:gd name="connsiteX25273" fmla="*/ 1181443 w 12207421"/>
              <a:gd name="connsiteY25273" fmla="*/ 1980374 h 6933129"/>
              <a:gd name="connsiteX25274" fmla="*/ 1191319 w 12207421"/>
              <a:gd name="connsiteY25274" fmla="*/ 1982490 h 6933129"/>
              <a:gd name="connsiteX25275" fmla="*/ 1189203 w 12207421"/>
              <a:gd name="connsiteY25275" fmla="*/ 1993072 h 6933129"/>
              <a:gd name="connsiteX25276" fmla="*/ 1160280 w 12207421"/>
              <a:gd name="connsiteY25276" fmla="*/ 2001537 h 6933129"/>
              <a:gd name="connsiteX25277" fmla="*/ 1142643 w 12207421"/>
              <a:gd name="connsiteY25277" fmla="*/ 1998716 h 6933129"/>
              <a:gd name="connsiteX25278" fmla="*/ 1137705 w 12207421"/>
              <a:gd name="connsiteY25278" fmla="*/ 1992367 h 6933129"/>
              <a:gd name="connsiteX25279" fmla="*/ 1142643 w 12207421"/>
              <a:gd name="connsiteY25279" fmla="*/ 1967676 h 6933129"/>
              <a:gd name="connsiteX25280" fmla="*/ 1144759 w 12207421"/>
              <a:gd name="connsiteY25280" fmla="*/ 1962033 h 6933129"/>
              <a:gd name="connsiteX25281" fmla="*/ 1144759 w 12207421"/>
              <a:gd name="connsiteY25281" fmla="*/ 1940868 h 6933129"/>
              <a:gd name="connsiteX25282" fmla="*/ 1136999 w 12207421"/>
              <a:gd name="connsiteY25282" fmla="*/ 1937341 h 6933129"/>
              <a:gd name="connsiteX25283" fmla="*/ 1134177 w 12207421"/>
              <a:gd name="connsiteY25283" fmla="*/ 1938752 h 6933129"/>
              <a:gd name="connsiteX25284" fmla="*/ 1125007 w 12207421"/>
              <a:gd name="connsiteY25284" fmla="*/ 1942279 h 6933129"/>
              <a:gd name="connsiteX25285" fmla="*/ 1121479 w 12207421"/>
              <a:gd name="connsiteY25285" fmla="*/ 1933109 h 6933129"/>
              <a:gd name="connsiteX25286" fmla="*/ 1136294 w 12207421"/>
              <a:gd name="connsiteY25286" fmla="*/ 1923232 h 6933129"/>
              <a:gd name="connsiteX25287" fmla="*/ 3352077 w 12207421"/>
              <a:gd name="connsiteY25287" fmla="*/ 1922527 h 6933129"/>
              <a:gd name="connsiteX25288" fmla="*/ 3357015 w 12207421"/>
              <a:gd name="connsiteY25288" fmla="*/ 1935225 h 6933129"/>
              <a:gd name="connsiteX25289" fmla="*/ 3335851 w 12207421"/>
              <a:gd name="connsiteY25289" fmla="*/ 1985312 h 6933129"/>
              <a:gd name="connsiteX25290" fmla="*/ 3369007 w 12207421"/>
              <a:gd name="connsiteY25290" fmla="*/ 2012825 h 6933129"/>
              <a:gd name="connsiteX25291" fmla="*/ 3370418 w 12207421"/>
              <a:gd name="connsiteY25291" fmla="*/ 2025522 h 6933129"/>
              <a:gd name="connsiteX25292" fmla="*/ 3363364 w 12207421"/>
              <a:gd name="connsiteY25292" fmla="*/ 2029050 h 6933129"/>
              <a:gd name="connsiteX25293" fmla="*/ 3357720 w 12207421"/>
              <a:gd name="connsiteY25293" fmla="*/ 2026933 h 6933129"/>
              <a:gd name="connsiteX25294" fmla="*/ 3328797 w 12207421"/>
              <a:gd name="connsiteY25294" fmla="*/ 2002243 h 6933129"/>
              <a:gd name="connsiteX25295" fmla="*/ 3306223 w 12207421"/>
              <a:gd name="connsiteY25295" fmla="*/ 2054446 h 6933129"/>
              <a:gd name="connsiteX25296" fmla="*/ 3297758 w 12207421"/>
              <a:gd name="connsiteY25296" fmla="*/ 2060089 h 6933129"/>
              <a:gd name="connsiteX25297" fmla="*/ 3294230 w 12207421"/>
              <a:gd name="connsiteY25297" fmla="*/ 2059384 h 6933129"/>
              <a:gd name="connsiteX25298" fmla="*/ 3289292 w 12207421"/>
              <a:gd name="connsiteY25298" fmla="*/ 2047391 h 6933129"/>
              <a:gd name="connsiteX25299" fmla="*/ 3313983 w 12207421"/>
              <a:gd name="connsiteY25299" fmla="*/ 1990250 h 6933129"/>
              <a:gd name="connsiteX25300" fmla="*/ 3266718 w 12207421"/>
              <a:gd name="connsiteY25300" fmla="*/ 1950745 h 6933129"/>
              <a:gd name="connsiteX25301" fmla="*/ 3265307 w 12207421"/>
              <a:gd name="connsiteY25301" fmla="*/ 1938047 h 6933129"/>
              <a:gd name="connsiteX25302" fmla="*/ 3278005 w 12207421"/>
              <a:gd name="connsiteY25302" fmla="*/ 1936636 h 6933129"/>
              <a:gd name="connsiteX25303" fmla="*/ 3321037 w 12207421"/>
              <a:gd name="connsiteY25303" fmla="*/ 1972613 h 6933129"/>
              <a:gd name="connsiteX25304" fmla="*/ 3340084 w 12207421"/>
              <a:gd name="connsiteY25304" fmla="*/ 1927465 h 6933129"/>
              <a:gd name="connsiteX25305" fmla="*/ 3352077 w 12207421"/>
              <a:gd name="connsiteY25305" fmla="*/ 1922527 h 6933129"/>
              <a:gd name="connsiteX25306" fmla="*/ 5493489 w 12207421"/>
              <a:gd name="connsiteY25306" fmla="*/ 1921016 h 6933129"/>
              <a:gd name="connsiteX25307" fmla="*/ 5873015 w 12207421"/>
              <a:gd name="connsiteY25307" fmla="*/ 1921721 h 6933129"/>
              <a:gd name="connsiteX25308" fmla="*/ 5880069 w 12207421"/>
              <a:gd name="connsiteY25308" fmla="*/ 1928776 h 6933129"/>
              <a:gd name="connsiteX25309" fmla="*/ 5873015 w 12207421"/>
              <a:gd name="connsiteY25309" fmla="*/ 1935830 h 6933129"/>
              <a:gd name="connsiteX25310" fmla="*/ 5499132 w 12207421"/>
              <a:gd name="connsiteY25310" fmla="*/ 1935125 h 6933129"/>
              <a:gd name="connsiteX25311" fmla="*/ 5462449 w 12207421"/>
              <a:gd name="connsiteY25311" fmla="*/ 2160867 h 6933129"/>
              <a:gd name="connsiteX25312" fmla="*/ 5456100 w 12207421"/>
              <a:gd name="connsiteY25312" fmla="*/ 2166511 h 6933129"/>
              <a:gd name="connsiteX25313" fmla="*/ 5449046 w 12207421"/>
              <a:gd name="connsiteY25313" fmla="*/ 2160867 h 6933129"/>
              <a:gd name="connsiteX25314" fmla="*/ 5393316 w 12207421"/>
              <a:gd name="connsiteY25314" fmla="*/ 1937947 h 6933129"/>
              <a:gd name="connsiteX25315" fmla="*/ 5398254 w 12207421"/>
              <a:gd name="connsiteY25315" fmla="*/ 1929481 h 6933129"/>
              <a:gd name="connsiteX25316" fmla="*/ 5406719 w 12207421"/>
              <a:gd name="connsiteY25316" fmla="*/ 1934419 h 6933129"/>
              <a:gd name="connsiteX25317" fmla="*/ 5453984 w 12207421"/>
              <a:gd name="connsiteY25317" fmla="*/ 2124184 h 6933129"/>
              <a:gd name="connsiteX25318" fmla="*/ 5486434 w 12207421"/>
              <a:gd name="connsiteY25318" fmla="*/ 1926659 h 6933129"/>
              <a:gd name="connsiteX25319" fmla="*/ 5493489 w 12207421"/>
              <a:gd name="connsiteY25319" fmla="*/ 1921016 h 6933129"/>
              <a:gd name="connsiteX25320" fmla="*/ 7251443 w 12207421"/>
              <a:gd name="connsiteY25320" fmla="*/ 1919605 h 6933129"/>
              <a:gd name="connsiteX25321" fmla="*/ 7226752 w 12207421"/>
              <a:gd name="connsiteY25321" fmla="*/ 1977451 h 6933129"/>
              <a:gd name="connsiteX25322" fmla="*/ 7270490 w 12207421"/>
              <a:gd name="connsiteY25322" fmla="*/ 1979568 h 6933129"/>
              <a:gd name="connsiteX25323" fmla="*/ 9013172 w 12207421"/>
              <a:gd name="connsiteY25323" fmla="*/ 1919341 h 6933129"/>
              <a:gd name="connsiteX25324" fmla="*/ 9023490 w 12207421"/>
              <a:gd name="connsiteY25324" fmla="*/ 1925954 h 6933129"/>
              <a:gd name="connsiteX25325" fmla="*/ 9027722 w 12207421"/>
              <a:gd name="connsiteY25325" fmla="*/ 1959816 h 6933129"/>
              <a:gd name="connsiteX25326" fmla="*/ 9027017 w 12207421"/>
              <a:gd name="connsiteY25326" fmla="*/ 1961932 h 6933129"/>
              <a:gd name="connsiteX25327" fmla="*/ 9024901 w 12207421"/>
              <a:gd name="connsiteY25327" fmla="*/ 1976746 h 6933129"/>
              <a:gd name="connsiteX25328" fmla="*/ 9048180 w 12207421"/>
              <a:gd name="connsiteY25328" fmla="*/ 1959110 h 6933129"/>
              <a:gd name="connsiteX25329" fmla="*/ 9058056 w 12207421"/>
              <a:gd name="connsiteY25329" fmla="*/ 1958405 h 6933129"/>
              <a:gd name="connsiteX25330" fmla="*/ 9058762 w 12207421"/>
              <a:gd name="connsiteY25330" fmla="*/ 1968281 h 6933129"/>
              <a:gd name="connsiteX25331" fmla="*/ 9022784 w 12207421"/>
              <a:gd name="connsiteY25331" fmla="*/ 1993677 h 6933129"/>
              <a:gd name="connsiteX25332" fmla="*/ 9019963 w 12207421"/>
              <a:gd name="connsiteY25332" fmla="*/ 1994382 h 6933129"/>
              <a:gd name="connsiteX25333" fmla="*/ 9013614 w 12207421"/>
              <a:gd name="connsiteY25333" fmla="*/ 1990150 h 6933129"/>
              <a:gd name="connsiteX25334" fmla="*/ 9013614 w 12207421"/>
              <a:gd name="connsiteY25334" fmla="*/ 1959110 h 6933129"/>
              <a:gd name="connsiteX25335" fmla="*/ 9013614 w 12207421"/>
              <a:gd name="connsiteY25335" fmla="*/ 1958405 h 6933129"/>
              <a:gd name="connsiteX25336" fmla="*/ 9012203 w 12207421"/>
              <a:gd name="connsiteY25336" fmla="*/ 1935830 h 6933129"/>
              <a:gd name="connsiteX25337" fmla="*/ 9004442 w 12207421"/>
              <a:gd name="connsiteY25337" fmla="*/ 1933713 h 6933129"/>
              <a:gd name="connsiteX25338" fmla="*/ 9002326 w 12207421"/>
              <a:gd name="connsiteY25338" fmla="*/ 1935124 h 6933129"/>
              <a:gd name="connsiteX25339" fmla="*/ 8994566 w 12207421"/>
              <a:gd name="connsiteY25339" fmla="*/ 1941473 h 6933129"/>
              <a:gd name="connsiteX25340" fmla="*/ 8988217 w 12207421"/>
              <a:gd name="connsiteY25340" fmla="*/ 1933713 h 6933129"/>
              <a:gd name="connsiteX25341" fmla="*/ 9000209 w 12207421"/>
              <a:gd name="connsiteY25341" fmla="*/ 1919605 h 6933129"/>
              <a:gd name="connsiteX25342" fmla="*/ 9013172 w 12207421"/>
              <a:gd name="connsiteY25342" fmla="*/ 1919341 h 6933129"/>
              <a:gd name="connsiteX25343" fmla="*/ 4131589 w 12207421"/>
              <a:gd name="connsiteY25343" fmla="*/ 1915473 h 6933129"/>
              <a:gd name="connsiteX25344" fmla="*/ 4138644 w 12207421"/>
              <a:gd name="connsiteY25344" fmla="*/ 1922527 h 6933129"/>
              <a:gd name="connsiteX25345" fmla="*/ 4139349 w 12207421"/>
              <a:gd name="connsiteY25345" fmla="*/ 1938753 h 6933129"/>
              <a:gd name="connsiteX25346" fmla="*/ 4132295 w 12207421"/>
              <a:gd name="connsiteY25346" fmla="*/ 1945807 h 6933129"/>
              <a:gd name="connsiteX25347" fmla="*/ 4125241 w 12207421"/>
              <a:gd name="connsiteY25347" fmla="*/ 1938753 h 6933129"/>
              <a:gd name="connsiteX25348" fmla="*/ 4124535 w 12207421"/>
              <a:gd name="connsiteY25348" fmla="*/ 1922527 h 6933129"/>
              <a:gd name="connsiteX25349" fmla="*/ 4131589 w 12207421"/>
              <a:gd name="connsiteY25349" fmla="*/ 1915473 h 6933129"/>
              <a:gd name="connsiteX25350" fmla="*/ 11568385 w 12207421"/>
              <a:gd name="connsiteY25350" fmla="*/ 1915227 h 6933129"/>
              <a:gd name="connsiteX25351" fmla="*/ 11576145 w 12207421"/>
              <a:gd name="connsiteY25351" fmla="*/ 1921577 h 6933129"/>
              <a:gd name="connsiteX25352" fmla="*/ 11569796 w 12207421"/>
              <a:gd name="connsiteY25352" fmla="*/ 1929337 h 6933129"/>
              <a:gd name="connsiteX25353" fmla="*/ 11539461 w 12207421"/>
              <a:gd name="connsiteY25353" fmla="*/ 1950499 h 6933129"/>
              <a:gd name="connsiteX25354" fmla="*/ 11529585 w 12207421"/>
              <a:gd name="connsiteY25354" fmla="*/ 1990710 h 6933129"/>
              <a:gd name="connsiteX25355" fmla="*/ 11547927 w 12207421"/>
              <a:gd name="connsiteY25355" fmla="*/ 2095115 h 6933129"/>
              <a:gd name="connsiteX25356" fmla="*/ 11568385 w 12207421"/>
              <a:gd name="connsiteY25356" fmla="*/ 2123334 h 6933129"/>
              <a:gd name="connsiteX25357" fmla="*/ 11594487 w 12207421"/>
              <a:gd name="connsiteY25357" fmla="*/ 2119807 h 6933129"/>
              <a:gd name="connsiteX25358" fmla="*/ 11604363 w 12207421"/>
              <a:gd name="connsiteY25358" fmla="*/ 2117690 h 6933129"/>
              <a:gd name="connsiteX25359" fmla="*/ 11606479 w 12207421"/>
              <a:gd name="connsiteY25359" fmla="*/ 2127567 h 6933129"/>
              <a:gd name="connsiteX25360" fmla="*/ 11580378 w 12207421"/>
              <a:gd name="connsiteY25360" fmla="*/ 2140969 h 6933129"/>
              <a:gd name="connsiteX25361" fmla="*/ 11561331 w 12207421"/>
              <a:gd name="connsiteY25361" fmla="*/ 2136032 h 6933129"/>
              <a:gd name="connsiteX25362" fmla="*/ 11535229 w 12207421"/>
              <a:gd name="connsiteY25362" fmla="*/ 2101465 h 6933129"/>
              <a:gd name="connsiteX25363" fmla="*/ 11515476 w 12207421"/>
              <a:gd name="connsiteY25363" fmla="*/ 1990710 h 6933129"/>
              <a:gd name="connsiteX25364" fmla="*/ 11527469 w 12207421"/>
              <a:gd name="connsiteY25364" fmla="*/ 1944151 h 6933129"/>
              <a:gd name="connsiteX25365" fmla="*/ 11568385 w 12207421"/>
              <a:gd name="connsiteY25365" fmla="*/ 1915227 h 6933129"/>
              <a:gd name="connsiteX25366" fmla="*/ 4922390 w 12207421"/>
              <a:gd name="connsiteY25366" fmla="*/ 1914768 h 6933129"/>
              <a:gd name="connsiteX25367" fmla="*/ 4911808 w 12207421"/>
              <a:gd name="connsiteY25367" fmla="*/ 1935931 h 6933129"/>
              <a:gd name="connsiteX25368" fmla="*/ 4903342 w 12207421"/>
              <a:gd name="connsiteY25368" fmla="*/ 1970498 h 6933129"/>
              <a:gd name="connsiteX25369" fmla="*/ 4913219 w 12207421"/>
              <a:gd name="connsiteY25369" fmla="*/ 1995189 h 6933129"/>
              <a:gd name="connsiteX25370" fmla="*/ 4920979 w 12207421"/>
              <a:gd name="connsiteY25370" fmla="*/ 1969793 h 6933129"/>
              <a:gd name="connsiteX25371" fmla="*/ 2104858 w 12207421"/>
              <a:gd name="connsiteY25371" fmla="*/ 1911946 h 6933129"/>
              <a:gd name="connsiteX25372" fmla="*/ 2112618 w 12207421"/>
              <a:gd name="connsiteY25372" fmla="*/ 1917589 h 6933129"/>
              <a:gd name="connsiteX25373" fmla="*/ 2116850 w 12207421"/>
              <a:gd name="connsiteY25373" fmla="*/ 1989544 h 6933129"/>
              <a:gd name="connsiteX25374" fmla="*/ 2110501 w 12207421"/>
              <a:gd name="connsiteY25374" fmla="*/ 1997304 h 6933129"/>
              <a:gd name="connsiteX25375" fmla="*/ 2109796 w 12207421"/>
              <a:gd name="connsiteY25375" fmla="*/ 1997304 h 6933129"/>
              <a:gd name="connsiteX25376" fmla="*/ 2102741 w 12207421"/>
              <a:gd name="connsiteY25376" fmla="*/ 1990955 h 6933129"/>
              <a:gd name="connsiteX25377" fmla="*/ 2098508 w 12207421"/>
              <a:gd name="connsiteY25377" fmla="*/ 1919705 h 6933129"/>
              <a:gd name="connsiteX25378" fmla="*/ 2104858 w 12207421"/>
              <a:gd name="connsiteY25378" fmla="*/ 1911946 h 6933129"/>
              <a:gd name="connsiteX25379" fmla="*/ 9444638 w 12207421"/>
              <a:gd name="connsiteY25379" fmla="*/ 1910434 h 6933129"/>
              <a:gd name="connsiteX25380" fmla="*/ 9453808 w 12207421"/>
              <a:gd name="connsiteY25380" fmla="*/ 1914666 h 6933129"/>
              <a:gd name="connsiteX25381" fmla="*/ 9456630 w 12207421"/>
              <a:gd name="connsiteY25381" fmla="*/ 1923133 h 6933129"/>
              <a:gd name="connsiteX25382" fmla="*/ 9452397 w 12207421"/>
              <a:gd name="connsiteY25382" fmla="*/ 1932303 h 6933129"/>
              <a:gd name="connsiteX25383" fmla="*/ 9450281 w 12207421"/>
              <a:gd name="connsiteY25383" fmla="*/ 1933009 h 6933129"/>
              <a:gd name="connsiteX25384" fmla="*/ 9443932 w 12207421"/>
              <a:gd name="connsiteY25384" fmla="*/ 1928071 h 6933129"/>
              <a:gd name="connsiteX25385" fmla="*/ 9440405 w 12207421"/>
              <a:gd name="connsiteY25385" fmla="*/ 1919606 h 6933129"/>
              <a:gd name="connsiteX25386" fmla="*/ 9444638 w 12207421"/>
              <a:gd name="connsiteY25386" fmla="*/ 1910434 h 6933129"/>
              <a:gd name="connsiteX25387" fmla="*/ 1019190 w 12207421"/>
              <a:gd name="connsiteY25387" fmla="*/ 1909829 h 6933129"/>
              <a:gd name="connsiteX25388" fmla="*/ 1026950 w 12207421"/>
              <a:gd name="connsiteY25388" fmla="*/ 1916178 h 6933129"/>
              <a:gd name="connsiteX25389" fmla="*/ 1020601 w 12207421"/>
              <a:gd name="connsiteY25389" fmla="*/ 1923938 h 6933129"/>
              <a:gd name="connsiteX25390" fmla="*/ 990267 w 12207421"/>
              <a:gd name="connsiteY25390" fmla="*/ 1945101 h 6933129"/>
              <a:gd name="connsiteX25391" fmla="*/ 980391 w 12207421"/>
              <a:gd name="connsiteY25391" fmla="*/ 1985311 h 6933129"/>
              <a:gd name="connsiteX25392" fmla="*/ 998733 w 12207421"/>
              <a:gd name="connsiteY25392" fmla="*/ 2089717 h 6933129"/>
              <a:gd name="connsiteX25393" fmla="*/ 1019190 w 12207421"/>
              <a:gd name="connsiteY25393" fmla="*/ 2117935 h 6933129"/>
              <a:gd name="connsiteX25394" fmla="*/ 1045292 w 12207421"/>
              <a:gd name="connsiteY25394" fmla="*/ 2114408 h 6933129"/>
              <a:gd name="connsiteX25395" fmla="*/ 1055168 w 12207421"/>
              <a:gd name="connsiteY25395" fmla="*/ 2112292 h 6933129"/>
              <a:gd name="connsiteX25396" fmla="*/ 1057285 w 12207421"/>
              <a:gd name="connsiteY25396" fmla="*/ 2122168 h 6933129"/>
              <a:gd name="connsiteX25397" fmla="*/ 1031183 w 12207421"/>
              <a:gd name="connsiteY25397" fmla="*/ 2135571 h 6933129"/>
              <a:gd name="connsiteX25398" fmla="*/ 1012136 w 12207421"/>
              <a:gd name="connsiteY25398" fmla="*/ 2130633 h 6933129"/>
              <a:gd name="connsiteX25399" fmla="*/ 986035 w 12207421"/>
              <a:gd name="connsiteY25399" fmla="*/ 2096066 h 6933129"/>
              <a:gd name="connsiteX25400" fmla="*/ 966281 w 12207421"/>
              <a:gd name="connsiteY25400" fmla="*/ 1985311 h 6933129"/>
              <a:gd name="connsiteX25401" fmla="*/ 978275 w 12207421"/>
              <a:gd name="connsiteY25401" fmla="*/ 1938752 h 6933129"/>
              <a:gd name="connsiteX25402" fmla="*/ 1019190 w 12207421"/>
              <a:gd name="connsiteY25402" fmla="*/ 1909829 h 6933129"/>
              <a:gd name="connsiteX25403" fmla="*/ 5006338 w 12207421"/>
              <a:gd name="connsiteY25403" fmla="*/ 1906302 h 6933129"/>
              <a:gd name="connsiteX25404" fmla="*/ 5013392 w 12207421"/>
              <a:gd name="connsiteY25404" fmla="*/ 1914767 h 6933129"/>
              <a:gd name="connsiteX25405" fmla="*/ 5011276 w 12207421"/>
              <a:gd name="connsiteY25405" fmla="*/ 1938046 h 6933129"/>
              <a:gd name="connsiteX25406" fmla="*/ 5027501 w 12207421"/>
              <a:gd name="connsiteY25406" fmla="*/ 1933108 h 6933129"/>
              <a:gd name="connsiteX25407" fmla="*/ 5035966 w 12207421"/>
              <a:gd name="connsiteY25407" fmla="*/ 1938752 h 6933129"/>
              <a:gd name="connsiteX25408" fmla="*/ 5030323 w 12207421"/>
              <a:gd name="connsiteY25408" fmla="*/ 1947217 h 6933129"/>
              <a:gd name="connsiteX25409" fmla="*/ 5009160 w 12207421"/>
              <a:gd name="connsiteY25409" fmla="*/ 1953566 h 6933129"/>
              <a:gd name="connsiteX25410" fmla="*/ 5007749 w 12207421"/>
              <a:gd name="connsiteY25410" fmla="*/ 1966264 h 6933129"/>
              <a:gd name="connsiteX25411" fmla="*/ 5000694 w 12207421"/>
              <a:gd name="connsiteY25411" fmla="*/ 1972613 h 6933129"/>
              <a:gd name="connsiteX25412" fmla="*/ 4999989 w 12207421"/>
              <a:gd name="connsiteY25412" fmla="*/ 1972613 h 6933129"/>
              <a:gd name="connsiteX25413" fmla="*/ 4993640 w 12207421"/>
              <a:gd name="connsiteY25413" fmla="*/ 1964853 h 6933129"/>
              <a:gd name="connsiteX25414" fmla="*/ 4994346 w 12207421"/>
              <a:gd name="connsiteY25414" fmla="*/ 1960621 h 6933129"/>
              <a:gd name="connsiteX25415" fmla="*/ 4987996 w 12207421"/>
              <a:gd name="connsiteY25415" fmla="*/ 1964148 h 6933129"/>
              <a:gd name="connsiteX25416" fmla="*/ 4984468 w 12207421"/>
              <a:gd name="connsiteY25416" fmla="*/ 1964853 h 6933129"/>
              <a:gd name="connsiteX25417" fmla="*/ 4978119 w 12207421"/>
              <a:gd name="connsiteY25417" fmla="*/ 1961326 h 6933129"/>
              <a:gd name="connsiteX25418" fmla="*/ 4980236 w 12207421"/>
              <a:gd name="connsiteY25418" fmla="*/ 1951450 h 6933129"/>
              <a:gd name="connsiteX25419" fmla="*/ 4995756 w 12207421"/>
              <a:gd name="connsiteY25419" fmla="*/ 1943690 h 6933129"/>
              <a:gd name="connsiteX25420" fmla="*/ 4998578 w 12207421"/>
              <a:gd name="connsiteY25420" fmla="*/ 1912651 h 6933129"/>
              <a:gd name="connsiteX25421" fmla="*/ 5006338 w 12207421"/>
              <a:gd name="connsiteY25421" fmla="*/ 1906302 h 6933129"/>
              <a:gd name="connsiteX25422" fmla="*/ 7251443 w 12207421"/>
              <a:gd name="connsiteY25422" fmla="*/ 1901264 h 6933129"/>
              <a:gd name="connsiteX25423" fmla="*/ 7252854 w 12207421"/>
              <a:gd name="connsiteY25423" fmla="*/ 1901969 h 6933129"/>
              <a:gd name="connsiteX25424" fmla="*/ 7262024 w 12207421"/>
              <a:gd name="connsiteY25424" fmla="*/ 1906907 h 6933129"/>
              <a:gd name="connsiteX25425" fmla="*/ 7285304 w 12207421"/>
              <a:gd name="connsiteY25425" fmla="*/ 1980978 h 6933129"/>
              <a:gd name="connsiteX25426" fmla="*/ 7291653 w 12207421"/>
              <a:gd name="connsiteY25426" fmla="*/ 1987327 h 6933129"/>
              <a:gd name="connsiteX25427" fmla="*/ 7290242 w 12207421"/>
              <a:gd name="connsiteY25427" fmla="*/ 1991560 h 6933129"/>
              <a:gd name="connsiteX25428" fmla="*/ 7295180 w 12207421"/>
              <a:gd name="connsiteY25428" fmla="*/ 2008491 h 6933129"/>
              <a:gd name="connsiteX25429" fmla="*/ 7290242 w 12207421"/>
              <a:gd name="connsiteY25429" fmla="*/ 2017661 h 6933129"/>
              <a:gd name="connsiteX25430" fmla="*/ 7288126 w 12207421"/>
              <a:gd name="connsiteY25430" fmla="*/ 2017661 h 6933129"/>
              <a:gd name="connsiteX25431" fmla="*/ 7281071 w 12207421"/>
              <a:gd name="connsiteY25431" fmla="*/ 2012723 h 6933129"/>
              <a:gd name="connsiteX25432" fmla="*/ 7275428 w 12207421"/>
              <a:gd name="connsiteY25432" fmla="*/ 1993676 h 6933129"/>
              <a:gd name="connsiteX25433" fmla="*/ 7221108 w 12207421"/>
              <a:gd name="connsiteY25433" fmla="*/ 1991560 h 6933129"/>
              <a:gd name="connsiteX25434" fmla="*/ 7212642 w 12207421"/>
              <a:gd name="connsiteY25434" fmla="*/ 2010607 h 6933129"/>
              <a:gd name="connsiteX25435" fmla="*/ 7206293 w 12207421"/>
              <a:gd name="connsiteY25435" fmla="*/ 2014840 h 6933129"/>
              <a:gd name="connsiteX25436" fmla="*/ 7203472 w 12207421"/>
              <a:gd name="connsiteY25436" fmla="*/ 2014134 h 6933129"/>
              <a:gd name="connsiteX25437" fmla="*/ 7199945 w 12207421"/>
              <a:gd name="connsiteY25437" fmla="*/ 2004963 h 6933129"/>
              <a:gd name="connsiteX25438" fmla="*/ 7242272 w 12207421"/>
              <a:gd name="connsiteY25438" fmla="*/ 1904791 h 6933129"/>
              <a:gd name="connsiteX25439" fmla="*/ 7251443 w 12207421"/>
              <a:gd name="connsiteY25439" fmla="*/ 1901264 h 6933129"/>
              <a:gd name="connsiteX25440" fmla="*/ 8500757 w 12207421"/>
              <a:gd name="connsiteY25440" fmla="*/ 1900558 h 6933129"/>
              <a:gd name="connsiteX25441" fmla="*/ 8510633 w 12207421"/>
              <a:gd name="connsiteY25441" fmla="*/ 1909023 h 6933129"/>
              <a:gd name="connsiteX25442" fmla="*/ 8512044 w 12207421"/>
              <a:gd name="connsiteY25442" fmla="*/ 1924543 h 6933129"/>
              <a:gd name="connsiteX25443" fmla="*/ 8550843 w 12207421"/>
              <a:gd name="connsiteY25443" fmla="*/ 1918194 h 6933129"/>
              <a:gd name="connsiteX25444" fmla="*/ 8561425 w 12207421"/>
              <a:gd name="connsiteY25444" fmla="*/ 1925954 h 6933129"/>
              <a:gd name="connsiteX25445" fmla="*/ 8553665 w 12207421"/>
              <a:gd name="connsiteY25445" fmla="*/ 1936535 h 6933129"/>
              <a:gd name="connsiteX25446" fmla="*/ 8513455 w 12207421"/>
              <a:gd name="connsiteY25446" fmla="*/ 1942884 h 6933129"/>
              <a:gd name="connsiteX25447" fmla="*/ 8516982 w 12207421"/>
              <a:gd name="connsiteY25447" fmla="*/ 1977451 h 6933129"/>
              <a:gd name="connsiteX25448" fmla="*/ 8508517 w 12207421"/>
              <a:gd name="connsiteY25448" fmla="*/ 1987327 h 6933129"/>
              <a:gd name="connsiteX25449" fmla="*/ 8507811 w 12207421"/>
              <a:gd name="connsiteY25449" fmla="*/ 1987327 h 6933129"/>
              <a:gd name="connsiteX25450" fmla="*/ 8498641 w 12207421"/>
              <a:gd name="connsiteY25450" fmla="*/ 1978862 h 6933129"/>
              <a:gd name="connsiteX25451" fmla="*/ 8495113 w 12207421"/>
              <a:gd name="connsiteY25451" fmla="*/ 1945001 h 6933129"/>
              <a:gd name="connsiteX25452" fmla="*/ 8476067 w 12207421"/>
              <a:gd name="connsiteY25452" fmla="*/ 1948528 h 6933129"/>
              <a:gd name="connsiteX25453" fmla="*/ 8474656 w 12207421"/>
              <a:gd name="connsiteY25453" fmla="*/ 1948528 h 6933129"/>
              <a:gd name="connsiteX25454" fmla="*/ 8465485 w 12207421"/>
              <a:gd name="connsiteY25454" fmla="*/ 1940768 h 6933129"/>
              <a:gd name="connsiteX25455" fmla="*/ 8473245 w 12207421"/>
              <a:gd name="connsiteY25455" fmla="*/ 1930892 h 6933129"/>
              <a:gd name="connsiteX25456" fmla="*/ 8493703 w 12207421"/>
              <a:gd name="connsiteY25456" fmla="*/ 1927365 h 6933129"/>
              <a:gd name="connsiteX25457" fmla="*/ 8492292 w 12207421"/>
              <a:gd name="connsiteY25457" fmla="*/ 1910434 h 6933129"/>
              <a:gd name="connsiteX25458" fmla="*/ 8500757 w 12207421"/>
              <a:gd name="connsiteY25458" fmla="*/ 1900558 h 6933129"/>
              <a:gd name="connsiteX25459" fmla="*/ 11961315 w 12207421"/>
              <a:gd name="connsiteY25459" fmla="*/ 1900414 h 6933129"/>
              <a:gd name="connsiteX25460" fmla="*/ 11991649 w 12207421"/>
              <a:gd name="connsiteY25460" fmla="*/ 1922987 h 6933129"/>
              <a:gd name="connsiteX25461" fmla="*/ 11995176 w 12207421"/>
              <a:gd name="connsiteY25461" fmla="*/ 1950499 h 6933129"/>
              <a:gd name="connsiteX25462" fmla="*/ 12012107 w 12207421"/>
              <a:gd name="connsiteY25462" fmla="*/ 1951911 h 6933129"/>
              <a:gd name="connsiteX25463" fmla="*/ 12018455 w 12207421"/>
              <a:gd name="connsiteY25463" fmla="*/ 1959671 h 6933129"/>
              <a:gd name="connsiteX25464" fmla="*/ 12011401 w 12207421"/>
              <a:gd name="connsiteY25464" fmla="*/ 1966019 h 6933129"/>
              <a:gd name="connsiteX25465" fmla="*/ 12010696 w 12207421"/>
              <a:gd name="connsiteY25465" fmla="*/ 1966019 h 6933129"/>
              <a:gd name="connsiteX25466" fmla="*/ 11983889 w 12207421"/>
              <a:gd name="connsiteY25466" fmla="*/ 1964609 h 6933129"/>
              <a:gd name="connsiteX25467" fmla="*/ 11978245 w 12207421"/>
              <a:gd name="connsiteY25467" fmla="*/ 1961082 h 6933129"/>
              <a:gd name="connsiteX25468" fmla="*/ 11979656 w 12207421"/>
              <a:gd name="connsiteY25468" fmla="*/ 1953322 h 6933129"/>
              <a:gd name="connsiteX25469" fmla="*/ 11978951 w 12207421"/>
              <a:gd name="connsiteY25469" fmla="*/ 1929337 h 6933129"/>
              <a:gd name="connsiteX25470" fmla="*/ 11959904 w 12207421"/>
              <a:gd name="connsiteY25470" fmla="*/ 1914522 h 6933129"/>
              <a:gd name="connsiteX25471" fmla="*/ 11953555 w 12207421"/>
              <a:gd name="connsiteY25471" fmla="*/ 1906763 h 6933129"/>
              <a:gd name="connsiteX25472" fmla="*/ 11961315 w 12207421"/>
              <a:gd name="connsiteY25472" fmla="*/ 1900414 h 6933129"/>
              <a:gd name="connsiteX25473" fmla="*/ 6555864 w 12207421"/>
              <a:gd name="connsiteY25473" fmla="*/ 1897031 h 6933129"/>
              <a:gd name="connsiteX25474" fmla="*/ 6562919 w 12207421"/>
              <a:gd name="connsiteY25474" fmla="*/ 1904085 h 6933129"/>
              <a:gd name="connsiteX25475" fmla="*/ 6563624 w 12207421"/>
              <a:gd name="connsiteY25475" fmla="*/ 1932303 h 6933129"/>
              <a:gd name="connsiteX25476" fmla="*/ 6591137 w 12207421"/>
              <a:gd name="connsiteY25476" fmla="*/ 1927365 h 6933129"/>
              <a:gd name="connsiteX25477" fmla="*/ 6599603 w 12207421"/>
              <a:gd name="connsiteY25477" fmla="*/ 1933008 h 6933129"/>
              <a:gd name="connsiteX25478" fmla="*/ 6593958 w 12207421"/>
              <a:gd name="connsiteY25478" fmla="*/ 1941475 h 6933129"/>
              <a:gd name="connsiteX25479" fmla="*/ 6564330 w 12207421"/>
              <a:gd name="connsiteY25479" fmla="*/ 1946413 h 6933129"/>
              <a:gd name="connsiteX25480" fmla="*/ 6565035 w 12207421"/>
              <a:gd name="connsiteY25480" fmla="*/ 1980979 h 6933129"/>
              <a:gd name="connsiteX25481" fmla="*/ 6557981 w 12207421"/>
              <a:gd name="connsiteY25481" fmla="*/ 1988034 h 6933129"/>
              <a:gd name="connsiteX25482" fmla="*/ 6550926 w 12207421"/>
              <a:gd name="connsiteY25482" fmla="*/ 1980979 h 6933129"/>
              <a:gd name="connsiteX25483" fmla="*/ 6550221 w 12207421"/>
              <a:gd name="connsiteY25483" fmla="*/ 1948529 h 6933129"/>
              <a:gd name="connsiteX25484" fmla="*/ 6531173 w 12207421"/>
              <a:gd name="connsiteY25484" fmla="*/ 1952056 h 6933129"/>
              <a:gd name="connsiteX25485" fmla="*/ 6529763 w 12207421"/>
              <a:gd name="connsiteY25485" fmla="*/ 1952056 h 6933129"/>
              <a:gd name="connsiteX25486" fmla="*/ 6522708 w 12207421"/>
              <a:gd name="connsiteY25486" fmla="*/ 1946413 h 6933129"/>
              <a:gd name="connsiteX25487" fmla="*/ 6528351 w 12207421"/>
              <a:gd name="connsiteY25487" fmla="*/ 1937948 h 6933129"/>
              <a:gd name="connsiteX25488" fmla="*/ 6549515 w 12207421"/>
              <a:gd name="connsiteY25488" fmla="*/ 1934419 h 6933129"/>
              <a:gd name="connsiteX25489" fmla="*/ 6548810 w 12207421"/>
              <a:gd name="connsiteY25489" fmla="*/ 1904085 h 6933129"/>
              <a:gd name="connsiteX25490" fmla="*/ 6555864 w 12207421"/>
              <a:gd name="connsiteY25490" fmla="*/ 1897031 h 6933129"/>
              <a:gd name="connsiteX25491" fmla="*/ 4940026 w 12207421"/>
              <a:gd name="connsiteY25491" fmla="*/ 1896426 h 6933129"/>
              <a:gd name="connsiteX25492" fmla="*/ 4954840 w 12207421"/>
              <a:gd name="connsiteY25492" fmla="*/ 1907008 h 6933129"/>
              <a:gd name="connsiteX25493" fmla="*/ 4952019 w 12207421"/>
              <a:gd name="connsiteY25493" fmla="*/ 1916178 h 6933129"/>
              <a:gd name="connsiteX25494" fmla="*/ 4942847 w 12207421"/>
              <a:gd name="connsiteY25494" fmla="*/ 1913357 h 6933129"/>
              <a:gd name="connsiteX25495" fmla="*/ 4935793 w 12207421"/>
              <a:gd name="connsiteY25495" fmla="*/ 1909829 h 6933129"/>
              <a:gd name="connsiteX25496" fmla="*/ 4966127 w 12207421"/>
              <a:gd name="connsiteY25496" fmla="*/ 2028344 h 6933129"/>
              <a:gd name="connsiteX25497" fmla="*/ 4962600 w 12207421"/>
              <a:gd name="connsiteY25497" fmla="*/ 2037515 h 6933129"/>
              <a:gd name="connsiteX25498" fmla="*/ 4959778 w 12207421"/>
              <a:gd name="connsiteY25498" fmla="*/ 2038221 h 6933129"/>
              <a:gd name="connsiteX25499" fmla="*/ 4953429 w 12207421"/>
              <a:gd name="connsiteY25499" fmla="*/ 2033988 h 6933129"/>
              <a:gd name="connsiteX25500" fmla="*/ 4933677 w 12207421"/>
              <a:gd name="connsiteY25500" fmla="*/ 1974026 h 6933129"/>
              <a:gd name="connsiteX25501" fmla="*/ 4913219 w 12207421"/>
              <a:gd name="connsiteY25501" fmla="*/ 2010003 h 6933129"/>
              <a:gd name="connsiteX25502" fmla="*/ 4907575 w 12207421"/>
              <a:gd name="connsiteY25502" fmla="*/ 2009298 h 6933129"/>
              <a:gd name="connsiteX25503" fmla="*/ 4888528 w 12207421"/>
              <a:gd name="connsiteY25503" fmla="*/ 1970498 h 6933129"/>
              <a:gd name="connsiteX25504" fmla="*/ 4897698 w 12207421"/>
              <a:gd name="connsiteY25504" fmla="*/ 1931698 h 6933129"/>
              <a:gd name="connsiteX25505" fmla="*/ 4916041 w 12207421"/>
              <a:gd name="connsiteY25505" fmla="*/ 1901364 h 6933129"/>
              <a:gd name="connsiteX25506" fmla="*/ 4940026 w 12207421"/>
              <a:gd name="connsiteY25506" fmla="*/ 1896426 h 6933129"/>
              <a:gd name="connsiteX25507" fmla="*/ 1412123 w 12207421"/>
              <a:gd name="connsiteY25507" fmla="*/ 1895015 h 6933129"/>
              <a:gd name="connsiteX25508" fmla="*/ 1442457 w 12207421"/>
              <a:gd name="connsiteY25508" fmla="*/ 1917589 h 6933129"/>
              <a:gd name="connsiteX25509" fmla="*/ 1445984 w 12207421"/>
              <a:gd name="connsiteY25509" fmla="*/ 1945101 h 6933129"/>
              <a:gd name="connsiteX25510" fmla="*/ 1462915 w 12207421"/>
              <a:gd name="connsiteY25510" fmla="*/ 1946512 h 6933129"/>
              <a:gd name="connsiteX25511" fmla="*/ 1469263 w 12207421"/>
              <a:gd name="connsiteY25511" fmla="*/ 1954272 h 6933129"/>
              <a:gd name="connsiteX25512" fmla="*/ 1462209 w 12207421"/>
              <a:gd name="connsiteY25512" fmla="*/ 1960621 h 6933129"/>
              <a:gd name="connsiteX25513" fmla="*/ 1461504 w 12207421"/>
              <a:gd name="connsiteY25513" fmla="*/ 1960621 h 6933129"/>
              <a:gd name="connsiteX25514" fmla="*/ 1434697 w 12207421"/>
              <a:gd name="connsiteY25514" fmla="*/ 1959210 h 6933129"/>
              <a:gd name="connsiteX25515" fmla="*/ 1429053 w 12207421"/>
              <a:gd name="connsiteY25515" fmla="*/ 1955683 h 6933129"/>
              <a:gd name="connsiteX25516" fmla="*/ 1430463 w 12207421"/>
              <a:gd name="connsiteY25516" fmla="*/ 1947923 h 6933129"/>
              <a:gd name="connsiteX25517" fmla="*/ 1429758 w 12207421"/>
              <a:gd name="connsiteY25517" fmla="*/ 1923938 h 6933129"/>
              <a:gd name="connsiteX25518" fmla="*/ 1410711 w 12207421"/>
              <a:gd name="connsiteY25518" fmla="*/ 1909124 h 6933129"/>
              <a:gd name="connsiteX25519" fmla="*/ 1404362 w 12207421"/>
              <a:gd name="connsiteY25519" fmla="*/ 1901364 h 6933129"/>
              <a:gd name="connsiteX25520" fmla="*/ 1412123 w 12207421"/>
              <a:gd name="connsiteY25520" fmla="*/ 1895015 h 6933129"/>
              <a:gd name="connsiteX25521" fmla="*/ 8435150 w 12207421"/>
              <a:gd name="connsiteY25521" fmla="*/ 1894914 h 6933129"/>
              <a:gd name="connsiteX25522" fmla="*/ 8443616 w 12207421"/>
              <a:gd name="connsiteY25522" fmla="*/ 1899852 h 6933129"/>
              <a:gd name="connsiteX25523" fmla="*/ 8445027 w 12207421"/>
              <a:gd name="connsiteY25523" fmla="*/ 1910433 h 6933129"/>
              <a:gd name="connsiteX25524" fmla="*/ 8376599 w 12207421"/>
              <a:gd name="connsiteY25524" fmla="*/ 1999320 h 6933129"/>
              <a:gd name="connsiteX25525" fmla="*/ 8433034 w 12207421"/>
              <a:gd name="connsiteY25525" fmla="*/ 1983095 h 6933129"/>
              <a:gd name="connsiteX25526" fmla="*/ 8444321 w 12207421"/>
              <a:gd name="connsiteY25526" fmla="*/ 1989444 h 6933129"/>
              <a:gd name="connsiteX25527" fmla="*/ 8437972 w 12207421"/>
              <a:gd name="connsiteY25527" fmla="*/ 2000731 h 6933129"/>
              <a:gd name="connsiteX25528" fmla="*/ 8354730 w 12207421"/>
              <a:gd name="connsiteY25528" fmla="*/ 2024716 h 6933129"/>
              <a:gd name="connsiteX25529" fmla="*/ 8351908 w 12207421"/>
              <a:gd name="connsiteY25529" fmla="*/ 2024716 h 6933129"/>
              <a:gd name="connsiteX25530" fmla="*/ 8344149 w 12207421"/>
              <a:gd name="connsiteY25530" fmla="*/ 2020483 h 6933129"/>
              <a:gd name="connsiteX25531" fmla="*/ 8344149 w 12207421"/>
              <a:gd name="connsiteY25531" fmla="*/ 2009902 h 6933129"/>
              <a:gd name="connsiteX25532" fmla="*/ 8416809 w 12207421"/>
              <a:gd name="connsiteY25532" fmla="*/ 1914666 h 6933129"/>
              <a:gd name="connsiteX25533" fmla="*/ 8338505 w 12207421"/>
              <a:gd name="connsiteY25533" fmla="*/ 1919604 h 6933129"/>
              <a:gd name="connsiteX25534" fmla="*/ 8328629 w 12207421"/>
              <a:gd name="connsiteY25534" fmla="*/ 1911139 h 6933129"/>
              <a:gd name="connsiteX25535" fmla="*/ 8337094 w 12207421"/>
              <a:gd name="connsiteY25535" fmla="*/ 1901263 h 6933129"/>
              <a:gd name="connsiteX25536" fmla="*/ 4749556 w 12207421"/>
              <a:gd name="connsiteY25536" fmla="*/ 1892899 h 6933129"/>
              <a:gd name="connsiteX25537" fmla="*/ 4753788 w 12207421"/>
              <a:gd name="connsiteY25537" fmla="*/ 1900659 h 6933129"/>
              <a:gd name="connsiteX25538" fmla="*/ 4737563 w 12207421"/>
              <a:gd name="connsiteY25538" fmla="*/ 1950745 h 6933129"/>
              <a:gd name="connsiteX25539" fmla="*/ 4741090 w 12207421"/>
              <a:gd name="connsiteY25539" fmla="*/ 1952861 h 6933129"/>
              <a:gd name="connsiteX25540" fmla="*/ 4743912 w 12207421"/>
              <a:gd name="connsiteY25540" fmla="*/ 1962738 h 6933129"/>
              <a:gd name="connsiteX25541" fmla="*/ 4737563 w 12207421"/>
              <a:gd name="connsiteY25541" fmla="*/ 1966266 h 6933129"/>
              <a:gd name="connsiteX25542" fmla="*/ 4734036 w 12207421"/>
              <a:gd name="connsiteY25542" fmla="*/ 1965560 h 6933129"/>
              <a:gd name="connsiteX25543" fmla="*/ 4732625 w 12207421"/>
              <a:gd name="connsiteY25543" fmla="*/ 1964855 h 6933129"/>
              <a:gd name="connsiteX25544" fmla="*/ 4714284 w 12207421"/>
              <a:gd name="connsiteY25544" fmla="*/ 2022701 h 6933129"/>
              <a:gd name="connsiteX25545" fmla="*/ 4712873 w 12207421"/>
              <a:gd name="connsiteY25545" fmla="*/ 2027639 h 6933129"/>
              <a:gd name="connsiteX25546" fmla="*/ 4719222 w 12207421"/>
              <a:gd name="connsiteY25546" fmla="*/ 2029050 h 6933129"/>
              <a:gd name="connsiteX25547" fmla="*/ 4720632 w 12207421"/>
              <a:gd name="connsiteY25547" fmla="*/ 2038926 h 6933129"/>
              <a:gd name="connsiteX25548" fmla="*/ 4712873 w 12207421"/>
              <a:gd name="connsiteY25548" fmla="*/ 2049508 h 6933129"/>
              <a:gd name="connsiteX25549" fmla="*/ 4707229 w 12207421"/>
              <a:gd name="connsiteY25549" fmla="*/ 2052330 h 6933129"/>
              <a:gd name="connsiteX25550" fmla="*/ 4701586 w 12207421"/>
              <a:gd name="connsiteY25550" fmla="*/ 2048802 h 6933129"/>
              <a:gd name="connsiteX25551" fmla="*/ 4701586 w 12207421"/>
              <a:gd name="connsiteY25551" fmla="*/ 2019174 h 6933129"/>
              <a:gd name="connsiteX25552" fmla="*/ 4721338 w 12207421"/>
              <a:gd name="connsiteY25552" fmla="*/ 1958505 h 6933129"/>
              <a:gd name="connsiteX25553" fmla="*/ 4657848 w 12207421"/>
              <a:gd name="connsiteY25553" fmla="*/ 1908418 h 6933129"/>
              <a:gd name="connsiteX25554" fmla="*/ 4657848 w 12207421"/>
              <a:gd name="connsiteY25554" fmla="*/ 1898542 h 6933129"/>
              <a:gd name="connsiteX25555" fmla="*/ 4667724 w 12207421"/>
              <a:gd name="connsiteY25555" fmla="*/ 1898542 h 6933129"/>
              <a:gd name="connsiteX25556" fmla="*/ 4725570 w 12207421"/>
              <a:gd name="connsiteY25556" fmla="*/ 1944396 h 6933129"/>
              <a:gd name="connsiteX25557" fmla="*/ 4740385 w 12207421"/>
              <a:gd name="connsiteY25557" fmla="*/ 1897131 h 6933129"/>
              <a:gd name="connsiteX25558" fmla="*/ 4749556 w 12207421"/>
              <a:gd name="connsiteY25558" fmla="*/ 1892899 h 6933129"/>
              <a:gd name="connsiteX25559" fmla="*/ 7590032 w 12207421"/>
              <a:gd name="connsiteY25559" fmla="*/ 1887860 h 6933129"/>
              <a:gd name="connsiteX25560" fmla="*/ 7597792 w 12207421"/>
              <a:gd name="connsiteY25560" fmla="*/ 1894209 h 6933129"/>
              <a:gd name="connsiteX25561" fmla="*/ 7600613 w 12207421"/>
              <a:gd name="connsiteY25561" fmla="*/ 1930892 h 6933129"/>
              <a:gd name="connsiteX25562" fmla="*/ 7618249 w 12207421"/>
              <a:gd name="connsiteY25562" fmla="*/ 1923132 h 6933129"/>
              <a:gd name="connsiteX25563" fmla="*/ 7645056 w 12207421"/>
              <a:gd name="connsiteY25563" fmla="*/ 1949939 h 6933129"/>
              <a:gd name="connsiteX25564" fmla="*/ 7642234 w 12207421"/>
              <a:gd name="connsiteY25564" fmla="*/ 1973218 h 6933129"/>
              <a:gd name="connsiteX25565" fmla="*/ 7647173 w 12207421"/>
              <a:gd name="connsiteY25565" fmla="*/ 1979567 h 6933129"/>
              <a:gd name="connsiteX25566" fmla="*/ 7640824 w 12207421"/>
              <a:gd name="connsiteY25566" fmla="*/ 1987327 h 6933129"/>
              <a:gd name="connsiteX25567" fmla="*/ 7632358 w 12207421"/>
              <a:gd name="connsiteY25567" fmla="*/ 1988032 h 6933129"/>
              <a:gd name="connsiteX25568" fmla="*/ 7631653 w 12207421"/>
              <a:gd name="connsiteY25568" fmla="*/ 1988032 h 6933129"/>
              <a:gd name="connsiteX25569" fmla="*/ 7626009 w 12207421"/>
              <a:gd name="connsiteY25569" fmla="*/ 1985211 h 6933129"/>
              <a:gd name="connsiteX25570" fmla="*/ 7626009 w 12207421"/>
              <a:gd name="connsiteY25570" fmla="*/ 1978862 h 6933129"/>
              <a:gd name="connsiteX25571" fmla="*/ 7631653 w 12207421"/>
              <a:gd name="connsiteY25571" fmla="*/ 1952055 h 6933129"/>
              <a:gd name="connsiteX25572" fmla="*/ 7618955 w 12207421"/>
              <a:gd name="connsiteY25572" fmla="*/ 1937946 h 6933129"/>
              <a:gd name="connsiteX25573" fmla="*/ 7606257 w 12207421"/>
              <a:gd name="connsiteY25573" fmla="*/ 1948528 h 6933129"/>
              <a:gd name="connsiteX25574" fmla="*/ 7604141 w 12207421"/>
              <a:gd name="connsiteY25574" fmla="*/ 1971807 h 6933129"/>
              <a:gd name="connsiteX25575" fmla="*/ 7597792 w 12207421"/>
              <a:gd name="connsiteY25575" fmla="*/ 1978862 h 6933129"/>
              <a:gd name="connsiteX25576" fmla="*/ 7590032 w 12207421"/>
              <a:gd name="connsiteY25576" fmla="*/ 1972513 h 6933129"/>
              <a:gd name="connsiteX25577" fmla="*/ 7583683 w 12207421"/>
              <a:gd name="connsiteY25577" fmla="*/ 1895620 h 6933129"/>
              <a:gd name="connsiteX25578" fmla="*/ 7590032 w 12207421"/>
              <a:gd name="connsiteY25578" fmla="*/ 1887860 h 6933129"/>
              <a:gd name="connsiteX25579" fmla="*/ 7521604 w 12207421"/>
              <a:gd name="connsiteY25579" fmla="*/ 1887155 h 6933129"/>
              <a:gd name="connsiteX25580" fmla="*/ 7528659 w 12207421"/>
              <a:gd name="connsiteY25580" fmla="*/ 1894209 h 6933129"/>
              <a:gd name="connsiteX25581" fmla="*/ 7530070 w 12207421"/>
              <a:gd name="connsiteY25581" fmla="*/ 1942179 h 6933129"/>
              <a:gd name="connsiteX25582" fmla="*/ 7562520 w 12207421"/>
              <a:gd name="connsiteY25582" fmla="*/ 1932303 h 6933129"/>
              <a:gd name="connsiteX25583" fmla="*/ 7579450 w 12207421"/>
              <a:gd name="connsiteY25583" fmla="*/ 1950645 h 6933129"/>
              <a:gd name="connsiteX25584" fmla="*/ 7575218 w 12207421"/>
              <a:gd name="connsiteY25584" fmla="*/ 1980273 h 6933129"/>
              <a:gd name="connsiteX25585" fmla="*/ 7530775 w 12207421"/>
              <a:gd name="connsiteY25585" fmla="*/ 1996498 h 6933129"/>
              <a:gd name="connsiteX25586" fmla="*/ 7525131 w 12207421"/>
              <a:gd name="connsiteY25586" fmla="*/ 2000025 h 6933129"/>
              <a:gd name="connsiteX25587" fmla="*/ 7518077 w 12207421"/>
              <a:gd name="connsiteY25587" fmla="*/ 1992971 h 6933129"/>
              <a:gd name="connsiteX25588" fmla="*/ 7518077 w 12207421"/>
              <a:gd name="connsiteY25588" fmla="*/ 1986622 h 6933129"/>
              <a:gd name="connsiteX25589" fmla="*/ 7514550 w 12207421"/>
              <a:gd name="connsiteY25589" fmla="*/ 1894209 h 6933129"/>
              <a:gd name="connsiteX25590" fmla="*/ 7521604 w 12207421"/>
              <a:gd name="connsiteY25590" fmla="*/ 1887155 h 6933129"/>
              <a:gd name="connsiteX25591" fmla="*/ 3922073 w 12207421"/>
              <a:gd name="connsiteY25591" fmla="*/ 1885844 h 6933129"/>
              <a:gd name="connsiteX25592" fmla="*/ 3922778 w 12207421"/>
              <a:gd name="connsiteY25592" fmla="*/ 1895721 h 6933129"/>
              <a:gd name="connsiteX25593" fmla="*/ 3898088 w 12207421"/>
              <a:gd name="connsiteY25593" fmla="*/ 1926055 h 6933129"/>
              <a:gd name="connsiteX25594" fmla="*/ 3892444 w 12207421"/>
              <a:gd name="connsiteY25594" fmla="*/ 1928877 h 6933129"/>
              <a:gd name="connsiteX25595" fmla="*/ 3888212 w 12207421"/>
              <a:gd name="connsiteY25595" fmla="*/ 1926761 h 6933129"/>
              <a:gd name="connsiteX25596" fmla="*/ 3887506 w 12207421"/>
              <a:gd name="connsiteY25596" fmla="*/ 1916885 h 6933129"/>
              <a:gd name="connsiteX25597" fmla="*/ 3912197 w 12207421"/>
              <a:gd name="connsiteY25597" fmla="*/ 1886550 h 6933129"/>
              <a:gd name="connsiteX25598" fmla="*/ 3922073 w 12207421"/>
              <a:gd name="connsiteY25598" fmla="*/ 1885844 h 6933129"/>
              <a:gd name="connsiteX25599" fmla="*/ 4837738 w 12207421"/>
              <a:gd name="connsiteY25599" fmla="*/ 1885139 h 6933129"/>
              <a:gd name="connsiteX25600" fmla="*/ 4844792 w 12207421"/>
              <a:gd name="connsiteY25600" fmla="*/ 1892193 h 6933129"/>
              <a:gd name="connsiteX25601" fmla="*/ 4844086 w 12207421"/>
              <a:gd name="connsiteY25601" fmla="*/ 1945101 h 6933129"/>
              <a:gd name="connsiteX25602" fmla="*/ 4855374 w 12207421"/>
              <a:gd name="connsiteY25602" fmla="*/ 1944396 h 6933129"/>
              <a:gd name="connsiteX25603" fmla="*/ 4862428 w 12207421"/>
              <a:gd name="connsiteY25603" fmla="*/ 1951450 h 6933129"/>
              <a:gd name="connsiteX25604" fmla="*/ 4855374 w 12207421"/>
              <a:gd name="connsiteY25604" fmla="*/ 1958505 h 6933129"/>
              <a:gd name="connsiteX25605" fmla="*/ 4844086 w 12207421"/>
              <a:gd name="connsiteY25605" fmla="*/ 1959210 h 6933129"/>
              <a:gd name="connsiteX25606" fmla="*/ 4846203 w 12207421"/>
              <a:gd name="connsiteY25606" fmla="*/ 2002948 h 6933129"/>
              <a:gd name="connsiteX25607" fmla="*/ 4839148 w 12207421"/>
              <a:gd name="connsiteY25607" fmla="*/ 2016351 h 6933129"/>
              <a:gd name="connsiteX25608" fmla="*/ 4836327 w 12207421"/>
              <a:gd name="connsiteY25608" fmla="*/ 2017056 h 6933129"/>
              <a:gd name="connsiteX25609" fmla="*/ 4829272 w 12207421"/>
              <a:gd name="connsiteY25609" fmla="*/ 2012824 h 6933129"/>
              <a:gd name="connsiteX25610" fmla="*/ 4829977 w 12207421"/>
              <a:gd name="connsiteY25610" fmla="*/ 2001537 h 6933129"/>
              <a:gd name="connsiteX25611" fmla="*/ 4832094 w 12207421"/>
              <a:gd name="connsiteY25611" fmla="*/ 2000126 h 6933129"/>
              <a:gd name="connsiteX25612" fmla="*/ 4829977 w 12207421"/>
              <a:gd name="connsiteY25612" fmla="*/ 1961326 h 6933129"/>
              <a:gd name="connsiteX25613" fmla="*/ 4796115 w 12207421"/>
              <a:gd name="connsiteY25613" fmla="*/ 1974730 h 6933129"/>
              <a:gd name="connsiteX25614" fmla="*/ 4792588 w 12207421"/>
              <a:gd name="connsiteY25614" fmla="*/ 1975435 h 6933129"/>
              <a:gd name="connsiteX25615" fmla="*/ 4786239 w 12207421"/>
              <a:gd name="connsiteY25615" fmla="*/ 1971908 h 6933129"/>
              <a:gd name="connsiteX25616" fmla="*/ 4789061 w 12207421"/>
              <a:gd name="connsiteY25616" fmla="*/ 1962737 h 6933129"/>
              <a:gd name="connsiteX25617" fmla="*/ 4829977 w 12207421"/>
              <a:gd name="connsiteY25617" fmla="*/ 1947218 h 6933129"/>
              <a:gd name="connsiteX25618" fmla="*/ 4830683 w 12207421"/>
              <a:gd name="connsiteY25618" fmla="*/ 1892193 h 6933129"/>
              <a:gd name="connsiteX25619" fmla="*/ 4837738 w 12207421"/>
              <a:gd name="connsiteY25619" fmla="*/ 1885139 h 6933129"/>
              <a:gd name="connsiteX25620" fmla="*/ 9179391 w 12207421"/>
              <a:gd name="connsiteY25620" fmla="*/ 1883627 h 6933129"/>
              <a:gd name="connsiteX25621" fmla="*/ 9180802 w 12207421"/>
              <a:gd name="connsiteY25621" fmla="*/ 1893503 h 6933129"/>
              <a:gd name="connsiteX25622" fmla="*/ 9169515 w 12207421"/>
              <a:gd name="connsiteY25622" fmla="*/ 1907612 h 6933129"/>
              <a:gd name="connsiteX25623" fmla="*/ 9163871 w 12207421"/>
              <a:gd name="connsiteY25623" fmla="*/ 1910434 h 6933129"/>
              <a:gd name="connsiteX25624" fmla="*/ 9159639 w 12207421"/>
              <a:gd name="connsiteY25624" fmla="*/ 1909023 h 6933129"/>
              <a:gd name="connsiteX25625" fmla="*/ 9158228 w 12207421"/>
              <a:gd name="connsiteY25625" fmla="*/ 1899147 h 6933129"/>
              <a:gd name="connsiteX25626" fmla="*/ 9169515 w 12207421"/>
              <a:gd name="connsiteY25626" fmla="*/ 1885038 h 6933129"/>
              <a:gd name="connsiteX25627" fmla="*/ 9179391 w 12207421"/>
              <a:gd name="connsiteY25627" fmla="*/ 1883627 h 6933129"/>
              <a:gd name="connsiteX25628" fmla="*/ 6404899 w 12207421"/>
              <a:gd name="connsiteY25628" fmla="*/ 1879394 h 6933129"/>
              <a:gd name="connsiteX25629" fmla="*/ 6413365 w 12207421"/>
              <a:gd name="connsiteY25629" fmla="*/ 1883627 h 6933129"/>
              <a:gd name="connsiteX25630" fmla="*/ 6434528 w 12207421"/>
              <a:gd name="connsiteY25630" fmla="*/ 1966165 h 6933129"/>
              <a:gd name="connsiteX25631" fmla="*/ 6429590 w 12207421"/>
              <a:gd name="connsiteY25631" fmla="*/ 2013429 h 6933129"/>
              <a:gd name="connsiteX25632" fmla="*/ 6390790 w 12207421"/>
              <a:gd name="connsiteY25632" fmla="*/ 2041647 h 6933129"/>
              <a:gd name="connsiteX25633" fmla="*/ 6388673 w 12207421"/>
              <a:gd name="connsiteY25633" fmla="*/ 2041647 h 6933129"/>
              <a:gd name="connsiteX25634" fmla="*/ 6382324 w 12207421"/>
              <a:gd name="connsiteY25634" fmla="*/ 2033887 h 6933129"/>
              <a:gd name="connsiteX25635" fmla="*/ 6390084 w 12207421"/>
              <a:gd name="connsiteY25635" fmla="*/ 2027538 h 6933129"/>
              <a:gd name="connsiteX25636" fmla="*/ 6418302 w 12207421"/>
              <a:gd name="connsiteY25636" fmla="*/ 2008491 h 6933129"/>
              <a:gd name="connsiteX25637" fmla="*/ 6421830 w 12207421"/>
              <a:gd name="connsiteY25637" fmla="*/ 1968281 h 6933129"/>
              <a:gd name="connsiteX25638" fmla="*/ 6413365 w 12207421"/>
              <a:gd name="connsiteY25638" fmla="*/ 1923132 h 6933129"/>
              <a:gd name="connsiteX25639" fmla="*/ 6407015 w 12207421"/>
              <a:gd name="connsiteY25639" fmla="*/ 1935829 h 6933129"/>
              <a:gd name="connsiteX25640" fmla="*/ 6383030 w 12207421"/>
              <a:gd name="connsiteY25640" fmla="*/ 1952056 h 6933129"/>
              <a:gd name="connsiteX25641" fmla="*/ 6356222 w 12207421"/>
              <a:gd name="connsiteY25641" fmla="*/ 1926659 h 6933129"/>
              <a:gd name="connsiteX25642" fmla="*/ 6361866 w 12207421"/>
              <a:gd name="connsiteY25642" fmla="*/ 1894208 h 6933129"/>
              <a:gd name="connsiteX25643" fmla="*/ 6371037 w 12207421"/>
              <a:gd name="connsiteY25643" fmla="*/ 1889976 h 6933129"/>
              <a:gd name="connsiteX25644" fmla="*/ 6375269 w 12207421"/>
              <a:gd name="connsiteY25644" fmla="*/ 1899147 h 6933129"/>
              <a:gd name="connsiteX25645" fmla="*/ 6370331 w 12207421"/>
              <a:gd name="connsiteY25645" fmla="*/ 1924542 h 6933129"/>
              <a:gd name="connsiteX25646" fmla="*/ 6382324 w 12207421"/>
              <a:gd name="connsiteY25646" fmla="*/ 1937240 h 6933129"/>
              <a:gd name="connsiteX25647" fmla="*/ 6395022 w 12207421"/>
              <a:gd name="connsiteY25647" fmla="*/ 1927364 h 6933129"/>
              <a:gd name="connsiteX25648" fmla="*/ 6400666 w 12207421"/>
              <a:gd name="connsiteY25648" fmla="*/ 1887860 h 6933129"/>
              <a:gd name="connsiteX25649" fmla="*/ 6404899 w 12207421"/>
              <a:gd name="connsiteY25649" fmla="*/ 1879394 h 6933129"/>
              <a:gd name="connsiteX25650" fmla="*/ 6706124 w 12207421"/>
              <a:gd name="connsiteY25650" fmla="*/ 1875162 h 6933129"/>
              <a:gd name="connsiteX25651" fmla="*/ 6714589 w 12207421"/>
              <a:gd name="connsiteY25651" fmla="*/ 1880100 h 6933129"/>
              <a:gd name="connsiteX25652" fmla="*/ 6722349 w 12207421"/>
              <a:gd name="connsiteY25652" fmla="*/ 1995088 h 6933129"/>
              <a:gd name="connsiteX25653" fmla="*/ 6701891 w 12207421"/>
              <a:gd name="connsiteY25653" fmla="*/ 2043058 h 6933129"/>
              <a:gd name="connsiteX25654" fmla="*/ 6679317 w 12207421"/>
              <a:gd name="connsiteY25654" fmla="*/ 2050818 h 6933129"/>
              <a:gd name="connsiteX25655" fmla="*/ 6670145 w 12207421"/>
              <a:gd name="connsiteY25655" fmla="*/ 2049407 h 6933129"/>
              <a:gd name="connsiteX25656" fmla="*/ 6651804 w 12207421"/>
              <a:gd name="connsiteY25656" fmla="*/ 2033182 h 6933129"/>
              <a:gd name="connsiteX25657" fmla="*/ 6656037 w 12207421"/>
              <a:gd name="connsiteY25657" fmla="*/ 2024011 h 6933129"/>
              <a:gd name="connsiteX25658" fmla="*/ 6665208 w 12207421"/>
              <a:gd name="connsiteY25658" fmla="*/ 2028244 h 6933129"/>
              <a:gd name="connsiteX25659" fmla="*/ 6673674 w 12207421"/>
              <a:gd name="connsiteY25659" fmla="*/ 2035298 h 6933129"/>
              <a:gd name="connsiteX25660" fmla="*/ 6692721 w 12207421"/>
              <a:gd name="connsiteY25660" fmla="*/ 2031771 h 6933129"/>
              <a:gd name="connsiteX25661" fmla="*/ 6708240 w 12207421"/>
              <a:gd name="connsiteY25661" fmla="*/ 1994383 h 6933129"/>
              <a:gd name="connsiteX25662" fmla="*/ 6707535 w 12207421"/>
              <a:gd name="connsiteY25662" fmla="*/ 1916078 h 6933129"/>
              <a:gd name="connsiteX25663" fmla="*/ 6701891 w 12207421"/>
              <a:gd name="connsiteY25663" fmla="*/ 1922427 h 6933129"/>
              <a:gd name="connsiteX25664" fmla="*/ 6658153 w 12207421"/>
              <a:gd name="connsiteY25664" fmla="*/ 1920310 h 6933129"/>
              <a:gd name="connsiteX25665" fmla="*/ 6649688 w 12207421"/>
              <a:gd name="connsiteY25665" fmla="*/ 1897031 h 6933129"/>
              <a:gd name="connsiteX25666" fmla="*/ 6660975 w 12207421"/>
              <a:gd name="connsiteY25666" fmla="*/ 1876573 h 6933129"/>
              <a:gd name="connsiteX25667" fmla="*/ 6670851 w 12207421"/>
              <a:gd name="connsiteY25667" fmla="*/ 1877984 h 6933129"/>
              <a:gd name="connsiteX25668" fmla="*/ 6669441 w 12207421"/>
              <a:gd name="connsiteY25668" fmla="*/ 1887860 h 6933129"/>
              <a:gd name="connsiteX25669" fmla="*/ 6664502 w 12207421"/>
              <a:gd name="connsiteY25669" fmla="*/ 1897736 h 6933129"/>
              <a:gd name="connsiteX25670" fmla="*/ 6668736 w 12207421"/>
              <a:gd name="connsiteY25670" fmla="*/ 1909729 h 6933129"/>
              <a:gd name="connsiteX25671" fmla="*/ 6693426 w 12207421"/>
              <a:gd name="connsiteY25671" fmla="*/ 1910434 h 6933129"/>
              <a:gd name="connsiteX25672" fmla="*/ 6701186 w 12207421"/>
              <a:gd name="connsiteY25672" fmla="*/ 1883627 h 6933129"/>
              <a:gd name="connsiteX25673" fmla="*/ 6706124 w 12207421"/>
              <a:gd name="connsiteY25673" fmla="*/ 1875162 h 6933129"/>
              <a:gd name="connsiteX25674" fmla="*/ 12034680 w 12207421"/>
              <a:gd name="connsiteY25674" fmla="*/ 1875018 h 6933129"/>
              <a:gd name="connsiteX25675" fmla="*/ 12044557 w 12207421"/>
              <a:gd name="connsiteY25675" fmla="*/ 1875018 h 6933129"/>
              <a:gd name="connsiteX25676" fmla="*/ 12097465 w 12207421"/>
              <a:gd name="connsiteY25676" fmla="*/ 2003408 h 6933129"/>
              <a:gd name="connsiteX25677" fmla="*/ 12035386 w 12207421"/>
              <a:gd name="connsiteY25677" fmla="*/ 2127566 h 6933129"/>
              <a:gd name="connsiteX25678" fmla="*/ 12031153 w 12207421"/>
              <a:gd name="connsiteY25678" fmla="*/ 2128977 h 6933129"/>
              <a:gd name="connsiteX25679" fmla="*/ 12028332 w 12207421"/>
              <a:gd name="connsiteY25679" fmla="*/ 2128272 h 6933129"/>
              <a:gd name="connsiteX25680" fmla="*/ 12011401 w 12207421"/>
              <a:gd name="connsiteY25680" fmla="*/ 2098642 h 6933129"/>
              <a:gd name="connsiteX25681" fmla="*/ 12019866 w 12207421"/>
              <a:gd name="connsiteY25681" fmla="*/ 2093000 h 6933129"/>
              <a:gd name="connsiteX25682" fmla="*/ 12025510 w 12207421"/>
              <a:gd name="connsiteY25682" fmla="*/ 2101465 h 6933129"/>
              <a:gd name="connsiteX25683" fmla="*/ 12029742 w 12207421"/>
              <a:gd name="connsiteY25683" fmla="*/ 2113457 h 6933129"/>
              <a:gd name="connsiteX25684" fmla="*/ 12082650 w 12207421"/>
              <a:gd name="connsiteY25684" fmla="*/ 2002703 h 6933129"/>
              <a:gd name="connsiteX25685" fmla="*/ 12034680 w 12207421"/>
              <a:gd name="connsiteY25685" fmla="*/ 1884893 h 6933129"/>
              <a:gd name="connsiteX25686" fmla="*/ 12034680 w 12207421"/>
              <a:gd name="connsiteY25686" fmla="*/ 1875018 h 6933129"/>
              <a:gd name="connsiteX25687" fmla="*/ 1485488 w 12207421"/>
              <a:gd name="connsiteY25687" fmla="*/ 1869619 h 6933129"/>
              <a:gd name="connsiteX25688" fmla="*/ 1495365 w 12207421"/>
              <a:gd name="connsiteY25688" fmla="*/ 1869619 h 6933129"/>
              <a:gd name="connsiteX25689" fmla="*/ 1548273 w 12207421"/>
              <a:gd name="connsiteY25689" fmla="*/ 1998009 h 6933129"/>
              <a:gd name="connsiteX25690" fmla="*/ 1486194 w 12207421"/>
              <a:gd name="connsiteY25690" fmla="*/ 2122167 h 6933129"/>
              <a:gd name="connsiteX25691" fmla="*/ 1481961 w 12207421"/>
              <a:gd name="connsiteY25691" fmla="*/ 2123578 h 6933129"/>
              <a:gd name="connsiteX25692" fmla="*/ 1479140 w 12207421"/>
              <a:gd name="connsiteY25692" fmla="*/ 2122873 h 6933129"/>
              <a:gd name="connsiteX25693" fmla="*/ 1462209 w 12207421"/>
              <a:gd name="connsiteY25693" fmla="*/ 2093244 h 6933129"/>
              <a:gd name="connsiteX25694" fmla="*/ 1470674 w 12207421"/>
              <a:gd name="connsiteY25694" fmla="*/ 2087601 h 6933129"/>
              <a:gd name="connsiteX25695" fmla="*/ 1476318 w 12207421"/>
              <a:gd name="connsiteY25695" fmla="*/ 2096066 h 6933129"/>
              <a:gd name="connsiteX25696" fmla="*/ 1480550 w 12207421"/>
              <a:gd name="connsiteY25696" fmla="*/ 2108058 h 6933129"/>
              <a:gd name="connsiteX25697" fmla="*/ 1533458 w 12207421"/>
              <a:gd name="connsiteY25697" fmla="*/ 1997304 h 6933129"/>
              <a:gd name="connsiteX25698" fmla="*/ 1485488 w 12207421"/>
              <a:gd name="connsiteY25698" fmla="*/ 1879495 h 6933129"/>
              <a:gd name="connsiteX25699" fmla="*/ 1485488 w 12207421"/>
              <a:gd name="connsiteY25699" fmla="*/ 1869619 h 6933129"/>
              <a:gd name="connsiteX25700" fmla="*/ 5051485 w 12207421"/>
              <a:gd name="connsiteY25700" fmla="*/ 1866092 h 6933129"/>
              <a:gd name="connsiteX25701" fmla="*/ 5059246 w 12207421"/>
              <a:gd name="connsiteY25701" fmla="*/ 1872441 h 6933129"/>
              <a:gd name="connsiteX25702" fmla="*/ 5062773 w 12207421"/>
              <a:gd name="connsiteY25702" fmla="*/ 1935225 h 6933129"/>
              <a:gd name="connsiteX25703" fmla="*/ 5068417 w 12207421"/>
              <a:gd name="connsiteY25703" fmla="*/ 1924644 h 6933129"/>
              <a:gd name="connsiteX25704" fmla="*/ 5080409 w 12207421"/>
              <a:gd name="connsiteY25704" fmla="*/ 1909829 h 6933129"/>
              <a:gd name="connsiteX25705" fmla="*/ 5112154 w 12207421"/>
              <a:gd name="connsiteY25705" fmla="*/ 1917589 h 6933129"/>
              <a:gd name="connsiteX25706" fmla="*/ 5115681 w 12207421"/>
              <a:gd name="connsiteY25706" fmla="*/ 1947923 h 6933129"/>
              <a:gd name="connsiteX25707" fmla="*/ 5085347 w 12207421"/>
              <a:gd name="connsiteY25707" fmla="*/ 1979668 h 6933129"/>
              <a:gd name="connsiteX25708" fmla="*/ 5064890 w 12207421"/>
              <a:gd name="connsiteY25708" fmla="*/ 1983901 h 6933129"/>
              <a:gd name="connsiteX25709" fmla="*/ 5041609 w 12207421"/>
              <a:gd name="connsiteY25709" fmla="*/ 1978257 h 6933129"/>
              <a:gd name="connsiteX25710" fmla="*/ 5038787 w 12207421"/>
              <a:gd name="connsiteY25710" fmla="*/ 1968381 h 6933129"/>
              <a:gd name="connsiteX25711" fmla="*/ 5048663 w 12207421"/>
              <a:gd name="connsiteY25711" fmla="*/ 1965559 h 6933129"/>
              <a:gd name="connsiteX25712" fmla="*/ 5053928 w 12207421"/>
              <a:gd name="connsiteY25712" fmla="*/ 1967072 h 6933129"/>
              <a:gd name="connsiteX25713" fmla="*/ 5055719 w 12207421"/>
              <a:gd name="connsiteY25713" fmla="*/ 1969086 h 6933129"/>
              <a:gd name="connsiteX25714" fmla="*/ 5057740 w 12207421"/>
              <a:gd name="connsiteY25714" fmla="*/ 1968167 h 6933129"/>
              <a:gd name="connsiteX25715" fmla="*/ 5064007 w 12207421"/>
              <a:gd name="connsiteY25715" fmla="*/ 1969968 h 6933129"/>
              <a:gd name="connsiteX25716" fmla="*/ 5080409 w 12207421"/>
              <a:gd name="connsiteY25716" fmla="*/ 1966970 h 6933129"/>
              <a:gd name="connsiteX25717" fmla="*/ 5101572 w 12207421"/>
              <a:gd name="connsiteY25717" fmla="*/ 1945101 h 6933129"/>
              <a:gd name="connsiteX25718" fmla="*/ 5100162 w 12207421"/>
              <a:gd name="connsiteY25718" fmla="*/ 1926760 h 6933129"/>
              <a:gd name="connsiteX25719" fmla="*/ 5087463 w 12207421"/>
              <a:gd name="connsiteY25719" fmla="*/ 1922527 h 6933129"/>
              <a:gd name="connsiteX25720" fmla="*/ 5081115 w 12207421"/>
              <a:gd name="connsiteY25720" fmla="*/ 1931698 h 6933129"/>
              <a:gd name="connsiteX25721" fmla="*/ 5063479 w 12207421"/>
              <a:gd name="connsiteY25721" fmla="*/ 1965559 h 6933129"/>
              <a:gd name="connsiteX25722" fmla="*/ 5057740 w 12207421"/>
              <a:gd name="connsiteY25722" fmla="*/ 1968167 h 6933129"/>
              <a:gd name="connsiteX25723" fmla="*/ 5053928 w 12207421"/>
              <a:gd name="connsiteY25723" fmla="*/ 1967072 h 6933129"/>
              <a:gd name="connsiteX25724" fmla="*/ 5050074 w 12207421"/>
              <a:gd name="connsiteY25724" fmla="*/ 1962737 h 6933129"/>
              <a:gd name="connsiteX25725" fmla="*/ 5045136 w 12207421"/>
              <a:gd name="connsiteY25725" fmla="*/ 1873852 h 6933129"/>
              <a:gd name="connsiteX25726" fmla="*/ 5051485 w 12207421"/>
              <a:gd name="connsiteY25726" fmla="*/ 1866092 h 6933129"/>
              <a:gd name="connsiteX25727" fmla="*/ 6454280 w 12207421"/>
              <a:gd name="connsiteY25727" fmla="*/ 1858231 h 6933129"/>
              <a:gd name="connsiteX25728" fmla="*/ 6474739 w 12207421"/>
              <a:gd name="connsiteY25728" fmla="*/ 1868108 h 6933129"/>
              <a:gd name="connsiteX25729" fmla="*/ 6476854 w 12207421"/>
              <a:gd name="connsiteY25729" fmla="*/ 1901264 h 6933129"/>
              <a:gd name="connsiteX25730" fmla="*/ 6474739 w 12207421"/>
              <a:gd name="connsiteY25730" fmla="*/ 1906908 h 6933129"/>
              <a:gd name="connsiteX25731" fmla="*/ 6470506 w 12207421"/>
              <a:gd name="connsiteY25731" fmla="*/ 1921017 h 6933129"/>
              <a:gd name="connsiteX25732" fmla="*/ 6499429 w 12207421"/>
              <a:gd name="connsiteY25732" fmla="*/ 1915373 h 6933129"/>
              <a:gd name="connsiteX25733" fmla="*/ 6509305 w 12207421"/>
              <a:gd name="connsiteY25733" fmla="*/ 1917489 h 6933129"/>
              <a:gd name="connsiteX25734" fmla="*/ 6507189 w 12207421"/>
              <a:gd name="connsiteY25734" fmla="*/ 1928071 h 6933129"/>
              <a:gd name="connsiteX25735" fmla="*/ 6478266 w 12207421"/>
              <a:gd name="connsiteY25735" fmla="*/ 1936536 h 6933129"/>
              <a:gd name="connsiteX25736" fmla="*/ 6460629 w 12207421"/>
              <a:gd name="connsiteY25736" fmla="*/ 1933715 h 6933129"/>
              <a:gd name="connsiteX25737" fmla="*/ 6455691 w 12207421"/>
              <a:gd name="connsiteY25737" fmla="*/ 1927366 h 6933129"/>
              <a:gd name="connsiteX25738" fmla="*/ 6460629 w 12207421"/>
              <a:gd name="connsiteY25738" fmla="*/ 1902675 h 6933129"/>
              <a:gd name="connsiteX25739" fmla="*/ 6462745 w 12207421"/>
              <a:gd name="connsiteY25739" fmla="*/ 1897032 h 6933129"/>
              <a:gd name="connsiteX25740" fmla="*/ 6462745 w 12207421"/>
              <a:gd name="connsiteY25740" fmla="*/ 1875867 h 6933129"/>
              <a:gd name="connsiteX25741" fmla="*/ 6454985 w 12207421"/>
              <a:gd name="connsiteY25741" fmla="*/ 1872340 h 6933129"/>
              <a:gd name="connsiteX25742" fmla="*/ 6452163 w 12207421"/>
              <a:gd name="connsiteY25742" fmla="*/ 1873751 h 6933129"/>
              <a:gd name="connsiteX25743" fmla="*/ 6442993 w 12207421"/>
              <a:gd name="connsiteY25743" fmla="*/ 1877278 h 6933129"/>
              <a:gd name="connsiteX25744" fmla="*/ 6439465 w 12207421"/>
              <a:gd name="connsiteY25744" fmla="*/ 1868108 h 6933129"/>
              <a:gd name="connsiteX25745" fmla="*/ 6454280 w 12207421"/>
              <a:gd name="connsiteY25745" fmla="*/ 1858231 h 6933129"/>
              <a:gd name="connsiteX25746" fmla="*/ 8670063 w 12207421"/>
              <a:gd name="connsiteY25746" fmla="*/ 1857526 h 6933129"/>
              <a:gd name="connsiteX25747" fmla="*/ 8675001 w 12207421"/>
              <a:gd name="connsiteY25747" fmla="*/ 1870224 h 6933129"/>
              <a:gd name="connsiteX25748" fmla="*/ 8653837 w 12207421"/>
              <a:gd name="connsiteY25748" fmla="*/ 1920311 h 6933129"/>
              <a:gd name="connsiteX25749" fmla="*/ 8686993 w 12207421"/>
              <a:gd name="connsiteY25749" fmla="*/ 1947824 h 6933129"/>
              <a:gd name="connsiteX25750" fmla="*/ 8688404 w 12207421"/>
              <a:gd name="connsiteY25750" fmla="*/ 1960521 h 6933129"/>
              <a:gd name="connsiteX25751" fmla="*/ 8681350 w 12207421"/>
              <a:gd name="connsiteY25751" fmla="*/ 1964049 h 6933129"/>
              <a:gd name="connsiteX25752" fmla="*/ 8675706 w 12207421"/>
              <a:gd name="connsiteY25752" fmla="*/ 1961932 h 6933129"/>
              <a:gd name="connsiteX25753" fmla="*/ 8646783 w 12207421"/>
              <a:gd name="connsiteY25753" fmla="*/ 1937242 h 6933129"/>
              <a:gd name="connsiteX25754" fmla="*/ 8624209 w 12207421"/>
              <a:gd name="connsiteY25754" fmla="*/ 1989445 h 6933129"/>
              <a:gd name="connsiteX25755" fmla="*/ 8615744 w 12207421"/>
              <a:gd name="connsiteY25755" fmla="*/ 1995088 h 6933129"/>
              <a:gd name="connsiteX25756" fmla="*/ 8612216 w 12207421"/>
              <a:gd name="connsiteY25756" fmla="*/ 1994383 h 6933129"/>
              <a:gd name="connsiteX25757" fmla="*/ 8607278 w 12207421"/>
              <a:gd name="connsiteY25757" fmla="*/ 1982390 h 6933129"/>
              <a:gd name="connsiteX25758" fmla="*/ 8631969 w 12207421"/>
              <a:gd name="connsiteY25758" fmla="*/ 1925249 h 6933129"/>
              <a:gd name="connsiteX25759" fmla="*/ 8584704 w 12207421"/>
              <a:gd name="connsiteY25759" fmla="*/ 1885744 h 6933129"/>
              <a:gd name="connsiteX25760" fmla="*/ 8583293 w 12207421"/>
              <a:gd name="connsiteY25760" fmla="*/ 1873046 h 6933129"/>
              <a:gd name="connsiteX25761" fmla="*/ 8595991 w 12207421"/>
              <a:gd name="connsiteY25761" fmla="*/ 1871635 h 6933129"/>
              <a:gd name="connsiteX25762" fmla="*/ 8639023 w 12207421"/>
              <a:gd name="connsiteY25762" fmla="*/ 1907612 h 6933129"/>
              <a:gd name="connsiteX25763" fmla="*/ 8658070 w 12207421"/>
              <a:gd name="connsiteY25763" fmla="*/ 1862464 h 6933129"/>
              <a:gd name="connsiteX25764" fmla="*/ 8670063 w 12207421"/>
              <a:gd name="connsiteY25764" fmla="*/ 1857526 h 6933129"/>
              <a:gd name="connsiteX25765" fmla="*/ 4135116 w 12207421"/>
              <a:gd name="connsiteY25765" fmla="*/ 1854099 h 6933129"/>
              <a:gd name="connsiteX25766" fmla="*/ 4142171 w 12207421"/>
              <a:gd name="connsiteY25766" fmla="*/ 1861153 h 6933129"/>
              <a:gd name="connsiteX25767" fmla="*/ 4142171 w 12207421"/>
              <a:gd name="connsiteY25767" fmla="*/ 1872440 h 6933129"/>
              <a:gd name="connsiteX25768" fmla="*/ 4135116 w 12207421"/>
              <a:gd name="connsiteY25768" fmla="*/ 1879495 h 6933129"/>
              <a:gd name="connsiteX25769" fmla="*/ 4128062 w 12207421"/>
              <a:gd name="connsiteY25769" fmla="*/ 1872440 h 6933129"/>
              <a:gd name="connsiteX25770" fmla="*/ 4128062 w 12207421"/>
              <a:gd name="connsiteY25770" fmla="*/ 1861153 h 6933129"/>
              <a:gd name="connsiteX25771" fmla="*/ 4135116 w 12207421"/>
              <a:gd name="connsiteY25771" fmla="*/ 1854099 h 6933129"/>
              <a:gd name="connsiteX25772" fmla="*/ 5120619 w 12207421"/>
              <a:gd name="connsiteY25772" fmla="*/ 1851277 h 6933129"/>
              <a:gd name="connsiteX25773" fmla="*/ 5130495 w 12207421"/>
              <a:gd name="connsiteY25773" fmla="*/ 1851277 h 6933129"/>
              <a:gd name="connsiteX25774" fmla="*/ 5163651 w 12207421"/>
              <a:gd name="connsiteY25774" fmla="*/ 1945102 h 6933129"/>
              <a:gd name="connsiteX25775" fmla="*/ 5109332 w 12207421"/>
              <a:gd name="connsiteY25775" fmla="*/ 2028344 h 6933129"/>
              <a:gd name="connsiteX25776" fmla="*/ 5105805 w 12207421"/>
              <a:gd name="connsiteY25776" fmla="*/ 2029049 h 6933129"/>
              <a:gd name="connsiteX25777" fmla="*/ 5102276 w 12207421"/>
              <a:gd name="connsiteY25777" fmla="*/ 2027639 h 6933129"/>
              <a:gd name="connsiteX25778" fmla="*/ 5093811 w 12207421"/>
              <a:gd name="connsiteY25778" fmla="*/ 2021995 h 6933129"/>
              <a:gd name="connsiteX25779" fmla="*/ 5091695 w 12207421"/>
              <a:gd name="connsiteY25779" fmla="*/ 2012119 h 6933129"/>
              <a:gd name="connsiteX25780" fmla="*/ 5101571 w 12207421"/>
              <a:gd name="connsiteY25780" fmla="*/ 2010003 h 6933129"/>
              <a:gd name="connsiteX25781" fmla="*/ 5106510 w 12207421"/>
              <a:gd name="connsiteY25781" fmla="*/ 2012824 h 6933129"/>
              <a:gd name="connsiteX25782" fmla="*/ 5150247 w 12207421"/>
              <a:gd name="connsiteY25782" fmla="*/ 1942280 h 6933129"/>
              <a:gd name="connsiteX25783" fmla="*/ 5120619 w 12207421"/>
              <a:gd name="connsiteY25783" fmla="*/ 1861153 h 6933129"/>
              <a:gd name="connsiteX25784" fmla="*/ 5120619 w 12207421"/>
              <a:gd name="connsiteY25784" fmla="*/ 1851277 h 6933129"/>
              <a:gd name="connsiteX25785" fmla="*/ 9449575 w 12207421"/>
              <a:gd name="connsiteY25785" fmla="*/ 1850472 h 6933129"/>
              <a:gd name="connsiteX25786" fmla="*/ 9456630 w 12207421"/>
              <a:gd name="connsiteY25786" fmla="*/ 1857526 h 6933129"/>
              <a:gd name="connsiteX25787" fmla="*/ 9457335 w 12207421"/>
              <a:gd name="connsiteY25787" fmla="*/ 1873752 h 6933129"/>
              <a:gd name="connsiteX25788" fmla="*/ 9450281 w 12207421"/>
              <a:gd name="connsiteY25788" fmla="*/ 1880806 h 6933129"/>
              <a:gd name="connsiteX25789" fmla="*/ 9443227 w 12207421"/>
              <a:gd name="connsiteY25789" fmla="*/ 1873752 h 6933129"/>
              <a:gd name="connsiteX25790" fmla="*/ 9442521 w 12207421"/>
              <a:gd name="connsiteY25790" fmla="*/ 1857526 h 6933129"/>
              <a:gd name="connsiteX25791" fmla="*/ 9449575 w 12207421"/>
              <a:gd name="connsiteY25791" fmla="*/ 1850472 h 6933129"/>
              <a:gd name="connsiteX25792" fmla="*/ 10240376 w 12207421"/>
              <a:gd name="connsiteY25792" fmla="*/ 1849767 h 6933129"/>
              <a:gd name="connsiteX25793" fmla="*/ 10229794 w 12207421"/>
              <a:gd name="connsiteY25793" fmla="*/ 1870930 h 6933129"/>
              <a:gd name="connsiteX25794" fmla="*/ 10221328 w 12207421"/>
              <a:gd name="connsiteY25794" fmla="*/ 1905497 h 6933129"/>
              <a:gd name="connsiteX25795" fmla="*/ 10231205 w 12207421"/>
              <a:gd name="connsiteY25795" fmla="*/ 1930188 h 6933129"/>
              <a:gd name="connsiteX25796" fmla="*/ 10238965 w 12207421"/>
              <a:gd name="connsiteY25796" fmla="*/ 1904792 h 6933129"/>
              <a:gd name="connsiteX25797" fmla="*/ 3480468 w 12207421"/>
              <a:gd name="connsiteY25797" fmla="*/ 1847750 h 6933129"/>
              <a:gd name="connsiteX25798" fmla="*/ 3490344 w 12207421"/>
              <a:gd name="connsiteY25798" fmla="*/ 1856215 h 6933129"/>
              <a:gd name="connsiteX25799" fmla="*/ 3481879 w 12207421"/>
              <a:gd name="connsiteY25799" fmla="*/ 1866091 h 6933129"/>
              <a:gd name="connsiteX25800" fmla="*/ 2809592 w 12207421"/>
              <a:gd name="connsiteY25800" fmla="*/ 1907712 h 6933129"/>
              <a:gd name="connsiteX25801" fmla="*/ 2808887 w 12207421"/>
              <a:gd name="connsiteY25801" fmla="*/ 1907712 h 6933129"/>
              <a:gd name="connsiteX25802" fmla="*/ 2799716 w 12207421"/>
              <a:gd name="connsiteY25802" fmla="*/ 1899247 h 6933129"/>
              <a:gd name="connsiteX25803" fmla="*/ 2808181 w 12207421"/>
              <a:gd name="connsiteY25803" fmla="*/ 1889371 h 6933129"/>
              <a:gd name="connsiteX25804" fmla="*/ 3953818 w 12207421"/>
              <a:gd name="connsiteY25804" fmla="*/ 1847045 h 6933129"/>
              <a:gd name="connsiteX25805" fmla="*/ 3963694 w 12207421"/>
              <a:gd name="connsiteY25805" fmla="*/ 1847045 h 6933129"/>
              <a:gd name="connsiteX25806" fmla="*/ 3963694 w 12207421"/>
              <a:gd name="connsiteY25806" fmla="*/ 1856921 h 6933129"/>
              <a:gd name="connsiteX25807" fmla="*/ 3952407 w 12207421"/>
              <a:gd name="connsiteY25807" fmla="*/ 1868208 h 6933129"/>
              <a:gd name="connsiteX25808" fmla="*/ 3947469 w 12207421"/>
              <a:gd name="connsiteY25808" fmla="*/ 1870325 h 6933129"/>
              <a:gd name="connsiteX25809" fmla="*/ 3942531 w 12207421"/>
              <a:gd name="connsiteY25809" fmla="*/ 1868208 h 6933129"/>
              <a:gd name="connsiteX25810" fmla="*/ 3942531 w 12207421"/>
              <a:gd name="connsiteY25810" fmla="*/ 1858332 h 6933129"/>
              <a:gd name="connsiteX25811" fmla="*/ 7422844 w 12207421"/>
              <a:gd name="connsiteY25811" fmla="*/ 1846945 h 6933129"/>
              <a:gd name="connsiteX25812" fmla="*/ 7430604 w 12207421"/>
              <a:gd name="connsiteY25812" fmla="*/ 1852588 h 6933129"/>
              <a:gd name="connsiteX25813" fmla="*/ 7434836 w 12207421"/>
              <a:gd name="connsiteY25813" fmla="*/ 1924543 h 6933129"/>
              <a:gd name="connsiteX25814" fmla="*/ 7428487 w 12207421"/>
              <a:gd name="connsiteY25814" fmla="*/ 1932303 h 6933129"/>
              <a:gd name="connsiteX25815" fmla="*/ 7427782 w 12207421"/>
              <a:gd name="connsiteY25815" fmla="*/ 1932303 h 6933129"/>
              <a:gd name="connsiteX25816" fmla="*/ 7420727 w 12207421"/>
              <a:gd name="connsiteY25816" fmla="*/ 1925954 h 6933129"/>
              <a:gd name="connsiteX25817" fmla="*/ 7416494 w 12207421"/>
              <a:gd name="connsiteY25817" fmla="*/ 1854704 h 6933129"/>
              <a:gd name="connsiteX25818" fmla="*/ 7422844 w 12207421"/>
              <a:gd name="connsiteY25818" fmla="*/ 1846945 h 6933129"/>
              <a:gd name="connsiteX25819" fmla="*/ 6337176 w 12207421"/>
              <a:gd name="connsiteY25819" fmla="*/ 1844828 h 6933129"/>
              <a:gd name="connsiteX25820" fmla="*/ 6344936 w 12207421"/>
              <a:gd name="connsiteY25820" fmla="*/ 1851177 h 6933129"/>
              <a:gd name="connsiteX25821" fmla="*/ 6338587 w 12207421"/>
              <a:gd name="connsiteY25821" fmla="*/ 1858937 h 6933129"/>
              <a:gd name="connsiteX25822" fmla="*/ 6308253 w 12207421"/>
              <a:gd name="connsiteY25822" fmla="*/ 1880100 h 6933129"/>
              <a:gd name="connsiteX25823" fmla="*/ 6298377 w 12207421"/>
              <a:gd name="connsiteY25823" fmla="*/ 1920310 h 6933129"/>
              <a:gd name="connsiteX25824" fmla="*/ 6316719 w 12207421"/>
              <a:gd name="connsiteY25824" fmla="*/ 2024716 h 6933129"/>
              <a:gd name="connsiteX25825" fmla="*/ 6337176 w 12207421"/>
              <a:gd name="connsiteY25825" fmla="*/ 2052934 h 6933129"/>
              <a:gd name="connsiteX25826" fmla="*/ 6363278 w 12207421"/>
              <a:gd name="connsiteY25826" fmla="*/ 2049407 h 6933129"/>
              <a:gd name="connsiteX25827" fmla="*/ 6373154 w 12207421"/>
              <a:gd name="connsiteY25827" fmla="*/ 2047291 h 6933129"/>
              <a:gd name="connsiteX25828" fmla="*/ 6375271 w 12207421"/>
              <a:gd name="connsiteY25828" fmla="*/ 2057167 h 6933129"/>
              <a:gd name="connsiteX25829" fmla="*/ 6349169 w 12207421"/>
              <a:gd name="connsiteY25829" fmla="*/ 2070570 h 6933129"/>
              <a:gd name="connsiteX25830" fmla="*/ 6330122 w 12207421"/>
              <a:gd name="connsiteY25830" fmla="*/ 2065632 h 6933129"/>
              <a:gd name="connsiteX25831" fmla="*/ 6304021 w 12207421"/>
              <a:gd name="connsiteY25831" fmla="*/ 2031065 h 6933129"/>
              <a:gd name="connsiteX25832" fmla="*/ 6284267 w 12207421"/>
              <a:gd name="connsiteY25832" fmla="*/ 1920310 h 6933129"/>
              <a:gd name="connsiteX25833" fmla="*/ 6296261 w 12207421"/>
              <a:gd name="connsiteY25833" fmla="*/ 1873751 h 6933129"/>
              <a:gd name="connsiteX25834" fmla="*/ 6337176 w 12207421"/>
              <a:gd name="connsiteY25834" fmla="*/ 1844828 h 6933129"/>
              <a:gd name="connsiteX25835" fmla="*/ 10324324 w 12207421"/>
              <a:gd name="connsiteY25835" fmla="*/ 1841301 h 6933129"/>
              <a:gd name="connsiteX25836" fmla="*/ 10331378 w 12207421"/>
              <a:gd name="connsiteY25836" fmla="*/ 1849766 h 6933129"/>
              <a:gd name="connsiteX25837" fmla="*/ 10329262 w 12207421"/>
              <a:gd name="connsiteY25837" fmla="*/ 1873045 h 6933129"/>
              <a:gd name="connsiteX25838" fmla="*/ 10345487 w 12207421"/>
              <a:gd name="connsiteY25838" fmla="*/ 1868107 h 6933129"/>
              <a:gd name="connsiteX25839" fmla="*/ 10353952 w 12207421"/>
              <a:gd name="connsiteY25839" fmla="*/ 1873751 h 6933129"/>
              <a:gd name="connsiteX25840" fmla="*/ 10348309 w 12207421"/>
              <a:gd name="connsiteY25840" fmla="*/ 1882216 h 6933129"/>
              <a:gd name="connsiteX25841" fmla="*/ 10327146 w 12207421"/>
              <a:gd name="connsiteY25841" fmla="*/ 1888565 h 6933129"/>
              <a:gd name="connsiteX25842" fmla="*/ 10325735 w 12207421"/>
              <a:gd name="connsiteY25842" fmla="*/ 1901263 h 6933129"/>
              <a:gd name="connsiteX25843" fmla="*/ 10318680 w 12207421"/>
              <a:gd name="connsiteY25843" fmla="*/ 1907612 h 6933129"/>
              <a:gd name="connsiteX25844" fmla="*/ 10317975 w 12207421"/>
              <a:gd name="connsiteY25844" fmla="*/ 1907612 h 6933129"/>
              <a:gd name="connsiteX25845" fmla="*/ 10311626 w 12207421"/>
              <a:gd name="connsiteY25845" fmla="*/ 1899852 h 6933129"/>
              <a:gd name="connsiteX25846" fmla="*/ 10312332 w 12207421"/>
              <a:gd name="connsiteY25846" fmla="*/ 1895620 h 6933129"/>
              <a:gd name="connsiteX25847" fmla="*/ 10305982 w 12207421"/>
              <a:gd name="connsiteY25847" fmla="*/ 1899147 h 6933129"/>
              <a:gd name="connsiteX25848" fmla="*/ 10302454 w 12207421"/>
              <a:gd name="connsiteY25848" fmla="*/ 1899852 h 6933129"/>
              <a:gd name="connsiteX25849" fmla="*/ 10296105 w 12207421"/>
              <a:gd name="connsiteY25849" fmla="*/ 1896325 h 6933129"/>
              <a:gd name="connsiteX25850" fmla="*/ 10298222 w 12207421"/>
              <a:gd name="connsiteY25850" fmla="*/ 1886449 h 6933129"/>
              <a:gd name="connsiteX25851" fmla="*/ 10313742 w 12207421"/>
              <a:gd name="connsiteY25851" fmla="*/ 1878689 h 6933129"/>
              <a:gd name="connsiteX25852" fmla="*/ 10316564 w 12207421"/>
              <a:gd name="connsiteY25852" fmla="*/ 1847650 h 6933129"/>
              <a:gd name="connsiteX25853" fmla="*/ 10324324 w 12207421"/>
              <a:gd name="connsiteY25853" fmla="*/ 1841301 h 6933129"/>
              <a:gd name="connsiteX25854" fmla="*/ 4635276 w 12207421"/>
              <a:gd name="connsiteY25854" fmla="*/ 1833641 h 6933129"/>
              <a:gd name="connsiteX25855" fmla="*/ 4657144 w 12207421"/>
              <a:gd name="connsiteY25855" fmla="*/ 1839284 h 6933129"/>
              <a:gd name="connsiteX25856" fmla="*/ 4662788 w 12207421"/>
              <a:gd name="connsiteY25856" fmla="*/ 1855510 h 6933129"/>
              <a:gd name="connsiteX25857" fmla="*/ 4654323 w 12207421"/>
              <a:gd name="connsiteY25857" fmla="*/ 1861153 h 6933129"/>
              <a:gd name="connsiteX25858" fmla="*/ 4648679 w 12207421"/>
              <a:gd name="connsiteY25858" fmla="*/ 1852688 h 6933129"/>
              <a:gd name="connsiteX25859" fmla="*/ 4647268 w 12207421"/>
              <a:gd name="connsiteY25859" fmla="*/ 1849161 h 6933129"/>
              <a:gd name="connsiteX25860" fmla="*/ 4638803 w 12207421"/>
              <a:gd name="connsiteY25860" fmla="*/ 1847044 h 6933129"/>
              <a:gd name="connsiteX25861" fmla="*/ 4623283 w 12207421"/>
              <a:gd name="connsiteY25861" fmla="*/ 1862564 h 6933129"/>
              <a:gd name="connsiteX25862" fmla="*/ 4603531 w 12207421"/>
              <a:gd name="connsiteY25862" fmla="*/ 2010001 h 6933129"/>
              <a:gd name="connsiteX25863" fmla="*/ 4650796 w 12207421"/>
              <a:gd name="connsiteY25863" fmla="*/ 2069258 h 6933129"/>
              <a:gd name="connsiteX25864" fmla="*/ 4655734 w 12207421"/>
              <a:gd name="connsiteY25864" fmla="*/ 2077723 h 6933129"/>
              <a:gd name="connsiteX25865" fmla="*/ 4648679 w 12207421"/>
              <a:gd name="connsiteY25865" fmla="*/ 2083367 h 6933129"/>
              <a:gd name="connsiteX25866" fmla="*/ 4647974 w 12207421"/>
              <a:gd name="connsiteY25866" fmla="*/ 2082662 h 6933129"/>
              <a:gd name="connsiteX25867" fmla="*/ 4590126 w 12207421"/>
              <a:gd name="connsiteY25867" fmla="*/ 2013528 h 6933129"/>
              <a:gd name="connsiteX25868" fmla="*/ 4611291 w 12207421"/>
              <a:gd name="connsiteY25868" fmla="*/ 1855510 h 6933129"/>
              <a:gd name="connsiteX25869" fmla="*/ 4635276 w 12207421"/>
              <a:gd name="connsiteY25869" fmla="*/ 1833641 h 6933129"/>
              <a:gd name="connsiteX25870" fmla="*/ 10258012 w 12207421"/>
              <a:gd name="connsiteY25870" fmla="*/ 1831425 h 6933129"/>
              <a:gd name="connsiteX25871" fmla="*/ 10272826 w 12207421"/>
              <a:gd name="connsiteY25871" fmla="*/ 1842007 h 6933129"/>
              <a:gd name="connsiteX25872" fmla="*/ 10270005 w 12207421"/>
              <a:gd name="connsiteY25872" fmla="*/ 1851177 h 6933129"/>
              <a:gd name="connsiteX25873" fmla="*/ 10260833 w 12207421"/>
              <a:gd name="connsiteY25873" fmla="*/ 1848356 h 6933129"/>
              <a:gd name="connsiteX25874" fmla="*/ 10253779 w 12207421"/>
              <a:gd name="connsiteY25874" fmla="*/ 1844828 h 6933129"/>
              <a:gd name="connsiteX25875" fmla="*/ 10284113 w 12207421"/>
              <a:gd name="connsiteY25875" fmla="*/ 1963343 h 6933129"/>
              <a:gd name="connsiteX25876" fmla="*/ 10280586 w 12207421"/>
              <a:gd name="connsiteY25876" fmla="*/ 1972514 h 6933129"/>
              <a:gd name="connsiteX25877" fmla="*/ 10277764 w 12207421"/>
              <a:gd name="connsiteY25877" fmla="*/ 1973220 h 6933129"/>
              <a:gd name="connsiteX25878" fmla="*/ 10271415 w 12207421"/>
              <a:gd name="connsiteY25878" fmla="*/ 1968987 h 6933129"/>
              <a:gd name="connsiteX25879" fmla="*/ 10251663 w 12207421"/>
              <a:gd name="connsiteY25879" fmla="*/ 1909025 h 6933129"/>
              <a:gd name="connsiteX25880" fmla="*/ 10231205 w 12207421"/>
              <a:gd name="connsiteY25880" fmla="*/ 1945002 h 6933129"/>
              <a:gd name="connsiteX25881" fmla="*/ 10225561 w 12207421"/>
              <a:gd name="connsiteY25881" fmla="*/ 1944297 h 6933129"/>
              <a:gd name="connsiteX25882" fmla="*/ 10206514 w 12207421"/>
              <a:gd name="connsiteY25882" fmla="*/ 1905497 h 6933129"/>
              <a:gd name="connsiteX25883" fmla="*/ 10215684 w 12207421"/>
              <a:gd name="connsiteY25883" fmla="*/ 1866697 h 6933129"/>
              <a:gd name="connsiteX25884" fmla="*/ 10234027 w 12207421"/>
              <a:gd name="connsiteY25884" fmla="*/ 1836363 h 6933129"/>
              <a:gd name="connsiteX25885" fmla="*/ 10258012 w 12207421"/>
              <a:gd name="connsiteY25885" fmla="*/ 1831425 h 6933129"/>
              <a:gd name="connsiteX25886" fmla="*/ 6730109 w 12207421"/>
              <a:gd name="connsiteY25886" fmla="*/ 1830014 h 6933129"/>
              <a:gd name="connsiteX25887" fmla="*/ 6760443 w 12207421"/>
              <a:gd name="connsiteY25887" fmla="*/ 1852588 h 6933129"/>
              <a:gd name="connsiteX25888" fmla="*/ 6763970 w 12207421"/>
              <a:gd name="connsiteY25888" fmla="*/ 1880100 h 6933129"/>
              <a:gd name="connsiteX25889" fmla="*/ 6780901 w 12207421"/>
              <a:gd name="connsiteY25889" fmla="*/ 1881511 h 6933129"/>
              <a:gd name="connsiteX25890" fmla="*/ 6787249 w 12207421"/>
              <a:gd name="connsiteY25890" fmla="*/ 1889271 h 6933129"/>
              <a:gd name="connsiteX25891" fmla="*/ 6780195 w 12207421"/>
              <a:gd name="connsiteY25891" fmla="*/ 1895620 h 6933129"/>
              <a:gd name="connsiteX25892" fmla="*/ 6779490 w 12207421"/>
              <a:gd name="connsiteY25892" fmla="*/ 1895620 h 6933129"/>
              <a:gd name="connsiteX25893" fmla="*/ 6752683 w 12207421"/>
              <a:gd name="connsiteY25893" fmla="*/ 1894209 h 6933129"/>
              <a:gd name="connsiteX25894" fmla="*/ 6747039 w 12207421"/>
              <a:gd name="connsiteY25894" fmla="*/ 1890682 h 6933129"/>
              <a:gd name="connsiteX25895" fmla="*/ 6748449 w 12207421"/>
              <a:gd name="connsiteY25895" fmla="*/ 1882922 h 6933129"/>
              <a:gd name="connsiteX25896" fmla="*/ 6747744 w 12207421"/>
              <a:gd name="connsiteY25896" fmla="*/ 1858937 h 6933129"/>
              <a:gd name="connsiteX25897" fmla="*/ 6728697 w 12207421"/>
              <a:gd name="connsiteY25897" fmla="*/ 1844123 h 6933129"/>
              <a:gd name="connsiteX25898" fmla="*/ 6722348 w 12207421"/>
              <a:gd name="connsiteY25898" fmla="*/ 1836363 h 6933129"/>
              <a:gd name="connsiteX25899" fmla="*/ 6730109 w 12207421"/>
              <a:gd name="connsiteY25899" fmla="*/ 1830014 h 6933129"/>
              <a:gd name="connsiteX25900" fmla="*/ 10067542 w 12207421"/>
              <a:gd name="connsiteY25900" fmla="*/ 1827898 h 6933129"/>
              <a:gd name="connsiteX25901" fmla="*/ 10071774 w 12207421"/>
              <a:gd name="connsiteY25901" fmla="*/ 1835658 h 6933129"/>
              <a:gd name="connsiteX25902" fmla="*/ 10055549 w 12207421"/>
              <a:gd name="connsiteY25902" fmla="*/ 1885744 h 6933129"/>
              <a:gd name="connsiteX25903" fmla="*/ 10059076 w 12207421"/>
              <a:gd name="connsiteY25903" fmla="*/ 1887860 h 6933129"/>
              <a:gd name="connsiteX25904" fmla="*/ 10061898 w 12207421"/>
              <a:gd name="connsiteY25904" fmla="*/ 1897737 h 6933129"/>
              <a:gd name="connsiteX25905" fmla="*/ 10055549 w 12207421"/>
              <a:gd name="connsiteY25905" fmla="*/ 1901265 h 6933129"/>
              <a:gd name="connsiteX25906" fmla="*/ 10052022 w 12207421"/>
              <a:gd name="connsiteY25906" fmla="*/ 1900559 h 6933129"/>
              <a:gd name="connsiteX25907" fmla="*/ 10050611 w 12207421"/>
              <a:gd name="connsiteY25907" fmla="*/ 1899854 h 6933129"/>
              <a:gd name="connsiteX25908" fmla="*/ 10032270 w 12207421"/>
              <a:gd name="connsiteY25908" fmla="*/ 1957700 h 6933129"/>
              <a:gd name="connsiteX25909" fmla="*/ 10030859 w 12207421"/>
              <a:gd name="connsiteY25909" fmla="*/ 1962638 h 6933129"/>
              <a:gd name="connsiteX25910" fmla="*/ 10037208 w 12207421"/>
              <a:gd name="connsiteY25910" fmla="*/ 1964049 h 6933129"/>
              <a:gd name="connsiteX25911" fmla="*/ 10038618 w 12207421"/>
              <a:gd name="connsiteY25911" fmla="*/ 1973925 h 6933129"/>
              <a:gd name="connsiteX25912" fmla="*/ 10030859 w 12207421"/>
              <a:gd name="connsiteY25912" fmla="*/ 1984507 h 6933129"/>
              <a:gd name="connsiteX25913" fmla="*/ 10025215 w 12207421"/>
              <a:gd name="connsiteY25913" fmla="*/ 1987329 h 6933129"/>
              <a:gd name="connsiteX25914" fmla="*/ 10019572 w 12207421"/>
              <a:gd name="connsiteY25914" fmla="*/ 1983801 h 6933129"/>
              <a:gd name="connsiteX25915" fmla="*/ 10019572 w 12207421"/>
              <a:gd name="connsiteY25915" fmla="*/ 1954173 h 6933129"/>
              <a:gd name="connsiteX25916" fmla="*/ 10039324 w 12207421"/>
              <a:gd name="connsiteY25916" fmla="*/ 1893504 h 6933129"/>
              <a:gd name="connsiteX25917" fmla="*/ 9975834 w 12207421"/>
              <a:gd name="connsiteY25917" fmla="*/ 1843417 h 6933129"/>
              <a:gd name="connsiteX25918" fmla="*/ 9975834 w 12207421"/>
              <a:gd name="connsiteY25918" fmla="*/ 1833541 h 6933129"/>
              <a:gd name="connsiteX25919" fmla="*/ 9985710 w 12207421"/>
              <a:gd name="connsiteY25919" fmla="*/ 1833541 h 6933129"/>
              <a:gd name="connsiteX25920" fmla="*/ 10043556 w 12207421"/>
              <a:gd name="connsiteY25920" fmla="*/ 1879395 h 6933129"/>
              <a:gd name="connsiteX25921" fmla="*/ 10058371 w 12207421"/>
              <a:gd name="connsiteY25921" fmla="*/ 1832130 h 6933129"/>
              <a:gd name="connsiteX25922" fmla="*/ 10067542 w 12207421"/>
              <a:gd name="connsiteY25922" fmla="*/ 1827898 h 6933129"/>
              <a:gd name="connsiteX25923" fmla="*/ 9240059 w 12207421"/>
              <a:gd name="connsiteY25923" fmla="*/ 1820843 h 6933129"/>
              <a:gd name="connsiteX25924" fmla="*/ 9240764 w 12207421"/>
              <a:gd name="connsiteY25924" fmla="*/ 1830720 h 6933129"/>
              <a:gd name="connsiteX25925" fmla="*/ 9216074 w 12207421"/>
              <a:gd name="connsiteY25925" fmla="*/ 1861054 h 6933129"/>
              <a:gd name="connsiteX25926" fmla="*/ 9210430 w 12207421"/>
              <a:gd name="connsiteY25926" fmla="*/ 1863876 h 6933129"/>
              <a:gd name="connsiteX25927" fmla="*/ 9206198 w 12207421"/>
              <a:gd name="connsiteY25927" fmla="*/ 1861760 h 6933129"/>
              <a:gd name="connsiteX25928" fmla="*/ 9205492 w 12207421"/>
              <a:gd name="connsiteY25928" fmla="*/ 1851884 h 6933129"/>
              <a:gd name="connsiteX25929" fmla="*/ 9230183 w 12207421"/>
              <a:gd name="connsiteY25929" fmla="*/ 1821549 h 6933129"/>
              <a:gd name="connsiteX25930" fmla="*/ 9240059 w 12207421"/>
              <a:gd name="connsiteY25930" fmla="*/ 1820843 h 6933129"/>
              <a:gd name="connsiteX25931" fmla="*/ 10155724 w 12207421"/>
              <a:gd name="connsiteY25931" fmla="*/ 1820138 h 6933129"/>
              <a:gd name="connsiteX25932" fmla="*/ 10162778 w 12207421"/>
              <a:gd name="connsiteY25932" fmla="*/ 1827192 h 6933129"/>
              <a:gd name="connsiteX25933" fmla="*/ 10162072 w 12207421"/>
              <a:gd name="connsiteY25933" fmla="*/ 1880100 h 6933129"/>
              <a:gd name="connsiteX25934" fmla="*/ 10173360 w 12207421"/>
              <a:gd name="connsiteY25934" fmla="*/ 1879395 h 6933129"/>
              <a:gd name="connsiteX25935" fmla="*/ 10180414 w 12207421"/>
              <a:gd name="connsiteY25935" fmla="*/ 1886449 h 6933129"/>
              <a:gd name="connsiteX25936" fmla="*/ 10173360 w 12207421"/>
              <a:gd name="connsiteY25936" fmla="*/ 1893504 h 6933129"/>
              <a:gd name="connsiteX25937" fmla="*/ 10162072 w 12207421"/>
              <a:gd name="connsiteY25937" fmla="*/ 1894209 h 6933129"/>
              <a:gd name="connsiteX25938" fmla="*/ 10164189 w 12207421"/>
              <a:gd name="connsiteY25938" fmla="*/ 1937947 h 6933129"/>
              <a:gd name="connsiteX25939" fmla="*/ 10157134 w 12207421"/>
              <a:gd name="connsiteY25939" fmla="*/ 1951350 h 6933129"/>
              <a:gd name="connsiteX25940" fmla="*/ 10154313 w 12207421"/>
              <a:gd name="connsiteY25940" fmla="*/ 1952055 h 6933129"/>
              <a:gd name="connsiteX25941" fmla="*/ 10147258 w 12207421"/>
              <a:gd name="connsiteY25941" fmla="*/ 1947823 h 6933129"/>
              <a:gd name="connsiteX25942" fmla="*/ 10147963 w 12207421"/>
              <a:gd name="connsiteY25942" fmla="*/ 1936536 h 6933129"/>
              <a:gd name="connsiteX25943" fmla="*/ 10150080 w 12207421"/>
              <a:gd name="connsiteY25943" fmla="*/ 1935125 h 6933129"/>
              <a:gd name="connsiteX25944" fmla="*/ 10147963 w 12207421"/>
              <a:gd name="connsiteY25944" fmla="*/ 1896325 h 6933129"/>
              <a:gd name="connsiteX25945" fmla="*/ 10114101 w 12207421"/>
              <a:gd name="connsiteY25945" fmla="*/ 1909729 h 6933129"/>
              <a:gd name="connsiteX25946" fmla="*/ 10110574 w 12207421"/>
              <a:gd name="connsiteY25946" fmla="*/ 1910434 h 6933129"/>
              <a:gd name="connsiteX25947" fmla="*/ 10104225 w 12207421"/>
              <a:gd name="connsiteY25947" fmla="*/ 1906907 h 6933129"/>
              <a:gd name="connsiteX25948" fmla="*/ 10107047 w 12207421"/>
              <a:gd name="connsiteY25948" fmla="*/ 1897736 h 6933129"/>
              <a:gd name="connsiteX25949" fmla="*/ 10147963 w 12207421"/>
              <a:gd name="connsiteY25949" fmla="*/ 1882217 h 6933129"/>
              <a:gd name="connsiteX25950" fmla="*/ 10148669 w 12207421"/>
              <a:gd name="connsiteY25950" fmla="*/ 1827192 h 6933129"/>
              <a:gd name="connsiteX25951" fmla="*/ 10155724 w 12207421"/>
              <a:gd name="connsiteY25951" fmla="*/ 1820138 h 6933129"/>
              <a:gd name="connsiteX25952" fmla="*/ 6803474 w 12207421"/>
              <a:gd name="connsiteY25952" fmla="*/ 1804618 h 6933129"/>
              <a:gd name="connsiteX25953" fmla="*/ 6813351 w 12207421"/>
              <a:gd name="connsiteY25953" fmla="*/ 1804618 h 6933129"/>
              <a:gd name="connsiteX25954" fmla="*/ 6866259 w 12207421"/>
              <a:gd name="connsiteY25954" fmla="*/ 1933008 h 6933129"/>
              <a:gd name="connsiteX25955" fmla="*/ 6804180 w 12207421"/>
              <a:gd name="connsiteY25955" fmla="*/ 2057166 h 6933129"/>
              <a:gd name="connsiteX25956" fmla="*/ 6799947 w 12207421"/>
              <a:gd name="connsiteY25956" fmla="*/ 2058577 h 6933129"/>
              <a:gd name="connsiteX25957" fmla="*/ 6797126 w 12207421"/>
              <a:gd name="connsiteY25957" fmla="*/ 2057872 h 6933129"/>
              <a:gd name="connsiteX25958" fmla="*/ 6780195 w 12207421"/>
              <a:gd name="connsiteY25958" fmla="*/ 2028243 h 6933129"/>
              <a:gd name="connsiteX25959" fmla="*/ 6788660 w 12207421"/>
              <a:gd name="connsiteY25959" fmla="*/ 2022600 h 6933129"/>
              <a:gd name="connsiteX25960" fmla="*/ 6794304 w 12207421"/>
              <a:gd name="connsiteY25960" fmla="*/ 2031065 h 6933129"/>
              <a:gd name="connsiteX25961" fmla="*/ 6798536 w 12207421"/>
              <a:gd name="connsiteY25961" fmla="*/ 2043057 h 6933129"/>
              <a:gd name="connsiteX25962" fmla="*/ 6851444 w 12207421"/>
              <a:gd name="connsiteY25962" fmla="*/ 1932303 h 6933129"/>
              <a:gd name="connsiteX25963" fmla="*/ 6803474 w 12207421"/>
              <a:gd name="connsiteY25963" fmla="*/ 1814494 h 6933129"/>
              <a:gd name="connsiteX25964" fmla="*/ 6803474 w 12207421"/>
              <a:gd name="connsiteY25964" fmla="*/ 1804618 h 6933129"/>
              <a:gd name="connsiteX25965" fmla="*/ 10369471 w 12207421"/>
              <a:gd name="connsiteY25965" fmla="*/ 1801091 h 6933129"/>
              <a:gd name="connsiteX25966" fmla="*/ 10377232 w 12207421"/>
              <a:gd name="connsiteY25966" fmla="*/ 1807440 h 6933129"/>
              <a:gd name="connsiteX25967" fmla="*/ 10380759 w 12207421"/>
              <a:gd name="connsiteY25967" fmla="*/ 1870224 h 6933129"/>
              <a:gd name="connsiteX25968" fmla="*/ 10386403 w 12207421"/>
              <a:gd name="connsiteY25968" fmla="*/ 1859643 h 6933129"/>
              <a:gd name="connsiteX25969" fmla="*/ 10398395 w 12207421"/>
              <a:gd name="connsiteY25969" fmla="*/ 1844828 h 6933129"/>
              <a:gd name="connsiteX25970" fmla="*/ 10430140 w 12207421"/>
              <a:gd name="connsiteY25970" fmla="*/ 1852588 h 6933129"/>
              <a:gd name="connsiteX25971" fmla="*/ 10433667 w 12207421"/>
              <a:gd name="connsiteY25971" fmla="*/ 1882922 h 6933129"/>
              <a:gd name="connsiteX25972" fmla="*/ 10403333 w 12207421"/>
              <a:gd name="connsiteY25972" fmla="*/ 1914667 h 6933129"/>
              <a:gd name="connsiteX25973" fmla="*/ 10382876 w 12207421"/>
              <a:gd name="connsiteY25973" fmla="*/ 1918900 h 6933129"/>
              <a:gd name="connsiteX25974" fmla="*/ 10359595 w 12207421"/>
              <a:gd name="connsiteY25974" fmla="*/ 1913256 h 6933129"/>
              <a:gd name="connsiteX25975" fmla="*/ 10356773 w 12207421"/>
              <a:gd name="connsiteY25975" fmla="*/ 1903380 h 6933129"/>
              <a:gd name="connsiteX25976" fmla="*/ 10366649 w 12207421"/>
              <a:gd name="connsiteY25976" fmla="*/ 1900558 h 6933129"/>
              <a:gd name="connsiteX25977" fmla="*/ 10371914 w 12207421"/>
              <a:gd name="connsiteY25977" fmla="*/ 1902071 h 6933129"/>
              <a:gd name="connsiteX25978" fmla="*/ 10373705 w 12207421"/>
              <a:gd name="connsiteY25978" fmla="*/ 1904085 h 6933129"/>
              <a:gd name="connsiteX25979" fmla="*/ 10375726 w 12207421"/>
              <a:gd name="connsiteY25979" fmla="*/ 1903166 h 6933129"/>
              <a:gd name="connsiteX25980" fmla="*/ 10381993 w 12207421"/>
              <a:gd name="connsiteY25980" fmla="*/ 1904967 h 6933129"/>
              <a:gd name="connsiteX25981" fmla="*/ 10398395 w 12207421"/>
              <a:gd name="connsiteY25981" fmla="*/ 1901969 h 6933129"/>
              <a:gd name="connsiteX25982" fmla="*/ 10419558 w 12207421"/>
              <a:gd name="connsiteY25982" fmla="*/ 1880100 h 6933129"/>
              <a:gd name="connsiteX25983" fmla="*/ 10418148 w 12207421"/>
              <a:gd name="connsiteY25983" fmla="*/ 1861759 h 6933129"/>
              <a:gd name="connsiteX25984" fmla="*/ 10405449 w 12207421"/>
              <a:gd name="connsiteY25984" fmla="*/ 1857526 h 6933129"/>
              <a:gd name="connsiteX25985" fmla="*/ 10399101 w 12207421"/>
              <a:gd name="connsiteY25985" fmla="*/ 1866697 h 6933129"/>
              <a:gd name="connsiteX25986" fmla="*/ 10381465 w 12207421"/>
              <a:gd name="connsiteY25986" fmla="*/ 1900558 h 6933129"/>
              <a:gd name="connsiteX25987" fmla="*/ 10375726 w 12207421"/>
              <a:gd name="connsiteY25987" fmla="*/ 1903166 h 6933129"/>
              <a:gd name="connsiteX25988" fmla="*/ 10371914 w 12207421"/>
              <a:gd name="connsiteY25988" fmla="*/ 1902071 h 6933129"/>
              <a:gd name="connsiteX25989" fmla="*/ 10368060 w 12207421"/>
              <a:gd name="connsiteY25989" fmla="*/ 1897736 h 6933129"/>
              <a:gd name="connsiteX25990" fmla="*/ 10363122 w 12207421"/>
              <a:gd name="connsiteY25990" fmla="*/ 1808851 h 6933129"/>
              <a:gd name="connsiteX25991" fmla="*/ 10369471 w 12207421"/>
              <a:gd name="connsiteY25991" fmla="*/ 1801091 h 6933129"/>
              <a:gd name="connsiteX25992" fmla="*/ 4128767 w 12207421"/>
              <a:gd name="connsiteY25992" fmla="*/ 1791317 h 6933129"/>
              <a:gd name="connsiteX25993" fmla="*/ 4136527 w 12207421"/>
              <a:gd name="connsiteY25993" fmla="*/ 1796961 h 6933129"/>
              <a:gd name="connsiteX25994" fmla="*/ 4139349 w 12207421"/>
              <a:gd name="connsiteY25994" fmla="*/ 1816005 h 6933129"/>
              <a:gd name="connsiteX25995" fmla="*/ 4133705 w 12207421"/>
              <a:gd name="connsiteY25995" fmla="*/ 1823765 h 6933129"/>
              <a:gd name="connsiteX25996" fmla="*/ 4133000 w 12207421"/>
              <a:gd name="connsiteY25996" fmla="*/ 1823765 h 6933129"/>
              <a:gd name="connsiteX25997" fmla="*/ 4125945 w 12207421"/>
              <a:gd name="connsiteY25997" fmla="*/ 1818121 h 6933129"/>
              <a:gd name="connsiteX25998" fmla="*/ 4123124 w 12207421"/>
              <a:gd name="connsiteY25998" fmla="*/ 1799079 h 6933129"/>
              <a:gd name="connsiteX25999" fmla="*/ 4128767 w 12207421"/>
              <a:gd name="connsiteY25999" fmla="*/ 1791317 h 6933129"/>
              <a:gd name="connsiteX26000" fmla="*/ 4006020 w 12207421"/>
              <a:gd name="connsiteY26000" fmla="*/ 1789905 h 6933129"/>
              <a:gd name="connsiteX26001" fmla="*/ 4015897 w 12207421"/>
              <a:gd name="connsiteY26001" fmla="*/ 1789905 h 6933129"/>
              <a:gd name="connsiteX26002" fmla="*/ 4015897 w 12207421"/>
              <a:gd name="connsiteY26002" fmla="*/ 1799784 h 6933129"/>
              <a:gd name="connsiteX26003" fmla="*/ 3999672 w 12207421"/>
              <a:gd name="connsiteY26003" fmla="*/ 1816005 h 6933129"/>
              <a:gd name="connsiteX26004" fmla="*/ 3994733 w 12207421"/>
              <a:gd name="connsiteY26004" fmla="*/ 1818122 h 6933129"/>
              <a:gd name="connsiteX26005" fmla="*/ 3989795 w 12207421"/>
              <a:gd name="connsiteY26005" fmla="*/ 1816005 h 6933129"/>
              <a:gd name="connsiteX26006" fmla="*/ 3989795 w 12207421"/>
              <a:gd name="connsiteY26006" fmla="*/ 1806129 h 6933129"/>
              <a:gd name="connsiteX26007" fmla="*/ 9453102 w 12207421"/>
              <a:gd name="connsiteY26007" fmla="*/ 1789098 h 6933129"/>
              <a:gd name="connsiteX26008" fmla="*/ 9460157 w 12207421"/>
              <a:gd name="connsiteY26008" fmla="*/ 1796152 h 6933129"/>
              <a:gd name="connsiteX26009" fmla="*/ 9460157 w 12207421"/>
              <a:gd name="connsiteY26009" fmla="*/ 1807439 h 6933129"/>
              <a:gd name="connsiteX26010" fmla="*/ 9453102 w 12207421"/>
              <a:gd name="connsiteY26010" fmla="*/ 1814494 h 6933129"/>
              <a:gd name="connsiteX26011" fmla="*/ 9446048 w 12207421"/>
              <a:gd name="connsiteY26011" fmla="*/ 1807439 h 6933129"/>
              <a:gd name="connsiteX26012" fmla="*/ 9446048 w 12207421"/>
              <a:gd name="connsiteY26012" fmla="*/ 1796152 h 6933129"/>
              <a:gd name="connsiteX26013" fmla="*/ 9453102 w 12207421"/>
              <a:gd name="connsiteY26013" fmla="*/ 1789098 h 6933129"/>
              <a:gd name="connsiteX26014" fmla="*/ 10438605 w 12207421"/>
              <a:gd name="connsiteY26014" fmla="*/ 1786276 h 6933129"/>
              <a:gd name="connsiteX26015" fmla="*/ 10448481 w 12207421"/>
              <a:gd name="connsiteY26015" fmla="*/ 1786276 h 6933129"/>
              <a:gd name="connsiteX26016" fmla="*/ 10481637 w 12207421"/>
              <a:gd name="connsiteY26016" fmla="*/ 1880101 h 6933129"/>
              <a:gd name="connsiteX26017" fmla="*/ 10427318 w 12207421"/>
              <a:gd name="connsiteY26017" fmla="*/ 1963343 h 6933129"/>
              <a:gd name="connsiteX26018" fmla="*/ 10423791 w 12207421"/>
              <a:gd name="connsiteY26018" fmla="*/ 1964048 h 6933129"/>
              <a:gd name="connsiteX26019" fmla="*/ 10420262 w 12207421"/>
              <a:gd name="connsiteY26019" fmla="*/ 1962638 h 6933129"/>
              <a:gd name="connsiteX26020" fmla="*/ 10411797 w 12207421"/>
              <a:gd name="connsiteY26020" fmla="*/ 1956994 h 6933129"/>
              <a:gd name="connsiteX26021" fmla="*/ 10409681 w 12207421"/>
              <a:gd name="connsiteY26021" fmla="*/ 1947118 h 6933129"/>
              <a:gd name="connsiteX26022" fmla="*/ 10419557 w 12207421"/>
              <a:gd name="connsiteY26022" fmla="*/ 1945002 h 6933129"/>
              <a:gd name="connsiteX26023" fmla="*/ 10424496 w 12207421"/>
              <a:gd name="connsiteY26023" fmla="*/ 1947823 h 6933129"/>
              <a:gd name="connsiteX26024" fmla="*/ 10468233 w 12207421"/>
              <a:gd name="connsiteY26024" fmla="*/ 1877279 h 6933129"/>
              <a:gd name="connsiteX26025" fmla="*/ 10438605 w 12207421"/>
              <a:gd name="connsiteY26025" fmla="*/ 1796152 h 6933129"/>
              <a:gd name="connsiteX26026" fmla="*/ 10438605 w 12207421"/>
              <a:gd name="connsiteY26026" fmla="*/ 1786276 h 6933129"/>
              <a:gd name="connsiteX26027" fmla="*/ 8798454 w 12207421"/>
              <a:gd name="connsiteY26027" fmla="*/ 1782749 h 6933129"/>
              <a:gd name="connsiteX26028" fmla="*/ 8808330 w 12207421"/>
              <a:gd name="connsiteY26028" fmla="*/ 1791214 h 6933129"/>
              <a:gd name="connsiteX26029" fmla="*/ 8799865 w 12207421"/>
              <a:gd name="connsiteY26029" fmla="*/ 1801090 h 6933129"/>
              <a:gd name="connsiteX26030" fmla="*/ 8127578 w 12207421"/>
              <a:gd name="connsiteY26030" fmla="*/ 1842711 h 6933129"/>
              <a:gd name="connsiteX26031" fmla="*/ 8126873 w 12207421"/>
              <a:gd name="connsiteY26031" fmla="*/ 1842711 h 6933129"/>
              <a:gd name="connsiteX26032" fmla="*/ 8117702 w 12207421"/>
              <a:gd name="connsiteY26032" fmla="*/ 1834246 h 6933129"/>
              <a:gd name="connsiteX26033" fmla="*/ 8126167 w 12207421"/>
              <a:gd name="connsiteY26033" fmla="*/ 1824370 h 6933129"/>
              <a:gd name="connsiteX26034" fmla="*/ 9271804 w 12207421"/>
              <a:gd name="connsiteY26034" fmla="*/ 1782044 h 6933129"/>
              <a:gd name="connsiteX26035" fmla="*/ 9281680 w 12207421"/>
              <a:gd name="connsiteY26035" fmla="*/ 1782044 h 6933129"/>
              <a:gd name="connsiteX26036" fmla="*/ 9281680 w 12207421"/>
              <a:gd name="connsiteY26036" fmla="*/ 1791920 h 6933129"/>
              <a:gd name="connsiteX26037" fmla="*/ 9270393 w 12207421"/>
              <a:gd name="connsiteY26037" fmla="*/ 1803207 h 6933129"/>
              <a:gd name="connsiteX26038" fmla="*/ 9265455 w 12207421"/>
              <a:gd name="connsiteY26038" fmla="*/ 1805324 h 6933129"/>
              <a:gd name="connsiteX26039" fmla="*/ 9260517 w 12207421"/>
              <a:gd name="connsiteY26039" fmla="*/ 1803207 h 6933129"/>
              <a:gd name="connsiteX26040" fmla="*/ 9260517 w 12207421"/>
              <a:gd name="connsiteY26040" fmla="*/ 1793331 h 6933129"/>
              <a:gd name="connsiteX26041" fmla="*/ 9953262 w 12207421"/>
              <a:gd name="connsiteY26041" fmla="*/ 1768640 h 6933129"/>
              <a:gd name="connsiteX26042" fmla="*/ 9975130 w 12207421"/>
              <a:gd name="connsiteY26042" fmla="*/ 1774283 h 6933129"/>
              <a:gd name="connsiteX26043" fmla="*/ 9980774 w 12207421"/>
              <a:gd name="connsiteY26043" fmla="*/ 1790509 h 6933129"/>
              <a:gd name="connsiteX26044" fmla="*/ 9972309 w 12207421"/>
              <a:gd name="connsiteY26044" fmla="*/ 1796152 h 6933129"/>
              <a:gd name="connsiteX26045" fmla="*/ 9966665 w 12207421"/>
              <a:gd name="connsiteY26045" fmla="*/ 1787687 h 6933129"/>
              <a:gd name="connsiteX26046" fmla="*/ 9965254 w 12207421"/>
              <a:gd name="connsiteY26046" fmla="*/ 1784160 h 6933129"/>
              <a:gd name="connsiteX26047" fmla="*/ 9956789 w 12207421"/>
              <a:gd name="connsiteY26047" fmla="*/ 1782043 h 6933129"/>
              <a:gd name="connsiteX26048" fmla="*/ 9941269 w 12207421"/>
              <a:gd name="connsiteY26048" fmla="*/ 1797563 h 6933129"/>
              <a:gd name="connsiteX26049" fmla="*/ 9921517 w 12207421"/>
              <a:gd name="connsiteY26049" fmla="*/ 1945000 h 6933129"/>
              <a:gd name="connsiteX26050" fmla="*/ 9968782 w 12207421"/>
              <a:gd name="connsiteY26050" fmla="*/ 2004257 h 6933129"/>
              <a:gd name="connsiteX26051" fmla="*/ 9973720 w 12207421"/>
              <a:gd name="connsiteY26051" fmla="*/ 2012722 h 6933129"/>
              <a:gd name="connsiteX26052" fmla="*/ 9966665 w 12207421"/>
              <a:gd name="connsiteY26052" fmla="*/ 2018366 h 6933129"/>
              <a:gd name="connsiteX26053" fmla="*/ 9965960 w 12207421"/>
              <a:gd name="connsiteY26053" fmla="*/ 2017661 h 6933129"/>
              <a:gd name="connsiteX26054" fmla="*/ 9908112 w 12207421"/>
              <a:gd name="connsiteY26054" fmla="*/ 1948527 h 6933129"/>
              <a:gd name="connsiteX26055" fmla="*/ 9929277 w 12207421"/>
              <a:gd name="connsiteY26055" fmla="*/ 1790509 h 6933129"/>
              <a:gd name="connsiteX26056" fmla="*/ 9953262 w 12207421"/>
              <a:gd name="connsiteY26056" fmla="*/ 1768640 h 6933129"/>
              <a:gd name="connsiteX26057" fmla="*/ 10994862 w 12207421"/>
              <a:gd name="connsiteY26057" fmla="*/ 1765677 h 6933129"/>
              <a:gd name="connsiteX26058" fmla="*/ 10982163 w 12207421"/>
              <a:gd name="connsiteY26058" fmla="*/ 1776964 h 6933129"/>
              <a:gd name="connsiteX26059" fmla="*/ 10972992 w 12207421"/>
              <a:gd name="connsiteY26059" fmla="*/ 1796716 h 6933129"/>
              <a:gd name="connsiteX26060" fmla="*/ 10978636 w 12207421"/>
              <a:gd name="connsiteY26060" fmla="*/ 1812939 h 6933129"/>
              <a:gd name="connsiteX26061" fmla="*/ 10989217 w 12207421"/>
              <a:gd name="connsiteY26061" fmla="*/ 1814351 h 6933129"/>
              <a:gd name="connsiteX26062" fmla="*/ 11004032 w 12207421"/>
              <a:gd name="connsiteY26062" fmla="*/ 1800947 h 6933129"/>
              <a:gd name="connsiteX26063" fmla="*/ 11002622 w 12207421"/>
              <a:gd name="connsiteY26063" fmla="*/ 1788954 h 6933129"/>
              <a:gd name="connsiteX26064" fmla="*/ 11004032 w 12207421"/>
              <a:gd name="connsiteY26064" fmla="*/ 1780491 h 6933129"/>
              <a:gd name="connsiteX26065" fmla="*/ 11004738 w 12207421"/>
              <a:gd name="connsiteY26065" fmla="*/ 1775551 h 6933129"/>
              <a:gd name="connsiteX26066" fmla="*/ 11002622 w 12207421"/>
              <a:gd name="connsiteY26066" fmla="*/ 1769909 h 6933129"/>
              <a:gd name="connsiteX26067" fmla="*/ 11001211 w 12207421"/>
              <a:gd name="connsiteY26067" fmla="*/ 1767792 h 6933129"/>
              <a:gd name="connsiteX26068" fmla="*/ 10996273 w 12207421"/>
              <a:gd name="connsiteY26068" fmla="*/ 1765677 h 6933129"/>
              <a:gd name="connsiteX26069" fmla="*/ 10994862 w 12207421"/>
              <a:gd name="connsiteY26069" fmla="*/ 1765677 h 6933129"/>
              <a:gd name="connsiteX26070" fmla="*/ 445681 w 12207421"/>
              <a:gd name="connsiteY26070" fmla="*/ 1760283 h 6933129"/>
              <a:gd name="connsiteX26071" fmla="*/ 432983 w 12207421"/>
              <a:gd name="connsiteY26071" fmla="*/ 1771566 h 6933129"/>
              <a:gd name="connsiteX26072" fmla="*/ 423812 w 12207421"/>
              <a:gd name="connsiteY26072" fmla="*/ 1791317 h 6933129"/>
              <a:gd name="connsiteX26073" fmla="*/ 429456 w 12207421"/>
              <a:gd name="connsiteY26073" fmla="*/ 1807541 h 6933129"/>
              <a:gd name="connsiteX26074" fmla="*/ 440037 w 12207421"/>
              <a:gd name="connsiteY26074" fmla="*/ 1808952 h 6933129"/>
              <a:gd name="connsiteX26075" fmla="*/ 454851 w 12207421"/>
              <a:gd name="connsiteY26075" fmla="*/ 1795551 h 6933129"/>
              <a:gd name="connsiteX26076" fmla="*/ 453441 w 12207421"/>
              <a:gd name="connsiteY26076" fmla="*/ 1783556 h 6933129"/>
              <a:gd name="connsiteX26077" fmla="*/ 454851 w 12207421"/>
              <a:gd name="connsiteY26077" fmla="*/ 1775092 h 6933129"/>
              <a:gd name="connsiteX26078" fmla="*/ 455557 w 12207421"/>
              <a:gd name="connsiteY26078" fmla="*/ 1770156 h 6933129"/>
              <a:gd name="connsiteX26079" fmla="*/ 453441 w 12207421"/>
              <a:gd name="connsiteY26079" fmla="*/ 1764513 h 6933129"/>
              <a:gd name="connsiteX26080" fmla="*/ 452030 w 12207421"/>
              <a:gd name="connsiteY26080" fmla="*/ 1762398 h 6933129"/>
              <a:gd name="connsiteX26081" fmla="*/ 447092 w 12207421"/>
              <a:gd name="connsiteY26081" fmla="*/ 1760283 h 6933129"/>
              <a:gd name="connsiteX26082" fmla="*/ 445681 w 12207421"/>
              <a:gd name="connsiteY26082" fmla="*/ 1760283 h 6933129"/>
              <a:gd name="connsiteX26083" fmla="*/ 10991333 w 12207421"/>
              <a:gd name="connsiteY26083" fmla="*/ 1752272 h 6933129"/>
              <a:gd name="connsiteX26084" fmla="*/ 11006854 w 12207421"/>
              <a:gd name="connsiteY26084" fmla="*/ 1754389 h 6933129"/>
              <a:gd name="connsiteX26085" fmla="*/ 11015319 w 12207421"/>
              <a:gd name="connsiteY26085" fmla="*/ 1757915 h 6933129"/>
              <a:gd name="connsiteX26086" fmla="*/ 11018141 w 12207421"/>
              <a:gd name="connsiteY26086" fmla="*/ 1770614 h 6933129"/>
              <a:gd name="connsiteX26087" fmla="*/ 11019552 w 12207421"/>
              <a:gd name="connsiteY26087" fmla="*/ 1799537 h 6933129"/>
              <a:gd name="connsiteX26088" fmla="*/ 11020258 w 12207421"/>
              <a:gd name="connsiteY26088" fmla="*/ 1800242 h 6933129"/>
              <a:gd name="connsiteX26089" fmla="*/ 11021668 w 12207421"/>
              <a:gd name="connsiteY26089" fmla="*/ 1800242 h 6933129"/>
              <a:gd name="connsiteX26090" fmla="*/ 11030839 w 12207421"/>
              <a:gd name="connsiteY26090" fmla="*/ 1803771 h 6933129"/>
              <a:gd name="connsiteX26091" fmla="*/ 11027312 w 12207421"/>
              <a:gd name="connsiteY26091" fmla="*/ 1812939 h 6933129"/>
              <a:gd name="connsiteX26092" fmla="*/ 11013909 w 12207421"/>
              <a:gd name="connsiteY26092" fmla="*/ 1812939 h 6933129"/>
              <a:gd name="connsiteX26093" fmla="*/ 10993451 w 12207421"/>
              <a:gd name="connsiteY26093" fmla="*/ 1828459 h 6933129"/>
              <a:gd name="connsiteX26094" fmla="*/ 10984985 w 12207421"/>
              <a:gd name="connsiteY26094" fmla="*/ 1829871 h 6933129"/>
              <a:gd name="connsiteX26095" fmla="*/ 10970170 w 12207421"/>
              <a:gd name="connsiteY26095" fmla="*/ 1824933 h 6933129"/>
              <a:gd name="connsiteX26096" fmla="*/ 10958883 w 12207421"/>
              <a:gd name="connsiteY26096" fmla="*/ 1796011 h 6933129"/>
              <a:gd name="connsiteX26097" fmla="*/ 10970170 w 12207421"/>
              <a:gd name="connsiteY26097" fmla="*/ 1769909 h 6933129"/>
              <a:gd name="connsiteX26098" fmla="*/ 10991333 w 12207421"/>
              <a:gd name="connsiteY26098" fmla="*/ 1752272 h 6933129"/>
              <a:gd name="connsiteX26099" fmla="*/ 442153 w 12207421"/>
              <a:gd name="connsiteY26099" fmla="*/ 1746881 h 6933129"/>
              <a:gd name="connsiteX26100" fmla="*/ 457673 w 12207421"/>
              <a:gd name="connsiteY26100" fmla="*/ 1748998 h 6933129"/>
              <a:gd name="connsiteX26101" fmla="*/ 466138 w 12207421"/>
              <a:gd name="connsiteY26101" fmla="*/ 1752524 h 6933129"/>
              <a:gd name="connsiteX26102" fmla="*/ 468960 w 12207421"/>
              <a:gd name="connsiteY26102" fmla="*/ 1765219 h 6933129"/>
              <a:gd name="connsiteX26103" fmla="*/ 470371 w 12207421"/>
              <a:gd name="connsiteY26103" fmla="*/ 1794140 h 6933129"/>
              <a:gd name="connsiteX26104" fmla="*/ 471077 w 12207421"/>
              <a:gd name="connsiteY26104" fmla="*/ 1794845 h 6933129"/>
              <a:gd name="connsiteX26105" fmla="*/ 472487 w 12207421"/>
              <a:gd name="connsiteY26105" fmla="*/ 1794845 h 6933129"/>
              <a:gd name="connsiteX26106" fmla="*/ 481658 w 12207421"/>
              <a:gd name="connsiteY26106" fmla="*/ 1798371 h 6933129"/>
              <a:gd name="connsiteX26107" fmla="*/ 478131 w 12207421"/>
              <a:gd name="connsiteY26107" fmla="*/ 1807541 h 6933129"/>
              <a:gd name="connsiteX26108" fmla="*/ 464728 w 12207421"/>
              <a:gd name="connsiteY26108" fmla="*/ 1807541 h 6933129"/>
              <a:gd name="connsiteX26109" fmla="*/ 444270 w 12207421"/>
              <a:gd name="connsiteY26109" fmla="*/ 1823061 h 6933129"/>
              <a:gd name="connsiteX26110" fmla="*/ 435805 w 12207421"/>
              <a:gd name="connsiteY26110" fmla="*/ 1824472 h 6933129"/>
              <a:gd name="connsiteX26111" fmla="*/ 420990 w 12207421"/>
              <a:gd name="connsiteY26111" fmla="*/ 1819534 h 6933129"/>
              <a:gd name="connsiteX26112" fmla="*/ 409703 w 12207421"/>
              <a:gd name="connsiteY26112" fmla="*/ 1790612 h 6933129"/>
              <a:gd name="connsiteX26113" fmla="*/ 420990 w 12207421"/>
              <a:gd name="connsiteY26113" fmla="*/ 1764513 h 6933129"/>
              <a:gd name="connsiteX26114" fmla="*/ 442153 w 12207421"/>
              <a:gd name="connsiteY26114" fmla="*/ 1746881 h 6933129"/>
              <a:gd name="connsiteX26115" fmla="*/ 2161292 w 12207421"/>
              <a:gd name="connsiteY26115" fmla="*/ 1744762 h 6933129"/>
              <a:gd name="connsiteX26116" fmla="*/ 2176813 w 12207421"/>
              <a:gd name="connsiteY26116" fmla="*/ 1748995 h 6933129"/>
              <a:gd name="connsiteX26117" fmla="*/ 2186689 w 12207421"/>
              <a:gd name="connsiteY26117" fmla="*/ 1768038 h 6933129"/>
              <a:gd name="connsiteX26118" fmla="*/ 2183162 w 12207421"/>
              <a:gd name="connsiteY26118" fmla="*/ 1785673 h 6933129"/>
              <a:gd name="connsiteX26119" fmla="*/ 2209968 w 12207421"/>
              <a:gd name="connsiteY26119" fmla="*/ 1783556 h 6933129"/>
              <a:gd name="connsiteX26120" fmla="*/ 2217023 w 12207421"/>
              <a:gd name="connsiteY26120" fmla="*/ 1786377 h 6933129"/>
              <a:gd name="connsiteX26121" fmla="*/ 2217023 w 12207421"/>
              <a:gd name="connsiteY26121" fmla="*/ 1794138 h 6933129"/>
              <a:gd name="connsiteX26122" fmla="*/ 2190921 w 12207421"/>
              <a:gd name="connsiteY26122" fmla="*/ 1834347 h 6933129"/>
              <a:gd name="connsiteX26123" fmla="*/ 2181045 w 12207421"/>
              <a:gd name="connsiteY26123" fmla="*/ 1836464 h 6933129"/>
              <a:gd name="connsiteX26124" fmla="*/ 2178929 w 12207421"/>
              <a:gd name="connsiteY26124" fmla="*/ 1826587 h 6933129"/>
              <a:gd name="connsiteX26125" fmla="*/ 2197270 w 12207421"/>
              <a:gd name="connsiteY26125" fmla="*/ 1798371 h 6933129"/>
              <a:gd name="connsiteX26126" fmla="*/ 2171874 w 12207421"/>
              <a:gd name="connsiteY26126" fmla="*/ 1800486 h 6933129"/>
              <a:gd name="connsiteX26127" fmla="*/ 2165525 w 12207421"/>
              <a:gd name="connsiteY26127" fmla="*/ 1796961 h 6933129"/>
              <a:gd name="connsiteX26128" fmla="*/ 2165525 w 12207421"/>
              <a:gd name="connsiteY26128" fmla="*/ 1789905 h 6933129"/>
              <a:gd name="connsiteX26129" fmla="*/ 2172580 w 12207421"/>
              <a:gd name="connsiteY26129" fmla="*/ 1768744 h 6933129"/>
              <a:gd name="connsiteX26130" fmla="*/ 2168346 w 12207421"/>
              <a:gd name="connsiteY26130" fmla="*/ 1760280 h 6933129"/>
              <a:gd name="connsiteX26131" fmla="*/ 2164114 w 12207421"/>
              <a:gd name="connsiteY26131" fmla="*/ 1758868 h 6933129"/>
              <a:gd name="connsiteX26132" fmla="*/ 2158470 w 12207421"/>
              <a:gd name="connsiteY26132" fmla="*/ 1767334 h 6933129"/>
              <a:gd name="connsiteX26133" fmla="*/ 2161292 w 12207421"/>
              <a:gd name="connsiteY26133" fmla="*/ 1783556 h 6933129"/>
              <a:gd name="connsiteX26134" fmla="*/ 2181045 w 12207421"/>
              <a:gd name="connsiteY26134" fmla="*/ 1852689 h 6933129"/>
              <a:gd name="connsiteX26135" fmla="*/ 2176107 w 12207421"/>
              <a:gd name="connsiteY26135" fmla="*/ 1861154 h 6933129"/>
              <a:gd name="connsiteX26136" fmla="*/ 2173991 w 12207421"/>
              <a:gd name="connsiteY26136" fmla="*/ 1861154 h 6933129"/>
              <a:gd name="connsiteX26137" fmla="*/ 2166935 w 12207421"/>
              <a:gd name="connsiteY26137" fmla="*/ 1856216 h 6933129"/>
              <a:gd name="connsiteX26138" fmla="*/ 2147183 w 12207421"/>
              <a:gd name="connsiteY26138" fmla="*/ 1787085 h 6933129"/>
              <a:gd name="connsiteX26139" fmla="*/ 2144361 w 12207421"/>
              <a:gd name="connsiteY26139" fmla="*/ 1765217 h 6933129"/>
              <a:gd name="connsiteX26140" fmla="*/ 2161292 w 12207421"/>
              <a:gd name="connsiteY26140" fmla="*/ 1744762 h 6933129"/>
              <a:gd name="connsiteX26141" fmla="*/ 2228133 w 12207421"/>
              <a:gd name="connsiteY26141" fmla="*/ 1735150 h 6933129"/>
              <a:gd name="connsiteX26142" fmla="*/ 2241007 w 12207421"/>
              <a:gd name="connsiteY26142" fmla="*/ 1744762 h 6933129"/>
              <a:gd name="connsiteX26143" fmla="*/ 2243829 w 12207421"/>
              <a:gd name="connsiteY26143" fmla="*/ 1761691 h 6933129"/>
              <a:gd name="connsiteX26144" fmla="*/ 2253705 w 12207421"/>
              <a:gd name="connsiteY26144" fmla="*/ 1760986 h 6933129"/>
              <a:gd name="connsiteX26145" fmla="*/ 2260759 w 12207421"/>
              <a:gd name="connsiteY26145" fmla="*/ 1766629 h 6933129"/>
              <a:gd name="connsiteX26146" fmla="*/ 2254410 w 12207421"/>
              <a:gd name="connsiteY26146" fmla="*/ 1774386 h 6933129"/>
              <a:gd name="connsiteX26147" fmla="*/ 2231836 w 12207421"/>
              <a:gd name="connsiteY26147" fmla="*/ 1775799 h 6933129"/>
              <a:gd name="connsiteX26148" fmla="*/ 2231131 w 12207421"/>
              <a:gd name="connsiteY26148" fmla="*/ 1775799 h 6933129"/>
              <a:gd name="connsiteX26149" fmla="*/ 2224782 w 12207421"/>
              <a:gd name="connsiteY26149" fmla="*/ 1771566 h 6933129"/>
              <a:gd name="connsiteX26150" fmla="*/ 2226898 w 12207421"/>
              <a:gd name="connsiteY26150" fmla="*/ 1763806 h 6933129"/>
              <a:gd name="connsiteX26151" fmla="*/ 2229014 w 12207421"/>
              <a:gd name="connsiteY26151" fmla="*/ 1751816 h 6933129"/>
              <a:gd name="connsiteX26152" fmla="*/ 2217727 w 12207421"/>
              <a:gd name="connsiteY26152" fmla="*/ 1748289 h 6933129"/>
              <a:gd name="connsiteX26153" fmla="*/ 2208557 w 12207421"/>
              <a:gd name="connsiteY26153" fmla="*/ 1744762 h 6933129"/>
              <a:gd name="connsiteX26154" fmla="*/ 2212084 w 12207421"/>
              <a:gd name="connsiteY26154" fmla="*/ 1735591 h 6933129"/>
              <a:gd name="connsiteX26155" fmla="*/ 2228133 w 12207421"/>
              <a:gd name="connsiteY26155" fmla="*/ 1735150 h 6933129"/>
              <a:gd name="connsiteX26156" fmla="*/ 4061751 w 12207421"/>
              <a:gd name="connsiteY26156" fmla="*/ 1731362 h 6933129"/>
              <a:gd name="connsiteX26157" fmla="*/ 4071627 w 12207421"/>
              <a:gd name="connsiteY26157" fmla="*/ 1731362 h 6933129"/>
              <a:gd name="connsiteX26158" fmla="*/ 4071627 w 12207421"/>
              <a:gd name="connsiteY26158" fmla="*/ 1741238 h 6933129"/>
              <a:gd name="connsiteX26159" fmla="*/ 4057518 w 12207421"/>
              <a:gd name="connsiteY26159" fmla="*/ 1755345 h 6933129"/>
              <a:gd name="connsiteX26160" fmla="*/ 4052580 w 12207421"/>
              <a:gd name="connsiteY26160" fmla="*/ 1757461 h 6933129"/>
              <a:gd name="connsiteX26161" fmla="*/ 4047642 w 12207421"/>
              <a:gd name="connsiteY26161" fmla="*/ 1755345 h 6933129"/>
              <a:gd name="connsiteX26162" fmla="*/ 4047642 w 12207421"/>
              <a:gd name="connsiteY26162" fmla="*/ 1745470 h 6933129"/>
              <a:gd name="connsiteX26163" fmla="*/ 9446753 w 12207421"/>
              <a:gd name="connsiteY26163" fmla="*/ 1726316 h 6933129"/>
              <a:gd name="connsiteX26164" fmla="*/ 9454513 w 12207421"/>
              <a:gd name="connsiteY26164" fmla="*/ 1731960 h 6933129"/>
              <a:gd name="connsiteX26165" fmla="*/ 9457335 w 12207421"/>
              <a:gd name="connsiteY26165" fmla="*/ 1751004 h 6933129"/>
              <a:gd name="connsiteX26166" fmla="*/ 9451691 w 12207421"/>
              <a:gd name="connsiteY26166" fmla="*/ 1758764 h 6933129"/>
              <a:gd name="connsiteX26167" fmla="*/ 9450986 w 12207421"/>
              <a:gd name="connsiteY26167" fmla="*/ 1758764 h 6933129"/>
              <a:gd name="connsiteX26168" fmla="*/ 9443931 w 12207421"/>
              <a:gd name="connsiteY26168" fmla="*/ 1753120 h 6933129"/>
              <a:gd name="connsiteX26169" fmla="*/ 9441110 w 12207421"/>
              <a:gd name="connsiteY26169" fmla="*/ 1734078 h 6933129"/>
              <a:gd name="connsiteX26170" fmla="*/ 9446753 w 12207421"/>
              <a:gd name="connsiteY26170" fmla="*/ 1726316 h 6933129"/>
              <a:gd name="connsiteX26171" fmla="*/ 1834700 w 12207421"/>
              <a:gd name="connsiteY26171" fmla="*/ 1725011 h 6933129"/>
              <a:gd name="connsiteX26172" fmla="*/ 1838227 w 12207421"/>
              <a:gd name="connsiteY26172" fmla="*/ 1734182 h 6933129"/>
              <a:gd name="connsiteX26173" fmla="*/ 1838933 w 12207421"/>
              <a:gd name="connsiteY26173" fmla="*/ 1775796 h 6933129"/>
              <a:gd name="connsiteX26174" fmla="*/ 1835406 w 12207421"/>
              <a:gd name="connsiteY26174" fmla="*/ 1784967 h 6933129"/>
              <a:gd name="connsiteX26175" fmla="*/ 1832584 w 12207421"/>
              <a:gd name="connsiteY26175" fmla="*/ 1785672 h 6933129"/>
              <a:gd name="connsiteX26176" fmla="*/ 1826234 w 12207421"/>
              <a:gd name="connsiteY26176" fmla="*/ 1781440 h 6933129"/>
              <a:gd name="connsiteX26177" fmla="*/ 1825529 w 12207421"/>
              <a:gd name="connsiteY26177" fmla="*/ 1728538 h 6933129"/>
              <a:gd name="connsiteX26178" fmla="*/ 1834700 w 12207421"/>
              <a:gd name="connsiteY26178" fmla="*/ 1725011 h 6933129"/>
              <a:gd name="connsiteX26179" fmla="*/ 9324006 w 12207421"/>
              <a:gd name="connsiteY26179" fmla="*/ 1724904 h 6933129"/>
              <a:gd name="connsiteX26180" fmla="*/ 9333883 w 12207421"/>
              <a:gd name="connsiteY26180" fmla="*/ 1724904 h 6933129"/>
              <a:gd name="connsiteX26181" fmla="*/ 9333883 w 12207421"/>
              <a:gd name="connsiteY26181" fmla="*/ 1734783 h 6933129"/>
              <a:gd name="connsiteX26182" fmla="*/ 9317658 w 12207421"/>
              <a:gd name="connsiteY26182" fmla="*/ 1751004 h 6933129"/>
              <a:gd name="connsiteX26183" fmla="*/ 9312719 w 12207421"/>
              <a:gd name="connsiteY26183" fmla="*/ 1753121 h 6933129"/>
              <a:gd name="connsiteX26184" fmla="*/ 9307781 w 12207421"/>
              <a:gd name="connsiteY26184" fmla="*/ 1751004 h 6933129"/>
              <a:gd name="connsiteX26185" fmla="*/ 9307781 w 12207421"/>
              <a:gd name="connsiteY26185" fmla="*/ 1741128 h 6933129"/>
              <a:gd name="connsiteX26186" fmla="*/ 5098749 w 12207421"/>
              <a:gd name="connsiteY26186" fmla="*/ 1722185 h 6933129"/>
              <a:gd name="connsiteX26187" fmla="*/ 5108625 w 12207421"/>
              <a:gd name="connsiteY26187" fmla="*/ 1723596 h 6933129"/>
              <a:gd name="connsiteX26188" fmla="*/ 5119913 w 12207421"/>
              <a:gd name="connsiteY26188" fmla="*/ 1737705 h 6933129"/>
              <a:gd name="connsiteX26189" fmla="*/ 5118502 w 12207421"/>
              <a:gd name="connsiteY26189" fmla="*/ 1747580 h 6933129"/>
              <a:gd name="connsiteX26190" fmla="*/ 5114269 w 12207421"/>
              <a:gd name="connsiteY26190" fmla="*/ 1748991 h 6933129"/>
              <a:gd name="connsiteX26191" fmla="*/ 5108625 w 12207421"/>
              <a:gd name="connsiteY26191" fmla="*/ 1746170 h 6933129"/>
              <a:gd name="connsiteX26192" fmla="*/ 5097338 w 12207421"/>
              <a:gd name="connsiteY26192" fmla="*/ 1732061 h 6933129"/>
              <a:gd name="connsiteX26193" fmla="*/ 5098749 w 12207421"/>
              <a:gd name="connsiteY26193" fmla="*/ 1722185 h 6933129"/>
              <a:gd name="connsiteX26194" fmla="*/ 1865739 w 12207421"/>
              <a:gd name="connsiteY26194" fmla="*/ 1721484 h 6933129"/>
              <a:gd name="connsiteX26195" fmla="*/ 1915121 w 12207421"/>
              <a:gd name="connsiteY26195" fmla="*/ 1721484 h 6933129"/>
              <a:gd name="connsiteX26196" fmla="*/ 1922176 w 12207421"/>
              <a:gd name="connsiteY26196" fmla="*/ 1728537 h 6933129"/>
              <a:gd name="connsiteX26197" fmla="*/ 1915121 w 12207421"/>
              <a:gd name="connsiteY26197" fmla="*/ 1735591 h 6933129"/>
              <a:gd name="connsiteX26198" fmla="*/ 1865739 w 12207421"/>
              <a:gd name="connsiteY26198" fmla="*/ 1735591 h 6933129"/>
              <a:gd name="connsiteX26199" fmla="*/ 1858685 w 12207421"/>
              <a:gd name="connsiteY26199" fmla="*/ 1728537 h 6933129"/>
              <a:gd name="connsiteX26200" fmla="*/ 1865739 w 12207421"/>
              <a:gd name="connsiteY26200" fmla="*/ 1721484 h 6933129"/>
              <a:gd name="connsiteX26201" fmla="*/ 4133000 w 12207421"/>
              <a:gd name="connsiteY26201" fmla="*/ 1710202 h 6933129"/>
              <a:gd name="connsiteX26202" fmla="*/ 4140055 w 12207421"/>
              <a:gd name="connsiteY26202" fmla="*/ 1717255 h 6933129"/>
              <a:gd name="connsiteX26203" fmla="*/ 4140055 w 12207421"/>
              <a:gd name="connsiteY26203" fmla="*/ 1741945 h 6933129"/>
              <a:gd name="connsiteX26204" fmla="*/ 4133000 w 12207421"/>
              <a:gd name="connsiteY26204" fmla="*/ 1748998 h 6933129"/>
              <a:gd name="connsiteX26205" fmla="*/ 4125946 w 12207421"/>
              <a:gd name="connsiteY26205" fmla="*/ 1741945 h 6933129"/>
              <a:gd name="connsiteX26206" fmla="*/ 4125946 w 12207421"/>
              <a:gd name="connsiteY26206" fmla="*/ 1717255 h 6933129"/>
              <a:gd name="connsiteX26207" fmla="*/ 4133000 w 12207421"/>
              <a:gd name="connsiteY26207" fmla="*/ 1710202 h 6933129"/>
              <a:gd name="connsiteX26208" fmla="*/ 2010355 w 12207421"/>
              <a:gd name="connsiteY26208" fmla="*/ 1705260 h 6933129"/>
              <a:gd name="connsiteX26209" fmla="*/ 2399026 w 12207421"/>
              <a:gd name="connsiteY26209" fmla="*/ 1712314 h 6933129"/>
              <a:gd name="connsiteX26210" fmla="*/ 2406081 w 12207421"/>
              <a:gd name="connsiteY26210" fmla="*/ 1719368 h 6933129"/>
              <a:gd name="connsiteX26211" fmla="*/ 2399026 w 12207421"/>
              <a:gd name="connsiteY26211" fmla="*/ 1726423 h 6933129"/>
              <a:gd name="connsiteX26212" fmla="*/ 2010355 w 12207421"/>
              <a:gd name="connsiteY26212" fmla="*/ 1719368 h 6933129"/>
              <a:gd name="connsiteX26213" fmla="*/ 2003301 w 12207421"/>
              <a:gd name="connsiteY26213" fmla="*/ 1712314 h 6933129"/>
              <a:gd name="connsiteX26214" fmla="*/ 2010355 w 12207421"/>
              <a:gd name="connsiteY26214" fmla="*/ 1705260 h 6933129"/>
              <a:gd name="connsiteX26215" fmla="*/ 3189826 w 12207421"/>
              <a:gd name="connsiteY26215" fmla="*/ 1702432 h 6933129"/>
              <a:gd name="connsiteX26216" fmla="*/ 3199702 w 12207421"/>
              <a:gd name="connsiteY26216" fmla="*/ 1710191 h 6933129"/>
              <a:gd name="connsiteX26217" fmla="*/ 3191942 w 12207421"/>
              <a:gd name="connsiteY26217" fmla="*/ 1720067 h 6933129"/>
              <a:gd name="connsiteX26218" fmla="*/ 3106583 w 12207421"/>
              <a:gd name="connsiteY26218" fmla="*/ 1729943 h 6933129"/>
              <a:gd name="connsiteX26219" fmla="*/ 3105878 w 12207421"/>
              <a:gd name="connsiteY26219" fmla="*/ 1729943 h 6933129"/>
              <a:gd name="connsiteX26220" fmla="*/ 3096707 w 12207421"/>
              <a:gd name="connsiteY26220" fmla="*/ 1722183 h 6933129"/>
              <a:gd name="connsiteX26221" fmla="*/ 3104467 w 12207421"/>
              <a:gd name="connsiteY26221" fmla="*/ 1712307 h 6933129"/>
              <a:gd name="connsiteX26222" fmla="*/ 5763667 w 12207421"/>
              <a:gd name="connsiteY26222" fmla="*/ 1695282 h 6933129"/>
              <a:gd name="connsiteX26223" fmla="*/ 5750969 w 12207421"/>
              <a:gd name="connsiteY26223" fmla="*/ 1706565 h 6933129"/>
              <a:gd name="connsiteX26224" fmla="*/ 5741798 w 12207421"/>
              <a:gd name="connsiteY26224" fmla="*/ 1726316 h 6933129"/>
              <a:gd name="connsiteX26225" fmla="*/ 5747442 w 12207421"/>
              <a:gd name="connsiteY26225" fmla="*/ 1742540 h 6933129"/>
              <a:gd name="connsiteX26226" fmla="*/ 5758023 w 12207421"/>
              <a:gd name="connsiteY26226" fmla="*/ 1743951 h 6933129"/>
              <a:gd name="connsiteX26227" fmla="*/ 5772837 w 12207421"/>
              <a:gd name="connsiteY26227" fmla="*/ 1730550 h 6933129"/>
              <a:gd name="connsiteX26228" fmla="*/ 5771427 w 12207421"/>
              <a:gd name="connsiteY26228" fmla="*/ 1718555 h 6933129"/>
              <a:gd name="connsiteX26229" fmla="*/ 5772837 w 12207421"/>
              <a:gd name="connsiteY26229" fmla="*/ 1710091 h 6933129"/>
              <a:gd name="connsiteX26230" fmla="*/ 5773543 w 12207421"/>
              <a:gd name="connsiteY26230" fmla="*/ 1705155 h 6933129"/>
              <a:gd name="connsiteX26231" fmla="*/ 5771427 w 12207421"/>
              <a:gd name="connsiteY26231" fmla="*/ 1699512 h 6933129"/>
              <a:gd name="connsiteX26232" fmla="*/ 5770016 w 12207421"/>
              <a:gd name="connsiteY26232" fmla="*/ 1697397 h 6933129"/>
              <a:gd name="connsiteX26233" fmla="*/ 5765078 w 12207421"/>
              <a:gd name="connsiteY26233" fmla="*/ 1695282 h 6933129"/>
              <a:gd name="connsiteX26234" fmla="*/ 5763667 w 12207421"/>
              <a:gd name="connsiteY26234" fmla="*/ 1695282 h 6933129"/>
              <a:gd name="connsiteX26235" fmla="*/ 1872087 w 12207421"/>
              <a:gd name="connsiteY26235" fmla="*/ 1691153 h 6933129"/>
              <a:gd name="connsiteX26236" fmla="*/ 1912300 w 12207421"/>
              <a:gd name="connsiteY26236" fmla="*/ 1693975 h 6933129"/>
              <a:gd name="connsiteX26237" fmla="*/ 1918649 w 12207421"/>
              <a:gd name="connsiteY26237" fmla="*/ 1701734 h 6933129"/>
              <a:gd name="connsiteX26238" fmla="*/ 1911594 w 12207421"/>
              <a:gd name="connsiteY26238" fmla="*/ 1708082 h 6933129"/>
              <a:gd name="connsiteX26239" fmla="*/ 1910889 w 12207421"/>
              <a:gd name="connsiteY26239" fmla="*/ 1708082 h 6933129"/>
              <a:gd name="connsiteX26240" fmla="*/ 1870678 w 12207421"/>
              <a:gd name="connsiteY26240" fmla="*/ 1705260 h 6933129"/>
              <a:gd name="connsiteX26241" fmla="*/ 1864328 w 12207421"/>
              <a:gd name="connsiteY26241" fmla="*/ 1697502 h 6933129"/>
              <a:gd name="connsiteX26242" fmla="*/ 1872087 w 12207421"/>
              <a:gd name="connsiteY26242" fmla="*/ 1691153 h 6933129"/>
              <a:gd name="connsiteX26243" fmla="*/ 4101962 w 12207421"/>
              <a:gd name="connsiteY26243" fmla="*/ 1689745 h 6933129"/>
              <a:gd name="connsiteX26244" fmla="*/ 4111132 w 12207421"/>
              <a:gd name="connsiteY26244" fmla="*/ 1692568 h 6933129"/>
              <a:gd name="connsiteX26245" fmla="*/ 4108310 w 12207421"/>
              <a:gd name="connsiteY26245" fmla="*/ 1701738 h 6933129"/>
              <a:gd name="connsiteX26246" fmla="*/ 4102667 w 12207421"/>
              <a:gd name="connsiteY26246" fmla="*/ 1704558 h 6933129"/>
              <a:gd name="connsiteX26247" fmla="*/ 4099845 w 12207421"/>
              <a:gd name="connsiteY26247" fmla="*/ 1705263 h 6933129"/>
              <a:gd name="connsiteX26248" fmla="*/ 4093495 w 12207421"/>
              <a:gd name="connsiteY26248" fmla="*/ 1701738 h 6933129"/>
              <a:gd name="connsiteX26249" fmla="*/ 4096317 w 12207421"/>
              <a:gd name="connsiteY26249" fmla="*/ 1692568 h 6933129"/>
              <a:gd name="connsiteX26250" fmla="*/ 5065593 w 12207421"/>
              <a:gd name="connsiteY26250" fmla="*/ 1687620 h 6933129"/>
              <a:gd name="connsiteX26251" fmla="*/ 5079702 w 12207421"/>
              <a:gd name="connsiteY26251" fmla="*/ 1698905 h 6933129"/>
              <a:gd name="connsiteX26252" fmla="*/ 5081113 w 12207421"/>
              <a:gd name="connsiteY26252" fmla="*/ 1708782 h 6933129"/>
              <a:gd name="connsiteX26253" fmla="*/ 5075470 w 12207421"/>
              <a:gd name="connsiteY26253" fmla="*/ 1711604 h 6933129"/>
              <a:gd name="connsiteX26254" fmla="*/ 5071237 w 12207421"/>
              <a:gd name="connsiteY26254" fmla="*/ 1710193 h 6933129"/>
              <a:gd name="connsiteX26255" fmla="*/ 5057128 w 12207421"/>
              <a:gd name="connsiteY26255" fmla="*/ 1698905 h 6933129"/>
              <a:gd name="connsiteX26256" fmla="*/ 5055717 w 12207421"/>
              <a:gd name="connsiteY26256" fmla="*/ 1689031 h 6933129"/>
              <a:gd name="connsiteX26257" fmla="*/ 5065593 w 12207421"/>
              <a:gd name="connsiteY26257" fmla="*/ 1687620 h 6933129"/>
              <a:gd name="connsiteX26258" fmla="*/ 5760139 w 12207421"/>
              <a:gd name="connsiteY26258" fmla="*/ 1681880 h 6933129"/>
              <a:gd name="connsiteX26259" fmla="*/ 5775659 w 12207421"/>
              <a:gd name="connsiteY26259" fmla="*/ 1683997 h 6933129"/>
              <a:gd name="connsiteX26260" fmla="*/ 5784124 w 12207421"/>
              <a:gd name="connsiteY26260" fmla="*/ 1687523 h 6933129"/>
              <a:gd name="connsiteX26261" fmla="*/ 5786946 w 12207421"/>
              <a:gd name="connsiteY26261" fmla="*/ 1700218 h 6933129"/>
              <a:gd name="connsiteX26262" fmla="*/ 5788357 w 12207421"/>
              <a:gd name="connsiteY26262" fmla="*/ 1729139 h 6933129"/>
              <a:gd name="connsiteX26263" fmla="*/ 5789063 w 12207421"/>
              <a:gd name="connsiteY26263" fmla="*/ 1729844 h 6933129"/>
              <a:gd name="connsiteX26264" fmla="*/ 5790473 w 12207421"/>
              <a:gd name="connsiteY26264" fmla="*/ 1729844 h 6933129"/>
              <a:gd name="connsiteX26265" fmla="*/ 5799644 w 12207421"/>
              <a:gd name="connsiteY26265" fmla="*/ 1733370 h 6933129"/>
              <a:gd name="connsiteX26266" fmla="*/ 5796117 w 12207421"/>
              <a:gd name="connsiteY26266" fmla="*/ 1742540 h 6933129"/>
              <a:gd name="connsiteX26267" fmla="*/ 5782714 w 12207421"/>
              <a:gd name="connsiteY26267" fmla="*/ 1742540 h 6933129"/>
              <a:gd name="connsiteX26268" fmla="*/ 5762256 w 12207421"/>
              <a:gd name="connsiteY26268" fmla="*/ 1758060 h 6933129"/>
              <a:gd name="connsiteX26269" fmla="*/ 5753791 w 12207421"/>
              <a:gd name="connsiteY26269" fmla="*/ 1759471 h 6933129"/>
              <a:gd name="connsiteX26270" fmla="*/ 5738976 w 12207421"/>
              <a:gd name="connsiteY26270" fmla="*/ 1754533 h 6933129"/>
              <a:gd name="connsiteX26271" fmla="*/ 5727689 w 12207421"/>
              <a:gd name="connsiteY26271" fmla="*/ 1725611 h 6933129"/>
              <a:gd name="connsiteX26272" fmla="*/ 5738976 w 12207421"/>
              <a:gd name="connsiteY26272" fmla="*/ 1699512 h 6933129"/>
              <a:gd name="connsiteX26273" fmla="*/ 5760139 w 12207421"/>
              <a:gd name="connsiteY26273" fmla="*/ 1681880 h 6933129"/>
              <a:gd name="connsiteX26274" fmla="*/ 7479278 w 12207421"/>
              <a:gd name="connsiteY26274" fmla="*/ 1679761 h 6933129"/>
              <a:gd name="connsiteX26275" fmla="*/ 7494799 w 12207421"/>
              <a:gd name="connsiteY26275" fmla="*/ 1683994 h 6933129"/>
              <a:gd name="connsiteX26276" fmla="*/ 7504675 w 12207421"/>
              <a:gd name="connsiteY26276" fmla="*/ 1703037 h 6933129"/>
              <a:gd name="connsiteX26277" fmla="*/ 7501148 w 12207421"/>
              <a:gd name="connsiteY26277" fmla="*/ 1720672 h 6933129"/>
              <a:gd name="connsiteX26278" fmla="*/ 7527954 w 12207421"/>
              <a:gd name="connsiteY26278" fmla="*/ 1718555 h 6933129"/>
              <a:gd name="connsiteX26279" fmla="*/ 7535009 w 12207421"/>
              <a:gd name="connsiteY26279" fmla="*/ 1721376 h 6933129"/>
              <a:gd name="connsiteX26280" fmla="*/ 7535009 w 12207421"/>
              <a:gd name="connsiteY26280" fmla="*/ 1729137 h 6933129"/>
              <a:gd name="connsiteX26281" fmla="*/ 7508907 w 12207421"/>
              <a:gd name="connsiteY26281" fmla="*/ 1769346 h 6933129"/>
              <a:gd name="connsiteX26282" fmla="*/ 7499031 w 12207421"/>
              <a:gd name="connsiteY26282" fmla="*/ 1771463 h 6933129"/>
              <a:gd name="connsiteX26283" fmla="*/ 7496915 w 12207421"/>
              <a:gd name="connsiteY26283" fmla="*/ 1761586 h 6933129"/>
              <a:gd name="connsiteX26284" fmla="*/ 7515256 w 12207421"/>
              <a:gd name="connsiteY26284" fmla="*/ 1733370 h 6933129"/>
              <a:gd name="connsiteX26285" fmla="*/ 7489860 w 12207421"/>
              <a:gd name="connsiteY26285" fmla="*/ 1735485 h 6933129"/>
              <a:gd name="connsiteX26286" fmla="*/ 7483511 w 12207421"/>
              <a:gd name="connsiteY26286" fmla="*/ 1731960 h 6933129"/>
              <a:gd name="connsiteX26287" fmla="*/ 7483511 w 12207421"/>
              <a:gd name="connsiteY26287" fmla="*/ 1724904 h 6933129"/>
              <a:gd name="connsiteX26288" fmla="*/ 7490566 w 12207421"/>
              <a:gd name="connsiteY26288" fmla="*/ 1703743 h 6933129"/>
              <a:gd name="connsiteX26289" fmla="*/ 7486332 w 12207421"/>
              <a:gd name="connsiteY26289" fmla="*/ 1695279 h 6933129"/>
              <a:gd name="connsiteX26290" fmla="*/ 7482100 w 12207421"/>
              <a:gd name="connsiteY26290" fmla="*/ 1693867 h 6933129"/>
              <a:gd name="connsiteX26291" fmla="*/ 7476456 w 12207421"/>
              <a:gd name="connsiteY26291" fmla="*/ 1702333 h 6933129"/>
              <a:gd name="connsiteX26292" fmla="*/ 7479278 w 12207421"/>
              <a:gd name="connsiteY26292" fmla="*/ 1718555 h 6933129"/>
              <a:gd name="connsiteX26293" fmla="*/ 7499031 w 12207421"/>
              <a:gd name="connsiteY26293" fmla="*/ 1787688 h 6933129"/>
              <a:gd name="connsiteX26294" fmla="*/ 7494093 w 12207421"/>
              <a:gd name="connsiteY26294" fmla="*/ 1796153 h 6933129"/>
              <a:gd name="connsiteX26295" fmla="*/ 7491977 w 12207421"/>
              <a:gd name="connsiteY26295" fmla="*/ 1796153 h 6933129"/>
              <a:gd name="connsiteX26296" fmla="*/ 7484921 w 12207421"/>
              <a:gd name="connsiteY26296" fmla="*/ 1791215 h 6933129"/>
              <a:gd name="connsiteX26297" fmla="*/ 7465169 w 12207421"/>
              <a:gd name="connsiteY26297" fmla="*/ 1722084 h 6933129"/>
              <a:gd name="connsiteX26298" fmla="*/ 7462347 w 12207421"/>
              <a:gd name="connsiteY26298" fmla="*/ 1700216 h 6933129"/>
              <a:gd name="connsiteX26299" fmla="*/ 7479278 w 12207421"/>
              <a:gd name="connsiteY26299" fmla="*/ 1679761 h 6933129"/>
              <a:gd name="connsiteX26300" fmla="*/ 10996976 w 12207421"/>
              <a:gd name="connsiteY26300" fmla="*/ 1673971 h 6933129"/>
              <a:gd name="connsiteX26301" fmla="*/ 11006147 w 12207421"/>
              <a:gd name="connsiteY26301" fmla="*/ 1678203 h 6933129"/>
              <a:gd name="connsiteX26302" fmla="*/ 11008969 w 12207421"/>
              <a:gd name="connsiteY26302" fmla="*/ 1686668 h 6933129"/>
              <a:gd name="connsiteX26303" fmla="*/ 11004736 w 12207421"/>
              <a:gd name="connsiteY26303" fmla="*/ 1695840 h 6933129"/>
              <a:gd name="connsiteX26304" fmla="*/ 11002620 w 12207421"/>
              <a:gd name="connsiteY26304" fmla="*/ 1696546 h 6933129"/>
              <a:gd name="connsiteX26305" fmla="*/ 10996271 w 12207421"/>
              <a:gd name="connsiteY26305" fmla="*/ 1691608 h 6933129"/>
              <a:gd name="connsiteX26306" fmla="*/ 10992744 w 12207421"/>
              <a:gd name="connsiteY26306" fmla="*/ 1683141 h 6933129"/>
              <a:gd name="connsiteX26307" fmla="*/ 10996976 w 12207421"/>
              <a:gd name="connsiteY26307" fmla="*/ 1673971 h 6933129"/>
              <a:gd name="connsiteX26308" fmla="*/ 7546119 w 12207421"/>
              <a:gd name="connsiteY26308" fmla="*/ 1670149 h 6933129"/>
              <a:gd name="connsiteX26309" fmla="*/ 7558993 w 12207421"/>
              <a:gd name="connsiteY26309" fmla="*/ 1679761 h 6933129"/>
              <a:gd name="connsiteX26310" fmla="*/ 7561815 w 12207421"/>
              <a:gd name="connsiteY26310" fmla="*/ 1696690 h 6933129"/>
              <a:gd name="connsiteX26311" fmla="*/ 7571691 w 12207421"/>
              <a:gd name="connsiteY26311" fmla="*/ 1695985 h 6933129"/>
              <a:gd name="connsiteX26312" fmla="*/ 7578745 w 12207421"/>
              <a:gd name="connsiteY26312" fmla="*/ 1701628 h 6933129"/>
              <a:gd name="connsiteX26313" fmla="*/ 7572396 w 12207421"/>
              <a:gd name="connsiteY26313" fmla="*/ 1709385 h 6933129"/>
              <a:gd name="connsiteX26314" fmla="*/ 7549822 w 12207421"/>
              <a:gd name="connsiteY26314" fmla="*/ 1710798 h 6933129"/>
              <a:gd name="connsiteX26315" fmla="*/ 7549117 w 12207421"/>
              <a:gd name="connsiteY26315" fmla="*/ 1710798 h 6933129"/>
              <a:gd name="connsiteX26316" fmla="*/ 7542768 w 12207421"/>
              <a:gd name="connsiteY26316" fmla="*/ 1706565 h 6933129"/>
              <a:gd name="connsiteX26317" fmla="*/ 7544884 w 12207421"/>
              <a:gd name="connsiteY26317" fmla="*/ 1698805 h 6933129"/>
              <a:gd name="connsiteX26318" fmla="*/ 7547000 w 12207421"/>
              <a:gd name="connsiteY26318" fmla="*/ 1686815 h 6933129"/>
              <a:gd name="connsiteX26319" fmla="*/ 7535713 w 12207421"/>
              <a:gd name="connsiteY26319" fmla="*/ 1683288 h 6933129"/>
              <a:gd name="connsiteX26320" fmla="*/ 7526543 w 12207421"/>
              <a:gd name="connsiteY26320" fmla="*/ 1679761 h 6933129"/>
              <a:gd name="connsiteX26321" fmla="*/ 7530070 w 12207421"/>
              <a:gd name="connsiteY26321" fmla="*/ 1670590 h 6933129"/>
              <a:gd name="connsiteX26322" fmla="*/ 7546119 w 12207421"/>
              <a:gd name="connsiteY26322" fmla="*/ 1670149 h 6933129"/>
              <a:gd name="connsiteX26323" fmla="*/ 447796 w 12207421"/>
              <a:gd name="connsiteY26323" fmla="*/ 1668582 h 6933129"/>
              <a:gd name="connsiteX26324" fmla="*/ 456967 w 12207421"/>
              <a:gd name="connsiteY26324" fmla="*/ 1672815 h 6933129"/>
              <a:gd name="connsiteX26325" fmla="*/ 459789 w 12207421"/>
              <a:gd name="connsiteY26325" fmla="*/ 1681280 h 6933129"/>
              <a:gd name="connsiteX26326" fmla="*/ 455556 w 12207421"/>
              <a:gd name="connsiteY26326" fmla="*/ 1690450 h 6933129"/>
              <a:gd name="connsiteX26327" fmla="*/ 453440 w 12207421"/>
              <a:gd name="connsiteY26327" fmla="*/ 1691156 h 6933129"/>
              <a:gd name="connsiteX26328" fmla="*/ 447091 w 12207421"/>
              <a:gd name="connsiteY26328" fmla="*/ 1686217 h 6933129"/>
              <a:gd name="connsiteX26329" fmla="*/ 443564 w 12207421"/>
              <a:gd name="connsiteY26329" fmla="*/ 1677753 h 6933129"/>
              <a:gd name="connsiteX26330" fmla="*/ 447796 w 12207421"/>
              <a:gd name="connsiteY26330" fmla="*/ 1668582 h 6933129"/>
              <a:gd name="connsiteX26331" fmla="*/ 3718201 w 12207421"/>
              <a:gd name="connsiteY26331" fmla="*/ 1667171 h 6933129"/>
              <a:gd name="connsiteX26332" fmla="*/ 3700565 w 12207421"/>
              <a:gd name="connsiteY26332" fmla="*/ 1674227 h 6933129"/>
              <a:gd name="connsiteX26333" fmla="*/ 3700565 w 12207421"/>
              <a:gd name="connsiteY26333" fmla="*/ 1691156 h 6933129"/>
              <a:gd name="connsiteX26334" fmla="*/ 3721728 w 12207421"/>
              <a:gd name="connsiteY26334" fmla="*/ 1689746 h 6933129"/>
              <a:gd name="connsiteX26335" fmla="*/ 3731604 w 12207421"/>
              <a:gd name="connsiteY26335" fmla="*/ 1673521 h 6933129"/>
              <a:gd name="connsiteX26336" fmla="*/ 3718201 w 12207421"/>
              <a:gd name="connsiteY26336" fmla="*/ 1667171 h 6933129"/>
              <a:gd name="connsiteX26337" fmla="*/ 1794488 w 12207421"/>
              <a:gd name="connsiteY26337" fmla="*/ 1666460 h 6933129"/>
              <a:gd name="connsiteX26338" fmla="*/ 1795900 w 12207421"/>
              <a:gd name="connsiteY26338" fmla="*/ 1676337 h 6933129"/>
              <a:gd name="connsiteX26339" fmla="*/ 1764860 w 12207421"/>
              <a:gd name="connsiteY26339" fmla="*/ 1719368 h 6933129"/>
              <a:gd name="connsiteX26340" fmla="*/ 1799426 w 12207421"/>
              <a:gd name="connsiteY26340" fmla="*/ 1762396 h 6933129"/>
              <a:gd name="connsiteX26341" fmla="*/ 1798016 w 12207421"/>
              <a:gd name="connsiteY26341" fmla="*/ 1772271 h 6933129"/>
              <a:gd name="connsiteX26342" fmla="*/ 1793784 w 12207421"/>
              <a:gd name="connsiteY26342" fmla="*/ 1773681 h 6933129"/>
              <a:gd name="connsiteX26343" fmla="*/ 1788139 w 12207421"/>
              <a:gd name="connsiteY26343" fmla="*/ 1770861 h 6933129"/>
              <a:gd name="connsiteX26344" fmla="*/ 1757100 w 12207421"/>
              <a:gd name="connsiteY26344" fmla="*/ 1731360 h 6933129"/>
              <a:gd name="connsiteX26345" fmla="*/ 1731704 w 12207421"/>
              <a:gd name="connsiteY26345" fmla="*/ 1766629 h 6933129"/>
              <a:gd name="connsiteX26346" fmla="*/ 1726059 w 12207421"/>
              <a:gd name="connsiteY26346" fmla="*/ 1769449 h 6933129"/>
              <a:gd name="connsiteX26347" fmla="*/ 1721827 w 12207421"/>
              <a:gd name="connsiteY26347" fmla="*/ 1768038 h 6933129"/>
              <a:gd name="connsiteX26348" fmla="*/ 1720417 w 12207421"/>
              <a:gd name="connsiteY26348" fmla="*/ 1758164 h 6933129"/>
              <a:gd name="connsiteX26349" fmla="*/ 1747929 w 12207421"/>
              <a:gd name="connsiteY26349" fmla="*/ 1719368 h 6933129"/>
              <a:gd name="connsiteX26350" fmla="*/ 1719710 w 12207421"/>
              <a:gd name="connsiteY26350" fmla="*/ 1684097 h 6933129"/>
              <a:gd name="connsiteX26351" fmla="*/ 1721121 w 12207421"/>
              <a:gd name="connsiteY26351" fmla="*/ 1674224 h 6933129"/>
              <a:gd name="connsiteX26352" fmla="*/ 1730998 w 12207421"/>
              <a:gd name="connsiteY26352" fmla="*/ 1675633 h 6933129"/>
              <a:gd name="connsiteX26353" fmla="*/ 1756394 w 12207421"/>
              <a:gd name="connsiteY26353" fmla="*/ 1708081 h 6933129"/>
              <a:gd name="connsiteX26354" fmla="*/ 1784612 w 12207421"/>
              <a:gd name="connsiteY26354" fmla="*/ 1667873 h 6933129"/>
              <a:gd name="connsiteX26355" fmla="*/ 1794488 w 12207421"/>
              <a:gd name="connsiteY26355" fmla="*/ 1666460 h 6933129"/>
              <a:gd name="connsiteX26356" fmla="*/ 9379737 w 12207421"/>
              <a:gd name="connsiteY26356" fmla="*/ 1666361 h 6933129"/>
              <a:gd name="connsiteX26357" fmla="*/ 9389613 w 12207421"/>
              <a:gd name="connsiteY26357" fmla="*/ 1666361 h 6933129"/>
              <a:gd name="connsiteX26358" fmla="*/ 9389613 w 12207421"/>
              <a:gd name="connsiteY26358" fmla="*/ 1676237 h 6933129"/>
              <a:gd name="connsiteX26359" fmla="*/ 9375504 w 12207421"/>
              <a:gd name="connsiteY26359" fmla="*/ 1690344 h 6933129"/>
              <a:gd name="connsiteX26360" fmla="*/ 9370566 w 12207421"/>
              <a:gd name="connsiteY26360" fmla="*/ 1692460 h 6933129"/>
              <a:gd name="connsiteX26361" fmla="*/ 9365628 w 12207421"/>
              <a:gd name="connsiteY26361" fmla="*/ 1690344 h 6933129"/>
              <a:gd name="connsiteX26362" fmla="*/ 9365628 w 12207421"/>
              <a:gd name="connsiteY26362" fmla="*/ 1680469 h 6933129"/>
              <a:gd name="connsiteX26363" fmla="*/ 4119598 w 12207421"/>
              <a:gd name="connsiteY26363" fmla="*/ 1664350 h 6933129"/>
              <a:gd name="connsiteX26364" fmla="*/ 4125947 w 12207421"/>
              <a:gd name="connsiteY26364" fmla="*/ 1667878 h 6933129"/>
              <a:gd name="connsiteX26365" fmla="*/ 4133001 w 12207421"/>
              <a:gd name="connsiteY26365" fmla="*/ 1669994 h 6933129"/>
              <a:gd name="connsiteX26366" fmla="*/ 4132296 w 12207421"/>
              <a:gd name="connsiteY26366" fmla="*/ 1679870 h 6933129"/>
              <a:gd name="connsiteX26367" fmla="*/ 4125242 w 12207421"/>
              <a:gd name="connsiteY26367" fmla="*/ 1682691 h 6933129"/>
              <a:gd name="connsiteX26368" fmla="*/ 4120303 w 12207421"/>
              <a:gd name="connsiteY26368" fmla="*/ 1681282 h 6933129"/>
              <a:gd name="connsiteX26369" fmla="*/ 4112543 w 12207421"/>
              <a:gd name="connsiteY26369" fmla="*/ 1671406 h 6933129"/>
              <a:gd name="connsiteX26370" fmla="*/ 4119598 w 12207421"/>
              <a:gd name="connsiteY26370" fmla="*/ 1664350 h 6933129"/>
              <a:gd name="connsiteX26371" fmla="*/ 3878335 w 12207421"/>
              <a:gd name="connsiteY26371" fmla="*/ 1663645 h 6933129"/>
              <a:gd name="connsiteX26372" fmla="*/ 3886095 w 12207421"/>
              <a:gd name="connsiteY26372" fmla="*/ 1669994 h 6933129"/>
              <a:gd name="connsiteX26373" fmla="*/ 3879746 w 12207421"/>
              <a:gd name="connsiteY26373" fmla="*/ 1677753 h 6933129"/>
              <a:gd name="connsiteX26374" fmla="*/ 3857877 w 12207421"/>
              <a:gd name="connsiteY26374" fmla="*/ 1680575 h 6933129"/>
              <a:gd name="connsiteX26375" fmla="*/ 3857172 w 12207421"/>
              <a:gd name="connsiteY26375" fmla="*/ 1680575 h 6933129"/>
              <a:gd name="connsiteX26376" fmla="*/ 3850118 w 12207421"/>
              <a:gd name="connsiteY26376" fmla="*/ 1674227 h 6933129"/>
              <a:gd name="connsiteX26377" fmla="*/ 3856467 w 12207421"/>
              <a:gd name="connsiteY26377" fmla="*/ 1666465 h 6933129"/>
              <a:gd name="connsiteX26378" fmla="*/ 4055402 w 12207421"/>
              <a:gd name="connsiteY26378" fmla="*/ 1660824 h 6933129"/>
              <a:gd name="connsiteX26379" fmla="*/ 4063868 w 12207421"/>
              <a:gd name="connsiteY26379" fmla="*/ 1661528 h 6933129"/>
              <a:gd name="connsiteX26380" fmla="*/ 4070922 w 12207421"/>
              <a:gd name="connsiteY26380" fmla="*/ 1668583 h 6933129"/>
              <a:gd name="connsiteX26381" fmla="*/ 4063868 w 12207421"/>
              <a:gd name="connsiteY26381" fmla="*/ 1675637 h 6933129"/>
              <a:gd name="connsiteX26382" fmla="*/ 4055402 w 12207421"/>
              <a:gd name="connsiteY26382" fmla="*/ 1674933 h 6933129"/>
              <a:gd name="connsiteX26383" fmla="*/ 4048347 w 12207421"/>
              <a:gd name="connsiteY26383" fmla="*/ 1667877 h 6933129"/>
              <a:gd name="connsiteX26384" fmla="*/ 4055402 w 12207421"/>
              <a:gd name="connsiteY26384" fmla="*/ 1660824 h 6933129"/>
              <a:gd name="connsiteX26385" fmla="*/ 3989090 w 12207421"/>
              <a:gd name="connsiteY26385" fmla="*/ 1660824 h 6933129"/>
              <a:gd name="connsiteX26386" fmla="*/ 4000377 w 12207421"/>
              <a:gd name="connsiteY26386" fmla="*/ 1660824 h 6933129"/>
              <a:gd name="connsiteX26387" fmla="*/ 4007432 w 12207421"/>
              <a:gd name="connsiteY26387" fmla="*/ 1667877 h 6933129"/>
              <a:gd name="connsiteX26388" fmla="*/ 4000377 w 12207421"/>
              <a:gd name="connsiteY26388" fmla="*/ 1674933 h 6933129"/>
              <a:gd name="connsiteX26389" fmla="*/ 3989090 w 12207421"/>
              <a:gd name="connsiteY26389" fmla="*/ 1674933 h 6933129"/>
              <a:gd name="connsiteX26390" fmla="*/ 3982036 w 12207421"/>
              <a:gd name="connsiteY26390" fmla="*/ 1667877 h 6933129"/>
              <a:gd name="connsiteX26391" fmla="*/ 3989090 w 12207421"/>
              <a:gd name="connsiteY26391" fmla="*/ 1660824 h 6933129"/>
              <a:gd name="connsiteX26392" fmla="*/ 7152686 w 12207421"/>
              <a:gd name="connsiteY26392" fmla="*/ 1660010 h 6933129"/>
              <a:gd name="connsiteX26393" fmla="*/ 7156213 w 12207421"/>
              <a:gd name="connsiteY26393" fmla="*/ 1669181 h 6933129"/>
              <a:gd name="connsiteX26394" fmla="*/ 7156919 w 12207421"/>
              <a:gd name="connsiteY26394" fmla="*/ 1710795 h 6933129"/>
              <a:gd name="connsiteX26395" fmla="*/ 7153392 w 12207421"/>
              <a:gd name="connsiteY26395" fmla="*/ 1719966 h 6933129"/>
              <a:gd name="connsiteX26396" fmla="*/ 7150570 w 12207421"/>
              <a:gd name="connsiteY26396" fmla="*/ 1720671 h 6933129"/>
              <a:gd name="connsiteX26397" fmla="*/ 7144220 w 12207421"/>
              <a:gd name="connsiteY26397" fmla="*/ 1716439 h 6933129"/>
              <a:gd name="connsiteX26398" fmla="*/ 7143515 w 12207421"/>
              <a:gd name="connsiteY26398" fmla="*/ 1663537 h 6933129"/>
              <a:gd name="connsiteX26399" fmla="*/ 7152686 w 12207421"/>
              <a:gd name="connsiteY26399" fmla="*/ 1660010 h 6933129"/>
              <a:gd name="connsiteX26400" fmla="*/ 3935477 w 12207421"/>
              <a:gd name="connsiteY26400" fmla="*/ 1658707 h 6933129"/>
              <a:gd name="connsiteX26401" fmla="*/ 3943942 w 12207421"/>
              <a:gd name="connsiteY26401" fmla="*/ 1663645 h 6933129"/>
              <a:gd name="connsiteX26402" fmla="*/ 3939004 w 12207421"/>
              <a:gd name="connsiteY26402" fmla="*/ 1672111 h 6933129"/>
              <a:gd name="connsiteX26403" fmla="*/ 3927717 w 12207421"/>
              <a:gd name="connsiteY26403" fmla="*/ 1674933 h 6933129"/>
              <a:gd name="connsiteX26404" fmla="*/ 3926306 w 12207421"/>
              <a:gd name="connsiteY26404" fmla="*/ 1675637 h 6933129"/>
              <a:gd name="connsiteX26405" fmla="*/ 3919252 w 12207421"/>
              <a:gd name="connsiteY26405" fmla="*/ 1669994 h 6933129"/>
              <a:gd name="connsiteX26406" fmla="*/ 3924190 w 12207421"/>
              <a:gd name="connsiteY26406" fmla="*/ 1661529 h 6933129"/>
              <a:gd name="connsiteX26407" fmla="*/ 10416735 w 12207421"/>
              <a:gd name="connsiteY26407" fmla="*/ 1657184 h 6933129"/>
              <a:gd name="connsiteX26408" fmla="*/ 10426611 w 12207421"/>
              <a:gd name="connsiteY26408" fmla="*/ 1658595 h 6933129"/>
              <a:gd name="connsiteX26409" fmla="*/ 10437899 w 12207421"/>
              <a:gd name="connsiteY26409" fmla="*/ 1672704 h 6933129"/>
              <a:gd name="connsiteX26410" fmla="*/ 10436488 w 12207421"/>
              <a:gd name="connsiteY26410" fmla="*/ 1682579 h 6933129"/>
              <a:gd name="connsiteX26411" fmla="*/ 10432255 w 12207421"/>
              <a:gd name="connsiteY26411" fmla="*/ 1683990 h 6933129"/>
              <a:gd name="connsiteX26412" fmla="*/ 10426611 w 12207421"/>
              <a:gd name="connsiteY26412" fmla="*/ 1681169 h 6933129"/>
              <a:gd name="connsiteX26413" fmla="*/ 10415324 w 12207421"/>
              <a:gd name="connsiteY26413" fmla="*/ 1667060 h 6933129"/>
              <a:gd name="connsiteX26414" fmla="*/ 10416735 w 12207421"/>
              <a:gd name="connsiteY26414" fmla="*/ 1657184 h 6933129"/>
              <a:gd name="connsiteX26415" fmla="*/ 2887897 w 12207421"/>
              <a:gd name="connsiteY26415" fmla="*/ 1656578 h 6933129"/>
              <a:gd name="connsiteX26416" fmla="*/ 2900595 w 12207421"/>
              <a:gd name="connsiteY26416" fmla="*/ 1659400 h 6933129"/>
              <a:gd name="connsiteX26417" fmla="*/ 2928108 w 12207421"/>
              <a:gd name="connsiteY26417" fmla="*/ 1701725 h 6933129"/>
              <a:gd name="connsiteX26418" fmla="*/ 2951387 w 12207421"/>
              <a:gd name="connsiteY26418" fmla="*/ 1661516 h 6933129"/>
              <a:gd name="connsiteX26419" fmla="*/ 2964085 w 12207421"/>
              <a:gd name="connsiteY26419" fmla="*/ 1657989 h 6933129"/>
              <a:gd name="connsiteX26420" fmla="*/ 2968318 w 12207421"/>
              <a:gd name="connsiteY26420" fmla="*/ 1670687 h 6933129"/>
              <a:gd name="connsiteX26421" fmla="*/ 2940100 w 12207421"/>
              <a:gd name="connsiteY26421" fmla="*/ 1719361 h 6933129"/>
              <a:gd name="connsiteX26422" fmla="*/ 2975372 w 12207421"/>
              <a:gd name="connsiteY26422" fmla="*/ 1772974 h 6933129"/>
              <a:gd name="connsiteX26423" fmla="*/ 2972550 w 12207421"/>
              <a:gd name="connsiteY26423" fmla="*/ 1785672 h 6933129"/>
              <a:gd name="connsiteX26424" fmla="*/ 2967613 w 12207421"/>
              <a:gd name="connsiteY26424" fmla="*/ 1787083 h 6933129"/>
              <a:gd name="connsiteX26425" fmla="*/ 2959853 w 12207421"/>
              <a:gd name="connsiteY26425" fmla="*/ 1782850 h 6933129"/>
              <a:gd name="connsiteX26426" fmla="*/ 2929519 w 12207421"/>
              <a:gd name="connsiteY26426" fmla="*/ 1736997 h 6933129"/>
              <a:gd name="connsiteX26427" fmla="*/ 2903416 w 12207421"/>
              <a:gd name="connsiteY26427" fmla="*/ 1782144 h 6933129"/>
              <a:gd name="connsiteX26428" fmla="*/ 2895656 w 12207421"/>
              <a:gd name="connsiteY26428" fmla="*/ 1786377 h 6933129"/>
              <a:gd name="connsiteX26429" fmla="*/ 2891424 w 12207421"/>
              <a:gd name="connsiteY26429" fmla="*/ 1784966 h 6933129"/>
              <a:gd name="connsiteX26430" fmla="*/ 2887897 w 12207421"/>
              <a:gd name="connsiteY26430" fmla="*/ 1772268 h 6933129"/>
              <a:gd name="connsiteX26431" fmla="*/ 2918232 w 12207421"/>
              <a:gd name="connsiteY26431" fmla="*/ 1719361 h 6933129"/>
              <a:gd name="connsiteX26432" fmla="*/ 2885075 w 12207421"/>
              <a:gd name="connsiteY26432" fmla="*/ 1669276 h 6933129"/>
              <a:gd name="connsiteX26433" fmla="*/ 2887897 w 12207421"/>
              <a:gd name="connsiteY26433" fmla="*/ 1656578 h 6933129"/>
              <a:gd name="connsiteX26434" fmla="*/ 7183725 w 12207421"/>
              <a:gd name="connsiteY26434" fmla="*/ 1656483 h 6933129"/>
              <a:gd name="connsiteX26435" fmla="*/ 7233107 w 12207421"/>
              <a:gd name="connsiteY26435" fmla="*/ 1656483 h 6933129"/>
              <a:gd name="connsiteX26436" fmla="*/ 7240162 w 12207421"/>
              <a:gd name="connsiteY26436" fmla="*/ 1663536 h 6933129"/>
              <a:gd name="connsiteX26437" fmla="*/ 7233107 w 12207421"/>
              <a:gd name="connsiteY26437" fmla="*/ 1670590 h 6933129"/>
              <a:gd name="connsiteX26438" fmla="*/ 7183725 w 12207421"/>
              <a:gd name="connsiteY26438" fmla="*/ 1670590 h 6933129"/>
              <a:gd name="connsiteX26439" fmla="*/ 7176671 w 12207421"/>
              <a:gd name="connsiteY26439" fmla="*/ 1663536 h 6933129"/>
              <a:gd name="connsiteX26440" fmla="*/ 7183725 w 12207421"/>
              <a:gd name="connsiteY26440" fmla="*/ 1656483 h 6933129"/>
              <a:gd name="connsiteX26441" fmla="*/ 5023972 w 12207421"/>
              <a:gd name="connsiteY26441" fmla="*/ 1653758 h 6933129"/>
              <a:gd name="connsiteX26442" fmla="*/ 5035260 w 12207421"/>
              <a:gd name="connsiteY26442" fmla="*/ 1662224 h 6933129"/>
              <a:gd name="connsiteX26443" fmla="*/ 5036671 w 12207421"/>
              <a:gd name="connsiteY26443" fmla="*/ 1672102 h 6933129"/>
              <a:gd name="connsiteX26444" fmla="*/ 5031027 w 12207421"/>
              <a:gd name="connsiteY26444" fmla="*/ 1674924 h 6933129"/>
              <a:gd name="connsiteX26445" fmla="*/ 5026794 w 12207421"/>
              <a:gd name="connsiteY26445" fmla="*/ 1673512 h 6933129"/>
              <a:gd name="connsiteX26446" fmla="*/ 5015507 w 12207421"/>
              <a:gd name="connsiteY26446" fmla="*/ 1665045 h 6933129"/>
              <a:gd name="connsiteX26447" fmla="*/ 5014096 w 12207421"/>
              <a:gd name="connsiteY26447" fmla="*/ 1655170 h 6933129"/>
              <a:gd name="connsiteX26448" fmla="*/ 5023972 w 12207421"/>
              <a:gd name="connsiteY26448" fmla="*/ 1653758 h 6933129"/>
              <a:gd name="connsiteX26449" fmla="*/ 10731026 w 12207421"/>
              <a:gd name="connsiteY26449" fmla="*/ 1647164 h 6933129"/>
              <a:gd name="connsiteX26450" fmla="*/ 10732436 w 12207421"/>
              <a:gd name="connsiteY26450" fmla="*/ 1657039 h 6933129"/>
              <a:gd name="connsiteX26451" fmla="*/ 10721149 w 12207421"/>
              <a:gd name="connsiteY26451" fmla="*/ 1671148 h 6933129"/>
              <a:gd name="connsiteX26452" fmla="*/ 10715506 w 12207421"/>
              <a:gd name="connsiteY26452" fmla="*/ 1673971 h 6933129"/>
              <a:gd name="connsiteX26453" fmla="*/ 10711273 w 12207421"/>
              <a:gd name="connsiteY26453" fmla="*/ 1672559 h 6933129"/>
              <a:gd name="connsiteX26454" fmla="*/ 10709862 w 12207421"/>
              <a:gd name="connsiteY26454" fmla="*/ 1662684 h 6933129"/>
              <a:gd name="connsiteX26455" fmla="*/ 10721149 w 12207421"/>
              <a:gd name="connsiteY26455" fmla="*/ 1648574 h 6933129"/>
              <a:gd name="connsiteX26456" fmla="*/ 10731026 w 12207421"/>
              <a:gd name="connsiteY26456" fmla="*/ 1647164 h 6933129"/>
              <a:gd name="connsiteX26457" fmla="*/ 9450986 w 12207421"/>
              <a:gd name="connsiteY26457" fmla="*/ 1645201 h 6933129"/>
              <a:gd name="connsiteX26458" fmla="*/ 9458041 w 12207421"/>
              <a:gd name="connsiteY26458" fmla="*/ 1652254 h 6933129"/>
              <a:gd name="connsiteX26459" fmla="*/ 9458041 w 12207421"/>
              <a:gd name="connsiteY26459" fmla="*/ 1676944 h 6933129"/>
              <a:gd name="connsiteX26460" fmla="*/ 9450986 w 12207421"/>
              <a:gd name="connsiteY26460" fmla="*/ 1683997 h 6933129"/>
              <a:gd name="connsiteX26461" fmla="*/ 9443932 w 12207421"/>
              <a:gd name="connsiteY26461" fmla="*/ 1676944 h 6933129"/>
              <a:gd name="connsiteX26462" fmla="*/ 9443932 w 12207421"/>
              <a:gd name="connsiteY26462" fmla="*/ 1652254 h 6933129"/>
              <a:gd name="connsiteX26463" fmla="*/ 9450986 w 12207421"/>
              <a:gd name="connsiteY26463" fmla="*/ 1645201 h 6933129"/>
              <a:gd name="connsiteX26464" fmla="*/ 5165766 w 12207421"/>
              <a:gd name="connsiteY26464" fmla="*/ 1643177 h 6933129"/>
              <a:gd name="connsiteX26465" fmla="*/ 5006336 w 12207421"/>
              <a:gd name="connsiteY26465" fmla="*/ 1648821 h 6933129"/>
              <a:gd name="connsiteX26466" fmla="*/ 5005631 w 12207421"/>
              <a:gd name="connsiteY26466" fmla="*/ 1778617 h 6933129"/>
              <a:gd name="connsiteX26467" fmla="*/ 5156595 w 12207421"/>
              <a:gd name="connsiteY26467" fmla="*/ 1782144 h 6933129"/>
              <a:gd name="connsiteX26468" fmla="*/ 5136842 w 12207421"/>
              <a:gd name="connsiteY26468" fmla="*/ 1763804 h 6933129"/>
              <a:gd name="connsiteX26469" fmla="*/ 5136137 w 12207421"/>
              <a:gd name="connsiteY26469" fmla="*/ 1753928 h 6933129"/>
              <a:gd name="connsiteX26470" fmla="*/ 5146014 w 12207421"/>
              <a:gd name="connsiteY26470" fmla="*/ 1753224 h 6933129"/>
              <a:gd name="connsiteX26471" fmla="*/ 5166471 w 12207421"/>
              <a:gd name="connsiteY26471" fmla="*/ 1772269 h 6933129"/>
              <a:gd name="connsiteX26472" fmla="*/ 181847 w 12207421"/>
              <a:gd name="connsiteY26472" fmla="*/ 1641775 h 6933129"/>
              <a:gd name="connsiteX26473" fmla="*/ 183257 w 12207421"/>
              <a:gd name="connsiteY26473" fmla="*/ 1651651 h 6933129"/>
              <a:gd name="connsiteX26474" fmla="*/ 171970 w 12207421"/>
              <a:gd name="connsiteY26474" fmla="*/ 1665759 h 6933129"/>
              <a:gd name="connsiteX26475" fmla="*/ 166327 w 12207421"/>
              <a:gd name="connsiteY26475" fmla="*/ 1668582 h 6933129"/>
              <a:gd name="connsiteX26476" fmla="*/ 162094 w 12207421"/>
              <a:gd name="connsiteY26476" fmla="*/ 1667170 h 6933129"/>
              <a:gd name="connsiteX26477" fmla="*/ 160683 w 12207421"/>
              <a:gd name="connsiteY26477" fmla="*/ 1657294 h 6933129"/>
              <a:gd name="connsiteX26478" fmla="*/ 171970 w 12207421"/>
              <a:gd name="connsiteY26478" fmla="*/ 1643187 h 6933129"/>
              <a:gd name="connsiteX26479" fmla="*/ 181847 w 12207421"/>
              <a:gd name="connsiteY26479" fmla="*/ 1641775 h 6933129"/>
              <a:gd name="connsiteX26480" fmla="*/ 7328341 w 12207421"/>
              <a:gd name="connsiteY26480" fmla="*/ 1640259 h 6933129"/>
              <a:gd name="connsiteX26481" fmla="*/ 7717012 w 12207421"/>
              <a:gd name="connsiteY26481" fmla="*/ 1647313 h 6933129"/>
              <a:gd name="connsiteX26482" fmla="*/ 7724067 w 12207421"/>
              <a:gd name="connsiteY26482" fmla="*/ 1654367 h 6933129"/>
              <a:gd name="connsiteX26483" fmla="*/ 7717012 w 12207421"/>
              <a:gd name="connsiteY26483" fmla="*/ 1661422 h 6933129"/>
              <a:gd name="connsiteX26484" fmla="*/ 7328341 w 12207421"/>
              <a:gd name="connsiteY26484" fmla="*/ 1654367 h 6933129"/>
              <a:gd name="connsiteX26485" fmla="*/ 7321287 w 12207421"/>
              <a:gd name="connsiteY26485" fmla="*/ 1647313 h 6933129"/>
              <a:gd name="connsiteX26486" fmla="*/ 7328341 w 12207421"/>
              <a:gd name="connsiteY26486" fmla="*/ 1640259 h 6933129"/>
              <a:gd name="connsiteX26487" fmla="*/ 8507812 w 12207421"/>
              <a:gd name="connsiteY26487" fmla="*/ 1637431 h 6933129"/>
              <a:gd name="connsiteX26488" fmla="*/ 8517688 w 12207421"/>
              <a:gd name="connsiteY26488" fmla="*/ 1645190 h 6933129"/>
              <a:gd name="connsiteX26489" fmla="*/ 8509928 w 12207421"/>
              <a:gd name="connsiteY26489" fmla="*/ 1655066 h 6933129"/>
              <a:gd name="connsiteX26490" fmla="*/ 8424569 w 12207421"/>
              <a:gd name="connsiteY26490" fmla="*/ 1664942 h 6933129"/>
              <a:gd name="connsiteX26491" fmla="*/ 8423864 w 12207421"/>
              <a:gd name="connsiteY26491" fmla="*/ 1664942 h 6933129"/>
              <a:gd name="connsiteX26492" fmla="*/ 8414693 w 12207421"/>
              <a:gd name="connsiteY26492" fmla="*/ 1657182 h 6933129"/>
              <a:gd name="connsiteX26493" fmla="*/ 8422453 w 12207421"/>
              <a:gd name="connsiteY26493" fmla="*/ 1647306 h 6933129"/>
              <a:gd name="connsiteX26494" fmla="*/ 3335853 w 12207421"/>
              <a:gd name="connsiteY26494" fmla="*/ 1631888 h 6933129"/>
              <a:gd name="connsiteX26495" fmla="*/ 3340791 w 12207421"/>
              <a:gd name="connsiteY26495" fmla="*/ 1643880 h 6933129"/>
              <a:gd name="connsiteX26496" fmla="*/ 3278006 w 12207421"/>
              <a:gd name="connsiteY26496" fmla="*/ 1804014 h 6933129"/>
              <a:gd name="connsiteX26497" fmla="*/ 3269540 w 12207421"/>
              <a:gd name="connsiteY26497" fmla="*/ 1809658 h 6933129"/>
              <a:gd name="connsiteX26498" fmla="*/ 3266718 w 12207421"/>
              <a:gd name="connsiteY26498" fmla="*/ 1808952 h 6933129"/>
              <a:gd name="connsiteX26499" fmla="*/ 3261075 w 12207421"/>
              <a:gd name="connsiteY26499" fmla="*/ 1797665 h 6933129"/>
              <a:gd name="connsiteX26500" fmla="*/ 3267424 w 12207421"/>
              <a:gd name="connsiteY26500" fmla="*/ 1774386 h 6933129"/>
              <a:gd name="connsiteX26501" fmla="*/ 3272362 w 12207421"/>
              <a:gd name="connsiteY26501" fmla="*/ 1768037 h 6933129"/>
              <a:gd name="connsiteX26502" fmla="*/ 3299875 w 12207421"/>
              <a:gd name="connsiteY26502" fmla="*/ 1698199 h 6933129"/>
              <a:gd name="connsiteX26503" fmla="*/ 3297053 w 12207421"/>
              <a:gd name="connsiteY26503" fmla="*/ 1696788 h 6933129"/>
              <a:gd name="connsiteX26504" fmla="*/ 3240617 w 12207421"/>
              <a:gd name="connsiteY26504" fmla="*/ 1650934 h 6933129"/>
              <a:gd name="connsiteX26505" fmla="*/ 3239206 w 12207421"/>
              <a:gd name="connsiteY26505" fmla="*/ 1638236 h 6933129"/>
              <a:gd name="connsiteX26506" fmla="*/ 3251904 w 12207421"/>
              <a:gd name="connsiteY26506" fmla="*/ 1636826 h 6933129"/>
              <a:gd name="connsiteX26507" fmla="*/ 3306224 w 12207421"/>
              <a:gd name="connsiteY26507" fmla="*/ 1681268 h 6933129"/>
              <a:gd name="connsiteX26508" fmla="*/ 3323860 w 12207421"/>
              <a:gd name="connsiteY26508" fmla="*/ 1636826 h 6933129"/>
              <a:gd name="connsiteX26509" fmla="*/ 3335853 w 12207421"/>
              <a:gd name="connsiteY26509" fmla="*/ 1631888 h 6933129"/>
              <a:gd name="connsiteX26510" fmla="*/ 7190073 w 12207421"/>
              <a:gd name="connsiteY26510" fmla="*/ 1626152 h 6933129"/>
              <a:gd name="connsiteX26511" fmla="*/ 7230286 w 12207421"/>
              <a:gd name="connsiteY26511" fmla="*/ 1628974 h 6933129"/>
              <a:gd name="connsiteX26512" fmla="*/ 7236635 w 12207421"/>
              <a:gd name="connsiteY26512" fmla="*/ 1636733 h 6933129"/>
              <a:gd name="connsiteX26513" fmla="*/ 7229580 w 12207421"/>
              <a:gd name="connsiteY26513" fmla="*/ 1643081 h 6933129"/>
              <a:gd name="connsiteX26514" fmla="*/ 7228875 w 12207421"/>
              <a:gd name="connsiteY26514" fmla="*/ 1643081 h 6933129"/>
              <a:gd name="connsiteX26515" fmla="*/ 7188664 w 12207421"/>
              <a:gd name="connsiteY26515" fmla="*/ 1640259 h 6933129"/>
              <a:gd name="connsiteX26516" fmla="*/ 7182314 w 12207421"/>
              <a:gd name="connsiteY26516" fmla="*/ 1632501 h 6933129"/>
              <a:gd name="connsiteX26517" fmla="*/ 7190073 w 12207421"/>
              <a:gd name="connsiteY26517" fmla="*/ 1626152 h 6933129"/>
              <a:gd name="connsiteX26518" fmla="*/ 9419948 w 12207421"/>
              <a:gd name="connsiteY26518" fmla="*/ 1624744 h 6933129"/>
              <a:gd name="connsiteX26519" fmla="*/ 9429118 w 12207421"/>
              <a:gd name="connsiteY26519" fmla="*/ 1627567 h 6933129"/>
              <a:gd name="connsiteX26520" fmla="*/ 9426296 w 12207421"/>
              <a:gd name="connsiteY26520" fmla="*/ 1636737 h 6933129"/>
              <a:gd name="connsiteX26521" fmla="*/ 9420653 w 12207421"/>
              <a:gd name="connsiteY26521" fmla="*/ 1639557 h 6933129"/>
              <a:gd name="connsiteX26522" fmla="*/ 9417831 w 12207421"/>
              <a:gd name="connsiteY26522" fmla="*/ 1640262 h 6933129"/>
              <a:gd name="connsiteX26523" fmla="*/ 9411481 w 12207421"/>
              <a:gd name="connsiteY26523" fmla="*/ 1636737 h 6933129"/>
              <a:gd name="connsiteX26524" fmla="*/ 9414303 w 12207421"/>
              <a:gd name="connsiteY26524" fmla="*/ 1627567 h 6933129"/>
              <a:gd name="connsiteX26525" fmla="*/ 10383579 w 12207421"/>
              <a:gd name="connsiteY26525" fmla="*/ 1622619 h 6933129"/>
              <a:gd name="connsiteX26526" fmla="*/ 10397688 w 12207421"/>
              <a:gd name="connsiteY26526" fmla="*/ 1633904 h 6933129"/>
              <a:gd name="connsiteX26527" fmla="*/ 10399099 w 12207421"/>
              <a:gd name="connsiteY26527" fmla="*/ 1643781 h 6933129"/>
              <a:gd name="connsiteX26528" fmla="*/ 10393456 w 12207421"/>
              <a:gd name="connsiteY26528" fmla="*/ 1646603 h 6933129"/>
              <a:gd name="connsiteX26529" fmla="*/ 10389223 w 12207421"/>
              <a:gd name="connsiteY26529" fmla="*/ 1645192 h 6933129"/>
              <a:gd name="connsiteX26530" fmla="*/ 10375114 w 12207421"/>
              <a:gd name="connsiteY26530" fmla="*/ 1633904 h 6933129"/>
              <a:gd name="connsiteX26531" fmla="*/ 10373703 w 12207421"/>
              <a:gd name="connsiteY26531" fmla="*/ 1624030 h 6933129"/>
              <a:gd name="connsiteX26532" fmla="*/ 10383579 w 12207421"/>
              <a:gd name="connsiteY26532" fmla="*/ 1622619 h 6933129"/>
              <a:gd name="connsiteX26533" fmla="*/ 4974591 w 12207421"/>
              <a:gd name="connsiteY26533" fmla="*/ 1614255 h 6933129"/>
              <a:gd name="connsiteX26534" fmla="*/ 4988700 w 12207421"/>
              <a:gd name="connsiteY26534" fmla="*/ 1622720 h 6933129"/>
              <a:gd name="connsiteX26535" fmla="*/ 4990816 w 12207421"/>
              <a:gd name="connsiteY26535" fmla="*/ 1632597 h 6933129"/>
              <a:gd name="connsiteX26536" fmla="*/ 4984467 w 12207421"/>
              <a:gd name="connsiteY26536" fmla="*/ 1636124 h 6933129"/>
              <a:gd name="connsiteX26537" fmla="*/ 4980940 w 12207421"/>
              <a:gd name="connsiteY26537" fmla="*/ 1635418 h 6933129"/>
              <a:gd name="connsiteX26538" fmla="*/ 4966831 w 12207421"/>
              <a:gd name="connsiteY26538" fmla="*/ 1626953 h 6933129"/>
              <a:gd name="connsiteX26539" fmla="*/ 4964715 w 12207421"/>
              <a:gd name="connsiteY26539" fmla="*/ 1616371 h 6933129"/>
              <a:gd name="connsiteX26540" fmla="*/ 4974591 w 12207421"/>
              <a:gd name="connsiteY26540" fmla="*/ 1614255 h 6933129"/>
              <a:gd name="connsiteX26541" fmla="*/ 11001915 w 12207421"/>
              <a:gd name="connsiteY26541" fmla="*/ 1614008 h 6933129"/>
              <a:gd name="connsiteX26542" fmla="*/ 11008970 w 12207421"/>
              <a:gd name="connsiteY26542" fmla="*/ 1621062 h 6933129"/>
              <a:gd name="connsiteX26543" fmla="*/ 11009675 w 12207421"/>
              <a:gd name="connsiteY26543" fmla="*/ 1637287 h 6933129"/>
              <a:gd name="connsiteX26544" fmla="*/ 11002621 w 12207421"/>
              <a:gd name="connsiteY26544" fmla="*/ 1644342 h 6933129"/>
              <a:gd name="connsiteX26545" fmla="*/ 10995566 w 12207421"/>
              <a:gd name="connsiteY26545" fmla="*/ 1637287 h 6933129"/>
              <a:gd name="connsiteX26546" fmla="*/ 10994861 w 12207421"/>
              <a:gd name="connsiteY26546" fmla="*/ 1621062 h 6933129"/>
              <a:gd name="connsiteX26547" fmla="*/ 11001915 w 12207421"/>
              <a:gd name="connsiteY26547" fmla="*/ 1614008 h 6933129"/>
              <a:gd name="connsiteX26548" fmla="*/ 11763086 w 12207421"/>
              <a:gd name="connsiteY26548" fmla="*/ 1613301 h 6933129"/>
              <a:gd name="connsiteX26549" fmla="*/ 11790599 w 12207421"/>
              <a:gd name="connsiteY26549" fmla="*/ 1613301 h 6933129"/>
              <a:gd name="connsiteX26550" fmla="*/ 11797654 w 12207421"/>
              <a:gd name="connsiteY26550" fmla="*/ 1620354 h 6933129"/>
              <a:gd name="connsiteX26551" fmla="*/ 11790599 w 12207421"/>
              <a:gd name="connsiteY26551" fmla="*/ 1627409 h 6933129"/>
              <a:gd name="connsiteX26552" fmla="*/ 11763086 w 12207421"/>
              <a:gd name="connsiteY26552" fmla="*/ 1627409 h 6933129"/>
              <a:gd name="connsiteX26553" fmla="*/ 11756032 w 12207421"/>
              <a:gd name="connsiteY26553" fmla="*/ 1620354 h 6933129"/>
              <a:gd name="connsiteX26554" fmla="*/ 11763086 w 12207421"/>
              <a:gd name="connsiteY26554" fmla="*/ 1613301 h 6933129"/>
              <a:gd name="connsiteX26555" fmla="*/ 11717938 w 12207421"/>
              <a:gd name="connsiteY26555" fmla="*/ 1613301 h 6933129"/>
              <a:gd name="connsiteX26556" fmla="*/ 11725698 w 12207421"/>
              <a:gd name="connsiteY26556" fmla="*/ 1619649 h 6933129"/>
              <a:gd name="connsiteX26557" fmla="*/ 11720054 w 12207421"/>
              <a:gd name="connsiteY26557" fmla="*/ 1627409 h 6933129"/>
              <a:gd name="connsiteX26558" fmla="*/ 11701007 w 12207421"/>
              <a:gd name="connsiteY26558" fmla="*/ 1630231 h 6933129"/>
              <a:gd name="connsiteX26559" fmla="*/ 11700302 w 12207421"/>
              <a:gd name="connsiteY26559" fmla="*/ 1630231 h 6933129"/>
              <a:gd name="connsiteX26560" fmla="*/ 11693248 w 12207421"/>
              <a:gd name="connsiteY26560" fmla="*/ 1623882 h 6933129"/>
              <a:gd name="connsiteX26561" fmla="*/ 11698891 w 12207421"/>
              <a:gd name="connsiteY26561" fmla="*/ 1616122 h 6933129"/>
              <a:gd name="connsiteX26562" fmla="*/ 11893592 w 12207421"/>
              <a:gd name="connsiteY26562" fmla="*/ 1612596 h 6933129"/>
              <a:gd name="connsiteX26563" fmla="*/ 11909817 w 12207421"/>
              <a:gd name="connsiteY26563" fmla="*/ 1612596 h 6933129"/>
              <a:gd name="connsiteX26564" fmla="*/ 11916872 w 12207421"/>
              <a:gd name="connsiteY26564" fmla="*/ 1619649 h 6933129"/>
              <a:gd name="connsiteX26565" fmla="*/ 11909817 w 12207421"/>
              <a:gd name="connsiteY26565" fmla="*/ 1626704 h 6933129"/>
              <a:gd name="connsiteX26566" fmla="*/ 11893592 w 12207421"/>
              <a:gd name="connsiteY26566" fmla="*/ 1626704 h 6933129"/>
              <a:gd name="connsiteX26567" fmla="*/ 11886538 w 12207421"/>
              <a:gd name="connsiteY26567" fmla="*/ 1619649 h 6933129"/>
              <a:gd name="connsiteX26568" fmla="*/ 11893592 w 12207421"/>
              <a:gd name="connsiteY26568" fmla="*/ 1612596 h 6933129"/>
              <a:gd name="connsiteX26569" fmla="*/ 11610712 w 12207421"/>
              <a:gd name="connsiteY26569" fmla="*/ 1612596 h 6933129"/>
              <a:gd name="connsiteX26570" fmla="*/ 11618471 w 12207421"/>
              <a:gd name="connsiteY26570" fmla="*/ 1618945 h 6933129"/>
              <a:gd name="connsiteX26571" fmla="*/ 11612122 w 12207421"/>
              <a:gd name="connsiteY26571" fmla="*/ 1626704 h 6933129"/>
              <a:gd name="connsiteX26572" fmla="*/ 11581787 w 12207421"/>
              <a:gd name="connsiteY26572" fmla="*/ 1629526 h 6933129"/>
              <a:gd name="connsiteX26573" fmla="*/ 11581082 w 12207421"/>
              <a:gd name="connsiteY26573" fmla="*/ 1629526 h 6933129"/>
              <a:gd name="connsiteX26574" fmla="*/ 11574028 w 12207421"/>
              <a:gd name="connsiteY26574" fmla="*/ 1623177 h 6933129"/>
              <a:gd name="connsiteX26575" fmla="*/ 11580377 w 12207421"/>
              <a:gd name="connsiteY26575" fmla="*/ 1615417 h 6933129"/>
              <a:gd name="connsiteX26576" fmla="*/ 11839274 w 12207421"/>
              <a:gd name="connsiteY26576" fmla="*/ 1611891 h 6933129"/>
              <a:gd name="connsiteX26577" fmla="*/ 11847739 w 12207421"/>
              <a:gd name="connsiteY26577" fmla="*/ 1617533 h 6933129"/>
              <a:gd name="connsiteX26578" fmla="*/ 11842096 w 12207421"/>
              <a:gd name="connsiteY26578" fmla="*/ 1625999 h 6933129"/>
              <a:gd name="connsiteX26579" fmla="*/ 11827987 w 12207421"/>
              <a:gd name="connsiteY26579" fmla="*/ 1628821 h 6933129"/>
              <a:gd name="connsiteX26580" fmla="*/ 11826576 w 12207421"/>
              <a:gd name="connsiteY26580" fmla="*/ 1628821 h 6933129"/>
              <a:gd name="connsiteX26581" fmla="*/ 11819522 w 12207421"/>
              <a:gd name="connsiteY26581" fmla="*/ 1623177 h 6933129"/>
              <a:gd name="connsiteX26582" fmla="*/ 11825165 w 12207421"/>
              <a:gd name="connsiteY26582" fmla="*/ 1614711 h 6933129"/>
              <a:gd name="connsiteX26583" fmla="*/ 11665736 w 12207421"/>
              <a:gd name="connsiteY26583" fmla="*/ 1611889 h 6933129"/>
              <a:gd name="connsiteX26584" fmla="*/ 11673496 w 12207421"/>
              <a:gd name="connsiteY26584" fmla="*/ 1618238 h 6933129"/>
              <a:gd name="connsiteX26585" fmla="*/ 11667147 w 12207421"/>
              <a:gd name="connsiteY26585" fmla="*/ 1625999 h 6933129"/>
              <a:gd name="connsiteX26586" fmla="*/ 11642456 w 12207421"/>
              <a:gd name="connsiteY26586" fmla="*/ 1628819 h 6933129"/>
              <a:gd name="connsiteX26587" fmla="*/ 11641750 w 12207421"/>
              <a:gd name="connsiteY26587" fmla="*/ 1628819 h 6933129"/>
              <a:gd name="connsiteX26588" fmla="*/ 11634696 w 12207421"/>
              <a:gd name="connsiteY26588" fmla="*/ 1622471 h 6933129"/>
              <a:gd name="connsiteX26589" fmla="*/ 11641045 w 12207421"/>
              <a:gd name="connsiteY26589" fmla="*/ 1614711 h 6933129"/>
              <a:gd name="connsiteX26590" fmla="*/ 452735 w 12207421"/>
              <a:gd name="connsiteY26590" fmla="*/ 1608621 h 6933129"/>
              <a:gd name="connsiteX26591" fmla="*/ 459790 w 12207421"/>
              <a:gd name="connsiteY26591" fmla="*/ 1615675 h 6933129"/>
              <a:gd name="connsiteX26592" fmla="*/ 460495 w 12207421"/>
              <a:gd name="connsiteY26592" fmla="*/ 1631900 h 6933129"/>
              <a:gd name="connsiteX26593" fmla="*/ 453441 w 12207421"/>
              <a:gd name="connsiteY26593" fmla="*/ 1638955 h 6933129"/>
              <a:gd name="connsiteX26594" fmla="*/ 446386 w 12207421"/>
              <a:gd name="connsiteY26594" fmla="*/ 1631900 h 6933129"/>
              <a:gd name="connsiteX26595" fmla="*/ 445681 w 12207421"/>
              <a:gd name="connsiteY26595" fmla="*/ 1615675 h 6933129"/>
              <a:gd name="connsiteX26596" fmla="*/ 452735 w 12207421"/>
              <a:gd name="connsiteY26596" fmla="*/ 1608621 h 6933129"/>
              <a:gd name="connsiteX26597" fmla="*/ 11956377 w 12207421"/>
              <a:gd name="connsiteY26597" fmla="*/ 1608362 h 6933129"/>
              <a:gd name="connsiteX26598" fmla="*/ 11963432 w 12207421"/>
              <a:gd name="connsiteY26598" fmla="*/ 1615416 h 6933129"/>
              <a:gd name="connsiteX26599" fmla="*/ 11956377 w 12207421"/>
              <a:gd name="connsiteY26599" fmla="*/ 1622471 h 6933129"/>
              <a:gd name="connsiteX26600" fmla="*/ 11937330 w 12207421"/>
              <a:gd name="connsiteY26600" fmla="*/ 1623176 h 6933129"/>
              <a:gd name="connsiteX26601" fmla="*/ 11930276 w 12207421"/>
              <a:gd name="connsiteY26601" fmla="*/ 1616122 h 6933129"/>
              <a:gd name="connsiteX26602" fmla="*/ 11937330 w 12207421"/>
              <a:gd name="connsiteY26602" fmla="*/ 1609067 h 6933129"/>
              <a:gd name="connsiteX26603" fmla="*/ 1213896 w 12207421"/>
              <a:gd name="connsiteY26603" fmla="*/ 1607908 h 6933129"/>
              <a:gd name="connsiteX26604" fmla="*/ 1241409 w 12207421"/>
              <a:gd name="connsiteY26604" fmla="*/ 1607908 h 6933129"/>
              <a:gd name="connsiteX26605" fmla="*/ 1248464 w 12207421"/>
              <a:gd name="connsiteY26605" fmla="*/ 1614961 h 6933129"/>
              <a:gd name="connsiteX26606" fmla="*/ 1241409 w 12207421"/>
              <a:gd name="connsiteY26606" fmla="*/ 1622016 h 6933129"/>
              <a:gd name="connsiteX26607" fmla="*/ 1213896 w 12207421"/>
              <a:gd name="connsiteY26607" fmla="*/ 1622016 h 6933129"/>
              <a:gd name="connsiteX26608" fmla="*/ 1206842 w 12207421"/>
              <a:gd name="connsiteY26608" fmla="*/ 1614961 h 6933129"/>
              <a:gd name="connsiteX26609" fmla="*/ 1213896 w 12207421"/>
              <a:gd name="connsiteY26609" fmla="*/ 1607908 h 6933129"/>
              <a:gd name="connsiteX26610" fmla="*/ 1168747 w 12207421"/>
              <a:gd name="connsiteY26610" fmla="*/ 1607908 h 6933129"/>
              <a:gd name="connsiteX26611" fmla="*/ 1176507 w 12207421"/>
              <a:gd name="connsiteY26611" fmla="*/ 1614256 h 6933129"/>
              <a:gd name="connsiteX26612" fmla="*/ 1170864 w 12207421"/>
              <a:gd name="connsiteY26612" fmla="*/ 1622016 h 6933129"/>
              <a:gd name="connsiteX26613" fmla="*/ 1151816 w 12207421"/>
              <a:gd name="connsiteY26613" fmla="*/ 1624838 h 6933129"/>
              <a:gd name="connsiteX26614" fmla="*/ 1151111 w 12207421"/>
              <a:gd name="connsiteY26614" fmla="*/ 1624838 h 6933129"/>
              <a:gd name="connsiteX26615" fmla="*/ 1144057 w 12207421"/>
              <a:gd name="connsiteY26615" fmla="*/ 1618488 h 6933129"/>
              <a:gd name="connsiteX26616" fmla="*/ 1149700 w 12207421"/>
              <a:gd name="connsiteY26616" fmla="*/ 1610729 h 6933129"/>
              <a:gd name="connsiteX26617" fmla="*/ 1344403 w 12207421"/>
              <a:gd name="connsiteY26617" fmla="*/ 1607203 h 6933129"/>
              <a:gd name="connsiteX26618" fmla="*/ 1360628 w 12207421"/>
              <a:gd name="connsiteY26618" fmla="*/ 1607203 h 6933129"/>
              <a:gd name="connsiteX26619" fmla="*/ 1367683 w 12207421"/>
              <a:gd name="connsiteY26619" fmla="*/ 1614256 h 6933129"/>
              <a:gd name="connsiteX26620" fmla="*/ 1360628 w 12207421"/>
              <a:gd name="connsiteY26620" fmla="*/ 1621311 h 6933129"/>
              <a:gd name="connsiteX26621" fmla="*/ 1344403 w 12207421"/>
              <a:gd name="connsiteY26621" fmla="*/ 1621311 h 6933129"/>
              <a:gd name="connsiteX26622" fmla="*/ 1337349 w 12207421"/>
              <a:gd name="connsiteY26622" fmla="*/ 1614256 h 6933129"/>
              <a:gd name="connsiteX26623" fmla="*/ 1344403 w 12207421"/>
              <a:gd name="connsiteY26623" fmla="*/ 1607203 h 6933129"/>
              <a:gd name="connsiteX26624" fmla="*/ 1061520 w 12207421"/>
              <a:gd name="connsiteY26624" fmla="*/ 1607203 h 6933129"/>
              <a:gd name="connsiteX26625" fmla="*/ 1069280 w 12207421"/>
              <a:gd name="connsiteY26625" fmla="*/ 1613551 h 6933129"/>
              <a:gd name="connsiteX26626" fmla="*/ 1062930 w 12207421"/>
              <a:gd name="connsiteY26626" fmla="*/ 1621312 h 6933129"/>
              <a:gd name="connsiteX26627" fmla="*/ 1032595 w 12207421"/>
              <a:gd name="connsiteY26627" fmla="*/ 1624133 h 6933129"/>
              <a:gd name="connsiteX26628" fmla="*/ 1031890 w 12207421"/>
              <a:gd name="connsiteY26628" fmla="*/ 1624133 h 6933129"/>
              <a:gd name="connsiteX26629" fmla="*/ 1024836 w 12207421"/>
              <a:gd name="connsiteY26629" fmla="*/ 1617783 h 6933129"/>
              <a:gd name="connsiteX26630" fmla="*/ 1031185 w 12207421"/>
              <a:gd name="connsiteY26630" fmla="*/ 1610025 h 6933129"/>
              <a:gd name="connsiteX26631" fmla="*/ 12033975 w 12207421"/>
              <a:gd name="connsiteY26631" fmla="*/ 1606951 h 6933129"/>
              <a:gd name="connsiteX26632" fmla="*/ 12050200 w 12207421"/>
              <a:gd name="connsiteY26632" fmla="*/ 1606951 h 6933129"/>
              <a:gd name="connsiteX26633" fmla="*/ 12057255 w 12207421"/>
              <a:gd name="connsiteY26633" fmla="*/ 1614006 h 6933129"/>
              <a:gd name="connsiteX26634" fmla="*/ 12050200 w 12207421"/>
              <a:gd name="connsiteY26634" fmla="*/ 1621061 h 6933129"/>
              <a:gd name="connsiteX26635" fmla="*/ 12033975 w 12207421"/>
              <a:gd name="connsiteY26635" fmla="*/ 1621061 h 6933129"/>
              <a:gd name="connsiteX26636" fmla="*/ 12026921 w 12207421"/>
              <a:gd name="connsiteY26636" fmla="*/ 1614006 h 6933129"/>
              <a:gd name="connsiteX26637" fmla="*/ 12033975 w 12207421"/>
              <a:gd name="connsiteY26637" fmla="*/ 1606951 h 6933129"/>
              <a:gd name="connsiteX26638" fmla="*/ 11997998 w 12207421"/>
              <a:gd name="connsiteY26638" fmla="*/ 1606951 h 6933129"/>
              <a:gd name="connsiteX26639" fmla="*/ 12006464 w 12207421"/>
              <a:gd name="connsiteY26639" fmla="*/ 1606951 h 6933129"/>
              <a:gd name="connsiteX26640" fmla="*/ 12013519 w 12207421"/>
              <a:gd name="connsiteY26640" fmla="*/ 1614006 h 6933129"/>
              <a:gd name="connsiteX26641" fmla="*/ 12006464 w 12207421"/>
              <a:gd name="connsiteY26641" fmla="*/ 1621061 h 6933129"/>
              <a:gd name="connsiteX26642" fmla="*/ 11997998 w 12207421"/>
              <a:gd name="connsiteY26642" fmla="*/ 1621061 h 6933129"/>
              <a:gd name="connsiteX26643" fmla="*/ 11990944 w 12207421"/>
              <a:gd name="connsiteY26643" fmla="*/ 1614006 h 6933129"/>
              <a:gd name="connsiteX26644" fmla="*/ 11997998 w 12207421"/>
              <a:gd name="connsiteY26644" fmla="*/ 1606951 h 6933129"/>
              <a:gd name="connsiteX26645" fmla="*/ 2049155 w 12207421"/>
              <a:gd name="connsiteY26645" fmla="*/ 1606501 h 6933129"/>
              <a:gd name="connsiteX26646" fmla="*/ 2023054 w 12207421"/>
              <a:gd name="connsiteY26646" fmla="*/ 1618493 h 6933129"/>
              <a:gd name="connsiteX26647" fmla="*/ 2021643 w 12207421"/>
              <a:gd name="connsiteY26647" fmla="*/ 1634013 h 6933129"/>
              <a:gd name="connsiteX26648" fmla="*/ 2029403 w 12207421"/>
              <a:gd name="connsiteY26648" fmla="*/ 1641067 h 6933129"/>
              <a:gd name="connsiteX26649" fmla="*/ 2047039 w 12207421"/>
              <a:gd name="connsiteY26649" fmla="*/ 1629075 h 6933129"/>
              <a:gd name="connsiteX26650" fmla="*/ 2049155 w 12207421"/>
              <a:gd name="connsiteY26650" fmla="*/ 1606501 h 6933129"/>
              <a:gd name="connsiteX26651" fmla="*/ 1290084 w 12207421"/>
              <a:gd name="connsiteY26651" fmla="*/ 1606498 h 6933129"/>
              <a:gd name="connsiteX26652" fmla="*/ 1298549 w 12207421"/>
              <a:gd name="connsiteY26652" fmla="*/ 1612140 h 6933129"/>
              <a:gd name="connsiteX26653" fmla="*/ 1292907 w 12207421"/>
              <a:gd name="connsiteY26653" fmla="*/ 1620605 h 6933129"/>
              <a:gd name="connsiteX26654" fmla="*/ 1278797 w 12207421"/>
              <a:gd name="connsiteY26654" fmla="*/ 1623427 h 6933129"/>
              <a:gd name="connsiteX26655" fmla="*/ 1277386 w 12207421"/>
              <a:gd name="connsiteY26655" fmla="*/ 1623427 h 6933129"/>
              <a:gd name="connsiteX26656" fmla="*/ 1270332 w 12207421"/>
              <a:gd name="connsiteY26656" fmla="*/ 1617785 h 6933129"/>
              <a:gd name="connsiteX26657" fmla="*/ 1275975 w 12207421"/>
              <a:gd name="connsiteY26657" fmla="*/ 1609318 h 6933129"/>
              <a:gd name="connsiteX26658" fmla="*/ 1116545 w 12207421"/>
              <a:gd name="connsiteY26658" fmla="*/ 1606497 h 6933129"/>
              <a:gd name="connsiteX26659" fmla="*/ 1124305 w 12207421"/>
              <a:gd name="connsiteY26659" fmla="*/ 1612845 h 6933129"/>
              <a:gd name="connsiteX26660" fmla="*/ 1117956 w 12207421"/>
              <a:gd name="connsiteY26660" fmla="*/ 1620606 h 6933129"/>
              <a:gd name="connsiteX26661" fmla="*/ 1093265 w 12207421"/>
              <a:gd name="connsiteY26661" fmla="*/ 1623426 h 6933129"/>
              <a:gd name="connsiteX26662" fmla="*/ 1092559 w 12207421"/>
              <a:gd name="connsiteY26662" fmla="*/ 1623426 h 6933129"/>
              <a:gd name="connsiteX26663" fmla="*/ 1085505 w 12207421"/>
              <a:gd name="connsiteY26663" fmla="*/ 1617078 h 6933129"/>
              <a:gd name="connsiteX26664" fmla="*/ 1091854 w 12207421"/>
              <a:gd name="connsiteY26664" fmla="*/ 1609318 h 6933129"/>
              <a:gd name="connsiteX26665" fmla="*/ 5765782 w 12207421"/>
              <a:gd name="connsiteY26665" fmla="*/ 1603581 h 6933129"/>
              <a:gd name="connsiteX26666" fmla="*/ 5774953 w 12207421"/>
              <a:gd name="connsiteY26666" fmla="*/ 1607814 h 6933129"/>
              <a:gd name="connsiteX26667" fmla="*/ 5777775 w 12207421"/>
              <a:gd name="connsiteY26667" fmla="*/ 1616279 h 6933129"/>
              <a:gd name="connsiteX26668" fmla="*/ 5773542 w 12207421"/>
              <a:gd name="connsiteY26668" fmla="*/ 1625449 h 6933129"/>
              <a:gd name="connsiteX26669" fmla="*/ 5771426 w 12207421"/>
              <a:gd name="connsiteY26669" fmla="*/ 1626155 h 6933129"/>
              <a:gd name="connsiteX26670" fmla="*/ 5765077 w 12207421"/>
              <a:gd name="connsiteY26670" fmla="*/ 1621216 h 6933129"/>
              <a:gd name="connsiteX26671" fmla="*/ 5761550 w 12207421"/>
              <a:gd name="connsiteY26671" fmla="*/ 1612752 h 6933129"/>
              <a:gd name="connsiteX26672" fmla="*/ 5765782 w 12207421"/>
              <a:gd name="connsiteY26672" fmla="*/ 1603581 h 6933129"/>
              <a:gd name="connsiteX26673" fmla="*/ 1407188 w 12207421"/>
              <a:gd name="connsiteY26673" fmla="*/ 1602969 h 6933129"/>
              <a:gd name="connsiteX26674" fmla="*/ 1414243 w 12207421"/>
              <a:gd name="connsiteY26674" fmla="*/ 1610023 h 6933129"/>
              <a:gd name="connsiteX26675" fmla="*/ 1407188 w 12207421"/>
              <a:gd name="connsiteY26675" fmla="*/ 1617079 h 6933129"/>
              <a:gd name="connsiteX26676" fmla="*/ 1388141 w 12207421"/>
              <a:gd name="connsiteY26676" fmla="*/ 1617783 h 6933129"/>
              <a:gd name="connsiteX26677" fmla="*/ 1381087 w 12207421"/>
              <a:gd name="connsiteY26677" fmla="*/ 1610729 h 6933129"/>
              <a:gd name="connsiteX26678" fmla="*/ 1388141 w 12207421"/>
              <a:gd name="connsiteY26678" fmla="*/ 1603675 h 6933129"/>
              <a:gd name="connsiteX26679" fmla="*/ 9036187 w 12207421"/>
              <a:gd name="connsiteY26679" fmla="*/ 1602170 h 6933129"/>
              <a:gd name="connsiteX26680" fmla="*/ 9018551 w 12207421"/>
              <a:gd name="connsiteY26680" fmla="*/ 1609226 h 6933129"/>
              <a:gd name="connsiteX26681" fmla="*/ 9018551 w 12207421"/>
              <a:gd name="connsiteY26681" fmla="*/ 1626155 h 6933129"/>
              <a:gd name="connsiteX26682" fmla="*/ 9039714 w 12207421"/>
              <a:gd name="connsiteY26682" fmla="*/ 1624745 h 6933129"/>
              <a:gd name="connsiteX26683" fmla="*/ 9049590 w 12207421"/>
              <a:gd name="connsiteY26683" fmla="*/ 1608520 h 6933129"/>
              <a:gd name="connsiteX26684" fmla="*/ 9036187 w 12207421"/>
              <a:gd name="connsiteY26684" fmla="*/ 1602170 h 6933129"/>
              <a:gd name="connsiteX26685" fmla="*/ 1484787 w 12207421"/>
              <a:gd name="connsiteY26685" fmla="*/ 1601558 h 6933129"/>
              <a:gd name="connsiteX26686" fmla="*/ 1501012 w 12207421"/>
              <a:gd name="connsiteY26686" fmla="*/ 1601558 h 6933129"/>
              <a:gd name="connsiteX26687" fmla="*/ 1508067 w 12207421"/>
              <a:gd name="connsiteY26687" fmla="*/ 1608612 h 6933129"/>
              <a:gd name="connsiteX26688" fmla="*/ 1501012 w 12207421"/>
              <a:gd name="connsiteY26688" fmla="*/ 1615667 h 6933129"/>
              <a:gd name="connsiteX26689" fmla="*/ 1484787 w 12207421"/>
              <a:gd name="connsiteY26689" fmla="*/ 1615667 h 6933129"/>
              <a:gd name="connsiteX26690" fmla="*/ 1477733 w 12207421"/>
              <a:gd name="connsiteY26690" fmla="*/ 1608612 h 6933129"/>
              <a:gd name="connsiteX26691" fmla="*/ 1484787 w 12207421"/>
              <a:gd name="connsiteY26691" fmla="*/ 1601558 h 6933129"/>
              <a:gd name="connsiteX26692" fmla="*/ 1448810 w 12207421"/>
              <a:gd name="connsiteY26692" fmla="*/ 1601558 h 6933129"/>
              <a:gd name="connsiteX26693" fmla="*/ 1457276 w 12207421"/>
              <a:gd name="connsiteY26693" fmla="*/ 1601558 h 6933129"/>
              <a:gd name="connsiteX26694" fmla="*/ 1464331 w 12207421"/>
              <a:gd name="connsiteY26694" fmla="*/ 1608612 h 6933129"/>
              <a:gd name="connsiteX26695" fmla="*/ 1457276 w 12207421"/>
              <a:gd name="connsiteY26695" fmla="*/ 1615667 h 6933129"/>
              <a:gd name="connsiteX26696" fmla="*/ 1448810 w 12207421"/>
              <a:gd name="connsiteY26696" fmla="*/ 1615667 h 6933129"/>
              <a:gd name="connsiteX26697" fmla="*/ 1441756 w 12207421"/>
              <a:gd name="connsiteY26697" fmla="*/ 1608612 h 6933129"/>
              <a:gd name="connsiteX26698" fmla="*/ 1448810 w 12207421"/>
              <a:gd name="connsiteY26698" fmla="*/ 1601558 h 6933129"/>
              <a:gd name="connsiteX26699" fmla="*/ 7112474 w 12207421"/>
              <a:gd name="connsiteY26699" fmla="*/ 1601459 h 6933129"/>
              <a:gd name="connsiteX26700" fmla="*/ 7113886 w 12207421"/>
              <a:gd name="connsiteY26700" fmla="*/ 1611336 h 6933129"/>
              <a:gd name="connsiteX26701" fmla="*/ 7082846 w 12207421"/>
              <a:gd name="connsiteY26701" fmla="*/ 1654367 h 6933129"/>
              <a:gd name="connsiteX26702" fmla="*/ 7117412 w 12207421"/>
              <a:gd name="connsiteY26702" fmla="*/ 1697395 h 6933129"/>
              <a:gd name="connsiteX26703" fmla="*/ 7116002 w 12207421"/>
              <a:gd name="connsiteY26703" fmla="*/ 1707270 h 6933129"/>
              <a:gd name="connsiteX26704" fmla="*/ 7111770 w 12207421"/>
              <a:gd name="connsiteY26704" fmla="*/ 1708680 h 6933129"/>
              <a:gd name="connsiteX26705" fmla="*/ 7106125 w 12207421"/>
              <a:gd name="connsiteY26705" fmla="*/ 1705860 h 6933129"/>
              <a:gd name="connsiteX26706" fmla="*/ 7075086 w 12207421"/>
              <a:gd name="connsiteY26706" fmla="*/ 1666359 h 6933129"/>
              <a:gd name="connsiteX26707" fmla="*/ 7049690 w 12207421"/>
              <a:gd name="connsiteY26707" fmla="*/ 1701628 h 6933129"/>
              <a:gd name="connsiteX26708" fmla="*/ 7044045 w 12207421"/>
              <a:gd name="connsiteY26708" fmla="*/ 1704448 h 6933129"/>
              <a:gd name="connsiteX26709" fmla="*/ 7039813 w 12207421"/>
              <a:gd name="connsiteY26709" fmla="*/ 1703037 h 6933129"/>
              <a:gd name="connsiteX26710" fmla="*/ 7038403 w 12207421"/>
              <a:gd name="connsiteY26710" fmla="*/ 1693163 h 6933129"/>
              <a:gd name="connsiteX26711" fmla="*/ 7065915 w 12207421"/>
              <a:gd name="connsiteY26711" fmla="*/ 1654367 h 6933129"/>
              <a:gd name="connsiteX26712" fmla="*/ 7037696 w 12207421"/>
              <a:gd name="connsiteY26712" fmla="*/ 1619096 h 6933129"/>
              <a:gd name="connsiteX26713" fmla="*/ 7039107 w 12207421"/>
              <a:gd name="connsiteY26713" fmla="*/ 1609223 h 6933129"/>
              <a:gd name="connsiteX26714" fmla="*/ 7048984 w 12207421"/>
              <a:gd name="connsiteY26714" fmla="*/ 1610632 h 6933129"/>
              <a:gd name="connsiteX26715" fmla="*/ 7074380 w 12207421"/>
              <a:gd name="connsiteY26715" fmla="*/ 1643080 h 6933129"/>
              <a:gd name="connsiteX26716" fmla="*/ 7102598 w 12207421"/>
              <a:gd name="connsiteY26716" fmla="*/ 1602872 h 6933129"/>
              <a:gd name="connsiteX26717" fmla="*/ 7112474 w 12207421"/>
              <a:gd name="connsiteY26717" fmla="*/ 1601459 h 6933129"/>
              <a:gd name="connsiteX26718" fmla="*/ 12090411 w 12207421"/>
              <a:gd name="connsiteY26718" fmla="*/ 1601308 h 6933129"/>
              <a:gd name="connsiteX26719" fmla="*/ 12098876 w 12207421"/>
              <a:gd name="connsiteY26719" fmla="*/ 1606951 h 6933129"/>
              <a:gd name="connsiteX26720" fmla="*/ 12093233 w 12207421"/>
              <a:gd name="connsiteY26720" fmla="*/ 1615416 h 6933129"/>
              <a:gd name="connsiteX26721" fmla="*/ 12079124 w 12207421"/>
              <a:gd name="connsiteY26721" fmla="*/ 1618238 h 6933129"/>
              <a:gd name="connsiteX26722" fmla="*/ 12077713 w 12207421"/>
              <a:gd name="connsiteY26722" fmla="*/ 1618238 h 6933129"/>
              <a:gd name="connsiteX26723" fmla="*/ 12070659 w 12207421"/>
              <a:gd name="connsiteY26723" fmla="*/ 1612594 h 6933129"/>
              <a:gd name="connsiteX26724" fmla="*/ 12076302 w 12207421"/>
              <a:gd name="connsiteY26724" fmla="*/ 1604129 h 6933129"/>
              <a:gd name="connsiteX26725" fmla="*/ 3000061 w 12207421"/>
              <a:gd name="connsiteY26725" fmla="*/ 1600848 h 6933129"/>
              <a:gd name="connsiteX26726" fmla="*/ 3035333 w 12207421"/>
              <a:gd name="connsiteY26726" fmla="*/ 1643174 h 6933129"/>
              <a:gd name="connsiteX26727" fmla="*/ 3025457 w 12207421"/>
              <a:gd name="connsiteY26727" fmla="*/ 1673509 h 6933129"/>
              <a:gd name="connsiteX26728" fmla="*/ 3045915 w 12207421"/>
              <a:gd name="connsiteY26728" fmla="*/ 1675624 h 6933129"/>
              <a:gd name="connsiteX26729" fmla="*/ 3053674 w 12207421"/>
              <a:gd name="connsiteY26729" fmla="*/ 1685500 h 6933129"/>
              <a:gd name="connsiteX26730" fmla="*/ 3044504 w 12207421"/>
              <a:gd name="connsiteY26730" fmla="*/ 1693261 h 6933129"/>
              <a:gd name="connsiteX26731" fmla="*/ 3043798 w 12207421"/>
              <a:gd name="connsiteY26731" fmla="*/ 1693261 h 6933129"/>
              <a:gd name="connsiteX26732" fmla="*/ 3000766 w 12207421"/>
              <a:gd name="connsiteY26732" fmla="*/ 1688323 h 6933129"/>
              <a:gd name="connsiteX26733" fmla="*/ 2993007 w 12207421"/>
              <a:gd name="connsiteY26733" fmla="*/ 1680563 h 6933129"/>
              <a:gd name="connsiteX26734" fmla="*/ 2999356 w 12207421"/>
              <a:gd name="connsiteY26734" fmla="*/ 1670686 h 6933129"/>
              <a:gd name="connsiteX26735" fmla="*/ 3017697 w 12207421"/>
              <a:gd name="connsiteY26735" fmla="*/ 1643174 h 6933129"/>
              <a:gd name="connsiteX26736" fmla="*/ 3006410 w 12207421"/>
              <a:gd name="connsiteY26736" fmla="*/ 1623422 h 6933129"/>
              <a:gd name="connsiteX26737" fmla="*/ 3005705 w 12207421"/>
              <a:gd name="connsiteY26737" fmla="*/ 1631182 h 6933129"/>
              <a:gd name="connsiteX26738" fmla="*/ 2995828 w 12207421"/>
              <a:gd name="connsiteY26738" fmla="*/ 1639647 h 6933129"/>
              <a:gd name="connsiteX26739" fmla="*/ 2987363 w 12207421"/>
              <a:gd name="connsiteY26739" fmla="*/ 1629771 h 6933129"/>
              <a:gd name="connsiteX26740" fmla="*/ 2988774 w 12207421"/>
              <a:gd name="connsiteY26740" fmla="*/ 1608607 h 6933129"/>
              <a:gd name="connsiteX26741" fmla="*/ 2992301 w 12207421"/>
              <a:gd name="connsiteY26741" fmla="*/ 1602258 h 6933129"/>
              <a:gd name="connsiteX26742" fmla="*/ 3000061 w 12207421"/>
              <a:gd name="connsiteY26742" fmla="*/ 1600848 h 6933129"/>
              <a:gd name="connsiteX26743" fmla="*/ 3379588 w 12207421"/>
              <a:gd name="connsiteY26743" fmla="*/ 1600847 h 6933129"/>
              <a:gd name="connsiteX26744" fmla="*/ 3391581 w 12207421"/>
              <a:gd name="connsiteY26744" fmla="*/ 1603669 h 6933129"/>
              <a:gd name="connsiteX26745" fmla="*/ 3403573 w 12207421"/>
              <a:gd name="connsiteY26745" fmla="*/ 1663631 h 6933129"/>
              <a:gd name="connsiteX26746" fmla="*/ 3431791 w 12207421"/>
              <a:gd name="connsiteY26746" fmla="*/ 1662925 h 6933129"/>
              <a:gd name="connsiteX26747" fmla="*/ 3439551 w 12207421"/>
              <a:gd name="connsiteY26747" fmla="*/ 1673507 h 6933129"/>
              <a:gd name="connsiteX26748" fmla="*/ 3429675 w 12207421"/>
              <a:gd name="connsiteY26748" fmla="*/ 1681268 h 6933129"/>
              <a:gd name="connsiteX26749" fmla="*/ 3393697 w 12207421"/>
              <a:gd name="connsiteY26749" fmla="*/ 1686205 h 6933129"/>
              <a:gd name="connsiteX26750" fmla="*/ 3390170 w 12207421"/>
              <a:gd name="connsiteY26750" fmla="*/ 1686910 h 6933129"/>
              <a:gd name="connsiteX26751" fmla="*/ 3383821 w 12207421"/>
              <a:gd name="connsiteY26751" fmla="*/ 1684089 h 6933129"/>
              <a:gd name="connsiteX26752" fmla="*/ 3381705 w 12207421"/>
              <a:gd name="connsiteY26752" fmla="*/ 1674212 h 6933129"/>
              <a:gd name="connsiteX26753" fmla="*/ 3380294 w 12207421"/>
              <a:gd name="connsiteY26753" fmla="*/ 1620600 h 6933129"/>
              <a:gd name="connsiteX26754" fmla="*/ 3369712 w 12207421"/>
              <a:gd name="connsiteY26754" fmla="*/ 1626243 h 6933129"/>
              <a:gd name="connsiteX26755" fmla="*/ 3357720 w 12207421"/>
              <a:gd name="connsiteY26755" fmla="*/ 1622716 h 6933129"/>
              <a:gd name="connsiteX26756" fmla="*/ 3361247 w 12207421"/>
              <a:gd name="connsiteY26756" fmla="*/ 1610724 h 6933129"/>
              <a:gd name="connsiteX26757" fmla="*/ 9437584 w 12207421"/>
              <a:gd name="connsiteY26757" fmla="*/ 1599349 h 6933129"/>
              <a:gd name="connsiteX26758" fmla="*/ 9443933 w 12207421"/>
              <a:gd name="connsiteY26758" fmla="*/ 1602877 h 6933129"/>
              <a:gd name="connsiteX26759" fmla="*/ 9450987 w 12207421"/>
              <a:gd name="connsiteY26759" fmla="*/ 1604993 h 6933129"/>
              <a:gd name="connsiteX26760" fmla="*/ 9450282 w 12207421"/>
              <a:gd name="connsiteY26760" fmla="*/ 1614869 h 6933129"/>
              <a:gd name="connsiteX26761" fmla="*/ 9443228 w 12207421"/>
              <a:gd name="connsiteY26761" fmla="*/ 1617690 h 6933129"/>
              <a:gd name="connsiteX26762" fmla="*/ 9438289 w 12207421"/>
              <a:gd name="connsiteY26762" fmla="*/ 1616281 h 6933129"/>
              <a:gd name="connsiteX26763" fmla="*/ 9430529 w 12207421"/>
              <a:gd name="connsiteY26763" fmla="*/ 1606405 h 6933129"/>
              <a:gd name="connsiteX26764" fmla="*/ 9437584 w 12207421"/>
              <a:gd name="connsiteY26764" fmla="*/ 1599349 h 6933129"/>
              <a:gd name="connsiteX26765" fmla="*/ 9196321 w 12207421"/>
              <a:gd name="connsiteY26765" fmla="*/ 1598644 h 6933129"/>
              <a:gd name="connsiteX26766" fmla="*/ 9204081 w 12207421"/>
              <a:gd name="connsiteY26766" fmla="*/ 1604993 h 6933129"/>
              <a:gd name="connsiteX26767" fmla="*/ 9197732 w 12207421"/>
              <a:gd name="connsiteY26767" fmla="*/ 1612752 h 6933129"/>
              <a:gd name="connsiteX26768" fmla="*/ 9175863 w 12207421"/>
              <a:gd name="connsiteY26768" fmla="*/ 1615574 h 6933129"/>
              <a:gd name="connsiteX26769" fmla="*/ 9175158 w 12207421"/>
              <a:gd name="connsiteY26769" fmla="*/ 1615574 h 6933129"/>
              <a:gd name="connsiteX26770" fmla="*/ 9168104 w 12207421"/>
              <a:gd name="connsiteY26770" fmla="*/ 1609226 h 6933129"/>
              <a:gd name="connsiteX26771" fmla="*/ 9174453 w 12207421"/>
              <a:gd name="connsiteY26771" fmla="*/ 1601464 h 6933129"/>
              <a:gd name="connsiteX26772" fmla="*/ 3692099 w 12207421"/>
              <a:gd name="connsiteY26772" fmla="*/ 1596629 h 6933129"/>
              <a:gd name="connsiteX26773" fmla="*/ 3699154 w 12207421"/>
              <a:gd name="connsiteY26773" fmla="*/ 1603683 h 6933129"/>
              <a:gd name="connsiteX26774" fmla="*/ 3699859 w 12207421"/>
              <a:gd name="connsiteY26774" fmla="*/ 1658001 h 6933129"/>
              <a:gd name="connsiteX26775" fmla="*/ 3716790 w 12207421"/>
              <a:gd name="connsiteY26775" fmla="*/ 1653063 h 6933129"/>
              <a:gd name="connsiteX26776" fmla="*/ 3744302 w 12207421"/>
              <a:gd name="connsiteY26776" fmla="*/ 1668583 h 6933129"/>
              <a:gd name="connsiteX26777" fmla="*/ 3727371 w 12207421"/>
              <a:gd name="connsiteY26777" fmla="*/ 1702444 h 6933129"/>
              <a:gd name="connsiteX26778" fmla="*/ 3709735 w 12207421"/>
              <a:gd name="connsiteY26778" fmla="*/ 1705265 h 6933129"/>
              <a:gd name="connsiteX26779" fmla="*/ 3692805 w 12207421"/>
              <a:gd name="connsiteY26779" fmla="*/ 1703854 h 6933129"/>
              <a:gd name="connsiteX26780" fmla="*/ 3686456 w 12207421"/>
              <a:gd name="connsiteY26780" fmla="*/ 1696799 h 6933129"/>
              <a:gd name="connsiteX26781" fmla="*/ 3685045 w 12207421"/>
              <a:gd name="connsiteY26781" fmla="*/ 1603683 h 6933129"/>
              <a:gd name="connsiteX26782" fmla="*/ 3692099 w 12207421"/>
              <a:gd name="connsiteY26782" fmla="*/ 1596629 h 6933129"/>
              <a:gd name="connsiteX26783" fmla="*/ 1541223 w 12207421"/>
              <a:gd name="connsiteY26783" fmla="*/ 1595915 h 6933129"/>
              <a:gd name="connsiteX26784" fmla="*/ 1549688 w 12207421"/>
              <a:gd name="connsiteY26784" fmla="*/ 1601558 h 6933129"/>
              <a:gd name="connsiteX26785" fmla="*/ 1544045 w 12207421"/>
              <a:gd name="connsiteY26785" fmla="*/ 1610023 h 6933129"/>
              <a:gd name="connsiteX26786" fmla="*/ 1529936 w 12207421"/>
              <a:gd name="connsiteY26786" fmla="*/ 1612845 h 6933129"/>
              <a:gd name="connsiteX26787" fmla="*/ 1528525 w 12207421"/>
              <a:gd name="connsiteY26787" fmla="*/ 1612845 h 6933129"/>
              <a:gd name="connsiteX26788" fmla="*/ 1521471 w 12207421"/>
              <a:gd name="connsiteY26788" fmla="*/ 1607202 h 6933129"/>
              <a:gd name="connsiteX26789" fmla="*/ 1527114 w 12207421"/>
              <a:gd name="connsiteY26789" fmla="*/ 1598736 h 6933129"/>
              <a:gd name="connsiteX26790" fmla="*/ 9373388 w 12207421"/>
              <a:gd name="connsiteY26790" fmla="*/ 1595823 h 6933129"/>
              <a:gd name="connsiteX26791" fmla="*/ 9381854 w 12207421"/>
              <a:gd name="connsiteY26791" fmla="*/ 1596527 h 6933129"/>
              <a:gd name="connsiteX26792" fmla="*/ 9388908 w 12207421"/>
              <a:gd name="connsiteY26792" fmla="*/ 1603582 h 6933129"/>
              <a:gd name="connsiteX26793" fmla="*/ 9381854 w 12207421"/>
              <a:gd name="connsiteY26793" fmla="*/ 1610636 h 6933129"/>
              <a:gd name="connsiteX26794" fmla="*/ 9373388 w 12207421"/>
              <a:gd name="connsiteY26794" fmla="*/ 1609932 h 6933129"/>
              <a:gd name="connsiteX26795" fmla="*/ 9366333 w 12207421"/>
              <a:gd name="connsiteY26795" fmla="*/ 1602876 h 6933129"/>
              <a:gd name="connsiteX26796" fmla="*/ 9373388 w 12207421"/>
              <a:gd name="connsiteY26796" fmla="*/ 1595823 h 6933129"/>
              <a:gd name="connsiteX26797" fmla="*/ 9307076 w 12207421"/>
              <a:gd name="connsiteY26797" fmla="*/ 1595823 h 6933129"/>
              <a:gd name="connsiteX26798" fmla="*/ 9318363 w 12207421"/>
              <a:gd name="connsiteY26798" fmla="*/ 1595823 h 6933129"/>
              <a:gd name="connsiteX26799" fmla="*/ 9325418 w 12207421"/>
              <a:gd name="connsiteY26799" fmla="*/ 1602876 h 6933129"/>
              <a:gd name="connsiteX26800" fmla="*/ 9318363 w 12207421"/>
              <a:gd name="connsiteY26800" fmla="*/ 1609932 h 6933129"/>
              <a:gd name="connsiteX26801" fmla="*/ 9307076 w 12207421"/>
              <a:gd name="connsiteY26801" fmla="*/ 1609932 h 6933129"/>
              <a:gd name="connsiteX26802" fmla="*/ 9300022 w 12207421"/>
              <a:gd name="connsiteY26802" fmla="*/ 1602876 h 6933129"/>
              <a:gd name="connsiteX26803" fmla="*/ 9307076 w 12207421"/>
              <a:gd name="connsiteY26803" fmla="*/ 1595823 h 6933129"/>
              <a:gd name="connsiteX26804" fmla="*/ 2116849 w 12207421"/>
              <a:gd name="connsiteY26804" fmla="*/ 1595213 h 6933129"/>
              <a:gd name="connsiteX26805" fmla="*/ 2124609 w 12207421"/>
              <a:gd name="connsiteY26805" fmla="*/ 1601562 h 6933129"/>
              <a:gd name="connsiteX26806" fmla="*/ 2126020 w 12207421"/>
              <a:gd name="connsiteY26806" fmla="*/ 1621314 h 6933129"/>
              <a:gd name="connsiteX26807" fmla="*/ 2135191 w 12207421"/>
              <a:gd name="connsiteY26807" fmla="*/ 1619903 h 6933129"/>
              <a:gd name="connsiteX26808" fmla="*/ 2143656 w 12207421"/>
              <a:gd name="connsiteY26808" fmla="*/ 1625548 h 6933129"/>
              <a:gd name="connsiteX26809" fmla="*/ 2138012 w 12207421"/>
              <a:gd name="connsiteY26809" fmla="*/ 1634011 h 6933129"/>
              <a:gd name="connsiteX26810" fmla="*/ 2127431 w 12207421"/>
              <a:gd name="connsiteY26810" fmla="*/ 1635423 h 6933129"/>
              <a:gd name="connsiteX26811" fmla="*/ 2128136 w 12207421"/>
              <a:gd name="connsiteY26811" fmla="*/ 1650942 h 6933129"/>
              <a:gd name="connsiteX26812" fmla="*/ 2121787 w 12207421"/>
              <a:gd name="connsiteY26812" fmla="*/ 1658702 h 6933129"/>
              <a:gd name="connsiteX26813" fmla="*/ 2121082 w 12207421"/>
              <a:gd name="connsiteY26813" fmla="*/ 1658702 h 6933129"/>
              <a:gd name="connsiteX26814" fmla="*/ 2114027 w 12207421"/>
              <a:gd name="connsiteY26814" fmla="*/ 1652353 h 6933129"/>
              <a:gd name="connsiteX26815" fmla="*/ 2113322 w 12207421"/>
              <a:gd name="connsiteY26815" fmla="*/ 1638245 h 6933129"/>
              <a:gd name="connsiteX26816" fmla="*/ 2100624 w 12207421"/>
              <a:gd name="connsiteY26816" fmla="*/ 1640361 h 6933129"/>
              <a:gd name="connsiteX26817" fmla="*/ 2099213 w 12207421"/>
              <a:gd name="connsiteY26817" fmla="*/ 1640361 h 6933129"/>
              <a:gd name="connsiteX26818" fmla="*/ 2092188 w 12207421"/>
              <a:gd name="connsiteY26818" fmla="*/ 1634718 h 6933129"/>
              <a:gd name="connsiteX26819" fmla="*/ 2097802 w 12207421"/>
              <a:gd name="connsiteY26819" fmla="*/ 1626252 h 6933129"/>
              <a:gd name="connsiteX26820" fmla="*/ 2111911 w 12207421"/>
              <a:gd name="connsiteY26820" fmla="*/ 1624136 h 6933129"/>
              <a:gd name="connsiteX26821" fmla="*/ 2110500 w 12207421"/>
              <a:gd name="connsiteY26821" fmla="*/ 1602973 h 6933129"/>
              <a:gd name="connsiteX26822" fmla="*/ 2116849 w 12207421"/>
              <a:gd name="connsiteY26822" fmla="*/ 1595213 h 6933129"/>
              <a:gd name="connsiteX26823" fmla="*/ 9253463 w 12207421"/>
              <a:gd name="connsiteY26823" fmla="*/ 1593706 h 6933129"/>
              <a:gd name="connsiteX26824" fmla="*/ 9261928 w 12207421"/>
              <a:gd name="connsiteY26824" fmla="*/ 1598644 h 6933129"/>
              <a:gd name="connsiteX26825" fmla="*/ 9256990 w 12207421"/>
              <a:gd name="connsiteY26825" fmla="*/ 1607110 h 6933129"/>
              <a:gd name="connsiteX26826" fmla="*/ 9245703 w 12207421"/>
              <a:gd name="connsiteY26826" fmla="*/ 1609932 h 6933129"/>
              <a:gd name="connsiteX26827" fmla="*/ 9244292 w 12207421"/>
              <a:gd name="connsiteY26827" fmla="*/ 1610636 h 6933129"/>
              <a:gd name="connsiteX26828" fmla="*/ 9237238 w 12207421"/>
              <a:gd name="connsiteY26828" fmla="*/ 1604993 h 6933129"/>
              <a:gd name="connsiteX26829" fmla="*/ 9242176 w 12207421"/>
              <a:gd name="connsiteY26829" fmla="*/ 1596528 h 6933129"/>
              <a:gd name="connsiteX26830" fmla="*/ 4221181 w 12207421"/>
              <a:gd name="connsiteY26830" fmla="*/ 1592397 h 6933129"/>
              <a:gd name="connsiteX26831" fmla="*/ 4228236 w 12207421"/>
              <a:gd name="connsiteY26831" fmla="*/ 1595924 h 6933129"/>
              <a:gd name="connsiteX26832" fmla="*/ 4227530 w 12207421"/>
              <a:gd name="connsiteY26832" fmla="*/ 1603683 h 6933129"/>
              <a:gd name="connsiteX26833" fmla="*/ 4185908 w 12207421"/>
              <a:gd name="connsiteY26833" fmla="*/ 1655885 h 6933129"/>
              <a:gd name="connsiteX26834" fmla="*/ 4245872 w 12207421"/>
              <a:gd name="connsiteY26834" fmla="*/ 1657296 h 6933129"/>
              <a:gd name="connsiteX26835" fmla="*/ 4252926 w 12207421"/>
              <a:gd name="connsiteY26835" fmla="*/ 1664350 h 6933129"/>
              <a:gd name="connsiteX26836" fmla="*/ 4245872 w 12207421"/>
              <a:gd name="connsiteY26836" fmla="*/ 1671406 h 6933129"/>
              <a:gd name="connsiteX26837" fmla="*/ 4171799 w 12207421"/>
              <a:gd name="connsiteY26837" fmla="*/ 1669994 h 6933129"/>
              <a:gd name="connsiteX26838" fmla="*/ 4165451 w 12207421"/>
              <a:gd name="connsiteY26838" fmla="*/ 1665761 h 6933129"/>
              <a:gd name="connsiteX26839" fmla="*/ 4164745 w 12207421"/>
              <a:gd name="connsiteY26839" fmla="*/ 1658002 h 6933129"/>
              <a:gd name="connsiteX26840" fmla="*/ 4204956 w 12207421"/>
              <a:gd name="connsiteY26840" fmla="*/ 1608622 h 6933129"/>
              <a:gd name="connsiteX26841" fmla="*/ 4157690 w 12207421"/>
              <a:gd name="connsiteY26841" fmla="*/ 1614971 h 6933129"/>
              <a:gd name="connsiteX26842" fmla="*/ 4149931 w 12207421"/>
              <a:gd name="connsiteY26842" fmla="*/ 1608622 h 6933129"/>
              <a:gd name="connsiteX26843" fmla="*/ 4156280 w 12207421"/>
              <a:gd name="connsiteY26843" fmla="*/ 1600862 h 6933129"/>
              <a:gd name="connsiteX26844" fmla="*/ 8205883 w 12207421"/>
              <a:gd name="connsiteY26844" fmla="*/ 1591577 h 6933129"/>
              <a:gd name="connsiteX26845" fmla="*/ 8218581 w 12207421"/>
              <a:gd name="connsiteY26845" fmla="*/ 1594399 h 6933129"/>
              <a:gd name="connsiteX26846" fmla="*/ 8246094 w 12207421"/>
              <a:gd name="connsiteY26846" fmla="*/ 1636724 h 6933129"/>
              <a:gd name="connsiteX26847" fmla="*/ 8269373 w 12207421"/>
              <a:gd name="connsiteY26847" fmla="*/ 1596515 h 6933129"/>
              <a:gd name="connsiteX26848" fmla="*/ 8282071 w 12207421"/>
              <a:gd name="connsiteY26848" fmla="*/ 1592988 h 6933129"/>
              <a:gd name="connsiteX26849" fmla="*/ 8286304 w 12207421"/>
              <a:gd name="connsiteY26849" fmla="*/ 1605686 h 6933129"/>
              <a:gd name="connsiteX26850" fmla="*/ 8258086 w 12207421"/>
              <a:gd name="connsiteY26850" fmla="*/ 1654360 h 6933129"/>
              <a:gd name="connsiteX26851" fmla="*/ 8293358 w 12207421"/>
              <a:gd name="connsiteY26851" fmla="*/ 1707973 h 6933129"/>
              <a:gd name="connsiteX26852" fmla="*/ 8290536 w 12207421"/>
              <a:gd name="connsiteY26852" fmla="*/ 1720671 h 6933129"/>
              <a:gd name="connsiteX26853" fmla="*/ 8285599 w 12207421"/>
              <a:gd name="connsiteY26853" fmla="*/ 1722082 h 6933129"/>
              <a:gd name="connsiteX26854" fmla="*/ 8277839 w 12207421"/>
              <a:gd name="connsiteY26854" fmla="*/ 1717849 h 6933129"/>
              <a:gd name="connsiteX26855" fmla="*/ 8247505 w 12207421"/>
              <a:gd name="connsiteY26855" fmla="*/ 1671996 h 6933129"/>
              <a:gd name="connsiteX26856" fmla="*/ 8221402 w 12207421"/>
              <a:gd name="connsiteY26856" fmla="*/ 1717143 h 6933129"/>
              <a:gd name="connsiteX26857" fmla="*/ 8213642 w 12207421"/>
              <a:gd name="connsiteY26857" fmla="*/ 1721376 h 6933129"/>
              <a:gd name="connsiteX26858" fmla="*/ 8209410 w 12207421"/>
              <a:gd name="connsiteY26858" fmla="*/ 1719965 h 6933129"/>
              <a:gd name="connsiteX26859" fmla="*/ 8205883 w 12207421"/>
              <a:gd name="connsiteY26859" fmla="*/ 1707267 h 6933129"/>
              <a:gd name="connsiteX26860" fmla="*/ 8236218 w 12207421"/>
              <a:gd name="connsiteY26860" fmla="*/ 1654360 h 6933129"/>
              <a:gd name="connsiteX26861" fmla="*/ 8203061 w 12207421"/>
              <a:gd name="connsiteY26861" fmla="*/ 1604275 h 6933129"/>
              <a:gd name="connsiteX26862" fmla="*/ 8205883 w 12207421"/>
              <a:gd name="connsiteY26862" fmla="*/ 1591577 h 6933129"/>
              <a:gd name="connsiteX26863" fmla="*/ 2054095 w 12207421"/>
              <a:gd name="connsiteY26863" fmla="*/ 1590278 h 6933129"/>
              <a:gd name="connsiteX26864" fmla="*/ 2061854 w 12207421"/>
              <a:gd name="connsiteY26864" fmla="*/ 1596625 h 6933129"/>
              <a:gd name="connsiteX26865" fmla="*/ 2062560 w 12207421"/>
              <a:gd name="connsiteY26865" fmla="*/ 1602974 h 6933129"/>
              <a:gd name="connsiteX26866" fmla="*/ 2068909 w 12207421"/>
              <a:gd name="connsiteY26866" fmla="*/ 1660114 h 6933129"/>
              <a:gd name="connsiteX26867" fmla="*/ 2062560 w 12207421"/>
              <a:gd name="connsiteY26867" fmla="*/ 1667873 h 6933129"/>
              <a:gd name="connsiteX26868" fmla="*/ 2061854 w 12207421"/>
              <a:gd name="connsiteY26868" fmla="*/ 1667873 h 6933129"/>
              <a:gd name="connsiteX26869" fmla="*/ 2054800 w 12207421"/>
              <a:gd name="connsiteY26869" fmla="*/ 1661524 h 6933129"/>
              <a:gd name="connsiteX26870" fmla="*/ 2053389 w 12207421"/>
              <a:gd name="connsiteY26870" fmla="*/ 1644595 h 6933129"/>
              <a:gd name="connsiteX26871" fmla="*/ 2026581 w 12207421"/>
              <a:gd name="connsiteY26871" fmla="*/ 1654470 h 6933129"/>
              <a:gd name="connsiteX26872" fmla="*/ 2008945 w 12207421"/>
              <a:gd name="connsiteY26872" fmla="*/ 1638951 h 6933129"/>
              <a:gd name="connsiteX26873" fmla="*/ 2011062 w 12207421"/>
              <a:gd name="connsiteY26873" fmla="*/ 1610734 h 6933129"/>
              <a:gd name="connsiteX26874" fmla="*/ 2050567 w 12207421"/>
              <a:gd name="connsiteY26874" fmla="*/ 1591687 h 6933129"/>
              <a:gd name="connsiteX26875" fmla="*/ 2054095 w 12207421"/>
              <a:gd name="connsiteY26875" fmla="*/ 1590278 h 6933129"/>
              <a:gd name="connsiteX26876" fmla="*/ 10341958 w 12207421"/>
              <a:gd name="connsiteY26876" fmla="*/ 1588757 h 6933129"/>
              <a:gd name="connsiteX26877" fmla="*/ 10353246 w 12207421"/>
              <a:gd name="connsiteY26877" fmla="*/ 1597223 h 6933129"/>
              <a:gd name="connsiteX26878" fmla="*/ 10354657 w 12207421"/>
              <a:gd name="connsiteY26878" fmla="*/ 1607101 h 6933129"/>
              <a:gd name="connsiteX26879" fmla="*/ 10349013 w 12207421"/>
              <a:gd name="connsiteY26879" fmla="*/ 1609923 h 6933129"/>
              <a:gd name="connsiteX26880" fmla="*/ 10344780 w 12207421"/>
              <a:gd name="connsiteY26880" fmla="*/ 1608511 h 6933129"/>
              <a:gd name="connsiteX26881" fmla="*/ 10333493 w 12207421"/>
              <a:gd name="connsiteY26881" fmla="*/ 1600044 h 6933129"/>
              <a:gd name="connsiteX26882" fmla="*/ 10332082 w 12207421"/>
              <a:gd name="connsiteY26882" fmla="*/ 1590169 h 6933129"/>
              <a:gd name="connsiteX26883" fmla="*/ 10341958 w 12207421"/>
              <a:gd name="connsiteY26883" fmla="*/ 1588757 h 6933129"/>
              <a:gd name="connsiteX26884" fmla="*/ 10791693 w 12207421"/>
              <a:gd name="connsiteY26884" fmla="*/ 1584379 h 6933129"/>
              <a:gd name="connsiteX26885" fmla="*/ 10792398 w 12207421"/>
              <a:gd name="connsiteY26885" fmla="*/ 1594257 h 6933129"/>
              <a:gd name="connsiteX26886" fmla="*/ 10767708 w 12207421"/>
              <a:gd name="connsiteY26886" fmla="*/ 1624591 h 6933129"/>
              <a:gd name="connsiteX26887" fmla="*/ 10762064 w 12207421"/>
              <a:gd name="connsiteY26887" fmla="*/ 1627413 h 6933129"/>
              <a:gd name="connsiteX26888" fmla="*/ 10757832 w 12207421"/>
              <a:gd name="connsiteY26888" fmla="*/ 1626002 h 6933129"/>
              <a:gd name="connsiteX26889" fmla="*/ 10757126 w 12207421"/>
              <a:gd name="connsiteY26889" fmla="*/ 1616125 h 6933129"/>
              <a:gd name="connsiteX26890" fmla="*/ 10781817 w 12207421"/>
              <a:gd name="connsiteY26890" fmla="*/ 1585791 h 6933129"/>
              <a:gd name="connsiteX26891" fmla="*/ 10791693 w 12207421"/>
              <a:gd name="connsiteY26891" fmla="*/ 1584379 h 6933129"/>
              <a:gd name="connsiteX26892" fmla="*/ 2340386 w 12207421"/>
              <a:gd name="connsiteY26892" fmla="*/ 1582691 h 6933129"/>
              <a:gd name="connsiteX26893" fmla="*/ 2351762 w 12207421"/>
              <a:gd name="connsiteY26893" fmla="*/ 1584632 h 6933129"/>
              <a:gd name="connsiteX26894" fmla="*/ 2362344 w 12207421"/>
              <a:gd name="connsiteY26894" fmla="*/ 1610733 h 6933129"/>
              <a:gd name="connsiteX26895" fmla="*/ 2363049 w 12207421"/>
              <a:gd name="connsiteY26895" fmla="*/ 1638950 h 6933129"/>
              <a:gd name="connsiteX26896" fmla="*/ 2363755 w 12207421"/>
              <a:gd name="connsiteY26896" fmla="*/ 1636833 h 6933129"/>
              <a:gd name="connsiteX26897" fmla="*/ 2377158 w 12207421"/>
              <a:gd name="connsiteY26897" fmla="*/ 1617081 h 6933129"/>
              <a:gd name="connsiteX26898" fmla="*/ 2394089 w 12207421"/>
              <a:gd name="connsiteY26898" fmla="*/ 1625547 h 6933129"/>
              <a:gd name="connsiteX26899" fmla="*/ 2389151 w 12207421"/>
              <a:gd name="connsiteY26899" fmla="*/ 1639657 h 6933129"/>
              <a:gd name="connsiteX26900" fmla="*/ 2379980 w 12207421"/>
              <a:gd name="connsiteY26900" fmla="*/ 1636128 h 6933129"/>
              <a:gd name="connsiteX26901" fmla="*/ 2379274 w 12207421"/>
              <a:gd name="connsiteY26901" fmla="*/ 1633308 h 6933129"/>
              <a:gd name="connsiteX26902" fmla="*/ 2377158 w 12207421"/>
              <a:gd name="connsiteY26902" fmla="*/ 1639657 h 6933129"/>
              <a:gd name="connsiteX26903" fmla="*/ 2364460 w 12207421"/>
              <a:gd name="connsiteY26903" fmla="*/ 1698205 h 6933129"/>
              <a:gd name="connsiteX26904" fmla="*/ 2357406 w 12207421"/>
              <a:gd name="connsiteY26904" fmla="*/ 1703850 h 6933129"/>
              <a:gd name="connsiteX26905" fmla="*/ 2356700 w 12207421"/>
              <a:gd name="connsiteY26905" fmla="*/ 1703850 h 6933129"/>
              <a:gd name="connsiteX26906" fmla="*/ 2350350 w 12207421"/>
              <a:gd name="connsiteY26906" fmla="*/ 1696794 h 6933129"/>
              <a:gd name="connsiteX26907" fmla="*/ 2347529 w 12207421"/>
              <a:gd name="connsiteY26907" fmla="*/ 1610027 h 6933129"/>
              <a:gd name="connsiteX26908" fmla="*/ 2343296 w 12207421"/>
              <a:gd name="connsiteY26908" fmla="*/ 1595918 h 6933129"/>
              <a:gd name="connsiteX26909" fmla="*/ 2341179 w 12207421"/>
              <a:gd name="connsiteY26909" fmla="*/ 1596625 h 6933129"/>
              <a:gd name="connsiteX26910" fmla="*/ 2339769 w 12207421"/>
              <a:gd name="connsiteY26910" fmla="*/ 1605089 h 6933129"/>
              <a:gd name="connsiteX26911" fmla="*/ 2329893 w 12207421"/>
              <a:gd name="connsiteY26911" fmla="*/ 1604384 h 6933129"/>
              <a:gd name="connsiteX26912" fmla="*/ 2330598 w 12207421"/>
              <a:gd name="connsiteY26912" fmla="*/ 1588159 h 6933129"/>
              <a:gd name="connsiteX26913" fmla="*/ 2340386 w 12207421"/>
              <a:gd name="connsiteY26913" fmla="*/ 1582691 h 6933129"/>
              <a:gd name="connsiteX26914" fmla="*/ 2280511 w 12207421"/>
              <a:gd name="connsiteY26914" fmla="*/ 1581810 h 6933129"/>
              <a:gd name="connsiteX26915" fmla="*/ 2286860 w 12207421"/>
              <a:gd name="connsiteY26915" fmla="*/ 1589573 h 6933129"/>
              <a:gd name="connsiteX26916" fmla="*/ 2285449 w 12207421"/>
              <a:gd name="connsiteY26916" fmla="*/ 1609322 h 6933129"/>
              <a:gd name="connsiteX26917" fmla="*/ 2292503 w 12207421"/>
              <a:gd name="connsiteY26917" fmla="*/ 1607912 h 6933129"/>
              <a:gd name="connsiteX26918" fmla="*/ 2300969 w 12207421"/>
              <a:gd name="connsiteY26918" fmla="*/ 1613555 h 6933129"/>
              <a:gd name="connsiteX26919" fmla="*/ 2295325 w 12207421"/>
              <a:gd name="connsiteY26919" fmla="*/ 1622021 h 6933129"/>
              <a:gd name="connsiteX26920" fmla="*/ 2284743 w 12207421"/>
              <a:gd name="connsiteY26920" fmla="*/ 1624137 h 6933129"/>
              <a:gd name="connsiteX26921" fmla="*/ 2284038 w 12207421"/>
              <a:gd name="connsiteY26921" fmla="*/ 1642479 h 6933129"/>
              <a:gd name="connsiteX26922" fmla="*/ 2276278 w 12207421"/>
              <a:gd name="connsiteY26922" fmla="*/ 1648827 h 6933129"/>
              <a:gd name="connsiteX26923" fmla="*/ 2269224 w 12207421"/>
              <a:gd name="connsiteY26923" fmla="*/ 1640362 h 6933129"/>
              <a:gd name="connsiteX26924" fmla="*/ 2269929 w 12207421"/>
              <a:gd name="connsiteY26924" fmla="*/ 1626253 h 6933129"/>
              <a:gd name="connsiteX26925" fmla="*/ 2261464 w 12207421"/>
              <a:gd name="connsiteY26925" fmla="*/ 1628370 h 6933129"/>
              <a:gd name="connsiteX26926" fmla="*/ 2260053 w 12207421"/>
              <a:gd name="connsiteY26926" fmla="*/ 1628370 h 6933129"/>
              <a:gd name="connsiteX26927" fmla="*/ 2252999 w 12207421"/>
              <a:gd name="connsiteY26927" fmla="*/ 1622726 h 6933129"/>
              <a:gd name="connsiteX26928" fmla="*/ 2258642 w 12207421"/>
              <a:gd name="connsiteY26928" fmla="*/ 1614260 h 6933129"/>
              <a:gd name="connsiteX26929" fmla="*/ 2271340 w 12207421"/>
              <a:gd name="connsiteY26929" fmla="*/ 1611439 h 6933129"/>
              <a:gd name="connsiteX26930" fmla="*/ 2272751 w 12207421"/>
              <a:gd name="connsiteY26930" fmla="*/ 1588160 h 6933129"/>
              <a:gd name="connsiteX26931" fmla="*/ 2280511 w 12207421"/>
              <a:gd name="connsiteY26931" fmla="*/ 1581810 h 6933129"/>
              <a:gd name="connsiteX26932" fmla="*/ 242514 w 12207421"/>
              <a:gd name="connsiteY26932" fmla="*/ 1578992 h 6933129"/>
              <a:gd name="connsiteX26933" fmla="*/ 243219 w 12207421"/>
              <a:gd name="connsiteY26933" fmla="*/ 1588870 h 6933129"/>
              <a:gd name="connsiteX26934" fmla="*/ 218529 w 12207421"/>
              <a:gd name="connsiteY26934" fmla="*/ 1619203 h 6933129"/>
              <a:gd name="connsiteX26935" fmla="*/ 212885 w 12207421"/>
              <a:gd name="connsiteY26935" fmla="*/ 1622025 h 6933129"/>
              <a:gd name="connsiteX26936" fmla="*/ 208653 w 12207421"/>
              <a:gd name="connsiteY26936" fmla="*/ 1620614 h 6933129"/>
              <a:gd name="connsiteX26937" fmla="*/ 207947 w 12207421"/>
              <a:gd name="connsiteY26937" fmla="*/ 1610737 h 6933129"/>
              <a:gd name="connsiteX26938" fmla="*/ 232638 w 12207421"/>
              <a:gd name="connsiteY26938" fmla="*/ 1580403 h 6933129"/>
              <a:gd name="connsiteX26939" fmla="*/ 242514 w 12207421"/>
              <a:gd name="connsiteY26939" fmla="*/ 1578992 h 6933129"/>
              <a:gd name="connsiteX26940" fmla="*/ 10483752 w 12207421"/>
              <a:gd name="connsiteY26940" fmla="*/ 1578176 h 6933129"/>
              <a:gd name="connsiteX26941" fmla="*/ 10324322 w 12207421"/>
              <a:gd name="connsiteY26941" fmla="*/ 1583820 h 6933129"/>
              <a:gd name="connsiteX26942" fmla="*/ 10323617 w 12207421"/>
              <a:gd name="connsiteY26942" fmla="*/ 1713616 h 6933129"/>
              <a:gd name="connsiteX26943" fmla="*/ 10474581 w 12207421"/>
              <a:gd name="connsiteY26943" fmla="*/ 1717143 h 6933129"/>
              <a:gd name="connsiteX26944" fmla="*/ 10454828 w 12207421"/>
              <a:gd name="connsiteY26944" fmla="*/ 1698803 h 6933129"/>
              <a:gd name="connsiteX26945" fmla="*/ 10454123 w 12207421"/>
              <a:gd name="connsiteY26945" fmla="*/ 1688927 h 6933129"/>
              <a:gd name="connsiteX26946" fmla="*/ 10464000 w 12207421"/>
              <a:gd name="connsiteY26946" fmla="*/ 1688223 h 6933129"/>
              <a:gd name="connsiteX26947" fmla="*/ 10484457 w 12207421"/>
              <a:gd name="connsiteY26947" fmla="*/ 1707268 h 6933129"/>
              <a:gd name="connsiteX26948" fmla="*/ 4923800 w 12207421"/>
              <a:gd name="connsiteY26948" fmla="*/ 1576866 h 6933129"/>
              <a:gd name="connsiteX26949" fmla="*/ 4933676 w 12207421"/>
              <a:gd name="connsiteY26949" fmla="*/ 1576866 h 6933129"/>
              <a:gd name="connsiteX26950" fmla="*/ 4944964 w 12207421"/>
              <a:gd name="connsiteY26950" fmla="*/ 1588152 h 6933129"/>
              <a:gd name="connsiteX26951" fmla="*/ 4944964 w 12207421"/>
              <a:gd name="connsiteY26951" fmla="*/ 1598029 h 6933129"/>
              <a:gd name="connsiteX26952" fmla="*/ 4940025 w 12207421"/>
              <a:gd name="connsiteY26952" fmla="*/ 1600146 h 6933129"/>
              <a:gd name="connsiteX26953" fmla="*/ 4935087 w 12207421"/>
              <a:gd name="connsiteY26953" fmla="*/ 1598029 h 6933129"/>
              <a:gd name="connsiteX26954" fmla="*/ 4923800 w 12207421"/>
              <a:gd name="connsiteY26954" fmla="*/ 1586742 h 6933129"/>
              <a:gd name="connsiteX26955" fmla="*/ 4923800 w 12207421"/>
              <a:gd name="connsiteY26955" fmla="*/ 1576866 h 6933129"/>
              <a:gd name="connsiteX26956" fmla="*/ 5499833 w 12207421"/>
              <a:gd name="connsiteY26956" fmla="*/ 1576774 h 6933129"/>
              <a:gd name="connsiteX26957" fmla="*/ 5501243 w 12207421"/>
              <a:gd name="connsiteY26957" fmla="*/ 1586650 h 6933129"/>
              <a:gd name="connsiteX26958" fmla="*/ 5489956 w 12207421"/>
              <a:gd name="connsiteY26958" fmla="*/ 1600758 h 6933129"/>
              <a:gd name="connsiteX26959" fmla="*/ 5484313 w 12207421"/>
              <a:gd name="connsiteY26959" fmla="*/ 1603581 h 6933129"/>
              <a:gd name="connsiteX26960" fmla="*/ 5480080 w 12207421"/>
              <a:gd name="connsiteY26960" fmla="*/ 1602169 h 6933129"/>
              <a:gd name="connsiteX26961" fmla="*/ 5478669 w 12207421"/>
              <a:gd name="connsiteY26961" fmla="*/ 1592293 h 6933129"/>
              <a:gd name="connsiteX26962" fmla="*/ 5489956 w 12207421"/>
              <a:gd name="connsiteY26962" fmla="*/ 1578186 h 6933129"/>
              <a:gd name="connsiteX26963" fmla="*/ 5499833 w 12207421"/>
              <a:gd name="connsiteY26963" fmla="*/ 1576774 h 6933129"/>
              <a:gd name="connsiteX26964" fmla="*/ 8653839 w 12207421"/>
              <a:gd name="connsiteY26964" fmla="*/ 1566887 h 6933129"/>
              <a:gd name="connsiteX26965" fmla="*/ 8658777 w 12207421"/>
              <a:gd name="connsiteY26965" fmla="*/ 1578879 h 6933129"/>
              <a:gd name="connsiteX26966" fmla="*/ 8595992 w 12207421"/>
              <a:gd name="connsiteY26966" fmla="*/ 1739013 h 6933129"/>
              <a:gd name="connsiteX26967" fmla="*/ 8587526 w 12207421"/>
              <a:gd name="connsiteY26967" fmla="*/ 1744657 h 6933129"/>
              <a:gd name="connsiteX26968" fmla="*/ 8584704 w 12207421"/>
              <a:gd name="connsiteY26968" fmla="*/ 1743951 h 6933129"/>
              <a:gd name="connsiteX26969" fmla="*/ 8579061 w 12207421"/>
              <a:gd name="connsiteY26969" fmla="*/ 1732664 h 6933129"/>
              <a:gd name="connsiteX26970" fmla="*/ 8585410 w 12207421"/>
              <a:gd name="connsiteY26970" fmla="*/ 1709385 h 6933129"/>
              <a:gd name="connsiteX26971" fmla="*/ 8590348 w 12207421"/>
              <a:gd name="connsiteY26971" fmla="*/ 1703036 h 6933129"/>
              <a:gd name="connsiteX26972" fmla="*/ 8617861 w 12207421"/>
              <a:gd name="connsiteY26972" fmla="*/ 1633198 h 6933129"/>
              <a:gd name="connsiteX26973" fmla="*/ 8615039 w 12207421"/>
              <a:gd name="connsiteY26973" fmla="*/ 1631787 h 6933129"/>
              <a:gd name="connsiteX26974" fmla="*/ 8558603 w 12207421"/>
              <a:gd name="connsiteY26974" fmla="*/ 1585933 h 6933129"/>
              <a:gd name="connsiteX26975" fmla="*/ 8557192 w 12207421"/>
              <a:gd name="connsiteY26975" fmla="*/ 1573235 h 6933129"/>
              <a:gd name="connsiteX26976" fmla="*/ 8569890 w 12207421"/>
              <a:gd name="connsiteY26976" fmla="*/ 1571825 h 6933129"/>
              <a:gd name="connsiteX26977" fmla="*/ 8624210 w 12207421"/>
              <a:gd name="connsiteY26977" fmla="*/ 1616267 h 6933129"/>
              <a:gd name="connsiteX26978" fmla="*/ 8641846 w 12207421"/>
              <a:gd name="connsiteY26978" fmla="*/ 1571825 h 6933129"/>
              <a:gd name="connsiteX26979" fmla="*/ 8653839 w 12207421"/>
              <a:gd name="connsiteY26979" fmla="*/ 1566887 h 6933129"/>
              <a:gd name="connsiteX26980" fmla="*/ 4592948 w 12207421"/>
              <a:gd name="connsiteY26980" fmla="*/ 1562752 h 6933129"/>
              <a:gd name="connsiteX26981" fmla="*/ 4599298 w 12207421"/>
              <a:gd name="connsiteY26981" fmla="*/ 1566984 h 6933129"/>
              <a:gd name="connsiteX26982" fmla="*/ 4585894 w 12207421"/>
              <a:gd name="connsiteY26982" fmla="*/ 1624831 h 6933129"/>
              <a:gd name="connsiteX26983" fmla="*/ 4577429 w 12207421"/>
              <a:gd name="connsiteY26983" fmla="*/ 1639645 h 6933129"/>
              <a:gd name="connsiteX26984" fmla="*/ 4576018 w 12207421"/>
              <a:gd name="connsiteY26984" fmla="*/ 1645994 h 6933129"/>
              <a:gd name="connsiteX26985" fmla="*/ 4583072 w 12207421"/>
              <a:gd name="connsiteY26985" fmla="*/ 1648816 h 6933129"/>
              <a:gd name="connsiteX26986" fmla="*/ 4624693 w 12207421"/>
              <a:gd name="connsiteY26986" fmla="*/ 1626947 h 6933129"/>
              <a:gd name="connsiteX26987" fmla="*/ 4634570 w 12207421"/>
              <a:gd name="connsiteY26987" fmla="*/ 1624125 h 6933129"/>
              <a:gd name="connsiteX26988" fmla="*/ 4637391 w 12207421"/>
              <a:gd name="connsiteY26988" fmla="*/ 1634001 h 6933129"/>
              <a:gd name="connsiteX26989" fmla="*/ 4586599 w 12207421"/>
              <a:gd name="connsiteY26989" fmla="*/ 1662924 h 6933129"/>
              <a:gd name="connsiteX26990" fmla="*/ 4582367 w 12207421"/>
              <a:gd name="connsiteY26990" fmla="*/ 1662924 h 6933129"/>
              <a:gd name="connsiteX26991" fmla="*/ 4563320 w 12207421"/>
              <a:gd name="connsiteY26991" fmla="*/ 1651637 h 6933129"/>
              <a:gd name="connsiteX26992" fmla="*/ 4565436 w 12207421"/>
              <a:gd name="connsiteY26992" fmla="*/ 1633296 h 6933129"/>
              <a:gd name="connsiteX26993" fmla="*/ 4573901 w 12207421"/>
              <a:gd name="connsiteY26993" fmla="*/ 1617776 h 6933129"/>
              <a:gd name="connsiteX26994" fmla="*/ 4588010 w 12207421"/>
              <a:gd name="connsiteY26994" fmla="*/ 1576861 h 6933129"/>
              <a:gd name="connsiteX26995" fmla="*/ 4544273 w 12207421"/>
              <a:gd name="connsiteY26995" fmla="*/ 1581799 h 6933129"/>
              <a:gd name="connsiteX26996" fmla="*/ 4511116 w 12207421"/>
              <a:gd name="connsiteY26996" fmla="*/ 1610016 h 6933129"/>
              <a:gd name="connsiteX26997" fmla="*/ 4501945 w 12207421"/>
              <a:gd name="connsiteY26997" fmla="*/ 1614249 h 6933129"/>
              <a:gd name="connsiteX26998" fmla="*/ 4497713 w 12207421"/>
              <a:gd name="connsiteY26998" fmla="*/ 1605078 h 6933129"/>
              <a:gd name="connsiteX26999" fmla="*/ 4540040 w 12207421"/>
              <a:gd name="connsiteY26999" fmla="*/ 1568395 h 6933129"/>
              <a:gd name="connsiteX27000" fmla="*/ 4592948 w 12207421"/>
              <a:gd name="connsiteY27000" fmla="*/ 1562752 h 6933129"/>
              <a:gd name="connsiteX27001" fmla="*/ 2180338 w 12207421"/>
              <a:gd name="connsiteY27001" fmla="*/ 1553593 h 6933129"/>
              <a:gd name="connsiteX27002" fmla="*/ 2204324 w 12207421"/>
              <a:gd name="connsiteY27002" fmla="*/ 1555005 h 6933129"/>
              <a:gd name="connsiteX27003" fmla="*/ 2219844 w 12207421"/>
              <a:gd name="connsiteY27003" fmla="*/ 1573345 h 6933129"/>
              <a:gd name="connsiteX27004" fmla="*/ 2216317 w 12207421"/>
              <a:gd name="connsiteY27004" fmla="*/ 1596625 h 6933129"/>
              <a:gd name="connsiteX27005" fmla="*/ 2231131 w 12207421"/>
              <a:gd name="connsiteY27005" fmla="*/ 1617788 h 6933129"/>
              <a:gd name="connsiteX27006" fmla="*/ 2220550 w 12207421"/>
              <a:gd name="connsiteY27006" fmla="*/ 1639657 h 6933129"/>
              <a:gd name="connsiteX27007" fmla="*/ 2194448 w 12207421"/>
              <a:gd name="connsiteY27007" fmla="*/ 1646005 h 6933129"/>
              <a:gd name="connsiteX27008" fmla="*/ 2189510 w 12207421"/>
              <a:gd name="connsiteY27008" fmla="*/ 1637540 h 6933129"/>
              <a:gd name="connsiteX27009" fmla="*/ 2197975 w 12207421"/>
              <a:gd name="connsiteY27009" fmla="*/ 1632601 h 6933129"/>
              <a:gd name="connsiteX27010" fmla="*/ 2213495 w 12207421"/>
              <a:gd name="connsiteY27010" fmla="*/ 1628370 h 6933129"/>
              <a:gd name="connsiteX27011" fmla="*/ 2218433 w 12207421"/>
              <a:gd name="connsiteY27011" fmla="*/ 1617788 h 6933129"/>
              <a:gd name="connsiteX27012" fmla="*/ 2210673 w 12207421"/>
              <a:gd name="connsiteY27012" fmla="*/ 1607912 h 6933129"/>
              <a:gd name="connsiteX27013" fmla="*/ 2206441 w 12207421"/>
              <a:gd name="connsiteY27013" fmla="*/ 1606501 h 6933129"/>
              <a:gd name="connsiteX27014" fmla="*/ 2197270 w 12207421"/>
              <a:gd name="connsiteY27014" fmla="*/ 1610028 h 6933129"/>
              <a:gd name="connsiteX27015" fmla="*/ 2189510 w 12207421"/>
              <a:gd name="connsiteY27015" fmla="*/ 1605796 h 6933129"/>
              <a:gd name="connsiteX27016" fmla="*/ 2191626 w 12207421"/>
              <a:gd name="connsiteY27016" fmla="*/ 1597330 h 6933129"/>
              <a:gd name="connsiteX27017" fmla="*/ 2201503 w 12207421"/>
              <a:gd name="connsiteY27017" fmla="*/ 1593098 h 6933129"/>
              <a:gd name="connsiteX27018" fmla="*/ 2205030 w 12207421"/>
              <a:gd name="connsiteY27018" fmla="*/ 1588867 h 6933129"/>
              <a:gd name="connsiteX27019" fmla="*/ 2207146 w 12207421"/>
              <a:gd name="connsiteY27019" fmla="*/ 1576168 h 6933129"/>
              <a:gd name="connsiteX27020" fmla="*/ 2198681 w 12207421"/>
              <a:gd name="connsiteY27020" fmla="*/ 1566996 h 6933129"/>
              <a:gd name="connsiteX27021" fmla="*/ 2185983 w 12207421"/>
              <a:gd name="connsiteY27021" fmla="*/ 1566290 h 6933129"/>
              <a:gd name="connsiteX27022" fmla="*/ 2171873 w 12207421"/>
              <a:gd name="connsiteY27022" fmla="*/ 1600858 h 6933129"/>
              <a:gd name="connsiteX27023" fmla="*/ 2188805 w 12207421"/>
              <a:gd name="connsiteY27023" fmla="*/ 1666462 h 6933129"/>
              <a:gd name="connsiteX27024" fmla="*/ 2185983 w 12207421"/>
              <a:gd name="connsiteY27024" fmla="*/ 1676339 h 6933129"/>
              <a:gd name="connsiteX27025" fmla="*/ 2182455 w 12207421"/>
              <a:gd name="connsiteY27025" fmla="*/ 1677045 h 6933129"/>
              <a:gd name="connsiteX27026" fmla="*/ 2176106 w 12207421"/>
              <a:gd name="connsiteY27026" fmla="*/ 1673516 h 6933129"/>
              <a:gd name="connsiteX27027" fmla="*/ 2157059 w 12207421"/>
              <a:gd name="connsiteY27027" fmla="*/ 1601562 h 6933129"/>
              <a:gd name="connsiteX27028" fmla="*/ 2180338 w 12207421"/>
              <a:gd name="connsiteY27028" fmla="*/ 1553593 h 6933129"/>
              <a:gd name="connsiteX27029" fmla="*/ 11004736 w 12207421"/>
              <a:gd name="connsiteY27029" fmla="*/ 1552635 h 6933129"/>
              <a:gd name="connsiteX27030" fmla="*/ 11011791 w 12207421"/>
              <a:gd name="connsiteY27030" fmla="*/ 1559688 h 6933129"/>
              <a:gd name="connsiteX27031" fmla="*/ 11011791 w 12207421"/>
              <a:gd name="connsiteY27031" fmla="*/ 1570975 h 6933129"/>
              <a:gd name="connsiteX27032" fmla="*/ 11004736 w 12207421"/>
              <a:gd name="connsiteY27032" fmla="*/ 1578030 h 6933129"/>
              <a:gd name="connsiteX27033" fmla="*/ 10997682 w 12207421"/>
              <a:gd name="connsiteY27033" fmla="*/ 1570975 h 6933129"/>
              <a:gd name="connsiteX27034" fmla="*/ 10997682 w 12207421"/>
              <a:gd name="connsiteY27034" fmla="*/ 1559688 h 6933129"/>
              <a:gd name="connsiteX27035" fmla="*/ 11004736 w 12207421"/>
              <a:gd name="connsiteY27035" fmla="*/ 1552635 h 6933129"/>
              <a:gd name="connsiteX27036" fmla="*/ 10292577 w 12207421"/>
              <a:gd name="connsiteY27036" fmla="*/ 1549254 h 6933129"/>
              <a:gd name="connsiteX27037" fmla="*/ 10306686 w 12207421"/>
              <a:gd name="connsiteY27037" fmla="*/ 1557719 h 6933129"/>
              <a:gd name="connsiteX27038" fmla="*/ 10308802 w 12207421"/>
              <a:gd name="connsiteY27038" fmla="*/ 1567596 h 6933129"/>
              <a:gd name="connsiteX27039" fmla="*/ 10302453 w 12207421"/>
              <a:gd name="connsiteY27039" fmla="*/ 1571123 h 6933129"/>
              <a:gd name="connsiteX27040" fmla="*/ 10298926 w 12207421"/>
              <a:gd name="connsiteY27040" fmla="*/ 1570417 h 6933129"/>
              <a:gd name="connsiteX27041" fmla="*/ 10284817 w 12207421"/>
              <a:gd name="connsiteY27041" fmla="*/ 1561952 h 6933129"/>
              <a:gd name="connsiteX27042" fmla="*/ 10282701 w 12207421"/>
              <a:gd name="connsiteY27042" fmla="*/ 1551370 h 6933129"/>
              <a:gd name="connsiteX27043" fmla="*/ 10292577 w 12207421"/>
              <a:gd name="connsiteY27043" fmla="*/ 1549254 h 6933129"/>
              <a:gd name="connsiteX27044" fmla="*/ 455556 w 12207421"/>
              <a:gd name="connsiteY27044" fmla="*/ 1547248 h 6933129"/>
              <a:gd name="connsiteX27045" fmla="*/ 462611 w 12207421"/>
              <a:gd name="connsiteY27045" fmla="*/ 1554303 h 6933129"/>
              <a:gd name="connsiteX27046" fmla="*/ 462611 w 12207421"/>
              <a:gd name="connsiteY27046" fmla="*/ 1565588 h 6933129"/>
              <a:gd name="connsiteX27047" fmla="*/ 455556 w 12207421"/>
              <a:gd name="connsiteY27047" fmla="*/ 1572644 h 6933129"/>
              <a:gd name="connsiteX27048" fmla="*/ 448502 w 12207421"/>
              <a:gd name="connsiteY27048" fmla="*/ 1565588 h 6933129"/>
              <a:gd name="connsiteX27049" fmla="*/ 448502 w 12207421"/>
              <a:gd name="connsiteY27049" fmla="*/ 1554303 h 6933129"/>
              <a:gd name="connsiteX27050" fmla="*/ 455556 w 12207421"/>
              <a:gd name="connsiteY27050" fmla="*/ 1547248 h 6933129"/>
              <a:gd name="connsiteX27051" fmla="*/ 10823438 w 12207421"/>
              <a:gd name="connsiteY27051" fmla="*/ 1545581 h 6933129"/>
              <a:gd name="connsiteX27052" fmla="*/ 10833314 w 12207421"/>
              <a:gd name="connsiteY27052" fmla="*/ 1545581 h 6933129"/>
              <a:gd name="connsiteX27053" fmla="*/ 10833314 w 12207421"/>
              <a:gd name="connsiteY27053" fmla="*/ 1555457 h 6933129"/>
              <a:gd name="connsiteX27054" fmla="*/ 10822027 w 12207421"/>
              <a:gd name="connsiteY27054" fmla="*/ 1566744 h 6933129"/>
              <a:gd name="connsiteX27055" fmla="*/ 10817089 w 12207421"/>
              <a:gd name="connsiteY27055" fmla="*/ 1568860 h 6933129"/>
              <a:gd name="connsiteX27056" fmla="*/ 10812151 w 12207421"/>
              <a:gd name="connsiteY27056" fmla="*/ 1566744 h 6933129"/>
              <a:gd name="connsiteX27057" fmla="*/ 10812151 w 12207421"/>
              <a:gd name="connsiteY27057" fmla="*/ 1556867 h 6933129"/>
              <a:gd name="connsiteX27058" fmla="*/ 4649383 w 12207421"/>
              <a:gd name="connsiteY27058" fmla="*/ 1543705 h 6933129"/>
              <a:gd name="connsiteX27059" fmla="*/ 4655026 w 12207421"/>
              <a:gd name="connsiteY27059" fmla="*/ 1546527 h 6933129"/>
              <a:gd name="connsiteX27060" fmla="*/ 4659965 w 12207421"/>
              <a:gd name="connsiteY27060" fmla="*/ 1573333 h 6933129"/>
              <a:gd name="connsiteX27061" fmla="*/ 4662787 w 12207421"/>
              <a:gd name="connsiteY27061" fmla="*/ 1588853 h 6933129"/>
              <a:gd name="connsiteX27062" fmla="*/ 4680423 w 12207421"/>
              <a:gd name="connsiteY27062" fmla="*/ 1580388 h 6933129"/>
              <a:gd name="connsiteX27063" fmla="*/ 4689593 w 12207421"/>
              <a:gd name="connsiteY27063" fmla="*/ 1580388 h 6933129"/>
              <a:gd name="connsiteX27064" fmla="*/ 4689593 w 12207421"/>
              <a:gd name="connsiteY27064" fmla="*/ 1590264 h 6933129"/>
              <a:gd name="connsiteX27065" fmla="*/ 4664903 w 12207421"/>
              <a:gd name="connsiteY27065" fmla="*/ 1603667 h 6933129"/>
              <a:gd name="connsiteX27066" fmla="*/ 4655026 w 12207421"/>
              <a:gd name="connsiteY27066" fmla="*/ 1600845 h 6933129"/>
              <a:gd name="connsiteX27067" fmla="*/ 4645856 w 12207421"/>
              <a:gd name="connsiteY27067" fmla="*/ 1571922 h 6933129"/>
              <a:gd name="connsiteX27068" fmla="*/ 4645856 w 12207421"/>
              <a:gd name="connsiteY27068" fmla="*/ 1558519 h 6933129"/>
              <a:gd name="connsiteX27069" fmla="*/ 4638801 w 12207421"/>
              <a:gd name="connsiteY27069" fmla="*/ 1562046 h 6933129"/>
              <a:gd name="connsiteX27070" fmla="*/ 4628925 w 12207421"/>
              <a:gd name="connsiteY27070" fmla="*/ 1561341 h 6933129"/>
              <a:gd name="connsiteX27071" fmla="*/ 4629631 w 12207421"/>
              <a:gd name="connsiteY27071" fmla="*/ 1551465 h 6933129"/>
              <a:gd name="connsiteX27072" fmla="*/ 4649383 w 12207421"/>
              <a:gd name="connsiteY27072" fmla="*/ 1543705 h 6933129"/>
              <a:gd name="connsiteX27073" fmla="*/ 5770721 w 12207421"/>
              <a:gd name="connsiteY27073" fmla="*/ 1543620 h 6933129"/>
              <a:gd name="connsiteX27074" fmla="*/ 5777776 w 12207421"/>
              <a:gd name="connsiteY27074" fmla="*/ 1550674 h 6933129"/>
              <a:gd name="connsiteX27075" fmla="*/ 5778481 w 12207421"/>
              <a:gd name="connsiteY27075" fmla="*/ 1566899 h 6933129"/>
              <a:gd name="connsiteX27076" fmla="*/ 5771427 w 12207421"/>
              <a:gd name="connsiteY27076" fmla="*/ 1573954 h 6933129"/>
              <a:gd name="connsiteX27077" fmla="*/ 5764372 w 12207421"/>
              <a:gd name="connsiteY27077" fmla="*/ 1566899 h 6933129"/>
              <a:gd name="connsiteX27078" fmla="*/ 5763667 w 12207421"/>
              <a:gd name="connsiteY27078" fmla="*/ 1550674 h 6933129"/>
              <a:gd name="connsiteX27079" fmla="*/ 5770721 w 12207421"/>
              <a:gd name="connsiteY27079" fmla="*/ 1543620 h 6933129"/>
              <a:gd name="connsiteX27080" fmla="*/ 6531882 w 12207421"/>
              <a:gd name="connsiteY27080" fmla="*/ 1542907 h 6933129"/>
              <a:gd name="connsiteX27081" fmla="*/ 6559395 w 12207421"/>
              <a:gd name="connsiteY27081" fmla="*/ 1542907 h 6933129"/>
              <a:gd name="connsiteX27082" fmla="*/ 6566450 w 12207421"/>
              <a:gd name="connsiteY27082" fmla="*/ 1549960 h 6933129"/>
              <a:gd name="connsiteX27083" fmla="*/ 6559395 w 12207421"/>
              <a:gd name="connsiteY27083" fmla="*/ 1557015 h 6933129"/>
              <a:gd name="connsiteX27084" fmla="*/ 6531882 w 12207421"/>
              <a:gd name="connsiteY27084" fmla="*/ 1557015 h 6933129"/>
              <a:gd name="connsiteX27085" fmla="*/ 6524828 w 12207421"/>
              <a:gd name="connsiteY27085" fmla="*/ 1549960 h 6933129"/>
              <a:gd name="connsiteX27086" fmla="*/ 6531882 w 12207421"/>
              <a:gd name="connsiteY27086" fmla="*/ 1542907 h 6933129"/>
              <a:gd name="connsiteX27087" fmla="*/ 6486733 w 12207421"/>
              <a:gd name="connsiteY27087" fmla="*/ 1542907 h 6933129"/>
              <a:gd name="connsiteX27088" fmla="*/ 6494493 w 12207421"/>
              <a:gd name="connsiteY27088" fmla="*/ 1549255 h 6933129"/>
              <a:gd name="connsiteX27089" fmla="*/ 6488850 w 12207421"/>
              <a:gd name="connsiteY27089" fmla="*/ 1557015 h 6933129"/>
              <a:gd name="connsiteX27090" fmla="*/ 6469802 w 12207421"/>
              <a:gd name="connsiteY27090" fmla="*/ 1559837 h 6933129"/>
              <a:gd name="connsiteX27091" fmla="*/ 6469097 w 12207421"/>
              <a:gd name="connsiteY27091" fmla="*/ 1559837 h 6933129"/>
              <a:gd name="connsiteX27092" fmla="*/ 6462043 w 12207421"/>
              <a:gd name="connsiteY27092" fmla="*/ 1553487 h 6933129"/>
              <a:gd name="connsiteX27093" fmla="*/ 6467686 w 12207421"/>
              <a:gd name="connsiteY27093" fmla="*/ 1545728 h 6933129"/>
              <a:gd name="connsiteX27094" fmla="*/ 6662389 w 12207421"/>
              <a:gd name="connsiteY27094" fmla="*/ 1542202 h 6933129"/>
              <a:gd name="connsiteX27095" fmla="*/ 6678614 w 12207421"/>
              <a:gd name="connsiteY27095" fmla="*/ 1542202 h 6933129"/>
              <a:gd name="connsiteX27096" fmla="*/ 6685669 w 12207421"/>
              <a:gd name="connsiteY27096" fmla="*/ 1549255 h 6933129"/>
              <a:gd name="connsiteX27097" fmla="*/ 6678614 w 12207421"/>
              <a:gd name="connsiteY27097" fmla="*/ 1556310 h 6933129"/>
              <a:gd name="connsiteX27098" fmla="*/ 6662389 w 12207421"/>
              <a:gd name="connsiteY27098" fmla="*/ 1556310 h 6933129"/>
              <a:gd name="connsiteX27099" fmla="*/ 6655335 w 12207421"/>
              <a:gd name="connsiteY27099" fmla="*/ 1549255 h 6933129"/>
              <a:gd name="connsiteX27100" fmla="*/ 6662389 w 12207421"/>
              <a:gd name="connsiteY27100" fmla="*/ 1542202 h 6933129"/>
              <a:gd name="connsiteX27101" fmla="*/ 6379506 w 12207421"/>
              <a:gd name="connsiteY27101" fmla="*/ 1542202 h 6933129"/>
              <a:gd name="connsiteX27102" fmla="*/ 6387266 w 12207421"/>
              <a:gd name="connsiteY27102" fmla="*/ 1548550 h 6933129"/>
              <a:gd name="connsiteX27103" fmla="*/ 6380916 w 12207421"/>
              <a:gd name="connsiteY27103" fmla="*/ 1556311 h 6933129"/>
              <a:gd name="connsiteX27104" fmla="*/ 6350581 w 12207421"/>
              <a:gd name="connsiteY27104" fmla="*/ 1559132 h 6933129"/>
              <a:gd name="connsiteX27105" fmla="*/ 6349876 w 12207421"/>
              <a:gd name="connsiteY27105" fmla="*/ 1559132 h 6933129"/>
              <a:gd name="connsiteX27106" fmla="*/ 6342822 w 12207421"/>
              <a:gd name="connsiteY27106" fmla="*/ 1552782 h 6933129"/>
              <a:gd name="connsiteX27107" fmla="*/ 6349171 w 12207421"/>
              <a:gd name="connsiteY27107" fmla="*/ 1545024 h 6933129"/>
              <a:gd name="connsiteX27108" fmla="*/ 7367141 w 12207421"/>
              <a:gd name="connsiteY27108" fmla="*/ 1541500 h 6933129"/>
              <a:gd name="connsiteX27109" fmla="*/ 7341040 w 12207421"/>
              <a:gd name="connsiteY27109" fmla="*/ 1553492 h 6933129"/>
              <a:gd name="connsiteX27110" fmla="*/ 7339629 w 12207421"/>
              <a:gd name="connsiteY27110" fmla="*/ 1569012 h 6933129"/>
              <a:gd name="connsiteX27111" fmla="*/ 7347389 w 12207421"/>
              <a:gd name="connsiteY27111" fmla="*/ 1576066 h 6933129"/>
              <a:gd name="connsiteX27112" fmla="*/ 7365025 w 12207421"/>
              <a:gd name="connsiteY27112" fmla="*/ 1564074 h 6933129"/>
              <a:gd name="connsiteX27113" fmla="*/ 7367141 w 12207421"/>
              <a:gd name="connsiteY27113" fmla="*/ 1541500 h 6933129"/>
              <a:gd name="connsiteX27114" fmla="*/ 6608070 w 12207421"/>
              <a:gd name="connsiteY27114" fmla="*/ 1541497 h 6933129"/>
              <a:gd name="connsiteX27115" fmla="*/ 6616535 w 12207421"/>
              <a:gd name="connsiteY27115" fmla="*/ 1547139 h 6933129"/>
              <a:gd name="connsiteX27116" fmla="*/ 6610893 w 12207421"/>
              <a:gd name="connsiteY27116" fmla="*/ 1555604 h 6933129"/>
              <a:gd name="connsiteX27117" fmla="*/ 6596783 w 12207421"/>
              <a:gd name="connsiteY27117" fmla="*/ 1558426 h 6933129"/>
              <a:gd name="connsiteX27118" fmla="*/ 6595372 w 12207421"/>
              <a:gd name="connsiteY27118" fmla="*/ 1558426 h 6933129"/>
              <a:gd name="connsiteX27119" fmla="*/ 6588318 w 12207421"/>
              <a:gd name="connsiteY27119" fmla="*/ 1552784 h 6933129"/>
              <a:gd name="connsiteX27120" fmla="*/ 6593961 w 12207421"/>
              <a:gd name="connsiteY27120" fmla="*/ 1544317 h 6933129"/>
              <a:gd name="connsiteX27121" fmla="*/ 6434531 w 12207421"/>
              <a:gd name="connsiteY27121" fmla="*/ 1541496 h 6933129"/>
              <a:gd name="connsiteX27122" fmla="*/ 6442291 w 12207421"/>
              <a:gd name="connsiteY27122" fmla="*/ 1547844 h 6933129"/>
              <a:gd name="connsiteX27123" fmla="*/ 6435942 w 12207421"/>
              <a:gd name="connsiteY27123" fmla="*/ 1555605 h 6933129"/>
              <a:gd name="connsiteX27124" fmla="*/ 6411251 w 12207421"/>
              <a:gd name="connsiteY27124" fmla="*/ 1558425 h 6933129"/>
              <a:gd name="connsiteX27125" fmla="*/ 6410545 w 12207421"/>
              <a:gd name="connsiteY27125" fmla="*/ 1558425 h 6933129"/>
              <a:gd name="connsiteX27126" fmla="*/ 6403491 w 12207421"/>
              <a:gd name="connsiteY27126" fmla="*/ 1552077 h 6933129"/>
              <a:gd name="connsiteX27127" fmla="*/ 6409840 w 12207421"/>
              <a:gd name="connsiteY27127" fmla="*/ 1544317 h 6933129"/>
              <a:gd name="connsiteX27128" fmla="*/ 274259 w 12207421"/>
              <a:gd name="connsiteY27128" fmla="*/ 1540195 h 6933129"/>
              <a:gd name="connsiteX27129" fmla="*/ 284135 w 12207421"/>
              <a:gd name="connsiteY27129" fmla="*/ 1540195 h 6933129"/>
              <a:gd name="connsiteX27130" fmla="*/ 284135 w 12207421"/>
              <a:gd name="connsiteY27130" fmla="*/ 1550070 h 6933129"/>
              <a:gd name="connsiteX27131" fmla="*/ 272848 w 12207421"/>
              <a:gd name="connsiteY27131" fmla="*/ 1561355 h 6933129"/>
              <a:gd name="connsiteX27132" fmla="*/ 267910 w 12207421"/>
              <a:gd name="connsiteY27132" fmla="*/ 1563473 h 6933129"/>
              <a:gd name="connsiteX27133" fmla="*/ 262972 w 12207421"/>
              <a:gd name="connsiteY27133" fmla="*/ 1561355 h 6933129"/>
              <a:gd name="connsiteX27134" fmla="*/ 262972 w 12207421"/>
              <a:gd name="connsiteY27134" fmla="*/ 1551480 h 6933129"/>
              <a:gd name="connsiteX27135" fmla="*/ 2416661 w 12207421"/>
              <a:gd name="connsiteY27135" fmla="*/ 1540190 h 6933129"/>
              <a:gd name="connsiteX27136" fmla="*/ 2425832 w 12207421"/>
              <a:gd name="connsiteY27136" fmla="*/ 1543716 h 6933129"/>
              <a:gd name="connsiteX27137" fmla="*/ 2413134 w 12207421"/>
              <a:gd name="connsiteY27137" fmla="*/ 1863977 h 6933129"/>
              <a:gd name="connsiteX27138" fmla="*/ 2407491 w 12207421"/>
              <a:gd name="connsiteY27138" fmla="*/ 1867504 h 6933129"/>
              <a:gd name="connsiteX27139" fmla="*/ 2404669 w 12207421"/>
              <a:gd name="connsiteY27139" fmla="*/ 1866798 h 6933129"/>
              <a:gd name="connsiteX27140" fmla="*/ 2401142 w 12207421"/>
              <a:gd name="connsiteY27140" fmla="*/ 1858333 h 6933129"/>
              <a:gd name="connsiteX27141" fmla="*/ 2404669 w 12207421"/>
              <a:gd name="connsiteY27141" fmla="*/ 1847046 h 6933129"/>
              <a:gd name="connsiteX27142" fmla="*/ 2411018 w 12207421"/>
              <a:gd name="connsiteY27142" fmla="*/ 1842108 h 6933129"/>
              <a:gd name="connsiteX27143" fmla="*/ 2413840 w 12207421"/>
              <a:gd name="connsiteY27143" fmla="*/ 1550065 h 6933129"/>
              <a:gd name="connsiteX27144" fmla="*/ 2416661 w 12207421"/>
              <a:gd name="connsiteY27144" fmla="*/ 1540190 h 6933129"/>
              <a:gd name="connsiteX27145" fmla="*/ 2831461 w 12207421"/>
              <a:gd name="connsiteY27145" fmla="*/ 1540180 h 6933129"/>
              <a:gd name="connsiteX27146" fmla="*/ 3443784 w 12207421"/>
              <a:gd name="connsiteY27146" fmla="*/ 1545118 h 6933129"/>
              <a:gd name="connsiteX27147" fmla="*/ 3452955 w 12207421"/>
              <a:gd name="connsiteY27147" fmla="*/ 1554290 h 6933129"/>
              <a:gd name="connsiteX27148" fmla="*/ 3443784 w 12207421"/>
              <a:gd name="connsiteY27148" fmla="*/ 1563459 h 6933129"/>
              <a:gd name="connsiteX27149" fmla="*/ 2838515 w 12207421"/>
              <a:gd name="connsiteY27149" fmla="*/ 1558521 h 6933129"/>
              <a:gd name="connsiteX27150" fmla="*/ 2736932 w 12207421"/>
              <a:gd name="connsiteY27150" fmla="*/ 1991660 h 6933129"/>
              <a:gd name="connsiteX27151" fmla="*/ 2728467 w 12207421"/>
              <a:gd name="connsiteY27151" fmla="*/ 1998715 h 6933129"/>
              <a:gd name="connsiteX27152" fmla="*/ 2727761 w 12207421"/>
              <a:gd name="connsiteY27152" fmla="*/ 1998715 h 6933129"/>
              <a:gd name="connsiteX27153" fmla="*/ 2719296 w 12207421"/>
              <a:gd name="connsiteY27153" fmla="*/ 1993071 h 6933129"/>
              <a:gd name="connsiteX27154" fmla="*/ 2633232 w 12207421"/>
              <a:gd name="connsiteY27154" fmla="*/ 1763097 h 6933129"/>
              <a:gd name="connsiteX27155" fmla="*/ 2638875 w 12207421"/>
              <a:gd name="connsiteY27155" fmla="*/ 1751106 h 6933129"/>
              <a:gd name="connsiteX27156" fmla="*/ 2650868 w 12207421"/>
              <a:gd name="connsiteY27156" fmla="*/ 1756044 h 6933129"/>
              <a:gd name="connsiteX27157" fmla="*/ 2726350 w 12207421"/>
              <a:gd name="connsiteY27157" fmla="*/ 1957799 h 6933129"/>
              <a:gd name="connsiteX27158" fmla="*/ 2822290 w 12207421"/>
              <a:gd name="connsiteY27158" fmla="*/ 1547234 h 6933129"/>
              <a:gd name="connsiteX27159" fmla="*/ 2831461 w 12207421"/>
              <a:gd name="connsiteY27159" fmla="*/ 1540180 h 6933129"/>
              <a:gd name="connsiteX27160" fmla="*/ 6725174 w 12207421"/>
              <a:gd name="connsiteY27160" fmla="*/ 1537968 h 6933129"/>
              <a:gd name="connsiteX27161" fmla="*/ 6732229 w 12207421"/>
              <a:gd name="connsiteY27161" fmla="*/ 1545022 h 6933129"/>
              <a:gd name="connsiteX27162" fmla="*/ 6725174 w 12207421"/>
              <a:gd name="connsiteY27162" fmla="*/ 1552078 h 6933129"/>
              <a:gd name="connsiteX27163" fmla="*/ 6706127 w 12207421"/>
              <a:gd name="connsiteY27163" fmla="*/ 1552782 h 6933129"/>
              <a:gd name="connsiteX27164" fmla="*/ 6699073 w 12207421"/>
              <a:gd name="connsiteY27164" fmla="*/ 1545728 h 6933129"/>
              <a:gd name="connsiteX27165" fmla="*/ 6706127 w 12207421"/>
              <a:gd name="connsiteY27165" fmla="*/ 1538674 h 6933129"/>
              <a:gd name="connsiteX27166" fmla="*/ 6802773 w 12207421"/>
              <a:gd name="connsiteY27166" fmla="*/ 1536557 h 6933129"/>
              <a:gd name="connsiteX27167" fmla="*/ 6818998 w 12207421"/>
              <a:gd name="connsiteY27167" fmla="*/ 1536557 h 6933129"/>
              <a:gd name="connsiteX27168" fmla="*/ 6826053 w 12207421"/>
              <a:gd name="connsiteY27168" fmla="*/ 1543611 h 6933129"/>
              <a:gd name="connsiteX27169" fmla="*/ 6818998 w 12207421"/>
              <a:gd name="connsiteY27169" fmla="*/ 1550666 h 6933129"/>
              <a:gd name="connsiteX27170" fmla="*/ 6802773 w 12207421"/>
              <a:gd name="connsiteY27170" fmla="*/ 1550666 h 6933129"/>
              <a:gd name="connsiteX27171" fmla="*/ 6795719 w 12207421"/>
              <a:gd name="connsiteY27171" fmla="*/ 1543611 h 6933129"/>
              <a:gd name="connsiteX27172" fmla="*/ 6802773 w 12207421"/>
              <a:gd name="connsiteY27172" fmla="*/ 1536557 h 6933129"/>
              <a:gd name="connsiteX27173" fmla="*/ 6766796 w 12207421"/>
              <a:gd name="connsiteY27173" fmla="*/ 1536557 h 6933129"/>
              <a:gd name="connsiteX27174" fmla="*/ 6775262 w 12207421"/>
              <a:gd name="connsiteY27174" fmla="*/ 1536557 h 6933129"/>
              <a:gd name="connsiteX27175" fmla="*/ 6782317 w 12207421"/>
              <a:gd name="connsiteY27175" fmla="*/ 1543611 h 6933129"/>
              <a:gd name="connsiteX27176" fmla="*/ 6775262 w 12207421"/>
              <a:gd name="connsiteY27176" fmla="*/ 1550666 h 6933129"/>
              <a:gd name="connsiteX27177" fmla="*/ 6766796 w 12207421"/>
              <a:gd name="connsiteY27177" fmla="*/ 1550666 h 6933129"/>
              <a:gd name="connsiteX27178" fmla="*/ 6759742 w 12207421"/>
              <a:gd name="connsiteY27178" fmla="*/ 1543611 h 6933129"/>
              <a:gd name="connsiteX27179" fmla="*/ 6766796 w 12207421"/>
              <a:gd name="connsiteY27179" fmla="*/ 1536557 h 6933129"/>
              <a:gd name="connsiteX27180" fmla="*/ 8318047 w 12207421"/>
              <a:gd name="connsiteY27180" fmla="*/ 1535847 h 6933129"/>
              <a:gd name="connsiteX27181" fmla="*/ 8353319 w 12207421"/>
              <a:gd name="connsiteY27181" fmla="*/ 1578173 h 6933129"/>
              <a:gd name="connsiteX27182" fmla="*/ 8343443 w 12207421"/>
              <a:gd name="connsiteY27182" fmla="*/ 1608508 h 6933129"/>
              <a:gd name="connsiteX27183" fmla="*/ 8363901 w 12207421"/>
              <a:gd name="connsiteY27183" fmla="*/ 1610623 h 6933129"/>
              <a:gd name="connsiteX27184" fmla="*/ 8371660 w 12207421"/>
              <a:gd name="connsiteY27184" fmla="*/ 1620499 h 6933129"/>
              <a:gd name="connsiteX27185" fmla="*/ 8362490 w 12207421"/>
              <a:gd name="connsiteY27185" fmla="*/ 1628260 h 6933129"/>
              <a:gd name="connsiteX27186" fmla="*/ 8361784 w 12207421"/>
              <a:gd name="connsiteY27186" fmla="*/ 1628260 h 6933129"/>
              <a:gd name="connsiteX27187" fmla="*/ 8318752 w 12207421"/>
              <a:gd name="connsiteY27187" fmla="*/ 1623322 h 6933129"/>
              <a:gd name="connsiteX27188" fmla="*/ 8310993 w 12207421"/>
              <a:gd name="connsiteY27188" fmla="*/ 1615562 h 6933129"/>
              <a:gd name="connsiteX27189" fmla="*/ 8317342 w 12207421"/>
              <a:gd name="connsiteY27189" fmla="*/ 1605685 h 6933129"/>
              <a:gd name="connsiteX27190" fmla="*/ 8335683 w 12207421"/>
              <a:gd name="connsiteY27190" fmla="*/ 1578173 h 6933129"/>
              <a:gd name="connsiteX27191" fmla="*/ 8324396 w 12207421"/>
              <a:gd name="connsiteY27191" fmla="*/ 1558421 h 6933129"/>
              <a:gd name="connsiteX27192" fmla="*/ 8323691 w 12207421"/>
              <a:gd name="connsiteY27192" fmla="*/ 1566181 h 6933129"/>
              <a:gd name="connsiteX27193" fmla="*/ 8313814 w 12207421"/>
              <a:gd name="connsiteY27193" fmla="*/ 1574646 h 6933129"/>
              <a:gd name="connsiteX27194" fmla="*/ 8305349 w 12207421"/>
              <a:gd name="connsiteY27194" fmla="*/ 1564770 h 6933129"/>
              <a:gd name="connsiteX27195" fmla="*/ 8306760 w 12207421"/>
              <a:gd name="connsiteY27195" fmla="*/ 1543606 h 6933129"/>
              <a:gd name="connsiteX27196" fmla="*/ 8310287 w 12207421"/>
              <a:gd name="connsiteY27196" fmla="*/ 1537257 h 6933129"/>
              <a:gd name="connsiteX27197" fmla="*/ 8318047 w 12207421"/>
              <a:gd name="connsiteY27197" fmla="*/ 1535847 h 6933129"/>
              <a:gd name="connsiteX27198" fmla="*/ 8697574 w 12207421"/>
              <a:gd name="connsiteY27198" fmla="*/ 1535846 h 6933129"/>
              <a:gd name="connsiteX27199" fmla="*/ 8709567 w 12207421"/>
              <a:gd name="connsiteY27199" fmla="*/ 1538668 h 6933129"/>
              <a:gd name="connsiteX27200" fmla="*/ 8721559 w 12207421"/>
              <a:gd name="connsiteY27200" fmla="*/ 1598630 h 6933129"/>
              <a:gd name="connsiteX27201" fmla="*/ 8749777 w 12207421"/>
              <a:gd name="connsiteY27201" fmla="*/ 1597924 h 6933129"/>
              <a:gd name="connsiteX27202" fmla="*/ 8757537 w 12207421"/>
              <a:gd name="connsiteY27202" fmla="*/ 1608506 h 6933129"/>
              <a:gd name="connsiteX27203" fmla="*/ 8747661 w 12207421"/>
              <a:gd name="connsiteY27203" fmla="*/ 1616267 h 6933129"/>
              <a:gd name="connsiteX27204" fmla="*/ 8711683 w 12207421"/>
              <a:gd name="connsiteY27204" fmla="*/ 1621204 h 6933129"/>
              <a:gd name="connsiteX27205" fmla="*/ 8708156 w 12207421"/>
              <a:gd name="connsiteY27205" fmla="*/ 1621909 h 6933129"/>
              <a:gd name="connsiteX27206" fmla="*/ 8701807 w 12207421"/>
              <a:gd name="connsiteY27206" fmla="*/ 1619088 h 6933129"/>
              <a:gd name="connsiteX27207" fmla="*/ 8699691 w 12207421"/>
              <a:gd name="connsiteY27207" fmla="*/ 1609211 h 6933129"/>
              <a:gd name="connsiteX27208" fmla="*/ 8698280 w 12207421"/>
              <a:gd name="connsiteY27208" fmla="*/ 1555599 h 6933129"/>
              <a:gd name="connsiteX27209" fmla="*/ 8687698 w 12207421"/>
              <a:gd name="connsiteY27209" fmla="*/ 1561242 h 6933129"/>
              <a:gd name="connsiteX27210" fmla="*/ 8675706 w 12207421"/>
              <a:gd name="connsiteY27210" fmla="*/ 1557715 h 6933129"/>
              <a:gd name="connsiteX27211" fmla="*/ 8679233 w 12207421"/>
              <a:gd name="connsiteY27211" fmla="*/ 1545723 h 6933129"/>
              <a:gd name="connsiteX27212" fmla="*/ 9010085 w 12207421"/>
              <a:gd name="connsiteY27212" fmla="*/ 1531628 h 6933129"/>
              <a:gd name="connsiteX27213" fmla="*/ 9017140 w 12207421"/>
              <a:gd name="connsiteY27213" fmla="*/ 1538682 h 6933129"/>
              <a:gd name="connsiteX27214" fmla="*/ 9017845 w 12207421"/>
              <a:gd name="connsiteY27214" fmla="*/ 1593000 h 6933129"/>
              <a:gd name="connsiteX27215" fmla="*/ 9034776 w 12207421"/>
              <a:gd name="connsiteY27215" fmla="*/ 1588062 h 6933129"/>
              <a:gd name="connsiteX27216" fmla="*/ 9062288 w 12207421"/>
              <a:gd name="connsiteY27216" fmla="*/ 1603582 h 6933129"/>
              <a:gd name="connsiteX27217" fmla="*/ 9045357 w 12207421"/>
              <a:gd name="connsiteY27217" fmla="*/ 1637443 h 6933129"/>
              <a:gd name="connsiteX27218" fmla="*/ 9027721 w 12207421"/>
              <a:gd name="connsiteY27218" fmla="*/ 1640264 h 6933129"/>
              <a:gd name="connsiteX27219" fmla="*/ 9010791 w 12207421"/>
              <a:gd name="connsiteY27219" fmla="*/ 1638853 h 6933129"/>
              <a:gd name="connsiteX27220" fmla="*/ 9004442 w 12207421"/>
              <a:gd name="connsiteY27220" fmla="*/ 1631798 h 6933129"/>
              <a:gd name="connsiteX27221" fmla="*/ 9003031 w 12207421"/>
              <a:gd name="connsiteY27221" fmla="*/ 1538682 h 6933129"/>
              <a:gd name="connsiteX27222" fmla="*/ 9010085 w 12207421"/>
              <a:gd name="connsiteY27222" fmla="*/ 1531628 h 6933129"/>
              <a:gd name="connsiteX27223" fmla="*/ 6859209 w 12207421"/>
              <a:gd name="connsiteY27223" fmla="*/ 1530914 h 6933129"/>
              <a:gd name="connsiteX27224" fmla="*/ 6867674 w 12207421"/>
              <a:gd name="connsiteY27224" fmla="*/ 1536557 h 6933129"/>
              <a:gd name="connsiteX27225" fmla="*/ 6862031 w 12207421"/>
              <a:gd name="connsiteY27225" fmla="*/ 1545022 h 6933129"/>
              <a:gd name="connsiteX27226" fmla="*/ 6847922 w 12207421"/>
              <a:gd name="connsiteY27226" fmla="*/ 1547844 h 6933129"/>
              <a:gd name="connsiteX27227" fmla="*/ 6846511 w 12207421"/>
              <a:gd name="connsiteY27227" fmla="*/ 1547844 h 6933129"/>
              <a:gd name="connsiteX27228" fmla="*/ 6839457 w 12207421"/>
              <a:gd name="connsiteY27228" fmla="*/ 1542201 h 6933129"/>
              <a:gd name="connsiteX27229" fmla="*/ 6845100 w 12207421"/>
              <a:gd name="connsiteY27229" fmla="*/ 1533735 h 6933129"/>
              <a:gd name="connsiteX27230" fmla="*/ 7434835 w 12207421"/>
              <a:gd name="connsiteY27230" fmla="*/ 1530212 h 6933129"/>
              <a:gd name="connsiteX27231" fmla="*/ 7442595 w 12207421"/>
              <a:gd name="connsiteY27231" fmla="*/ 1536561 h 6933129"/>
              <a:gd name="connsiteX27232" fmla="*/ 7444006 w 12207421"/>
              <a:gd name="connsiteY27232" fmla="*/ 1556313 h 6933129"/>
              <a:gd name="connsiteX27233" fmla="*/ 7453177 w 12207421"/>
              <a:gd name="connsiteY27233" fmla="*/ 1554902 h 6933129"/>
              <a:gd name="connsiteX27234" fmla="*/ 7461642 w 12207421"/>
              <a:gd name="connsiteY27234" fmla="*/ 1560547 h 6933129"/>
              <a:gd name="connsiteX27235" fmla="*/ 7455998 w 12207421"/>
              <a:gd name="connsiteY27235" fmla="*/ 1569010 h 6933129"/>
              <a:gd name="connsiteX27236" fmla="*/ 7445417 w 12207421"/>
              <a:gd name="connsiteY27236" fmla="*/ 1570422 h 6933129"/>
              <a:gd name="connsiteX27237" fmla="*/ 7446122 w 12207421"/>
              <a:gd name="connsiteY27237" fmla="*/ 1585941 h 6933129"/>
              <a:gd name="connsiteX27238" fmla="*/ 7439773 w 12207421"/>
              <a:gd name="connsiteY27238" fmla="*/ 1593701 h 6933129"/>
              <a:gd name="connsiteX27239" fmla="*/ 7439068 w 12207421"/>
              <a:gd name="connsiteY27239" fmla="*/ 1593701 h 6933129"/>
              <a:gd name="connsiteX27240" fmla="*/ 7432013 w 12207421"/>
              <a:gd name="connsiteY27240" fmla="*/ 1587352 h 6933129"/>
              <a:gd name="connsiteX27241" fmla="*/ 7431308 w 12207421"/>
              <a:gd name="connsiteY27241" fmla="*/ 1573244 h 6933129"/>
              <a:gd name="connsiteX27242" fmla="*/ 7418610 w 12207421"/>
              <a:gd name="connsiteY27242" fmla="*/ 1575360 h 6933129"/>
              <a:gd name="connsiteX27243" fmla="*/ 7417199 w 12207421"/>
              <a:gd name="connsiteY27243" fmla="*/ 1575360 h 6933129"/>
              <a:gd name="connsiteX27244" fmla="*/ 7410174 w 12207421"/>
              <a:gd name="connsiteY27244" fmla="*/ 1569717 h 6933129"/>
              <a:gd name="connsiteX27245" fmla="*/ 7415788 w 12207421"/>
              <a:gd name="connsiteY27245" fmla="*/ 1561251 h 6933129"/>
              <a:gd name="connsiteX27246" fmla="*/ 7429897 w 12207421"/>
              <a:gd name="connsiteY27246" fmla="*/ 1559135 h 6933129"/>
              <a:gd name="connsiteX27247" fmla="*/ 7428486 w 12207421"/>
              <a:gd name="connsiteY27247" fmla="*/ 1537972 h 6933129"/>
              <a:gd name="connsiteX27248" fmla="*/ 7434835 w 12207421"/>
              <a:gd name="connsiteY27248" fmla="*/ 1530212 h 6933129"/>
              <a:gd name="connsiteX27249" fmla="*/ 9539167 w 12207421"/>
              <a:gd name="connsiteY27249" fmla="*/ 1527396 h 6933129"/>
              <a:gd name="connsiteX27250" fmla="*/ 9546222 w 12207421"/>
              <a:gd name="connsiteY27250" fmla="*/ 1530923 h 6933129"/>
              <a:gd name="connsiteX27251" fmla="*/ 9545516 w 12207421"/>
              <a:gd name="connsiteY27251" fmla="*/ 1538682 h 6933129"/>
              <a:gd name="connsiteX27252" fmla="*/ 9503894 w 12207421"/>
              <a:gd name="connsiteY27252" fmla="*/ 1590884 h 6933129"/>
              <a:gd name="connsiteX27253" fmla="*/ 9563858 w 12207421"/>
              <a:gd name="connsiteY27253" fmla="*/ 1592295 h 6933129"/>
              <a:gd name="connsiteX27254" fmla="*/ 9570912 w 12207421"/>
              <a:gd name="connsiteY27254" fmla="*/ 1599349 h 6933129"/>
              <a:gd name="connsiteX27255" fmla="*/ 9563858 w 12207421"/>
              <a:gd name="connsiteY27255" fmla="*/ 1606405 h 6933129"/>
              <a:gd name="connsiteX27256" fmla="*/ 9489785 w 12207421"/>
              <a:gd name="connsiteY27256" fmla="*/ 1604993 h 6933129"/>
              <a:gd name="connsiteX27257" fmla="*/ 9483437 w 12207421"/>
              <a:gd name="connsiteY27257" fmla="*/ 1600760 h 6933129"/>
              <a:gd name="connsiteX27258" fmla="*/ 9482731 w 12207421"/>
              <a:gd name="connsiteY27258" fmla="*/ 1593001 h 6933129"/>
              <a:gd name="connsiteX27259" fmla="*/ 9522942 w 12207421"/>
              <a:gd name="connsiteY27259" fmla="*/ 1543621 h 6933129"/>
              <a:gd name="connsiteX27260" fmla="*/ 9475676 w 12207421"/>
              <a:gd name="connsiteY27260" fmla="*/ 1549970 h 6933129"/>
              <a:gd name="connsiteX27261" fmla="*/ 9467917 w 12207421"/>
              <a:gd name="connsiteY27261" fmla="*/ 1543621 h 6933129"/>
              <a:gd name="connsiteX27262" fmla="*/ 9474266 w 12207421"/>
              <a:gd name="connsiteY27262" fmla="*/ 1535861 h 6933129"/>
              <a:gd name="connsiteX27263" fmla="*/ 7372081 w 12207421"/>
              <a:gd name="connsiteY27263" fmla="*/ 1525277 h 6933129"/>
              <a:gd name="connsiteX27264" fmla="*/ 7379840 w 12207421"/>
              <a:gd name="connsiteY27264" fmla="*/ 1531624 h 6933129"/>
              <a:gd name="connsiteX27265" fmla="*/ 7380546 w 12207421"/>
              <a:gd name="connsiteY27265" fmla="*/ 1537973 h 6933129"/>
              <a:gd name="connsiteX27266" fmla="*/ 7386895 w 12207421"/>
              <a:gd name="connsiteY27266" fmla="*/ 1595113 h 6933129"/>
              <a:gd name="connsiteX27267" fmla="*/ 7380546 w 12207421"/>
              <a:gd name="connsiteY27267" fmla="*/ 1602872 h 6933129"/>
              <a:gd name="connsiteX27268" fmla="*/ 7379840 w 12207421"/>
              <a:gd name="connsiteY27268" fmla="*/ 1602872 h 6933129"/>
              <a:gd name="connsiteX27269" fmla="*/ 7372786 w 12207421"/>
              <a:gd name="connsiteY27269" fmla="*/ 1596523 h 6933129"/>
              <a:gd name="connsiteX27270" fmla="*/ 7371375 w 12207421"/>
              <a:gd name="connsiteY27270" fmla="*/ 1579594 h 6933129"/>
              <a:gd name="connsiteX27271" fmla="*/ 7344567 w 12207421"/>
              <a:gd name="connsiteY27271" fmla="*/ 1589469 h 6933129"/>
              <a:gd name="connsiteX27272" fmla="*/ 7326931 w 12207421"/>
              <a:gd name="connsiteY27272" fmla="*/ 1573950 h 6933129"/>
              <a:gd name="connsiteX27273" fmla="*/ 7329048 w 12207421"/>
              <a:gd name="connsiteY27273" fmla="*/ 1545733 h 6933129"/>
              <a:gd name="connsiteX27274" fmla="*/ 7368553 w 12207421"/>
              <a:gd name="connsiteY27274" fmla="*/ 1526686 h 6933129"/>
              <a:gd name="connsiteX27275" fmla="*/ 7372081 w 12207421"/>
              <a:gd name="connsiteY27275" fmla="*/ 1525277 h 6933129"/>
              <a:gd name="connsiteX27276" fmla="*/ 7658372 w 12207421"/>
              <a:gd name="connsiteY27276" fmla="*/ 1517690 h 6933129"/>
              <a:gd name="connsiteX27277" fmla="*/ 7669748 w 12207421"/>
              <a:gd name="connsiteY27277" fmla="*/ 1519631 h 6933129"/>
              <a:gd name="connsiteX27278" fmla="*/ 7680330 w 12207421"/>
              <a:gd name="connsiteY27278" fmla="*/ 1545732 h 6933129"/>
              <a:gd name="connsiteX27279" fmla="*/ 7681035 w 12207421"/>
              <a:gd name="connsiteY27279" fmla="*/ 1573949 h 6933129"/>
              <a:gd name="connsiteX27280" fmla="*/ 7681741 w 12207421"/>
              <a:gd name="connsiteY27280" fmla="*/ 1571832 h 6933129"/>
              <a:gd name="connsiteX27281" fmla="*/ 7695144 w 12207421"/>
              <a:gd name="connsiteY27281" fmla="*/ 1552080 h 6933129"/>
              <a:gd name="connsiteX27282" fmla="*/ 7712075 w 12207421"/>
              <a:gd name="connsiteY27282" fmla="*/ 1560546 h 6933129"/>
              <a:gd name="connsiteX27283" fmla="*/ 7707137 w 12207421"/>
              <a:gd name="connsiteY27283" fmla="*/ 1574656 h 6933129"/>
              <a:gd name="connsiteX27284" fmla="*/ 7697966 w 12207421"/>
              <a:gd name="connsiteY27284" fmla="*/ 1571127 h 6933129"/>
              <a:gd name="connsiteX27285" fmla="*/ 7697260 w 12207421"/>
              <a:gd name="connsiteY27285" fmla="*/ 1568307 h 6933129"/>
              <a:gd name="connsiteX27286" fmla="*/ 7695144 w 12207421"/>
              <a:gd name="connsiteY27286" fmla="*/ 1574656 h 6933129"/>
              <a:gd name="connsiteX27287" fmla="*/ 7682446 w 12207421"/>
              <a:gd name="connsiteY27287" fmla="*/ 1633204 h 6933129"/>
              <a:gd name="connsiteX27288" fmla="*/ 7675392 w 12207421"/>
              <a:gd name="connsiteY27288" fmla="*/ 1638849 h 6933129"/>
              <a:gd name="connsiteX27289" fmla="*/ 7674686 w 12207421"/>
              <a:gd name="connsiteY27289" fmla="*/ 1638849 h 6933129"/>
              <a:gd name="connsiteX27290" fmla="*/ 7668336 w 12207421"/>
              <a:gd name="connsiteY27290" fmla="*/ 1631793 h 6933129"/>
              <a:gd name="connsiteX27291" fmla="*/ 7665515 w 12207421"/>
              <a:gd name="connsiteY27291" fmla="*/ 1545026 h 6933129"/>
              <a:gd name="connsiteX27292" fmla="*/ 7661282 w 12207421"/>
              <a:gd name="connsiteY27292" fmla="*/ 1530917 h 6933129"/>
              <a:gd name="connsiteX27293" fmla="*/ 7659165 w 12207421"/>
              <a:gd name="connsiteY27293" fmla="*/ 1531624 h 6933129"/>
              <a:gd name="connsiteX27294" fmla="*/ 7657755 w 12207421"/>
              <a:gd name="connsiteY27294" fmla="*/ 1540088 h 6933129"/>
              <a:gd name="connsiteX27295" fmla="*/ 7647879 w 12207421"/>
              <a:gd name="connsiteY27295" fmla="*/ 1539383 h 6933129"/>
              <a:gd name="connsiteX27296" fmla="*/ 7648584 w 12207421"/>
              <a:gd name="connsiteY27296" fmla="*/ 1523158 h 6933129"/>
              <a:gd name="connsiteX27297" fmla="*/ 7658372 w 12207421"/>
              <a:gd name="connsiteY27297" fmla="*/ 1517690 h 6933129"/>
              <a:gd name="connsiteX27298" fmla="*/ 7598497 w 12207421"/>
              <a:gd name="connsiteY27298" fmla="*/ 1516809 h 6933129"/>
              <a:gd name="connsiteX27299" fmla="*/ 7604846 w 12207421"/>
              <a:gd name="connsiteY27299" fmla="*/ 1524572 h 6933129"/>
              <a:gd name="connsiteX27300" fmla="*/ 7603435 w 12207421"/>
              <a:gd name="connsiteY27300" fmla="*/ 1544321 h 6933129"/>
              <a:gd name="connsiteX27301" fmla="*/ 7610489 w 12207421"/>
              <a:gd name="connsiteY27301" fmla="*/ 1542911 h 6933129"/>
              <a:gd name="connsiteX27302" fmla="*/ 7618955 w 12207421"/>
              <a:gd name="connsiteY27302" fmla="*/ 1548554 h 6933129"/>
              <a:gd name="connsiteX27303" fmla="*/ 7613311 w 12207421"/>
              <a:gd name="connsiteY27303" fmla="*/ 1557020 h 6933129"/>
              <a:gd name="connsiteX27304" fmla="*/ 7602729 w 12207421"/>
              <a:gd name="connsiteY27304" fmla="*/ 1559136 h 6933129"/>
              <a:gd name="connsiteX27305" fmla="*/ 7602024 w 12207421"/>
              <a:gd name="connsiteY27305" fmla="*/ 1577478 h 6933129"/>
              <a:gd name="connsiteX27306" fmla="*/ 7594264 w 12207421"/>
              <a:gd name="connsiteY27306" fmla="*/ 1583826 h 6933129"/>
              <a:gd name="connsiteX27307" fmla="*/ 7587210 w 12207421"/>
              <a:gd name="connsiteY27307" fmla="*/ 1575361 h 6933129"/>
              <a:gd name="connsiteX27308" fmla="*/ 7587915 w 12207421"/>
              <a:gd name="connsiteY27308" fmla="*/ 1561252 h 6933129"/>
              <a:gd name="connsiteX27309" fmla="*/ 7579450 w 12207421"/>
              <a:gd name="connsiteY27309" fmla="*/ 1563369 h 6933129"/>
              <a:gd name="connsiteX27310" fmla="*/ 7578039 w 12207421"/>
              <a:gd name="connsiteY27310" fmla="*/ 1563369 h 6933129"/>
              <a:gd name="connsiteX27311" fmla="*/ 7570985 w 12207421"/>
              <a:gd name="connsiteY27311" fmla="*/ 1557725 h 6933129"/>
              <a:gd name="connsiteX27312" fmla="*/ 7576628 w 12207421"/>
              <a:gd name="connsiteY27312" fmla="*/ 1549259 h 6933129"/>
              <a:gd name="connsiteX27313" fmla="*/ 7589326 w 12207421"/>
              <a:gd name="connsiteY27313" fmla="*/ 1546438 h 6933129"/>
              <a:gd name="connsiteX27314" fmla="*/ 7590737 w 12207421"/>
              <a:gd name="connsiteY27314" fmla="*/ 1523159 h 6933129"/>
              <a:gd name="connsiteX27315" fmla="*/ 7598497 w 12207421"/>
              <a:gd name="connsiteY27315" fmla="*/ 1516809 h 6933129"/>
              <a:gd name="connsiteX27316" fmla="*/ 2011062 w 12207421"/>
              <a:gd name="connsiteY27316" fmla="*/ 1514088 h 6933129"/>
              <a:gd name="connsiteX27317" fmla="*/ 2013883 w 12207421"/>
              <a:gd name="connsiteY27317" fmla="*/ 1523259 h 6933129"/>
              <a:gd name="connsiteX27318" fmla="*/ 2020232 w 12207421"/>
              <a:gd name="connsiteY27318" fmla="*/ 1895721 h 6933129"/>
              <a:gd name="connsiteX27319" fmla="*/ 2017411 w 12207421"/>
              <a:gd name="connsiteY27319" fmla="*/ 1905597 h 6933129"/>
              <a:gd name="connsiteX27320" fmla="*/ 2013883 w 12207421"/>
              <a:gd name="connsiteY27320" fmla="*/ 1906302 h 6933129"/>
              <a:gd name="connsiteX27321" fmla="*/ 2007534 w 12207421"/>
              <a:gd name="connsiteY27321" fmla="*/ 1902775 h 6933129"/>
              <a:gd name="connsiteX27322" fmla="*/ 2001891 w 12207421"/>
              <a:gd name="connsiteY27322" fmla="*/ 1516910 h 6933129"/>
              <a:gd name="connsiteX27323" fmla="*/ 2011062 w 12207421"/>
              <a:gd name="connsiteY27323" fmla="*/ 1514088 h 6933129"/>
              <a:gd name="connsiteX27324" fmla="*/ 5560500 w 12207421"/>
              <a:gd name="connsiteY27324" fmla="*/ 1513991 h 6933129"/>
              <a:gd name="connsiteX27325" fmla="*/ 5561205 w 12207421"/>
              <a:gd name="connsiteY27325" fmla="*/ 1523869 h 6933129"/>
              <a:gd name="connsiteX27326" fmla="*/ 5536515 w 12207421"/>
              <a:gd name="connsiteY27326" fmla="*/ 1554202 h 6933129"/>
              <a:gd name="connsiteX27327" fmla="*/ 5530871 w 12207421"/>
              <a:gd name="connsiteY27327" fmla="*/ 1557024 h 6933129"/>
              <a:gd name="connsiteX27328" fmla="*/ 5526639 w 12207421"/>
              <a:gd name="connsiteY27328" fmla="*/ 1555613 h 6933129"/>
              <a:gd name="connsiteX27329" fmla="*/ 5525933 w 12207421"/>
              <a:gd name="connsiteY27329" fmla="*/ 1545736 h 6933129"/>
              <a:gd name="connsiteX27330" fmla="*/ 5550624 w 12207421"/>
              <a:gd name="connsiteY27330" fmla="*/ 1515402 h 6933129"/>
              <a:gd name="connsiteX27331" fmla="*/ 5560500 w 12207421"/>
              <a:gd name="connsiteY27331" fmla="*/ 1513991 h 6933129"/>
              <a:gd name="connsiteX27332" fmla="*/ 2691078 w 12207421"/>
              <a:gd name="connsiteY27332" fmla="*/ 1513373 h 6933129"/>
              <a:gd name="connsiteX27333" fmla="*/ 2703776 w 12207421"/>
              <a:gd name="connsiteY27333" fmla="*/ 1515489 h 6933129"/>
              <a:gd name="connsiteX27334" fmla="*/ 2701660 w 12207421"/>
              <a:gd name="connsiteY27334" fmla="*/ 1528187 h 6933129"/>
              <a:gd name="connsiteX27335" fmla="*/ 2639581 w 12207421"/>
              <a:gd name="connsiteY27335" fmla="*/ 1581800 h 6933129"/>
              <a:gd name="connsiteX27336" fmla="*/ 2686140 w 12207421"/>
              <a:gd name="connsiteY27336" fmla="*/ 1648817 h 6933129"/>
              <a:gd name="connsiteX27337" fmla="*/ 2676970 w 12207421"/>
              <a:gd name="connsiteY27337" fmla="*/ 1657987 h 6933129"/>
              <a:gd name="connsiteX27338" fmla="*/ 2667799 w 12207421"/>
              <a:gd name="connsiteY27338" fmla="*/ 1648817 h 6933129"/>
              <a:gd name="connsiteX27339" fmla="*/ 2627589 w 12207421"/>
              <a:gd name="connsiteY27339" fmla="*/ 1595203 h 6933129"/>
              <a:gd name="connsiteX27340" fmla="*/ 2626883 w 12207421"/>
              <a:gd name="connsiteY27340" fmla="*/ 1594499 h 6933129"/>
              <a:gd name="connsiteX27341" fmla="*/ 2574681 w 12207421"/>
              <a:gd name="connsiteY27341" fmla="*/ 1657987 h 6933129"/>
              <a:gd name="connsiteX27342" fmla="*/ 2566921 w 12207421"/>
              <a:gd name="connsiteY27342" fmla="*/ 1661515 h 6933129"/>
              <a:gd name="connsiteX27343" fmla="*/ 2561277 w 12207421"/>
              <a:gd name="connsiteY27343" fmla="*/ 1660809 h 6933129"/>
              <a:gd name="connsiteX27344" fmla="*/ 2559161 w 12207421"/>
              <a:gd name="connsiteY27344" fmla="*/ 1648111 h 6933129"/>
              <a:gd name="connsiteX27345" fmla="*/ 2610658 w 12207421"/>
              <a:gd name="connsiteY27345" fmla="*/ 1585327 h 6933129"/>
              <a:gd name="connsiteX27346" fmla="*/ 2562688 w 12207421"/>
              <a:gd name="connsiteY27346" fmla="*/ 1545117 h 6933129"/>
              <a:gd name="connsiteX27347" fmla="*/ 2565510 w 12207421"/>
              <a:gd name="connsiteY27347" fmla="*/ 1532420 h 6933129"/>
              <a:gd name="connsiteX27348" fmla="*/ 2578208 w 12207421"/>
              <a:gd name="connsiteY27348" fmla="*/ 1535242 h 6933129"/>
              <a:gd name="connsiteX27349" fmla="*/ 2624061 w 12207421"/>
              <a:gd name="connsiteY27349" fmla="*/ 1571925 h 6933129"/>
              <a:gd name="connsiteX27350" fmla="*/ 2691078 w 12207421"/>
              <a:gd name="connsiteY27350" fmla="*/ 1513373 h 6933129"/>
              <a:gd name="connsiteX27351" fmla="*/ 10241786 w 12207421"/>
              <a:gd name="connsiteY27351" fmla="*/ 1511865 h 6933129"/>
              <a:gd name="connsiteX27352" fmla="*/ 10251662 w 12207421"/>
              <a:gd name="connsiteY27352" fmla="*/ 1511865 h 6933129"/>
              <a:gd name="connsiteX27353" fmla="*/ 10262950 w 12207421"/>
              <a:gd name="connsiteY27353" fmla="*/ 1523151 h 6933129"/>
              <a:gd name="connsiteX27354" fmla="*/ 10262950 w 12207421"/>
              <a:gd name="connsiteY27354" fmla="*/ 1533028 h 6933129"/>
              <a:gd name="connsiteX27355" fmla="*/ 10258011 w 12207421"/>
              <a:gd name="connsiteY27355" fmla="*/ 1535145 h 6933129"/>
              <a:gd name="connsiteX27356" fmla="*/ 10253073 w 12207421"/>
              <a:gd name="connsiteY27356" fmla="*/ 1533028 h 6933129"/>
              <a:gd name="connsiteX27357" fmla="*/ 10241786 w 12207421"/>
              <a:gd name="connsiteY27357" fmla="*/ 1521741 h 6933129"/>
              <a:gd name="connsiteX27358" fmla="*/ 10241786 w 12207421"/>
              <a:gd name="connsiteY27358" fmla="*/ 1511865 h 6933129"/>
              <a:gd name="connsiteX27359" fmla="*/ 9910934 w 12207421"/>
              <a:gd name="connsiteY27359" fmla="*/ 1497751 h 6933129"/>
              <a:gd name="connsiteX27360" fmla="*/ 9917284 w 12207421"/>
              <a:gd name="connsiteY27360" fmla="*/ 1501983 h 6933129"/>
              <a:gd name="connsiteX27361" fmla="*/ 9903880 w 12207421"/>
              <a:gd name="connsiteY27361" fmla="*/ 1559830 h 6933129"/>
              <a:gd name="connsiteX27362" fmla="*/ 9895415 w 12207421"/>
              <a:gd name="connsiteY27362" fmla="*/ 1574644 h 6933129"/>
              <a:gd name="connsiteX27363" fmla="*/ 9894004 w 12207421"/>
              <a:gd name="connsiteY27363" fmla="*/ 1580993 h 6933129"/>
              <a:gd name="connsiteX27364" fmla="*/ 9901058 w 12207421"/>
              <a:gd name="connsiteY27364" fmla="*/ 1583815 h 6933129"/>
              <a:gd name="connsiteX27365" fmla="*/ 9942679 w 12207421"/>
              <a:gd name="connsiteY27365" fmla="*/ 1561946 h 6933129"/>
              <a:gd name="connsiteX27366" fmla="*/ 9952556 w 12207421"/>
              <a:gd name="connsiteY27366" fmla="*/ 1559124 h 6933129"/>
              <a:gd name="connsiteX27367" fmla="*/ 9955377 w 12207421"/>
              <a:gd name="connsiteY27367" fmla="*/ 1569000 h 6933129"/>
              <a:gd name="connsiteX27368" fmla="*/ 9904585 w 12207421"/>
              <a:gd name="connsiteY27368" fmla="*/ 1597923 h 6933129"/>
              <a:gd name="connsiteX27369" fmla="*/ 9900353 w 12207421"/>
              <a:gd name="connsiteY27369" fmla="*/ 1597923 h 6933129"/>
              <a:gd name="connsiteX27370" fmla="*/ 9881306 w 12207421"/>
              <a:gd name="connsiteY27370" fmla="*/ 1586636 h 6933129"/>
              <a:gd name="connsiteX27371" fmla="*/ 9883422 w 12207421"/>
              <a:gd name="connsiteY27371" fmla="*/ 1568295 h 6933129"/>
              <a:gd name="connsiteX27372" fmla="*/ 9891887 w 12207421"/>
              <a:gd name="connsiteY27372" fmla="*/ 1552775 h 6933129"/>
              <a:gd name="connsiteX27373" fmla="*/ 9905996 w 12207421"/>
              <a:gd name="connsiteY27373" fmla="*/ 1511860 h 6933129"/>
              <a:gd name="connsiteX27374" fmla="*/ 9862259 w 12207421"/>
              <a:gd name="connsiteY27374" fmla="*/ 1516798 h 6933129"/>
              <a:gd name="connsiteX27375" fmla="*/ 9829102 w 12207421"/>
              <a:gd name="connsiteY27375" fmla="*/ 1545015 h 6933129"/>
              <a:gd name="connsiteX27376" fmla="*/ 9819931 w 12207421"/>
              <a:gd name="connsiteY27376" fmla="*/ 1549248 h 6933129"/>
              <a:gd name="connsiteX27377" fmla="*/ 9815699 w 12207421"/>
              <a:gd name="connsiteY27377" fmla="*/ 1540077 h 6933129"/>
              <a:gd name="connsiteX27378" fmla="*/ 9858026 w 12207421"/>
              <a:gd name="connsiteY27378" fmla="*/ 1503394 h 6933129"/>
              <a:gd name="connsiteX27379" fmla="*/ 9910934 w 12207421"/>
              <a:gd name="connsiteY27379" fmla="*/ 1497751 h 6933129"/>
              <a:gd name="connsiteX27380" fmla="*/ 11811762 w 12207421"/>
              <a:gd name="connsiteY27380" fmla="*/ 1494786 h 6933129"/>
              <a:gd name="connsiteX27381" fmla="*/ 11783544 w 12207421"/>
              <a:gd name="connsiteY27381" fmla="*/ 1529354 h 6933129"/>
              <a:gd name="connsiteX27382" fmla="*/ 11758853 w 12207421"/>
              <a:gd name="connsiteY27382" fmla="*/ 1688078 h 6933129"/>
              <a:gd name="connsiteX27383" fmla="*/ 11799064 w 12207421"/>
              <a:gd name="connsiteY27383" fmla="*/ 1754389 h 6933129"/>
              <a:gd name="connsiteX27384" fmla="*/ 11859733 w 12207421"/>
              <a:gd name="connsiteY27384" fmla="*/ 1653512 h 6933129"/>
              <a:gd name="connsiteX27385" fmla="*/ 11811762 w 12207421"/>
              <a:gd name="connsiteY27385" fmla="*/ 1494786 h 6933129"/>
              <a:gd name="connsiteX27386" fmla="*/ 10998387 w 12207421"/>
              <a:gd name="connsiteY27386" fmla="*/ 1489851 h 6933129"/>
              <a:gd name="connsiteX27387" fmla="*/ 11006147 w 12207421"/>
              <a:gd name="connsiteY27387" fmla="*/ 1495494 h 6933129"/>
              <a:gd name="connsiteX27388" fmla="*/ 11008969 w 12207421"/>
              <a:gd name="connsiteY27388" fmla="*/ 1514542 h 6933129"/>
              <a:gd name="connsiteX27389" fmla="*/ 11003325 w 12207421"/>
              <a:gd name="connsiteY27389" fmla="*/ 1522301 h 6933129"/>
              <a:gd name="connsiteX27390" fmla="*/ 11002620 w 12207421"/>
              <a:gd name="connsiteY27390" fmla="*/ 1522301 h 6933129"/>
              <a:gd name="connsiteX27391" fmla="*/ 10995565 w 12207421"/>
              <a:gd name="connsiteY27391" fmla="*/ 1516658 h 6933129"/>
              <a:gd name="connsiteX27392" fmla="*/ 10992744 w 12207421"/>
              <a:gd name="connsiteY27392" fmla="*/ 1497611 h 6933129"/>
              <a:gd name="connsiteX27393" fmla="*/ 10998387 w 12207421"/>
              <a:gd name="connsiteY27393" fmla="*/ 1489851 h 6933129"/>
              <a:gd name="connsiteX27394" fmla="*/ 1262573 w 12207421"/>
              <a:gd name="connsiteY27394" fmla="*/ 1489393 h 6933129"/>
              <a:gd name="connsiteX27395" fmla="*/ 1234355 w 12207421"/>
              <a:gd name="connsiteY27395" fmla="*/ 1523962 h 6933129"/>
              <a:gd name="connsiteX27396" fmla="*/ 1209663 w 12207421"/>
              <a:gd name="connsiteY27396" fmla="*/ 1682683 h 6933129"/>
              <a:gd name="connsiteX27397" fmla="*/ 1249875 w 12207421"/>
              <a:gd name="connsiteY27397" fmla="*/ 1748994 h 6933129"/>
              <a:gd name="connsiteX27398" fmla="*/ 1310543 w 12207421"/>
              <a:gd name="connsiteY27398" fmla="*/ 1648119 h 6933129"/>
              <a:gd name="connsiteX27399" fmla="*/ 1262573 w 12207421"/>
              <a:gd name="connsiteY27399" fmla="*/ 1489393 h 6933129"/>
              <a:gd name="connsiteX27400" fmla="*/ 4739680 w 12207421"/>
              <a:gd name="connsiteY27400" fmla="*/ 1489386 h 6933129"/>
              <a:gd name="connsiteX27401" fmla="*/ 4747441 w 12207421"/>
              <a:gd name="connsiteY27401" fmla="*/ 1495029 h 6933129"/>
              <a:gd name="connsiteX27402" fmla="*/ 4741797 w 12207421"/>
              <a:gd name="connsiteY27402" fmla="*/ 1502790 h 6933129"/>
              <a:gd name="connsiteX27403" fmla="*/ 4500535 w 12207421"/>
              <a:gd name="connsiteY27403" fmla="*/ 1540884 h 6933129"/>
              <a:gd name="connsiteX27404" fmla="*/ 4464557 w 12207421"/>
              <a:gd name="connsiteY27404" fmla="*/ 1544411 h 6933129"/>
              <a:gd name="connsiteX27405" fmla="*/ 4444805 w 12207421"/>
              <a:gd name="connsiteY27405" fmla="*/ 1542295 h 6933129"/>
              <a:gd name="connsiteX27406" fmla="*/ 4439162 w 12207421"/>
              <a:gd name="connsiteY27406" fmla="*/ 1533829 h 6933129"/>
              <a:gd name="connsiteX27407" fmla="*/ 4447627 w 12207421"/>
              <a:gd name="connsiteY27407" fmla="*/ 1528186 h 6933129"/>
              <a:gd name="connsiteX27408" fmla="*/ 4498418 w 12207421"/>
              <a:gd name="connsiteY27408" fmla="*/ 1527481 h 6933129"/>
              <a:gd name="connsiteX27409" fmla="*/ 10875641 w 12207421"/>
              <a:gd name="connsiteY27409" fmla="*/ 1489144 h 6933129"/>
              <a:gd name="connsiteX27410" fmla="*/ 10885517 w 12207421"/>
              <a:gd name="connsiteY27410" fmla="*/ 1489144 h 6933129"/>
              <a:gd name="connsiteX27411" fmla="*/ 10885517 w 12207421"/>
              <a:gd name="connsiteY27411" fmla="*/ 1499020 h 6933129"/>
              <a:gd name="connsiteX27412" fmla="*/ 10869292 w 12207421"/>
              <a:gd name="connsiteY27412" fmla="*/ 1515247 h 6933129"/>
              <a:gd name="connsiteX27413" fmla="*/ 10864354 w 12207421"/>
              <a:gd name="connsiteY27413" fmla="*/ 1517363 h 6933129"/>
              <a:gd name="connsiteX27414" fmla="*/ 10859416 w 12207421"/>
              <a:gd name="connsiteY27414" fmla="*/ 1515247 h 6933129"/>
              <a:gd name="connsiteX27415" fmla="*/ 10859416 w 12207421"/>
              <a:gd name="connsiteY27415" fmla="*/ 1505369 h 6933129"/>
              <a:gd name="connsiteX27416" fmla="*/ 7498324 w 12207421"/>
              <a:gd name="connsiteY27416" fmla="*/ 1488592 h 6933129"/>
              <a:gd name="connsiteX27417" fmla="*/ 7522310 w 12207421"/>
              <a:gd name="connsiteY27417" fmla="*/ 1490004 h 6933129"/>
              <a:gd name="connsiteX27418" fmla="*/ 7537830 w 12207421"/>
              <a:gd name="connsiteY27418" fmla="*/ 1508344 h 6933129"/>
              <a:gd name="connsiteX27419" fmla="*/ 7534303 w 12207421"/>
              <a:gd name="connsiteY27419" fmla="*/ 1531624 h 6933129"/>
              <a:gd name="connsiteX27420" fmla="*/ 7549117 w 12207421"/>
              <a:gd name="connsiteY27420" fmla="*/ 1552787 h 6933129"/>
              <a:gd name="connsiteX27421" fmla="*/ 7538536 w 12207421"/>
              <a:gd name="connsiteY27421" fmla="*/ 1574656 h 6933129"/>
              <a:gd name="connsiteX27422" fmla="*/ 7512434 w 12207421"/>
              <a:gd name="connsiteY27422" fmla="*/ 1581004 h 6933129"/>
              <a:gd name="connsiteX27423" fmla="*/ 7507496 w 12207421"/>
              <a:gd name="connsiteY27423" fmla="*/ 1572539 h 6933129"/>
              <a:gd name="connsiteX27424" fmla="*/ 7515961 w 12207421"/>
              <a:gd name="connsiteY27424" fmla="*/ 1567600 h 6933129"/>
              <a:gd name="connsiteX27425" fmla="*/ 7531481 w 12207421"/>
              <a:gd name="connsiteY27425" fmla="*/ 1563369 h 6933129"/>
              <a:gd name="connsiteX27426" fmla="*/ 7536419 w 12207421"/>
              <a:gd name="connsiteY27426" fmla="*/ 1552787 h 6933129"/>
              <a:gd name="connsiteX27427" fmla="*/ 7528659 w 12207421"/>
              <a:gd name="connsiteY27427" fmla="*/ 1542911 h 6933129"/>
              <a:gd name="connsiteX27428" fmla="*/ 7524427 w 12207421"/>
              <a:gd name="connsiteY27428" fmla="*/ 1541500 h 6933129"/>
              <a:gd name="connsiteX27429" fmla="*/ 7515256 w 12207421"/>
              <a:gd name="connsiteY27429" fmla="*/ 1545027 h 6933129"/>
              <a:gd name="connsiteX27430" fmla="*/ 7507496 w 12207421"/>
              <a:gd name="connsiteY27430" fmla="*/ 1540795 h 6933129"/>
              <a:gd name="connsiteX27431" fmla="*/ 7509612 w 12207421"/>
              <a:gd name="connsiteY27431" fmla="*/ 1532329 h 6933129"/>
              <a:gd name="connsiteX27432" fmla="*/ 7519489 w 12207421"/>
              <a:gd name="connsiteY27432" fmla="*/ 1528097 h 6933129"/>
              <a:gd name="connsiteX27433" fmla="*/ 7523016 w 12207421"/>
              <a:gd name="connsiteY27433" fmla="*/ 1523866 h 6933129"/>
              <a:gd name="connsiteX27434" fmla="*/ 7525132 w 12207421"/>
              <a:gd name="connsiteY27434" fmla="*/ 1511167 h 6933129"/>
              <a:gd name="connsiteX27435" fmla="*/ 7516667 w 12207421"/>
              <a:gd name="connsiteY27435" fmla="*/ 1501995 h 6933129"/>
              <a:gd name="connsiteX27436" fmla="*/ 7503969 w 12207421"/>
              <a:gd name="connsiteY27436" fmla="*/ 1501289 h 6933129"/>
              <a:gd name="connsiteX27437" fmla="*/ 7489859 w 12207421"/>
              <a:gd name="connsiteY27437" fmla="*/ 1535857 h 6933129"/>
              <a:gd name="connsiteX27438" fmla="*/ 7506791 w 12207421"/>
              <a:gd name="connsiteY27438" fmla="*/ 1601461 h 6933129"/>
              <a:gd name="connsiteX27439" fmla="*/ 7503969 w 12207421"/>
              <a:gd name="connsiteY27439" fmla="*/ 1611338 h 6933129"/>
              <a:gd name="connsiteX27440" fmla="*/ 7500441 w 12207421"/>
              <a:gd name="connsiteY27440" fmla="*/ 1612044 h 6933129"/>
              <a:gd name="connsiteX27441" fmla="*/ 7494092 w 12207421"/>
              <a:gd name="connsiteY27441" fmla="*/ 1608515 h 6933129"/>
              <a:gd name="connsiteX27442" fmla="*/ 7475045 w 12207421"/>
              <a:gd name="connsiteY27442" fmla="*/ 1536561 h 6933129"/>
              <a:gd name="connsiteX27443" fmla="*/ 7498324 w 12207421"/>
              <a:gd name="connsiteY27443" fmla="*/ 1488592 h 6933129"/>
              <a:gd name="connsiteX27444" fmla="*/ 449207 w 12207421"/>
              <a:gd name="connsiteY27444" fmla="*/ 1484463 h 6933129"/>
              <a:gd name="connsiteX27445" fmla="*/ 456967 w 12207421"/>
              <a:gd name="connsiteY27445" fmla="*/ 1490106 h 6933129"/>
              <a:gd name="connsiteX27446" fmla="*/ 459789 w 12207421"/>
              <a:gd name="connsiteY27446" fmla="*/ 1509154 h 6933129"/>
              <a:gd name="connsiteX27447" fmla="*/ 454145 w 12207421"/>
              <a:gd name="connsiteY27447" fmla="*/ 1516914 h 6933129"/>
              <a:gd name="connsiteX27448" fmla="*/ 453440 w 12207421"/>
              <a:gd name="connsiteY27448" fmla="*/ 1516914 h 6933129"/>
              <a:gd name="connsiteX27449" fmla="*/ 446385 w 12207421"/>
              <a:gd name="connsiteY27449" fmla="*/ 1511270 h 6933129"/>
              <a:gd name="connsiteX27450" fmla="*/ 443564 w 12207421"/>
              <a:gd name="connsiteY27450" fmla="*/ 1492224 h 6933129"/>
              <a:gd name="connsiteX27451" fmla="*/ 449207 w 12207421"/>
              <a:gd name="connsiteY27451" fmla="*/ 1484463 h 6933129"/>
              <a:gd name="connsiteX27452" fmla="*/ 326461 w 12207421"/>
              <a:gd name="connsiteY27452" fmla="*/ 1483758 h 6933129"/>
              <a:gd name="connsiteX27453" fmla="*/ 336337 w 12207421"/>
              <a:gd name="connsiteY27453" fmla="*/ 1483758 h 6933129"/>
              <a:gd name="connsiteX27454" fmla="*/ 336337 w 12207421"/>
              <a:gd name="connsiteY27454" fmla="*/ 1493633 h 6933129"/>
              <a:gd name="connsiteX27455" fmla="*/ 320112 w 12207421"/>
              <a:gd name="connsiteY27455" fmla="*/ 1509858 h 6933129"/>
              <a:gd name="connsiteX27456" fmla="*/ 315174 w 12207421"/>
              <a:gd name="connsiteY27456" fmla="*/ 1511976 h 6933129"/>
              <a:gd name="connsiteX27457" fmla="*/ 310236 w 12207421"/>
              <a:gd name="connsiteY27457" fmla="*/ 1509858 h 6933129"/>
              <a:gd name="connsiteX27458" fmla="*/ 310236 w 12207421"/>
              <a:gd name="connsiteY27458" fmla="*/ 1499983 h 6933129"/>
              <a:gd name="connsiteX27459" fmla="*/ 5773542 w 12207421"/>
              <a:gd name="connsiteY27459" fmla="*/ 1482247 h 6933129"/>
              <a:gd name="connsiteX27460" fmla="*/ 5780597 w 12207421"/>
              <a:gd name="connsiteY27460" fmla="*/ 1489302 h 6933129"/>
              <a:gd name="connsiteX27461" fmla="*/ 5780597 w 12207421"/>
              <a:gd name="connsiteY27461" fmla="*/ 1500587 h 6933129"/>
              <a:gd name="connsiteX27462" fmla="*/ 5773542 w 12207421"/>
              <a:gd name="connsiteY27462" fmla="*/ 1507643 h 6933129"/>
              <a:gd name="connsiteX27463" fmla="*/ 5766488 w 12207421"/>
              <a:gd name="connsiteY27463" fmla="*/ 1500587 h 6933129"/>
              <a:gd name="connsiteX27464" fmla="*/ 5766488 w 12207421"/>
              <a:gd name="connsiteY27464" fmla="*/ 1489302 h 6933129"/>
              <a:gd name="connsiteX27465" fmla="*/ 5773542 w 12207421"/>
              <a:gd name="connsiteY27465" fmla="*/ 1482247 h 6933129"/>
              <a:gd name="connsiteX27466" fmla="*/ 9967369 w 12207421"/>
              <a:gd name="connsiteY27466" fmla="*/ 1478704 h 6933129"/>
              <a:gd name="connsiteX27467" fmla="*/ 9973012 w 12207421"/>
              <a:gd name="connsiteY27467" fmla="*/ 1481526 h 6933129"/>
              <a:gd name="connsiteX27468" fmla="*/ 9977951 w 12207421"/>
              <a:gd name="connsiteY27468" fmla="*/ 1508332 h 6933129"/>
              <a:gd name="connsiteX27469" fmla="*/ 9980773 w 12207421"/>
              <a:gd name="connsiteY27469" fmla="*/ 1523852 h 6933129"/>
              <a:gd name="connsiteX27470" fmla="*/ 9998409 w 12207421"/>
              <a:gd name="connsiteY27470" fmla="*/ 1515387 h 6933129"/>
              <a:gd name="connsiteX27471" fmla="*/ 10007579 w 12207421"/>
              <a:gd name="connsiteY27471" fmla="*/ 1515387 h 6933129"/>
              <a:gd name="connsiteX27472" fmla="*/ 10007579 w 12207421"/>
              <a:gd name="connsiteY27472" fmla="*/ 1525263 h 6933129"/>
              <a:gd name="connsiteX27473" fmla="*/ 9982889 w 12207421"/>
              <a:gd name="connsiteY27473" fmla="*/ 1538666 h 6933129"/>
              <a:gd name="connsiteX27474" fmla="*/ 9973012 w 12207421"/>
              <a:gd name="connsiteY27474" fmla="*/ 1535844 h 6933129"/>
              <a:gd name="connsiteX27475" fmla="*/ 9963842 w 12207421"/>
              <a:gd name="connsiteY27475" fmla="*/ 1506921 h 6933129"/>
              <a:gd name="connsiteX27476" fmla="*/ 9963842 w 12207421"/>
              <a:gd name="connsiteY27476" fmla="*/ 1493518 h 6933129"/>
              <a:gd name="connsiteX27477" fmla="*/ 9956787 w 12207421"/>
              <a:gd name="connsiteY27477" fmla="*/ 1497045 h 6933129"/>
              <a:gd name="connsiteX27478" fmla="*/ 9946911 w 12207421"/>
              <a:gd name="connsiteY27478" fmla="*/ 1496340 h 6933129"/>
              <a:gd name="connsiteX27479" fmla="*/ 9947617 w 12207421"/>
              <a:gd name="connsiteY27479" fmla="*/ 1486464 h 6933129"/>
              <a:gd name="connsiteX27480" fmla="*/ 9967369 w 12207421"/>
              <a:gd name="connsiteY27480" fmla="*/ 1478704 h 6933129"/>
              <a:gd name="connsiteX27481" fmla="*/ 5592245 w 12207421"/>
              <a:gd name="connsiteY27481" fmla="*/ 1475194 h 6933129"/>
              <a:gd name="connsiteX27482" fmla="*/ 5602121 w 12207421"/>
              <a:gd name="connsiteY27482" fmla="*/ 1475194 h 6933129"/>
              <a:gd name="connsiteX27483" fmla="*/ 5602121 w 12207421"/>
              <a:gd name="connsiteY27483" fmla="*/ 1485069 h 6933129"/>
              <a:gd name="connsiteX27484" fmla="*/ 5590834 w 12207421"/>
              <a:gd name="connsiteY27484" fmla="*/ 1496354 h 6933129"/>
              <a:gd name="connsiteX27485" fmla="*/ 5585896 w 12207421"/>
              <a:gd name="connsiteY27485" fmla="*/ 1498472 h 6933129"/>
              <a:gd name="connsiteX27486" fmla="*/ 5580958 w 12207421"/>
              <a:gd name="connsiteY27486" fmla="*/ 1496354 h 6933129"/>
              <a:gd name="connsiteX27487" fmla="*/ 5580958 w 12207421"/>
              <a:gd name="connsiteY27487" fmla="*/ 1486479 h 6933129"/>
              <a:gd name="connsiteX27488" fmla="*/ 7734647 w 12207421"/>
              <a:gd name="connsiteY27488" fmla="*/ 1475189 h 6933129"/>
              <a:gd name="connsiteX27489" fmla="*/ 7743818 w 12207421"/>
              <a:gd name="connsiteY27489" fmla="*/ 1478715 h 6933129"/>
              <a:gd name="connsiteX27490" fmla="*/ 7731120 w 12207421"/>
              <a:gd name="connsiteY27490" fmla="*/ 1798976 h 6933129"/>
              <a:gd name="connsiteX27491" fmla="*/ 7725477 w 12207421"/>
              <a:gd name="connsiteY27491" fmla="*/ 1802503 h 6933129"/>
              <a:gd name="connsiteX27492" fmla="*/ 7722655 w 12207421"/>
              <a:gd name="connsiteY27492" fmla="*/ 1801797 h 6933129"/>
              <a:gd name="connsiteX27493" fmla="*/ 7719128 w 12207421"/>
              <a:gd name="connsiteY27493" fmla="*/ 1793332 h 6933129"/>
              <a:gd name="connsiteX27494" fmla="*/ 7722655 w 12207421"/>
              <a:gd name="connsiteY27494" fmla="*/ 1782045 h 6933129"/>
              <a:gd name="connsiteX27495" fmla="*/ 7729004 w 12207421"/>
              <a:gd name="connsiteY27495" fmla="*/ 1777107 h 6933129"/>
              <a:gd name="connsiteX27496" fmla="*/ 7731826 w 12207421"/>
              <a:gd name="connsiteY27496" fmla="*/ 1485064 h 6933129"/>
              <a:gd name="connsiteX27497" fmla="*/ 7734647 w 12207421"/>
              <a:gd name="connsiteY27497" fmla="*/ 1475189 h 6933129"/>
              <a:gd name="connsiteX27498" fmla="*/ 8149447 w 12207421"/>
              <a:gd name="connsiteY27498" fmla="*/ 1475179 h 6933129"/>
              <a:gd name="connsiteX27499" fmla="*/ 8761770 w 12207421"/>
              <a:gd name="connsiteY27499" fmla="*/ 1480117 h 6933129"/>
              <a:gd name="connsiteX27500" fmla="*/ 8770941 w 12207421"/>
              <a:gd name="connsiteY27500" fmla="*/ 1489289 h 6933129"/>
              <a:gd name="connsiteX27501" fmla="*/ 8761770 w 12207421"/>
              <a:gd name="connsiteY27501" fmla="*/ 1498458 h 6933129"/>
              <a:gd name="connsiteX27502" fmla="*/ 8156501 w 12207421"/>
              <a:gd name="connsiteY27502" fmla="*/ 1493520 h 6933129"/>
              <a:gd name="connsiteX27503" fmla="*/ 8054918 w 12207421"/>
              <a:gd name="connsiteY27503" fmla="*/ 1926659 h 6933129"/>
              <a:gd name="connsiteX27504" fmla="*/ 8046453 w 12207421"/>
              <a:gd name="connsiteY27504" fmla="*/ 1933714 h 6933129"/>
              <a:gd name="connsiteX27505" fmla="*/ 8045747 w 12207421"/>
              <a:gd name="connsiteY27505" fmla="*/ 1933714 h 6933129"/>
              <a:gd name="connsiteX27506" fmla="*/ 8037282 w 12207421"/>
              <a:gd name="connsiteY27506" fmla="*/ 1928070 h 6933129"/>
              <a:gd name="connsiteX27507" fmla="*/ 7951218 w 12207421"/>
              <a:gd name="connsiteY27507" fmla="*/ 1698096 h 6933129"/>
              <a:gd name="connsiteX27508" fmla="*/ 7956861 w 12207421"/>
              <a:gd name="connsiteY27508" fmla="*/ 1686105 h 6933129"/>
              <a:gd name="connsiteX27509" fmla="*/ 7968854 w 12207421"/>
              <a:gd name="connsiteY27509" fmla="*/ 1691043 h 6933129"/>
              <a:gd name="connsiteX27510" fmla="*/ 8044336 w 12207421"/>
              <a:gd name="connsiteY27510" fmla="*/ 1892798 h 6933129"/>
              <a:gd name="connsiteX27511" fmla="*/ 8140276 w 12207421"/>
              <a:gd name="connsiteY27511" fmla="*/ 1482233 h 6933129"/>
              <a:gd name="connsiteX27512" fmla="*/ 8149447 w 12207421"/>
              <a:gd name="connsiteY27512" fmla="*/ 1475179 h 6933129"/>
              <a:gd name="connsiteX27513" fmla="*/ 11907703 w 12207421"/>
              <a:gd name="connsiteY27513" fmla="*/ 1453166 h 6933129"/>
              <a:gd name="connsiteX27514" fmla="*/ 11822344 w 12207421"/>
              <a:gd name="connsiteY27514" fmla="*/ 1484910 h 6933129"/>
              <a:gd name="connsiteX27515" fmla="*/ 11873841 w 12207421"/>
              <a:gd name="connsiteY27515" fmla="*/ 1656333 h 6933129"/>
              <a:gd name="connsiteX27516" fmla="*/ 11808940 w 12207421"/>
              <a:gd name="connsiteY27516" fmla="*/ 1764266 h 6933129"/>
              <a:gd name="connsiteX27517" fmla="*/ 11969781 w 12207421"/>
              <a:gd name="connsiteY27517" fmla="*/ 1807297 h 6933129"/>
              <a:gd name="connsiteX27518" fmla="*/ 12102404 w 12207421"/>
              <a:gd name="connsiteY27518" fmla="*/ 1604132 h 6933129"/>
              <a:gd name="connsiteX27519" fmla="*/ 11962022 w 12207421"/>
              <a:gd name="connsiteY27519" fmla="*/ 1462337 h 6933129"/>
              <a:gd name="connsiteX27520" fmla="*/ 11907703 w 12207421"/>
              <a:gd name="connsiteY27520" fmla="*/ 1453166 h 6933129"/>
              <a:gd name="connsiteX27521" fmla="*/ 7329048 w 12207421"/>
              <a:gd name="connsiteY27521" fmla="*/ 1449087 h 6933129"/>
              <a:gd name="connsiteX27522" fmla="*/ 7331869 w 12207421"/>
              <a:gd name="connsiteY27522" fmla="*/ 1458258 h 6933129"/>
              <a:gd name="connsiteX27523" fmla="*/ 7338218 w 12207421"/>
              <a:gd name="connsiteY27523" fmla="*/ 1830720 h 6933129"/>
              <a:gd name="connsiteX27524" fmla="*/ 7335397 w 12207421"/>
              <a:gd name="connsiteY27524" fmla="*/ 1840596 h 6933129"/>
              <a:gd name="connsiteX27525" fmla="*/ 7331869 w 12207421"/>
              <a:gd name="connsiteY27525" fmla="*/ 1841301 h 6933129"/>
              <a:gd name="connsiteX27526" fmla="*/ 7325520 w 12207421"/>
              <a:gd name="connsiteY27526" fmla="*/ 1837774 h 6933129"/>
              <a:gd name="connsiteX27527" fmla="*/ 7319877 w 12207421"/>
              <a:gd name="connsiteY27527" fmla="*/ 1451909 h 6933129"/>
              <a:gd name="connsiteX27528" fmla="*/ 7329048 w 12207421"/>
              <a:gd name="connsiteY27528" fmla="*/ 1449087 h 6933129"/>
              <a:gd name="connsiteX27529" fmla="*/ 8009064 w 12207421"/>
              <a:gd name="connsiteY27529" fmla="*/ 1448372 h 6933129"/>
              <a:gd name="connsiteX27530" fmla="*/ 8021762 w 12207421"/>
              <a:gd name="connsiteY27530" fmla="*/ 1450488 h 6933129"/>
              <a:gd name="connsiteX27531" fmla="*/ 8019646 w 12207421"/>
              <a:gd name="connsiteY27531" fmla="*/ 1463186 h 6933129"/>
              <a:gd name="connsiteX27532" fmla="*/ 7957567 w 12207421"/>
              <a:gd name="connsiteY27532" fmla="*/ 1516799 h 6933129"/>
              <a:gd name="connsiteX27533" fmla="*/ 8004126 w 12207421"/>
              <a:gd name="connsiteY27533" fmla="*/ 1583816 h 6933129"/>
              <a:gd name="connsiteX27534" fmla="*/ 7994956 w 12207421"/>
              <a:gd name="connsiteY27534" fmla="*/ 1592986 h 6933129"/>
              <a:gd name="connsiteX27535" fmla="*/ 7985785 w 12207421"/>
              <a:gd name="connsiteY27535" fmla="*/ 1583816 h 6933129"/>
              <a:gd name="connsiteX27536" fmla="*/ 7945575 w 12207421"/>
              <a:gd name="connsiteY27536" fmla="*/ 1530202 h 6933129"/>
              <a:gd name="connsiteX27537" fmla="*/ 7944869 w 12207421"/>
              <a:gd name="connsiteY27537" fmla="*/ 1529498 h 6933129"/>
              <a:gd name="connsiteX27538" fmla="*/ 7892667 w 12207421"/>
              <a:gd name="connsiteY27538" fmla="*/ 1592986 h 6933129"/>
              <a:gd name="connsiteX27539" fmla="*/ 7884907 w 12207421"/>
              <a:gd name="connsiteY27539" fmla="*/ 1596514 h 6933129"/>
              <a:gd name="connsiteX27540" fmla="*/ 7879263 w 12207421"/>
              <a:gd name="connsiteY27540" fmla="*/ 1595808 h 6933129"/>
              <a:gd name="connsiteX27541" fmla="*/ 7877147 w 12207421"/>
              <a:gd name="connsiteY27541" fmla="*/ 1583110 h 6933129"/>
              <a:gd name="connsiteX27542" fmla="*/ 7928644 w 12207421"/>
              <a:gd name="connsiteY27542" fmla="*/ 1520326 h 6933129"/>
              <a:gd name="connsiteX27543" fmla="*/ 7880674 w 12207421"/>
              <a:gd name="connsiteY27543" fmla="*/ 1480116 h 6933129"/>
              <a:gd name="connsiteX27544" fmla="*/ 7883496 w 12207421"/>
              <a:gd name="connsiteY27544" fmla="*/ 1467419 h 6933129"/>
              <a:gd name="connsiteX27545" fmla="*/ 7896194 w 12207421"/>
              <a:gd name="connsiteY27545" fmla="*/ 1470241 h 6933129"/>
              <a:gd name="connsiteX27546" fmla="*/ 7942047 w 12207421"/>
              <a:gd name="connsiteY27546" fmla="*/ 1506924 h 6933129"/>
              <a:gd name="connsiteX27547" fmla="*/ 8009064 w 12207421"/>
              <a:gd name="connsiteY27547" fmla="*/ 1448372 h 6933129"/>
              <a:gd name="connsiteX27548" fmla="*/ 1358514 w 12207421"/>
              <a:gd name="connsiteY27548" fmla="*/ 1447774 h 6933129"/>
              <a:gd name="connsiteX27549" fmla="*/ 1273154 w 12207421"/>
              <a:gd name="connsiteY27549" fmla="*/ 1479518 h 6933129"/>
              <a:gd name="connsiteX27550" fmla="*/ 1324652 w 12207421"/>
              <a:gd name="connsiteY27550" fmla="*/ 1650939 h 6933129"/>
              <a:gd name="connsiteX27551" fmla="*/ 1259751 w 12207421"/>
              <a:gd name="connsiteY27551" fmla="*/ 1758869 h 6933129"/>
              <a:gd name="connsiteX27552" fmla="*/ 1420593 w 12207421"/>
              <a:gd name="connsiteY27552" fmla="*/ 1801898 h 6933129"/>
              <a:gd name="connsiteX27553" fmla="*/ 1553217 w 12207421"/>
              <a:gd name="connsiteY27553" fmla="*/ 1598738 h 6933129"/>
              <a:gd name="connsiteX27554" fmla="*/ 1412834 w 12207421"/>
              <a:gd name="connsiteY27554" fmla="*/ 1456944 h 6933129"/>
              <a:gd name="connsiteX27555" fmla="*/ 1358514 w 12207421"/>
              <a:gd name="connsiteY27555" fmla="*/ 1447774 h 6933129"/>
              <a:gd name="connsiteX27556" fmla="*/ 11693248 w 12207421"/>
              <a:gd name="connsiteY27556" fmla="*/ 1442584 h 6933129"/>
              <a:gd name="connsiteX27557" fmla="*/ 11585315 w 12207421"/>
              <a:gd name="connsiteY27557" fmla="*/ 1481384 h 6933129"/>
              <a:gd name="connsiteX27558" fmla="*/ 11513360 w 12207421"/>
              <a:gd name="connsiteY27558" fmla="*/ 1619652 h 6933129"/>
              <a:gd name="connsiteX27559" fmla="*/ 11547221 w 12207421"/>
              <a:gd name="connsiteY27559" fmla="*/ 1616122 h 6933129"/>
              <a:gd name="connsiteX27560" fmla="*/ 11554981 w 12207421"/>
              <a:gd name="connsiteY27560" fmla="*/ 1622472 h 6933129"/>
              <a:gd name="connsiteX27561" fmla="*/ 11548632 w 12207421"/>
              <a:gd name="connsiteY27561" fmla="*/ 1630231 h 6933129"/>
              <a:gd name="connsiteX27562" fmla="*/ 11514065 w 12207421"/>
              <a:gd name="connsiteY27562" fmla="*/ 1633759 h 6933129"/>
              <a:gd name="connsiteX27563" fmla="*/ 11523236 w 12207421"/>
              <a:gd name="connsiteY27563" fmla="*/ 1681730 h 6933129"/>
              <a:gd name="connsiteX27564" fmla="*/ 11717938 w 12207421"/>
              <a:gd name="connsiteY27564" fmla="*/ 1793188 h 6933129"/>
              <a:gd name="connsiteX27565" fmla="*/ 11787071 w 12207421"/>
              <a:gd name="connsiteY27565" fmla="*/ 1762149 h 6933129"/>
              <a:gd name="connsiteX27566" fmla="*/ 11744745 w 12207421"/>
              <a:gd name="connsiteY27566" fmla="*/ 1691606 h 6933129"/>
              <a:gd name="connsiteX27567" fmla="*/ 11770846 w 12207421"/>
              <a:gd name="connsiteY27567" fmla="*/ 1520888 h 6933129"/>
              <a:gd name="connsiteX27568" fmla="*/ 11801180 w 12207421"/>
              <a:gd name="connsiteY27568" fmla="*/ 1484206 h 6933129"/>
              <a:gd name="connsiteX27569" fmla="*/ 11782133 w 12207421"/>
              <a:gd name="connsiteY27569" fmla="*/ 1469391 h 6933129"/>
              <a:gd name="connsiteX27570" fmla="*/ 11693248 w 12207421"/>
              <a:gd name="connsiteY27570" fmla="*/ 1442584 h 6933129"/>
              <a:gd name="connsiteX27571" fmla="*/ 1144058 w 12207421"/>
              <a:gd name="connsiteY27571" fmla="*/ 1437193 h 6933129"/>
              <a:gd name="connsiteX27572" fmla="*/ 1036123 w 12207421"/>
              <a:gd name="connsiteY27572" fmla="*/ 1475991 h 6933129"/>
              <a:gd name="connsiteX27573" fmla="*/ 964168 w 12207421"/>
              <a:gd name="connsiteY27573" fmla="*/ 1614258 h 6933129"/>
              <a:gd name="connsiteX27574" fmla="*/ 998029 w 12207421"/>
              <a:gd name="connsiteY27574" fmla="*/ 1610730 h 6933129"/>
              <a:gd name="connsiteX27575" fmla="*/ 1005789 w 12207421"/>
              <a:gd name="connsiteY27575" fmla="*/ 1617080 h 6933129"/>
              <a:gd name="connsiteX27576" fmla="*/ 999440 w 12207421"/>
              <a:gd name="connsiteY27576" fmla="*/ 1624839 h 6933129"/>
              <a:gd name="connsiteX27577" fmla="*/ 964873 w 12207421"/>
              <a:gd name="connsiteY27577" fmla="*/ 1628366 h 6933129"/>
              <a:gd name="connsiteX27578" fmla="*/ 974045 w 12207421"/>
              <a:gd name="connsiteY27578" fmla="*/ 1676335 h 6933129"/>
              <a:gd name="connsiteX27579" fmla="*/ 1168748 w 12207421"/>
              <a:gd name="connsiteY27579" fmla="*/ 1787789 h 6933129"/>
              <a:gd name="connsiteX27580" fmla="*/ 1237882 w 12207421"/>
              <a:gd name="connsiteY27580" fmla="*/ 1756753 h 6933129"/>
              <a:gd name="connsiteX27581" fmla="*/ 1195555 w 12207421"/>
              <a:gd name="connsiteY27581" fmla="*/ 1686211 h 6933129"/>
              <a:gd name="connsiteX27582" fmla="*/ 1221657 w 12207421"/>
              <a:gd name="connsiteY27582" fmla="*/ 1515496 h 6933129"/>
              <a:gd name="connsiteX27583" fmla="*/ 1251991 w 12207421"/>
              <a:gd name="connsiteY27583" fmla="*/ 1478813 h 6933129"/>
              <a:gd name="connsiteX27584" fmla="*/ 1232944 w 12207421"/>
              <a:gd name="connsiteY27584" fmla="*/ 1463998 h 6933129"/>
              <a:gd name="connsiteX27585" fmla="*/ 1144058 w 12207421"/>
              <a:gd name="connsiteY27585" fmla="*/ 1437193 h 6933129"/>
              <a:gd name="connsiteX27586" fmla="*/ 11162755 w 12207421"/>
              <a:gd name="connsiteY27586" fmla="*/ 1436938 h 6933129"/>
              <a:gd name="connsiteX27587" fmla="*/ 11169810 w 12207421"/>
              <a:gd name="connsiteY27587" fmla="*/ 1443993 h 6933129"/>
              <a:gd name="connsiteX27588" fmla="*/ 11198733 w 12207421"/>
              <a:gd name="connsiteY27588" fmla="*/ 1484203 h 6933129"/>
              <a:gd name="connsiteX27589" fmla="*/ 11202260 w 12207421"/>
              <a:gd name="connsiteY27589" fmla="*/ 1487025 h 6933129"/>
              <a:gd name="connsiteX27590" fmla="*/ 11208609 w 12207421"/>
              <a:gd name="connsiteY27590" fmla="*/ 1492669 h 6933129"/>
              <a:gd name="connsiteX27591" fmla="*/ 11236827 w 12207421"/>
              <a:gd name="connsiteY27591" fmla="*/ 1460923 h 6933129"/>
              <a:gd name="connsiteX27592" fmla="*/ 11246703 w 12207421"/>
              <a:gd name="connsiteY27592" fmla="*/ 1460923 h 6933129"/>
              <a:gd name="connsiteX27593" fmla="*/ 11247408 w 12207421"/>
              <a:gd name="connsiteY27593" fmla="*/ 1470094 h 6933129"/>
              <a:gd name="connsiteX27594" fmla="*/ 11219191 w 12207421"/>
              <a:gd name="connsiteY27594" fmla="*/ 1502545 h 6933129"/>
              <a:gd name="connsiteX27595" fmla="*/ 11271393 w 12207421"/>
              <a:gd name="connsiteY27595" fmla="*/ 1584376 h 6933129"/>
              <a:gd name="connsiteX27596" fmla="*/ 11267161 w 12207421"/>
              <a:gd name="connsiteY27596" fmla="*/ 1593547 h 6933129"/>
              <a:gd name="connsiteX27597" fmla="*/ 11264339 w 12207421"/>
              <a:gd name="connsiteY27597" fmla="*/ 1594252 h 6933129"/>
              <a:gd name="connsiteX27598" fmla="*/ 11257990 w 12207421"/>
              <a:gd name="connsiteY27598" fmla="*/ 1590019 h 6933129"/>
              <a:gd name="connsiteX27599" fmla="*/ 11210020 w 12207421"/>
              <a:gd name="connsiteY27599" fmla="*/ 1514536 h 6933129"/>
              <a:gd name="connsiteX27600" fmla="*/ 11162755 w 12207421"/>
              <a:gd name="connsiteY27600" fmla="*/ 1580142 h 6933129"/>
              <a:gd name="connsiteX27601" fmla="*/ 11157112 w 12207421"/>
              <a:gd name="connsiteY27601" fmla="*/ 1583671 h 6933129"/>
              <a:gd name="connsiteX27602" fmla="*/ 11153585 w 12207421"/>
              <a:gd name="connsiteY27602" fmla="*/ 1582259 h 6933129"/>
              <a:gd name="connsiteX27603" fmla="*/ 11151468 w 12207421"/>
              <a:gd name="connsiteY27603" fmla="*/ 1572384 h 6933129"/>
              <a:gd name="connsiteX27604" fmla="*/ 11200144 w 12207421"/>
              <a:gd name="connsiteY27604" fmla="*/ 1503955 h 6933129"/>
              <a:gd name="connsiteX27605" fmla="*/ 11193089 w 12207421"/>
              <a:gd name="connsiteY27605" fmla="*/ 1497606 h 6933129"/>
              <a:gd name="connsiteX27606" fmla="*/ 11189562 w 12207421"/>
              <a:gd name="connsiteY27606" fmla="*/ 1494784 h 6933129"/>
              <a:gd name="connsiteX27607" fmla="*/ 11155701 w 12207421"/>
              <a:gd name="connsiteY27607" fmla="*/ 1443993 h 6933129"/>
              <a:gd name="connsiteX27608" fmla="*/ 11162755 w 12207421"/>
              <a:gd name="connsiteY27608" fmla="*/ 1436938 h 6933129"/>
              <a:gd name="connsiteX27609" fmla="*/ 613556 w 12207421"/>
              <a:gd name="connsiteY27609" fmla="*/ 1431542 h 6933129"/>
              <a:gd name="connsiteX27610" fmla="*/ 620611 w 12207421"/>
              <a:gd name="connsiteY27610" fmla="*/ 1438596 h 6933129"/>
              <a:gd name="connsiteX27611" fmla="*/ 649534 w 12207421"/>
              <a:gd name="connsiteY27611" fmla="*/ 1478806 h 6933129"/>
              <a:gd name="connsiteX27612" fmla="*/ 653061 w 12207421"/>
              <a:gd name="connsiteY27612" fmla="*/ 1481628 h 6933129"/>
              <a:gd name="connsiteX27613" fmla="*/ 659410 w 12207421"/>
              <a:gd name="connsiteY27613" fmla="*/ 1487272 h 6933129"/>
              <a:gd name="connsiteX27614" fmla="*/ 687628 w 12207421"/>
              <a:gd name="connsiteY27614" fmla="*/ 1455527 h 6933129"/>
              <a:gd name="connsiteX27615" fmla="*/ 697504 w 12207421"/>
              <a:gd name="connsiteY27615" fmla="*/ 1455527 h 6933129"/>
              <a:gd name="connsiteX27616" fmla="*/ 698209 w 12207421"/>
              <a:gd name="connsiteY27616" fmla="*/ 1464698 h 6933129"/>
              <a:gd name="connsiteX27617" fmla="*/ 669992 w 12207421"/>
              <a:gd name="connsiteY27617" fmla="*/ 1497148 h 6933129"/>
              <a:gd name="connsiteX27618" fmla="*/ 722194 w 12207421"/>
              <a:gd name="connsiteY27618" fmla="*/ 1578979 h 6933129"/>
              <a:gd name="connsiteX27619" fmla="*/ 717962 w 12207421"/>
              <a:gd name="connsiteY27619" fmla="*/ 1588150 h 6933129"/>
              <a:gd name="connsiteX27620" fmla="*/ 715140 w 12207421"/>
              <a:gd name="connsiteY27620" fmla="*/ 1588855 h 6933129"/>
              <a:gd name="connsiteX27621" fmla="*/ 708791 w 12207421"/>
              <a:gd name="connsiteY27621" fmla="*/ 1584623 h 6933129"/>
              <a:gd name="connsiteX27622" fmla="*/ 660821 w 12207421"/>
              <a:gd name="connsiteY27622" fmla="*/ 1509140 h 6933129"/>
              <a:gd name="connsiteX27623" fmla="*/ 613556 w 12207421"/>
              <a:gd name="connsiteY27623" fmla="*/ 1574746 h 6933129"/>
              <a:gd name="connsiteX27624" fmla="*/ 607913 w 12207421"/>
              <a:gd name="connsiteY27624" fmla="*/ 1578274 h 6933129"/>
              <a:gd name="connsiteX27625" fmla="*/ 604386 w 12207421"/>
              <a:gd name="connsiteY27625" fmla="*/ 1576863 h 6933129"/>
              <a:gd name="connsiteX27626" fmla="*/ 602269 w 12207421"/>
              <a:gd name="connsiteY27626" fmla="*/ 1566987 h 6933129"/>
              <a:gd name="connsiteX27627" fmla="*/ 650945 w 12207421"/>
              <a:gd name="connsiteY27627" fmla="*/ 1498559 h 6933129"/>
              <a:gd name="connsiteX27628" fmla="*/ 643890 w 12207421"/>
              <a:gd name="connsiteY27628" fmla="*/ 1492210 h 6933129"/>
              <a:gd name="connsiteX27629" fmla="*/ 640363 w 12207421"/>
              <a:gd name="connsiteY27629" fmla="*/ 1489388 h 6933129"/>
              <a:gd name="connsiteX27630" fmla="*/ 606502 w 12207421"/>
              <a:gd name="connsiteY27630" fmla="*/ 1438596 h 6933129"/>
              <a:gd name="connsiteX27631" fmla="*/ 613556 w 12207421"/>
              <a:gd name="connsiteY27631" fmla="*/ 1431542 h 6933129"/>
              <a:gd name="connsiteX27632" fmla="*/ 10931371 w 12207421"/>
              <a:gd name="connsiteY27632" fmla="*/ 1429888 h 6933129"/>
              <a:gd name="connsiteX27633" fmla="*/ 10941247 w 12207421"/>
              <a:gd name="connsiteY27633" fmla="*/ 1429888 h 6933129"/>
              <a:gd name="connsiteX27634" fmla="*/ 10941247 w 12207421"/>
              <a:gd name="connsiteY27634" fmla="*/ 1439764 h 6933129"/>
              <a:gd name="connsiteX27635" fmla="*/ 10927138 w 12207421"/>
              <a:gd name="connsiteY27635" fmla="*/ 1453872 h 6933129"/>
              <a:gd name="connsiteX27636" fmla="*/ 10922200 w 12207421"/>
              <a:gd name="connsiteY27636" fmla="*/ 1455988 h 6933129"/>
              <a:gd name="connsiteX27637" fmla="*/ 10917262 w 12207421"/>
              <a:gd name="connsiteY27637" fmla="*/ 1453872 h 6933129"/>
              <a:gd name="connsiteX27638" fmla="*/ 10917262 w 12207421"/>
              <a:gd name="connsiteY27638" fmla="*/ 1443996 h 6933129"/>
              <a:gd name="connsiteX27639" fmla="*/ 11682578 w 12207421"/>
              <a:gd name="connsiteY27639" fmla="*/ 1428916 h 6933129"/>
              <a:gd name="connsiteX27640" fmla="*/ 11789893 w 12207421"/>
              <a:gd name="connsiteY27640" fmla="*/ 1458103 h 6933129"/>
              <a:gd name="connsiteX27641" fmla="*/ 11811762 w 12207421"/>
              <a:gd name="connsiteY27641" fmla="*/ 1475035 h 6933129"/>
              <a:gd name="connsiteX27642" fmla="*/ 11965549 w 12207421"/>
              <a:gd name="connsiteY27642" fmla="*/ 1448935 h 6933129"/>
              <a:gd name="connsiteX27643" fmla="*/ 12115808 w 12207421"/>
              <a:gd name="connsiteY27643" fmla="*/ 1601309 h 6933129"/>
              <a:gd name="connsiteX27644" fmla="*/ 11973309 w 12207421"/>
              <a:gd name="connsiteY27644" fmla="*/ 1821406 h 6933129"/>
              <a:gd name="connsiteX27645" fmla="*/ 11932393 w 12207421"/>
              <a:gd name="connsiteY27645" fmla="*/ 1826343 h 6933129"/>
              <a:gd name="connsiteX27646" fmla="*/ 11798358 w 12207421"/>
              <a:gd name="connsiteY27646" fmla="*/ 1773437 h 6933129"/>
              <a:gd name="connsiteX27647" fmla="*/ 11720760 w 12207421"/>
              <a:gd name="connsiteY27647" fmla="*/ 1807297 h 6933129"/>
              <a:gd name="connsiteX27648" fmla="*/ 11689015 w 12207421"/>
              <a:gd name="connsiteY27648" fmla="*/ 1810118 h 6933129"/>
              <a:gd name="connsiteX27649" fmla="*/ 11509833 w 12207421"/>
              <a:gd name="connsiteY27649" fmla="*/ 1685961 h 6933129"/>
              <a:gd name="connsiteX27650" fmla="*/ 11576850 w 12207421"/>
              <a:gd name="connsiteY27650" fmla="*/ 1470096 h 6933129"/>
              <a:gd name="connsiteX27651" fmla="*/ 11682578 w 12207421"/>
              <a:gd name="connsiteY27651" fmla="*/ 1428916 h 6933129"/>
              <a:gd name="connsiteX27652" fmla="*/ 3790861 w 12207421"/>
              <a:gd name="connsiteY27652" fmla="*/ 1425206 h 6933129"/>
              <a:gd name="connsiteX27653" fmla="*/ 3797915 w 12207421"/>
              <a:gd name="connsiteY27653" fmla="*/ 1432261 h 6933129"/>
              <a:gd name="connsiteX27654" fmla="*/ 3796504 w 12207421"/>
              <a:gd name="connsiteY27654" fmla="*/ 1662941 h 6933129"/>
              <a:gd name="connsiteX27655" fmla="*/ 3797210 w 12207421"/>
              <a:gd name="connsiteY27655" fmla="*/ 1662941 h 6933129"/>
              <a:gd name="connsiteX27656" fmla="*/ 3816257 w 12207421"/>
              <a:gd name="connsiteY27656" fmla="*/ 1665761 h 6933129"/>
              <a:gd name="connsiteX27657" fmla="*/ 3821900 w 12207421"/>
              <a:gd name="connsiteY27657" fmla="*/ 1673521 h 6933129"/>
              <a:gd name="connsiteX27658" fmla="*/ 3814846 w 12207421"/>
              <a:gd name="connsiteY27658" fmla="*/ 1679870 h 6933129"/>
              <a:gd name="connsiteX27659" fmla="*/ 3814140 w 12207421"/>
              <a:gd name="connsiteY27659" fmla="*/ 1679870 h 6933129"/>
              <a:gd name="connsiteX27660" fmla="*/ 3796504 w 12207421"/>
              <a:gd name="connsiteY27660" fmla="*/ 1677048 h 6933129"/>
              <a:gd name="connsiteX27661" fmla="*/ 3794388 w 12207421"/>
              <a:gd name="connsiteY27661" fmla="*/ 2010003 h 6933129"/>
              <a:gd name="connsiteX27662" fmla="*/ 3804264 w 12207421"/>
              <a:gd name="connsiteY27662" fmla="*/ 1999421 h 6933129"/>
              <a:gd name="connsiteX27663" fmla="*/ 3814140 w 12207421"/>
              <a:gd name="connsiteY27663" fmla="*/ 1998716 h 6933129"/>
              <a:gd name="connsiteX27664" fmla="*/ 3814846 w 12207421"/>
              <a:gd name="connsiteY27664" fmla="*/ 2008592 h 6933129"/>
              <a:gd name="connsiteX27665" fmla="*/ 3807086 w 12207421"/>
              <a:gd name="connsiteY27665" fmla="*/ 2017762 h 6933129"/>
              <a:gd name="connsiteX27666" fmla="*/ 4392603 w 12207421"/>
              <a:gd name="connsiteY27666" fmla="*/ 2019879 h 6933129"/>
              <a:gd name="connsiteX27667" fmla="*/ 4399658 w 12207421"/>
              <a:gd name="connsiteY27667" fmla="*/ 2026228 h 6933129"/>
              <a:gd name="connsiteX27668" fmla="*/ 4392603 w 12207421"/>
              <a:gd name="connsiteY27668" fmla="*/ 2033282 h 6933129"/>
              <a:gd name="connsiteX27669" fmla="*/ 3794388 w 12207421"/>
              <a:gd name="connsiteY27669" fmla="*/ 2031166 h 6933129"/>
              <a:gd name="connsiteX27670" fmla="*/ 3790861 w 12207421"/>
              <a:gd name="connsiteY27670" fmla="*/ 2032577 h 6933129"/>
              <a:gd name="connsiteX27671" fmla="*/ 3785923 w 12207421"/>
              <a:gd name="connsiteY27671" fmla="*/ 2030460 h 6933129"/>
              <a:gd name="connsiteX27672" fmla="*/ 3783806 w 12207421"/>
              <a:gd name="connsiteY27672" fmla="*/ 2025522 h 6933129"/>
              <a:gd name="connsiteX27673" fmla="*/ 3780985 w 12207421"/>
              <a:gd name="connsiteY27673" fmla="*/ 2019879 h 6933129"/>
              <a:gd name="connsiteX27674" fmla="*/ 3783806 w 12207421"/>
              <a:gd name="connsiteY27674" fmla="*/ 1432261 h 6933129"/>
              <a:gd name="connsiteX27675" fmla="*/ 3790861 w 12207421"/>
              <a:gd name="connsiteY27675" fmla="*/ 1425206 h 6933129"/>
              <a:gd name="connsiteX27676" fmla="*/ 382191 w 12207421"/>
              <a:gd name="connsiteY27676" fmla="*/ 1424500 h 6933129"/>
              <a:gd name="connsiteX27677" fmla="*/ 392067 w 12207421"/>
              <a:gd name="connsiteY27677" fmla="*/ 1424500 h 6933129"/>
              <a:gd name="connsiteX27678" fmla="*/ 392067 w 12207421"/>
              <a:gd name="connsiteY27678" fmla="*/ 1434375 h 6933129"/>
              <a:gd name="connsiteX27679" fmla="*/ 377958 w 12207421"/>
              <a:gd name="connsiteY27679" fmla="*/ 1448485 h 6933129"/>
              <a:gd name="connsiteX27680" fmla="*/ 373020 w 12207421"/>
              <a:gd name="connsiteY27680" fmla="*/ 1450601 h 6933129"/>
              <a:gd name="connsiteX27681" fmla="*/ 368082 w 12207421"/>
              <a:gd name="connsiteY27681" fmla="*/ 1448485 h 6933129"/>
              <a:gd name="connsiteX27682" fmla="*/ 368082 w 12207421"/>
              <a:gd name="connsiteY27682" fmla="*/ 1438608 h 6933129"/>
              <a:gd name="connsiteX27683" fmla="*/ 6580559 w 12207421"/>
              <a:gd name="connsiteY27683" fmla="*/ 1424392 h 6933129"/>
              <a:gd name="connsiteX27684" fmla="*/ 6552341 w 12207421"/>
              <a:gd name="connsiteY27684" fmla="*/ 1458961 h 6933129"/>
              <a:gd name="connsiteX27685" fmla="*/ 6527649 w 12207421"/>
              <a:gd name="connsiteY27685" fmla="*/ 1617682 h 6933129"/>
              <a:gd name="connsiteX27686" fmla="*/ 6567861 w 12207421"/>
              <a:gd name="connsiteY27686" fmla="*/ 1683993 h 6933129"/>
              <a:gd name="connsiteX27687" fmla="*/ 6628529 w 12207421"/>
              <a:gd name="connsiteY27687" fmla="*/ 1583118 h 6933129"/>
              <a:gd name="connsiteX27688" fmla="*/ 6580559 w 12207421"/>
              <a:gd name="connsiteY27688" fmla="*/ 1424392 h 6933129"/>
              <a:gd name="connsiteX27689" fmla="*/ 10057666 w 12207421"/>
              <a:gd name="connsiteY27689" fmla="*/ 1424385 h 6933129"/>
              <a:gd name="connsiteX27690" fmla="*/ 10065427 w 12207421"/>
              <a:gd name="connsiteY27690" fmla="*/ 1430028 h 6933129"/>
              <a:gd name="connsiteX27691" fmla="*/ 10059783 w 12207421"/>
              <a:gd name="connsiteY27691" fmla="*/ 1437789 h 6933129"/>
              <a:gd name="connsiteX27692" fmla="*/ 9818521 w 12207421"/>
              <a:gd name="connsiteY27692" fmla="*/ 1475883 h 6933129"/>
              <a:gd name="connsiteX27693" fmla="*/ 9782543 w 12207421"/>
              <a:gd name="connsiteY27693" fmla="*/ 1479410 h 6933129"/>
              <a:gd name="connsiteX27694" fmla="*/ 9762791 w 12207421"/>
              <a:gd name="connsiteY27694" fmla="*/ 1477294 h 6933129"/>
              <a:gd name="connsiteX27695" fmla="*/ 9757148 w 12207421"/>
              <a:gd name="connsiteY27695" fmla="*/ 1468828 h 6933129"/>
              <a:gd name="connsiteX27696" fmla="*/ 9765613 w 12207421"/>
              <a:gd name="connsiteY27696" fmla="*/ 1463185 h 6933129"/>
              <a:gd name="connsiteX27697" fmla="*/ 9816404 w 12207421"/>
              <a:gd name="connsiteY27697" fmla="*/ 1462480 h 6933129"/>
              <a:gd name="connsiteX27698" fmla="*/ 1133387 w 12207421"/>
              <a:gd name="connsiteY27698" fmla="*/ 1423523 h 6933129"/>
              <a:gd name="connsiteX27699" fmla="*/ 1240704 w 12207421"/>
              <a:gd name="connsiteY27699" fmla="*/ 1452712 h 6933129"/>
              <a:gd name="connsiteX27700" fmla="*/ 1262573 w 12207421"/>
              <a:gd name="connsiteY27700" fmla="*/ 1469642 h 6933129"/>
              <a:gd name="connsiteX27701" fmla="*/ 1416361 w 12207421"/>
              <a:gd name="connsiteY27701" fmla="*/ 1443540 h 6933129"/>
              <a:gd name="connsiteX27702" fmla="*/ 1566621 w 12207421"/>
              <a:gd name="connsiteY27702" fmla="*/ 1595916 h 6933129"/>
              <a:gd name="connsiteX27703" fmla="*/ 1424121 w 12207421"/>
              <a:gd name="connsiteY27703" fmla="*/ 1816007 h 6933129"/>
              <a:gd name="connsiteX27704" fmla="*/ 1383204 w 12207421"/>
              <a:gd name="connsiteY27704" fmla="*/ 1820945 h 6933129"/>
              <a:gd name="connsiteX27705" fmla="*/ 1249169 w 12207421"/>
              <a:gd name="connsiteY27705" fmla="*/ 1768038 h 6933129"/>
              <a:gd name="connsiteX27706" fmla="*/ 1171570 w 12207421"/>
              <a:gd name="connsiteY27706" fmla="*/ 1801898 h 6933129"/>
              <a:gd name="connsiteX27707" fmla="*/ 1139825 w 12207421"/>
              <a:gd name="connsiteY27707" fmla="*/ 1804720 h 6933129"/>
              <a:gd name="connsiteX27708" fmla="*/ 960642 w 12207421"/>
              <a:gd name="connsiteY27708" fmla="*/ 1680568 h 6933129"/>
              <a:gd name="connsiteX27709" fmla="*/ 1027658 w 12207421"/>
              <a:gd name="connsiteY27709" fmla="*/ 1464703 h 6933129"/>
              <a:gd name="connsiteX27710" fmla="*/ 1133387 w 12207421"/>
              <a:gd name="connsiteY27710" fmla="*/ 1423523 h 6933129"/>
              <a:gd name="connsiteX27711" fmla="*/ 5767193 w 12207421"/>
              <a:gd name="connsiteY27711" fmla="*/ 1419462 h 6933129"/>
              <a:gd name="connsiteX27712" fmla="*/ 5774953 w 12207421"/>
              <a:gd name="connsiteY27712" fmla="*/ 1425105 h 6933129"/>
              <a:gd name="connsiteX27713" fmla="*/ 5777775 w 12207421"/>
              <a:gd name="connsiteY27713" fmla="*/ 1444153 h 6933129"/>
              <a:gd name="connsiteX27714" fmla="*/ 5772131 w 12207421"/>
              <a:gd name="connsiteY27714" fmla="*/ 1451913 h 6933129"/>
              <a:gd name="connsiteX27715" fmla="*/ 5771426 w 12207421"/>
              <a:gd name="connsiteY27715" fmla="*/ 1451913 h 6933129"/>
              <a:gd name="connsiteX27716" fmla="*/ 5764371 w 12207421"/>
              <a:gd name="connsiteY27716" fmla="*/ 1446269 h 6933129"/>
              <a:gd name="connsiteX27717" fmla="*/ 5761550 w 12207421"/>
              <a:gd name="connsiteY27717" fmla="*/ 1427223 h 6933129"/>
              <a:gd name="connsiteX27718" fmla="*/ 5767193 w 12207421"/>
              <a:gd name="connsiteY27718" fmla="*/ 1419462 h 6933129"/>
              <a:gd name="connsiteX27719" fmla="*/ 5644447 w 12207421"/>
              <a:gd name="connsiteY27719" fmla="*/ 1418757 h 6933129"/>
              <a:gd name="connsiteX27720" fmla="*/ 5654323 w 12207421"/>
              <a:gd name="connsiteY27720" fmla="*/ 1418757 h 6933129"/>
              <a:gd name="connsiteX27721" fmla="*/ 5654323 w 12207421"/>
              <a:gd name="connsiteY27721" fmla="*/ 1428632 h 6933129"/>
              <a:gd name="connsiteX27722" fmla="*/ 5638098 w 12207421"/>
              <a:gd name="connsiteY27722" fmla="*/ 1444857 h 6933129"/>
              <a:gd name="connsiteX27723" fmla="*/ 5633160 w 12207421"/>
              <a:gd name="connsiteY27723" fmla="*/ 1446975 h 6933129"/>
              <a:gd name="connsiteX27724" fmla="*/ 5628222 w 12207421"/>
              <a:gd name="connsiteY27724" fmla="*/ 1444857 h 6933129"/>
              <a:gd name="connsiteX27725" fmla="*/ 5628222 w 12207421"/>
              <a:gd name="connsiteY27725" fmla="*/ 1434982 h 6933129"/>
              <a:gd name="connsiteX27726" fmla="*/ 11002620 w 12207421"/>
              <a:gd name="connsiteY27726" fmla="*/ 1409430 h 6933129"/>
              <a:gd name="connsiteX27727" fmla="*/ 11009675 w 12207421"/>
              <a:gd name="connsiteY27727" fmla="*/ 1416484 h 6933129"/>
              <a:gd name="connsiteX27728" fmla="*/ 11009675 w 12207421"/>
              <a:gd name="connsiteY27728" fmla="*/ 1441176 h 6933129"/>
              <a:gd name="connsiteX27729" fmla="*/ 11002620 w 12207421"/>
              <a:gd name="connsiteY27729" fmla="*/ 1448230 h 6933129"/>
              <a:gd name="connsiteX27730" fmla="*/ 10995566 w 12207421"/>
              <a:gd name="connsiteY27730" fmla="*/ 1441176 h 6933129"/>
              <a:gd name="connsiteX27731" fmla="*/ 10995566 w 12207421"/>
              <a:gd name="connsiteY27731" fmla="*/ 1416484 h 6933129"/>
              <a:gd name="connsiteX27732" fmla="*/ 11002620 w 12207421"/>
              <a:gd name="connsiteY27732" fmla="*/ 1409430 h 6933129"/>
              <a:gd name="connsiteX27733" fmla="*/ 453440 w 12207421"/>
              <a:gd name="connsiteY27733" fmla="*/ 1404040 h 6933129"/>
              <a:gd name="connsiteX27734" fmla="*/ 460495 w 12207421"/>
              <a:gd name="connsiteY27734" fmla="*/ 1411095 h 6933129"/>
              <a:gd name="connsiteX27735" fmla="*/ 460495 w 12207421"/>
              <a:gd name="connsiteY27735" fmla="*/ 1435789 h 6933129"/>
              <a:gd name="connsiteX27736" fmla="*/ 453440 w 12207421"/>
              <a:gd name="connsiteY27736" fmla="*/ 1442841 h 6933129"/>
              <a:gd name="connsiteX27737" fmla="*/ 446386 w 12207421"/>
              <a:gd name="connsiteY27737" fmla="*/ 1435789 h 6933129"/>
              <a:gd name="connsiteX27738" fmla="*/ 446386 w 12207421"/>
              <a:gd name="connsiteY27738" fmla="*/ 1411095 h 6933129"/>
              <a:gd name="connsiteX27739" fmla="*/ 453440 w 12207421"/>
              <a:gd name="connsiteY27739" fmla="*/ 1404040 h 6933129"/>
              <a:gd name="connsiteX27740" fmla="*/ 10971581 w 12207421"/>
              <a:gd name="connsiteY27740" fmla="*/ 1387559 h 6933129"/>
              <a:gd name="connsiteX27741" fmla="*/ 10980752 w 12207421"/>
              <a:gd name="connsiteY27741" fmla="*/ 1391088 h 6933129"/>
              <a:gd name="connsiteX27742" fmla="*/ 10977930 w 12207421"/>
              <a:gd name="connsiteY27742" fmla="*/ 1400257 h 6933129"/>
              <a:gd name="connsiteX27743" fmla="*/ 10972287 w 12207421"/>
              <a:gd name="connsiteY27743" fmla="*/ 1403079 h 6933129"/>
              <a:gd name="connsiteX27744" fmla="*/ 10969464 w 12207421"/>
              <a:gd name="connsiteY27744" fmla="*/ 1403786 h 6933129"/>
              <a:gd name="connsiteX27745" fmla="*/ 10963115 w 12207421"/>
              <a:gd name="connsiteY27745" fmla="*/ 1399552 h 6933129"/>
              <a:gd name="connsiteX27746" fmla="*/ 10965937 w 12207421"/>
              <a:gd name="connsiteY27746" fmla="*/ 1390383 h 6933129"/>
              <a:gd name="connsiteX27747" fmla="*/ 6676500 w 12207421"/>
              <a:gd name="connsiteY27747" fmla="*/ 1382773 h 6933129"/>
              <a:gd name="connsiteX27748" fmla="*/ 6591140 w 12207421"/>
              <a:gd name="connsiteY27748" fmla="*/ 1414517 h 6933129"/>
              <a:gd name="connsiteX27749" fmla="*/ 6642638 w 12207421"/>
              <a:gd name="connsiteY27749" fmla="*/ 1585938 h 6933129"/>
              <a:gd name="connsiteX27750" fmla="*/ 6577737 w 12207421"/>
              <a:gd name="connsiteY27750" fmla="*/ 1693868 h 6933129"/>
              <a:gd name="connsiteX27751" fmla="*/ 6738579 w 12207421"/>
              <a:gd name="connsiteY27751" fmla="*/ 1736897 h 6933129"/>
              <a:gd name="connsiteX27752" fmla="*/ 6871203 w 12207421"/>
              <a:gd name="connsiteY27752" fmla="*/ 1533737 h 6933129"/>
              <a:gd name="connsiteX27753" fmla="*/ 6730820 w 12207421"/>
              <a:gd name="connsiteY27753" fmla="*/ 1391943 h 6933129"/>
              <a:gd name="connsiteX27754" fmla="*/ 6676500 w 12207421"/>
              <a:gd name="connsiteY27754" fmla="*/ 1382773 h 6933129"/>
              <a:gd name="connsiteX27755" fmla="*/ 422400 w 12207421"/>
              <a:gd name="connsiteY27755" fmla="*/ 1382170 h 6933129"/>
              <a:gd name="connsiteX27756" fmla="*/ 431572 w 12207421"/>
              <a:gd name="connsiteY27756" fmla="*/ 1385699 h 6933129"/>
              <a:gd name="connsiteX27757" fmla="*/ 428749 w 12207421"/>
              <a:gd name="connsiteY27757" fmla="*/ 1394868 h 6933129"/>
              <a:gd name="connsiteX27758" fmla="*/ 423106 w 12207421"/>
              <a:gd name="connsiteY27758" fmla="*/ 1397688 h 6933129"/>
              <a:gd name="connsiteX27759" fmla="*/ 420284 w 12207421"/>
              <a:gd name="connsiteY27759" fmla="*/ 1398396 h 6933129"/>
              <a:gd name="connsiteX27760" fmla="*/ 413935 w 12207421"/>
              <a:gd name="connsiteY27760" fmla="*/ 1394163 h 6933129"/>
              <a:gd name="connsiteX27761" fmla="*/ 416757 w 12207421"/>
              <a:gd name="connsiteY27761" fmla="*/ 1384993 h 6933129"/>
              <a:gd name="connsiteX27762" fmla="*/ 6462044 w 12207421"/>
              <a:gd name="connsiteY27762" fmla="*/ 1372192 h 6933129"/>
              <a:gd name="connsiteX27763" fmla="*/ 6354109 w 12207421"/>
              <a:gd name="connsiteY27763" fmla="*/ 1410990 h 6933129"/>
              <a:gd name="connsiteX27764" fmla="*/ 6282154 w 12207421"/>
              <a:gd name="connsiteY27764" fmla="*/ 1549257 h 6933129"/>
              <a:gd name="connsiteX27765" fmla="*/ 6316015 w 12207421"/>
              <a:gd name="connsiteY27765" fmla="*/ 1545729 h 6933129"/>
              <a:gd name="connsiteX27766" fmla="*/ 6323775 w 12207421"/>
              <a:gd name="connsiteY27766" fmla="*/ 1552079 h 6933129"/>
              <a:gd name="connsiteX27767" fmla="*/ 6317426 w 12207421"/>
              <a:gd name="connsiteY27767" fmla="*/ 1559838 h 6933129"/>
              <a:gd name="connsiteX27768" fmla="*/ 6282859 w 12207421"/>
              <a:gd name="connsiteY27768" fmla="*/ 1563365 h 6933129"/>
              <a:gd name="connsiteX27769" fmla="*/ 6292031 w 12207421"/>
              <a:gd name="connsiteY27769" fmla="*/ 1611334 h 6933129"/>
              <a:gd name="connsiteX27770" fmla="*/ 6486734 w 12207421"/>
              <a:gd name="connsiteY27770" fmla="*/ 1722788 h 6933129"/>
              <a:gd name="connsiteX27771" fmla="*/ 6555868 w 12207421"/>
              <a:gd name="connsiteY27771" fmla="*/ 1691752 h 6933129"/>
              <a:gd name="connsiteX27772" fmla="*/ 6513541 w 12207421"/>
              <a:gd name="connsiteY27772" fmla="*/ 1621210 h 6933129"/>
              <a:gd name="connsiteX27773" fmla="*/ 6539643 w 12207421"/>
              <a:gd name="connsiteY27773" fmla="*/ 1450495 h 6933129"/>
              <a:gd name="connsiteX27774" fmla="*/ 6569977 w 12207421"/>
              <a:gd name="connsiteY27774" fmla="*/ 1413812 h 6933129"/>
              <a:gd name="connsiteX27775" fmla="*/ 6550930 w 12207421"/>
              <a:gd name="connsiteY27775" fmla="*/ 1398997 h 6933129"/>
              <a:gd name="connsiteX27776" fmla="*/ 6462044 w 12207421"/>
              <a:gd name="connsiteY27776" fmla="*/ 1372192 h 6933129"/>
              <a:gd name="connsiteX27777" fmla="*/ 5931542 w 12207421"/>
              <a:gd name="connsiteY27777" fmla="*/ 1366541 h 6933129"/>
              <a:gd name="connsiteX27778" fmla="*/ 5938597 w 12207421"/>
              <a:gd name="connsiteY27778" fmla="*/ 1373595 h 6933129"/>
              <a:gd name="connsiteX27779" fmla="*/ 5967520 w 12207421"/>
              <a:gd name="connsiteY27779" fmla="*/ 1413805 h 6933129"/>
              <a:gd name="connsiteX27780" fmla="*/ 5971047 w 12207421"/>
              <a:gd name="connsiteY27780" fmla="*/ 1416627 h 6933129"/>
              <a:gd name="connsiteX27781" fmla="*/ 5977396 w 12207421"/>
              <a:gd name="connsiteY27781" fmla="*/ 1422271 h 6933129"/>
              <a:gd name="connsiteX27782" fmla="*/ 6005614 w 12207421"/>
              <a:gd name="connsiteY27782" fmla="*/ 1390526 h 6933129"/>
              <a:gd name="connsiteX27783" fmla="*/ 6015490 w 12207421"/>
              <a:gd name="connsiteY27783" fmla="*/ 1390526 h 6933129"/>
              <a:gd name="connsiteX27784" fmla="*/ 6016195 w 12207421"/>
              <a:gd name="connsiteY27784" fmla="*/ 1399697 h 6933129"/>
              <a:gd name="connsiteX27785" fmla="*/ 5987978 w 12207421"/>
              <a:gd name="connsiteY27785" fmla="*/ 1432147 h 6933129"/>
              <a:gd name="connsiteX27786" fmla="*/ 6040180 w 12207421"/>
              <a:gd name="connsiteY27786" fmla="*/ 1513978 h 6933129"/>
              <a:gd name="connsiteX27787" fmla="*/ 6035948 w 12207421"/>
              <a:gd name="connsiteY27787" fmla="*/ 1523149 h 6933129"/>
              <a:gd name="connsiteX27788" fmla="*/ 6033126 w 12207421"/>
              <a:gd name="connsiteY27788" fmla="*/ 1523854 h 6933129"/>
              <a:gd name="connsiteX27789" fmla="*/ 6026777 w 12207421"/>
              <a:gd name="connsiteY27789" fmla="*/ 1519622 h 6933129"/>
              <a:gd name="connsiteX27790" fmla="*/ 5978807 w 12207421"/>
              <a:gd name="connsiteY27790" fmla="*/ 1444139 h 6933129"/>
              <a:gd name="connsiteX27791" fmla="*/ 5931542 w 12207421"/>
              <a:gd name="connsiteY27791" fmla="*/ 1509745 h 6933129"/>
              <a:gd name="connsiteX27792" fmla="*/ 5925899 w 12207421"/>
              <a:gd name="connsiteY27792" fmla="*/ 1513273 h 6933129"/>
              <a:gd name="connsiteX27793" fmla="*/ 5922372 w 12207421"/>
              <a:gd name="connsiteY27793" fmla="*/ 1511862 h 6933129"/>
              <a:gd name="connsiteX27794" fmla="*/ 5920255 w 12207421"/>
              <a:gd name="connsiteY27794" fmla="*/ 1501986 h 6933129"/>
              <a:gd name="connsiteX27795" fmla="*/ 5968931 w 12207421"/>
              <a:gd name="connsiteY27795" fmla="*/ 1433558 h 6933129"/>
              <a:gd name="connsiteX27796" fmla="*/ 5961876 w 12207421"/>
              <a:gd name="connsiteY27796" fmla="*/ 1427209 h 6933129"/>
              <a:gd name="connsiteX27797" fmla="*/ 5958349 w 12207421"/>
              <a:gd name="connsiteY27797" fmla="*/ 1424387 h 6933129"/>
              <a:gd name="connsiteX27798" fmla="*/ 5924488 w 12207421"/>
              <a:gd name="connsiteY27798" fmla="*/ 1373595 h 6933129"/>
              <a:gd name="connsiteX27799" fmla="*/ 5931542 w 12207421"/>
              <a:gd name="connsiteY27799" fmla="*/ 1366541 h 6933129"/>
              <a:gd name="connsiteX27800" fmla="*/ 10587821 w 12207421"/>
              <a:gd name="connsiteY27800" fmla="*/ 1366399 h 6933129"/>
              <a:gd name="connsiteX27801" fmla="*/ 10570891 w 12207421"/>
              <a:gd name="connsiteY27801" fmla="*/ 1372747 h 6933129"/>
              <a:gd name="connsiteX27802" fmla="*/ 10570891 w 12207421"/>
              <a:gd name="connsiteY27802" fmla="*/ 1389679 h 6933129"/>
              <a:gd name="connsiteX27803" fmla="*/ 10592054 w 12207421"/>
              <a:gd name="connsiteY27803" fmla="*/ 1388267 h 6933129"/>
              <a:gd name="connsiteX27804" fmla="*/ 10601224 w 12207421"/>
              <a:gd name="connsiteY27804" fmla="*/ 1372747 h 6933129"/>
              <a:gd name="connsiteX27805" fmla="*/ 10587821 w 12207421"/>
              <a:gd name="connsiteY27805" fmla="*/ 1366399 h 6933129"/>
              <a:gd name="connsiteX27806" fmla="*/ 10747956 w 12207421"/>
              <a:gd name="connsiteY27806" fmla="*/ 1362871 h 6933129"/>
              <a:gd name="connsiteX27807" fmla="*/ 10755716 w 12207421"/>
              <a:gd name="connsiteY27807" fmla="*/ 1369220 h 6933129"/>
              <a:gd name="connsiteX27808" fmla="*/ 10749367 w 12207421"/>
              <a:gd name="connsiteY27808" fmla="*/ 1376981 h 6933129"/>
              <a:gd name="connsiteX27809" fmla="*/ 10727499 w 12207421"/>
              <a:gd name="connsiteY27809" fmla="*/ 1379801 h 6933129"/>
              <a:gd name="connsiteX27810" fmla="*/ 10726793 w 12207421"/>
              <a:gd name="connsiteY27810" fmla="*/ 1379801 h 6933129"/>
              <a:gd name="connsiteX27811" fmla="*/ 10719739 w 12207421"/>
              <a:gd name="connsiteY27811" fmla="*/ 1373452 h 6933129"/>
              <a:gd name="connsiteX27812" fmla="*/ 10726088 w 12207421"/>
              <a:gd name="connsiteY27812" fmla="*/ 1365694 h 6933129"/>
              <a:gd name="connsiteX27813" fmla="*/ 10989922 w 12207421"/>
              <a:gd name="connsiteY27813" fmla="*/ 1362167 h 6933129"/>
              <a:gd name="connsiteX27814" fmla="*/ 10996272 w 12207421"/>
              <a:gd name="connsiteY27814" fmla="*/ 1365693 h 6933129"/>
              <a:gd name="connsiteX27815" fmla="*/ 11002621 w 12207421"/>
              <a:gd name="connsiteY27815" fmla="*/ 1368515 h 6933129"/>
              <a:gd name="connsiteX27816" fmla="*/ 11001916 w 12207421"/>
              <a:gd name="connsiteY27816" fmla="*/ 1378391 h 6933129"/>
              <a:gd name="connsiteX27817" fmla="*/ 10994861 w 12207421"/>
              <a:gd name="connsiteY27817" fmla="*/ 1381213 h 6933129"/>
              <a:gd name="connsiteX27818" fmla="*/ 10989922 w 12207421"/>
              <a:gd name="connsiteY27818" fmla="*/ 1379801 h 6933129"/>
              <a:gd name="connsiteX27819" fmla="*/ 10982868 w 12207421"/>
              <a:gd name="connsiteY27819" fmla="*/ 1369220 h 6933129"/>
              <a:gd name="connsiteX27820" fmla="*/ 10989922 w 12207421"/>
              <a:gd name="connsiteY27820" fmla="*/ 1362167 h 6933129"/>
              <a:gd name="connsiteX27821" fmla="*/ 38642 w 12207421"/>
              <a:gd name="connsiteY27821" fmla="*/ 1361012 h 6933129"/>
              <a:gd name="connsiteX27822" fmla="*/ 21712 w 12207421"/>
              <a:gd name="connsiteY27822" fmla="*/ 1367361 h 6933129"/>
              <a:gd name="connsiteX27823" fmla="*/ 21712 w 12207421"/>
              <a:gd name="connsiteY27823" fmla="*/ 1384290 h 6933129"/>
              <a:gd name="connsiteX27824" fmla="*/ 42875 w 12207421"/>
              <a:gd name="connsiteY27824" fmla="*/ 1382879 h 6933129"/>
              <a:gd name="connsiteX27825" fmla="*/ 52045 w 12207421"/>
              <a:gd name="connsiteY27825" fmla="*/ 1367361 h 6933129"/>
              <a:gd name="connsiteX27826" fmla="*/ 38642 w 12207421"/>
              <a:gd name="connsiteY27826" fmla="*/ 1361012 h 6933129"/>
              <a:gd name="connsiteX27827" fmla="*/ 2671326 w 12207421"/>
              <a:gd name="connsiteY27827" fmla="*/ 1360296 h 6933129"/>
              <a:gd name="connsiteX27828" fmla="*/ 2645224 w 12207421"/>
              <a:gd name="connsiteY27828" fmla="*/ 1381457 h 6933129"/>
              <a:gd name="connsiteX27829" fmla="*/ 2644519 w 12207421"/>
              <a:gd name="connsiteY27829" fmla="*/ 1401208 h 6933129"/>
              <a:gd name="connsiteX27830" fmla="*/ 2646635 w 12207421"/>
              <a:gd name="connsiteY27830" fmla="*/ 1412496 h 6933129"/>
              <a:gd name="connsiteX27831" fmla="*/ 2681907 w 12207421"/>
              <a:gd name="connsiteY27831" fmla="*/ 1392743 h 6933129"/>
              <a:gd name="connsiteX27832" fmla="*/ 2683318 w 12207421"/>
              <a:gd name="connsiteY27832" fmla="*/ 1370876 h 6933129"/>
              <a:gd name="connsiteX27833" fmla="*/ 2671326 w 12207421"/>
              <a:gd name="connsiteY27833" fmla="*/ 1360296 h 6933129"/>
              <a:gd name="connsiteX27834" fmla="*/ 9108847 w 12207421"/>
              <a:gd name="connsiteY27834" fmla="*/ 1360205 h 6933129"/>
              <a:gd name="connsiteX27835" fmla="*/ 9115901 w 12207421"/>
              <a:gd name="connsiteY27835" fmla="*/ 1367260 h 6933129"/>
              <a:gd name="connsiteX27836" fmla="*/ 9114490 w 12207421"/>
              <a:gd name="connsiteY27836" fmla="*/ 1597940 h 6933129"/>
              <a:gd name="connsiteX27837" fmla="*/ 9115196 w 12207421"/>
              <a:gd name="connsiteY27837" fmla="*/ 1597940 h 6933129"/>
              <a:gd name="connsiteX27838" fmla="*/ 9134243 w 12207421"/>
              <a:gd name="connsiteY27838" fmla="*/ 1600760 h 6933129"/>
              <a:gd name="connsiteX27839" fmla="*/ 9139886 w 12207421"/>
              <a:gd name="connsiteY27839" fmla="*/ 1608520 h 6933129"/>
              <a:gd name="connsiteX27840" fmla="*/ 9132832 w 12207421"/>
              <a:gd name="connsiteY27840" fmla="*/ 1614869 h 6933129"/>
              <a:gd name="connsiteX27841" fmla="*/ 9132126 w 12207421"/>
              <a:gd name="connsiteY27841" fmla="*/ 1614869 h 6933129"/>
              <a:gd name="connsiteX27842" fmla="*/ 9114490 w 12207421"/>
              <a:gd name="connsiteY27842" fmla="*/ 1612047 h 6933129"/>
              <a:gd name="connsiteX27843" fmla="*/ 9112374 w 12207421"/>
              <a:gd name="connsiteY27843" fmla="*/ 1945002 h 6933129"/>
              <a:gd name="connsiteX27844" fmla="*/ 9122250 w 12207421"/>
              <a:gd name="connsiteY27844" fmla="*/ 1934420 h 6933129"/>
              <a:gd name="connsiteX27845" fmla="*/ 9132126 w 12207421"/>
              <a:gd name="connsiteY27845" fmla="*/ 1933715 h 6933129"/>
              <a:gd name="connsiteX27846" fmla="*/ 9132832 w 12207421"/>
              <a:gd name="connsiteY27846" fmla="*/ 1943591 h 6933129"/>
              <a:gd name="connsiteX27847" fmla="*/ 9125072 w 12207421"/>
              <a:gd name="connsiteY27847" fmla="*/ 1952761 h 6933129"/>
              <a:gd name="connsiteX27848" fmla="*/ 9710589 w 12207421"/>
              <a:gd name="connsiteY27848" fmla="*/ 1954878 h 6933129"/>
              <a:gd name="connsiteX27849" fmla="*/ 9717644 w 12207421"/>
              <a:gd name="connsiteY27849" fmla="*/ 1961227 h 6933129"/>
              <a:gd name="connsiteX27850" fmla="*/ 9710589 w 12207421"/>
              <a:gd name="connsiteY27850" fmla="*/ 1968281 h 6933129"/>
              <a:gd name="connsiteX27851" fmla="*/ 9112374 w 12207421"/>
              <a:gd name="connsiteY27851" fmla="*/ 1966165 h 6933129"/>
              <a:gd name="connsiteX27852" fmla="*/ 9108847 w 12207421"/>
              <a:gd name="connsiteY27852" fmla="*/ 1967576 h 6933129"/>
              <a:gd name="connsiteX27853" fmla="*/ 9103909 w 12207421"/>
              <a:gd name="connsiteY27853" fmla="*/ 1965459 h 6933129"/>
              <a:gd name="connsiteX27854" fmla="*/ 9101792 w 12207421"/>
              <a:gd name="connsiteY27854" fmla="*/ 1960521 h 6933129"/>
              <a:gd name="connsiteX27855" fmla="*/ 9098971 w 12207421"/>
              <a:gd name="connsiteY27855" fmla="*/ 1954878 h 6933129"/>
              <a:gd name="connsiteX27856" fmla="*/ 9101792 w 12207421"/>
              <a:gd name="connsiteY27856" fmla="*/ 1367260 h 6933129"/>
              <a:gd name="connsiteX27857" fmla="*/ 9108847 w 12207421"/>
              <a:gd name="connsiteY27857" fmla="*/ 1360205 h 6933129"/>
              <a:gd name="connsiteX27858" fmla="*/ 5700177 w 12207421"/>
              <a:gd name="connsiteY27858" fmla="*/ 1359499 h 6933129"/>
              <a:gd name="connsiteX27859" fmla="*/ 5710053 w 12207421"/>
              <a:gd name="connsiteY27859" fmla="*/ 1359499 h 6933129"/>
              <a:gd name="connsiteX27860" fmla="*/ 5710053 w 12207421"/>
              <a:gd name="connsiteY27860" fmla="*/ 1369374 h 6933129"/>
              <a:gd name="connsiteX27861" fmla="*/ 5695944 w 12207421"/>
              <a:gd name="connsiteY27861" fmla="*/ 1383484 h 6933129"/>
              <a:gd name="connsiteX27862" fmla="*/ 5691006 w 12207421"/>
              <a:gd name="connsiteY27862" fmla="*/ 1385600 h 6933129"/>
              <a:gd name="connsiteX27863" fmla="*/ 5686068 w 12207421"/>
              <a:gd name="connsiteY27863" fmla="*/ 1383484 h 6933129"/>
              <a:gd name="connsiteX27864" fmla="*/ 5686068 w 12207421"/>
              <a:gd name="connsiteY27864" fmla="*/ 1373607 h 6933129"/>
              <a:gd name="connsiteX27865" fmla="*/ 10925022 w 12207421"/>
              <a:gd name="connsiteY27865" fmla="*/ 1359344 h 6933129"/>
              <a:gd name="connsiteX27866" fmla="*/ 10933489 w 12207421"/>
              <a:gd name="connsiteY27866" fmla="*/ 1360050 h 6933129"/>
              <a:gd name="connsiteX27867" fmla="*/ 10940543 w 12207421"/>
              <a:gd name="connsiteY27867" fmla="*/ 1367104 h 6933129"/>
              <a:gd name="connsiteX27868" fmla="*/ 10933489 w 12207421"/>
              <a:gd name="connsiteY27868" fmla="*/ 1374157 h 6933129"/>
              <a:gd name="connsiteX27869" fmla="*/ 10925022 w 12207421"/>
              <a:gd name="connsiteY27869" fmla="*/ 1373452 h 6933129"/>
              <a:gd name="connsiteX27870" fmla="*/ 10917968 w 12207421"/>
              <a:gd name="connsiteY27870" fmla="*/ 1366398 h 6933129"/>
              <a:gd name="connsiteX27871" fmla="*/ 10925022 w 12207421"/>
              <a:gd name="connsiteY27871" fmla="*/ 1359344 h 6933129"/>
              <a:gd name="connsiteX27872" fmla="*/ 10858710 w 12207421"/>
              <a:gd name="connsiteY27872" fmla="*/ 1359344 h 6933129"/>
              <a:gd name="connsiteX27873" fmla="*/ 10869997 w 12207421"/>
              <a:gd name="connsiteY27873" fmla="*/ 1359344 h 6933129"/>
              <a:gd name="connsiteX27874" fmla="*/ 10877052 w 12207421"/>
              <a:gd name="connsiteY27874" fmla="*/ 1366398 h 6933129"/>
              <a:gd name="connsiteX27875" fmla="*/ 10869997 w 12207421"/>
              <a:gd name="connsiteY27875" fmla="*/ 1373452 h 6933129"/>
              <a:gd name="connsiteX27876" fmla="*/ 10858710 w 12207421"/>
              <a:gd name="connsiteY27876" fmla="*/ 1373452 h 6933129"/>
              <a:gd name="connsiteX27877" fmla="*/ 10851656 w 12207421"/>
              <a:gd name="connsiteY27877" fmla="*/ 1366398 h 6933129"/>
              <a:gd name="connsiteX27878" fmla="*/ 10858710 w 12207421"/>
              <a:gd name="connsiteY27878" fmla="*/ 1359344 h 6933129"/>
              <a:gd name="connsiteX27879" fmla="*/ 6451373 w 12207421"/>
              <a:gd name="connsiteY27879" fmla="*/ 1358522 h 6933129"/>
              <a:gd name="connsiteX27880" fmla="*/ 6558690 w 12207421"/>
              <a:gd name="connsiteY27880" fmla="*/ 1387711 h 6933129"/>
              <a:gd name="connsiteX27881" fmla="*/ 6580559 w 12207421"/>
              <a:gd name="connsiteY27881" fmla="*/ 1404641 h 6933129"/>
              <a:gd name="connsiteX27882" fmla="*/ 6734347 w 12207421"/>
              <a:gd name="connsiteY27882" fmla="*/ 1378539 h 6933129"/>
              <a:gd name="connsiteX27883" fmla="*/ 6884607 w 12207421"/>
              <a:gd name="connsiteY27883" fmla="*/ 1530915 h 6933129"/>
              <a:gd name="connsiteX27884" fmla="*/ 6742107 w 12207421"/>
              <a:gd name="connsiteY27884" fmla="*/ 1751006 h 6933129"/>
              <a:gd name="connsiteX27885" fmla="*/ 6701190 w 12207421"/>
              <a:gd name="connsiteY27885" fmla="*/ 1755944 h 6933129"/>
              <a:gd name="connsiteX27886" fmla="*/ 6567155 w 12207421"/>
              <a:gd name="connsiteY27886" fmla="*/ 1703037 h 6933129"/>
              <a:gd name="connsiteX27887" fmla="*/ 6489556 w 12207421"/>
              <a:gd name="connsiteY27887" fmla="*/ 1736897 h 6933129"/>
              <a:gd name="connsiteX27888" fmla="*/ 6457811 w 12207421"/>
              <a:gd name="connsiteY27888" fmla="*/ 1739719 h 6933129"/>
              <a:gd name="connsiteX27889" fmla="*/ 6278628 w 12207421"/>
              <a:gd name="connsiteY27889" fmla="*/ 1615567 h 6933129"/>
              <a:gd name="connsiteX27890" fmla="*/ 6345644 w 12207421"/>
              <a:gd name="connsiteY27890" fmla="*/ 1399702 h 6933129"/>
              <a:gd name="connsiteX27891" fmla="*/ 6451373 w 12207421"/>
              <a:gd name="connsiteY27891" fmla="*/ 1358522 h 6933129"/>
              <a:gd name="connsiteX27892" fmla="*/ 198778 w 12207421"/>
              <a:gd name="connsiteY27892" fmla="*/ 1357487 h 6933129"/>
              <a:gd name="connsiteX27893" fmla="*/ 206538 w 12207421"/>
              <a:gd name="connsiteY27893" fmla="*/ 1363834 h 6933129"/>
              <a:gd name="connsiteX27894" fmla="*/ 200189 w 12207421"/>
              <a:gd name="connsiteY27894" fmla="*/ 1371592 h 6933129"/>
              <a:gd name="connsiteX27895" fmla="*/ 178321 w 12207421"/>
              <a:gd name="connsiteY27895" fmla="*/ 1374413 h 6933129"/>
              <a:gd name="connsiteX27896" fmla="*/ 177615 w 12207421"/>
              <a:gd name="connsiteY27896" fmla="*/ 1374413 h 6933129"/>
              <a:gd name="connsiteX27897" fmla="*/ 170561 w 12207421"/>
              <a:gd name="connsiteY27897" fmla="*/ 1368065 h 6933129"/>
              <a:gd name="connsiteX27898" fmla="*/ 176910 w 12207421"/>
              <a:gd name="connsiteY27898" fmla="*/ 1360307 h 6933129"/>
              <a:gd name="connsiteX27899" fmla="*/ 440743 w 12207421"/>
              <a:gd name="connsiteY27899" fmla="*/ 1356781 h 6933129"/>
              <a:gd name="connsiteX27900" fmla="*/ 447092 w 12207421"/>
              <a:gd name="connsiteY27900" fmla="*/ 1360306 h 6933129"/>
              <a:gd name="connsiteX27901" fmla="*/ 453441 w 12207421"/>
              <a:gd name="connsiteY27901" fmla="*/ 1363128 h 6933129"/>
              <a:gd name="connsiteX27902" fmla="*/ 452736 w 12207421"/>
              <a:gd name="connsiteY27902" fmla="*/ 1373002 h 6933129"/>
              <a:gd name="connsiteX27903" fmla="*/ 445681 w 12207421"/>
              <a:gd name="connsiteY27903" fmla="*/ 1375824 h 6933129"/>
              <a:gd name="connsiteX27904" fmla="*/ 440743 w 12207421"/>
              <a:gd name="connsiteY27904" fmla="*/ 1374413 h 6933129"/>
              <a:gd name="connsiteX27905" fmla="*/ 433689 w 12207421"/>
              <a:gd name="connsiteY27905" fmla="*/ 1363833 h 6933129"/>
              <a:gd name="connsiteX27906" fmla="*/ 440743 w 12207421"/>
              <a:gd name="connsiteY27906" fmla="*/ 1356781 h 6933129"/>
              <a:gd name="connsiteX27907" fmla="*/ 10805097 w 12207421"/>
              <a:gd name="connsiteY27907" fmla="*/ 1356523 h 6933129"/>
              <a:gd name="connsiteX27908" fmla="*/ 10813562 w 12207421"/>
              <a:gd name="connsiteY27908" fmla="*/ 1362167 h 6933129"/>
              <a:gd name="connsiteX27909" fmla="*/ 10808624 w 12207421"/>
              <a:gd name="connsiteY27909" fmla="*/ 1370630 h 6933129"/>
              <a:gd name="connsiteX27910" fmla="*/ 10797337 w 12207421"/>
              <a:gd name="connsiteY27910" fmla="*/ 1373452 h 6933129"/>
              <a:gd name="connsiteX27911" fmla="*/ 10795926 w 12207421"/>
              <a:gd name="connsiteY27911" fmla="*/ 1373452 h 6933129"/>
              <a:gd name="connsiteX27912" fmla="*/ 10788872 w 12207421"/>
              <a:gd name="connsiteY27912" fmla="*/ 1367810 h 6933129"/>
              <a:gd name="connsiteX27913" fmla="*/ 10793810 w 12207421"/>
              <a:gd name="connsiteY27913" fmla="*/ 1359345 h 6933129"/>
              <a:gd name="connsiteX27914" fmla="*/ 375843 w 12207421"/>
              <a:gd name="connsiteY27914" fmla="*/ 1353959 h 6933129"/>
              <a:gd name="connsiteX27915" fmla="*/ 384310 w 12207421"/>
              <a:gd name="connsiteY27915" fmla="*/ 1354663 h 6933129"/>
              <a:gd name="connsiteX27916" fmla="*/ 391364 w 12207421"/>
              <a:gd name="connsiteY27916" fmla="*/ 1361717 h 6933129"/>
              <a:gd name="connsiteX27917" fmla="*/ 384310 w 12207421"/>
              <a:gd name="connsiteY27917" fmla="*/ 1368770 h 6933129"/>
              <a:gd name="connsiteX27918" fmla="*/ 375843 w 12207421"/>
              <a:gd name="connsiteY27918" fmla="*/ 1368065 h 6933129"/>
              <a:gd name="connsiteX27919" fmla="*/ 368789 w 12207421"/>
              <a:gd name="connsiteY27919" fmla="*/ 1361012 h 6933129"/>
              <a:gd name="connsiteX27920" fmla="*/ 375843 w 12207421"/>
              <a:gd name="connsiteY27920" fmla="*/ 1353959 h 6933129"/>
              <a:gd name="connsiteX27921" fmla="*/ 309531 w 12207421"/>
              <a:gd name="connsiteY27921" fmla="*/ 1353959 h 6933129"/>
              <a:gd name="connsiteX27922" fmla="*/ 320818 w 12207421"/>
              <a:gd name="connsiteY27922" fmla="*/ 1353959 h 6933129"/>
              <a:gd name="connsiteX27923" fmla="*/ 327873 w 12207421"/>
              <a:gd name="connsiteY27923" fmla="*/ 1361012 h 6933129"/>
              <a:gd name="connsiteX27924" fmla="*/ 320818 w 12207421"/>
              <a:gd name="connsiteY27924" fmla="*/ 1368065 h 6933129"/>
              <a:gd name="connsiteX27925" fmla="*/ 309531 w 12207421"/>
              <a:gd name="connsiteY27925" fmla="*/ 1368065 h 6933129"/>
              <a:gd name="connsiteX27926" fmla="*/ 302477 w 12207421"/>
              <a:gd name="connsiteY27926" fmla="*/ 1361012 h 6933129"/>
              <a:gd name="connsiteX27927" fmla="*/ 309531 w 12207421"/>
              <a:gd name="connsiteY27927" fmla="*/ 1353959 h 6933129"/>
              <a:gd name="connsiteX27928" fmla="*/ 255919 w 12207421"/>
              <a:gd name="connsiteY27928" fmla="*/ 1351138 h 6933129"/>
              <a:gd name="connsiteX27929" fmla="*/ 264383 w 12207421"/>
              <a:gd name="connsiteY27929" fmla="*/ 1356781 h 6933129"/>
              <a:gd name="connsiteX27930" fmla="*/ 259446 w 12207421"/>
              <a:gd name="connsiteY27930" fmla="*/ 1365244 h 6933129"/>
              <a:gd name="connsiteX27931" fmla="*/ 248159 w 12207421"/>
              <a:gd name="connsiteY27931" fmla="*/ 1368065 h 6933129"/>
              <a:gd name="connsiteX27932" fmla="*/ 246748 w 12207421"/>
              <a:gd name="connsiteY27932" fmla="*/ 1368065 h 6933129"/>
              <a:gd name="connsiteX27933" fmla="*/ 239694 w 12207421"/>
              <a:gd name="connsiteY27933" fmla="*/ 1362423 h 6933129"/>
              <a:gd name="connsiteX27934" fmla="*/ 244632 w 12207421"/>
              <a:gd name="connsiteY27934" fmla="*/ 1353959 h 6933129"/>
              <a:gd name="connsiteX27935" fmla="*/ 5771426 w 12207421"/>
              <a:gd name="connsiteY27935" fmla="*/ 1339039 h 6933129"/>
              <a:gd name="connsiteX27936" fmla="*/ 5778481 w 12207421"/>
              <a:gd name="connsiteY27936" fmla="*/ 1346094 h 6933129"/>
              <a:gd name="connsiteX27937" fmla="*/ 5778481 w 12207421"/>
              <a:gd name="connsiteY27937" fmla="*/ 1370788 h 6933129"/>
              <a:gd name="connsiteX27938" fmla="*/ 5771426 w 12207421"/>
              <a:gd name="connsiteY27938" fmla="*/ 1377840 h 6933129"/>
              <a:gd name="connsiteX27939" fmla="*/ 5764372 w 12207421"/>
              <a:gd name="connsiteY27939" fmla="*/ 1370788 h 6933129"/>
              <a:gd name="connsiteX27940" fmla="*/ 5764372 w 12207421"/>
              <a:gd name="connsiteY27940" fmla="*/ 1346094 h 6933129"/>
              <a:gd name="connsiteX27941" fmla="*/ 5771426 w 12207421"/>
              <a:gd name="connsiteY27941" fmla="*/ 1339039 h 6933129"/>
              <a:gd name="connsiteX27942" fmla="*/ 5740386 w 12207421"/>
              <a:gd name="connsiteY27942" fmla="*/ 1317169 h 6933129"/>
              <a:gd name="connsiteX27943" fmla="*/ 5749558 w 12207421"/>
              <a:gd name="connsiteY27943" fmla="*/ 1320698 h 6933129"/>
              <a:gd name="connsiteX27944" fmla="*/ 5746735 w 12207421"/>
              <a:gd name="connsiteY27944" fmla="*/ 1329867 h 6933129"/>
              <a:gd name="connsiteX27945" fmla="*/ 5741092 w 12207421"/>
              <a:gd name="connsiteY27945" fmla="*/ 1332687 h 6933129"/>
              <a:gd name="connsiteX27946" fmla="*/ 5738270 w 12207421"/>
              <a:gd name="connsiteY27946" fmla="*/ 1333395 h 6933129"/>
              <a:gd name="connsiteX27947" fmla="*/ 5731921 w 12207421"/>
              <a:gd name="connsiteY27947" fmla="*/ 1329162 h 6933129"/>
              <a:gd name="connsiteX27948" fmla="*/ 5734743 w 12207421"/>
              <a:gd name="connsiteY27948" fmla="*/ 1319992 h 6933129"/>
              <a:gd name="connsiteX27949" fmla="*/ 4857488 w 12207421"/>
              <a:gd name="connsiteY27949" fmla="*/ 1299629 h 6933129"/>
              <a:gd name="connsiteX27950" fmla="*/ 4867364 w 12207421"/>
              <a:gd name="connsiteY27950" fmla="*/ 1300335 h 6933129"/>
              <a:gd name="connsiteX27951" fmla="*/ 4903342 w 12207421"/>
              <a:gd name="connsiteY27951" fmla="*/ 1339841 h 6933129"/>
              <a:gd name="connsiteX27952" fmla="*/ 4944257 w 12207421"/>
              <a:gd name="connsiteY27952" fmla="*/ 1313034 h 6933129"/>
              <a:gd name="connsiteX27953" fmla="*/ 4954133 w 12207421"/>
              <a:gd name="connsiteY27953" fmla="*/ 1315150 h 6933129"/>
              <a:gd name="connsiteX27954" fmla="*/ 4951312 w 12207421"/>
              <a:gd name="connsiteY27954" fmla="*/ 1323616 h 6933129"/>
              <a:gd name="connsiteX27955" fmla="*/ 4911807 w 12207421"/>
              <a:gd name="connsiteY27955" fmla="*/ 1349718 h 6933129"/>
              <a:gd name="connsiteX27956" fmla="*/ 4940025 w 12207421"/>
              <a:gd name="connsiteY27956" fmla="*/ 1380754 h 6933129"/>
              <a:gd name="connsiteX27957" fmla="*/ 4939319 w 12207421"/>
              <a:gd name="connsiteY27957" fmla="*/ 1390630 h 6933129"/>
              <a:gd name="connsiteX27958" fmla="*/ 4934381 w 12207421"/>
              <a:gd name="connsiteY27958" fmla="*/ 1392747 h 6933129"/>
              <a:gd name="connsiteX27959" fmla="*/ 4929443 w 12207421"/>
              <a:gd name="connsiteY27959" fmla="*/ 1390630 h 6933129"/>
              <a:gd name="connsiteX27960" fmla="*/ 4899814 w 12207421"/>
              <a:gd name="connsiteY27960" fmla="*/ 1358182 h 6933129"/>
              <a:gd name="connsiteX27961" fmla="*/ 4866659 w 12207421"/>
              <a:gd name="connsiteY27961" fmla="*/ 1380049 h 6933129"/>
              <a:gd name="connsiteX27962" fmla="*/ 4863131 w 12207421"/>
              <a:gd name="connsiteY27962" fmla="*/ 1381460 h 6933129"/>
              <a:gd name="connsiteX27963" fmla="*/ 4857488 w 12207421"/>
              <a:gd name="connsiteY27963" fmla="*/ 1377932 h 6933129"/>
              <a:gd name="connsiteX27964" fmla="*/ 4859604 w 12207421"/>
              <a:gd name="connsiteY27964" fmla="*/ 1368057 h 6933129"/>
              <a:gd name="connsiteX27965" fmla="*/ 4890644 w 12207421"/>
              <a:gd name="connsiteY27965" fmla="*/ 1347601 h 6933129"/>
              <a:gd name="connsiteX27966" fmla="*/ 4856783 w 12207421"/>
              <a:gd name="connsiteY27966" fmla="*/ 1309507 h 6933129"/>
              <a:gd name="connsiteX27967" fmla="*/ 4857488 w 12207421"/>
              <a:gd name="connsiteY27967" fmla="*/ 1299629 h 6933129"/>
              <a:gd name="connsiteX27968" fmla="*/ 5356628 w 12207421"/>
              <a:gd name="connsiteY27968" fmla="*/ 1296011 h 6933129"/>
              <a:gd name="connsiteX27969" fmla="*/ 5339698 w 12207421"/>
              <a:gd name="connsiteY27969" fmla="*/ 1302360 h 6933129"/>
              <a:gd name="connsiteX27970" fmla="*/ 5339698 w 12207421"/>
              <a:gd name="connsiteY27970" fmla="*/ 1319289 h 6933129"/>
              <a:gd name="connsiteX27971" fmla="*/ 5360861 w 12207421"/>
              <a:gd name="connsiteY27971" fmla="*/ 1317878 h 6933129"/>
              <a:gd name="connsiteX27972" fmla="*/ 5370031 w 12207421"/>
              <a:gd name="connsiteY27972" fmla="*/ 1302360 h 6933129"/>
              <a:gd name="connsiteX27973" fmla="*/ 5356628 w 12207421"/>
              <a:gd name="connsiteY27973" fmla="*/ 1296011 h 6933129"/>
              <a:gd name="connsiteX27974" fmla="*/ 10562425 w 12207421"/>
              <a:gd name="connsiteY27974" fmla="*/ 1295854 h 6933129"/>
              <a:gd name="connsiteX27975" fmla="*/ 10569480 w 12207421"/>
              <a:gd name="connsiteY27975" fmla="*/ 1302911 h 6933129"/>
              <a:gd name="connsiteX27976" fmla="*/ 10570185 w 12207421"/>
              <a:gd name="connsiteY27976" fmla="*/ 1357228 h 6933129"/>
              <a:gd name="connsiteX27977" fmla="*/ 10587116 w 12207421"/>
              <a:gd name="connsiteY27977" fmla="*/ 1352291 h 6933129"/>
              <a:gd name="connsiteX27978" fmla="*/ 10614628 w 12207421"/>
              <a:gd name="connsiteY27978" fmla="*/ 1367810 h 6933129"/>
              <a:gd name="connsiteX27979" fmla="*/ 10596992 w 12207421"/>
              <a:gd name="connsiteY27979" fmla="*/ 1401671 h 6933129"/>
              <a:gd name="connsiteX27980" fmla="*/ 10579356 w 12207421"/>
              <a:gd name="connsiteY27980" fmla="*/ 1404493 h 6933129"/>
              <a:gd name="connsiteX27981" fmla="*/ 10562425 w 12207421"/>
              <a:gd name="connsiteY27981" fmla="*/ 1403083 h 6933129"/>
              <a:gd name="connsiteX27982" fmla="*/ 10556782 w 12207421"/>
              <a:gd name="connsiteY27982" fmla="*/ 1396027 h 6933129"/>
              <a:gd name="connsiteX27983" fmla="*/ 10555371 w 12207421"/>
              <a:gd name="connsiteY27983" fmla="*/ 1302911 h 6933129"/>
              <a:gd name="connsiteX27984" fmla="*/ 10562425 w 12207421"/>
              <a:gd name="connsiteY27984" fmla="*/ 1295854 h 6933129"/>
              <a:gd name="connsiteX27985" fmla="*/ 7989312 w 12207421"/>
              <a:gd name="connsiteY27985" fmla="*/ 1295295 h 6933129"/>
              <a:gd name="connsiteX27986" fmla="*/ 7963210 w 12207421"/>
              <a:gd name="connsiteY27986" fmla="*/ 1316456 h 6933129"/>
              <a:gd name="connsiteX27987" fmla="*/ 7962505 w 12207421"/>
              <a:gd name="connsiteY27987" fmla="*/ 1336207 h 6933129"/>
              <a:gd name="connsiteX27988" fmla="*/ 7964621 w 12207421"/>
              <a:gd name="connsiteY27988" fmla="*/ 1347495 h 6933129"/>
              <a:gd name="connsiteX27989" fmla="*/ 7999893 w 12207421"/>
              <a:gd name="connsiteY27989" fmla="*/ 1327742 h 6933129"/>
              <a:gd name="connsiteX27990" fmla="*/ 8001304 w 12207421"/>
              <a:gd name="connsiteY27990" fmla="*/ 1305875 h 6933129"/>
              <a:gd name="connsiteX27991" fmla="*/ 7989312 w 12207421"/>
              <a:gd name="connsiteY27991" fmla="*/ 1295295 h 6933129"/>
              <a:gd name="connsiteX27992" fmla="*/ 3261074 w 12207421"/>
              <a:gd name="connsiteY27992" fmla="*/ 1293989 h 6933129"/>
              <a:gd name="connsiteX27993" fmla="*/ 3282237 w 12207421"/>
              <a:gd name="connsiteY27993" fmla="*/ 1305983 h 6933129"/>
              <a:gd name="connsiteX27994" fmla="*/ 3279416 w 12207421"/>
              <a:gd name="connsiteY27994" fmla="*/ 1344079 h 6933129"/>
              <a:gd name="connsiteX27995" fmla="*/ 3271656 w 12207421"/>
              <a:gd name="connsiteY27995" fmla="*/ 1352544 h 6933129"/>
              <a:gd name="connsiteX27996" fmla="*/ 3310455 w 12207421"/>
              <a:gd name="connsiteY27996" fmla="*/ 1350428 h 6933129"/>
              <a:gd name="connsiteX27997" fmla="*/ 3317510 w 12207421"/>
              <a:gd name="connsiteY27997" fmla="*/ 1357481 h 6933129"/>
              <a:gd name="connsiteX27998" fmla="*/ 3312571 w 12207421"/>
              <a:gd name="connsiteY27998" fmla="*/ 1364534 h 6933129"/>
              <a:gd name="connsiteX27999" fmla="*/ 3250493 w 12207421"/>
              <a:gd name="connsiteY27999" fmla="*/ 1367356 h 6933129"/>
              <a:gd name="connsiteX28000" fmla="*/ 3243438 w 12207421"/>
              <a:gd name="connsiteY28000" fmla="*/ 1362418 h 6933129"/>
              <a:gd name="connsiteX28001" fmla="*/ 3246260 w 12207421"/>
              <a:gd name="connsiteY28001" fmla="*/ 1354659 h 6933129"/>
              <a:gd name="connsiteX28002" fmla="*/ 3268834 w 12207421"/>
              <a:gd name="connsiteY28002" fmla="*/ 1335615 h 6933129"/>
              <a:gd name="connsiteX28003" fmla="*/ 3270950 w 12207421"/>
              <a:gd name="connsiteY28003" fmla="*/ 1313038 h 6933129"/>
              <a:gd name="connsiteX28004" fmla="*/ 3260369 w 12207421"/>
              <a:gd name="connsiteY28004" fmla="*/ 1307394 h 6933129"/>
              <a:gd name="connsiteX28005" fmla="*/ 3251198 w 12207421"/>
              <a:gd name="connsiteY28005" fmla="*/ 1309511 h 6933129"/>
              <a:gd name="connsiteX28006" fmla="*/ 3251198 w 12207421"/>
              <a:gd name="connsiteY28006" fmla="*/ 1313744 h 6933129"/>
              <a:gd name="connsiteX28007" fmla="*/ 3244849 w 12207421"/>
              <a:gd name="connsiteY28007" fmla="*/ 1321505 h 6933129"/>
              <a:gd name="connsiteX28008" fmla="*/ 3237089 w 12207421"/>
              <a:gd name="connsiteY28008" fmla="*/ 1315154 h 6933129"/>
              <a:gd name="connsiteX28009" fmla="*/ 3236384 w 12207421"/>
              <a:gd name="connsiteY28009" fmla="*/ 1307394 h 6933129"/>
              <a:gd name="connsiteX28010" fmla="*/ 3238500 w 12207421"/>
              <a:gd name="connsiteY28010" fmla="*/ 1302456 h 6933129"/>
              <a:gd name="connsiteX28011" fmla="*/ 3261074 w 12207421"/>
              <a:gd name="connsiteY28011" fmla="*/ 1293989 h 6933129"/>
              <a:gd name="connsiteX28012" fmla="*/ 5516764 w 12207421"/>
              <a:gd name="connsiteY28012" fmla="*/ 1292486 h 6933129"/>
              <a:gd name="connsiteX28013" fmla="*/ 5524524 w 12207421"/>
              <a:gd name="connsiteY28013" fmla="*/ 1298833 h 6933129"/>
              <a:gd name="connsiteX28014" fmla="*/ 5518175 w 12207421"/>
              <a:gd name="connsiteY28014" fmla="*/ 1306591 h 6933129"/>
              <a:gd name="connsiteX28015" fmla="*/ 5496307 w 12207421"/>
              <a:gd name="connsiteY28015" fmla="*/ 1309412 h 6933129"/>
              <a:gd name="connsiteX28016" fmla="*/ 5495601 w 12207421"/>
              <a:gd name="connsiteY28016" fmla="*/ 1309412 h 6933129"/>
              <a:gd name="connsiteX28017" fmla="*/ 5488547 w 12207421"/>
              <a:gd name="connsiteY28017" fmla="*/ 1303064 h 6933129"/>
              <a:gd name="connsiteX28018" fmla="*/ 5494896 w 12207421"/>
              <a:gd name="connsiteY28018" fmla="*/ 1295306 h 6933129"/>
              <a:gd name="connsiteX28019" fmla="*/ 5758729 w 12207421"/>
              <a:gd name="connsiteY28019" fmla="*/ 1291780 h 6933129"/>
              <a:gd name="connsiteX28020" fmla="*/ 5765078 w 12207421"/>
              <a:gd name="connsiteY28020" fmla="*/ 1295305 h 6933129"/>
              <a:gd name="connsiteX28021" fmla="*/ 5771427 w 12207421"/>
              <a:gd name="connsiteY28021" fmla="*/ 1298127 h 6933129"/>
              <a:gd name="connsiteX28022" fmla="*/ 5770722 w 12207421"/>
              <a:gd name="connsiteY28022" fmla="*/ 1308001 h 6933129"/>
              <a:gd name="connsiteX28023" fmla="*/ 5763667 w 12207421"/>
              <a:gd name="connsiteY28023" fmla="*/ 1310823 h 6933129"/>
              <a:gd name="connsiteX28024" fmla="*/ 5758729 w 12207421"/>
              <a:gd name="connsiteY28024" fmla="*/ 1309412 h 6933129"/>
              <a:gd name="connsiteX28025" fmla="*/ 5751675 w 12207421"/>
              <a:gd name="connsiteY28025" fmla="*/ 1298832 h 6933129"/>
              <a:gd name="connsiteX28026" fmla="*/ 5758729 w 12207421"/>
              <a:gd name="connsiteY28026" fmla="*/ 1291780 h 6933129"/>
              <a:gd name="connsiteX28027" fmla="*/ 4539334 w 12207421"/>
              <a:gd name="connsiteY28027" fmla="*/ 1291157 h 6933129"/>
              <a:gd name="connsiteX28028" fmla="*/ 4549210 w 12207421"/>
              <a:gd name="connsiteY28028" fmla="*/ 1291157 h 6933129"/>
              <a:gd name="connsiteX28029" fmla="*/ 4549210 w 12207421"/>
              <a:gd name="connsiteY28029" fmla="*/ 1301034 h 6933129"/>
              <a:gd name="connsiteX28030" fmla="*/ 4521698 w 12207421"/>
              <a:gd name="connsiteY28030" fmla="*/ 1335601 h 6933129"/>
              <a:gd name="connsiteX28031" fmla="*/ 4552032 w 12207421"/>
              <a:gd name="connsiteY28031" fmla="*/ 1380749 h 6933129"/>
              <a:gd name="connsiteX28032" fmla="*/ 4556970 w 12207421"/>
              <a:gd name="connsiteY28032" fmla="*/ 1404734 h 6933129"/>
              <a:gd name="connsiteX28033" fmla="*/ 4547799 w 12207421"/>
              <a:gd name="connsiteY28033" fmla="*/ 1413200 h 6933129"/>
              <a:gd name="connsiteX28034" fmla="*/ 4545683 w 12207421"/>
              <a:gd name="connsiteY28034" fmla="*/ 1413200 h 6933129"/>
              <a:gd name="connsiteX28035" fmla="*/ 4538629 w 12207421"/>
              <a:gd name="connsiteY28035" fmla="*/ 1408261 h 6933129"/>
              <a:gd name="connsiteX28036" fmla="*/ 4542862 w 12207421"/>
              <a:gd name="connsiteY28036" fmla="*/ 1399092 h 6933129"/>
              <a:gd name="connsiteX28037" fmla="*/ 4539334 w 12207421"/>
              <a:gd name="connsiteY28037" fmla="*/ 1387804 h 6933129"/>
              <a:gd name="connsiteX28038" fmla="*/ 4512527 w 12207421"/>
              <a:gd name="connsiteY28038" fmla="*/ 1347593 h 6933129"/>
              <a:gd name="connsiteX28039" fmla="*/ 4489248 w 12207421"/>
              <a:gd name="connsiteY28039" fmla="*/ 1403323 h 6933129"/>
              <a:gd name="connsiteX28040" fmla="*/ 4482193 w 12207421"/>
              <a:gd name="connsiteY28040" fmla="*/ 1408261 h 6933129"/>
              <a:gd name="connsiteX28041" fmla="*/ 4480077 w 12207421"/>
              <a:gd name="connsiteY28041" fmla="*/ 1408261 h 6933129"/>
              <a:gd name="connsiteX28042" fmla="*/ 4477255 w 12207421"/>
              <a:gd name="connsiteY28042" fmla="*/ 1399797 h 6933129"/>
              <a:gd name="connsiteX28043" fmla="*/ 4505473 w 12207421"/>
              <a:gd name="connsiteY28043" fmla="*/ 1335601 h 6933129"/>
              <a:gd name="connsiteX28044" fmla="*/ 4489248 w 12207421"/>
              <a:gd name="connsiteY28044" fmla="*/ 1311616 h 6933129"/>
              <a:gd name="connsiteX28045" fmla="*/ 4491364 w 12207421"/>
              <a:gd name="connsiteY28045" fmla="*/ 1301740 h 6933129"/>
              <a:gd name="connsiteX28046" fmla="*/ 4501240 w 12207421"/>
              <a:gd name="connsiteY28046" fmla="*/ 1303856 h 6933129"/>
              <a:gd name="connsiteX28047" fmla="*/ 4513938 w 12207421"/>
              <a:gd name="connsiteY28047" fmla="*/ 1322903 h 6933129"/>
              <a:gd name="connsiteX28048" fmla="*/ 4539334 w 12207421"/>
              <a:gd name="connsiteY28048" fmla="*/ 1291157 h 6933129"/>
              <a:gd name="connsiteX28049" fmla="*/ 11090800 w 12207421"/>
              <a:gd name="connsiteY28049" fmla="*/ 1290916 h 6933129"/>
              <a:gd name="connsiteX28050" fmla="*/ 11097855 w 12207421"/>
              <a:gd name="connsiteY28050" fmla="*/ 1294444 h 6933129"/>
              <a:gd name="connsiteX28051" fmla="*/ 11097149 w 12207421"/>
              <a:gd name="connsiteY28051" fmla="*/ 1302205 h 6933129"/>
              <a:gd name="connsiteX28052" fmla="*/ 11055528 w 12207421"/>
              <a:gd name="connsiteY28052" fmla="*/ 1354406 h 6933129"/>
              <a:gd name="connsiteX28053" fmla="*/ 11115491 w 12207421"/>
              <a:gd name="connsiteY28053" fmla="*/ 1355818 h 6933129"/>
              <a:gd name="connsiteX28054" fmla="*/ 11122545 w 12207421"/>
              <a:gd name="connsiteY28054" fmla="*/ 1362873 h 6933129"/>
              <a:gd name="connsiteX28055" fmla="*/ 11115491 w 12207421"/>
              <a:gd name="connsiteY28055" fmla="*/ 1369927 h 6933129"/>
              <a:gd name="connsiteX28056" fmla="*/ 11041419 w 12207421"/>
              <a:gd name="connsiteY28056" fmla="*/ 1368515 h 6933129"/>
              <a:gd name="connsiteX28057" fmla="*/ 11035070 w 12207421"/>
              <a:gd name="connsiteY28057" fmla="*/ 1364283 h 6933129"/>
              <a:gd name="connsiteX28058" fmla="*/ 11035776 w 12207421"/>
              <a:gd name="connsiteY28058" fmla="*/ 1357228 h 6933129"/>
              <a:gd name="connsiteX28059" fmla="*/ 11075986 w 12207421"/>
              <a:gd name="connsiteY28059" fmla="*/ 1307847 h 6933129"/>
              <a:gd name="connsiteX28060" fmla="*/ 11028721 w 12207421"/>
              <a:gd name="connsiteY28060" fmla="*/ 1314198 h 6933129"/>
              <a:gd name="connsiteX28061" fmla="*/ 11020961 w 12207421"/>
              <a:gd name="connsiteY28061" fmla="*/ 1307847 h 6933129"/>
              <a:gd name="connsiteX28062" fmla="*/ 11025900 w 12207421"/>
              <a:gd name="connsiteY28062" fmla="*/ 1299383 h 6933129"/>
              <a:gd name="connsiteX28063" fmla="*/ 13246 w 12207421"/>
              <a:gd name="connsiteY28063" fmla="*/ 1290468 h 6933129"/>
              <a:gd name="connsiteX28064" fmla="*/ 20301 w 12207421"/>
              <a:gd name="connsiteY28064" fmla="*/ 1297523 h 6933129"/>
              <a:gd name="connsiteX28065" fmla="*/ 21006 w 12207421"/>
              <a:gd name="connsiteY28065" fmla="*/ 1351843 h 6933129"/>
              <a:gd name="connsiteX28066" fmla="*/ 37937 w 12207421"/>
              <a:gd name="connsiteY28066" fmla="*/ 1346906 h 6933129"/>
              <a:gd name="connsiteX28067" fmla="*/ 65449 w 12207421"/>
              <a:gd name="connsiteY28067" fmla="*/ 1362423 h 6933129"/>
              <a:gd name="connsiteX28068" fmla="*/ 47813 w 12207421"/>
              <a:gd name="connsiteY28068" fmla="*/ 1396280 h 6933129"/>
              <a:gd name="connsiteX28069" fmla="*/ 30177 w 12207421"/>
              <a:gd name="connsiteY28069" fmla="*/ 1399103 h 6933129"/>
              <a:gd name="connsiteX28070" fmla="*/ 13246 w 12207421"/>
              <a:gd name="connsiteY28070" fmla="*/ 1397691 h 6933129"/>
              <a:gd name="connsiteX28071" fmla="*/ 7603 w 12207421"/>
              <a:gd name="connsiteY28071" fmla="*/ 1390636 h 6933129"/>
              <a:gd name="connsiteX28072" fmla="*/ 6192 w 12207421"/>
              <a:gd name="connsiteY28072" fmla="*/ 1297523 h 6933129"/>
              <a:gd name="connsiteX28073" fmla="*/ 13246 w 12207421"/>
              <a:gd name="connsiteY28073" fmla="*/ 1290468 h 6933129"/>
              <a:gd name="connsiteX28074" fmla="*/ 5693829 w 12207421"/>
              <a:gd name="connsiteY28074" fmla="*/ 1288958 h 6933129"/>
              <a:gd name="connsiteX28075" fmla="*/ 5702296 w 12207421"/>
              <a:gd name="connsiteY28075" fmla="*/ 1289662 h 6933129"/>
              <a:gd name="connsiteX28076" fmla="*/ 5709350 w 12207421"/>
              <a:gd name="connsiteY28076" fmla="*/ 1296716 h 6933129"/>
              <a:gd name="connsiteX28077" fmla="*/ 5702296 w 12207421"/>
              <a:gd name="connsiteY28077" fmla="*/ 1303769 h 6933129"/>
              <a:gd name="connsiteX28078" fmla="*/ 5693829 w 12207421"/>
              <a:gd name="connsiteY28078" fmla="*/ 1303064 h 6933129"/>
              <a:gd name="connsiteX28079" fmla="*/ 5686775 w 12207421"/>
              <a:gd name="connsiteY28079" fmla="*/ 1296011 h 6933129"/>
              <a:gd name="connsiteX28080" fmla="*/ 5693829 w 12207421"/>
              <a:gd name="connsiteY28080" fmla="*/ 1288958 h 6933129"/>
              <a:gd name="connsiteX28081" fmla="*/ 5627517 w 12207421"/>
              <a:gd name="connsiteY28081" fmla="*/ 1288958 h 6933129"/>
              <a:gd name="connsiteX28082" fmla="*/ 5638804 w 12207421"/>
              <a:gd name="connsiteY28082" fmla="*/ 1288958 h 6933129"/>
              <a:gd name="connsiteX28083" fmla="*/ 5645859 w 12207421"/>
              <a:gd name="connsiteY28083" fmla="*/ 1296011 h 6933129"/>
              <a:gd name="connsiteX28084" fmla="*/ 5638804 w 12207421"/>
              <a:gd name="connsiteY28084" fmla="*/ 1303064 h 6933129"/>
              <a:gd name="connsiteX28085" fmla="*/ 5627517 w 12207421"/>
              <a:gd name="connsiteY28085" fmla="*/ 1303064 h 6933129"/>
              <a:gd name="connsiteX28086" fmla="*/ 5620463 w 12207421"/>
              <a:gd name="connsiteY28086" fmla="*/ 1296011 h 6933129"/>
              <a:gd name="connsiteX28087" fmla="*/ 5627517 w 12207421"/>
              <a:gd name="connsiteY28087" fmla="*/ 1288958 h 6933129"/>
              <a:gd name="connsiteX28088" fmla="*/ 4148521 w 12207421"/>
              <a:gd name="connsiteY28088" fmla="*/ 1287635 h 6933129"/>
              <a:gd name="connsiteX28089" fmla="*/ 4143582 w 12207421"/>
              <a:gd name="connsiteY28089" fmla="*/ 1291162 h 6933129"/>
              <a:gd name="connsiteX28090" fmla="*/ 4149226 w 12207421"/>
              <a:gd name="connsiteY28090" fmla="*/ 1310915 h 6933129"/>
              <a:gd name="connsiteX28091" fmla="*/ 4154870 w 12207421"/>
              <a:gd name="connsiteY28091" fmla="*/ 1318676 h 6933129"/>
              <a:gd name="connsiteX28092" fmla="*/ 4160513 w 12207421"/>
              <a:gd name="connsiteY28092" fmla="*/ 1310210 h 6933129"/>
              <a:gd name="connsiteX28093" fmla="*/ 4161924 w 12207421"/>
              <a:gd name="connsiteY28093" fmla="*/ 1290456 h 6933129"/>
              <a:gd name="connsiteX28094" fmla="*/ 4148521 w 12207421"/>
              <a:gd name="connsiteY28094" fmla="*/ 1287635 h 6933129"/>
              <a:gd name="connsiteX28095" fmla="*/ 2727761 w 12207421"/>
              <a:gd name="connsiteY28095" fmla="*/ 1287634 h 6933129"/>
              <a:gd name="connsiteX28096" fmla="*/ 2752451 w 12207421"/>
              <a:gd name="connsiteY28096" fmla="*/ 1317971 h 6933129"/>
              <a:gd name="connsiteX28097" fmla="*/ 2747513 w 12207421"/>
              <a:gd name="connsiteY28097" fmla="*/ 1333491 h 6933129"/>
              <a:gd name="connsiteX28098" fmla="*/ 2743986 w 12207421"/>
              <a:gd name="connsiteY28098" fmla="*/ 1341956 h 6933129"/>
              <a:gd name="connsiteX28099" fmla="*/ 2767266 w 12207421"/>
              <a:gd name="connsiteY28099" fmla="*/ 1331374 h 6933129"/>
              <a:gd name="connsiteX28100" fmla="*/ 2777142 w 12207421"/>
              <a:gd name="connsiteY28100" fmla="*/ 1332080 h 6933129"/>
              <a:gd name="connsiteX28101" fmla="*/ 2776436 w 12207421"/>
              <a:gd name="connsiteY28101" fmla="*/ 1341956 h 6933129"/>
              <a:gd name="connsiteX28102" fmla="*/ 2737637 w 12207421"/>
              <a:gd name="connsiteY28102" fmla="*/ 1356769 h 6933129"/>
              <a:gd name="connsiteX28103" fmla="*/ 2730583 w 12207421"/>
              <a:gd name="connsiteY28103" fmla="*/ 1351831 h 6933129"/>
              <a:gd name="connsiteX28104" fmla="*/ 2734110 w 12207421"/>
              <a:gd name="connsiteY28104" fmla="*/ 1327846 h 6933129"/>
              <a:gd name="connsiteX28105" fmla="*/ 2737637 w 12207421"/>
              <a:gd name="connsiteY28105" fmla="*/ 1316560 h 6933129"/>
              <a:gd name="connsiteX28106" fmla="*/ 2725645 w 12207421"/>
              <a:gd name="connsiteY28106" fmla="*/ 1301038 h 6933129"/>
              <a:gd name="connsiteX28107" fmla="*/ 2710125 w 12207421"/>
              <a:gd name="connsiteY28107" fmla="*/ 1313032 h 6933129"/>
              <a:gd name="connsiteX28108" fmla="*/ 2702365 w 12207421"/>
              <a:gd name="connsiteY28108" fmla="*/ 1318676 h 6933129"/>
              <a:gd name="connsiteX28109" fmla="*/ 2696722 w 12207421"/>
              <a:gd name="connsiteY28109" fmla="*/ 1310915 h 6933129"/>
              <a:gd name="connsiteX28110" fmla="*/ 2727761 w 12207421"/>
              <a:gd name="connsiteY28110" fmla="*/ 1287634 h 6933129"/>
              <a:gd name="connsiteX28111" fmla="*/ 2619828 w 12207421"/>
              <a:gd name="connsiteY28111" fmla="*/ 1286928 h 6933129"/>
              <a:gd name="connsiteX28112" fmla="*/ 2631821 w 12207421"/>
              <a:gd name="connsiteY28112" fmla="*/ 1294689 h 6933129"/>
              <a:gd name="connsiteX28113" fmla="*/ 2628294 w 12207421"/>
              <a:gd name="connsiteY28113" fmla="*/ 1303859 h 6933129"/>
              <a:gd name="connsiteX28114" fmla="*/ 2636759 w 12207421"/>
              <a:gd name="connsiteY28114" fmla="*/ 1363116 h 6933129"/>
              <a:gd name="connsiteX28115" fmla="*/ 2673442 w 12207421"/>
              <a:gd name="connsiteY28115" fmla="*/ 1345481 h 6933129"/>
              <a:gd name="connsiteX28116" fmla="*/ 2695311 w 12207421"/>
              <a:gd name="connsiteY28116" fmla="*/ 1363822 h 6933129"/>
              <a:gd name="connsiteX28117" fmla="*/ 2693900 w 12207421"/>
              <a:gd name="connsiteY28117" fmla="*/ 1399092 h 6933129"/>
              <a:gd name="connsiteX28118" fmla="*/ 2648752 w 12207421"/>
              <a:gd name="connsiteY28118" fmla="*/ 1425194 h 6933129"/>
              <a:gd name="connsiteX28119" fmla="*/ 2643108 w 12207421"/>
              <a:gd name="connsiteY28119" fmla="*/ 1431543 h 6933129"/>
              <a:gd name="connsiteX28120" fmla="*/ 2641697 w 12207421"/>
              <a:gd name="connsiteY28120" fmla="*/ 1431543 h 6933129"/>
              <a:gd name="connsiteX28121" fmla="*/ 2634643 w 12207421"/>
              <a:gd name="connsiteY28121" fmla="*/ 1426605 h 6933129"/>
              <a:gd name="connsiteX28122" fmla="*/ 2629705 w 12207421"/>
              <a:gd name="connsiteY28122" fmla="*/ 1402619 h 6933129"/>
              <a:gd name="connsiteX28123" fmla="*/ 2612069 w 12207421"/>
              <a:gd name="connsiteY28123" fmla="*/ 1294689 h 6933129"/>
              <a:gd name="connsiteX28124" fmla="*/ 2614185 w 12207421"/>
              <a:gd name="connsiteY28124" fmla="*/ 1289045 h 6933129"/>
              <a:gd name="connsiteX28125" fmla="*/ 2619828 w 12207421"/>
              <a:gd name="connsiteY28125" fmla="*/ 1286928 h 6933129"/>
              <a:gd name="connsiteX28126" fmla="*/ 5573905 w 12207421"/>
              <a:gd name="connsiteY28126" fmla="*/ 1286137 h 6933129"/>
              <a:gd name="connsiteX28127" fmla="*/ 5582369 w 12207421"/>
              <a:gd name="connsiteY28127" fmla="*/ 1291780 h 6933129"/>
              <a:gd name="connsiteX28128" fmla="*/ 5577432 w 12207421"/>
              <a:gd name="connsiteY28128" fmla="*/ 1300243 h 6933129"/>
              <a:gd name="connsiteX28129" fmla="*/ 5566145 w 12207421"/>
              <a:gd name="connsiteY28129" fmla="*/ 1303064 h 6933129"/>
              <a:gd name="connsiteX28130" fmla="*/ 5564734 w 12207421"/>
              <a:gd name="connsiteY28130" fmla="*/ 1303064 h 6933129"/>
              <a:gd name="connsiteX28131" fmla="*/ 5557680 w 12207421"/>
              <a:gd name="connsiteY28131" fmla="*/ 1297422 h 6933129"/>
              <a:gd name="connsiteX28132" fmla="*/ 5562618 w 12207421"/>
              <a:gd name="connsiteY28132" fmla="*/ 1288958 h 6933129"/>
              <a:gd name="connsiteX28133" fmla="*/ 541620 w 12207421"/>
              <a:gd name="connsiteY28133" fmla="*/ 1285530 h 6933129"/>
              <a:gd name="connsiteX28134" fmla="*/ 548674 w 12207421"/>
              <a:gd name="connsiteY28134" fmla="*/ 1289057 h 6933129"/>
              <a:gd name="connsiteX28135" fmla="*/ 547968 w 12207421"/>
              <a:gd name="connsiteY28135" fmla="*/ 1296818 h 6933129"/>
              <a:gd name="connsiteX28136" fmla="*/ 506347 w 12207421"/>
              <a:gd name="connsiteY28136" fmla="*/ 1349022 h 6933129"/>
              <a:gd name="connsiteX28137" fmla="*/ 566311 w 12207421"/>
              <a:gd name="connsiteY28137" fmla="*/ 1350433 h 6933129"/>
              <a:gd name="connsiteX28138" fmla="*/ 573365 w 12207421"/>
              <a:gd name="connsiteY28138" fmla="*/ 1357487 h 6933129"/>
              <a:gd name="connsiteX28139" fmla="*/ 566311 w 12207421"/>
              <a:gd name="connsiteY28139" fmla="*/ 1364540 h 6933129"/>
              <a:gd name="connsiteX28140" fmla="*/ 492238 w 12207421"/>
              <a:gd name="connsiteY28140" fmla="*/ 1363129 h 6933129"/>
              <a:gd name="connsiteX28141" fmla="*/ 485889 w 12207421"/>
              <a:gd name="connsiteY28141" fmla="*/ 1358896 h 6933129"/>
              <a:gd name="connsiteX28142" fmla="*/ 486595 w 12207421"/>
              <a:gd name="connsiteY28142" fmla="*/ 1351844 h 6933129"/>
              <a:gd name="connsiteX28143" fmla="*/ 526805 w 12207421"/>
              <a:gd name="connsiteY28143" fmla="*/ 1302462 h 6933129"/>
              <a:gd name="connsiteX28144" fmla="*/ 479540 w 12207421"/>
              <a:gd name="connsiteY28144" fmla="*/ 1308812 h 6933129"/>
              <a:gd name="connsiteX28145" fmla="*/ 471780 w 12207421"/>
              <a:gd name="connsiteY28145" fmla="*/ 1302462 h 6933129"/>
              <a:gd name="connsiteX28146" fmla="*/ 476719 w 12207421"/>
              <a:gd name="connsiteY28146" fmla="*/ 1293995 h 6933129"/>
              <a:gd name="connsiteX28147" fmla="*/ 3153142 w 12207421"/>
              <a:gd name="connsiteY28147" fmla="*/ 1277763 h 6933129"/>
              <a:gd name="connsiteX28148" fmla="*/ 3186298 w 12207421"/>
              <a:gd name="connsiteY28148" fmla="*/ 1277763 h 6933129"/>
              <a:gd name="connsiteX28149" fmla="*/ 3193352 w 12207421"/>
              <a:gd name="connsiteY28149" fmla="*/ 1284818 h 6933129"/>
              <a:gd name="connsiteX28150" fmla="*/ 3186298 w 12207421"/>
              <a:gd name="connsiteY28150" fmla="*/ 1291874 h 6933129"/>
              <a:gd name="connsiteX28151" fmla="*/ 3153142 w 12207421"/>
              <a:gd name="connsiteY28151" fmla="*/ 1291874 h 6933129"/>
              <a:gd name="connsiteX28152" fmla="*/ 3146088 w 12207421"/>
              <a:gd name="connsiteY28152" fmla="*/ 1284818 h 6933129"/>
              <a:gd name="connsiteX28153" fmla="*/ 3153142 w 12207421"/>
              <a:gd name="connsiteY28153" fmla="*/ 1277763 h 6933129"/>
              <a:gd name="connsiteX28154" fmla="*/ 4743207 w 12207421"/>
              <a:gd name="connsiteY28154" fmla="*/ 1274227 h 6933129"/>
              <a:gd name="connsiteX28155" fmla="*/ 4748145 w 12207421"/>
              <a:gd name="connsiteY28155" fmla="*/ 1277049 h 6933129"/>
              <a:gd name="connsiteX28156" fmla="*/ 4749556 w 12207421"/>
              <a:gd name="connsiteY28156" fmla="*/ 1282692 h 6933129"/>
              <a:gd name="connsiteX28157" fmla="*/ 4711462 w 12207421"/>
              <a:gd name="connsiteY28157" fmla="*/ 1349003 h 6933129"/>
              <a:gd name="connsiteX28158" fmla="*/ 4677601 w 12207421"/>
              <a:gd name="connsiteY28158" fmla="*/ 1406850 h 6933129"/>
              <a:gd name="connsiteX28159" fmla="*/ 4746029 w 12207421"/>
              <a:gd name="connsiteY28159" fmla="*/ 1365230 h 6933129"/>
              <a:gd name="connsiteX28160" fmla="*/ 4755199 w 12207421"/>
              <a:gd name="connsiteY28160" fmla="*/ 1360997 h 6933129"/>
              <a:gd name="connsiteX28161" fmla="*/ 4759432 w 12207421"/>
              <a:gd name="connsiteY28161" fmla="*/ 1370168 h 6933129"/>
              <a:gd name="connsiteX28162" fmla="*/ 4685361 w 12207421"/>
              <a:gd name="connsiteY28162" fmla="*/ 1422370 h 6933129"/>
              <a:gd name="connsiteX28163" fmla="*/ 4667725 w 12207421"/>
              <a:gd name="connsiteY28163" fmla="*/ 1420254 h 6933129"/>
              <a:gd name="connsiteX28164" fmla="*/ 4662787 w 12207421"/>
              <a:gd name="connsiteY28164" fmla="*/ 1411788 h 6933129"/>
              <a:gd name="connsiteX28165" fmla="*/ 4700880 w 12207421"/>
              <a:gd name="connsiteY28165" fmla="*/ 1339834 h 6933129"/>
              <a:gd name="connsiteX28166" fmla="*/ 4734036 w 12207421"/>
              <a:gd name="connsiteY28166" fmla="*/ 1288335 h 6933129"/>
              <a:gd name="connsiteX28167" fmla="*/ 4679717 w 12207421"/>
              <a:gd name="connsiteY28167" fmla="*/ 1289746 h 6933129"/>
              <a:gd name="connsiteX28168" fmla="*/ 4671957 w 12207421"/>
              <a:gd name="connsiteY28168" fmla="*/ 1283397 h 6933129"/>
              <a:gd name="connsiteX28169" fmla="*/ 4678306 w 12207421"/>
              <a:gd name="connsiteY28169" fmla="*/ 1275638 h 6933129"/>
              <a:gd name="connsiteX28170" fmla="*/ 4743207 w 12207421"/>
              <a:gd name="connsiteY28170" fmla="*/ 1274227 h 6933129"/>
              <a:gd name="connsiteX28171" fmla="*/ 4625399 w 12207421"/>
              <a:gd name="connsiteY28171" fmla="*/ 1258707 h 6933129"/>
              <a:gd name="connsiteX28172" fmla="*/ 4633864 w 12207421"/>
              <a:gd name="connsiteY28172" fmla="*/ 1262940 h 6933129"/>
              <a:gd name="connsiteX28173" fmla="*/ 4651500 w 12207421"/>
              <a:gd name="connsiteY28173" fmla="*/ 1360291 h 6933129"/>
              <a:gd name="connsiteX28174" fmla="*/ 4645152 w 12207421"/>
              <a:gd name="connsiteY28174" fmla="*/ 1403323 h 6933129"/>
              <a:gd name="connsiteX28175" fmla="*/ 4609880 w 12207421"/>
              <a:gd name="connsiteY28175" fmla="*/ 1432952 h 6933129"/>
              <a:gd name="connsiteX28176" fmla="*/ 4609174 w 12207421"/>
              <a:gd name="connsiteY28176" fmla="*/ 1432952 h 6933129"/>
              <a:gd name="connsiteX28177" fmla="*/ 4604942 w 12207421"/>
              <a:gd name="connsiteY28177" fmla="*/ 1431541 h 6933129"/>
              <a:gd name="connsiteX28178" fmla="*/ 4595065 w 12207421"/>
              <a:gd name="connsiteY28178" fmla="*/ 1399091 h 6933129"/>
              <a:gd name="connsiteX28179" fmla="*/ 4604236 w 12207421"/>
              <a:gd name="connsiteY28179" fmla="*/ 1394858 h 6933129"/>
              <a:gd name="connsiteX28180" fmla="*/ 4607058 w 12207421"/>
              <a:gd name="connsiteY28180" fmla="*/ 1404029 h 6933129"/>
              <a:gd name="connsiteX28181" fmla="*/ 4609880 w 12207421"/>
              <a:gd name="connsiteY28181" fmla="*/ 1418843 h 6933129"/>
              <a:gd name="connsiteX28182" fmla="*/ 4631043 w 12207421"/>
              <a:gd name="connsiteY28182" fmla="*/ 1398385 h 6933129"/>
              <a:gd name="connsiteX28183" fmla="*/ 4636686 w 12207421"/>
              <a:gd name="connsiteY28183" fmla="*/ 1360997 h 6933129"/>
              <a:gd name="connsiteX28184" fmla="*/ 4632453 w 12207421"/>
              <a:gd name="connsiteY28184" fmla="*/ 1315143 h 6933129"/>
              <a:gd name="connsiteX28185" fmla="*/ 4625399 w 12207421"/>
              <a:gd name="connsiteY28185" fmla="*/ 1328546 h 6933129"/>
              <a:gd name="connsiteX28186" fmla="*/ 4606352 w 12207421"/>
              <a:gd name="connsiteY28186" fmla="*/ 1334190 h 6933129"/>
              <a:gd name="connsiteX28187" fmla="*/ 4584483 w 12207421"/>
              <a:gd name="connsiteY28187" fmla="*/ 1319376 h 6933129"/>
              <a:gd name="connsiteX28188" fmla="*/ 4579544 w 12207421"/>
              <a:gd name="connsiteY28188" fmla="*/ 1279871 h 6933129"/>
              <a:gd name="connsiteX28189" fmla="*/ 4587304 w 12207421"/>
              <a:gd name="connsiteY28189" fmla="*/ 1273522 h 6933129"/>
              <a:gd name="connsiteX28190" fmla="*/ 4593654 w 12207421"/>
              <a:gd name="connsiteY28190" fmla="*/ 1281282 h 6933129"/>
              <a:gd name="connsiteX28191" fmla="*/ 4596476 w 12207421"/>
              <a:gd name="connsiteY28191" fmla="*/ 1312321 h 6933129"/>
              <a:gd name="connsiteX28192" fmla="*/ 4608469 w 12207421"/>
              <a:gd name="connsiteY28192" fmla="*/ 1320081 h 6933129"/>
              <a:gd name="connsiteX28193" fmla="*/ 4615523 w 12207421"/>
              <a:gd name="connsiteY28193" fmla="*/ 1317965 h 6933129"/>
              <a:gd name="connsiteX28194" fmla="*/ 4619756 w 12207421"/>
              <a:gd name="connsiteY28194" fmla="*/ 1309499 h 6933129"/>
              <a:gd name="connsiteX28195" fmla="*/ 4620461 w 12207421"/>
              <a:gd name="connsiteY28195" fmla="*/ 1267172 h 6933129"/>
              <a:gd name="connsiteX28196" fmla="*/ 4625399 w 12207421"/>
              <a:gd name="connsiteY28196" fmla="*/ 1258707 h 6933129"/>
              <a:gd name="connsiteX28197" fmla="*/ 3394403 w 12207421"/>
              <a:gd name="connsiteY28197" fmla="*/ 1255890 h 6933129"/>
              <a:gd name="connsiteX28198" fmla="*/ 3371829 w 12207421"/>
              <a:gd name="connsiteY28198" fmla="*/ 1268589 h 6933129"/>
              <a:gd name="connsiteX28199" fmla="*/ 3367596 w 12207421"/>
              <a:gd name="connsiteY28199" fmla="*/ 1291167 h 6933129"/>
              <a:gd name="connsiteX28200" fmla="*/ 3371124 w 12207421"/>
              <a:gd name="connsiteY28200" fmla="*/ 1289756 h 6933129"/>
              <a:gd name="connsiteX28201" fmla="*/ 3373946 w 12207421"/>
              <a:gd name="connsiteY28201" fmla="*/ 1289049 h 6933129"/>
              <a:gd name="connsiteX28202" fmla="*/ 3380294 w 12207421"/>
              <a:gd name="connsiteY28202" fmla="*/ 1292577 h 6933129"/>
              <a:gd name="connsiteX28203" fmla="*/ 3400047 w 12207421"/>
              <a:gd name="connsiteY28203" fmla="*/ 1281995 h 6933129"/>
              <a:gd name="connsiteX28204" fmla="*/ 3402163 w 12207421"/>
              <a:gd name="connsiteY28204" fmla="*/ 1265062 h 6933129"/>
              <a:gd name="connsiteX28205" fmla="*/ 3394403 w 12207421"/>
              <a:gd name="connsiteY28205" fmla="*/ 1255890 h 6933129"/>
              <a:gd name="connsiteX28206" fmla="*/ 3227919 w 12207421"/>
              <a:gd name="connsiteY28206" fmla="*/ 1253071 h 6933129"/>
              <a:gd name="connsiteX28207" fmla="*/ 3313983 w 12207421"/>
              <a:gd name="connsiteY28207" fmla="*/ 1258008 h 6933129"/>
              <a:gd name="connsiteX28208" fmla="*/ 3320332 w 12207421"/>
              <a:gd name="connsiteY28208" fmla="*/ 1265769 h 6933129"/>
              <a:gd name="connsiteX28209" fmla="*/ 3313277 w 12207421"/>
              <a:gd name="connsiteY28209" fmla="*/ 1272119 h 6933129"/>
              <a:gd name="connsiteX28210" fmla="*/ 3312572 w 12207421"/>
              <a:gd name="connsiteY28210" fmla="*/ 1272119 h 6933129"/>
              <a:gd name="connsiteX28211" fmla="*/ 3226508 w 12207421"/>
              <a:gd name="connsiteY28211" fmla="*/ 1267180 h 6933129"/>
              <a:gd name="connsiteX28212" fmla="*/ 3220159 w 12207421"/>
              <a:gd name="connsiteY28212" fmla="*/ 1259419 h 6933129"/>
              <a:gd name="connsiteX28213" fmla="*/ 3227919 w 12207421"/>
              <a:gd name="connsiteY28213" fmla="*/ 1253071 h 6933129"/>
              <a:gd name="connsiteX28214" fmla="*/ 3177128 w 12207421"/>
              <a:gd name="connsiteY28214" fmla="*/ 1252366 h 6933129"/>
              <a:gd name="connsiteX28215" fmla="*/ 3184888 w 12207421"/>
              <a:gd name="connsiteY28215" fmla="*/ 1258713 h 6933129"/>
              <a:gd name="connsiteX28216" fmla="*/ 3178539 w 12207421"/>
              <a:gd name="connsiteY28216" fmla="*/ 1266475 h 6933129"/>
              <a:gd name="connsiteX28217" fmla="*/ 3151026 w 12207421"/>
              <a:gd name="connsiteY28217" fmla="*/ 1269296 h 6933129"/>
              <a:gd name="connsiteX28218" fmla="*/ 3150320 w 12207421"/>
              <a:gd name="connsiteY28218" fmla="*/ 1269296 h 6933129"/>
              <a:gd name="connsiteX28219" fmla="*/ 3143266 w 12207421"/>
              <a:gd name="connsiteY28219" fmla="*/ 1262946 h 6933129"/>
              <a:gd name="connsiteX28220" fmla="*/ 3149615 w 12207421"/>
              <a:gd name="connsiteY28220" fmla="*/ 1255187 h 6933129"/>
              <a:gd name="connsiteX28221" fmla="*/ 4068100 w 12207421"/>
              <a:gd name="connsiteY28221" fmla="*/ 1249539 h 6933129"/>
              <a:gd name="connsiteX28222" fmla="*/ 4077977 w 12207421"/>
              <a:gd name="connsiteY28222" fmla="*/ 1249539 h 6933129"/>
              <a:gd name="connsiteX28223" fmla="*/ 4077977 w 12207421"/>
              <a:gd name="connsiteY28223" fmla="*/ 1259415 h 6933129"/>
              <a:gd name="connsiteX28224" fmla="*/ 4076566 w 12207421"/>
              <a:gd name="connsiteY28224" fmla="*/ 1272820 h 6933129"/>
              <a:gd name="connsiteX28225" fmla="*/ 4077977 w 12207421"/>
              <a:gd name="connsiteY28225" fmla="*/ 1286930 h 6933129"/>
              <a:gd name="connsiteX28226" fmla="*/ 4097729 w 12207421"/>
              <a:gd name="connsiteY28226" fmla="*/ 1278464 h 6933129"/>
              <a:gd name="connsiteX28227" fmla="*/ 4107605 w 12207421"/>
              <a:gd name="connsiteY28227" fmla="*/ 1275643 h 6933129"/>
              <a:gd name="connsiteX28228" fmla="*/ 4110427 w 12207421"/>
              <a:gd name="connsiteY28228" fmla="*/ 1285519 h 6933129"/>
              <a:gd name="connsiteX28229" fmla="*/ 4080093 w 12207421"/>
              <a:gd name="connsiteY28229" fmla="*/ 1301040 h 6933129"/>
              <a:gd name="connsiteX28230" fmla="*/ 4082209 w 12207421"/>
              <a:gd name="connsiteY28230" fmla="*/ 1320088 h 6933129"/>
              <a:gd name="connsiteX28231" fmla="*/ 4075861 w 12207421"/>
              <a:gd name="connsiteY28231" fmla="*/ 1327847 h 6933129"/>
              <a:gd name="connsiteX28232" fmla="*/ 4075155 w 12207421"/>
              <a:gd name="connsiteY28232" fmla="*/ 1327847 h 6933129"/>
              <a:gd name="connsiteX28233" fmla="*/ 4068100 w 12207421"/>
              <a:gd name="connsiteY28233" fmla="*/ 1321499 h 6933129"/>
              <a:gd name="connsiteX28234" fmla="*/ 4065984 w 12207421"/>
              <a:gd name="connsiteY28234" fmla="*/ 1302450 h 6933129"/>
              <a:gd name="connsiteX28235" fmla="*/ 4053991 w 12207421"/>
              <a:gd name="connsiteY28235" fmla="*/ 1307389 h 6933129"/>
              <a:gd name="connsiteX28236" fmla="*/ 4049053 w 12207421"/>
              <a:gd name="connsiteY28236" fmla="*/ 1308800 h 6933129"/>
              <a:gd name="connsiteX28237" fmla="*/ 4043409 w 12207421"/>
              <a:gd name="connsiteY28237" fmla="*/ 1306684 h 6933129"/>
              <a:gd name="connsiteX28238" fmla="*/ 4044115 w 12207421"/>
              <a:gd name="connsiteY28238" fmla="*/ 1296807 h 6933129"/>
              <a:gd name="connsiteX28239" fmla="*/ 4063867 w 12207421"/>
              <a:gd name="connsiteY28239" fmla="*/ 1288340 h 6933129"/>
              <a:gd name="connsiteX28240" fmla="*/ 4062456 w 12207421"/>
              <a:gd name="connsiteY28240" fmla="*/ 1274231 h 6933129"/>
              <a:gd name="connsiteX28241" fmla="*/ 4068100 w 12207421"/>
              <a:gd name="connsiteY28241" fmla="*/ 1249539 h 6933129"/>
              <a:gd name="connsiteX28242" fmla="*/ 4460326 w 12207421"/>
              <a:gd name="connsiteY28242" fmla="*/ 1245303 h 6933129"/>
              <a:gd name="connsiteX28243" fmla="*/ 4462442 w 12207421"/>
              <a:gd name="connsiteY28243" fmla="*/ 1255179 h 6933129"/>
              <a:gd name="connsiteX28244" fmla="*/ 4441279 w 12207421"/>
              <a:gd name="connsiteY28244" fmla="*/ 1431540 h 6933129"/>
              <a:gd name="connsiteX28245" fmla="*/ 4456799 w 12207421"/>
              <a:gd name="connsiteY28245" fmla="*/ 1459053 h 6933129"/>
              <a:gd name="connsiteX28246" fmla="*/ 4482194 w 12207421"/>
              <a:gd name="connsiteY28246" fmla="*/ 1467517 h 6933129"/>
              <a:gd name="connsiteX28247" fmla="*/ 4490660 w 12207421"/>
              <a:gd name="connsiteY28247" fmla="*/ 1472456 h 6933129"/>
              <a:gd name="connsiteX28248" fmla="*/ 4485721 w 12207421"/>
              <a:gd name="connsiteY28248" fmla="*/ 1480921 h 6933129"/>
              <a:gd name="connsiteX28249" fmla="*/ 4477256 w 12207421"/>
              <a:gd name="connsiteY28249" fmla="*/ 1481626 h 6933129"/>
              <a:gd name="connsiteX28250" fmla="*/ 4446922 w 12207421"/>
              <a:gd name="connsiteY28250" fmla="*/ 1468224 h 6933129"/>
              <a:gd name="connsiteX28251" fmla="*/ 4427874 w 12207421"/>
              <a:gd name="connsiteY28251" fmla="*/ 1435773 h 6933129"/>
              <a:gd name="connsiteX28252" fmla="*/ 4450449 w 12207421"/>
              <a:gd name="connsiteY28252" fmla="*/ 1247420 h 6933129"/>
              <a:gd name="connsiteX28253" fmla="*/ 4460326 w 12207421"/>
              <a:gd name="connsiteY28253" fmla="*/ 1245303 h 6933129"/>
              <a:gd name="connsiteX28254" fmla="*/ 1768393 w 12207421"/>
              <a:gd name="connsiteY28254" fmla="*/ 1240377 h 6933129"/>
              <a:gd name="connsiteX28255" fmla="*/ 1812838 w 12207421"/>
              <a:gd name="connsiteY28255" fmla="*/ 1240377 h 6933129"/>
              <a:gd name="connsiteX28256" fmla="*/ 1819892 w 12207421"/>
              <a:gd name="connsiteY28256" fmla="*/ 1247432 h 6933129"/>
              <a:gd name="connsiteX28257" fmla="*/ 1812838 w 12207421"/>
              <a:gd name="connsiteY28257" fmla="*/ 1254487 h 6933129"/>
              <a:gd name="connsiteX28258" fmla="*/ 1768393 w 12207421"/>
              <a:gd name="connsiteY28258" fmla="*/ 1254487 h 6933129"/>
              <a:gd name="connsiteX28259" fmla="*/ 1761339 w 12207421"/>
              <a:gd name="connsiteY28259" fmla="*/ 1247432 h 6933129"/>
              <a:gd name="connsiteX28260" fmla="*/ 1768393 w 12207421"/>
              <a:gd name="connsiteY28260" fmla="*/ 1240377 h 6933129"/>
              <a:gd name="connsiteX28261" fmla="*/ 10175474 w 12207421"/>
              <a:gd name="connsiteY28261" fmla="*/ 1234628 h 6933129"/>
              <a:gd name="connsiteX28262" fmla="*/ 10185350 w 12207421"/>
              <a:gd name="connsiteY28262" fmla="*/ 1235334 h 6933129"/>
              <a:gd name="connsiteX28263" fmla="*/ 10221328 w 12207421"/>
              <a:gd name="connsiteY28263" fmla="*/ 1274840 h 6933129"/>
              <a:gd name="connsiteX28264" fmla="*/ 10262243 w 12207421"/>
              <a:gd name="connsiteY28264" fmla="*/ 1248033 h 6933129"/>
              <a:gd name="connsiteX28265" fmla="*/ 10272119 w 12207421"/>
              <a:gd name="connsiteY28265" fmla="*/ 1250149 h 6933129"/>
              <a:gd name="connsiteX28266" fmla="*/ 10269298 w 12207421"/>
              <a:gd name="connsiteY28266" fmla="*/ 1258615 h 6933129"/>
              <a:gd name="connsiteX28267" fmla="*/ 10229793 w 12207421"/>
              <a:gd name="connsiteY28267" fmla="*/ 1284717 h 6933129"/>
              <a:gd name="connsiteX28268" fmla="*/ 10258011 w 12207421"/>
              <a:gd name="connsiteY28268" fmla="*/ 1315753 h 6933129"/>
              <a:gd name="connsiteX28269" fmla="*/ 10257305 w 12207421"/>
              <a:gd name="connsiteY28269" fmla="*/ 1325629 h 6933129"/>
              <a:gd name="connsiteX28270" fmla="*/ 10252367 w 12207421"/>
              <a:gd name="connsiteY28270" fmla="*/ 1327746 h 6933129"/>
              <a:gd name="connsiteX28271" fmla="*/ 10247429 w 12207421"/>
              <a:gd name="connsiteY28271" fmla="*/ 1325629 h 6933129"/>
              <a:gd name="connsiteX28272" fmla="*/ 10217800 w 12207421"/>
              <a:gd name="connsiteY28272" fmla="*/ 1293181 h 6933129"/>
              <a:gd name="connsiteX28273" fmla="*/ 10184645 w 12207421"/>
              <a:gd name="connsiteY28273" fmla="*/ 1315048 h 6933129"/>
              <a:gd name="connsiteX28274" fmla="*/ 10181117 w 12207421"/>
              <a:gd name="connsiteY28274" fmla="*/ 1316459 h 6933129"/>
              <a:gd name="connsiteX28275" fmla="*/ 10175474 w 12207421"/>
              <a:gd name="connsiteY28275" fmla="*/ 1312931 h 6933129"/>
              <a:gd name="connsiteX28276" fmla="*/ 10177590 w 12207421"/>
              <a:gd name="connsiteY28276" fmla="*/ 1303056 h 6933129"/>
              <a:gd name="connsiteX28277" fmla="*/ 10208630 w 12207421"/>
              <a:gd name="connsiteY28277" fmla="*/ 1282600 h 6933129"/>
              <a:gd name="connsiteX28278" fmla="*/ 10174769 w 12207421"/>
              <a:gd name="connsiteY28278" fmla="*/ 1244506 h 6933129"/>
              <a:gd name="connsiteX28279" fmla="*/ 10175474 w 12207421"/>
              <a:gd name="connsiteY28279" fmla="*/ 1234628 h 6933129"/>
              <a:gd name="connsiteX28280" fmla="*/ 3087536 w 12207421"/>
              <a:gd name="connsiteY28280" fmla="*/ 1229790 h 6933129"/>
              <a:gd name="connsiteX28281" fmla="*/ 3062845 w 12207421"/>
              <a:gd name="connsiteY28281" fmla="*/ 1287640 h 6933129"/>
              <a:gd name="connsiteX28282" fmla="*/ 3106583 w 12207421"/>
              <a:gd name="connsiteY28282" fmla="*/ 1289756 h 6933129"/>
              <a:gd name="connsiteX28283" fmla="*/ 8579060 w 12207421"/>
              <a:gd name="connsiteY28283" fmla="*/ 1228988 h 6933129"/>
              <a:gd name="connsiteX28284" fmla="*/ 8600223 w 12207421"/>
              <a:gd name="connsiteY28284" fmla="*/ 1240982 h 6933129"/>
              <a:gd name="connsiteX28285" fmla="*/ 8597402 w 12207421"/>
              <a:gd name="connsiteY28285" fmla="*/ 1279078 h 6933129"/>
              <a:gd name="connsiteX28286" fmla="*/ 8589642 w 12207421"/>
              <a:gd name="connsiteY28286" fmla="*/ 1287543 h 6933129"/>
              <a:gd name="connsiteX28287" fmla="*/ 8628441 w 12207421"/>
              <a:gd name="connsiteY28287" fmla="*/ 1285427 h 6933129"/>
              <a:gd name="connsiteX28288" fmla="*/ 8635496 w 12207421"/>
              <a:gd name="connsiteY28288" fmla="*/ 1292480 h 6933129"/>
              <a:gd name="connsiteX28289" fmla="*/ 8630557 w 12207421"/>
              <a:gd name="connsiteY28289" fmla="*/ 1299533 h 6933129"/>
              <a:gd name="connsiteX28290" fmla="*/ 8568479 w 12207421"/>
              <a:gd name="connsiteY28290" fmla="*/ 1302355 h 6933129"/>
              <a:gd name="connsiteX28291" fmla="*/ 8561424 w 12207421"/>
              <a:gd name="connsiteY28291" fmla="*/ 1297417 h 6933129"/>
              <a:gd name="connsiteX28292" fmla="*/ 8564246 w 12207421"/>
              <a:gd name="connsiteY28292" fmla="*/ 1289658 h 6933129"/>
              <a:gd name="connsiteX28293" fmla="*/ 8586820 w 12207421"/>
              <a:gd name="connsiteY28293" fmla="*/ 1270614 h 6933129"/>
              <a:gd name="connsiteX28294" fmla="*/ 8588936 w 12207421"/>
              <a:gd name="connsiteY28294" fmla="*/ 1248037 h 6933129"/>
              <a:gd name="connsiteX28295" fmla="*/ 8578355 w 12207421"/>
              <a:gd name="connsiteY28295" fmla="*/ 1242393 h 6933129"/>
              <a:gd name="connsiteX28296" fmla="*/ 8569184 w 12207421"/>
              <a:gd name="connsiteY28296" fmla="*/ 1244510 h 6933129"/>
              <a:gd name="connsiteX28297" fmla="*/ 8569184 w 12207421"/>
              <a:gd name="connsiteY28297" fmla="*/ 1248743 h 6933129"/>
              <a:gd name="connsiteX28298" fmla="*/ 8562835 w 12207421"/>
              <a:gd name="connsiteY28298" fmla="*/ 1256504 h 6933129"/>
              <a:gd name="connsiteX28299" fmla="*/ 8555075 w 12207421"/>
              <a:gd name="connsiteY28299" fmla="*/ 1250153 h 6933129"/>
              <a:gd name="connsiteX28300" fmla="*/ 8554370 w 12207421"/>
              <a:gd name="connsiteY28300" fmla="*/ 1242393 h 6933129"/>
              <a:gd name="connsiteX28301" fmla="*/ 8556486 w 12207421"/>
              <a:gd name="connsiteY28301" fmla="*/ 1237455 h 6933129"/>
              <a:gd name="connsiteX28302" fmla="*/ 8579060 w 12207421"/>
              <a:gd name="connsiteY28302" fmla="*/ 1228988 h 6933129"/>
              <a:gd name="connsiteX28303" fmla="*/ 3965105 w 12207421"/>
              <a:gd name="connsiteY28303" fmla="*/ 1226965 h 6933129"/>
              <a:gd name="connsiteX28304" fmla="*/ 3974981 w 12207421"/>
              <a:gd name="connsiteY28304" fmla="*/ 1227672 h 6933129"/>
              <a:gd name="connsiteX28305" fmla="*/ 3974275 w 12207421"/>
              <a:gd name="connsiteY28305" fmla="*/ 1237548 h 6933129"/>
              <a:gd name="connsiteX28306" fmla="*/ 3970043 w 12207421"/>
              <a:gd name="connsiteY28306" fmla="*/ 1270703 h 6933129"/>
              <a:gd name="connsiteX28307" fmla="*/ 3977097 w 12207421"/>
              <a:gd name="connsiteY28307" fmla="*/ 1282697 h 6933129"/>
              <a:gd name="connsiteX28308" fmla="*/ 3983446 w 12207421"/>
              <a:gd name="connsiteY28308" fmla="*/ 1277759 h 6933129"/>
              <a:gd name="connsiteX28309" fmla="*/ 3991206 w 12207421"/>
              <a:gd name="connsiteY28309" fmla="*/ 1241779 h 6933129"/>
              <a:gd name="connsiteX28310" fmla="*/ 3990500 w 12207421"/>
              <a:gd name="connsiteY28310" fmla="*/ 1239664 h 6933129"/>
              <a:gd name="connsiteX28311" fmla="*/ 3996144 w 12207421"/>
              <a:gd name="connsiteY28311" fmla="*/ 1231199 h 6933129"/>
              <a:gd name="connsiteX28312" fmla="*/ 4004609 w 12207421"/>
              <a:gd name="connsiteY28312" fmla="*/ 1236842 h 6933129"/>
              <a:gd name="connsiteX28313" fmla="*/ 4005315 w 12207421"/>
              <a:gd name="connsiteY28313" fmla="*/ 1239664 h 6933129"/>
              <a:gd name="connsiteX28314" fmla="*/ 4016602 w 12207421"/>
              <a:gd name="connsiteY28314" fmla="*/ 1305978 h 6933129"/>
              <a:gd name="connsiteX28315" fmla="*/ 4017307 w 12207421"/>
              <a:gd name="connsiteY28315" fmla="*/ 1332785 h 6933129"/>
              <a:gd name="connsiteX28316" fmla="*/ 3999671 w 12207421"/>
              <a:gd name="connsiteY28316" fmla="*/ 1358886 h 6933129"/>
              <a:gd name="connsiteX28317" fmla="*/ 3989090 w 12207421"/>
              <a:gd name="connsiteY28317" fmla="*/ 1361002 h 6933129"/>
              <a:gd name="connsiteX28318" fmla="*/ 3980624 w 12207421"/>
              <a:gd name="connsiteY28318" fmla="*/ 1359591 h 6933129"/>
              <a:gd name="connsiteX28319" fmla="*/ 3968632 w 12207421"/>
              <a:gd name="connsiteY28319" fmla="*/ 1349009 h 6933129"/>
              <a:gd name="connsiteX28320" fmla="*/ 3972159 w 12207421"/>
              <a:gd name="connsiteY28320" fmla="*/ 1339840 h 6933129"/>
              <a:gd name="connsiteX28321" fmla="*/ 3981330 w 12207421"/>
              <a:gd name="connsiteY28321" fmla="*/ 1343367 h 6933129"/>
              <a:gd name="connsiteX28322" fmla="*/ 3985563 w 12207421"/>
              <a:gd name="connsiteY28322" fmla="*/ 1346894 h 6933129"/>
              <a:gd name="connsiteX28323" fmla="*/ 3994028 w 12207421"/>
              <a:gd name="connsiteY28323" fmla="*/ 1346894 h 6933129"/>
              <a:gd name="connsiteX28324" fmla="*/ 4003904 w 12207421"/>
              <a:gd name="connsiteY28324" fmla="*/ 1331374 h 6933129"/>
              <a:gd name="connsiteX28325" fmla="*/ 4002493 w 12207421"/>
              <a:gd name="connsiteY28325" fmla="*/ 1308094 h 6933129"/>
              <a:gd name="connsiteX28326" fmla="*/ 3997555 w 12207421"/>
              <a:gd name="connsiteY28326" fmla="*/ 1280581 h 6933129"/>
              <a:gd name="connsiteX28327" fmla="*/ 3994733 w 12207421"/>
              <a:gd name="connsiteY28327" fmla="*/ 1285519 h 6933129"/>
              <a:gd name="connsiteX28328" fmla="*/ 3977097 w 12207421"/>
              <a:gd name="connsiteY28328" fmla="*/ 1296806 h 6933129"/>
              <a:gd name="connsiteX28329" fmla="*/ 3955934 w 12207421"/>
              <a:gd name="connsiteY28329" fmla="*/ 1273525 h 6933129"/>
              <a:gd name="connsiteX28330" fmla="*/ 3965105 w 12207421"/>
              <a:gd name="connsiteY28330" fmla="*/ 1226965 h 6933129"/>
              <a:gd name="connsiteX28331" fmla="*/ 9857320 w 12207421"/>
              <a:gd name="connsiteY28331" fmla="*/ 1226156 h 6933129"/>
              <a:gd name="connsiteX28332" fmla="*/ 9867196 w 12207421"/>
              <a:gd name="connsiteY28332" fmla="*/ 1226156 h 6933129"/>
              <a:gd name="connsiteX28333" fmla="*/ 9867196 w 12207421"/>
              <a:gd name="connsiteY28333" fmla="*/ 1236033 h 6933129"/>
              <a:gd name="connsiteX28334" fmla="*/ 9839684 w 12207421"/>
              <a:gd name="connsiteY28334" fmla="*/ 1270600 h 6933129"/>
              <a:gd name="connsiteX28335" fmla="*/ 9870018 w 12207421"/>
              <a:gd name="connsiteY28335" fmla="*/ 1315748 h 6933129"/>
              <a:gd name="connsiteX28336" fmla="*/ 9874956 w 12207421"/>
              <a:gd name="connsiteY28336" fmla="*/ 1339733 h 6933129"/>
              <a:gd name="connsiteX28337" fmla="*/ 9865785 w 12207421"/>
              <a:gd name="connsiteY28337" fmla="*/ 1348199 h 6933129"/>
              <a:gd name="connsiteX28338" fmla="*/ 9863669 w 12207421"/>
              <a:gd name="connsiteY28338" fmla="*/ 1348199 h 6933129"/>
              <a:gd name="connsiteX28339" fmla="*/ 9856615 w 12207421"/>
              <a:gd name="connsiteY28339" fmla="*/ 1343260 h 6933129"/>
              <a:gd name="connsiteX28340" fmla="*/ 9860848 w 12207421"/>
              <a:gd name="connsiteY28340" fmla="*/ 1334091 h 6933129"/>
              <a:gd name="connsiteX28341" fmla="*/ 9857320 w 12207421"/>
              <a:gd name="connsiteY28341" fmla="*/ 1322803 h 6933129"/>
              <a:gd name="connsiteX28342" fmla="*/ 9830513 w 12207421"/>
              <a:gd name="connsiteY28342" fmla="*/ 1282592 h 6933129"/>
              <a:gd name="connsiteX28343" fmla="*/ 9807234 w 12207421"/>
              <a:gd name="connsiteY28343" fmla="*/ 1338322 h 6933129"/>
              <a:gd name="connsiteX28344" fmla="*/ 9800179 w 12207421"/>
              <a:gd name="connsiteY28344" fmla="*/ 1343260 h 6933129"/>
              <a:gd name="connsiteX28345" fmla="*/ 9798063 w 12207421"/>
              <a:gd name="connsiteY28345" fmla="*/ 1343260 h 6933129"/>
              <a:gd name="connsiteX28346" fmla="*/ 9795241 w 12207421"/>
              <a:gd name="connsiteY28346" fmla="*/ 1334796 h 6933129"/>
              <a:gd name="connsiteX28347" fmla="*/ 9823459 w 12207421"/>
              <a:gd name="connsiteY28347" fmla="*/ 1270600 h 6933129"/>
              <a:gd name="connsiteX28348" fmla="*/ 9807234 w 12207421"/>
              <a:gd name="connsiteY28348" fmla="*/ 1246615 h 6933129"/>
              <a:gd name="connsiteX28349" fmla="*/ 9809350 w 12207421"/>
              <a:gd name="connsiteY28349" fmla="*/ 1236739 h 6933129"/>
              <a:gd name="connsiteX28350" fmla="*/ 9819226 w 12207421"/>
              <a:gd name="connsiteY28350" fmla="*/ 1238855 h 6933129"/>
              <a:gd name="connsiteX28351" fmla="*/ 9831924 w 12207421"/>
              <a:gd name="connsiteY28351" fmla="*/ 1257902 h 6933129"/>
              <a:gd name="connsiteX28352" fmla="*/ 9857320 w 12207421"/>
              <a:gd name="connsiteY28352" fmla="*/ 1226156 h 6933129"/>
              <a:gd name="connsiteX28353" fmla="*/ 5331232 w 12207421"/>
              <a:gd name="connsiteY28353" fmla="*/ 1225467 h 6933129"/>
              <a:gd name="connsiteX28354" fmla="*/ 5338287 w 12207421"/>
              <a:gd name="connsiteY28354" fmla="*/ 1232522 h 6933129"/>
              <a:gd name="connsiteX28355" fmla="*/ 5338992 w 12207421"/>
              <a:gd name="connsiteY28355" fmla="*/ 1286842 h 6933129"/>
              <a:gd name="connsiteX28356" fmla="*/ 5355923 w 12207421"/>
              <a:gd name="connsiteY28356" fmla="*/ 1281905 h 6933129"/>
              <a:gd name="connsiteX28357" fmla="*/ 5383435 w 12207421"/>
              <a:gd name="connsiteY28357" fmla="*/ 1297422 h 6933129"/>
              <a:gd name="connsiteX28358" fmla="*/ 5365799 w 12207421"/>
              <a:gd name="connsiteY28358" fmla="*/ 1331279 h 6933129"/>
              <a:gd name="connsiteX28359" fmla="*/ 5348163 w 12207421"/>
              <a:gd name="connsiteY28359" fmla="*/ 1334102 h 6933129"/>
              <a:gd name="connsiteX28360" fmla="*/ 5331232 w 12207421"/>
              <a:gd name="connsiteY28360" fmla="*/ 1332690 h 6933129"/>
              <a:gd name="connsiteX28361" fmla="*/ 5325589 w 12207421"/>
              <a:gd name="connsiteY28361" fmla="*/ 1325635 h 6933129"/>
              <a:gd name="connsiteX28362" fmla="*/ 5324178 w 12207421"/>
              <a:gd name="connsiteY28362" fmla="*/ 1232522 h 6933129"/>
              <a:gd name="connsiteX28363" fmla="*/ 5331232 w 12207421"/>
              <a:gd name="connsiteY28363" fmla="*/ 1225467 h 6933129"/>
              <a:gd name="connsiteX28364" fmla="*/ 3661765 w 12207421"/>
              <a:gd name="connsiteY28364" fmla="*/ 1224144 h 6933129"/>
              <a:gd name="connsiteX28365" fmla="*/ 3663881 w 12207421"/>
              <a:gd name="connsiteY28365" fmla="*/ 1246013 h 6933129"/>
              <a:gd name="connsiteX28366" fmla="*/ 3663881 w 12207421"/>
              <a:gd name="connsiteY28366" fmla="*/ 1232610 h 6933129"/>
              <a:gd name="connsiteX28367" fmla="*/ 3661765 w 12207421"/>
              <a:gd name="connsiteY28367" fmla="*/ 1224144 h 6933129"/>
              <a:gd name="connsiteX28368" fmla="*/ 9466507 w 12207421"/>
              <a:gd name="connsiteY28368" fmla="*/ 1222634 h 6933129"/>
              <a:gd name="connsiteX28369" fmla="*/ 9461568 w 12207421"/>
              <a:gd name="connsiteY28369" fmla="*/ 1226161 h 6933129"/>
              <a:gd name="connsiteX28370" fmla="*/ 9467212 w 12207421"/>
              <a:gd name="connsiteY28370" fmla="*/ 1245914 h 6933129"/>
              <a:gd name="connsiteX28371" fmla="*/ 9472856 w 12207421"/>
              <a:gd name="connsiteY28371" fmla="*/ 1253675 h 6933129"/>
              <a:gd name="connsiteX28372" fmla="*/ 9478499 w 12207421"/>
              <a:gd name="connsiteY28372" fmla="*/ 1245209 h 6933129"/>
              <a:gd name="connsiteX28373" fmla="*/ 9479910 w 12207421"/>
              <a:gd name="connsiteY28373" fmla="*/ 1225455 h 6933129"/>
              <a:gd name="connsiteX28374" fmla="*/ 9466507 w 12207421"/>
              <a:gd name="connsiteY28374" fmla="*/ 1222634 h 6933129"/>
              <a:gd name="connsiteX28375" fmla="*/ 8045747 w 12207421"/>
              <a:gd name="connsiteY28375" fmla="*/ 1222633 h 6933129"/>
              <a:gd name="connsiteX28376" fmla="*/ 8070437 w 12207421"/>
              <a:gd name="connsiteY28376" fmla="*/ 1252970 h 6933129"/>
              <a:gd name="connsiteX28377" fmla="*/ 8065499 w 12207421"/>
              <a:gd name="connsiteY28377" fmla="*/ 1268490 h 6933129"/>
              <a:gd name="connsiteX28378" fmla="*/ 8061972 w 12207421"/>
              <a:gd name="connsiteY28378" fmla="*/ 1276955 h 6933129"/>
              <a:gd name="connsiteX28379" fmla="*/ 8085252 w 12207421"/>
              <a:gd name="connsiteY28379" fmla="*/ 1266373 h 6933129"/>
              <a:gd name="connsiteX28380" fmla="*/ 8095128 w 12207421"/>
              <a:gd name="connsiteY28380" fmla="*/ 1267079 h 6933129"/>
              <a:gd name="connsiteX28381" fmla="*/ 8094422 w 12207421"/>
              <a:gd name="connsiteY28381" fmla="*/ 1276955 h 6933129"/>
              <a:gd name="connsiteX28382" fmla="*/ 8055623 w 12207421"/>
              <a:gd name="connsiteY28382" fmla="*/ 1291768 h 6933129"/>
              <a:gd name="connsiteX28383" fmla="*/ 8048569 w 12207421"/>
              <a:gd name="connsiteY28383" fmla="*/ 1286830 h 6933129"/>
              <a:gd name="connsiteX28384" fmla="*/ 8052096 w 12207421"/>
              <a:gd name="connsiteY28384" fmla="*/ 1262845 h 6933129"/>
              <a:gd name="connsiteX28385" fmla="*/ 8055623 w 12207421"/>
              <a:gd name="connsiteY28385" fmla="*/ 1251559 h 6933129"/>
              <a:gd name="connsiteX28386" fmla="*/ 8043631 w 12207421"/>
              <a:gd name="connsiteY28386" fmla="*/ 1236037 h 6933129"/>
              <a:gd name="connsiteX28387" fmla="*/ 8028111 w 12207421"/>
              <a:gd name="connsiteY28387" fmla="*/ 1248031 h 6933129"/>
              <a:gd name="connsiteX28388" fmla="*/ 8020351 w 12207421"/>
              <a:gd name="connsiteY28388" fmla="*/ 1253675 h 6933129"/>
              <a:gd name="connsiteX28389" fmla="*/ 8014708 w 12207421"/>
              <a:gd name="connsiteY28389" fmla="*/ 1245914 h 6933129"/>
              <a:gd name="connsiteX28390" fmla="*/ 8045747 w 12207421"/>
              <a:gd name="connsiteY28390" fmla="*/ 1222633 h 6933129"/>
              <a:gd name="connsiteX28391" fmla="*/ 7937814 w 12207421"/>
              <a:gd name="connsiteY28391" fmla="*/ 1221927 h 6933129"/>
              <a:gd name="connsiteX28392" fmla="*/ 7949807 w 12207421"/>
              <a:gd name="connsiteY28392" fmla="*/ 1229688 h 6933129"/>
              <a:gd name="connsiteX28393" fmla="*/ 7946280 w 12207421"/>
              <a:gd name="connsiteY28393" fmla="*/ 1238858 h 6933129"/>
              <a:gd name="connsiteX28394" fmla="*/ 7954745 w 12207421"/>
              <a:gd name="connsiteY28394" fmla="*/ 1298115 h 6933129"/>
              <a:gd name="connsiteX28395" fmla="*/ 7991428 w 12207421"/>
              <a:gd name="connsiteY28395" fmla="*/ 1280480 h 6933129"/>
              <a:gd name="connsiteX28396" fmla="*/ 8013297 w 12207421"/>
              <a:gd name="connsiteY28396" fmla="*/ 1298821 h 6933129"/>
              <a:gd name="connsiteX28397" fmla="*/ 8011886 w 12207421"/>
              <a:gd name="connsiteY28397" fmla="*/ 1334091 h 6933129"/>
              <a:gd name="connsiteX28398" fmla="*/ 7966738 w 12207421"/>
              <a:gd name="connsiteY28398" fmla="*/ 1360193 h 6933129"/>
              <a:gd name="connsiteX28399" fmla="*/ 7961094 w 12207421"/>
              <a:gd name="connsiteY28399" fmla="*/ 1366542 h 6933129"/>
              <a:gd name="connsiteX28400" fmla="*/ 7959683 w 12207421"/>
              <a:gd name="connsiteY28400" fmla="*/ 1366542 h 6933129"/>
              <a:gd name="connsiteX28401" fmla="*/ 7952629 w 12207421"/>
              <a:gd name="connsiteY28401" fmla="*/ 1361604 h 6933129"/>
              <a:gd name="connsiteX28402" fmla="*/ 7947691 w 12207421"/>
              <a:gd name="connsiteY28402" fmla="*/ 1337618 h 6933129"/>
              <a:gd name="connsiteX28403" fmla="*/ 7930055 w 12207421"/>
              <a:gd name="connsiteY28403" fmla="*/ 1229688 h 6933129"/>
              <a:gd name="connsiteX28404" fmla="*/ 7932171 w 12207421"/>
              <a:gd name="connsiteY28404" fmla="*/ 1224044 h 6933129"/>
              <a:gd name="connsiteX28405" fmla="*/ 7937814 w 12207421"/>
              <a:gd name="connsiteY28405" fmla="*/ 1221927 h 6933129"/>
              <a:gd name="connsiteX28406" fmla="*/ 4133705 w 12207421"/>
              <a:gd name="connsiteY28406" fmla="*/ 1220617 h 6933129"/>
              <a:gd name="connsiteX28407" fmla="*/ 4140055 w 12207421"/>
              <a:gd name="connsiteY28407" fmla="*/ 1228376 h 6933129"/>
              <a:gd name="connsiteX28408" fmla="*/ 4140761 w 12207421"/>
              <a:gd name="connsiteY28408" fmla="*/ 1276347 h 6933129"/>
              <a:gd name="connsiteX28409" fmla="*/ 4143582 w 12207421"/>
              <a:gd name="connsiteY28409" fmla="*/ 1274936 h 6933129"/>
              <a:gd name="connsiteX28410" fmla="*/ 4173916 w 12207421"/>
              <a:gd name="connsiteY28410" fmla="*/ 1282697 h 6933129"/>
              <a:gd name="connsiteX28411" fmla="*/ 4173916 w 12207421"/>
              <a:gd name="connsiteY28411" fmla="*/ 1315148 h 6933129"/>
              <a:gd name="connsiteX28412" fmla="*/ 4154870 w 12207421"/>
              <a:gd name="connsiteY28412" fmla="*/ 1332785 h 6933129"/>
              <a:gd name="connsiteX28413" fmla="*/ 4135822 w 12207421"/>
              <a:gd name="connsiteY28413" fmla="*/ 1316560 h 6933129"/>
              <a:gd name="connsiteX28414" fmla="*/ 4132294 w 12207421"/>
              <a:gd name="connsiteY28414" fmla="*/ 1305272 h 6933129"/>
              <a:gd name="connsiteX28415" fmla="*/ 4130884 w 12207421"/>
              <a:gd name="connsiteY28415" fmla="*/ 1305977 h 6933129"/>
              <a:gd name="connsiteX28416" fmla="*/ 4123124 w 12207421"/>
              <a:gd name="connsiteY28416" fmla="*/ 1303861 h 6933129"/>
              <a:gd name="connsiteX28417" fmla="*/ 4122418 w 12207421"/>
              <a:gd name="connsiteY28417" fmla="*/ 1295395 h 6933129"/>
              <a:gd name="connsiteX28418" fmla="*/ 4128062 w 12207421"/>
              <a:gd name="connsiteY28418" fmla="*/ 1286929 h 6933129"/>
              <a:gd name="connsiteX28419" fmla="*/ 4125945 w 12207421"/>
              <a:gd name="connsiteY28419" fmla="*/ 1226965 h 6933129"/>
              <a:gd name="connsiteX28420" fmla="*/ 4133705 w 12207421"/>
              <a:gd name="connsiteY28420" fmla="*/ 1220617 h 6933129"/>
              <a:gd name="connsiteX28421" fmla="*/ 5859606 w 12207421"/>
              <a:gd name="connsiteY28421" fmla="*/ 1220529 h 6933129"/>
              <a:gd name="connsiteX28422" fmla="*/ 5866660 w 12207421"/>
              <a:gd name="connsiteY28422" fmla="*/ 1224056 h 6933129"/>
              <a:gd name="connsiteX28423" fmla="*/ 5865954 w 12207421"/>
              <a:gd name="connsiteY28423" fmla="*/ 1231817 h 6933129"/>
              <a:gd name="connsiteX28424" fmla="*/ 5824333 w 12207421"/>
              <a:gd name="connsiteY28424" fmla="*/ 1284021 h 6933129"/>
              <a:gd name="connsiteX28425" fmla="*/ 5884297 w 12207421"/>
              <a:gd name="connsiteY28425" fmla="*/ 1285432 h 6933129"/>
              <a:gd name="connsiteX28426" fmla="*/ 5891351 w 12207421"/>
              <a:gd name="connsiteY28426" fmla="*/ 1292486 h 6933129"/>
              <a:gd name="connsiteX28427" fmla="*/ 5884297 w 12207421"/>
              <a:gd name="connsiteY28427" fmla="*/ 1299539 h 6933129"/>
              <a:gd name="connsiteX28428" fmla="*/ 5810224 w 12207421"/>
              <a:gd name="connsiteY28428" fmla="*/ 1298128 h 6933129"/>
              <a:gd name="connsiteX28429" fmla="*/ 5803875 w 12207421"/>
              <a:gd name="connsiteY28429" fmla="*/ 1293895 h 6933129"/>
              <a:gd name="connsiteX28430" fmla="*/ 5804581 w 12207421"/>
              <a:gd name="connsiteY28430" fmla="*/ 1286843 h 6933129"/>
              <a:gd name="connsiteX28431" fmla="*/ 5844791 w 12207421"/>
              <a:gd name="connsiteY28431" fmla="*/ 1237461 h 6933129"/>
              <a:gd name="connsiteX28432" fmla="*/ 5797526 w 12207421"/>
              <a:gd name="connsiteY28432" fmla="*/ 1243811 h 6933129"/>
              <a:gd name="connsiteX28433" fmla="*/ 5789766 w 12207421"/>
              <a:gd name="connsiteY28433" fmla="*/ 1237461 h 6933129"/>
              <a:gd name="connsiteX28434" fmla="*/ 5794705 w 12207421"/>
              <a:gd name="connsiteY28434" fmla="*/ 1228994 h 6933129"/>
              <a:gd name="connsiteX28435" fmla="*/ 2361638 w 12207421"/>
              <a:gd name="connsiteY28435" fmla="*/ 1214272 h 6933129"/>
              <a:gd name="connsiteX28436" fmla="*/ 2342590 w 12207421"/>
              <a:gd name="connsiteY28436" fmla="*/ 1229793 h 6933129"/>
              <a:gd name="connsiteX28437" fmla="*/ 2336947 w 12207421"/>
              <a:gd name="connsiteY28437" fmla="*/ 1255192 h 6933129"/>
              <a:gd name="connsiteX28438" fmla="*/ 2337652 w 12207421"/>
              <a:gd name="connsiteY28438" fmla="*/ 1270011 h 6933129"/>
              <a:gd name="connsiteX28439" fmla="*/ 2375042 w 12207421"/>
              <a:gd name="connsiteY28439" fmla="*/ 1254487 h 6933129"/>
              <a:gd name="connsiteX28440" fmla="*/ 2384212 w 12207421"/>
              <a:gd name="connsiteY28440" fmla="*/ 1229793 h 6933129"/>
              <a:gd name="connsiteX28441" fmla="*/ 2376452 w 12207421"/>
              <a:gd name="connsiteY28441" fmla="*/ 1215684 h 6933129"/>
              <a:gd name="connsiteX28442" fmla="*/ 2361638 w 12207421"/>
              <a:gd name="connsiteY28442" fmla="*/ 1214272 h 6933129"/>
              <a:gd name="connsiteX28443" fmla="*/ 8471128 w 12207421"/>
              <a:gd name="connsiteY28443" fmla="*/ 1212762 h 6933129"/>
              <a:gd name="connsiteX28444" fmla="*/ 8504284 w 12207421"/>
              <a:gd name="connsiteY28444" fmla="*/ 1212762 h 6933129"/>
              <a:gd name="connsiteX28445" fmla="*/ 8511338 w 12207421"/>
              <a:gd name="connsiteY28445" fmla="*/ 1219817 h 6933129"/>
              <a:gd name="connsiteX28446" fmla="*/ 8504284 w 12207421"/>
              <a:gd name="connsiteY28446" fmla="*/ 1226873 h 6933129"/>
              <a:gd name="connsiteX28447" fmla="*/ 8471128 w 12207421"/>
              <a:gd name="connsiteY28447" fmla="*/ 1226873 h 6933129"/>
              <a:gd name="connsiteX28448" fmla="*/ 8464074 w 12207421"/>
              <a:gd name="connsiteY28448" fmla="*/ 1219817 h 6933129"/>
              <a:gd name="connsiteX28449" fmla="*/ 8471128 w 12207421"/>
              <a:gd name="connsiteY28449" fmla="*/ 1212762 h 6933129"/>
              <a:gd name="connsiteX28450" fmla="*/ 3087536 w 12207421"/>
              <a:gd name="connsiteY28450" fmla="*/ 1210742 h 6933129"/>
              <a:gd name="connsiteX28451" fmla="*/ 3088947 w 12207421"/>
              <a:gd name="connsiteY28451" fmla="*/ 1211449 h 6933129"/>
              <a:gd name="connsiteX28452" fmla="*/ 3098117 w 12207421"/>
              <a:gd name="connsiteY28452" fmla="*/ 1216387 h 6933129"/>
              <a:gd name="connsiteX28453" fmla="*/ 3121397 w 12207421"/>
              <a:gd name="connsiteY28453" fmla="*/ 1290461 h 6933129"/>
              <a:gd name="connsiteX28454" fmla="*/ 3127746 w 12207421"/>
              <a:gd name="connsiteY28454" fmla="*/ 1296811 h 6933129"/>
              <a:gd name="connsiteX28455" fmla="*/ 3126335 w 12207421"/>
              <a:gd name="connsiteY28455" fmla="*/ 1301045 h 6933129"/>
              <a:gd name="connsiteX28456" fmla="*/ 3131273 w 12207421"/>
              <a:gd name="connsiteY28456" fmla="*/ 1317978 h 6933129"/>
              <a:gd name="connsiteX28457" fmla="*/ 3126335 w 12207421"/>
              <a:gd name="connsiteY28457" fmla="*/ 1327148 h 6933129"/>
              <a:gd name="connsiteX28458" fmla="*/ 3124219 w 12207421"/>
              <a:gd name="connsiteY28458" fmla="*/ 1327148 h 6933129"/>
              <a:gd name="connsiteX28459" fmla="*/ 3117164 w 12207421"/>
              <a:gd name="connsiteY28459" fmla="*/ 1322210 h 6933129"/>
              <a:gd name="connsiteX28460" fmla="*/ 3111521 w 12207421"/>
              <a:gd name="connsiteY28460" fmla="*/ 1303161 h 6933129"/>
              <a:gd name="connsiteX28461" fmla="*/ 3057202 w 12207421"/>
              <a:gd name="connsiteY28461" fmla="*/ 1301045 h 6933129"/>
              <a:gd name="connsiteX28462" fmla="*/ 3048736 w 12207421"/>
              <a:gd name="connsiteY28462" fmla="*/ 1320094 h 6933129"/>
              <a:gd name="connsiteX28463" fmla="*/ 3042388 w 12207421"/>
              <a:gd name="connsiteY28463" fmla="*/ 1324327 h 6933129"/>
              <a:gd name="connsiteX28464" fmla="*/ 3039566 w 12207421"/>
              <a:gd name="connsiteY28464" fmla="*/ 1323621 h 6933129"/>
              <a:gd name="connsiteX28465" fmla="*/ 3036038 w 12207421"/>
              <a:gd name="connsiteY28465" fmla="*/ 1314449 h 6933129"/>
              <a:gd name="connsiteX28466" fmla="*/ 3078365 w 12207421"/>
              <a:gd name="connsiteY28466" fmla="*/ 1214270 h 6933129"/>
              <a:gd name="connsiteX28467" fmla="*/ 3087536 w 12207421"/>
              <a:gd name="connsiteY28467" fmla="*/ 1210742 h 6933129"/>
              <a:gd name="connsiteX28468" fmla="*/ 1761338 w 12207421"/>
              <a:gd name="connsiteY28468" fmla="*/ 1209336 h 6933129"/>
              <a:gd name="connsiteX28469" fmla="*/ 1812836 w 12207421"/>
              <a:gd name="connsiteY28469" fmla="*/ 1209336 h 6933129"/>
              <a:gd name="connsiteX28470" fmla="*/ 1819891 w 12207421"/>
              <a:gd name="connsiteY28470" fmla="*/ 1216389 h 6933129"/>
              <a:gd name="connsiteX28471" fmla="*/ 1812836 w 12207421"/>
              <a:gd name="connsiteY28471" fmla="*/ 1223445 h 6933129"/>
              <a:gd name="connsiteX28472" fmla="*/ 1761338 w 12207421"/>
              <a:gd name="connsiteY28472" fmla="*/ 1223445 h 6933129"/>
              <a:gd name="connsiteX28473" fmla="*/ 1754284 w 12207421"/>
              <a:gd name="connsiteY28473" fmla="*/ 1216389 h 6933129"/>
              <a:gd name="connsiteX28474" fmla="*/ 1761338 w 12207421"/>
              <a:gd name="connsiteY28474" fmla="*/ 1209336 h 6933129"/>
              <a:gd name="connsiteX28475" fmla="*/ 4750261 w 12207421"/>
              <a:gd name="connsiteY28475" fmla="*/ 1209326 h 6933129"/>
              <a:gd name="connsiteX28476" fmla="*/ 4810931 w 12207421"/>
              <a:gd name="connsiteY28476" fmla="*/ 1342655 h 6933129"/>
              <a:gd name="connsiteX28477" fmla="*/ 4767193 w 12207421"/>
              <a:gd name="connsiteY28477" fmla="*/ 1483039 h 6933129"/>
              <a:gd name="connsiteX28478" fmla="*/ 4760844 w 12207421"/>
              <a:gd name="connsiteY28478" fmla="*/ 1486565 h 6933129"/>
              <a:gd name="connsiteX28479" fmla="*/ 4758728 w 12207421"/>
              <a:gd name="connsiteY28479" fmla="*/ 1486565 h 6933129"/>
              <a:gd name="connsiteX28480" fmla="*/ 4743913 w 12207421"/>
              <a:gd name="connsiteY28480" fmla="*/ 1473867 h 6933129"/>
              <a:gd name="connsiteX28481" fmla="*/ 4742502 w 12207421"/>
              <a:gd name="connsiteY28481" fmla="*/ 1454820 h 6933129"/>
              <a:gd name="connsiteX28482" fmla="*/ 4751672 w 12207421"/>
              <a:gd name="connsiteY28482" fmla="*/ 1450587 h 6933129"/>
              <a:gd name="connsiteX28483" fmla="*/ 4755906 w 12207421"/>
              <a:gd name="connsiteY28483" fmla="*/ 1459758 h 6933129"/>
              <a:gd name="connsiteX28484" fmla="*/ 4756612 w 12207421"/>
              <a:gd name="connsiteY28484" fmla="*/ 1467518 h 6933129"/>
              <a:gd name="connsiteX28485" fmla="*/ 4758023 w 12207421"/>
              <a:gd name="connsiteY28485" fmla="*/ 1469634 h 6933129"/>
              <a:gd name="connsiteX28486" fmla="*/ 4796822 w 12207421"/>
              <a:gd name="connsiteY28486" fmla="*/ 1341949 h 6933129"/>
              <a:gd name="connsiteX28487" fmla="*/ 4741796 w 12207421"/>
              <a:gd name="connsiteY28487" fmla="*/ 1220612 h 6933129"/>
              <a:gd name="connsiteX28488" fmla="*/ 4740386 w 12207421"/>
              <a:gd name="connsiteY28488" fmla="*/ 1210736 h 6933129"/>
              <a:gd name="connsiteX28489" fmla="*/ 4750261 w 12207421"/>
              <a:gd name="connsiteY28489" fmla="*/ 1209326 h 6933129"/>
              <a:gd name="connsiteX28490" fmla="*/ 10061193 w 12207421"/>
              <a:gd name="connsiteY28490" fmla="*/ 1209226 h 6933129"/>
              <a:gd name="connsiteX28491" fmla="*/ 10066131 w 12207421"/>
              <a:gd name="connsiteY28491" fmla="*/ 1212048 h 6933129"/>
              <a:gd name="connsiteX28492" fmla="*/ 10067542 w 12207421"/>
              <a:gd name="connsiteY28492" fmla="*/ 1217691 h 6933129"/>
              <a:gd name="connsiteX28493" fmla="*/ 10029448 w 12207421"/>
              <a:gd name="connsiteY28493" fmla="*/ 1284002 h 6933129"/>
              <a:gd name="connsiteX28494" fmla="*/ 9995587 w 12207421"/>
              <a:gd name="connsiteY28494" fmla="*/ 1341849 h 6933129"/>
              <a:gd name="connsiteX28495" fmla="*/ 10064015 w 12207421"/>
              <a:gd name="connsiteY28495" fmla="*/ 1300229 h 6933129"/>
              <a:gd name="connsiteX28496" fmla="*/ 10073185 w 12207421"/>
              <a:gd name="connsiteY28496" fmla="*/ 1295996 h 6933129"/>
              <a:gd name="connsiteX28497" fmla="*/ 10077418 w 12207421"/>
              <a:gd name="connsiteY28497" fmla="*/ 1305167 h 6933129"/>
              <a:gd name="connsiteX28498" fmla="*/ 10003347 w 12207421"/>
              <a:gd name="connsiteY28498" fmla="*/ 1357369 h 6933129"/>
              <a:gd name="connsiteX28499" fmla="*/ 9985711 w 12207421"/>
              <a:gd name="connsiteY28499" fmla="*/ 1355253 h 6933129"/>
              <a:gd name="connsiteX28500" fmla="*/ 9980773 w 12207421"/>
              <a:gd name="connsiteY28500" fmla="*/ 1346787 h 6933129"/>
              <a:gd name="connsiteX28501" fmla="*/ 10018866 w 12207421"/>
              <a:gd name="connsiteY28501" fmla="*/ 1274833 h 6933129"/>
              <a:gd name="connsiteX28502" fmla="*/ 10052022 w 12207421"/>
              <a:gd name="connsiteY28502" fmla="*/ 1223334 h 6933129"/>
              <a:gd name="connsiteX28503" fmla="*/ 9997703 w 12207421"/>
              <a:gd name="connsiteY28503" fmla="*/ 1224745 h 6933129"/>
              <a:gd name="connsiteX28504" fmla="*/ 9989943 w 12207421"/>
              <a:gd name="connsiteY28504" fmla="*/ 1218396 h 6933129"/>
              <a:gd name="connsiteX28505" fmla="*/ 9996292 w 12207421"/>
              <a:gd name="connsiteY28505" fmla="*/ 1210637 h 6933129"/>
              <a:gd name="connsiteX28506" fmla="*/ 10061193 w 12207421"/>
              <a:gd name="connsiteY28506" fmla="*/ 1209226 h 6933129"/>
              <a:gd name="connsiteX28507" fmla="*/ 3653300 w 12207421"/>
              <a:gd name="connsiteY28507" fmla="*/ 1207922 h 6933129"/>
              <a:gd name="connsiteX28508" fmla="*/ 3673052 w 12207421"/>
              <a:gd name="connsiteY28508" fmla="*/ 1215679 h 6933129"/>
              <a:gd name="connsiteX28509" fmla="*/ 3677285 w 12207421"/>
              <a:gd name="connsiteY28509" fmla="*/ 1231904 h 6933129"/>
              <a:gd name="connsiteX28510" fmla="*/ 3673758 w 12207421"/>
              <a:gd name="connsiteY28510" fmla="*/ 1272820 h 6933129"/>
              <a:gd name="connsiteX28511" fmla="*/ 3690688 w 12207421"/>
              <a:gd name="connsiteY28511" fmla="*/ 1293279 h 6933129"/>
              <a:gd name="connsiteX28512" fmla="*/ 3691394 w 12207421"/>
              <a:gd name="connsiteY28512" fmla="*/ 1303156 h 6933129"/>
              <a:gd name="connsiteX28513" fmla="*/ 3681517 w 12207421"/>
              <a:gd name="connsiteY28513" fmla="*/ 1303861 h 6933129"/>
              <a:gd name="connsiteX28514" fmla="*/ 3668819 w 12207421"/>
              <a:gd name="connsiteY28514" fmla="*/ 1290457 h 6933129"/>
              <a:gd name="connsiteX28515" fmla="*/ 3649067 w 12207421"/>
              <a:gd name="connsiteY28515" fmla="*/ 1325731 h 6933129"/>
              <a:gd name="connsiteX28516" fmla="*/ 3631431 w 12207421"/>
              <a:gd name="connsiteY28516" fmla="*/ 1336313 h 6933129"/>
              <a:gd name="connsiteX28517" fmla="*/ 3627198 w 12207421"/>
              <a:gd name="connsiteY28517" fmla="*/ 1335608 h 6933129"/>
              <a:gd name="connsiteX28518" fmla="*/ 3613795 w 12207421"/>
              <a:gd name="connsiteY28518" fmla="*/ 1319382 h 6933129"/>
              <a:gd name="connsiteX28519" fmla="*/ 3606741 w 12207421"/>
              <a:gd name="connsiteY28519" fmla="*/ 1275643 h 6933129"/>
              <a:gd name="connsiteX28520" fmla="*/ 3606741 w 12207421"/>
              <a:gd name="connsiteY28520" fmla="*/ 1271409 h 6933129"/>
              <a:gd name="connsiteX28521" fmla="*/ 3606035 w 12207421"/>
              <a:gd name="connsiteY28521" fmla="*/ 1256594 h 6933129"/>
              <a:gd name="connsiteX28522" fmla="*/ 3598981 w 12207421"/>
              <a:gd name="connsiteY28522" fmla="*/ 1243897 h 6933129"/>
              <a:gd name="connsiteX28523" fmla="*/ 3589105 w 12207421"/>
              <a:gd name="connsiteY28523" fmla="*/ 1243192 h 6933129"/>
              <a:gd name="connsiteX28524" fmla="*/ 3587694 w 12207421"/>
              <a:gd name="connsiteY28524" fmla="*/ 1246718 h 6933129"/>
              <a:gd name="connsiteX28525" fmla="*/ 3588399 w 12207421"/>
              <a:gd name="connsiteY28525" fmla="*/ 1248835 h 6933129"/>
              <a:gd name="connsiteX28526" fmla="*/ 3589810 w 12207421"/>
              <a:gd name="connsiteY28526" fmla="*/ 1258710 h 6933129"/>
              <a:gd name="connsiteX28527" fmla="*/ 3579934 w 12207421"/>
              <a:gd name="connsiteY28527" fmla="*/ 1260122 h 6933129"/>
              <a:gd name="connsiteX28528" fmla="*/ 3573585 w 12207421"/>
              <a:gd name="connsiteY28528" fmla="*/ 1246718 h 6933129"/>
              <a:gd name="connsiteX28529" fmla="*/ 3580639 w 12207421"/>
              <a:gd name="connsiteY28529" fmla="*/ 1231199 h 6933129"/>
              <a:gd name="connsiteX28530" fmla="*/ 3608151 w 12207421"/>
              <a:gd name="connsiteY28530" fmla="*/ 1231904 h 6933129"/>
              <a:gd name="connsiteX28531" fmla="*/ 3620144 w 12207421"/>
              <a:gd name="connsiteY28531" fmla="*/ 1253066 h 6933129"/>
              <a:gd name="connsiteX28532" fmla="*/ 3621555 w 12207421"/>
              <a:gd name="connsiteY28532" fmla="*/ 1269998 h 6933129"/>
              <a:gd name="connsiteX28533" fmla="*/ 3621555 w 12207421"/>
              <a:gd name="connsiteY28533" fmla="*/ 1274231 h 6933129"/>
              <a:gd name="connsiteX28534" fmla="*/ 3627904 w 12207421"/>
              <a:gd name="connsiteY28534" fmla="*/ 1314444 h 6933129"/>
              <a:gd name="connsiteX28535" fmla="*/ 3631431 w 12207421"/>
              <a:gd name="connsiteY28535" fmla="*/ 1321499 h 6933129"/>
              <a:gd name="connsiteX28536" fmla="*/ 3637780 w 12207421"/>
              <a:gd name="connsiteY28536" fmla="*/ 1316560 h 6933129"/>
              <a:gd name="connsiteX28537" fmla="*/ 3658943 w 12207421"/>
              <a:gd name="connsiteY28537" fmla="*/ 1274936 h 6933129"/>
              <a:gd name="connsiteX28538" fmla="*/ 3648361 w 12207421"/>
              <a:gd name="connsiteY28538" fmla="*/ 1213562 h 6933129"/>
              <a:gd name="connsiteX28539" fmla="*/ 3653300 w 12207421"/>
              <a:gd name="connsiteY28539" fmla="*/ 1207922 h 6933129"/>
              <a:gd name="connsiteX28540" fmla="*/ 2837811 w 12207421"/>
              <a:gd name="connsiteY28540" fmla="*/ 1206505 h 6933129"/>
              <a:gd name="connsiteX28541" fmla="*/ 2844865 w 12207421"/>
              <a:gd name="connsiteY28541" fmla="*/ 1212857 h 6933129"/>
              <a:gd name="connsiteX28542" fmla="*/ 2838516 w 12207421"/>
              <a:gd name="connsiteY28542" fmla="*/ 1220615 h 6933129"/>
              <a:gd name="connsiteX28543" fmla="*/ 2566215 w 12207421"/>
              <a:gd name="connsiteY28543" fmla="*/ 1243896 h 6933129"/>
              <a:gd name="connsiteX28544" fmla="*/ 2560571 w 12207421"/>
              <a:gd name="connsiteY28544" fmla="*/ 1245307 h 6933129"/>
              <a:gd name="connsiteX28545" fmla="*/ 2559160 w 12207421"/>
              <a:gd name="connsiteY28545" fmla="*/ 1252360 h 6933129"/>
              <a:gd name="connsiteX28546" fmla="*/ 2556338 w 12207421"/>
              <a:gd name="connsiteY28546" fmla="*/ 1430132 h 6933129"/>
              <a:gd name="connsiteX28547" fmla="*/ 2550695 w 12207421"/>
              <a:gd name="connsiteY28547" fmla="*/ 1437187 h 6933129"/>
              <a:gd name="connsiteX28548" fmla="*/ 2549284 w 12207421"/>
              <a:gd name="connsiteY28548" fmla="*/ 1437187 h 6933129"/>
              <a:gd name="connsiteX28549" fmla="*/ 2542935 w 12207421"/>
              <a:gd name="connsiteY28549" fmla="*/ 1432250 h 6933129"/>
              <a:gd name="connsiteX28550" fmla="*/ 2496376 w 12207421"/>
              <a:gd name="connsiteY28550" fmla="*/ 1296805 h 6933129"/>
              <a:gd name="connsiteX28551" fmla="*/ 2501314 w 12207421"/>
              <a:gd name="connsiteY28551" fmla="*/ 1288340 h 6933129"/>
              <a:gd name="connsiteX28552" fmla="*/ 2509779 w 12207421"/>
              <a:gd name="connsiteY28552" fmla="*/ 1293278 h 6933129"/>
              <a:gd name="connsiteX28553" fmla="*/ 2542230 w 12207421"/>
              <a:gd name="connsiteY28553" fmla="*/ 1393449 h 6933129"/>
              <a:gd name="connsiteX28554" fmla="*/ 2545052 w 12207421"/>
              <a:gd name="connsiteY28554" fmla="*/ 1251654 h 6933129"/>
              <a:gd name="connsiteX28555" fmla="*/ 2550695 w 12207421"/>
              <a:gd name="connsiteY28555" fmla="*/ 1235431 h 6933129"/>
              <a:gd name="connsiteX28556" fmla="*/ 2565509 w 12207421"/>
              <a:gd name="connsiteY28556" fmla="*/ 1229786 h 6933129"/>
              <a:gd name="connsiteX28557" fmla="*/ 2818058 w 12207421"/>
              <a:gd name="connsiteY28557" fmla="*/ 1208627 h 6933129"/>
              <a:gd name="connsiteX28558" fmla="*/ 2821585 w 12207421"/>
              <a:gd name="connsiteY28558" fmla="*/ 1207211 h 6933129"/>
              <a:gd name="connsiteX28559" fmla="*/ 2001898 w 12207421"/>
              <a:gd name="connsiteY28559" fmla="*/ 1199460 h 6933129"/>
              <a:gd name="connsiteX28560" fmla="*/ 1978617 w 12207421"/>
              <a:gd name="connsiteY28560" fmla="*/ 1206514 h 6933129"/>
              <a:gd name="connsiteX28561" fmla="*/ 1970152 w 12207421"/>
              <a:gd name="connsiteY28561" fmla="*/ 1238966 h 6933129"/>
              <a:gd name="connsiteX28562" fmla="*/ 1986378 w 12207421"/>
              <a:gd name="connsiteY28562" fmla="*/ 1248843 h 6933129"/>
              <a:gd name="connsiteX28563" fmla="*/ 2011068 w 12207421"/>
              <a:gd name="connsiteY28563" fmla="*/ 1241082 h 6933129"/>
              <a:gd name="connsiteX28564" fmla="*/ 2020945 w 12207421"/>
              <a:gd name="connsiteY28564" fmla="*/ 1217800 h 6933129"/>
              <a:gd name="connsiteX28565" fmla="*/ 2018828 w 12207421"/>
              <a:gd name="connsiteY28565" fmla="*/ 1201578 h 6933129"/>
              <a:gd name="connsiteX28566" fmla="*/ 2016712 w 12207421"/>
              <a:gd name="connsiteY28566" fmla="*/ 1201578 h 6933129"/>
              <a:gd name="connsiteX28567" fmla="*/ 2001898 w 12207421"/>
              <a:gd name="connsiteY28567" fmla="*/ 1199460 h 6933129"/>
              <a:gd name="connsiteX28568" fmla="*/ 3357720 w 12207421"/>
              <a:gd name="connsiteY28568" fmla="*/ 1197342 h 6933129"/>
              <a:gd name="connsiteX28569" fmla="*/ 3364775 w 12207421"/>
              <a:gd name="connsiteY28569" fmla="*/ 1204395 h 6933129"/>
              <a:gd name="connsiteX28570" fmla="*/ 3366186 w 12207421"/>
              <a:gd name="connsiteY28570" fmla="*/ 1252363 h 6933129"/>
              <a:gd name="connsiteX28571" fmla="*/ 3398636 w 12207421"/>
              <a:gd name="connsiteY28571" fmla="*/ 1242490 h 6933129"/>
              <a:gd name="connsiteX28572" fmla="*/ 3415566 w 12207421"/>
              <a:gd name="connsiteY28572" fmla="*/ 1260830 h 6933129"/>
              <a:gd name="connsiteX28573" fmla="*/ 3411334 w 12207421"/>
              <a:gd name="connsiteY28573" fmla="*/ 1290461 h 6933129"/>
              <a:gd name="connsiteX28574" fmla="*/ 3366891 w 12207421"/>
              <a:gd name="connsiteY28574" fmla="*/ 1306688 h 6933129"/>
              <a:gd name="connsiteX28575" fmla="*/ 3361247 w 12207421"/>
              <a:gd name="connsiteY28575" fmla="*/ 1310216 h 6933129"/>
              <a:gd name="connsiteX28576" fmla="*/ 3354193 w 12207421"/>
              <a:gd name="connsiteY28576" fmla="*/ 1303161 h 6933129"/>
              <a:gd name="connsiteX28577" fmla="*/ 3354193 w 12207421"/>
              <a:gd name="connsiteY28577" fmla="*/ 1296811 h 6933129"/>
              <a:gd name="connsiteX28578" fmla="*/ 3350666 w 12207421"/>
              <a:gd name="connsiteY28578" fmla="*/ 1204395 h 6933129"/>
              <a:gd name="connsiteX28579" fmla="*/ 3357720 w 12207421"/>
              <a:gd name="connsiteY28579" fmla="*/ 1197342 h 6933129"/>
              <a:gd name="connsiteX28580" fmla="*/ 3426148 w 12207421"/>
              <a:gd name="connsiteY28580" fmla="*/ 1197341 h 6933129"/>
              <a:gd name="connsiteX28581" fmla="*/ 3433908 w 12207421"/>
              <a:gd name="connsiteY28581" fmla="*/ 1203689 h 6933129"/>
              <a:gd name="connsiteX28582" fmla="*/ 3436729 w 12207421"/>
              <a:gd name="connsiteY28582" fmla="*/ 1240372 h 6933129"/>
              <a:gd name="connsiteX28583" fmla="*/ 3454365 w 12207421"/>
              <a:gd name="connsiteY28583" fmla="*/ 1232612 h 6933129"/>
              <a:gd name="connsiteX28584" fmla="*/ 3481172 w 12207421"/>
              <a:gd name="connsiteY28584" fmla="*/ 1259418 h 6933129"/>
              <a:gd name="connsiteX28585" fmla="*/ 3478350 w 12207421"/>
              <a:gd name="connsiteY28585" fmla="*/ 1282700 h 6933129"/>
              <a:gd name="connsiteX28586" fmla="*/ 3483289 w 12207421"/>
              <a:gd name="connsiteY28586" fmla="*/ 1289049 h 6933129"/>
              <a:gd name="connsiteX28587" fmla="*/ 3476939 w 12207421"/>
              <a:gd name="connsiteY28587" fmla="*/ 1296811 h 6933129"/>
              <a:gd name="connsiteX28588" fmla="*/ 3468474 w 12207421"/>
              <a:gd name="connsiteY28588" fmla="*/ 1297516 h 6933129"/>
              <a:gd name="connsiteX28589" fmla="*/ 3467769 w 12207421"/>
              <a:gd name="connsiteY28589" fmla="*/ 1297516 h 6933129"/>
              <a:gd name="connsiteX28590" fmla="*/ 3462125 w 12207421"/>
              <a:gd name="connsiteY28590" fmla="*/ 1294695 h 6933129"/>
              <a:gd name="connsiteX28591" fmla="*/ 3462125 w 12207421"/>
              <a:gd name="connsiteY28591" fmla="*/ 1288345 h 6933129"/>
              <a:gd name="connsiteX28592" fmla="*/ 3467769 w 12207421"/>
              <a:gd name="connsiteY28592" fmla="*/ 1261535 h 6933129"/>
              <a:gd name="connsiteX28593" fmla="*/ 3455071 w 12207421"/>
              <a:gd name="connsiteY28593" fmla="*/ 1247427 h 6933129"/>
              <a:gd name="connsiteX28594" fmla="*/ 3442373 w 12207421"/>
              <a:gd name="connsiteY28594" fmla="*/ 1258008 h 6933129"/>
              <a:gd name="connsiteX28595" fmla="*/ 3440257 w 12207421"/>
              <a:gd name="connsiteY28595" fmla="*/ 1281289 h 6933129"/>
              <a:gd name="connsiteX28596" fmla="*/ 3433908 w 12207421"/>
              <a:gd name="connsiteY28596" fmla="*/ 1288345 h 6933129"/>
              <a:gd name="connsiteX28597" fmla="*/ 3426148 w 12207421"/>
              <a:gd name="connsiteY28597" fmla="*/ 1281995 h 6933129"/>
              <a:gd name="connsiteX28598" fmla="*/ 3419799 w 12207421"/>
              <a:gd name="connsiteY28598" fmla="*/ 1205101 h 6933129"/>
              <a:gd name="connsiteX28599" fmla="*/ 3426148 w 12207421"/>
              <a:gd name="connsiteY28599" fmla="*/ 1197341 h 6933129"/>
              <a:gd name="connsiteX28600" fmla="*/ 9943385 w 12207421"/>
              <a:gd name="connsiteY28600" fmla="*/ 1193706 h 6933129"/>
              <a:gd name="connsiteX28601" fmla="*/ 9951850 w 12207421"/>
              <a:gd name="connsiteY28601" fmla="*/ 1197939 h 6933129"/>
              <a:gd name="connsiteX28602" fmla="*/ 9969486 w 12207421"/>
              <a:gd name="connsiteY28602" fmla="*/ 1295290 h 6933129"/>
              <a:gd name="connsiteX28603" fmla="*/ 9963138 w 12207421"/>
              <a:gd name="connsiteY28603" fmla="*/ 1338322 h 6933129"/>
              <a:gd name="connsiteX28604" fmla="*/ 9927866 w 12207421"/>
              <a:gd name="connsiteY28604" fmla="*/ 1367951 h 6933129"/>
              <a:gd name="connsiteX28605" fmla="*/ 9927160 w 12207421"/>
              <a:gd name="connsiteY28605" fmla="*/ 1367951 h 6933129"/>
              <a:gd name="connsiteX28606" fmla="*/ 9922928 w 12207421"/>
              <a:gd name="connsiteY28606" fmla="*/ 1366540 h 6933129"/>
              <a:gd name="connsiteX28607" fmla="*/ 9913051 w 12207421"/>
              <a:gd name="connsiteY28607" fmla="*/ 1334090 h 6933129"/>
              <a:gd name="connsiteX28608" fmla="*/ 9922222 w 12207421"/>
              <a:gd name="connsiteY28608" fmla="*/ 1329857 h 6933129"/>
              <a:gd name="connsiteX28609" fmla="*/ 9925044 w 12207421"/>
              <a:gd name="connsiteY28609" fmla="*/ 1339028 h 6933129"/>
              <a:gd name="connsiteX28610" fmla="*/ 9927866 w 12207421"/>
              <a:gd name="connsiteY28610" fmla="*/ 1353842 h 6933129"/>
              <a:gd name="connsiteX28611" fmla="*/ 9949029 w 12207421"/>
              <a:gd name="connsiteY28611" fmla="*/ 1333384 h 6933129"/>
              <a:gd name="connsiteX28612" fmla="*/ 9954672 w 12207421"/>
              <a:gd name="connsiteY28612" fmla="*/ 1295996 h 6933129"/>
              <a:gd name="connsiteX28613" fmla="*/ 9950439 w 12207421"/>
              <a:gd name="connsiteY28613" fmla="*/ 1250142 h 6933129"/>
              <a:gd name="connsiteX28614" fmla="*/ 9943385 w 12207421"/>
              <a:gd name="connsiteY28614" fmla="*/ 1263545 h 6933129"/>
              <a:gd name="connsiteX28615" fmla="*/ 9924338 w 12207421"/>
              <a:gd name="connsiteY28615" fmla="*/ 1269189 h 6933129"/>
              <a:gd name="connsiteX28616" fmla="*/ 9902469 w 12207421"/>
              <a:gd name="connsiteY28616" fmla="*/ 1254375 h 6933129"/>
              <a:gd name="connsiteX28617" fmla="*/ 9897530 w 12207421"/>
              <a:gd name="connsiteY28617" fmla="*/ 1214870 h 6933129"/>
              <a:gd name="connsiteX28618" fmla="*/ 9905290 w 12207421"/>
              <a:gd name="connsiteY28618" fmla="*/ 1208521 h 6933129"/>
              <a:gd name="connsiteX28619" fmla="*/ 9911640 w 12207421"/>
              <a:gd name="connsiteY28619" fmla="*/ 1216281 h 6933129"/>
              <a:gd name="connsiteX28620" fmla="*/ 9914462 w 12207421"/>
              <a:gd name="connsiteY28620" fmla="*/ 1247320 h 6933129"/>
              <a:gd name="connsiteX28621" fmla="*/ 9926455 w 12207421"/>
              <a:gd name="connsiteY28621" fmla="*/ 1255080 h 6933129"/>
              <a:gd name="connsiteX28622" fmla="*/ 9933509 w 12207421"/>
              <a:gd name="connsiteY28622" fmla="*/ 1252964 h 6933129"/>
              <a:gd name="connsiteX28623" fmla="*/ 9937742 w 12207421"/>
              <a:gd name="connsiteY28623" fmla="*/ 1244498 h 6933129"/>
              <a:gd name="connsiteX28624" fmla="*/ 9938447 w 12207421"/>
              <a:gd name="connsiteY28624" fmla="*/ 1202171 h 6933129"/>
              <a:gd name="connsiteX28625" fmla="*/ 9943385 w 12207421"/>
              <a:gd name="connsiteY28625" fmla="*/ 1193706 h 6933129"/>
              <a:gd name="connsiteX28626" fmla="*/ 8712389 w 12207421"/>
              <a:gd name="connsiteY28626" fmla="*/ 1190889 h 6933129"/>
              <a:gd name="connsiteX28627" fmla="*/ 8689815 w 12207421"/>
              <a:gd name="connsiteY28627" fmla="*/ 1203588 h 6933129"/>
              <a:gd name="connsiteX28628" fmla="*/ 8685582 w 12207421"/>
              <a:gd name="connsiteY28628" fmla="*/ 1226166 h 6933129"/>
              <a:gd name="connsiteX28629" fmla="*/ 8689110 w 12207421"/>
              <a:gd name="connsiteY28629" fmla="*/ 1224755 h 6933129"/>
              <a:gd name="connsiteX28630" fmla="*/ 8691932 w 12207421"/>
              <a:gd name="connsiteY28630" fmla="*/ 1224048 h 6933129"/>
              <a:gd name="connsiteX28631" fmla="*/ 8698280 w 12207421"/>
              <a:gd name="connsiteY28631" fmla="*/ 1227576 h 6933129"/>
              <a:gd name="connsiteX28632" fmla="*/ 8718033 w 12207421"/>
              <a:gd name="connsiteY28632" fmla="*/ 1216994 h 6933129"/>
              <a:gd name="connsiteX28633" fmla="*/ 8720149 w 12207421"/>
              <a:gd name="connsiteY28633" fmla="*/ 1200061 h 6933129"/>
              <a:gd name="connsiteX28634" fmla="*/ 8712389 w 12207421"/>
              <a:gd name="connsiteY28634" fmla="*/ 1190889 h 6933129"/>
              <a:gd name="connsiteX28635" fmla="*/ 11771553 w 12207421"/>
              <a:gd name="connsiteY28635" fmla="*/ 1190744 h 6933129"/>
              <a:gd name="connsiteX28636" fmla="*/ 11792716 w 12207421"/>
              <a:gd name="connsiteY28636" fmla="*/ 1206264 h 6933129"/>
              <a:gd name="connsiteX28637" fmla="*/ 11791305 w 12207421"/>
              <a:gd name="connsiteY28637" fmla="*/ 1232366 h 6933129"/>
              <a:gd name="connsiteX28638" fmla="*/ 11787072 w 12207421"/>
              <a:gd name="connsiteY28638" fmla="*/ 1238715 h 6933129"/>
              <a:gd name="connsiteX28639" fmla="*/ 11792010 w 12207421"/>
              <a:gd name="connsiteY28639" fmla="*/ 1243652 h 6933129"/>
              <a:gd name="connsiteX28640" fmla="*/ 11799770 w 12207421"/>
              <a:gd name="connsiteY28640" fmla="*/ 1267640 h 6933129"/>
              <a:gd name="connsiteX28641" fmla="*/ 11786367 w 12207421"/>
              <a:gd name="connsiteY28641" fmla="*/ 1288803 h 6933129"/>
              <a:gd name="connsiteX28642" fmla="*/ 11768730 w 12207421"/>
              <a:gd name="connsiteY28642" fmla="*/ 1294445 h 6933129"/>
              <a:gd name="connsiteX28643" fmla="*/ 11760970 w 12207421"/>
              <a:gd name="connsiteY28643" fmla="*/ 1293740 h 6933129"/>
              <a:gd name="connsiteX28644" fmla="*/ 11756032 w 12207421"/>
              <a:gd name="connsiteY28644" fmla="*/ 1285276 h 6933129"/>
              <a:gd name="connsiteX28645" fmla="*/ 11764497 w 12207421"/>
              <a:gd name="connsiteY28645" fmla="*/ 1280338 h 6933129"/>
              <a:gd name="connsiteX28646" fmla="*/ 11777902 w 12207421"/>
              <a:gd name="connsiteY28646" fmla="*/ 1277516 h 6933129"/>
              <a:gd name="connsiteX28647" fmla="*/ 11784956 w 12207421"/>
              <a:gd name="connsiteY28647" fmla="*/ 1264112 h 6933129"/>
              <a:gd name="connsiteX28648" fmla="*/ 11780723 w 12207421"/>
              <a:gd name="connsiteY28648" fmla="*/ 1251412 h 6933129"/>
              <a:gd name="connsiteX28649" fmla="*/ 11768730 w 12207421"/>
              <a:gd name="connsiteY28649" fmla="*/ 1245770 h 6933129"/>
              <a:gd name="connsiteX28650" fmla="*/ 11761675 w 12207421"/>
              <a:gd name="connsiteY28650" fmla="*/ 1239420 h 6933129"/>
              <a:gd name="connsiteX28651" fmla="*/ 11768024 w 12207421"/>
              <a:gd name="connsiteY28651" fmla="*/ 1231658 h 6933129"/>
              <a:gd name="connsiteX28652" fmla="*/ 11778607 w 12207421"/>
              <a:gd name="connsiteY28652" fmla="*/ 1223898 h 6933129"/>
              <a:gd name="connsiteX28653" fmla="*/ 11780018 w 12207421"/>
              <a:gd name="connsiteY28653" fmla="*/ 1211201 h 6933129"/>
              <a:gd name="connsiteX28654" fmla="*/ 11769435 w 12207421"/>
              <a:gd name="connsiteY28654" fmla="*/ 1204147 h 6933129"/>
              <a:gd name="connsiteX28655" fmla="*/ 11756737 w 12207421"/>
              <a:gd name="connsiteY28655" fmla="*/ 1207675 h 6933129"/>
              <a:gd name="connsiteX28656" fmla="*/ 11746861 w 12207421"/>
              <a:gd name="connsiteY28656" fmla="*/ 1207675 h 6933129"/>
              <a:gd name="connsiteX28657" fmla="*/ 11746861 w 12207421"/>
              <a:gd name="connsiteY28657" fmla="*/ 1197798 h 6933129"/>
              <a:gd name="connsiteX28658" fmla="*/ 11771553 w 12207421"/>
              <a:gd name="connsiteY28658" fmla="*/ 1190744 h 6933129"/>
              <a:gd name="connsiteX28659" fmla="*/ 12100287 w 12207421"/>
              <a:gd name="connsiteY28659" fmla="*/ 1188627 h 6933129"/>
              <a:gd name="connsiteX28660" fmla="*/ 12192700 w 12207421"/>
              <a:gd name="connsiteY28660" fmla="*/ 1193564 h 6933129"/>
              <a:gd name="connsiteX28661" fmla="*/ 12199049 w 12207421"/>
              <a:gd name="connsiteY28661" fmla="*/ 1197798 h 6933129"/>
              <a:gd name="connsiteX28662" fmla="*/ 12198344 w 12207421"/>
              <a:gd name="connsiteY28662" fmla="*/ 1204852 h 6933129"/>
              <a:gd name="connsiteX28663" fmla="*/ 12108753 w 12207421"/>
              <a:gd name="connsiteY28663" fmla="*/ 1312081 h 6933129"/>
              <a:gd name="connsiteX28664" fmla="*/ 12195522 w 12207421"/>
              <a:gd name="connsiteY28664" fmla="*/ 1298677 h 6933129"/>
              <a:gd name="connsiteX28665" fmla="*/ 12203282 w 12207421"/>
              <a:gd name="connsiteY28665" fmla="*/ 1304321 h 6933129"/>
              <a:gd name="connsiteX28666" fmla="*/ 12196933 w 12207421"/>
              <a:gd name="connsiteY28666" fmla="*/ 1312788 h 6933129"/>
              <a:gd name="connsiteX28667" fmla="*/ 12091822 w 12207421"/>
              <a:gd name="connsiteY28667" fmla="*/ 1329013 h 6933129"/>
              <a:gd name="connsiteX28668" fmla="*/ 12090411 w 12207421"/>
              <a:gd name="connsiteY28668" fmla="*/ 1329013 h 6933129"/>
              <a:gd name="connsiteX28669" fmla="*/ 12084062 w 12207421"/>
              <a:gd name="connsiteY28669" fmla="*/ 1325484 h 6933129"/>
              <a:gd name="connsiteX28670" fmla="*/ 12084768 w 12207421"/>
              <a:gd name="connsiteY28670" fmla="*/ 1317725 h 6933129"/>
              <a:gd name="connsiteX28671" fmla="*/ 12177180 w 12207421"/>
              <a:gd name="connsiteY28671" fmla="*/ 1206969 h 6933129"/>
              <a:gd name="connsiteX28672" fmla="*/ 12098876 w 12207421"/>
              <a:gd name="connsiteY28672" fmla="*/ 1202735 h 6933129"/>
              <a:gd name="connsiteX28673" fmla="*/ 12092527 w 12207421"/>
              <a:gd name="connsiteY28673" fmla="*/ 1194974 h 6933129"/>
              <a:gd name="connsiteX28674" fmla="*/ 12100287 w 12207421"/>
              <a:gd name="connsiteY28674" fmla="*/ 1188627 h 6933129"/>
              <a:gd name="connsiteX28675" fmla="*/ 8545905 w 12207421"/>
              <a:gd name="connsiteY28675" fmla="*/ 1188070 h 6933129"/>
              <a:gd name="connsiteX28676" fmla="*/ 8631969 w 12207421"/>
              <a:gd name="connsiteY28676" fmla="*/ 1193007 h 6933129"/>
              <a:gd name="connsiteX28677" fmla="*/ 8638318 w 12207421"/>
              <a:gd name="connsiteY28677" fmla="*/ 1200768 h 6933129"/>
              <a:gd name="connsiteX28678" fmla="*/ 8631263 w 12207421"/>
              <a:gd name="connsiteY28678" fmla="*/ 1207118 h 6933129"/>
              <a:gd name="connsiteX28679" fmla="*/ 8630558 w 12207421"/>
              <a:gd name="connsiteY28679" fmla="*/ 1207118 h 6933129"/>
              <a:gd name="connsiteX28680" fmla="*/ 8544494 w 12207421"/>
              <a:gd name="connsiteY28680" fmla="*/ 1202179 h 6933129"/>
              <a:gd name="connsiteX28681" fmla="*/ 8538145 w 12207421"/>
              <a:gd name="connsiteY28681" fmla="*/ 1194418 h 6933129"/>
              <a:gd name="connsiteX28682" fmla="*/ 8545905 w 12207421"/>
              <a:gd name="connsiteY28682" fmla="*/ 1188070 h 6933129"/>
              <a:gd name="connsiteX28683" fmla="*/ 8495114 w 12207421"/>
              <a:gd name="connsiteY28683" fmla="*/ 1187365 h 6933129"/>
              <a:gd name="connsiteX28684" fmla="*/ 8502874 w 12207421"/>
              <a:gd name="connsiteY28684" fmla="*/ 1193712 h 6933129"/>
              <a:gd name="connsiteX28685" fmla="*/ 8496525 w 12207421"/>
              <a:gd name="connsiteY28685" fmla="*/ 1201474 h 6933129"/>
              <a:gd name="connsiteX28686" fmla="*/ 8469012 w 12207421"/>
              <a:gd name="connsiteY28686" fmla="*/ 1204295 h 6933129"/>
              <a:gd name="connsiteX28687" fmla="*/ 8468306 w 12207421"/>
              <a:gd name="connsiteY28687" fmla="*/ 1204295 h 6933129"/>
              <a:gd name="connsiteX28688" fmla="*/ 8461252 w 12207421"/>
              <a:gd name="connsiteY28688" fmla="*/ 1197945 h 6933129"/>
              <a:gd name="connsiteX28689" fmla="*/ 8467601 w 12207421"/>
              <a:gd name="connsiteY28689" fmla="*/ 1190186 h 6933129"/>
              <a:gd name="connsiteX28690" fmla="*/ 1222379 w 12207421"/>
              <a:gd name="connsiteY28690" fmla="*/ 1185358 h 6933129"/>
              <a:gd name="connsiteX28691" fmla="*/ 1243543 w 12207421"/>
              <a:gd name="connsiteY28691" fmla="*/ 1200875 h 6933129"/>
              <a:gd name="connsiteX28692" fmla="*/ 1242132 w 12207421"/>
              <a:gd name="connsiteY28692" fmla="*/ 1226975 h 6933129"/>
              <a:gd name="connsiteX28693" fmla="*/ 1237899 w 12207421"/>
              <a:gd name="connsiteY28693" fmla="*/ 1233326 h 6933129"/>
              <a:gd name="connsiteX28694" fmla="*/ 1242837 w 12207421"/>
              <a:gd name="connsiteY28694" fmla="*/ 1238264 h 6933129"/>
              <a:gd name="connsiteX28695" fmla="*/ 1250597 w 12207421"/>
              <a:gd name="connsiteY28695" fmla="*/ 1262255 h 6933129"/>
              <a:gd name="connsiteX28696" fmla="*/ 1237194 w 12207421"/>
              <a:gd name="connsiteY28696" fmla="*/ 1283418 h 6933129"/>
              <a:gd name="connsiteX28697" fmla="*/ 1219557 w 12207421"/>
              <a:gd name="connsiteY28697" fmla="*/ 1289060 h 6933129"/>
              <a:gd name="connsiteX28698" fmla="*/ 1211797 w 12207421"/>
              <a:gd name="connsiteY28698" fmla="*/ 1288355 h 6933129"/>
              <a:gd name="connsiteX28699" fmla="*/ 1206859 w 12207421"/>
              <a:gd name="connsiteY28699" fmla="*/ 1279891 h 6933129"/>
              <a:gd name="connsiteX28700" fmla="*/ 1215324 w 12207421"/>
              <a:gd name="connsiteY28700" fmla="*/ 1274955 h 6933129"/>
              <a:gd name="connsiteX28701" fmla="*/ 1228728 w 12207421"/>
              <a:gd name="connsiteY28701" fmla="*/ 1272133 h 6933129"/>
              <a:gd name="connsiteX28702" fmla="*/ 1235783 w 12207421"/>
              <a:gd name="connsiteY28702" fmla="*/ 1258726 h 6933129"/>
              <a:gd name="connsiteX28703" fmla="*/ 1231549 w 12207421"/>
              <a:gd name="connsiteY28703" fmla="*/ 1246025 h 6933129"/>
              <a:gd name="connsiteX28704" fmla="*/ 1219557 w 12207421"/>
              <a:gd name="connsiteY28704" fmla="*/ 1240381 h 6933129"/>
              <a:gd name="connsiteX28705" fmla="*/ 1212502 w 12207421"/>
              <a:gd name="connsiteY28705" fmla="*/ 1234031 h 6933129"/>
              <a:gd name="connsiteX28706" fmla="*/ 1218851 w 12207421"/>
              <a:gd name="connsiteY28706" fmla="*/ 1226268 h 6933129"/>
              <a:gd name="connsiteX28707" fmla="*/ 1229433 w 12207421"/>
              <a:gd name="connsiteY28707" fmla="*/ 1218507 h 6933129"/>
              <a:gd name="connsiteX28708" fmla="*/ 1230844 w 12207421"/>
              <a:gd name="connsiteY28708" fmla="*/ 1205808 h 6933129"/>
              <a:gd name="connsiteX28709" fmla="*/ 1220262 w 12207421"/>
              <a:gd name="connsiteY28709" fmla="*/ 1198759 h 6933129"/>
              <a:gd name="connsiteX28710" fmla="*/ 1207563 w 12207421"/>
              <a:gd name="connsiteY28710" fmla="*/ 1202285 h 6933129"/>
              <a:gd name="connsiteX28711" fmla="*/ 1197687 w 12207421"/>
              <a:gd name="connsiteY28711" fmla="*/ 1202285 h 6933129"/>
              <a:gd name="connsiteX28712" fmla="*/ 1197687 w 12207421"/>
              <a:gd name="connsiteY28712" fmla="*/ 1192409 h 6933129"/>
              <a:gd name="connsiteX28713" fmla="*/ 1222379 w 12207421"/>
              <a:gd name="connsiteY28713" fmla="*/ 1185358 h 6933129"/>
              <a:gd name="connsiteX28714" fmla="*/ 9386086 w 12207421"/>
              <a:gd name="connsiteY28714" fmla="*/ 1184538 h 6933129"/>
              <a:gd name="connsiteX28715" fmla="*/ 9395963 w 12207421"/>
              <a:gd name="connsiteY28715" fmla="*/ 1184538 h 6933129"/>
              <a:gd name="connsiteX28716" fmla="*/ 9395963 w 12207421"/>
              <a:gd name="connsiteY28716" fmla="*/ 1194414 h 6933129"/>
              <a:gd name="connsiteX28717" fmla="*/ 9394552 w 12207421"/>
              <a:gd name="connsiteY28717" fmla="*/ 1207819 h 6933129"/>
              <a:gd name="connsiteX28718" fmla="*/ 9395963 w 12207421"/>
              <a:gd name="connsiteY28718" fmla="*/ 1221929 h 6933129"/>
              <a:gd name="connsiteX28719" fmla="*/ 9415715 w 12207421"/>
              <a:gd name="connsiteY28719" fmla="*/ 1213463 h 6933129"/>
              <a:gd name="connsiteX28720" fmla="*/ 9425591 w 12207421"/>
              <a:gd name="connsiteY28720" fmla="*/ 1210642 h 6933129"/>
              <a:gd name="connsiteX28721" fmla="*/ 9428413 w 12207421"/>
              <a:gd name="connsiteY28721" fmla="*/ 1220518 h 6933129"/>
              <a:gd name="connsiteX28722" fmla="*/ 9398079 w 12207421"/>
              <a:gd name="connsiteY28722" fmla="*/ 1236039 h 6933129"/>
              <a:gd name="connsiteX28723" fmla="*/ 9400195 w 12207421"/>
              <a:gd name="connsiteY28723" fmla="*/ 1255087 h 6933129"/>
              <a:gd name="connsiteX28724" fmla="*/ 9393847 w 12207421"/>
              <a:gd name="connsiteY28724" fmla="*/ 1262846 h 6933129"/>
              <a:gd name="connsiteX28725" fmla="*/ 9393141 w 12207421"/>
              <a:gd name="connsiteY28725" fmla="*/ 1262846 h 6933129"/>
              <a:gd name="connsiteX28726" fmla="*/ 9386086 w 12207421"/>
              <a:gd name="connsiteY28726" fmla="*/ 1256498 h 6933129"/>
              <a:gd name="connsiteX28727" fmla="*/ 9383970 w 12207421"/>
              <a:gd name="connsiteY28727" fmla="*/ 1237449 h 6933129"/>
              <a:gd name="connsiteX28728" fmla="*/ 9371977 w 12207421"/>
              <a:gd name="connsiteY28728" fmla="*/ 1242388 h 6933129"/>
              <a:gd name="connsiteX28729" fmla="*/ 9367039 w 12207421"/>
              <a:gd name="connsiteY28729" fmla="*/ 1243799 h 6933129"/>
              <a:gd name="connsiteX28730" fmla="*/ 9361395 w 12207421"/>
              <a:gd name="connsiteY28730" fmla="*/ 1241683 h 6933129"/>
              <a:gd name="connsiteX28731" fmla="*/ 9362101 w 12207421"/>
              <a:gd name="connsiteY28731" fmla="*/ 1231806 h 6933129"/>
              <a:gd name="connsiteX28732" fmla="*/ 9381853 w 12207421"/>
              <a:gd name="connsiteY28732" fmla="*/ 1223339 h 6933129"/>
              <a:gd name="connsiteX28733" fmla="*/ 9380442 w 12207421"/>
              <a:gd name="connsiteY28733" fmla="*/ 1209230 h 6933129"/>
              <a:gd name="connsiteX28734" fmla="*/ 9386086 w 12207421"/>
              <a:gd name="connsiteY28734" fmla="*/ 1184538 h 6933129"/>
              <a:gd name="connsiteX28735" fmla="*/ 1551113 w 12207421"/>
              <a:gd name="connsiteY28735" fmla="*/ 1183240 h 6933129"/>
              <a:gd name="connsiteX28736" fmla="*/ 1643528 w 12207421"/>
              <a:gd name="connsiteY28736" fmla="*/ 1188176 h 6933129"/>
              <a:gd name="connsiteX28737" fmla="*/ 1649877 w 12207421"/>
              <a:gd name="connsiteY28737" fmla="*/ 1192407 h 6933129"/>
              <a:gd name="connsiteX28738" fmla="*/ 1649172 w 12207421"/>
              <a:gd name="connsiteY28738" fmla="*/ 1199460 h 6933129"/>
              <a:gd name="connsiteX28739" fmla="*/ 1559579 w 12207421"/>
              <a:gd name="connsiteY28739" fmla="*/ 1306696 h 6933129"/>
              <a:gd name="connsiteX28740" fmla="*/ 1646350 w 12207421"/>
              <a:gd name="connsiteY28740" fmla="*/ 1293291 h 6933129"/>
              <a:gd name="connsiteX28741" fmla="*/ 1654110 w 12207421"/>
              <a:gd name="connsiteY28741" fmla="*/ 1298934 h 6933129"/>
              <a:gd name="connsiteX28742" fmla="*/ 1647761 w 12207421"/>
              <a:gd name="connsiteY28742" fmla="*/ 1307403 h 6933129"/>
              <a:gd name="connsiteX28743" fmla="*/ 1542648 w 12207421"/>
              <a:gd name="connsiteY28743" fmla="*/ 1323628 h 6933129"/>
              <a:gd name="connsiteX28744" fmla="*/ 1541237 w 12207421"/>
              <a:gd name="connsiteY28744" fmla="*/ 1323628 h 6933129"/>
              <a:gd name="connsiteX28745" fmla="*/ 1534888 w 12207421"/>
              <a:gd name="connsiteY28745" fmla="*/ 1320101 h 6933129"/>
              <a:gd name="connsiteX28746" fmla="*/ 1535594 w 12207421"/>
              <a:gd name="connsiteY28746" fmla="*/ 1312341 h 6933129"/>
              <a:gd name="connsiteX28747" fmla="*/ 1628008 w 12207421"/>
              <a:gd name="connsiteY28747" fmla="*/ 1201578 h 6933129"/>
              <a:gd name="connsiteX28748" fmla="*/ 1549702 w 12207421"/>
              <a:gd name="connsiteY28748" fmla="*/ 1197345 h 6933129"/>
              <a:gd name="connsiteX28749" fmla="*/ 1543353 w 12207421"/>
              <a:gd name="connsiteY28749" fmla="*/ 1189586 h 6933129"/>
              <a:gd name="connsiteX28750" fmla="*/ 1551113 w 12207421"/>
              <a:gd name="connsiteY28750" fmla="*/ 1183240 h 6933129"/>
              <a:gd name="connsiteX28751" fmla="*/ 2022356 w 12207421"/>
              <a:gd name="connsiteY28751" fmla="*/ 1182532 h 6933129"/>
              <a:gd name="connsiteX28752" fmla="*/ 2030821 w 12207421"/>
              <a:gd name="connsiteY28752" fmla="*/ 1186764 h 6933129"/>
              <a:gd name="connsiteX28753" fmla="*/ 2035054 w 12207421"/>
              <a:gd name="connsiteY28753" fmla="*/ 1220622 h 6933129"/>
              <a:gd name="connsiteX28754" fmla="*/ 2038581 w 12207421"/>
              <a:gd name="connsiteY28754" fmla="*/ 1248138 h 6933129"/>
              <a:gd name="connsiteX28755" fmla="*/ 2032232 w 12207421"/>
              <a:gd name="connsiteY28755" fmla="*/ 1255898 h 6933129"/>
              <a:gd name="connsiteX28756" fmla="*/ 2024472 w 12207421"/>
              <a:gd name="connsiteY28756" fmla="*/ 1249548 h 6933129"/>
              <a:gd name="connsiteX28757" fmla="*/ 2024472 w 12207421"/>
              <a:gd name="connsiteY28757" fmla="*/ 1247434 h 6933129"/>
              <a:gd name="connsiteX28758" fmla="*/ 2020945 w 12207421"/>
              <a:gd name="connsiteY28758" fmla="*/ 1251665 h 6933129"/>
              <a:gd name="connsiteX28759" fmla="*/ 1989905 w 12207421"/>
              <a:gd name="connsiteY28759" fmla="*/ 1264365 h 6933129"/>
              <a:gd name="connsiteX28760" fmla="*/ 1984262 w 12207421"/>
              <a:gd name="connsiteY28760" fmla="*/ 1263660 h 6933129"/>
              <a:gd name="connsiteX28761" fmla="*/ 1957454 w 12207421"/>
              <a:gd name="connsiteY28761" fmla="*/ 1246728 h 6933129"/>
              <a:gd name="connsiteX28762" fmla="*/ 1970152 w 12207421"/>
              <a:gd name="connsiteY28762" fmla="*/ 1195933 h 6933129"/>
              <a:gd name="connsiteX28763" fmla="*/ 2017417 w 12207421"/>
              <a:gd name="connsiteY28763" fmla="*/ 1188175 h 6933129"/>
              <a:gd name="connsiteX28764" fmla="*/ 2022356 w 12207421"/>
              <a:gd name="connsiteY28764" fmla="*/ 1182532 h 6933129"/>
              <a:gd name="connsiteX28765" fmla="*/ 9778312 w 12207421"/>
              <a:gd name="connsiteY28765" fmla="*/ 1180302 h 6933129"/>
              <a:gd name="connsiteX28766" fmla="*/ 9780428 w 12207421"/>
              <a:gd name="connsiteY28766" fmla="*/ 1190178 h 6933129"/>
              <a:gd name="connsiteX28767" fmla="*/ 9759265 w 12207421"/>
              <a:gd name="connsiteY28767" fmla="*/ 1366539 h 6933129"/>
              <a:gd name="connsiteX28768" fmla="*/ 9774785 w 12207421"/>
              <a:gd name="connsiteY28768" fmla="*/ 1394052 h 6933129"/>
              <a:gd name="connsiteX28769" fmla="*/ 9800180 w 12207421"/>
              <a:gd name="connsiteY28769" fmla="*/ 1402516 h 6933129"/>
              <a:gd name="connsiteX28770" fmla="*/ 9808646 w 12207421"/>
              <a:gd name="connsiteY28770" fmla="*/ 1407455 h 6933129"/>
              <a:gd name="connsiteX28771" fmla="*/ 9803707 w 12207421"/>
              <a:gd name="connsiteY28771" fmla="*/ 1415920 h 6933129"/>
              <a:gd name="connsiteX28772" fmla="*/ 9795242 w 12207421"/>
              <a:gd name="connsiteY28772" fmla="*/ 1416625 h 6933129"/>
              <a:gd name="connsiteX28773" fmla="*/ 9764908 w 12207421"/>
              <a:gd name="connsiteY28773" fmla="*/ 1403223 h 6933129"/>
              <a:gd name="connsiteX28774" fmla="*/ 9745860 w 12207421"/>
              <a:gd name="connsiteY28774" fmla="*/ 1370772 h 6933129"/>
              <a:gd name="connsiteX28775" fmla="*/ 9768435 w 12207421"/>
              <a:gd name="connsiteY28775" fmla="*/ 1182419 h 6933129"/>
              <a:gd name="connsiteX28776" fmla="*/ 9778312 w 12207421"/>
              <a:gd name="connsiteY28776" fmla="*/ 1180302 h 6933129"/>
              <a:gd name="connsiteX28777" fmla="*/ 11597307 w 12207421"/>
              <a:gd name="connsiteY28777" fmla="*/ 1180163 h 6933129"/>
              <a:gd name="connsiteX28778" fmla="*/ 11612122 w 12207421"/>
              <a:gd name="connsiteY28778" fmla="*/ 1212610 h 6933129"/>
              <a:gd name="connsiteX28779" fmla="*/ 11598013 w 12207421"/>
              <a:gd name="connsiteY28779" fmla="*/ 1241537 h 6933129"/>
              <a:gd name="connsiteX28780" fmla="*/ 11597307 w 12207421"/>
              <a:gd name="connsiteY28780" fmla="*/ 1242946 h 6933129"/>
              <a:gd name="connsiteX28781" fmla="*/ 11589547 w 12207421"/>
              <a:gd name="connsiteY28781" fmla="*/ 1254235 h 6933129"/>
              <a:gd name="connsiteX28782" fmla="*/ 11643161 w 12207421"/>
              <a:gd name="connsiteY28782" fmla="*/ 1249297 h 6933129"/>
              <a:gd name="connsiteX28783" fmla="*/ 11650921 w 12207421"/>
              <a:gd name="connsiteY28783" fmla="*/ 1255646 h 6933129"/>
              <a:gd name="connsiteX28784" fmla="*/ 11644572 w 12207421"/>
              <a:gd name="connsiteY28784" fmla="*/ 1263407 h 6933129"/>
              <a:gd name="connsiteX28785" fmla="*/ 11578966 w 12207421"/>
              <a:gd name="connsiteY28785" fmla="*/ 1269051 h 6933129"/>
              <a:gd name="connsiteX28786" fmla="*/ 11578260 w 12207421"/>
              <a:gd name="connsiteY28786" fmla="*/ 1269051 h 6933129"/>
              <a:gd name="connsiteX28787" fmla="*/ 11572617 w 12207421"/>
              <a:gd name="connsiteY28787" fmla="*/ 1266230 h 6933129"/>
              <a:gd name="connsiteX28788" fmla="*/ 11571206 w 12207421"/>
              <a:gd name="connsiteY28788" fmla="*/ 1259881 h 6933129"/>
              <a:gd name="connsiteX28789" fmla="*/ 11586020 w 12207421"/>
              <a:gd name="connsiteY28789" fmla="*/ 1233776 h 6933129"/>
              <a:gd name="connsiteX28790" fmla="*/ 11586726 w 12207421"/>
              <a:gd name="connsiteY28790" fmla="*/ 1232366 h 6933129"/>
              <a:gd name="connsiteX28791" fmla="*/ 11597307 w 12207421"/>
              <a:gd name="connsiteY28791" fmla="*/ 1209791 h 6933129"/>
              <a:gd name="connsiteX28792" fmla="*/ 11590253 w 12207421"/>
              <a:gd name="connsiteY28792" fmla="*/ 1192859 h 6933129"/>
              <a:gd name="connsiteX28793" fmla="*/ 11582493 w 12207421"/>
              <a:gd name="connsiteY28793" fmla="*/ 1194271 h 6933129"/>
              <a:gd name="connsiteX28794" fmla="*/ 11580377 w 12207421"/>
              <a:gd name="connsiteY28794" fmla="*/ 1198503 h 6933129"/>
              <a:gd name="connsiteX28795" fmla="*/ 11574733 w 12207421"/>
              <a:gd name="connsiteY28795" fmla="*/ 1206264 h 6933129"/>
              <a:gd name="connsiteX28796" fmla="*/ 11566973 w 12207421"/>
              <a:gd name="connsiteY28796" fmla="*/ 1200619 h 6933129"/>
              <a:gd name="connsiteX28797" fmla="*/ 11574733 w 12207421"/>
              <a:gd name="connsiteY28797" fmla="*/ 1182984 h 6933129"/>
              <a:gd name="connsiteX28798" fmla="*/ 11597307 w 12207421"/>
              <a:gd name="connsiteY28798" fmla="*/ 1180163 h 6933129"/>
              <a:gd name="connsiteX28799" fmla="*/ 2188100 w 12207421"/>
              <a:gd name="connsiteY28799" fmla="*/ 1178300 h 6933129"/>
              <a:gd name="connsiteX28800" fmla="*/ 2195154 w 12207421"/>
              <a:gd name="connsiteY28800" fmla="*/ 1185355 h 6933129"/>
              <a:gd name="connsiteX28801" fmla="*/ 2195859 w 12207421"/>
              <a:gd name="connsiteY28801" fmla="*/ 1223445 h 6933129"/>
              <a:gd name="connsiteX28802" fmla="*/ 2233953 w 12207421"/>
              <a:gd name="connsiteY28802" fmla="*/ 1219212 h 6933129"/>
              <a:gd name="connsiteX28803" fmla="*/ 2241713 w 12207421"/>
              <a:gd name="connsiteY28803" fmla="*/ 1225561 h 6933129"/>
              <a:gd name="connsiteX28804" fmla="*/ 2235364 w 12207421"/>
              <a:gd name="connsiteY28804" fmla="*/ 1232617 h 6933129"/>
              <a:gd name="connsiteX28805" fmla="*/ 2195859 w 12207421"/>
              <a:gd name="connsiteY28805" fmla="*/ 1236850 h 6933129"/>
              <a:gd name="connsiteX28806" fmla="*/ 2196565 w 12207421"/>
              <a:gd name="connsiteY28806" fmla="*/ 1267187 h 6933129"/>
              <a:gd name="connsiteX28807" fmla="*/ 2189510 w 12207421"/>
              <a:gd name="connsiteY28807" fmla="*/ 1274243 h 6933129"/>
              <a:gd name="connsiteX28808" fmla="*/ 2182456 w 12207421"/>
              <a:gd name="connsiteY28808" fmla="*/ 1267187 h 6933129"/>
              <a:gd name="connsiteX28809" fmla="*/ 2181751 w 12207421"/>
              <a:gd name="connsiteY28809" fmla="*/ 1238261 h 6933129"/>
              <a:gd name="connsiteX28810" fmla="*/ 2156354 w 12207421"/>
              <a:gd name="connsiteY28810" fmla="*/ 1241082 h 6933129"/>
              <a:gd name="connsiteX28811" fmla="*/ 2155648 w 12207421"/>
              <a:gd name="connsiteY28811" fmla="*/ 1241082 h 6933129"/>
              <a:gd name="connsiteX28812" fmla="*/ 2148594 w 12207421"/>
              <a:gd name="connsiteY28812" fmla="*/ 1234734 h 6933129"/>
              <a:gd name="connsiteX28813" fmla="*/ 2154943 w 12207421"/>
              <a:gd name="connsiteY28813" fmla="*/ 1226972 h 6933129"/>
              <a:gd name="connsiteX28814" fmla="*/ 2181751 w 12207421"/>
              <a:gd name="connsiteY28814" fmla="*/ 1224150 h 6933129"/>
              <a:gd name="connsiteX28815" fmla="*/ 2181045 w 12207421"/>
              <a:gd name="connsiteY28815" fmla="*/ 1185355 h 6933129"/>
              <a:gd name="connsiteX28816" fmla="*/ 2188100 w 12207421"/>
              <a:gd name="connsiteY28816" fmla="*/ 1178300 h 6933129"/>
              <a:gd name="connsiteX28817" fmla="*/ 7086379 w 12207421"/>
              <a:gd name="connsiteY28817" fmla="*/ 1175376 h 6933129"/>
              <a:gd name="connsiteX28818" fmla="*/ 7130824 w 12207421"/>
              <a:gd name="connsiteY28818" fmla="*/ 1175376 h 6933129"/>
              <a:gd name="connsiteX28819" fmla="*/ 7137878 w 12207421"/>
              <a:gd name="connsiteY28819" fmla="*/ 1182431 h 6933129"/>
              <a:gd name="connsiteX28820" fmla="*/ 7130824 w 12207421"/>
              <a:gd name="connsiteY28820" fmla="*/ 1189486 h 6933129"/>
              <a:gd name="connsiteX28821" fmla="*/ 7086379 w 12207421"/>
              <a:gd name="connsiteY28821" fmla="*/ 1189486 h 6933129"/>
              <a:gd name="connsiteX28822" fmla="*/ 7079325 w 12207421"/>
              <a:gd name="connsiteY28822" fmla="*/ 1182431 h 6933129"/>
              <a:gd name="connsiteX28823" fmla="*/ 7086379 w 12207421"/>
              <a:gd name="connsiteY28823" fmla="*/ 1175376 h 6933129"/>
              <a:gd name="connsiteX28824" fmla="*/ 1048129 w 12207421"/>
              <a:gd name="connsiteY28824" fmla="*/ 1174776 h 6933129"/>
              <a:gd name="connsiteX28825" fmla="*/ 1062945 w 12207421"/>
              <a:gd name="connsiteY28825" fmla="*/ 1207225 h 6933129"/>
              <a:gd name="connsiteX28826" fmla="*/ 1048836 w 12207421"/>
              <a:gd name="connsiteY28826" fmla="*/ 1236150 h 6933129"/>
              <a:gd name="connsiteX28827" fmla="*/ 1048129 w 12207421"/>
              <a:gd name="connsiteY28827" fmla="*/ 1237560 h 6933129"/>
              <a:gd name="connsiteX28828" fmla="*/ 1040369 w 12207421"/>
              <a:gd name="connsiteY28828" fmla="*/ 1248848 h 6933129"/>
              <a:gd name="connsiteX28829" fmla="*/ 1093985 w 12207421"/>
              <a:gd name="connsiteY28829" fmla="*/ 1243911 h 6933129"/>
              <a:gd name="connsiteX28830" fmla="*/ 1101745 w 12207421"/>
              <a:gd name="connsiteY28830" fmla="*/ 1250258 h 6933129"/>
              <a:gd name="connsiteX28831" fmla="*/ 1095396 w 12207421"/>
              <a:gd name="connsiteY28831" fmla="*/ 1258021 h 6933129"/>
              <a:gd name="connsiteX28832" fmla="*/ 1029788 w 12207421"/>
              <a:gd name="connsiteY28832" fmla="*/ 1263667 h 6933129"/>
              <a:gd name="connsiteX28833" fmla="*/ 1029082 w 12207421"/>
              <a:gd name="connsiteY28833" fmla="*/ 1263667 h 6933129"/>
              <a:gd name="connsiteX28834" fmla="*/ 1023439 w 12207421"/>
              <a:gd name="connsiteY28834" fmla="*/ 1260844 h 6933129"/>
              <a:gd name="connsiteX28835" fmla="*/ 1022028 w 12207421"/>
              <a:gd name="connsiteY28835" fmla="*/ 1254492 h 6933129"/>
              <a:gd name="connsiteX28836" fmla="*/ 1036842 w 12207421"/>
              <a:gd name="connsiteY28836" fmla="*/ 1228386 h 6933129"/>
              <a:gd name="connsiteX28837" fmla="*/ 1037548 w 12207421"/>
              <a:gd name="connsiteY28837" fmla="*/ 1226975 h 6933129"/>
              <a:gd name="connsiteX28838" fmla="*/ 1048129 w 12207421"/>
              <a:gd name="connsiteY28838" fmla="*/ 1204400 h 6933129"/>
              <a:gd name="connsiteX28839" fmla="*/ 1041075 w 12207421"/>
              <a:gd name="connsiteY28839" fmla="*/ 1187473 h 6933129"/>
              <a:gd name="connsiteX28840" fmla="*/ 1033315 w 12207421"/>
              <a:gd name="connsiteY28840" fmla="*/ 1188882 h 6933129"/>
              <a:gd name="connsiteX28841" fmla="*/ 1031199 w 12207421"/>
              <a:gd name="connsiteY28841" fmla="*/ 1193115 h 6933129"/>
              <a:gd name="connsiteX28842" fmla="*/ 1025555 w 12207421"/>
              <a:gd name="connsiteY28842" fmla="*/ 1200875 h 6933129"/>
              <a:gd name="connsiteX28843" fmla="*/ 1017795 w 12207421"/>
              <a:gd name="connsiteY28843" fmla="*/ 1195230 h 6933129"/>
              <a:gd name="connsiteX28844" fmla="*/ 1025555 w 12207421"/>
              <a:gd name="connsiteY28844" fmla="*/ 1177598 h 6933129"/>
              <a:gd name="connsiteX28845" fmla="*/ 1048129 w 12207421"/>
              <a:gd name="connsiteY28845" fmla="*/ 1174776 h 6933129"/>
              <a:gd name="connsiteX28846" fmla="*/ 3946765 w 12207421"/>
              <a:gd name="connsiteY28846" fmla="*/ 1170531 h 6933129"/>
              <a:gd name="connsiteX28847" fmla="*/ 3956641 w 12207421"/>
              <a:gd name="connsiteY28847" fmla="*/ 1171237 h 6933129"/>
              <a:gd name="connsiteX28848" fmla="*/ 3955936 w 12207421"/>
              <a:gd name="connsiteY28848" fmla="*/ 1181113 h 6933129"/>
              <a:gd name="connsiteX28849" fmla="*/ 3918547 w 12207421"/>
              <a:gd name="connsiteY28849" fmla="*/ 1303861 h 6933129"/>
              <a:gd name="connsiteX28850" fmla="*/ 3950998 w 12207421"/>
              <a:gd name="connsiteY28850" fmla="*/ 1378636 h 6933129"/>
              <a:gd name="connsiteX28851" fmla="*/ 3950998 w 12207421"/>
              <a:gd name="connsiteY28851" fmla="*/ 1388512 h 6933129"/>
              <a:gd name="connsiteX28852" fmla="*/ 3946060 w 12207421"/>
              <a:gd name="connsiteY28852" fmla="*/ 1390628 h 6933129"/>
              <a:gd name="connsiteX28853" fmla="*/ 3941121 w 12207421"/>
              <a:gd name="connsiteY28853" fmla="*/ 1388512 h 6933129"/>
              <a:gd name="connsiteX28854" fmla="*/ 3904438 w 12207421"/>
              <a:gd name="connsiteY28854" fmla="*/ 1305271 h 6933129"/>
              <a:gd name="connsiteX28855" fmla="*/ 3946765 w 12207421"/>
              <a:gd name="connsiteY28855" fmla="*/ 1170531 h 6933129"/>
              <a:gd name="connsiteX28856" fmla="*/ 4173210 w 12207421"/>
              <a:gd name="connsiteY28856" fmla="*/ 1168415 h 6933129"/>
              <a:gd name="connsiteX28857" fmla="*/ 4224002 w 12207421"/>
              <a:gd name="connsiteY28857" fmla="*/ 1218501 h 6933129"/>
              <a:gd name="connsiteX28858" fmla="*/ 4223296 w 12207421"/>
              <a:gd name="connsiteY28858" fmla="*/ 1289047 h 6933129"/>
              <a:gd name="connsiteX28859" fmla="*/ 4188024 w 12207421"/>
              <a:gd name="connsiteY28859" fmla="*/ 1365940 h 6933129"/>
              <a:gd name="connsiteX28860" fmla="*/ 4182380 w 12207421"/>
              <a:gd name="connsiteY28860" fmla="*/ 1368762 h 6933129"/>
              <a:gd name="connsiteX28861" fmla="*/ 4178148 w 12207421"/>
              <a:gd name="connsiteY28861" fmla="*/ 1367351 h 6933129"/>
              <a:gd name="connsiteX28862" fmla="*/ 4176737 w 12207421"/>
              <a:gd name="connsiteY28862" fmla="*/ 1357476 h 6933129"/>
              <a:gd name="connsiteX28863" fmla="*/ 4209893 w 12207421"/>
              <a:gd name="connsiteY28863" fmla="*/ 1285519 h 6933129"/>
              <a:gd name="connsiteX28864" fmla="*/ 4210598 w 12207421"/>
              <a:gd name="connsiteY28864" fmla="*/ 1222734 h 6933129"/>
              <a:gd name="connsiteX28865" fmla="*/ 4170388 w 12207421"/>
              <a:gd name="connsiteY28865" fmla="*/ 1182524 h 6933129"/>
              <a:gd name="connsiteX28866" fmla="*/ 4164744 w 12207421"/>
              <a:gd name="connsiteY28866" fmla="*/ 1174058 h 6933129"/>
              <a:gd name="connsiteX28867" fmla="*/ 4173210 w 12207421"/>
              <a:gd name="connsiteY28867" fmla="*/ 1168415 h 6933129"/>
              <a:gd name="connsiteX28868" fmla="*/ 3681518 w 12207421"/>
              <a:gd name="connsiteY28868" fmla="*/ 1165593 h 6933129"/>
              <a:gd name="connsiteX28869" fmla="*/ 3691394 w 12207421"/>
              <a:gd name="connsiteY28869" fmla="*/ 1168415 h 6933129"/>
              <a:gd name="connsiteX28870" fmla="*/ 3708326 w 12207421"/>
              <a:gd name="connsiteY28870" fmla="*/ 1181818 h 6933129"/>
              <a:gd name="connsiteX28871" fmla="*/ 3720318 w 12207421"/>
              <a:gd name="connsiteY28871" fmla="*/ 1167004 h 6933129"/>
              <a:gd name="connsiteX28872" fmla="*/ 3730195 w 12207421"/>
              <a:gd name="connsiteY28872" fmla="*/ 1167004 h 6933129"/>
              <a:gd name="connsiteX28873" fmla="*/ 3731605 w 12207421"/>
              <a:gd name="connsiteY28873" fmla="*/ 1178290 h 6933129"/>
              <a:gd name="connsiteX28874" fmla="*/ 3721729 w 12207421"/>
              <a:gd name="connsiteY28874" fmla="*/ 1189578 h 6933129"/>
              <a:gd name="connsiteX28875" fmla="*/ 3743598 w 12207421"/>
              <a:gd name="connsiteY28875" fmla="*/ 1204391 h 6933129"/>
              <a:gd name="connsiteX28876" fmla="*/ 3744303 w 12207421"/>
              <a:gd name="connsiteY28876" fmla="*/ 1214268 h 6933129"/>
              <a:gd name="connsiteX28877" fmla="*/ 3738660 w 12207421"/>
              <a:gd name="connsiteY28877" fmla="*/ 1216384 h 6933129"/>
              <a:gd name="connsiteX28878" fmla="*/ 3733722 w 12207421"/>
              <a:gd name="connsiteY28878" fmla="*/ 1214973 h 6933129"/>
              <a:gd name="connsiteX28879" fmla="*/ 3713264 w 12207421"/>
              <a:gd name="connsiteY28879" fmla="*/ 1200865 h 6933129"/>
              <a:gd name="connsiteX28880" fmla="*/ 3704093 w 12207421"/>
              <a:gd name="connsiteY28880" fmla="*/ 1219207 h 6933129"/>
              <a:gd name="connsiteX28881" fmla="*/ 3697743 w 12207421"/>
              <a:gd name="connsiteY28881" fmla="*/ 1223438 h 6933129"/>
              <a:gd name="connsiteX28882" fmla="*/ 3694921 w 12207421"/>
              <a:gd name="connsiteY28882" fmla="*/ 1222733 h 6933129"/>
              <a:gd name="connsiteX28883" fmla="*/ 3690689 w 12207421"/>
              <a:gd name="connsiteY28883" fmla="*/ 1213562 h 6933129"/>
              <a:gd name="connsiteX28884" fmla="*/ 3700565 w 12207421"/>
              <a:gd name="connsiteY28884" fmla="*/ 1193810 h 6933129"/>
              <a:gd name="connsiteX28885" fmla="*/ 3678696 w 12207421"/>
              <a:gd name="connsiteY28885" fmla="*/ 1175468 h 6933129"/>
              <a:gd name="connsiteX28886" fmla="*/ 3681518 w 12207421"/>
              <a:gd name="connsiteY28886" fmla="*/ 1165593 h 6933129"/>
              <a:gd name="connsiteX28887" fmla="*/ 8405522 w 12207421"/>
              <a:gd name="connsiteY28887" fmla="*/ 1164789 h 6933129"/>
              <a:gd name="connsiteX28888" fmla="*/ 8380831 w 12207421"/>
              <a:gd name="connsiteY28888" fmla="*/ 1222639 h 6933129"/>
              <a:gd name="connsiteX28889" fmla="*/ 8424569 w 12207421"/>
              <a:gd name="connsiteY28889" fmla="*/ 1224755 h 6933129"/>
              <a:gd name="connsiteX28890" fmla="*/ 9283091 w 12207421"/>
              <a:gd name="connsiteY28890" fmla="*/ 1161964 h 6933129"/>
              <a:gd name="connsiteX28891" fmla="*/ 9292967 w 12207421"/>
              <a:gd name="connsiteY28891" fmla="*/ 1162671 h 6933129"/>
              <a:gd name="connsiteX28892" fmla="*/ 9292261 w 12207421"/>
              <a:gd name="connsiteY28892" fmla="*/ 1172547 h 6933129"/>
              <a:gd name="connsiteX28893" fmla="*/ 9288029 w 12207421"/>
              <a:gd name="connsiteY28893" fmla="*/ 1205702 h 6933129"/>
              <a:gd name="connsiteX28894" fmla="*/ 9295083 w 12207421"/>
              <a:gd name="connsiteY28894" fmla="*/ 1217696 h 6933129"/>
              <a:gd name="connsiteX28895" fmla="*/ 9301432 w 12207421"/>
              <a:gd name="connsiteY28895" fmla="*/ 1212758 h 6933129"/>
              <a:gd name="connsiteX28896" fmla="*/ 9309192 w 12207421"/>
              <a:gd name="connsiteY28896" fmla="*/ 1176778 h 6933129"/>
              <a:gd name="connsiteX28897" fmla="*/ 9308486 w 12207421"/>
              <a:gd name="connsiteY28897" fmla="*/ 1174663 h 6933129"/>
              <a:gd name="connsiteX28898" fmla="*/ 9314130 w 12207421"/>
              <a:gd name="connsiteY28898" fmla="*/ 1166198 h 6933129"/>
              <a:gd name="connsiteX28899" fmla="*/ 9322595 w 12207421"/>
              <a:gd name="connsiteY28899" fmla="*/ 1171841 h 6933129"/>
              <a:gd name="connsiteX28900" fmla="*/ 9323301 w 12207421"/>
              <a:gd name="connsiteY28900" fmla="*/ 1174663 h 6933129"/>
              <a:gd name="connsiteX28901" fmla="*/ 9334588 w 12207421"/>
              <a:gd name="connsiteY28901" fmla="*/ 1240977 h 6933129"/>
              <a:gd name="connsiteX28902" fmla="*/ 9335293 w 12207421"/>
              <a:gd name="connsiteY28902" fmla="*/ 1267784 h 6933129"/>
              <a:gd name="connsiteX28903" fmla="*/ 9317657 w 12207421"/>
              <a:gd name="connsiteY28903" fmla="*/ 1293885 h 6933129"/>
              <a:gd name="connsiteX28904" fmla="*/ 9307076 w 12207421"/>
              <a:gd name="connsiteY28904" fmla="*/ 1296001 h 6933129"/>
              <a:gd name="connsiteX28905" fmla="*/ 9298610 w 12207421"/>
              <a:gd name="connsiteY28905" fmla="*/ 1294590 h 6933129"/>
              <a:gd name="connsiteX28906" fmla="*/ 9286618 w 12207421"/>
              <a:gd name="connsiteY28906" fmla="*/ 1284008 h 6933129"/>
              <a:gd name="connsiteX28907" fmla="*/ 9290145 w 12207421"/>
              <a:gd name="connsiteY28907" fmla="*/ 1274839 h 6933129"/>
              <a:gd name="connsiteX28908" fmla="*/ 9299316 w 12207421"/>
              <a:gd name="connsiteY28908" fmla="*/ 1278366 h 6933129"/>
              <a:gd name="connsiteX28909" fmla="*/ 9303549 w 12207421"/>
              <a:gd name="connsiteY28909" fmla="*/ 1281893 h 6933129"/>
              <a:gd name="connsiteX28910" fmla="*/ 9312014 w 12207421"/>
              <a:gd name="connsiteY28910" fmla="*/ 1281893 h 6933129"/>
              <a:gd name="connsiteX28911" fmla="*/ 9321890 w 12207421"/>
              <a:gd name="connsiteY28911" fmla="*/ 1266373 h 6933129"/>
              <a:gd name="connsiteX28912" fmla="*/ 9320479 w 12207421"/>
              <a:gd name="connsiteY28912" fmla="*/ 1243093 h 6933129"/>
              <a:gd name="connsiteX28913" fmla="*/ 9315541 w 12207421"/>
              <a:gd name="connsiteY28913" fmla="*/ 1215580 h 6933129"/>
              <a:gd name="connsiteX28914" fmla="*/ 9312719 w 12207421"/>
              <a:gd name="connsiteY28914" fmla="*/ 1220518 h 6933129"/>
              <a:gd name="connsiteX28915" fmla="*/ 9295083 w 12207421"/>
              <a:gd name="connsiteY28915" fmla="*/ 1231805 h 6933129"/>
              <a:gd name="connsiteX28916" fmla="*/ 9273920 w 12207421"/>
              <a:gd name="connsiteY28916" fmla="*/ 1208524 h 6933129"/>
              <a:gd name="connsiteX28917" fmla="*/ 9283091 w 12207421"/>
              <a:gd name="connsiteY28917" fmla="*/ 1161964 h 6933129"/>
              <a:gd name="connsiteX28918" fmla="*/ 8979751 w 12207421"/>
              <a:gd name="connsiteY28918" fmla="*/ 1159143 h 6933129"/>
              <a:gd name="connsiteX28919" fmla="*/ 8981867 w 12207421"/>
              <a:gd name="connsiteY28919" fmla="*/ 1181012 h 6933129"/>
              <a:gd name="connsiteX28920" fmla="*/ 8981867 w 12207421"/>
              <a:gd name="connsiteY28920" fmla="*/ 1167609 h 6933129"/>
              <a:gd name="connsiteX28921" fmla="*/ 8979751 w 12207421"/>
              <a:gd name="connsiteY28921" fmla="*/ 1159143 h 6933129"/>
              <a:gd name="connsiteX28922" fmla="*/ 4238641 w 12207421"/>
              <a:gd name="connsiteY28922" fmla="*/ 1156687 h 6933129"/>
              <a:gd name="connsiteX28923" fmla="*/ 4247988 w 12207421"/>
              <a:gd name="connsiteY28923" fmla="*/ 1158540 h 6933129"/>
              <a:gd name="connsiteX28924" fmla="*/ 4256453 w 12207421"/>
              <a:gd name="connsiteY28924" fmla="*/ 1178995 h 6933129"/>
              <a:gd name="connsiteX28925" fmla="*/ 4254337 w 12207421"/>
              <a:gd name="connsiteY28925" fmla="*/ 1203685 h 6933129"/>
              <a:gd name="connsiteX28926" fmla="*/ 4253632 w 12207421"/>
              <a:gd name="connsiteY28926" fmla="*/ 1207922 h 6933129"/>
              <a:gd name="connsiteX28927" fmla="*/ 4255748 w 12207421"/>
              <a:gd name="connsiteY28927" fmla="*/ 1207211 h 6933129"/>
              <a:gd name="connsiteX28928" fmla="*/ 4277617 w 12207421"/>
              <a:gd name="connsiteY28928" fmla="*/ 1202980 h 6933129"/>
              <a:gd name="connsiteX28929" fmla="*/ 4286082 w 12207421"/>
              <a:gd name="connsiteY28929" fmla="*/ 1208627 h 6933129"/>
              <a:gd name="connsiteX28930" fmla="*/ 4280439 w 12207421"/>
              <a:gd name="connsiteY28930" fmla="*/ 1217089 h 6933129"/>
              <a:gd name="connsiteX28931" fmla="*/ 4258570 w 12207421"/>
              <a:gd name="connsiteY28931" fmla="*/ 1221321 h 6933129"/>
              <a:gd name="connsiteX28932" fmla="*/ 4252926 w 12207421"/>
              <a:gd name="connsiteY28932" fmla="*/ 1222026 h 6933129"/>
              <a:gd name="connsiteX28933" fmla="*/ 4245167 w 12207421"/>
              <a:gd name="connsiteY28933" fmla="*/ 1219911 h 6933129"/>
              <a:gd name="connsiteX28934" fmla="*/ 4240228 w 12207421"/>
              <a:gd name="connsiteY28934" fmla="*/ 1200864 h 6933129"/>
              <a:gd name="connsiteX28935" fmla="*/ 4242345 w 12207421"/>
              <a:gd name="connsiteY28935" fmla="*/ 1178995 h 6933129"/>
              <a:gd name="connsiteX28936" fmla="*/ 4241639 w 12207421"/>
              <a:gd name="connsiteY28936" fmla="*/ 1171941 h 6933129"/>
              <a:gd name="connsiteX28937" fmla="*/ 4238112 w 12207421"/>
              <a:gd name="connsiteY28937" fmla="*/ 1176879 h 6933129"/>
              <a:gd name="connsiteX28938" fmla="*/ 4228235 w 12207421"/>
              <a:gd name="connsiteY28938" fmla="*/ 1174763 h 6933129"/>
              <a:gd name="connsiteX28939" fmla="*/ 4230351 w 12207421"/>
              <a:gd name="connsiteY28939" fmla="*/ 1160656 h 6933129"/>
              <a:gd name="connsiteX28940" fmla="*/ 4238641 w 12207421"/>
              <a:gd name="connsiteY28940" fmla="*/ 1156687 h 6933129"/>
              <a:gd name="connsiteX28941" fmla="*/ 3258960 w 12207421"/>
              <a:gd name="connsiteY28941" fmla="*/ 1156429 h 6933129"/>
              <a:gd name="connsiteX28942" fmla="*/ 3266720 w 12207421"/>
              <a:gd name="connsiteY28942" fmla="*/ 1162778 h 6933129"/>
              <a:gd name="connsiteX28943" fmla="*/ 3270952 w 12207421"/>
              <a:gd name="connsiteY28943" fmla="*/ 1234730 h 6933129"/>
              <a:gd name="connsiteX28944" fmla="*/ 3264603 w 12207421"/>
              <a:gd name="connsiteY28944" fmla="*/ 1242491 h 6933129"/>
              <a:gd name="connsiteX28945" fmla="*/ 3263898 w 12207421"/>
              <a:gd name="connsiteY28945" fmla="*/ 1242491 h 6933129"/>
              <a:gd name="connsiteX28946" fmla="*/ 3256843 w 12207421"/>
              <a:gd name="connsiteY28946" fmla="*/ 1236141 h 6933129"/>
              <a:gd name="connsiteX28947" fmla="*/ 3252610 w 12207421"/>
              <a:gd name="connsiteY28947" fmla="*/ 1164189 h 6933129"/>
              <a:gd name="connsiteX28948" fmla="*/ 3258960 w 12207421"/>
              <a:gd name="connsiteY28948" fmla="*/ 1156429 h 6933129"/>
              <a:gd name="connsiteX28949" fmla="*/ 9451691 w 12207421"/>
              <a:gd name="connsiteY28949" fmla="*/ 1155616 h 6933129"/>
              <a:gd name="connsiteX28950" fmla="*/ 9458041 w 12207421"/>
              <a:gd name="connsiteY28950" fmla="*/ 1163375 h 6933129"/>
              <a:gd name="connsiteX28951" fmla="*/ 9458747 w 12207421"/>
              <a:gd name="connsiteY28951" fmla="*/ 1211346 h 6933129"/>
              <a:gd name="connsiteX28952" fmla="*/ 9461568 w 12207421"/>
              <a:gd name="connsiteY28952" fmla="*/ 1209935 h 6933129"/>
              <a:gd name="connsiteX28953" fmla="*/ 9491902 w 12207421"/>
              <a:gd name="connsiteY28953" fmla="*/ 1217696 h 6933129"/>
              <a:gd name="connsiteX28954" fmla="*/ 9491902 w 12207421"/>
              <a:gd name="connsiteY28954" fmla="*/ 1250147 h 6933129"/>
              <a:gd name="connsiteX28955" fmla="*/ 9472856 w 12207421"/>
              <a:gd name="connsiteY28955" fmla="*/ 1267784 h 6933129"/>
              <a:gd name="connsiteX28956" fmla="*/ 9453808 w 12207421"/>
              <a:gd name="connsiteY28956" fmla="*/ 1251559 h 6933129"/>
              <a:gd name="connsiteX28957" fmla="*/ 9450280 w 12207421"/>
              <a:gd name="connsiteY28957" fmla="*/ 1240271 h 6933129"/>
              <a:gd name="connsiteX28958" fmla="*/ 9448870 w 12207421"/>
              <a:gd name="connsiteY28958" fmla="*/ 1240976 h 6933129"/>
              <a:gd name="connsiteX28959" fmla="*/ 9441110 w 12207421"/>
              <a:gd name="connsiteY28959" fmla="*/ 1238860 h 6933129"/>
              <a:gd name="connsiteX28960" fmla="*/ 9440404 w 12207421"/>
              <a:gd name="connsiteY28960" fmla="*/ 1230394 h 6933129"/>
              <a:gd name="connsiteX28961" fmla="*/ 9446048 w 12207421"/>
              <a:gd name="connsiteY28961" fmla="*/ 1221928 h 6933129"/>
              <a:gd name="connsiteX28962" fmla="*/ 9443931 w 12207421"/>
              <a:gd name="connsiteY28962" fmla="*/ 1161964 h 6933129"/>
              <a:gd name="connsiteX28963" fmla="*/ 9451691 w 12207421"/>
              <a:gd name="connsiteY28963" fmla="*/ 1155616 h 6933129"/>
              <a:gd name="connsiteX28964" fmla="*/ 7679624 w 12207421"/>
              <a:gd name="connsiteY28964" fmla="*/ 1149271 h 6933129"/>
              <a:gd name="connsiteX28965" fmla="*/ 7660576 w 12207421"/>
              <a:gd name="connsiteY28965" fmla="*/ 1164792 h 6933129"/>
              <a:gd name="connsiteX28966" fmla="*/ 7654933 w 12207421"/>
              <a:gd name="connsiteY28966" fmla="*/ 1190191 h 6933129"/>
              <a:gd name="connsiteX28967" fmla="*/ 7655638 w 12207421"/>
              <a:gd name="connsiteY28967" fmla="*/ 1205010 h 6933129"/>
              <a:gd name="connsiteX28968" fmla="*/ 7693028 w 12207421"/>
              <a:gd name="connsiteY28968" fmla="*/ 1189486 h 6933129"/>
              <a:gd name="connsiteX28969" fmla="*/ 7702198 w 12207421"/>
              <a:gd name="connsiteY28969" fmla="*/ 1164792 h 6933129"/>
              <a:gd name="connsiteX28970" fmla="*/ 7694438 w 12207421"/>
              <a:gd name="connsiteY28970" fmla="*/ 1150683 h 6933129"/>
              <a:gd name="connsiteX28971" fmla="*/ 7679624 w 12207421"/>
              <a:gd name="connsiteY28971" fmla="*/ 1149271 h 6933129"/>
              <a:gd name="connsiteX28972" fmla="*/ 11726403 w 12207421"/>
              <a:gd name="connsiteY28972" fmla="*/ 1147716 h 6933129"/>
              <a:gd name="connsiteX28973" fmla="*/ 11815995 w 12207421"/>
              <a:gd name="connsiteY28973" fmla="*/ 1156180 h 6933129"/>
              <a:gd name="connsiteX28974" fmla="*/ 11821639 w 12207421"/>
              <a:gd name="connsiteY28974" fmla="*/ 1160413 h 6933129"/>
              <a:gd name="connsiteX28975" fmla="*/ 11820933 w 12207421"/>
              <a:gd name="connsiteY28975" fmla="*/ 1167466 h 6933129"/>
              <a:gd name="connsiteX28976" fmla="*/ 11817406 w 12207421"/>
              <a:gd name="connsiteY28976" fmla="*/ 1173109 h 6933129"/>
              <a:gd name="connsiteX28977" fmla="*/ 11807530 w 12207421"/>
              <a:gd name="connsiteY28977" fmla="*/ 1174519 h 6933129"/>
              <a:gd name="connsiteX28978" fmla="*/ 11804708 w 12207421"/>
              <a:gd name="connsiteY28978" fmla="*/ 1169583 h 6933129"/>
              <a:gd name="connsiteX28979" fmla="*/ 11731341 w 12207421"/>
              <a:gd name="connsiteY28979" fmla="*/ 1162529 h 6933129"/>
              <a:gd name="connsiteX28980" fmla="*/ 11700302 w 12207421"/>
              <a:gd name="connsiteY28980" fmla="*/ 1271167 h 6933129"/>
              <a:gd name="connsiteX28981" fmla="*/ 11693953 w 12207421"/>
              <a:gd name="connsiteY28981" fmla="*/ 1276106 h 6933129"/>
              <a:gd name="connsiteX28982" fmla="*/ 11693247 w 12207421"/>
              <a:gd name="connsiteY28982" fmla="*/ 1276106 h 6933129"/>
              <a:gd name="connsiteX28983" fmla="*/ 11686898 w 12207421"/>
              <a:gd name="connsiteY28983" fmla="*/ 1271874 h 6933129"/>
              <a:gd name="connsiteX28984" fmla="*/ 11648804 w 12207421"/>
              <a:gd name="connsiteY28984" fmla="*/ 1182279 h 6933129"/>
              <a:gd name="connsiteX28985" fmla="*/ 11652332 w 12207421"/>
              <a:gd name="connsiteY28985" fmla="*/ 1173109 h 6933129"/>
              <a:gd name="connsiteX28986" fmla="*/ 11661502 w 12207421"/>
              <a:gd name="connsiteY28986" fmla="*/ 1176637 h 6933129"/>
              <a:gd name="connsiteX28987" fmla="*/ 11691836 w 12207421"/>
              <a:gd name="connsiteY28987" fmla="*/ 1247886 h 6933129"/>
              <a:gd name="connsiteX28988" fmla="*/ 11718643 w 12207421"/>
              <a:gd name="connsiteY28988" fmla="*/ 1152652 h 6933129"/>
              <a:gd name="connsiteX28989" fmla="*/ 11726403 w 12207421"/>
              <a:gd name="connsiteY28989" fmla="*/ 1147716 h 6933129"/>
              <a:gd name="connsiteX28990" fmla="*/ 2326365 w 12207421"/>
              <a:gd name="connsiteY28990" fmla="*/ 1147265 h 6933129"/>
              <a:gd name="connsiteX28991" fmla="*/ 2333420 w 12207421"/>
              <a:gd name="connsiteY28991" fmla="*/ 1154321 h 6933129"/>
              <a:gd name="connsiteX28992" fmla="*/ 2336241 w 12207421"/>
              <a:gd name="connsiteY28992" fmla="*/ 1214977 h 6933129"/>
              <a:gd name="connsiteX28993" fmla="*/ 2358816 w 12207421"/>
              <a:gd name="connsiteY28993" fmla="*/ 1200167 h 6933129"/>
              <a:gd name="connsiteX28994" fmla="*/ 2384918 w 12207421"/>
              <a:gd name="connsiteY28994" fmla="*/ 1203692 h 6933129"/>
              <a:gd name="connsiteX28995" fmla="*/ 2399027 w 12207421"/>
              <a:gd name="connsiteY28995" fmla="*/ 1227677 h 6933129"/>
              <a:gd name="connsiteX28996" fmla="*/ 2385623 w 12207421"/>
              <a:gd name="connsiteY28996" fmla="*/ 1263660 h 6933129"/>
              <a:gd name="connsiteX28997" fmla="*/ 2336947 w 12207421"/>
              <a:gd name="connsiteY28997" fmla="*/ 1283414 h 6933129"/>
              <a:gd name="connsiteX28998" fmla="*/ 2332714 w 12207421"/>
              <a:gd name="connsiteY28998" fmla="*/ 1285529 h 6933129"/>
              <a:gd name="connsiteX28999" fmla="*/ 2332009 w 12207421"/>
              <a:gd name="connsiteY28999" fmla="*/ 1285529 h 6933129"/>
              <a:gd name="connsiteX29000" fmla="*/ 2328481 w 12207421"/>
              <a:gd name="connsiteY29000" fmla="*/ 1284824 h 6933129"/>
              <a:gd name="connsiteX29001" fmla="*/ 2320722 w 12207421"/>
              <a:gd name="connsiteY29001" fmla="*/ 1278476 h 6933129"/>
              <a:gd name="connsiteX29002" fmla="*/ 2324954 w 12207421"/>
              <a:gd name="connsiteY29002" fmla="*/ 1270715 h 6933129"/>
              <a:gd name="connsiteX29003" fmla="*/ 2324249 w 12207421"/>
              <a:gd name="connsiteY29003" fmla="*/ 1253077 h 6933129"/>
              <a:gd name="connsiteX29004" fmla="*/ 2319311 w 12207421"/>
              <a:gd name="connsiteY29004" fmla="*/ 1154321 h 6933129"/>
              <a:gd name="connsiteX29005" fmla="*/ 2326365 w 12207421"/>
              <a:gd name="connsiteY29005" fmla="*/ 1147265 h 6933129"/>
              <a:gd name="connsiteX29006" fmla="*/ 12044557 w 12207421"/>
              <a:gd name="connsiteY29006" fmla="*/ 1146302 h 6933129"/>
              <a:gd name="connsiteX29007" fmla="*/ 12051611 w 12207421"/>
              <a:gd name="connsiteY29007" fmla="*/ 1153357 h 6933129"/>
              <a:gd name="connsiteX29008" fmla="*/ 12048790 w 12207421"/>
              <a:gd name="connsiteY29008" fmla="*/ 1338888 h 6933129"/>
              <a:gd name="connsiteX29009" fmla="*/ 12041735 w 12207421"/>
              <a:gd name="connsiteY29009" fmla="*/ 1345943 h 6933129"/>
              <a:gd name="connsiteX29010" fmla="*/ 12034681 w 12207421"/>
              <a:gd name="connsiteY29010" fmla="*/ 1338888 h 6933129"/>
              <a:gd name="connsiteX29011" fmla="*/ 12037503 w 12207421"/>
              <a:gd name="connsiteY29011" fmla="*/ 1153357 h 6933129"/>
              <a:gd name="connsiteX29012" fmla="*/ 12044557 w 12207421"/>
              <a:gd name="connsiteY29012" fmla="*/ 1146302 h 6933129"/>
              <a:gd name="connsiteX29013" fmla="*/ 8405522 w 12207421"/>
              <a:gd name="connsiteY29013" fmla="*/ 1145741 h 6933129"/>
              <a:gd name="connsiteX29014" fmla="*/ 8406933 w 12207421"/>
              <a:gd name="connsiteY29014" fmla="*/ 1146448 h 6933129"/>
              <a:gd name="connsiteX29015" fmla="*/ 8416103 w 12207421"/>
              <a:gd name="connsiteY29015" fmla="*/ 1151386 h 6933129"/>
              <a:gd name="connsiteX29016" fmla="*/ 8439383 w 12207421"/>
              <a:gd name="connsiteY29016" fmla="*/ 1225460 h 6933129"/>
              <a:gd name="connsiteX29017" fmla="*/ 8445732 w 12207421"/>
              <a:gd name="connsiteY29017" fmla="*/ 1231810 h 6933129"/>
              <a:gd name="connsiteX29018" fmla="*/ 8444321 w 12207421"/>
              <a:gd name="connsiteY29018" fmla="*/ 1236044 h 6933129"/>
              <a:gd name="connsiteX29019" fmla="*/ 8449259 w 12207421"/>
              <a:gd name="connsiteY29019" fmla="*/ 1252977 h 6933129"/>
              <a:gd name="connsiteX29020" fmla="*/ 8444321 w 12207421"/>
              <a:gd name="connsiteY29020" fmla="*/ 1262147 h 6933129"/>
              <a:gd name="connsiteX29021" fmla="*/ 8442205 w 12207421"/>
              <a:gd name="connsiteY29021" fmla="*/ 1262147 h 6933129"/>
              <a:gd name="connsiteX29022" fmla="*/ 8435150 w 12207421"/>
              <a:gd name="connsiteY29022" fmla="*/ 1257209 h 6933129"/>
              <a:gd name="connsiteX29023" fmla="*/ 8429507 w 12207421"/>
              <a:gd name="connsiteY29023" fmla="*/ 1238160 h 6933129"/>
              <a:gd name="connsiteX29024" fmla="*/ 8375188 w 12207421"/>
              <a:gd name="connsiteY29024" fmla="*/ 1236044 h 6933129"/>
              <a:gd name="connsiteX29025" fmla="*/ 8366722 w 12207421"/>
              <a:gd name="connsiteY29025" fmla="*/ 1255093 h 6933129"/>
              <a:gd name="connsiteX29026" fmla="*/ 8360374 w 12207421"/>
              <a:gd name="connsiteY29026" fmla="*/ 1259326 h 6933129"/>
              <a:gd name="connsiteX29027" fmla="*/ 8357552 w 12207421"/>
              <a:gd name="connsiteY29027" fmla="*/ 1258620 h 6933129"/>
              <a:gd name="connsiteX29028" fmla="*/ 8354024 w 12207421"/>
              <a:gd name="connsiteY29028" fmla="*/ 1249448 h 6933129"/>
              <a:gd name="connsiteX29029" fmla="*/ 8396351 w 12207421"/>
              <a:gd name="connsiteY29029" fmla="*/ 1149269 h 6933129"/>
              <a:gd name="connsiteX29030" fmla="*/ 8405522 w 12207421"/>
              <a:gd name="connsiteY29030" fmla="*/ 1145741 h 6933129"/>
              <a:gd name="connsiteX29031" fmla="*/ 7079324 w 12207421"/>
              <a:gd name="connsiteY29031" fmla="*/ 1144335 h 6933129"/>
              <a:gd name="connsiteX29032" fmla="*/ 7130822 w 12207421"/>
              <a:gd name="connsiteY29032" fmla="*/ 1144335 h 6933129"/>
              <a:gd name="connsiteX29033" fmla="*/ 7137877 w 12207421"/>
              <a:gd name="connsiteY29033" fmla="*/ 1151388 h 6933129"/>
              <a:gd name="connsiteX29034" fmla="*/ 7130822 w 12207421"/>
              <a:gd name="connsiteY29034" fmla="*/ 1158444 h 6933129"/>
              <a:gd name="connsiteX29035" fmla="*/ 7079324 w 12207421"/>
              <a:gd name="connsiteY29035" fmla="*/ 1158444 h 6933129"/>
              <a:gd name="connsiteX29036" fmla="*/ 7072270 w 12207421"/>
              <a:gd name="connsiteY29036" fmla="*/ 1151388 h 6933129"/>
              <a:gd name="connsiteX29037" fmla="*/ 7079324 w 12207421"/>
              <a:gd name="connsiteY29037" fmla="*/ 1144335 h 6933129"/>
              <a:gd name="connsiteX29038" fmla="*/ 10068247 w 12207421"/>
              <a:gd name="connsiteY29038" fmla="*/ 1144325 h 6933129"/>
              <a:gd name="connsiteX29039" fmla="*/ 10128917 w 12207421"/>
              <a:gd name="connsiteY29039" fmla="*/ 1277654 h 6933129"/>
              <a:gd name="connsiteX29040" fmla="*/ 10085179 w 12207421"/>
              <a:gd name="connsiteY29040" fmla="*/ 1418038 h 6933129"/>
              <a:gd name="connsiteX29041" fmla="*/ 10078830 w 12207421"/>
              <a:gd name="connsiteY29041" fmla="*/ 1421564 h 6933129"/>
              <a:gd name="connsiteX29042" fmla="*/ 10076714 w 12207421"/>
              <a:gd name="connsiteY29042" fmla="*/ 1421564 h 6933129"/>
              <a:gd name="connsiteX29043" fmla="*/ 10061899 w 12207421"/>
              <a:gd name="connsiteY29043" fmla="*/ 1408866 h 6933129"/>
              <a:gd name="connsiteX29044" fmla="*/ 10060488 w 12207421"/>
              <a:gd name="connsiteY29044" fmla="*/ 1389819 h 6933129"/>
              <a:gd name="connsiteX29045" fmla="*/ 10069658 w 12207421"/>
              <a:gd name="connsiteY29045" fmla="*/ 1385586 h 6933129"/>
              <a:gd name="connsiteX29046" fmla="*/ 10073892 w 12207421"/>
              <a:gd name="connsiteY29046" fmla="*/ 1394757 h 6933129"/>
              <a:gd name="connsiteX29047" fmla="*/ 10074598 w 12207421"/>
              <a:gd name="connsiteY29047" fmla="*/ 1402517 h 6933129"/>
              <a:gd name="connsiteX29048" fmla="*/ 10076009 w 12207421"/>
              <a:gd name="connsiteY29048" fmla="*/ 1404633 h 6933129"/>
              <a:gd name="connsiteX29049" fmla="*/ 10114808 w 12207421"/>
              <a:gd name="connsiteY29049" fmla="*/ 1276948 h 6933129"/>
              <a:gd name="connsiteX29050" fmla="*/ 10059782 w 12207421"/>
              <a:gd name="connsiteY29050" fmla="*/ 1155611 h 6933129"/>
              <a:gd name="connsiteX29051" fmla="*/ 10058372 w 12207421"/>
              <a:gd name="connsiteY29051" fmla="*/ 1145735 h 6933129"/>
              <a:gd name="connsiteX29052" fmla="*/ 10068247 w 12207421"/>
              <a:gd name="connsiteY29052" fmla="*/ 1144325 h 6933129"/>
              <a:gd name="connsiteX29053" fmla="*/ 2423716 w 12207421"/>
              <a:gd name="connsiteY29053" fmla="*/ 1143030 h 6933129"/>
              <a:gd name="connsiteX29054" fmla="*/ 2442764 w 12207421"/>
              <a:gd name="connsiteY29054" fmla="*/ 1171246 h 6933129"/>
              <a:gd name="connsiteX29055" fmla="*/ 2439237 w 12207421"/>
              <a:gd name="connsiteY29055" fmla="*/ 1185353 h 6933129"/>
              <a:gd name="connsiteX29056" fmla="*/ 2469571 w 12207421"/>
              <a:gd name="connsiteY29056" fmla="*/ 1178300 h 6933129"/>
              <a:gd name="connsiteX29057" fmla="*/ 2478036 w 12207421"/>
              <a:gd name="connsiteY29057" fmla="*/ 1183240 h 6933129"/>
              <a:gd name="connsiteX29058" fmla="*/ 2473098 w 12207421"/>
              <a:gd name="connsiteY29058" fmla="*/ 1191701 h 6933129"/>
              <a:gd name="connsiteX29059" fmla="*/ 2427244 w 12207421"/>
              <a:gd name="connsiteY29059" fmla="*/ 1202985 h 6933129"/>
              <a:gd name="connsiteX29060" fmla="*/ 2425833 w 12207421"/>
              <a:gd name="connsiteY29060" fmla="*/ 1202985 h 6933129"/>
              <a:gd name="connsiteX29061" fmla="*/ 2420189 w 12207421"/>
              <a:gd name="connsiteY29061" fmla="*/ 1200166 h 6933129"/>
              <a:gd name="connsiteX29062" fmla="*/ 2419484 w 12207421"/>
              <a:gd name="connsiteY29062" fmla="*/ 1192407 h 6933129"/>
              <a:gd name="connsiteX29063" fmla="*/ 2428655 w 12207421"/>
              <a:gd name="connsiteY29063" fmla="*/ 1170541 h 6933129"/>
              <a:gd name="connsiteX29064" fmla="*/ 2420895 w 12207421"/>
              <a:gd name="connsiteY29064" fmla="*/ 1156435 h 6933129"/>
              <a:gd name="connsiteX29065" fmla="*/ 2415251 w 12207421"/>
              <a:gd name="connsiteY29065" fmla="*/ 1159258 h 6933129"/>
              <a:gd name="connsiteX29066" fmla="*/ 2414546 w 12207421"/>
              <a:gd name="connsiteY29066" fmla="*/ 1162078 h 6933129"/>
              <a:gd name="connsiteX29067" fmla="*/ 2412429 w 12207421"/>
              <a:gd name="connsiteY29067" fmla="*/ 1171951 h 6933129"/>
              <a:gd name="connsiteX29068" fmla="*/ 2402553 w 12207421"/>
              <a:gd name="connsiteY29068" fmla="*/ 1169836 h 6933129"/>
              <a:gd name="connsiteX29069" fmla="*/ 2403259 w 12207421"/>
              <a:gd name="connsiteY29069" fmla="*/ 1151499 h 6933129"/>
              <a:gd name="connsiteX29070" fmla="*/ 2423716 w 12207421"/>
              <a:gd name="connsiteY29070" fmla="*/ 1143030 h 6933129"/>
              <a:gd name="connsiteX29071" fmla="*/ 8971286 w 12207421"/>
              <a:gd name="connsiteY29071" fmla="*/ 1142921 h 6933129"/>
              <a:gd name="connsiteX29072" fmla="*/ 8991038 w 12207421"/>
              <a:gd name="connsiteY29072" fmla="*/ 1150678 h 6933129"/>
              <a:gd name="connsiteX29073" fmla="*/ 8995271 w 12207421"/>
              <a:gd name="connsiteY29073" fmla="*/ 1166903 h 6933129"/>
              <a:gd name="connsiteX29074" fmla="*/ 8991744 w 12207421"/>
              <a:gd name="connsiteY29074" fmla="*/ 1207819 h 6933129"/>
              <a:gd name="connsiteX29075" fmla="*/ 9008674 w 12207421"/>
              <a:gd name="connsiteY29075" fmla="*/ 1228278 h 6933129"/>
              <a:gd name="connsiteX29076" fmla="*/ 9009380 w 12207421"/>
              <a:gd name="connsiteY29076" fmla="*/ 1238155 h 6933129"/>
              <a:gd name="connsiteX29077" fmla="*/ 8999503 w 12207421"/>
              <a:gd name="connsiteY29077" fmla="*/ 1238860 h 6933129"/>
              <a:gd name="connsiteX29078" fmla="*/ 8986805 w 12207421"/>
              <a:gd name="connsiteY29078" fmla="*/ 1225456 h 6933129"/>
              <a:gd name="connsiteX29079" fmla="*/ 8967053 w 12207421"/>
              <a:gd name="connsiteY29079" fmla="*/ 1260730 h 6933129"/>
              <a:gd name="connsiteX29080" fmla="*/ 8949417 w 12207421"/>
              <a:gd name="connsiteY29080" fmla="*/ 1271312 h 6933129"/>
              <a:gd name="connsiteX29081" fmla="*/ 8945184 w 12207421"/>
              <a:gd name="connsiteY29081" fmla="*/ 1270607 h 6933129"/>
              <a:gd name="connsiteX29082" fmla="*/ 8931781 w 12207421"/>
              <a:gd name="connsiteY29082" fmla="*/ 1254381 h 6933129"/>
              <a:gd name="connsiteX29083" fmla="*/ 8924727 w 12207421"/>
              <a:gd name="connsiteY29083" fmla="*/ 1210642 h 6933129"/>
              <a:gd name="connsiteX29084" fmla="*/ 8924727 w 12207421"/>
              <a:gd name="connsiteY29084" fmla="*/ 1206408 h 6933129"/>
              <a:gd name="connsiteX29085" fmla="*/ 8924021 w 12207421"/>
              <a:gd name="connsiteY29085" fmla="*/ 1191593 h 6933129"/>
              <a:gd name="connsiteX29086" fmla="*/ 8916967 w 12207421"/>
              <a:gd name="connsiteY29086" fmla="*/ 1178896 h 6933129"/>
              <a:gd name="connsiteX29087" fmla="*/ 8907091 w 12207421"/>
              <a:gd name="connsiteY29087" fmla="*/ 1178191 h 6933129"/>
              <a:gd name="connsiteX29088" fmla="*/ 8905680 w 12207421"/>
              <a:gd name="connsiteY29088" fmla="*/ 1181717 h 6933129"/>
              <a:gd name="connsiteX29089" fmla="*/ 8906385 w 12207421"/>
              <a:gd name="connsiteY29089" fmla="*/ 1183834 h 6933129"/>
              <a:gd name="connsiteX29090" fmla="*/ 8907796 w 12207421"/>
              <a:gd name="connsiteY29090" fmla="*/ 1193709 h 6933129"/>
              <a:gd name="connsiteX29091" fmla="*/ 8897920 w 12207421"/>
              <a:gd name="connsiteY29091" fmla="*/ 1195121 h 6933129"/>
              <a:gd name="connsiteX29092" fmla="*/ 8891571 w 12207421"/>
              <a:gd name="connsiteY29092" fmla="*/ 1181717 h 6933129"/>
              <a:gd name="connsiteX29093" fmla="*/ 8898625 w 12207421"/>
              <a:gd name="connsiteY29093" fmla="*/ 1166198 h 6933129"/>
              <a:gd name="connsiteX29094" fmla="*/ 8926137 w 12207421"/>
              <a:gd name="connsiteY29094" fmla="*/ 1166903 h 6933129"/>
              <a:gd name="connsiteX29095" fmla="*/ 8938130 w 12207421"/>
              <a:gd name="connsiteY29095" fmla="*/ 1188065 h 6933129"/>
              <a:gd name="connsiteX29096" fmla="*/ 8939541 w 12207421"/>
              <a:gd name="connsiteY29096" fmla="*/ 1204997 h 6933129"/>
              <a:gd name="connsiteX29097" fmla="*/ 8939541 w 12207421"/>
              <a:gd name="connsiteY29097" fmla="*/ 1209230 h 6933129"/>
              <a:gd name="connsiteX29098" fmla="*/ 8945890 w 12207421"/>
              <a:gd name="connsiteY29098" fmla="*/ 1249443 h 6933129"/>
              <a:gd name="connsiteX29099" fmla="*/ 8949417 w 12207421"/>
              <a:gd name="connsiteY29099" fmla="*/ 1256498 h 6933129"/>
              <a:gd name="connsiteX29100" fmla="*/ 8955766 w 12207421"/>
              <a:gd name="connsiteY29100" fmla="*/ 1251559 h 6933129"/>
              <a:gd name="connsiteX29101" fmla="*/ 8976929 w 12207421"/>
              <a:gd name="connsiteY29101" fmla="*/ 1209935 h 6933129"/>
              <a:gd name="connsiteX29102" fmla="*/ 8966347 w 12207421"/>
              <a:gd name="connsiteY29102" fmla="*/ 1148561 h 6933129"/>
              <a:gd name="connsiteX29103" fmla="*/ 8971286 w 12207421"/>
              <a:gd name="connsiteY29103" fmla="*/ 1142921 h 6933129"/>
              <a:gd name="connsiteX29104" fmla="*/ 1177229 w 12207421"/>
              <a:gd name="connsiteY29104" fmla="*/ 1142330 h 6933129"/>
              <a:gd name="connsiteX29105" fmla="*/ 1266822 w 12207421"/>
              <a:gd name="connsiteY29105" fmla="*/ 1150799 h 6933129"/>
              <a:gd name="connsiteX29106" fmla="*/ 1272467 w 12207421"/>
              <a:gd name="connsiteY29106" fmla="*/ 1155031 h 6933129"/>
              <a:gd name="connsiteX29107" fmla="*/ 1271761 w 12207421"/>
              <a:gd name="connsiteY29107" fmla="*/ 1162084 h 6933129"/>
              <a:gd name="connsiteX29108" fmla="*/ 1268234 w 12207421"/>
              <a:gd name="connsiteY29108" fmla="*/ 1167725 h 6933129"/>
              <a:gd name="connsiteX29109" fmla="*/ 1258357 w 12207421"/>
              <a:gd name="connsiteY29109" fmla="*/ 1169136 h 6933129"/>
              <a:gd name="connsiteX29110" fmla="*/ 1255535 w 12207421"/>
              <a:gd name="connsiteY29110" fmla="*/ 1164199 h 6933129"/>
              <a:gd name="connsiteX29111" fmla="*/ 1182167 w 12207421"/>
              <a:gd name="connsiteY29111" fmla="*/ 1157148 h 6933129"/>
              <a:gd name="connsiteX29112" fmla="*/ 1151127 w 12207421"/>
              <a:gd name="connsiteY29112" fmla="*/ 1265783 h 6933129"/>
              <a:gd name="connsiteX29113" fmla="*/ 1144778 w 12207421"/>
              <a:gd name="connsiteY29113" fmla="*/ 1270723 h 6933129"/>
              <a:gd name="connsiteX29114" fmla="*/ 1144072 w 12207421"/>
              <a:gd name="connsiteY29114" fmla="*/ 1270723 h 6933129"/>
              <a:gd name="connsiteX29115" fmla="*/ 1137723 w 12207421"/>
              <a:gd name="connsiteY29115" fmla="*/ 1266490 h 6933129"/>
              <a:gd name="connsiteX29116" fmla="*/ 1099628 w 12207421"/>
              <a:gd name="connsiteY29116" fmla="*/ 1176891 h 6933129"/>
              <a:gd name="connsiteX29117" fmla="*/ 1103156 w 12207421"/>
              <a:gd name="connsiteY29117" fmla="*/ 1167725 h 6933129"/>
              <a:gd name="connsiteX29118" fmla="*/ 1112326 w 12207421"/>
              <a:gd name="connsiteY29118" fmla="*/ 1171250 h 6933129"/>
              <a:gd name="connsiteX29119" fmla="*/ 1142661 w 12207421"/>
              <a:gd name="connsiteY29119" fmla="*/ 1242500 h 6933129"/>
              <a:gd name="connsiteX29120" fmla="*/ 1169469 w 12207421"/>
              <a:gd name="connsiteY29120" fmla="*/ 1147270 h 6933129"/>
              <a:gd name="connsiteX29121" fmla="*/ 1177229 w 12207421"/>
              <a:gd name="connsiteY29121" fmla="*/ 1142330 h 6933129"/>
              <a:gd name="connsiteX29122" fmla="*/ 1689383 w 12207421"/>
              <a:gd name="connsiteY29122" fmla="*/ 1141620 h 6933129"/>
              <a:gd name="connsiteX29123" fmla="*/ 1696438 w 12207421"/>
              <a:gd name="connsiteY29123" fmla="*/ 1147972 h 6933129"/>
              <a:gd name="connsiteX29124" fmla="*/ 1704904 w 12207421"/>
              <a:gd name="connsiteY29124" fmla="*/ 1312341 h 6933129"/>
              <a:gd name="connsiteX29125" fmla="*/ 1699259 w 12207421"/>
              <a:gd name="connsiteY29125" fmla="*/ 1320101 h 6933129"/>
              <a:gd name="connsiteX29126" fmla="*/ 1698555 w 12207421"/>
              <a:gd name="connsiteY29126" fmla="*/ 1320101 h 6933129"/>
              <a:gd name="connsiteX29127" fmla="*/ 1691499 w 12207421"/>
              <a:gd name="connsiteY29127" fmla="*/ 1313046 h 6933129"/>
              <a:gd name="connsiteX29128" fmla="*/ 1683034 w 12207421"/>
              <a:gd name="connsiteY29128" fmla="*/ 1148677 h 6933129"/>
              <a:gd name="connsiteX29129" fmla="*/ 1689383 w 12207421"/>
              <a:gd name="connsiteY29129" fmla="*/ 1141620 h 6933129"/>
              <a:gd name="connsiteX29130" fmla="*/ 8155797 w 12207421"/>
              <a:gd name="connsiteY29130" fmla="*/ 1141504 h 6933129"/>
              <a:gd name="connsiteX29131" fmla="*/ 8162851 w 12207421"/>
              <a:gd name="connsiteY29131" fmla="*/ 1147856 h 6933129"/>
              <a:gd name="connsiteX29132" fmla="*/ 8156502 w 12207421"/>
              <a:gd name="connsiteY29132" fmla="*/ 1155614 h 6933129"/>
              <a:gd name="connsiteX29133" fmla="*/ 7884201 w 12207421"/>
              <a:gd name="connsiteY29133" fmla="*/ 1178895 h 6933129"/>
              <a:gd name="connsiteX29134" fmla="*/ 7878557 w 12207421"/>
              <a:gd name="connsiteY29134" fmla="*/ 1180306 h 6933129"/>
              <a:gd name="connsiteX29135" fmla="*/ 7877146 w 12207421"/>
              <a:gd name="connsiteY29135" fmla="*/ 1187359 h 6933129"/>
              <a:gd name="connsiteX29136" fmla="*/ 7874324 w 12207421"/>
              <a:gd name="connsiteY29136" fmla="*/ 1365131 h 6933129"/>
              <a:gd name="connsiteX29137" fmla="*/ 7868681 w 12207421"/>
              <a:gd name="connsiteY29137" fmla="*/ 1372186 h 6933129"/>
              <a:gd name="connsiteX29138" fmla="*/ 7867270 w 12207421"/>
              <a:gd name="connsiteY29138" fmla="*/ 1372186 h 6933129"/>
              <a:gd name="connsiteX29139" fmla="*/ 7860921 w 12207421"/>
              <a:gd name="connsiteY29139" fmla="*/ 1367249 h 6933129"/>
              <a:gd name="connsiteX29140" fmla="*/ 7814362 w 12207421"/>
              <a:gd name="connsiteY29140" fmla="*/ 1231804 h 6933129"/>
              <a:gd name="connsiteX29141" fmla="*/ 7819300 w 12207421"/>
              <a:gd name="connsiteY29141" fmla="*/ 1223339 h 6933129"/>
              <a:gd name="connsiteX29142" fmla="*/ 7827765 w 12207421"/>
              <a:gd name="connsiteY29142" fmla="*/ 1228277 h 6933129"/>
              <a:gd name="connsiteX29143" fmla="*/ 7860216 w 12207421"/>
              <a:gd name="connsiteY29143" fmla="*/ 1328448 h 6933129"/>
              <a:gd name="connsiteX29144" fmla="*/ 7863038 w 12207421"/>
              <a:gd name="connsiteY29144" fmla="*/ 1186653 h 6933129"/>
              <a:gd name="connsiteX29145" fmla="*/ 7868681 w 12207421"/>
              <a:gd name="connsiteY29145" fmla="*/ 1170430 h 6933129"/>
              <a:gd name="connsiteX29146" fmla="*/ 7883495 w 12207421"/>
              <a:gd name="connsiteY29146" fmla="*/ 1164785 h 6933129"/>
              <a:gd name="connsiteX29147" fmla="*/ 8136044 w 12207421"/>
              <a:gd name="connsiteY29147" fmla="*/ 1143626 h 6933129"/>
              <a:gd name="connsiteX29148" fmla="*/ 8139571 w 12207421"/>
              <a:gd name="connsiteY29148" fmla="*/ 1142210 h 6933129"/>
              <a:gd name="connsiteX29149" fmla="*/ 1495382 w 12207421"/>
              <a:gd name="connsiteY29149" fmla="*/ 1140913 h 6933129"/>
              <a:gd name="connsiteX29150" fmla="*/ 1502437 w 12207421"/>
              <a:gd name="connsiteY29150" fmla="*/ 1147971 h 6933129"/>
              <a:gd name="connsiteX29151" fmla="*/ 1499616 w 12207421"/>
              <a:gd name="connsiteY29151" fmla="*/ 1333504 h 6933129"/>
              <a:gd name="connsiteX29152" fmla="*/ 1492560 w 12207421"/>
              <a:gd name="connsiteY29152" fmla="*/ 1340558 h 6933129"/>
              <a:gd name="connsiteX29153" fmla="*/ 1485506 w 12207421"/>
              <a:gd name="connsiteY29153" fmla="*/ 1333504 h 6933129"/>
              <a:gd name="connsiteX29154" fmla="*/ 1488328 w 12207421"/>
              <a:gd name="connsiteY29154" fmla="*/ 1147971 h 6933129"/>
              <a:gd name="connsiteX29155" fmla="*/ 1495382 w 12207421"/>
              <a:gd name="connsiteY29155" fmla="*/ 1140913 h 6933129"/>
              <a:gd name="connsiteX29156" fmla="*/ 7319884 w 12207421"/>
              <a:gd name="connsiteY29156" fmla="*/ 1134459 h 6933129"/>
              <a:gd name="connsiteX29157" fmla="*/ 7296603 w 12207421"/>
              <a:gd name="connsiteY29157" fmla="*/ 1141513 h 6933129"/>
              <a:gd name="connsiteX29158" fmla="*/ 7288138 w 12207421"/>
              <a:gd name="connsiteY29158" fmla="*/ 1173965 h 6933129"/>
              <a:gd name="connsiteX29159" fmla="*/ 7304364 w 12207421"/>
              <a:gd name="connsiteY29159" fmla="*/ 1183842 h 6933129"/>
              <a:gd name="connsiteX29160" fmla="*/ 7329054 w 12207421"/>
              <a:gd name="connsiteY29160" fmla="*/ 1176081 h 6933129"/>
              <a:gd name="connsiteX29161" fmla="*/ 7338931 w 12207421"/>
              <a:gd name="connsiteY29161" fmla="*/ 1152799 h 6933129"/>
              <a:gd name="connsiteX29162" fmla="*/ 7336814 w 12207421"/>
              <a:gd name="connsiteY29162" fmla="*/ 1136577 h 6933129"/>
              <a:gd name="connsiteX29163" fmla="*/ 7334698 w 12207421"/>
              <a:gd name="connsiteY29163" fmla="*/ 1136577 h 6933129"/>
              <a:gd name="connsiteX29164" fmla="*/ 7319884 w 12207421"/>
              <a:gd name="connsiteY29164" fmla="*/ 1134459 h 6933129"/>
              <a:gd name="connsiteX29165" fmla="*/ 2062920 w 12207421"/>
              <a:gd name="connsiteY29165" fmla="*/ 1132886 h 6933129"/>
              <a:gd name="connsiteX29166" fmla="*/ 2078087 w 12207421"/>
              <a:gd name="connsiteY29166" fmla="*/ 1134563 h 6933129"/>
              <a:gd name="connsiteX29167" fmla="*/ 2092901 w 12207421"/>
              <a:gd name="connsiteY29167" fmla="*/ 1170541 h 6933129"/>
              <a:gd name="connsiteX29168" fmla="*/ 2086552 w 12207421"/>
              <a:gd name="connsiteY29168" fmla="*/ 1184647 h 6933129"/>
              <a:gd name="connsiteX29169" fmla="*/ 2107679 w 12207421"/>
              <a:gd name="connsiteY29169" fmla="*/ 1180416 h 6933129"/>
              <a:gd name="connsiteX29170" fmla="*/ 2116144 w 12207421"/>
              <a:gd name="connsiteY29170" fmla="*/ 1186061 h 6933129"/>
              <a:gd name="connsiteX29171" fmla="*/ 2110501 w 12207421"/>
              <a:gd name="connsiteY29171" fmla="*/ 1194526 h 6933129"/>
              <a:gd name="connsiteX29172" fmla="*/ 2069621 w 12207421"/>
              <a:gd name="connsiteY29172" fmla="*/ 1202987 h 6933129"/>
              <a:gd name="connsiteX29173" fmla="*/ 2068210 w 12207421"/>
              <a:gd name="connsiteY29173" fmla="*/ 1202987 h 6933129"/>
              <a:gd name="connsiteX29174" fmla="*/ 2061862 w 12207421"/>
              <a:gd name="connsiteY29174" fmla="*/ 1199462 h 6933129"/>
              <a:gd name="connsiteX29175" fmla="*/ 2062567 w 12207421"/>
              <a:gd name="connsiteY29175" fmla="*/ 1190996 h 6933129"/>
              <a:gd name="connsiteX29176" fmla="*/ 2078792 w 12207421"/>
              <a:gd name="connsiteY29176" fmla="*/ 1167015 h 6933129"/>
              <a:gd name="connsiteX29177" fmla="*/ 2072443 w 12207421"/>
              <a:gd name="connsiteY29177" fmla="*/ 1147265 h 6933129"/>
              <a:gd name="connsiteX29178" fmla="*/ 2060451 w 12207421"/>
              <a:gd name="connsiteY29178" fmla="*/ 1149382 h 6933129"/>
              <a:gd name="connsiteX29179" fmla="*/ 2059040 w 12207421"/>
              <a:gd name="connsiteY29179" fmla="*/ 1161374 h 6933129"/>
              <a:gd name="connsiteX29180" fmla="*/ 2056923 w 12207421"/>
              <a:gd name="connsiteY29180" fmla="*/ 1171247 h 6933129"/>
              <a:gd name="connsiteX29181" fmla="*/ 2047047 w 12207421"/>
              <a:gd name="connsiteY29181" fmla="*/ 1169131 h 6933129"/>
              <a:gd name="connsiteX29182" fmla="*/ 2049869 w 12207421"/>
              <a:gd name="connsiteY29182" fmla="*/ 1140207 h 6933129"/>
              <a:gd name="connsiteX29183" fmla="*/ 2062920 w 12207421"/>
              <a:gd name="connsiteY29183" fmla="*/ 1132886 h 6933129"/>
              <a:gd name="connsiteX29184" fmla="*/ 8675706 w 12207421"/>
              <a:gd name="connsiteY29184" fmla="*/ 1132341 h 6933129"/>
              <a:gd name="connsiteX29185" fmla="*/ 8682761 w 12207421"/>
              <a:gd name="connsiteY29185" fmla="*/ 1139394 h 6933129"/>
              <a:gd name="connsiteX29186" fmla="*/ 8684172 w 12207421"/>
              <a:gd name="connsiteY29186" fmla="*/ 1187362 h 6933129"/>
              <a:gd name="connsiteX29187" fmla="*/ 8716622 w 12207421"/>
              <a:gd name="connsiteY29187" fmla="*/ 1177489 h 6933129"/>
              <a:gd name="connsiteX29188" fmla="*/ 8733552 w 12207421"/>
              <a:gd name="connsiteY29188" fmla="*/ 1195829 h 6933129"/>
              <a:gd name="connsiteX29189" fmla="*/ 8729320 w 12207421"/>
              <a:gd name="connsiteY29189" fmla="*/ 1225460 h 6933129"/>
              <a:gd name="connsiteX29190" fmla="*/ 8684877 w 12207421"/>
              <a:gd name="connsiteY29190" fmla="*/ 1241687 h 6933129"/>
              <a:gd name="connsiteX29191" fmla="*/ 8679233 w 12207421"/>
              <a:gd name="connsiteY29191" fmla="*/ 1245215 h 6933129"/>
              <a:gd name="connsiteX29192" fmla="*/ 8672179 w 12207421"/>
              <a:gd name="connsiteY29192" fmla="*/ 1238160 h 6933129"/>
              <a:gd name="connsiteX29193" fmla="*/ 8672179 w 12207421"/>
              <a:gd name="connsiteY29193" fmla="*/ 1231810 h 6933129"/>
              <a:gd name="connsiteX29194" fmla="*/ 8668652 w 12207421"/>
              <a:gd name="connsiteY29194" fmla="*/ 1139394 h 6933129"/>
              <a:gd name="connsiteX29195" fmla="*/ 8675706 w 12207421"/>
              <a:gd name="connsiteY29195" fmla="*/ 1132341 h 6933129"/>
              <a:gd name="connsiteX29196" fmla="*/ 8744134 w 12207421"/>
              <a:gd name="connsiteY29196" fmla="*/ 1132340 h 6933129"/>
              <a:gd name="connsiteX29197" fmla="*/ 8751894 w 12207421"/>
              <a:gd name="connsiteY29197" fmla="*/ 1138688 h 6933129"/>
              <a:gd name="connsiteX29198" fmla="*/ 8754715 w 12207421"/>
              <a:gd name="connsiteY29198" fmla="*/ 1175371 h 6933129"/>
              <a:gd name="connsiteX29199" fmla="*/ 8772351 w 12207421"/>
              <a:gd name="connsiteY29199" fmla="*/ 1167611 h 6933129"/>
              <a:gd name="connsiteX29200" fmla="*/ 8799158 w 12207421"/>
              <a:gd name="connsiteY29200" fmla="*/ 1194417 h 6933129"/>
              <a:gd name="connsiteX29201" fmla="*/ 8796336 w 12207421"/>
              <a:gd name="connsiteY29201" fmla="*/ 1217699 h 6933129"/>
              <a:gd name="connsiteX29202" fmla="*/ 8801275 w 12207421"/>
              <a:gd name="connsiteY29202" fmla="*/ 1224048 h 6933129"/>
              <a:gd name="connsiteX29203" fmla="*/ 8794925 w 12207421"/>
              <a:gd name="connsiteY29203" fmla="*/ 1231810 h 6933129"/>
              <a:gd name="connsiteX29204" fmla="*/ 8786460 w 12207421"/>
              <a:gd name="connsiteY29204" fmla="*/ 1232515 h 6933129"/>
              <a:gd name="connsiteX29205" fmla="*/ 8785755 w 12207421"/>
              <a:gd name="connsiteY29205" fmla="*/ 1232515 h 6933129"/>
              <a:gd name="connsiteX29206" fmla="*/ 8780111 w 12207421"/>
              <a:gd name="connsiteY29206" fmla="*/ 1229694 h 6933129"/>
              <a:gd name="connsiteX29207" fmla="*/ 8780111 w 12207421"/>
              <a:gd name="connsiteY29207" fmla="*/ 1223344 h 6933129"/>
              <a:gd name="connsiteX29208" fmla="*/ 8785755 w 12207421"/>
              <a:gd name="connsiteY29208" fmla="*/ 1196534 h 6933129"/>
              <a:gd name="connsiteX29209" fmla="*/ 8773057 w 12207421"/>
              <a:gd name="connsiteY29209" fmla="*/ 1182426 h 6933129"/>
              <a:gd name="connsiteX29210" fmla="*/ 8760359 w 12207421"/>
              <a:gd name="connsiteY29210" fmla="*/ 1193007 h 6933129"/>
              <a:gd name="connsiteX29211" fmla="*/ 8758243 w 12207421"/>
              <a:gd name="connsiteY29211" fmla="*/ 1216288 h 6933129"/>
              <a:gd name="connsiteX29212" fmla="*/ 8751894 w 12207421"/>
              <a:gd name="connsiteY29212" fmla="*/ 1223344 h 6933129"/>
              <a:gd name="connsiteX29213" fmla="*/ 8744134 w 12207421"/>
              <a:gd name="connsiteY29213" fmla="*/ 1216994 h 6933129"/>
              <a:gd name="connsiteX29214" fmla="*/ 8737785 w 12207421"/>
              <a:gd name="connsiteY29214" fmla="*/ 1140100 h 6933129"/>
              <a:gd name="connsiteX29215" fmla="*/ 8744134 w 12207421"/>
              <a:gd name="connsiteY29215" fmla="*/ 1132340 h 6933129"/>
              <a:gd name="connsiteX29216" fmla="*/ 10660481 w 12207421"/>
              <a:gd name="connsiteY29216" fmla="*/ 1124433 h 6933129"/>
              <a:gd name="connsiteX29217" fmla="*/ 10667535 w 12207421"/>
              <a:gd name="connsiteY29217" fmla="*/ 1130781 h 6933129"/>
              <a:gd name="connsiteX29218" fmla="*/ 10666125 w 12207421"/>
              <a:gd name="connsiteY29218" fmla="*/ 1361461 h 6933129"/>
              <a:gd name="connsiteX29219" fmla="*/ 10666830 w 12207421"/>
              <a:gd name="connsiteY29219" fmla="*/ 1361461 h 6933129"/>
              <a:gd name="connsiteX29220" fmla="*/ 10685877 w 12207421"/>
              <a:gd name="connsiteY29220" fmla="*/ 1364283 h 6933129"/>
              <a:gd name="connsiteX29221" fmla="*/ 10691520 w 12207421"/>
              <a:gd name="connsiteY29221" fmla="*/ 1372042 h 6933129"/>
              <a:gd name="connsiteX29222" fmla="*/ 10684466 w 12207421"/>
              <a:gd name="connsiteY29222" fmla="*/ 1378391 h 6933129"/>
              <a:gd name="connsiteX29223" fmla="*/ 10683761 w 12207421"/>
              <a:gd name="connsiteY29223" fmla="*/ 1378391 h 6933129"/>
              <a:gd name="connsiteX29224" fmla="*/ 10666125 w 12207421"/>
              <a:gd name="connsiteY29224" fmla="*/ 1375569 h 6933129"/>
              <a:gd name="connsiteX29225" fmla="*/ 10664008 w 12207421"/>
              <a:gd name="connsiteY29225" fmla="*/ 1708538 h 6933129"/>
              <a:gd name="connsiteX29226" fmla="*/ 10673884 w 12207421"/>
              <a:gd name="connsiteY29226" fmla="*/ 1697956 h 6933129"/>
              <a:gd name="connsiteX29227" fmla="*/ 10683761 w 12207421"/>
              <a:gd name="connsiteY29227" fmla="*/ 1697251 h 6933129"/>
              <a:gd name="connsiteX29228" fmla="*/ 10684466 w 12207421"/>
              <a:gd name="connsiteY29228" fmla="*/ 1707127 h 6933129"/>
              <a:gd name="connsiteX29229" fmla="*/ 10676706 w 12207421"/>
              <a:gd name="connsiteY29229" fmla="*/ 1716296 h 6933129"/>
              <a:gd name="connsiteX29230" fmla="*/ 11262223 w 12207421"/>
              <a:gd name="connsiteY29230" fmla="*/ 1718413 h 6933129"/>
              <a:gd name="connsiteX29231" fmla="*/ 11269278 w 12207421"/>
              <a:gd name="connsiteY29231" fmla="*/ 1725468 h 6933129"/>
              <a:gd name="connsiteX29232" fmla="*/ 11262223 w 12207421"/>
              <a:gd name="connsiteY29232" fmla="*/ 1732523 h 6933129"/>
              <a:gd name="connsiteX29233" fmla="*/ 10664008 w 12207421"/>
              <a:gd name="connsiteY29233" fmla="*/ 1730405 h 6933129"/>
              <a:gd name="connsiteX29234" fmla="*/ 10660481 w 12207421"/>
              <a:gd name="connsiteY29234" fmla="*/ 1731818 h 6933129"/>
              <a:gd name="connsiteX29235" fmla="*/ 10655543 w 12207421"/>
              <a:gd name="connsiteY29235" fmla="*/ 1729700 h 6933129"/>
              <a:gd name="connsiteX29236" fmla="*/ 10653427 w 12207421"/>
              <a:gd name="connsiteY29236" fmla="*/ 1724762 h 6933129"/>
              <a:gd name="connsiteX29237" fmla="*/ 10650605 w 12207421"/>
              <a:gd name="connsiteY29237" fmla="*/ 1719120 h 6933129"/>
              <a:gd name="connsiteX29238" fmla="*/ 10653427 w 12207421"/>
              <a:gd name="connsiteY29238" fmla="*/ 1131485 h 6933129"/>
              <a:gd name="connsiteX29239" fmla="*/ 10660481 w 12207421"/>
              <a:gd name="connsiteY29239" fmla="*/ 1124433 h 6933129"/>
              <a:gd name="connsiteX29240" fmla="*/ 6540365 w 12207421"/>
              <a:gd name="connsiteY29240" fmla="*/ 1120357 h 6933129"/>
              <a:gd name="connsiteX29241" fmla="*/ 6561529 w 12207421"/>
              <a:gd name="connsiteY29241" fmla="*/ 1135874 h 6933129"/>
              <a:gd name="connsiteX29242" fmla="*/ 6560118 w 12207421"/>
              <a:gd name="connsiteY29242" fmla="*/ 1161974 h 6933129"/>
              <a:gd name="connsiteX29243" fmla="*/ 6555885 w 12207421"/>
              <a:gd name="connsiteY29243" fmla="*/ 1168325 h 6933129"/>
              <a:gd name="connsiteX29244" fmla="*/ 6560823 w 12207421"/>
              <a:gd name="connsiteY29244" fmla="*/ 1173263 h 6933129"/>
              <a:gd name="connsiteX29245" fmla="*/ 6568583 w 12207421"/>
              <a:gd name="connsiteY29245" fmla="*/ 1197254 h 6933129"/>
              <a:gd name="connsiteX29246" fmla="*/ 6555180 w 12207421"/>
              <a:gd name="connsiteY29246" fmla="*/ 1218417 h 6933129"/>
              <a:gd name="connsiteX29247" fmla="*/ 6537543 w 12207421"/>
              <a:gd name="connsiteY29247" fmla="*/ 1224059 h 6933129"/>
              <a:gd name="connsiteX29248" fmla="*/ 6529783 w 12207421"/>
              <a:gd name="connsiteY29248" fmla="*/ 1223354 h 6933129"/>
              <a:gd name="connsiteX29249" fmla="*/ 6524845 w 12207421"/>
              <a:gd name="connsiteY29249" fmla="*/ 1214890 h 6933129"/>
              <a:gd name="connsiteX29250" fmla="*/ 6533310 w 12207421"/>
              <a:gd name="connsiteY29250" fmla="*/ 1209954 h 6933129"/>
              <a:gd name="connsiteX29251" fmla="*/ 6546714 w 12207421"/>
              <a:gd name="connsiteY29251" fmla="*/ 1207132 h 6933129"/>
              <a:gd name="connsiteX29252" fmla="*/ 6553769 w 12207421"/>
              <a:gd name="connsiteY29252" fmla="*/ 1193725 h 6933129"/>
              <a:gd name="connsiteX29253" fmla="*/ 6549535 w 12207421"/>
              <a:gd name="connsiteY29253" fmla="*/ 1181024 h 6933129"/>
              <a:gd name="connsiteX29254" fmla="*/ 6537543 w 12207421"/>
              <a:gd name="connsiteY29254" fmla="*/ 1175380 h 6933129"/>
              <a:gd name="connsiteX29255" fmla="*/ 6530488 w 12207421"/>
              <a:gd name="connsiteY29255" fmla="*/ 1169030 h 6933129"/>
              <a:gd name="connsiteX29256" fmla="*/ 6536837 w 12207421"/>
              <a:gd name="connsiteY29256" fmla="*/ 1161267 h 6933129"/>
              <a:gd name="connsiteX29257" fmla="*/ 6547419 w 12207421"/>
              <a:gd name="connsiteY29257" fmla="*/ 1153506 h 6933129"/>
              <a:gd name="connsiteX29258" fmla="*/ 6548830 w 12207421"/>
              <a:gd name="connsiteY29258" fmla="*/ 1140807 h 6933129"/>
              <a:gd name="connsiteX29259" fmla="*/ 6538248 w 12207421"/>
              <a:gd name="connsiteY29259" fmla="*/ 1133758 h 6933129"/>
              <a:gd name="connsiteX29260" fmla="*/ 6525549 w 12207421"/>
              <a:gd name="connsiteY29260" fmla="*/ 1137284 h 6933129"/>
              <a:gd name="connsiteX29261" fmla="*/ 6515673 w 12207421"/>
              <a:gd name="connsiteY29261" fmla="*/ 1137284 h 6933129"/>
              <a:gd name="connsiteX29262" fmla="*/ 6515673 w 12207421"/>
              <a:gd name="connsiteY29262" fmla="*/ 1127408 h 6933129"/>
              <a:gd name="connsiteX29263" fmla="*/ 6540365 w 12207421"/>
              <a:gd name="connsiteY29263" fmla="*/ 1120357 h 6933129"/>
              <a:gd name="connsiteX29264" fmla="*/ 111303 w 12207421"/>
              <a:gd name="connsiteY29264" fmla="*/ 1119045 h 6933129"/>
              <a:gd name="connsiteX29265" fmla="*/ 118357 w 12207421"/>
              <a:gd name="connsiteY29265" fmla="*/ 1125395 h 6933129"/>
              <a:gd name="connsiteX29266" fmla="*/ 116947 w 12207421"/>
              <a:gd name="connsiteY29266" fmla="*/ 1356075 h 6933129"/>
              <a:gd name="connsiteX29267" fmla="*/ 117652 w 12207421"/>
              <a:gd name="connsiteY29267" fmla="*/ 1356075 h 6933129"/>
              <a:gd name="connsiteX29268" fmla="*/ 136699 w 12207421"/>
              <a:gd name="connsiteY29268" fmla="*/ 1358896 h 6933129"/>
              <a:gd name="connsiteX29269" fmla="*/ 142342 w 12207421"/>
              <a:gd name="connsiteY29269" fmla="*/ 1366655 h 6933129"/>
              <a:gd name="connsiteX29270" fmla="*/ 135288 w 12207421"/>
              <a:gd name="connsiteY29270" fmla="*/ 1373002 h 6933129"/>
              <a:gd name="connsiteX29271" fmla="*/ 134583 w 12207421"/>
              <a:gd name="connsiteY29271" fmla="*/ 1373002 h 6933129"/>
              <a:gd name="connsiteX29272" fmla="*/ 116947 w 12207421"/>
              <a:gd name="connsiteY29272" fmla="*/ 1370181 h 6933129"/>
              <a:gd name="connsiteX29273" fmla="*/ 114830 w 12207421"/>
              <a:gd name="connsiteY29273" fmla="*/ 1703148 h 6933129"/>
              <a:gd name="connsiteX29274" fmla="*/ 124706 w 12207421"/>
              <a:gd name="connsiteY29274" fmla="*/ 1692568 h 6933129"/>
              <a:gd name="connsiteX29275" fmla="*/ 134583 w 12207421"/>
              <a:gd name="connsiteY29275" fmla="*/ 1691862 h 6933129"/>
              <a:gd name="connsiteX29276" fmla="*/ 135288 w 12207421"/>
              <a:gd name="connsiteY29276" fmla="*/ 1701738 h 6933129"/>
              <a:gd name="connsiteX29277" fmla="*/ 127528 w 12207421"/>
              <a:gd name="connsiteY29277" fmla="*/ 1710907 h 6933129"/>
              <a:gd name="connsiteX29278" fmla="*/ 713044 w 12207421"/>
              <a:gd name="connsiteY29278" fmla="*/ 1713022 h 6933129"/>
              <a:gd name="connsiteX29279" fmla="*/ 720099 w 12207421"/>
              <a:gd name="connsiteY29279" fmla="*/ 1720077 h 6933129"/>
              <a:gd name="connsiteX29280" fmla="*/ 713044 w 12207421"/>
              <a:gd name="connsiteY29280" fmla="*/ 1727130 h 6933129"/>
              <a:gd name="connsiteX29281" fmla="*/ 114830 w 12207421"/>
              <a:gd name="connsiteY29281" fmla="*/ 1725014 h 6933129"/>
              <a:gd name="connsiteX29282" fmla="*/ 111303 w 12207421"/>
              <a:gd name="connsiteY29282" fmla="*/ 1726425 h 6933129"/>
              <a:gd name="connsiteX29283" fmla="*/ 106365 w 12207421"/>
              <a:gd name="connsiteY29283" fmla="*/ 1724310 h 6933129"/>
              <a:gd name="connsiteX29284" fmla="*/ 104249 w 12207421"/>
              <a:gd name="connsiteY29284" fmla="*/ 1719371 h 6933129"/>
              <a:gd name="connsiteX29285" fmla="*/ 101427 w 12207421"/>
              <a:gd name="connsiteY29285" fmla="*/ 1713728 h 6933129"/>
              <a:gd name="connsiteX29286" fmla="*/ 104249 w 12207421"/>
              <a:gd name="connsiteY29286" fmla="*/ 1126101 h 6933129"/>
              <a:gd name="connsiteX29287" fmla="*/ 111303 w 12207421"/>
              <a:gd name="connsiteY29287" fmla="*/ 1119045 h 6933129"/>
              <a:gd name="connsiteX29288" fmla="*/ 6869099 w 12207421"/>
              <a:gd name="connsiteY29288" fmla="*/ 1118239 h 6933129"/>
              <a:gd name="connsiteX29289" fmla="*/ 6961514 w 12207421"/>
              <a:gd name="connsiteY29289" fmla="*/ 1123175 h 6933129"/>
              <a:gd name="connsiteX29290" fmla="*/ 6967863 w 12207421"/>
              <a:gd name="connsiteY29290" fmla="*/ 1127406 h 6933129"/>
              <a:gd name="connsiteX29291" fmla="*/ 6967158 w 12207421"/>
              <a:gd name="connsiteY29291" fmla="*/ 1134459 h 6933129"/>
              <a:gd name="connsiteX29292" fmla="*/ 6877565 w 12207421"/>
              <a:gd name="connsiteY29292" fmla="*/ 1241695 h 6933129"/>
              <a:gd name="connsiteX29293" fmla="*/ 6964336 w 12207421"/>
              <a:gd name="connsiteY29293" fmla="*/ 1228290 h 6933129"/>
              <a:gd name="connsiteX29294" fmla="*/ 6972096 w 12207421"/>
              <a:gd name="connsiteY29294" fmla="*/ 1233933 h 6933129"/>
              <a:gd name="connsiteX29295" fmla="*/ 6965747 w 12207421"/>
              <a:gd name="connsiteY29295" fmla="*/ 1242402 h 6933129"/>
              <a:gd name="connsiteX29296" fmla="*/ 6860634 w 12207421"/>
              <a:gd name="connsiteY29296" fmla="*/ 1258627 h 6933129"/>
              <a:gd name="connsiteX29297" fmla="*/ 6859223 w 12207421"/>
              <a:gd name="connsiteY29297" fmla="*/ 1258627 h 6933129"/>
              <a:gd name="connsiteX29298" fmla="*/ 6852874 w 12207421"/>
              <a:gd name="connsiteY29298" fmla="*/ 1255100 h 6933129"/>
              <a:gd name="connsiteX29299" fmla="*/ 6853580 w 12207421"/>
              <a:gd name="connsiteY29299" fmla="*/ 1247340 h 6933129"/>
              <a:gd name="connsiteX29300" fmla="*/ 6945994 w 12207421"/>
              <a:gd name="connsiteY29300" fmla="*/ 1136577 h 6933129"/>
              <a:gd name="connsiteX29301" fmla="*/ 6867688 w 12207421"/>
              <a:gd name="connsiteY29301" fmla="*/ 1132344 h 6933129"/>
              <a:gd name="connsiteX29302" fmla="*/ 6861339 w 12207421"/>
              <a:gd name="connsiteY29302" fmla="*/ 1124585 h 6933129"/>
              <a:gd name="connsiteX29303" fmla="*/ 6869099 w 12207421"/>
              <a:gd name="connsiteY29303" fmla="*/ 1118239 h 6933129"/>
              <a:gd name="connsiteX29304" fmla="*/ 7340342 w 12207421"/>
              <a:gd name="connsiteY29304" fmla="*/ 1117531 h 6933129"/>
              <a:gd name="connsiteX29305" fmla="*/ 7348807 w 12207421"/>
              <a:gd name="connsiteY29305" fmla="*/ 1121763 h 6933129"/>
              <a:gd name="connsiteX29306" fmla="*/ 7353040 w 12207421"/>
              <a:gd name="connsiteY29306" fmla="*/ 1155621 h 6933129"/>
              <a:gd name="connsiteX29307" fmla="*/ 7356567 w 12207421"/>
              <a:gd name="connsiteY29307" fmla="*/ 1183137 h 6933129"/>
              <a:gd name="connsiteX29308" fmla="*/ 7350218 w 12207421"/>
              <a:gd name="connsiteY29308" fmla="*/ 1190897 h 6933129"/>
              <a:gd name="connsiteX29309" fmla="*/ 7342458 w 12207421"/>
              <a:gd name="connsiteY29309" fmla="*/ 1184547 h 6933129"/>
              <a:gd name="connsiteX29310" fmla="*/ 7342458 w 12207421"/>
              <a:gd name="connsiteY29310" fmla="*/ 1182433 h 6933129"/>
              <a:gd name="connsiteX29311" fmla="*/ 7338931 w 12207421"/>
              <a:gd name="connsiteY29311" fmla="*/ 1186664 h 6933129"/>
              <a:gd name="connsiteX29312" fmla="*/ 7307891 w 12207421"/>
              <a:gd name="connsiteY29312" fmla="*/ 1199364 h 6933129"/>
              <a:gd name="connsiteX29313" fmla="*/ 7302248 w 12207421"/>
              <a:gd name="connsiteY29313" fmla="*/ 1198659 h 6933129"/>
              <a:gd name="connsiteX29314" fmla="*/ 7275440 w 12207421"/>
              <a:gd name="connsiteY29314" fmla="*/ 1181727 h 6933129"/>
              <a:gd name="connsiteX29315" fmla="*/ 7288138 w 12207421"/>
              <a:gd name="connsiteY29315" fmla="*/ 1130932 h 6933129"/>
              <a:gd name="connsiteX29316" fmla="*/ 7335403 w 12207421"/>
              <a:gd name="connsiteY29316" fmla="*/ 1123174 h 6933129"/>
              <a:gd name="connsiteX29317" fmla="*/ 7340342 w 12207421"/>
              <a:gd name="connsiteY29317" fmla="*/ 1117531 h 6933129"/>
              <a:gd name="connsiteX29318" fmla="*/ 7506086 w 12207421"/>
              <a:gd name="connsiteY29318" fmla="*/ 1113299 h 6933129"/>
              <a:gd name="connsiteX29319" fmla="*/ 7513140 w 12207421"/>
              <a:gd name="connsiteY29319" fmla="*/ 1120354 h 6933129"/>
              <a:gd name="connsiteX29320" fmla="*/ 7513845 w 12207421"/>
              <a:gd name="connsiteY29320" fmla="*/ 1158444 h 6933129"/>
              <a:gd name="connsiteX29321" fmla="*/ 7551939 w 12207421"/>
              <a:gd name="connsiteY29321" fmla="*/ 1154211 h 6933129"/>
              <a:gd name="connsiteX29322" fmla="*/ 7559699 w 12207421"/>
              <a:gd name="connsiteY29322" fmla="*/ 1160560 h 6933129"/>
              <a:gd name="connsiteX29323" fmla="*/ 7553350 w 12207421"/>
              <a:gd name="connsiteY29323" fmla="*/ 1167616 h 6933129"/>
              <a:gd name="connsiteX29324" fmla="*/ 7513845 w 12207421"/>
              <a:gd name="connsiteY29324" fmla="*/ 1171849 h 6933129"/>
              <a:gd name="connsiteX29325" fmla="*/ 7514551 w 12207421"/>
              <a:gd name="connsiteY29325" fmla="*/ 1202186 h 6933129"/>
              <a:gd name="connsiteX29326" fmla="*/ 7507496 w 12207421"/>
              <a:gd name="connsiteY29326" fmla="*/ 1209242 h 6933129"/>
              <a:gd name="connsiteX29327" fmla="*/ 7500442 w 12207421"/>
              <a:gd name="connsiteY29327" fmla="*/ 1202186 h 6933129"/>
              <a:gd name="connsiteX29328" fmla="*/ 7499737 w 12207421"/>
              <a:gd name="connsiteY29328" fmla="*/ 1173260 h 6933129"/>
              <a:gd name="connsiteX29329" fmla="*/ 7474340 w 12207421"/>
              <a:gd name="connsiteY29329" fmla="*/ 1176081 h 6933129"/>
              <a:gd name="connsiteX29330" fmla="*/ 7473634 w 12207421"/>
              <a:gd name="connsiteY29330" fmla="*/ 1176081 h 6933129"/>
              <a:gd name="connsiteX29331" fmla="*/ 7466580 w 12207421"/>
              <a:gd name="connsiteY29331" fmla="*/ 1169733 h 6933129"/>
              <a:gd name="connsiteX29332" fmla="*/ 7472929 w 12207421"/>
              <a:gd name="connsiteY29332" fmla="*/ 1161971 h 6933129"/>
              <a:gd name="connsiteX29333" fmla="*/ 7499737 w 12207421"/>
              <a:gd name="connsiteY29333" fmla="*/ 1159149 h 6933129"/>
              <a:gd name="connsiteX29334" fmla="*/ 7499031 w 12207421"/>
              <a:gd name="connsiteY29334" fmla="*/ 1120354 h 6933129"/>
              <a:gd name="connsiteX29335" fmla="*/ 7506086 w 12207421"/>
              <a:gd name="connsiteY29335" fmla="*/ 1113299 h 6933129"/>
              <a:gd name="connsiteX29336" fmla="*/ 6366115 w 12207421"/>
              <a:gd name="connsiteY29336" fmla="*/ 1109775 h 6933129"/>
              <a:gd name="connsiteX29337" fmla="*/ 6380931 w 12207421"/>
              <a:gd name="connsiteY29337" fmla="*/ 1142224 h 6933129"/>
              <a:gd name="connsiteX29338" fmla="*/ 6366822 w 12207421"/>
              <a:gd name="connsiteY29338" fmla="*/ 1171149 h 6933129"/>
              <a:gd name="connsiteX29339" fmla="*/ 6366115 w 12207421"/>
              <a:gd name="connsiteY29339" fmla="*/ 1172559 h 6933129"/>
              <a:gd name="connsiteX29340" fmla="*/ 6358355 w 12207421"/>
              <a:gd name="connsiteY29340" fmla="*/ 1183847 h 6933129"/>
              <a:gd name="connsiteX29341" fmla="*/ 6411971 w 12207421"/>
              <a:gd name="connsiteY29341" fmla="*/ 1178910 h 6933129"/>
              <a:gd name="connsiteX29342" fmla="*/ 6419731 w 12207421"/>
              <a:gd name="connsiteY29342" fmla="*/ 1185257 h 6933129"/>
              <a:gd name="connsiteX29343" fmla="*/ 6413382 w 12207421"/>
              <a:gd name="connsiteY29343" fmla="*/ 1193020 h 6933129"/>
              <a:gd name="connsiteX29344" fmla="*/ 6347774 w 12207421"/>
              <a:gd name="connsiteY29344" fmla="*/ 1198666 h 6933129"/>
              <a:gd name="connsiteX29345" fmla="*/ 6347068 w 12207421"/>
              <a:gd name="connsiteY29345" fmla="*/ 1198666 h 6933129"/>
              <a:gd name="connsiteX29346" fmla="*/ 6341425 w 12207421"/>
              <a:gd name="connsiteY29346" fmla="*/ 1195843 h 6933129"/>
              <a:gd name="connsiteX29347" fmla="*/ 6340014 w 12207421"/>
              <a:gd name="connsiteY29347" fmla="*/ 1189491 h 6933129"/>
              <a:gd name="connsiteX29348" fmla="*/ 6354828 w 12207421"/>
              <a:gd name="connsiteY29348" fmla="*/ 1163385 h 6933129"/>
              <a:gd name="connsiteX29349" fmla="*/ 6355534 w 12207421"/>
              <a:gd name="connsiteY29349" fmla="*/ 1161974 h 6933129"/>
              <a:gd name="connsiteX29350" fmla="*/ 6366115 w 12207421"/>
              <a:gd name="connsiteY29350" fmla="*/ 1139399 h 6933129"/>
              <a:gd name="connsiteX29351" fmla="*/ 6359061 w 12207421"/>
              <a:gd name="connsiteY29351" fmla="*/ 1122472 h 6933129"/>
              <a:gd name="connsiteX29352" fmla="*/ 6351301 w 12207421"/>
              <a:gd name="connsiteY29352" fmla="*/ 1123881 h 6933129"/>
              <a:gd name="connsiteX29353" fmla="*/ 6349185 w 12207421"/>
              <a:gd name="connsiteY29353" fmla="*/ 1128114 h 6933129"/>
              <a:gd name="connsiteX29354" fmla="*/ 6343541 w 12207421"/>
              <a:gd name="connsiteY29354" fmla="*/ 1135874 h 6933129"/>
              <a:gd name="connsiteX29355" fmla="*/ 6335781 w 12207421"/>
              <a:gd name="connsiteY29355" fmla="*/ 1130229 h 6933129"/>
              <a:gd name="connsiteX29356" fmla="*/ 6343541 w 12207421"/>
              <a:gd name="connsiteY29356" fmla="*/ 1112597 h 6933129"/>
              <a:gd name="connsiteX29357" fmla="*/ 6366115 w 12207421"/>
              <a:gd name="connsiteY29357" fmla="*/ 1109775 h 6933129"/>
              <a:gd name="connsiteX29358" fmla="*/ 11707356 w 12207421"/>
              <a:gd name="connsiteY29358" fmla="*/ 1107503 h 6933129"/>
              <a:gd name="connsiteX29359" fmla="*/ 11715822 w 12207421"/>
              <a:gd name="connsiteY29359" fmla="*/ 1113146 h 6933129"/>
              <a:gd name="connsiteX29360" fmla="*/ 11710178 w 12207421"/>
              <a:gd name="connsiteY29360" fmla="*/ 1121611 h 6933129"/>
              <a:gd name="connsiteX29361" fmla="*/ 11542283 w 12207421"/>
              <a:gd name="connsiteY29361" fmla="*/ 1155474 h 6933129"/>
              <a:gd name="connsiteX29362" fmla="*/ 11540872 w 12207421"/>
              <a:gd name="connsiteY29362" fmla="*/ 1155474 h 6933129"/>
              <a:gd name="connsiteX29363" fmla="*/ 11533818 w 12207421"/>
              <a:gd name="connsiteY29363" fmla="*/ 1149832 h 6933129"/>
              <a:gd name="connsiteX29364" fmla="*/ 11539461 w 12207421"/>
              <a:gd name="connsiteY29364" fmla="*/ 1141364 h 6933129"/>
              <a:gd name="connsiteX29365" fmla="*/ 9264751 w 12207421"/>
              <a:gd name="connsiteY29365" fmla="*/ 1105530 h 6933129"/>
              <a:gd name="connsiteX29366" fmla="*/ 9274627 w 12207421"/>
              <a:gd name="connsiteY29366" fmla="*/ 1106236 h 6933129"/>
              <a:gd name="connsiteX29367" fmla="*/ 9273922 w 12207421"/>
              <a:gd name="connsiteY29367" fmla="*/ 1116112 h 6933129"/>
              <a:gd name="connsiteX29368" fmla="*/ 9236533 w 12207421"/>
              <a:gd name="connsiteY29368" fmla="*/ 1238860 h 6933129"/>
              <a:gd name="connsiteX29369" fmla="*/ 9268984 w 12207421"/>
              <a:gd name="connsiteY29369" fmla="*/ 1313635 h 6933129"/>
              <a:gd name="connsiteX29370" fmla="*/ 9268984 w 12207421"/>
              <a:gd name="connsiteY29370" fmla="*/ 1323511 h 6933129"/>
              <a:gd name="connsiteX29371" fmla="*/ 9264046 w 12207421"/>
              <a:gd name="connsiteY29371" fmla="*/ 1325627 h 6933129"/>
              <a:gd name="connsiteX29372" fmla="*/ 9259107 w 12207421"/>
              <a:gd name="connsiteY29372" fmla="*/ 1323511 h 6933129"/>
              <a:gd name="connsiteX29373" fmla="*/ 9222424 w 12207421"/>
              <a:gd name="connsiteY29373" fmla="*/ 1240270 h 6933129"/>
              <a:gd name="connsiteX29374" fmla="*/ 9264751 w 12207421"/>
              <a:gd name="connsiteY29374" fmla="*/ 1105530 h 6933129"/>
              <a:gd name="connsiteX29375" fmla="*/ 9491196 w 12207421"/>
              <a:gd name="connsiteY29375" fmla="*/ 1103414 h 6933129"/>
              <a:gd name="connsiteX29376" fmla="*/ 9541988 w 12207421"/>
              <a:gd name="connsiteY29376" fmla="*/ 1153500 h 6933129"/>
              <a:gd name="connsiteX29377" fmla="*/ 9541282 w 12207421"/>
              <a:gd name="connsiteY29377" fmla="*/ 1224046 h 6933129"/>
              <a:gd name="connsiteX29378" fmla="*/ 9506010 w 12207421"/>
              <a:gd name="connsiteY29378" fmla="*/ 1300939 h 6933129"/>
              <a:gd name="connsiteX29379" fmla="*/ 9500366 w 12207421"/>
              <a:gd name="connsiteY29379" fmla="*/ 1303761 h 6933129"/>
              <a:gd name="connsiteX29380" fmla="*/ 9496134 w 12207421"/>
              <a:gd name="connsiteY29380" fmla="*/ 1302350 h 6933129"/>
              <a:gd name="connsiteX29381" fmla="*/ 9494723 w 12207421"/>
              <a:gd name="connsiteY29381" fmla="*/ 1292475 h 6933129"/>
              <a:gd name="connsiteX29382" fmla="*/ 9527879 w 12207421"/>
              <a:gd name="connsiteY29382" fmla="*/ 1220518 h 6933129"/>
              <a:gd name="connsiteX29383" fmla="*/ 9528584 w 12207421"/>
              <a:gd name="connsiteY29383" fmla="*/ 1157733 h 6933129"/>
              <a:gd name="connsiteX29384" fmla="*/ 9488374 w 12207421"/>
              <a:gd name="connsiteY29384" fmla="*/ 1117523 h 6933129"/>
              <a:gd name="connsiteX29385" fmla="*/ 9482730 w 12207421"/>
              <a:gd name="connsiteY29385" fmla="*/ 1109057 h 6933129"/>
              <a:gd name="connsiteX29386" fmla="*/ 9491196 w 12207421"/>
              <a:gd name="connsiteY29386" fmla="*/ 1103414 h 6933129"/>
              <a:gd name="connsiteX29387" fmla="*/ 1158181 w 12207421"/>
              <a:gd name="connsiteY29387" fmla="*/ 1102120 h 6933129"/>
              <a:gd name="connsiteX29388" fmla="*/ 1166648 w 12207421"/>
              <a:gd name="connsiteY29388" fmla="*/ 1107763 h 6933129"/>
              <a:gd name="connsiteX29389" fmla="*/ 1161004 w 12207421"/>
              <a:gd name="connsiteY29389" fmla="*/ 1116226 h 6933129"/>
              <a:gd name="connsiteX29390" fmla="*/ 993105 w 12207421"/>
              <a:gd name="connsiteY29390" fmla="*/ 1150094 h 6933129"/>
              <a:gd name="connsiteX29391" fmla="*/ 991694 w 12207421"/>
              <a:gd name="connsiteY29391" fmla="*/ 1150094 h 6933129"/>
              <a:gd name="connsiteX29392" fmla="*/ 984641 w 12207421"/>
              <a:gd name="connsiteY29392" fmla="*/ 1144447 h 6933129"/>
              <a:gd name="connsiteX29393" fmla="*/ 990284 w 12207421"/>
              <a:gd name="connsiteY29393" fmla="*/ 1135980 h 6933129"/>
              <a:gd name="connsiteX29394" fmla="*/ 8999504 w 12207421"/>
              <a:gd name="connsiteY29394" fmla="*/ 1100592 h 6933129"/>
              <a:gd name="connsiteX29395" fmla="*/ 9009380 w 12207421"/>
              <a:gd name="connsiteY29395" fmla="*/ 1103414 h 6933129"/>
              <a:gd name="connsiteX29396" fmla="*/ 9026312 w 12207421"/>
              <a:gd name="connsiteY29396" fmla="*/ 1116817 h 6933129"/>
              <a:gd name="connsiteX29397" fmla="*/ 9038304 w 12207421"/>
              <a:gd name="connsiteY29397" fmla="*/ 1102003 h 6933129"/>
              <a:gd name="connsiteX29398" fmla="*/ 9048181 w 12207421"/>
              <a:gd name="connsiteY29398" fmla="*/ 1102003 h 6933129"/>
              <a:gd name="connsiteX29399" fmla="*/ 9049591 w 12207421"/>
              <a:gd name="connsiteY29399" fmla="*/ 1113289 h 6933129"/>
              <a:gd name="connsiteX29400" fmla="*/ 9039715 w 12207421"/>
              <a:gd name="connsiteY29400" fmla="*/ 1124577 h 6933129"/>
              <a:gd name="connsiteX29401" fmla="*/ 9061584 w 12207421"/>
              <a:gd name="connsiteY29401" fmla="*/ 1139390 h 6933129"/>
              <a:gd name="connsiteX29402" fmla="*/ 9062289 w 12207421"/>
              <a:gd name="connsiteY29402" fmla="*/ 1149267 h 6933129"/>
              <a:gd name="connsiteX29403" fmla="*/ 9056646 w 12207421"/>
              <a:gd name="connsiteY29403" fmla="*/ 1151383 h 6933129"/>
              <a:gd name="connsiteX29404" fmla="*/ 9051708 w 12207421"/>
              <a:gd name="connsiteY29404" fmla="*/ 1149972 h 6933129"/>
              <a:gd name="connsiteX29405" fmla="*/ 9031250 w 12207421"/>
              <a:gd name="connsiteY29405" fmla="*/ 1135864 h 6933129"/>
              <a:gd name="connsiteX29406" fmla="*/ 9022079 w 12207421"/>
              <a:gd name="connsiteY29406" fmla="*/ 1154206 h 6933129"/>
              <a:gd name="connsiteX29407" fmla="*/ 9015729 w 12207421"/>
              <a:gd name="connsiteY29407" fmla="*/ 1158437 h 6933129"/>
              <a:gd name="connsiteX29408" fmla="*/ 9012907 w 12207421"/>
              <a:gd name="connsiteY29408" fmla="*/ 1157732 h 6933129"/>
              <a:gd name="connsiteX29409" fmla="*/ 9008675 w 12207421"/>
              <a:gd name="connsiteY29409" fmla="*/ 1148561 h 6933129"/>
              <a:gd name="connsiteX29410" fmla="*/ 9018551 w 12207421"/>
              <a:gd name="connsiteY29410" fmla="*/ 1128809 h 6933129"/>
              <a:gd name="connsiteX29411" fmla="*/ 8996682 w 12207421"/>
              <a:gd name="connsiteY29411" fmla="*/ 1110467 h 6933129"/>
              <a:gd name="connsiteX29412" fmla="*/ 8999504 w 12207421"/>
              <a:gd name="connsiteY29412" fmla="*/ 1100592 h 6933129"/>
              <a:gd name="connsiteX29413" fmla="*/ 9556627 w 12207421"/>
              <a:gd name="connsiteY29413" fmla="*/ 1091686 h 6933129"/>
              <a:gd name="connsiteX29414" fmla="*/ 9565974 w 12207421"/>
              <a:gd name="connsiteY29414" fmla="*/ 1093539 h 6933129"/>
              <a:gd name="connsiteX29415" fmla="*/ 9574439 w 12207421"/>
              <a:gd name="connsiteY29415" fmla="*/ 1113994 h 6933129"/>
              <a:gd name="connsiteX29416" fmla="*/ 9572323 w 12207421"/>
              <a:gd name="connsiteY29416" fmla="*/ 1138684 h 6933129"/>
              <a:gd name="connsiteX29417" fmla="*/ 9571618 w 12207421"/>
              <a:gd name="connsiteY29417" fmla="*/ 1142921 h 6933129"/>
              <a:gd name="connsiteX29418" fmla="*/ 9573734 w 12207421"/>
              <a:gd name="connsiteY29418" fmla="*/ 1142210 h 6933129"/>
              <a:gd name="connsiteX29419" fmla="*/ 9595603 w 12207421"/>
              <a:gd name="connsiteY29419" fmla="*/ 1137979 h 6933129"/>
              <a:gd name="connsiteX29420" fmla="*/ 9604068 w 12207421"/>
              <a:gd name="connsiteY29420" fmla="*/ 1143626 h 6933129"/>
              <a:gd name="connsiteX29421" fmla="*/ 9598425 w 12207421"/>
              <a:gd name="connsiteY29421" fmla="*/ 1152088 h 6933129"/>
              <a:gd name="connsiteX29422" fmla="*/ 9576556 w 12207421"/>
              <a:gd name="connsiteY29422" fmla="*/ 1156320 h 6933129"/>
              <a:gd name="connsiteX29423" fmla="*/ 9570912 w 12207421"/>
              <a:gd name="connsiteY29423" fmla="*/ 1157025 h 6933129"/>
              <a:gd name="connsiteX29424" fmla="*/ 9563153 w 12207421"/>
              <a:gd name="connsiteY29424" fmla="*/ 1154910 h 6933129"/>
              <a:gd name="connsiteX29425" fmla="*/ 9558214 w 12207421"/>
              <a:gd name="connsiteY29425" fmla="*/ 1135863 h 6933129"/>
              <a:gd name="connsiteX29426" fmla="*/ 9560331 w 12207421"/>
              <a:gd name="connsiteY29426" fmla="*/ 1113994 h 6933129"/>
              <a:gd name="connsiteX29427" fmla="*/ 9559625 w 12207421"/>
              <a:gd name="connsiteY29427" fmla="*/ 1106940 h 6933129"/>
              <a:gd name="connsiteX29428" fmla="*/ 9556098 w 12207421"/>
              <a:gd name="connsiteY29428" fmla="*/ 1111878 h 6933129"/>
              <a:gd name="connsiteX29429" fmla="*/ 9546221 w 12207421"/>
              <a:gd name="connsiteY29429" fmla="*/ 1109762 h 6933129"/>
              <a:gd name="connsiteX29430" fmla="*/ 9548337 w 12207421"/>
              <a:gd name="connsiteY29430" fmla="*/ 1095655 h 6933129"/>
              <a:gd name="connsiteX29431" fmla="*/ 9556627 w 12207421"/>
              <a:gd name="connsiteY29431" fmla="*/ 1091686 h 6933129"/>
              <a:gd name="connsiteX29432" fmla="*/ 8576946 w 12207421"/>
              <a:gd name="connsiteY29432" fmla="*/ 1091428 h 6933129"/>
              <a:gd name="connsiteX29433" fmla="*/ 8584706 w 12207421"/>
              <a:gd name="connsiteY29433" fmla="*/ 1097777 h 6933129"/>
              <a:gd name="connsiteX29434" fmla="*/ 8588938 w 12207421"/>
              <a:gd name="connsiteY29434" fmla="*/ 1169729 h 6933129"/>
              <a:gd name="connsiteX29435" fmla="*/ 8582589 w 12207421"/>
              <a:gd name="connsiteY29435" fmla="*/ 1177490 h 6933129"/>
              <a:gd name="connsiteX29436" fmla="*/ 8581884 w 12207421"/>
              <a:gd name="connsiteY29436" fmla="*/ 1177490 h 6933129"/>
              <a:gd name="connsiteX29437" fmla="*/ 8574829 w 12207421"/>
              <a:gd name="connsiteY29437" fmla="*/ 1171140 h 6933129"/>
              <a:gd name="connsiteX29438" fmla="*/ 8570596 w 12207421"/>
              <a:gd name="connsiteY29438" fmla="*/ 1099188 h 6933129"/>
              <a:gd name="connsiteX29439" fmla="*/ 8576946 w 12207421"/>
              <a:gd name="connsiteY29439" fmla="*/ 1091428 h 6933129"/>
              <a:gd name="connsiteX29440" fmla="*/ 7644351 w 12207421"/>
              <a:gd name="connsiteY29440" fmla="*/ 1082264 h 6933129"/>
              <a:gd name="connsiteX29441" fmla="*/ 7651406 w 12207421"/>
              <a:gd name="connsiteY29441" fmla="*/ 1089320 h 6933129"/>
              <a:gd name="connsiteX29442" fmla="*/ 7654227 w 12207421"/>
              <a:gd name="connsiteY29442" fmla="*/ 1149976 h 6933129"/>
              <a:gd name="connsiteX29443" fmla="*/ 7676802 w 12207421"/>
              <a:gd name="connsiteY29443" fmla="*/ 1135166 h 6933129"/>
              <a:gd name="connsiteX29444" fmla="*/ 7702904 w 12207421"/>
              <a:gd name="connsiteY29444" fmla="*/ 1138691 h 6933129"/>
              <a:gd name="connsiteX29445" fmla="*/ 7717013 w 12207421"/>
              <a:gd name="connsiteY29445" fmla="*/ 1162676 h 6933129"/>
              <a:gd name="connsiteX29446" fmla="*/ 7703609 w 12207421"/>
              <a:gd name="connsiteY29446" fmla="*/ 1198659 h 6933129"/>
              <a:gd name="connsiteX29447" fmla="*/ 7654933 w 12207421"/>
              <a:gd name="connsiteY29447" fmla="*/ 1218413 h 6933129"/>
              <a:gd name="connsiteX29448" fmla="*/ 7650700 w 12207421"/>
              <a:gd name="connsiteY29448" fmla="*/ 1220528 h 6933129"/>
              <a:gd name="connsiteX29449" fmla="*/ 7649995 w 12207421"/>
              <a:gd name="connsiteY29449" fmla="*/ 1220528 h 6933129"/>
              <a:gd name="connsiteX29450" fmla="*/ 7646467 w 12207421"/>
              <a:gd name="connsiteY29450" fmla="*/ 1219823 h 6933129"/>
              <a:gd name="connsiteX29451" fmla="*/ 7638708 w 12207421"/>
              <a:gd name="connsiteY29451" fmla="*/ 1213475 h 6933129"/>
              <a:gd name="connsiteX29452" fmla="*/ 7642940 w 12207421"/>
              <a:gd name="connsiteY29452" fmla="*/ 1205714 h 6933129"/>
              <a:gd name="connsiteX29453" fmla="*/ 7642235 w 12207421"/>
              <a:gd name="connsiteY29453" fmla="*/ 1188076 h 6933129"/>
              <a:gd name="connsiteX29454" fmla="*/ 7637297 w 12207421"/>
              <a:gd name="connsiteY29454" fmla="*/ 1089320 h 6933129"/>
              <a:gd name="connsiteX29455" fmla="*/ 7644351 w 12207421"/>
              <a:gd name="connsiteY29455" fmla="*/ 1082264 h 6933129"/>
              <a:gd name="connsiteX29456" fmla="*/ 5164355 w 12207421"/>
              <a:gd name="connsiteY29456" fmla="*/ 1080942 h 6933129"/>
              <a:gd name="connsiteX29457" fmla="*/ 4891349 w 12207421"/>
              <a:gd name="connsiteY29457" fmla="*/ 1540184 h 6933129"/>
              <a:gd name="connsiteX29458" fmla="*/ 4892760 w 12207421"/>
              <a:gd name="connsiteY29458" fmla="*/ 1541594 h 6933129"/>
              <a:gd name="connsiteX29459" fmla="*/ 4911807 w 12207421"/>
              <a:gd name="connsiteY29459" fmla="*/ 1560641 h 6933129"/>
              <a:gd name="connsiteX29460" fmla="*/ 4911807 w 12207421"/>
              <a:gd name="connsiteY29460" fmla="*/ 1570518 h 6933129"/>
              <a:gd name="connsiteX29461" fmla="*/ 4906869 w 12207421"/>
              <a:gd name="connsiteY29461" fmla="*/ 1572634 h 6933129"/>
              <a:gd name="connsiteX29462" fmla="*/ 4901931 w 12207421"/>
              <a:gd name="connsiteY29462" fmla="*/ 1570518 h 6933129"/>
              <a:gd name="connsiteX29463" fmla="*/ 4883589 w 12207421"/>
              <a:gd name="connsiteY29463" fmla="*/ 1552176 h 6933129"/>
              <a:gd name="connsiteX29464" fmla="*/ 4751672 w 12207421"/>
              <a:gd name="connsiteY29464" fmla="*/ 1772269 h 6933129"/>
              <a:gd name="connsiteX29465" fmla="*/ 4991522 w 12207421"/>
              <a:gd name="connsiteY29465" fmla="*/ 1777911 h 6933129"/>
              <a:gd name="connsiteX29466" fmla="*/ 4992933 w 12207421"/>
              <a:gd name="connsiteY29466" fmla="*/ 1644588 h 6933129"/>
              <a:gd name="connsiteX29467" fmla="*/ 4994344 w 12207421"/>
              <a:gd name="connsiteY29467" fmla="*/ 1641061 h 6933129"/>
              <a:gd name="connsiteX29468" fmla="*/ 5000692 w 12207421"/>
              <a:gd name="connsiteY29468" fmla="*/ 1634713 h 6933129"/>
              <a:gd name="connsiteX29469" fmla="*/ 5166471 w 12207421"/>
              <a:gd name="connsiteY29469" fmla="*/ 1629068 h 6933129"/>
              <a:gd name="connsiteX29470" fmla="*/ 7741702 w 12207421"/>
              <a:gd name="connsiteY29470" fmla="*/ 1078029 h 6933129"/>
              <a:gd name="connsiteX29471" fmla="*/ 7760750 w 12207421"/>
              <a:gd name="connsiteY29471" fmla="*/ 1106245 h 6933129"/>
              <a:gd name="connsiteX29472" fmla="*/ 7757223 w 12207421"/>
              <a:gd name="connsiteY29472" fmla="*/ 1120352 h 6933129"/>
              <a:gd name="connsiteX29473" fmla="*/ 7787557 w 12207421"/>
              <a:gd name="connsiteY29473" fmla="*/ 1113299 h 6933129"/>
              <a:gd name="connsiteX29474" fmla="*/ 7796022 w 12207421"/>
              <a:gd name="connsiteY29474" fmla="*/ 1118239 h 6933129"/>
              <a:gd name="connsiteX29475" fmla="*/ 7791084 w 12207421"/>
              <a:gd name="connsiteY29475" fmla="*/ 1126700 h 6933129"/>
              <a:gd name="connsiteX29476" fmla="*/ 7745230 w 12207421"/>
              <a:gd name="connsiteY29476" fmla="*/ 1137984 h 6933129"/>
              <a:gd name="connsiteX29477" fmla="*/ 7743819 w 12207421"/>
              <a:gd name="connsiteY29477" fmla="*/ 1137984 h 6933129"/>
              <a:gd name="connsiteX29478" fmla="*/ 7738175 w 12207421"/>
              <a:gd name="connsiteY29478" fmla="*/ 1135165 h 6933129"/>
              <a:gd name="connsiteX29479" fmla="*/ 7737470 w 12207421"/>
              <a:gd name="connsiteY29479" fmla="*/ 1127406 h 6933129"/>
              <a:gd name="connsiteX29480" fmla="*/ 7746641 w 12207421"/>
              <a:gd name="connsiteY29480" fmla="*/ 1105540 h 6933129"/>
              <a:gd name="connsiteX29481" fmla="*/ 7738881 w 12207421"/>
              <a:gd name="connsiteY29481" fmla="*/ 1091434 h 6933129"/>
              <a:gd name="connsiteX29482" fmla="*/ 7733237 w 12207421"/>
              <a:gd name="connsiteY29482" fmla="*/ 1094257 h 6933129"/>
              <a:gd name="connsiteX29483" fmla="*/ 7732532 w 12207421"/>
              <a:gd name="connsiteY29483" fmla="*/ 1097077 h 6933129"/>
              <a:gd name="connsiteX29484" fmla="*/ 7730415 w 12207421"/>
              <a:gd name="connsiteY29484" fmla="*/ 1106950 h 6933129"/>
              <a:gd name="connsiteX29485" fmla="*/ 7720539 w 12207421"/>
              <a:gd name="connsiteY29485" fmla="*/ 1104835 h 6933129"/>
              <a:gd name="connsiteX29486" fmla="*/ 7721245 w 12207421"/>
              <a:gd name="connsiteY29486" fmla="*/ 1086498 h 6933129"/>
              <a:gd name="connsiteX29487" fmla="*/ 7741702 w 12207421"/>
              <a:gd name="connsiteY29487" fmla="*/ 1078029 h 6933129"/>
              <a:gd name="connsiteX29488" fmla="*/ 6495215 w 12207421"/>
              <a:gd name="connsiteY29488" fmla="*/ 1077329 h 6933129"/>
              <a:gd name="connsiteX29489" fmla="*/ 6584808 w 12207421"/>
              <a:gd name="connsiteY29489" fmla="*/ 1085798 h 6933129"/>
              <a:gd name="connsiteX29490" fmla="*/ 6590453 w 12207421"/>
              <a:gd name="connsiteY29490" fmla="*/ 1090030 h 6933129"/>
              <a:gd name="connsiteX29491" fmla="*/ 6589747 w 12207421"/>
              <a:gd name="connsiteY29491" fmla="*/ 1097083 h 6933129"/>
              <a:gd name="connsiteX29492" fmla="*/ 6586220 w 12207421"/>
              <a:gd name="connsiteY29492" fmla="*/ 1102724 h 6933129"/>
              <a:gd name="connsiteX29493" fmla="*/ 6576343 w 12207421"/>
              <a:gd name="connsiteY29493" fmla="*/ 1104135 h 6933129"/>
              <a:gd name="connsiteX29494" fmla="*/ 6573521 w 12207421"/>
              <a:gd name="connsiteY29494" fmla="*/ 1099198 h 6933129"/>
              <a:gd name="connsiteX29495" fmla="*/ 6500153 w 12207421"/>
              <a:gd name="connsiteY29495" fmla="*/ 1092147 h 6933129"/>
              <a:gd name="connsiteX29496" fmla="*/ 6469113 w 12207421"/>
              <a:gd name="connsiteY29496" fmla="*/ 1200782 h 6933129"/>
              <a:gd name="connsiteX29497" fmla="*/ 6462764 w 12207421"/>
              <a:gd name="connsiteY29497" fmla="*/ 1205722 h 6933129"/>
              <a:gd name="connsiteX29498" fmla="*/ 6462058 w 12207421"/>
              <a:gd name="connsiteY29498" fmla="*/ 1205722 h 6933129"/>
              <a:gd name="connsiteX29499" fmla="*/ 6455709 w 12207421"/>
              <a:gd name="connsiteY29499" fmla="*/ 1201489 h 6933129"/>
              <a:gd name="connsiteX29500" fmla="*/ 6417614 w 12207421"/>
              <a:gd name="connsiteY29500" fmla="*/ 1111890 h 6933129"/>
              <a:gd name="connsiteX29501" fmla="*/ 6421142 w 12207421"/>
              <a:gd name="connsiteY29501" fmla="*/ 1102724 h 6933129"/>
              <a:gd name="connsiteX29502" fmla="*/ 6430312 w 12207421"/>
              <a:gd name="connsiteY29502" fmla="*/ 1106249 h 6933129"/>
              <a:gd name="connsiteX29503" fmla="*/ 6460647 w 12207421"/>
              <a:gd name="connsiteY29503" fmla="*/ 1177499 h 6933129"/>
              <a:gd name="connsiteX29504" fmla="*/ 6487455 w 12207421"/>
              <a:gd name="connsiteY29504" fmla="*/ 1082269 h 6933129"/>
              <a:gd name="connsiteX29505" fmla="*/ 6495215 w 12207421"/>
              <a:gd name="connsiteY29505" fmla="*/ 1077329 h 6933129"/>
              <a:gd name="connsiteX29506" fmla="*/ 7007369 w 12207421"/>
              <a:gd name="connsiteY29506" fmla="*/ 1076619 h 6933129"/>
              <a:gd name="connsiteX29507" fmla="*/ 7014424 w 12207421"/>
              <a:gd name="connsiteY29507" fmla="*/ 1082971 h 6933129"/>
              <a:gd name="connsiteX29508" fmla="*/ 7022890 w 12207421"/>
              <a:gd name="connsiteY29508" fmla="*/ 1247340 h 6933129"/>
              <a:gd name="connsiteX29509" fmla="*/ 7017245 w 12207421"/>
              <a:gd name="connsiteY29509" fmla="*/ 1255100 h 6933129"/>
              <a:gd name="connsiteX29510" fmla="*/ 7016541 w 12207421"/>
              <a:gd name="connsiteY29510" fmla="*/ 1255100 h 6933129"/>
              <a:gd name="connsiteX29511" fmla="*/ 7009485 w 12207421"/>
              <a:gd name="connsiteY29511" fmla="*/ 1248045 h 6933129"/>
              <a:gd name="connsiteX29512" fmla="*/ 7001020 w 12207421"/>
              <a:gd name="connsiteY29512" fmla="*/ 1083676 h 6933129"/>
              <a:gd name="connsiteX29513" fmla="*/ 7007369 w 12207421"/>
              <a:gd name="connsiteY29513" fmla="*/ 1076619 h 6933129"/>
              <a:gd name="connsiteX29514" fmla="*/ 6813368 w 12207421"/>
              <a:gd name="connsiteY29514" fmla="*/ 1075912 h 6933129"/>
              <a:gd name="connsiteX29515" fmla="*/ 6820423 w 12207421"/>
              <a:gd name="connsiteY29515" fmla="*/ 1082970 h 6933129"/>
              <a:gd name="connsiteX29516" fmla="*/ 6817602 w 12207421"/>
              <a:gd name="connsiteY29516" fmla="*/ 1268503 h 6933129"/>
              <a:gd name="connsiteX29517" fmla="*/ 6810546 w 12207421"/>
              <a:gd name="connsiteY29517" fmla="*/ 1275557 h 6933129"/>
              <a:gd name="connsiteX29518" fmla="*/ 6803492 w 12207421"/>
              <a:gd name="connsiteY29518" fmla="*/ 1268503 h 6933129"/>
              <a:gd name="connsiteX29519" fmla="*/ 6806314 w 12207421"/>
              <a:gd name="connsiteY29519" fmla="*/ 1082970 h 6933129"/>
              <a:gd name="connsiteX29520" fmla="*/ 6813368 w 12207421"/>
              <a:gd name="connsiteY29520" fmla="*/ 1075912 h 6933129"/>
              <a:gd name="connsiteX29521" fmla="*/ 1933434 w 12207421"/>
              <a:gd name="connsiteY29521" fmla="*/ 1068943 h 6933129"/>
              <a:gd name="connsiteX29522" fmla="*/ 2488618 w 12207421"/>
              <a:gd name="connsiteY29522" fmla="*/ 1073175 h 6933129"/>
              <a:gd name="connsiteX29523" fmla="*/ 2495672 w 12207421"/>
              <a:gd name="connsiteY29523" fmla="*/ 1080230 h 6933129"/>
              <a:gd name="connsiteX29524" fmla="*/ 2488618 w 12207421"/>
              <a:gd name="connsiteY29524" fmla="*/ 1087284 h 6933129"/>
              <a:gd name="connsiteX29525" fmla="*/ 1939783 w 12207421"/>
              <a:gd name="connsiteY29525" fmla="*/ 1083052 h 6933129"/>
              <a:gd name="connsiteX29526" fmla="*/ 1912976 w 12207421"/>
              <a:gd name="connsiteY29526" fmla="*/ 1326430 h 6933129"/>
              <a:gd name="connsiteX29527" fmla="*/ 1906628 w 12207421"/>
              <a:gd name="connsiteY29527" fmla="*/ 1332779 h 6933129"/>
              <a:gd name="connsiteX29528" fmla="*/ 1905922 w 12207421"/>
              <a:gd name="connsiteY29528" fmla="*/ 1332779 h 6933129"/>
              <a:gd name="connsiteX29529" fmla="*/ 1898868 w 12207421"/>
              <a:gd name="connsiteY29529" fmla="*/ 1327841 h 6933129"/>
              <a:gd name="connsiteX29530" fmla="*/ 1840316 w 12207421"/>
              <a:gd name="connsiteY29530" fmla="*/ 1135960 h 6933129"/>
              <a:gd name="connsiteX29531" fmla="*/ 1845254 w 12207421"/>
              <a:gd name="connsiteY29531" fmla="*/ 1127494 h 6933129"/>
              <a:gd name="connsiteX29532" fmla="*/ 1853719 w 12207421"/>
              <a:gd name="connsiteY29532" fmla="*/ 1132432 h 6933129"/>
              <a:gd name="connsiteX29533" fmla="*/ 1902395 w 12207421"/>
              <a:gd name="connsiteY29533" fmla="*/ 1291158 h 6933129"/>
              <a:gd name="connsiteX29534" fmla="*/ 1926380 w 12207421"/>
              <a:gd name="connsiteY29534" fmla="*/ 1075292 h 6933129"/>
              <a:gd name="connsiteX29535" fmla="*/ 1933434 w 12207421"/>
              <a:gd name="connsiteY29535" fmla="*/ 1068943 h 6933129"/>
              <a:gd name="connsiteX29536" fmla="*/ 7380906 w 12207421"/>
              <a:gd name="connsiteY29536" fmla="*/ 1067885 h 6933129"/>
              <a:gd name="connsiteX29537" fmla="*/ 7396073 w 12207421"/>
              <a:gd name="connsiteY29537" fmla="*/ 1069562 h 6933129"/>
              <a:gd name="connsiteX29538" fmla="*/ 7410887 w 12207421"/>
              <a:gd name="connsiteY29538" fmla="*/ 1105540 h 6933129"/>
              <a:gd name="connsiteX29539" fmla="*/ 7404538 w 12207421"/>
              <a:gd name="connsiteY29539" fmla="*/ 1119646 h 6933129"/>
              <a:gd name="connsiteX29540" fmla="*/ 7425665 w 12207421"/>
              <a:gd name="connsiteY29540" fmla="*/ 1115415 h 6933129"/>
              <a:gd name="connsiteX29541" fmla="*/ 7434130 w 12207421"/>
              <a:gd name="connsiteY29541" fmla="*/ 1121060 h 6933129"/>
              <a:gd name="connsiteX29542" fmla="*/ 7428487 w 12207421"/>
              <a:gd name="connsiteY29542" fmla="*/ 1129525 h 6933129"/>
              <a:gd name="connsiteX29543" fmla="*/ 7387607 w 12207421"/>
              <a:gd name="connsiteY29543" fmla="*/ 1137986 h 6933129"/>
              <a:gd name="connsiteX29544" fmla="*/ 7386196 w 12207421"/>
              <a:gd name="connsiteY29544" fmla="*/ 1137986 h 6933129"/>
              <a:gd name="connsiteX29545" fmla="*/ 7379848 w 12207421"/>
              <a:gd name="connsiteY29545" fmla="*/ 1134461 h 6933129"/>
              <a:gd name="connsiteX29546" fmla="*/ 7380553 w 12207421"/>
              <a:gd name="connsiteY29546" fmla="*/ 1125995 h 6933129"/>
              <a:gd name="connsiteX29547" fmla="*/ 7396778 w 12207421"/>
              <a:gd name="connsiteY29547" fmla="*/ 1102014 h 6933129"/>
              <a:gd name="connsiteX29548" fmla="*/ 7390429 w 12207421"/>
              <a:gd name="connsiteY29548" fmla="*/ 1082264 h 6933129"/>
              <a:gd name="connsiteX29549" fmla="*/ 7378437 w 12207421"/>
              <a:gd name="connsiteY29549" fmla="*/ 1084381 h 6933129"/>
              <a:gd name="connsiteX29550" fmla="*/ 7377026 w 12207421"/>
              <a:gd name="connsiteY29550" fmla="*/ 1096373 h 6933129"/>
              <a:gd name="connsiteX29551" fmla="*/ 7374909 w 12207421"/>
              <a:gd name="connsiteY29551" fmla="*/ 1106246 h 6933129"/>
              <a:gd name="connsiteX29552" fmla="*/ 7365033 w 12207421"/>
              <a:gd name="connsiteY29552" fmla="*/ 1104130 h 6933129"/>
              <a:gd name="connsiteX29553" fmla="*/ 7367855 w 12207421"/>
              <a:gd name="connsiteY29553" fmla="*/ 1075206 h 6933129"/>
              <a:gd name="connsiteX29554" fmla="*/ 7380906 w 12207421"/>
              <a:gd name="connsiteY29554" fmla="*/ 1067885 h 6933129"/>
              <a:gd name="connsiteX29555" fmla="*/ 5429289 w 12207421"/>
              <a:gd name="connsiteY29555" fmla="*/ 1054044 h 6933129"/>
              <a:gd name="connsiteX29556" fmla="*/ 5436343 w 12207421"/>
              <a:gd name="connsiteY29556" fmla="*/ 1060394 h 6933129"/>
              <a:gd name="connsiteX29557" fmla="*/ 5434933 w 12207421"/>
              <a:gd name="connsiteY29557" fmla="*/ 1291074 h 6933129"/>
              <a:gd name="connsiteX29558" fmla="*/ 5435638 w 12207421"/>
              <a:gd name="connsiteY29558" fmla="*/ 1291074 h 6933129"/>
              <a:gd name="connsiteX29559" fmla="*/ 5454685 w 12207421"/>
              <a:gd name="connsiteY29559" fmla="*/ 1293895 h 6933129"/>
              <a:gd name="connsiteX29560" fmla="*/ 5460328 w 12207421"/>
              <a:gd name="connsiteY29560" fmla="*/ 1301654 h 6933129"/>
              <a:gd name="connsiteX29561" fmla="*/ 5453274 w 12207421"/>
              <a:gd name="connsiteY29561" fmla="*/ 1308001 h 6933129"/>
              <a:gd name="connsiteX29562" fmla="*/ 5452569 w 12207421"/>
              <a:gd name="connsiteY29562" fmla="*/ 1308001 h 6933129"/>
              <a:gd name="connsiteX29563" fmla="*/ 5434933 w 12207421"/>
              <a:gd name="connsiteY29563" fmla="*/ 1305180 h 6933129"/>
              <a:gd name="connsiteX29564" fmla="*/ 5432816 w 12207421"/>
              <a:gd name="connsiteY29564" fmla="*/ 1638147 h 6933129"/>
              <a:gd name="connsiteX29565" fmla="*/ 5442692 w 12207421"/>
              <a:gd name="connsiteY29565" fmla="*/ 1627567 h 6933129"/>
              <a:gd name="connsiteX29566" fmla="*/ 5452569 w 12207421"/>
              <a:gd name="connsiteY29566" fmla="*/ 1626861 h 6933129"/>
              <a:gd name="connsiteX29567" fmla="*/ 5453274 w 12207421"/>
              <a:gd name="connsiteY29567" fmla="*/ 1636737 h 6933129"/>
              <a:gd name="connsiteX29568" fmla="*/ 5445514 w 12207421"/>
              <a:gd name="connsiteY29568" fmla="*/ 1645906 h 6933129"/>
              <a:gd name="connsiteX29569" fmla="*/ 6031030 w 12207421"/>
              <a:gd name="connsiteY29569" fmla="*/ 1648021 h 6933129"/>
              <a:gd name="connsiteX29570" fmla="*/ 6038085 w 12207421"/>
              <a:gd name="connsiteY29570" fmla="*/ 1655076 h 6933129"/>
              <a:gd name="connsiteX29571" fmla="*/ 6031030 w 12207421"/>
              <a:gd name="connsiteY29571" fmla="*/ 1662129 h 6933129"/>
              <a:gd name="connsiteX29572" fmla="*/ 5432816 w 12207421"/>
              <a:gd name="connsiteY29572" fmla="*/ 1660013 h 6933129"/>
              <a:gd name="connsiteX29573" fmla="*/ 5429289 w 12207421"/>
              <a:gd name="connsiteY29573" fmla="*/ 1661424 h 6933129"/>
              <a:gd name="connsiteX29574" fmla="*/ 5424351 w 12207421"/>
              <a:gd name="connsiteY29574" fmla="*/ 1659309 h 6933129"/>
              <a:gd name="connsiteX29575" fmla="*/ 5422235 w 12207421"/>
              <a:gd name="connsiteY29575" fmla="*/ 1654370 h 6933129"/>
              <a:gd name="connsiteX29576" fmla="*/ 5419413 w 12207421"/>
              <a:gd name="connsiteY29576" fmla="*/ 1648727 h 6933129"/>
              <a:gd name="connsiteX29577" fmla="*/ 5422235 w 12207421"/>
              <a:gd name="connsiteY29577" fmla="*/ 1061100 h 6933129"/>
              <a:gd name="connsiteX29578" fmla="*/ 5429289 w 12207421"/>
              <a:gd name="connsiteY29578" fmla="*/ 1054044 h 6933129"/>
              <a:gd name="connsiteX29579" fmla="*/ 5174231 w 12207421"/>
              <a:gd name="connsiteY29579" fmla="*/ 1051314 h 6933129"/>
              <a:gd name="connsiteX29580" fmla="*/ 5177053 w 12207421"/>
              <a:gd name="connsiteY29580" fmla="*/ 1054136 h 6933129"/>
              <a:gd name="connsiteX29581" fmla="*/ 5178464 w 12207421"/>
              <a:gd name="connsiteY29581" fmla="*/ 1057663 h 6933129"/>
              <a:gd name="connsiteX29582" fmla="*/ 5180580 w 12207421"/>
              <a:gd name="connsiteY29582" fmla="*/ 1631890 h 6933129"/>
              <a:gd name="connsiteX29583" fmla="*/ 5181991 w 12207421"/>
              <a:gd name="connsiteY29583" fmla="*/ 1636124 h 6933129"/>
              <a:gd name="connsiteX29584" fmla="*/ 5180580 w 12207421"/>
              <a:gd name="connsiteY29584" fmla="*/ 1640355 h 6933129"/>
              <a:gd name="connsiteX29585" fmla="*/ 5181286 w 12207421"/>
              <a:gd name="connsiteY29585" fmla="*/ 1789904 h 6933129"/>
              <a:gd name="connsiteX29586" fmla="*/ 5179169 w 12207421"/>
              <a:gd name="connsiteY29586" fmla="*/ 1794842 h 6933129"/>
              <a:gd name="connsiteX29587" fmla="*/ 5174231 w 12207421"/>
              <a:gd name="connsiteY29587" fmla="*/ 1796958 h 6933129"/>
              <a:gd name="connsiteX29588" fmla="*/ 4741795 w 12207421"/>
              <a:gd name="connsiteY29588" fmla="*/ 1787082 h 6933129"/>
              <a:gd name="connsiteX29589" fmla="*/ 4734741 w 12207421"/>
              <a:gd name="connsiteY29589" fmla="*/ 1780028 h 6933129"/>
              <a:gd name="connsiteX29590" fmla="*/ 4734741 w 12207421"/>
              <a:gd name="connsiteY29590" fmla="*/ 1778617 h 6933129"/>
              <a:gd name="connsiteX29591" fmla="*/ 4735447 w 12207421"/>
              <a:gd name="connsiteY29591" fmla="*/ 1773680 h 6933129"/>
              <a:gd name="connsiteX29592" fmla="*/ 5164355 w 12207421"/>
              <a:gd name="connsiteY29592" fmla="*/ 1053430 h 6933129"/>
              <a:gd name="connsiteX29593" fmla="*/ 5174231 w 12207421"/>
              <a:gd name="connsiteY29593" fmla="*/ 1051314 h 6933129"/>
              <a:gd name="connsiteX29594" fmla="*/ 6476167 w 12207421"/>
              <a:gd name="connsiteY29594" fmla="*/ 1037119 h 6933129"/>
              <a:gd name="connsiteX29595" fmla="*/ 6484634 w 12207421"/>
              <a:gd name="connsiteY29595" fmla="*/ 1042762 h 6933129"/>
              <a:gd name="connsiteX29596" fmla="*/ 6478990 w 12207421"/>
              <a:gd name="connsiteY29596" fmla="*/ 1051225 h 6933129"/>
              <a:gd name="connsiteX29597" fmla="*/ 6311091 w 12207421"/>
              <a:gd name="connsiteY29597" fmla="*/ 1085093 h 6933129"/>
              <a:gd name="connsiteX29598" fmla="*/ 6309680 w 12207421"/>
              <a:gd name="connsiteY29598" fmla="*/ 1085093 h 6933129"/>
              <a:gd name="connsiteX29599" fmla="*/ 6302627 w 12207421"/>
              <a:gd name="connsiteY29599" fmla="*/ 1079446 h 6933129"/>
              <a:gd name="connsiteX29600" fmla="*/ 6308270 w 12207421"/>
              <a:gd name="connsiteY29600" fmla="*/ 1070979 h 6933129"/>
              <a:gd name="connsiteX29601" fmla="*/ 10482341 w 12207421"/>
              <a:gd name="connsiteY29601" fmla="*/ 1015941 h 6933129"/>
              <a:gd name="connsiteX29602" fmla="*/ 10209335 w 12207421"/>
              <a:gd name="connsiteY29602" fmla="*/ 1475183 h 6933129"/>
              <a:gd name="connsiteX29603" fmla="*/ 10210746 w 12207421"/>
              <a:gd name="connsiteY29603" fmla="*/ 1476593 h 6933129"/>
              <a:gd name="connsiteX29604" fmla="*/ 10229793 w 12207421"/>
              <a:gd name="connsiteY29604" fmla="*/ 1495640 h 6933129"/>
              <a:gd name="connsiteX29605" fmla="*/ 10229793 w 12207421"/>
              <a:gd name="connsiteY29605" fmla="*/ 1505517 h 6933129"/>
              <a:gd name="connsiteX29606" fmla="*/ 10224855 w 12207421"/>
              <a:gd name="connsiteY29606" fmla="*/ 1507633 h 6933129"/>
              <a:gd name="connsiteX29607" fmla="*/ 10219917 w 12207421"/>
              <a:gd name="connsiteY29607" fmla="*/ 1505517 h 6933129"/>
              <a:gd name="connsiteX29608" fmla="*/ 10201575 w 12207421"/>
              <a:gd name="connsiteY29608" fmla="*/ 1487175 h 6933129"/>
              <a:gd name="connsiteX29609" fmla="*/ 10069658 w 12207421"/>
              <a:gd name="connsiteY29609" fmla="*/ 1707268 h 6933129"/>
              <a:gd name="connsiteX29610" fmla="*/ 10309508 w 12207421"/>
              <a:gd name="connsiteY29610" fmla="*/ 1712910 h 6933129"/>
              <a:gd name="connsiteX29611" fmla="*/ 10310919 w 12207421"/>
              <a:gd name="connsiteY29611" fmla="*/ 1579587 h 6933129"/>
              <a:gd name="connsiteX29612" fmla="*/ 10312330 w 12207421"/>
              <a:gd name="connsiteY29612" fmla="*/ 1576060 h 6933129"/>
              <a:gd name="connsiteX29613" fmla="*/ 10318678 w 12207421"/>
              <a:gd name="connsiteY29613" fmla="*/ 1569712 h 6933129"/>
              <a:gd name="connsiteX29614" fmla="*/ 10484457 w 12207421"/>
              <a:gd name="connsiteY29614" fmla="*/ 1564067 h 6933129"/>
              <a:gd name="connsiteX29615" fmla="*/ 11627642 w 12207421"/>
              <a:gd name="connsiteY29615" fmla="*/ 1013680 h 6933129"/>
              <a:gd name="connsiteX29616" fmla="*/ 11632580 w 12207421"/>
              <a:gd name="connsiteY29616" fmla="*/ 1020029 h 6933129"/>
              <a:gd name="connsiteX29617" fmla="*/ 11639635 w 12207421"/>
              <a:gd name="connsiteY29617" fmla="*/ 1095511 h 6933129"/>
              <a:gd name="connsiteX29618" fmla="*/ 11633286 w 12207421"/>
              <a:gd name="connsiteY29618" fmla="*/ 1103271 h 6933129"/>
              <a:gd name="connsiteX29619" fmla="*/ 11632580 w 12207421"/>
              <a:gd name="connsiteY29619" fmla="*/ 1103271 h 6933129"/>
              <a:gd name="connsiteX29620" fmla="*/ 11625526 w 12207421"/>
              <a:gd name="connsiteY29620" fmla="*/ 1096922 h 6933129"/>
              <a:gd name="connsiteX29621" fmla="*/ 11620588 w 12207421"/>
              <a:gd name="connsiteY29621" fmla="*/ 1041192 h 6933129"/>
              <a:gd name="connsiteX29622" fmla="*/ 11609300 w 12207421"/>
              <a:gd name="connsiteY29622" fmla="*/ 1057418 h 6933129"/>
              <a:gd name="connsiteX29623" fmla="*/ 11599424 w 12207421"/>
              <a:gd name="connsiteY29623" fmla="*/ 1058829 h 6933129"/>
              <a:gd name="connsiteX29624" fmla="*/ 11597307 w 12207421"/>
              <a:gd name="connsiteY29624" fmla="*/ 1048953 h 6933129"/>
              <a:gd name="connsiteX29625" fmla="*/ 11619882 w 12207421"/>
              <a:gd name="connsiteY29625" fmla="*/ 1016502 h 6933129"/>
              <a:gd name="connsiteX29626" fmla="*/ 11627642 w 12207421"/>
              <a:gd name="connsiteY29626" fmla="*/ 1013680 h 6933129"/>
              <a:gd name="connsiteX29627" fmla="*/ 4693826 w 12207421"/>
              <a:gd name="connsiteY29627" fmla="*/ 1013223 h 6933129"/>
              <a:gd name="connsiteX29628" fmla="*/ 4714989 w 12207421"/>
              <a:gd name="connsiteY29628" fmla="*/ 1025216 h 6933129"/>
              <a:gd name="connsiteX29629" fmla="*/ 4714284 w 12207421"/>
              <a:gd name="connsiteY29629" fmla="*/ 1063310 h 6933129"/>
              <a:gd name="connsiteX29630" fmla="*/ 4706524 w 12207421"/>
              <a:gd name="connsiteY29630" fmla="*/ 1071775 h 6933129"/>
              <a:gd name="connsiteX29631" fmla="*/ 4745323 w 12207421"/>
              <a:gd name="connsiteY29631" fmla="*/ 1069659 h 6933129"/>
              <a:gd name="connsiteX29632" fmla="*/ 4752378 w 12207421"/>
              <a:gd name="connsiteY29632" fmla="*/ 1076713 h 6933129"/>
              <a:gd name="connsiteX29633" fmla="*/ 4745323 w 12207421"/>
              <a:gd name="connsiteY29633" fmla="*/ 1083767 h 6933129"/>
              <a:gd name="connsiteX29634" fmla="*/ 4683245 w 12207421"/>
              <a:gd name="connsiteY29634" fmla="*/ 1086589 h 6933129"/>
              <a:gd name="connsiteX29635" fmla="*/ 4676190 w 12207421"/>
              <a:gd name="connsiteY29635" fmla="*/ 1081651 h 6933129"/>
              <a:gd name="connsiteX29636" fmla="*/ 4679012 w 12207421"/>
              <a:gd name="connsiteY29636" fmla="*/ 1073891 h 6933129"/>
              <a:gd name="connsiteX29637" fmla="*/ 4701586 w 12207421"/>
              <a:gd name="connsiteY29637" fmla="*/ 1054844 h 6933129"/>
              <a:gd name="connsiteX29638" fmla="*/ 4703703 w 12207421"/>
              <a:gd name="connsiteY29638" fmla="*/ 1032270 h 6933129"/>
              <a:gd name="connsiteX29639" fmla="*/ 4693121 w 12207421"/>
              <a:gd name="connsiteY29639" fmla="*/ 1026627 h 6933129"/>
              <a:gd name="connsiteX29640" fmla="*/ 4683950 w 12207421"/>
              <a:gd name="connsiteY29640" fmla="*/ 1028743 h 6933129"/>
              <a:gd name="connsiteX29641" fmla="*/ 4683950 w 12207421"/>
              <a:gd name="connsiteY29641" fmla="*/ 1032976 h 6933129"/>
              <a:gd name="connsiteX29642" fmla="*/ 4677601 w 12207421"/>
              <a:gd name="connsiteY29642" fmla="*/ 1040736 h 6933129"/>
              <a:gd name="connsiteX29643" fmla="*/ 4669842 w 12207421"/>
              <a:gd name="connsiteY29643" fmla="*/ 1034386 h 6933129"/>
              <a:gd name="connsiteX29644" fmla="*/ 4669136 w 12207421"/>
              <a:gd name="connsiteY29644" fmla="*/ 1026627 h 6933129"/>
              <a:gd name="connsiteX29645" fmla="*/ 4671252 w 12207421"/>
              <a:gd name="connsiteY29645" fmla="*/ 1021689 h 6933129"/>
              <a:gd name="connsiteX29646" fmla="*/ 4693826 w 12207421"/>
              <a:gd name="connsiteY29646" fmla="*/ 1013223 h 6933129"/>
              <a:gd name="connsiteX29647" fmla="*/ 1078465 w 12207421"/>
              <a:gd name="connsiteY29647" fmla="*/ 1008298 h 6933129"/>
              <a:gd name="connsiteX29648" fmla="*/ 1083404 w 12207421"/>
              <a:gd name="connsiteY29648" fmla="*/ 1014647 h 6933129"/>
              <a:gd name="connsiteX29649" fmla="*/ 1090459 w 12207421"/>
              <a:gd name="connsiteY29649" fmla="*/ 1090128 h 6933129"/>
              <a:gd name="connsiteX29650" fmla="*/ 1084109 w 12207421"/>
              <a:gd name="connsiteY29650" fmla="*/ 1097888 h 6933129"/>
              <a:gd name="connsiteX29651" fmla="*/ 1083404 w 12207421"/>
              <a:gd name="connsiteY29651" fmla="*/ 1097888 h 6933129"/>
              <a:gd name="connsiteX29652" fmla="*/ 1076349 w 12207421"/>
              <a:gd name="connsiteY29652" fmla="*/ 1091539 h 6933129"/>
              <a:gd name="connsiteX29653" fmla="*/ 1071411 w 12207421"/>
              <a:gd name="connsiteY29653" fmla="*/ 1035810 h 6933129"/>
              <a:gd name="connsiteX29654" fmla="*/ 1060123 w 12207421"/>
              <a:gd name="connsiteY29654" fmla="*/ 1052036 h 6933129"/>
              <a:gd name="connsiteX29655" fmla="*/ 1050247 w 12207421"/>
              <a:gd name="connsiteY29655" fmla="*/ 1053447 h 6933129"/>
              <a:gd name="connsiteX29656" fmla="*/ 1048130 w 12207421"/>
              <a:gd name="connsiteY29656" fmla="*/ 1043570 h 6933129"/>
              <a:gd name="connsiteX29657" fmla="*/ 1070705 w 12207421"/>
              <a:gd name="connsiteY29657" fmla="*/ 1011120 h 6933129"/>
              <a:gd name="connsiteX29658" fmla="*/ 1078465 w 12207421"/>
              <a:gd name="connsiteY29658" fmla="*/ 1008298 h 6933129"/>
              <a:gd name="connsiteX29659" fmla="*/ 7251420 w 12207421"/>
              <a:gd name="connsiteY29659" fmla="*/ 1003942 h 6933129"/>
              <a:gd name="connsiteX29660" fmla="*/ 7806604 w 12207421"/>
              <a:gd name="connsiteY29660" fmla="*/ 1008174 h 6933129"/>
              <a:gd name="connsiteX29661" fmla="*/ 7813658 w 12207421"/>
              <a:gd name="connsiteY29661" fmla="*/ 1015229 h 6933129"/>
              <a:gd name="connsiteX29662" fmla="*/ 7806604 w 12207421"/>
              <a:gd name="connsiteY29662" fmla="*/ 1022283 h 6933129"/>
              <a:gd name="connsiteX29663" fmla="*/ 7257769 w 12207421"/>
              <a:gd name="connsiteY29663" fmla="*/ 1018051 h 6933129"/>
              <a:gd name="connsiteX29664" fmla="*/ 7230962 w 12207421"/>
              <a:gd name="connsiteY29664" fmla="*/ 1261429 h 6933129"/>
              <a:gd name="connsiteX29665" fmla="*/ 7224614 w 12207421"/>
              <a:gd name="connsiteY29665" fmla="*/ 1267778 h 6933129"/>
              <a:gd name="connsiteX29666" fmla="*/ 7223908 w 12207421"/>
              <a:gd name="connsiteY29666" fmla="*/ 1267778 h 6933129"/>
              <a:gd name="connsiteX29667" fmla="*/ 7216854 w 12207421"/>
              <a:gd name="connsiteY29667" fmla="*/ 1262840 h 6933129"/>
              <a:gd name="connsiteX29668" fmla="*/ 7158302 w 12207421"/>
              <a:gd name="connsiteY29668" fmla="*/ 1070959 h 6933129"/>
              <a:gd name="connsiteX29669" fmla="*/ 7163240 w 12207421"/>
              <a:gd name="connsiteY29669" fmla="*/ 1062493 h 6933129"/>
              <a:gd name="connsiteX29670" fmla="*/ 7171705 w 12207421"/>
              <a:gd name="connsiteY29670" fmla="*/ 1067431 h 6933129"/>
              <a:gd name="connsiteX29671" fmla="*/ 7220381 w 12207421"/>
              <a:gd name="connsiteY29671" fmla="*/ 1226157 h 6933129"/>
              <a:gd name="connsiteX29672" fmla="*/ 7244366 w 12207421"/>
              <a:gd name="connsiteY29672" fmla="*/ 1010291 h 6933129"/>
              <a:gd name="connsiteX29673" fmla="*/ 7251420 w 12207421"/>
              <a:gd name="connsiteY29673" fmla="*/ 1003942 h 6933129"/>
              <a:gd name="connsiteX29674" fmla="*/ 11515477 w 12207421"/>
              <a:gd name="connsiteY29674" fmla="*/ 1001687 h 6933129"/>
              <a:gd name="connsiteX29675" fmla="*/ 11525354 w 12207421"/>
              <a:gd name="connsiteY29675" fmla="*/ 1001687 h 6933129"/>
              <a:gd name="connsiteX29676" fmla="*/ 11526059 w 12207421"/>
              <a:gd name="connsiteY29676" fmla="*/ 1011563 h 6933129"/>
              <a:gd name="connsiteX29677" fmla="*/ 11485142 w 12207421"/>
              <a:gd name="connsiteY29677" fmla="*/ 1152652 h 6933129"/>
              <a:gd name="connsiteX29678" fmla="*/ 11502778 w 12207421"/>
              <a:gd name="connsiteY29678" fmla="*/ 1190743 h 6933129"/>
              <a:gd name="connsiteX29679" fmla="*/ 11537346 w 12207421"/>
              <a:gd name="connsiteY29679" fmla="*/ 1205558 h 6933129"/>
              <a:gd name="connsiteX29680" fmla="*/ 11545106 w 12207421"/>
              <a:gd name="connsiteY29680" fmla="*/ 1211903 h 6933129"/>
              <a:gd name="connsiteX29681" fmla="*/ 11538757 w 12207421"/>
              <a:gd name="connsiteY29681" fmla="*/ 1219665 h 6933129"/>
              <a:gd name="connsiteX29682" fmla="*/ 11533113 w 12207421"/>
              <a:gd name="connsiteY29682" fmla="*/ 1220371 h 6933129"/>
              <a:gd name="connsiteX29683" fmla="*/ 11491491 w 12207421"/>
              <a:gd name="connsiteY29683" fmla="*/ 1200619 h 6933129"/>
              <a:gd name="connsiteX29684" fmla="*/ 11471034 w 12207421"/>
              <a:gd name="connsiteY29684" fmla="*/ 1156179 h 6933129"/>
              <a:gd name="connsiteX29685" fmla="*/ 11515477 w 12207421"/>
              <a:gd name="connsiteY29685" fmla="*/ 1001687 h 6933129"/>
              <a:gd name="connsiteX29686" fmla="*/ 11818816 w 12207421"/>
              <a:gd name="connsiteY29686" fmla="*/ 998160 h 6933129"/>
              <a:gd name="connsiteX29687" fmla="*/ 11828692 w 12207421"/>
              <a:gd name="connsiteY29687" fmla="*/ 998866 h 6933129"/>
              <a:gd name="connsiteX29688" fmla="*/ 11858321 w 12207421"/>
              <a:gd name="connsiteY29688" fmla="*/ 1257056 h 6933129"/>
              <a:gd name="connsiteX29689" fmla="*/ 11851972 w 12207421"/>
              <a:gd name="connsiteY29689" fmla="*/ 1260586 h 6933129"/>
              <a:gd name="connsiteX29690" fmla="*/ 11848444 w 12207421"/>
              <a:gd name="connsiteY29690" fmla="*/ 1259881 h 6933129"/>
              <a:gd name="connsiteX29691" fmla="*/ 11846328 w 12207421"/>
              <a:gd name="connsiteY29691" fmla="*/ 1250707 h 6933129"/>
              <a:gd name="connsiteX29692" fmla="*/ 11818110 w 12207421"/>
              <a:gd name="connsiteY29692" fmla="*/ 1008036 h 6933129"/>
              <a:gd name="connsiteX29693" fmla="*/ 11818816 w 12207421"/>
              <a:gd name="connsiteY29693" fmla="*/ 998160 h 6933129"/>
              <a:gd name="connsiteX29694" fmla="*/ 4586598 w 12207421"/>
              <a:gd name="connsiteY29694" fmla="*/ 997704 h 6933129"/>
              <a:gd name="connsiteX29695" fmla="*/ 4619754 w 12207421"/>
              <a:gd name="connsiteY29695" fmla="*/ 997704 h 6933129"/>
              <a:gd name="connsiteX29696" fmla="*/ 4626808 w 12207421"/>
              <a:gd name="connsiteY29696" fmla="*/ 1004758 h 6933129"/>
              <a:gd name="connsiteX29697" fmla="*/ 4619754 w 12207421"/>
              <a:gd name="connsiteY29697" fmla="*/ 1011813 h 6933129"/>
              <a:gd name="connsiteX29698" fmla="*/ 4586598 w 12207421"/>
              <a:gd name="connsiteY29698" fmla="*/ 1011813 h 6933129"/>
              <a:gd name="connsiteX29699" fmla="*/ 4579544 w 12207421"/>
              <a:gd name="connsiteY29699" fmla="*/ 1004758 h 6933129"/>
              <a:gd name="connsiteX29700" fmla="*/ 4586598 w 12207421"/>
              <a:gd name="connsiteY29700" fmla="*/ 997704 h 6933129"/>
              <a:gd name="connsiteX29701" fmla="*/ 966299 w 12207421"/>
              <a:gd name="connsiteY29701" fmla="*/ 996305 h 6933129"/>
              <a:gd name="connsiteX29702" fmla="*/ 976176 w 12207421"/>
              <a:gd name="connsiteY29702" fmla="*/ 996305 h 6933129"/>
              <a:gd name="connsiteX29703" fmla="*/ 976881 w 12207421"/>
              <a:gd name="connsiteY29703" fmla="*/ 1006181 h 6933129"/>
              <a:gd name="connsiteX29704" fmla="*/ 935965 w 12207421"/>
              <a:gd name="connsiteY29704" fmla="*/ 1147270 h 6933129"/>
              <a:gd name="connsiteX29705" fmla="*/ 953601 w 12207421"/>
              <a:gd name="connsiteY29705" fmla="*/ 1185356 h 6933129"/>
              <a:gd name="connsiteX29706" fmla="*/ 988169 w 12207421"/>
              <a:gd name="connsiteY29706" fmla="*/ 1200170 h 6933129"/>
              <a:gd name="connsiteX29707" fmla="*/ 995928 w 12207421"/>
              <a:gd name="connsiteY29707" fmla="*/ 1206516 h 6933129"/>
              <a:gd name="connsiteX29708" fmla="*/ 989579 w 12207421"/>
              <a:gd name="connsiteY29708" fmla="*/ 1214272 h 6933129"/>
              <a:gd name="connsiteX29709" fmla="*/ 983935 w 12207421"/>
              <a:gd name="connsiteY29709" fmla="*/ 1214978 h 6933129"/>
              <a:gd name="connsiteX29710" fmla="*/ 942315 w 12207421"/>
              <a:gd name="connsiteY29710" fmla="*/ 1195229 h 6933129"/>
              <a:gd name="connsiteX29711" fmla="*/ 921858 w 12207421"/>
              <a:gd name="connsiteY29711" fmla="*/ 1150799 h 6933129"/>
              <a:gd name="connsiteX29712" fmla="*/ 966299 w 12207421"/>
              <a:gd name="connsiteY29712" fmla="*/ 996305 h 6933129"/>
              <a:gd name="connsiteX29713" fmla="*/ 1269644 w 12207421"/>
              <a:gd name="connsiteY29713" fmla="*/ 992778 h 6933129"/>
              <a:gd name="connsiteX29714" fmla="*/ 1279520 w 12207421"/>
              <a:gd name="connsiteY29714" fmla="*/ 993484 h 6933129"/>
              <a:gd name="connsiteX29715" fmla="*/ 1309149 w 12207421"/>
              <a:gd name="connsiteY29715" fmla="*/ 1251670 h 6933129"/>
              <a:gd name="connsiteX29716" fmla="*/ 1302800 w 12207421"/>
              <a:gd name="connsiteY29716" fmla="*/ 1255197 h 6933129"/>
              <a:gd name="connsiteX29717" fmla="*/ 1299272 w 12207421"/>
              <a:gd name="connsiteY29717" fmla="*/ 1254492 h 6933129"/>
              <a:gd name="connsiteX29718" fmla="*/ 1297157 w 12207421"/>
              <a:gd name="connsiteY29718" fmla="*/ 1245321 h 6933129"/>
              <a:gd name="connsiteX29719" fmla="*/ 1268938 w 12207421"/>
              <a:gd name="connsiteY29719" fmla="*/ 1002654 h 6933129"/>
              <a:gd name="connsiteX29720" fmla="*/ 1269644 w 12207421"/>
              <a:gd name="connsiteY29720" fmla="*/ 992778 h 6933129"/>
              <a:gd name="connsiteX29721" fmla="*/ 10492217 w 12207421"/>
              <a:gd name="connsiteY29721" fmla="*/ 986313 h 6933129"/>
              <a:gd name="connsiteX29722" fmla="*/ 10495039 w 12207421"/>
              <a:gd name="connsiteY29722" fmla="*/ 989135 h 6933129"/>
              <a:gd name="connsiteX29723" fmla="*/ 10496450 w 12207421"/>
              <a:gd name="connsiteY29723" fmla="*/ 992662 h 6933129"/>
              <a:gd name="connsiteX29724" fmla="*/ 10498566 w 12207421"/>
              <a:gd name="connsiteY29724" fmla="*/ 1566889 h 6933129"/>
              <a:gd name="connsiteX29725" fmla="*/ 10499977 w 12207421"/>
              <a:gd name="connsiteY29725" fmla="*/ 1571123 h 6933129"/>
              <a:gd name="connsiteX29726" fmla="*/ 10498566 w 12207421"/>
              <a:gd name="connsiteY29726" fmla="*/ 1575354 h 6933129"/>
              <a:gd name="connsiteX29727" fmla="*/ 10499272 w 12207421"/>
              <a:gd name="connsiteY29727" fmla="*/ 1724903 h 6933129"/>
              <a:gd name="connsiteX29728" fmla="*/ 10497155 w 12207421"/>
              <a:gd name="connsiteY29728" fmla="*/ 1729841 h 6933129"/>
              <a:gd name="connsiteX29729" fmla="*/ 10492217 w 12207421"/>
              <a:gd name="connsiteY29729" fmla="*/ 1731957 h 6933129"/>
              <a:gd name="connsiteX29730" fmla="*/ 10059781 w 12207421"/>
              <a:gd name="connsiteY29730" fmla="*/ 1722081 h 6933129"/>
              <a:gd name="connsiteX29731" fmla="*/ 10052727 w 12207421"/>
              <a:gd name="connsiteY29731" fmla="*/ 1715027 h 6933129"/>
              <a:gd name="connsiteX29732" fmla="*/ 10052727 w 12207421"/>
              <a:gd name="connsiteY29732" fmla="*/ 1713616 h 6933129"/>
              <a:gd name="connsiteX29733" fmla="*/ 10053433 w 12207421"/>
              <a:gd name="connsiteY29733" fmla="*/ 1708679 h 6933129"/>
              <a:gd name="connsiteX29734" fmla="*/ 10482341 w 12207421"/>
              <a:gd name="connsiteY29734" fmla="*/ 988429 h 6933129"/>
              <a:gd name="connsiteX29735" fmla="*/ 10492217 w 12207421"/>
              <a:gd name="connsiteY29735" fmla="*/ 986313 h 6933129"/>
              <a:gd name="connsiteX29736" fmla="*/ 3421915 w 12207421"/>
              <a:gd name="connsiteY29736" fmla="*/ 985707 h 6933129"/>
              <a:gd name="connsiteX29737" fmla="*/ 3429675 w 12207421"/>
              <a:gd name="connsiteY29737" fmla="*/ 992056 h 6933129"/>
              <a:gd name="connsiteX29738" fmla="*/ 3424032 w 12207421"/>
              <a:gd name="connsiteY29738" fmla="*/ 999817 h 6933129"/>
              <a:gd name="connsiteX29739" fmla="*/ 3372535 w 12207421"/>
              <a:gd name="connsiteY29739" fmla="*/ 1007577 h 6933129"/>
              <a:gd name="connsiteX29740" fmla="*/ 3371829 w 12207421"/>
              <a:gd name="connsiteY29740" fmla="*/ 1007577 h 6933129"/>
              <a:gd name="connsiteX29741" fmla="*/ 3364775 w 12207421"/>
              <a:gd name="connsiteY29741" fmla="*/ 1001228 h 6933129"/>
              <a:gd name="connsiteX29742" fmla="*/ 3370418 w 12207421"/>
              <a:gd name="connsiteY29742" fmla="*/ 993467 h 6933129"/>
              <a:gd name="connsiteX29743" fmla="*/ 4827860 w 12207421"/>
              <a:gd name="connsiteY29743" fmla="*/ 975834 h 6933129"/>
              <a:gd name="connsiteX29744" fmla="*/ 4805285 w 12207421"/>
              <a:gd name="connsiteY29744" fmla="*/ 988532 h 6933129"/>
              <a:gd name="connsiteX29745" fmla="*/ 4801053 w 12207421"/>
              <a:gd name="connsiteY29745" fmla="*/ 1011107 h 6933129"/>
              <a:gd name="connsiteX29746" fmla="*/ 4804580 w 12207421"/>
              <a:gd name="connsiteY29746" fmla="*/ 1009696 h 6933129"/>
              <a:gd name="connsiteX29747" fmla="*/ 4807402 w 12207421"/>
              <a:gd name="connsiteY29747" fmla="*/ 1008990 h 6933129"/>
              <a:gd name="connsiteX29748" fmla="*/ 4813751 w 12207421"/>
              <a:gd name="connsiteY29748" fmla="*/ 1012517 h 6933129"/>
              <a:gd name="connsiteX29749" fmla="*/ 4833503 w 12207421"/>
              <a:gd name="connsiteY29749" fmla="*/ 1001936 h 6933129"/>
              <a:gd name="connsiteX29750" fmla="*/ 4835620 w 12207421"/>
              <a:gd name="connsiteY29750" fmla="*/ 985005 h 6933129"/>
              <a:gd name="connsiteX29751" fmla="*/ 4827860 w 12207421"/>
              <a:gd name="connsiteY29751" fmla="*/ 975834 h 6933129"/>
              <a:gd name="connsiteX29752" fmla="*/ 2712948 w 12207421"/>
              <a:gd name="connsiteY29752" fmla="*/ 975146 h 6933129"/>
              <a:gd name="connsiteX29753" fmla="*/ 2717181 w 12207421"/>
              <a:gd name="connsiteY29753" fmla="*/ 985023 h 6933129"/>
              <a:gd name="connsiteX29754" fmla="*/ 2699544 w 12207421"/>
              <a:gd name="connsiteY29754" fmla="*/ 1016768 h 6933129"/>
              <a:gd name="connsiteX29755" fmla="*/ 2713653 w 12207421"/>
              <a:gd name="connsiteY29755" fmla="*/ 1028761 h 6933129"/>
              <a:gd name="connsiteX29756" fmla="*/ 2714359 w 12207421"/>
              <a:gd name="connsiteY29756" fmla="*/ 1038636 h 6933129"/>
              <a:gd name="connsiteX29757" fmla="*/ 2708715 w 12207421"/>
              <a:gd name="connsiteY29757" fmla="*/ 1040752 h 6933129"/>
              <a:gd name="connsiteX29758" fmla="*/ 2703777 w 12207421"/>
              <a:gd name="connsiteY29758" fmla="*/ 1039341 h 6933129"/>
              <a:gd name="connsiteX29759" fmla="*/ 2691785 w 12207421"/>
              <a:gd name="connsiteY29759" fmla="*/ 1028761 h 6933129"/>
              <a:gd name="connsiteX29760" fmla="*/ 2672032 w 12207421"/>
              <a:gd name="connsiteY29760" fmla="*/ 1064032 h 6933129"/>
              <a:gd name="connsiteX29761" fmla="*/ 2665682 w 12207421"/>
              <a:gd name="connsiteY29761" fmla="*/ 1067559 h 6933129"/>
              <a:gd name="connsiteX29762" fmla="*/ 2662155 w 12207421"/>
              <a:gd name="connsiteY29762" fmla="*/ 1066854 h 6933129"/>
              <a:gd name="connsiteX29763" fmla="*/ 2659333 w 12207421"/>
              <a:gd name="connsiteY29763" fmla="*/ 1056977 h 6933129"/>
              <a:gd name="connsiteX29764" fmla="*/ 2680497 w 12207421"/>
              <a:gd name="connsiteY29764" fmla="*/ 1019590 h 6933129"/>
              <a:gd name="connsiteX29765" fmla="*/ 2643814 w 12207421"/>
              <a:gd name="connsiteY29765" fmla="*/ 987844 h 6933129"/>
              <a:gd name="connsiteX29766" fmla="*/ 2643108 w 12207421"/>
              <a:gd name="connsiteY29766" fmla="*/ 977968 h 6933129"/>
              <a:gd name="connsiteX29767" fmla="*/ 2652984 w 12207421"/>
              <a:gd name="connsiteY29767" fmla="*/ 977263 h 6933129"/>
              <a:gd name="connsiteX29768" fmla="*/ 2686846 w 12207421"/>
              <a:gd name="connsiteY29768" fmla="*/ 1006892 h 6933129"/>
              <a:gd name="connsiteX29769" fmla="*/ 2703072 w 12207421"/>
              <a:gd name="connsiteY29769" fmla="*/ 977968 h 6933129"/>
              <a:gd name="connsiteX29770" fmla="*/ 2712948 w 12207421"/>
              <a:gd name="connsiteY29770" fmla="*/ 975146 h 6933129"/>
              <a:gd name="connsiteX29771" fmla="*/ 2791957 w 12207421"/>
              <a:gd name="connsiteY29771" fmla="*/ 973736 h 6933129"/>
              <a:gd name="connsiteX29772" fmla="*/ 2799011 w 12207421"/>
              <a:gd name="connsiteY29772" fmla="*/ 980790 h 6933129"/>
              <a:gd name="connsiteX29773" fmla="*/ 2799717 w 12207421"/>
              <a:gd name="connsiteY29773" fmla="*/ 1005482 h 6933129"/>
              <a:gd name="connsiteX29774" fmla="*/ 2816647 w 12207421"/>
              <a:gd name="connsiteY29774" fmla="*/ 1004070 h 6933129"/>
              <a:gd name="connsiteX29775" fmla="*/ 2824407 w 12207421"/>
              <a:gd name="connsiteY29775" fmla="*/ 1010419 h 6933129"/>
              <a:gd name="connsiteX29776" fmla="*/ 2818058 w 12207421"/>
              <a:gd name="connsiteY29776" fmla="*/ 1018180 h 6933129"/>
              <a:gd name="connsiteX29777" fmla="*/ 2800422 w 12207421"/>
              <a:gd name="connsiteY29777" fmla="*/ 1019590 h 6933129"/>
              <a:gd name="connsiteX29778" fmla="*/ 2801128 w 12207421"/>
              <a:gd name="connsiteY29778" fmla="*/ 1041458 h 6933129"/>
              <a:gd name="connsiteX29779" fmla="*/ 2794073 w 12207421"/>
              <a:gd name="connsiteY29779" fmla="*/ 1048513 h 6933129"/>
              <a:gd name="connsiteX29780" fmla="*/ 2787019 w 12207421"/>
              <a:gd name="connsiteY29780" fmla="*/ 1041458 h 6933129"/>
              <a:gd name="connsiteX29781" fmla="*/ 2786313 w 12207421"/>
              <a:gd name="connsiteY29781" fmla="*/ 1020296 h 6933129"/>
              <a:gd name="connsiteX29782" fmla="*/ 2764443 w 12207421"/>
              <a:gd name="connsiteY29782" fmla="*/ 1021706 h 6933129"/>
              <a:gd name="connsiteX29783" fmla="*/ 2763738 w 12207421"/>
              <a:gd name="connsiteY29783" fmla="*/ 1021706 h 6933129"/>
              <a:gd name="connsiteX29784" fmla="*/ 2756684 w 12207421"/>
              <a:gd name="connsiteY29784" fmla="*/ 1015358 h 6933129"/>
              <a:gd name="connsiteX29785" fmla="*/ 2763033 w 12207421"/>
              <a:gd name="connsiteY29785" fmla="*/ 1006893 h 6933129"/>
              <a:gd name="connsiteX29786" fmla="*/ 2785608 w 12207421"/>
              <a:gd name="connsiteY29786" fmla="*/ 1005482 h 6933129"/>
              <a:gd name="connsiteX29787" fmla="*/ 2784902 w 12207421"/>
              <a:gd name="connsiteY29787" fmla="*/ 980790 h 6933129"/>
              <a:gd name="connsiteX29788" fmla="*/ 2791957 w 12207421"/>
              <a:gd name="connsiteY29788" fmla="*/ 973736 h 6933129"/>
              <a:gd name="connsiteX29789" fmla="*/ 3933362 w 12207421"/>
              <a:gd name="connsiteY29789" fmla="*/ 973020 h 6933129"/>
              <a:gd name="connsiteX29790" fmla="*/ 3941121 w 12207421"/>
              <a:gd name="connsiteY29790" fmla="*/ 979369 h 6933129"/>
              <a:gd name="connsiteX29791" fmla="*/ 3942532 w 12207421"/>
              <a:gd name="connsiteY29791" fmla="*/ 991361 h 6933129"/>
              <a:gd name="connsiteX29792" fmla="*/ 3972161 w 12207421"/>
              <a:gd name="connsiteY29792" fmla="*/ 986423 h 6933129"/>
              <a:gd name="connsiteX29793" fmla="*/ 3980626 w 12207421"/>
              <a:gd name="connsiteY29793" fmla="*/ 992067 h 6933129"/>
              <a:gd name="connsiteX29794" fmla="*/ 3974983 w 12207421"/>
              <a:gd name="connsiteY29794" fmla="*/ 1000533 h 6933129"/>
              <a:gd name="connsiteX29795" fmla="*/ 3943943 w 12207421"/>
              <a:gd name="connsiteY29795" fmla="*/ 1005471 h 6933129"/>
              <a:gd name="connsiteX29796" fmla="*/ 3946765 w 12207421"/>
              <a:gd name="connsiteY29796" fmla="*/ 1032278 h 6933129"/>
              <a:gd name="connsiteX29797" fmla="*/ 3940416 w 12207421"/>
              <a:gd name="connsiteY29797" fmla="*/ 1040038 h 6933129"/>
              <a:gd name="connsiteX29798" fmla="*/ 3939711 w 12207421"/>
              <a:gd name="connsiteY29798" fmla="*/ 1040038 h 6933129"/>
              <a:gd name="connsiteX29799" fmla="*/ 3932655 w 12207421"/>
              <a:gd name="connsiteY29799" fmla="*/ 1033689 h 6933129"/>
              <a:gd name="connsiteX29800" fmla="*/ 3929833 w 12207421"/>
              <a:gd name="connsiteY29800" fmla="*/ 1007587 h 6933129"/>
              <a:gd name="connsiteX29801" fmla="*/ 3915019 w 12207421"/>
              <a:gd name="connsiteY29801" fmla="*/ 1009704 h 6933129"/>
              <a:gd name="connsiteX29802" fmla="*/ 3913608 w 12207421"/>
              <a:gd name="connsiteY29802" fmla="*/ 1009704 h 6933129"/>
              <a:gd name="connsiteX29803" fmla="*/ 3906554 w 12207421"/>
              <a:gd name="connsiteY29803" fmla="*/ 1004060 h 6933129"/>
              <a:gd name="connsiteX29804" fmla="*/ 3912903 w 12207421"/>
              <a:gd name="connsiteY29804" fmla="*/ 996300 h 6933129"/>
              <a:gd name="connsiteX29805" fmla="*/ 3928422 w 12207421"/>
              <a:gd name="connsiteY29805" fmla="*/ 993479 h 6933129"/>
              <a:gd name="connsiteX29806" fmla="*/ 3927011 w 12207421"/>
              <a:gd name="connsiteY29806" fmla="*/ 980780 h 6933129"/>
              <a:gd name="connsiteX29807" fmla="*/ 3933362 w 12207421"/>
              <a:gd name="connsiteY29807" fmla="*/ 973020 h 6933129"/>
              <a:gd name="connsiteX29808" fmla="*/ 4662081 w 12207421"/>
              <a:gd name="connsiteY29808" fmla="*/ 973013 h 6933129"/>
              <a:gd name="connsiteX29809" fmla="*/ 4748145 w 12207421"/>
              <a:gd name="connsiteY29809" fmla="*/ 977951 h 6933129"/>
              <a:gd name="connsiteX29810" fmla="*/ 4754495 w 12207421"/>
              <a:gd name="connsiteY29810" fmla="*/ 985712 h 6933129"/>
              <a:gd name="connsiteX29811" fmla="*/ 4747440 w 12207421"/>
              <a:gd name="connsiteY29811" fmla="*/ 992061 h 6933129"/>
              <a:gd name="connsiteX29812" fmla="*/ 4746734 w 12207421"/>
              <a:gd name="connsiteY29812" fmla="*/ 992061 h 6933129"/>
              <a:gd name="connsiteX29813" fmla="*/ 4660671 w 12207421"/>
              <a:gd name="connsiteY29813" fmla="*/ 987123 h 6933129"/>
              <a:gd name="connsiteX29814" fmla="*/ 4654322 w 12207421"/>
              <a:gd name="connsiteY29814" fmla="*/ 979362 h 6933129"/>
              <a:gd name="connsiteX29815" fmla="*/ 4662081 w 12207421"/>
              <a:gd name="connsiteY29815" fmla="*/ 973013 h 6933129"/>
              <a:gd name="connsiteX29816" fmla="*/ 4611290 w 12207421"/>
              <a:gd name="connsiteY29816" fmla="*/ 972308 h 6933129"/>
              <a:gd name="connsiteX29817" fmla="*/ 4619050 w 12207421"/>
              <a:gd name="connsiteY29817" fmla="*/ 978657 h 6933129"/>
              <a:gd name="connsiteX29818" fmla="*/ 4612701 w 12207421"/>
              <a:gd name="connsiteY29818" fmla="*/ 986417 h 6933129"/>
              <a:gd name="connsiteX29819" fmla="*/ 4585189 w 12207421"/>
              <a:gd name="connsiteY29819" fmla="*/ 989238 h 6933129"/>
              <a:gd name="connsiteX29820" fmla="*/ 4584483 w 12207421"/>
              <a:gd name="connsiteY29820" fmla="*/ 989238 h 6933129"/>
              <a:gd name="connsiteX29821" fmla="*/ 4577428 w 12207421"/>
              <a:gd name="connsiteY29821" fmla="*/ 982889 h 6933129"/>
              <a:gd name="connsiteX29822" fmla="*/ 4583777 w 12207421"/>
              <a:gd name="connsiteY29822" fmla="*/ 975130 h 6933129"/>
              <a:gd name="connsiteX29823" fmla="*/ 2891335 w 12207421"/>
              <a:gd name="connsiteY29823" fmla="*/ 970120 h 6933129"/>
              <a:gd name="connsiteX29824" fmla="*/ 2906238 w 12207421"/>
              <a:gd name="connsiteY29824" fmla="*/ 979379 h 6933129"/>
              <a:gd name="connsiteX29825" fmla="*/ 2907649 w 12207421"/>
              <a:gd name="connsiteY29825" fmla="*/ 1026644 h 6933129"/>
              <a:gd name="connsiteX29826" fmla="*/ 2894951 w 12207421"/>
              <a:gd name="connsiteY29826" fmla="*/ 1041458 h 6933129"/>
              <a:gd name="connsiteX29827" fmla="*/ 2933751 w 12207421"/>
              <a:gd name="connsiteY29827" fmla="*/ 1038636 h 6933129"/>
              <a:gd name="connsiteX29828" fmla="*/ 2941510 w 12207421"/>
              <a:gd name="connsiteY29828" fmla="*/ 1044985 h 6933129"/>
              <a:gd name="connsiteX29829" fmla="*/ 2935162 w 12207421"/>
              <a:gd name="connsiteY29829" fmla="*/ 1054156 h 6933129"/>
              <a:gd name="connsiteX29830" fmla="*/ 2871671 w 12207421"/>
              <a:gd name="connsiteY29830" fmla="*/ 1058389 h 6933129"/>
              <a:gd name="connsiteX29831" fmla="*/ 2870965 w 12207421"/>
              <a:gd name="connsiteY29831" fmla="*/ 1058389 h 6933129"/>
              <a:gd name="connsiteX29832" fmla="*/ 2864616 w 12207421"/>
              <a:gd name="connsiteY29832" fmla="*/ 1053451 h 6933129"/>
              <a:gd name="connsiteX29833" fmla="*/ 2867438 w 12207421"/>
              <a:gd name="connsiteY29833" fmla="*/ 1044985 h 6933129"/>
              <a:gd name="connsiteX29834" fmla="*/ 2895657 w 12207421"/>
              <a:gd name="connsiteY29834" fmla="*/ 1019590 h 6933129"/>
              <a:gd name="connsiteX29835" fmla="*/ 2895657 w 12207421"/>
              <a:gd name="connsiteY29835" fmla="*/ 989255 h 6933129"/>
              <a:gd name="connsiteX29836" fmla="*/ 2878020 w 12207421"/>
              <a:gd name="connsiteY29836" fmla="*/ 984317 h 6933129"/>
              <a:gd name="connsiteX29837" fmla="*/ 2866733 w 12207421"/>
              <a:gd name="connsiteY29837" fmla="*/ 998426 h 6933129"/>
              <a:gd name="connsiteX29838" fmla="*/ 2858973 w 12207421"/>
              <a:gd name="connsiteY29838" fmla="*/ 1004775 h 6933129"/>
              <a:gd name="connsiteX29839" fmla="*/ 2852624 w 12207421"/>
              <a:gd name="connsiteY29839" fmla="*/ 997015 h 6933129"/>
              <a:gd name="connsiteX29840" fmla="*/ 2873787 w 12207421"/>
              <a:gd name="connsiteY29840" fmla="*/ 970914 h 6933129"/>
              <a:gd name="connsiteX29841" fmla="*/ 2891335 w 12207421"/>
              <a:gd name="connsiteY29841" fmla="*/ 970120 h 6933129"/>
              <a:gd name="connsiteX29842" fmla="*/ 3883981 w 12207421"/>
              <a:gd name="connsiteY29842" fmla="*/ 969493 h 6933129"/>
              <a:gd name="connsiteX29843" fmla="*/ 3890330 w 12207421"/>
              <a:gd name="connsiteY29843" fmla="*/ 973020 h 6933129"/>
              <a:gd name="connsiteX29844" fmla="*/ 3889624 w 12207421"/>
              <a:gd name="connsiteY29844" fmla="*/ 980780 h 6933129"/>
              <a:gd name="connsiteX29845" fmla="*/ 3836716 w 12207421"/>
              <a:gd name="connsiteY29845" fmla="*/ 1049913 h 6933129"/>
              <a:gd name="connsiteX29846" fmla="*/ 3880453 w 12207421"/>
              <a:gd name="connsiteY29846" fmla="*/ 1037215 h 6933129"/>
              <a:gd name="connsiteX29847" fmla="*/ 3888919 w 12207421"/>
              <a:gd name="connsiteY29847" fmla="*/ 1042153 h 6933129"/>
              <a:gd name="connsiteX29848" fmla="*/ 3883981 w 12207421"/>
              <a:gd name="connsiteY29848" fmla="*/ 1050619 h 6933129"/>
              <a:gd name="connsiteX29849" fmla="*/ 3819785 w 12207421"/>
              <a:gd name="connsiteY29849" fmla="*/ 1068959 h 6933129"/>
              <a:gd name="connsiteX29850" fmla="*/ 3817668 w 12207421"/>
              <a:gd name="connsiteY29850" fmla="*/ 1068959 h 6933129"/>
              <a:gd name="connsiteX29851" fmla="*/ 3812024 w 12207421"/>
              <a:gd name="connsiteY29851" fmla="*/ 1066137 h 6933129"/>
              <a:gd name="connsiteX29852" fmla="*/ 3813435 w 12207421"/>
              <a:gd name="connsiteY29852" fmla="*/ 1057673 h 6933129"/>
              <a:gd name="connsiteX29853" fmla="*/ 3869872 w 12207421"/>
              <a:gd name="connsiteY29853" fmla="*/ 984307 h 6933129"/>
              <a:gd name="connsiteX29854" fmla="*/ 3809203 w 12207421"/>
              <a:gd name="connsiteY29854" fmla="*/ 988540 h 6933129"/>
              <a:gd name="connsiteX29855" fmla="*/ 3801443 w 12207421"/>
              <a:gd name="connsiteY29855" fmla="*/ 982191 h 6933129"/>
              <a:gd name="connsiteX29856" fmla="*/ 3807792 w 12207421"/>
              <a:gd name="connsiteY29856" fmla="*/ 974431 h 6933129"/>
              <a:gd name="connsiteX29857" fmla="*/ 3350667 w 12207421"/>
              <a:gd name="connsiteY29857" fmla="*/ 958195 h 6933129"/>
              <a:gd name="connsiteX29858" fmla="*/ 3350667 w 12207421"/>
              <a:gd name="connsiteY29858" fmla="*/ 967366 h 6933129"/>
              <a:gd name="connsiteX29859" fmla="*/ 3321038 w 12207421"/>
              <a:gd name="connsiteY29859" fmla="*/ 1006872 h 6933129"/>
              <a:gd name="connsiteX29860" fmla="*/ 3342202 w 12207421"/>
              <a:gd name="connsiteY29860" fmla="*/ 1055547 h 6933129"/>
              <a:gd name="connsiteX29861" fmla="*/ 3337969 w 12207421"/>
              <a:gd name="connsiteY29861" fmla="*/ 1064718 h 6933129"/>
              <a:gd name="connsiteX29862" fmla="*/ 3335852 w 12207421"/>
              <a:gd name="connsiteY29862" fmla="*/ 1065423 h 6933129"/>
              <a:gd name="connsiteX29863" fmla="*/ 3329503 w 12207421"/>
              <a:gd name="connsiteY29863" fmla="*/ 1060485 h 6933129"/>
              <a:gd name="connsiteX29864" fmla="*/ 3312573 w 12207421"/>
              <a:gd name="connsiteY29864" fmla="*/ 1020980 h 6933129"/>
              <a:gd name="connsiteX29865" fmla="*/ 3292114 w 12207421"/>
              <a:gd name="connsiteY29865" fmla="*/ 1054842 h 6933129"/>
              <a:gd name="connsiteX29866" fmla="*/ 3285765 w 12207421"/>
              <a:gd name="connsiteY29866" fmla="*/ 1058369 h 6933129"/>
              <a:gd name="connsiteX29867" fmla="*/ 3282238 w 12207421"/>
              <a:gd name="connsiteY29867" fmla="*/ 1057663 h 6933129"/>
              <a:gd name="connsiteX29868" fmla="*/ 3279416 w 12207421"/>
              <a:gd name="connsiteY29868" fmla="*/ 1047787 h 6933129"/>
              <a:gd name="connsiteX29869" fmla="*/ 3304813 w 12207421"/>
              <a:gd name="connsiteY29869" fmla="*/ 1006872 h 6933129"/>
              <a:gd name="connsiteX29870" fmla="*/ 3284354 w 12207421"/>
              <a:gd name="connsiteY29870" fmla="*/ 975126 h 6933129"/>
              <a:gd name="connsiteX29871" fmla="*/ 3285765 w 12207421"/>
              <a:gd name="connsiteY29871" fmla="*/ 965250 h 6933129"/>
              <a:gd name="connsiteX29872" fmla="*/ 3295641 w 12207421"/>
              <a:gd name="connsiteY29872" fmla="*/ 966660 h 6933129"/>
              <a:gd name="connsiteX29873" fmla="*/ 3313984 w 12207421"/>
              <a:gd name="connsiteY29873" fmla="*/ 994173 h 6933129"/>
              <a:gd name="connsiteX29874" fmla="*/ 3340791 w 12207421"/>
              <a:gd name="connsiteY29874" fmla="*/ 958901 h 6933129"/>
              <a:gd name="connsiteX29875" fmla="*/ 3350667 w 12207421"/>
              <a:gd name="connsiteY29875" fmla="*/ 958195 h 6933129"/>
              <a:gd name="connsiteX29876" fmla="*/ 4521699 w 12207421"/>
              <a:gd name="connsiteY29876" fmla="*/ 949028 h 6933129"/>
              <a:gd name="connsiteX29877" fmla="*/ 4497008 w 12207421"/>
              <a:gd name="connsiteY29877" fmla="*/ 1006875 h 6933129"/>
              <a:gd name="connsiteX29878" fmla="*/ 4540745 w 12207421"/>
              <a:gd name="connsiteY29878" fmla="*/ 1008991 h 6933129"/>
              <a:gd name="connsiteX29879" fmla="*/ 10011812 w 12207421"/>
              <a:gd name="connsiteY29879" fmla="*/ 948222 h 6933129"/>
              <a:gd name="connsiteX29880" fmla="*/ 10032975 w 12207421"/>
              <a:gd name="connsiteY29880" fmla="*/ 960215 h 6933129"/>
              <a:gd name="connsiteX29881" fmla="*/ 10032270 w 12207421"/>
              <a:gd name="connsiteY29881" fmla="*/ 998309 h 6933129"/>
              <a:gd name="connsiteX29882" fmla="*/ 10024510 w 12207421"/>
              <a:gd name="connsiteY29882" fmla="*/ 1006774 h 6933129"/>
              <a:gd name="connsiteX29883" fmla="*/ 10063309 w 12207421"/>
              <a:gd name="connsiteY29883" fmla="*/ 1004658 h 6933129"/>
              <a:gd name="connsiteX29884" fmla="*/ 10070364 w 12207421"/>
              <a:gd name="connsiteY29884" fmla="*/ 1011712 h 6933129"/>
              <a:gd name="connsiteX29885" fmla="*/ 10063309 w 12207421"/>
              <a:gd name="connsiteY29885" fmla="*/ 1018766 h 6933129"/>
              <a:gd name="connsiteX29886" fmla="*/ 10001231 w 12207421"/>
              <a:gd name="connsiteY29886" fmla="*/ 1021588 h 6933129"/>
              <a:gd name="connsiteX29887" fmla="*/ 9994176 w 12207421"/>
              <a:gd name="connsiteY29887" fmla="*/ 1016650 h 6933129"/>
              <a:gd name="connsiteX29888" fmla="*/ 9996998 w 12207421"/>
              <a:gd name="connsiteY29888" fmla="*/ 1008890 h 6933129"/>
              <a:gd name="connsiteX29889" fmla="*/ 10019572 w 12207421"/>
              <a:gd name="connsiteY29889" fmla="*/ 989843 h 6933129"/>
              <a:gd name="connsiteX29890" fmla="*/ 10021689 w 12207421"/>
              <a:gd name="connsiteY29890" fmla="*/ 967269 h 6933129"/>
              <a:gd name="connsiteX29891" fmla="*/ 10011107 w 12207421"/>
              <a:gd name="connsiteY29891" fmla="*/ 961626 h 6933129"/>
              <a:gd name="connsiteX29892" fmla="*/ 10001936 w 12207421"/>
              <a:gd name="connsiteY29892" fmla="*/ 963742 h 6933129"/>
              <a:gd name="connsiteX29893" fmla="*/ 10001936 w 12207421"/>
              <a:gd name="connsiteY29893" fmla="*/ 967975 h 6933129"/>
              <a:gd name="connsiteX29894" fmla="*/ 9995587 w 12207421"/>
              <a:gd name="connsiteY29894" fmla="*/ 975735 h 6933129"/>
              <a:gd name="connsiteX29895" fmla="*/ 9987828 w 12207421"/>
              <a:gd name="connsiteY29895" fmla="*/ 969385 h 6933129"/>
              <a:gd name="connsiteX29896" fmla="*/ 9987122 w 12207421"/>
              <a:gd name="connsiteY29896" fmla="*/ 961626 h 6933129"/>
              <a:gd name="connsiteX29897" fmla="*/ 9989238 w 12207421"/>
              <a:gd name="connsiteY29897" fmla="*/ 956688 h 6933129"/>
              <a:gd name="connsiteX29898" fmla="*/ 10011812 w 12207421"/>
              <a:gd name="connsiteY29898" fmla="*/ 948222 h 6933129"/>
              <a:gd name="connsiteX29899" fmla="*/ 3479057 w 12207421"/>
              <a:gd name="connsiteY29899" fmla="*/ 945497 h 6933129"/>
              <a:gd name="connsiteX29900" fmla="*/ 3486817 w 12207421"/>
              <a:gd name="connsiteY29900" fmla="*/ 950435 h 6933129"/>
              <a:gd name="connsiteX29901" fmla="*/ 3500926 w 12207421"/>
              <a:gd name="connsiteY29901" fmla="*/ 1040731 h 6933129"/>
              <a:gd name="connsiteX29902" fmla="*/ 3468476 w 12207421"/>
              <a:gd name="connsiteY29902" fmla="*/ 1086584 h 6933129"/>
              <a:gd name="connsiteX29903" fmla="*/ 3441668 w 12207421"/>
              <a:gd name="connsiteY29903" fmla="*/ 1094344 h 6933129"/>
              <a:gd name="connsiteX29904" fmla="*/ 3428970 w 12207421"/>
              <a:gd name="connsiteY29904" fmla="*/ 1092934 h 6933129"/>
              <a:gd name="connsiteX29905" fmla="*/ 3424032 w 12207421"/>
              <a:gd name="connsiteY29905" fmla="*/ 1084469 h 6933129"/>
              <a:gd name="connsiteX29906" fmla="*/ 3432497 w 12207421"/>
              <a:gd name="connsiteY29906" fmla="*/ 1079531 h 6933129"/>
              <a:gd name="connsiteX29907" fmla="*/ 3460716 w 12207421"/>
              <a:gd name="connsiteY29907" fmla="*/ 1074593 h 6933129"/>
              <a:gd name="connsiteX29908" fmla="*/ 3487523 w 12207421"/>
              <a:gd name="connsiteY29908" fmla="*/ 1037204 h 6933129"/>
              <a:gd name="connsiteX29909" fmla="*/ 3483290 w 12207421"/>
              <a:gd name="connsiteY29909" fmla="*/ 983591 h 6933129"/>
              <a:gd name="connsiteX29910" fmla="*/ 3483290 w 12207421"/>
              <a:gd name="connsiteY29910" fmla="*/ 984296 h 6933129"/>
              <a:gd name="connsiteX29911" fmla="*/ 3452251 w 12207421"/>
              <a:gd name="connsiteY29911" fmla="*/ 1001932 h 6933129"/>
              <a:gd name="connsiteX29912" fmla="*/ 3433203 w 12207421"/>
              <a:gd name="connsiteY29912" fmla="*/ 952551 h 6933129"/>
              <a:gd name="connsiteX29913" fmla="*/ 3440963 w 12207421"/>
              <a:gd name="connsiteY29913" fmla="*/ 946908 h 6933129"/>
              <a:gd name="connsiteX29914" fmla="*/ 3446606 w 12207421"/>
              <a:gd name="connsiteY29914" fmla="*/ 954668 h 6933129"/>
              <a:gd name="connsiteX29915" fmla="*/ 3455073 w 12207421"/>
              <a:gd name="connsiteY29915" fmla="*/ 987823 h 6933129"/>
              <a:gd name="connsiteX29916" fmla="*/ 3469887 w 12207421"/>
              <a:gd name="connsiteY29916" fmla="*/ 977947 h 6933129"/>
              <a:gd name="connsiteX29917" fmla="*/ 3473414 w 12207421"/>
              <a:gd name="connsiteY29917" fmla="*/ 952551 h 6933129"/>
              <a:gd name="connsiteX29918" fmla="*/ 3479057 w 12207421"/>
              <a:gd name="connsiteY29918" fmla="*/ 945497 h 6933129"/>
              <a:gd name="connsiteX29919" fmla="*/ 6396451 w 12207421"/>
              <a:gd name="connsiteY29919" fmla="*/ 943297 h 6933129"/>
              <a:gd name="connsiteX29920" fmla="*/ 6401390 w 12207421"/>
              <a:gd name="connsiteY29920" fmla="*/ 949646 h 6933129"/>
              <a:gd name="connsiteX29921" fmla="*/ 6408445 w 12207421"/>
              <a:gd name="connsiteY29921" fmla="*/ 1025127 h 6933129"/>
              <a:gd name="connsiteX29922" fmla="*/ 6402095 w 12207421"/>
              <a:gd name="connsiteY29922" fmla="*/ 1032887 h 6933129"/>
              <a:gd name="connsiteX29923" fmla="*/ 6401390 w 12207421"/>
              <a:gd name="connsiteY29923" fmla="*/ 1032887 h 6933129"/>
              <a:gd name="connsiteX29924" fmla="*/ 6394335 w 12207421"/>
              <a:gd name="connsiteY29924" fmla="*/ 1026538 h 6933129"/>
              <a:gd name="connsiteX29925" fmla="*/ 6389397 w 12207421"/>
              <a:gd name="connsiteY29925" fmla="*/ 970809 h 6933129"/>
              <a:gd name="connsiteX29926" fmla="*/ 6378109 w 12207421"/>
              <a:gd name="connsiteY29926" fmla="*/ 987035 h 6933129"/>
              <a:gd name="connsiteX29927" fmla="*/ 6368233 w 12207421"/>
              <a:gd name="connsiteY29927" fmla="*/ 988446 h 6933129"/>
              <a:gd name="connsiteX29928" fmla="*/ 6366116 w 12207421"/>
              <a:gd name="connsiteY29928" fmla="*/ 978569 h 6933129"/>
              <a:gd name="connsiteX29929" fmla="*/ 6388691 w 12207421"/>
              <a:gd name="connsiteY29929" fmla="*/ 946119 h 6933129"/>
              <a:gd name="connsiteX29930" fmla="*/ 6396451 w 12207421"/>
              <a:gd name="connsiteY29930" fmla="*/ 943297 h 6933129"/>
              <a:gd name="connsiteX29931" fmla="*/ 4064572 w 12207421"/>
              <a:gd name="connsiteY29931" fmla="*/ 939864 h 6933129"/>
              <a:gd name="connsiteX29932" fmla="*/ 4068099 w 12207421"/>
              <a:gd name="connsiteY29932" fmla="*/ 949035 h 6933129"/>
              <a:gd name="connsiteX29933" fmla="*/ 4051874 w 12207421"/>
              <a:gd name="connsiteY29933" fmla="*/ 987835 h 6933129"/>
              <a:gd name="connsiteX29934" fmla="*/ 4077975 w 12207421"/>
              <a:gd name="connsiteY29934" fmla="*/ 1009704 h 6933129"/>
              <a:gd name="connsiteX29935" fmla="*/ 4078681 w 12207421"/>
              <a:gd name="connsiteY29935" fmla="*/ 1019580 h 6933129"/>
              <a:gd name="connsiteX29936" fmla="*/ 4073037 w 12207421"/>
              <a:gd name="connsiteY29936" fmla="*/ 1022402 h 6933129"/>
              <a:gd name="connsiteX29937" fmla="*/ 4068805 w 12207421"/>
              <a:gd name="connsiteY29937" fmla="*/ 1020991 h 6933129"/>
              <a:gd name="connsiteX29938" fmla="*/ 4046231 w 12207421"/>
              <a:gd name="connsiteY29938" fmla="*/ 1001944 h 6933129"/>
              <a:gd name="connsiteX29939" fmla="*/ 4028595 w 12207421"/>
              <a:gd name="connsiteY29939" fmla="*/ 1042154 h 6933129"/>
              <a:gd name="connsiteX29940" fmla="*/ 4022245 w 12207421"/>
              <a:gd name="connsiteY29940" fmla="*/ 1046387 h 6933129"/>
              <a:gd name="connsiteX29941" fmla="*/ 4019424 w 12207421"/>
              <a:gd name="connsiteY29941" fmla="*/ 1044976 h 6933129"/>
              <a:gd name="connsiteX29942" fmla="*/ 4015897 w 12207421"/>
              <a:gd name="connsiteY29942" fmla="*/ 1035806 h 6933129"/>
              <a:gd name="connsiteX29943" fmla="*/ 4034944 w 12207421"/>
              <a:gd name="connsiteY29943" fmla="*/ 991363 h 6933129"/>
              <a:gd name="connsiteX29944" fmla="*/ 3998261 w 12207421"/>
              <a:gd name="connsiteY29944" fmla="*/ 961028 h 6933129"/>
              <a:gd name="connsiteX29945" fmla="*/ 3997555 w 12207421"/>
              <a:gd name="connsiteY29945" fmla="*/ 951152 h 6933129"/>
              <a:gd name="connsiteX29946" fmla="*/ 4007431 w 12207421"/>
              <a:gd name="connsiteY29946" fmla="*/ 950446 h 6933129"/>
              <a:gd name="connsiteX29947" fmla="*/ 4040587 w 12207421"/>
              <a:gd name="connsiteY29947" fmla="*/ 977958 h 6933129"/>
              <a:gd name="connsiteX29948" fmla="*/ 4055401 w 12207421"/>
              <a:gd name="connsiteY29948" fmla="*/ 943392 h 6933129"/>
              <a:gd name="connsiteX29949" fmla="*/ 4064572 w 12207421"/>
              <a:gd name="connsiteY29949" fmla="*/ 939864 h 6933129"/>
              <a:gd name="connsiteX29950" fmla="*/ 9904584 w 12207421"/>
              <a:gd name="connsiteY29950" fmla="*/ 932703 h 6933129"/>
              <a:gd name="connsiteX29951" fmla="*/ 9937740 w 12207421"/>
              <a:gd name="connsiteY29951" fmla="*/ 932703 h 6933129"/>
              <a:gd name="connsiteX29952" fmla="*/ 9944794 w 12207421"/>
              <a:gd name="connsiteY29952" fmla="*/ 939757 h 6933129"/>
              <a:gd name="connsiteX29953" fmla="*/ 9937740 w 12207421"/>
              <a:gd name="connsiteY29953" fmla="*/ 946812 h 6933129"/>
              <a:gd name="connsiteX29954" fmla="*/ 9904584 w 12207421"/>
              <a:gd name="connsiteY29954" fmla="*/ 946812 h 6933129"/>
              <a:gd name="connsiteX29955" fmla="*/ 9897530 w 12207421"/>
              <a:gd name="connsiteY29955" fmla="*/ 939757 h 6933129"/>
              <a:gd name="connsiteX29956" fmla="*/ 9904584 w 12207421"/>
              <a:gd name="connsiteY29956" fmla="*/ 932703 h 6933129"/>
              <a:gd name="connsiteX29957" fmla="*/ 6284285 w 12207421"/>
              <a:gd name="connsiteY29957" fmla="*/ 931304 h 6933129"/>
              <a:gd name="connsiteX29958" fmla="*/ 6294162 w 12207421"/>
              <a:gd name="connsiteY29958" fmla="*/ 931304 h 6933129"/>
              <a:gd name="connsiteX29959" fmla="*/ 6294867 w 12207421"/>
              <a:gd name="connsiteY29959" fmla="*/ 941180 h 6933129"/>
              <a:gd name="connsiteX29960" fmla="*/ 6253951 w 12207421"/>
              <a:gd name="connsiteY29960" fmla="*/ 1082269 h 6933129"/>
              <a:gd name="connsiteX29961" fmla="*/ 6271587 w 12207421"/>
              <a:gd name="connsiteY29961" fmla="*/ 1120355 h 6933129"/>
              <a:gd name="connsiteX29962" fmla="*/ 6306155 w 12207421"/>
              <a:gd name="connsiteY29962" fmla="*/ 1135169 h 6933129"/>
              <a:gd name="connsiteX29963" fmla="*/ 6313914 w 12207421"/>
              <a:gd name="connsiteY29963" fmla="*/ 1141515 h 6933129"/>
              <a:gd name="connsiteX29964" fmla="*/ 6307565 w 12207421"/>
              <a:gd name="connsiteY29964" fmla="*/ 1149271 h 6933129"/>
              <a:gd name="connsiteX29965" fmla="*/ 6301921 w 12207421"/>
              <a:gd name="connsiteY29965" fmla="*/ 1149977 h 6933129"/>
              <a:gd name="connsiteX29966" fmla="*/ 6260301 w 12207421"/>
              <a:gd name="connsiteY29966" fmla="*/ 1130228 h 6933129"/>
              <a:gd name="connsiteX29967" fmla="*/ 6239844 w 12207421"/>
              <a:gd name="connsiteY29967" fmla="*/ 1085798 h 6933129"/>
              <a:gd name="connsiteX29968" fmla="*/ 6284285 w 12207421"/>
              <a:gd name="connsiteY29968" fmla="*/ 931304 h 6933129"/>
              <a:gd name="connsiteX29969" fmla="*/ 4521699 w 12207421"/>
              <a:gd name="connsiteY29969" fmla="*/ 929981 h 6933129"/>
              <a:gd name="connsiteX29970" fmla="*/ 4523109 w 12207421"/>
              <a:gd name="connsiteY29970" fmla="*/ 930687 h 6933129"/>
              <a:gd name="connsiteX29971" fmla="*/ 4532281 w 12207421"/>
              <a:gd name="connsiteY29971" fmla="*/ 935625 h 6933129"/>
              <a:gd name="connsiteX29972" fmla="*/ 4555560 w 12207421"/>
              <a:gd name="connsiteY29972" fmla="*/ 1009696 h 6933129"/>
              <a:gd name="connsiteX29973" fmla="*/ 4561909 w 12207421"/>
              <a:gd name="connsiteY29973" fmla="*/ 1016046 h 6933129"/>
              <a:gd name="connsiteX29974" fmla="*/ 4560498 w 12207421"/>
              <a:gd name="connsiteY29974" fmla="*/ 1020279 h 6933129"/>
              <a:gd name="connsiteX29975" fmla="*/ 4565436 w 12207421"/>
              <a:gd name="connsiteY29975" fmla="*/ 1037209 h 6933129"/>
              <a:gd name="connsiteX29976" fmla="*/ 4560498 w 12207421"/>
              <a:gd name="connsiteY29976" fmla="*/ 1046379 h 6933129"/>
              <a:gd name="connsiteX29977" fmla="*/ 4558381 w 12207421"/>
              <a:gd name="connsiteY29977" fmla="*/ 1046379 h 6933129"/>
              <a:gd name="connsiteX29978" fmla="*/ 4551327 w 12207421"/>
              <a:gd name="connsiteY29978" fmla="*/ 1041441 h 6933129"/>
              <a:gd name="connsiteX29979" fmla="*/ 4545684 w 12207421"/>
              <a:gd name="connsiteY29979" fmla="*/ 1022395 h 6933129"/>
              <a:gd name="connsiteX29980" fmla="*/ 4491365 w 12207421"/>
              <a:gd name="connsiteY29980" fmla="*/ 1020279 h 6933129"/>
              <a:gd name="connsiteX29981" fmla="*/ 4482900 w 12207421"/>
              <a:gd name="connsiteY29981" fmla="*/ 1039325 h 6933129"/>
              <a:gd name="connsiteX29982" fmla="*/ 4476550 w 12207421"/>
              <a:gd name="connsiteY29982" fmla="*/ 1043557 h 6933129"/>
              <a:gd name="connsiteX29983" fmla="*/ 4473729 w 12207421"/>
              <a:gd name="connsiteY29983" fmla="*/ 1042852 h 6933129"/>
              <a:gd name="connsiteX29984" fmla="*/ 4470201 w 12207421"/>
              <a:gd name="connsiteY29984" fmla="*/ 1033681 h 6933129"/>
              <a:gd name="connsiteX29985" fmla="*/ 4512528 w 12207421"/>
              <a:gd name="connsiteY29985" fmla="*/ 933509 h 6933129"/>
              <a:gd name="connsiteX29986" fmla="*/ 4521699 w 12207421"/>
              <a:gd name="connsiteY29986" fmla="*/ 929981 h 6933129"/>
              <a:gd name="connsiteX29987" fmla="*/ 6587630 w 12207421"/>
              <a:gd name="connsiteY29987" fmla="*/ 927777 h 6933129"/>
              <a:gd name="connsiteX29988" fmla="*/ 6597506 w 12207421"/>
              <a:gd name="connsiteY29988" fmla="*/ 928483 h 6933129"/>
              <a:gd name="connsiteX29989" fmla="*/ 6627135 w 12207421"/>
              <a:gd name="connsiteY29989" fmla="*/ 1186669 h 6933129"/>
              <a:gd name="connsiteX29990" fmla="*/ 6620786 w 12207421"/>
              <a:gd name="connsiteY29990" fmla="*/ 1190196 h 6933129"/>
              <a:gd name="connsiteX29991" fmla="*/ 6617258 w 12207421"/>
              <a:gd name="connsiteY29991" fmla="*/ 1189491 h 6933129"/>
              <a:gd name="connsiteX29992" fmla="*/ 6615143 w 12207421"/>
              <a:gd name="connsiteY29992" fmla="*/ 1180320 h 6933129"/>
              <a:gd name="connsiteX29993" fmla="*/ 6586924 w 12207421"/>
              <a:gd name="connsiteY29993" fmla="*/ 937653 h 6933129"/>
              <a:gd name="connsiteX29994" fmla="*/ 6587630 w 12207421"/>
              <a:gd name="connsiteY29994" fmla="*/ 927777 h 6933129"/>
              <a:gd name="connsiteX29995" fmla="*/ 2633937 w 12207421"/>
              <a:gd name="connsiteY29995" fmla="*/ 920826 h 6933129"/>
              <a:gd name="connsiteX29996" fmla="*/ 2634643 w 12207421"/>
              <a:gd name="connsiteY29996" fmla="*/ 920826 h 6933129"/>
              <a:gd name="connsiteX29997" fmla="*/ 2940804 w 12207421"/>
              <a:gd name="connsiteY29997" fmla="*/ 922237 h 6933129"/>
              <a:gd name="connsiteX29998" fmla="*/ 2947859 w 12207421"/>
              <a:gd name="connsiteY29998" fmla="*/ 929291 h 6933129"/>
              <a:gd name="connsiteX29999" fmla="*/ 2940099 w 12207421"/>
              <a:gd name="connsiteY29999" fmla="*/ 936345 h 6933129"/>
              <a:gd name="connsiteX30000" fmla="*/ 2633937 w 12207421"/>
              <a:gd name="connsiteY30000" fmla="*/ 934936 h 6933129"/>
              <a:gd name="connsiteX30001" fmla="*/ 2626883 w 12207421"/>
              <a:gd name="connsiteY30001" fmla="*/ 927880 h 6933129"/>
              <a:gd name="connsiteX30002" fmla="*/ 2633937 w 12207421"/>
              <a:gd name="connsiteY30002" fmla="*/ 920826 h 6933129"/>
              <a:gd name="connsiteX30003" fmla="*/ 8739901 w 12207421"/>
              <a:gd name="connsiteY30003" fmla="*/ 920706 h 6933129"/>
              <a:gd name="connsiteX30004" fmla="*/ 8747661 w 12207421"/>
              <a:gd name="connsiteY30004" fmla="*/ 927055 h 6933129"/>
              <a:gd name="connsiteX30005" fmla="*/ 8742018 w 12207421"/>
              <a:gd name="connsiteY30005" fmla="*/ 934816 h 6933129"/>
              <a:gd name="connsiteX30006" fmla="*/ 8690521 w 12207421"/>
              <a:gd name="connsiteY30006" fmla="*/ 942576 h 6933129"/>
              <a:gd name="connsiteX30007" fmla="*/ 8689815 w 12207421"/>
              <a:gd name="connsiteY30007" fmla="*/ 942576 h 6933129"/>
              <a:gd name="connsiteX30008" fmla="*/ 8682761 w 12207421"/>
              <a:gd name="connsiteY30008" fmla="*/ 936227 h 6933129"/>
              <a:gd name="connsiteX30009" fmla="*/ 8688404 w 12207421"/>
              <a:gd name="connsiteY30009" fmla="*/ 928466 h 6933129"/>
              <a:gd name="connsiteX30010" fmla="*/ 4859605 w 12207421"/>
              <a:gd name="connsiteY30010" fmla="*/ 917282 h 6933129"/>
              <a:gd name="connsiteX30011" fmla="*/ 4867365 w 12207421"/>
              <a:gd name="connsiteY30011" fmla="*/ 923631 h 6933129"/>
              <a:gd name="connsiteX30012" fmla="*/ 4870892 w 12207421"/>
              <a:gd name="connsiteY30012" fmla="*/ 960315 h 6933129"/>
              <a:gd name="connsiteX30013" fmla="*/ 4888528 w 12207421"/>
              <a:gd name="connsiteY30013" fmla="*/ 952554 h 6933129"/>
              <a:gd name="connsiteX30014" fmla="*/ 4915335 w 12207421"/>
              <a:gd name="connsiteY30014" fmla="*/ 979361 h 6933129"/>
              <a:gd name="connsiteX30015" fmla="*/ 4912513 w 12207421"/>
              <a:gd name="connsiteY30015" fmla="*/ 1002641 h 6933129"/>
              <a:gd name="connsiteX30016" fmla="*/ 4917451 w 12207421"/>
              <a:gd name="connsiteY30016" fmla="*/ 1008990 h 6933129"/>
              <a:gd name="connsiteX30017" fmla="*/ 4911102 w 12207421"/>
              <a:gd name="connsiteY30017" fmla="*/ 1016750 h 6933129"/>
              <a:gd name="connsiteX30018" fmla="*/ 4902637 w 12207421"/>
              <a:gd name="connsiteY30018" fmla="*/ 1017455 h 6933129"/>
              <a:gd name="connsiteX30019" fmla="*/ 4901931 w 12207421"/>
              <a:gd name="connsiteY30019" fmla="*/ 1017455 h 6933129"/>
              <a:gd name="connsiteX30020" fmla="*/ 4896288 w 12207421"/>
              <a:gd name="connsiteY30020" fmla="*/ 1014634 h 6933129"/>
              <a:gd name="connsiteX30021" fmla="*/ 4895582 w 12207421"/>
              <a:gd name="connsiteY30021" fmla="*/ 1008285 h 6933129"/>
              <a:gd name="connsiteX30022" fmla="*/ 4901226 w 12207421"/>
              <a:gd name="connsiteY30022" fmla="*/ 981478 h 6933129"/>
              <a:gd name="connsiteX30023" fmla="*/ 4888528 w 12207421"/>
              <a:gd name="connsiteY30023" fmla="*/ 967369 h 6933129"/>
              <a:gd name="connsiteX30024" fmla="*/ 4875830 w 12207421"/>
              <a:gd name="connsiteY30024" fmla="*/ 977951 h 6933129"/>
              <a:gd name="connsiteX30025" fmla="*/ 4873713 w 12207421"/>
              <a:gd name="connsiteY30025" fmla="*/ 1001230 h 6933129"/>
              <a:gd name="connsiteX30026" fmla="*/ 4867365 w 12207421"/>
              <a:gd name="connsiteY30026" fmla="*/ 1008285 h 6933129"/>
              <a:gd name="connsiteX30027" fmla="*/ 4859605 w 12207421"/>
              <a:gd name="connsiteY30027" fmla="*/ 1001936 h 6933129"/>
              <a:gd name="connsiteX30028" fmla="*/ 4853256 w 12207421"/>
              <a:gd name="connsiteY30028" fmla="*/ 925041 h 6933129"/>
              <a:gd name="connsiteX30029" fmla="*/ 4859605 w 12207421"/>
              <a:gd name="connsiteY30029" fmla="*/ 917282 h 6933129"/>
              <a:gd name="connsiteX30030" fmla="*/ 4791882 w 12207421"/>
              <a:gd name="connsiteY30030" fmla="*/ 917282 h 6933129"/>
              <a:gd name="connsiteX30031" fmla="*/ 4798937 w 12207421"/>
              <a:gd name="connsiteY30031" fmla="*/ 924336 h 6933129"/>
              <a:gd name="connsiteX30032" fmla="*/ 4800348 w 12207421"/>
              <a:gd name="connsiteY30032" fmla="*/ 972307 h 6933129"/>
              <a:gd name="connsiteX30033" fmla="*/ 4832798 w 12207421"/>
              <a:gd name="connsiteY30033" fmla="*/ 962431 h 6933129"/>
              <a:gd name="connsiteX30034" fmla="*/ 4849728 w 12207421"/>
              <a:gd name="connsiteY30034" fmla="*/ 980773 h 6933129"/>
              <a:gd name="connsiteX30035" fmla="*/ 4845496 w 12207421"/>
              <a:gd name="connsiteY30035" fmla="*/ 1010401 h 6933129"/>
              <a:gd name="connsiteX30036" fmla="*/ 4801053 w 12207421"/>
              <a:gd name="connsiteY30036" fmla="*/ 1026626 h 6933129"/>
              <a:gd name="connsiteX30037" fmla="*/ 4794704 w 12207421"/>
              <a:gd name="connsiteY30037" fmla="*/ 1030153 h 6933129"/>
              <a:gd name="connsiteX30038" fmla="*/ 4788355 w 12207421"/>
              <a:gd name="connsiteY30038" fmla="*/ 1022394 h 6933129"/>
              <a:gd name="connsiteX30039" fmla="*/ 4788355 w 12207421"/>
              <a:gd name="connsiteY30039" fmla="*/ 1016750 h 6933129"/>
              <a:gd name="connsiteX30040" fmla="*/ 4784828 w 12207421"/>
              <a:gd name="connsiteY30040" fmla="*/ 924336 h 6933129"/>
              <a:gd name="connsiteX30041" fmla="*/ 4791882 w 12207421"/>
              <a:gd name="connsiteY30041" fmla="*/ 917282 h 6933129"/>
              <a:gd name="connsiteX30042" fmla="*/ 10145846 w 12207421"/>
              <a:gd name="connsiteY30042" fmla="*/ 910833 h 6933129"/>
              <a:gd name="connsiteX30043" fmla="*/ 10123271 w 12207421"/>
              <a:gd name="connsiteY30043" fmla="*/ 923531 h 6933129"/>
              <a:gd name="connsiteX30044" fmla="*/ 10119039 w 12207421"/>
              <a:gd name="connsiteY30044" fmla="*/ 946106 h 6933129"/>
              <a:gd name="connsiteX30045" fmla="*/ 10122566 w 12207421"/>
              <a:gd name="connsiteY30045" fmla="*/ 944695 h 6933129"/>
              <a:gd name="connsiteX30046" fmla="*/ 10125388 w 12207421"/>
              <a:gd name="connsiteY30046" fmla="*/ 943989 h 6933129"/>
              <a:gd name="connsiteX30047" fmla="*/ 10131737 w 12207421"/>
              <a:gd name="connsiteY30047" fmla="*/ 947516 h 6933129"/>
              <a:gd name="connsiteX30048" fmla="*/ 10151489 w 12207421"/>
              <a:gd name="connsiteY30048" fmla="*/ 936935 h 6933129"/>
              <a:gd name="connsiteX30049" fmla="*/ 10153606 w 12207421"/>
              <a:gd name="connsiteY30049" fmla="*/ 920004 h 6933129"/>
              <a:gd name="connsiteX30050" fmla="*/ 10145846 w 12207421"/>
              <a:gd name="connsiteY30050" fmla="*/ 910833 h 6933129"/>
              <a:gd name="connsiteX30051" fmla="*/ 8030934 w 12207421"/>
              <a:gd name="connsiteY30051" fmla="*/ 910145 h 6933129"/>
              <a:gd name="connsiteX30052" fmla="*/ 8035167 w 12207421"/>
              <a:gd name="connsiteY30052" fmla="*/ 920022 h 6933129"/>
              <a:gd name="connsiteX30053" fmla="*/ 8017530 w 12207421"/>
              <a:gd name="connsiteY30053" fmla="*/ 951767 h 6933129"/>
              <a:gd name="connsiteX30054" fmla="*/ 8031639 w 12207421"/>
              <a:gd name="connsiteY30054" fmla="*/ 963760 h 6933129"/>
              <a:gd name="connsiteX30055" fmla="*/ 8032345 w 12207421"/>
              <a:gd name="connsiteY30055" fmla="*/ 973635 h 6933129"/>
              <a:gd name="connsiteX30056" fmla="*/ 8026701 w 12207421"/>
              <a:gd name="connsiteY30056" fmla="*/ 975751 h 6933129"/>
              <a:gd name="connsiteX30057" fmla="*/ 8021763 w 12207421"/>
              <a:gd name="connsiteY30057" fmla="*/ 974340 h 6933129"/>
              <a:gd name="connsiteX30058" fmla="*/ 8009771 w 12207421"/>
              <a:gd name="connsiteY30058" fmla="*/ 963760 h 6933129"/>
              <a:gd name="connsiteX30059" fmla="*/ 7990018 w 12207421"/>
              <a:gd name="connsiteY30059" fmla="*/ 999031 h 6933129"/>
              <a:gd name="connsiteX30060" fmla="*/ 7983668 w 12207421"/>
              <a:gd name="connsiteY30060" fmla="*/ 1002558 h 6933129"/>
              <a:gd name="connsiteX30061" fmla="*/ 7980141 w 12207421"/>
              <a:gd name="connsiteY30061" fmla="*/ 1001853 h 6933129"/>
              <a:gd name="connsiteX30062" fmla="*/ 7977319 w 12207421"/>
              <a:gd name="connsiteY30062" fmla="*/ 991976 h 6933129"/>
              <a:gd name="connsiteX30063" fmla="*/ 7998483 w 12207421"/>
              <a:gd name="connsiteY30063" fmla="*/ 954589 h 6933129"/>
              <a:gd name="connsiteX30064" fmla="*/ 7961800 w 12207421"/>
              <a:gd name="connsiteY30064" fmla="*/ 922843 h 6933129"/>
              <a:gd name="connsiteX30065" fmla="*/ 7961094 w 12207421"/>
              <a:gd name="connsiteY30065" fmla="*/ 912967 h 6933129"/>
              <a:gd name="connsiteX30066" fmla="*/ 7970970 w 12207421"/>
              <a:gd name="connsiteY30066" fmla="*/ 912262 h 6933129"/>
              <a:gd name="connsiteX30067" fmla="*/ 8004832 w 12207421"/>
              <a:gd name="connsiteY30067" fmla="*/ 941891 h 6933129"/>
              <a:gd name="connsiteX30068" fmla="*/ 8021058 w 12207421"/>
              <a:gd name="connsiteY30068" fmla="*/ 912967 h 6933129"/>
              <a:gd name="connsiteX30069" fmla="*/ 8030934 w 12207421"/>
              <a:gd name="connsiteY30069" fmla="*/ 910145 h 6933129"/>
              <a:gd name="connsiteX30070" fmla="*/ 8109943 w 12207421"/>
              <a:gd name="connsiteY30070" fmla="*/ 908735 h 6933129"/>
              <a:gd name="connsiteX30071" fmla="*/ 8116997 w 12207421"/>
              <a:gd name="connsiteY30071" fmla="*/ 915789 h 6933129"/>
              <a:gd name="connsiteX30072" fmla="*/ 8117703 w 12207421"/>
              <a:gd name="connsiteY30072" fmla="*/ 940481 h 6933129"/>
              <a:gd name="connsiteX30073" fmla="*/ 8134633 w 12207421"/>
              <a:gd name="connsiteY30073" fmla="*/ 939069 h 6933129"/>
              <a:gd name="connsiteX30074" fmla="*/ 8142393 w 12207421"/>
              <a:gd name="connsiteY30074" fmla="*/ 945418 h 6933129"/>
              <a:gd name="connsiteX30075" fmla="*/ 8136044 w 12207421"/>
              <a:gd name="connsiteY30075" fmla="*/ 953179 h 6933129"/>
              <a:gd name="connsiteX30076" fmla="*/ 8118408 w 12207421"/>
              <a:gd name="connsiteY30076" fmla="*/ 954589 h 6933129"/>
              <a:gd name="connsiteX30077" fmla="*/ 8119114 w 12207421"/>
              <a:gd name="connsiteY30077" fmla="*/ 976457 h 6933129"/>
              <a:gd name="connsiteX30078" fmla="*/ 8112059 w 12207421"/>
              <a:gd name="connsiteY30078" fmla="*/ 983512 h 6933129"/>
              <a:gd name="connsiteX30079" fmla="*/ 8105005 w 12207421"/>
              <a:gd name="connsiteY30079" fmla="*/ 976457 h 6933129"/>
              <a:gd name="connsiteX30080" fmla="*/ 8104299 w 12207421"/>
              <a:gd name="connsiteY30080" fmla="*/ 955295 h 6933129"/>
              <a:gd name="connsiteX30081" fmla="*/ 8082429 w 12207421"/>
              <a:gd name="connsiteY30081" fmla="*/ 956705 h 6933129"/>
              <a:gd name="connsiteX30082" fmla="*/ 8081724 w 12207421"/>
              <a:gd name="connsiteY30082" fmla="*/ 956705 h 6933129"/>
              <a:gd name="connsiteX30083" fmla="*/ 8074670 w 12207421"/>
              <a:gd name="connsiteY30083" fmla="*/ 950357 h 6933129"/>
              <a:gd name="connsiteX30084" fmla="*/ 8081019 w 12207421"/>
              <a:gd name="connsiteY30084" fmla="*/ 941892 h 6933129"/>
              <a:gd name="connsiteX30085" fmla="*/ 8103594 w 12207421"/>
              <a:gd name="connsiteY30085" fmla="*/ 940481 h 6933129"/>
              <a:gd name="connsiteX30086" fmla="*/ 8102888 w 12207421"/>
              <a:gd name="connsiteY30086" fmla="*/ 915789 h 6933129"/>
              <a:gd name="connsiteX30087" fmla="*/ 8109943 w 12207421"/>
              <a:gd name="connsiteY30087" fmla="*/ 908735 h 6933129"/>
              <a:gd name="connsiteX30088" fmla="*/ 9251348 w 12207421"/>
              <a:gd name="connsiteY30088" fmla="*/ 908019 h 6933129"/>
              <a:gd name="connsiteX30089" fmla="*/ 9259107 w 12207421"/>
              <a:gd name="connsiteY30089" fmla="*/ 914368 h 6933129"/>
              <a:gd name="connsiteX30090" fmla="*/ 9260518 w 12207421"/>
              <a:gd name="connsiteY30090" fmla="*/ 926360 h 6933129"/>
              <a:gd name="connsiteX30091" fmla="*/ 9290147 w 12207421"/>
              <a:gd name="connsiteY30091" fmla="*/ 921422 h 6933129"/>
              <a:gd name="connsiteX30092" fmla="*/ 9298612 w 12207421"/>
              <a:gd name="connsiteY30092" fmla="*/ 927066 h 6933129"/>
              <a:gd name="connsiteX30093" fmla="*/ 9292969 w 12207421"/>
              <a:gd name="connsiteY30093" fmla="*/ 935532 h 6933129"/>
              <a:gd name="connsiteX30094" fmla="*/ 9261929 w 12207421"/>
              <a:gd name="connsiteY30094" fmla="*/ 940470 h 6933129"/>
              <a:gd name="connsiteX30095" fmla="*/ 9264751 w 12207421"/>
              <a:gd name="connsiteY30095" fmla="*/ 967277 h 6933129"/>
              <a:gd name="connsiteX30096" fmla="*/ 9258402 w 12207421"/>
              <a:gd name="connsiteY30096" fmla="*/ 975037 h 6933129"/>
              <a:gd name="connsiteX30097" fmla="*/ 9257697 w 12207421"/>
              <a:gd name="connsiteY30097" fmla="*/ 975037 h 6933129"/>
              <a:gd name="connsiteX30098" fmla="*/ 9250641 w 12207421"/>
              <a:gd name="connsiteY30098" fmla="*/ 968688 h 6933129"/>
              <a:gd name="connsiteX30099" fmla="*/ 9247819 w 12207421"/>
              <a:gd name="connsiteY30099" fmla="*/ 942586 h 6933129"/>
              <a:gd name="connsiteX30100" fmla="*/ 9233005 w 12207421"/>
              <a:gd name="connsiteY30100" fmla="*/ 944703 h 6933129"/>
              <a:gd name="connsiteX30101" fmla="*/ 9231594 w 12207421"/>
              <a:gd name="connsiteY30101" fmla="*/ 944703 h 6933129"/>
              <a:gd name="connsiteX30102" fmla="*/ 9224540 w 12207421"/>
              <a:gd name="connsiteY30102" fmla="*/ 939059 h 6933129"/>
              <a:gd name="connsiteX30103" fmla="*/ 9230889 w 12207421"/>
              <a:gd name="connsiteY30103" fmla="*/ 931299 h 6933129"/>
              <a:gd name="connsiteX30104" fmla="*/ 9246408 w 12207421"/>
              <a:gd name="connsiteY30104" fmla="*/ 928478 h 6933129"/>
              <a:gd name="connsiteX30105" fmla="*/ 9244997 w 12207421"/>
              <a:gd name="connsiteY30105" fmla="*/ 915779 h 6933129"/>
              <a:gd name="connsiteX30106" fmla="*/ 9251348 w 12207421"/>
              <a:gd name="connsiteY30106" fmla="*/ 908019 h 6933129"/>
              <a:gd name="connsiteX30107" fmla="*/ 9980067 w 12207421"/>
              <a:gd name="connsiteY30107" fmla="*/ 908012 h 6933129"/>
              <a:gd name="connsiteX30108" fmla="*/ 10066131 w 12207421"/>
              <a:gd name="connsiteY30108" fmla="*/ 912950 h 6933129"/>
              <a:gd name="connsiteX30109" fmla="*/ 10072481 w 12207421"/>
              <a:gd name="connsiteY30109" fmla="*/ 920711 h 6933129"/>
              <a:gd name="connsiteX30110" fmla="*/ 10065426 w 12207421"/>
              <a:gd name="connsiteY30110" fmla="*/ 927060 h 6933129"/>
              <a:gd name="connsiteX30111" fmla="*/ 10064720 w 12207421"/>
              <a:gd name="connsiteY30111" fmla="*/ 927060 h 6933129"/>
              <a:gd name="connsiteX30112" fmla="*/ 9978657 w 12207421"/>
              <a:gd name="connsiteY30112" fmla="*/ 922122 h 6933129"/>
              <a:gd name="connsiteX30113" fmla="*/ 9972308 w 12207421"/>
              <a:gd name="connsiteY30113" fmla="*/ 914361 h 6933129"/>
              <a:gd name="connsiteX30114" fmla="*/ 9980067 w 12207421"/>
              <a:gd name="connsiteY30114" fmla="*/ 908012 h 6933129"/>
              <a:gd name="connsiteX30115" fmla="*/ 9929276 w 12207421"/>
              <a:gd name="connsiteY30115" fmla="*/ 907307 h 6933129"/>
              <a:gd name="connsiteX30116" fmla="*/ 9937036 w 12207421"/>
              <a:gd name="connsiteY30116" fmla="*/ 913656 h 6933129"/>
              <a:gd name="connsiteX30117" fmla="*/ 9930687 w 12207421"/>
              <a:gd name="connsiteY30117" fmla="*/ 921416 h 6933129"/>
              <a:gd name="connsiteX30118" fmla="*/ 9903175 w 12207421"/>
              <a:gd name="connsiteY30118" fmla="*/ 924237 h 6933129"/>
              <a:gd name="connsiteX30119" fmla="*/ 9902469 w 12207421"/>
              <a:gd name="connsiteY30119" fmla="*/ 924237 h 6933129"/>
              <a:gd name="connsiteX30120" fmla="*/ 9895414 w 12207421"/>
              <a:gd name="connsiteY30120" fmla="*/ 917888 h 6933129"/>
              <a:gd name="connsiteX30121" fmla="*/ 9901763 w 12207421"/>
              <a:gd name="connsiteY30121" fmla="*/ 910129 h 6933129"/>
              <a:gd name="connsiteX30122" fmla="*/ 8209321 w 12207421"/>
              <a:gd name="connsiteY30122" fmla="*/ 905119 h 6933129"/>
              <a:gd name="connsiteX30123" fmla="*/ 8224224 w 12207421"/>
              <a:gd name="connsiteY30123" fmla="*/ 914378 h 6933129"/>
              <a:gd name="connsiteX30124" fmla="*/ 8225635 w 12207421"/>
              <a:gd name="connsiteY30124" fmla="*/ 961643 h 6933129"/>
              <a:gd name="connsiteX30125" fmla="*/ 8212937 w 12207421"/>
              <a:gd name="connsiteY30125" fmla="*/ 976457 h 6933129"/>
              <a:gd name="connsiteX30126" fmla="*/ 8251737 w 12207421"/>
              <a:gd name="connsiteY30126" fmla="*/ 973635 h 6933129"/>
              <a:gd name="connsiteX30127" fmla="*/ 8259496 w 12207421"/>
              <a:gd name="connsiteY30127" fmla="*/ 979984 h 6933129"/>
              <a:gd name="connsiteX30128" fmla="*/ 8253148 w 12207421"/>
              <a:gd name="connsiteY30128" fmla="*/ 989155 h 6933129"/>
              <a:gd name="connsiteX30129" fmla="*/ 8189657 w 12207421"/>
              <a:gd name="connsiteY30129" fmla="*/ 993388 h 6933129"/>
              <a:gd name="connsiteX30130" fmla="*/ 8188951 w 12207421"/>
              <a:gd name="connsiteY30130" fmla="*/ 993388 h 6933129"/>
              <a:gd name="connsiteX30131" fmla="*/ 8182602 w 12207421"/>
              <a:gd name="connsiteY30131" fmla="*/ 988450 h 6933129"/>
              <a:gd name="connsiteX30132" fmla="*/ 8185424 w 12207421"/>
              <a:gd name="connsiteY30132" fmla="*/ 979984 h 6933129"/>
              <a:gd name="connsiteX30133" fmla="*/ 8213643 w 12207421"/>
              <a:gd name="connsiteY30133" fmla="*/ 954589 h 6933129"/>
              <a:gd name="connsiteX30134" fmla="*/ 8213643 w 12207421"/>
              <a:gd name="connsiteY30134" fmla="*/ 924254 h 6933129"/>
              <a:gd name="connsiteX30135" fmla="*/ 8196006 w 12207421"/>
              <a:gd name="connsiteY30135" fmla="*/ 919316 h 6933129"/>
              <a:gd name="connsiteX30136" fmla="*/ 8184719 w 12207421"/>
              <a:gd name="connsiteY30136" fmla="*/ 933425 h 6933129"/>
              <a:gd name="connsiteX30137" fmla="*/ 8176959 w 12207421"/>
              <a:gd name="connsiteY30137" fmla="*/ 939774 h 6933129"/>
              <a:gd name="connsiteX30138" fmla="*/ 8170610 w 12207421"/>
              <a:gd name="connsiteY30138" fmla="*/ 932014 h 6933129"/>
              <a:gd name="connsiteX30139" fmla="*/ 8191773 w 12207421"/>
              <a:gd name="connsiteY30139" fmla="*/ 905913 h 6933129"/>
              <a:gd name="connsiteX30140" fmla="*/ 8209321 w 12207421"/>
              <a:gd name="connsiteY30140" fmla="*/ 905119 h 6933129"/>
              <a:gd name="connsiteX30141" fmla="*/ 11083041 w 12207421"/>
              <a:gd name="connsiteY30141" fmla="*/ 905039 h 6933129"/>
              <a:gd name="connsiteX30142" fmla="*/ 11090801 w 12207421"/>
              <a:gd name="connsiteY30142" fmla="*/ 911388 h 6933129"/>
              <a:gd name="connsiteX30143" fmla="*/ 11092212 w 12207421"/>
              <a:gd name="connsiteY30143" fmla="*/ 923380 h 6933129"/>
              <a:gd name="connsiteX30144" fmla="*/ 11121841 w 12207421"/>
              <a:gd name="connsiteY30144" fmla="*/ 918442 h 6933129"/>
              <a:gd name="connsiteX30145" fmla="*/ 11130306 w 12207421"/>
              <a:gd name="connsiteY30145" fmla="*/ 924086 h 6933129"/>
              <a:gd name="connsiteX30146" fmla="*/ 11124663 w 12207421"/>
              <a:gd name="connsiteY30146" fmla="*/ 932551 h 6933129"/>
              <a:gd name="connsiteX30147" fmla="*/ 11093623 w 12207421"/>
              <a:gd name="connsiteY30147" fmla="*/ 937490 h 6933129"/>
              <a:gd name="connsiteX30148" fmla="*/ 11096445 w 12207421"/>
              <a:gd name="connsiteY30148" fmla="*/ 964297 h 6933129"/>
              <a:gd name="connsiteX30149" fmla="*/ 11090095 w 12207421"/>
              <a:gd name="connsiteY30149" fmla="*/ 972057 h 6933129"/>
              <a:gd name="connsiteX30150" fmla="*/ 11089390 w 12207421"/>
              <a:gd name="connsiteY30150" fmla="*/ 972057 h 6933129"/>
              <a:gd name="connsiteX30151" fmla="*/ 11082335 w 12207421"/>
              <a:gd name="connsiteY30151" fmla="*/ 965709 h 6933129"/>
              <a:gd name="connsiteX30152" fmla="*/ 11079514 w 12207421"/>
              <a:gd name="connsiteY30152" fmla="*/ 939605 h 6933129"/>
              <a:gd name="connsiteX30153" fmla="*/ 11064699 w 12207421"/>
              <a:gd name="connsiteY30153" fmla="*/ 941723 h 6933129"/>
              <a:gd name="connsiteX30154" fmla="*/ 11063289 w 12207421"/>
              <a:gd name="connsiteY30154" fmla="*/ 941723 h 6933129"/>
              <a:gd name="connsiteX30155" fmla="*/ 11056234 w 12207421"/>
              <a:gd name="connsiteY30155" fmla="*/ 936079 h 6933129"/>
              <a:gd name="connsiteX30156" fmla="*/ 11062583 w 12207421"/>
              <a:gd name="connsiteY30156" fmla="*/ 928318 h 6933129"/>
              <a:gd name="connsiteX30157" fmla="*/ 11078103 w 12207421"/>
              <a:gd name="connsiteY30157" fmla="*/ 925497 h 6933129"/>
              <a:gd name="connsiteX30158" fmla="*/ 11076692 w 12207421"/>
              <a:gd name="connsiteY30158" fmla="*/ 912800 h 6933129"/>
              <a:gd name="connsiteX30159" fmla="*/ 11083041 w 12207421"/>
              <a:gd name="connsiteY30159" fmla="*/ 905039 h 6933129"/>
              <a:gd name="connsiteX30160" fmla="*/ 9201967 w 12207421"/>
              <a:gd name="connsiteY30160" fmla="*/ 904492 h 6933129"/>
              <a:gd name="connsiteX30161" fmla="*/ 9208316 w 12207421"/>
              <a:gd name="connsiteY30161" fmla="*/ 908019 h 6933129"/>
              <a:gd name="connsiteX30162" fmla="*/ 9207610 w 12207421"/>
              <a:gd name="connsiteY30162" fmla="*/ 915779 h 6933129"/>
              <a:gd name="connsiteX30163" fmla="*/ 9154702 w 12207421"/>
              <a:gd name="connsiteY30163" fmla="*/ 984912 h 6933129"/>
              <a:gd name="connsiteX30164" fmla="*/ 9198439 w 12207421"/>
              <a:gd name="connsiteY30164" fmla="*/ 972214 h 6933129"/>
              <a:gd name="connsiteX30165" fmla="*/ 9206905 w 12207421"/>
              <a:gd name="connsiteY30165" fmla="*/ 977152 h 6933129"/>
              <a:gd name="connsiteX30166" fmla="*/ 9201967 w 12207421"/>
              <a:gd name="connsiteY30166" fmla="*/ 985618 h 6933129"/>
              <a:gd name="connsiteX30167" fmla="*/ 9137771 w 12207421"/>
              <a:gd name="connsiteY30167" fmla="*/ 1003958 h 6933129"/>
              <a:gd name="connsiteX30168" fmla="*/ 9135654 w 12207421"/>
              <a:gd name="connsiteY30168" fmla="*/ 1003958 h 6933129"/>
              <a:gd name="connsiteX30169" fmla="*/ 9130010 w 12207421"/>
              <a:gd name="connsiteY30169" fmla="*/ 1001136 h 6933129"/>
              <a:gd name="connsiteX30170" fmla="*/ 9131421 w 12207421"/>
              <a:gd name="connsiteY30170" fmla="*/ 992672 h 6933129"/>
              <a:gd name="connsiteX30171" fmla="*/ 9187858 w 12207421"/>
              <a:gd name="connsiteY30171" fmla="*/ 919306 h 6933129"/>
              <a:gd name="connsiteX30172" fmla="*/ 9127189 w 12207421"/>
              <a:gd name="connsiteY30172" fmla="*/ 923539 h 6933129"/>
              <a:gd name="connsiteX30173" fmla="*/ 9119429 w 12207421"/>
              <a:gd name="connsiteY30173" fmla="*/ 917190 h 6933129"/>
              <a:gd name="connsiteX30174" fmla="*/ 9125778 w 12207421"/>
              <a:gd name="connsiteY30174" fmla="*/ 909430 h 6933129"/>
              <a:gd name="connsiteX30175" fmla="*/ 11032955 w 12207421"/>
              <a:gd name="connsiteY30175" fmla="*/ 901512 h 6933129"/>
              <a:gd name="connsiteX30176" fmla="*/ 11039304 w 12207421"/>
              <a:gd name="connsiteY30176" fmla="*/ 905039 h 6933129"/>
              <a:gd name="connsiteX30177" fmla="*/ 11040010 w 12207421"/>
              <a:gd name="connsiteY30177" fmla="*/ 912800 h 6933129"/>
              <a:gd name="connsiteX30178" fmla="*/ 10987101 w 12207421"/>
              <a:gd name="connsiteY30178" fmla="*/ 981932 h 6933129"/>
              <a:gd name="connsiteX30179" fmla="*/ 11030839 w 12207421"/>
              <a:gd name="connsiteY30179" fmla="*/ 969234 h 6933129"/>
              <a:gd name="connsiteX30180" fmla="*/ 11039304 w 12207421"/>
              <a:gd name="connsiteY30180" fmla="*/ 974172 h 6933129"/>
              <a:gd name="connsiteX30181" fmla="*/ 11034366 w 12207421"/>
              <a:gd name="connsiteY30181" fmla="*/ 982639 h 6933129"/>
              <a:gd name="connsiteX30182" fmla="*/ 10970170 w 12207421"/>
              <a:gd name="connsiteY30182" fmla="*/ 1000979 h 6933129"/>
              <a:gd name="connsiteX30183" fmla="*/ 10968054 w 12207421"/>
              <a:gd name="connsiteY30183" fmla="*/ 1000979 h 6933129"/>
              <a:gd name="connsiteX30184" fmla="*/ 10962410 w 12207421"/>
              <a:gd name="connsiteY30184" fmla="*/ 998157 h 6933129"/>
              <a:gd name="connsiteX30185" fmla="*/ 10962410 w 12207421"/>
              <a:gd name="connsiteY30185" fmla="*/ 989692 h 6933129"/>
              <a:gd name="connsiteX30186" fmla="*/ 11018847 w 12207421"/>
              <a:gd name="connsiteY30186" fmla="*/ 916326 h 6933129"/>
              <a:gd name="connsiteX30187" fmla="*/ 10958178 w 12207421"/>
              <a:gd name="connsiteY30187" fmla="*/ 920559 h 6933129"/>
              <a:gd name="connsiteX30188" fmla="*/ 10950418 w 12207421"/>
              <a:gd name="connsiteY30188" fmla="*/ 914210 h 6933129"/>
              <a:gd name="connsiteX30189" fmla="*/ 10956767 w 12207421"/>
              <a:gd name="connsiteY30189" fmla="*/ 906450 h 6933129"/>
              <a:gd name="connsiteX30190" fmla="*/ 533858 w 12207421"/>
              <a:gd name="connsiteY30190" fmla="*/ 899652 h 6933129"/>
              <a:gd name="connsiteX30191" fmla="*/ 541619 w 12207421"/>
              <a:gd name="connsiteY30191" fmla="*/ 906001 h 6933129"/>
              <a:gd name="connsiteX30192" fmla="*/ 543030 w 12207421"/>
              <a:gd name="connsiteY30192" fmla="*/ 917994 h 6933129"/>
              <a:gd name="connsiteX30193" fmla="*/ 572659 w 12207421"/>
              <a:gd name="connsiteY30193" fmla="*/ 913056 h 6933129"/>
              <a:gd name="connsiteX30194" fmla="*/ 581124 w 12207421"/>
              <a:gd name="connsiteY30194" fmla="*/ 918700 h 6933129"/>
              <a:gd name="connsiteX30195" fmla="*/ 575481 w 12207421"/>
              <a:gd name="connsiteY30195" fmla="*/ 927165 h 6933129"/>
              <a:gd name="connsiteX30196" fmla="*/ 544439 w 12207421"/>
              <a:gd name="connsiteY30196" fmla="*/ 932103 h 6933129"/>
              <a:gd name="connsiteX30197" fmla="*/ 547262 w 12207421"/>
              <a:gd name="connsiteY30197" fmla="*/ 958911 h 6933129"/>
              <a:gd name="connsiteX30198" fmla="*/ 540912 w 12207421"/>
              <a:gd name="connsiteY30198" fmla="*/ 966671 h 6933129"/>
              <a:gd name="connsiteX30199" fmla="*/ 540208 w 12207421"/>
              <a:gd name="connsiteY30199" fmla="*/ 966671 h 6933129"/>
              <a:gd name="connsiteX30200" fmla="*/ 533152 w 12207421"/>
              <a:gd name="connsiteY30200" fmla="*/ 960322 h 6933129"/>
              <a:gd name="connsiteX30201" fmla="*/ 530332 w 12207421"/>
              <a:gd name="connsiteY30201" fmla="*/ 934219 h 6933129"/>
              <a:gd name="connsiteX30202" fmla="*/ 515516 w 12207421"/>
              <a:gd name="connsiteY30202" fmla="*/ 936336 h 6933129"/>
              <a:gd name="connsiteX30203" fmla="*/ 514106 w 12207421"/>
              <a:gd name="connsiteY30203" fmla="*/ 936336 h 6933129"/>
              <a:gd name="connsiteX30204" fmla="*/ 507051 w 12207421"/>
              <a:gd name="connsiteY30204" fmla="*/ 930692 h 6933129"/>
              <a:gd name="connsiteX30205" fmla="*/ 513400 w 12207421"/>
              <a:gd name="connsiteY30205" fmla="*/ 922932 h 6933129"/>
              <a:gd name="connsiteX30206" fmla="*/ 528920 w 12207421"/>
              <a:gd name="connsiteY30206" fmla="*/ 920111 h 6933129"/>
              <a:gd name="connsiteX30207" fmla="*/ 527509 w 12207421"/>
              <a:gd name="connsiteY30207" fmla="*/ 907412 h 6933129"/>
              <a:gd name="connsiteX30208" fmla="*/ 533858 w 12207421"/>
              <a:gd name="connsiteY30208" fmla="*/ 899652 h 6933129"/>
              <a:gd name="connsiteX30209" fmla="*/ 483772 w 12207421"/>
              <a:gd name="connsiteY30209" fmla="*/ 896125 h 6933129"/>
              <a:gd name="connsiteX30210" fmla="*/ 490121 w 12207421"/>
              <a:gd name="connsiteY30210" fmla="*/ 899652 h 6933129"/>
              <a:gd name="connsiteX30211" fmla="*/ 490827 w 12207421"/>
              <a:gd name="connsiteY30211" fmla="*/ 907412 h 6933129"/>
              <a:gd name="connsiteX30212" fmla="*/ 437919 w 12207421"/>
              <a:gd name="connsiteY30212" fmla="*/ 976547 h 6933129"/>
              <a:gd name="connsiteX30213" fmla="*/ 481656 w 12207421"/>
              <a:gd name="connsiteY30213" fmla="*/ 963848 h 6933129"/>
              <a:gd name="connsiteX30214" fmla="*/ 490121 w 12207421"/>
              <a:gd name="connsiteY30214" fmla="*/ 968786 h 6933129"/>
              <a:gd name="connsiteX30215" fmla="*/ 485183 w 12207421"/>
              <a:gd name="connsiteY30215" fmla="*/ 977253 h 6933129"/>
              <a:gd name="connsiteX30216" fmla="*/ 420988 w 12207421"/>
              <a:gd name="connsiteY30216" fmla="*/ 995594 h 6933129"/>
              <a:gd name="connsiteX30217" fmla="*/ 418872 w 12207421"/>
              <a:gd name="connsiteY30217" fmla="*/ 995594 h 6933129"/>
              <a:gd name="connsiteX30218" fmla="*/ 413228 w 12207421"/>
              <a:gd name="connsiteY30218" fmla="*/ 992772 h 6933129"/>
              <a:gd name="connsiteX30219" fmla="*/ 413228 w 12207421"/>
              <a:gd name="connsiteY30219" fmla="*/ 984306 h 6933129"/>
              <a:gd name="connsiteX30220" fmla="*/ 469664 w 12207421"/>
              <a:gd name="connsiteY30220" fmla="*/ 910940 h 6933129"/>
              <a:gd name="connsiteX30221" fmla="*/ 408996 w 12207421"/>
              <a:gd name="connsiteY30221" fmla="*/ 915173 h 6933129"/>
              <a:gd name="connsiteX30222" fmla="*/ 401236 w 12207421"/>
              <a:gd name="connsiteY30222" fmla="*/ 908823 h 6933129"/>
              <a:gd name="connsiteX30223" fmla="*/ 407585 w 12207421"/>
              <a:gd name="connsiteY30223" fmla="*/ 901063 h 6933129"/>
              <a:gd name="connsiteX30224" fmla="*/ 2576797 w 12207421"/>
              <a:gd name="connsiteY30224" fmla="*/ 895431 h 6933129"/>
              <a:gd name="connsiteX30225" fmla="*/ 2584557 w 12207421"/>
              <a:gd name="connsiteY30225" fmla="*/ 901780 h 6933129"/>
              <a:gd name="connsiteX30226" fmla="*/ 2578208 w 12207421"/>
              <a:gd name="connsiteY30226" fmla="*/ 909540 h 6933129"/>
              <a:gd name="connsiteX30227" fmla="*/ 2533765 w 12207421"/>
              <a:gd name="connsiteY30227" fmla="*/ 912360 h 6933129"/>
              <a:gd name="connsiteX30228" fmla="*/ 2533059 w 12207421"/>
              <a:gd name="connsiteY30228" fmla="*/ 912360 h 6933129"/>
              <a:gd name="connsiteX30229" fmla="*/ 2526005 w 12207421"/>
              <a:gd name="connsiteY30229" fmla="*/ 906012 h 6933129"/>
              <a:gd name="connsiteX30230" fmla="*/ 2532354 w 12207421"/>
              <a:gd name="connsiteY30230" fmla="*/ 898253 h 6933129"/>
              <a:gd name="connsiteX30231" fmla="*/ 8668653 w 12207421"/>
              <a:gd name="connsiteY30231" fmla="*/ 893194 h 6933129"/>
              <a:gd name="connsiteX30232" fmla="*/ 8668653 w 12207421"/>
              <a:gd name="connsiteY30232" fmla="*/ 902365 h 6933129"/>
              <a:gd name="connsiteX30233" fmla="*/ 8639024 w 12207421"/>
              <a:gd name="connsiteY30233" fmla="*/ 941871 h 6933129"/>
              <a:gd name="connsiteX30234" fmla="*/ 8660188 w 12207421"/>
              <a:gd name="connsiteY30234" fmla="*/ 990546 h 6933129"/>
              <a:gd name="connsiteX30235" fmla="*/ 8655955 w 12207421"/>
              <a:gd name="connsiteY30235" fmla="*/ 999717 h 6933129"/>
              <a:gd name="connsiteX30236" fmla="*/ 8653838 w 12207421"/>
              <a:gd name="connsiteY30236" fmla="*/ 1000422 h 6933129"/>
              <a:gd name="connsiteX30237" fmla="*/ 8647489 w 12207421"/>
              <a:gd name="connsiteY30237" fmla="*/ 995484 h 6933129"/>
              <a:gd name="connsiteX30238" fmla="*/ 8630559 w 12207421"/>
              <a:gd name="connsiteY30238" fmla="*/ 955979 h 6933129"/>
              <a:gd name="connsiteX30239" fmla="*/ 8610100 w 12207421"/>
              <a:gd name="connsiteY30239" fmla="*/ 989841 h 6933129"/>
              <a:gd name="connsiteX30240" fmla="*/ 8603751 w 12207421"/>
              <a:gd name="connsiteY30240" fmla="*/ 993368 h 6933129"/>
              <a:gd name="connsiteX30241" fmla="*/ 8600224 w 12207421"/>
              <a:gd name="connsiteY30241" fmla="*/ 992662 h 6933129"/>
              <a:gd name="connsiteX30242" fmla="*/ 8597402 w 12207421"/>
              <a:gd name="connsiteY30242" fmla="*/ 982786 h 6933129"/>
              <a:gd name="connsiteX30243" fmla="*/ 8622799 w 12207421"/>
              <a:gd name="connsiteY30243" fmla="*/ 941871 h 6933129"/>
              <a:gd name="connsiteX30244" fmla="*/ 8602340 w 12207421"/>
              <a:gd name="connsiteY30244" fmla="*/ 910125 h 6933129"/>
              <a:gd name="connsiteX30245" fmla="*/ 8603751 w 12207421"/>
              <a:gd name="connsiteY30245" fmla="*/ 900249 h 6933129"/>
              <a:gd name="connsiteX30246" fmla="*/ 8613627 w 12207421"/>
              <a:gd name="connsiteY30246" fmla="*/ 901659 h 6933129"/>
              <a:gd name="connsiteX30247" fmla="*/ 8631970 w 12207421"/>
              <a:gd name="connsiteY30247" fmla="*/ 929172 h 6933129"/>
              <a:gd name="connsiteX30248" fmla="*/ 8658777 w 12207421"/>
              <a:gd name="connsiteY30248" fmla="*/ 893900 h 6933129"/>
              <a:gd name="connsiteX30249" fmla="*/ 8668653 w 12207421"/>
              <a:gd name="connsiteY30249" fmla="*/ 893194 h 6933129"/>
              <a:gd name="connsiteX30250" fmla="*/ 9839685 w 12207421"/>
              <a:gd name="connsiteY30250" fmla="*/ 884027 h 6933129"/>
              <a:gd name="connsiteX30251" fmla="*/ 9814994 w 12207421"/>
              <a:gd name="connsiteY30251" fmla="*/ 941874 h 6933129"/>
              <a:gd name="connsiteX30252" fmla="*/ 9858731 w 12207421"/>
              <a:gd name="connsiteY30252" fmla="*/ 943990 h 6933129"/>
              <a:gd name="connsiteX30253" fmla="*/ 4164041 w 12207421"/>
              <a:gd name="connsiteY30253" fmla="*/ 882723 h 6933129"/>
              <a:gd name="connsiteX30254" fmla="*/ 4171800 w 12207421"/>
              <a:gd name="connsiteY30254" fmla="*/ 889072 h 6933129"/>
              <a:gd name="connsiteX30255" fmla="*/ 4165452 w 12207421"/>
              <a:gd name="connsiteY30255" fmla="*/ 896831 h 6933129"/>
              <a:gd name="connsiteX30256" fmla="*/ 3646246 w 12207421"/>
              <a:gd name="connsiteY30256" fmla="*/ 929283 h 6933129"/>
              <a:gd name="connsiteX30257" fmla="*/ 3645540 w 12207421"/>
              <a:gd name="connsiteY30257" fmla="*/ 929283 h 6933129"/>
              <a:gd name="connsiteX30258" fmla="*/ 3638486 w 12207421"/>
              <a:gd name="connsiteY30258" fmla="*/ 922933 h 6933129"/>
              <a:gd name="connsiteX30259" fmla="*/ 3644835 w 12207421"/>
              <a:gd name="connsiteY30259" fmla="*/ 915173 h 6933129"/>
              <a:gd name="connsiteX30260" fmla="*/ 8797043 w 12207421"/>
              <a:gd name="connsiteY30260" fmla="*/ 880496 h 6933129"/>
              <a:gd name="connsiteX30261" fmla="*/ 8804803 w 12207421"/>
              <a:gd name="connsiteY30261" fmla="*/ 885434 h 6933129"/>
              <a:gd name="connsiteX30262" fmla="*/ 8818912 w 12207421"/>
              <a:gd name="connsiteY30262" fmla="*/ 975730 h 6933129"/>
              <a:gd name="connsiteX30263" fmla="*/ 8786462 w 12207421"/>
              <a:gd name="connsiteY30263" fmla="*/ 1021583 h 6933129"/>
              <a:gd name="connsiteX30264" fmla="*/ 8759654 w 12207421"/>
              <a:gd name="connsiteY30264" fmla="*/ 1029343 h 6933129"/>
              <a:gd name="connsiteX30265" fmla="*/ 8746956 w 12207421"/>
              <a:gd name="connsiteY30265" fmla="*/ 1027933 h 6933129"/>
              <a:gd name="connsiteX30266" fmla="*/ 8742018 w 12207421"/>
              <a:gd name="connsiteY30266" fmla="*/ 1019468 h 6933129"/>
              <a:gd name="connsiteX30267" fmla="*/ 8750483 w 12207421"/>
              <a:gd name="connsiteY30267" fmla="*/ 1014530 h 6933129"/>
              <a:gd name="connsiteX30268" fmla="*/ 8778702 w 12207421"/>
              <a:gd name="connsiteY30268" fmla="*/ 1009592 h 6933129"/>
              <a:gd name="connsiteX30269" fmla="*/ 8805509 w 12207421"/>
              <a:gd name="connsiteY30269" fmla="*/ 972203 h 6933129"/>
              <a:gd name="connsiteX30270" fmla="*/ 8801276 w 12207421"/>
              <a:gd name="connsiteY30270" fmla="*/ 918590 h 6933129"/>
              <a:gd name="connsiteX30271" fmla="*/ 8801276 w 12207421"/>
              <a:gd name="connsiteY30271" fmla="*/ 919295 h 6933129"/>
              <a:gd name="connsiteX30272" fmla="*/ 8770237 w 12207421"/>
              <a:gd name="connsiteY30272" fmla="*/ 936931 h 6933129"/>
              <a:gd name="connsiteX30273" fmla="*/ 8751189 w 12207421"/>
              <a:gd name="connsiteY30273" fmla="*/ 887550 h 6933129"/>
              <a:gd name="connsiteX30274" fmla="*/ 8758949 w 12207421"/>
              <a:gd name="connsiteY30274" fmla="*/ 881907 h 6933129"/>
              <a:gd name="connsiteX30275" fmla="*/ 8764592 w 12207421"/>
              <a:gd name="connsiteY30275" fmla="*/ 889667 h 6933129"/>
              <a:gd name="connsiteX30276" fmla="*/ 8773059 w 12207421"/>
              <a:gd name="connsiteY30276" fmla="*/ 922822 h 6933129"/>
              <a:gd name="connsiteX30277" fmla="*/ 8787873 w 12207421"/>
              <a:gd name="connsiteY30277" fmla="*/ 912946 h 6933129"/>
              <a:gd name="connsiteX30278" fmla="*/ 8791400 w 12207421"/>
              <a:gd name="connsiteY30278" fmla="*/ 887550 h 6933129"/>
              <a:gd name="connsiteX30279" fmla="*/ 8797043 w 12207421"/>
              <a:gd name="connsiteY30279" fmla="*/ 880496 h 6933129"/>
              <a:gd name="connsiteX30280" fmla="*/ 4692416 w 12207421"/>
              <a:gd name="connsiteY30280" fmla="*/ 875661 h 6933129"/>
              <a:gd name="connsiteX30281" fmla="*/ 4700176 w 12207421"/>
              <a:gd name="connsiteY30281" fmla="*/ 882010 h 6933129"/>
              <a:gd name="connsiteX30282" fmla="*/ 4704408 w 12207421"/>
              <a:gd name="connsiteY30282" fmla="*/ 953966 h 6933129"/>
              <a:gd name="connsiteX30283" fmla="*/ 4697354 w 12207421"/>
              <a:gd name="connsiteY30283" fmla="*/ 961726 h 6933129"/>
              <a:gd name="connsiteX30284" fmla="*/ 4690299 w 12207421"/>
              <a:gd name="connsiteY30284" fmla="*/ 955377 h 6933129"/>
              <a:gd name="connsiteX30285" fmla="*/ 4686066 w 12207421"/>
              <a:gd name="connsiteY30285" fmla="*/ 883421 h 6933129"/>
              <a:gd name="connsiteX30286" fmla="*/ 4692416 w 12207421"/>
              <a:gd name="connsiteY30286" fmla="*/ 875661 h 6933129"/>
              <a:gd name="connsiteX30287" fmla="*/ 9382558 w 12207421"/>
              <a:gd name="connsiteY30287" fmla="*/ 874863 h 6933129"/>
              <a:gd name="connsiteX30288" fmla="*/ 9386085 w 12207421"/>
              <a:gd name="connsiteY30288" fmla="*/ 884034 h 6933129"/>
              <a:gd name="connsiteX30289" fmla="*/ 9369860 w 12207421"/>
              <a:gd name="connsiteY30289" fmla="*/ 922834 h 6933129"/>
              <a:gd name="connsiteX30290" fmla="*/ 9395961 w 12207421"/>
              <a:gd name="connsiteY30290" fmla="*/ 944703 h 6933129"/>
              <a:gd name="connsiteX30291" fmla="*/ 9396667 w 12207421"/>
              <a:gd name="connsiteY30291" fmla="*/ 954579 h 6933129"/>
              <a:gd name="connsiteX30292" fmla="*/ 9391023 w 12207421"/>
              <a:gd name="connsiteY30292" fmla="*/ 957401 h 6933129"/>
              <a:gd name="connsiteX30293" fmla="*/ 9386791 w 12207421"/>
              <a:gd name="connsiteY30293" fmla="*/ 955990 h 6933129"/>
              <a:gd name="connsiteX30294" fmla="*/ 9364217 w 12207421"/>
              <a:gd name="connsiteY30294" fmla="*/ 936943 h 6933129"/>
              <a:gd name="connsiteX30295" fmla="*/ 9346581 w 12207421"/>
              <a:gd name="connsiteY30295" fmla="*/ 977153 h 6933129"/>
              <a:gd name="connsiteX30296" fmla="*/ 9340231 w 12207421"/>
              <a:gd name="connsiteY30296" fmla="*/ 981386 h 6933129"/>
              <a:gd name="connsiteX30297" fmla="*/ 9337410 w 12207421"/>
              <a:gd name="connsiteY30297" fmla="*/ 979975 h 6933129"/>
              <a:gd name="connsiteX30298" fmla="*/ 9333883 w 12207421"/>
              <a:gd name="connsiteY30298" fmla="*/ 970805 h 6933129"/>
              <a:gd name="connsiteX30299" fmla="*/ 9352930 w 12207421"/>
              <a:gd name="connsiteY30299" fmla="*/ 926362 h 6933129"/>
              <a:gd name="connsiteX30300" fmla="*/ 9316247 w 12207421"/>
              <a:gd name="connsiteY30300" fmla="*/ 896027 h 6933129"/>
              <a:gd name="connsiteX30301" fmla="*/ 9315541 w 12207421"/>
              <a:gd name="connsiteY30301" fmla="*/ 886151 h 6933129"/>
              <a:gd name="connsiteX30302" fmla="*/ 9325417 w 12207421"/>
              <a:gd name="connsiteY30302" fmla="*/ 885445 h 6933129"/>
              <a:gd name="connsiteX30303" fmla="*/ 9358573 w 12207421"/>
              <a:gd name="connsiteY30303" fmla="*/ 912957 h 6933129"/>
              <a:gd name="connsiteX30304" fmla="*/ 9373387 w 12207421"/>
              <a:gd name="connsiteY30304" fmla="*/ 878391 h 6933129"/>
              <a:gd name="connsiteX30305" fmla="*/ 9382558 w 12207421"/>
              <a:gd name="connsiteY30305" fmla="*/ 874863 h 6933129"/>
              <a:gd name="connsiteX30306" fmla="*/ 11214253 w 12207421"/>
              <a:gd name="connsiteY30306" fmla="*/ 871883 h 6933129"/>
              <a:gd name="connsiteX30307" fmla="*/ 11217780 w 12207421"/>
              <a:gd name="connsiteY30307" fmla="*/ 881055 h 6933129"/>
              <a:gd name="connsiteX30308" fmla="*/ 11201555 w 12207421"/>
              <a:gd name="connsiteY30308" fmla="*/ 919854 h 6933129"/>
              <a:gd name="connsiteX30309" fmla="*/ 11227656 w 12207421"/>
              <a:gd name="connsiteY30309" fmla="*/ 941723 h 6933129"/>
              <a:gd name="connsiteX30310" fmla="*/ 11228362 w 12207421"/>
              <a:gd name="connsiteY30310" fmla="*/ 951599 h 6933129"/>
              <a:gd name="connsiteX30311" fmla="*/ 11222718 w 12207421"/>
              <a:gd name="connsiteY30311" fmla="*/ 954421 h 6933129"/>
              <a:gd name="connsiteX30312" fmla="*/ 11218486 w 12207421"/>
              <a:gd name="connsiteY30312" fmla="*/ 953010 h 6933129"/>
              <a:gd name="connsiteX30313" fmla="*/ 11195912 w 12207421"/>
              <a:gd name="connsiteY30313" fmla="*/ 933964 h 6933129"/>
              <a:gd name="connsiteX30314" fmla="*/ 11178276 w 12207421"/>
              <a:gd name="connsiteY30314" fmla="*/ 974173 h 6933129"/>
              <a:gd name="connsiteX30315" fmla="*/ 11171927 w 12207421"/>
              <a:gd name="connsiteY30315" fmla="*/ 978406 h 6933129"/>
              <a:gd name="connsiteX30316" fmla="*/ 11169105 w 12207421"/>
              <a:gd name="connsiteY30316" fmla="*/ 977701 h 6933129"/>
              <a:gd name="connsiteX30317" fmla="*/ 11165578 w 12207421"/>
              <a:gd name="connsiteY30317" fmla="*/ 968530 h 6933129"/>
              <a:gd name="connsiteX30318" fmla="*/ 11184625 w 12207421"/>
              <a:gd name="connsiteY30318" fmla="*/ 924086 h 6933129"/>
              <a:gd name="connsiteX30319" fmla="*/ 11147942 w 12207421"/>
              <a:gd name="connsiteY30319" fmla="*/ 893047 h 6933129"/>
              <a:gd name="connsiteX30320" fmla="*/ 11147236 w 12207421"/>
              <a:gd name="connsiteY30320" fmla="*/ 883171 h 6933129"/>
              <a:gd name="connsiteX30321" fmla="*/ 11157112 w 12207421"/>
              <a:gd name="connsiteY30321" fmla="*/ 882465 h 6933129"/>
              <a:gd name="connsiteX30322" fmla="*/ 11190268 w 12207421"/>
              <a:gd name="connsiteY30322" fmla="*/ 909977 h 6933129"/>
              <a:gd name="connsiteX30323" fmla="*/ 11205082 w 12207421"/>
              <a:gd name="connsiteY30323" fmla="*/ 875411 h 6933129"/>
              <a:gd name="connsiteX30324" fmla="*/ 11214253 w 12207421"/>
              <a:gd name="connsiteY30324" fmla="*/ 871883 h 6933129"/>
              <a:gd name="connsiteX30325" fmla="*/ 2533060 w 12207421"/>
              <a:gd name="connsiteY30325" fmla="*/ 869328 h 6933129"/>
              <a:gd name="connsiteX30326" fmla="*/ 2571153 w 12207421"/>
              <a:gd name="connsiteY30326" fmla="*/ 871444 h 6933129"/>
              <a:gd name="connsiteX30327" fmla="*/ 2577502 w 12207421"/>
              <a:gd name="connsiteY30327" fmla="*/ 879204 h 6933129"/>
              <a:gd name="connsiteX30328" fmla="*/ 2570448 w 12207421"/>
              <a:gd name="connsiteY30328" fmla="*/ 885553 h 6933129"/>
              <a:gd name="connsiteX30329" fmla="*/ 2569743 w 12207421"/>
              <a:gd name="connsiteY30329" fmla="*/ 885553 h 6933129"/>
              <a:gd name="connsiteX30330" fmla="*/ 2531649 w 12207421"/>
              <a:gd name="connsiteY30330" fmla="*/ 883438 h 6933129"/>
              <a:gd name="connsiteX30331" fmla="*/ 2525300 w 12207421"/>
              <a:gd name="connsiteY30331" fmla="*/ 875677 h 6933129"/>
              <a:gd name="connsiteX30332" fmla="*/ 2533060 w 12207421"/>
              <a:gd name="connsiteY30332" fmla="*/ 869328 h 6933129"/>
              <a:gd name="connsiteX30333" fmla="*/ 665070 w 12207421"/>
              <a:gd name="connsiteY30333" fmla="*/ 866496 h 6933129"/>
              <a:gd name="connsiteX30334" fmla="*/ 668597 w 12207421"/>
              <a:gd name="connsiteY30334" fmla="*/ 875667 h 6933129"/>
              <a:gd name="connsiteX30335" fmla="*/ 652372 w 12207421"/>
              <a:gd name="connsiteY30335" fmla="*/ 914467 h 6933129"/>
              <a:gd name="connsiteX30336" fmla="*/ 678473 w 12207421"/>
              <a:gd name="connsiteY30336" fmla="*/ 936336 h 6933129"/>
              <a:gd name="connsiteX30337" fmla="*/ 679179 w 12207421"/>
              <a:gd name="connsiteY30337" fmla="*/ 946213 h 6933129"/>
              <a:gd name="connsiteX30338" fmla="*/ 673536 w 12207421"/>
              <a:gd name="connsiteY30338" fmla="*/ 949035 h 6933129"/>
              <a:gd name="connsiteX30339" fmla="*/ 669303 w 12207421"/>
              <a:gd name="connsiteY30339" fmla="*/ 947624 h 6933129"/>
              <a:gd name="connsiteX30340" fmla="*/ 646729 w 12207421"/>
              <a:gd name="connsiteY30340" fmla="*/ 928576 h 6933129"/>
              <a:gd name="connsiteX30341" fmla="*/ 629093 w 12207421"/>
              <a:gd name="connsiteY30341" fmla="*/ 968787 h 6933129"/>
              <a:gd name="connsiteX30342" fmla="*/ 622744 w 12207421"/>
              <a:gd name="connsiteY30342" fmla="*/ 973020 h 6933129"/>
              <a:gd name="connsiteX30343" fmla="*/ 619922 w 12207421"/>
              <a:gd name="connsiteY30343" fmla="*/ 972315 h 6933129"/>
              <a:gd name="connsiteX30344" fmla="*/ 616395 w 12207421"/>
              <a:gd name="connsiteY30344" fmla="*/ 963144 h 6933129"/>
              <a:gd name="connsiteX30345" fmla="*/ 635443 w 12207421"/>
              <a:gd name="connsiteY30345" fmla="*/ 918700 h 6933129"/>
              <a:gd name="connsiteX30346" fmla="*/ 598759 w 12207421"/>
              <a:gd name="connsiteY30346" fmla="*/ 887660 h 6933129"/>
              <a:gd name="connsiteX30347" fmla="*/ 598053 w 12207421"/>
              <a:gd name="connsiteY30347" fmla="*/ 877784 h 6933129"/>
              <a:gd name="connsiteX30348" fmla="*/ 607929 w 12207421"/>
              <a:gd name="connsiteY30348" fmla="*/ 877078 h 6933129"/>
              <a:gd name="connsiteX30349" fmla="*/ 641085 w 12207421"/>
              <a:gd name="connsiteY30349" fmla="*/ 904591 h 6933129"/>
              <a:gd name="connsiteX30350" fmla="*/ 655899 w 12207421"/>
              <a:gd name="connsiteY30350" fmla="*/ 870024 h 6933129"/>
              <a:gd name="connsiteX30351" fmla="*/ 665070 w 12207421"/>
              <a:gd name="connsiteY30351" fmla="*/ 866496 h 6933129"/>
              <a:gd name="connsiteX30352" fmla="*/ 9839685 w 12207421"/>
              <a:gd name="connsiteY30352" fmla="*/ 864980 h 6933129"/>
              <a:gd name="connsiteX30353" fmla="*/ 9841095 w 12207421"/>
              <a:gd name="connsiteY30353" fmla="*/ 865686 h 6933129"/>
              <a:gd name="connsiteX30354" fmla="*/ 9850267 w 12207421"/>
              <a:gd name="connsiteY30354" fmla="*/ 870624 h 6933129"/>
              <a:gd name="connsiteX30355" fmla="*/ 9873546 w 12207421"/>
              <a:gd name="connsiteY30355" fmla="*/ 944695 h 6933129"/>
              <a:gd name="connsiteX30356" fmla="*/ 9879895 w 12207421"/>
              <a:gd name="connsiteY30356" fmla="*/ 951045 h 6933129"/>
              <a:gd name="connsiteX30357" fmla="*/ 9878484 w 12207421"/>
              <a:gd name="connsiteY30357" fmla="*/ 955278 h 6933129"/>
              <a:gd name="connsiteX30358" fmla="*/ 9883422 w 12207421"/>
              <a:gd name="connsiteY30358" fmla="*/ 972208 h 6933129"/>
              <a:gd name="connsiteX30359" fmla="*/ 9878484 w 12207421"/>
              <a:gd name="connsiteY30359" fmla="*/ 981378 h 6933129"/>
              <a:gd name="connsiteX30360" fmla="*/ 9876367 w 12207421"/>
              <a:gd name="connsiteY30360" fmla="*/ 981378 h 6933129"/>
              <a:gd name="connsiteX30361" fmla="*/ 9869313 w 12207421"/>
              <a:gd name="connsiteY30361" fmla="*/ 976440 h 6933129"/>
              <a:gd name="connsiteX30362" fmla="*/ 9863670 w 12207421"/>
              <a:gd name="connsiteY30362" fmla="*/ 957394 h 6933129"/>
              <a:gd name="connsiteX30363" fmla="*/ 9809351 w 12207421"/>
              <a:gd name="connsiteY30363" fmla="*/ 955278 h 6933129"/>
              <a:gd name="connsiteX30364" fmla="*/ 9800886 w 12207421"/>
              <a:gd name="connsiteY30364" fmla="*/ 974324 h 6933129"/>
              <a:gd name="connsiteX30365" fmla="*/ 9794536 w 12207421"/>
              <a:gd name="connsiteY30365" fmla="*/ 978556 h 6933129"/>
              <a:gd name="connsiteX30366" fmla="*/ 9791715 w 12207421"/>
              <a:gd name="connsiteY30366" fmla="*/ 977851 h 6933129"/>
              <a:gd name="connsiteX30367" fmla="*/ 9788187 w 12207421"/>
              <a:gd name="connsiteY30367" fmla="*/ 968680 h 6933129"/>
              <a:gd name="connsiteX30368" fmla="*/ 9830514 w 12207421"/>
              <a:gd name="connsiteY30368" fmla="*/ 868508 h 6933129"/>
              <a:gd name="connsiteX30369" fmla="*/ 9839685 w 12207421"/>
              <a:gd name="connsiteY30369" fmla="*/ 864980 h 6933129"/>
              <a:gd name="connsiteX30370" fmla="*/ 7951923 w 12207421"/>
              <a:gd name="connsiteY30370" fmla="*/ 855825 h 6933129"/>
              <a:gd name="connsiteX30371" fmla="*/ 7952629 w 12207421"/>
              <a:gd name="connsiteY30371" fmla="*/ 855825 h 6933129"/>
              <a:gd name="connsiteX30372" fmla="*/ 8258790 w 12207421"/>
              <a:gd name="connsiteY30372" fmla="*/ 857236 h 6933129"/>
              <a:gd name="connsiteX30373" fmla="*/ 8265845 w 12207421"/>
              <a:gd name="connsiteY30373" fmla="*/ 864290 h 6933129"/>
              <a:gd name="connsiteX30374" fmla="*/ 8258085 w 12207421"/>
              <a:gd name="connsiteY30374" fmla="*/ 871344 h 6933129"/>
              <a:gd name="connsiteX30375" fmla="*/ 7951923 w 12207421"/>
              <a:gd name="connsiteY30375" fmla="*/ 869935 h 6933129"/>
              <a:gd name="connsiteX30376" fmla="*/ 7944869 w 12207421"/>
              <a:gd name="connsiteY30376" fmla="*/ 862879 h 6933129"/>
              <a:gd name="connsiteX30377" fmla="*/ 7951923 w 12207421"/>
              <a:gd name="connsiteY30377" fmla="*/ 855825 h 6933129"/>
              <a:gd name="connsiteX30378" fmla="*/ 10177591 w 12207421"/>
              <a:gd name="connsiteY30378" fmla="*/ 852281 h 6933129"/>
              <a:gd name="connsiteX30379" fmla="*/ 10185351 w 12207421"/>
              <a:gd name="connsiteY30379" fmla="*/ 858630 h 6933129"/>
              <a:gd name="connsiteX30380" fmla="*/ 10188878 w 12207421"/>
              <a:gd name="connsiteY30380" fmla="*/ 895314 h 6933129"/>
              <a:gd name="connsiteX30381" fmla="*/ 10206514 w 12207421"/>
              <a:gd name="connsiteY30381" fmla="*/ 887553 h 6933129"/>
              <a:gd name="connsiteX30382" fmla="*/ 10233321 w 12207421"/>
              <a:gd name="connsiteY30382" fmla="*/ 914360 h 6933129"/>
              <a:gd name="connsiteX30383" fmla="*/ 10230499 w 12207421"/>
              <a:gd name="connsiteY30383" fmla="*/ 937640 h 6933129"/>
              <a:gd name="connsiteX30384" fmla="*/ 10235437 w 12207421"/>
              <a:gd name="connsiteY30384" fmla="*/ 943989 h 6933129"/>
              <a:gd name="connsiteX30385" fmla="*/ 10229088 w 12207421"/>
              <a:gd name="connsiteY30385" fmla="*/ 951749 h 6933129"/>
              <a:gd name="connsiteX30386" fmla="*/ 10220623 w 12207421"/>
              <a:gd name="connsiteY30386" fmla="*/ 952454 h 6933129"/>
              <a:gd name="connsiteX30387" fmla="*/ 10219917 w 12207421"/>
              <a:gd name="connsiteY30387" fmla="*/ 952454 h 6933129"/>
              <a:gd name="connsiteX30388" fmla="*/ 10214274 w 12207421"/>
              <a:gd name="connsiteY30388" fmla="*/ 949633 h 6933129"/>
              <a:gd name="connsiteX30389" fmla="*/ 10213568 w 12207421"/>
              <a:gd name="connsiteY30389" fmla="*/ 943284 h 6933129"/>
              <a:gd name="connsiteX30390" fmla="*/ 10219212 w 12207421"/>
              <a:gd name="connsiteY30390" fmla="*/ 916477 h 6933129"/>
              <a:gd name="connsiteX30391" fmla="*/ 10206514 w 12207421"/>
              <a:gd name="connsiteY30391" fmla="*/ 902368 h 6933129"/>
              <a:gd name="connsiteX30392" fmla="*/ 10193816 w 12207421"/>
              <a:gd name="connsiteY30392" fmla="*/ 912950 h 6933129"/>
              <a:gd name="connsiteX30393" fmla="*/ 10191699 w 12207421"/>
              <a:gd name="connsiteY30393" fmla="*/ 936229 h 6933129"/>
              <a:gd name="connsiteX30394" fmla="*/ 10185351 w 12207421"/>
              <a:gd name="connsiteY30394" fmla="*/ 943284 h 6933129"/>
              <a:gd name="connsiteX30395" fmla="*/ 10177591 w 12207421"/>
              <a:gd name="connsiteY30395" fmla="*/ 936935 h 6933129"/>
              <a:gd name="connsiteX30396" fmla="*/ 10171242 w 12207421"/>
              <a:gd name="connsiteY30396" fmla="*/ 860040 h 6933129"/>
              <a:gd name="connsiteX30397" fmla="*/ 10177591 w 12207421"/>
              <a:gd name="connsiteY30397" fmla="*/ 852281 h 6933129"/>
              <a:gd name="connsiteX30398" fmla="*/ 10109868 w 12207421"/>
              <a:gd name="connsiteY30398" fmla="*/ 852281 h 6933129"/>
              <a:gd name="connsiteX30399" fmla="*/ 10116923 w 12207421"/>
              <a:gd name="connsiteY30399" fmla="*/ 859335 h 6933129"/>
              <a:gd name="connsiteX30400" fmla="*/ 10118334 w 12207421"/>
              <a:gd name="connsiteY30400" fmla="*/ 907306 h 6933129"/>
              <a:gd name="connsiteX30401" fmla="*/ 10150784 w 12207421"/>
              <a:gd name="connsiteY30401" fmla="*/ 897430 h 6933129"/>
              <a:gd name="connsiteX30402" fmla="*/ 10167714 w 12207421"/>
              <a:gd name="connsiteY30402" fmla="*/ 915772 h 6933129"/>
              <a:gd name="connsiteX30403" fmla="*/ 10163482 w 12207421"/>
              <a:gd name="connsiteY30403" fmla="*/ 945400 h 6933129"/>
              <a:gd name="connsiteX30404" fmla="*/ 10119039 w 12207421"/>
              <a:gd name="connsiteY30404" fmla="*/ 961625 h 6933129"/>
              <a:gd name="connsiteX30405" fmla="*/ 10112690 w 12207421"/>
              <a:gd name="connsiteY30405" fmla="*/ 965152 h 6933129"/>
              <a:gd name="connsiteX30406" fmla="*/ 10106341 w 12207421"/>
              <a:gd name="connsiteY30406" fmla="*/ 957393 h 6933129"/>
              <a:gd name="connsiteX30407" fmla="*/ 10106341 w 12207421"/>
              <a:gd name="connsiteY30407" fmla="*/ 951749 h 6933129"/>
              <a:gd name="connsiteX30408" fmla="*/ 10102814 w 12207421"/>
              <a:gd name="connsiteY30408" fmla="*/ 859335 h 6933129"/>
              <a:gd name="connsiteX30409" fmla="*/ 10109868 w 12207421"/>
              <a:gd name="connsiteY30409" fmla="*/ 852281 h 6933129"/>
              <a:gd name="connsiteX30410" fmla="*/ 11912640 w 12207421"/>
              <a:gd name="connsiteY30410" fmla="*/ 835203 h 6933129"/>
              <a:gd name="connsiteX30411" fmla="*/ 11917578 w 12207421"/>
              <a:gd name="connsiteY30411" fmla="*/ 843668 h 6933129"/>
              <a:gd name="connsiteX30412" fmla="*/ 11911229 w 12207421"/>
              <a:gd name="connsiteY30412" fmla="*/ 871181 h 6933129"/>
              <a:gd name="connsiteX30413" fmla="*/ 11904174 w 12207421"/>
              <a:gd name="connsiteY30413" fmla="*/ 876825 h 6933129"/>
              <a:gd name="connsiteX30414" fmla="*/ 11902763 w 12207421"/>
              <a:gd name="connsiteY30414" fmla="*/ 876825 h 6933129"/>
              <a:gd name="connsiteX30415" fmla="*/ 11897825 w 12207421"/>
              <a:gd name="connsiteY30415" fmla="*/ 868359 h 6933129"/>
              <a:gd name="connsiteX30416" fmla="*/ 11904174 w 12207421"/>
              <a:gd name="connsiteY30416" fmla="*/ 840846 h 6933129"/>
              <a:gd name="connsiteX30417" fmla="*/ 11912640 w 12207421"/>
              <a:gd name="connsiteY30417" fmla="*/ 835203 h 6933129"/>
              <a:gd name="connsiteX30418" fmla="*/ 5851844 w 12207421"/>
              <a:gd name="connsiteY30418" fmla="*/ 834651 h 6933129"/>
              <a:gd name="connsiteX30419" fmla="*/ 5859605 w 12207421"/>
              <a:gd name="connsiteY30419" fmla="*/ 841000 h 6933129"/>
              <a:gd name="connsiteX30420" fmla="*/ 5861016 w 12207421"/>
              <a:gd name="connsiteY30420" fmla="*/ 852993 h 6933129"/>
              <a:gd name="connsiteX30421" fmla="*/ 5890645 w 12207421"/>
              <a:gd name="connsiteY30421" fmla="*/ 848055 h 6933129"/>
              <a:gd name="connsiteX30422" fmla="*/ 5899110 w 12207421"/>
              <a:gd name="connsiteY30422" fmla="*/ 853699 h 6933129"/>
              <a:gd name="connsiteX30423" fmla="*/ 5893467 w 12207421"/>
              <a:gd name="connsiteY30423" fmla="*/ 862164 h 6933129"/>
              <a:gd name="connsiteX30424" fmla="*/ 5862425 w 12207421"/>
              <a:gd name="connsiteY30424" fmla="*/ 867102 h 6933129"/>
              <a:gd name="connsiteX30425" fmla="*/ 5865248 w 12207421"/>
              <a:gd name="connsiteY30425" fmla="*/ 893910 h 6933129"/>
              <a:gd name="connsiteX30426" fmla="*/ 5858898 w 12207421"/>
              <a:gd name="connsiteY30426" fmla="*/ 901670 h 6933129"/>
              <a:gd name="connsiteX30427" fmla="*/ 5858194 w 12207421"/>
              <a:gd name="connsiteY30427" fmla="*/ 901670 h 6933129"/>
              <a:gd name="connsiteX30428" fmla="*/ 5851138 w 12207421"/>
              <a:gd name="connsiteY30428" fmla="*/ 895321 h 6933129"/>
              <a:gd name="connsiteX30429" fmla="*/ 5848318 w 12207421"/>
              <a:gd name="connsiteY30429" fmla="*/ 869218 h 6933129"/>
              <a:gd name="connsiteX30430" fmla="*/ 5833502 w 12207421"/>
              <a:gd name="connsiteY30430" fmla="*/ 871335 h 6933129"/>
              <a:gd name="connsiteX30431" fmla="*/ 5832092 w 12207421"/>
              <a:gd name="connsiteY30431" fmla="*/ 871335 h 6933129"/>
              <a:gd name="connsiteX30432" fmla="*/ 5825037 w 12207421"/>
              <a:gd name="connsiteY30432" fmla="*/ 865691 h 6933129"/>
              <a:gd name="connsiteX30433" fmla="*/ 5831386 w 12207421"/>
              <a:gd name="connsiteY30433" fmla="*/ 857931 h 6933129"/>
              <a:gd name="connsiteX30434" fmla="*/ 5846906 w 12207421"/>
              <a:gd name="connsiteY30434" fmla="*/ 855110 h 6933129"/>
              <a:gd name="connsiteX30435" fmla="*/ 5845495 w 12207421"/>
              <a:gd name="connsiteY30435" fmla="*/ 842411 h 6933129"/>
              <a:gd name="connsiteX30436" fmla="*/ 5851844 w 12207421"/>
              <a:gd name="connsiteY30436" fmla="*/ 834651 h 6933129"/>
              <a:gd name="connsiteX30437" fmla="*/ 5801758 w 12207421"/>
              <a:gd name="connsiteY30437" fmla="*/ 831124 h 6933129"/>
              <a:gd name="connsiteX30438" fmla="*/ 5808107 w 12207421"/>
              <a:gd name="connsiteY30438" fmla="*/ 834651 h 6933129"/>
              <a:gd name="connsiteX30439" fmla="*/ 5808813 w 12207421"/>
              <a:gd name="connsiteY30439" fmla="*/ 842411 h 6933129"/>
              <a:gd name="connsiteX30440" fmla="*/ 5755905 w 12207421"/>
              <a:gd name="connsiteY30440" fmla="*/ 911546 h 6933129"/>
              <a:gd name="connsiteX30441" fmla="*/ 5799642 w 12207421"/>
              <a:gd name="connsiteY30441" fmla="*/ 898847 h 6933129"/>
              <a:gd name="connsiteX30442" fmla="*/ 5808107 w 12207421"/>
              <a:gd name="connsiteY30442" fmla="*/ 903785 h 6933129"/>
              <a:gd name="connsiteX30443" fmla="*/ 5803169 w 12207421"/>
              <a:gd name="connsiteY30443" fmla="*/ 912252 h 6933129"/>
              <a:gd name="connsiteX30444" fmla="*/ 5738974 w 12207421"/>
              <a:gd name="connsiteY30444" fmla="*/ 930593 h 6933129"/>
              <a:gd name="connsiteX30445" fmla="*/ 5736858 w 12207421"/>
              <a:gd name="connsiteY30445" fmla="*/ 930593 h 6933129"/>
              <a:gd name="connsiteX30446" fmla="*/ 5731214 w 12207421"/>
              <a:gd name="connsiteY30446" fmla="*/ 927771 h 6933129"/>
              <a:gd name="connsiteX30447" fmla="*/ 5731214 w 12207421"/>
              <a:gd name="connsiteY30447" fmla="*/ 919305 h 6933129"/>
              <a:gd name="connsiteX30448" fmla="*/ 5787650 w 12207421"/>
              <a:gd name="connsiteY30448" fmla="*/ 845939 h 6933129"/>
              <a:gd name="connsiteX30449" fmla="*/ 5726982 w 12207421"/>
              <a:gd name="connsiteY30449" fmla="*/ 850172 h 6933129"/>
              <a:gd name="connsiteX30450" fmla="*/ 5719222 w 12207421"/>
              <a:gd name="connsiteY30450" fmla="*/ 843822 h 6933129"/>
              <a:gd name="connsiteX30451" fmla="*/ 5725571 w 12207421"/>
              <a:gd name="connsiteY30451" fmla="*/ 836062 h 6933129"/>
              <a:gd name="connsiteX30452" fmla="*/ 7894783 w 12207421"/>
              <a:gd name="connsiteY30452" fmla="*/ 830430 h 6933129"/>
              <a:gd name="connsiteX30453" fmla="*/ 7902543 w 12207421"/>
              <a:gd name="connsiteY30453" fmla="*/ 836779 h 6933129"/>
              <a:gd name="connsiteX30454" fmla="*/ 7896194 w 12207421"/>
              <a:gd name="connsiteY30454" fmla="*/ 844539 h 6933129"/>
              <a:gd name="connsiteX30455" fmla="*/ 7851751 w 12207421"/>
              <a:gd name="connsiteY30455" fmla="*/ 847359 h 6933129"/>
              <a:gd name="connsiteX30456" fmla="*/ 7851045 w 12207421"/>
              <a:gd name="connsiteY30456" fmla="*/ 847359 h 6933129"/>
              <a:gd name="connsiteX30457" fmla="*/ 7843991 w 12207421"/>
              <a:gd name="connsiteY30457" fmla="*/ 841011 h 6933129"/>
              <a:gd name="connsiteX30458" fmla="*/ 7850340 w 12207421"/>
              <a:gd name="connsiteY30458" fmla="*/ 833252 h 6933129"/>
              <a:gd name="connsiteX30459" fmla="*/ 1363479 w 12207421"/>
              <a:gd name="connsiteY30459" fmla="*/ 829823 h 6933129"/>
              <a:gd name="connsiteX30460" fmla="*/ 1368417 w 12207421"/>
              <a:gd name="connsiteY30460" fmla="*/ 838290 h 6933129"/>
              <a:gd name="connsiteX30461" fmla="*/ 1362068 w 12207421"/>
              <a:gd name="connsiteY30461" fmla="*/ 865803 h 6933129"/>
              <a:gd name="connsiteX30462" fmla="*/ 1355014 w 12207421"/>
              <a:gd name="connsiteY30462" fmla="*/ 871447 h 6933129"/>
              <a:gd name="connsiteX30463" fmla="*/ 1353603 w 12207421"/>
              <a:gd name="connsiteY30463" fmla="*/ 871447 h 6933129"/>
              <a:gd name="connsiteX30464" fmla="*/ 1348665 w 12207421"/>
              <a:gd name="connsiteY30464" fmla="*/ 862981 h 6933129"/>
              <a:gd name="connsiteX30465" fmla="*/ 1355014 w 12207421"/>
              <a:gd name="connsiteY30465" fmla="*/ 835468 h 6933129"/>
              <a:gd name="connsiteX30466" fmla="*/ 1363479 w 12207421"/>
              <a:gd name="connsiteY30466" fmla="*/ 829823 h 6933129"/>
              <a:gd name="connsiteX30467" fmla="*/ 1713387 w 12207421"/>
              <a:gd name="connsiteY30467" fmla="*/ 823474 h 6933129"/>
              <a:gd name="connsiteX30468" fmla="*/ 1718325 w 12207421"/>
              <a:gd name="connsiteY30468" fmla="*/ 832646 h 6933129"/>
              <a:gd name="connsiteX30469" fmla="*/ 1708449 w 12207421"/>
              <a:gd name="connsiteY30469" fmla="*/ 864391 h 6933129"/>
              <a:gd name="connsiteX30470" fmla="*/ 1701395 w 12207421"/>
              <a:gd name="connsiteY30470" fmla="*/ 869329 h 6933129"/>
              <a:gd name="connsiteX30471" fmla="*/ 1699278 w 12207421"/>
              <a:gd name="connsiteY30471" fmla="*/ 869329 h 6933129"/>
              <a:gd name="connsiteX30472" fmla="*/ 1694340 w 12207421"/>
              <a:gd name="connsiteY30472" fmla="*/ 860158 h 6933129"/>
              <a:gd name="connsiteX30473" fmla="*/ 1704217 w 12207421"/>
              <a:gd name="connsiteY30473" fmla="*/ 828412 h 6933129"/>
              <a:gd name="connsiteX30474" fmla="*/ 1713387 w 12207421"/>
              <a:gd name="connsiteY30474" fmla="*/ 823474 h 6933129"/>
              <a:gd name="connsiteX30475" fmla="*/ 9482027 w 12207421"/>
              <a:gd name="connsiteY30475" fmla="*/ 817722 h 6933129"/>
              <a:gd name="connsiteX30476" fmla="*/ 9489786 w 12207421"/>
              <a:gd name="connsiteY30476" fmla="*/ 824071 h 6933129"/>
              <a:gd name="connsiteX30477" fmla="*/ 9483438 w 12207421"/>
              <a:gd name="connsiteY30477" fmla="*/ 831830 h 6933129"/>
              <a:gd name="connsiteX30478" fmla="*/ 8964232 w 12207421"/>
              <a:gd name="connsiteY30478" fmla="*/ 864282 h 6933129"/>
              <a:gd name="connsiteX30479" fmla="*/ 8963526 w 12207421"/>
              <a:gd name="connsiteY30479" fmla="*/ 864282 h 6933129"/>
              <a:gd name="connsiteX30480" fmla="*/ 8956472 w 12207421"/>
              <a:gd name="connsiteY30480" fmla="*/ 857932 h 6933129"/>
              <a:gd name="connsiteX30481" fmla="*/ 8962821 w 12207421"/>
              <a:gd name="connsiteY30481" fmla="*/ 850172 h 6933129"/>
              <a:gd name="connsiteX30482" fmla="*/ 2456166 w 12207421"/>
              <a:gd name="connsiteY30482" fmla="*/ 816419 h 6933129"/>
              <a:gd name="connsiteX30483" fmla="*/ 2459694 w 12207421"/>
              <a:gd name="connsiteY30483" fmla="*/ 825590 h 6933129"/>
              <a:gd name="connsiteX30484" fmla="*/ 2384917 w 12207421"/>
              <a:gd name="connsiteY30484" fmla="*/ 988551 h 6933129"/>
              <a:gd name="connsiteX30485" fmla="*/ 2378568 w 12207421"/>
              <a:gd name="connsiteY30485" fmla="*/ 992785 h 6933129"/>
              <a:gd name="connsiteX30486" fmla="*/ 2375746 w 12207421"/>
              <a:gd name="connsiteY30486" fmla="*/ 992078 h 6933129"/>
              <a:gd name="connsiteX30487" fmla="*/ 2372924 w 12207421"/>
              <a:gd name="connsiteY30487" fmla="*/ 982908 h 6933129"/>
              <a:gd name="connsiteX30488" fmla="*/ 2418073 w 12207421"/>
              <a:gd name="connsiteY30488" fmla="*/ 884144 h 6933129"/>
              <a:gd name="connsiteX30489" fmla="*/ 2345412 w 12207421"/>
              <a:gd name="connsiteY30489" fmla="*/ 829117 h 6933129"/>
              <a:gd name="connsiteX30490" fmla="*/ 2344001 w 12207421"/>
              <a:gd name="connsiteY30490" fmla="*/ 819241 h 6933129"/>
              <a:gd name="connsiteX30491" fmla="*/ 2353877 w 12207421"/>
              <a:gd name="connsiteY30491" fmla="*/ 817830 h 6933129"/>
              <a:gd name="connsiteX30492" fmla="*/ 2423716 w 12207421"/>
              <a:gd name="connsiteY30492" fmla="*/ 871445 h 6933129"/>
              <a:gd name="connsiteX30493" fmla="*/ 2446995 w 12207421"/>
              <a:gd name="connsiteY30493" fmla="*/ 819947 h 6933129"/>
              <a:gd name="connsiteX30494" fmla="*/ 2456166 w 12207421"/>
              <a:gd name="connsiteY30494" fmla="*/ 816419 h 6933129"/>
              <a:gd name="connsiteX30495" fmla="*/ 11313721 w 12207421"/>
              <a:gd name="connsiteY30495" fmla="*/ 814039 h 6933129"/>
              <a:gd name="connsiteX30496" fmla="*/ 11321481 w 12207421"/>
              <a:gd name="connsiteY30496" fmla="*/ 820388 h 6933129"/>
              <a:gd name="connsiteX30497" fmla="*/ 11315132 w 12207421"/>
              <a:gd name="connsiteY30497" fmla="*/ 828146 h 6933129"/>
              <a:gd name="connsiteX30498" fmla="*/ 10795926 w 12207421"/>
              <a:gd name="connsiteY30498" fmla="*/ 860597 h 6933129"/>
              <a:gd name="connsiteX30499" fmla="*/ 10795220 w 12207421"/>
              <a:gd name="connsiteY30499" fmla="*/ 860597 h 6933129"/>
              <a:gd name="connsiteX30500" fmla="*/ 10788166 w 12207421"/>
              <a:gd name="connsiteY30500" fmla="*/ 854248 h 6933129"/>
              <a:gd name="connsiteX30501" fmla="*/ 10794515 w 12207421"/>
              <a:gd name="connsiteY30501" fmla="*/ 846488 h 6933129"/>
              <a:gd name="connsiteX30502" fmla="*/ 10010402 w 12207421"/>
              <a:gd name="connsiteY30502" fmla="*/ 810660 h 6933129"/>
              <a:gd name="connsiteX30503" fmla="*/ 10018162 w 12207421"/>
              <a:gd name="connsiteY30503" fmla="*/ 817009 h 6933129"/>
              <a:gd name="connsiteX30504" fmla="*/ 10022394 w 12207421"/>
              <a:gd name="connsiteY30504" fmla="*/ 888965 h 6933129"/>
              <a:gd name="connsiteX30505" fmla="*/ 10015340 w 12207421"/>
              <a:gd name="connsiteY30505" fmla="*/ 896725 h 6933129"/>
              <a:gd name="connsiteX30506" fmla="*/ 10008285 w 12207421"/>
              <a:gd name="connsiteY30506" fmla="*/ 890376 h 6933129"/>
              <a:gd name="connsiteX30507" fmla="*/ 10004052 w 12207421"/>
              <a:gd name="connsiteY30507" fmla="*/ 818420 h 6933129"/>
              <a:gd name="connsiteX30508" fmla="*/ 10010402 w 12207421"/>
              <a:gd name="connsiteY30508" fmla="*/ 810660 h 6933129"/>
              <a:gd name="connsiteX30509" fmla="*/ 764539 w 12207421"/>
              <a:gd name="connsiteY30509" fmla="*/ 808650 h 6933129"/>
              <a:gd name="connsiteX30510" fmla="*/ 772299 w 12207421"/>
              <a:gd name="connsiteY30510" fmla="*/ 814999 h 6933129"/>
              <a:gd name="connsiteX30511" fmla="*/ 765950 w 12207421"/>
              <a:gd name="connsiteY30511" fmla="*/ 822758 h 6933129"/>
              <a:gd name="connsiteX30512" fmla="*/ 246744 w 12207421"/>
              <a:gd name="connsiteY30512" fmla="*/ 855209 h 6933129"/>
              <a:gd name="connsiteX30513" fmla="*/ 246038 w 12207421"/>
              <a:gd name="connsiteY30513" fmla="*/ 855209 h 6933129"/>
              <a:gd name="connsiteX30514" fmla="*/ 238984 w 12207421"/>
              <a:gd name="connsiteY30514" fmla="*/ 848861 h 6933129"/>
              <a:gd name="connsiteX30515" fmla="*/ 245333 w 12207421"/>
              <a:gd name="connsiteY30515" fmla="*/ 841100 h 6933129"/>
              <a:gd name="connsiteX30516" fmla="*/ 7851046 w 12207421"/>
              <a:gd name="connsiteY30516" fmla="*/ 804327 h 6933129"/>
              <a:gd name="connsiteX30517" fmla="*/ 7889139 w 12207421"/>
              <a:gd name="connsiteY30517" fmla="*/ 806443 h 6933129"/>
              <a:gd name="connsiteX30518" fmla="*/ 7895488 w 12207421"/>
              <a:gd name="connsiteY30518" fmla="*/ 814203 h 6933129"/>
              <a:gd name="connsiteX30519" fmla="*/ 7888434 w 12207421"/>
              <a:gd name="connsiteY30519" fmla="*/ 820552 h 6933129"/>
              <a:gd name="connsiteX30520" fmla="*/ 7887729 w 12207421"/>
              <a:gd name="connsiteY30520" fmla="*/ 820552 h 6933129"/>
              <a:gd name="connsiteX30521" fmla="*/ 7849635 w 12207421"/>
              <a:gd name="connsiteY30521" fmla="*/ 818437 h 6933129"/>
              <a:gd name="connsiteX30522" fmla="*/ 7843286 w 12207421"/>
              <a:gd name="connsiteY30522" fmla="*/ 810676 h 6933129"/>
              <a:gd name="connsiteX30523" fmla="*/ 7851046 w 12207421"/>
              <a:gd name="connsiteY30523" fmla="*/ 804327 h 6933129"/>
              <a:gd name="connsiteX30524" fmla="*/ 5983056 w 12207421"/>
              <a:gd name="connsiteY30524" fmla="*/ 801495 h 6933129"/>
              <a:gd name="connsiteX30525" fmla="*/ 5986583 w 12207421"/>
              <a:gd name="connsiteY30525" fmla="*/ 810666 h 6933129"/>
              <a:gd name="connsiteX30526" fmla="*/ 5970358 w 12207421"/>
              <a:gd name="connsiteY30526" fmla="*/ 849466 h 6933129"/>
              <a:gd name="connsiteX30527" fmla="*/ 5996459 w 12207421"/>
              <a:gd name="connsiteY30527" fmla="*/ 871335 h 6933129"/>
              <a:gd name="connsiteX30528" fmla="*/ 5997165 w 12207421"/>
              <a:gd name="connsiteY30528" fmla="*/ 881212 h 6933129"/>
              <a:gd name="connsiteX30529" fmla="*/ 5991522 w 12207421"/>
              <a:gd name="connsiteY30529" fmla="*/ 884034 h 6933129"/>
              <a:gd name="connsiteX30530" fmla="*/ 5987289 w 12207421"/>
              <a:gd name="connsiteY30530" fmla="*/ 882623 h 6933129"/>
              <a:gd name="connsiteX30531" fmla="*/ 5964715 w 12207421"/>
              <a:gd name="connsiteY30531" fmla="*/ 863575 h 6933129"/>
              <a:gd name="connsiteX30532" fmla="*/ 5947079 w 12207421"/>
              <a:gd name="connsiteY30532" fmla="*/ 903786 h 6933129"/>
              <a:gd name="connsiteX30533" fmla="*/ 5940730 w 12207421"/>
              <a:gd name="connsiteY30533" fmla="*/ 908019 h 6933129"/>
              <a:gd name="connsiteX30534" fmla="*/ 5937908 w 12207421"/>
              <a:gd name="connsiteY30534" fmla="*/ 907314 h 6933129"/>
              <a:gd name="connsiteX30535" fmla="*/ 5934381 w 12207421"/>
              <a:gd name="connsiteY30535" fmla="*/ 898143 h 6933129"/>
              <a:gd name="connsiteX30536" fmla="*/ 5953429 w 12207421"/>
              <a:gd name="connsiteY30536" fmla="*/ 853699 h 6933129"/>
              <a:gd name="connsiteX30537" fmla="*/ 5916745 w 12207421"/>
              <a:gd name="connsiteY30537" fmla="*/ 822659 h 6933129"/>
              <a:gd name="connsiteX30538" fmla="*/ 5916039 w 12207421"/>
              <a:gd name="connsiteY30538" fmla="*/ 812783 h 6933129"/>
              <a:gd name="connsiteX30539" fmla="*/ 5925915 w 12207421"/>
              <a:gd name="connsiteY30539" fmla="*/ 812077 h 6933129"/>
              <a:gd name="connsiteX30540" fmla="*/ 5959071 w 12207421"/>
              <a:gd name="connsiteY30540" fmla="*/ 839590 h 6933129"/>
              <a:gd name="connsiteX30541" fmla="*/ 5973885 w 12207421"/>
              <a:gd name="connsiteY30541" fmla="*/ 805023 h 6933129"/>
              <a:gd name="connsiteX30542" fmla="*/ 5983056 w 12207421"/>
              <a:gd name="connsiteY30542" fmla="*/ 801495 h 6933129"/>
              <a:gd name="connsiteX30543" fmla="*/ 5112859 w 12207421"/>
              <a:gd name="connsiteY30543" fmla="*/ 785375 h 6933129"/>
              <a:gd name="connsiteX30544" fmla="*/ 5134022 w 12207421"/>
              <a:gd name="connsiteY30544" fmla="*/ 800895 h 6933129"/>
              <a:gd name="connsiteX30545" fmla="*/ 5131906 w 12207421"/>
              <a:gd name="connsiteY30545" fmla="*/ 824880 h 6933129"/>
              <a:gd name="connsiteX30546" fmla="*/ 5127673 w 12207421"/>
              <a:gd name="connsiteY30546" fmla="*/ 831229 h 6933129"/>
              <a:gd name="connsiteX30547" fmla="*/ 5132611 w 12207421"/>
              <a:gd name="connsiteY30547" fmla="*/ 836167 h 6933129"/>
              <a:gd name="connsiteX30548" fmla="*/ 5140371 w 12207421"/>
              <a:gd name="connsiteY30548" fmla="*/ 860153 h 6933129"/>
              <a:gd name="connsiteX30549" fmla="*/ 5126968 w 12207421"/>
              <a:gd name="connsiteY30549" fmla="*/ 881317 h 6933129"/>
              <a:gd name="connsiteX30550" fmla="*/ 5109332 w 12207421"/>
              <a:gd name="connsiteY30550" fmla="*/ 886960 h 6933129"/>
              <a:gd name="connsiteX30551" fmla="*/ 5101571 w 12207421"/>
              <a:gd name="connsiteY30551" fmla="*/ 886256 h 6933129"/>
              <a:gd name="connsiteX30552" fmla="*/ 5096633 w 12207421"/>
              <a:gd name="connsiteY30552" fmla="*/ 877789 h 6933129"/>
              <a:gd name="connsiteX30553" fmla="*/ 5105099 w 12207421"/>
              <a:gd name="connsiteY30553" fmla="*/ 872851 h 6933129"/>
              <a:gd name="connsiteX30554" fmla="*/ 5118502 w 12207421"/>
              <a:gd name="connsiteY30554" fmla="*/ 870030 h 6933129"/>
              <a:gd name="connsiteX30555" fmla="*/ 5126262 w 12207421"/>
              <a:gd name="connsiteY30555" fmla="*/ 858742 h 6933129"/>
              <a:gd name="connsiteX30556" fmla="*/ 5122029 w 12207421"/>
              <a:gd name="connsiteY30556" fmla="*/ 846044 h 6933129"/>
              <a:gd name="connsiteX30557" fmla="*/ 5110037 w 12207421"/>
              <a:gd name="connsiteY30557" fmla="*/ 840400 h 6933129"/>
              <a:gd name="connsiteX30558" fmla="*/ 5102982 w 12207421"/>
              <a:gd name="connsiteY30558" fmla="*/ 834051 h 6933129"/>
              <a:gd name="connsiteX30559" fmla="*/ 5109332 w 12207421"/>
              <a:gd name="connsiteY30559" fmla="*/ 826291 h 6933129"/>
              <a:gd name="connsiteX30560" fmla="*/ 5119913 w 12207421"/>
              <a:gd name="connsiteY30560" fmla="*/ 818531 h 6933129"/>
              <a:gd name="connsiteX30561" fmla="*/ 5121324 w 12207421"/>
              <a:gd name="connsiteY30561" fmla="*/ 805833 h 6933129"/>
              <a:gd name="connsiteX30562" fmla="*/ 5110742 w 12207421"/>
              <a:gd name="connsiteY30562" fmla="*/ 798779 h 6933129"/>
              <a:gd name="connsiteX30563" fmla="*/ 5098044 w 12207421"/>
              <a:gd name="connsiteY30563" fmla="*/ 802306 h 6933129"/>
              <a:gd name="connsiteX30564" fmla="*/ 5088167 w 12207421"/>
              <a:gd name="connsiteY30564" fmla="*/ 802306 h 6933129"/>
              <a:gd name="connsiteX30565" fmla="*/ 5088167 w 12207421"/>
              <a:gd name="connsiteY30565" fmla="*/ 792430 h 6933129"/>
              <a:gd name="connsiteX30566" fmla="*/ 5112859 w 12207421"/>
              <a:gd name="connsiteY30566" fmla="*/ 785375 h 6933129"/>
              <a:gd name="connsiteX30567" fmla="*/ 12057256 w 12207421"/>
              <a:gd name="connsiteY30567" fmla="*/ 782294 h 6933129"/>
              <a:gd name="connsiteX30568" fmla="*/ 12064311 w 12207421"/>
              <a:gd name="connsiteY30568" fmla="*/ 789348 h 6933129"/>
              <a:gd name="connsiteX30569" fmla="*/ 12064311 w 12207421"/>
              <a:gd name="connsiteY30569" fmla="*/ 814039 h 6933129"/>
              <a:gd name="connsiteX30570" fmla="*/ 12086180 w 12207421"/>
              <a:gd name="connsiteY30570" fmla="*/ 811217 h 6933129"/>
              <a:gd name="connsiteX30571" fmla="*/ 12093939 w 12207421"/>
              <a:gd name="connsiteY30571" fmla="*/ 817566 h 6933129"/>
              <a:gd name="connsiteX30572" fmla="*/ 12087590 w 12207421"/>
              <a:gd name="connsiteY30572" fmla="*/ 825326 h 6933129"/>
              <a:gd name="connsiteX30573" fmla="*/ 12064311 w 12207421"/>
              <a:gd name="connsiteY30573" fmla="*/ 828147 h 6933129"/>
              <a:gd name="connsiteX30574" fmla="*/ 12064311 w 12207421"/>
              <a:gd name="connsiteY30574" fmla="*/ 840141 h 6933129"/>
              <a:gd name="connsiteX30575" fmla="*/ 12057256 w 12207421"/>
              <a:gd name="connsiteY30575" fmla="*/ 847194 h 6933129"/>
              <a:gd name="connsiteX30576" fmla="*/ 12050201 w 12207421"/>
              <a:gd name="connsiteY30576" fmla="*/ 840141 h 6933129"/>
              <a:gd name="connsiteX30577" fmla="*/ 12050201 w 12207421"/>
              <a:gd name="connsiteY30577" fmla="*/ 829558 h 6933129"/>
              <a:gd name="connsiteX30578" fmla="*/ 12030449 w 12207421"/>
              <a:gd name="connsiteY30578" fmla="*/ 831675 h 6933129"/>
              <a:gd name="connsiteX30579" fmla="*/ 12029743 w 12207421"/>
              <a:gd name="connsiteY30579" fmla="*/ 831675 h 6933129"/>
              <a:gd name="connsiteX30580" fmla="*/ 12022689 w 12207421"/>
              <a:gd name="connsiteY30580" fmla="*/ 825326 h 6933129"/>
              <a:gd name="connsiteX30581" fmla="*/ 12029038 w 12207421"/>
              <a:gd name="connsiteY30581" fmla="*/ 817566 h 6933129"/>
              <a:gd name="connsiteX30582" fmla="*/ 12050201 w 12207421"/>
              <a:gd name="connsiteY30582" fmla="*/ 815450 h 6933129"/>
              <a:gd name="connsiteX30583" fmla="*/ 12050201 w 12207421"/>
              <a:gd name="connsiteY30583" fmla="*/ 789348 h 6933129"/>
              <a:gd name="connsiteX30584" fmla="*/ 12057256 w 12207421"/>
              <a:gd name="connsiteY30584" fmla="*/ 782294 h 6933129"/>
              <a:gd name="connsiteX30585" fmla="*/ 1508099 w 12207421"/>
              <a:gd name="connsiteY30585" fmla="*/ 776915 h 6933129"/>
              <a:gd name="connsiteX30586" fmla="*/ 1515155 w 12207421"/>
              <a:gd name="connsiteY30586" fmla="*/ 783969 h 6933129"/>
              <a:gd name="connsiteX30587" fmla="*/ 1515155 w 12207421"/>
              <a:gd name="connsiteY30587" fmla="*/ 808660 h 6933129"/>
              <a:gd name="connsiteX30588" fmla="*/ 1537024 w 12207421"/>
              <a:gd name="connsiteY30588" fmla="*/ 805838 h 6933129"/>
              <a:gd name="connsiteX30589" fmla="*/ 1544784 w 12207421"/>
              <a:gd name="connsiteY30589" fmla="*/ 812187 h 6933129"/>
              <a:gd name="connsiteX30590" fmla="*/ 1538434 w 12207421"/>
              <a:gd name="connsiteY30590" fmla="*/ 819948 h 6933129"/>
              <a:gd name="connsiteX30591" fmla="*/ 1515155 w 12207421"/>
              <a:gd name="connsiteY30591" fmla="*/ 822768 h 6933129"/>
              <a:gd name="connsiteX30592" fmla="*/ 1515155 w 12207421"/>
              <a:gd name="connsiteY30592" fmla="*/ 834761 h 6933129"/>
              <a:gd name="connsiteX30593" fmla="*/ 1508099 w 12207421"/>
              <a:gd name="connsiteY30593" fmla="*/ 841815 h 6933129"/>
              <a:gd name="connsiteX30594" fmla="*/ 1501044 w 12207421"/>
              <a:gd name="connsiteY30594" fmla="*/ 834761 h 6933129"/>
              <a:gd name="connsiteX30595" fmla="*/ 1501044 w 12207421"/>
              <a:gd name="connsiteY30595" fmla="*/ 824179 h 6933129"/>
              <a:gd name="connsiteX30596" fmla="*/ 1481292 w 12207421"/>
              <a:gd name="connsiteY30596" fmla="*/ 826296 h 6933129"/>
              <a:gd name="connsiteX30597" fmla="*/ 1480586 w 12207421"/>
              <a:gd name="connsiteY30597" fmla="*/ 826296 h 6933129"/>
              <a:gd name="connsiteX30598" fmla="*/ 1473531 w 12207421"/>
              <a:gd name="connsiteY30598" fmla="*/ 819948 h 6933129"/>
              <a:gd name="connsiteX30599" fmla="*/ 1479880 w 12207421"/>
              <a:gd name="connsiteY30599" fmla="*/ 812187 h 6933129"/>
              <a:gd name="connsiteX30600" fmla="*/ 1501044 w 12207421"/>
              <a:gd name="connsiteY30600" fmla="*/ 810072 h 6933129"/>
              <a:gd name="connsiteX30601" fmla="*/ 1501044 w 12207421"/>
              <a:gd name="connsiteY30601" fmla="*/ 783969 h 6933129"/>
              <a:gd name="connsiteX30602" fmla="*/ 1508099 w 12207421"/>
              <a:gd name="connsiteY30602" fmla="*/ 776915 h 6933129"/>
              <a:gd name="connsiteX30603" fmla="*/ 2845570 w 12207421"/>
              <a:gd name="connsiteY30603" fmla="*/ 775503 h 6933129"/>
              <a:gd name="connsiteX30604" fmla="*/ 2848392 w 12207421"/>
              <a:gd name="connsiteY30604" fmla="*/ 785378 h 6933129"/>
              <a:gd name="connsiteX30605" fmla="*/ 2794073 w 12207421"/>
              <a:gd name="connsiteY30605" fmla="*/ 887670 h 6933129"/>
              <a:gd name="connsiteX30606" fmla="*/ 2787724 w 12207421"/>
              <a:gd name="connsiteY30606" fmla="*/ 891197 h 6933129"/>
              <a:gd name="connsiteX30607" fmla="*/ 2784197 w 12207421"/>
              <a:gd name="connsiteY30607" fmla="*/ 890491 h 6933129"/>
              <a:gd name="connsiteX30608" fmla="*/ 2781375 w 12207421"/>
              <a:gd name="connsiteY30608" fmla="*/ 881320 h 6933129"/>
              <a:gd name="connsiteX30609" fmla="*/ 2808182 w 12207421"/>
              <a:gd name="connsiteY30609" fmla="*/ 831233 h 6933129"/>
              <a:gd name="connsiteX30610" fmla="*/ 2756685 w 12207421"/>
              <a:gd name="connsiteY30610" fmla="*/ 798076 h 6933129"/>
              <a:gd name="connsiteX30611" fmla="*/ 2754568 w 12207421"/>
              <a:gd name="connsiteY30611" fmla="*/ 788201 h 6933129"/>
              <a:gd name="connsiteX30612" fmla="*/ 2764444 w 12207421"/>
              <a:gd name="connsiteY30612" fmla="*/ 786085 h 6933129"/>
              <a:gd name="connsiteX30613" fmla="*/ 2814531 w 12207421"/>
              <a:gd name="connsiteY30613" fmla="*/ 818534 h 6933129"/>
              <a:gd name="connsiteX30614" fmla="*/ 2835694 w 12207421"/>
              <a:gd name="connsiteY30614" fmla="*/ 778324 h 6933129"/>
              <a:gd name="connsiteX30615" fmla="*/ 2845570 w 12207421"/>
              <a:gd name="connsiteY30615" fmla="*/ 775503 h 6933129"/>
              <a:gd name="connsiteX30616" fmla="*/ 4938614 w 12207421"/>
              <a:gd name="connsiteY30616" fmla="*/ 773384 h 6933129"/>
              <a:gd name="connsiteX30617" fmla="*/ 4953428 w 12207421"/>
              <a:gd name="connsiteY30617" fmla="*/ 805834 h 6933129"/>
              <a:gd name="connsiteX30618" fmla="*/ 4939320 w 12207421"/>
              <a:gd name="connsiteY30618" fmla="*/ 834758 h 6933129"/>
              <a:gd name="connsiteX30619" fmla="*/ 4938614 w 12207421"/>
              <a:gd name="connsiteY30619" fmla="*/ 836169 h 6933129"/>
              <a:gd name="connsiteX30620" fmla="*/ 4930855 w 12207421"/>
              <a:gd name="connsiteY30620" fmla="*/ 847456 h 6933129"/>
              <a:gd name="connsiteX30621" fmla="*/ 4984468 w 12207421"/>
              <a:gd name="connsiteY30621" fmla="*/ 842517 h 6933129"/>
              <a:gd name="connsiteX30622" fmla="*/ 4992228 w 12207421"/>
              <a:gd name="connsiteY30622" fmla="*/ 848866 h 6933129"/>
              <a:gd name="connsiteX30623" fmla="*/ 4984468 w 12207421"/>
              <a:gd name="connsiteY30623" fmla="*/ 856627 h 6933129"/>
              <a:gd name="connsiteX30624" fmla="*/ 4918862 w 12207421"/>
              <a:gd name="connsiteY30624" fmla="*/ 862271 h 6933129"/>
              <a:gd name="connsiteX30625" fmla="*/ 4918156 w 12207421"/>
              <a:gd name="connsiteY30625" fmla="*/ 862271 h 6933129"/>
              <a:gd name="connsiteX30626" fmla="*/ 4912513 w 12207421"/>
              <a:gd name="connsiteY30626" fmla="*/ 859449 h 6933129"/>
              <a:gd name="connsiteX30627" fmla="*/ 4911102 w 12207421"/>
              <a:gd name="connsiteY30627" fmla="*/ 853100 h 6933129"/>
              <a:gd name="connsiteX30628" fmla="*/ 4925916 w 12207421"/>
              <a:gd name="connsiteY30628" fmla="*/ 826998 h 6933129"/>
              <a:gd name="connsiteX30629" fmla="*/ 4926622 w 12207421"/>
              <a:gd name="connsiteY30629" fmla="*/ 825587 h 6933129"/>
              <a:gd name="connsiteX30630" fmla="*/ 4938614 w 12207421"/>
              <a:gd name="connsiteY30630" fmla="*/ 803012 h 6933129"/>
              <a:gd name="connsiteX30631" fmla="*/ 4931560 w 12207421"/>
              <a:gd name="connsiteY30631" fmla="*/ 786081 h 6933129"/>
              <a:gd name="connsiteX30632" fmla="*/ 4923800 w 12207421"/>
              <a:gd name="connsiteY30632" fmla="*/ 787492 h 6933129"/>
              <a:gd name="connsiteX30633" fmla="*/ 4921684 w 12207421"/>
              <a:gd name="connsiteY30633" fmla="*/ 791725 h 6933129"/>
              <a:gd name="connsiteX30634" fmla="*/ 4916040 w 12207421"/>
              <a:gd name="connsiteY30634" fmla="*/ 799485 h 6933129"/>
              <a:gd name="connsiteX30635" fmla="*/ 4908280 w 12207421"/>
              <a:gd name="connsiteY30635" fmla="*/ 793842 h 6933129"/>
              <a:gd name="connsiteX30636" fmla="*/ 4916040 w 12207421"/>
              <a:gd name="connsiteY30636" fmla="*/ 776205 h 6933129"/>
              <a:gd name="connsiteX30637" fmla="*/ 4938614 w 12207421"/>
              <a:gd name="connsiteY30637" fmla="*/ 773384 h 6933129"/>
              <a:gd name="connsiteX30638" fmla="*/ 3939711 w 12207421"/>
              <a:gd name="connsiteY30638" fmla="*/ 769852 h 6933129"/>
              <a:gd name="connsiteX30639" fmla="*/ 3947470 w 12207421"/>
              <a:gd name="connsiteY30639" fmla="*/ 776200 h 6933129"/>
              <a:gd name="connsiteX30640" fmla="*/ 3941121 w 12207421"/>
              <a:gd name="connsiteY30640" fmla="*/ 783960 h 6933129"/>
              <a:gd name="connsiteX30641" fmla="*/ 3874809 w 12207421"/>
              <a:gd name="connsiteY30641" fmla="*/ 791720 h 6933129"/>
              <a:gd name="connsiteX30642" fmla="*/ 3874103 w 12207421"/>
              <a:gd name="connsiteY30642" fmla="*/ 791720 h 6933129"/>
              <a:gd name="connsiteX30643" fmla="*/ 3867049 w 12207421"/>
              <a:gd name="connsiteY30643" fmla="*/ 785370 h 6933129"/>
              <a:gd name="connsiteX30644" fmla="*/ 3873398 w 12207421"/>
              <a:gd name="connsiteY30644" fmla="*/ 777611 h 6933129"/>
              <a:gd name="connsiteX30645" fmla="*/ 1782523 w 12207421"/>
              <a:gd name="connsiteY30645" fmla="*/ 767746 h 6933129"/>
              <a:gd name="connsiteX30646" fmla="*/ 1790284 w 12207421"/>
              <a:gd name="connsiteY30646" fmla="*/ 774095 h 6933129"/>
              <a:gd name="connsiteX30647" fmla="*/ 1794516 w 12207421"/>
              <a:gd name="connsiteY30647" fmla="*/ 849578 h 6933129"/>
              <a:gd name="connsiteX30648" fmla="*/ 1787462 w 12207421"/>
              <a:gd name="connsiteY30648" fmla="*/ 857338 h 6933129"/>
              <a:gd name="connsiteX30649" fmla="*/ 1780408 w 12207421"/>
              <a:gd name="connsiteY30649" fmla="*/ 850989 h 6933129"/>
              <a:gd name="connsiteX30650" fmla="*/ 1776174 w 12207421"/>
              <a:gd name="connsiteY30650" fmla="*/ 775506 h 6933129"/>
              <a:gd name="connsiteX30651" fmla="*/ 1782523 w 12207421"/>
              <a:gd name="connsiteY30651" fmla="*/ 767746 h 6933129"/>
              <a:gd name="connsiteX30652" fmla="*/ 6681465 w 12207421"/>
              <a:gd name="connsiteY30652" fmla="*/ 764822 h 6933129"/>
              <a:gd name="connsiteX30653" fmla="*/ 6686403 w 12207421"/>
              <a:gd name="connsiteY30653" fmla="*/ 773289 h 6933129"/>
              <a:gd name="connsiteX30654" fmla="*/ 6680054 w 12207421"/>
              <a:gd name="connsiteY30654" fmla="*/ 800802 h 6933129"/>
              <a:gd name="connsiteX30655" fmla="*/ 6673000 w 12207421"/>
              <a:gd name="connsiteY30655" fmla="*/ 806446 h 6933129"/>
              <a:gd name="connsiteX30656" fmla="*/ 6671589 w 12207421"/>
              <a:gd name="connsiteY30656" fmla="*/ 806446 h 6933129"/>
              <a:gd name="connsiteX30657" fmla="*/ 6666651 w 12207421"/>
              <a:gd name="connsiteY30657" fmla="*/ 797980 h 6933129"/>
              <a:gd name="connsiteX30658" fmla="*/ 6673000 w 12207421"/>
              <a:gd name="connsiteY30658" fmla="*/ 770467 h 6933129"/>
              <a:gd name="connsiteX30659" fmla="*/ 6681465 w 12207421"/>
              <a:gd name="connsiteY30659" fmla="*/ 764822 h 6933129"/>
              <a:gd name="connsiteX30660" fmla="*/ 2486500 w 12207421"/>
              <a:gd name="connsiteY30660" fmla="*/ 763511 h 6933129"/>
              <a:gd name="connsiteX30661" fmla="*/ 2507664 w 12207421"/>
              <a:gd name="connsiteY30661" fmla="*/ 770566 h 6933129"/>
              <a:gd name="connsiteX30662" fmla="*/ 2516130 w 12207421"/>
              <a:gd name="connsiteY30662" fmla="*/ 805133 h 6933129"/>
              <a:gd name="connsiteX30663" fmla="*/ 2508370 w 12207421"/>
              <a:gd name="connsiteY30663" fmla="*/ 822769 h 6933129"/>
              <a:gd name="connsiteX30664" fmla="*/ 2540820 w 12207421"/>
              <a:gd name="connsiteY30664" fmla="*/ 824180 h 6933129"/>
              <a:gd name="connsiteX30665" fmla="*/ 2547169 w 12207421"/>
              <a:gd name="connsiteY30665" fmla="*/ 831234 h 6933129"/>
              <a:gd name="connsiteX30666" fmla="*/ 2540114 w 12207421"/>
              <a:gd name="connsiteY30666" fmla="*/ 837583 h 6933129"/>
              <a:gd name="connsiteX30667" fmla="*/ 2539409 w 12207421"/>
              <a:gd name="connsiteY30667" fmla="*/ 837583 h 6933129"/>
              <a:gd name="connsiteX30668" fmla="*/ 2494260 w 12207421"/>
              <a:gd name="connsiteY30668" fmla="*/ 835467 h 6933129"/>
              <a:gd name="connsiteX30669" fmla="*/ 2488616 w 12207421"/>
              <a:gd name="connsiteY30669" fmla="*/ 831234 h 6933129"/>
              <a:gd name="connsiteX30670" fmla="*/ 2489322 w 12207421"/>
              <a:gd name="connsiteY30670" fmla="*/ 824180 h 6933129"/>
              <a:gd name="connsiteX30671" fmla="*/ 2502021 w 12207421"/>
              <a:gd name="connsiteY30671" fmla="*/ 800899 h 6933129"/>
              <a:gd name="connsiteX30672" fmla="*/ 2497788 w 12207421"/>
              <a:gd name="connsiteY30672" fmla="*/ 780441 h 6933129"/>
              <a:gd name="connsiteX30673" fmla="*/ 2488616 w 12207421"/>
              <a:gd name="connsiteY30673" fmla="*/ 777620 h 6933129"/>
              <a:gd name="connsiteX30674" fmla="*/ 2482973 w 12207421"/>
              <a:gd name="connsiteY30674" fmla="*/ 780441 h 6933129"/>
              <a:gd name="connsiteX30675" fmla="*/ 2473097 w 12207421"/>
              <a:gd name="connsiteY30675" fmla="*/ 782558 h 6933129"/>
              <a:gd name="connsiteX30676" fmla="*/ 2470980 w 12207421"/>
              <a:gd name="connsiteY30676" fmla="*/ 772684 h 6933129"/>
              <a:gd name="connsiteX30677" fmla="*/ 2486500 w 12207421"/>
              <a:gd name="connsiteY30677" fmla="*/ 763511 h 6933129"/>
              <a:gd name="connsiteX30678" fmla="*/ 11975247 w 12207421"/>
              <a:gd name="connsiteY30678" fmla="*/ 761131 h 6933129"/>
              <a:gd name="connsiteX30679" fmla="*/ 11984594 w 12207421"/>
              <a:gd name="connsiteY30679" fmla="*/ 763247 h 6933129"/>
              <a:gd name="connsiteX30680" fmla="*/ 11990943 w 12207421"/>
              <a:gd name="connsiteY30680" fmla="*/ 783705 h 6933129"/>
              <a:gd name="connsiteX30681" fmla="*/ 11988827 w 12207421"/>
              <a:gd name="connsiteY30681" fmla="*/ 847195 h 6933129"/>
              <a:gd name="connsiteX30682" fmla="*/ 11990238 w 12207421"/>
              <a:gd name="connsiteY30682" fmla="*/ 847901 h 6933129"/>
              <a:gd name="connsiteX30683" fmla="*/ 11992354 w 12207421"/>
              <a:gd name="connsiteY30683" fmla="*/ 857777 h 6933129"/>
              <a:gd name="connsiteX30684" fmla="*/ 11987416 w 12207421"/>
              <a:gd name="connsiteY30684" fmla="*/ 866242 h 6933129"/>
              <a:gd name="connsiteX30685" fmla="*/ 11981067 w 12207421"/>
              <a:gd name="connsiteY30685" fmla="*/ 869771 h 6933129"/>
              <a:gd name="connsiteX30686" fmla="*/ 11978951 w 12207421"/>
              <a:gd name="connsiteY30686" fmla="*/ 869771 h 6933129"/>
              <a:gd name="connsiteX30687" fmla="*/ 11974013 w 12207421"/>
              <a:gd name="connsiteY30687" fmla="*/ 862715 h 6933129"/>
              <a:gd name="connsiteX30688" fmla="*/ 11976834 w 12207421"/>
              <a:gd name="connsiteY30688" fmla="*/ 783705 h 6933129"/>
              <a:gd name="connsiteX30689" fmla="*/ 11976834 w 12207421"/>
              <a:gd name="connsiteY30689" fmla="*/ 779472 h 6933129"/>
              <a:gd name="connsiteX30690" fmla="*/ 11975424 w 12207421"/>
              <a:gd name="connsiteY30690" fmla="*/ 780884 h 6933129"/>
              <a:gd name="connsiteX30691" fmla="*/ 11965547 w 12207421"/>
              <a:gd name="connsiteY30691" fmla="*/ 779472 h 6933129"/>
              <a:gd name="connsiteX30692" fmla="*/ 11966958 w 12207421"/>
              <a:gd name="connsiteY30692" fmla="*/ 765364 h 6933129"/>
              <a:gd name="connsiteX30693" fmla="*/ 11975247 w 12207421"/>
              <a:gd name="connsiteY30693" fmla="*/ 761131 h 6933129"/>
              <a:gd name="connsiteX30694" fmla="*/ 7031373 w 12207421"/>
              <a:gd name="connsiteY30694" fmla="*/ 758473 h 6933129"/>
              <a:gd name="connsiteX30695" fmla="*/ 7036311 w 12207421"/>
              <a:gd name="connsiteY30695" fmla="*/ 767645 h 6933129"/>
              <a:gd name="connsiteX30696" fmla="*/ 7026435 w 12207421"/>
              <a:gd name="connsiteY30696" fmla="*/ 799390 h 6933129"/>
              <a:gd name="connsiteX30697" fmla="*/ 7019381 w 12207421"/>
              <a:gd name="connsiteY30697" fmla="*/ 804328 h 6933129"/>
              <a:gd name="connsiteX30698" fmla="*/ 7017264 w 12207421"/>
              <a:gd name="connsiteY30698" fmla="*/ 804328 h 6933129"/>
              <a:gd name="connsiteX30699" fmla="*/ 7012326 w 12207421"/>
              <a:gd name="connsiteY30699" fmla="*/ 795157 h 6933129"/>
              <a:gd name="connsiteX30700" fmla="*/ 7022203 w 12207421"/>
              <a:gd name="connsiteY30700" fmla="*/ 763411 h 6933129"/>
              <a:gd name="connsiteX30701" fmla="*/ 7031373 w 12207421"/>
              <a:gd name="connsiteY30701" fmla="*/ 758473 h 6933129"/>
              <a:gd name="connsiteX30702" fmla="*/ 11799769 w 12207421"/>
              <a:gd name="connsiteY30702" fmla="*/ 756900 h 6933129"/>
              <a:gd name="connsiteX30703" fmla="*/ 11854089 w 12207421"/>
              <a:gd name="connsiteY30703" fmla="*/ 761837 h 6933129"/>
              <a:gd name="connsiteX30704" fmla="*/ 11859733 w 12207421"/>
              <a:gd name="connsiteY30704" fmla="*/ 765364 h 6933129"/>
              <a:gd name="connsiteX30705" fmla="*/ 11859733 w 12207421"/>
              <a:gd name="connsiteY30705" fmla="*/ 772418 h 6933129"/>
              <a:gd name="connsiteX30706" fmla="*/ 11844919 w 12207421"/>
              <a:gd name="connsiteY30706" fmla="*/ 798520 h 6933129"/>
              <a:gd name="connsiteX30707" fmla="*/ 11858322 w 12207421"/>
              <a:gd name="connsiteY30707" fmla="*/ 797814 h 6933129"/>
              <a:gd name="connsiteX30708" fmla="*/ 11866082 w 12207421"/>
              <a:gd name="connsiteY30708" fmla="*/ 804163 h 6933129"/>
              <a:gd name="connsiteX30709" fmla="*/ 11859733 w 12207421"/>
              <a:gd name="connsiteY30709" fmla="*/ 811924 h 6933129"/>
              <a:gd name="connsiteX30710" fmla="*/ 11837159 w 12207421"/>
              <a:gd name="connsiteY30710" fmla="*/ 813334 h 6933129"/>
              <a:gd name="connsiteX30711" fmla="*/ 11818111 w 12207421"/>
              <a:gd name="connsiteY30711" fmla="*/ 847196 h 6933129"/>
              <a:gd name="connsiteX30712" fmla="*/ 11865376 w 12207421"/>
              <a:gd name="connsiteY30712" fmla="*/ 845080 h 6933129"/>
              <a:gd name="connsiteX30713" fmla="*/ 11872431 w 12207421"/>
              <a:gd name="connsiteY30713" fmla="*/ 851429 h 6933129"/>
              <a:gd name="connsiteX30714" fmla="*/ 11866082 w 12207421"/>
              <a:gd name="connsiteY30714" fmla="*/ 859189 h 6933129"/>
              <a:gd name="connsiteX30715" fmla="*/ 11806118 w 12207421"/>
              <a:gd name="connsiteY30715" fmla="*/ 862010 h 6933129"/>
              <a:gd name="connsiteX30716" fmla="*/ 11805413 w 12207421"/>
              <a:gd name="connsiteY30716" fmla="*/ 862010 h 6933129"/>
              <a:gd name="connsiteX30717" fmla="*/ 11799064 w 12207421"/>
              <a:gd name="connsiteY30717" fmla="*/ 858483 h 6933129"/>
              <a:gd name="connsiteX30718" fmla="*/ 11799769 w 12207421"/>
              <a:gd name="connsiteY30718" fmla="*/ 851429 h 6933129"/>
              <a:gd name="connsiteX30719" fmla="*/ 11820227 w 12207421"/>
              <a:gd name="connsiteY30719" fmla="*/ 814745 h 6933129"/>
              <a:gd name="connsiteX30720" fmla="*/ 11800475 w 12207421"/>
              <a:gd name="connsiteY30720" fmla="*/ 816157 h 6933129"/>
              <a:gd name="connsiteX30721" fmla="*/ 11799769 w 12207421"/>
              <a:gd name="connsiteY30721" fmla="*/ 816157 h 6933129"/>
              <a:gd name="connsiteX30722" fmla="*/ 11792715 w 12207421"/>
              <a:gd name="connsiteY30722" fmla="*/ 809809 h 6933129"/>
              <a:gd name="connsiteX30723" fmla="*/ 11799064 w 12207421"/>
              <a:gd name="connsiteY30723" fmla="*/ 802047 h 6933129"/>
              <a:gd name="connsiteX30724" fmla="*/ 11827987 w 12207421"/>
              <a:gd name="connsiteY30724" fmla="*/ 799932 h 6933129"/>
              <a:gd name="connsiteX30725" fmla="*/ 11842097 w 12207421"/>
              <a:gd name="connsiteY30725" fmla="*/ 775240 h 6933129"/>
              <a:gd name="connsiteX30726" fmla="*/ 11798359 w 12207421"/>
              <a:gd name="connsiteY30726" fmla="*/ 771007 h 6933129"/>
              <a:gd name="connsiteX30727" fmla="*/ 11792010 w 12207421"/>
              <a:gd name="connsiteY30727" fmla="*/ 763249 h 6933129"/>
              <a:gd name="connsiteX30728" fmla="*/ 11799769 w 12207421"/>
              <a:gd name="connsiteY30728" fmla="*/ 756900 h 6933129"/>
              <a:gd name="connsiteX30729" fmla="*/ 1426087 w 12207421"/>
              <a:gd name="connsiteY30729" fmla="*/ 755752 h 6933129"/>
              <a:gd name="connsiteX30730" fmla="*/ 1435435 w 12207421"/>
              <a:gd name="connsiteY30730" fmla="*/ 757867 h 6933129"/>
              <a:gd name="connsiteX30731" fmla="*/ 1441784 w 12207421"/>
              <a:gd name="connsiteY30731" fmla="*/ 778326 h 6933129"/>
              <a:gd name="connsiteX30732" fmla="*/ 1439670 w 12207421"/>
              <a:gd name="connsiteY30732" fmla="*/ 841816 h 6933129"/>
              <a:gd name="connsiteX30733" fmla="*/ 1441080 w 12207421"/>
              <a:gd name="connsiteY30733" fmla="*/ 842522 h 6933129"/>
              <a:gd name="connsiteX30734" fmla="*/ 1443196 w 12207421"/>
              <a:gd name="connsiteY30734" fmla="*/ 852399 h 6933129"/>
              <a:gd name="connsiteX30735" fmla="*/ 1438257 w 12207421"/>
              <a:gd name="connsiteY30735" fmla="*/ 860864 h 6933129"/>
              <a:gd name="connsiteX30736" fmla="*/ 1431908 w 12207421"/>
              <a:gd name="connsiteY30736" fmla="*/ 864392 h 6933129"/>
              <a:gd name="connsiteX30737" fmla="*/ 1429792 w 12207421"/>
              <a:gd name="connsiteY30737" fmla="*/ 864392 h 6933129"/>
              <a:gd name="connsiteX30738" fmla="*/ 1424854 w 12207421"/>
              <a:gd name="connsiteY30738" fmla="*/ 857337 h 6933129"/>
              <a:gd name="connsiteX30739" fmla="*/ 1427675 w 12207421"/>
              <a:gd name="connsiteY30739" fmla="*/ 778326 h 6933129"/>
              <a:gd name="connsiteX30740" fmla="*/ 1427675 w 12207421"/>
              <a:gd name="connsiteY30740" fmla="*/ 774094 h 6933129"/>
              <a:gd name="connsiteX30741" fmla="*/ 1426265 w 12207421"/>
              <a:gd name="connsiteY30741" fmla="*/ 775505 h 6933129"/>
              <a:gd name="connsiteX30742" fmla="*/ 1416388 w 12207421"/>
              <a:gd name="connsiteY30742" fmla="*/ 774094 h 6933129"/>
              <a:gd name="connsiteX30743" fmla="*/ 1417799 w 12207421"/>
              <a:gd name="connsiteY30743" fmla="*/ 759986 h 6933129"/>
              <a:gd name="connsiteX30744" fmla="*/ 1426087 w 12207421"/>
              <a:gd name="connsiteY30744" fmla="*/ 755752 h 6933129"/>
              <a:gd name="connsiteX30745" fmla="*/ 1250605 w 12207421"/>
              <a:gd name="connsiteY30745" fmla="*/ 751521 h 6933129"/>
              <a:gd name="connsiteX30746" fmla="*/ 1304926 w 12207421"/>
              <a:gd name="connsiteY30746" fmla="*/ 756459 h 6933129"/>
              <a:gd name="connsiteX30747" fmla="*/ 1310571 w 12207421"/>
              <a:gd name="connsiteY30747" fmla="*/ 759986 h 6933129"/>
              <a:gd name="connsiteX30748" fmla="*/ 1310571 w 12207421"/>
              <a:gd name="connsiteY30748" fmla="*/ 767040 h 6933129"/>
              <a:gd name="connsiteX30749" fmla="*/ 1295756 w 12207421"/>
              <a:gd name="connsiteY30749" fmla="*/ 793141 h 6933129"/>
              <a:gd name="connsiteX30750" fmla="*/ 1309160 w 12207421"/>
              <a:gd name="connsiteY30750" fmla="*/ 792436 h 6933129"/>
              <a:gd name="connsiteX30751" fmla="*/ 1316920 w 12207421"/>
              <a:gd name="connsiteY30751" fmla="*/ 798784 h 6933129"/>
              <a:gd name="connsiteX30752" fmla="*/ 1310571 w 12207421"/>
              <a:gd name="connsiteY30752" fmla="*/ 806544 h 6933129"/>
              <a:gd name="connsiteX30753" fmla="*/ 1287996 w 12207421"/>
              <a:gd name="connsiteY30753" fmla="*/ 807956 h 6933129"/>
              <a:gd name="connsiteX30754" fmla="*/ 1268948 w 12207421"/>
              <a:gd name="connsiteY30754" fmla="*/ 841818 h 6933129"/>
              <a:gd name="connsiteX30755" fmla="*/ 1316214 w 12207421"/>
              <a:gd name="connsiteY30755" fmla="*/ 839701 h 6933129"/>
              <a:gd name="connsiteX30756" fmla="*/ 1323269 w 12207421"/>
              <a:gd name="connsiteY30756" fmla="*/ 846051 h 6933129"/>
              <a:gd name="connsiteX30757" fmla="*/ 1316920 w 12207421"/>
              <a:gd name="connsiteY30757" fmla="*/ 853811 h 6933129"/>
              <a:gd name="connsiteX30758" fmla="*/ 1256954 w 12207421"/>
              <a:gd name="connsiteY30758" fmla="*/ 856632 h 6933129"/>
              <a:gd name="connsiteX30759" fmla="*/ 1256249 w 12207421"/>
              <a:gd name="connsiteY30759" fmla="*/ 856632 h 6933129"/>
              <a:gd name="connsiteX30760" fmla="*/ 1249900 w 12207421"/>
              <a:gd name="connsiteY30760" fmla="*/ 853105 h 6933129"/>
              <a:gd name="connsiteX30761" fmla="*/ 1250605 w 12207421"/>
              <a:gd name="connsiteY30761" fmla="*/ 846051 h 6933129"/>
              <a:gd name="connsiteX30762" fmla="*/ 1271064 w 12207421"/>
              <a:gd name="connsiteY30762" fmla="*/ 809367 h 6933129"/>
              <a:gd name="connsiteX30763" fmla="*/ 1251312 w 12207421"/>
              <a:gd name="connsiteY30763" fmla="*/ 810778 h 6933129"/>
              <a:gd name="connsiteX30764" fmla="*/ 1250605 w 12207421"/>
              <a:gd name="connsiteY30764" fmla="*/ 810778 h 6933129"/>
              <a:gd name="connsiteX30765" fmla="*/ 1243552 w 12207421"/>
              <a:gd name="connsiteY30765" fmla="*/ 804429 h 6933129"/>
              <a:gd name="connsiteX30766" fmla="*/ 1249900 w 12207421"/>
              <a:gd name="connsiteY30766" fmla="*/ 796668 h 6933129"/>
              <a:gd name="connsiteX30767" fmla="*/ 1278825 w 12207421"/>
              <a:gd name="connsiteY30767" fmla="*/ 794553 h 6933129"/>
              <a:gd name="connsiteX30768" fmla="*/ 1292935 w 12207421"/>
              <a:gd name="connsiteY30768" fmla="*/ 769862 h 6933129"/>
              <a:gd name="connsiteX30769" fmla="*/ 1249195 w 12207421"/>
              <a:gd name="connsiteY30769" fmla="*/ 765629 h 6933129"/>
              <a:gd name="connsiteX30770" fmla="*/ 1242846 w 12207421"/>
              <a:gd name="connsiteY30770" fmla="*/ 757869 h 6933129"/>
              <a:gd name="connsiteX30771" fmla="*/ 1250605 w 12207421"/>
              <a:gd name="connsiteY30771" fmla="*/ 751521 h 6933129"/>
              <a:gd name="connsiteX30772" fmla="*/ 7774152 w 12207421"/>
              <a:gd name="connsiteY30772" fmla="*/ 751418 h 6933129"/>
              <a:gd name="connsiteX30773" fmla="*/ 7777680 w 12207421"/>
              <a:gd name="connsiteY30773" fmla="*/ 760589 h 6933129"/>
              <a:gd name="connsiteX30774" fmla="*/ 7702903 w 12207421"/>
              <a:gd name="connsiteY30774" fmla="*/ 923550 h 6933129"/>
              <a:gd name="connsiteX30775" fmla="*/ 7696554 w 12207421"/>
              <a:gd name="connsiteY30775" fmla="*/ 927784 h 6933129"/>
              <a:gd name="connsiteX30776" fmla="*/ 7693732 w 12207421"/>
              <a:gd name="connsiteY30776" fmla="*/ 927077 h 6933129"/>
              <a:gd name="connsiteX30777" fmla="*/ 7690910 w 12207421"/>
              <a:gd name="connsiteY30777" fmla="*/ 917907 h 6933129"/>
              <a:gd name="connsiteX30778" fmla="*/ 7736059 w 12207421"/>
              <a:gd name="connsiteY30778" fmla="*/ 819143 h 6933129"/>
              <a:gd name="connsiteX30779" fmla="*/ 7663398 w 12207421"/>
              <a:gd name="connsiteY30779" fmla="*/ 764116 h 6933129"/>
              <a:gd name="connsiteX30780" fmla="*/ 7661987 w 12207421"/>
              <a:gd name="connsiteY30780" fmla="*/ 754240 h 6933129"/>
              <a:gd name="connsiteX30781" fmla="*/ 7671863 w 12207421"/>
              <a:gd name="connsiteY30781" fmla="*/ 752829 h 6933129"/>
              <a:gd name="connsiteX30782" fmla="*/ 7741702 w 12207421"/>
              <a:gd name="connsiteY30782" fmla="*/ 806444 h 6933129"/>
              <a:gd name="connsiteX30783" fmla="*/ 7764981 w 12207421"/>
              <a:gd name="connsiteY30783" fmla="*/ 754946 h 6933129"/>
              <a:gd name="connsiteX30784" fmla="*/ 7774152 w 12207421"/>
              <a:gd name="connsiteY30784" fmla="*/ 751418 h 6933129"/>
              <a:gd name="connsiteX30785" fmla="*/ 12181413 w 12207421"/>
              <a:gd name="connsiteY30785" fmla="*/ 751255 h 6933129"/>
              <a:gd name="connsiteX30786" fmla="*/ 12206809 w 12207421"/>
              <a:gd name="connsiteY30786" fmla="*/ 762542 h 6933129"/>
              <a:gd name="connsiteX30787" fmla="*/ 12200460 w 12207421"/>
              <a:gd name="connsiteY30787" fmla="*/ 782295 h 6933129"/>
              <a:gd name="connsiteX30788" fmla="*/ 12190584 w 12207421"/>
              <a:gd name="connsiteY30788" fmla="*/ 792171 h 6933129"/>
              <a:gd name="connsiteX30789" fmla="*/ 12197639 w 12207421"/>
              <a:gd name="connsiteY30789" fmla="*/ 791465 h 6933129"/>
              <a:gd name="connsiteX30790" fmla="*/ 12204693 w 12207421"/>
              <a:gd name="connsiteY30790" fmla="*/ 797814 h 6933129"/>
              <a:gd name="connsiteX30791" fmla="*/ 12198344 w 12207421"/>
              <a:gd name="connsiteY30791" fmla="*/ 804869 h 6933129"/>
              <a:gd name="connsiteX30792" fmla="*/ 12175770 w 12207421"/>
              <a:gd name="connsiteY30792" fmla="*/ 806280 h 6933129"/>
              <a:gd name="connsiteX30793" fmla="*/ 12141908 w 12207421"/>
              <a:gd name="connsiteY30793" fmla="*/ 840847 h 6933129"/>
              <a:gd name="connsiteX30794" fmla="*/ 12196228 w 12207421"/>
              <a:gd name="connsiteY30794" fmla="*/ 831676 h 6933129"/>
              <a:gd name="connsiteX30795" fmla="*/ 12204693 w 12207421"/>
              <a:gd name="connsiteY30795" fmla="*/ 837321 h 6933129"/>
              <a:gd name="connsiteX30796" fmla="*/ 12199049 w 12207421"/>
              <a:gd name="connsiteY30796" fmla="*/ 845785 h 6933129"/>
              <a:gd name="connsiteX30797" fmla="*/ 12122861 w 12207421"/>
              <a:gd name="connsiteY30797" fmla="*/ 859189 h 6933129"/>
              <a:gd name="connsiteX30798" fmla="*/ 12121450 w 12207421"/>
              <a:gd name="connsiteY30798" fmla="*/ 859189 h 6933129"/>
              <a:gd name="connsiteX30799" fmla="*/ 12115101 w 12207421"/>
              <a:gd name="connsiteY30799" fmla="*/ 855661 h 6933129"/>
              <a:gd name="connsiteX30800" fmla="*/ 12116512 w 12207421"/>
              <a:gd name="connsiteY30800" fmla="*/ 847196 h 6933129"/>
              <a:gd name="connsiteX30801" fmla="*/ 12154606 w 12207421"/>
              <a:gd name="connsiteY30801" fmla="*/ 807691 h 6933129"/>
              <a:gd name="connsiteX30802" fmla="*/ 12135559 w 12207421"/>
              <a:gd name="connsiteY30802" fmla="*/ 808397 h 6933129"/>
              <a:gd name="connsiteX30803" fmla="*/ 12134853 w 12207421"/>
              <a:gd name="connsiteY30803" fmla="*/ 808397 h 6933129"/>
              <a:gd name="connsiteX30804" fmla="*/ 12127799 w 12207421"/>
              <a:gd name="connsiteY30804" fmla="*/ 802047 h 6933129"/>
              <a:gd name="connsiteX30805" fmla="*/ 12134148 w 12207421"/>
              <a:gd name="connsiteY30805" fmla="*/ 794994 h 6933129"/>
              <a:gd name="connsiteX30806" fmla="*/ 12168010 w 12207421"/>
              <a:gd name="connsiteY30806" fmla="*/ 793582 h 6933129"/>
              <a:gd name="connsiteX30807" fmla="*/ 12188468 w 12207421"/>
              <a:gd name="connsiteY30807" fmla="*/ 773125 h 6933129"/>
              <a:gd name="connsiteX30808" fmla="*/ 12192700 w 12207421"/>
              <a:gd name="connsiteY30808" fmla="*/ 766775 h 6933129"/>
              <a:gd name="connsiteX30809" fmla="*/ 12182824 w 12207421"/>
              <a:gd name="connsiteY30809" fmla="*/ 765364 h 6933129"/>
              <a:gd name="connsiteX30810" fmla="*/ 12127093 w 12207421"/>
              <a:gd name="connsiteY30810" fmla="*/ 772418 h 6933129"/>
              <a:gd name="connsiteX30811" fmla="*/ 12119333 w 12207421"/>
              <a:gd name="connsiteY30811" fmla="*/ 766069 h 6933129"/>
              <a:gd name="connsiteX30812" fmla="*/ 12125682 w 12207421"/>
              <a:gd name="connsiteY30812" fmla="*/ 758310 h 6933129"/>
              <a:gd name="connsiteX30813" fmla="*/ 1632260 w 12207421"/>
              <a:gd name="connsiteY30813" fmla="*/ 745877 h 6933129"/>
              <a:gd name="connsiteX30814" fmla="*/ 1657656 w 12207421"/>
              <a:gd name="connsiteY30814" fmla="*/ 757163 h 6933129"/>
              <a:gd name="connsiteX30815" fmla="*/ 1651307 w 12207421"/>
              <a:gd name="connsiteY30815" fmla="*/ 776916 h 6933129"/>
              <a:gd name="connsiteX30816" fmla="*/ 1641432 w 12207421"/>
              <a:gd name="connsiteY30816" fmla="*/ 786793 h 6933129"/>
              <a:gd name="connsiteX30817" fmla="*/ 1648487 w 12207421"/>
              <a:gd name="connsiteY30817" fmla="*/ 786086 h 6933129"/>
              <a:gd name="connsiteX30818" fmla="*/ 1655541 w 12207421"/>
              <a:gd name="connsiteY30818" fmla="*/ 792436 h 6933129"/>
              <a:gd name="connsiteX30819" fmla="*/ 1649192 w 12207421"/>
              <a:gd name="connsiteY30819" fmla="*/ 799491 h 6933129"/>
              <a:gd name="connsiteX30820" fmla="*/ 1626616 w 12207421"/>
              <a:gd name="connsiteY30820" fmla="*/ 800902 h 6933129"/>
              <a:gd name="connsiteX30821" fmla="*/ 1592754 w 12207421"/>
              <a:gd name="connsiteY30821" fmla="*/ 835468 h 6933129"/>
              <a:gd name="connsiteX30822" fmla="*/ 1647076 w 12207421"/>
              <a:gd name="connsiteY30822" fmla="*/ 826297 h 6933129"/>
              <a:gd name="connsiteX30823" fmla="*/ 1655541 w 12207421"/>
              <a:gd name="connsiteY30823" fmla="*/ 831941 h 6933129"/>
              <a:gd name="connsiteX30824" fmla="*/ 1649896 w 12207421"/>
              <a:gd name="connsiteY30824" fmla="*/ 840406 h 6933129"/>
              <a:gd name="connsiteX30825" fmla="*/ 1573707 w 12207421"/>
              <a:gd name="connsiteY30825" fmla="*/ 853811 h 6933129"/>
              <a:gd name="connsiteX30826" fmla="*/ 1572296 w 12207421"/>
              <a:gd name="connsiteY30826" fmla="*/ 853811 h 6933129"/>
              <a:gd name="connsiteX30827" fmla="*/ 1565946 w 12207421"/>
              <a:gd name="connsiteY30827" fmla="*/ 850283 h 6933129"/>
              <a:gd name="connsiteX30828" fmla="*/ 1567357 w 12207421"/>
              <a:gd name="connsiteY30828" fmla="*/ 841818 h 6933129"/>
              <a:gd name="connsiteX30829" fmla="*/ 1605452 w 12207421"/>
              <a:gd name="connsiteY30829" fmla="*/ 802312 h 6933129"/>
              <a:gd name="connsiteX30830" fmla="*/ 1586405 w 12207421"/>
              <a:gd name="connsiteY30830" fmla="*/ 803018 h 6933129"/>
              <a:gd name="connsiteX30831" fmla="*/ 1585699 w 12207421"/>
              <a:gd name="connsiteY30831" fmla="*/ 803018 h 6933129"/>
              <a:gd name="connsiteX30832" fmla="*/ 1578645 w 12207421"/>
              <a:gd name="connsiteY30832" fmla="*/ 796668 h 6933129"/>
              <a:gd name="connsiteX30833" fmla="*/ 1584993 w 12207421"/>
              <a:gd name="connsiteY30833" fmla="*/ 789614 h 6933129"/>
              <a:gd name="connsiteX30834" fmla="*/ 1618856 w 12207421"/>
              <a:gd name="connsiteY30834" fmla="*/ 788204 h 6933129"/>
              <a:gd name="connsiteX30835" fmla="*/ 1639315 w 12207421"/>
              <a:gd name="connsiteY30835" fmla="*/ 767746 h 6933129"/>
              <a:gd name="connsiteX30836" fmla="*/ 1643547 w 12207421"/>
              <a:gd name="connsiteY30836" fmla="*/ 761397 h 6933129"/>
              <a:gd name="connsiteX30837" fmla="*/ 1633671 w 12207421"/>
              <a:gd name="connsiteY30837" fmla="*/ 759986 h 6933129"/>
              <a:gd name="connsiteX30838" fmla="*/ 1577939 w 12207421"/>
              <a:gd name="connsiteY30838" fmla="*/ 767040 h 6933129"/>
              <a:gd name="connsiteX30839" fmla="*/ 1570179 w 12207421"/>
              <a:gd name="connsiteY30839" fmla="*/ 760690 h 6933129"/>
              <a:gd name="connsiteX30840" fmla="*/ 1576527 w 12207421"/>
              <a:gd name="connsiteY30840" fmla="*/ 752932 h 6933129"/>
              <a:gd name="connsiteX30841" fmla="*/ 1999758 w 12207421"/>
              <a:gd name="connsiteY30841" fmla="*/ 743741 h 6933129"/>
              <a:gd name="connsiteX30842" fmla="*/ 2008223 w 12207421"/>
              <a:gd name="connsiteY30842" fmla="*/ 749384 h 6933129"/>
              <a:gd name="connsiteX30843" fmla="*/ 2035736 w 12207421"/>
              <a:gd name="connsiteY30843" fmla="*/ 822044 h 6933129"/>
              <a:gd name="connsiteX30844" fmla="*/ 2067481 w 12207421"/>
              <a:gd name="connsiteY30844" fmla="*/ 761377 h 6933129"/>
              <a:gd name="connsiteX30845" fmla="*/ 2077357 w 12207421"/>
              <a:gd name="connsiteY30845" fmla="*/ 759260 h 6933129"/>
              <a:gd name="connsiteX30846" fmla="*/ 2079473 w 12207421"/>
              <a:gd name="connsiteY30846" fmla="*/ 769137 h 6933129"/>
              <a:gd name="connsiteX30847" fmla="*/ 2044906 w 12207421"/>
              <a:gd name="connsiteY30847" fmla="*/ 836152 h 6933129"/>
              <a:gd name="connsiteX30848" fmla="*/ 2078768 w 12207421"/>
              <a:gd name="connsiteY30848" fmla="*/ 873542 h 6933129"/>
              <a:gd name="connsiteX30849" fmla="*/ 2092876 w 12207421"/>
              <a:gd name="connsiteY30849" fmla="*/ 900349 h 6933129"/>
              <a:gd name="connsiteX30850" fmla="*/ 2085822 w 12207421"/>
              <a:gd name="connsiteY30850" fmla="*/ 905992 h 6933129"/>
              <a:gd name="connsiteX30851" fmla="*/ 2084411 w 12207421"/>
              <a:gd name="connsiteY30851" fmla="*/ 905992 h 6933129"/>
              <a:gd name="connsiteX30852" fmla="*/ 2078768 w 12207421"/>
              <a:gd name="connsiteY30852" fmla="*/ 897527 h 6933129"/>
              <a:gd name="connsiteX30853" fmla="*/ 2069597 w 12207421"/>
              <a:gd name="connsiteY30853" fmla="*/ 884829 h 6933129"/>
              <a:gd name="connsiteX30854" fmla="*/ 2039263 w 12207421"/>
              <a:gd name="connsiteY30854" fmla="*/ 853083 h 6933129"/>
              <a:gd name="connsiteX30855" fmla="*/ 2027270 w 12207421"/>
              <a:gd name="connsiteY30855" fmla="*/ 909519 h 6933129"/>
              <a:gd name="connsiteX30856" fmla="*/ 2020216 w 12207421"/>
              <a:gd name="connsiteY30856" fmla="*/ 915868 h 6933129"/>
              <a:gd name="connsiteX30857" fmla="*/ 2019511 w 12207421"/>
              <a:gd name="connsiteY30857" fmla="*/ 915868 h 6933129"/>
              <a:gd name="connsiteX30858" fmla="*/ 2013161 w 12207421"/>
              <a:gd name="connsiteY30858" fmla="*/ 908108 h 6933129"/>
              <a:gd name="connsiteX30859" fmla="*/ 2028681 w 12207421"/>
              <a:gd name="connsiteY30859" fmla="*/ 838974 h 6933129"/>
              <a:gd name="connsiteX30860" fmla="*/ 1994115 w 12207421"/>
              <a:gd name="connsiteY30860" fmla="*/ 752206 h 6933129"/>
              <a:gd name="connsiteX30861" fmla="*/ 1999758 w 12207421"/>
              <a:gd name="connsiteY30861" fmla="*/ 743741 h 6933129"/>
              <a:gd name="connsiteX30862" fmla="*/ 6082525 w 12207421"/>
              <a:gd name="connsiteY30862" fmla="*/ 743649 h 6933129"/>
              <a:gd name="connsiteX30863" fmla="*/ 6090285 w 12207421"/>
              <a:gd name="connsiteY30863" fmla="*/ 749998 h 6933129"/>
              <a:gd name="connsiteX30864" fmla="*/ 6083936 w 12207421"/>
              <a:gd name="connsiteY30864" fmla="*/ 757757 h 6933129"/>
              <a:gd name="connsiteX30865" fmla="*/ 5564730 w 12207421"/>
              <a:gd name="connsiteY30865" fmla="*/ 790208 h 6933129"/>
              <a:gd name="connsiteX30866" fmla="*/ 5564024 w 12207421"/>
              <a:gd name="connsiteY30866" fmla="*/ 790208 h 6933129"/>
              <a:gd name="connsiteX30867" fmla="*/ 5556970 w 12207421"/>
              <a:gd name="connsiteY30867" fmla="*/ 783860 h 6933129"/>
              <a:gd name="connsiteX30868" fmla="*/ 5563319 w 12207421"/>
              <a:gd name="connsiteY30868" fmla="*/ 776099 h 6933129"/>
              <a:gd name="connsiteX30869" fmla="*/ 5069122 w 12207421"/>
              <a:gd name="connsiteY30869" fmla="*/ 741638 h 6933129"/>
              <a:gd name="connsiteX30870" fmla="*/ 5158713 w 12207421"/>
              <a:gd name="connsiteY30870" fmla="*/ 750103 h 6933129"/>
              <a:gd name="connsiteX30871" fmla="*/ 5164357 w 12207421"/>
              <a:gd name="connsiteY30871" fmla="*/ 754337 h 6933129"/>
              <a:gd name="connsiteX30872" fmla="*/ 5163651 w 12207421"/>
              <a:gd name="connsiteY30872" fmla="*/ 761390 h 6933129"/>
              <a:gd name="connsiteX30873" fmla="*/ 5160124 w 12207421"/>
              <a:gd name="connsiteY30873" fmla="*/ 767035 h 6933129"/>
              <a:gd name="connsiteX30874" fmla="*/ 5150248 w 12207421"/>
              <a:gd name="connsiteY30874" fmla="*/ 768446 h 6933129"/>
              <a:gd name="connsiteX30875" fmla="*/ 5147426 w 12207421"/>
              <a:gd name="connsiteY30875" fmla="*/ 763506 h 6933129"/>
              <a:gd name="connsiteX30876" fmla="*/ 5074060 w 12207421"/>
              <a:gd name="connsiteY30876" fmla="*/ 756453 h 6933129"/>
              <a:gd name="connsiteX30877" fmla="*/ 5043021 w 12207421"/>
              <a:gd name="connsiteY30877" fmla="*/ 865092 h 6933129"/>
              <a:gd name="connsiteX30878" fmla="*/ 5036672 w 12207421"/>
              <a:gd name="connsiteY30878" fmla="*/ 870030 h 6933129"/>
              <a:gd name="connsiteX30879" fmla="*/ 5035966 w 12207421"/>
              <a:gd name="connsiteY30879" fmla="*/ 870030 h 6933129"/>
              <a:gd name="connsiteX30880" fmla="*/ 5029617 w 12207421"/>
              <a:gd name="connsiteY30880" fmla="*/ 865797 h 6933129"/>
              <a:gd name="connsiteX30881" fmla="*/ 4991523 w 12207421"/>
              <a:gd name="connsiteY30881" fmla="*/ 776204 h 6933129"/>
              <a:gd name="connsiteX30882" fmla="*/ 4995050 w 12207421"/>
              <a:gd name="connsiteY30882" fmla="*/ 767035 h 6933129"/>
              <a:gd name="connsiteX30883" fmla="*/ 5004220 w 12207421"/>
              <a:gd name="connsiteY30883" fmla="*/ 770562 h 6933129"/>
              <a:gd name="connsiteX30884" fmla="*/ 5034555 w 12207421"/>
              <a:gd name="connsiteY30884" fmla="*/ 841811 h 6933129"/>
              <a:gd name="connsiteX30885" fmla="*/ 5061362 w 12207421"/>
              <a:gd name="connsiteY30885" fmla="*/ 746576 h 6933129"/>
              <a:gd name="connsiteX30886" fmla="*/ 5069122 w 12207421"/>
              <a:gd name="connsiteY30886" fmla="*/ 741638 h 6933129"/>
              <a:gd name="connsiteX30887" fmla="*/ 3704797 w 12207421"/>
              <a:gd name="connsiteY30887" fmla="*/ 735284 h 6933129"/>
              <a:gd name="connsiteX30888" fmla="*/ 3714674 w 12207421"/>
              <a:gd name="connsiteY30888" fmla="*/ 737401 h 6933129"/>
              <a:gd name="connsiteX30889" fmla="*/ 3735838 w 12207421"/>
              <a:gd name="connsiteY30889" fmla="*/ 769852 h 6933129"/>
              <a:gd name="connsiteX30890" fmla="*/ 3754179 w 12207421"/>
              <a:gd name="connsiteY30890" fmla="*/ 738106 h 6933129"/>
              <a:gd name="connsiteX30891" fmla="*/ 3764056 w 12207421"/>
              <a:gd name="connsiteY30891" fmla="*/ 735284 h 6933129"/>
              <a:gd name="connsiteX30892" fmla="*/ 3766878 w 12207421"/>
              <a:gd name="connsiteY30892" fmla="*/ 745160 h 6933129"/>
              <a:gd name="connsiteX30893" fmla="*/ 3745009 w 12207421"/>
              <a:gd name="connsiteY30893" fmla="*/ 782549 h 6933129"/>
              <a:gd name="connsiteX30894" fmla="*/ 3772521 w 12207421"/>
              <a:gd name="connsiteY30894" fmla="*/ 824170 h 6933129"/>
              <a:gd name="connsiteX30895" fmla="*/ 3770405 w 12207421"/>
              <a:gd name="connsiteY30895" fmla="*/ 834046 h 6933129"/>
              <a:gd name="connsiteX30896" fmla="*/ 3766878 w 12207421"/>
              <a:gd name="connsiteY30896" fmla="*/ 835457 h 6933129"/>
              <a:gd name="connsiteX30897" fmla="*/ 3761234 w 12207421"/>
              <a:gd name="connsiteY30897" fmla="*/ 831930 h 6933129"/>
              <a:gd name="connsiteX30898" fmla="*/ 3737954 w 12207421"/>
              <a:gd name="connsiteY30898" fmla="*/ 796658 h 6933129"/>
              <a:gd name="connsiteX30899" fmla="*/ 3718201 w 12207421"/>
              <a:gd name="connsiteY30899" fmla="*/ 831224 h 6933129"/>
              <a:gd name="connsiteX30900" fmla="*/ 3711852 w 12207421"/>
              <a:gd name="connsiteY30900" fmla="*/ 834751 h 6933129"/>
              <a:gd name="connsiteX30901" fmla="*/ 3708325 w 12207421"/>
              <a:gd name="connsiteY30901" fmla="*/ 834046 h 6933129"/>
              <a:gd name="connsiteX30902" fmla="*/ 3704797 w 12207421"/>
              <a:gd name="connsiteY30902" fmla="*/ 824875 h 6933129"/>
              <a:gd name="connsiteX30903" fmla="*/ 3728078 w 12207421"/>
              <a:gd name="connsiteY30903" fmla="*/ 783959 h 6933129"/>
              <a:gd name="connsiteX30904" fmla="*/ 3702681 w 12207421"/>
              <a:gd name="connsiteY30904" fmla="*/ 745160 h 6933129"/>
              <a:gd name="connsiteX30905" fmla="*/ 3704797 w 12207421"/>
              <a:gd name="connsiteY30905" fmla="*/ 735284 h 6933129"/>
              <a:gd name="connsiteX30906" fmla="*/ 2706598 w 12207421"/>
              <a:gd name="connsiteY30906" fmla="*/ 726828 h 6933129"/>
              <a:gd name="connsiteX30907" fmla="*/ 2926696 w 12207421"/>
              <a:gd name="connsiteY30907" fmla="*/ 728239 h 6933129"/>
              <a:gd name="connsiteX30908" fmla="*/ 2934456 w 12207421"/>
              <a:gd name="connsiteY30908" fmla="*/ 733882 h 6933129"/>
              <a:gd name="connsiteX30909" fmla="*/ 2928812 w 12207421"/>
              <a:gd name="connsiteY30909" fmla="*/ 741641 h 6933129"/>
              <a:gd name="connsiteX30910" fmla="*/ 2711536 w 12207421"/>
              <a:gd name="connsiteY30910" fmla="*/ 741641 h 6933129"/>
              <a:gd name="connsiteX30911" fmla="*/ 2684024 w 12207421"/>
              <a:gd name="connsiteY30911" fmla="*/ 865096 h 6933129"/>
              <a:gd name="connsiteX30912" fmla="*/ 2679086 w 12207421"/>
              <a:gd name="connsiteY30912" fmla="*/ 870740 h 6933129"/>
              <a:gd name="connsiteX30913" fmla="*/ 2677675 w 12207421"/>
              <a:gd name="connsiteY30913" fmla="*/ 870740 h 6933129"/>
              <a:gd name="connsiteX30914" fmla="*/ 2672032 w 12207421"/>
              <a:gd name="connsiteY30914" fmla="*/ 867918 h 6933129"/>
              <a:gd name="connsiteX30915" fmla="*/ 2609247 w 12207421"/>
              <a:gd name="connsiteY30915" fmla="*/ 793139 h 6933129"/>
              <a:gd name="connsiteX30916" fmla="*/ 2609953 w 12207421"/>
              <a:gd name="connsiteY30916" fmla="*/ 783263 h 6933129"/>
              <a:gd name="connsiteX30917" fmla="*/ 2619829 w 12207421"/>
              <a:gd name="connsiteY30917" fmla="*/ 783969 h 6933129"/>
              <a:gd name="connsiteX30918" fmla="*/ 2673442 w 12207421"/>
              <a:gd name="connsiteY30918" fmla="*/ 847459 h 6933129"/>
              <a:gd name="connsiteX30919" fmla="*/ 2699544 w 12207421"/>
              <a:gd name="connsiteY30919" fmla="*/ 731766 h 6933129"/>
              <a:gd name="connsiteX30920" fmla="*/ 2706598 w 12207421"/>
              <a:gd name="connsiteY30920" fmla="*/ 726828 h 6933129"/>
              <a:gd name="connsiteX30921" fmla="*/ 10430845 w 12207421"/>
              <a:gd name="connsiteY30921" fmla="*/ 720374 h 6933129"/>
              <a:gd name="connsiteX30922" fmla="*/ 10452008 w 12207421"/>
              <a:gd name="connsiteY30922" fmla="*/ 735894 h 6933129"/>
              <a:gd name="connsiteX30923" fmla="*/ 10449892 w 12207421"/>
              <a:gd name="connsiteY30923" fmla="*/ 759879 h 6933129"/>
              <a:gd name="connsiteX30924" fmla="*/ 10445659 w 12207421"/>
              <a:gd name="connsiteY30924" fmla="*/ 766228 h 6933129"/>
              <a:gd name="connsiteX30925" fmla="*/ 10450597 w 12207421"/>
              <a:gd name="connsiteY30925" fmla="*/ 771166 h 6933129"/>
              <a:gd name="connsiteX30926" fmla="*/ 10458357 w 12207421"/>
              <a:gd name="connsiteY30926" fmla="*/ 795152 h 6933129"/>
              <a:gd name="connsiteX30927" fmla="*/ 10444954 w 12207421"/>
              <a:gd name="connsiteY30927" fmla="*/ 816316 h 6933129"/>
              <a:gd name="connsiteX30928" fmla="*/ 10427318 w 12207421"/>
              <a:gd name="connsiteY30928" fmla="*/ 821959 h 6933129"/>
              <a:gd name="connsiteX30929" fmla="*/ 10419557 w 12207421"/>
              <a:gd name="connsiteY30929" fmla="*/ 821255 h 6933129"/>
              <a:gd name="connsiteX30930" fmla="*/ 10414619 w 12207421"/>
              <a:gd name="connsiteY30930" fmla="*/ 812788 h 6933129"/>
              <a:gd name="connsiteX30931" fmla="*/ 10423085 w 12207421"/>
              <a:gd name="connsiteY30931" fmla="*/ 807850 h 6933129"/>
              <a:gd name="connsiteX30932" fmla="*/ 10436488 w 12207421"/>
              <a:gd name="connsiteY30932" fmla="*/ 805029 h 6933129"/>
              <a:gd name="connsiteX30933" fmla="*/ 10444248 w 12207421"/>
              <a:gd name="connsiteY30933" fmla="*/ 793741 h 6933129"/>
              <a:gd name="connsiteX30934" fmla="*/ 10440015 w 12207421"/>
              <a:gd name="connsiteY30934" fmla="*/ 781043 h 6933129"/>
              <a:gd name="connsiteX30935" fmla="*/ 10428023 w 12207421"/>
              <a:gd name="connsiteY30935" fmla="*/ 775399 h 6933129"/>
              <a:gd name="connsiteX30936" fmla="*/ 10420968 w 12207421"/>
              <a:gd name="connsiteY30936" fmla="*/ 769050 h 6933129"/>
              <a:gd name="connsiteX30937" fmla="*/ 10427318 w 12207421"/>
              <a:gd name="connsiteY30937" fmla="*/ 761290 h 6933129"/>
              <a:gd name="connsiteX30938" fmla="*/ 10437899 w 12207421"/>
              <a:gd name="connsiteY30938" fmla="*/ 753530 h 6933129"/>
              <a:gd name="connsiteX30939" fmla="*/ 10439310 w 12207421"/>
              <a:gd name="connsiteY30939" fmla="*/ 740832 h 6933129"/>
              <a:gd name="connsiteX30940" fmla="*/ 10428728 w 12207421"/>
              <a:gd name="connsiteY30940" fmla="*/ 733778 h 6933129"/>
              <a:gd name="connsiteX30941" fmla="*/ 10416030 w 12207421"/>
              <a:gd name="connsiteY30941" fmla="*/ 737305 h 6933129"/>
              <a:gd name="connsiteX30942" fmla="*/ 10406153 w 12207421"/>
              <a:gd name="connsiteY30942" fmla="*/ 737305 h 6933129"/>
              <a:gd name="connsiteX30943" fmla="*/ 10406153 w 12207421"/>
              <a:gd name="connsiteY30943" fmla="*/ 727429 h 6933129"/>
              <a:gd name="connsiteX30944" fmla="*/ 10430845 w 12207421"/>
              <a:gd name="connsiteY30944" fmla="*/ 720374 h 6933129"/>
              <a:gd name="connsiteX30945" fmla="*/ 3141151 w 12207421"/>
              <a:gd name="connsiteY30945" fmla="*/ 715522 h 6933129"/>
              <a:gd name="connsiteX30946" fmla="*/ 3149616 w 12207421"/>
              <a:gd name="connsiteY30946" fmla="*/ 720460 h 6933129"/>
              <a:gd name="connsiteX30947" fmla="*/ 3153849 w 12207421"/>
              <a:gd name="connsiteY30947" fmla="*/ 752206 h 6933129"/>
              <a:gd name="connsiteX30948" fmla="*/ 3158082 w 12207421"/>
              <a:gd name="connsiteY30948" fmla="*/ 852379 h 6933129"/>
              <a:gd name="connsiteX30949" fmla="*/ 3149616 w 12207421"/>
              <a:gd name="connsiteY30949" fmla="*/ 909520 h 6933129"/>
              <a:gd name="connsiteX30950" fmla="*/ 3130569 w 12207421"/>
              <a:gd name="connsiteY30950" fmla="*/ 929273 h 6933129"/>
              <a:gd name="connsiteX30951" fmla="*/ 3126337 w 12207421"/>
              <a:gd name="connsiteY30951" fmla="*/ 929978 h 6933129"/>
              <a:gd name="connsiteX30952" fmla="*/ 3098119 w 12207421"/>
              <a:gd name="connsiteY30952" fmla="*/ 899643 h 6933129"/>
              <a:gd name="connsiteX30953" fmla="*/ 3103057 w 12207421"/>
              <a:gd name="connsiteY30953" fmla="*/ 891178 h 6933129"/>
              <a:gd name="connsiteX30954" fmla="*/ 3111522 w 12207421"/>
              <a:gd name="connsiteY30954" fmla="*/ 896117 h 6933129"/>
              <a:gd name="connsiteX30955" fmla="*/ 3127748 w 12207421"/>
              <a:gd name="connsiteY30955" fmla="*/ 915869 h 6933129"/>
              <a:gd name="connsiteX30956" fmla="*/ 3136918 w 12207421"/>
              <a:gd name="connsiteY30956" fmla="*/ 904582 h 6933129"/>
              <a:gd name="connsiteX30957" fmla="*/ 3144678 w 12207421"/>
              <a:gd name="connsiteY30957" fmla="*/ 852379 h 6933129"/>
              <a:gd name="connsiteX30958" fmla="*/ 3143973 w 12207421"/>
              <a:gd name="connsiteY30958" fmla="*/ 800881 h 6933129"/>
              <a:gd name="connsiteX30959" fmla="*/ 3130569 w 12207421"/>
              <a:gd name="connsiteY30959" fmla="*/ 809347 h 6933129"/>
              <a:gd name="connsiteX30960" fmla="*/ 3113639 w 12207421"/>
              <a:gd name="connsiteY30960" fmla="*/ 805114 h 6933129"/>
              <a:gd name="connsiteX30961" fmla="*/ 3054381 w 12207421"/>
              <a:gd name="connsiteY30961" fmla="*/ 735274 h 6933129"/>
              <a:gd name="connsiteX30962" fmla="*/ 3058613 w 12207421"/>
              <a:gd name="connsiteY30962" fmla="*/ 726104 h 6933129"/>
              <a:gd name="connsiteX30963" fmla="*/ 3067079 w 12207421"/>
              <a:gd name="connsiteY30963" fmla="*/ 731042 h 6933129"/>
              <a:gd name="connsiteX30964" fmla="*/ 3119988 w 12207421"/>
              <a:gd name="connsiteY30964" fmla="*/ 793122 h 6933129"/>
              <a:gd name="connsiteX30965" fmla="*/ 3127748 w 12207421"/>
              <a:gd name="connsiteY30965" fmla="*/ 795943 h 6933129"/>
              <a:gd name="connsiteX30966" fmla="*/ 3136213 w 12207421"/>
              <a:gd name="connsiteY30966" fmla="*/ 782540 h 6933129"/>
              <a:gd name="connsiteX30967" fmla="*/ 3139740 w 12207421"/>
              <a:gd name="connsiteY30967" fmla="*/ 753617 h 6933129"/>
              <a:gd name="connsiteX30968" fmla="*/ 3135507 w 12207421"/>
              <a:gd name="connsiteY30968" fmla="*/ 723282 h 6933129"/>
              <a:gd name="connsiteX30969" fmla="*/ 3141151 w 12207421"/>
              <a:gd name="connsiteY30969" fmla="*/ 715522 h 6933129"/>
              <a:gd name="connsiteX30970" fmla="*/ 1664711 w 12207421"/>
              <a:gd name="connsiteY30970" fmla="*/ 714837 h 6933129"/>
              <a:gd name="connsiteX30971" fmla="*/ 1688697 w 12207421"/>
              <a:gd name="connsiteY30971" fmla="*/ 731767 h 6933129"/>
              <a:gd name="connsiteX30972" fmla="*/ 1690813 w 12207421"/>
              <a:gd name="connsiteY30972" fmla="*/ 745877 h 6933129"/>
              <a:gd name="connsiteX30973" fmla="*/ 1705628 w 12207421"/>
              <a:gd name="connsiteY30973" fmla="*/ 741644 h 6933129"/>
              <a:gd name="connsiteX30974" fmla="*/ 1714093 w 12207421"/>
              <a:gd name="connsiteY30974" fmla="*/ 746583 h 6933129"/>
              <a:gd name="connsiteX30975" fmla="*/ 1709155 w 12207421"/>
              <a:gd name="connsiteY30975" fmla="*/ 755048 h 6933129"/>
              <a:gd name="connsiteX30976" fmla="*/ 1680231 w 12207421"/>
              <a:gd name="connsiteY30976" fmla="*/ 763512 h 6933129"/>
              <a:gd name="connsiteX30977" fmla="*/ 1678115 w 12207421"/>
              <a:gd name="connsiteY30977" fmla="*/ 763512 h 6933129"/>
              <a:gd name="connsiteX30978" fmla="*/ 1672470 w 12207421"/>
              <a:gd name="connsiteY30978" fmla="*/ 759986 h 6933129"/>
              <a:gd name="connsiteX30979" fmla="*/ 1673177 w 12207421"/>
              <a:gd name="connsiteY30979" fmla="*/ 751521 h 6933129"/>
              <a:gd name="connsiteX30980" fmla="*/ 1675292 w 12207421"/>
              <a:gd name="connsiteY30980" fmla="*/ 737411 h 6933129"/>
              <a:gd name="connsiteX30981" fmla="*/ 1663300 w 12207421"/>
              <a:gd name="connsiteY30981" fmla="*/ 728946 h 6933129"/>
              <a:gd name="connsiteX30982" fmla="*/ 1656951 w 12207421"/>
              <a:gd name="connsiteY30982" fmla="*/ 721186 h 6933129"/>
              <a:gd name="connsiteX30983" fmla="*/ 1664711 w 12207421"/>
              <a:gd name="connsiteY30983" fmla="*/ 714837 h 6933129"/>
              <a:gd name="connsiteX30984" fmla="*/ 4051875 w 12207421"/>
              <a:gd name="connsiteY30984" fmla="*/ 714827 h 6933129"/>
              <a:gd name="connsiteX30985" fmla="*/ 4056108 w 12207421"/>
              <a:gd name="connsiteY30985" fmla="*/ 723997 h 6933129"/>
              <a:gd name="connsiteX30986" fmla="*/ 4007432 w 12207421"/>
              <a:gd name="connsiteY30986" fmla="*/ 847450 h 6933129"/>
              <a:gd name="connsiteX30987" fmla="*/ 4001082 w 12207421"/>
              <a:gd name="connsiteY30987" fmla="*/ 851682 h 6933129"/>
              <a:gd name="connsiteX30988" fmla="*/ 3998966 w 12207421"/>
              <a:gd name="connsiteY30988" fmla="*/ 851682 h 6933129"/>
              <a:gd name="connsiteX30989" fmla="*/ 3994028 w 12207421"/>
              <a:gd name="connsiteY30989" fmla="*/ 843217 h 6933129"/>
              <a:gd name="connsiteX30990" fmla="*/ 3998966 w 12207421"/>
              <a:gd name="connsiteY30990" fmla="*/ 825581 h 6933129"/>
              <a:gd name="connsiteX30991" fmla="*/ 4002494 w 12207421"/>
              <a:gd name="connsiteY30991" fmla="*/ 819937 h 6933129"/>
              <a:gd name="connsiteX30992" fmla="*/ 4023657 w 12207421"/>
              <a:gd name="connsiteY30992" fmla="*/ 765619 h 6933129"/>
              <a:gd name="connsiteX30993" fmla="*/ 4021541 w 12207421"/>
              <a:gd name="connsiteY30993" fmla="*/ 764208 h 6933129"/>
              <a:gd name="connsiteX30994" fmla="*/ 3977803 w 12207421"/>
              <a:gd name="connsiteY30994" fmla="*/ 728936 h 6933129"/>
              <a:gd name="connsiteX30995" fmla="*/ 3977097 w 12207421"/>
              <a:gd name="connsiteY30995" fmla="*/ 719058 h 6933129"/>
              <a:gd name="connsiteX30996" fmla="*/ 3986973 w 12207421"/>
              <a:gd name="connsiteY30996" fmla="*/ 718353 h 6933129"/>
              <a:gd name="connsiteX30997" fmla="*/ 4029301 w 12207421"/>
              <a:gd name="connsiteY30997" fmla="*/ 752921 h 6933129"/>
              <a:gd name="connsiteX30998" fmla="*/ 4042704 w 12207421"/>
              <a:gd name="connsiteY30998" fmla="*/ 719058 h 6933129"/>
              <a:gd name="connsiteX30999" fmla="*/ 4051875 w 12207421"/>
              <a:gd name="connsiteY30999" fmla="*/ 714827 h 6933129"/>
              <a:gd name="connsiteX31000" fmla="*/ 6826085 w 12207421"/>
              <a:gd name="connsiteY31000" fmla="*/ 711914 h 6933129"/>
              <a:gd name="connsiteX31001" fmla="*/ 6833141 w 12207421"/>
              <a:gd name="connsiteY31001" fmla="*/ 718968 h 6933129"/>
              <a:gd name="connsiteX31002" fmla="*/ 6833141 w 12207421"/>
              <a:gd name="connsiteY31002" fmla="*/ 743659 h 6933129"/>
              <a:gd name="connsiteX31003" fmla="*/ 6855010 w 12207421"/>
              <a:gd name="connsiteY31003" fmla="*/ 740837 h 6933129"/>
              <a:gd name="connsiteX31004" fmla="*/ 6862770 w 12207421"/>
              <a:gd name="connsiteY31004" fmla="*/ 747186 h 6933129"/>
              <a:gd name="connsiteX31005" fmla="*/ 6856420 w 12207421"/>
              <a:gd name="connsiteY31005" fmla="*/ 754947 h 6933129"/>
              <a:gd name="connsiteX31006" fmla="*/ 6833141 w 12207421"/>
              <a:gd name="connsiteY31006" fmla="*/ 757767 h 6933129"/>
              <a:gd name="connsiteX31007" fmla="*/ 6833141 w 12207421"/>
              <a:gd name="connsiteY31007" fmla="*/ 769760 h 6933129"/>
              <a:gd name="connsiteX31008" fmla="*/ 6826085 w 12207421"/>
              <a:gd name="connsiteY31008" fmla="*/ 776814 h 6933129"/>
              <a:gd name="connsiteX31009" fmla="*/ 6819030 w 12207421"/>
              <a:gd name="connsiteY31009" fmla="*/ 769760 h 6933129"/>
              <a:gd name="connsiteX31010" fmla="*/ 6819030 w 12207421"/>
              <a:gd name="connsiteY31010" fmla="*/ 759178 h 6933129"/>
              <a:gd name="connsiteX31011" fmla="*/ 6799278 w 12207421"/>
              <a:gd name="connsiteY31011" fmla="*/ 761295 h 6933129"/>
              <a:gd name="connsiteX31012" fmla="*/ 6798572 w 12207421"/>
              <a:gd name="connsiteY31012" fmla="*/ 761295 h 6933129"/>
              <a:gd name="connsiteX31013" fmla="*/ 6791517 w 12207421"/>
              <a:gd name="connsiteY31013" fmla="*/ 754947 h 6933129"/>
              <a:gd name="connsiteX31014" fmla="*/ 6797866 w 12207421"/>
              <a:gd name="connsiteY31014" fmla="*/ 747186 h 6933129"/>
              <a:gd name="connsiteX31015" fmla="*/ 6819030 w 12207421"/>
              <a:gd name="connsiteY31015" fmla="*/ 745071 h 6933129"/>
              <a:gd name="connsiteX31016" fmla="*/ 6819030 w 12207421"/>
              <a:gd name="connsiteY31016" fmla="*/ 718968 h 6933129"/>
              <a:gd name="connsiteX31017" fmla="*/ 6826085 w 12207421"/>
              <a:gd name="connsiteY31017" fmla="*/ 711914 h 6933129"/>
              <a:gd name="connsiteX31018" fmla="*/ 8163556 w 12207421"/>
              <a:gd name="connsiteY31018" fmla="*/ 710502 h 6933129"/>
              <a:gd name="connsiteX31019" fmla="*/ 8166378 w 12207421"/>
              <a:gd name="connsiteY31019" fmla="*/ 720377 h 6933129"/>
              <a:gd name="connsiteX31020" fmla="*/ 8112059 w 12207421"/>
              <a:gd name="connsiteY31020" fmla="*/ 822669 h 6933129"/>
              <a:gd name="connsiteX31021" fmla="*/ 8105710 w 12207421"/>
              <a:gd name="connsiteY31021" fmla="*/ 826196 h 6933129"/>
              <a:gd name="connsiteX31022" fmla="*/ 8102183 w 12207421"/>
              <a:gd name="connsiteY31022" fmla="*/ 825490 h 6933129"/>
              <a:gd name="connsiteX31023" fmla="*/ 8099361 w 12207421"/>
              <a:gd name="connsiteY31023" fmla="*/ 816319 h 6933129"/>
              <a:gd name="connsiteX31024" fmla="*/ 8126168 w 12207421"/>
              <a:gd name="connsiteY31024" fmla="*/ 766232 h 6933129"/>
              <a:gd name="connsiteX31025" fmla="*/ 8074671 w 12207421"/>
              <a:gd name="connsiteY31025" fmla="*/ 733075 h 6933129"/>
              <a:gd name="connsiteX31026" fmla="*/ 8072554 w 12207421"/>
              <a:gd name="connsiteY31026" fmla="*/ 723200 h 6933129"/>
              <a:gd name="connsiteX31027" fmla="*/ 8082430 w 12207421"/>
              <a:gd name="connsiteY31027" fmla="*/ 721084 h 6933129"/>
              <a:gd name="connsiteX31028" fmla="*/ 8132517 w 12207421"/>
              <a:gd name="connsiteY31028" fmla="*/ 753533 h 6933129"/>
              <a:gd name="connsiteX31029" fmla="*/ 8153680 w 12207421"/>
              <a:gd name="connsiteY31029" fmla="*/ 713323 h 6933129"/>
              <a:gd name="connsiteX31030" fmla="*/ 8163556 w 12207421"/>
              <a:gd name="connsiteY31030" fmla="*/ 710502 h 6933129"/>
              <a:gd name="connsiteX31031" fmla="*/ 10256600 w 12207421"/>
              <a:gd name="connsiteY31031" fmla="*/ 708383 h 6933129"/>
              <a:gd name="connsiteX31032" fmla="*/ 10271414 w 12207421"/>
              <a:gd name="connsiteY31032" fmla="*/ 740833 h 6933129"/>
              <a:gd name="connsiteX31033" fmla="*/ 10257306 w 12207421"/>
              <a:gd name="connsiteY31033" fmla="*/ 769757 h 6933129"/>
              <a:gd name="connsiteX31034" fmla="*/ 10256600 w 12207421"/>
              <a:gd name="connsiteY31034" fmla="*/ 771168 h 6933129"/>
              <a:gd name="connsiteX31035" fmla="*/ 10248841 w 12207421"/>
              <a:gd name="connsiteY31035" fmla="*/ 782455 h 6933129"/>
              <a:gd name="connsiteX31036" fmla="*/ 10302454 w 12207421"/>
              <a:gd name="connsiteY31036" fmla="*/ 777516 h 6933129"/>
              <a:gd name="connsiteX31037" fmla="*/ 10310214 w 12207421"/>
              <a:gd name="connsiteY31037" fmla="*/ 783865 h 6933129"/>
              <a:gd name="connsiteX31038" fmla="*/ 10302454 w 12207421"/>
              <a:gd name="connsiteY31038" fmla="*/ 791626 h 6933129"/>
              <a:gd name="connsiteX31039" fmla="*/ 10236848 w 12207421"/>
              <a:gd name="connsiteY31039" fmla="*/ 797270 h 6933129"/>
              <a:gd name="connsiteX31040" fmla="*/ 10236142 w 12207421"/>
              <a:gd name="connsiteY31040" fmla="*/ 797270 h 6933129"/>
              <a:gd name="connsiteX31041" fmla="*/ 10230499 w 12207421"/>
              <a:gd name="connsiteY31041" fmla="*/ 794448 h 6933129"/>
              <a:gd name="connsiteX31042" fmla="*/ 10229088 w 12207421"/>
              <a:gd name="connsiteY31042" fmla="*/ 788099 h 6933129"/>
              <a:gd name="connsiteX31043" fmla="*/ 10243902 w 12207421"/>
              <a:gd name="connsiteY31043" fmla="*/ 761997 h 6933129"/>
              <a:gd name="connsiteX31044" fmla="*/ 10244608 w 12207421"/>
              <a:gd name="connsiteY31044" fmla="*/ 760586 h 6933129"/>
              <a:gd name="connsiteX31045" fmla="*/ 10256600 w 12207421"/>
              <a:gd name="connsiteY31045" fmla="*/ 738011 h 6933129"/>
              <a:gd name="connsiteX31046" fmla="*/ 10249546 w 12207421"/>
              <a:gd name="connsiteY31046" fmla="*/ 721080 h 6933129"/>
              <a:gd name="connsiteX31047" fmla="*/ 10241786 w 12207421"/>
              <a:gd name="connsiteY31047" fmla="*/ 722491 h 6933129"/>
              <a:gd name="connsiteX31048" fmla="*/ 10239670 w 12207421"/>
              <a:gd name="connsiteY31048" fmla="*/ 726724 h 6933129"/>
              <a:gd name="connsiteX31049" fmla="*/ 10234026 w 12207421"/>
              <a:gd name="connsiteY31049" fmla="*/ 734484 h 6933129"/>
              <a:gd name="connsiteX31050" fmla="*/ 10226266 w 12207421"/>
              <a:gd name="connsiteY31050" fmla="*/ 728841 h 6933129"/>
              <a:gd name="connsiteX31051" fmla="*/ 10234026 w 12207421"/>
              <a:gd name="connsiteY31051" fmla="*/ 711204 h 6933129"/>
              <a:gd name="connsiteX31052" fmla="*/ 10256600 w 12207421"/>
              <a:gd name="connsiteY31052" fmla="*/ 708383 h 6933129"/>
              <a:gd name="connsiteX31053" fmla="*/ 9257697 w 12207421"/>
              <a:gd name="connsiteY31053" fmla="*/ 704851 h 6933129"/>
              <a:gd name="connsiteX31054" fmla="*/ 9265456 w 12207421"/>
              <a:gd name="connsiteY31054" fmla="*/ 711199 h 6933129"/>
              <a:gd name="connsiteX31055" fmla="*/ 9259107 w 12207421"/>
              <a:gd name="connsiteY31055" fmla="*/ 718959 h 6933129"/>
              <a:gd name="connsiteX31056" fmla="*/ 9192795 w 12207421"/>
              <a:gd name="connsiteY31056" fmla="*/ 726719 h 6933129"/>
              <a:gd name="connsiteX31057" fmla="*/ 9192089 w 12207421"/>
              <a:gd name="connsiteY31057" fmla="*/ 726719 h 6933129"/>
              <a:gd name="connsiteX31058" fmla="*/ 9185035 w 12207421"/>
              <a:gd name="connsiteY31058" fmla="*/ 720369 h 6933129"/>
              <a:gd name="connsiteX31059" fmla="*/ 9191384 w 12207421"/>
              <a:gd name="connsiteY31059" fmla="*/ 712610 h 6933129"/>
              <a:gd name="connsiteX31060" fmla="*/ 7100509 w 12207421"/>
              <a:gd name="connsiteY31060" fmla="*/ 702745 h 6933129"/>
              <a:gd name="connsiteX31061" fmla="*/ 7108270 w 12207421"/>
              <a:gd name="connsiteY31061" fmla="*/ 709094 h 6933129"/>
              <a:gd name="connsiteX31062" fmla="*/ 7112502 w 12207421"/>
              <a:gd name="connsiteY31062" fmla="*/ 784577 h 6933129"/>
              <a:gd name="connsiteX31063" fmla="*/ 7105448 w 12207421"/>
              <a:gd name="connsiteY31063" fmla="*/ 792337 h 6933129"/>
              <a:gd name="connsiteX31064" fmla="*/ 7098394 w 12207421"/>
              <a:gd name="connsiteY31064" fmla="*/ 785988 h 6933129"/>
              <a:gd name="connsiteX31065" fmla="*/ 7094160 w 12207421"/>
              <a:gd name="connsiteY31065" fmla="*/ 710505 h 6933129"/>
              <a:gd name="connsiteX31066" fmla="*/ 7100509 w 12207421"/>
              <a:gd name="connsiteY31066" fmla="*/ 702745 h 6933129"/>
              <a:gd name="connsiteX31067" fmla="*/ 11089390 w 12207421"/>
              <a:gd name="connsiteY31067" fmla="*/ 701167 h 6933129"/>
              <a:gd name="connsiteX31068" fmla="*/ 11097150 w 12207421"/>
              <a:gd name="connsiteY31068" fmla="*/ 707517 h 6933129"/>
              <a:gd name="connsiteX31069" fmla="*/ 11090801 w 12207421"/>
              <a:gd name="connsiteY31069" fmla="*/ 715277 h 6933129"/>
              <a:gd name="connsiteX31070" fmla="*/ 11024489 w 12207421"/>
              <a:gd name="connsiteY31070" fmla="*/ 723036 h 6933129"/>
              <a:gd name="connsiteX31071" fmla="*/ 11023783 w 12207421"/>
              <a:gd name="connsiteY31071" fmla="*/ 723036 h 6933129"/>
              <a:gd name="connsiteX31072" fmla="*/ 11016729 w 12207421"/>
              <a:gd name="connsiteY31072" fmla="*/ 716686 h 6933129"/>
              <a:gd name="connsiteX31073" fmla="*/ 11023078 w 12207421"/>
              <a:gd name="connsiteY31073" fmla="*/ 708927 h 6933129"/>
              <a:gd name="connsiteX31074" fmla="*/ 5049368 w 12207421"/>
              <a:gd name="connsiteY31074" fmla="*/ 700722 h 6933129"/>
              <a:gd name="connsiteX31075" fmla="*/ 5057834 w 12207421"/>
              <a:gd name="connsiteY31075" fmla="*/ 706365 h 6933129"/>
              <a:gd name="connsiteX31076" fmla="*/ 5052190 w 12207421"/>
              <a:gd name="connsiteY31076" fmla="*/ 714831 h 6933129"/>
              <a:gd name="connsiteX31077" fmla="*/ 4884295 w 12207421"/>
              <a:gd name="connsiteY31077" fmla="*/ 748693 h 6933129"/>
              <a:gd name="connsiteX31078" fmla="*/ 4882884 w 12207421"/>
              <a:gd name="connsiteY31078" fmla="*/ 748693 h 6933129"/>
              <a:gd name="connsiteX31079" fmla="*/ 4875829 w 12207421"/>
              <a:gd name="connsiteY31079" fmla="*/ 743049 h 6933129"/>
              <a:gd name="connsiteX31080" fmla="*/ 4881473 w 12207421"/>
              <a:gd name="connsiteY31080" fmla="*/ 734584 h 6933129"/>
              <a:gd name="connsiteX31081" fmla="*/ 7804486 w 12207421"/>
              <a:gd name="connsiteY31081" fmla="*/ 698510 h 6933129"/>
              <a:gd name="connsiteX31082" fmla="*/ 7825650 w 12207421"/>
              <a:gd name="connsiteY31082" fmla="*/ 705565 h 6933129"/>
              <a:gd name="connsiteX31083" fmla="*/ 7834116 w 12207421"/>
              <a:gd name="connsiteY31083" fmla="*/ 740132 h 6933129"/>
              <a:gd name="connsiteX31084" fmla="*/ 7826356 w 12207421"/>
              <a:gd name="connsiteY31084" fmla="*/ 757768 h 6933129"/>
              <a:gd name="connsiteX31085" fmla="*/ 7858806 w 12207421"/>
              <a:gd name="connsiteY31085" fmla="*/ 759179 h 6933129"/>
              <a:gd name="connsiteX31086" fmla="*/ 7865155 w 12207421"/>
              <a:gd name="connsiteY31086" fmla="*/ 766233 h 6933129"/>
              <a:gd name="connsiteX31087" fmla="*/ 7858100 w 12207421"/>
              <a:gd name="connsiteY31087" fmla="*/ 772582 h 6933129"/>
              <a:gd name="connsiteX31088" fmla="*/ 7857395 w 12207421"/>
              <a:gd name="connsiteY31088" fmla="*/ 772582 h 6933129"/>
              <a:gd name="connsiteX31089" fmla="*/ 7812246 w 12207421"/>
              <a:gd name="connsiteY31089" fmla="*/ 770466 h 6933129"/>
              <a:gd name="connsiteX31090" fmla="*/ 7806602 w 12207421"/>
              <a:gd name="connsiteY31090" fmla="*/ 766233 h 6933129"/>
              <a:gd name="connsiteX31091" fmla="*/ 7807308 w 12207421"/>
              <a:gd name="connsiteY31091" fmla="*/ 759179 h 6933129"/>
              <a:gd name="connsiteX31092" fmla="*/ 7820007 w 12207421"/>
              <a:gd name="connsiteY31092" fmla="*/ 735898 h 6933129"/>
              <a:gd name="connsiteX31093" fmla="*/ 7815774 w 12207421"/>
              <a:gd name="connsiteY31093" fmla="*/ 715440 h 6933129"/>
              <a:gd name="connsiteX31094" fmla="*/ 7806602 w 12207421"/>
              <a:gd name="connsiteY31094" fmla="*/ 712619 h 6933129"/>
              <a:gd name="connsiteX31095" fmla="*/ 7800959 w 12207421"/>
              <a:gd name="connsiteY31095" fmla="*/ 715440 h 6933129"/>
              <a:gd name="connsiteX31096" fmla="*/ 7791083 w 12207421"/>
              <a:gd name="connsiteY31096" fmla="*/ 717557 h 6933129"/>
              <a:gd name="connsiteX31097" fmla="*/ 7788966 w 12207421"/>
              <a:gd name="connsiteY31097" fmla="*/ 707683 h 6933129"/>
              <a:gd name="connsiteX31098" fmla="*/ 7804486 w 12207421"/>
              <a:gd name="connsiteY31098" fmla="*/ 698510 h 6933129"/>
              <a:gd name="connsiteX31099" fmla="*/ 540208 w 12207421"/>
              <a:gd name="connsiteY31099" fmla="*/ 695778 h 6933129"/>
              <a:gd name="connsiteX31100" fmla="*/ 547967 w 12207421"/>
              <a:gd name="connsiteY31100" fmla="*/ 702128 h 6933129"/>
              <a:gd name="connsiteX31101" fmla="*/ 541618 w 12207421"/>
              <a:gd name="connsiteY31101" fmla="*/ 709888 h 6933129"/>
              <a:gd name="connsiteX31102" fmla="*/ 475307 w 12207421"/>
              <a:gd name="connsiteY31102" fmla="*/ 717647 h 6933129"/>
              <a:gd name="connsiteX31103" fmla="*/ 474601 w 12207421"/>
              <a:gd name="connsiteY31103" fmla="*/ 717647 h 6933129"/>
              <a:gd name="connsiteX31104" fmla="*/ 467547 w 12207421"/>
              <a:gd name="connsiteY31104" fmla="*/ 711299 h 6933129"/>
              <a:gd name="connsiteX31105" fmla="*/ 473896 w 12207421"/>
              <a:gd name="connsiteY31105" fmla="*/ 703538 h 6933129"/>
              <a:gd name="connsiteX31106" fmla="*/ 4086441 w 12207421"/>
              <a:gd name="connsiteY31106" fmla="*/ 691546 h 6933129"/>
              <a:gd name="connsiteX31107" fmla="*/ 4095611 w 12207421"/>
              <a:gd name="connsiteY31107" fmla="*/ 693662 h 6933129"/>
              <a:gd name="connsiteX31108" fmla="*/ 4104782 w 12207421"/>
              <a:gd name="connsiteY31108" fmla="*/ 740928 h 6933129"/>
              <a:gd name="connsiteX31109" fmla="*/ 4126651 w 12207421"/>
              <a:gd name="connsiteY31109" fmla="*/ 740222 h 6933129"/>
              <a:gd name="connsiteX31110" fmla="*/ 4133000 w 12207421"/>
              <a:gd name="connsiteY31110" fmla="*/ 747983 h 6933129"/>
              <a:gd name="connsiteX31111" fmla="*/ 4125240 w 12207421"/>
              <a:gd name="connsiteY31111" fmla="*/ 754332 h 6933129"/>
              <a:gd name="connsiteX31112" fmla="*/ 4097022 w 12207421"/>
              <a:gd name="connsiteY31112" fmla="*/ 757858 h 6933129"/>
              <a:gd name="connsiteX31113" fmla="*/ 4094201 w 12207421"/>
              <a:gd name="connsiteY31113" fmla="*/ 758564 h 6933129"/>
              <a:gd name="connsiteX31114" fmla="*/ 4089262 w 12207421"/>
              <a:gd name="connsiteY31114" fmla="*/ 756448 h 6933129"/>
              <a:gd name="connsiteX31115" fmla="*/ 4087852 w 12207421"/>
              <a:gd name="connsiteY31115" fmla="*/ 748689 h 6933129"/>
              <a:gd name="connsiteX31116" fmla="*/ 4087146 w 12207421"/>
              <a:gd name="connsiteY31116" fmla="*/ 707065 h 6933129"/>
              <a:gd name="connsiteX31117" fmla="*/ 4079386 w 12207421"/>
              <a:gd name="connsiteY31117" fmla="*/ 711299 h 6933129"/>
              <a:gd name="connsiteX31118" fmla="*/ 4069510 w 12207421"/>
              <a:gd name="connsiteY31118" fmla="*/ 708476 h 6933129"/>
              <a:gd name="connsiteX31119" fmla="*/ 4072332 w 12207421"/>
              <a:gd name="connsiteY31119" fmla="*/ 698600 h 6933129"/>
              <a:gd name="connsiteX31120" fmla="*/ 3792272 w 12207421"/>
              <a:gd name="connsiteY31120" fmla="*/ 691546 h 6933129"/>
              <a:gd name="connsiteX31121" fmla="*/ 3819785 w 12207421"/>
              <a:gd name="connsiteY31121" fmla="*/ 723997 h 6933129"/>
              <a:gd name="connsiteX31122" fmla="*/ 3812024 w 12207421"/>
              <a:gd name="connsiteY31122" fmla="*/ 747277 h 6933129"/>
              <a:gd name="connsiteX31123" fmla="*/ 3827544 w 12207421"/>
              <a:gd name="connsiteY31123" fmla="*/ 749394 h 6933129"/>
              <a:gd name="connsiteX31124" fmla="*/ 3833893 w 12207421"/>
              <a:gd name="connsiteY31124" fmla="*/ 757154 h 6933129"/>
              <a:gd name="connsiteX31125" fmla="*/ 3826839 w 12207421"/>
              <a:gd name="connsiteY31125" fmla="*/ 763503 h 6933129"/>
              <a:gd name="connsiteX31126" fmla="*/ 3826133 w 12207421"/>
              <a:gd name="connsiteY31126" fmla="*/ 763503 h 6933129"/>
              <a:gd name="connsiteX31127" fmla="*/ 3792977 w 12207421"/>
              <a:gd name="connsiteY31127" fmla="*/ 759976 h 6933129"/>
              <a:gd name="connsiteX31128" fmla="*/ 3786629 w 12207421"/>
              <a:gd name="connsiteY31128" fmla="*/ 753626 h 6933129"/>
              <a:gd name="connsiteX31129" fmla="*/ 3791567 w 12207421"/>
              <a:gd name="connsiteY31129" fmla="*/ 745867 h 6933129"/>
              <a:gd name="connsiteX31130" fmla="*/ 3805676 w 12207421"/>
              <a:gd name="connsiteY31130" fmla="*/ 724702 h 6933129"/>
              <a:gd name="connsiteX31131" fmla="*/ 3797210 w 12207421"/>
              <a:gd name="connsiteY31131" fmla="*/ 709183 h 6933129"/>
              <a:gd name="connsiteX31132" fmla="*/ 3796505 w 12207421"/>
              <a:gd name="connsiteY31132" fmla="*/ 715532 h 6933129"/>
              <a:gd name="connsiteX31133" fmla="*/ 3788745 w 12207421"/>
              <a:gd name="connsiteY31133" fmla="*/ 721881 h 6933129"/>
              <a:gd name="connsiteX31134" fmla="*/ 3782396 w 12207421"/>
              <a:gd name="connsiteY31134" fmla="*/ 714121 h 6933129"/>
              <a:gd name="connsiteX31135" fmla="*/ 3783807 w 12207421"/>
              <a:gd name="connsiteY31135" fmla="*/ 697894 h 6933129"/>
              <a:gd name="connsiteX31136" fmla="*/ 3786629 w 12207421"/>
              <a:gd name="connsiteY31136" fmla="*/ 692956 h 6933129"/>
              <a:gd name="connsiteX31137" fmla="*/ 3792272 w 12207421"/>
              <a:gd name="connsiteY31137" fmla="*/ 691546 h 6933129"/>
              <a:gd name="connsiteX31138" fmla="*/ 6744073 w 12207421"/>
              <a:gd name="connsiteY31138" fmla="*/ 690751 h 6933129"/>
              <a:gd name="connsiteX31139" fmla="*/ 6753421 w 12207421"/>
              <a:gd name="connsiteY31139" fmla="*/ 692866 h 6933129"/>
              <a:gd name="connsiteX31140" fmla="*/ 6759770 w 12207421"/>
              <a:gd name="connsiteY31140" fmla="*/ 713325 h 6933129"/>
              <a:gd name="connsiteX31141" fmla="*/ 6757656 w 12207421"/>
              <a:gd name="connsiteY31141" fmla="*/ 776815 h 6933129"/>
              <a:gd name="connsiteX31142" fmla="*/ 6759066 w 12207421"/>
              <a:gd name="connsiteY31142" fmla="*/ 777521 h 6933129"/>
              <a:gd name="connsiteX31143" fmla="*/ 6761182 w 12207421"/>
              <a:gd name="connsiteY31143" fmla="*/ 787398 h 6933129"/>
              <a:gd name="connsiteX31144" fmla="*/ 6756243 w 12207421"/>
              <a:gd name="connsiteY31144" fmla="*/ 795863 h 6933129"/>
              <a:gd name="connsiteX31145" fmla="*/ 6749894 w 12207421"/>
              <a:gd name="connsiteY31145" fmla="*/ 799391 h 6933129"/>
              <a:gd name="connsiteX31146" fmla="*/ 6747778 w 12207421"/>
              <a:gd name="connsiteY31146" fmla="*/ 799391 h 6933129"/>
              <a:gd name="connsiteX31147" fmla="*/ 6742840 w 12207421"/>
              <a:gd name="connsiteY31147" fmla="*/ 792336 h 6933129"/>
              <a:gd name="connsiteX31148" fmla="*/ 6745661 w 12207421"/>
              <a:gd name="connsiteY31148" fmla="*/ 713325 h 6933129"/>
              <a:gd name="connsiteX31149" fmla="*/ 6745661 w 12207421"/>
              <a:gd name="connsiteY31149" fmla="*/ 709093 h 6933129"/>
              <a:gd name="connsiteX31150" fmla="*/ 6744251 w 12207421"/>
              <a:gd name="connsiteY31150" fmla="*/ 710504 h 6933129"/>
              <a:gd name="connsiteX31151" fmla="*/ 6734374 w 12207421"/>
              <a:gd name="connsiteY31151" fmla="*/ 709093 h 6933129"/>
              <a:gd name="connsiteX31152" fmla="*/ 6735785 w 12207421"/>
              <a:gd name="connsiteY31152" fmla="*/ 694985 h 6933129"/>
              <a:gd name="connsiteX31153" fmla="*/ 6744073 w 12207421"/>
              <a:gd name="connsiteY31153" fmla="*/ 690751 h 6933129"/>
              <a:gd name="connsiteX31154" fmla="*/ 6568591 w 12207421"/>
              <a:gd name="connsiteY31154" fmla="*/ 686520 h 6933129"/>
              <a:gd name="connsiteX31155" fmla="*/ 6622912 w 12207421"/>
              <a:gd name="connsiteY31155" fmla="*/ 691458 h 6933129"/>
              <a:gd name="connsiteX31156" fmla="*/ 6628557 w 12207421"/>
              <a:gd name="connsiteY31156" fmla="*/ 694985 h 6933129"/>
              <a:gd name="connsiteX31157" fmla="*/ 6628557 w 12207421"/>
              <a:gd name="connsiteY31157" fmla="*/ 702039 h 6933129"/>
              <a:gd name="connsiteX31158" fmla="*/ 6613742 w 12207421"/>
              <a:gd name="connsiteY31158" fmla="*/ 728140 h 6933129"/>
              <a:gd name="connsiteX31159" fmla="*/ 6627146 w 12207421"/>
              <a:gd name="connsiteY31159" fmla="*/ 727435 h 6933129"/>
              <a:gd name="connsiteX31160" fmla="*/ 6634906 w 12207421"/>
              <a:gd name="connsiteY31160" fmla="*/ 733783 h 6933129"/>
              <a:gd name="connsiteX31161" fmla="*/ 6628557 w 12207421"/>
              <a:gd name="connsiteY31161" fmla="*/ 741543 h 6933129"/>
              <a:gd name="connsiteX31162" fmla="*/ 6605982 w 12207421"/>
              <a:gd name="connsiteY31162" fmla="*/ 742955 h 6933129"/>
              <a:gd name="connsiteX31163" fmla="*/ 6586934 w 12207421"/>
              <a:gd name="connsiteY31163" fmla="*/ 776817 h 6933129"/>
              <a:gd name="connsiteX31164" fmla="*/ 6634200 w 12207421"/>
              <a:gd name="connsiteY31164" fmla="*/ 774700 h 6933129"/>
              <a:gd name="connsiteX31165" fmla="*/ 6641255 w 12207421"/>
              <a:gd name="connsiteY31165" fmla="*/ 781050 h 6933129"/>
              <a:gd name="connsiteX31166" fmla="*/ 6634906 w 12207421"/>
              <a:gd name="connsiteY31166" fmla="*/ 788810 h 6933129"/>
              <a:gd name="connsiteX31167" fmla="*/ 6574940 w 12207421"/>
              <a:gd name="connsiteY31167" fmla="*/ 791631 h 6933129"/>
              <a:gd name="connsiteX31168" fmla="*/ 6574235 w 12207421"/>
              <a:gd name="connsiteY31168" fmla="*/ 791631 h 6933129"/>
              <a:gd name="connsiteX31169" fmla="*/ 6567886 w 12207421"/>
              <a:gd name="connsiteY31169" fmla="*/ 788104 h 6933129"/>
              <a:gd name="connsiteX31170" fmla="*/ 6568591 w 12207421"/>
              <a:gd name="connsiteY31170" fmla="*/ 781050 h 6933129"/>
              <a:gd name="connsiteX31171" fmla="*/ 6589050 w 12207421"/>
              <a:gd name="connsiteY31171" fmla="*/ 744366 h 6933129"/>
              <a:gd name="connsiteX31172" fmla="*/ 6569298 w 12207421"/>
              <a:gd name="connsiteY31172" fmla="*/ 745777 h 6933129"/>
              <a:gd name="connsiteX31173" fmla="*/ 6568591 w 12207421"/>
              <a:gd name="connsiteY31173" fmla="*/ 745777 h 6933129"/>
              <a:gd name="connsiteX31174" fmla="*/ 6561538 w 12207421"/>
              <a:gd name="connsiteY31174" fmla="*/ 739428 h 6933129"/>
              <a:gd name="connsiteX31175" fmla="*/ 6567886 w 12207421"/>
              <a:gd name="connsiteY31175" fmla="*/ 731667 h 6933129"/>
              <a:gd name="connsiteX31176" fmla="*/ 6596811 w 12207421"/>
              <a:gd name="connsiteY31176" fmla="*/ 729552 h 6933129"/>
              <a:gd name="connsiteX31177" fmla="*/ 6610921 w 12207421"/>
              <a:gd name="connsiteY31177" fmla="*/ 704861 h 6933129"/>
              <a:gd name="connsiteX31178" fmla="*/ 6567181 w 12207421"/>
              <a:gd name="connsiteY31178" fmla="*/ 700628 h 6933129"/>
              <a:gd name="connsiteX31179" fmla="*/ 6560832 w 12207421"/>
              <a:gd name="connsiteY31179" fmla="*/ 692868 h 6933129"/>
              <a:gd name="connsiteX31180" fmla="*/ 6568591 w 12207421"/>
              <a:gd name="connsiteY31180" fmla="*/ 686520 h 6933129"/>
              <a:gd name="connsiteX31181" fmla="*/ 6950246 w 12207421"/>
              <a:gd name="connsiteY31181" fmla="*/ 680876 h 6933129"/>
              <a:gd name="connsiteX31182" fmla="*/ 6975642 w 12207421"/>
              <a:gd name="connsiteY31182" fmla="*/ 692162 h 6933129"/>
              <a:gd name="connsiteX31183" fmla="*/ 6969293 w 12207421"/>
              <a:gd name="connsiteY31183" fmla="*/ 711915 h 6933129"/>
              <a:gd name="connsiteX31184" fmla="*/ 6959418 w 12207421"/>
              <a:gd name="connsiteY31184" fmla="*/ 721792 h 6933129"/>
              <a:gd name="connsiteX31185" fmla="*/ 6966473 w 12207421"/>
              <a:gd name="connsiteY31185" fmla="*/ 721085 h 6933129"/>
              <a:gd name="connsiteX31186" fmla="*/ 6973527 w 12207421"/>
              <a:gd name="connsiteY31186" fmla="*/ 727435 h 6933129"/>
              <a:gd name="connsiteX31187" fmla="*/ 6967178 w 12207421"/>
              <a:gd name="connsiteY31187" fmla="*/ 734490 h 6933129"/>
              <a:gd name="connsiteX31188" fmla="*/ 6944602 w 12207421"/>
              <a:gd name="connsiteY31188" fmla="*/ 735901 h 6933129"/>
              <a:gd name="connsiteX31189" fmla="*/ 6910740 w 12207421"/>
              <a:gd name="connsiteY31189" fmla="*/ 770467 h 6933129"/>
              <a:gd name="connsiteX31190" fmla="*/ 6965062 w 12207421"/>
              <a:gd name="connsiteY31190" fmla="*/ 761296 h 6933129"/>
              <a:gd name="connsiteX31191" fmla="*/ 6973527 w 12207421"/>
              <a:gd name="connsiteY31191" fmla="*/ 766940 h 6933129"/>
              <a:gd name="connsiteX31192" fmla="*/ 6967882 w 12207421"/>
              <a:gd name="connsiteY31192" fmla="*/ 775405 h 6933129"/>
              <a:gd name="connsiteX31193" fmla="*/ 6891693 w 12207421"/>
              <a:gd name="connsiteY31193" fmla="*/ 788810 h 6933129"/>
              <a:gd name="connsiteX31194" fmla="*/ 6890282 w 12207421"/>
              <a:gd name="connsiteY31194" fmla="*/ 788810 h 6933129"/>
              <a:gd name="connsiteX31195" fmla="*/ 6883932 w 12207421"/>
              <a:gd name="connsiteY31195" fmla="*/ 785282 h 6933129"/>
              <a:gd name="connsiteX31196" fmla="*/ 6885343 w 12207421"/>
              <a:gd name="connsiteY31196" fmla="*/ 776817 h 6933129"/>
              <a:gd name="connsiteX31197" fmla="*/ 6923438 w 12207421"/>
              <a:gd name="connsiteY31197" fmla="*/ 737311 h 6933129"/>
              <a:gd name="connsiteX31198" fmla="*/ 6904391 w 12207421"/>
              <a:gd name="connsiteY31198" fmla="*/ 738017 h 6933129"/>
              <a:gd name="connsiteX31199" fmla="*/ 6903685 w 12207421"/>
              <a:gd name="connsiteY31199" fmla="*/ 738017 h 6933129"/>
              <a:gd name="connsiteX31200" fmla="*/ 6896631 w 12207421"/>
              <a:gd name="connsiteY31200" fmla="*/ 731667 h 6933129"/>
              <a:gd name="connsiteX31201" fmla="*/ 6902979 w 12207421"/>
              <a:gd name="connsiteY31201" fmla="*/ 724613 h 6933129"/>
              <a:gd name="connsiteX31202" fmla="*/ 6936842 w 12207421"/>
              <a:gd name="connsiteY31202" fmla="*/ 723203 h 6933129"/>
              <a:gd name="connsiteX31203" fmla="*/ 6957301 w 12207421"/>
              <a:gd name="connsiteY31203" fmla="*/ 702745 h 6933129"/>
              <a:gd name="connsiteX31204" fmla="*/ 6961533 w 12207421"/>
              <a:gd name="connsiteY31204" fmla="*/ 696396 h 6933129"/>
              <a:gd name="connsiteX31205" fmla="*/ 6951657 w 12207421"/>
              <a:gd name="connsiteY31205" fmla="*/ 694985 h 6933129"/>
              <a:gd name="connsiteX31206" fmla="*/ 6895925 w 12207421"/>
              <a:gd name="connsiteY31206" fmla="*/ 702039 h 6933129"/>
              <a:gd name="connsiteX31207" fmla="*/ 6888165 w 12207421"/>
              <a:gd name="connsiteY31207" fmla="*/ 695689 h 6933129"/>
              <a:gd name="connsiteX31208" fmla="*/ 6894513 w 12207421"/>
              <a:gd name="connsiteY31208" fmla="*/ 687931 h 6933129"/>
              <a:gd name="connsiteX31209" fmla="*/ 3016286 w 12207421"/>
              <a:gd name="connsiteY31209" fmla="*/ 680250 h 6933129"/>
              <a:gd name="connsiteX31210" fmla="*/ 3022635 w 12207421"/>
              <a:gd name="connsiteY31210" fmla="*/ 688715 h 6933129"/>
              <a:gd name="connsiteX31211" fmla="*/ 3052265 w 12207421"/>
              <a:gd name="connsiteY31211" fmla="*/ 922218 h 6933129"/>
              <a:gd name="connsiteX31212" fmla="*/ 3067784 w 12207421"/>
              <a:gd name="connsiteY31212" fmla="*/ 941265 h 6933129"/>
              <a:gd name="connsiteX31213" fmla="*/ 3077661 w 12207421"/>
              <a:gd name="connsiteY31213" fmla="*/ 939854 h 6933129"/>
              <a:gd name="connsiteX31214" fmla="*/ 3079777 w 12207421"/>
              <a:gd name="connsiteY31214" fmla="*/ 935621 h 6933129"/>
              <a:gd name="connsiteX31215" fmla="*/ 3086126 w 12207421"/>
              <a:gd name="connsiteY31215" fmla="*/ 927861 h 6933129"/>
              <a:gd name="connsiteX31216" fmla="*/ 3093886 w 12207421"/>
              <a:gd name="connsiteY31216" fmla="*/ 934210 h 6933129"/>
              <a:gd name="connsiteX31217" fmla="*/ 3086126 w 12207421"/>
              <a:gd name="connsiteY31217" fmla="*/ 950436 h 6933129"/>
              <a:gd name="connsiteX31218" fmla="*/ 3070606 w 12207421"/>
              <a:gd name="connsiteY31218" fmla="*/ 955374 h 6933129"/>
              <a:gd name="connsiteX31219" fmla="*/ 3062141 w 12207421"/>
              <a:gd name="connsiteY31219" fmla="*/ 953963 h 6933129"/>
              <a:gd name="connsiteX31220" fmla="*/ 3038861 w 12207421"/>
              <a:gd name="connsiteY31220" fmla="*/ 927861 h 6933129"/>
              <a:gd name="connsiteX31221" fmla="*/ 3007821 w 12207421"/>
              <a:gd name="connsiteY31221" fmla="*/ 685894 h 6933129"/>
              <a:gd name="connsiteX31222" fmla="*/ 3016286 w 12207421"/>
              <a:gd name="connsiteY31222" fmla="*/ 680250 h 6933129"/>
              <a:gd name="connsiteX31223" fmla="*/ 7317744 w 12207421"/>
              <a:gd name="connsiteY31223" fmla="*/ 678740 h 6933129"/>
              <a:gd name="connsiteX31224" fmla="*/ 7326209 w 12207421"/>
              <a:gd name="connsiteY31224" fmla="*/ 684383 h 6933129"/>
              <a:gd name="connsiteX31225" fmla="*/ 7353722 w 12207421"/>
              <a:gd name="connsiteY31225" fmla="*/ 757043 h 6933129"/>
              <a:gd name="connsiteX31226" fmla="*/ 7385467 w 12207421"/>
              <a:gd name="connsiteY31226" fmla="*/ 696376 h 6933129"/>
              <a:gd name="connsiteX31227" fmla="*/ 7395343 w 12207421"/>
              <a:gd name="connsiteY31227" fmla="*/ 694259 h 6933129"/>
              <a:gd name="connsiteX31228" fmla="*/ 7397459 w 12207421"/>
              <a:gd name="connsiteY31228" fmla="*/ 704136 h 6933129"/>
              <a:gd name="connsiteX31229" fmla="*/ 7362892 w 12207421"/>
              <a:gd name="connsiteY31229" fmla="*/ 771151 h 6933129"/>
              <a:gd name="connsiteX31230" fmla="*/ 7396754 w 12207421"/>
              <a:gd name="connsiteY31230" fmla="*/ 808541 h 6933129"/>
              <a:gd name="connsiteX31231" fmla="*/ 7410862 w 12207421"/>
              <a:gd name="connsiteY31231" fmla="*/ 835348 h 6933129"/>
              <a:gd name="connsiteX31232" fmla="*/ 7403808 w 12207421"/>
              <a:gd name="connsiteY31232" fmla="*/ 840991 h 6933129"/>
              <a:gd name="connsiteX31233" fmla="*/ 7402397 w 12207421"/>
              <a:gd name="connsiteY31233" fmla="*/ 840991 h 6933129"/>
              <a:gd name="connsiteX31234" fmla="*/ 7396754 w 12207421"/>
              <a:gd name="connsiteY31234" fmla="*/ 832526 h 6933129"/>
              <a:gd name="connsiteX31235" fmla="*/ 7387583 w 12207421"/>
              <a:gd name="connsiteY31235" fmla="*/ 819828 h 6933129"/>
              <a:gd name="connsiteX31236" fmla="*/ 7357249 w 12207421"/>
              <a:gd name="connsiteY31236" fmla="*/ 788082 h 6933129"/>
              <a:gd name="connsiteX31237" fmla="*/ 7345256 w 12207421"/>
              <a:gd name="connsiteY31237" fmla="*/ 844518 h 6933129"/>
              <a:gd name="connsiteX31238" fmla="*/ 7338202 w 12207421"/>
              <a:gd name="connsiteY31238" fmla="*/ 850867 h 6933129"/>
              <a:gd name="connsiteX31239" fmla="*/ 7337497 w 12207421"/>
              <a:gd name="connsiteY31239" fmla="*/ 850867 h 6933129"/>
              <a:gd name="connsiteX31240" fmla="*/ 7331147 w 12207421"/>
              <a:gd name="connsiteY31240" fmla="*/ 843107 h 6933129"/>
              <a:gd name="connsiteX31241" fmla="*/ 7346667 w 12207421"/>
              <a:gd name="connsiteY31241" fmla="*/ 773973 h 6933129"/>
              <a:gd name="connsiteX31242" fmla="*/ 7312101 w 12207421"/>
              <a:gd name="connsiteY31242" fmla="*/ 687205 h 6933129"/>
              <a:gd name="connsiteX31243" fmla="*/ 7317744 w 12207421"/>
              <a:gd name="connsiteY31243" fmla="*/ 678740 h 6933129"/>
              <a:gd name="connsiteX31244" fmla="*/ 10387108 w 12207421"/>
              <a:gd name="connsiteY31244" fmla="*/ 676637 h 6933129"/>
              <a:gd name="connsiteX31245" fmla="*/ 10476699 w 12207421"/>
              <a:gd name="connsiteY31245" fmla="*/ 685102 h 6933129"/>
              <a:gd name="connsiteX31246" fmla="*/ 10482343 w 12207421"/>
              <a:gd name="connsiteY31246" fmla="*/ 689336 h 6933129"/>
              <a:gd name="connsiteX31247" fmla="*/ 10481637 w 12207421"/>
              <a:gd name="connsiteY31247" fmla="*/ 696389 h 6933129"/>
              <a:gd name="connsiteX31248" fmla="*/ 10478110 w 12207421"/>
              <a:gd name="connsiteY31248" fmla="*/ 702034 h 6933129"/>
              <a:gd name="connsiteX31249" fmla="*/ 10468234 w 12207421"/>
              <a:gd name="connsiteY31249" fmla="*/ 703445 h 6933129"/>
              <a:gd name="connsiteX31250" fmla="*/ 10465412 w 12207421"/>
              <a:gd name="connsiteY31250" fmla="*/ 698505 h 6933129"/>
              <a:gd name="connsiteX31251" fmla="*/ 10392046 w 12207421"/>
              <a:gd name="connsiteY31251" fmla="*/ 691452 h 6933129"/>
              <a:gd name="connsiteX31252" fmla="*/ 10361007 w 12207421"/>
              <a:gd name="connsiteY31252" fmla="*/ 800091 h 6933129"/>
              <a:gd name="connsiteX31253" fmla="*/ 10354658 w 12207421"/>
              <a:gd name="connsiteY31253" fmla="*/ 805029 h 6933129"/>
              <a:gd name="connsiteX31254" fmla="*/ 10353952 w 12207421"/>
              <a:gd name="connsiteY31254" fmla="*/ 805029 h 6933129"/>
              <a:gd name="connsiteX31255" fmla="*/ 10347603 w 12207421"/>
              <a:gd name="connsiteY31255" fmla="*/ 800796 h 6933129"/>
              <a:gd name="connsiteX31256" fmla="*/ 10309509 w 12207421"/>
              <a:gd name="connsiteY31256" fmla="*/ 711203 h 6933129"/>
              <a:gd name="connsiteX31257" fmla="*/ 10313036 w 12207421"/>
              <a:gd name="connsiteY31257" fmla="*/ 702034 h 6933129"/>
              <a:gd name="connsiteX31258" fmla="*/ 10322206 w 12207421"/>
              <a:gd name="connsiteY31258" fmla="*/ 705561 h 6933129"/>
              <a:gd name="connsiteX31259" fmla="*/ 10352541 w 12207421"/>
              <a:gd name="connsiteY31259" fmla="*/ 776810 h 6933129"/>
              <a:gd name="connsiteX31260" fmla="*/ 10379348 w 12207421"/>
              <a:gd name="connsiteY31260" fmla="*/ 681575 h 6933129"/>
              <a:gd name="connsiteX31261" fmla="*/ 10387108 w 12207421"/>
              <a:gd name="connsiteY31261" fmla="*/ 676637 h 6933129"/>
              <a:gd name="connsiteX31262" fmla="*/ 1977891 w 12207421"/>
              <a:gd name="connsiteY31262" fmla="*/ 673196 h 6933129"/>
              <a:gd name="connsiteX31263" fmla="*/ 1983535 w 12207421"/>
              <a:gd name="connsiteY31263" fmla="*/ 681662 h 6933129"/>
              <a:gd name="connsiteX31264" fmla="*/ 1975070 w 12207421"/>
              <a:gd name="connsiteY31264" fmla="*/ 687305 h 6933129"/>
              <a:gd name="connsiteX31265" fmla="*/ 1954611 w 12207421"/>
              <a:gd name="connsiteY31265" fmla="*/ 706351 h 6933129"/>
              <a:gd name="connsiteX31266" fmla="*/ 1960254 w 12207421"/>
              <a:gd name="connsiteY31266" fmla="*/ 908815 h 6933129"/>
              <a:gd name="connsiteX31267" fmla="*/ 1994117 w 12207421"/>
              <a:gd name="connsiteY31267" fmla="*/ 954668 h 6933129"/>
              <a:gd name="connsiteX31268" fmla="*/ 1996233 w 12207421"/>
              <a:gd name="connsiteY31268" fmla="*/ 964545 h 6933129"/>
              <a:gd name="connsiteX31269" fmla="*/ 1990589 w 12207421"/>
              <a:gd name="connsiteY31269" fmla="*/ 968072 h 6933129"/>
              <a:gd name="connsiteX31270" fmla="*/ 1987062 w 12207421"/>
              <a:gd name="connsiteY31270" fmla="*/ 966661 h 6933129"/>
              <a:gd name="connsiteX31271" fmla="*/ 1948262 w 12207421"/>
              <a:gd name="connsiteY31271" fmla="*/ 914458 h 6933129"/>
              <a:gd name="connsiteX31272" fmla="*/ 1942618 w 12207421"/>
              <a:gd name="connsiteY31272" fmla="*/ 701413 h 6933129"/>
              <a:gd name="connsiteX31273" fmla="*/ 1977891 w 12207421"/>
              <a:gd name="connsiteY31273" fmla="*/ 673196 h 6933129"/>
              <a:gd name="connsiteX31274" fmla="*/ 9022783 w 12207421"/>
              <a:gd name="connsiteY31274" fmla="*/ 670283 h 6933129"/>
              <a:gd name="connsiteX31275" fmla="*/ 9032660 w 12207421"/>
              <a:gd name="connsiteY31275" fmla="*/ 672400 h 6933129"/>
              <a:gd name="connsiteX31276" fmla="*/ 9053824 w 12207421"/>
              <a:gd name="connsiteY31276" fmla="*/ 704851 h 6933129"/>
              <a:gd name="connsiteX31277" fmla="*/ 9072165 w 12207421"/>
              <a:gd name="connsiteY31277" fmla="*/ 673105 h 6933129"/>
              <a:gd name="connsiteX31278" fmla="*/ 9082042 w 12207421"/>
              <a:gd name="connsiteY31278" fmla="*/ 670283 h 6933129"/>
              <a:gd name="connsiteX31279" fmla="*/ 9084864 w 12207421"/>
              <a:gd name="connsiteY31279" fmla="*/ 680159 h 6933129"/>
              <a:gd name="connsiteX31280" fmla="*/ 9062995 w 12207421"/>
              <a:gd name="connsiteY31280" fmla="*/ 717548 h 6933129"/>
              <a:gd name="connsiteX31281" fmla="*/ 9090507 w 12207421"/>
              <a:gd name="connsiteY31281" fmla="*/ 759169 h 6933129"/>
              <a:gd name="connsiteX31282" fmla="*/ 9088391 w 12207421"/>
              <a:gd name="connsiteY31282" fmla="*/ 769045 h 6933129"/>
              <a:gd name="connsiteX31283" fmla="*/ 9084864 w 12207421"/>
              <a:gd name="connsiteY31283" fmla="*/ 770456 h 6933129"/>
              <a:gd name="connsiteX31284" fmla="*/ 9079220 w 12207421"/>
              <a:gd name="connsiteY31284" fmla="*/ 766929 h 6933129"/>
              <a:gd name="connsiteX31285" fmla="*/ 9055940 w 12207421"/>
              <a:gd name="connsiteY31285" fmla="*/ 731657 h 6933129"/>
              <a:gd name="connsiteX31286" fmla="*/ 9036187 w 12207421"/>
              <a:gd name="connsiteY31286" fmla="*/ 766223 h 6933129"/>
              <a:gd name="connsiteX31287" fmla="*/ 9029838 w 12207421"/>
              <a:gd name="connsiteY31287" fmla="*/ 769750 h 6933129"/>
              <a:gd name="connsiteX31288" fmla="*/ 9026311 w 12207421"/>
              <a:gd name="connsiteY31288" fmla="*/ 769045 h 6933129"/>
              <a:gd name="connsiteX31289" fmla="*/ 9022783 w 12207421"/>
              <a:gd name="connsiteY31289" fmla="*/ 759874 h 6933129"/>
              <a:gd name="connsiteX31290" fmla="*/ 9046064 w 12207421"/>
              <a:gd name="connsiteY31290" fmla="*/ 718958 h 6933129"/>
              <a:gd name="connsiteX31291" fmla="*/ 9020667 w 12207421"/>
              <a:gd name="connsiteY31291" fmla="*/ 680159 h 6933129"/>
              <a:gd name="connsiteX31292" fmla="*/ 9022783 w 12207421"/>
              <a:gd name="connsiteY31292" fmla="*/ 670283 h 6933129"/>
              <a:gd name="connsiteX31293" fmla="*/ 10855184 w 12207421"/>
              <a:gd name="connsiteY31293" fmla="*/ 667305 h 6933129"/>
              <a:gd name="connsiteX31294" fmla="*/ 10865060 w 12207421"/>
              <a:gd name="connsiteY31294" fmla="*/ 669423 h 6933129"/>
              <a:gd name="connsiteX31295" fmla="*/ 10886224 w 12207421"/>
              <a:gd name="connsiteY31295" fmla="*/ 701872 h 6933129"/>
              <a:gd name="connsiteX31296" fmla="*/ 10904565 w 12207421"/>
              <a:gd name="connsiteY31296" fmla="*/ 670128 h 6933129"/>
              <a:gd name="connsiteX31297" fmla="*/ 10914442 w 12207421"/>
              <a:gd name="connsiteY31297" fmla="*/ 667305 h 6933129"/>
              <a:gd name="connsiteX31298" fmla="*/ 10917263 w 12207421"/>
              <a:gd name="connsiteY31298" fmla="*/ 677181 h 6933129"/>
              <a:gd name="connsiteX31299" fmla="*/ 10895395 w 12207421"/>
              <a:gd name="connsiteY31299" fmla="*/ 714570 h 6933129"/>
              <a:gd name="connsiteX31300" fmla="*/ 10922201 w 12207421"/>
              <a:gd name="connsiteY31300" fmla="*/ 756896 h 6933129"/>
              <a:gd name="connsiteX31301" fmla="*/ 10920085 w 12207421"/>
              <a:gd name="connsiteY31301" fmla="*/ 766772 h 6933129"/>
              <a:gd name="connsiteX31302" fmla="*/ 10916558 w 12207421"/>
              <a:gd name="connsiteY31302" fmla="*/ 768184 h 6933129"/>
              <a:gd name="connsiteX31303" fmla="*/ 10910914 w 12207421"/>
              <a:gd name="connsiteY31303" fmla="*/ 764656 h 6933129"/>
              <a:gd name="connsiteX31304" fmla="*/ 10887635 w 12207421"/>
              <a:gd name="connsiteY31304" fmla="*/ 729385 h 6933129"/>
              <a:gd name="connsiteX31305" fmla="*/ 10867881 w 12207421"/>
              <a:gd name="connsiteY31305" fmla="*/ 763951 h 6933129"/>
              <a:gd name="connsiteX31306" fmla="*/ 10861533 w 12207421"/>
              <a:gd name="connsiteY31306" fmla="*/ 767479 h 6933129"/>
              <a:gd name="connsiteX31307" fmla="*/ 10858005 w 12207421"/>
              <a:gd name="connsiteY31307" fmla="*/ 766772 h 6933129"/>
              <a:gd name="connsiteX31308" fmla="*/ 10855184 w 12207421"/>
              <a:gd name="connsiteY31308" fmla="*/ 756896 h 6933129"/>
              <a:gd name="connsiteX31309" fmla="*/ 10878463 w 12207421"/>
              <a:gd name="connsiteY31309" fmla="*/ 715981 h 6933129"/>
              <a:gd name="connsiteX31310" fmla="*/ 10853067 w 12207421"/>
              <a:gd name="connsiteY31310" fmla="*/ 677181 h 6933129"/>
              <a:gd name="connsiteX31311" fmla="*/ 10855184 w 12207421"/>
              <a:gd name="connsiteY31311" fmla="*/ 667305 h 6933129"/>
              <a:gd name="connsiteX31312" fmla="*/ 2096405 w 12207421"/>
              <a:gd name="connsiteY31312" fmla="*/ 664026 h 6933129"/>
              <a:gd name="connsiteX31313" fmla="*/ 2106268 w 12207421"/>
              <a:gd name="connsiteY31313" fmla="*/ 666848 h 6933129"/>
              <a:gd name="connsiteX31314" fmla="*/ 2127432 w 12207421"/>
              <a:gd name="connsiteY31314" fmla="*/ 699297 h 6933129"/>
              <a:gd name="connsiteX31315" fmla="*/ 2178929 w 12207421"/>
              <a:gd name="connsiteY31315" fmla="*/ 801587 h 6933129"/>
              <a:gd name="connsiteX31316" fmla="*/ 2134486 w 12207421"/>
              <a:gd name="connsiteY31316" fmla="*/ 943382 h 6933129"/>
              <a:gd name="connsiteX31317" fmla="*/ 2130959 w 12207421"/>
              <a:gd name="connsiteY31317" fmla="*/ 944087 h 6933129"/>
              <a:gd name="connsiteX31318" fmla="*/ 2127432 w 12207421"/>
              <a:gd name="connsiteY31318" fmla="*/ 943382 h 6933129"/>
              <a:gd name="connsiteX31319" fmla="*/ 2123904 w 12207421"/>
              <a:gd name="connsiteY31319" fmla="*/ 937738 h 6933129"/>
              <a:gd name="connsiteX31320" fmla="*/ 2121082 w 12207421"/>
              <a:gd name="connsiteY31320" fmla="*/ 908815 h 6933129"/>
              <a:gd name="connsiteX31321" fmla="*/ 2127432 w 12207421"/>
              <a:gd name="connsiteY31321" fmla="*/ 901055 h 6933129"/>
              <a:gd name="connsiteX31322" fmla="*/ 2135192 w 12207421"/>
              <a:gd name="connsiteY31322" fmla="*/ 907404 h 6933129"/>
              <a:gd name="connsiteX31323" fmla="*/ 2136603 w 12207421"/>
              <a:gd name="connsiteY31323" fmla="*/ 924335 h 6933129"/>
              <a:gd name="connsiteX31324" fmla="*/ 2164820 w 12207421"/>
              <a:gd name="connsiteY31324" fmla="*/ 804409 h 6933129"/>
              <a:gd name="connsiteX31325" fmla="*/ 2114733 w 12207421"/>
              <a:gd name="connsiteY31325" fmla="*/ 706352 h 6933129"/>
              <a:gd name="connsiteX31326" fmla="*/ 2094288 w 12207421"/>
              <a:gd name="connsiteY31326" fmla="*/ 673902 h 6933129"/>
              <a:gd name="connsiteX31327" fmla="*/ 2096405 w 12207421"/>
              <a:gd name="connsiteY31327" fmla="*/ 664026 h 6933129"/>
              <a:gd name="connsiteX31328" fmla="*/ 306003 w 12207421"/>
              <a:gd name="connsiteY31328" fmla="*/ 661917 h 6933129"/>
              <a:gd name="connsiteX31329" fmla="*/ 315879 w 12207421"/>
              <a:gd name="connsiteY31329" fmla="*/ 664035 h 6933129"/>
              <a:gd name="connsiteX31330" fmla="*/ 337042 w 12207421"/>
              <a:gd name="connsiteY31330" fmla="*/ 696483 h 6933129"/>
              <a:gd name="connsiteX31331" fmla="*/ 355383 w 12207421"/>
              <a:gd name="connsiteY31331" fmla="*/ 664740 h 6933129"/>
              <a:gd name="connsiteX31332" fmla="*/ 365260 w 12207421"/>
              <a:gd name="connsiteY31332" fmla="*/ 661917 h 6933129"/>
              <a:gd name="connsiteX31333" fmla="*/ 368081 w 12207421"/>
              <a:gd name="connsiteY31333" fmla="*/ 671794 h 6933129"/>
              <a:gd name="connsiteX31334" fmla="*/ 346213 w 12207421"/>
              <a:gd name="connsiteY31334" fmla="*/ 709182 h 6933129"/>
              <a:gd name="connsiteX31335" fmla="*/ 373019 w 12207421"/>
              <a:gd name="connsiteY31335" fmla="*/ 751509 h 6933129"/>
              <a:gd name="connsiteX31336" fmla="*/ 370903 w 12207421"/>
              <a:gd name="connsiteY31336" fmla="*/ 761384 h 6933129"/>
              <a:gd name="connsiteX31337" fmla="*/ 367376 w 12207421"/>
              <a:gd name="connsiteY31337" fmla="*/ 762795 h 6933129"/>
              <a:gd name="connsiteX31338" fmla="*/ 361732 w 12207421"/>
              <a:gd name="connsiteY31338" fmla="*/ 759269 h 6933129"/>
              <a:gd name="connsiteX31339" fmla="*/ 338453 w 12207421"/>
              <a:gd name="connsiteY31339" fmla="*/ 723996 h 6933129"/>
              <a:gd name="connsiteX31340" fmla="*/ 318700 w 12207421"/>
              <a:gd name="connsiteY31340" fmla="*/ 758563 h 6933129"/>
              <a:gd name="connsiteX31341" fmla="*/ 312352 w 12207421"/>
              <a:gd name="connsiteY31341" fmla="*/ 762090 h 6933129"/>
              <a:gd name="connsiteX31342" fmla="*/ 308824 w 12207421"/>
              <a:gd name="connsiteY31342" fmla="*/ 761384 h 6933129"/>
              <a:gd name="connsiteX31343" fmla="*/ 306003 w 12207421"/>
              <a:gd name="connsiteY31343" fmla="*/ 751509 h 6933129"/>
              <a:gd name="connsiteX31344" fmla="*/ 329282 w 12207421"/>
              <a:gd name="connsiteY31344" fmla="*/ 710593 h 6933129"/>
              <a:gd name="connsiteX31345" fmla="*/ 303885 w 12207421"/>
              <a:gd name="connsiteY31345" fmla="*/ 671794 h 6933129"/>
              <a:gd name="connsiteX31346" fmla="*/ 306003 w 12207421"/>
              <a:gd name="connsiteY31346" fmla="*/ 661917 h 6933129"/>
              <a:gd name="connsiteX31347" fmla="*/ 8024584 w 12207421"/>
              <a:gd name="connsiteY31347" fmla="*/ 661827 h 6933129"/>
              <a:gd name="connsiteX31348" fmla="*/ 8244682 w 12207421"/>
              <a:gd name="connsiteY31348" fmla="*/ 663238 h 6933129"/>
              <a:gd name="connsiteX31349" fmla="*/ 8252442 w 12207421"/>
              <a:gd name="connsiteY31349" fmla="*/ 668881 h 6933129"/>
              <a:gd name="connsiteX31350" fmla="*/ 8246798 w 12207421"/>
              <a:gd name="connsiteY31350" fmla="*/ 676640 h 6933129"/>
              <a:gd name="connsiteX31351" fmla="*/ 8029522 w 12207421"/>
              <a:gd name="connsiteY31351" fmla="*/ 676640 h 6933129"/>
              <a:gd name="connsiteX31352" fmla="*/ 8002010 w 12207421"/>
              <a:gd name="connsiteY31352" fmla="*/ 800095 h 6933129"/>
              <a:gd name="connsiteX31353" fmla="*/ 7997072 w 12207421"/>
              <a:gd name="connsiteY31353" fmla="*/ 805739 h 6933129"/>
              <a:gd name="connsiteX31354" fmla="*/ 7995661 w 12207421"/>
              <a:gd name="connsiteY31354" fmla="*/ 805739 h 6933129"/>
              <a:gd name="connsiteX31355" fmla="*/ 7990018 w 12207421"/>
              <a:gd name="connsiteY31355" fmla="*/ 802917 h 6933129"/>
              <a:gd name="connsiteX31356" fmla="*/ 7927233 w 12207421"/>
              <a:gd name="connsiteY31356" fmla="*/ 728138 h 6933129"/>
              <a:gd name="connsiteX31357" fmla="*/ 7927939 w 12207421"/>
              <a:gd name="connsiteY31357" fmla="*/ 718262 h 6933129"/>
              <a:gd name="connsiteX31358" fmla="*/ 7937815 w 12207421"/>
              <a:gd name="connsiteY31358" fmla="*/ 718968 h 6933129"/>
              <a:gd name="connsiteX31359" fmla="*/ 7991428 w 12207421"/>
              <a:gd name="connsiteY31359" fmla="*/ 782458 h 6933129"/>
              <a:gd name="connsiteX31360" fmla="*/ 8017530 w 12207421"/>
              <a:gd name="connsiteY31360" fmla="*/ 666765 h 6933129"/>
              <a:gd name="connsiteX31361" fmla="*/ 8024584 w 12207421"/>
              <a:gd name="connsiteY31361" fmla="*/ 661827 h 6933129"/>
              <a:gd name="connsiteX31362" fmla="*/ 4640212 w 12207421"/>
              <a:gd name="connsiteY31362" fmla="*/ 659795 h 6933129"/>
              <a:gd name="connsiteX31363" fmla="*/ 4648678 w 12207421"/>
              <a:gd name="connsiteY31363" fmla="*/ 665438 h 6933129"/>
              <a:gd name="connsiteX31364" fmla="*/ 4651499 w 12207421"/>
              <a:gd name="connsiteY31364" fmla="*/ 679548 h 6933129"/>
              <a:gd name="connsiteX31365" fmla="*/ 4645856 w 12207421"/>
              <a:gd name="connsiteY31365" fmla="*/ 688012 h 6933129"/>
              <a:gd name="connsiteX31366" fmla="*/ 4644445 w 12207421"/>
              <a:gd name="connsiteY31366" fmla="*/ 688012 h 6933129"/>
              <a:gd name="connsiteX31367" fmla="*/ 4637390 w 12207421"/>
              <a:gd name="connsiteY31367" fmla="*/ 682369 h 6933129"/>
              <a:gd name="connsiteX31368" fmla="*/ 4634569 w 12207421"/>
              <a:gd name="connsiteY31368" fmla="*/ 668261 h 6933129"/>
              <a:gd name="connsiteX31369" fmla="*/ 4640212 w 12207421"/>
              <a:gd name="connsiteY31369" fmla="*/ 659795 h 6933129"/>
              <a:gd name="connsiteX31370" fmla="*/ 3170072 w 12207421"/>
              <a:gd name="connsiteY31370" fmla="*/ 655559 h 6933129"/>
              <a:gd name="connsiteX31371" fmla="*/ 3181360 w 12207421"/>
              <a:gd name="connsiteY31371" fmla="*/ 658382 h 6933129"/>
              <a:gd name="connsiteX31372" fmla="*/ 3220864 w 12207421"/>
              <a:gd name="connsiteY31372" fmla="*/ 894000 h 6933129"/>
              <a:gd name="connsiteX31373" fmla="*/ 3191236 w 12207421"/>
              <a:gd name="connsiteY31373" fmla="*/ 935622 h 6933129"/>
              <a:gd name="connsiteX31374" fmla="*/ 3189119 w 12207421"/>
              <a:gd name="connsiteY31374" fmla="*/ 935622 h 6933129"/>
              <a:gd name="connsiteX31375" fmla="*/ 3182065 w 12207421"/>
              <a:gd name="connsiteY31375" fmla="*/ 930684 h 6933129"/>
              <a:gd name="connsiteX31376" fmla="*/ 3186298 w 12207421"/>
              <a:gd name="connsiteY31376" fmla="*/ 921513 h 6933129"/>
              <a:gd name="connsiteX31377" fmla="*/ 3206050 w 12207421"/>
              <a:gd name="connsiteY31377" fmla="*/ 890472 h 6933129"/>
              <a:gd name="connsiteX31378" fmla="*/ 3167956 w 12207421"/>
              <a:gd name="connsiteY31378" fmla="*/ 665437 h 6933129"/>
              <a:gd name="connsiteX31379" fmla="*/ 3170072 w 12207421"/>
              <a:gd name="connsiteY31379" fmla="*/ 655559 h 6933129"/>
              <a:gd name="connsiteX31380" fmla="*/ 8459137 w 12207421"/>
              <a:gd name="connsiteY31380" fmla="*/ 650521 h 6933129"/>
              <a:gd name="connsiteX31381" fmla="*/ 8467602 w 12207421"/>
              <a:gd name="connsiteY31381" fmla="*/ 655459 h 6933129"/>
              <a:gd name="connsiteX31382" fmla="*/ 8471835 w 12207421"/>
              <a:gd name="connsiteY31382" fmla="*/ 687205 h 6933129"/>
              <a:gd name="connsiteX31383" fmla="*/ 8476068 w 12207421"/>
              <a:gd name="connsiteY31383" fmla="*/ 787378 h 6933129"/>
              <a:gd name="connsiteX31384" fmla="*/ 8467602 w 12207421"/>
              <a:gd name="connsiteY31384" fmla="*/ 844519 h 6933129"/>
              <a:gd name="connsiteX31385" fmla="*/ 8448555 w 12207421"/>
              <a:gd name="connsiteY31385" fmla="*/ 864272 h 6933129"/>
              <a:gd name="connsiteX31386" fmla="*/ 8444323 w 12207421"/>
              <a:gd name="connsiteY31386" fmla="*/ 864977 h 6933129"/>
              <a:gd name="connsiteX31387" fmla="*/ 8416105 w 12207421"/>
              <a:gd name="connsiteY31387" fmla="*/ 834642 h 6933129"/>
              <a:gd name="connsiteX31388" fmla="*/ 8421043 w 12207421"/>
              <a:gd name="connsiteY31388" fmla="*/ 826177 h 6933129"/>
              <a:gd name="connsiteX31389" fmla="*/ 8429508 w 12207421"/>
              <a:gd name="connsiteY31389" fmla="*/ 831116 h 6933129"/>
              <a:gd name="connsiteX31390" fmla="*/ 8445734 w 12207421"/>
              <a:gd name="connsiteY31390" fmla="*/ 850868 h 6933129"/>
              <a:gd name="connsiteX31391" fmla="*/ 8454904 w 12207421"/>
              <a:gd name="connsiteY31391" fmla="*/ 839581 h 6933129"/>
              <a:gd name="connsiteX31392" fmla="*/ 8462664 w 12207421"/>
              <a:gd name="connsiteY31392" fmla="*/ 787378 h 6933129"/>
              <a:gd name="connsiteX31393" fmla="*/ 8461959 w 12207421"/>
              <a:gd name="connsiteY31393" fmla="*/ 735880 h 6933129"/>
              <a:gd name="connsiteX31394" fmla="*/ 8448555 w 12207421"/>
              <a:gd name="connsiteY31394" fmla="*/ 744346 h 6933129"/>
              <a:gd name="connsiteX31395" fmla="*/ 8431625 w 12207421"/>
              <a:gd name="connsiteY31395" fmla="*/ 740113 h 6933129"/>
              <a:gd name="connsiteX31396" fmla="*/ 8372367 w 12207421"/>
              <a:gd name="connsiteY31396" fmla="*/ 670273 h 6933129"/>
              <a:gd name="connsiteX31397" fmla="*/ 8376599 w 12207421"/>
              <a:gd name="connsiteY31397" fmla="*/ 661103 h 6933129"/>
              <a:gd name="connsiteX31398" fmla="*/ 8385065 w 12207421"/>
              <a:gd name="connsiteY31398" fmla="*/ 666041 h 6933129"/>
              <a:gd name="connsiteX31399" fmla="*/ 8437974 w 12207421"/>
              <a:gd name="connsiteY31399" fmla="*/ 728121 h 6933129"/>
              <a:gd name="connsiteX31400" fmla="*/ 8445734 w 12207421"/>
              <a:gd name="connsiteY31400" fmla="*/ 730942 h 6933129"/>
              <a:gd name="connsiteX31401" fmla="*/ 8454199 w 12207421"/>
              <a:gd name="connsiteY31401" fmla="*/ 717539 h 6933129"/>
              <a:gd name="connsiteX31402" fmla="*/ 8457726 w 12207421"/>
              <a:gd name="connsiteY31402" fmla="*/ 688616 h 6933129"/>
              <a:gd name="connsiteX31403" fmla="*/ 8453493 w 12207421"/>
              <a:gd name="connsiteY31403" fmla="*/ 658281 h 6933129"/>
              <a:gd name="connsiteX31404" fmla="*/ 8459137 w 12207421"/>
              <a:gd name="connsiteY31404" fmla="*/ 650521 h 6933129"/>
              <a:gd name="connsiteX31405" fmla="*/ 6982697 w 12207421"/>
              <a:gd name="connsiteY31405" fmla="*/ 649836 h 6933129"/>
              <a:gd name="connsiteX31406" fmla="*/ 7006683 w 12207421"/>
              <a:gd name="connsiteY31406" fmla="*/ 666766 h 6933129"/>
              <a:gd name="connsiteX31407" fmla="*/ 7008799 w 12207421"/>
              <a:gd name="connsiteY31407" fmla="*/ 680876 h 6933129"/>
              <a:gd name="connsiteX31408" fmla="*/ 7023614 w 12207421"/>
              <a:gd name="connsiteY31408" fmla="*/ 676643 h 6933129"/>
              <a:gd name="connsiteX31409" fmla="*/ 7032079 w 12207421"/>
              <a:gd name="connsiteY31409" fmla="*/ 681582 h 6933129"/>
              <a:gd name="connsiteX31410" fmla="*/ 7027141 w 12207421"/>
              <a:gd name="connsiteY31410" fmla="*/ 690047 h 6933129"/>
              <a:gd name="connsiteX31411" fmla="*/ 6998217 w 12207421"/>
              <a:gd name="connsiteY31411" fmla="*/ 698511 h 6933129"/>
              <a:gd name="connsiteX31412" fmla="*/ 6996101 w 12207421"/>
              <a:gd name="connsiteY31412" fmla="*/ 698511 h 6933129"/>
              <a:gd name="connsiteX31413" fmla="*/ 6990456 w 12207421"/>
              <a:gd name="connsiteY31413" fmla="*/ 694985 h 6933129"/>
              <a:gd name="connsiteX31414" fmla="*/ 6991163 w 12207421"/>
              <a:gd name="connsiteY31414" fmla="*/ 686520 h 6933129"/>
              <a:gd name="connsiteX31415" fmla="*/ 6993278 w 12207421"/>
              <a:gd name="connsiteY31415" fmla="*/ 672410 h 6933129"/>
              <a:gd name="connsiteX31416" fmla="*/ 6981286 w 12207421"/>
              <a:gd name="connsiteY31416" fmla="*/ 663945 h 6933129"/>
              <a:gd name="connsiteX31417" fmla="*/ 6974937 w 12207421"/>
              <a:gd name="connsiteY31417" fmla="*/ 656185 h 6933129"/>
              <a:gd name="connsiteX31418" fmla="*/ 6982697 w 12207421"/>
              <a:gd name="connsiteY31418" fmla="*/ 649836 h 6933129"/>
              <a:gd name="connsiteX31419" fmla="*/ 9369861 w 12207421"/>
              <a:gd name="connsiteY31419" fmla="*/ 649826 h 6933129"/>
              <a:gd name="connsiteX31420" fmla="*/ 9374094 w 12207421"/>
              <a:gd name="connsiteY31420" fmla="*/ 658996 h 6933129"/>
              <a:gd name="connsiteX31421" fmla="*/ 9325418 w 12207421"/>
              <a:gd name="connsiteY31421" fmla="*/ 782449 h 6933129"/>
              <a:gd name="connsiteX31422" fmla="*/ 9319068 w 12207421"/>
              <a:gd name="connsiteY31422" fmla="*/ 786681 h 6933129"/>
              <a:gd name="connsiteX31423" fmla="*/ 9316952 w 12207421"/>
              <a:gd name="connsiteY31423" fmla="*/ 786681 h 6933129"/>
              <a:gd name="connsiteX31424" fmla="*/ 9312014 w 12207421"/>
              <a:gd name="connsiteY31424" fmla="*/ 778216 h 6933129"/>
              <a:gd name="connsiteX31425" fmla="*/ 9316952 w 12207421"/>
              <a:gd name="connsiteY31425" fmla="*/ 760580 h 6933129"/>
              <a:gd name="connsiteX31426" fmla="*/ 9320480 w 12207421"/>
              <a:gd name="connsiteY31426" fmla="*/ 754936 h 6933129"/>
              <a:gd name="connsiteX31427" fmla="*/ 9341643 w 12207421"/>
              <a:gd name="connsiteY31427" fmla="*/ 700618 h 6933129"/>
              <a:gd name="connsiteX31428" fmla="*/ 9339527 w 12207421"/>
              <a:gd name="connsiteY31428" fmla="*/ 699207 h 6933129"/>
              <a:gd name="connsiteX31429" fmla="*/ 9295789 w 12207421"/>
              <a:gd name="connsiteY31429" fmla="*/ 663935 h 6933129"/>
              <a:gd name="connsiteX31430" fmla="*/ 9295083 w 12207421"/>
              <a:gd name="connsiteY31430" fmla="*/ 654057 h 6933129"/>
              <a:gd name="connsiteX31431" fmla="*/ 9304959 w 12207421"/>
              <a:gd name="connsiteY31431" fmla="*/ 653352 h 6933129"/>
              <a:gd name="connsiteX31432" fmla="*/ 9347287 w 12207421"/>
              <a:gd name="connsiteY31432" fmla="*/ 687920 h 6933129"/>
              <a:gd name="connsiteX31433" fmla="*/ 9360690 w 12207421"/>
              <a:gd name="connsiteY31433" fmla="*/ 654057 h 6933129"/>
              <a:gd name="connsiteX31434" fmla="*/ 9369861 w 12207421"/>
              <a:gd name="connsiteY31434" fmla="*/ 649826 h 6933129"/>
              <a:gd name="connsiteX31435" fmla="*/ 11201556 w 12207421"/>
              <a:gd name="connsiteY31435" fmla="*/ 647553 h 6933129"/>
              <a:gd name="connsiteX31436" fmla="*/ 11205789 w 12207421"/>
              <a:gd name="connsiteY31436" fmla="*/ 656723 h 6933129"/>
              <a:gd name="connsiteX31437" fmla="*/ 11157112 w 12207421"/>
              <a:gd name="connsiteY31437" fmla="*/ 779470 h 6933129"/>
              <a:gd name="connsiteX31438" fmla="*/ 11150763 w 12207421"/>
              <a:gd name="connsiteY31438" fmla="*/ 783704 h 6933129"/>
              <a:gd name="connsiteX31439" fmla="*/ 11148647 w 12207421"/>
              <a:gd name="connsiteY31439" fmla="*/ 783704 h 6933129"/>
              <a:gd name="connsiteX31440" fmla="*/ 11143709 w 12207421"/>
              <a:gd name="connsiteY31440" fmla="*/ 775238 h 6933129"/>
              <a:gd name="connsiteX31441" fmla="*/ 11148647 w 12207421"/>
              <a:gd name="connsiteY31441" fmla="*/ 757602 h 6933129"/>
              <a:gd name="connsiteX31442" fmla="*/ 11152174 w 12207421"/>
              <a:gd name="connsiteY31442" fmla="*/ 752664 h 6933129"/>
              <a:gd name="connsiteX31443" fmla="*/ 11173338 w 12207421"/>
              <a:gd name="connsiteY31443" fmla="*/ 698345 h 6933129"/>
              <a:gd name="connsiteX31444" fmla="*/ 11171222 w 12207421"/>
              <a:gd name="connsiteY31444" fmla="*/ 696935 h 6933129"/>
              <a:gd name="connsiteX31445" fmla="*/ 11127484 w 12207421"/>
              <a:gd name="connsiteY31445" fmla="*/ 661662 h 6933129"/>
              <a:gd name="connsiteX31446" fmla="*/ 11126778 w 12207421"/>
              <a:gd name="connsiteY31446" fmla="*/ 651785 h 6933129"/>
              <a:gd name="connsiteX31447" fmla="*/ 11136655 w 12207421"/>
              <a:gd name="connsiteY31447" fmla="*/ 651080 h 6933129"/>
              <a:gd name="connsiteX31448" fmla="*/ 11178982 w 12207421"/>
              <a:gd name="connsiteY31448" fmla="*/ 685647 h 6933129"/>
              <a:gd name="connsiteX31449" fmla="*/ 11192385 w 12207421"/>
              <a:gd name="connsiteY31449" fmla="*/ 651785 h 6933129"/>
              <a:gd name="connsiteX31450" fmla="*/ 11201556 w 12207421"/>
              <a:gd name="connsiteY31450" fmla="*/ 647553 h 6933129"/>
              <a:gd name="connsiteX31451" fmla="*/ 3661765 w 12207421"/>
              <a:gd name="connsiteY31451" fmla="*/ 645694 h 6933129"/>
              <a:gd name="connsiteX31452" fmla="*/ 4134412 w 12207421"/>
              <a:gd name="connsiteY31452" fmla="*/ 649221 h 6933129"/>
              <a:gd name="connsiteX31453" fmla="*/ 4141466 w 12207421"/>
              <a:gd name="connsiteY31453" fmla="*/ 656276 h 6933129"/>
              <a:gd name="connsiteX31454" fmla="*/ 4134412 w 12207421"/>
              <a:gd name="connsiteY31454" fmla="*/ 663329 h 6933129"/>
              <a:gd name="connsiteX31455" fmla="*/ 3667409 w 12207421"/>
              <a:gd name="connsiteY31455" fmla="*/ 659802 h 6933129"/>
              <a:gd name="connsiteX31456" fmla="*/ 3589105 w 12207421"/>
              <a:gd name="connsiteY31456" fmla="*/ 994184 h 6933129"/>
              <a:gd name="connsiteX31457" fmla="*/ 3582756 w 12207421"/>
              <a:gd name="connsiteY31457" fmla="*/ 999828 h 6933129"/>
              <a:gd name="connsiteX31458" fmla="*/ 3582050 w 12207421"/>
              <a:gd name="connsiteY31458" fmla="*/ 999828 h 6933129"/>
              <a:gd name="connsiteX31459" fmla="*/ 3575701 w 12207421"/>
              <a:gd name="connsiteY31459" fmla="*/ 994890 h 6933129"/>
              <a:gd name="connsiteX31460" fmla="*/ 3509390 w 12207421"/>
              <a:gd name="connsiteY31460" fmla="*/ 817116 h 6933129"/>
              <a:gd name="connsiteX31461" fmla="*/ 3513622 w 12207421"/>
              <a:gd name="connsiteY31461" fmla="*/ 807945 h 6933129"/>
              <a:gd name="connsiteX31462" fmla="*/ 3522793 w 12207421"/>
              <a:gd name="connsiteY31462" fmla="*/ 812178 h 6933129"/>
              <a:gd name="connsiteX31463" fmla="*/ 3581345 w 12207421"/>
              <a:gd name="connsiteY31463" fmla="*/ 968083 h 6933129"/>
              <a:gd name="connsiteX31464" fmla="*/ 3655416 w 12207421"/>
              <a:gd name="connsiteY31464" fmla="*/ 650632 h 6933129"/>
              <a:gd name="connsiteX31465" fmla="*/ 3661765 w 12207421"/>
              <a:gd name="connsiteY31465" fmla="*/ 645694 h 6933129"/>
              <a:gd name="connsiteX31466" fmla="*/ 3254991 w 12207421"/>
              <a:gd name="connsiteY31466" fmla="*/ 644450 h 6933129"/>
              <a:gd name="connsiteX31467" fmla="*/ 3266719 w 12207421"/>
              <a:gd name="connsiteY31467" fmla="*/ 650623 h 6933129"/>
              <a:gd name="connsiteX31468" fmla="*/ 3271657 w 12207421"/>
              <a:gd name="connsiteY31468" fmla="*/ 685189 h 6933129"/>
              <a:gd name="connsiteX31469" fmla="*/ 3259665 w 12207421"/>
              <a:gd name="connsiteY31469" fmla="*/ 734570 h 6933129"/>
              <a:gd name="connsiteX31470" fmla="*/ 3291410 w 12207421"/>
              <a:gd name="connsiteY31470" fmla="*/ 722578 h 6933129"/>
              <a:gd name="connsiteX31471" fmla="*/ 3301286 w 12207421"/>
              <a:gd name="connsiteY31471" fmla="*/ 722578 h 6933129"/>
              <a:gd name="connsiteX31472" fmla="*/ 3301286 w 12207421"/>
              <a:gd name="connsiteY31472" fmla="*/ 732454 h 6933129"/>
              <a:gd name="connsiteX31473" fmla="*/ 3261781 w 12207421"/>
              <a:gd name="connsiteY31473" fmla="*/ 749385 h 6933129"/>
              <a:gd name="connsiteX31474" fmla="*/ 3248377 w 12207421"/>
              <a:gd name="connsiteY31474" fmla="*/ 747268 h 6933129"/>
              <a:gd name="connsiteX31475" fmla="*/ 3244144 w 12207421"/>
              <a:gd name="connsiteY31475" fmla="*/ 743741 h 6933129"/>
              <a:gd name="connsiteX31476" fmla="*/ 3243439 w 12207421"/>
              <a:gd name="connsiteY31476" fmla="*/ 738097 h 6933129"/>
              <a:gd name="connsiteX31477" fmla="*/ 3257549 w 12207421"/>
              <a:gd name="connsiteY31477" fmla="*/ 682367 h 6933129"/>
              <a:gd name="connsiteX31478" fmla="*/ 3256137 w 12207421"/>
              <a:gd name="connsiteY31478" fmla="*/ 659793 h 6933129"/>
              <a:gd name="connsiteX31479" fmla="*/ 3250493 w 12207421"/>
              <a:gd name="connsiteY31479" fmla="*/ 658382 h 6933129"/>
              <a:gd name="connsiteX31480" fmla="*/ 3246966 w 12207421"/>
              <a:gd name="connsiteY31480" fmla="*/ 659793 h 6933129"/>
              <a:gd name="connsiteX31481" fmla="*/ 3241322 w 12207421"/>
              <a:gd name="connsiteY31481" fmla="*/ 667553 h 6933129"/>
              <a:gd name="connsiteX31482" fmla="*/ 3233562 w 12207421"/>
              <a:gd name="connsiteY31482" fmla="*/ 661910 h 6933129"/>
              <a:gd name="connsiteX31483" fmla="*/ 3242733 w 12207421"/>
              <a:gd name="connsiteY31483" fmla="*/ 645683 h 6933129"/>
              <a:gd name="connsiteX31484" fmla="*/ 3254991 w 12207421"/>
              <a:gd name="connsiteY31484" fmla="*/ 644450 h 6933129"/>
              <a:gd name="connsiteX31485" fmla="*/ 2159175 w 12207421"/>
              <a:gd name="connsiteY31485" fmla="*/ 643568 h 6933129"/>
              <a:gd name="connsiteX31486" fmla="*/ 2176106 w 12207421"/>
              <a:gd name="connsiteY31486" fmla="*/ 647801 h 6933129"/>
              <a:gd name="connsiteX31487" fmla="*/ 2185278 w 12207421"/>
              <a:gd name="connsiteY31487" fmla="*/ 670375 h 6933129"/>
              <a:gd name="connsiteX31488" fmla="*/ 2188805 w 12207421"/>
              <a:gd name="connsiteY31488" fmla="*/ 731748 h 6933129"/>
              <a:gd name="connsiteX31489" fmla="*/ 2225488 w 12207421"/>
              <a:gd name="connsiteY31489" fmla="*/ 702824 h 6933129"/>
              <a:gd name="connsiteX31490" fmla="*/ 2235364 w 12207421"/>
              <a:gd name="connsiteY31490" fmla="*/ 700002 h 6933129"/>
              <a:gd name="connsiteX31491" fmla="*/ 2238186 w 12207421"/>
              <a:gd name="connsiteY31491" fmla="*/ 709879 h 6933129"/>
              <a:gd name="connsiteX31492" fmla="*/ 2183161 w 12207421"/>
              <a:gd name="connsiteY31492" fmla="*/ 747974 h 6933129"/>
              <a:gd name="connsiteX31493" fmla="*/ 2181751 w 12207421"/>
              <a:gd name="connsiteY31493" fmla="*/ 747974 h 6933129"/>
              <a:gd name="connsiteX31494" fmla="*/ 2176811 w 12207421"/>
              <a:gd name="connsiteY31494" fmla="*/ 745858 h 6933129"/>
              <a:gd name="connsiteX31495" fmla="*/ 2174695 w 12207421"/>
              <a:gd name="connsiteY31495" fmla="*/ 740213 h 6933129"/>
              <a:gd name="connsiteX31496" fmla="*/ 2172579 w 12207421"/>
              <a:gd name="connsiteY31496" fmla="*/ 672491 h 6933129"/>
              <a:gd name="connsiteX31497" fmla="*/ 2167641 w 12207421"/>
              <a:gd name="connsiteY31497" fmla="*/ 658382 h 6933129"/>
              <a:gd name="connsiteX31498" fmla="*/ 2163408 w 12207421"/>
              <a:gd name="connsiteY31498" fmla="*/ 656971 h 6933129"/>
              <a:gd name="connsiteX31499" fmla="*/ 2161997 w 12207421"/>
              <a:gd name="connsiteY31499" fmla="*/ 657677 h 6933129"/>
              <a:gd name="connsiteX31500" fmla="*/ 2152826 w 12207421"/>
              <a:gd name="connsiteY31500" fmla="*/ 661909 h 6933129"/>
              <a:gd name="connsiteX31501" fmla="*/ 2148594 w 12207421"/>
              <a:gd name="connsiteY31501" fmla="*/ 652739 h 6933129"/>
              <a:gd name="connsiteX31502" fmla="*/ 2159175 w 12207421"/>
              <a:gd name="connsiteY31502" fmla="*/ 643568 h 6933129"/>
              <a:gd name="connsiteX31503" fmla="*/ 652373 w 12207421"/>
              <a:gd name="connsiteY31503" fmla="*/ 642166 h 6933129"/>
              <a:gd name="connsiteX31504" fmla="*/ 656607 w 12207421"/>
              <a:gd name="connsiteY31504" fmla="*/ 651336 h 6933129"/>
              <a:gd name="connsiteX31505" fmla="*/ 607930 w 12207421"/>
              <a:gd name="connsiteY31505" fmla="*/ 774083 h 6933129"/>
              <a:gd name="connsiteX31506" fmla="*/ 601581 w 12207421"/>
              <a:gd name="connsiteY31506" fmla="*/ 778315 h 6933129"/>
              <a:gd name="connsiteX31507" fmla="*/ 599465 w 12207421"/>
              <a:gd name="connsiteY31507" fmla="*/ 778315 h 6933129"/>
              <a:gd name="connsiteX31508" fmla="*/ 594527 w 12207421"/>
              <a:gd name="connsiteY31508" fmla="*/ 769851 h 6933129"/>
              <a:gd name="connsiteX31509" fmla="*/ 599465 w 12207421"/>
              <a:gd name="connsiteY31509" fmla="*/ 752215 h 6933129"/>
              <a:gd name="connsiteX31510" fmla="*/ 602992 w 12207421"/>
              <a:gd name="connsiteY31510" fmla="*/ 747276 h 6933129"/>
              <a:gd name="connsiteX31511" fmla="*/ 624156 w 12207421"/>
              <a:gd name="connsiteY31511" fmla="*/ 692956 h 6933129"/>
              <a:gd name="connsiteX31512" fmla="*/ 622040 w 12207421"/>
              <a:gd name="connsiteY31512" fmla="*/ 691545 h 6933129"/>
              <a:gd name="connsiteX31513" fmla="*/ 578302 w 12207421"/>
              <a:gd name="connsiteY31513" fmla="*/ 656275 h 6933129"/>
              <a:gd name="connsiteX31514" fmla="*/ 577596 w 12207421"/>
              <a:gd name="connsiteY31514" fmla="*/ 646398 h 6933129"/>
              <a:gd name="connsiteX31515" fmla="*/ 587473 w 12207421"/>
              <a:gd name="connsiteY31515" fmla="*/ 645693 h 6933129"/>
              <a:gd name="connsiteX31516" fmla="*/ 629801 w 12207421"/>
              <a:gd name="connsiteY31516" fmla="*/ 680260 h 6933129"/>
              <a:gd name="connsiteX31517" fmla="*/ 643202 w 12207421"/>
              <a:gd name="connsiteY31517" fmla="*/ 646398 h 6933129"/>
              <a:gd name="connsiteX31518" fmla="*/ 652373 w 12207421"/>
              <a:gd name="connsiteY31518" fmla="*/ 642166 h 6933129"/>
              <a:gd name="connsiteX31519" fmla="*/ 10367354 w 12207421"/>
              <a:gd name="connsiteY31519" fmla="*/ 635721 h 6933129"/>
              <a:gd name="connsiteX31520" fmla="*/ 10375820 w 12207421"/>
              <a:gd name="connsiteY31520" fmla="*/ 641364 h 6933129"/>
              <a:gd name="connsiteX31521" fmla="*/ 10370176 w 12207421"/>
              <a:gd name="connsiteY31521" fmla="*/ 649830 h 6933129"/>
              <a:gd name="connsiteX31522" fmla="*/ 10202281 w 12207421"/>
              <a:gd name="connsiteY31522" fmla="*/ 683692 h 6933129"/>
              <a:gd name="connsiteX31523" fmla="*/ 10200870 w 12207421"/>
              <a:gd name="connsiteY31523" fmla="*/ 683692 h 6933129"/>
              <a:gd name="connsiteX31524" fmla="*/ 10193815 w 12207421"/>
              <a:gd name="connsiteY31524" fmla="*/ 678048 h 6933129"/>
              <a:gd name="connsiteX31525" fmla="*/ 10199459 w 12207421"/>
              <a:gd name="connsiteY31525" fmla="*/ 669583 h 6933129"/>
              <a:gd name="connsiteX31526" fmla="*/ 5858194 w 12207421"/>
              <a:gd name="connsiteY31526" fmla="*/ 630777 h 6933129"/>
              <a:gd name="connsiteX31527" fmla="*/ 5865953 w 12207421"/>
              <a:gd name="connsiteY31527" fmla="*/ 637127 h 6933129"/>
              <a:gd name="connsiteX31528" fmla="*/ 5859604 w 12207421"/>
              <a:gd name="connsiteY31528" fmla="*/ 644887 h 6933129"/>
              <a:gd name="connsiteX31529" fmla="*/ 5793293 w 12207421"/>
              <a:gd name="connsiteY31529" fmla="*/ 652646 h 6933129"/>
              <a:gd name="connsiteX31530" fmla="*/ 5792587 w 12207421"/>
              <a:gd name="connsiteY31530" fmla="*/ 652646 h 6933129"/>
              <a:gd name="connsiteX31531" fmla="*/ 5785533 w 12207421"/>
              <a:gd name="connsiteY31531" fmla="*/ 646298 h 6933129"/>
              <a:gd name="connsiteX31532" fmla="*/ 5791882 w 12207421"/>
              <a:gd name="connsiteY31532" fmla="*/ 638537 h 6933129"/>
              <a:gd name="connsiteX31533" fmla="*/ 11898532 w 12207421"/>
              <a:gd name="connsiteY31533" fmla="*/ 629920 h 6933129"/>
              <a:gd name="connsiteX31534" fmla="*/ 11901353 w 12207421"/>
              <a:gd name="connsiteY31534" fmla="*/ 639091 h 6933129"/>
              <a:gd name="connsiteX31535" fmla="*/ 11892183 w 12207421"/>
              <a:gd name="connsiteY31535" fmla="*/ 657431 h 6933129"/>
              <a:gd name="connsiteX31536" fmla="*/ 11885833 w 12207421"/>
              <a:gd name="connsiteY31536" fmla="*/ 661664 h 6933129"/>
              <a:gd name="connsiteX31537" fmla="*/ 11883011 w 12207421"/>
              <a:gd name="connsiteY31537" fmla="*/ 660959 h 6933129"/>
              <a:gd name="connsiteX31538" fmla="*/ 11880189 w 12207421"/>
              <a:gd name="connsiteY31538" fmla="*/ 651083 h 6933129"/>
              <a:gd name="connsiteX31539" fmla="*/ 11889361 w 12207421"/>
              <a:gd name="connsiteY31539" fmla="*/ 632742 h 6933129"/>
              <a:gd name="connsiteX31540" fmla="*/ 11898532 w 12207421"/>
              <a:gd name="connsiteY31540" fmla="*/ 629920 h 6933129"/>
              <a:gd name="connsiteX31541" fmla="*/ 9404427 w 12207421"/>
              <a:gd name="connsiteY31541" fmla="*/ 626545 h 6933129"/>
              <a:gd name="connsiteX31542" fmla="*/ 9413597 w 12207421"/>
              <a:gd name="connsiteY31542" fmla="*/ 628661 h 6933129"/>
              <a:gd name="connsiteX31543" fmla="*/ 9422768 w 12207421"/>
              <a:gd name="connsiteY31543" fmla="*/ 675927 h 6933129"/>
              <a:gd name="connsiteX31544" fmla="*/ 9444637 w 12207421"/>
              <a:gd name="connsiteY31544" fmla="*/ 675221 h 6933129"/>
              <a:gd name="connsiteX31545" fmla="*/ 9450986 w 12207421"/>
              <a:gd name="connsiteY31545" fmla="*/ 682982 h 6933129"/>
              <a:gd name="connsiteX31546" fmla="*/ 9443226 w 12207421"/>
              <a:gd name="connsiteY31546" fmla="*/ 689331 h 6933129"/>
              <a:gd name="connsiteX31547" fmla="*/ 9415008 w 12207421"/>
              <a:gd name="connsiteY31547" fmla="*/ 692857 h 6933129"/>
              <a:gd name="connsiteX31548" fmla="*/ 9412187 w 12207421"/>
              <a:gd name="connsiteY31548" fmla="*/ 693563 h 6933129"/>
              <a:gd name="connsiteX31549" fmla="*/ 9407248 w 12207421"/>
              <a:gd name="connsiteY31549" fmla="*/ 691447 h 6933129"/>
              <a:gd name="connsiteX31550" fmla="*/ 9405838 w 12207421"/>
              <a:gd name="connsiteY31550" fmla="*/ 683688 h 6933129"/>
              <a:gd name="connsiteX31551" fmla="*/ 9405132 w 12207421"/>
              <a:gd name="connsiteY31551" fmla="*/ 642064 h 6933129"/>
              <a:gd name="connsiteX31552" fmla="*/ 9397372 w 12207421"/>
              <a:gd name="connsiteY31552" fmla="*/ 646298 h 6933129"/>
              <a:gd name="connsiteX31553" fmla="*/ 9387496 w 12207421"/>
              <a:gd name="connsiteY31553" fmla="*/ 643475 h 6933129"/>
              <a:gd name="connsiteX31554" fmla="*/ 9390318 w 12207421"/>
              <a:gd name="connsiteY31554" fmla="*/ 633599 h 6933129"/>
              <a:gd name="connsiteX31555" fmla="*/ 9110258 w 12207421"/>
              <a:gd name="connsiteY31555" fmla="*/ 626545 h 6933129"/>
              <a:gd name="connsiteX31556" fmla="*/ 9137771 w 12207421"/>
              <a:gd name="connsiteY31556" fmla="*/ 658996 h 6933129"/>
              <a:gd name="connsiteX31557" fmla="*/ 9130010 w 12207421"/>
              <a:gd name="connsiteY31557" fmla="*/ 682276 h 6933129"/>
              <a:gd name="connsiteX31558" fmla="*/ 9145530 w 12207421"/>
              <a:gd name="connsiteY31558" fmla="*/ 684393 h 6933129"/>
              <a:gd name="connsiteX31559" fmla="*/ 9151879 w 12207421"/>
              <a:gd name="connsiteY31559" fmla="*/ 692153 h 6933129"/>
              <a:gd name="connsiteX31560" fmla="*/ 9144825 w 12207421"/>
              <a:gd name="connsiteY31560" fmla="*/ 698502 h 6933129"/>
              <a:gd name="connsiteX31561" fmla="*/ 9144119 w 12207421"/>
              <a:gd name="connsiteY31561" fmla="*/ 698502 h 6933129"/>
              <a:gd name="connsiteX31562" fmla="*/ 9110963 w 12207421"/>
              <a:gd name="connsiteY31562" fmla="*/ 694975 h 6933129"/>
              <a:gd name="connsiteX31563" fmla="*/ 9104615 w 12207421"/>
              <a:gd name="connsiteY31563" fmla="*/ 688625 h 6933129"/>
              <a:gd name="connsiteX31564" fmla="*/ 9109553 w 12207421"/>
              <a:gd name="connsiteY31564" fmla="*/ 680866 h 6933129"/>
              <a:gd name="connsiteX31565" fmla="*/ 9123662 w 12207421"/>
              <a:gd name="connsiteY31565" fmla="*/ 659701 h 6933129"/>
              <a:gd name="connsiteX31566" fmla="*/ 9115196 w 12207421"/>
              <a:gd name="connsiteY31566" fmla="*/ 644182 h 6933129"/>
              <a:gd name="connsiteX31567" fmla="*/ 9114491 w 12207421"/>
              <a:gd name="connsiteY31567" fmla="*/ 650531 h 6933129"/>
              <a:gd name="connsiteX31568" fmla="*/ 9106731 w 12207421"/>
              <a:gd name="connsiteY31568" fmla="*/ 656880 h 6933129"/>
              <a:gd name="connsiteX31569" fmla="*/ 9100382 w 12207421"/>
              <a:gd name="connsiteY31569" fmla="*/ 649120 h 6933129"/>
              <a:gd name="connsiteX31570" fmla="*/ 9101793 w 12207421"/>
              <a:gd name="connsiteY31570" fmla="*/ 632893 h 6933129"/>
              <a:gd name="connsiteX31571" fmla="*/ 9104615 w 12207421"/>
              <a:gd name="connsiteY31571" fmla="*/ 627955 h 6933129"/>
              <a:gd name="connsiteX31572" fmla="*/ 9110258 w 12207421"/>
              <a:gd name="connsiteY31572" fmla="*/ 626545 h 6933129"/>
              <a:gd name="connsiteX31573" fmla="*/ 1349370 w 12207421"/>
              <a:gd name="connsiteY31573" fmla="*/ 624543 h 6933129"/>
              <a:gd name="connsiteX31574" fmla="*/ 1352192 w 12207421"/>
              <a:gd name="connsiteY31574" fmla="*/ 633713 h 6933129"/>
              <a:gd name="connsiteX31575" fmla="*/ 1343022 w 12207421"/>
              <a:gd name="connsiteY31575" fmla="*/ 652053 h 6933129"/>
              <a:gd name="connsiteX31576" fmla="*/ 1336672 w 12207421"/>
              <a:gd name="connsiteY31576" fmla="*/ 656285 h 6933129"/>
              <a:gd name="connsiteX31577" fmla="*/ 1333850 w 12207421"/>
              <a:gd name="connsiteY31577" fmla="*/ 655580 h 6933129"/>
              <a:gd name="connsiteX31578" fmla="*/ 1331028 w 12207421"/>
              <a:gd name="connsiteY31578" fmla="*/ 645705 h 6933129"/>
              <a:gd name="connsiteX31579" fmla="*/ 1340199 w 12207421"/>
              <a:gd name="connsiteY31579" fmla="*/ 627365 h 6933129"/>
              <a:gd name="connsiteX31580" fmla="*/ 1349370 w 12207421"/>
              <a:gd name="connsiteY31580" fmla="*/ 624543 h 6933129"/>
              <a:gd name="connsiteX31581" fmla="*/ 11236122 w 12207421"/>
              <a:gd name="connsiteY31581" fmla="*/ 623568 h 6933129"/>
              <a:gd name="connsiteX31582" fmla="*/ 11245292 w 12207421"/>
              <a:gd name="connsiteY31582" fmla="*/ 625684 h 6933129"/>
              <a:gd name="connsiteX31583" fmla="*/ 11254463 w 12207421"/>
              <a:gd name="connsiteY31583" fmla="*/ 672951 h 6933129"/>
              <a:gd name="connsiteX31584" fmla="*/ 11276332 w 12207421"/>
              <a:gd name="connsiteY31584" fmla="*/ 672244 h 6933129"/>
              <a:gd name="connsiteX31585" fmla="*/ 11282681 w 12207421"/>
              <a:gd name="connsiteY31585" fmla="*/ 680004 h 6933129"/>
              <a:gd name="connsiteX31586" fmla="*/ 11274921 w 12207421"/>
              <a:gd name="connsiteY31586" fmla="*/ 686353 h 6933129"/>
              <a:gd name="connsiteX31587" fmla="*/ 11246703 w 12207421"/>
              <a:gd name="connsiteY31587" fmla="*/ 689881 h 6933129"/>
              <a:gd name="connsiteX31588" fmla="*/ 11243882 w 12207421"/>
              <a:gd name="connsiteY31588" fmla="*/ 690586 h 6933129"/>
              <a:gd name="connsiteX31589" fmla="*/ 11238943 w 12207421"/>
              <a:gd name="connsiteY31589" fmla="*/ 688468 h 6933129"/>
              <a:gd name="connsiteX31590" fmla="*/ 11237533 w 12207421"/>
              <a:gd name="connsiteY31590" fmla="*/ 680709 h 6933129"/>
              <a:gd name="connsiteX31591" fmla="*/ 11236827 w 12207421"/>
              <a:gd name="connsiteY31591" fmla="*/ 639088 h 6933129"/>
              <a:gd name="connsiteX31592" fmla="*/ 11229067 w 12207421"/>
              <a:gd name="connsiteY31592" fmla="*/ 643320 h 6933129"/>
              <a:gd name="connsiteX31593" fmla="*/ 11219191 w 12207421"/>
              <a:gd name="connsiteY31593" fmla="*/ 640498 h 6933129"/>
              <a:gd name="connsiteX31594" fmla="*/ 11222013 w 12207421"/>
              <a:gd name="connsiteY31594" fmla="*/ 630622 h 6933129"/>
              <a:gd name="connsiteX31595" fmla="*/ 10941952 w 12207421"/>
              <a:gd name="connsiteY31595" fmla="*/ 623568 h 6933129"/>
              <a:gd name="connsiteX31596" fmla="*/ 10969464 w 12207421"/>
              <a:gd name="connsiteY31596" fmla="*/ 656018 h 6933129"/>
              <a:gd name="connsiteX31597" fmla="*/ 10961704 w 12207421"/>
              <a:gd name="connsiteY31597" fmla="*/ 679298 h 6933129"/>
              <a:gd name="connsiteX31598" fmla="*/ 10977224 w 12207421"/>
              <a:gd name="connsiteY31598" fmla="*/ 681415 h 6933129"/>
              <a:gd name="connsiteX31599" fmla="*/ 10983573 w 12207421"/>
              <a:gd name="connsiteY31599" fmla="*/ 689176 h 6933129"/>
              <a:gd name="connsiteX31600" fmla="*/ 10976519 w 12207421"/>
              <a:gd name="connsiteY31600" fmla="*/ 695525 h 6933129"/>
              <a:gd name="connsiteX31601" fmla="*/ 10975813 w 12207421"/>
              <a:gd name="connsiteY31601" fmla="*/ 695525 h 6933129"/>
              <a:gd name="connsiteX31602" fmla="*/ 10942657 w 12207421"/>
              <a:gd name="connsiteY31602" fmla="*/ 691996 h 6933129"/>
              <a:gd name="connsiteX31603" fmla="*/ 10936308 w 12207421"/>
              <a:gd name="connsiteY31603" fmla="*/ 685647 h 6933129"/>
              <a:gd name="connsiteX31604" fmla="*/ 10941247 w 12207421"/>
              <a:gd name="connsiteY31604" fmla="*/ 677888 h 6933129"/>
              <a:gd name="connsiteX31605" fmla="*/ 10955355 w 12207421"/>
              <a:gd name="connsiteY31605" fmla="*/ 656723 h 6933129"/>
              <a:gd name="connsiteX31606" fmla="*/ 10946890 w 12207421"/>
              <a:gd name="connsiteY31606" fmla="*/ 641204 h 6933129"/>
              <a:gd name="connsiteX31607" fmla="*/ 10946185 w 12207421"/>
              <a:gd name="connsiteY31607" fmla="*/ 647553 h 6933129"/>
              <a:gd name="connsiteX31608" fmla="*/ 10938425 w 12207421"/>
              <a:gd name="connsiteY31608" fmla="*/ 653901 h 6933129"/>
              <a:gd name="connsiteX31609" fmla="*/ 10932076 w 12207421"/>
              <a:gd name="connsiteY31609" fmla="*/ 646142 h 6933129"/>
              <a:gd name="connsiteX31610" fmla="*/ 10933487 w 12207421"/>
              <a:gd name="connsiteY31610" fmla="*/ 629917 h 6933129"/>
              <a:gd name="connsiteX31611" fmla="*/ 10936308 w 12207421"/>
              <a:gd name="connsiteY31611" fmla="*/ 624978 h 6933129"/>
              <a:gd name="connsiteX31612" fmla="*/ 10941952 w 12207421"/>
              <a:gd name="connsiteY31612" fmla="*/ 623568 h 6933129"/>
              <a:gd name="connsiteX31613" fmla="*/ 686939 w 12207421"/>
              <a:gd name="connsiteY31613" fmla="*/ 618181 h 6933129"/>
              <a:gd name="connsiteX31614" fmla="*/ 696109 w 12207421"/>
              <a:gd name="connsiteY31614" fmla="*/ 620297 h 6933129"/>
              <a:gd name="connsiteX31615" fmla="*/ 705280 w 12207421"/>
              <a:gd name="connsiteY31615" fmla="*/ 667563 h 6933129"/>
              <a:gd name="connsiteX31616" fmla="*/ 727149 w 12207421"/>
              <a:gd name="connsiteY31616" fmla="*/ 666856 h 6933129"/>
              <a:gd name="connsiteX31617" fmla="*/ 733498 w 12207421"/>
              <a:gd name="connsiteY31617" fmla="*/ 674617 h 6933129"/>
              <a:gd name="connsiteX31618" fmla="*/ 725739 w 12207421"/>
              <a:gd name="connsiteY31618" fmla="*/ 680965 h 6933129"/>
              <a:gd name="connsiteX31619" fmla="*/ 697521 w 12207421"/>
              <a:gd name="connsiteY31619" fmla="*/ 684492 h 6933129"/>
              <a:gd name="connsiteX31620" fmla="*/ 694699 w 12207421"/>
              <a:gd name="connsiteY31620" fmla="*/ 685198 h 6933129"/>
              <a:gd name="connsiteX31621" fmla="*/ 689761 w 12207421"/>
              <a:gd name="connsiteY31621" fmla="*/ 683081 h 6933129"/>
              <a:gd name="connsiteX31622" fmla="*/ 688351 w 12207421"/>
              <a:gd name="connsiteY31622" fmla="*/ 675323 h 6933129"/>
              <a:gd name="connsiteX31623" fmla="*/ 687645 w 12207421"/>
              <a:gd name="connsiteY31623" fmla="*/ 633700 h 6933129"/>
              <a:gd name="connsiteX31624" fmla="*/ 679884 w 12207421"/>
              <a:gd name="connsiteY31624" fmla="*/ 637933 h 6933129"/>
              <a:gd name="connsiteX31625" fmla="*/ 670009 w 12207421"/>
              <a:gd name="connsiteY31625" fmla="*/ 635111 h 6933129"/>
              <a:gd name="connsiteX31626" fmla="*/ 672831 w 12207421"/>
              <a:gd name="connsiteY31626" fmla="*/ 625235 h 6933129"/>
              <a:gd name="connsiteX31627" fmla="*/ 392770 w 12207421"/>
              <a:gd name="connsiteY31627" fmla="*/ 618181 h 6933129"/>
              <a:gd name="connsiteX31628" fmla="*/ 420282 w 12207421"/>
              <a:gd name="connsiteY31628" fmla="*/ 650631 h 6933129"/>
              <a:gd name="connsiteX31629" fmla="*/ 412522 w 12207421"/>
              <a:gd name="connsiteY31629" fmla="*/ 673911 h 6933129"/>
              <a:gd name="connsiteX31630" fmla="*/ 428042 w 12207421"/>
              <a:gd name="connsiteY31630" fmla="*/ 676029 h 6933129"/>
              <a:gd name="connsiteX31631" fmla="*/ 434391 w 12207421"/>
              <a:gd name="connsiteY31631" fmla="*/ 683787 h 6933129"/>
              <a:gd name="connsiteX31632" fmla="*/ 427337 w 12207421"/>
              <a:gd name="connsiteY31632" fmla="*/ 690136 h 6933129"/>
              <a:gd name="connsiteX31633" fmla="*/ 426631 w 12207421"/>
              <a:gd name="connsiteY31633" fmla="*/ 690136 h 6933129"/>
              <a:gd name="connsiteX31634" fmla="*/ 393475 w 12207421"/>
              <a:gd name="connsiteY31634" fmla="*/ 686608 h 6933129"/>
              <a:gd name="connsiteX31635" fmla="*/ 387126 w 12207421"/>
              <a:gd name="connsiteY31635" fmla="*/ 680260 h 6933129"/>
              <a:gd name="connsiteX31636" fmla="*/ 392065 w 12207421"/>
              <a:gd name="connsiteY31636" fmla="*/ 672501 h 6933129"/>
              <a:gd name="connsiteX31637" fmla="*/ 406173 w 12207421"/>
              <a:gd name="connsiteY31637" fmla="*/ 651336 h 6933129"/>
              <a:gd name="connsiteX31638" fmla="*/ 397708 w 12207421"/>
              <a:gd name="connsiteY31638" fmla="*/ 635817 h 6933129"/>
              <a:gd name="connsiteX31639" fmla="*/ 397003 w 12207421"/>
              <a:gd name="connsiteY31639" fmla="*/ 642166 h 6933129"/>
              <a:gd name="connsiteX31640" fmla="*/ 389243 w 12207421"/>
              <a:gd name="connsiteY31640" fmla="*/ 648514 h 6933129"/>
              <a:gd name="connsiteX31641" fmla="*/ 382894 w 12207421"/>
              <a:gd name="connsiteY31641" fmla="*/ 640756 h 6933129"/>
              <a:gd name="connsiteX31642" fmla="*/ 384305 w 12207421"/>
              <a:gd name="connsiteY31642" fmla="*/ 624531 h 6933129"/>
              <a:gd name="connsiteX31643" fmla="*/ 387126 w 12207421"/>
              <a:gd name="connsiteY31643" fmla="*/ 619592 h 6933129"/>
              <a:gd name="connsiteX31644" fmla="*/ 392770 w 12207421"/>
              <a:gd name="connsiteY31644" fmla="*/ 618181 h 6933129"/>
              <a:gd name="connsiteX31645" fmla="*/ 1734551 w 12207421"/>
              <a:gd name="connsiteY31645" fmla="*/ 615370 h 6933129"/>
              <a:gd name="connsiteX31646" fmla="*/ 1738783 w 12207421"/>
              <a:gd name="connsiteY31646" fmla="*/ 624542 h 6933129"/>
              <a:gd name="connsiteX31647" fmla="*/ 1726790 w 12207421"/>
              <a:gd name="connsiteY31647" fmla="*/ 659106 h 6933129"/>
              <a:gd name="connsiteX31648" fmla="*/ 1720441 w 12207421"/>
              <a:gd name="connsiteY31648" fmla="*/ 664044 h 6933129"/>
              <a:gd name="connsiteX31649" fmla="*/ 1718325 w 12207421"/>
              <a:gd name="connsiteY31649" fmla="*/ 663339 h 6933129"/>
              <a:gd name="connsiteX31650" fmla="*/ 1713387 w 12207421"/>
              <a:gd name="connsiteY31650" fmla="*/ 654168 h 6933129"/>
              <a:gd name="connsiteX31651" fmla="*/ 1725380 w 12207421"/>
              <a:gd name="connsiteY31651" fmla="*/ 619604 h 6933129"/>
              <a:gd name="connsiteX31652" fmla="*/ 1734551 w 12207421"/>
              <a:gd name="connsiteY31652" fmla="*/ 615370 h 6933129"/>
              <a:gd name="connsiteX31653" fmla="*/ 4638801 w 12207421"/>
              <a:gd name="connsiteY31653" fmla="*/ 615351 h 6933129"/>
              <a:gd name="connsiteX31654" fmla="*/ 4645856 w 12207421"/>
              <a:gd name="connsiteY31654" fmla="*/ 622405 h 6933129"/>
              <a:gd name="connsiteX31655" fmla="*/ 4645856 w 12207421"/>
              <a:gd name="connsiteY31655" fmla="*/ 638630 h 6933129"/>
              <a:gd name="connsiteX31656" fmla="*/ 4638801 w 12207421"/>
              <a:gd name="connsiteY31656" fmla="*/ 645685 h 6933129"/>
              <a:gd name="connsiteX31657" fmla="*/ 4631747 w 12207421"/>
              <a:gd name="connsiteY31657" fmla="*/ 638630 h 6933129"/>
              <a:gd name="connsiteX31658" fmla="*/ 4631747 w 12207421"/>
              <a:gd name="connsiteY31658" fmla="*/ 622405 h 6933129"/>
              <a:gd name="connsiteX31659" fmla="*/ 4638801 w 12207421"/>
              <a:gd name="connsiteY31659" fmla="*/ 615351 h 6933129"/>
              <a:gd name="connsiteX31660" fmla="*/ 8334272 w 12207421"/>
              <a:gd name="connsiteY31660" fmla="*/ 615249 h 6933129"/>
              <a:gd name="connsiteX31661" fmla="*/ 8340621 w 12207421"/>
              <a:gd name="connsiteY31661" fmla="*/ 623714 h 6933129"/>
              <a:gd name="connsiteX31662" fmla="*/ 8370251 w 12207421"/>
              <a:gd name="connsiteY31662" fmla="*/ 857217 h 6933129"/>
              <a:gd name="connsiteX31663" fmla="*/ 8385770 w 12207421"/>
              <a:gd name="connsiteY31663" fmla="*/ 876264 h 6933129"/>
              <a:gd name="connsiteX31664" fmla="*/ 8395647 w 12207421"/>
              <a:gd name="connsiteY31664" fmla="*/ 874853 h 6933129"/>
              <a:gd name="connsiteX31665" fmla="*/ 8397763 w 12207421"/>
              <a:gd name="connsiteY31665" fmla="*/ 870620 h 6933129"/>
              <a:gd name="connsiteX31666" fmla="*/ 8404112 w 12207421"/>
              <a:gd name="connsiteY31666" fmla="*/ 862860 h 6933129"/>
              <a:gd name="connsiteX31667" fmla="*/ 8411872 w 12207421"/>
              <a:gd name="connsiteY31667" fmla="*/ 869209 h 6933129"/>
              <a:gd name="connsiteX31668" fmla="*/ 8404112 w 12207421"/>
              <a:gd name="connsiteY31668" fmla="*/ 885435 h 6933129"/>
              <a:gd name="connsiteX31669" fmla="*/ 8388592 w 12207421"/>
              <a:gd name="connsiteY31669" fmla="*/ 890373 h 6933129"/>
              <a:gd name="connsiteX31670" fmla="*/ 8380127 w 12207421"/>
              <a:gd name="connsiteY31670" fmla="*/ 888962 h 6933129"/>
              <a:gd name="connsiteX31671" fmla="*/ 8356847 w 12207421"/>
              <a:gd name="connsiteY31671" fmla="*/ 862860 h 6933129"/>
              <a:gd name="connsiteX31672" fmla="*/ 8325807 w 12207421"/>
              <a:gd name="connsiteY31672" fmla="*/ 620893 h 6933129"/>
              <a:gd name="connsiteX31673" fmla="*/ 8334272 w 12207421"/>
              <a:gd name="connsiteY31673" fmla="*/ 615249 h 6933129"/>
              <a:gd name="connsiteX31674" fmla="*/ 7295877 w 12207421"/>
              <a:gd name="connsiteY31674" fmla="*/ 608195 h 6933129"/>
              <a:gd name="connsiteX31675" fmla="*/ 7301521 w 12207421"/>
              <a:gd name="connsiteY31675" fmla="*/ 616661 h 6933129"/>
              <a:gd name="connsiteX31676" fmla="*/ 7293056 w 12207421"/>
              <a:gd name="connsiteY31676" fmla="*/ 622304 h 6933129"/>
              <a:gd name="connsiteX31677" fmla="*/ 7272597 w 12207421"/>
              <a:gd name="connsiteY31677" fmla="*/ 641350 h 6933129"/>
              <a:gd name="connsiteX31678" fmla="*/ 7278240 w 12207421"/>
              <a:gd name="connsiteY31678" fmla="*/ 843814 h 6933129"/>
              <a:gd name="connsiteX31679" fmla="*/ 7312103 w 12207421"/>
              <a:gd name="connsiteY31679" fmla="*/ 889667 h 6933129"/>
              <a:gd name="connsiteX31680" fmla="*/ 7314219 w 12207421"/>
              <a:gd name="connsiteY31680" fmla="*/ 899544 h 6933129"/>
              <a:gd name="connsiteX31681" fmla="*/ 7308575 w 12207421"/>
              <a:gd name="connsiteY31681" fmla="*/ 903071 h 6933129"/>
              <a:gd name="connsiteX31682" fmla="*/ 7305048 w 12207421"/>
              <a:gd name="connsiteY31682" fmla="*/ 901660 h 6933129"/>
              <a:gd name="connsiteX31683" fmla="*/ 7266248 w 12207421"/>
              <a:gd name="connsiteY31683" fmla="*/ 849457 h 6933129"/>
              <a:gd name="connsiteX31684" fmla="*/ 7260604 w 12207421"/>
              <a:gd name="connsiteY31684" fmla="*/ 636412 h 6933129"/>
              <a:gd name="connsiteX31685" fmla="*/ 7295877 w 12207421"/>
              <a:gd name="connsiteY31685" fmla="*/ 608195 h 6933129"/>
              <a:gd name="connsiteX31686" fmla="*/ 4969655 w 12207421"/>
              <a:gd name="connsiteY31686" fmla="*/ 606901 h 6933129"/>
              <a:gd name="connsiteX31687" fmla="*/ 4974592 w 12207421"/>
              <a:gd name="connsiteY31687" fmla="*/ 613249 h 6933129"/>
              <a:gd name="connsiteX31688" fmla="*/ 4981647 w 12207421"/>
              <a:gd name="connsiteY31688" fmla="*/ 688731 h 6933129"/>
              <a:gd name="connsiteX31689" fmla="*/ 4975298 w 12207421"/>
              <a:gd name="connsiteY31689" fmla="*/ 696489 h 6933129"/>
              <a:gd name="connsiteX31690" fmla="*/ 4974592 w 12207421"/>
              <a:gd name="connsiteY31690" fmla="*/ 696489 h 6933129"/>
              <a:gd name="connsiteX31691" fmla="*/ 4967538 w 12207421"/>
              <a:gd name="connsiteY31691" fmla="*/ 690142 h 6933129"/>
              <a:gd name="connsiteX31692" fmla="*/ 4962600 w 12207421"/>
              <a:gd name="connsiteY31692" fmla="*/ 634413 h 6933129"/>
              <a:gd name="connsiteX31693" fmla="*/ 4951313 w 12207421"/>
              <a:gd name="connsiteY31693" fmla="*/ 650638 h 6933129"/>
              <a:gd name="connsiteX31694" fmla="*/ 4940730 w 12207421"/>
              <a:gd name="connsiteY31694" fmla="*/ 652048 h 6933129"/>
              <a:gd name="connsiteX31695" fmla="*/ 4939319 w 12207421"/>
              <a:gd name="connsiteY31695" fmla="*/ 642173 h 6933129"/>
              <a:gd name="connsiteX31696" fmla="*/ 4961894 w 12207421"/>
              <a:gd name="connsiteY31696" fmla="*/ 609722 h 6933129"/>
              <a:gd name="connsiteX31697" fmla="*/ 4969655 w 12207421"/>
              <a:gd name="connsiteY31697" fmla="*/ 606901 h 6933129"/>
              <a:gd name="connsiteX31698" fmla="*/ 7414391 w 12207421"/>
              <a:gd name="connsiteY31698" fmla="*/ 599025 h 6933129"/>
              <a:gd name="connsiteX31699" fmla="*/ 7424254 w 12207421"/>
              <a:gd name="connsiteY31699" fmla="*/ 601847 h 6933129"/>
              <a:gd name="connsiteX31700" fmla="*/ 7445418 w 12207421"/>
              <a:gd name="connsiteY31700" fmla="*/ 634296 h 6933129"/>
              <a:gd name="connsiteX31701" fmla="*/ 7496915 w 12207421"/>
              <a:gd name="connsiteY31701" fmla="*/ 736586 h 6933129"/>
              <a:gd name="connsiteX31702" fmla="*/ 7452472 w 12207421"/>
              <a:gd name="connsiteY31702" fmla="*/ 878381 h 6933129"/>
              <a:gd name="connsiteX31703" fmla="*/ 7448945 w 12207421"/>
              <a:gd name="connsiteY31703" fmla="*/ 879086 h 6933129"/>
              <a:gd name="connsiteX31704" fmla="*/ 7445418 w 12207421"/>
              <a:gd name="connsiteY31704" fmla="*/ 878381 h 6933129"/>
              <a:gd name="connsiteX31705" fmla="*/ 7441890 w 12207421"/>
              <a:gd name="connsiteY31705" fmla="*/ 872737 h 6933129"/>
              <a:gd name="connsiteX31706" fmla="*/ 7439068 w 12207421"/>
              <a:gd name="connsiteY31706" fmla="*/ 843814 h 6933129"/>
              <a:gd name="connsiteX31707" fmla="*/ 7445418 w 12207421"/>
              <a:gd name="connsiteY31707" fmla="*/ 836054 h 6933129"/>
              <a:gd name="connsiteX31708" fmla="*/ 7453178 w 12207421"/>
              <a:gd name="connsiteY31708" fmla="*/ 842403 h 6933129"/>
              <a:gd name="connsiteX31709" fmla="*/ 7454589 w 12207421"/>
              <a:gd name="connsiteY31709" fmla="*/ 859334 h 6933129"/>
              <a:gd name="connsiteX31710" fmla="*/ 7482806 w 12207421"/>
              <a:gd name="connsiteY31710" fmla="*/ 739408 h 6933129"/>
              <a:gd name="connsiteX31711" fmla="*/ 7432719 w 12207421"/>
              <a:gd name="connsiteY31711" fmla="*/ 641351 h 6933129"/>
              <a:gd name="connsiteX31712" fmla="*/ 7412274 w 12207421"/>
              <a:gd name="connsiteY31712" fmla="*/ 608901 h 6933129"/>
              <a:gd name="connsiteX31713" fmla="*/ 7414391 w 12207421"/>
              <a:gd name="connsiteY31713" fmla="*/ 599025 h 6933129"/>
              <a:gd name="connsiteX31714" fmla="*/ 5623989 w 12207421"/>
              <a:gd name="connsiteY31714" fmla="*/ 596916 h 6933129"/>
              <a:gd name="connsiteX31715" fmla="*/ 5633865 w 12207421"/>
              <a:gd name="connsiteY31715" fmla="*/ 599034 h 6933129"/>
              <a:gd name="connsiteX31716" fmla="*/ 5655028 w 12207421"/>
              <a:gd name="connsiteY31716" fmla="*/ 631482 h 6933129"/>
              <a:gd name="connsiteX31717" fmla="*/ 5673369 w 12207421"/>
              <a:gd name="connsiteY31717" fmla="*/ 599739 h 6933129"/>
              <a:gd name="connsiteX31718" fmla="*/ 5683246 w 12207421"/>
              <a:gd name="connsiteY31718" fmla="*/ 596916 h 6933129"/>
              <a:gd name="connsiteX31719" fmla="*/ 5686067 w 12207421"/>
              <a:gd name="connsiteY31719" fmla="*/ 606793 h 6933129"/>
              <a:gd name="connsiteX31720" fmla="*/ 5664199 w 12207421"/>
              <a:gd name="connsiteY31720" fmla="*/ 644181 h 6933129"/>
              <a:gd name="connsiteX31721" fmla="*/ 5691005 w 12207421"/>
              <a:gd name="connsiteY31721" fmla="*/ 686508 h 6933129"/>
              <a:gd name="connsiteX31722" fmla="*/ 5688889 w 12207421"/>
              <a:gd name="connsiteY31722" fmla="*/ 696383 h 6933129"/>
              <a:gd name="connsiteX31723" fmla="*/ 5685362 w 12207421"/>
              <a:gd name="connsiteY31723" fmla="*/ 697794 h 6933129"/>
              <a:gd name="connsiteX31724" fmla="*/ 5679718 w 12207421"/>
              <a:gd name="connsiteY31724" fmla="*/ 694268 h 6933129"/>
              <a:gd name="connsiteX31725" fmla="*/ 5656439 w 12207421"/>
              <a:gd name="connsiteY31725" fmla="*/ 658995 h 6933129"/>
              <a:gd name="connsiteX31726" fmla="*/ 5636686 w 12207421"/>
              <a:gd name="connsiteY31726" fmla="*/ 693562 h 6933129"/>
              <a:gd name="connsiteX31727" fmla="*/ 5630338 w 12207421"/>
              <a:gd name="connsiteY31727" fmla="*/ 697089 h 6933129"/>
              <a:gd name="connsiteX31728" fmla="*/ 5626810 w 12207421"/>
              <a:gd name="connsiteY31728" fmla="*/ 696383 h 6933129"/>
              <a:gd name="connsiteX31729" fmla="*/ 5623989 w 12207421"/>
              <a:gd name="connsiteY31729" fmla="*/ 686508 h 6933129"/>
              <a:gd name="connsiteX31730" fmla="*/ 5647268 w 12207421"/>
              <a:gd name="connsiteY31730" fmla="*/ 645592 h 6933129"/>
              <a:gd name="connsiteX31731" fmla="*/ 5621871 w 12207421"/>
              <a:gd name="connsiteY31731" fmla="*/ 606793 h 6933129"/>
              <a:gd name="connsiteX31732" fmla="*/ 5623989 w 12207421"/>
              <a:gd name="connsiteY31732" fmla="*/ 596916 h 6933129"/>
              <a:gd name="connsiteX31733" fmla="*/ 11674200 w 12207421"/>
              <a:gd name="connsiteY31733" fmla="*/ 596764 h 6933129"/>
              <a:gd name="connsiteX31734" fmla="*/ 11682665 w 12207421"/>
              <a:gd name="connsiteY31734" fmla="*/ 602408 h 6933129"/>
              <a:gd name="connsiteX31735" fmla="*/ 11677022 w 12207421"/>
              <a:gd name="connsiteY31735" fmla="*/ 610874 h 6933129"/>
              <a:gd name="connsiteX31736" fmla="*/ 11640339 w 12207421"/>
              <a:gd name="connsiteY31736" fmla="*/ 617929 h 6933129"/>
              <a:gd name="connsiteX31737" fmla="*/ 11638928 w 12207421"/>
              <a:gd name="connsiteY31737" fmla="*/ 617929 h 6933129"/>
              <a:gd name="connsiteX31738" fmla="*/ 11631874 w 12207421"/>
              <a:gd name="connsiteY31738" fmla="*/ 612284 h 6933129"/>
              <a:gd name="connsiteX31739" fmla="*/ 11637517 w 12207421"/>
              <a:gd name="connsiteY31739" fmla="*/ 603819 h 6933129"/>
              <a:gd name="connsiteX31740" fmla="*/ 4858195 w 12207421"/>
              <a:gd name="connsiteY31740" fmla="*/ 594907 h 6933129"/>
              <a:gd name="connsiteX31741" fmla="*/ 4868071 w 12207421"/>
              <a:gd name="connsiteY31741" fmla="*/ 594907 h 6933129"/>
              <a:gd name="connsiteX31742" fmla="*/ 4868071 w 12207421"/>
              <a:gd name="connsiteY31742" fmla="*/ 604784 h 6933129"/>
              <a:gd name="connsiteX31743" fmla="*/ 4827155 w 12207421"/>
              <a:gd name="connsiteY31743" fmla="*/ 745872 h 6933129"/>
              <a:gd name="connsiteX31744" fmla="*/ 4844791 w 12207421"/>
              <a:gd name="connsiteY31744" fmla="*/ 783964 h 6933129"/>
              <a:gd name="connsiteX31745" fmla="*/ 4879358 w 12207421"/>
              <a:gd name="connsiteY31745" fmla="*/ 798779 h 6933129"/>
              <a:gd name="connsiteX31746" fmla="*/ 4887118 w 12207421"/>
              <a:gd name="connsiteY31746" fmla="*/ 805129 h 6933129"/>
              <a:gd name="connsiteX31747" fmla="*/ 4880769 w 12207421"/>
              <a:gd name="connsiteY31747" fmla="*/ 812888 h 6933129"/>
              <a:gd name="connsiteX31748" fmla="*/ 4875125 w 12207421"/>
              <a:gd name="connsiteY31748" fmla="*/ 813593 h 6933129"/>
              <a:gd name="connsiteX31749" fmla="*/ 4833504 w 12207421"/>
              <a:gd name="connsiteY31749" fmla="*/ 793841 h 6933129"/>
              <a:gd name="connsiteX31750" fmla="*/ 4813046 w 12207421"/>
              <a:gd name="connsiteY31750" fmla="*/ 749399 h 6933129"/>
              <a:gd name="connsiteX31751" fmla="*/ 4858195 w 12207421"/>
              <a:gd name="connsiteY31751" fmla="*/ 594907 h 6933129"/>
              <a:gd name="connsiteX31752" fmla="*/ 9958198 w 12207421"/>
              <a:gd name="connsiteY31752" fmla="*/ 594794 h 6933129"/>
              <a:gd name="connsiteX31753" fmla="*/ 9966664 w 12207421"/>
              <a:gd name="connsiteY31753" fmla="*/ 600437 h 6933129"/>
              <a:gd name="connsiteX31754" fmla="*/ 9969485 w 12207421"/>
              <a:gd name="connsiteY31754" fmla="*/ 614547 h 6933129"/>
              <a:gd name="connsiteX31755" fmla="*/ 9963842 w 12207421"/>
              <a:gd name="connsiteY31755" fmla="*/ 623011 h 6933129"/>
              <a:gd name="connsiteX31756" fmla="*/ 9962431 w 12207421"/>
              <a:gd name="connsiteY31756" fmla="*/ 623011 h 6933129"/>
              <a:gd name="connsiteX31757" fmla="*/ 9955376 w 12207421"/>
              <a:gd name="connsiteY31757" fmla="*/ 617368 h 6933129"/>
              <a:gd name="connsiteX31758" fmla="*/ 9952555 w 12207421"/>
              <a:gd name="connsiteY31758" fmla="*/ 603260 h 6933129"/>
              <a:gd name="connsiteX31759" fmla="*/ 9958198 w 12207421"/>
              <a:gd name="connsiteY31759" fmla="*/ 594794 h 6933129"/>
              <a:gd name="connsiteX31760" fmla="*/ 1125033 w 12207421"/>
              <a:gd name="connsiteY31760" fmla="*/ 591386 h 6933129"/>
              <a:gd name="connsiteX31761" fmla="*/ 1133498 w 12207421"/>
              <a:gd name="connsiteY31761" fmla="*/ 597030 h 6933129"/>
              <a:gd name="connsiteX31762" fmla="*/ 1127855 w 12207421"/>
              <a:gd name="connsiteY31762" fmla="*/ 605495 h 6933129"/>
              <a:gd name="connsiteX31763" fmla="*/ 1091170 w 12207421"/>
              <a:gd name="connsiteY31763" fmla="*/ 612550 h 6933129"/>
              <a:gd name="connsiteX31764" fmla="*/ 1089760 w 12207421"/>
              <a:gd name="connsiteY31764" fmla="*/ 612550 h 6933129"/>
              <a:gd name="connsiteX31765" fmla="*/ 1082706 w 12207421"/>
              <a:gd name="connsiteY31765" fmla="*/ 606907 h 6933129"/>
              <a:gd name="connsiteX31766" fmla="*/ 1088348 w 12207421"/>
              <a:gd name="connsiteY31766" fmla="*/ 598440 h 6933129"/>
              <a:gd name="connsiteX31767" fmla="*/ 5160828 w 12207421"/>
              <a:gd name="connsiteY31767" fmla="*/ 591379 h 6933129"/>
              <a:gd name="connsiteX31768" fmla="*/ 5170704 w 12207421"/>
              <a:gd name="connsiteY31768" fmla="*/ 592085 h 6933129"/>
              <a:gd name="connsiteX31769" fmla="*/ 5201039 w 12207421"/>
              <a:gd name="connsiteY31769" fmla="*/ 850277 h 6933129"/>
              <a:gd name="connsiteX31770" fmla="*/ 5194690 w 12207421"/>
              <a:gd name="connsiteY31770" fmla="*/ 853805 h 6933129"/>
              <a:gd name="connsiteX31771" fmla="*/ 5191163 w 12207421"/>
              <a:gd name="connsiteY31771" fmla="*/ 853100 h 6933129"/>
              <a:gd name="connsiteX31772" fmla="*/ 5188341 w 12207421"/>
              <a:gd name="connsiteY31772" fmla="*/ 843928 h 6933129"/>
              <a:gd name="connsiteX31773" fmla="*/ 5160122 w 12207421"/>
              <a:gd name="connsiteY31773" fmla="*/ 601256 h 6933129"/>
              <a:gd name="connsiteX31774" fmla="*/ 5160828 w 12207421"/>
              <a:gd name="connsiteY31774" fmla="*/ 591379 h 6933129"/>
              <a:gd name="connsiteX31775" fmla="*/ 8488058 w 12207421"/>
              <a:gd name="connsiteY31775" fmla="*/ 590558 h 6933129"/>
              <a:gd name="connsiteX31776" fmla="*/ 8499346 w 12207421"/>
              <a:gd name="connsiteY31776" fmla="*/ 593381 h 6933129"/>
              <a:gd name="connsiteX31777" fmla="*/ 8538850 w 12207421"/>
              <a:gd name="connsiteY31777" fmla="*/ 828999 h 6933129"/>
              <a:gd name="connsiteX31778" fmla="*/ 8509222 w 12207421"/>
              <a:gd name="connsiteY31778" fmla="*/ 870621 h 6933129"/>
              <a:gd name="connsiteX31779" fmla="*/ 8507105 w 12207421"/>
              <a:gd name="connsiteY31779" fmla="*/ 870621 h 6933129"/>
              <a:gd name="connsiteX31780" fmla="*/ 8500051 w 12207421"/>
              <a:gd name="connsiteY31780" fmla="*/ 865683 h 6933129"/>
              <a:gd name="connsiteX31781" fmla="*/ 8504284 w 12207421"/>
              <a:gd name="connsiteY31781" fmla="*/ 856512 h 6933129"/>
              <a:gd name="connsiteX31782" fmla="*/ 8524036 w 12207421"/>
              <a:gd name="connsiteY31782" fmla="*/ 825471 h 6933129"/>
              <a:gd name="connsiteX31783" fmla="*/ 8485942 w 12207421"/>
              <a:gd name="connsiteY31783" fmla="*/ 600436 h 6933129"/>
              <a:gd name="connsiteX31784" fmla="*/ 8488058 w 12207421"/>
              <a:gd name="connsiteY31784" fmla="*/ 590558 h 6933129"/>
              <a:gd name="connsiteX31785" fmla="*/ 3541841 w 12207421"/>
              <a:gd name="connsiteY31785" fmla="*/ 586423 h 6933129"/>
              <a:gd name="connsiteX31786" fmla="*/ 3543252 w 12207421"/>
              <a:gd name="connsiteY31786" fmla="*/ 596299 h 6933129"/>
              <a:gd name="connsiteX31787" fmla="*/ 3511508 w 12207421"/>
              <a:gd name="connsiteY31787" fmla="*/ 638627 h 6933129"/>
              <a:gd name="connsiteX31788" fmla="*/ 3546074 w 12207421"/>
              <a:gd name="connsiteY31788" fmla="*/ 686596 h 6933129"/>
              <a:gd name="connsiteX31789" fmla="*/ 3543958 w 12207421"/>
              <a:gd name="connsiteY31789" fmla="*/ 696472 h 6933129"/>
              <a:gd name="connsiteX31790" fmla="*/ 3540430 w 12207421"/>
              <a:gd name="connsiteY31790" fmla="*/ 697177 h 6933129"/>
              <a:gd name="connsiteX31791" fmla="*/ 3534081 w 12207421"/>
              <a:gd name="connsiteY31791" fmla="*/ 693650 h 6933129"/>
              <a:gd name="connsiteX31792" fmla="*/ 3503748 w 12207421"/>
              <a:gd name="connsiteY31792" fmla="*/ 650618 h 6933129"/>
              <a:gd name="connsiteX31793" fmla="*/ 3469885 w 12207421"/>
              <a:gd name="connsiteY31793" fmla="*/ 704232 h 6933129"/>
              <a:gd name="connsiteX31794" fmla="*/ 3463536 w 12207421"/>
              <a:gd name="connsiteY31794" fmla="*/ 707759 h 6933129"/>
              <a:gd name="connsiteX31795" fmla="*/ 3460009 w 12207421"/>
              <a:gd name="connsiteY31795" fmla="*/ 707054 h 6933129"/>
              <a:gd name="connsiteX31796" fmla="*/ 3457893 w 12207421"/>
              <a:gd name="connsiteY31796" fmla="*/ 697883 h 6933129"/>
              <a:gd name="connsiteX31797" fmla="*/ 3494577 w 12207421"/>
              <a:gd name="connsiteY31797" fmla="*/ 640038 h 6933129"/>
              <a:gd name="connsiteX31798" fmla="*/ 3460715 w 12207421"/>
              <a:gd name="connsiteY31798" fmla="*/ 605471 h 6933129"/>
              <a:gd name="connsiteX31799" fmla="*/ 3460009 w 12207421"/>
              <a:gd name="connsiteY31799" fmla="*/ 595595 h 6933129"/>
              <a:gd name="connsiteX31800" fmla="*/ 3469885 w 12207421"/>
              <a:gd name="connsiteY31800" fmla="*/ 594889 h 6933129"/>
              <a:gd name="connsiteX31801" fmla="*/ 3502337 w 12207421"/>
              <a:gd name="connsiteY31801" fmla="*/ 628044 h 6933129"/>
              <a:gd name="connsiteX31802" fmla="*/ 3531965 w 12207421"/>
              <a:gd name="connsiteY31802" fmla="*/ 587834 h 6933129"/>
              <a:gd name="connsiteX31803" fmla="*/ 3541841 w 12207421"/>
              <a:gd name="connsiteY31803" fmla="*/ 586423 h 6933129"/>
              <a:gd name="connsiteX31804" fmla="*/ 8979751 w 12207421"/>
              <a:gd name="connsiteY31804" fmla="*/ 580693 h 6933129"/>
              <a:gd name="connsiteX31805" fmla="*/ 9452398 w 12207421"/>
              <a:gd name="connsiteY31805" fmla="*/ 584220 h 6933129"/>
              <a:gd name="connsiteX31806" fmla="*/ 9459452 w 12207421"/>
              <a:gd name="connsiteY31806" fmla="*/ 591275 h 6933129"/>
              <a:gd name="connsiteX31807" fmla="*/ 9452398 w 12207421"/>
              <a:gd name="connsiteY31807" fmla="*/ 598328 h 6933129"/>
              <a:gd name="connsiteX31808" fmla="*/ 8985395 w 12207421"/>
              <a:gd name="connsiteY31808" fmla="*/ 594801 h 6933129"/>
              <a:gd name="connsiteX31809" fmla="*/ 8907091 w 12207421"/>
              <a:gd name="connsiteY31809" fmla="*/ 929183 h 6933129"/>
              <a:gd name="connsiteX31810" fmla="*/ 8900742 w 12207421"/>
              <a:gd name="connsiteY31810" fmla="*/ 934827 h 6933129"/>
              <a:gd name="connsiteX31811" fmla="*/ 8900036 w 12207421"/>
              <a:gd name="connsiteY31811" fmla="*/ 934827 h 6933129"/>
              <a:gd name="connsiteX31812" fmla="*/ 8893687 w 12207421"/>
              <a:gd name="connsiteY31812" fmla="*/ 929889 h 6933129"/>
              <a:gd name="connsiteX31813" fmla="*/ 8827376 w 12207421"/>
              <a:gd name="connsiteY31813" fmla="*/ 752115 h 6933129"/>
              <a:gd name="connsiteX31814" fmla="*/ 8831608 w 12207421"/>
              <a:gd name="connsiteY31814" fmla="*/ 742944 h 6933129"/>
              <a:gd name="connsiteX31815" fmla="*/ 8840779 w 12207421"/>
              <a:gd name="connsiteY31815" fmla="*/ 747177 h 6933129"/>
              <a:gd name="connsiteX31816" fmla="*/ 8899331 w 12207421"/>
              <a:gd name="connsiteY31816" fmla="*/ 903082 h 6933129"/>
              <a:gd name="connsiteX31817" fmla="*/ 8973402 w 12207421"/>
              <a:gd name="connsiteY31817" fmla="*/ 585631 h 6933129"/>
              <a:gd name="connsiteX31818" fmla="*/ 8979751 w 12207421"/>
              <a:gd name="connsiteY31818" fmla="*/ 580693 h 6933129"/>
              <a:gd name="connsiteX31819" fmla="*/ 12048085 w 12207421"/>
              <a:gd name="connsiteY31819" fmla="*/ 579833 h 6933129"/>
              <a:gd name="connsiteX31820" fmla="*/ 12055845 w 12207421"/>
              <a:gd name="connsiteY31820" fmla="*/ 586181 h 6933129"/>
              <a:gd name="connsiteX31821" fmla="*/ 12058666 w 12207421"/>
              <a:gd name="connsiteY31821" fmla="*/ 613695 h 6933129"/>
              <a:gd name="connsiteX31822" fmla="*/ 12070659 w 12207421"/>
              <a:gd name="connsiteY31822" fmla="*/ 612284 h 6933129"/>
              <a:gd name="connsiteX31823" fmla="*/ 12078419 w 12207421"/>
              <a:gd name="connsiteY31823" fmla="*/ 618633 h 6933129"/>
              <a:gd name="connsiteX31824" fmla="*/ 12072070 w 12207421"/>
              <a:gd name="connsiteY31824" fmla="*/ 626394 h 6933129"/>
              <a:gd name="connsiteX31825" fmla="*/ 12059372 w 12207421"/>
              <a:gd name="connsiteY31825" fmla="*/ 628509 h 6933129"/>
              <a:gd name="connsiteX31826" fmla="*/ 12061488 w 12207421"/>
              <a:gd name="connsiteY31826" fmla="*/ 648968 h 6933129"/>
              <a:gd name="connsiteX31827" fmla="*/ 12055139 w 12207421"/>
              <a:gd name="connsiteY31827" fmla="*/ 656727 h 6933129"/>
              <a:gd name="connsiteX31828" fmla="*/ 12054434 w 12207421"/>
              <a:gd name="connsiteY31828" fmla="*/ 656727 h 6933129"/>
              <a:gd name="connsiteX31829" fmla="*/ 12047379 w 12207421"/>
              <a:gd name="connsiteY31829" fmla="*/ 650378 h 6933129"/>
              <a:gd name="connsiteX31830" fmla="*/ 12045263 w 12207421"/>
              <a:gd name="connsiteY31830" fmla="*/ 630627 h 6933129"/>
              <a:gd name="connsiteX31831" fmla="*/ 12024100 w 12207421"/>
              <a:gd name="connsiteY31831" fmla="*/ 633447 h 6933129"/>
              <a:gd name="connsiteX31832" fmla="*/ 12023394 w 12207421"/>
              <a:gd name="connsiteY31832" fmla="*/ 633447 h 6933129"/>
              <a:gd name="connsiteX31833" fmla="*/ 12016340 w 12207421"/>
              <a:gd name="connsiteY31833" fmla="*/ 625687 h 6933129"/>
              <a:gd name="connsiteX31834" fmla="*/ 12022689 w 12207421"/>
              <a:gd name="connsiteY31834" fmla="*/ 617928 h 6933129"/>
              <a:gd name="connsiteX31835" fmla="*/ 12044557 w 12207421"/>
              <a:gd name="connsiteY31835" fmla="*/ 615107 h 6933129"/>
              <a:gd name="connsiteX31836" fmla="*/ 12041736 w 12207421"/>
              <a:gd name="connsiteY31836" fmla="*/ 587592 h 6933129"/>
              <a:gd name="connsiteX31837" fmla="*/ 12048085 w 12207421"/>
              <a:gd name="connsiteY31837" fmla="*/ 579833 h 6933129"/>
              <a:gd name="connsiteX31838" fmla="*/ 8572977 w 12207421"/>
              <a:gd name="connsiteY31838" fmla="*/ 579449 h 6933129"/>
              <a:gd name="connsiteX31839" fmla="*/ 8584705 w 12207421"/>
              <a:gd name="connsiteY31839" fmla="*/ 585622 h 6933129"/>
              <a:gd name="connsiteX31840" fmla="*/ 8589643 w 12207421"/>
              <a:gd name="connsiteY31840" fmla="*/ 620188 h 6933129"/>
              <a:gd name="connsiteX31841" fmla="*/ 8577651 w 12207421"/>
              <a:gd name="connsiteY31841" fmla="*/ 669569 h 6933129"/>
              <a:gd name="connsiteX31842" fmla="*/ 8609396 w 12207421"/>
              <a:gd name="connsiteY31842" fmla="*/ 657577 h 6933129"/>
              <a:gd name="connsiteX31843" fmla="*/ 8619272 w 12207421"/>
              <a:gd name="connsiteY31843" fmla="*/ 657577 h 6933129"/>
              <a:gd name="connsiteX31844" fmla="*/ 8619272 w 12207421"/>
              <a:gd name="connsiteY31844" fmla="*/ 667453 h 6933129"/>
              <a:gd name="connsiteX31845" fmla="*/ 8579767 w 12207421"/>
              <a:gd name="connsiteY31845" fmla="*/ 684384 h 6933129"/>
              <a:gd name="connsiteX31846" fmla="*/ 8566363 w 12207421"/>
              <a:gd name="connsiteY31846" fmla="*/ 682267 h 6933129"/>
              <a:gd name="connsiteX31847" fmla="*/ 8562130 w 12207421"/>
              <a:gd name="connsiteY31847" fmla="*/ 678740 h 6933129"/>
              <a:gd name="connsiteX31848" fmla="*/ 8561425 w 12207421"/>
              <a:gd name="connsiteY31848" fmla="*/ 673096 h 6933129"/>
              <a:gd name="connsiteX31849" fmla="*/ 8575535 w 12207421"/>
              <a:gd name="connsiteY31849" fmla="*/ 617366 h 6933129"/>
              <a:gd name="connsiteX31850" fmla="*/ 8574123 w 12207421"/>
              <a:gd name="connsiteY31850" fmla="*/ 594792 h 6933129"/>
              <a:gd name="connsiteX31851" fmla="*/ 8568479 w 12207421"/>
              <a:gd name="connsiteY31851" fmla="*/ 593381 h 6933129"/>
              <a:gd name="connsiteX31852" fmla="*/ 8564952 w 12207421"/>
              <a:gd name="connsiteY31852" fmla="*/ 594792 h 6933129"/>
              <a:gd name="connsiteX31853" fmla="*/ 8559308 w 12207421"/>
              <a:gd name="connsiteY31853" fmla="*/ 602552 h 6933129"/>
              <a:gd name="connsiteX31854" fmla="*/ 8551548 w 12207421"/>
              <a:gd name="connsiteY31854" fmla="*/ 596909 h 6933129"/>
              <a:gd name="connsiteX31855" fmla="*/ 8560719 w 12207421"/>
              <a:gd name="connsiteY31855" fmla="*/ 580682 h 6933129"/>
              <a:gd name="connsiteX31856" fmla="*/ 8572977 w 12207421"/>
              <a:gd name="connsiteY31856" fmla="*/ 579449 h 6933129"/>
              <a:gd name="connsiteX31857" fmla="*/ 4638801 w 12207421"/>
              <a:gd name="connsiteY31857" fmla="*/ 579373 h 6933129"/>
              <a:gd name="connsiteX31858" fmla="*/ 4645856 w 12207421"/>
              <a:gd name="connsiteY31858" fmla="*/ 586427 h 6933129"/>
              <a:gd name="connsiteX31859" fmla="*/ 4645856 w 12207421"/>
              <a:gd name="connsiteY31859" fmla="*/ 594894 h 6933129"/>
              <a:gd name="connsiteX31860" fmla="*/ 4638801 w 12207421"/>
              <a:gd name="connsiteY31860" fmla="*/ 601949 h 6933129"/>
              <a:gd name="connsiteX31861" fmla="*/ 4631747 w 12207421"/>
              <a:gd name="connsiteY31861" fmla="*/ 594894 h 6933129"/>
              <a:gd name="connsiteX31862" fmla="*/ 4631747 w 12207421"/>
              <a:gd name="connsiteY31862" fmla="*/ 586427 h 6933129"/>
              <a:gd name="connsiteX31863" fmla="*/ 4638801 w 12207421"/>
              <a:gd name="connsiteY31863" fmla="*/ 579373 h 6933129"/>
              <a:gd name="connsiteX31864" fmla="*/ 2524594 w 12207421"/>
              <a:gd name="connsiteY31864" fmla="*/ 579368 h 6933129"/>
              <a:gd name="connsiteX31865" fmla="*/ 2534471 w 12207421"/>
              <a:gd name="connsiteY31865" fmla="*/ 580779 h 6933129"/>
              <a:gd name="connsiteX31866" fmla="*/ 2552812 w 12207421"/>
              <a:gd name="connsiteY31866" fmla="*/ 604060 h 6933129"/>
              <a:gd name="connsiteX31867" fmla="*/ 2574681 w 12207421"/>
              <a:gd name="connsiteY31867" fmla="*/ 585012 h 6933129"/>
              <a:gd name="connsiteX31868" fmla="*/ 2584557 w 12207421"/>
              <a:gd name="connsiteY31868" fmla="*/ 586423 h 6933129"/>
              <a:gd name="connsiteX31869" fmla="*/ 2583146 w 12207421"/>
              <a:gd name="connsiteY31869" fmla="*/ 596300 h 6933129"/>
              <a:gd name="connsiteX31870" fmla="*/ 2561983 w 12207421"/>
              <a:gd name="connsiteY31870" fmla="*/ 615347 h 6933129"/>
              <a:gd name="connsiteX31871" fmla="*/ 2598666 w 12207421"/>
              <a:gd name="connsiteY31871" fmla="*/ 656968 h 6933129"/>
              <a:gd name="connsiteX31872" fmla="*/ 2598666 w 12207421"/>
              <a:gd name="connsiteY31872" fmla="*/ 666845 h 6933129"/>
              <a:gd name="connsiteX31873" fmla="*/ 2593728 w 12207421"/>
              <a:gd name="connsiteY31873" fmla="*/ 668961 h 6933129"/>
              <a:gd name="connsiteX31874" fmla="*/ 2588789 w 12207421"/>
              <a:gd name="connsiteY31874" fmla="*/ 666845 h 6933129"/>
              <a:gd name="connsiteX31875" fmla="*/ 2552107 w 12207421"/>
              <a:gd name="connsiteY31875" fmla="*/ 625928 h 6933129"/>
              <a:gd name="connsiteX31876" fmla="*/ 2518245 w 12207421"/>
              <a:gd name="connsiteY31876" fmla="*/ 676721 h 6933129"/>
              <a:gd name="connsiteX31877" fmla="*/ 2511896 w 12207421"/>
              <a:gd name="connsiteY31877" fmla="*/ 680954 h 6933129"/>
              <a:gd name="connsiteX31878" fmla="*/ 2509075 w 12207421"/>
              <a:gd name="connsiteY31878" fmla="*/ 680247 h 6933129"/>
              <a:gd name="connsiteX31879" fmla="*/ 2505548 w 12207421"/>
              <a:gd name="connsiteY31879" fmla="*/ 671078 h 6933129"/>
              <a:gd name="connsiteX31880" fmla="*/ 2542936 w 12207421"/>
              <a:gd name="connsiteY31880" fmla="*/ 615347 h 6933129"/>
              <a:gd name="connsiteX31881" fmla="*/ 2523184 w 12207421"/>
              <a:gd name="connsiteY31881" fmla="*/ 589245 h 6933129"/>
              <a:gd name="connsiteX31882" fmla="*/ 2524594 w 12207421"/>
              <a:gd name="connsiteY31882" fmla="*/ 579368 h 6933129"/>
              <a:gd name="connsiteX31883" fmla="*/ 7477161 w 12207421"/>
              <a:gd name="connsiteY31883" fmla="*/ 578567 h 6933129"/>
              <a:gd name="connsiteX31884" fmla="*/ 7494092 w 12207421"/>
              <a:gd name="connsiteY31884" fmla="*/ 582800 h 6933129"/>
              <a:gd name="connsiteX31885" fmla="*/ 7503264 w 12207421"/>
              <a:gd name="connsiteY31885" fmla="*/ 605374 h 6933129"/>
              <a:gd name="connsiteX31886" fmla="*/ 7506791 w 12207421"/>
              <a:gd name="connsiteY31886" fmla="*/ 666747 h 6933129"/>
              <a:gd name="connsiteX31887" fmla="*/ 7543474 w 12207421"/>
              <a:gd name="connsiteY31887" fmla="*/ 637823 h 6933129"/>
              <a:gd name="connsiteX31888" fmla="*/ 7553350 w 12207421"/>
              <a:gd name="connsiteY31888" fmla="*/ 635001 h 6933129"/>
              <a:gd name="connsiteX31889" fmla="*/ 7556172 w 12207421"/>
              <a:gd name="connsiteY31889" fmla="*/ 644878 h 6933129"/>
              <a:gd name="connsiteX31890" fmla="*/ 7501147 w 12207421"/>
              <a:gd name="connsiteY31890" fmla="*/ 682973 h 6933129"/>
              <a:gd name="connsiteX31891" fmla="*/ 7499737 w 12207421"/>
              <a:gd name="connsiteY31891" fmla="*/ 682973 h 6933129"/>
              <a:gd name="connsiteX31892" fmla="*/ 7494797 w 12207421"/>
              <a:gd name="connsiteY31892" fmla="*/ 680857 h 6933129"/>
              <a:gd name="connsiteX31893" fmla="*/ 7492681 w 12207421"/>
              <a:gd name="connsiteY31893" fmla="*/ 675212 h 6933129"/>
              <a:gd name="connsiteX31894" fmla="*/ 7490565 w 12207421"/>
              <a:gd name="connsiteY31894" fmla="*/ 607490 h 6933129"/>
              <a:gd name="connsiteX31895" fmla="*/ 7485627 w 12207421"/>
              <a:gd name="connsiteY31895" fmla="*/ 593381 h 6933129"/>
              <a:gd name="connsiteX31896" fmla="*/ 7481394 w 12207421"/>
              <a:gd name="connsiteY31896" fmla="*/ 591970 h 6933129"/>
              <a:gd name="connsiteX31897" fmla="*/ 7479983 w 12207421"/>
              <a:gd name="connsiteY31897" fmla="*/ 592676 h 6933129"/>
              <a:gd name="connsiteX31898" fmla="*/ 7470812 w 12207421"/>
              <a:gd name="connsiteY31898" fmla="*/ 596908 h 6933129"/>
              <a:gd name="connsiteX31899" fmla="*/ 7466580 w 12207421"/>
              <a:gd name="connsiteY31899" fmla="*/ 587738 h 6933129"/>
              <a:gd name="connsiteX31900" fmla="*/ 7477161 w 12207421"/>
              <a:gd name="connsiteY31900" fmla="*/ 578567 h 6933129"/>
              <a:gd name="connsiteX31901" fmla="*/ 10811446 w 12207421"/>
              <a:gd name="connsiteY31901" fmla="*/ 577713 h 6933129"/>
              <a:gd name="connsiteX31902" fmla="*/ 11284093 w 12207421"/>
              <a:gd name="connsiteY31902" fmla="*/ 581240 h 6933129"/>
              <a:gd name="connsiteX31903" fmla="*/ 11291147 w 12207421"/>
              <a:gd name="connsiteY31903" fmla="*/ 588294 h 6933129"/>
              <a:gd name="connsiteX31904" fmla="*/ 11284093 w 12207421"/>
              <a:gd name="connsiteY31904" fmla="*/ 595350 h 6933129"/>
              <a:gd name="connsiteX31905" fmla="*/ 10817090 w 12207421"/>
              <a:gd name="connsiteY31905" fmla="*/ 591823 h 6933129"/>
              <a:gd name="connsiteX31906" fmla="*/ 10738786 w 12207421"/>
              <a:gd name="connsiteY31906" fmla="*/ 926202 h 6933129"/>
              <a:gd name="connsiteX31907" fmla="*/ 10732437 w 12207421"/>
              <a:gd name="connsiteY31907" fmla="*/ 931845 h 6933129"/>
              <a:gd name="connsiteX31908" fmla="*/ 10731731 w 12207421"/>
              <a:gd name="connsiteY31908" fmla="*/ 931845 h 6933129"/>
              <a:gd name="connsiteX31909" fmla="*/ 10725382 w 12207421"/>
              <a:gd name="connsiteY31909" fmla="*/ 926907 h 6933129"/>
              <a:gd name="connsiteX31910" fmla="*/ 10659071 w 12207421"/>
              <a:gd name="connsiteY31910" fmla="*/ 749136 h 6933129"/>
              <a:gd name="connsiteX31911" fmla="*/ 10663303 w 12207421"/>
              <a:gd name="connsiteY31911" fmla="*/ 739965 h 6933129"/>
              <a:gd name="connsiteX31912" fmla="*/ 10671769 w 12207421"/>
              <a:gd name="connsiteY31912" fmla="*/ 744903 h 6933129"/>
              <a:gd name="connsiteX31913" fmla="*/ 10730320 w 12207421"/>
              <a:gd name="connsiteY31913" fmla="*/ 900806 h 6933129"/>
              <a:gd name="connsiteX31914" fmla="*/ 10804392 w 12207421"/>
              <a:gd name="connsiteY31914" fmla="*/ 583356 h 6933129"/>
              <a:gd name="connsiteX31915" fmla="*/ 10811446 w 12207421"/>
              <a:gd name="connsiteY31915" fmla="*/ 577713 h 6933129"/>
              <a:gd name="connsiteX31916" fmla="*/ 5970359 w 12207421"/>
              <a:gd name="connsiteY31916" fmla="*/ 577165 h 6933129"/>
              <a:gd name="connsiteX31917" fmla="*/ 5974593 w 12207421"/>
              <a:gd name="connsiteY31917" fmla="*/ 586335 h 6933129"/>
              <a:gd name="connsiteX31918" fmla="*/ 5925916 w 12207421"/>
              <a:gd name="connsiteY31918" fmla="*/ 709082 h 6933129"/>
              <a:gd name="connsiteX31919" fmla="*/ 5919567 w 12207421"/>
              <a:gd name="connsiteY31919" fmla="*/ 713314 h 6933129"/>
              <a:gd name="connsiteX31920" fmla="*/ 5917451 w 12207421"/>
              <a:gd name="connsiteY31920" fmla="*/ 713314 h 6933129"/>
              <a:gd name="connsiteX31921" fmla="*/ 5912513 w 12207421"/>
              <a:gd name="connsiteY31921" fmla="*/ 704850 h 6933129"/>
              <a:gd name="connsiteX31922" fmla="*/ 5917451 w 12207421"/>
              <a:gd name="connsiteY31922" fmla="*/ 687214 h 6933129"/>
              <a:gd name="connsiteX31923" fmla="*/ 5920978 w 12207421"/>
              <a:gd name="connsiteY31923" fmla="*/ 682275 h 6933129"/>
              <a:gd name="connsiteX31924" fmla="*/ 5942142 w 12207421"/>
              <a:gd name="connsiteY31924" fmla="*/ 627955 h 6933129"/>
              <a:gd name="connsiteX31925" fmla="*/ 5940026 w 12207421"/>
              <a:gd name="connsiteY31925" fmla="*/ 626544 h 6933129"/>
              <a:gd name="connsiteX31926" fmla="*/ 5896288 w 12207421"/>
              <a:gd name="connsiteY31926" fmla="*/ 591274 h 6933129"/>
              <a:gd name="connsiteX31927" fmla="*/ 5895582 w 12207421"/>
              <a:gd name="connsiteY31927" fmla="*/ 581397 h 6933129"/>
              <a:gd name="connsiteX31928" fmla="*/ 5905459 w 12207421"/>
              <a:gd name="connsiteY31928" fmla="*/ 580692 h 6933129"/>
              <a:gd name="connsiteX31929" fmla="*/ 5947787 w 12207421"/>
              <a:gd name="connsiteY31929" fmla="*/ 615259 h 6933129"/>
              <a:gd name="connsiteX31930" fmla="*/ 5961188 w 12207421"/>
              <a:gd name="connsiteY31930" fmla="*/ 581397 h 6933129"/>
              <a:gd name="connsiteX31931" fmla="*/ 5970359 w 12207421"/>
              <a:gd name="connsiteY31931" fmla="*/ 577165 h 6933129"/>
              <a:gd name="connsiteX31932" fmla="*/ 11636106 w 12207421"/>
              <a:gd name="connsiteY31932" fmla="*/ 576305 h 6933129"/>
              <a:gd name="connsiteX31933" fmla="*/ 11670673 w 12207421"/>
              <a:gd name="connsiteY31933" fmla="*/ 576305 h 6933129"/>
              <a:gd name="connsiteX31934" fmla="*/ 11677727 w 12207421"/>
              <a:gd name="connsiteY31934" fmla="*/ 583360 h 6933129"/>
              <a:gd name="connsiteX31935" fmla="*/ 11670673 w 12207421"/>
              <a:gd name="connsiteY31935" fmla="*/ 590415 h 6933129"/>
              <a:gd name="connsiteX31936" fmla="*/ 11636106 w 12207421"/>
              <a:gd name="connsiteY31936" fmla="*/ 590415 h 6933129"/>
              <a:gd name="connsiteX31937" fmla="*/ 11629052 w 12207421"/>
              <a:gd name="connsiteY31937" fmla="*/ 583360 h 6933129"/>
              <a:gd name="connsiteX31938" fmla="*/ 11636106 w 12207421"/>
              <a:gd name="connsiteY31938" fmla="*/ 576305 h 6933129"/>
              <a:gd name="connsiteX31939" fmla="*/ 1498928 w 12207421"/>
              <a:gd name="connsiteY31939" fmla="*/ 574450 h 6933129"/>
              <a:gd name="connsiteX31940" fmla="*/ 1506688 w 12207421"/>
              <a:gd name="connsiteY31940" fmla="*/ 580799 h 6933129"/>
              <a:gd name="connsiteX31941" fmla="*/ 1509509 w 12207421"/>
              <a:gd name="connsiteY31941" fmla="*/ 608317 h 6933129"/>
              <a:gd name="connsiteX31942" fmla="*/ 1521503 w 12207421"/>
              <a:gd name="connsiteY31942" fmla="*/ 606906 h 6933129"/>
              <a:gd name="connsiteX31943" fmla="*/ 1529263 w 12207421"/>
              <a:gd name="connsiteY31943" fmla="*/ 613254 h 6933129"/>
              <a:gd name="connsiteX31944" fmla="*/ 1522914 w 12207421"/>
              <a:gd name="connsiteY31944" fmla="*/ 621016 h 6933129"/>
              <a:gd name="connsiteX31945" fmla="*/ 1510215 w 12207421"/>
              <a:gd name="connsiteY31945" fmla="*/ 623132 h 6933129"/>
              <a:gd name="connsiteX31946" fmla="*/ 1512332 w 12207421"/>
              <a:gd name="connsiteY31946" fmla="*/ 643589 h 6933129"/>
              <a:gd name="connsiteX31947" fmla="*/ 1505983 w 12207421"/>
              <a:gd name="connsiteY31947" fmla="*/ 651348 h 6933129"/>
              <a:gd name="connsiteX31948" fmla="*/ 1505278 w 12207421"/>
              <a:gd name="connsiteY31948" fmla="*/ 651348 h 6933129"/>
              <a:gd name="connsiteX31949" fmla="*/ 1498222 w 12207421"/>
              <a:gd name="connsiteY31949" fmla="*/ 645000 h 6933129"/>
              <a:gd name="connsiteX31950" fmla="*/ 1496105 w 12207421"/>
              <a:gd name="connsiteY31950" fmla="*/ 625249 h 6933129"/>
              <a:gd name="connsiteX31951" fmla="*/ 1474943 w 12207421"/>
              <a:gd name="connsiteY31951" fmla="*/ 628070 h 6933129"/>
              <a:gd name="connsiteX31952" fmla="*/ 1474236 w 12207421"/>
              <a:gd name="connsiteY31952" fmla="*/ 628070 h 6933129"/>
              <a:gd name="connsiteX31953" fmla="*/ 1467182 w 12207421"/>
              <a:gd name="connsiteY31953" fmla="*/ 620310 h 6933129"/>
              <a:gd name="connsiteX31954" fmla="*/ 1473531 w 12207421"/>
              <a:gd name="connsiteY31954" fmla="*/ 612550 h 6933129"/>
              <a:gd name="connsiteX31955" fmla="*/ 1495401 w 12207421"/>
              <a:gd name="connsiteY31955" fmla="*/ 609728 h 6933129"/>
              <a:gd name="connsiteX31956" fmla="*/ 1492578 w 12207421"/>
              <a:gd name="connsiteY31956" fmla="*/ 582210 h 6933129"/>
              <a:gd name="connsiteX31957" fmla="*/ 1498928 w 12207421"/>
              <a:gd name="connsiteY31957" fmla="*/ 574450 h 6933129"/>
              <a:gd name="connsiteX31958" fmla="*/ 11547222 w 12207421"/>
              <a:gd name="connsiteY31958" fmla="*/ 572777 h 6933129"/>
              <a:gd name="connsiteX31959" fmla="*/ 11528174 w 12207421"/>
              <a:gd name="connsiteY31959" fmla="*/ 626394 h 6933129"/>
              <a:gd name="connsiteX31960" fmla="*/ 11566269 w 12207421"/>
              <a:gd name="connsiteY31960" fmla="*/ 622160 h 6933129"/>
              <a:gd name="connsiteX31961" fmla="*/ 262265 w 12207421"/>
              <a:gd name="connsiteY31961" fmla="*/ 572324 h 6933129"/>
              <a:gd name="connsiteX31962" fmla="*/ 734911 w 12207421"/>
              <a:gd name="connsiteY31962" fmla="*/ 575851 h 6933129"/>
              <a:gd name="connsiteX31963" fmla="*/ 741965 w 12207421"/>
              <a:gd name="connsiteY31963" fmla="*/ 582905 h 6933129"/>
              <a:gd name="connsiteX31964" fmla="*/ 734911 w 12207421"/>
              <a:gd name="connsiteY31964" fmla="*/ 589964 h 6933129"/>
              <a:gd name="connsiteX31965" fmla="*/ 267909 w 12207421"/>
              <a:gd name="connsiteY31965" fmla="*/ 586433 h 6933129"/>
              <a:gd name="connsiteX31966" fmla="*/ 189605 w 12207421"/>
              <a:gd name="connsiteY31966" fmla="*/ 920816 h 6933129"/>
              <a:gd name="connsiteX31967" fmla="*/ 183256 w 12207421"/>
              <a:gd name="connsiteY31967" fmla="*/ 926459 h 6933129"/>
              <a:gd name="connsiteX31968" fmla="*/ 182550 w 12207421"/>
              <a:gd name="connsiteY31968" fmla="*/ 926459 h 6933129"/>
              <a:gd name="connsiteX31969" fmla="*/ 176201 w 12207421"/>
              <a:gd name="connsiteY31969" fmla="*/ 921521 h 6933129"/>
              <a:gd name="connsiteX31970" fmla="*/ 109890 w 12207421"/>
              <a:gd name="connsiteY31970" fmla="*/ 743749 h 6933129"/>
              <a:gd name="connsiteX31971" fmla="*/ 114122 w 12207421"/>
              <a:gd name="connsiteY31971" fmla="*/ 734578 h 6933129"/>
              <a:gd name="connsiteX31972" fmla="*/ 122588 w 12207421"/>
              <a:gd name="connsiteY31972" fmla="*/ 739516 h 6933129"/>
              <a:gd name="connsiteX31973" fmla="*/ 181139 w 12207421"/>
              <a:gd name="connsiteY31973" fmla="*/ 895420 h 6933129"/>
              <a:gd name="connsiteX31974" fmla="*/ 255211 w 12207421"/>
              <a:gd name="connsiteY31974" fmla="*/ 577967 h 6933129"/>
              <a:gd name="connsiteX31975" fmla="*/ 262265 w 12207421"/>
              <a:gd name="connsiteY31975" fmla="*/ 572324 h 6933129"/>
              <a:gd name="connsiteX31976" fmla="*/ 1086937 w 12207421"/>
              <a:gd name="connsiteY31976" fmla="*/ 570923 h 6933129"/>
              <a:gd name="connsiteX31977" fmla="*/ 1121506 w 12207421"/>
              <a:gd name="connsiteY31977" fmla="*/ 570923 h 6933129"/>
              <a:gd name="connsiteX31978" fmla="*/ 1128560 w 12207421"/>
              <a:gd name="connsiteY31978" fmla="*/ 577977 h 6933129"/>
              <a:gd name="connsiteX31979" fmla="*/ 1121506 w 12207421"/>
              <a:gd name="connsiteY31979" fmla="*/ 585032 h 6933129"/>
              <a:gd name="connsiteX31980" fmla="*/ 1086937 w 12207421"/>
              <a:gd name="connsiteY31980" fmla="*/ 585032 h 6933129"/>
              <a:gd name="connsiteX31981" fmla="*/ 1079884 w 12207421"/>
              <a:gd name="connsiteY31981" fmla="*/ 577977 h 6933129"/>
              <a:gd name="connsiteX31982" fmla="*/ 1086937 w 12207421"/>
              <a:gd name="connsiteY31982" fmla="*/ 570923 h 6933129"/>
              <a:gd name="connsiteX31983" fmla="*/ 998051 w 12207421"/>
              <a:gd name="connsiteY31983" fmla="*/ 567395 h 6933129"/>
              <a:gd name="connsiteX31984" fmla="*/ 979004 w 12207421"/>
              <a:gd name="connsiteY31984" fmla="*/ 621016 h 6933129"/>
              <a:gd name="connsiteX31985" fmla="*/ 1017098 w 12207421"/>
              <a:gd name="connsiteY31985" fmla="*/ 616782 h 6933129"/>
              <a:gd name="connsiteX31986" fmla="*/ 12182823 w 12207421"/>
              <a:gd name="connsiteY31986" fmla="*/ 566429 h 6933129"/>
              <a:gd name="connsiteX31987" fmla="*/ 12187056 w 12207421"/>
              <a:gd name="connsiteY31987" fmla="*/ 575598 h 6933129"/>
              <a:gd name="connsiteX31988" fmla="*/ 12172242 w 12207421"/>
              <a:gd name="connsiteY31988" fmla="*/ 614399 h 6933129"/>
              <a:gd name="connsiteX31989" fmla="*/ 12171536 w 12207421"/>
              <a:gd name="connsiteY31989" fmla="*/ 617222 h 6933129"/>
              <a:gd name="connsiteX31990" fmla="*/ 12170831 w 12207421"/>
              <a:gd name="connsiteY31990" fmla="*/ 617927 h 6933129"/>
              <a:gd name="connsiteX31991" fmla="*/ 12154606 w 12207421"/>
              <a:gd name="connsiteY31991" fmla="*/ 661663 h 6933129"/>
              <a:gd name="connsiteX31992" fmla="*/ 12148257 w 12207421"/>
              <a:gd name="connsiteY31992" fmla="*/ 665896 h 6933129"/>
              <a:gd name="connsiteX31993" fmla="*/ 12146846 w 12207421"/>
              <a:gd name="connsiteY31993" fmla="*/ 665896 h 6933129"/>
              <a:gd name="connsiteX31994" fmla="*/ 12141908 w 12207421"/>
              <a:gd name="connsiteY31994" fmla="*/ 658136 h 6933129"/>
              <a:gd name="connsiteX31995" fmla="*/ 12143318 w 12207421"/>
              <a:gd name="connsiteY31995" fmla="*/ 646849 h 6933129"/>
              <a:gd name="connsiteX31996" fmla="*/ 12148257 w 12207421"/>
              <a:gd name="connsiteY31996" fmla="*/ 641206 h 6933129"/>
              <a:gd name="connsiteX31997" fmla="*/ 12157427 w 12207421"/>
              <a:gd name="connsiteY31997" fmla="*/ 616515 h 6933129"/>
              <a:gd name="connsiteX31998" fmla="*/ 12105930 w 12207421"/>
              <a:gd name="connsiteY31998" fmla="*/ 585475 h 6933129"/>
              <a:gd name="connsiteX31999" fmla="*/ 12103814 w 12207421"/>
              <a:gd name="connsiteY31999" fmla="*/ 575598 h 6933129"/>
              <a:gd name="connsiteX32000" fmla="*/ 12113690 w 12207421"/>
              <a:gd name="connsiteY32000" fmla="*/ 573482 h 6933129"/>
              <a:gd name="connsiteX32001" fmla="*/ 12163071 w 12207421"/>
              <a:gd name="connsiteY32001" fmla="*/ 603112 h 6933129"/>
              <a:gd name="connsiteX32002" fmla="*/ 12175063 w 12207421"/>
              <a:gd name="connsiteY32002" fmla="*/ 570660 h 6933129"/>
              <a:gd name="connsiteX32003" fmla="*/ 12182823 w 12207421"/>
              <a:gd name="connsiteY32003" fmla="*/ 566429 h 6933129"/>
              <a:gd name="connsiteX32004" fmla="*/ 1802276 w 12207421"/>
              <a:gd name="connsiteY32004" fmla="*/ 561752 h 6933129"/>
              <a:gd name="connsiteX32005" fmla="*/ 1809331 w 12207421"/>
              <a:gd name="connsiteY32005" fmla="*/ 568806 h 6933129"/>
              <a:gd name="connsiteX32006" fmla="*/ 1812152 w 12207421"/>
              <a:gd name="connsiteY32006" fmla="*/ 642177 h 6933129"/>
              <a:gd name="connsiteX32007" fmla="*/ 1805097 w 12207421"/>
              <a:gd name="connsiteY32007" fmla="*/ 649231 h 6933129"/>
              <a:gd name="connsiteX32008" fmla="*/ 1798044 w 12207421"/>
              <a:gd name="connsiteY32008" fmla="*/ 642177 h 6933129"/>
              <a:gd name="connsiteX32009" fmla="*/ 1795221 w 12207421"/>
              <a:gd name="connsiteY32009" fmla="*/ 568806 h 6933129"/>
              <a:gd name="connsiteX32010" fmla="*/ 1802276 w 12207421"/>
              <a:gd name="connsiteY32010" fmla="*/ 561752 h 6933129"/>
              <a:gd name="connsiteX32011" fmla="*/ 1633670 w 12207421"/>
              <a:gd name="connsiteY32011" fmla="*/ 561046 h 6933129"/>
              <a:gd name="connsiteX32012" fmla="*/ 1637903 w 12207421"/>
              <a:gd name="connsiteY32012" fmla="*/ 570216 h 6933129"/>
              <a:gd name="connsiteX32013" fmla="*/ 1623089 w 12207421"/>
              <a:gd name="connsiteY32013" fmla="*/ 609021 h 6933129"/>
              <a:gd name="connsiteX32014" fmla="*/ 1622383 w 12207421"/>
              <a:gd name="connsiteY32014" fmla="*/ 611844 h 6933129"/>
              <a:gd name="connsiteX32015" fmla="*/ 1621678 w 12207421"/>
              <a:gd name="connsiteY32015" fmla="*/ 612548 h 6933129"/>
              <a:gd name="connsiteX32016" fmla="*/ 1605452 w 12207421"/>
              <a:gd name="connsiteY32016" fmla="*/ 656285 h 6933129"/>
              <a:gd name="connsiteX32017" fmla="*/ 1599103 w 12207421"/>
              <a:gd name="connsiteY32017" fmla="*/ 660517 h 6933129"/>
              <a:gd name="connsiteX32018" fmla="*/ 1597692 w 12207421"/>
              <a:gd name="connsiteY32018" fmla="*/ 660517 h 6933129"/>
              <a:gd name="connsiteX32019" fmla="*/ 1592754 w 12207421"/>
              <a:gd name="connsiteY32019" fmla="*/ 652757 h 6933129"/>
              <a:gd name="connsiteX32020" fmla="*/ 1594164 w 12207421"/>
              <a:gd name="connsiteY32020" fmla="*/ 641471 h 6933129"/>
              <a:gd name="connsiteX32021" fmla="*/ 1599103 w 12207421"/>
              <a:gd name="connsiteY32021" fmla="*/ 635829 h 6933129"/>
              <a:gd name="connsiteX32022" fmla="*/ 1608273 w 12207421"/>
              <a:gd name="connsiteY32022" fmla="*/ 611137 h 6933129"/>
              <a:gd name="connsiteX32023" fmla="*/ 1556774 w 12207421"/>
              <a:gd name="connsiteY32023" fmla="*/ 580093 h 6933129"/>
              <a:gd name="connsiteX32024" fmla="*/ 1554659 w 12207421"/>
              <a:gd name="connsiteY32024" fmla="*/ 570216 h 6933129"/>
              <a:gd name="connsiteX32025" fmla="*/ 1564535 w 12207421"/>
              <a:gd name="connsiteY32025" fmla="*/ 568100 h 6933129"/>
              <a:gd name="connsiteX32026" fmla="*/ 1613917 w 12207421"/>
              <a:gd name="connsiteY32026" fmla="*/ 597733 h 6933129"/>
              <a:gd name="connsiteX32027" fmla="*/ 1625910 w 12207421"/>
              <a:gd name="connsiteY32027" fmla="*/ 565278 h 6933129"/>
              <a:gd name="connsiteX32028" fmla="*/ 1633670 w 12207421"/>
              <a:gd name="connsiteY32028" fmla="*/ 561046 h 6933129"/>
              <a:gd name="connsiteX32029" fmla="*/ 6667356 w 12207421"/>
              <a:gd name="connsiteY32029" fmla="*/ 559542 h 6933129"/>
              <a:gd name="connsiteX32030" fmla="*/ 6670178 w 12207421"/>
              <a:gd name="connsiteY32030" fmla="*/ 568712 h 6933129"/>
              <a:gd name="connsiteX32031" fmla="*/ 6661008 w 12207421"/>
              <a:gd name="connsiteY32031" fmla="*/ 587052 h 6933129"/>
              <a:gd name="connsiteX32032" fmla="*/ 6654658 w 12207421"/>
              <a:gd name="connsiteY32032" fmla="*/ 591284 h 6933129"/>
              <a:gd name="connsiteX32033" fmla="*/ 6651836 w 12207421"/>
              <a:gd name="connsiteY32033" fmla="*/ 590579 h 6933129"/>
              <a:gd name="connsiteX32034" fmla="*/ 6649014 w 12207421"/>
              <a:gd name="connsiteY32034" fmla="*/ 580704 h 6933129"/>
              <a:gd name="connsiteX32035" fmla="*/ 6658185 w 12207421"/>
              <a:gd name="connsiteY32035" fmla="*/ 562364 h 6933129"/>
              <a:gd name="connsiteX32036" fmla="*/ 6667356 w 12207421"/>
              <a:gd name="connsiteY32036" fmla="*/ 559542 h 6933129"/>
              <a:gd name="connsiteX32037" fmla="*/ 11981773 w 12207421"/>
              <a:gd name="connsiteY32037" fmla="*/ 559373 h 6933129"/>
              <a:gd name="connsiteX32038" fmla="*/ 11986711 w 12207421"/>
              <a:gd name="connsiteY32038" fmla="*/ 565723 h 6933129"/>
              <a:gd name="connsiteX32039" fmla="*/ 11987417 w 12207421"/>
              <a:gd name="connsiteY32039" fmla="*/ 654611 h 6933129"/>
              <a:gd name="connsiteX32040" fmla="*/ 11980362 w 12207421"/>
              <a:gd name="connsiteY32040" fmla="*/ 661664 h 6933129"/>
              <a:gd name="connsiteX32041" fmla="*/ 11973308 w 12207421"/>
              <a:gd name="connsiteY32041" fmla="*/ 654611 h 6933129"/>
              <a:gd name="connsiteX32042" fmla="*/ 11972602 w 12207421"/>
              <a:gd name="connsiteY32042" fmla="*/ 585475 h 6933129"/>
              <a:gd name="connsiteX32043" fmla="*/ 11966959 w 12207421"/>
              <a:gd name="connsiteY32043" fmla="*/ 592531 h 6933129"/>
              <a:gd name="connsiteX32044" fmla="*/ 11957788 w 12207421"/>
              <a:gd name="connsiteY32044" fmla="*/ 593942 h 6933129"/>
              <a:gd name="connsiteX32045" fmla="*/ 11956377 w 12207421"/>
              <a:gd name="connsiteY32045" fmla="*/ 584065 h 6933129"/>
              <a:gd name="connsiteX32046" fmla="*/ 11974013 w 12207421"/>
              <a:gd name="connsiteY32046" fmla="*/ 561491 h 6933129"/>
              <a:gd name="connsiteX32047" fmla="*/ 11981773 w 12207421"/>
              <a:gd name="connsiteY32047" fmla="*/ 559373 h 6933129"/>
              <a:gd name="connsiteX32048" fmla="*/ 10702807 w 12207421"/>
              <a:gd name="connsiteY32048" fmla="*/ 555141 h 6933129"/>
              <a:gd name="connsiteX32049" fmla="*/ 10712684 w 12207421"/>
              <a:gd name="connsiteY32049" fmla="*/ 556552 h 6933129"/>
              <a:gd name="connsiteX32050" fmla="*/ 10711273 w 12207421"/>
              <a:gd name="connsiteY32050" fmla="*/ 566429 h 6933129"/>
              <a:gd name="connsiteX32051" fmla="*/ 10663303 w 12207421"/>
              <a:gd name="connsiteY32051" fmla="*/ 608050 h 6933129"/>
              <a:gd name="connsiteX32052" fmla="*/ 10699280 w 12207421"/>
              <a:gd name="connsiteY32052" fmla="*/ 660253 h 6933129"/>
              <a:gd name="connsiteX32053" fmla="*/ 10692226 w 12207421"/>
              <a:gd name="connsiteY32053" fmla="*/ 667308 h 6933129"/>
              <a:gd name="connsiteX32054" fmla="*/ 10685171 w 12207421"/>
              <a:gd name="connsiteY32054" fmla="*/ 660253 h 6933129"/>
              <a:gd name="connsiteX32055" fmla="*/ 10654132 w 12207421"/>
              <a:gd name="connsiteY32055" fmla="*/ 618632 h 6933129"/>
              <a:gd name="connsiteX32056" fmla="*/ 10653427 w 12207421"/>
              <a:gd name="connsiteY32056" fmla="*/ 617927 h 6933129"/>
              <a:gd name="connsiteX32057" fmla="*/ 10613216 w 12207421"/>
              <a:gd name="connsiteY32057" fmla="*/ 667308 h 6933129"/>
              <a:gd name="connsiteX32058" fmla="*/ 10607573 w 12207421"/>
              <a:gd name="connsiteY32058" fmla="*/ 670129 h 6933129"/>
              <a:gd name="connsiteX32059" fmla="*/ 10603340 w 12207421"/>
              <a:gd name="connsiteY32059" fmla="*/ 669424 h 6933129"/>
              <a:gd name="connsiteX32060" fmla="*/ 10601929 w 12207421"/>
              <a:gd name="connsiteY32060" fmla="*/ 659548 h 6933129"/>
              <a:gd name="connsiteX32061" fmla="*/ 10641434 w 12207421"/>
              <a:gd name="connsiteY32061" fmla="*/ 610872 h 6933129"/>
              <a:gd name="connsiteX32062" fmla="*/ 10604046 w 12207421"/>
              <a:gd name="connsiteY32062" fmla="*/ 579833 h 6933129"/>
              <a:gd name="connsiteX32063" fmla="*/ 10606162 w 12207421"/>
              <a:gd name="connsiteY32063" fmla="*/ 569956 h 6933129"/>
              <a:gd name="connsiteX32064" fmla="*/ 10616038 w 12207421"/>
              <a:gd name="connsiteY32064" fmla="*/ 572072 h 6933129"/>
              <a:gd name="connsiteX32065" fmla="*/ 10651310 w 12207421"/>
              <a:gd name="connsiteY32065" fmla="*/ 600292 h 6933129"/>
              <a:gd name="connsiteX32066" fmla="*/ 10702807 w 12207421"/>
              <a:gd name="connsiteY32066" fmla="*/ 555141 h 6933129"/>
              <a:gd name="connsiteX32067" fmla="*/ 1432615 w 12207421"/>
              <a:gd name="connsiteY32067" fmla="*/ 553991 h 6933129"/>
              <a:gd name="connsiteX32068" fmla="*/ 1437553 w 12207421"/>
              <a:gd name="connsiteY32068" fmla="*/ 560340 h 6933129"/>
              <a:gd name="connsiteX32069" fmla="*/ 1438258 w 12207421"/>
              <a:gd name="connsiteY32069" fmla="*/ 649231 h 6933129"/>
              <a:gd name="connsiteX32070" fmla="*/ 1431203 w 12207421"/>
              <a:gd name="connsiteY32070" fmla="*/ 656285 h 6933129"/>
              <a:gd name="connsiteX32071" fmla="*/ 1424149 w 12207421"/>
              <a:gd name="connsiteY32071" fmla="*/ 649231 h 6933129"/>
              <a:gd name="connsiteX32072" fmla="*/ 1423443 w 12207421"/>
              <a:gd name="connsiteY32072" fmla="*/ 580093 h 6933129"/>
              <a:gd name="connsiteX32073" fmla="*/ 1417800 w 12207421"/>
              <a:gd name="connsiteY32073" fmla="*/ 587148 h 6933129"/>
              <a:gd name="connsiteX32074" fmla="*/ 1408629 w 12207421"/>
              <a:gd name="connsiteY32074" fmla="*/ 588558 h 6933129"/>
              <a:gd name="connsiteX32075" fmla="*/ 1407218 w 12207421"/>
              <a:gd name="connsiteY32075" fmla="*/ 578682 h 6933129"/>
              <a:gd name="connsiteX32076" fmla="*/ 1424854 w 12207421"/>
              <a:gd name="connsiteY32076" fmla="*/ 556108 h 6933129"/>
              <a:gd name="connsiteX32077" fmla="*/ 1432615 w 12207421"/>
              <a:gd name="connsiteY32077" fmla="*/ 553991 h 6933129"/>
              <a:gd name="connsiteX32078" fmla="*/ 6004925 w 12207421"/>
              <a:gd name="connsiteY32078" fmla="*/ 553180 h 6933129"/>
              <a:gd name="connsiteX32079" fmla="*/ 6014095 w 12207421"/>
              <a:gd name="connsiteY32079" fmla="*/ 555296 h 6933129"/>
              <a:gd name="connsiteX32080" fmla="*/ 6023266 w 12207421"/>
              <a:gd name="connsiteY32080" fmla="*/ 602562 h 6933129"/>
              <a:gd name="connsiteX32081" fmla="*/ 6045135 w 12207421"/>
              <a:gd name="connsiteY32081" fmla="*/ 601855 h 6933129"/>
              <a:gd name="connsiteX32082" fmla="*/ 6051484 w 12207421"/>
              <a:gd name="connsiteY32082" fmla="*/ 609616 h 6933129"/>
              <a:gd name="connsiteX32083" fmla="*/ 6043725 w 12207421"/>
              <a:gd name="connsiteY32083" fmla="*/ 615964 h 6933129"/>
              <a:gd name="connsiteX32084" fmla="*/ 6015507 w 12207421"/>
              <a:gd name="connsiteY32084" fmla="*/ 619491 h 6933129"/>
              <a:gd name="connsiteX32085" fmla="*/ 6012685 w 12207421"/>
              <a:gd name="connsiteY32085" fmla="*/ 620197 h 6933129"/>
              <a:gd name="connsiteX32086" fmla="*/ 6007747 w 12207421"/>
              <a:gd name="connsiteY32086" fmla="*/ 618080 h 6933129"/>
              <a:gd name="connsiteX32087" fmla="*/ 6006337 w 12207421"/>
              <a:gd name="connsiteY32087" fmla="*/ 610322 h 6933129"/>
              <a:gd name="connsiteX32088" fmla="*/ 6005631 w 12207421"/>
              <a:gd name="connsiteY32088" fmla="*/ 568699 h 6933129"/>
              <a:gd name="connsiteX32089" fmla="*/ 5997870 w 12207421"/>
              <a:gd name="connsiteY32089" fmla="*/ 572932 h 6933129"/>
              <a:gd name="connsiteX32090" fmla="*/ 5987995 w 12207421"/>
              <a:gd name="connsiteY32090" fmla="*/ 570110 h 6933129"/>
              <a:gd name="connsiteX32091" fmla="*/ 5990817 w 12207421"/>
              <a:gd name="connsiteY32091" fmla="*/ 560234 h 6933129"/>
              <a:gd name="connsiteX32092" fmla="*/ 5710756 w 12207421"/>
              <a:gd name="connsiteY32092" fmla="*/ 553180 h 6933129"/>
              <a:gd name="connsiteX32093" fmla="*/ 5738268 w 12207421"/>
              <a:gd name="connsiteY32093" fmla="*/ 585630 h 6933129"/>
              <a:gd name="connsiteX32094" fmla="*/ 5730508 w 12207421"/>
              <a:gd name="connsiteY32094" fmla="*/ 608910 h 6933129"/>
              <a:gd name="connsiteX32095" fmla="*/ 5746028 w 12207421"/>
              <a:gd name="connsiteY32095" fmla="*/ 611028 h 6933129"/>
              <a:gd name="connsiteX32096" fmla="*/ 5752377 w 12207421"/>
              <a:gd name="connsiteY32096" fmla="*/ 618786 h 6933129"/>
              <a:gd name="connsiteX32097" fmla="*/ 5745323 w 12207421"/>
              <a:gd name="connsiteY32097" fmla="*/ 625135 h 6933129"/>
              <a:gd name="connsiteX32098" fmla="*/ 5744617 w 12207421"/>
              <a:gd name="connsiteY32098" fmla="*/ 625135 h 6933129"/>
              <a:gd name="connsiteX32099" fmla="*/ 5711461 w 12207421"/>
              <a:gd name="connsiteY32099" fmla="*/ 621607 h 6933129"/>
              <a:gd name="connsiteX32100" fmla="*/ 5705112 w 12207421"/>
              <a:gd name="connsiteY32100" fmla="*/ 615259 h 6933129"/>
              <a:gd name="connsiteX32101" fmla="*/ 5710051 w 12207421"/>
              <a:gd name="connsiteY32101" fmla="*/ 607500 h 6933129"/>
              <a:gd name="connsiteX32102" fmla="*/ 5724159 w 12207421"/>
              <a:gd name="connsiteY32102" fmla="*/ 586335 h 6933129"/>
              <a:gd name="connsiteX32103" fmla="*/ 5715694 w 12207421"/>
              <a:gd name="connsiteY32103" fmla="*/ 570816 h 6933129"/>
              <a:gd name="connsiteX32104" fmla="*/ 5714989 w 12207421"/>
              <a:gd name="connsiteY32104" fmla="*/ 577165 h 6933129"/>
              <a:gd name="connsiteX32105" fmla="*/ 5707229 w 12207421"/>
              <a:gd name="connsiteY32105" fmla="*/ 583513 h 6933129"/>
              <a:gd name="connsiteX32106" fmla="*/ 5700880 w 12207421"/>
              <a:gd name="connsiteY32106" fmla="*/ 575755 h 6933129"/>
              <a:gd name="connsiteX32107" fmla="*/ 5702291 w 12207421"/>
              <a:gd name="connsiteY32107" fmla="*/ 559530 h 6933129"/>
              <a:gd name="connsiteX32108" fmla="*/ 5705112 w 12207421"/>
              <a:gd name="connsiteY32108" fmla="*/ 554591 h 6933129"/>
              <a:gd name="connsiteX32109" fmla="*/ 5710756 w 12207421"/>
              <a:gd name="connsiteY32109" fmla="*/ 553180 h 6933129"/>
              <a:gd name="connsiteX32110" fmla="*/ 7052537 w 12207421"/>
              <a:gd name="connsiteY32110" fmla="*/ 550369 h 6933129"/>
              <a:gd name="connsiteX32111" fmla="*/ 7056769 w 12207421"/>
              <a:gd name="connsiteY32111" fmla="*/ 559541 h 6933129"/>
              <a:gd name="connsiteX32112" fmla="*/ 7044776 w 12207421"/>
              <a:gd name="connsiteY32112" fmla="*/ 594105 h 6933129"/>
              <a:gd name="connsiteX32113" fmla="*/ 7038427 w 12207421"/>
              <a:gd name="connsiteY32113" fmla="*/ 599043 h 6933129"/>
              <a:gd name="connsiteX32114" fmla="*/ 7036311 w 12207421"/>
              <a:gd name="connsiteY32114" fmla="*/ 598338 h 6933129"/>
              <a:gd name="connsiteX32115" fmla="*/ 7031373 w 12207421"/>
              <a:gd name="connsiteY32115" fmla="*/ 589167 h 6933129"/>
              <a:gd name="connsiteX32116" fmla="*/ 7043366 w 12207421"/>
              <a:gd name="connsiteY32116" fmla="*/ 554603 h 6933129"/>
              <a:gd name="connsiteX32117" fmla="*/ 7052537 w 12207421"/>
              <a:gd name="connsiteY32117" fmla="*/ 550369 h 6933129"/>
              <a:gd name="connsiteX32118" fmla="*/ 9956787 w 12207421"/>
              <a:gd name="connsiteY32118" fmla="*/ 550350 h 6933129"/>
              <a:gd name="connsiteX32119" fmla="*/ 9963842 w 12207421"/>
              <a:gd name="connsiteY32119" fmla="*/ 557404 h 6933129"/>
              <a:gd name="connsiteX32120" fmla="*/ 9963842 w 12207421"/>
              <a:gd name="connsiteY32120" fmla="*/ 573629 h 6933129"/>
              <a:gd name="connsiteX32121" fmla="*/ 9956787 w 12207421"/>
              <a:gd name="connsiteY32121" fmla="*/ 580684 h 6933129"/>
              <a:gd name="connsiteX32122" fmla="*/ 9949733 w 12207421"/>
              <a:gd name="connsiteY32122" fmla="*/ 573629 h 6933129"/>
              <a:gd name="connsiteX32123" fmla="*/ 9949733 w 12207421"/>
              <a:gd name="connsiteY32123" fmla="*/ 557404 h 6933129"/>
              <a:gd name="connsiteX32124" fmla="*/ 9956787 w 12207421"/>
              <a:gd name="connsiteY32124" fmla="*/ 550350 h 6933129"/>
              <a:gd name="connsiteX32125" fmla="*/ 153608 w 12207421"/>
              <a:gd name="connsiteY32125" fmla="*/ 549740 h 6933129"/>
              <a:gd name="connsiteX32126" fmla="*/ 163485 w 12207421"/>
              <a:gd name="connsiteY32126" fmla="*/ 551151 h 6933129"/>
              <a:gd name="connsiteX32127" fmla="*/ 162074 w 12207421"/>
              <a:gd name="connsiteY32127" fmla="*/ 561027 h 6933129"/>
              <a:gd name="connsiteX32128" fmla="*/ 114104 w 12207421"/>
              <a:gd name="connsiteY32128" fmla="*/ 602648 h 6933129"/>
              <a:gd name="connsiteX32129" fmla="*/ 150081 w 12207421"/>
              <a:gd name="connsiteY32129" fmla="*/ 654851 h 6933129"/>
              <a:gd name="connsiteX32130" fmla="*/ 143027 w 12207421"/>
              <a:gd name="connsiteY32130" fmla="*/ 661905 h 6933129"/>
              <a:gd name="connsiteX32131" fmla="*/ 135972 w 12207421"/>
              <a:gd name="connsiteY32131" fmla="*/ 654851 h 6933129"/>
              <a:gd name="connsiteX32132" fmla="*/ 104933 w 12207421"/>
              <a:gd name="connsiteY32132" fmla="*/ 613230 h 6933129"/>
              <a:gd name="connsiteX32133" fmla="*/ 104228 w 12207421"/>
              <a:gd name="connsiteY32133" fmla="*/ 612525 h 6933129"/>
              <a:gd name="connsiteX32134" fmla="*/ 64017 w 12207421"/>
              <a:gd name="connsiteY32134" fmla="*/ 661905 h 6933129"/>
              <a:gd name="connsiteX32135" fmla="*/ 58374 w 12207421"/>
              <a:gd name="connsiteY32135" fmla="*/ 664727 h 6933129"/>
              <a:gd name="connsiteX32136" fmla="*/ 54141 w 12207421"/>
              <a:gd name="connsiteY32136" fmla="*/ 664022 h 6933129"/>
              <a:gd name="connsiteX32137" fmla="*/ 52730 w 12207421"/>
              <a:gd name="connsiteY32137" fmla="*/ 654146 h 6933129"/>
              <a:gd name="connsiteX32138" fmla="*/ 92235 w 12207421"/>
              <a:gd name="connsiteY32138" fmla="*/ 605470 h 6933129"/>
              <a:gd name="connsiteX32139" fmla="*/ 54847 w 12207421"/>
              <a:gd name="connsiteY32139" fmla="*/ 574431 h 6933129"/>
              <a:gd name="connsiteX32140" fmla="*/ 56963 w 12207421"/>
              <a:gd name="connsiteY32140" fmla="*/ 564555 h 6933129"/>
              <a:gd name="connsiteX32141" fmla="*/ 66839 w 12207421"/>
              <a:gd name="connsiteY32141" fmla="*/ 566671 h 6933129"/>
              <a:gd name="connsiteX32142" fmla="*/ 102111 w 12207421"/>
              <a:gd name="connsiteY32142" fmla="*/ 594889 h 6933129"/>
              <a:gd name="connsiteX32143" fmla="*/ 153608 w 12207421"/>
              <a:gd name="connsiteY32143" fmla="*/ 549740 h 6933129"/>
              <a:gd name="connsiteX32144" fmla="*/ 11863966 w 12207421"/>
              <a:gd name="connsiteY32144" fmla="*/ 547381 h 6933129"/>
              <a:gd name="connsiteX32145" fmla="*/ 11867493 w 12207421"/>
              <a:gd name="connsiteY32145" fmla="*/ 557258 h 6933129"/>
              <a:gd name="connsiteX32146" fmla="*/ 11818816 w 12207421"/>
              <a:gd name="connsiteY32146" fmla="*/ 668013 h 6933129"/>
              <a:gd name="connsiteX32147" fmla="*/ 11817405 w 12207421"/>
              <a:gd name="connsiteY32147" fmla="*/ 675773 h 6933129"/>
              <a:gd name="connsiteX32148" fmla="*/ 11812467 w 12207421"/>
              <a:gd name="connsiteY32148" fmla="*/ 681416 h 6933129"/>
              <a:gd name="connsiteX32149" fmla="*/ 11807529 w 12207421"/>
              <a:gd name="connsiteY32149" fmla="*/ 683533 h 6933129"/>
              <a:gd name="connsiteX32150" fmla="*/ 11804002 w 12207421"/>
              <a:gd name="connsiteY32150" fmla="*/ 682122 h 6933129"/>
              <a:gd name="connsiteX32151" fmla="*/ 11801180 w 12207421"/>
              <a:gd name="connsiteY32151" fmla="*/ 673656 h 6933129"/>
              <a:gd name="connsiteX32152" fmla="*/ 11829399 w 12207421"/>
              <a:gd name="connsiteY32152" fmla="*/ 609461 h 6933129"/>
              <a:gd name="connsiteX32153" fmla="*/ 11778606 w 12207421"/>
              <a:gd name="connsiteY32153" fmla="*/ 562196 h 6933129"/>
              <a:gd name="connsiteX32154" fmla="*/ 11781428 w 12207421"/>
              <a:gd name="connsiteY32154" fmla="*/ 552321 h 6933129"/>
              <a:gd name="connsiteX32155" fmla="*/ 11791304 w 12207421"/>
              <a:gd name="connsiteY32155" fmla="*/ 555141 h 6933129"/>
              <a:gd name="connsiteX32156" fmla="*/ 11835042 w 12207421"/>
              <a:gd name="connsiteY32156" fmla="*/ 596059 h 6933129"/>
              <a:gd name="connsiteX32157" fmla="*/ 11854795 w 12207421"/>
              <a:gd name="connsiteY32157" fmla="*/ 550909 h 6933129"/>
              <a:gd name="connsiteX32158" fmla="*/ 11863966 w 12207421"/>
              <a:gd name="connsiteY32158" fmla="*/ 547381 h 6933129"/>
              <a:gd name="connsiteX32159" fmla="*/ 1314803 w 12207421"/>
              <a:gd name="connsiteY32159" fmla="*/ 541999 h 6933129"/>
              <a:gd name="connsiteX32160" fmla="*/ 1318331 w 12207421"/>
              <a:gd name="connsiteY32160" fmla="*/ 551876 h 6933129"/>
              <a:gd name="connsiteX32161" fmla="*/ 1269653 w 12207421"/>
              <a:gd name="connsiteY32161" fmla="*/ 662634 h 6933129"/>
              <a:gd name="connsiteX32162" fmla="*/ 1268242 w 12207421"/>
              <a:gd name="connsiteY32162" fmla="*/ 670393 h 6933129"/>
              <a:gd name="connsiteX32163" fmla="*/ 1263304 w 12207421"/>
              <a:gd name="connsiteY32163" fmla="*/ 676039 h 6933129"/>
              <a:gd name="connsiteX32164" fmla="*/ 1258366 w 12207421"/>
              <a:gd name="connsiteY32164" fmla="*/ 678155 h 6933129"/>
              <a:gd name="connsiteX32165" fmla="*/ 1254838 w 12207421"/>
              <a:gd name="connsiteY32165" fmla="*/ 676744 h 6933129"/>
              <a:gd name="connsiteX32166" fmla="*/ 1252017 w 12207421"/>
              <a:gd name="connsiteY32166" fmla="*/ 668277 h 6933129"/>
              <a:gd name="connsiteX32167" fmla="*/ 1280236 w 12207421"/>
              <a:gd name="connsiteY32167" fmla="*/ 604084 h 6933129"/>
              <a:gd name="connsiteX32168" fmla="*/ 1229442 w 12207421"/>
              <a:gd name="connsiteY32168" fmla="*/ 556814 h 6933129"/>
              <a:gd name="connsiteX32169" fmla="*/ 1232264 w 12207421"/>
              <a:gd name="connsiteY32169" fmla="*/ 546938 h 6933129"/>
              <a:gd name="connsiteX32170" fmla="*/ 1242140 w 12207421"/>
              <a:gd name="connsiteY32170" fmla="*/ 549759 h 6933129"/>
              <a:gd name="connsiteX32171" fmla="*/ 1285879 w 12207421"/>
              <a:gd name="connsiteY32171" fmla="*/ 590680 h 6933129"/>
              <a:gd name="connsiteX32172" fmla="*/ 1305633 w 12207421"/>
              <a:gd name="connsiteY32172" fmla="*/ 545527 h 6933129"/>
              <a:gd name="connsiteX32173" fmla="*/ 1314803 w 12207421"/>
              <a:gd name="connsiteY32173" fmla="*/ 541999 h 6933129"/>
              <a:gd name="connsiteX32174" fmla="*/ 10287641 w 12207421"/>
              <a:gd name="connsiteY32174" fmla="*/ 541900 h 6933129"/>
              <a:gd name="connsiteX32175" fmla="*/ 10292578 w 12207421"/>
              <a:gd name="connsiteY32175" fmla="*/ 548248 h 6933129"/>
              <a:gd name="connsiteX32176" fmla="*/ 10299633 w 12207421"/>
              <a:gd name="connsiteY32176" fmla="*/ 623730 h 6933129"/>
              <a:gd name="connsiteX32177" fmla="*/ 10293284 w 12207421"/>
              <a:gd name="connsiteY32177" fmla="*/ 631488 h 6933129"/>
              <a:gd name="connsiteX32178" fmla="*/ 10292578 w 12207421"/>
              <a:gd name="connsiteY32178" fmla="*/ 631488 h 6933129"/>
              <a:gd name="connsiteX32179" fmla="*/ 10285524 w 12207421"/>
              <a:gd name="connsiteY32179" fmla="*/ 625141 h 6933129"/>
              <a:gd name="connsiteX32180" fmla="*/ 10280586 w 12207421"/>
              <a:gd name="connsiteY32180" fmla="*/ 569412 h 6933129"/>
              <a:gd name="connsiteX32181" fmla="*/ 10269299 w 12207421"/>
              <a:gd name="connsiteY32181" fmla="*/ 585637 h 6933129"/>
              <a:gd name="connsiteX32182" fmla="*/ 10258716 w 12207421"/>
              <a:gd name="connsiteY32182" fmla="*/ 587047 h 6933129"/>
              <a:gd name="connsiteX32183" fmla="*/ 10257305 w 12207421"/>
              <a:gd name="connsiteY32183" fmla="*/ 577172 h 6933129"/>
              <a:gd name="connsiteX32184" fmla="*/ 10279880 w 12207421"/>
              <a:gd name="connsiteY32184" fmla="*/ 544721 h 6933129"/>
              <a:gd name="connsiteX32185" fmla="*/ 10287641 w 12207421"/>
              <a:gd name="connsiteY32185" fmla="*/ 541900 h 6933129"/>
              <a:gd name="connsiteX32186" fmla="*/ 11547927 w 12207421"/>
              <a:gd name="connsiteY32186" fmla="*/ 541739 h 6933129"/>
              <a:gd name="connsiteX32187" fmla="*/ 11552160 w 12207421"/>
              <a:gd name="connsiteY32187" fmla="*/ 550908 h 6933129"/>
              <a:gd name="connsiteX32188" fmla="*/ 11552160 w 12207421"/>
              <a:gd name="connsiteY32188" fmla="*/ 551614 h 6933129"/>
              <a:gd name="connsiteX32189" fmla="*/ 11579672 w 12207421"/>
              <a:gd name="connsiteY32189" fmla="*/ 620749 h 6933129"/>
              <a:gd name="connsiteX32190" fmla="*/ 11585316 w 12207421"/>
              <a:gd name="connsiteY32190" fmla="*/ 627099 h 6933129"/>
              <a:gd name="connsiteX32191" fmla="*/ 11583905 w 12207421"/>
              <a:gd name="connsiteY32191" fmla="*/ 632037 h 6933129"/>
              <a:gd name="connsiteX32192" fmla="*/ 11595192 w 12207421"/>
              <a:gd name="connsiteY32192" fmla="*/ 659548 h 6933129"/>
              <a:gd name="connsiteX32193" fmla="*/ 11590959 w 12207421"/>
              <a:gd name="connsiteY32193" fmla="*/ 668719 h 6933129"/>
              <a:gd name="connsiteX32194" fmla="*/ 11588138 w 12207421"/>
              <a:gd name="connsiteY32194" fmla="*/ 669426 h 6933129"/>
              <a:gd name="connsiteX32195" fmla="*/ 11581789 w 12207421"/>
              <a:gd name="connsiteY32195" fmla="*/ 665191 h 6933129"/>
              <a:gd name="connsiteX32196" fmla="*/ 11570502 w 12207421"/>
              <a:gd name="connsiteY32196" fmla="*/ 636269 h 6933129"/>
              <a:gd name="connsiteX32197" fmla="*/ 11521825 w 12207421"/>
              <a:gd name="connsiteY32197" fmla="*/ 641207 h 6933129"/>
              <a:gd name="connsiteX32198" fmla="*/ 11514771 w 12207421"/>
              <a:gd name="connsiteY32198" fmla="*/ 661665 h 6933129"/>
              <a:gd name="connsiteX32199" fmla="*/ 11508422 w 12207421"/>
              <a:gd name="connsiteY32199" fmla="*/ 666603 h 6933129"/>
              <a:gd name="connsiteX32200" fmla="*/ 11506305 w 12207421"/>
              <a:gd name="connsiteY32200" fmla="*/ 665898 h 6933129"/>
              <a:gd name="connsiteX32201" fmla="*/ 11502073 w 12207421"/>
              <a:gd name="connsiteY32201" fmla="*/ 656727 h 6933129"/>
              <a:gd name="connsiteX32202" fmla="*/ 11539461 w 12207421"/>
              <a:gd name="connsiteY32202" fmla="*/ 550203 h 6933129"/>
              <a:gd name="connsiteX32203" fmla="*/ 11538050 w 12207421"/>
              <a:gd name="connsiteY32203" fmla="*/ 548088 h 6933129"/>
              <a:gd name="connsiteX32204" fmla="*/ 11538756 w 12207421"/>
              <a:gd name="connsiteY32204" fmla="*/ 545971 h 6933129"/>
              <a:gd name="connsiteX32205" fmla="*/ 11547927 w 12207421"/>
              <a:gd name="connsiteY32205" fmla="*/ 541739 h 6933129"/>
              <a:gd name="connsiteX32206" fmla="*/ 998756 w 12207421"/>
              <a:gd name="connsiteY32206" fmla="*/ 536356 h 6933129"/>
              <a:gd name="connsiteX32207" fmla="*/ 1002989 w 12207421"/>
              <a:gd name="connsiteY32207" fmla="*/ 545526 h 6933129"/>
              <a:gd name="connsiteX32208" fmla="*/ 1002989 w 12207421"/>
              <a:gd name="connsiteY32208" fmla="*/ 546232 h 6933129"/>
              <a:gd name="connsiteX32209" fmla="*/ 1030502 w 12207421"/>
              <a:gd name="connsiteY32209" fmla="*/ 615370 h 6933129"/>
              <a:gd name="connsiteX32210" fmla="*/ 1036146 w 12207421"/>
              <a:gd name="connsiteY32210" fmla="*/ 621721 h 6933129"/>
              <a:gd name="connsiteX32211" fmla="*/ 1034735 w 12207421"/>
              <a:gd name="connsiteY32211" fmla="*/ 626659 h 6933129"/>
              <a:gd name="connsiteX32212" fmla="*/ 1046022 w 12207421"/>
              <a:gd name="connsiteY32212" fmla="*/ 654170 h 6933129"/>
              <a:gd name="connsiteX32213" fmla="*/ 1041789 w 12207421"/>
              <a:gd name="connsiteY32213" fmla="*/ 663339 h 6933129"/>
              <a:gd name="connsiteX32214" fmla="*/ 1038968 w 12207421"/>
              <a:gd name="connsiteY32214" fmla="*/ 664046 h 6933129"/>
              <a:gd name="connsiteX32215" fmla="*/ 1032619 w 12207421"/>
              <a:gd name="connsiteY32215" fmla="*/ 659813 h 6933129"/>
              <a:gd name="connsiteX32216" fmla="*/ 1021331 w 12207421"/>
              <a:gd name="connsiteY32216" fmla="*/ 630892 h 6933129"/>
              <a:gd name="connsiteX32217" fmla="*/ 972655 w 12207421"/>
              <a:gd name="connsiteY32217" fmla="*/ 635830 h 6933129"/>
              <a:gd name="connsiteX32218" fmla="*/ 965601 w 12207421"/>
              <a:gd name="connsiteY32218" fmla="*/ 656287 h 6933129"/>
              <a:gd name="connsiteX32219" fmla="*/ 959252 w 12207421"/>
              <a:gd name="connsiteY32219" fmla="*/ 661224 h 6933129"/>
              <a:gd name="connsiteX32220" fmla="*/ 957135 w 12207421"/>
              <a:gd name="connsiteY32220" fmla="*/ 660518 h 6933129"/>
              <a:gd name="connsiteX32221" fmla="*/ 952903 w 12207421"/>
              <a:gd name="connsiteY32221" fmla="*/ 651348 h 6933129"/>
              <a:gd name="connsiteX32222" fmla="*/ 990291 w 12207421"/>
              <a:gd name="connsiteY32222" fmla="*/ 544821 h 6933129"/>
              <a:gd name="connsiteX32223" fmla="*/ 988880 w 12207421"/>
              <a:gd name="connsiteY32223" fmla="*/ 542705 h 6933129"/>
              <a:gd name="connsiteX32224" fmla="*/ 989586 w 12207421"/>
              <a:gd name="connsiteY32224" fmla="*/ 540588 h 6933129"/>
              <a:gd name="connsiteX32225" fmla="*/ 998756 w 12207421"/>
              <a:gd name="connsiteY32225" fmla="*/ 536356 h 6933129"/>
              <a:gd name="connsiteX32226" fmla="*/ 2620006 w 12207421"/>
              <a:gd name="connsiteY32226" fmla="*/ 534397 h 6933129"/>
              <a:gd name="connsiteX32227" fmla="*/ 2633233 w 12207421"/>
              <a:gd name="connsiteY32227" fmla="*/ 534926 h 6933129"/>
              <a:gd name="connsiteX32228" fmla="*/ 2639582 w 12207421"/>
              <a:gd name="connsiteY32228" fmla="*/ 562439 h 6933129"/>
              <a:gd name="connsiteX32229" fmla="*/ 2635350 w 12207421"/>
              <a:gd name="connsiteY32229" fmla="*/ 567377 h 6933129"/>
              <a:gd name="connsiteX32230" fmla="*/ 2631822 w 12207421"/>
              <a:gd name="connsiteY32230" fmla="*/ 577959 h 6933129"/>
              <a:gd name="connsiteX32231" fmla="*/ 2634644 w 12207421"/>
              <a:gd name="connsiteY32231" fmla="*/ 583603 h 6933129"/>
              <a:gd name="connsiteX32232" fmla="*/ 2645931 w 12207421"/>
              <a:gd name="connsiteY32232" fmla="*/ 587130 h 6933129"/>
              <a:gd name="connsiteX32233" fmla="*/ 2669211 w 12207421"/>
              <a:gd name="connsiteY32233" fmla="*/ 575843 h 6933129"/>
              <a:gd name="connsiteX32234" fmla="*/ 2679087 w 12207421"/>
              <a:gd name="connsiteY32234" fmla="*/ 577254 h 6933129"/>
              <a:gd name="connsiteX32235" fmla="*/ 2677676 w 12207421"/>
              <a:gd name="connsiteY32235" fmla="*/ 587130 h 6933129"/>
              <a:gd name="connsiteX32236" fmla="*/ 2648047 w 12207421"/>
              <a:gd name="connsiteY32236" fmla="*/ 601240 h 6933129"/>
              <a:gd name="connsiteX32237" fmla="*/ 2645931 w 12207421"/>
              <a:gd name="connsiteY32237" fmla="*/ 601240 h 6933129"/>
              <a:gd name="connsiteX32238" fmla="*/ 2626884 w 12207421"/>
              <a:gd name="connsiteY32238" fmla="*/ 594184 h 6933129"/>
              <a:gd name="connsiteX32239" fmla="*/ 2619124 w 12207421"/>
              <a:gd name="connsiteY32239" fmla="*/ 578665 h 6933129"/>
              <a:gd name="connsiteX32240" fmla="*/ 2624767 w 12207421"/>
              <a:gd name="connsiteY32240" fmla="*/ 561029 h 6933129"/>
              <a:gd name="connsiteX32241" fmla="*/ 2626884 w 12207421"/>
              <a:gd name="connsiteY32241" fmla="*/ 556795 h 6933129"/>
              <a:gd name="connsiteX32242" fmla="*/ 2626884 w 12207421"/>
              <a:gd name="connsiteY32242" fmla="*/ 547624 h 6933129"/>
              <a:gd name="connsiteX32243" fmla="*/ 2618418 w 12207421"/>
              <a:gd name="connsiteY32243" fmla="*/ 552562 h 6933129"/>
              <a:gd name="connsiteX32244" fmla="*/ 2609247 w 12207421"/>
              <a:gd name="connsiteY32244" fmla="*/ 558912 h 6933129"/>
              <a:gd name="connsiteX32245" fmla="*/ 2600077 w 12207421"/>
              <a:gd name="connsiteY32245" fmla="*/ 555384 h 6933129"/>
              <a:gd name="connsiteX32246" fmla="*/ 2603604 w 12207421"/>
              <a:gd name="connsiteY32246" fmla="*/ 546213 h 6933129"/>
              <a:gd name="connsiteX32247" fmla="*/ 2609953 w 12207421"/>
              <a:gd name="connsiteY32247" fmla="*/ 541275 h 6933129"/>
              <a:gd name="connsiteX32248" fmla="*/ 2620006 w 12207421"/>
              <a:gd name="connsiteY32248" fmla="*/ 534397 h 6933129"/>
              <a:gd name="connsiteX32249" fmla="*/ 10176181 w 12207421"/>
              <a:gd name="connsiteY32249" fmla="*/ 529906 h 6933129"/>
              <a:gd name="connsiteX32250" fmla="*/ 10186057 w 12207421"/>
              <a:gd name="connsiteY32250" fmla="*/ 529906 h 6933129"/>
              <a:gd name="connsiteX32251" fmla="*/ 10186057 w 12207421"/>
              <a:gd name="connsiteY32251" fmla="*/ 539783 h 6933129"/>
              <a:gd name="connsiteX32252" fmla="*/ 10145141 w 12207421"/>
              <a:gd name="connsiteY32252" fmla="*/ 680871 h 6933129"/>
              <a:gd name="connsiteX32253" fmla="*/ 10162777 w 12207421"/>
              <a:gd name="connsiteY32253" fmla="*/ 718963 h 6933129"/>
              <a:gd name="connsiteX32254" fmla="*/ 10197344 w 12207421"/>
              <a:gd name="connsiteY32254" fmla="*/ 733778 h 6933129"/>
              <a:gd name="connsiteX32255" fmla="*/ 10205104 w 12207421"/>
              <a:gd name="connsiteY32255" fmla="*/ 740128 h 6933129"/>
              <a:gd name="connsiteX32256" fmla="*/ 10198755 w 12207421"/>
              <a:gd name="connsiteY32256" fmla="*/ 747887 h 6933129"/>
              <a:gd name="connsiteX32257" fmla="*/ 10193111 w 12207421"/>
              <a:gd name="connsiteY32257" fmla="*/ 748592 h 6933129"/>
              <a:gd name="connsiteX32258" fmla="*/ 10151490 w 12207421"/>
              <a:gd name="connsiteY32258" fmla="*/ 728840 h 6933129"/>
              <a:gd name="connsiteX32259" fmla="*/ 10131032 w 12207421"/>
              <a:gd name="connsiteY32259" fmla="*/ 684398 h 6933129"/>
              <a:gd name="connsiteX32260" fmla="*/ 10176181 w 12207421"/>
              <a:gd name="connsiteY32260" fmla="*/ 529906 h 6933129"/>
              <a:gd name="connsiteX32261" fmla="*/ 3606035 w 12207421"/>
              <a:gd name="connsiteY32261" fmla="*/ 529283 h 6933129"/>
              <a:gd name="connsiteX32262" fmla="*/ 3613090 w 12207421"/>
              <a:gd name="connsiteY32262" fmla="*/ 536337 h 6933129"/>
              <a:gd name="connsiteX32263" fmla="*/ 3606035 w 12207421"/>
              <a:gd name="connsiteY32263" fmla="*/ 543392 h 6933129"/>
              <a:gd name="connsiteX32264" fmla="*/ 3426853 w 12207421"/>
              <a:gd name="connsiteY32264" fmla="*/ 565966 h 6933129"/>
              <a:gd name="connsiteX32265" fmla="*/ 3416272 w 12207421"/>
              <a:gd name="connsiteY32265" fmla="*/ 692240 h 6933129"/>
              <a:gd name="connsiteX32266" fmla="*/ 3412039 w 12207421"/>
              <a:gd name="connsiteY32266" fmla="*/ 700000 h 6933129"/>
              <a:gd name="connsiteX32267" fmla="*/ 3409217 w 12207421"/>
              <a:gd name="connsiteY32267" fmla="*/ 700705 h 6933129"/>
              <a:gd name="connsiteX32268" fmla="*/ 3402868 w 12207421"/>
              <a:gd name="connsiteY32268" fmla="*/ 697178 h 6933129"/>
              <a:gd name="connsiteX32269" fmla="*/ 3359131 w 12207421"/>
              <a:gd name="connsiteY32269" fmla="*/ 592774 h 6933129"/>
              <a:gd name="connsiteX32270" fmla="*/ 3364069 w 12207421"/>
              <a:gd name="connsiteY32270" fmla="*/ 584307 h 6933129"/>
              <a:gd name="connsiteX32271" fmla="*/ 3372534 w 12207421"/>
              <a:gd name="connsiteY32271" fmla="*/ 589245 h 6933129"/>
              <a:gd name="connsiteX32272" fmla="*/ 3397225 w 12207421"/>
              <a:gd name="connsiteY32272" fmla="*/ 656263 h 6933129"/>
              <a:gd name="connsiteX32273" fmla="*/ 3414861 w 12207421"/>
              <a:gd name="connsiteY32273" fmla="*/ 558206 h 6933129"/>
              <a:gd name="connsiteX32274" fmla="*/ 3420504 w 12207421"/>
              <a:gd name="connsiteY32274" fmla="*/ 552562 h 6933129"/>
              <a:gd name="connsiteX32275" fmla="*/ 3606035 w 12207421"/>
              <a:gd name="connsiteY32275" fmla="*/ 529283 h 6933129"/>
              <a:gd name="connsiteX32276" fmla="*/ 6443019 w 12207421"/>
              <a:gd name="connsiteY32276" fmla="*/ 526385 h 6933129"/>
              <a:gd name="connsiteX32277" fmla="*/ 6451484 w 12207421"/>
              <a:gd name="connsiteY32277" fmla="*/ 532029 h 6933129"/>
              <a:gd name="connsiteX32278" fmla="*/ 6445841 w 12207421"/>
              <a:gd name="connsiteY32278" fmla="*/ 540494 h 6933129"/>
              <a:gd name="connsiteX32279" fmla="*/ 6409156 w 12207421"/>
              <a:gd name="connsiteY32279" fmla="*/ 547549 h 6933129"/>
              <a:gd name="connsiteX32280" fmla="*/ 6407746 w 12207421"/>
              <a:gd name="connsiteY32280" fmla="*/ 547549 h 6933129"/>
              <a:gd name="connsiteX32281" fmla="*/ 6400692 w 12207421"/>
              <a:gd name="connsiteY32281" fmla="*/ 541906 h 6933129"/>
              <a:gd name="connsiteX32282" fmla="*/ 6406334 w 12207421"/>
              <a:gd name="connsiteY32282" fmla="*/ 533439 h 6933129"/>
              <a:gd name="connsiteX32283" fmla="*/ 10478814 w 12207421"/>
              <a:gd name="connsiteY32283" fmla="*/ 526378 h 6933129"/>
              <a:gd name="connsiteX32284" fmla="*/ 10488690 w 12207421"/>
              <a:gd name="connsiteY32284" fmla="*/ 527084 h 6933129"/>
              <a:gd name="connsiteX32285" fmla="*/ 10519025 w 12207421"/>
              <a:gd name="connsiteY32285" fmla="*/ 785276 h 6933129"/>
              <a:gd name="connsiteX32286" fmla="*/ 10512676 w 12207421"/>
              <a:gd name="connsiteY32286" fmla="*/ 788804 h 6933129"/>
              <a:gd name="connsiteX32287" fmla="*/ 10509149 w 12207421"/>
              <a:gd name="connsiteY32287" fmla="*/ 788099 h 6933129"/>
              <a:gd name="connsiteX32288" fmla="*/ 10506327 w 12207421"/>
              <a:gd name="connsiteY32288" fmla="*/ 778927 h 6933129"/>
              <a:gd name="connsiteX32289" fmla="*/ 10478108 w 12207421"/>
              <a:gd name="connsiteY32289" fmla="*/ 536255 h 6933129"/>
              <a:gd name="connsiteX32290" fmla="*/ 10478814 w 12207421"/>
              <a:gd name="connsiteY32290" fmla="*/ 526378 h 6933129"/>
              <a:gd name="connsiteX32291" fmla="*/ 1652719 w 12207421"/>
              <a:gd name="connsiteY32291" fmla="*/ 522953 h 6933129"/>
              <a:gd name="connsiteX32292" fmla="*/ 1670355 w 12207421"/>
              <a:gd name="connsiteY32292" fmla="*/ 525775 h 6933129"/>
              <a:gd name="connsiteX32293" fmla="*/ 1678821 w 12207421"/>
              <a:gd name="connsiteY32293" fmla="*/ 552581 h 6933129"/>
              <a:gd name="connsiteX32294" fmla="*/ 1675998 w 12207421"/>
              <a:gd name="connsiteY32294" fmla="*/ 560341 h 6933129"/>
              <a:gd name="connsiteX32295" fmla="*/ 1687286 w 12207421"/>
              <a:gd name="connsiteY32295" fmla="*/ 558225 h 6933129"/>
              <a:gd name="connsiteX32296" fmla="*/ 1695752 w 12207421"/>
              <a:gd name="connsiteY32296" fmla="*/ 563869 h 6933129"/>
              <a:gd name="connsiteX32297" fmla="*/ 1690108 w 12207421"/>
              <a:gd name="connsiteY32297" fmla="*/ 572334 h 6933129"/>
              <a:gd name="connsiteX32298" fmla="*/ 1664007 w 12207421"/>
              <a:gd name="connsiteY32298" fmla="*/ 576567 h 6933129"/>
              <a:gd name="connsiteX32299" fmla="*/ 1662595 w 12207421"/>
              <a:gd name="connsiteY32299" fmla="*/ 576567 h 6933129"/>
              <a:gd name="connsiteX32300" fmla="*/ 1657657 w 12207421"/>
              <a:gd name="connsiteY32300" fmla="*/ 572334 h 6933129"/>
              <a:gd name="connsiteX32301" fmla="*/ 1657657 w 12207421"/>
              <a:gd name="connsiteY32301" fmla="*/ 564574 h 6933129"/>
              <a:gd name="connsiteX32302" fmla="*/ 1666122 w 12207421"/>
              <a:gd name="connsiteY32302" fmla="*/ 548349 h 6933129"/>
              <a:gd name="connsiteX32303" fmla="*/ 1662595 w 12207421"/>
              <a:gd name="connsiteY32303" fmla="*/ 536356 h 6933129"/>
              <a:gd name="connsiteX32304" fmla="*/ 1657657 w 12207421"/>
              <a:gd name="connsiteY32304" fmla="*/ 535651 h 6933129"/>
              <a:gd name="connsiteX32305" fmla="*/ 1655541 w 12207421"/>
              <a:gd name="connsiteY32305" fmla="*/ 537062 h 6933129"/>
              <a:gd name="connsiteX32306" fmla="*/ 1647074 w 12207421"/>
              <a:gd name="connsiteY32306" fmla="*/ 542000 h 6933129"/>
              <a:gd name="connsiteX32307" fmla="*/ 1642137 w 12207421"/>
              <a:gd name="connsiteY32307" fmla="*/ 533534 h 6933129"/>
              <a:gd name="connsiteX32308" fmla="*/ 1652719 w 12207421"/>
              <a:gd name="connsiteY32308" fmla="*/ 522953 h 6933129"/>
              <a:gd name="connsiteX32309" fmla="*/ 8859827 w 12207421"/>
              <a:gd name="connsiteY32309" fmla="*/ 521422 h 6933129"/>
              <a:gd name="connsiteX32310" fmla="*/ 8861238 w 12207421"/>
              <a:gd name="connsiteY32310" fmla="*/ 531298 h 6933129"/>
              <a:gd name="connsiteX32311" fmla="*/ 8829494 w 12207421"/>
              <a:gd name="connsiteY32311" fmla="*/ 573626 h 6933129"/>
              <a:gd name="connsiteX32312" fmla="*/ 8864060 w 12207421"/>
              <a:gd name="connsiteY32312" fmla="*/ 621595 h 6933129"/>
              <a:gd name="connsiteX32313" fmla="*/ 8861944 w 12207421"/>
              <a:gd name="connsiteY32313" fmla="*/ 631471 h 6933129"/>
              <a:gd name="connsiteX32314" fmla="*/ 8858416 w 12207421"/>
              <a:gd name="connsiteY32314" fmla="*/ 632176 h 6933129"/>
              <a:gd name="connsiteX32315" fmla="*/ 8852067 w 12207421"/>
              <a:gd name="connsiteY32315" fmla="*/ 628649 h 6933129"/>
              <a:gd name="connsiteX32316" fmla="*/ 8821734 w 12207421"/>
              <a:gd name="connsiteY32316" fmla="*/ 585617 h 6933129"/>
              <a:gd name="connsiteX32317" fmla="*/ 8787871 w 12207421"/>
              <a:gd name="connsiteY32317" fmla="*/ 639231 h 6933129"/>
              <a:gd name="connsiteX32318" fmla="*/ 8781522 w 12207421"/>
              <a:gd name="connsiteY32318" fmla="*/ 642758 h 6933129"/>
              <a:gd name="connsiteX32319" fmla="*/ 8777995 w 12207421"/>
              <a:gd name="connsiteY32319" fmla="*/ 642053 h 6933129"/>
              <a:gd name="connsiteX32320" fmla="*/ 8775879 w 12207421"/>
              <a:gd name="connsiteY32320" fmla="*/ 632882 h 6933129"/>
              <a:gd name="connsiteX32321" fmla="*/ 8812563 w 12207421"/>
              <a:gd name="connsiteY32321" fmla="*/ 575037 h 6933129"/>
              <a:gd name="connsiteX32322" fmla="*/ 8778701 w 12207421"/>
              <a:gd name="connsiteY32322" fmla="*/ 540470 h 6933129"/>
              <a:gd name="connsiteX32323" fmla="*/ 8777995 w 12207421"/>
              <a:gd name="connsiteY32323" fmla="*/ 530594 h 6933129"/>
              <a:gd name="connsiteX32324" fmla="*/ 8787871 w 12207421"/>
              <a:gd name="connsiteY32324" fmla="*/ 529888 h 6933129"/>
              <a:gd name="connsiteX32325" fmla="*/ 8820323 w 12207421"/>
              <a:gd name="connsiteY32325" fmla="*/ 563043 h 6933129"/>
              <a:gd name="connsiteX32326" fmla="*/ 8849951 w 12207421"/>
              <a:gd name="connsiteY32326" fmla="*/ 522833 h 6933129"/>
              <a:gd name="connsiteX32327" fmla="*/ 8859827 w 12207421"/>
              <a:gd name="connsiteY32327" fmla="*/ 521422 h 6933129"/>
              <a:gd name="connsiteX32328" fmla="*/ 4635979 w 12207421"/>
              <a:gd name="connsiteY32328" fmla="*/ 518705 h 6933129"/>
              <a:gd name="connsiteX32329" fmla="*/ 4643034 w 12207421"/>
              <a:gd name="connsiteY32329" fmla="*/ 525759 h 6933129"/>
              <a:gd name="connsiteX32330" fmla="*/ 4643739 w 12207421"/>
              <a:gd name="connsiteY32330" fmla="*/ 544806 h 6933129"/>
              <a:gd name="connsiteX32331" fmla="*/ 4636685 w 12207421"/>
              <a:gd name="connsiteY32331" fmla="*/ 551861 h 6933129"/>
              <a:gd name="connsiteX32332" fmla="*/ 4629631 w 12207421"/>
              <a:gd name="connsiteY32332" fmla="*/ 544806 h 6933129"/>
              <a:gd name="connsiteX32333" fmla="*/ 4628925 w 12207421"/>
              <a:gd name="connsiteY32333" fmla="*/ 525759 h 6933129"/>
              <a:gd name="connsiteX32334" fmla="*/ 4635979 w 12207421"/>
              <a:gd name="connsiteY32334" fmla="*/ 518705 h 6933129"/>
              <a:gd name="connsiteX32335" fmla="*/ 9956787 w 12207421"/>
              <a:gd name="connsiteY32335" fmla="*/ 514372 h 6933129"/>
              <a:gd name="connsiteX32336" fmla="*/ 9963842 w 12207421"/>
              <a:gd name="connsiteY32336" fmla="*/ 521426 h 6933129"/>
              <a:gd name="connsiteX32337" fmla="*/ 9963842 w 12207421"/>
              <a:gd name="connsiteY32337" fmla="*/ 529893 h 6933129"/>
              <a:gd name="connsiteX32338" fmla="*/ 9956787 w 12207421"/>
              <a:gd name="connsiteY32338" fmla="*/ 536948 h 6933129"/>
              <a:gd name="connsiteX32339" fmla="*/ 9949733 w 12207421"/>
              <a:gd name="connsiteY32339" fmla="*/ 529893 h 6933129"/>
              <a:gd name="connsiteX32340" fmla="*/ 9949733 w 12207421"/>
              <a:gd name="connsiteY32340" fmla="*/ 521426 h 6933129"/>
              <a:gd name="connsiteX32341" fmla="*/ 9956787 w 12207421"/>
              <a:gd name="connsiteY32341" fmla="*/ 514372 h 6933129"/>
              <a:gd name="connsiteX32342" fmla="*/ 7842580 w 12207421"/>
              <a:gd name="connsiteY32342" fmla="*/ 514367 h 6933129"/>
              <a:gd name="connsiteX32343" fmla="*/ 7852457 w 12207421"/>
              <a:gd name="connsiteY32343" fmla="*/ 515778 h 6933129"/>
              <a:gd name="connsiteX32344" fmla="*/ 7870798 w 12207421"/>
              <a:gd name="connsiteY32344" fmla="*/ 539059 h 6933129"/>
              <a:gd name="connsiteX32345" fmla="*/ 7892667 w 12207421"/>
              <a:gd name="connsiteY32345" fmla="*/ 520011 h 6933129"/>
              <a:gd name="connsiteX32346" fmla="*/ 7902543 w 12207421"/>
              <a:gd name="connsiteY32346" fmla="*/ 521422 h 6933129"/>
              <a:gd name="connsiteX32347" fmla="*/ 7901132 w 12207421"/>
              <a:gd name="connsiteY32347" fmla="*/ 531299 h 6933129"/>
              <a:gd name="connsiteX32348" fmla="*/ 7879969 w 12207421"/>
              <a:gd name="connsiteY32348" fmla="*/ 550346 h 6933129"/>
              <a:gd name="connsiteX32349" fmla="*/ 7916652 w 12207421"/>
              <a:gd name="connsiteY32349" fmla="*/ 591967 h 6933129"/>
              <a:gd name="connsiteX32350" fmla="*/ 7916652 w 12207421"/>
              <a:gd name="connsiteY32350" fmla="*/ 601844 h 6933129"/>
              <a:gd name="connsiteX32351" fmla="*/ 7911714 w 12207421"/>
              <a:gd name="connsiteY32351" fmla="*/ 603960 h 6933129"/>
              <a:gd name="connsiteX32352" fmla="*/ 7906775 w 12207421"/>
              <a:gd name="connsiteY32352" fmla="*/ 601844 h 6933129"/>
              <a:gd name="connsiteX32353" fmla="*/ 7870093 w 12207421"/>
              <a:gd name="connsiteY32353" fmla="*/ 560927 h 6933129"/>
              <a:gd name="connsiteX32354" fmla="*/ 7836231 w 12207421"/>
              <a:gd name="connsiteY32354" fmla="*/ 611720 h 6933129"/>
              <a:gd name="connsiteX32355" fmla="*/ 7829882 w 12207421"/>
              <a:gd name="connsiteY32355" fmla="*/ 615953 h 6933129"/>
              <a:gd name="connsiteX32356" fmla="*/ 7827061 w 12207421"/>
              <a:gd name="connsiteY32356" fmla="*/ 615246 h 6933129"/>
              <a:gd name="connsiteX32357" fmla="*/ 7823534 w 12207421"/>
              <a:gd name="connsiteY32357" fmla="*/ 606077 h 6933129"/>
              <a:gd name="connsiteX32358" fmla="*/ 7860922 w 12207421"/>
              <a:gd name="connsiteY32358" fmla="*/ 550346 h 6933129"/>
              <a:gd name="connsiteX32359" fmla="*/ 7841170 w 12207421"/>
              <a:gd name="connsiteY32359" fmla="*/ 524244 h 6933129"/>
              <a:gd name="connsiteX32360" fmla="*/ 7842580 w 12207421"/>
              <a:gd name="connsiteY32360" fmla="*/ 514367 h 6933129"/>
              <a:gd name="connsiteX32361" fmla="*/ 6816914 w 12207421"/>
              <a:gd name="connsiteY32361" fmla="*/ 509449 h 6933129"/>
              <a:gd name="connsiteX32362" fmla="*/ 6824674 w 12207421"/>
              <a:gd name="connsiteY32362" fmla="*/ 515798 h 6933129"/>
              <a:gd name="connsiteX32363" fmla="*/ 6827495 w 12207421"/>
              <a:gd name="connsiteY32363" fmla="*/ 543316 h 6933129"/>
              <a:gd name="connsiteX32364" fmla="*/ 6839489 w 12207421"/>
              <a:gd name="connsiteY32364" fmla="*/ 541905 h 6933129"/>
              <a:gd name="connsiteX32365" fmla="*/ 6847249 w 12207421"/>
              <a:gd name="connsiteY32365" fmla="*/ 548253 h 6933129"/>
              <a:gd name="connsiteX32366" fmla="*/ 6840900 w 12207421"/>
              <a:gd name="connsiteY32366" fmla="*/ 556015 h 6933129"/>
              <a:gd name="connsiteX32367" fmla="*/ 6828201 w 12207421"/>
              <a:gd name="connsiteY32367" fmla="*/ 558131 h 6933129"/>
              <a:gd name="connsiteX32368" fmla="*/ 6830318 w 12207421"/>
              <a:gd name="connsiteY32368" fmla="*/ 578588 h 6933129"/>
              <a:gd name="connsiteX32369" fmla="*/ 6823969 w 12207421"/>
              <a:gd name="connsiteY32369" fmla="*/ 586347 h 6933129"/>
              <a:gd name="connsiteX32370" fmla="*/ 6823264 w 12207421"/>
              <a:gd name="connsiteY32370" fmla="*/ 586347 h 6933129"/>
              <a:gd name="connsiteX32371" fmla="*/ 6816208 w 12207421"/>
              <a:gd name="connsiteY32371" fmla="*/ 579999 h 6933129"/>
              <a:gd name="connsiteX32372" fmla="*/ 6814091 w 12207421"/>
              <a:gd name="connsiteY32372" fmla="*/ 560248 h 6933129"/>
              <a:gd name="connsiteX32373" fmla="*/ 6792929 w 12207421"/>
              <a:gd name="connsiteY32373" fmla="*/ 563069 h 6933129"/>
              <a:gd name="connsiteX32374" fmla="*/ 6792222 w 12207421"/>
              <a:gd name="connsiteY32374" fmla="*/ 563069 h 6933129"/>
              <a:gd name="connsiteX32375" fmla="*/ 6785168 w 12207421"/>
              <a:gd name="connsiteY32375" fmla="*/ 555309 h 6933129"/>
              <a:gd name="connsiteX32376" fmla="*/ 6791517 w 12207421"/>
              <a:gd name="connsiteY32376" fmla="*/ 547549 h 6933129"/>
              <a:gd name="connsiteX32377" fmla="*/ 6813387 w 12207421"/>
              <a:gd name="connsiteY32377" fmla="*/ 544727 h 6933129"/>
              <a:gd name="connsiteX32378" fmla="*/ 6810564 w 12207421"/>
              <a:gd name="connsiteY32378" fmla="*/ 517209 h 6933129"/>
              <a:gd name="connsiteX32379" fmla="*/ 6816914 w 12207421"/>
              <a:gd name="connsiteY32379" fmla="*/ 509449 h 6933129"/>
              <a:gd name="connsiteX32380" fmla="*/ 5580251 w 12207421"/>
              <a:gd name="connsiteY32380" fmla="*/ 507323 h 6933129"/>
              <a:gd name="connsiteX32381" fmla="*/ 6052897 w 12207421"/>
              <a:gd name="connsiteY32381" fmla="*/ 510850 h 6933129"/>
              <a:gd name="connsiteX32382" fmla="*/ 6059951 w 12207421"/>
              <a:gd name="connsiteY32382" fmla="*/ 517904 h 6933129"/>
              <a:gd name="connsiteX32383" fmla="*/ 6052897 w 12207421"/>
              <a:gd name="connsiteY32383" fmla="*/ 524963 h 6933129"/>
              <a:gd name="connsiteX32384" fmla="*/ 5585895 w 12207421"/>
              <a:gd name="connsiteY32384" fmla="*/ 521432 h 6933129"/>
              <a:gd name="connsiteX32385" fmla="*/ 5507591 w 12207421"/>
              <a:gd name="connsiteY32385" fmla="*/ 855815 h 6933129"/>
              <a:gd name="connsiteX32386" fmla="*/ 5501242 w 12207421"/>
              <a:gd name="connsiteY32386" fmla="*/ 861458 h 6933129"/>
              <a:gd name="connsiteX32387" fmla="*/ 5500536 w 12207421"/>
              <a:gd name="connsiteY32387" fmla="*/ 861458 h 6933129"/>
              <a:gd name="connsiteX32388" fmla="*/ 5494187 w 12207421"/>
              <a:gd name="connsiteY32388" fmla="*/ 856520 h 6933129"/>
              <a:gd name="connsiteX32389" fmla="*/ 5427876 w 12207421"/>
              <a:gd name="connsiteY32389" fmla="*/ 678748 h 6933129"/>
              <a:gd name="connsiteX32390" fmla="*/ 5432108 w 12207421"/>
              <a:gd name="connsiteY32390" fmla="*/ 669577 h 6933129"/>
              <a:gd name="connsiteX32391" fmla="*/ 5440574 w 12207421"/>
              <a:gd name="connsiteY32391" fmla="*/ 674515 h 6933129"/>
              <a:gd name="connsiteX32392" fmla="*/ 5499125 w 12207421"/>
              <a:gd name="connsiteY32392" fmla="*/ 830419 h 6933129"/>
              <a:gd name="connsiteX32393" fmla="*/ 5573197 w 12207421"/>
              <a:gd name="connsiteY32393" fmla="*/ 512966 h 6933129"/>
              <a:gd name="connsiteX32394" fmla="*/ 5580251 w 12207421"/>
              <a:gd name="connsiteY32394" fmla="*/ 507323 h 6933129"/>
              <a:gd name="connsiteX32395" fmla="*/ 6404923 w 12207421"/>
              <a:gd name="connsiteY32395" fmla="*/ 505922 h 6933129"/>
              <a:gd name="connsiteX32396" fmla="*/ 6439492 w 12207421"/>
              <a:gd name="connsiteY32396" fmla="*/ 505922 h 6933129"/>
              <a:gd name="connsiteX32397" fmla="*/ 6446546 w 12207421"/>
              <a:gd name="connsiteY32397" fmla="*/ 512976 h 6933129"/>
              <a:gd name="connsiteX32398" fmla="*/ 6439492 w 12207421"/>
              <a:gd name="connsiteY32398" fmla="*/ 520031 h 6933129"/>
              <a:gd name="connsiteX32399" fmla="*/ 6404923 w 12207421"/>
              <a:gd name="connsiteY32399" fmla="*/ 520031 h 6933129"/>
              <a:gd name="connsiteX32400" fmla="*/ 6397870 w 12207421"/>
              <a:gd name="connsiteY32400" fmla="*/ 512976 h 6933129"/>
              <a:gd name="connsiteX32401" fmla="*/ 6404923 w 12207421"/>
              <a:gd name="connsiteY32401" fmla="*/ 505922 h 6933129"/>
              <a:gd name="connsiteX32402" fmla="*/ 6316037 w 12207421"/>
              <a:gd name="connsiteY32402" fmla="*/ 502394 h 6933129"/>
              <a:gd name="connsiteX32403" fmla="*/ 6296990 w 12207421"/>
              <a:gd name="connsiteY32403" fmla="*/ 556015 h 6933129"/>
              <a:gd name="connsiteX32404" fmla="*/ 6335084 w 12207421"/>
              <a:gd name="connsiteY32404" fmla="*/ 551781 h 6933129"/>
              <a:gd name="connsiteX32405" fmla="*/ 7120262 w 12207421"/>
              <a:gd name="connsiteY32405" fmla="*/ 496751 h 6933129"/>
              <a:gd name="connsiteX32406" fmla="*/ 7127317 w 12207421"/>
              <a:gd name="connsiteY32406" fmla="*/ 503805 h 6933129"/>
              <a:gd name="connsiteX32407" fmla="*/ 7130138 w 12207421"/>
              <a:gd name="connsiteY32407" fmla="*/ 577176 h 6933129"/>
              <a:gd name="connsiteX32408" fmla="*/ 7123083 w 12207421"/>
              <a:gd name="connsiteY32408" fmla="*/ 584230 h 6933129"/>
              <a:gd name="connsiteX32409" fmla="*/ 7116030 w 12207421"/>
              <a:gd name="connsiteY32409" fmla="*/ 577176 h 6933129"/>
              <a:gd name="connsiteX32410" fmla="*/ 7113207 w 12207421"/>
              <a:gd name="connsiteY32410" fmla="*/ 503805 h 6933129"/>
              <a:gd name="connsiteX32411" fmla="*/ 7120262 w 12207421"/>
              <a:gd name="connsiteY32411" fmla="*/ 496751 h 6933129"/>
              <a:gd name="connsiteX32412" fmla="*/ 6951656 w 12207421"/>
              <a:gd name="connsiteY32412" fmla="*/ 496045 h 6933129"/>
              <a:gd name="connsiteX32413" fmla="*/ 6955889 w 12207421"/>
              <a:gd name="connsiteY32413" fmla="*/ 505215 h 6933129"/>
              <a:gd name="connsiteX32414" fmla="*/ 6941075 w 12207421"/>
              <a:gd name="connsiteY32414" fmla="*/ 544020 h 6933129"/>
              <a:gd name="connsiteX32415" fmla="*/ 6940369 w 12207421"/>
              <a:gd name="connsiteY32415" fmla="*/ 546843 h 6933129"/>
              <a:gd name="connsiteX32416" fmla="*/ 6939664 w 12207421"/>
              <a:gd name="connsiteY32416" fmla="*/ 547547 h 6933129"/>
              <a:gd name="connsiteX32417" fmla="*/ 6923438 w 12207421"/>
              <a:gd name="connsiteY32417" fmla="*/ 591284 h 6933129"/>
              <a:gd name="connsiteX32418" fmla="*/ 6917089 w 12207421"/>
              <a:gd name="connsiteY32418" fmla="*/ 595516 h 6933129"/>
              <a:gd name="connsiteX32419" fmla="*/ 6915678 w 12207421"/>
              <a:gd name="connsiteY32419" fmla="*/ 595516 h 6933129"/>
              <a:gd name="connsiteX32420" fmla="*/ 6910740 w 12207421"/>
              <a:gd name="connsiteY32420" fmla="*/ 587756 h 6933129"/>
              <a:gd name="connsiteX32421" fmla="*/ 6912150 w 12207421"/>
              <a:gd name="connsiteY32421" fmla="*/ 576470 h 6933129"/>
              <a:gd name="connsiteX32422" fmla="*/ 6917089 w 12207421"/>
              <a:gd name="connsiteY32422" fmla="*/ 570828 h 6933129"/>
              <a:gd name="connsiteX32423" fmla="*/ 6926259 w 12207421"/>
              <a:gd name="connsiteY32423" fmla="*/ 546136 h 6933129"/>
              <a:gd name="connsiteX32424" fmla="*/ 6874760 w 12207421"/>
              <a:gd name="connsiteY32424" fmla="*/ 515092 h 6933129"/>
              <a:gd name="connsiteX32425" fmla="*/ 6872645 w 12207421"/>
              <a:gd name="connsiteY32425" fmla="*/ 505215 h 6933129"/>
              <a:gd name="connsiteX32426" fmla="*/ 6882521 w 12207421"/>
              <a:gd name="connsiteY32426" fmla="*/ 503099 h 6933129"/>
              <a:gd name="connsiteX32427" fmla="*/ 6931903 w 12207421"/>
              <a:gd name="connsiteY32427" fmla="*/ 532732 h 6933129"/>
              <a:gd name="connsiteX32428" fmla="*/ 6943896 w 12207421"/>
              <a:gd name="connsiteY32428" fmla="*/ 500277 h 6933129"/>
              <a:gd name="connsiteX32429" fmla="*/ 6951656 w 12207421"/>
              <a:gd name="connsiteY32429" fmla="*/ 496045 h 6933129"/>
              <a:gd name="connsiteX32430" fmla="*/ 6750601 w 12207421"/>
              <a:gd name="connsiteY32430" fmla="*/ 488990 h 6933129"/>
              <a:gd name="connsiteX32431" fmla="*/ 6755539 w 12207421"/>
              <a:gd name="connsiteY32431" fmla="*/ 495339 h 6933129"/>
              <a:gd name="connsiteX32432" fmla="*/ 6756244 w 12207421"/>
              <a:gd name="connsiteY32432" fmla="*/ 584230 h 6933129"/>
              <a:gd name="connsiteX32433" fmla="*/ 6749189 w 12207421"/>
              <a:gd name="connsiteY32433" fmla="*/ 591284 h 6933129"/>
              <a:gd name="connsiteX32434" fmla="*/ 6742135 w 12207421"/>
              <a:gd name="connsiteY32434" fmla="*/ 584230 h 6933129"/>
              <a:gd name="connsiteX32435" fmla="*/ 6741429 w 12207421"/>
              <a:gd name="connsiteY32435" fmla="*/ 515092 h 6933129"/>
              <a:gd name="connsiteX32436" fmla="*/ 6735786 w 12207421"/>
              <a:gd name="connsiteY32436" fmla="*/ 522147 h 6933129"/>
              <a:gd name="connsiteX32437" fmla="*/ 6726615 w 12207421"/>
              <a:gd name="connsiteY32437" fmla="*/ 523557 h 6933129"/>
              <a:gd name="connsiteX32438" fmla="*/ 6725204 w 12207421"/>
              <a:gd name="connsiteY32438" fmla="*/ 513681 h 6933129"/>
              <a:gd name="connsiteX32439" fmla="*/ 6742840 w 12207421"/>
              <a:gd name="connsiteY32439" fmla="*/ 491107 h 6933129"/>
              <a:gd name="connsiteX32440" fmla="*/ 6750601 w 12207421"/>
              <a:gd name="connsiteY32440" fmla="*/ 488990 h 6933129"/>
              <a:gd name="connsiteX32441" fmla="*/ 5471594 w 12207421"/>
              <a:gd name="connsiteY32441" fmla="*/ 484739 h 6933129"/>
              <a:gd name="connsiteX32442" fmla="*/ 5481471 w 12207421"/>
              <a:gd name="connsiteY32442" fmla="*/ 486150 h 6933129"/>
              <a:gd name="connsiteX32443" fmla="*/ 5480060 w 12207421"/>
              <a:gd name="connsiteY32443" fmla="*/ 496026 h 6933129"/>
              <a:gd name="connsiteX32444" fmla="*/ 5432090 w 12207421"/>
              <a:gd name="connsiteY32444" fmla="*/ 537647 h 6933129"/>
              <a:gd name="connsiteX32445" fmla="*/ 5468067 w 12207421"/>
              <a:gd name="connsiteY32445" fmla="*/ 589850 h 6933129"/>
              <a:gd name="connsiteX32446" fmla="*/ 5461013 w 12207421"/>
              <a:gd name="connsiteY32446" fmla="*/ 596904 h 6933129"/>
              <a:gd name="connsiteX32447" fmla="*/ 5453958 w 12207421"/>
              <a:gd name="connsiteY32447" fmla="*/ 589850 h 6933129"/>
              <a:gd name="connsiteX32448" fmla="*/ 5422919 w 12207421"/>
              <a:gd name="connsiteY32448" fmla="*/ 548229 h 6933129"/>
              <a:gd name="connsiteX32449" fmla="*/ 5422214 w 12207421"/>
              <a:gd name="connsiteY32449" fmla="*/ 547524 h 6933129"/>
              <a:gd name="connsiteX32450" fmla="*/ 5382003 w 12207421"/>
              <a:gd name="connsiteY32450" fmla="*/ 596904 h 6933129"/>
              <a:gd name="connsiteX32451" fmla="*/ 5376360 w 12207421"/>
              <a:gd name="connsiteY32451" fmla="*/ 599726 h 6933129"/>
              <a:gd name="connsiteX32452" fmla="*/ 5372127 w 12207421"/>
              <a:gd name="connsiteY32452" fmla="*/ 599021 h 6933129"/>
              <a:gd name="connsiteX32453" fmla="*/ 5370716 w 12207421"/>
              <a:gd name="connsiteY32453" fmla="*/ 589145 h 6933129"/>
              <a:gd name="connsiteX32454" fmla="*/ 5410221 w 12207421"/>
              <a:gd name="connsiteY32454" fmla="*/ 540469 h 6933129"/>
              <a:gd name="connsiteX32455" fmla="*/ 5372833 w 12207421"/>
              <a:gd name="connsiteY32455" fmla="*/ 509430 h 6933129"/>
              <a:gd name="connsiteX32456" fmla="*/ 5374949 w 12207421"/>
              <a:gd name="connsiteY32456" fmla="*/ 499554 h 6933129"/>
              <a:gd name="connsiteX32457" fmla="*/ 5384825 w 12207421"/>
              <a:gd name="connsiteY32457" fmla="*/ 501670 h 6933129"/>
              <a:gd name="connsiteX32458" fmla="*/ 5420097 w 12207421"/>
              <a:gd name="connsiteY32458" fmla="*/ 529888 h 6933129"/>
              <a:gd name="connsiteX32459" fmla="*/ 5471594 w 12207421"/>
              <a:gd name="connsiteY32459" fmla="*/ 484739 h 6933129"/>
              <a:gd name="connsiteX32460" fmla="*/ 2037864 w 12207421"/>
              <a:gd name="connsiteY32460" fmla="*/ 482730 h 6933129"/>
              <a:gd name="connsiteX32461" fmla="*/ 2023756 w 12207421"/>
              <a:gd name="connsiteY32461" fmla="*/ 492607 h 6933129"/>
              <a:gd name="connsiteX32462" fmla="*/ 2018817 w 12207421"/>
              <a:gd name="connsiteY32462" fmla="*/ 519414 h 6933129"/>
              <a:gd name="connsiteX32463" fmla="*/ 2044214 w 12207421"/>
              <a:gd name="connsiteY32463" fmla="*/ 508127 h 6933129"/>
              <a:gd name="connsiteX32464" fmla="*/ 2050562 w 12207421"/>
              <a:gd name="connsiteY32464" fmla="*/ 493312 h 6933129"/>
              <a:gd name="connsiteX32465" fmla="*/ 2047035 w 12207421"/>
              <a:gd name="connsiteY32465" fmla="*/ 484847 h 6933129"/>
              <a:gd name="connsiteX32466" fmla="*/ 2039981 w 12207421"/>
              <a:gd name="connsiteY32466" fmla="*/ 482730 h 6933129"/>
              <a:gd name="connsiteX32467" fmla="*/ 2037864 w 12207421"/>
              <a:gd name="connsiteY32467" fmla="*/ 482730 h 6933129"/>
              <a:gd name="connsiteX32468" fmla="*/ 6632789 w 12207421"/>
              <a:gd name="connsiteY32468" fmla="*/ 476998 h 6933129"/>
              <a:gd name="connsiteX32469" fmla="*/ 6636317 w 12207421"/>
              <a:gd name="connsiteY32469" fmla="*/ 486875 h 6933129"/>
              <a:gd name="connsiteX32470" fmla="*/ 6587639 w 12207421"/>
              <a:gd name="connsiteY32470" fmla="*/ 597633 h 6933129"/>
              <a:gd name="connsiteX32471" fmla="*/ 6586228 w 12207421"/>
              <a:gd name="connsiteY32471" fmla="*/ 605392 h 6933129"/>
              <a:gd name="connsiteX32472" fmla="*/ 6581290 w 12207421"/>
              <a:gd name="connsiteY32472" fmla="*/ 611038 h 6933129"/>
              <a:gd name="connsiteX32473" fmla="*/ 6576352 w 12207421"/>
              <a:gd name="connsiteY32473" fmla="*/ 613154 h 6933129"/>
              <a:gd name="connsiteX32474" fmla="*/ 6572824 w 12207421"/>
              <a:gd name="connsiteY32474" fmla="*/ 611743 h 6933129"/>
              <a:gd name="connsiteX32475" fmla="*/ 6570003 w 12207421"/>
              <a:gd name="connsiteY32475" fmla="*/ 603276 h 6933129"/>
              <a:gd name="connsiteX32476" fmla="*/ 6598222 w 12207421"/>
              <a:gd name="connsiteY32476" fmla="*/ 539083 h 6933129"/>
              <a:gd name="connsiteX32477" fmla="*/ 6547428 w 12207421"/>
              <a:gd name="connsiteY32477" fmla="*/ 491813 h 6933129"/>
              <a:gd name="connsiteX32478" fmla="*/ 6550250 w 12207421"/>
              <a:gd name="connsiteY32478" fmla="*/ 481937 h 6933129"/>
              <a:gd name="connsiteX32479" fmla="*/ 6560126 w 12207421"/>
              <a:gd name="connsiteY32479" fmla="*/ 484758 h 6933129"/>
              <a:gd name="connsiteX32480" fmla="*/ 6603865 w 12207421"/>
              <a:gd name="connsiteY32480" fmla="*/ 525679 h 6933129"/>
              <a:gd name="connsiteX32481" fmla="*/ 6623619 w 12207421"/>
              <a:gd name="connsiteY32481" fmla="*/ 480526 h 6933129"/>
              <a:gd name="connsiteX32482" fmla="*/ 6632789 w 12207421"/>
              <a:gd name="connsiteY32482" fmla="*/ 476998 h 6933129"/>
              <a:gd name="connsiteX32483" fmla="*/ 4633158 w 12207421"/>
              <a:gd name="connsiteY32483" fmla="*/ 474262 h 6933129"/>
              <a:gd name="connsiteX32484" fmla="*/ 4640213 w 12207421"/>
              <a:gd name="connsiteY32484" fmla="*/ 481316 h 6933129"/>
              <a:gd name="connsiteX32485" fmla="*/ 4640213 w 12207421"/>
              <a:gd name="connsiteY32485" fmla="*/ 498247 h 6933129"/>
              <a:gd name="connsiteX32486" fmla="*/ 4633158 w 12207421"/>
              <a:gd name="connsiteY32486" fmla="*/ 505301 h 6933129"/>
              <a:gd name="connsiteX32487" fmla="*/ 4626104 w 12207421"/>
              <a:gd name="connsiteY32487" fmla="*/ 497541 h 6933129"/>
              <a:gd name="connsiteX32488" fmla="*/ 4626104 w 12207421"/>
              <a:gd name="connsiteY32488" fmla="*/ 481316 h 6933129"/>
              <a:gd name="connsiteX32489" fmla="*/ 4633158 w 12207421"/>
              <a:gd name="connsiteY32489" fmla="*/ 474262 h 6933129"/>
              <a:gd name="connsiteX32490" fmla="*/ 6316742 w 12207421"/>
              <a:gd name="connsiteY32490" fmla="*/ 471355 h 6933129"/>
              <a:gd name="connsiteX32491" fmla="*/ 6320975 w 12207421"/>
              <a:gd name="connsiteY32491" fmla="*/ 480525 h 6933129"/>
              <a:gd name="connsiteX32492" fmla="*/ 6320975 w 12207421"/>
              <a:gd name="connsiteY32492" fmla="*/ 481231 h 6933129"/>
              <a:gd name="connsiteX32493" fmla="*/ 6348488 w 12207421"/>
              <a:gd name="connsiteY32493" fmla="*/ 550369 h 6933129"/>
              <a:gd name="connsiteX32494" fmla="*/ 6354132 w 12207421"/>
              <a:gd name="connsiteY32494" fmla="*/ 556720 h 6933129"/>
              <a:gd name="connsiteX32495" fmla="*/ 6352721 w 12207421"/>
              <a:gd name="connsiteY32495" fmla="*/ 561658 h 6933129"/>
              <a:gd name="connsiteX32496" fmla="*/ 6364008 w 12207421"/>
              <a:gd name="connsiteY32496" fmla="*/ 589169 h 6933129"/>
              <a:gd name="connsiteX32497" fmla="*/ 6359775 w 12207421"/>
              <a:gd name="connsiteY32497" fmla="*/ 598338 h 6933129"/>
              <a:gd name="connsiteX32498" fmla="*/ 6356954 w 12207421"/>
              <a:gd name="connsiteY32498" fmla="*/ 599045 h 6933129"/>
              <a:gd name="connsiteX32499" fmla="*/ 6350605 w 12207421"/>
              <a:gd name="connsiteY32499" fmla="*/ 594812 h 6933129"/>
              <a:gd name="connsiteX32500" fmla="*/ 6339317 w 12207421"/>
              <a:gd name="connsiteY32500" fmla="*/ 565891 h 6933129"/>
              <a:gd name="connsiteX32501" fmla="*/ 6290641 w 12207421"/>
              <a:gd name="connsiteY32501" fmla="*/ 570829 h 6933129"/>
              <a:gd name="connsiteX32502" fmla="*/ 6283587 w 12207421"/>
              <a:gd name="connsiteY32502" fmla="*/ 591286 h 6933129"/>
              <a:gd name="connsiteX32503" fmla="*/ 6277238 w 12207421"/>
              <a:gd name="connsiteY32503" fmla="*/ 596223 h 6933129"/>
              <a:gd name="connsiteX32504" fmla="*/ 6275121 w 12207421"/>
              <a:gd name="connsiteY32504" fmla="*/ 595517 h 6933129"/>
              <a:gd name="connsiteX32505" fmla="*/ 6270889 w 12207421"/>
              <a:gd name="connsiteY32505" fmla="*/ 586347 h 6933129"/>
              <a:gd name="connsiteX32506" fmla="*/ 6308277 w 12207421"/>
              <a:gd name="connsiteY32506" fmla="*/ 479820 h 6933129"/>
              <a:gd name="connsiteX32507" fmla="*/ 6306866 w 12207421"/>
              <a:gd name="connsiteY32507" fmla="*/ 477704 h 6933129"/>
              <a:gd name="connsiteX32508" fmla="*/ 6307572 w 12207421"/>
              <a:gd name="connsiteY32508" fmla="*/ 475587 h 6933129"/>
              <a:gd name="connsiteX32509" fmla="*/ 6316742 w 12207421"/>
              <a:gd name="connsiteY32509" fmla="*/ 471355 h 6933129"/>
              <a:gd name="connsiteX32510" fmla="*/ 7937992 w 12207421"/>
              <a:gd name="connsiteY32510" fmla="*/ 469396 h 6933129"/>
              <a:gd name="connsiteX32511" fmla="*/ 7951219 w 12207421"/>
              <a:gd name="connsiteY32511" fmla="*/ 469925 h 6933129"/>
              <a:gd name="connsiteX32512" fmla="*/ 7957568 w 12207421"/>
              <a:gd name="connsiteY32512" fmla="*/ 497438 h 6933129"/>
              <a:gd name="connsiteX32513" fmla="*/ 7953336 w 12207421"/>
              <a:gd name="connsiteY32513" fmla="*/ 502376 h 6933129"/>
              <a:gd name="connsiteX32514" fmla="*/ 7949808 w 12207421"/>
              <a:gd name="connsiteY32514" fmla="*/ 512958 h 6933129"/>
              <a:gd name="connsiteX32515" fmla="*/ 7952630 w 12207421"/>
              <a:gd name="connsiteY32515" fmla="*/ 518602 h 6933129"/>
              <a:gd name="connsiteX32516" fmla="*/ 7963917 w 12207421"/>
              <a:gd name="connsiteY32516" fmla="*/ 522129 h 6933129"/>
              <a:gd name="connsiteX32517" fmla="*/ 7987197 w 12207421"/>
              <a:gd name="connsiteY32517" fmla="*/ 510842 h 6933129"/>
              <a:gd name="connsiteX32518" fmla="*/ 7997073 w 12207421"/>
              <a:gd name="connsiteY32518" fmla="*/ 512253 h 6933129"/>
              <a:gd name="connsiteX32519" fmla="*/ 7995662 w 12207421"/>
              <a:gd name="connsiteY32519" fmla="*/ 522129 h 6933129"/>
              <a:gd name="connsiteX32520" fmla="*/ 7966033 w 12207421"/>
              <a:gd name="connsiteY32520" fmla="*/ 536239 h 6933129"/>
              <a:gd name="connsiteX32521" fmla="*/ 7963917 w 12207421"/>
              <a:gd name="connsiteY32521" fmla="*/ 536239 h 6933129"/>
              <a:gd name="connsiteX32522" fmla="*/ 7944870 w 12207421"/>
              <a:gd name="connsiteY32522" fmla="*/ 529183 h 6933129"/>
              <a:gd name="connsiteX32523" fmla="*/ 7937110 w 12207421"/>
              <a:gd name="connsiteY32523" fmla="*/ 513664 h 6933129"/>
              <a:gd name="connsiteX32524" fmla="*/ 7942753 w 12207421"/>
              <a:gd name="connsiteY32524" fmla="*/ 496028 h 6933129"/>
              <a:gd name="connsiteX32525" fmla="*/ 7944870 w 12207421"/>
              <a:gd name="connsiteY32525" fmla="*/ 491794 h 6933129"/>
              <a:gd name="connsiteX32526" fmla="*/ 7944870 w 12207421"/>
              <a:gd name="connsiteY32526" fmla="*/ 482623 h 6933129"/>
              <a:gd name="connsiteX32527" fmla="*/ 7936404 w 12207421"/>
              <a:gd name="connsiteY32527" fmla="*/ 487561 h 6933129"/>
              <a:gd name="connsiteX32528" fmla="*/ 7927233 w 12207421"/>
              <a:gd name="connsiteY32528" fmla="*/ 493911 h 6933129"/>
              <a:gd name="connsiteX32529" fmla="*/ 7918063 w 12207421"/>
              <a:gd name="connsiteY32529" fmla="*/ 490383 h 6933129"/>
              <a:gd name="connsiteX32530" fmla="*/ 7921590 w 12207421"/>
              <a:gd name="connsiteY32530" fmla="*/ 481212 h 6933129"/>
              <a:gd name="connsiteX32531" fmla="*/ 7927939 w 12207421"/>
              <a:gd name="connsiteY32531" fmla="*/ 476274 h 6933129"/>
              <a:gd name="connsiteX32532" fmla="*/ 7937992 w 12207421"/>
              <a:gd name="connsiteY32532" fmla="*/ 469396 h 6933129"/>
              <a:gd name="connsiteX32533" fmla="*/ 8924021 w 12207421"/>
              <a:gd name="connsiteY32533" fmla="*/ 464282 h 6933129"/>
              <a:gd name="connsiteX32534" fmla="*/ 8931076 w 12207421"/>
              <a:gd name="connsiteY32534" fmla="*/ 471336 h 6933129"/>
              <a:gd name="connsiteX32535" fmla="*/ 8924021 w 12207421"/>
              <a:gd name="connsiteY32535" fmla="*/ 478391 h 6933129"/>
              <a:gd name="connsiteX32536" fmla="*/ 8744839 w 12207421"/>
              <a:gd name="connsiteY32536" fmla="*/ 500965 h 6933129"/>
              <a:gd name="connsiteX32537" fmla="*/ 8734258 w 12207421"/>
              <a:gd name="connsiteY32537" fmla="*/ 627239 h 6933129"/>
              <a:gd name="connsiteX32538" fmla="*/ 8730025 w 12207421"/>
              <a:gd name="connsiteY32538" fmla="*/ 634999 h 6933129"/>
              <a:gd name="connsiteX32539" fmla="*/ 8727203 w 12207421"/>
              <a:gd name="connsiteY32539" fmla="*/ 635704 h 6933129"/>
              <a:gd name="connsiteX32540" fmla="*/ 8720854 w 12207421"/>
              <a:gd name="connsiteY32540" fmla="*/ 632177 h 6933129"/>
              <a:gd name="connsiteX32541" fmla="*/ 8677117 w 12207421"/>
              <a:gd name="connsiteY32541" fmla="*/ 527773 h 6933129"/>
              <a:gd name="connsiteX32542" fmla="*/ 8682055 w 12207421"/>
              <a:gd name="connsiteY32542" fmla="*/ 519306 h 6933129"/>
              <a:gd name="connsiteX32543" fmla="*/ 8690520 w 12207421"/>
              <a:gd name="connsiteY32543" fmla="*/ 524244 h 6933129"/>
              <a:gd name="connsiteX32544" fmla="*/ 8715211 w 12207421"/>
              <a:gd name="connsiteY32544" fmla="*/ 591262 h 6933129"/>
              <a:gd name="connsiteX32545" fmla="*/ 8732847 w 12207421"/>
              <a:gd name="connsiteY32545" fmla="*/ 493205 h 6933129"/>
              <a:gd name="connsiteX32546" fmla="*/ 8738490 w 12207421"/>
              <a:gd name="connsiteY32546" fmla="*/ 487561 h 6933129"/>
              <a:gd name="connsiteX32547" fmla="*/ 8924021 w 12207421"/>
              <a:gd name="connsiteY32547" fmla="*/ 464282 h 6933129"/>
              <a:gd name="connsiteX32548" fmla="*/ 6970705 w 12207421"/>
              <a:gd name="connsiteY32548" fmla="*/ 457952 h 6933129"/>
              <a:gd name="connsiteX32549" fmla="*/ 6988341 w 12207421"/>
              <a:gd name="connsiteY32549" fmla="*/ 460774 h 6933129"/>
              <a:gd name="connsiteX32550" fmla="*/ 6996807 w 12207421"/>
              <a:gd name="connsiteY32550" fmla="*/ 487580 h 6933129"/>
              <a:gd name="connsiteX32551" fmla="*/ 6993984 w 12207421"/>
              <a:gd name="connsiteY32551" fmla="*/ 495340 h 6933129"/>
              <a:gd name="connsiteX32552" fmla="*/ 7005272 w 12207421"/>
              <a:gd name="connsiteY32552" fmla="*/ 493224 h 6933129"/>
              <a:gd name="connsiteX32553" fmla="*/ 7013738 w 12207421"/>
              <a:gd name="connsiteY32553" fmla="*/ 498868 h 6933129"/>
              <a:gd name="connsiteX32554" fmla="*/ 7008094 w 12207421"/>
              <a:gd name="connsiteY32554" fmla="*/ 507333 h 6933129"/>
              <a:gd name="connsiteX32555" fmla="*/ 6981993 w 12207421"/>
              <a:gd name="connsiteY32555" fmla="*/ 511566 h 6933129"/>
              <a:gd name="connsiteX32556" fmla="*/ 6980581 w 12207421"/>
              <a:gd name="connsiteY32556" fmla="*/ 511566 h 6933129"/>
              <a:gd name="connsiteX32557" fmla="*/ 6975643 w 12207421"/>
              <a:gd name="connsiteY32557" fmla="*/ 507333 h 6933129"/>
              <a:gd name="connsiteX32558" fmla="*/ 6975643 w 12207421"/>
              <a:gd name="connsiteY32558" fmla="*/ 499573 h 6933129"/>
              <a:gd name="connsiteX32559" fmla="*/ 6984108 w 12207421"/>
              <a:gd name="connsiteY32559" fmla="*/ 483348 h 6933129"/>
              <a:gd name="connsiteX32560" fmla="*/ 6980581 w 12207421"/>
              <a:gd name="connsiteY32560" fmla="*/ 471355 h 6933129"/>
              <a:gd name="connsiteX32561" fmla="*/ 6975643 w 12207421"/>
              <a:gd name="connsiteY32561" fmla="*/ 470650 h 6933129"/>
              <a:gd name="connsiteX32562" fmla="*/ 6973527 w 12207421"/>
              <a:gd name="connsiteY32562" fmla="*/ 472061 h 6933129"/>
              <a:gd name="connsiteX32563" fmla="*/ 6965060 w 12207421"/>
              <a:gd name="connsiteY32563" fmla="*/ 476999 h 6933129"/>
              <a:gd name="connsiteX32564" fmla="*/ 6960123 w 12207421"/>
              <a:gd name="connsiteY32564" fmla="*/ 468533 h 6933129"/>
              <a:gd name="connsiteX32565" fmla="*/ 6970705 w 12207421"/>
              <a:gd name="connsiteY32565" fmla="*/ 457952 h 6933129"/>
              <a:gd name="connsiteX32566" fmla="*/ 9953965 w 12207421"/>
              <a:gd name="connsiteY32566" fmla="*/ 453704 h 6933129"/>
              <a:gd name="connsiteX32567" fmla="*/ 9961020 w 12207421"/>
              <a:gd name="connsiteY32567" fmla="*/ 460758 h 6933129"/>
              <a:gd name="connsiteX32568" fmla="*/ 9961725 w 12207421"/>
              <a:gd name="connsiteY32568" fmla="*/ 479805 h 6933129"/>
              <a:gd name="connsiteX32569" fmla="*/ 9954671 w 12207421"/>
              <a:gd name="connsiteY32569" fmla="*/ 486860 h 6933129"/>
              <a:gd name="connsiteX32570" fmla="*/ 9947617 w 12207421"/>
              <a:gd name="connsiteY32570" fmla="*/ 479805 h 6933129"/>
              <a:gd name="connsiteX32571" fmla="*/ 9946911 w 12207421"/>
              <a:gd name="connsiteY32571" fmla="*/ 460758 h 6933129"/>
              <a:gd name="connsiteX32572" fmla="*/ 9953965 w 12207421"/>
              <a:gd name="connsiteY32572" fmla="*/ 453704 h 6933129"/>
              <a:gd name="connsiteX32573" fmla="*/ 11906997 w 12207421"/>
              <a:gd name="connsiteY32573" fmla="*/ 440154 h 6933129"/>
              <a:gd name="connsiteX32574" fmla="*/ 11911230 w 12207421"/>
              <a:gd name="connsiteY32574" fmla="*/ 449324 h 6933129"/>
              <a:gd name="connsiteX32575" fmla="*/ 11904175 w 12207421"/>
              <a:gd name="connsiteY32575" fmla="*/ 469783 h 6933129"/>
              <a:gd name="connsiteX32576" fmla="*/ 11897825 w 12207421"/>
              <a:gd name="connsiteY32576" fmla="*/ 474720 h 6933129"/>
              <a:gd name="connsiteX32577" fmla="*/ 11895709 w 12207421"/>
              <a:gd name="connsiteY32577" fmla="*/ 474015 h 6933129"/>
              <a:gd name="connsiteX32578" fmla="*/ 11890771 w 12207421"/>
              <a:gd name="connsiteY32578" fmla="*/ 464844 h 6933129"/>
              <a:gd name="connsiteX32579" fmla="*/ 11897825 w 12207421"/>
              <a:gd name="connsiteY32579" fmla="*/ 444386 h 6933129"/>
              <a:gd name="connsiteX32580" fmla="*/ 11906997 w 12207421"/>
              <a:gd name="connsiteY32580" fmla="*/ 440154 h 6933129"/>
              <a:gd name="connsiteX32581" fmla="*/ 2398321 w 12207421"/>
              <a:gd name="connsiteY32581" fmla="*/ 436083 h 6933129"/>
              <a:gd name="connsiteX32582" fmla="*/ 2416662 w 12207421"/>
              <a:gd name="connsiteY32582" fmla="*/ 438287 h 6933129"/>
              <a:gd name="connsiteX32583" fmla="*/ 2420189 w 12207421"/>
              <a:gd name="connsiteY32583" fmla="*/ 447458 h 6933129"/>
              <a:gd name="connsiteX32584" fmla="*/ 2411018 w 12207421"/>
              <a:gd name="connsiteY32584" fmla="*/ 450985 h 6933129"/>
              <a:gd name="connsiteX32585" fmla="*/ 2388444 w 12207421"/>
              <a:gd name="connsiteY32585" fmla="*/ 455218 h 6933129"/>
              <a:gd name="connsiteX32586" fmla="*/ 2377863 w 12207421"/>
              <a:gd name="connsiteY32586" fmla="*/ 475676 h 6933129"/>
              <a:gd name="connsiteX32587" fmla="*/ 2391971 w 12207421"/>
              <a:gd name="connsiteY32587" fmla="*/ 494018 h 6933129"/>
              <a:gd name="connsiteX32588" fmla="*/ 2415251 w 12207421"/>
              <a:gd name="connsiteY32588" fmla="*/ 494018 h 6933129"/>
              <a:gd name="connsiteX32589" fmla="*/ 2425127 w 12207421"/>
              <a:gd name="connsiteY32589" fmla="*/ 496135 h 6933129"/>
              <a:gd name="connsiteX32590" fmla="*/ 2423011 w 12207421"/>
              <a:gd name="connsiteY32590" fmla="*/ 506011 h 6933129"/>
              <a:gd name="connsiteX32591" fmla="*/ 2404669 w 12207421"/>
              <a:gd name="connsiteY32591" fmla="*/ 510949 h 6933129"/>
              <a:gd name="connsiteX32592" fmla="*/ 2386328 w 12207421"/>
              <a:gd name="connsiteY32592" fmla="*/ 506716 h 6933129"/>
              <a:gd name="connsiteX32593" fmla="*/ 2364459 w 12207421"/>
              <a:gd name="connsiteY32593" fmla="*/ 477087 h 6933129"/>
              <a:gd name="connsiteX32594" fmla="*/ 2379979 w 12207421"/>
              <a:gd name="connsiteY32594" fmla="*/ 443931 h 6933129"/>
              <a:gd name="connsiteX32595" fmla="*/ 2398321 w 12207421"/>
              <a:gd name="connsiteY32595" fmla="*/ 436083 h 6933129"/>
              <a:gd name="connsiteX32596" fmla="*/ 1357836 w 12207421"/>
              <a:gd name="connsiteY32596" fmla="*/ 434773 h 6933129"/>
              <a:gd name="connsiteX32597" fmla="*/ 1362069 w 12207421"/>
              <a:gd name="connsiteY32597" fmla="*/ 443943 h 6933129"/>
              <a:gd name="connsiteX32598" fmla="*/ 1355014 w 12207421"/>
              <a:gd name="connsiteY32598" fmla="*/ 464401 h 6933129"/>
              <a:gd name="connsiteX32599" fmla="*/ 1348665 w 12207421"/>
              <a:gd name="connsiteY32599" fmla="*/ 469339 h 6933129"/>
              <a:gd name="connsiteX32600" fmla="*/ 1346548 w 12207421"/>
              <a:gd name="connsiteY32600" fmla="*/ 468634 h 6933129"/>
              <a:gd name="connsiteX32601" fmla="*/ 1341610 w 12207421"/>
              <a:gd name="connsiteY32601" fmla="*/ 459463 h 6933129"/>
              <a:gd name="connsiteX32602" fmla="*/ 1348665 w 12207421"/>
              <a:gd name="connsiteY32602" fmla="*/ 439005 h 6933129"/>
              <a:gd name="connsiteX32603" fmla="*/ 1357836 w 12207421"/>
              <a:gd name="connsiteY32603" fmla="*/ 434773 h 6933129"/>
              <a:gd name="connsiteX32604" fmla="*/ 2004708 w 12207421"/>
              <a:gd name="connsiteY32604" fmla="*/ 430528 h 6933129"/>
              <a:gd name="connsiteX32605" fmla="*/ 2012468 w 12207421"/>
              <a:gd name="connsiteY32605" fmla="*/ 436877 h 6933129"/>
              <a:gd name="connsiteX32606" fmla="*/ 2015289 w 12207421"/>
              <a:gd name="connsiteY32606" fmla="*/ 479203 h 6933129"/>
              <a:gd name="connsiteX32607" fmla="*/ 2035043 w 12207421"/>
              <a:gd name="connsiteY32607" fmla="*/ 468622 h 6933129"/>
              <a:gd name="connsiteX32608" fmla="*/ 2056206 w 12207421"/>
              <a:gd name="connsiteY32608" fmla="*/ 474265 h 6933129"/>
              <a:gd name="connsiteX32609" fmla="*/ 2063966 w 12207421"/>
              <a:gd name="connsiteY32609" fmla="*/ 492607 h 6933129"/>
              <a:gd name="connsiteX32610" fmla="*/ 2053384 w 12207421"/>
              <a:gd name="connsiteY32610" fmla="*/ 518004 h 6933129"/>
              <a:gd name="connsiteX32611" fmla="*/ 2015995 w 12207421"/>
              <a:gd name="connsiteY32611" fmla="*/ 534229 h 6933129"/>
              <a:gd name="connsiteX32612" fmla="*/ 2012468 w 12207421"/>
              <a:gd name="connsiteY32612" fmla="*/ 535640 h 6933129"/>
              <a:gd name="connsiteX32613" fmla="*/ 2011762 w 12207421"/>
              <a:gd name="connsiteY32613" fmla="*/ 535640 h 6933129"/>
              <a:gd name="connsiteX32614" fmla="*/ 2004708 w 12207421"/>
              <a:gd name="connsiteY32614" fmla="*/ 529291 h 6933129"/>
              <a:gd name="connsiteX32615" fmla="*/ 1998359 w 12207421"/>
              <a:gd name="connsiteY32615" fmla="*/ 438288 h 6933129"/>
              <a:gd name="connsiteX32616" fmla="*/ 2004708 w 12207421"/>
              <a:gd name="connsiteY32616" fmla="*/ 430528 h 6933129"/>
              <a:gd name="connsiteX32617" fmla="*/ 7355850 w 12207421"/>
              <a:gd name="connsiteY32617" fmla="*/ 417729 h 6933129"/>
              <a:gd name="connsiteX32618" fmla="*/ 7341742 w 12207421"/>
              <a:gd name="connsiteY32618" fmla="*/ 427606 h 6933129"/>
              <a:gd name="connsiteX32619" fmla="*/ 7336803 w 12207421"/>
              <a:gd name="connsiteY32619" fmla="*/ 454413 h 6933129"/>
              <a:gd name="connsiteX32620" fmla="*/ 7362200 w 12207421"/>
              <a:gd name="connsiteY32620" fmla="*/ 443126 h 6933129"/>
              <a:gd name="connsiteX32621" fmla="*/ 7368548 w 12207421"/>
              <a:gd name="connsiteY32621" fmla="*/ 428311 h 6933129"/>
              <a:gd name="connsiteX32622" fmla="*/ 7365021 w 12207421"/>
              <a:gd name="connsiteY32622" fmla="*/ 419846 h 6933129"/>
              <a:gd name="connsiteX32623" fmla="*/ 7357967 w 12207421"/>
              <a:gd name="connsiteY32623" fmla="*/ 417729 h 6933129"/>
              <a:gd name="connsiteX32624" fmla="*/ 7355850 w 12207421"/>
              <a:gd name="connsiteY32624" fmla="*/ 417729 h 6933129"/>
              <a:gd name="connsiteX32625" fmla="*/ 9951144 w 12207421"/>
              <a:gd name="connsiteY32625" fmla="*/ 409261 h 6933129"/>
              <a:gd name="connsiteX32626" fmla="*/ 9958199 w 12207421"/>
              <a:gd name="connsiteY32626" fmla="*/ 416315 h 6933129"/>
              <a:gd name="connsiteX32627" fmla="*/ 9958199 w 12207421"/>
              <a:gd name="connsiteY32627" fmla="*/ 433246 h 6933129"/>
              <a:gd name="connsiteX32628" fmla="*/ 9951144 w 12207421"/>
              <a:gd name="connsiteY32628" fmla="*/ 440300 h 6933129"/>
              <a:gd name="connsiteX32629" fmla="*/ 9944090 w 12207421"/>
              <a:gd name="connsiteY32629" fmla="*/ 432540 h 6933129"/>
              <a:gd name="connsiteX32630" fmla="*/ 9944090 w 12207421"/>
              <a:gd name="connsiteY32630" fmla="*/ 416315 h 6933129"/>
              <a:gd name="connsiteX32631" fmla="*/ 9951144 w 12207421"/>
              <a:gd name="connsiteY32631" fmla="*/ 409261 h 6933129"/>
              <a:gd name="connsiteX32632" fmla="*/ 4629631 w 12207421"/>
              <a:gd name="connsiteY32632" fmla="*/ 407951 h 6933129"/>
              <a:gd name="connsiteX32633" fmla="*/ 4638097 w 12207421"/>
              <a:gd name="connsiteY32633" fmla="*/ 413594 h 6933129"/>
              <a:gd name="connsiteX32634" fmla="*/ 4640918 w 12207421"/>
              <a:gd name="connsiteY32634" fmla="*/ 427703 h 6933129"/>
              <a:gd name="connsiteX32635" fmla="*/ 4635275 w 12207421"/>
              <a:gd name="connsiteY32635" fmla="*/ 436168 h 6933129"/>
              <a:gd name="connsiteX32636" fmla="*/ 4633864 w 12207421"/>
              <a:gd name="connsiteY32636" fmla="*/ 436168 h 6933129"/>
              <a:gd name="connsiteX32637" fmla="*/ 4626809 w 12207421"/>
              <a:gd name="connsiteY32637" fmla="*/ 430525 h 6933129"/>
              <a:gd name="connsiteX32638" fmla="*/ 4623988 w 12207421"/>
              <a:gd name="connsiteY32638" fmla="*/ 416416 h 6933129"/>
              <a:gd name="connsiteX32639" fmla="*/ 4629631 w 12207421"/>
              <a:gd name="connsiteY32639" fmla="*/ 407951 h 6933129"/>
              <a:gd name="connsiteX32640" fmla="*/ 1733142 w 12207421"/>
              <a:gd name="connsiteY32640" fmla="*/ 405850 h 6933129"/>
              <a:gd name="connsiteX32641" fmla="*/ 1738080 w 12207421"/>
              <a:gd name="connsiteY32641" fmla="*/ 414315 h 6933129"/>
              <a:gd name="connsiteX32642" fmla="*/ 1731026 w 12207421"/>
              <a:gd name="connsiteY32642" fmla="*/ 441828 h 6933129"/>
              <a:gd name="connsiteX32643" fmla="*/ 1723970 w 12207421"/>
              <a:gd name="connsiteY32643" fmla="*/ 447472 h 6933129"/>
              <a:gd name="connsiteX32644" fmla="*/ 1722559 w 12207421"/>
              <a:gd name="connsiteY32644" fmla="*/ 447472 h 6933129"/>
              <a:gd name="connsiteX32645" fmla="*/ 1717621 w 12207421"/>
              <a:gd name="connsiteY32645" fmla="*/ 438301 h 6933129"/>
              <a:gd name="connsiteX32646" fmla="*/ 1724675 w 12207421"/>
              <a:gd name="connsiteY32646" fmla="*/ 410788 h 6933129"/>
              <a:gd name="connsiteX32647" fmla="*/ 1733142 w 12207421"/>
              <a:gd name="connsiteY32647" fmla="*/ 405850 h 6933129"/>
              <a:gd name="connsiteX32648" fmla="*/ 4488542 w 12207421"/>
              <a:gd name="connsiteY32648" fmla="*/ 397370 h 6933129"/>
              <a:gd name="connsiteX32649" fmla="*/ 4444805 w 12207421"/>
              <a:gd name="connsiteY32649" fmla="*/ 558210 h 6933129"/>
              <a:gd name="connsiteX32650" fmla="*/ 4648679 w 12207421"/>
              <a:gd name="connsiteY32650" fmla="*/ 690129 h 6933129"/>
              <a:gd name="connsiteX32651" fmla="*/ 4790472 w 12207421"/>
              <a:gd name="connsiteY32651" fmla="*/ 549745 h 6933129"/>
              <a:gd name="connsiteX32652" fmla="*/ 4767898 w 12207421"/>
              <a:gd name="connsiteY32652" fmla="*/ 410773 h 6933129"/>
              <a:gd name="connsiteX32653" fmla="*/ 4631748 w 12207421"/>
              <a:gd name="connsiteY32653" fmla="*/ 465798 h 6933129"/>
              <a:gd name="connsiteX32654" fmla="*/ 4596476 w 12207421"/>
              <a:gd name="connsiteY32654" fmla="*/ 462270 h 6933129"/>
              <a:gd name="connsiteX32655" fmla="*/ 4488542 w 12207421"/>
              <a:gd name="connsiteY32655" fmla="*/ 397370 h 6933129"/>
              <a:gd name="connsiteX32656" fmla="*/ 3100940 w 12207421"/>
              <a:gd name="connsiteY32656" fmla="*/ 389615 h 6933129"/>
              <a:gd name="connsiteX32657" fmla="*/ 3118576 w 12207421"/>
              <a:gd name="connsiteY32657" fmla="*/ 393848 h 6933129"/>
              <a:gd name="connsiteX32658" fmla="*/ 3130568 w 12207421"/>
              <a:gd name="connsiteY32658" fmla="*/ 417127 h 6933129"/>
              <a:gd name="connsiteX32659" fmla="*/ 3125630 w 12207421"/>
              <a:gd name="connsiteY32659" fmla="*/ 439701 h 6933129"/>
              <a:gd name="connsiteX32660" fmla="*/ 3160197 w 12207421"/>
              <a:gd name="connsiteY32660" fmla="*/ 436879 h 6933129"/>
              <a:gd name="connsiteX32661" fmla="*/ 3166545 w 12207421"/>
              <a:gd name="connsiteY32661" fmla="*/ 440407 h 6933129"/>
              <a:gd name="connsiteX32662" fmla="*/ 3166545 w 12207421"/>
              <a:gd name="connsiteY32662" fmla="*/ 448167 h 6933129"/>
              <a:gd name="connsiteX32663" fmla="*/ 3135506 w 12207421"/>
              <a:gd name="connsiteY32663" fmla="*/ 496137 h 6933129"/>
              <a:gd name="connsiteX32664" fmla="*/ 3125630 w 12207421"/>
              <a:gd name="connsiteY32664" fmla="*/ 498253 h 6933129"/>
              <a:gd name="connsiteX32665" fmla="*/ 3123514 w 12207421"/>
              <a:gd name="connsiteY32665" fmla="*/ 488377 h 6933129"/>
              <a:gd name="connsiteX32666" fmla="*/ 3146793 w 12207421"/>
              <a:gd name="connsiteY32666" fmla="*/ 451694 h 6933129"/>
              <a:gd name="connsiteX32667" fmla="*/ 3114343 w 12207421"/>
              <a:gd name="connsiteY32667" fmla="*/ 454515 h 6933129"/>
              <a:gd name="connsiteX32668" fmla="*/ 3107994 w 12207421"/>
              <a:gd name="connsiteY32668" fmla="*/ 450988 h 6933129"/>
              <a:gd name="connsiteX32669" fmla="*/ 3107994 w 12207421"/>
              <a:gd name="connsiteY32669" fmla="*/ 443934 h 6933129"/>
              <a:gd name="connsiteX32670" fmla="*/ 3117165 w 12207421"/>
              <a:gd name="connsiteY32670" fmla="*/ 417833 h 6933129"/>
              <a:gd name="connsiteX32671" fmla="*/ 3111521 w 12207421"/>
              <a:gd name="connsiteY32671" fmla="*/ 406545 h 6933129"/>
              <a:gd name="connsiteX32672" fmla="*/ 3105172 w 12207421"/>
              <a:gd name="connsiteY32672" fmla="*/ 404429 h 6933129"/>
              <a:gd name="connsiteX32673" fmla="*/ 3096707 w 12207421"/>
              <a:gd name="connsiteY32673" fmla="*/ 415716 h 6933129"/>
              <a:gd name="connsiteX32674" fmla="*/ 3099529 w 12207421"/>
              <a:gd name="connsiteY32674" fmla="*/ 435469 h 6933129"/>
              <a:gd name="connsiteX32675" fmla="*/ 3123514 w 12207421"/>
              <a:gd name="connsiteY32675" fmla="*/ 518004 h 6933129"/>
              <a:gd name="connsiteX32676" fmla="*/ 3118576 w 12207421"/>
              <a:gd name="connsiteY32676" fmla="*/ 526470 h 6933129"/>
              <a:gd name="connsiteX32677" fmla="*/ 3116459 w 12207421"/>
              <a:gd name="connsiteY32677" fmla="*/ 526470 h 6933129"/>
              <a:gd name="connsiteX32678" fmla="*/ 3109405 w 12207421"/>
              <a:gd name="connsiteY32678" fmla="*/ 521531 h 6933129"/>
              <a:gd name="connsiteX32679" fmla="*/ 3085420 w 12207421"/>
              <a:gd name="connsiteY32679" fmla="*/ 438996 h 6933129"/>
              <a:gd name="connsiteX32680" fmla="*/ 3081893 w 12207421"/>
              <a:gd name="connsiteY32680" fmla="*/ 412894 h 6933129"/>
              <a:gd name="connsiteX32681" fmla="*/ 3100940 w 12207421"/>
              <a:gd name="connsiteY32681" fmla="*/ 389615 h 6933129"/>
              <a:gd name="connsiteX32682" fmla="*/ 3180302 w 12207421"/>
              <a:gd name="connsiteY32682" fmla="*/ 377799 h 6933129"/>
              <a:gd name="connsiteX32683" fmla="*/ 3194763 w 12207421"/>
              <a:gd name="connsiteY32683" fmla="*/ 388909 h 6933129"/>
              <a:gd name="connsiteX32684" fmla="*/ 3196174 w 12207421"/>
              <a:gd name="connsiteY32684" fmla="*/ 408662 h 6933129"/>
              <a:gd name="connsiteX32685" fmla="*/ 3210283 w 12207421"/>
              <a:gd name="connsiteY32685" fmla="*/ 407956 h 6933129"/>
              <a:gd name="connsiteX32686" fmla="*/ 3218043 w 12207421"/>
              <a:gd name="connsiteY32686" fmla="*/ 414305 h 6933129"/>
              <a:gd name="connsiteX32687" fmla="*/ 3211694 w 12207421"/>
              <a:gd name="connsiteY32687" fmla="*/ 422065 h 6933129"/>
              <a:gd name="connsiteX32688" fmla="*/ 3184887 w 12207421"/>
              <a:gd name="connsiteY32688" fmla="*/ 423476 h 6933129"/>
              <a:gd name="connsiteX32689" fmla="*/ 3184182 w 12207421"/>
              <a:gd name="connsiteY32689" fmla="*/ 423476 h 6933129"/>
              <a:gd name="connsiteX32690" fmla="*/ 3177833 w 12207421"/>
              <a:gd name="connsiteY32690" fmla="*/ 419243 h 6933129"/>
              <a:gd name="connsiteX32691" fmla="*/ 3179949 w 12207421"/>
              <a:gd name="connsiteY32691" fmla="*/ 411483 h 6933129"/>
              <a:gd name="connsiteX32692" fmla="*/ 3182771 w 12207421"/>
              <a:gd name="connsiteY32692" fmla="*/ 395964 h 6933129"/>
              <a:gd name="connsiteX32693" fmla="*/ 3167251 w 12207421"/>
              <a:gd name="connsiteY32693" fmla="*/ 391026 h 6933129"/>
              <a:gd name="connsiteX32694" fmla="*/ 3158081 w 12207421"/>
              <a:gd name="connsiteY32694" fmla="*/ 387498 h 6933129"/>
              <a:gd name="connsiteX32695" fmla="*/ 3161608 w 12207421"/>
              <a:gd name="connsiteY32695" fmla="*/ 378328 h 6933129"/>
              <a:gd name="connsiteX32696" fmla="*/ 3180302 w 12207421"/>
              <a:gd name="connsiteY32696" fmla="*/ 377799 h 6933129"/>
              <a:gd name="connsiteX32697" fmla="*/ 12042441 w 12207421"/>
              <a:gd name="connsiteY32697" fmla="*/ 377371 h 6933129"/>
              <a:gd name="connsiteX32698" fmla="*/ 12049496 w 12207421"/>
              <a:gd name="connsiteY32698" fmla="*/ 383720 h 6933129"/>
              <a:gd name="connsiteX32699" fmla="*/ 12050201 w 12207421"/>
              <a:gd name="connsiteY32699" fmla="*/ 402767 h 6933129"/>
              <a:gd name="connsiteX32700" fmla="*/ 12061488 w 12207421"/>
              <a:gd name="connsiteY32700" fmla="*/ 401356 h 6933129"/>
              <a:gd name="connsiteX32701" fmla="*/ 12069248 w 12207421"/>
              <a:gd name="connsiteY32701" fmla="*/ 407705 h 6933129"/>
              <a:gd name="connsiteX32702" fmla="*/ 12062899 w 12207421"/>
              <a:gd name="connsiteY32702" fmla="*/ 415465 h 6933129"/>
              <a:gd name="connsiteX32703" fmla="*/ 12050906 w 12207421"/>
              <a:gd name="connsiteY32703" fmla="*/ 416876 h 6933129"/>
              <a:gd name="connsiteX32704" fmla="*/ 12051612 w 12207421"/>
              <a:gd name="connsiteY32704" fmla="*/ 427458 h 6933129"/>
              <a:gd name="connsiteX32705" fmla="*/ 12045263 w 12207421"/>
              <a:gd name="connsiteY32705" fmla="*/ 434512 h 6933129"/>
              <a:gd name="connsiteX32706" fmla="*/ 12044557 w 12207421"/>
              <a:gd name="connsiteY32706" fmla="*/ 434512 h 6933129"/>
              <a:gd name="connsiteX32707" fmla="*/ 12037503 w 12207421"/>
              <a:gd name="connsiteY32707" fmla="*/ 428164 h 6933129"/>
              <a:gd name="connsiteX32708" fmla="*/ 12036798 w 12207421"/>
              <a:gd name="connsiteY32708" fmla="*/ 418286 h 6933129"/>
              <a:gd name="connsiteX32709" fmla="*/ 12026216 w 12207421"/>
              <a:gd name="connsiteY32709" fmla="*/ 419697 h 6933129"/>
              <a:gd name="connsiteX32710" fmla="*/ 12025511 w 12207421"/>
              <a:gd name="connsiteY32710" fmla="*/ 419697 h 6933129"/>
              <a:gd name="connsiteX32711" fmla="*/ 12019162 w 12207421"/>
              <a:gd name="connsiteY32711" fmla="*/ 413349 h 6933129"/>
              <a:gd name="connsiteX32712" fmla="*/ 12025511 w 12207421"/>
              <a:gd name="connsiteY32712" fmla="*/ 405588 h 6933129"/>
              <a:gd name="connsiteX32713" fmla="*/ 12036798 w 12207421"/>
              <a:gd name="connsiteY32713" fmla="*/ 404178 h 6933129"/>
              <a:gd name="connsiteX32714" fmla="*/ 12036092 w 12207421"/>
              <a:gd name="connsiteY32714" fmla="*/ 384425 h 6933129"/>
              <a:gd name="connsiteX32715" fmla="*/ 12042441 w 12207421"/>
              <a:gd name="connsiteY32715" fmla="*/ 377371 h 6933129"/>
              <a:gd name="connsiteX32716" fmla="*/ 1493284 w 12207421"/>
              <a:gd name="connsiteY32716" fmla="*/ 371989 h 6933129"/>
              <a:gd name="connsiteX32717" fmla="*/ 1500339 w 12207421"/>
              <a:gd name="connsiteY32717" fmla="*/ 378338 h 6933129"/>
              <a:gd name="connsiteX32718" fmla="*/ 1501044 w 12207421"/>
              <a:gd name="connsiteY32718" fmla="*/ 397386 h 6933129"/>
              <a:gd name="connsiteX32719" fmla="*/ 1512332 w 12207421"/>
              <a:gd name="connsiteY32719" fmla="*/ 395975 h 6933129"/>
              <a:gd name="connsiteX32720" fmla="*/ 1520092 w 12207421"/>
              <a:gd name="connsiteY32720" fmla="*/ 402324 h 6933129"/>
              <a:gd name="connsiteX32721" fmla="*/ 1513743 w 12207421"/>
              <a:gd name="connsiteY32721" fmla="*/ 410084 h 6933129"/>
              <a:gd name="connsiteX32722" fmla="*/ 1501749 w 12207421"/>
              <a:gd name="connsiteY32722" fmla="*/ 411495 h 6933129"/>
              <a:gd name="connsiteX32723" fmla="*/ 1502456 w 12207421"/>
              <a:gd name="connsiteY32723" fmla="*/ 422076 h 6933129"/>
              <a:gd name="connsiteX32724" fmla="*/ 1496105 w 12207421"/>
              <a:gd name="connsiteY32724" fmla="*/ 429131 h 6933129"/>
              <a:gd name="connsiteX32725" fmla="*/ 1495401 w 12207421"/>
              <a:gd name="connsiteY32725" fmla="*/ 429131 h 6933129"/>
              <a:gd name="connsiteX32726" fmla="*/ 1488346 w 12207421"/>
              <a:gd name="connsiteY32726" fmla="*/ 422782 h 6933129"/>
              <a:gd name="connsiteX32727" fmla="*/ 1487640 w 12207421"/>
              <a:gd name="connsiteY32727" fmla="*/ 412905 h 6933129"/>
              <a:gd name="connsiteX32728" fmla="*/ 1477059 w 12207421"/>
              <a:gd name="connsiteY32728" fmla="*/ 414316 h 6933129"/>
              <a:gd name="connsiteX32729" fmla="*/ 1476353 w 12207421"/>
              <a:gd name="connsiteY32729" fmla="*/ 414316 h 6933129"/>
              <a:gd name="connsiteX32730" fmla="*/ 1470004 w 12207421"/>
              <a:gd name="connsiteY32730" fmla="*/ 407967 h 6933129"/>
              <a:gd name="connsiteX32731" fmla="*/ 1476353 w 12207421"/>
              <a:gd name="connsiteY32731" fmla="*/ 400207 h 6933129"/>
              <a:gd name="connsiteX32732" fmla="*/ 1487640 w 12207421"/>
              <a:gd name="connsiteY32732" fmla="*/ 398797 h 6933129"/>
              <a:gd name="connsiteX32733" fmla="*/ 1486935 w 12207421"/>
              <a:gd name="connsiteY32733" fmla="*/ 379043 h 6933129"/>
              <a:gd name="connsiteX32734" fmla="*/ 1493284 w 12207421"/>
              <a:gd name="connsiteY32734" fmla="*/ 371989 h 6933129"/>
              <a:gd name="connsiteX32735" fmla="*/ 7716307 w 12207421"/>
              <a:gd name="connsiteY32735" fmla="*/ 371082 h 6933129"/>
              <a:gd name="connsiteX32736" fmla="*/ 7734648 w 12207421"/>
              <a:gd name="connsiteY32736" fmla="*/ 373286 h 6933129"/>
              <a:gd name="connsiteX32737" fmla="*/ 7738175 w 12207421"/>
              <a:gd name="connsiteY32737" fmla="*/ 382457 h 6933129"/>
              <a:gd name="connsiteX32738" fmla="*/ 7729004 w 12207421"/>
              <a:gd name="connsiteY32738" fmla="*/ 385984 h 6933129"/>
              <a:gd name="connsiteX32739" fmla="*/ 7706430 w 12207421"/>
              <a:gd name="connsiteY32739" fmla="*/ 390217 h 6933129"/>
              <a:gd name="connsiteX32740" fmla="*/ 7695849 w 12207421"/>
              <a:gd name="connsiteY32740" fmla="*/ 410675 h 6933129"/>
              <a:gd name="connsiteX32741" fmla="*/ 7709957 w 12207421"/>
              <a:gd name="connsiteY32741" fmla="*/ 429017 h 6933129"/>
              <a:gd name="connsiteX32742" fmla="*/ 7733237 w 12207421"/>
              <a:gd name="connsiteY32742" fmla="*/ 429017 h 6933129"/>
              <a:gd name="connsiteX32743" fmla="*/ 7743113 w 12207421"/>
              <a:gd name="connsiteY32743" fmla="*/ 431134 h 6933129"/>
              <a:gd name="connsiteX32744" fmla="*/ 7740997 w 12207421"/>
              <a:gd name="connsiteY32744" fmla="*/ 441010 h 6933129"/>
              <a:gd name="connsiteX32745" fmla="*/ 7722655 w 12207421"/>
              <a:gd name="connsiteY32745" fmla="*/ 445948 h 6933129"/>
              <a:gd name="connsiteX32746" fmla="*/ 7704314 w 12207421"/>
              <a:gd name="connsiteY32746" fmla="*/ 441715 h 6933129"/>
              <a:gd name="connsiteX32747" fmla="*/ 7682445 w 12207421"/>
              <a:gd name="connsiteY32747" fmla="*/ 412086 h 6933129"/>
              <a:gd name="connsiteX32748" fmla="*/ 7697965 w 12207421"/>
              <a:gd name="connsiteY32748" fmla="*/ 378930 h 6933129"/>
              <a:gd name="connsiteX32749" fmla="*/ 7716307 w 12207421"/>
              <a:gd name="connsiteY32749" fmla="*/ 371082 h 6933129"/>
              <a:gd name="connsiteX32750" fmla="*/ 6675822 w 12207421"/>
              <a:gd name="connsiteY32750" fmla="*/ 369772 h 6933129"/>
              <a:gd name="connsiteX32751" fmla="*/ 6680055 w 12207421"/>
              <a:gd name="connsiteY32751" fmla="*/ 378942 h 6933129"/>
              <a:gd name="connsiteX32752" fmla="*/ 6673000 w 12207421"/>
              <a:gd name="connsiteY32752" fmla="*/ 399400 h 6933129"/>
              <a:gd name="connsiteX32753" fmla="*/ 6666651 w 12207421"/>
              <a:gd name="connsiteY32753" fmla="*/ 404338 h 6933129"/>
              <a:gd name="connsiteX32754" fmla="*/ 6664534 w 12207421"/>
              <a:gd name="connsiteY32754" fmla="*/ 403633 h 6933129"/>
              <a:gd name="connsiteX32755" fmla="*/ 6659596 w 12207421"/>
              <a:gd name="connsiteY32755" fmla="*/ 394462 h 6933129"/>
              <a:gd name="connsiteX32756" fmla="*/ 6666651 w 12207421"/>
              <a:gd name="connsiteY32756" fmla="*/ 374004 h 6933129"/>
              <a:gd name="connsiteX32757" fmla="*/ 6675822 w 12207421"/>
              <a:gd name="connsiteY32757" fmla="*/ 369772 h 6933129"/>
              <a:gd name="connsiteX32758" fmla="*/ 4202133 w 12207421"/>
              <a:gd name="connsiteY32758" fmla="*/ 367045 h 6933129"/>
              <a:gd name="connsiteX32759" fmla="*/ 4190141 w 12207421"/>
              <a:gd name="connsiteY32759" fmla="*/ 386798 h 6933129"/>
              <a:gd name="connsiteX32760" fmla="*/ 4204955 w 12207421"/>
              <a:gd name="connsiteY32760" fmla="*/ 407961 h 6933129"/>
              <a:gd name="connsiteX32761" fmla="*/ 4218359 w 12207421"/>
              <a:gd name="connsiteY32761" fmla="*/ 405139 h 6933129"/>
              <a:gd name="connsiteX32762" fmla="*/ 4224002 w 12207421"/>
              <a:gd name="connsiteY32762" fmla="*/ 395968 h 6933129"/>
              <a:gd name="connsiteX32763" fmla="*/ 4217653 w 12207421"/>
              <a:gd name="connsiteY32763" fmla="*/ 379743 h 6933129"/>
              <a:gd name="connsiteX32764" fmla="*/ 4210599 w 12207421"/>
              <a:gd name="connsiteY32764" fmla="*/ 380449 h 6933129"/>
              <a:gd name="connsiteX32765" fmla="*/ 4207072 w 12207421"/>
              <a:gd name="connsiteY32765" fmla="*/ 371278 h 6933129"/>
              <a:gd name="connsiteX32766" fmla="*/ 4207072 w 12207421"/>
              <a:gd name="connsiteY32766" fmla="*/ 370572 h 6933129"/>
              <a:gd name="connsiteX32767" fmla="*/ 4202133 w 12207421"/>
              <a:gd name="connsiteY32767" fmla="*/ 367045 h 6933129"/>
              <a:gd name="connsiteX32768" fmla="*/ 2710832 w 12207421"/>
              <a:gd name="connsiteY32768" fmla="*/ 365631 h 6933129"/>
              <a:gd name="connsiteX32769" fmla="*/ 2714359 w 12207421"/>
              <a:gd name="connsiteY32769" fmla="*/ 375508 h 6933129"/>
              <a:gd name="connsiteX32770" fmla="*/ 2715064 w 12207421"/>
              <a:gd name="connsiteY32770" fmla="*/ 425594 h 6933129"/>
              <a:gd name="connsiteX32771" fmla="*/ 2711537 w 12207421"/>
              <a:gd name="connsiteY32771" fmla="*/ 434765 h 6933129"/>
              <a:gd name="connsiteX32772" fmla="*/ 2708715 w 12207421"/>
              <a:gd name="connsiteY32772" fmla="*/ 435470 h 6933129"/>
              <a:gd name="connsiteX32773" fmla="*/ 2702367 w 12207421"/>
              <a:gd name="connsiteY32773" fmla="*/ 431238 h 6933129"/>
              <a:gd name="connsiteX32774" fmla="*/ 2701661 w 12207421"/>
              <a:gd name="connsiteY32774" fmla="*/ 369159 h 6933129"/>
              <a:gd name="connsiteX32775" fmla="*/ 2710832 w 12207421"/>
              <a:gd name="connsiteY32775" fmla="*/ 365631 h 6933129"/>
              <a:gd name="connsiteX32776" fmla="*/ 7322694 w 12207421"/>
              <a:gd name="connsiteY32776" fmla="*/ 365527 h 6933129"/>
              <a:gd name="connsiteX32777" fmla="*/ 7330454 w 12207421"/>
              <a:gd name="connsiteY32777" fmla="*/ 371876 h 6933129"/>
              <a:gd name="connsiteX32778" fmla="*/ 7333275 w 12207421"/>
              <a:gd name="connsiteY32778" fmla="*/ 414202 h 6933129"/>
              <a:gd name="connsiteX32779" fmla="*/ 7353029 w 12207421"/>
              <a:gd name="connsiteY32779" fmla="*/ 403621 h 6933129"/>
              <a:gd name="connsiteX32780" fmla="*/ 7374192 w 12207421"/>
              <a:gd name="connsiteY32780" fmla="*/ 409264 h 6933129"/>
              <a:gd name="connsiteX32781" fmla="*/ 7381952 w 12207421"/>
              <a:gd name="connsiteY32781" fmla="*/ 427606 h 6933129"/>
              <a:gd name="connsiteX32782" fmla="*/ 7371370 w 12207421"/>
              <a:gd name="connsiteY32782" fmla="*/ 453003 h 6933129"/>
              <a:gd name="connsiteX32783" fmla="*/ 7333981 w 12207421"/>
              <a:gd name="connsiteY32783" fmla="*/ 469228 h 6933129"/>
              <a:gd name="connsiteX32784" fmla="*/ 7330454 w 12207421"/>
              <a:gd name="connsiteY32784" fmla="*/ 470639 h 6933129"/>
              <a:gd name="connsiteX32785" fmla="*/ 7329748 w 12207421"/>
              <a:gd name="connsiteY32785" fmla="*/ 470639 h 6933129"/>
              <a:gd name="connsiteX32786" fmla="*/ 7322694 w 12207421"/>
              <a:gd name="connsiteY32786" fmla="*/ 464290 h 6933129"/>
              <a:gd name="connsiteX32787" fmla="*/ 7316345 w 12207421"/>
              <a:gd name="connsiteY32787" fmla="*/ 373287 h 6933129"/>
              <a:gd name="connsiteX32788" fmla="*/ 7322694 w 12207421"/>
              <a:gd name="connsiteY32788" fmla="*/ 365527 h 6933129"/>
              <a:gd name="connsiteX32789" fmla="*/ 2748219 w 12207421"/>
              <a:gd name="connsiteY32789" fmla="*/ 360692 h 6933129"/>
              <a:gd name="connsiteX32790" fmla="*/ 2806772 w 12207421"/>
              <a:gd name="connsiteY32790" fmla="*/ 360692 h 6933129"/>
              <a:gd name="connsiteX32791" fmla="*/ 2813826 w 12207421"/>
              <a:gd name="connsiteY32791" fmla="*/ 367746 h 6933129"/>
              <a:gd name="connsiteX32792" fmla="*/ 2806772 w 12207421"/>
              <a:gd name="connsiteY32792" fmla="*/ 374801 h 6933129"/>
              <a:gd name="connsiteX32793" fmla="*/ 2748219 w 12207421"/>
              <a:gd name="connsiteY32793" fmla="*/ 374801 h 6933129"/>
              <a:gd name="connsiteX32794" fmla="*/ 2741165 w 12207421"/>
              <a:gd name="connsiteY32794" fmla="*/ 367746 h 6933129"/>
              <a:gd name="connsiteX32795" fmla="*/ 2748219 w 12207421"/>
              <a:gd name="connsiteY32795" fmla="*/ 360692 h 6933129"/>
              <a:gd name="connsiteX32796" fmla="*/ 10980047 w 12207421"/>
              <a:gd name="connsiteY32796" fmla="*/ 359736 h 6933129"/>
              <a:gd name="connsiteX32797" fmla="*/ 10984279 w 12207421"/>
              <a:gd name="connsiteY32797" fmla="*/ 369611 h 6933129"/>
              <a:gd name="connsiteX32798" fmla="*/ 10966643 w 12207421"/>
              <a:gd name="connsiteY32798" fmla="*/ 401356 h 6933129"/>
              <a:gd name="connsiteX32799" fmla="*/ 10980752 w 12207421"/>
              <a:gd name="connsiteY32799" fmla="*/ 413349 h 6933129"/>
              <a:gd name="connsiteX32800" fmla="*/ 10981458 w 12207421"/>
              <a:gd name="connsiteY32800" fmla="*/ 423225 h 6933129"/>
              <a:gd name="connsiteX32801" fmla="*/ 10975814 w 12207421"/>
              <a:gd name="connsiteY32801" fmla="*/ 425341 h 6933129"/>
              <a:gd name="connsiteX32802" fmla="*/ 10970876 w 12207421"/>
              <a:gd name="connsiteY32802" fmla="*/ 423930 h 6933129"/>
              <a:gd name="connsiteX32803" fmla="*/ 10958884 w 12207421"/>
              <a:gd name="connsiteY32803" fmla="*/ 413349 h 6933129"/>
              <a:gd name="connsiteX32804" fmla="*/ 10939130 w 12207421"/>
              <a:gd name="connsiteY32804" fmla="*/ 448622 h 6933129"/>
              <a:gd name="connsiteX32805" fmla="*/ 10932781 w 12207421"/>
              <a:gd name="connsiteY32805" fmla="*/ 452148 h 6933129"/>
              <a:gd name="connsiteX32806" fmla="*/ 10929254 w 12207421"/>
              <a:gd name="connsiteY32806" fmla="*/ 451443 h 6933129"/>
              <a:gd name="connsiteX32807" fmla="*/ 10926432 w 12207421"/>
              <a:gd name="connsiteY32807" fmla="*/ 441566 h 6933129"/>
              <a:gd name="connsiteX32808" fmla="*/ 10947597 w 12207421"/>
              <a:gd name="connsiteY32808" fmla="*/ 404178 h 6933129"/>
              <a:gd name="connsiteX32809" fmla="*/ 10910913 w 12207421"/>
              <a:gd name="connsiteY32809" fmla="*/ 372434 h 6933129"/>
              <a:gd name="connsiteX32810" fmla="*/ 10910207 w 12207421"/>
              <a:gd name="connsiteY32810" fmla="*/ 362557 h 6933129"/>
              <a:gd name="connsiteX32811" fmla="*/ 10920083 w 12207421"/>
              <a:gd name="connsiteY32811" fmla="*/ 361851 h 6933129"/>
              <a:gd name="connsiteX32812" fmla="*/ 10953946 w 12207421"/>
              <a:gd name="connsiteY32812" fmla="*/ 391480 h 6933129"/>
              <a:gd name="connsiteX32813" fmla="*/ 10970171 w 12207421"/>
              <a:gd name="connsiteY32813" fmla="*/ 362557 h 6933129"/>
              <a:gd name="connsiteX32814" fmla="*/ 10980047 w 12207421"/>
              <a:gd name="connsiteY32814" fmla="*/ 359736 h 6933129"/>
              <a:gd name="connsiteX32815" fmla="*/ 11059057 w 12207421"/>
              <a:gd name="connsiteY32815" fmla="*/ 358324 h 6933129"/>
              <a:gd name="connsiteX32816" fmla="*/ 11066111 w 12207421"/>
              <a:gd name="connsiteY32816" fmla="*/ 365379 h 6933129"/>
              <a:gd name="connsiteX32817" fmla="*/ 11066817 w 12207421"/>
              <a:gd name="connsiteY32817" fmla="*/ 390070 h 6933129"/>
              <a:gd name="connsiteX32818" fmla="*/ 11083747 w 12207421"/>
              <a:gd name="connsiteY32818" fmla="*/ 388659 h 6933129"/>
              <a:gd name="connsiteX32819" fmla="*/ 11091507 w 12207421"/>
              <a:gd name="connsiteY32819" fmla="*/ 395008 h 6933129"/>
              <a:gd name="connsiteX32820" fmla="*/ 11085158 w 12207421"/>
              <a:gd name="connsiteY32820" fmla="*/ 402061 h 6933129"/>
              <a:gd name="connsiteX32821" fmla="*/ 11067522 w 12207421"/>
              <a:gd name="connsiteY32821" fmla="*/ 403472 h 6933129"/>
              <a:gd name="connsiteX32822" fmla="*/ 11068228 w 12207421"/>
              <a:gd name="connsiteY32822" fmla="*/ 425341 h 6933129"/>
              <a:gd name="connsiteX32823" fmla="*/ 11061173 w 12207421"/>
              <a:gd name="connsiteY32823" fmla="*/ 432395 h 6933129"/>
              <a:gd name="connsiteX32824" fmla="*/ 11054118 w 12207421"/>
              <a:gd name="connsiteY32824" fmla="*/ 425341 h 6933129"/>
              <a:gd name="connsiteX32825" fmla="*/ 11053412 w 12207421"/>
              <a:gd name="connsiteY32825" fmla="*/ 404177 h 6933129"/>
              <a:gd name="connsiteX32826" fmla="*/ 11031544 w 12207421"/>
              <a:gd name="connsiteY32826" fmla="*/ 405588 h 6933129"/>
              <a:gd name="connsiteX32827" fmla="*/ 11030838 w 12207421"/>
              <a:gd name="connsiteY32827" fmla="*/ 405588 h 6933129"/>
              <a:gd name="connsiteX32828" fmla="*/ 11023784 w 12207421"/>
              <a:gd name="connsiteY32828" fmla="*/ 399240 h 6933129"/>
              <a:gd name="connsiteX32829" fmla="*/ 11030133 w 12207421"/>
              <a:gd name="connsiteY32829" fmla="*/ 391480 h 6933129"/>
              <a:gd name="connsiteX32830" fmla="*/ 11052707 w 12207421"/>
              <a:gd name="connsiteY32830" fmla="*/ 390070 h 6933129"/>
              <a:gd name="connsiteX32831" fmla="*/ 11052001 w 12207421"/>
              <a:gd name="connsiteY32831" fmla="*/ 365379 h 6933129"/>
              <a:gd name="connsiteX32832" fmla="*/ 11059057 w 12207421"/>
              <a:gd name="connsiteY32832" fmla="*/ 358324 h 6933129"/>
              <a:gd name="connsiteX32833" fmla="*/ 11157730 w 12207421"/>
              <a:gd name="connsiteY32833" fmla="*/ 355415 h 6933129"/>
              <a:gd name="connsiteX32834" fmla="*/ 11172632 w 12207421"/>
              <a:gd name="connsiteY32834" fmla="*/ 364673 h 6933129"/>
              <a:gd name="connsiteX32835" fmla="*/ 11174043 w 12207421"/>
              <a:gd name="connsiteY32835" fmla="*/ 411938 h 6933129"/>
              <a:gd name="connsiteX32836" fmla="*/ 11161344 w 12207421"/>
              <a:gd name="connsiteY32836" fmla="*/ 426751 h 6933129"/>
              <a:gd name="connsiteX32837" fmla="*/ 11200145 w 12207421"/>
              <a:gd name="connsiteY32837" fmla="*/ 423929 h 6933129"/>
              <a:gd name="connsiteX32838" fmla="*/ 11207904 w 12207421"/>
              <a:gd name="connsiteY32838" fmla="*/ 430279 h 6933129"/>
              <a:gd name="connsiteX32839" fmla="*/ 11201556 w 12207421"/>
              <a:gd name="connsiteY32839" fmla="*/ 438039 h 6933129"/>
              <a:gd name="connsiteX32840" fmla="*/ 11138065 w 12207421"/>
              <a:gd name="connsiteY32840" fmla="*/ 442271 h 6933129"/>
              <a:gd name="connsiteX32841" fmla="*/ 11137359 w 12207421"/>
              <a:gd name="connsiteY32841" fmla="*/ 442271 h 6933129"/>
              <a:gd name="connsiteX32842" fmla="*/ 11131010 w 12207421"/>
              <a:gd name="connsiteY32842" fmla="*/ 437334 h 6933129"/>
              <a:gd name="connsiteX32843" fmla="*/ 11133832 w 12207421"/>
              <a:gd name="connsiteY32843" fmla="*/ 428868 h 6933129"/>
              <a:gd name="connsiteX32844" fmla="*/ 11162050 w 12207421"/>
              <a:gd name="connsiteY32844" fmla="*/ 404882 h 6933129"/>
              <a:gd name="connsiteX32845" fmla="*/ 11162050 w 12207421"/>
              <a:gd name="connsiteY32845" fmla="*/ 374549 h 6933129"/>
              <a:gd name="connsiteX32846" fmla="*/ 11144414 w 12207421"/>
              <a:gd name="connsiteY32846" fmla="*/ 369611 h 6933129"/>
              <a:gd name="connsiteX32847" fmla="*/ 11133127 w 12207421"/>
              <a:gd name="connsiteY32847" fmla="*/ 383719 h 6933129"/>
              <a:gd name="connsiteX32848" fmla="*/ 11125367 w 12207421"/>
              <a:gd name="connsiteY32848" fmla="*/ 390068 h 6933129"/>
              <a:gd name="connsiteX32849" fmla="*/ 11119018 w 12207421"/>
              <a:gd name="connsiteY32849" fmla="*/ 382309 h 6933129"/>
              <a:gd name="connsiteX32850" fmla="*/ 11140181 w 12207421"/>
              <a:gd name="connsiteY32850" fmla="*/ 356209 h 6933129"/>
              <a:gd name="connsiteX32851" fmla="*/ 11157730 w 12207421"/>
              <a:gd name="connsiteY32851" fmla="*/ 355415 h 6933129"/>
              <a:gd name="connsiteX32852" fmla="*/ 430877 w 12207421"/>
              <a:gd name="connsiteY32852" fmla="*/ 354352 h 6933129"/>
              <a:gd name="connsiteX32853" fmla="*/ 435109 w 12207421"/>
              <a:gd name="connsiteY32853" fmla="*/ 364228 h 6933129"/>
              <a:gd name="connsiteX32854" fmla="*/ 417473 w 12207421"/>
              <a:gd name="connsiteY32854" fmla="*/ 395973 h 6933129"/>
              <a:gd name="connsiteX32855" fmla="*/ 431582 w 12207421"/>
              <a:gd name="connsiteY32855" fmla="*/ 407966 h 6933129"/>
              <a:gd name="connsiteX32856" fmla="*/ 432288 w 12207421"/>
              <a:gd name="connsiteY32856" fmla="*/ 417842 h 6933129"/>
              <a:gd name="connsiteX32857" fmla="*/ 426644 w 12207421"/>
              <a:gd name="connsiteY32857" fmla="*/ 419958 h 6933129"/>
              <a:gd name="connsiteX32858" fmla="*/ 421706 w 12207421"/>
              <a:gd name="connsiteY32858" fmla="*/ 418547 h 6933129"/>
              <a:gd name="connsiteX32859" fmla="*/ 409714 w 12207421"/>
              <a:gd name="connsiteY32859" fmla="*/ 407966 h 6933129"/>
              <a:gd name="connsiteX32860" fmla="*/ 389961 w 12207421"/>
              <a:gd name="connsiteY32860" fmla="*/ 443238 h 6933129"/>
              <a:gd name="connsiteX32861" fmla="*/ 383612 w 12207421"/>
              <a:gd name="connsiteY32861" fmla="*/ 446765 h 6933129"/>
              <a:gd name="connsiteX32862" fmla="*/ 380085 w 12207421"/>
              <a:gd name="connsiteY32862" fmla="*/ 446060 h 6933129"/>
              <a:gd name="connsiteX32863" fmla="*/ 377263 w 12207421"/>
              <a:gd name="connsiteY32863" fmla="*/ 436183 h 6933129"/>
              <a:gd name="connsiteX32864" fmla="*/ 398427 w 12207421"/>
              <a:gd name="connsiteY32864" fmla="*/ 398795 h 6933129"/>
              <a:gd name="connsiteX32865" fmla="*/ 361744 w 12207421"/>
              <a:gd name="connsiteY32865" fmla="*/ 367050 h 6933129"/>
              <a:gd name="connsiteX32866" fmla="*/ 361038 w 12207421"/>
              <a:gd name="connsiteY32866" fmla="*/ 357174 h 6933129"/>
              <a:gd name="connsiteX32867" fmla="*/ 370914 w 12207421"/>
              <a:gd name="connsiteY32867" fmla="*/ 356468 h 6933129"/>
              <a:gd name="connsiteX32868" fmla="*/ 404776 w 12207421"/>
              <a:gd name="connsiteY32868" fmla="*/ 386097 h 6933129"/>
              <a:gd name="connsiteX32869" fmla="*/ 421001 w 12207421"/>
              <a:gd name="connsiteY32869" fmla="*/ 357174 h 6933129"/>
              <a:gd name="connsiteX32870" fmla="*/ 430877 w 12207421"/>
              <a:gd name="connsiteY32870" fmla="*/ 354352 h 6933129"/>
              <a:gd name="connsiteX32871" fmla="*/ 509886 w 12207421"/>
              <a:gd name="connsiteY32871" fmla="*/ 352941 h 6933129"/>
              <a:gd name="connsiteX32872" fmla="*/ 516940 w 12207421"/>
              <a:gd name="connsiteY32872" fmla="*/ 359995 h 6933129"/>
              <a:gd name="connsiteX32873" fmla="*/ 517646 w 12207421"/>
              <a:gd name="connsiteY32873" fmla="*/ 384686 h 6933129"/>
              <a:gd name="connsiteX32874" fmla="*/ 534577 w 12207421"/>
              <a:gd name="connsiteY32874" fmla="*/ 383275 h 6933129"/>
              <a:gd name="connsiteX32875" fmla="*/ 542337 w 12207421"/>
              <a:gd name="connsiteY32875" fmla="*/ 389624 h 6933129"/>
              <a:gd name="connsiteX32876" fmla="*/ 535988 w 12207421"/>
              <a:gd name="connsiteY32876" fmla="*/ 396678 h 6933129"/>
              <a:gd name="connsiteX32877" fmla="*/ 518351 w 12207421"/>
              <a:gd name="connsiteY32877" fmla="*/ 398089 h 6933129"/>
              <a:gd name="connsiteX32878" fmla="*/ 519057 w 12207421"/>
              <a:gd name="connsiteY32878" fmla="*/ 419958 h 6933129"/>
              <a:gd name="connsiteX32879" fmla="*/ 512002 w 12207421"/>
              <a:gd name="connsiteY32879" fmla="*/ 427012 h 6933129"/>
              <a:gd name="connsiteX32880" fmla="*/ 504948 w 12207421"/>
              <a:gd name="connsiteY32880" fmla="*/ 419958 h 6933129"/>
              <a:gd name="connsiteX32881" fmla="*/ 504242 w 12207421"/>
              <a:gd name="connsiteY32881" fmla="*/ 398794 h 6933129"/>
              <a:gd name="connsiteX32882" fmla="*/ 482374 w 12207421"/>
              <a:gd name="connsiteY32882" fmla="*/ 400205 h 6933129"/>
              <a:gd name="connsiteX32883" fmla="*/ 481668 w 12207421"/>
              <a:gd name="connsiteY32883" fmla="*/ 400205 h 6933129"/>
              <a:gd name="connsiteX32884" fmla="*/ 474614 w 12207421"/>
              <a:gd name="connsiteY32884" fmla="*/ 393856 h 6933129"/>
              <a:gd name="connsiteX32885" fmla="*/ 480963 w 12207421"/>
              <a:gd name="connsiteY32885" fmla="*/ 386097 h 6933129"/>
              <a:gd name="connsiteX32886" fmla="*/ 503537 w 12207421"/>
              <a:gd name="connsiteY32886" fmla="*/ 384686 h 6933129"/>
              <a:gd name="connsiteX32887" fmla="*/ 502831 w 12207421"/>
              <a:gd name="connsiteY32887" fmla="*/ 359995 h 6933129"/>
              <a:gd name="connsiteX32888" fmla="*/ 509886 w 12207421"/>
              <a:gd name="connsiteY32888" fmla="*/ 352941 h 6933129"/>
              <a:gd name="connsiteX32889" fmla="*/ 11861847 w 12207421"/>
              <a:gd name="connsiteY32889" fmla="*/ 350564 h 6933129"/>
              <a:gd name="connsiteX32890" fmla="*/ 11871723 w 12207421"/>
              <a:gd name="connsiteY32890" fmla="*/ 351976 h 6933129"/>
              <a:gd name="connsiteX32891" fmla="*/ 11870313 w 12207421"/>
              <a:gd name="connsiteY32891" fmla="*/ 361851 h 6933129"/>
              <a:gd name="connsiteX32892" fmla="*/ 11825870 w 12207421"/>
              <a:gd name="connsiteY32892" fmla="*/ 404177 h 6933129"/>
              <a:gd name="connsiteX32893" fmla="*/ 11869607 w 12207421"/>
              <a:gd name="connsiteY32893" fmla="*/ 440154 h 6933129"/>
              <a:gd name="connsiteX32894" fmla="*/ 11870313 w 12207421"/>
              <a:gd name="connsiteY32894" fmla="*/ 450032 h 6933129"/>
              <a:gd name="connsiteX32895" fmla="*/ 11864669 w 12207421"/>
              <a:gd name="connsiteY32895" fmla="*/ 452853 h 6933129"/>
              <a:gd name="connsiteX32896" fmla="*/ 11860436 w 12207421"/>
              <a:gd name="connsiteY32896" fmla="*/ 451442 h 6933129"/>
              <a:gd name="connsiteX32897" fmla="*/ 11816699 w 12207421"/>
              <a:gd name="connsiteY32897" fmla="*/ 415465 h 6933129"/>
              <a:gd name="connsiteX32898" fmla="*/ 11787776 w 12207421"/>
              <a:gd name="connsiteY32898" fmla="*/ 457791 h 6933129"/>
              <a:gd name="connsiteX32899" fmla="*/ 11781427 w 12207421"/>
              <a:gd name="connsiteY32899" fmla="*/ 461318 h 6933129"/>
              <a:gd name="connsiteX32900" fmla="*/ 11777900 w 12207421"/>
              <a:gd name="connsiteY32900" fmla="*/ 460612 h 6933129"/>
              <a:gd name="connsiteX32901" fmla="*/ 11776489 w 12207421"/>
              <a:gd name="connsiteY32901" fmla="*/ 449325 h 6933129"/>
              <a:gd name="connsiteX32902" fmla="*/ 11806823 w 12207421"/>
              <a:gd name="connsiteY32902" fmla="*/ 405588 h 6933129"/>
              <a:gd name="connsiteX32903" fmla="*/ 11780722 w 12207421"/>
              <a:gd name="connsiteY32903" fmla="*/ 384426 h 6933129"/>
              <a:gd name="connsiteX32904" fmla="*/ 11780016 w 12207421"/>
              <a:gd name="connsiteY32904" fmla="*/ 374550 h 6933129"/>
              <a:gd name="connsiteX32905" fmla="*/ 11789892 w 12207421"/>
              <a:gd name="connsiteY32905" fmla="*/ 373845 h 6933129"/>
              <a:gd name="connsiteX32906" fmla="*/ 11815994 w 12207421"/>
              <a:gd name="connsiteY32906" fmla="*/ 395006 h 6933129"/>
              <a:gd name="connsiteX32907" fmla="*/ 11861847 w 12207421"/>
              <a:gd name="connsiteY32907" fmla="*/ 350564 h 6933129"/>
              <a:gd name="connsiteX32908" fmla="*/ 608559 w 12207421"/>
              <a:gd name="connsiteY32908" fmla="*/ 350031 h 6933129"/>
              <a:gd name="connsiteX32909" fmla="*/ 623462 w 12207421"/>
              <a:gd name="connsiteY32909" fmla="*/ 359290 h 6933129"/>
              <a:gd name="connsiteX32910" fmla="*/ 624873 w 12207421"/>
              <a:gd name="connsiteY32910" fmla="*/ 406554 h 6933129"/>
              <a:gd name="connsiteX32911" fmla="*/ 612174 w 12207421"/>
              <a:gd name="connsiteY32911" fmla="*/ 421368 h 6933129"/>
              <a:gd name="connsiteX32912" fmla="*/ 650974 w 12207421"/>
              <a:gd name="connsiteY32912" fmla="*/ 418546 h 6933129"/>
              <a:gd name="connsiteX32913" fmla="*/ 658734 w 12207421"/>
              <a:gd name="connsiteY32913" fmla="*/ 424895 h 6933129"/>
              <a:gd name="connsiteX32914" fmla="*/ 652385 w 12207421"/>
              <a:gd name="connsiteY32914" fmla="*/ 432655 h 6933129"/>
              <a:gd name="connsiteX32915" fmla="*/ 588895 w 12207421"/>
              <a:gd name="connsiteY32915" fmla="*/ 436888 h 6933129"/>
              <a:gd name="connsiteX32916" fmla="*/ 588189 w 12207421"/>
              <a:gd name="connsiteY32916" fmla="*/ 436888 h 6933129"/>
              <a:gd name="connsiteX32917" fmla="*/ 581840 w 12207421"/>
              <a:gd name="connsiteY32917" fmla="*/ 431950 h 6933129"/>
              <a:gd name="connsiteX32918" fmla="*/ 584662 w 12207421"/>
              <a:gd name="connsiteY32918" fmla="*/ 423484 h 6933129"/>
              <a:gd name="connsiteX32919" fmla="*/ 612880 w 12207421"/>
              <a:gd name="connsiteY32919" fmla="*/ 399499 h 6933129"/>
              <a:gd name="connsiteX32920" fmla="*/ 612880 w 12207421"/>
              <a:gd name="connsiteY32920" fmla="*/ 369166 h 6933129"/>
              <a:gd name="connsiteX32921" fmla="*/ 595244 w 12207421"/>
              <a:gd name="connsiteY32921" fmla="*/ 364228 h 6933129"/>
              <a:gd name="connsiteX32922" fmla="*/ 583957 w 12207421"/>
              <a:gd name="connsiteY32922" fmla="*/ 378337 h 6933129"/>
              <a:gd name="connsiteX32923" fmla="*/ 576198 w 12207421"/>
              <a:gd name="connsiteY32923" fmla="*/ 384686 h 6933129"/>
              <a:gd name="connsiteX32924" fmla="*/ 569848 w 12207421"/>
              <a:gd name="connsiteY32924" fmla="*/ 376925 h 6933129"/>
              <a:gd name="connsiteX32925" fmla="*/ 591011 w 12207421"/>
              <a:gd name="connsiteY32925" fmla="*/ 350825 h 6933129"/>
              <a:gd name="connsiteX32926" fmla="*/ 608559 w 12207421"/>
              <a:gd name="connsiteY32926" fmla="*/ 350031 h 6933129"/>
              <a:gd name="connsiteX32927" fmla="*/ 11969781 w 12207421"/>
              <a:gd name="connsiteY32927" fmla="*/ 349859 h 6933129"/>
              <a:gd name="connsiteX32928" fmla="*/ 11977541 w 12207421"/>
              <a:gd name="connsiteY32928" fmla="*/ 356209 h 6933129"/>
              <a:gd name="connsiteX32929" fmla="*/ 11988828 w 12207421"/>
              <a:gd name="connsiteY32929" fmla="*/ 447915 h 6933129"/>
              <a:gd name="connsiteX32930" fmla="*/ 11982479 w 12207421"/>
              <a:gd name="connsiteY32930" fmla="*/ 455675 h 6933129"/>
              <a:gd name="connsiteX32931" fmla="*/ 11981773 w 12207421"/>
              <a:gd name="connsiteY32931" fmla="*/ 455675 h 6933129"/>
              <a:gd name="connsiteX32932" fmla="*/ 11974719 w 12207421"/>
              <a:gd name="connsiteY32932" fmla="*/ 449327 h 6933129"/>
              <a:gd name="connsiteX32933" fmla="*/ 11963432 w 12207421"/>
              <a:gd name="connsiteY32933" fmla="*/ 357620 h 6933129"/>
              <a:gd name="connsiteX32934" fmla="*/ 11969781 w 12207421"/>
              <a:gd name="connsiteY32934" fmla="*/ 349859 h 6933129"/>
              <a:gd name="connsiteX32935" fmla="*/ 1312685 w 12207421"/>
              <a:gd name="connsiteY32935" fmla="*/ 345182 h 6933129"/>
              <a:gd name="connsiteX32936" fmla="*/ 1322562 w 12207421"/>
              <a:gd name="connsiteY32936" fmla="*/ 346593 h 6933129"/>
              <a:gd name="connsiteX32937" fmla="*/ 1321151 w 12207421"/>
              <a:gd name="connsiteY32937" fmla="*/ 356469 h 6933129"/>
              <a:gd name="connsiteX32938" fmla="*/ 1276707 w 12207421"/>
              <a:gd name="connsiteY32938" fmla="*/ 398796 h 6933129"/>
              <a:gd name="connsiteX32939" fmla="*/ 1320445 w 12207421"/>
              <a:gd name="connsiteY32939" fmla="*/ 434773 h 6933129"/>
              <a:gd name="connsiteX32940" fmla="*/ 1321151 w 12207421"/>
              <a:gd name="connsiteY32940" fmla="*/ 444650 h 6933129"/>
              <a:gd name="connsiteX32941" fmla="*/ 1315507 w 12207421"/>
              <a:gd name="connsiteY32941" fmla="*/ 447471 h 6933129"/>
              <a:gd name="connsiteX32942" fmla="*/ 1311274 w 12207421"/>
              <a:gd name="connsiteY32942" fmla="*/ 446060 h 6933129"/>
              <a:gd name="connsiteX32943" fmla="*/ 1267535 w 12207421"/>
              <a:gd name="connsiteY32943" fmla="*/ 410083 h 6933129"/>
              <a:gd name="connsiteX32944" fmla="*/ 1238612 w 12207421"/>
              <a:gd name="connsiteY32944" fmla="*/ 452409 h 6933129"/>
              <a:gd name="connsiteX32945" fmla="*/ 1232263 w 12207421"/>
              <a:gd name="connsiteY32945" fmla="*/ 455937 h 6933129"/>
              <a:gd name="connsiteX32946" fmla="*/ 1228736 w 12207421"/>
              <a:gd name="connsiteY32946" fmla="*/ 455231 h 6933129"/>
              <a:gd name="connsiteX32947" fmla="*/ 1227325 w 12207421"/>
              <a:gd name="connsiteY32947" fmla="*/ 443944 h 6933129"/>
              <a:gd name="connsiteX32948" fmla="*/ 1257660 w 12207421"/>
              <a:gd name="connsiteY32948" fmla="*/ 400207 h 6933129"/>
              <a:gd name="connsiteX32949" fmla="*/ 1231557 w 12207421"/>
              <a:gd name="connsiteY32949" fmla="*/ 379044 h 6933129"/>
              <a:gd name="connsiteX32950" fmla="*/ 1230852 w 12207421"/>
              <a:gd name="connsiteY32950" fmla="*/ 369167 h 6933129"/>
              <a:gd name="connsiteX32951" fmla="*/ 1240727 w 12207421"/>
              <a:gd name="connsiteY32951" fmla="*/ 368462 h 6933129"/>
              <a:gd name="connsiteX32952" fmla="*/ 1266831 w 12207421"/>
              <a:gd name="connsiteY32952" fmla="*/ 389625 h 6933129"/>
              <a:gd name="connsiteX32953" fmla="*/ 1312685 w 12207421"/>
              <a:gd name="connsiteY32953" fmla="*/ 345182 h 6933129"/>
              <a:gd name="connsiteX32954" fmla="*/ 4632452 w 12207421"/>
              <a:gd name="connsiteY32954" fmla="*/ 345166 h 6933129"/>
              <a:gd name="connsiteX32955" fmla="*/ 4639507 w 12207421"/>
              <a:gd name="connsiteY32955" fmla="*/ 352221 h 6933129"/>
              <a:gd name="connsiteX32956" fmla="*/ 4639507 w 12207421"/>
              <a:gd name="connsiteY32956" fmla="*/ 379733 h 6933129"/>
              <a:gd name="connsiteX32957" fmla="*/ 4632452 w 12207421"/>
              <a:gd name="connsiteY32957" fmla="*/ 386788 h 6933129"/>
              <a:gd name="connsiteX32958" fmla="*/ 4625398 w 12207421"/>
              <a:gd name="connsiteY32958" fmla="*/ 379733 h 6933129"/>
              <a:gd name="connsiteX32959" fmla="*/ 4625398 w 12207421"/>
              <a:gd name="connsiteY32959" fmla="*/ 352221 h 6933129"/>
              <a:gd name="connsiteX32960" fmla="*/ 4632452 w 12207421"/>
              <a:gd name="connsiteY32960" fmla="*/ 345166 h 6933129"/>
              <a:gd name="connsiteX32961" fmla="*/ 1420622 w 12207421"/>
              <a:gd name="connsiteY32961" fmla="*/ 344478 h 6933129"/>
              <a:gd name="connsiteX32962" fmla="*/ 1428382 w 12207421"/>
              <a:gd name="connsiteY32962" fmla="*/ 350826 h 6933129"/>
              <a:gd name="connsiteX32963" fmla="*/ 1439670 w 12207421"/>
              <a:gd name="connsiteY32963" fmla="*/ 442534 h 6933129"/>
              <a:gd name="connsiteX32964" fmla="*/ 1433321 w 12207421"/>
              <a:gd name="connsiteY32964" fmla="*/ 450294 h 6933129"/>
              <a:gd name="connsiteX32965" fmla="*/ 1432615 w 12207421"/>
              <a:gd name="connsiteY32965" fmla="*/ 450294 h 6933129"/>
              <a:gd name="connsiteX32966" fmla="*/ 1425559 w 12207421"/>
              <a:gd name="connsiteY32966" fmla="*/ 443945 h 6933129"/>
              <a:gd name="connsiteX32967" fmla="*/ 1414273 w 12207421"/>
              <a:gd name="connsiteY32967" fmla="*/ 352237 h 6933129"/>
              <a:gd name="connsiteX32968" fmla="*/ 1420622 w 12207421"/>
              <a:gd name="connsiteY32968" fmla="*/ 344478 h 6933129"/>
              <a:gd name="connsiteX32969" fmla="*/ 12087589 w 12207421"/>
              <a:gd name="connsiteY32969" fmla="*/ 344215 h 6933129"/>
              <a:gd name="connsiteX32970" fmla="*/ 12097465 w 12207421"/>
              <a:gd name="connsiteY32970" fmla="*/ 344215 h 6933129"/>
              <a:gd name="connsiteX32971" fmla="*/ 12126388 w 12207421"/>
              <a:gd name="connsiteY32971" fmla="*/ 372434 h 6933129"/>
              <a:gd name="connsiteX32972" fmla="*/ 12148257 w 12207421"/>
              <a:gd name="connsiteY32972" fmla="*/ 346331 h 6933129"/>
              <a:gd name="connsiteX32973" fmla="*/ 12158133 w 12207421"/>
              <a:gd name="connsiteY32973" fmla="*/ 346331 h 6933129"/>
              <a:gd name="connsiteX32974" fmla="*/ 12158133 w 12207421"/>
              <a:gd name="connsiteY32974" fmla="*/ 356209 h 6933129"/>
              <a:gd name="connsiteX32975" fmla="*/ 12136970 w 12207421"/>
              <a:gd name="connsiteY32975" fmla="*/ 382309 h 6933129"/>
              <a:gd name="connsiteX32976" fmla="*/ 12166599 w 12207421"/>
              <a:gd name="connsiteY32976" fmla="*/ 410528 h 6933129"/>
              <a:gd name="connsiteX32977" fmla="*/ 12166599 w 12207421"/>
              <a:gd name="connsiteY32977" fmla="*/ 420403 h 6933129"/>
              <a:gd name="connsiteX32978" fmla="*/ 12161660 w 12207421"/>
              <a:gd name="connsiteY32978" fmla="*/ 422519 h 6933129"/>
              <a:gd name="connsiteX32979" fmla="*/ 12156722 w 12207421"/>
              <a:gd name="connsiteY32979" fmla="*/ 420403 h 6933129"/>
              <a:gd name="connsiteX32980" fmla="*/ 12129916 w 12207421"/>
              <a:gd name="connsiteY32980" fmla="*/ 394301 h 6933129"/>
              <a:gd name="connsiteX32981" fmla="*/ 12113690 w 12207421"/>
              <a:gd name="connsiteY32981" fmla="*/ 431690 h 6933129"/>
              <a:gd name="connsiteX32982" fmla="*/ 12106636 w 12207421"/>
              <a:gd name="connsiteY32982" fmla="*/ 436629 h 6933129"/>
              <a:gd name="connsiteX32983" fmla="*/ 12104520 w 12207421"/>
              <a:gd name="connsiteY32983" fmla="*/ 436629 h 6933129"/>
              <a:gd name="connsiteX32984" fmla="*/ 12099582 w 12207421"/>
              <a:gd name="connsiteY32984" fmla="*/ 428164 h 6933129"/>
              <a:gd name="connsiteX32985" fmla="*/ 12118628 w 12207421"/>
              <a:gd name="connsiteY32985" fmla="*/ 384425 h 6933129"/>
              <a:gd name="connsiteX32986" fmla="*/ 12087589 w 12207421"/>
              <a:gd name="connsiteY32986" fmla="*/ 354091 h 6933129"/>
              <a:gd name="connsiteX32987" fmla="*/ 12087589 w 12207421"/>
              <a:gd name="connsiteY32987" fmla="*/ 344215 h 6933129"/>
              <a:gd name="connsiteX32988" fmla="*/ 9947617 w 12207421"/>
              <a:gd name="connsiteY32988" fmla="*/ 342950 h 6933129"/>
              <a:gd name="connsiteX32989" fmla="*/ 9956083 w 12207421"/>
              <a:gd name="connsiteY32989" fmla="*/ 348593 h 6933129"/>
              <a:gd name="connsiteX32990" fmla="*/ 9958904 w 12207421"/>
              <a:gd name="connsiteY32990" fmla="*/ 362702 h 6933129"/>
              <a:gd name="connsiteX32991" fmla="*/ 9953261 w 12207421"/>
              <a:gd name="connsiteY32991" fmla="*/ 371167 h 6933129"/>
              <a:gd name="connsiteX32992" fmla="*/ 9951850 w 12207421"/>
              <a:gd name="connsiteY32992" fmla="*/ 371167 h 6933129"/>
              <a:gd name="connsiteX32993" fmla="*/ 9944795 w 12207421"/>
              <a:gd name="connsiteY32993" fmla="*/ 365524 h 6933129"/>
              <a:gd name="connsiteX32994" fmla="*/ 9941974 w 12207421"/>
              <a:gd name="connsiteY32994" fmla="*/ 351415 h 6933129"/>
              <a:gd name="connsiteX32995" fmla="*/ 9947617 w 12207421"/>
              <a:gd name="connsiteY32995" fmla="*/ 342950 h 6933129"/>
              <a:gd name="connsiteX32996" fmla="*/ 2921052 w 12207421"/>
              <a:gd name="connsiteY32996" fmla="*/ 341645 h 6933129"/>
              <a:gd name="connsiteX32997" fmla="*/ 3385233 w 12207421"/>
              <a:gd name="connsiteY32997" fmla="*/ 350111 h 6933129"/>
              <a:gd name="connsiteX32998" fmla="*/ 3392287 w 12207421"/>
              <a:gd name="connsiteY32998" fmla="*/ 357166 h 6933129"/>
              <a:gd name="connsiteX32999" fmla="*/ 3385233 w 12207421"/>
              <a:gd name="connsiteY32999" fmla="*/ 364220 h 6933129"/>
              <a:gd name="connsiteX33000" fmla="*/ 2921052 w 12207421"/>
              <a:gd name="connsiteY33000" fmla="*/ 355755 h 6933129"/>
              <a:gd name="connsiteX33001" fmla="*/ 2913998 w 12207421"/>
              <a:gd name="connsiteY33001" fmla="*/ 348700 h 6933129"/>
              <a:gd name="connsiteX33002" fmla="*/ 2921052 w 12207421"/>
              <a:gd name="connsiteY33002" fmla="*/ 341645 h 6933129"/>
              <a:gd name="connsiteX33003" fmla="*/ 7051128 w 12207421"/>
              <a:gd name="connsiteY33003" fmla="*/ 340849 h 6933129"/>
              <a:gd name="connsiteX33004" fmla="*/ 7056066 w 12207421"/>
              <a:gd name="connsiteY33004" fmla="*/ 349314 h 6933129"/>
              <a:gd name="connsiteX33005" fmla="*/ 7049012 w 12207421"/>
              <a:gd name="connsiteY33005" fmla="*/ 376827 h 6933129"/>
              <a:gd name="connsiteX33006" fmla="*/ 7041956 w 12207421"/>
              <a:gd name="connsiteY33006" fmla="*/ 382471 h 6933129"/>
              <a:gd name="connsiteX33007" fmla="*/ 7040545 w 12207421"/>
              <a:gd name="connsiteY33007" fmla="*/ 382471 h 6933129"/>
              <a:gd name="connsiteX33008" fmla="*/ 7035607 w 12207421"/>
              <a:gd name="connsiteY33008" fmla="*/ 373300 h 6933129"/>
              <a:gd name="connsiteX33009" fmla="*/ 7042661 w 12207421"/>
              <a:gd name="connsiteY33009" fmla="*/ 345787 h 6933129"/>
              <a:gd name="connsiteX33010" fmla="*/ 7051128 w 12207421"/>
              <a:gd name="connsiteY33010" fmla="*/ 340849 h 6933129"/>
              <a:gd name="connsiteX33011" fmla="*/ 3792273 w 12207421"/>
              <a:gd name="connsiteY33011" fmla="*/ 339534 h 6933129"/>
              <a:gd name="connsiteX33012" fmla="*/ 3799328 w 12207421"/>
              <a:gd name="connsiteY33012" fmla="*/ 346589 h 6933129"/>
              <a:gd name="connsiteX33013" fmla="*/ 3802855 w 12207421"/>
              <a:gd name="connsiteY33013" fmla="*/ 419248 h 6933129"/>
              <a:gd name="connsiteX33014" fmla="*/ 3795800 w 12207421"/>
              <a:gd name="connsiteY33014" fmla="*/ 426302 h 6933129"/>
              <a:gd name="connsiteX33015" fmla="*/ 3788745 w 12207421"/>
              <a:gd name="connsiteY33015" fmla="*/ 419248 h 6933129"/>
              <a:gd name="connsiteX33016" fmla="*/ 3785218 w 12207421"/>
              <a:gd name="connsiteY33016" fmla="*/ 346589 h 6933129"/>
              <a:gd name="connsiteX33017" fmla="*/ 3792273 w 12207421"/>
              <a:gd name="connsiteY33017" fmla="*/ 339534 h 6933129"/>
              <a:gd name="connsiteX33018" fmla="*/ 4617639 w 12207421"/>
              <a:gd name="connsiteY33018" fmla="*/ 339524 h 6933129"/>
              <a:gd name="connsiteX33019" fmla="*/ 4564731 w 12207421"/>
              <a:gd name="connsiteY33019" fmla="*/ 347284 h 6933129"/>
              <a:gd name="connsiteX33020" fmla="*/ 4498418 w 12207421"/>
              <a:gd name="connsiteY33020" fmla="*/ 387494 h 6933129"/>
              <a:gd name="connsiteX33021" fmla="*/ 4599298 w 12207421"/>
              <a:gd name="connsiteY33021" fmla="*/ 448162 h 6933129"/>
              <a:gd name="connsiteX33022" fmla="*/ 4758727 w 12207421"/>
              <a:gd name="connsiteY33022" fmla="*/ 400192 h 6933129"/>
              <a:gd name="connsiteX33023" fmla="*/ 4724161 w 12207421"/>
              <a:gd name="connsiteY33023" fmla="*/ 371974 h 6933129"/>
              <a:gd name="connsiteX33024" fmla="*/ 4617639 w 12207421"/>
              <a:gd name="connsiteY33024" fmla="*/ 339524 h 6933129"/>
              <a:gd name="connsiteX33025" fmla="*/ 1538434 w 12207421"/>
              <a:gd name="connsiteY33025" fmla="*/ 338833 h 6933129"/>
              <a:gd name="connsiteX33026" fmla="*/ 1548310 w 12207421"/>
              <a:gd name="connsiteY33026" fmla="*/ 338833 h 6933129"/>
              <a:gd name="connsiteX33027" fmla="*/ 1577233 w 12207421"/>
              <a:gd name="connsiteY33027" fmla="*/ 367052 h 6933129"/>
              <a:gd name="connsiteX33028" fmla="*/ 1599103 w 12207421"/>
              <a:gd name="connsiteY33028" fmla="*/ 340949 h 6933129"/>
              <a:gd name="connsiteX33029" fmla="*/ 1608979 w 12207421"/>
              <a:gd name="connsiteY33029" fmla="*/ 340949 h 6933129"/>
              <a:gd name="connsiteX33030" fmla="*/ 1608979 w 12207421"/>
              <a:gd name="connsiteY33030" fmla="*/ 350826 h 6933129"/>
              <a:gd name="connsiteX33031" fmla="*/ 1587816 w 12207421"/>
              <a:gd name="connsiteY33031" fmla="*/ 376928 h 6933129"/>
              <a:gd name="connsiteX33032" fmla="*/ 1617445 w 12207421"/>
              <a:gd name="connsiteY33032" fmla="*/ 405146 h 6933129"/>
              <a:gd name="connsiteX33033" fmla="*/ 1617445 w 12207421"/>
              <a:gd name="connsiteY33033" fmla="*/ 415022 h 6933129"/>
              <a:gd name="connsiteX33034" fmla="*/ 1612506 w 12207421"/>
              <a:gd name="connsiteY33034" fmla="*/ 417138 h 6933129"/>
              <a:gd name="connsiteX33035" fmla="*/ 1607568 w 12207421"/>
              <a:gd name="connsiteY33035" fmla="*/ 415022 h 6933129"/>
              <a:gd name="connsiteX33036" fmla="*/ 1580762 w 12207421"/>
              <a:gd name="connsiteY33036" fmla="*/ 388920 h 6933129"/>
              <a:gd name="connsiteX33037" fmla="*/ 1564535 w 12207421"/>
              <a:gd name="connsiteY33037" fmla="*/ 426309 h 6933129"/>
              <a:gd name="connsiteX33038" fmla="*/ 1557481 w 12207421"/>
              <a:gd name="connsiteY33038" fmla="*/ 431247 h 6933129"/>
              <a:gd name="connsiteX33039" fmla="*/ 1555365 w 12207421"/>
              <a:gd name="connsiteY33039" fmla="*/ 431247 h 6933129"/>
              <a:gd name="connsiteX33040" fmla="*/ 1550427 w 12207421"/>
              <a:gd name="connsiteY33040" fmla="*/ 422782 h 6933129"/>
              <a:gd name="connsiteX33041" fmla="*/ 1569473 w 12207421"/>
              <a:gd name="connsiteY33041" fmla="*/ 379044 h 6933129"/>
              <a:gd name="connsiteX33042" fmla="*/ 1538434 w 12207421"/>
              <a:gd name="connsiteY33042" fmla="*/ 348710 h 6933129"/>
              <a:gd name="connsiteX33043" fmla="*/ 1538434 w 12207421"/>
              <a:gd name="connsiteY33043" fmla="*/ 338833 h 6933129"/>
              <a:gd name="connsiteX33044" fmla="*/ 4125946 w 12207421"/>
              <a:gd name="connsiteY33044" fmla="*/ 336712 h 6933129"/>
              <a:gd name="connsiteX33045" fmla="*/ 4087852 w 12207421"/>
              <a:gd name="connsiteY33045" fmla="*/ 376921 h 6933129"/>
              <a:gd name="connsiteX33046" fmla="*/ 4129473 w 12207421"/>
              <a:gd name="connsiteY33046" fmla="*/ 374099 h 6933129"/>
              <a:gd name="connsiteX33047" fmla="*/ 11739807 w 12207421"/>
              <a:gd name="connsiteY33047" fmla="*/ 334339 h 6933129"/>
              <a:gd name="connsiteX33048" fmla="*/ 11744745 w 12207421"/>
              <a:gd name="connsiteY33048" fmla="*/ 342805 h 6933129"/>
              <a:gd name="connsiteX33049" fmla="*/ 11768731 w 12207421"/>
              <a:gd name="connsiteY33049" fmla="*/ 912097 h 6933129"/>
              <a:gd name="connsiteX33050" fmla="*/ 11764498 w 12207421"/>
              <a:gd name="connsiteY33050" fmla="*/ 921268 h 6933129"/>
              <a:gd name="connsiteX33051" fmla="*/ 11762382 w 12207421"/>
              <a:gd name="connsiteY33051" fmla="*/ 921975 h 6933129"/>
              <a:gd name="connsiteX33052" fmla="*/ 11756033 w 12207421"/>
              <a:gd name="connsiteY33052" fmla="*/ 917035 h 6933129"/>
              <a:gd name="connsiteX33053" fmla="*/ 11731341 w 12207421"/>
              <a:gd name="connsiteY33053" fmla="*/ 339277 h 6933129"/>
              <a:gd name="connsiteX33054" fmla="*/ 11739807 w 12207421"/>
              <a:gd name="connsiteY33054" fmla="*/ 334339 h 6933129"/>
              <a:gd name="connsiteX33055" fmla="*/ 9806528 w 12207421"/>
              <a:gd name="connsiteY33055" fmla="*/ 332369 h 6933129"/>
              <a:gd name="connsiteX33056" fmla="*/ 9762791 w 12207421"/>
              <a:gd name="connsiteY33056" fmla="*/ 493209 h 6933129"/>
              <a:gd name="connsiteX33057" fmla="*/ 9966665 w 12207421"/>
              <a:gd name="connsiteY33057" fmla="*/ 625128 h 6933129"/>
              <a:gd name="connsiteX33058" fmla="*/ 10108458 w 12207421"/>
              <a:gd name="connsiteY33058" fmla="*/ 484744 h 6933129"/>
              <a:gd name="connsiteX33059" fmla="*/ 10085884 w 12207421"/>
              <a:gd name="connsiteY33059" fmla="*/ 345772 h 6933129"/>
              <a:gd name="connsiteX33060" fmla="*/ 9949734 w 12207421"/>
              <a:gd name="connsiteY33060" fmla="*/ 400797 h 6933129"/>
              <a:gd name="connsiteX33061" fmla="*/ 9914462 w 12207421"/>
              <a:gd name="connsiteY33061" fmla="*/ 397269 h 6933129"/>
              <a:gd name="connsiteX33062" fmla="*/ 9806528 w 12207421"/>
              <a:gd name="connsiteY33062" fmla="*/ 332369 h 6933129"/>
              <a:gd name="connsiteX33063" fmla="*/ 1190641 w 12207421"/>
              <a:gd name="connsiteY33063" fmla="*/ 328957 h 6933129"/>
              <a:gd name="connsiteX33064" fmla="*/ 1195579 w 12207421"/>
              <a:gd name="connsiteY33064" fmla="*/ 337422 h 6933129"/>
              <a:gd name="connsiteX33065" fmla="*/ 1219566 w 12207421"/>
              <a:gd name="connsiteY33065" fmla="*/ 906719 h 6933129"/>
              <a:gd name="connsiteX33066" fmla="*/ 1215333 w 12207421"/>
              <a:gd name="connsiteY33066" fmla="*/ 915891 h 6933129"/>
              <a:gd name="connsiteX33067" fmla="*/ 1213217 w 12207421"/>
              <a:gd name="connsiteY33067" fmla="*/ 916596 h 6933129"/>
              <a:gd name="connsiteX33068" fmla="*/ 1206868 w 12207421"/>
              <a:gd name="connsiteY33068" fmla="*/ 911657 h 6933129"/>
              <a:gd name="connsiteX33069" fmla="*/ 1182175 w 12207421"/>
              <a:gd name="connsiteY33069" fmla="*/ 333895 h 6933129"/>
              <a:gd name="connsiteX33070" fmla="*/ 1190641 w 12207421"/>
              <a:gd name="connsiteY33070" fmla="*/ 328957 h 6933129"/>
              <a:gd name="connsiteX33071" fmla="*/ 1798749 w 12207421"/>
              <a:gd name="connsiteY33071" fmla="*/ 326135 h 6933129"/>
              <a:gd name="connsiteX33072" fmla="*/ 1805805 w 12207421"/>
              <a:gd name="connsiteY33072" fmla="*/ 333189 h 6933129"/>
              <a:gd name="connsiteX33073" fmla="*/ 1810037 w 12207421"/>
              <a:gd name="connsiteY33073" fmla="*/ 420664 h 6933129"/>
              <a:gd name="connsiteX33074" fmla="*/ 1802982 w 12207421"/>
              <a:gd name="connsiteY33074" fmla="*/ 427718 h 6933129"/>
              <a:gd name="connsiteX33075" fmla="*/ 1795927 w 12207421"/>
              <a:gd name="connsiteY33075" fmla="*/ 420664 h 6933129"/>
              <a:gd name="connsiteX33076" fmla="*/ 1791695 w 12207421"/>
              <a:gd name="connsiteY33076" fmla="*/ 333189 h 6933129"/>
              <a:gd name="connsiteX33077" fmla="*/ 1798749 w 12207421"/>
              <a:gd name="connsiteY33077" fmla="*/ 326135 h 6933129"/>
              <a:gd name="connsiteX33078" fmla="*/ 3838831 w 12207421"/>
              <a:gd name="connsiteY33078" fmla="*/ 324720 h 6933129"/>
              <a:gd name="connsiteX33079" fmla="*/ 3868460 w 12207421"/>
              <a:gd name="connsiteY33079" fmla="*/ 344472 h 6933129"/>
              <a:gd name="connsiteX33080" fmla="*/ 3863522 w 12207421"/>
              <a:gd name="connsiteY33080" fmla="*/ 388209 h 6933129"/>
              <a:gd name="connsiteX33081" fmla="*/ 3854351 w 12207421"/>
              <a:gd name="connsiteY33081" fmla="*/ 400907 h 6933129"/>
              <a:gd name="connsiteX33082" fmla="*/ 3906554 w 12207421"/>
              <a:gd name="connsiteY33082" fmla="*/ 388209 h 6933129"/>
              <a:gd name="connsiteX33083" fmla="*/ 3915019 w 12207421"/>
              <a:gd name="connsiteY33083" fmla="*/ 393147 h 6933129"/>
              <a:gd name="connsiteX33084" fmla="*/ 3910081 w 12207421"/>
              <a:gd name="connsiteY33084" fmla="*/ 401612 h 6933129"/>
              <a:gd name="connsiteX33085" fmla="*/ 3833188 w 12207421"/>
              <a:gd name="connsiteY33085" fmla="*/ 419953 h 6933129"/>
              <a:gd name="connsiteX33086" fmla="*/ 3831777 w 12207421"/>
              <a:gd name="connsiteY33086" fmla="*/ 419953 h 6933129"/>
              <a:gd name="connsiteX33087" fmla="*/ 3825428 w 12207421"/>
              <a:gd name="connsiteY33087" fmla="*/ 416426 h 6933129"/>
              <a:gd name="connsiteX33088" fmla="*/ 3826839 w 12207421"/>
              <a:gd name="connsiteY33088" fmla="*/ 407961 h 6933129"/>
              <a:gd name="connsiteX33089" fmla="*/ 3851530 w 12207421"/>
              <a:gd name="connsiteY33089" fmla="*/ 382565 h 6933129"/>
              <a:gd name="connsiteX33090" fmla="*/ 3855762 w 12207421"/>
              <a:gd name="connsiteY33090" fmla="*/ 350821 h 6933129"/>
              <a:gd name="connsiteX33091" fmla="*/ 3840948 w 12207421"/>
              <a:gd name="connsiteY33091" fmla="*/ 339534 h 6933129"/>
              <a:gd name="connsiteX33092" fmla="*/ 3834599 w 12207421"/>
              <a:gd name="connsiteY33092" fmla="*/ 344472 h 6933129"/>
              <a:gd name="connsiteX33093" fmla="*/ 3834599 w 12207421"/>
              <a:gd name="connsiteY33093" fmla="*/ 349410 h 6933129"/>
              <a:gd name="connsiteX33094" fmla="*/ 3832483 w 12207421"/>
              <a:gd name="connsiteY33094" fmla="*/ 359286 h 6933129"/>
              <a:gd name="connsiteX33095" fmla="*/ 3822606 w 12207421"/>
              <a:gd name="connsiteY33095" fmla="*/ 357170 h 6933129"/>
              <a:gd name="connsiteX33096" fmla="*/ 3821195 w 12207421"/>
              <a:gd name="connsiteY33096" fmla="*/ 338123 h 6933129"/>
              <a:gd name="connsiteX33097" fmla="*/ 3838831 w 12207421"/>
              <a:gd name="connsiteY33097" fmla="*/ 324720 h 6933129"/>
              <a:gd name="connsiteX33098" fmla="*/ 2756684 w 12207421"/>
              <a:gd name="connsiteY33098" fmla="*/ 324716 h 6933129"/>
              <a:gd name="connsiteX33099" fmla="*/ 2804654 w 12207421"/>
              <a:gd name="connsiteY33099" fmla="*/ 328243 h 6933129"/>
              <a:gd name="connsiteX33100" fmla="*/ 2811003 w 12207421"/>
              <a:gd name="connsiteY33100" fmla="*/ 336003 h 6933129"/>
              <a:gd name="connsiteX33101" fmla="*/ 2803948 w 12207421"/>
              <a:gd name="connsiteY33101" fmla="*/ 342352 h 6933129"/>
              <a:gd name="connsiteX33102" fmla="*/ 2803243 w 12207421"/>
              <a:gd name="connsiteY33102" fmla="*/ 342352 h 6933129"/>
              <a:gd name="connsiteX33103" fmla="*/ 2755273 w 12207421"/>
              <a:gd name="connsiteY33103" fmla="*/ 338825 h 6933129"/>
              <a:gd name="connsiteX33104" fmla="*/ 2748924 w 12207421"/>
              <a:gd name="connsiteY33104" fmla="*/ 331065 h 6933129"/>
              <a:gd name="connsiteX33105" fmla="*/ 2756684 w 12207421"/>
              <a:gd name="connsiteY33105" fmla="*/ 324716 h 6933129"/>
              <a:gd name="connsiteX33106" fmla="*/ 8418926 w 12207421"/>
              <a:gd name="connsiteY33106" fmla="*/ 324614 h 6933129"/>
              <a:gd name="connsiteX33107" fmla="*/ 8436562 w 12207421"/>
              <a:gd name="connsiteY33107" fmla="*/ 328847 h 6933129"/>
              <a:gd name="connsiteX33108" fmla="*/ 8448554 w 12207421"/>
              <a:gd name="connsiteY33108" fmla="*/ 352126 h 6933129"/>
              <a:gd name="connsiteX33109" fmla="*/ 8443616 w 12207421"/>
              <a:gd name="connsiteY33109" fmla="*/ 374700 h 6933129"/>
              <a:gd name="connsiteX33110" fmla="*/ 8478183 w 12207421"/>
              <a:gd name="connsiteY33110" fmla="*/ 371878 h 6933129"/>
              <a:gd name="connsiteX33111" fmla="*/ 8484531 w 12207421"/>
              <a:gd name="connsiteY33111" fmla="*/ 375406 h 6933129"/>
              <a:gd name="connsiteX33112" fmla="*/ 8484531 w 12207421"/>
              <a:gd name="connsiteY33112" fmla="*/ 383166 h 6933129"/>
              <a:gd name="connsiteX33113" fmla="*/ 8453492 w 12207421"/>
              <a:gd name="connsiteY33113" fmla="*/ 431136 h 6933129"/>
              <a:gd name="connsiteX33114" fmla="*/ 8443616 w 12207421"/>
              <a:gd name="connsiteY33114" fmla="*/ 433252 h 6933129"/>
              <a:gd name="connsiteX33115" fmla="*/ 8441500 w 12207421"/>
              <a:gd name="connsiteY33115" fmla="*/ 423376 h 6933129"/>
              <a:gd name="connsiteX33116" fmla="*/ 8464779 w 12207421"/>
              <a:gd name="connsiteY33116" fmla="*/ 386693 h 6933129"/>
              <a:gd name="connsiteX33117" fmla="*/ 8432329 w 12207421"/>
              <a:gd name="connsiteY33117" fmla="*/ 389514 h 6933129"/>
              <a:gd name="connsiteX33118" fmla="*/ 8425980 w 12207421"/>
              <a:gd name="connsiteY33118" fmla="*/ 385987 h 6933129"/>
              <a:gd name="connsiteX33119" fmla="*/ 8425980 w 12207421"/>
              <a:gd name="connsiteY33119" fmla="*/ 378933 h 6933129"/>
              <a:gd name="connsiteX33120" fmla="*/ 8435151 w 12207421"/>
              <a:gd name="connsiteY33120" fmla="*/ 352832 h 6933129"/>
              <a:gd name="connsiteX33121" fmla="*/ 8429507 w 12207421"/>
              <a:gd name="connsiteY33121" fmla="*/ 341544 h 6933129"/>
              <a:gd name="connsiteX33122" fmla="*/ 8423158 w 12207421"/>
              <a:gd name="connsiteY33122" fmla="*/ 339428 h 6933129"/>
              <a:gd name="connsiteX33123" fmla="*/ 8414693 w 12207421"/>
              <a:gd name="connsiteY33123" fmla="*/ 350715 h 6933129"/>
              <a:gd name="connsiteX33124" fmla="*/ 8417515 w 12207421"/>
              <a:gd name="connsiteY33124" fmla="*/ 370468 h 6933129"/>
              <a:gd name="connsiteX33125" fmla="*/ 8441500 w 12207421"/>
              <a:gd name="connsiteY33125" fmla="*/ 453003 h 6933129"/>
              <a:gd name="connsiteX33126" fmla="*/ 8436562 w 12207421"/>
              <a:gd name="connsiteY33126" fmla="*/ 461469 h 6933129"/>
              <a:gd name="connsiteX33127" fmla="*/ 8434445 w 12207421"/>
              <a:gd name="connsiteY33127" fmla="*/ 461469 h 6933129"/>
              <a:gd name="connsiteX33128" fmla="*/ 8427391 w 12207421"/>
              <a:gd name="connsiteY33128" fmla="*/ 456530 h 6933129"/>
              <a:gd name="connsiteX33129" fmla="*/ 8403406 w 12207421"/>
              <a:gd name="connsiteY33129" fmla="*/ 373995 h 6933129"/>
              <a:gd name="connsiteX33130" fmla="*/ 8399879 w 12207421"/>
              <a:gd name="connsiteY33130" fmla="*/ 347893 h 6933129"/>
              <a:gd name="connsiteX33131" fmla="*/ 8418926 w 12207421"/>
              <a:gd name="connsiteY33131" fmla="*/ 324614 h 6933129"/>
              <a:gd name="connsiteX33132" fmla="*/ 4200723 w 12207421"/>
              <a:gd name="connsiteY33132" fmla="*/ 318371 h 6933129"/>
              <a:gd name="connsiteX33133" fmla="*/ 4190846 w 12207421"/>
              <a:gd name="connsiteY33133" fmla="*/ 320487 h 6933129"/>
              <a:gd name="connsiteX33134" fmla="*/ 4193668 w 12207421"/>
              <a:gd name="connsiteY33134" fmla="*/ 342355 h 6933129"/>
              <a:gd name="connsiteX33135" fmla="*/ 4202839 w 12207421"/>
              <a:gd name="connsiteY33135" fmla="*/ 350820 h 6933129"/>
              <a:gd name="connsiteX33136" fmla="*/ 4211304 w 12207421"/>
              <a:gd name="connsiteY33136" fmla="*/ 355053 h 6933129"/>
              <a:gd name="connsiteX33137" fmla="*/ 4212010 w 12207421"/>
              <a:gd name="connsiteY33137" fmla="*/ 357169 h 6933129"/>
              <a:gd name="connsiteX33138" fmla="*/ 4212715 w 12207421"/>
              <a:gd name="connsiteY33138" fmla="*/ 357169 h 6933129"/>
              <a:gd name="connsiteX33139" fmla="*/ 4214832 w 12207421"/>
              <a:gd name="connsiteY33139" fmla="*/ 331068 h 6933129"/>
              <a:gd name="connsiteX33140" fmla="*/ 4200723 w 12207421"/>
              <a:gd name="connsiteY33140" fmla="*/ 318371 h 6933129"/>
              <a:gd name="connsiteX33141" fmla="*/ 4131590 w 12207421"/>
              <a:gd name="connsiteY33141" fmla="*/ 316254 h 6933129"/>
              <a:gd name="connsiteX33142" fmla="*/ 4139350 w 12207421"/>
              <a:gd name="connsiteY33142" fmla="*/ 322603 h 6933129"/>
              <a:gd name="connsiteX33143" fmla="*/ 4144288 w 12207421"/>
              <a:gd name="connsiteY33143" fmla="*/ 374099 h 6933129"/>
              <a:gd name="connsiteX33144" fmla="*/ 4159807 w 12207421"/>
              <a:gd name="connsiteY33144" fmla="*/ 373394 h 6933129"/>
              <a:gd name="connsiteX33145" fmla="*/ 4166862 w 12207421"/>
              <a:gd name="connsiteY33145" fmla="*/ 379037 h 6933129"/>
              <a:gd name="connsiteX33146" fmla="*/ 4162629 w 12207421"/>
              <a:gd name="connsiteY33146" fmla="*/ 386797 h 6933129"/>
              <a:gd name="connsiteX33147" fmla="*/ 4152753 w 12207421"/>
              <a:gd name="connsiteY33147" fmla="*/ 390324 h 6933129"/>
              <a:gd name="connsiteX33148" fmla="*/ 4146404 w 12207421"/>
              <a:gd name="connsiteY33148" fmla="*/ 389619 h 6933129"/>
              <a:gd name="connsiteX33149" fmla="*/ 4149931 w 12207421"/>
              <a:gd name="connsiteY33149" fmla="*/ 426302 h 6933129"/>
              <a:gd name="connsiteX33150" fmla="*/ 4143582 w 12207421"/>
              <a:gd name="connsiteY33150" fmla="*/ 434062 h 6933129"/>
              <a:gd name="connsiteX33151" fmla="*/ 4142877 w 12207421"/>
              <a:gd name="connsiteY33151" fmla="*/ 434062 h 6933129"/>
              <a:gd name="connsiteX33152" fmla="*/ 4135822 w 12207421"/>
              <a:gd name="connsiteY33152" fmla="*/ 427713 h 6933129"/>
              <a:gd name="connsiteX33153" fmla="*/ 4132295 w 12207421"/>
              <a:gd name="connsiteY33153" fmla="*/ 389619 h 6933129"/>
              <a:gd name="connsiteX33154" fmla="*/ 4071626 w 12207421"/>
              <a:gd name="connsiteY33154" fmla="*/ 393146 h 6933129"/>
              <a:gd name="connsiteX33155" fmla="*/ 4070921 w 12207421"/>
              <a:gd name="connsiteY33155" fmla="*/ 393146 h 6933129"/>
              <a:gd name="connsiteX33156" fmla="*/ 4064572 w 12207421"/>
              <a:gd name="connsiteY33156" fmla="*/ 388913 h 6933129"/>
              <a:gd name="connsiteX33157" fmla="*/ 4065983 w 12207421"/>
              <a:gd name="connsiteY33157" fmla="*/ 381153 h 6933129"/>
              <a:gd name="connsiteX33158" fmla="*/ 4118892 w 12207421"/>
              <a:gd name="connsiteY33158" fmla="*/ 325425 h 6933129"/>
              <a:gd name="connsiteX33159" fmla="*/ 4125241 w 12207421"/>
              <a:gd name="connsiteY33159" fmla="*/ 323308 h 6933129"/>
              <a:gd name="connsiteX33160" fmla="*/ 4131590 w 12207421"/>
              <a:gd name="connsiteY33160" fmla="*/ 316254 h 6933129"/>
              <a:gd name="connsiteX33161" fmla="*/ 8498288 w 12207421"/>
              <a:gd name="connsiteY33161" fmla="*/ 312798 h 6933129"/>
              <a:gd name="connsiteX33162" fmla="*/ 8512749 w 12207421"/>
              <a:gd name="connsiteY33162" fmla="*/ 323908 h 6933129"/>
              <a:gd name="connsiteX33163" fmla="*/ 8514160 w 12207421"/>
              <a:gd name="connsiteY33163" fmla="*/ 343661 h 6933129"/>
              <a:gd name="connsiteX33164" fmla="*/ 8528269 w 12207421"/>
              <a:gd name="connsiteY33164" fmla="*/ 342955 h 6933129"/>
              <a:gd name="connsiteX33165" fmla="*/ 8536029 w 12207421"/>
              <a:gd name="connsiteY33165" fmla="*/ 349304 h 6933129"/>
              <a:gd name="connsiteX33166" fmla="*/ 8529680 w 12207421"/>
              <a:gd name="connsiteY33166" fmla="*/ 357064 h 6933129"/>
              <a:gd name="connsiteX33167" fmla="*/ 8502873 w 12207421"/>
              <a:gd name="connsiteY33167" fmla="*/ 358475 h 6933129"/>
              <a:gd name="connsiteX33168" fmla="*/ 8502168 w 12207421"/>
              <a:gd name="connsiteY33168" fmla="*/ 358475 h 6933129"/>
              <a:gd name="connsiteX33169" fmla="*/ 8495819 w 12207421"/>
              <a:gd name="connsiteY33169" fmla="*/ 354242 h 6933129"/>
              <a:gd name="connsiteX33170" fmla="*/ 8497935 w 12207421"/>
              <a:gd name="connsiteY33170" fmla="*/ 346482 h 6933129"/>
              <a:gd name="connsiteX33171" fmla="*/ 8500757 w 12207421"/>
              <a:gd name="connsiteY33171" fmla="*/ 330963 h 6933129"/>
              <a:gd name="connsiteX33172" fmla="*/ 8485237 w 12207421"/>
              <a:gd name="connsiteY33172" fmla="*/ 326025 h 6933129"/>
              <a:gd name="connsiteX33173" fmla="*/ 8476067 w 12207421"/>
              <a:gd name="connsiteY33173" fmla="*/ 322497 h 6933129"/>
              <a:gd name="connsiteX33174" fmla="*/ 8479594 w 12207421"/>
              <a:gd name="connsiteY33174" fmla="*/ 313327 h 6933129"/>
              <a:gd name="connsiteX33175" fmla="*/ 8498288 w 12207421"/>
              <a:gd name="connsiteY33175" fmla="*/ 312798 h 6933129"/>
              <a:gd name="connsiteX33176" fmla="*/ 1654834 w 12207421"/>
              <a:gd name="connsiteY33176" fmla="*/ 311322 h 6933129"/>
              <a:gd name="connsiteX33177" fmla="*/ 1669649 w 12207421"/>
              <a:gd name="connsiteY33177" fmla="*/ 340245 h 6933129"/>
              <a:gd name="connsiteX33178" fmla="*/ 1665416 w 12207421"/>
              <a:gd name="connsiteY33178" fmla="*/ 353648 h 6933129"/>
              <a:gd name="connsiteX33179" fmla="*/ 1687285 w 12207421"/>
              <a:gd name="connsiteY33179" fmla="*/ 350121 h 6933129"/>
              <a:gd name="connsiteX33180" fmla="*/ 1695046 w 12207421"/>
              <a:gd name="connsiteY33180" fmla="*/ 355765 h 6933129"/>
              <a:gd name="connsiteX33181" fmla="*/ 1689402 w 12207421"/>
              <a:gd name="connsiteY33181" fmla="*/ 363525 h 6933129"/>
              <a:gd name="connsiteX33182" fmla="*/ 1653423 w 12207421"/>
              <a:gd name="connsiteY33182" fmla="*/ 369168 h 6933129"/>
              <a:gd name="connsiteX33183" fmla="*/ 1652719 w 12207421"/>
              <a:gd name="connsiteY33183" fmla="*/ 369168 h 6933129"/>
              <a:gd name="connsiteX33184" fmla="*/ 1647074 w 12207421"/>
              <a:gd name="connsiteY33184" fmla="*/ 365641 h 6933129"/>
              <a:gd name="connsiteX33185" fmla="*/ 1647074 w 12207421"/>
              <a:gd name="connsiteY33185" fmla="*/ 357881 h 6933129"/>
              <a:gd name="connsiteX33186" fmla="*/ 1656246 w 12207421"/>
              <a:gd name="connsiteY33186" fmla="*/ 337423 h 6933129"/>
              <a:gd name="connsiteX33187" fmla="*/ 1649897 w 12207421"/>
              <a:gd name="connsiteY33187" fmla="*/ 324020 h 6933129"/>
              <a:gd name="connsiteX33188" fmla="*/ 1644252 w 12207421"/>
              <a:gd name="connsiteY33188" fmla="*/ 325431 h 6933129"/>
              <a:gd name="connsiteX33189" fmla="*/ 1642841 w 12207421"/>
              <a:gd name="connsiteY33189" fmla="*/ 328253 h 6933129"/>
              <a:gd name="connsiteX33190" fmla="*/ 1638609 w 12207421"/>
              <a:gd name="connsiteY33190" fmla="*/ 337423 h 6933129"/>
              <a:gd name="connsiteX33191" fmla="*/ 1629438 w 12207421"/>
              <a:gd name="connsiteY33191" fmla="*/ 333191 h 6933129"/>
              <a:gd name="connsiteX33192" fmla="*/ 1634375 w 12207421"/>
              <a:gd name="connsiteY33192" fmla="*/ 316260 h 6933129"/>
              <a:gd name="connsiteX33193" fmla="*/ 1654834 w 12207421"/>
              <a:gd name="connsiteY33193" fmla="*/ 311322 h 6933129"/>
              <a:gd name="connsiteX33194" fmla="*/ 6811270 w 12207421"/>
              <a:gd name="connsiteY33194" fmla="*/ 306988 h 6933129"/>
              <a:gd name="connsiteX33195" fmla="*/ 6818325 w 12207421"/>
              <a:gd name="connsiteY33195" fmla="*/ 313337 h 6933129"/>
              <a:gd name="connsiteX33196" fmla="*/ 6819030 w 12207421"/>
              <a:gd name="connsiteY33196" fmla="*/ 332385 h 6933129"/>
              <a:gd name="connsiteX33197" fmla="*/ 6830318 w 12207421"/>
              <a:gd name="connsiteY33197" fmla="*/ 330974 h 6933129"/>
              <a:gd name="connsiteX33198" fmla="*/ 6838078 w 12207421"/>
              <a:gd name="connsiteY33198" fmla="*/ 337323 h 6933129"/>
              <a:gd name="connsiteX33199" fmla="*/ 6831729 w 12207421"/>
              <a:gd name="connsiteY33199" fmla="*/ 345083 h 6933129"/>
              <a:gd name="connsiteX33200" fmla="*/ 6819735 w 12207421"/>
              <a:gd name="connsiteY33200" fmla="*/ 346494 h 6933129"/>
              <a:gd name="connsiteX33201" fmla="*/ 6820442 w 12207421"/>
              <a:gd name="connsiteY33201" fmla="*/ 357075 h 6933129"/>
              <a:gd name="connsiteX33202" fmla="*/ 6814091 w 12207421"/>
              <a:gd name="connsiteY33202" fmla="*/ 364130 h 6933129"/>
              <a:gd name="connsiteX33203" fmla="*/ 6813387 w 12207421"/>
              <a:gd name="connsiteY33203" fmla="*/ 364130 h 6933129"/>
              <a:gd name="connsiteX33204" fmla="*/ 6806332 w 12207421"/>
              <a:gd name="connsiteY33204" fmla="*/ 357781 h 6933129"/>
              <a:gd name="connsiteX33205" fmla="*/ 6805626 w 12207421"/>
              <a:gd name="connsiteY33205" fmla="*/ 347904 h 6933129"/>
              <a:gd name="connsiteX33206" fmla="*/ 6795045 w 12207421"/>
              <a:gd name="connsiteY33206" fmla="*/ 349315 h 6933129"/>
              <a:gd name="connsiteX33207" fmla="*/ 6794339 w 12207421"/>
              <a:gd name="connsiteY33207" fmla="*/ 349315 h 6933129"/>
              <a:gd name="connsiteX33208" fmla="*/ 6787990 w 12207421"/>
              <a:gd name="connsiteY33208" fmla="*/ 342966 h 6933129"/>
              <a:gd name="connsiteX33209" fmla="*/ 6794339 w 12207421"/>
              <a:gd name="connsiteY33209" fmla="*/ 335206 h 6933129"/>
              <a:gd name="connsiteX33210" fmla="*/ 6805626 w 12207421"/>
              <a:gd name="connsiteY33210" fmla="*/ 333796 h 6933129"/>
              <a:gd name="connsiteX33211" fmla="*/ 6804921 w 12207421"/>
              <a:gd name="connsiteY33211" fmla="*/ 314042 h 6933129"/>
              <a:gd name="connsiteX33212" fmla="*/ 6811270 w 12207421"/>
              <a:gd name="connsiteY33212" fmla="*/ 306988 h 6933129"/>
              <a:gd name="connsiteX33213" fmla="*/ 10901037 w 12207421"/>
              <a:gd name="connsiteY33213" fmla="*/ 305417 h 6933129"/>
              <a:gd name="connsiteX33214" fmla="*/ 11207904 w 12207421"/>
              <a:gd name="connsiteY33214" fmla="*/ 306828 h 6933129"/>
              <a:gd name="connsiteX33215" fmla="*/ 11214959 w 12207421"/>
              <a:gd name="connsiteY33215" fmla="*/ 313882 h 6933129"/>
              <a:gd name="connsiteX33216" fmla="*/ 11207904 w 12207421"/>
              <a:gd name="connsiteY33216" fmla="*/ 320937 h 6933129"/>
              <a:gd name="connsiteX33217" fmla="*/ 10901037 w 12207421"/>
              <a:gd name="connsiteY33217" fmla="*/ 319526 h 6933129"/>
              <a:gd name="connsiteX33218" fmla="*/ 10893983 w 12207421"/>
              <a:gd name="connsiteY33218" fmla="*/ 312470 h 6933129"/>
              <a:gd name="connsiteX33219" fmla="*/ 10901037 w 12207421"/>
              <a:gd name="connsiteY33219" fmla="*/ 305417 h 6933129"/>
              <a:gd name="connsiteX33220" fmla="*/ 4203544 w 12207421"/>
              <a:gd name="connsiteY33220" fmla="*/ 304967 h 6933129"/>
              <a:gd name="connsiteX33221" fmla="*/ 4228235 w 12207421"/>
              <a:gd name="connsiteY33221" fmla="*/ 327541 h 6933129"/>
              <a:gd name="connsiteX33222" fmla="*/ 4223297 w 12207421"/>
              <a:gd name="connsiteY33222" fmla="*/ 365634 h 6933129"/>
              <a:gd name="connsiteX33223" fmla="*/ 4237405 w 12207421"/>
              <a:gd name="connsiteY33223" fmla="*/ 396674 h 6933129"/>
              <a:gd name="connsiteX33224" fmla="*/ 4225413 w 12207421"/>
              <a:gd name="connsiteY33224" fmla="*/ 416426 h 6933129"/>
              <a:gd name="connsiteX33225" fmla="*/ 4207777 w 12207421"/>
              <a:gd name="connsiteY33225" fmla="*/ 422070 h 6933129"/>
              <a:gd name="connsiteX33226" fmla="*/ 4201428 w 12207421"/>
              <a:gd name="connsiteY33226" fmla="*/ 421364 h 6933129"/>
              <a:gd name="connsiteX33227" fmla="*/ 4176032 w 12207421"/>
              <a:gd name="connsiteY33227" fmla="*/ 385387 h 6933129"/>
              <a:gd name="connsiteX33228" fmla="*/ 4190141 w 12207421"/>
              <a:gd name="connsiteY33228" fmla="*/ 358580 h 6933129"/>
              <a:gd name="connsiteX33229" fmla="*/ 4183087 w 12207421"/>
              <a:gd name="connsiteY33229" fmla="*/ 351526 h 6933129"/>
              <a:gd name="connsiteX33230" fmla="*/ 4180265 w 12207421"/>
              <a:gd name="connsiteY33230" fmla="*/ 311316 h 6933129"/>
              <a:gd name="connsiteX33231" fmla="*/ 4203544 w 12207421"/>
              <a:gd name="connsiteY33231" fmla="*/ 304967 h 6933129"/>
              <a:gd name="connsiteX33232" fmla="*/ 1836138 w 12207421"/>
              <a:gd name="connsiteY33232" fmla="*/ 304268 h 6933129"/>
              <a:gd name="connsiteX33233" fmla="*/ 1844603 w 12207421"/>
              <a:gd name="connsiteY33233" fmla="*/ 309206 h 6933129"/>
              <a:gd name="connsiteX33234" fmla="*/ 1843193 w 12207421"/>
              <a:gd name="connsiteY33234" fmla="*/ 898959 h 6933129"/>
              <a:gd name="connsiteX33235" fmla="*/ 1836138 w 12207421"/>
              <a:gd name="connsiteY33235" fmla="*/ 903897 h 6933129"/>
              <a:gd name="connsiteX33236" fmla="*/ 1834022 w 12207421"/>
              <a:gd name="connsiteY33236" fmla="*/ 903897 h 6933129"/>
              <a:gd name="connsiteX33237" fmla="*/ 1829789 w 12207421"/>
              <a:gd name="connsiteY33237" fmla="*/ 895432 h 6933129"/>
              <a:gd name="connsiteX33238" fmla="*/ 1831200 w 12207421"/>
              <a:gd name="connsiteY33238" fmla="*/ 312733 h 6933129"/>
              <a:gd name="connsiteX33239" fmla="*/ 1836138 w 12207421"/>
              <a:gd name="connsiteY33239" fmla="*/ 304268 h 6933129"/>
              <a:gd name="connsiteX33240" fmla="*/ 9520119 w 12207421"/>
              <a:gd name="connsiteY33240" fmla="*/ 302044 h 6933129"/>
              <a:gd name="connsiteX33241" fmla="*/ 9508127 w 12207421"/>
              <a:gd name="connsiteY33241" fmla="*/ 321797 h 6933129"/>
              <a:gd name="connsiteX33242" fmla="*/ 9522941 w 12207421"/>
              <a:gd name="connsiteY33242" fmla="*/ 342960 h 6933129"/>
              <a:gd name="connsiteX33243" fmla="*/ 9536345 w 12207421"/>
              <a:gd name="connsiteY33243" fmla="*/ 340138 h 6933129"/>
              <a:gd name="connsiteX33244" fmla="*/ 9541988 w 12207421"/>
              <a:gd name="connsiteY33244" fmla="*/ 330967 h 6933129"/>
              <a:gd name="connsiteX33245" fmla="*/ 9535639 w 12207421"/>
              <a:gd name="connsiteY33245" fmla="*/ 314742 h 6933129"/>
              <a:gd name="connsiteX33246" fmla="*/ 9528585 w 12207421"/>
              <a:gd name="connsiteY33246" fmla="*/ 315448 h 6933129"/>
              <a:gd name="connsiteX33247" fmla="*/ 9525058 w 12207421"/>
              <a:gd name="connsiteY33247" fmla="*/ 306277 h 6933129"/>
              <a:gd name="connsiteX33248" fmla="*/ 9525058 w 12207421"/>
              <a:gd name="connsiteY33248" fmla="*/ 305571 h 6933129"/>
              <a:gd name="connsiteX33249" fmla="*/ 9520119 w 12207421"/>
              <a:gd name="connsiteY33249" fmla="*/ 302044 h 6933129"/>
              <a:gd name="connsiteX33250" fmla="*/ 8028818 w 12207421"/>
              <a:gd name="connsiteY33250" fmla="*/ 300630 h 6933129"/>
              <a:gd name="connsiteX33251" fmla="*/ 8032345 w 12207421"/>
              <a:gd name="connsiteY33251" fmla="*/ 310507 h 6933129"/>
              <a:gd name="connsiteX33252" fmla="*/ 8033050 w 12207421"/>
              <a:gd name="connsiteY33252" fmla="*/ 360593 h 6933129"/>
              <a:gd name="connsiteX33253" fmla="*/ 8029523 w 12207421"/>
              <a:gd name="connsiteY33253" fmla="*/ 369764 h 6933129"/>
              <a:gd name="connsiteX33254" fmla="*/ 8026701 w 12207421"/>
              <a:gd name="connsiteY33254" fmla="*/ 370469 h 6933129"/>
              <a:gd name="connsiteX33255" fmla="*/ 8020353 w 12207421"/>
              <a:gd name="connsiteY33255" fmla="*/ 366237 h 6933129"/>
              <a:gd name="connsiteX33256" fmla="*/ 8019647 w 12207421"/>
              <a:gd name="connsiteY33256" fmla="*/ 304158 h 6933129"/>
              <a:gd name="connsiteX33257" fmla="*/ 8028818 w 12207421"/>
              <a:gd name="connsiteY33257" fmla="*/ 300630 h 6933129"/>
              <a:gd name="connsiteX33258" fmla="*/ 351868 w 12207421"/>
              <a:gd name="connsiteY33258" fmla="*/ 300033 h 6933129"/>
              <a:gd name="connsiteX33259" fmla="*/ 658734 w 12207421"/>
              <a:gd name="connsiteY33259" fmla="*/ 301444 h 6933129"/>
              <a:gd name="connsiteX33260" fmla="*/ 665789 w 12207421"/>
              <a:gd name="connsiteY33260" fmla="*/ 308498 h 6933129"/>
              <a:gd name="connsiteX33261" fmla="*/ 658734 w 12207421"/>
              <a:gd name="connsiteY33261" fmla="*/ 315553 h 6933129"/>
              <a:gd name="connsiteX33262" fmla="*/ 351868 w 12207421"/>
              <a:gd name="connsiteY33262" fmla="*/ 314142 h 6933129"/>
              <a:gd name="connsiteX33263" fmla="*/ 344814 w 12207421"/>
              <a:gd name="connsiteY33263" fmla="*/ 307087 h 6933129"/>
              <a:gd name="connsiteX33264" fmla="*/ 351868 w 12207421"/>
              <a:gd name="connsiteY33264" fmla="*/ 300033 h 6933129"/>
              <a:gd name="connsiteX33265" fmla="*/ 2662861 w 12207421"/>
              <a:gd name="connsiteY33265" fmla="*/ 295792 h 6933129"/>
              <a:gd name="connsiteX33266" fmla="*/ 2664272 w 12207421"/>
              <a:gd name="connsiteY33266" fmla="*/ 305668 h 6933129"/>
              <a:gd name="connsiteX33267" fmla="*/ 2626883 w 12207421"/>
              <a:gd name="connsiteY33267" fmla="*/ 357871 h 6933129"/>
              <a:gd name="connsiteX33268" fmla="*/ 2667799 w 12207421"/>
              <a:gd name="connsiteY33268" fmla="*/ 409368 h 6933129"/>
              <a:gd name="connsiteX33269" fmla="*/ 2666388 w 12207421"/>
              <a:gd name="connsiteY33269" fmla="*/ 419245 h 6933129"/>
              <a:gd name="connsiteX33270" fmla="*/ 2662156 w 12207421"/>
              <a:gd name="connsiteY33270" fmla="*/ 420655 h 6933129"/>
              <a:gd name="connsiteX33271" fmla="*/ 2656512 w 12207421"/>
              <a:gd name="connsiteY33271" fmla="*/ 417834 h 6933129"/>
              <a:gd name="connsiteX33272" fmla="*/ 2618418 w 12207421"/>
              <a:gd name="connsiteY33272" fmla="*/ 369864 h 6933129"/>
              <a:gd name="connsiteX33273" fmla="*/ 2587378 w 12207421"/>
              <a:gd name="connsiteY33273" fmla="*/ 413601 h 6933129"/>
              <a:gd name="connsiteX33274" fmla="*/ 2581734 w 12207421"/>
              <a:gd name="connsiteY33274" fmla="*/ 416423 h 6933129"/>
              <a:gd name="connsiteX33275" fmla="*/ 2577502 w 12207421"/>
              <a:gd name="connsiteY33275" fmla="*/ 415012 h 6933129"/>
              <a:gd name="connsiteX33276" fmla="*/ 2576091 w 12207421"/>
              <a:gd name="connsiteY33276" fmla="*/ 405136 h 6933129"/>
              <a:gd name="connsiteX33277" fmla="*/ 2609247 w 12207421"/>
              <a:gd name="connsiteY33277" fmla="*/ 357871 h 6933129"/>
              <a:gd name="connsiteX33278" fmla="*/ 2575385 w 12207421"/>
              <a:gd name="connsiteY33278" fmla="*/ 314839 h 6933129"/>
              <a:gd name="connsiteX33279" fmla="*/ 2576796 w 12207421"/>
              <a:gd name="connsiteY33279" fmla="*/ 304963 h 6933129"/>
              <a:gd name="connsiteX33280" fmla="*/ 2586672 w 12207421"/>
              <a:gd name="connsiteY33280" fmla="*/ 306374 h 6933129"/>
              <a:gd name="connsiteX33281" fmla="*/ 2618418 w 12207421"/>
              <a:gd name="connsiteY33281" fmla="*/ 346584 h 6933129"/>
              <a:gd name="connsiteX33282" fmla="*/ 2652985 w 12207421"/>
              <a:gd name="connsiteY33282" fmla="*/ 297203 h 6933129"/>
              <a:gd name="connsiteX33283" fmla="*/ 2662861 w 12207421"/>
              <a:gd name="connsiteY33283" fmla="*/ 295792 h 6933129"/>
              <a:gd name="connsiteX33284" fmla="*/ 8066205 w 12207421"/>
              <a:gd name="connsiteY33284" fmla="*/ 295691 h 6933129"/>
              <a:gd name="connsiteX33285" fmla="*/ 8124758 w 12207421"/>
              <a:gd name="connsiteY33285" fmla="*/ 295691 h 6933129"/>
              <a:gd name="connsiteX33286" fmla="*/ 8131812 w 12207421"/>
              <a:gd name="connsiteY33286" fmla="*/ 302745 h 6933129"/>
              <a:gd name="connsiteX33287" fmla="*/ 8124758 w 12207421"/>
              <a:gd name="connsiteY33287" fmla="*/ 309800 h 6933129"/>
              <a:gd name="connsiteX33288" fmla="*/ 8066205 w 12207421"/>
              <a:gd name="connsiteY33288" fmla="*/ 309800 h 6933129"/>
              <a:gd name="connsiteX33289" fmla="*/ 8059151 w 12207421"/>
              <a:gd name="connsiteY33289" fmla="*/ 302745 h 6933129"/>
              <a:gd name="connsiteX33290" fmla="*/ 8066205 w 12207421"/>
              <a:gd name="connsiteY33290" fmla="*/ 295691 h 6933129"/>
              <a:gd name="connsiteX33291" fmla="*/ 5748863 w 12207421"/>
              <a:gd name="connsiteY33291" fmla="*/ 289351 h 6933129"/>
              <a:gd name="connsiteX33292" fmla="*/ 5753095 w 12207421"/>
              <a:gd name="connsiteY33292" fmla="*/ 299227 h 6933129"/>
              <a:gd name="connsiteX33293" fmla="*/ 5735459 w 12207421"/>
              <a:gd name="connsiteY33293" fmla="*/ 330972 h 6933129"/>
              <a:gd name="connsiteX33294" fmla="*/ 5749568 w 12207421"/>
              <a:gd name="connsiteY33294" fmla="*/ 342965 h 6933129"/>
              <a:gd name="connsiteX33295" fmla="*/ 5750274 w 12207421"/>
              <a:gd name="connsiteY33295" fmla="*/ 352841 h 6933129"/>
              <a:gd name="connsiteX33296" fmla="*/ 5744630 w 12207421"/>
              <a:gd name="connsiteY33296" fmla="*/ 354957 h 6933129"/>
              <a:gd name="connsiteX33297" fmla="*/ 5739692 w 12207421"/>
              <a:gd name="connsiteY33297" fmla="*/ 353546 h 6933129"/>
              <a:gd name="connsiteX33298" fmla="*/ 5727700 w 12207421"/>
              <a:gd name="connsiteY33298" fmla="*/ 342965 h 6933129"/>
              <a:gd name="connsiteX33299" fmla="*/ 5707947 w 12207421"/>
              <a:gd name="connsiteY33299" fmla="*/ 378237 h 6933129"/>
              <a:gd name="connsiteX33300" fmla="*/ 5701598 w 12207421"/>
              <a:gd name="connsiteY33300" fmla="*/ 381764 h 6933129"/>
              <a:gd name="connsiteX33301" fmla="*/ 5698071 w 12207421"/>
              <a:gd name="connsiteY33301" fmla="*/ 381059 h 6933129"/>
              <a:gd name="connsiteX33302" fmla="*/ 5695249 w 12207421"/>
              <a:gd name="connsiteY33302" fmla="*/ 371182 h 6933129"/>
              <a:gd name="connsiteX33303" fmla="*/ 5716413 w 12207421"/>
              <a:gd name="connsiteY33303" fmla="*/ 333794 h 6933129"/>
              <a:gd name="connsiteX33304" fmla="*/ 5679730 w 12207421"/>
              <a:gd name="connsiteY33304" fmla="*/ 302049 h 6933129"/>
              <a:gd name="connsiteX33305" fmla="*/ 5679024 w 12207421"/>
              <a:gd name="connsiteY33305" fmla="*/ 292173 h 6933129"/>
              <a:gd name="connsiteX33306" fmla="*/ 5688900 w 12207421"/>
              <a:gd name="connsiteY33306" fmla="*/ 291467 h 6933129"/>
              <a:gd name="connsiteX33307" fmla="*/ 5722762 w 12207421"/>
              <a:gd name="connsiteY33307" fmla="*/ 321096 h 6933129"/>
              <a:gd name="connsiteX33308" fmla="*/ 5738987 w 12207421"/>
              <a:gd name="connsiteY33308" fmla="*/ 292173 h 6933129"/>
              <a:gd name="connsiteX33309" fmla="*/ 5748863 w 12207421"/>
              <a:gd name="connsiteY33309" fmla="*/ 289351 h 6933129"/>
              <a:gd name="connsiteX33310" fmla="*/ 5827872 w 12207421"/>
              <a:gd name="connsiteY33310" fmla="*/ 287940 h 6933129"/>
              <a:gd name="connsiteX33311" fmla="*/ 5834926 w 12207421"/>
              <a:gd name="connsiteY33311" fmla="*/ 294994 h 6933129"/>
              <a:gd name="connsiteX33312" fmla="*/ 5835632 w 12207421"/>
              <a:gd name="connsiteY33312" fmla="*/ 319685 h 6933129"/>
              <a:gd name="connsiteX33313" fmla="*/ 5852563 w 12207421"/>
              <a:gd name="connsiteY33313" fmla="*/ 318274 h 6933129"/>
              <a:gd name="connsiteX33314" fmla="*/ 5860323 w 12207421"/>
              <a:gd name="connsiteY33314" fmla="*/ 324623 h 6933129"/>
              <a:gd name="connsiteX33315" fmla="*/ 5853974 w 12207421"/>
              <a:gd name="connsiteY33315" fmla="*/ 331677 h 6933129"/>
              <a:gd name="connsiteX33316" fmla="*/ 5836337 w 12207421"/>
              <a:gd name="connsiteY33316" fmla="*/ 333088 h 6933129"/>
              <a:gd name="connsiteX33317" fmla="*/ 5837043 w 12207421"/>
              <a:gd name="connsiteY33317" fmla="*/ 354957 h 6933129"/>
              <a:gd name="connsiteX33318" fmla="*/ 5829988 w 12207421"/>
              <a:gd name="connsiteY33318" fmla="*/ 362011 h 6933129"/>
              <a:gd name="connsiteX33319" fmla="*/ 5822934 w 12207421"/>
              <a:gd name="connsiteY33319" fmla="*/ 354957 h 6933129"/>
              <a:gd name="connsiteX33320" fmla="*/ 5822228 w 12207421"/>
              <a:gd name="connsiteY33320" fmla="*/ 333793 h 6933129"/>
              <a:gd name="connsiteX33321" fmla="*/ 5800360 w 12207421"/>
              <a:gd name="connsiteY33321" fmla="*/ 335204 h 6933129"/>
              <a:gd name="connsiteX33322" fmla="*/ 5799654 w 12207421"/>
              <a:gd name="connsiteY33322" fmla="*/ 335204 h 6933129"/>
              <a:gd name="connsiteX33323" fmla="*/ 5792600 w 12207421"/>
              <a:gd name="connsiteY33323" fmla="*/ 328855 h 6933129"/>
              <a:gd name="connsiteX33324" fmla="*/ 5798949 w 12207421"/>
              <a:gd name="connsiteY33324" fmla="*/ 321096 h 6933129"/>
              <a:gd name="connsiteX33325" fmla="*/ 5821523 w 12207421"/>
              <a:gd name="connsiteY33325" fmla="*/ 319685 h 6933129"/>
              <a:gd name="connsiteX33326" fmla="*/ 5820817 w 12207421"/>
              <a:gd name="connsiteY33326" fmla="*/ 294994 h 6933129"/>
              <a:gd name="connsiteX33327" fmla="*/ 5827872 w 12207421"/>
              <a:gd name="connsiteY33327" fmla="*/ 287940 h 6933129"/>
              <a:gd name="connsiteX33328" fmla="*/ 5926545 w 12207421"/>
              <a:gd name="connsiteY33328" fmla="*/ 285030 h 6933129"/>
              <a:gd name="connsiteX33329" fmla="*/ 5941448 w 12207421"/>
              <a:gd name="connsiteY33329" fmla="*/ 294289 h 6933129"/>
              <a:gd name="connsiteX33330" fmla="*/ 5942859 w 12207421"/>
              <a:gd name="connsiteY33330" fmla="*/ 341553 h 6933129"/>
              <a:gd name="connsiteX33331" fmla="*/ 5930160 w 12207421"/>
              <a:gd name="connsiteY33331" fmla="*/ 356367 h 6933129"/>
              <a:gd name="connsiteX33332" fmla="*/ 5968960 w 12207421"/>
              <a:gd name="connsiteY33332" fmla="*/ 353545 h 6933129"/>
              <a:gd name="connsiteX33333" fmla="*/ 5976720 w 12207421"/>
              <a:gd name="connsiteY33333" fmla="*/ 359894 h 6933129"/>
              <a:gd name="connsiteX33334" fmla="*/ 5970371 w 12207421"/>
              <a:gd name="connsiteY33334" fmla="*/ 367654 h 6933129"/>
              <a:gd name="connsiteX33335" fmla="*/ 5906881 w 12207421"/>
              <a:gd name="connsiteY33335" fmla="*/ 371887 h 6933129"/>
              <a:gd name="connsiteX33336" fmla="*/ 5906175 w 12207421"/>
              <a:gd name="connsiteY33336" fmla="*/ 371887 h 6933129"/>
              <a:gd name="connsiteX33337" fmla="*/ 5899826 w 12207421"/>
              <a:gd name="connsiteY33337" fmla="*/ 366949 h 6933129"/>
              <a:gd name="connsiteX33338" fmla="*/ 5902648 w 12207421"/>
              <a:gd name="connsiteY33338" fmla="*/ 358483 h 6933129"/>
              <a:gd name="connsiteX33339" fmla="*/ 5930866 w 12207421"/>
              <a:gd name="connsiteY33339" fmla="*/ 334498 h 6933129"/>
              <a:gd name="connsiteX33340" fmla="*/ 5930866 w 12207421"/>
              <a:gd name="connsiteY33340" fmla="*/ 304165 h 6933129"/>
              <a:gd name="connsiteX33341" fmla="*/ 5913230 w 12207421"/>
              <a:gd name="connsiteY33341" fmla="*/ 299227 h 6933129"/>
              <a:gd name="connsiteX33342" fmla="*/ 5901943 w 12207421"/>
              <a:gd name="connsiteY33342" fmla="*/ 313336 h 6933129"/>
              <a:gd name="connsiteX33343" fmla="*/ 5894184 w 12207421"/>
              <a:gd name="connsiteY33343" fmla="*/ 319685 h 6933129"/>
              <a:gd name="connsiteX33344" fmla="*/ 5887834 w 12207421"/>
              <a:gd name="connsiteY33344" fmla="*/ 311924 h 6933129"/>
              <a:gd name="connsiteX33345" fmla="*/ 5908997 w 12207421"/>
              <a:gd name="connsiteY33345" fmla="*/ 285824 h 6933129"/>
              <a:gd name="connsiteX33346" fmla="*/ 5926545 w 12207421"/>
              <a:gd name="connsiteY33346" fmla="*/ 285030 h 6933129"/>
              <a:gd name="connsiteX33347" fmla="*/ 4628220 w 12207421"/>
              <a:gd name="connsiteY33347" fmla="*/ 282383 h 6933129"/>
              <a:gd name="connsiteX33348" fmla="*/ 4635980 w 12207421"/>
              <a:gd name="connsiteY33348" fmla="*/ 288025 h 6933129"/>
              <a:gd name="connsiteX33349" fmla="*/ 4638802 w 12207421"/>
              <a:gd name="connsiteY33349" fmla="*/ 307072 h 6933129"/>
              <a:gd name="connsiteX33350" fmla="*/ 4633158 w 12207421"/>
              <a:gd name="connsiteY33350" fmla="*/ 314832 h 6933129"/>
              <a:gd name="connsiteX33351" fmla="*/ 4632453 w 12207421"/>
              <a:gd name="connsiteY33351" fmla="*/ 314832 h 6933129"/>
              <a:gd name="connsiteX33352" fmla="*/ 4625398 w 12207421"/>
              <a:gd name="connsiteY33352" fmla="*/ 309188 h 6933129"/>
              <a:gd name="connsiteX33353" fmla="*/ 4622577 w 12207421"/>
              <a:gd name="connsiteY33353" fmla="*/ 290141 h 6933129"/>
              <a:gd name="connsiteX33354" fmla="*/ 4628220 w 12207421"/>
              <a:gd name="connsiteY33354" fmla="*/ 282383 h 6933129"/>
              <a:gd name="connsiteX33355" fmla="*/ 3894562 w 12207421"/>
              <a:gd name="connsiteY33355" fmla="*/ 281688 h 6933129"/>
              <a:gd name="connsiteX33356" fmla="*/ 3902322 w 12207421"/>
              <a:gd name="connsiteY33356" fmla="*/ 288037 h 6933129"/>
              <a:gd name="connsiteX33357" fmla="*/ 3895973 w 12207421"/>
              <a:gd name="connsiteY33357" fmla="*/ 295797 h 6933129"/>
              <a:gd name="connsiteX33358" fmla="*/ 3780279 w 12207421"/>
              <a:gd name="connsiteY33358" fmla="*/ 305674 h 6933129"/>
              <a:gd name="connsiteX33359" fmla="*/ 3779574 w 12207421"/>
              <a:gd name="connsiteY33359" fmla="*/ 305674 h 6933129"/>
              <a:gd name="connsiteX33360" fmla="*/ 3772520 w 12207421"/>
              <a:gd name="connsiteY33360" fmla="*/ 299325 h 6933129"/>
              <a:gd name="connsiteX33361" fmla="*/ 3778869 w 12207421"/>
              <a:gd name="connsiteY33361" fmla="*/ 291565 h 6933129"/>
              <a:gd name="connsiteX33362" fmla="*/ 6630671 w 12207421"/>
              <a:gd name="connsiteY33362" fmla="*/ 280181 h 6933129"/>
              <a:gd name="connsiteX33363" fmla="*/ 6640548 w 12207421"/>
              <a:gd name="connsiteY33363" fmla="*/ 281592 h 6933129"/>
              <a:gd name="connsiteX33364" fmla="*/ 6639137 w 12207421"/>
              <a:gd name="connsiteY33364" fmla="*/ 291468 h 6933129"/>
              <a:gd name="connsiteX33365" fmla="*/ 6594693 w 12207421"/>
              <a:gd name="connsiteY33365" fmla="*/ 333795 h 6933129"/>
              <a:gd name="connsiteX33366" fmla="*/ 6638431 w 12207421"/>
              <a:gd name="connsiteY33366" fmla="*/ 369772 h 6933129"/>
              <a:gd name="connsiteX33367" fmla="*/ 6639137 w 12207421"/>
              <a:gd name="connsiteY33367" fmla="*/ 379649 h 6933129"/>
              <a:gd name="connsiteX33368" fmla="*/ 6633493 w 12207421"/>
              <a:gd name="connsiteY33368" fmla="*/ 382470 h 6933129"/>
              <a:gd name="connsiteX33369" fmla="*/ 6629260 w 12207421"/>
              <a:gd name="connsiteY33369" fmla="*/ 381059 h 6933129"/>
              <a:gd name="connsiteX33370" fmla="*/ 6585521 w 12207421"/>
              <a:gd name="connsiteY33370" fmla="*/ 345082 h 6933129"/>
              <a:gd name="connsiteX33371" fmla="*/ 6556598 w 12207421"/>
              <a:gd name="connsiteY33371" fmla="*/ 387408 h 6933129"/>
              <a:gd name="connsiteX33372" fmla="*/ 6550249 w 12207421"/>
              <a:gd name="connsiteY33372" fmla="*/ 390936 h 6933129"/>
              <a:gd name="connsiteX33373" fmla="*/ 6546722 w 12207421"/>
              <a:gd name="connsiteY33373" fmla="*/ 390230 h 6933129"/>
              <a:gd name="connsiteX33374" fmla="*/ 6545311 w 12207421"/>
              <a:gd name="connsiteY33374" fmla="*/ 378943 h 6933129"/>
              <a:gd name="connsiteX33375" fmla="*/ 6575646 w 12207421"/>
              <a:gd name="connsiteY33375" fmla="*/ 335206 h 6933129"/>
              <a:gd name="connsiteX33376" fmla="*/ 6549543 w 12207421"/>
              <a:gd name="connsiteY33376" fmla="*/ 314043 h 6933129"/>
              <a:gd name="connsiteX33377" fmla="*/ 6548838 w 12207421"/>
              <a:gd name="connsiteY33377" fmla="*/ 304166 h 6933129"/>
              <a:gd name="connsiteX33378" fmla="*/ 6558713 w 12207421"/>
              <a:gd name="connsiteY33378" fmla="*/ 303461 h 6933129"/>
              <a:gd name="connsiteX33379" fmla="*/ 6584817 w 12207421"/>
              <a:gd name="connsiteY33379" fmla="*/ 324624 h 6933129"/>
              <a:gd name="connsiteX33380" fmla="*/ 6630671 w 12207421"/>
              <a:gd name="connsiteY33380" fmla="*/ 280181 h 6933129"/>
              <a:gd name="connsiteX33381" fmla="*/ 9950438 w 12207421"/>
              <a:gd name="connsiteY33381" fmla="*/ 280165 h 6933129"/>
              <a:gd name="connsiteX33382" fmla="*/ 9957493 w 12207421"/>
              <a:gd name="connsiteY33382" fmla="*/ 287220 h 6933129"/>
              <a:gd name="connsiteX33383" fmla="*/ 9957493 w 12207421"/>
              <a:gd name="connsiteY33383" fmla="*/ 314732 h 6933129"/>
              <a:gd name="connsiteX33384" fmla="*/ 9950438 w 12207421"/>
              <a:gd name="connsiteY33384" fmla="*/ 321787 h 6933129"/>
              <a:gd name="connsiteX33385" fmla="*/ 9943384 w 12207421"/>
              <a:gd name="connsiteY33385" fmla="*/ 314732 h 6933129"/>
              <a:gd name="connsiteX33386" fmla="*/ 9943384 w 12207421"/>
              <a:gd name="connsiteY33386" fmla="*/ 287220 h 6933129"/>
              <a:gd name="connsiteX33387" fmla="*/ 9950438 w 12207421"/>
              <a:gd name="connsiteY33387" fmla="*/ 280165 h 6933129"/>
              <a:gd name="connsiteX33388" fmla="*/ 10843897 w 12207421"/>
              <a:gd name="connsiteY33388" fmla="*/ 280021 h 6933129"/>
              <a:gd name="connsiteX33389" fmla="*/ 10851656 w 12207421"/>
              <a:gd name="connsiteY33389" fmla="*/ 286370 h 6933129"/>
              <a:gd name="connsiteX33390" fmla="*/ 10845308 w 12207421"/>
              <a:gd name="connsiteY33390" fmla="*/ 294129 h 6933129"/>
              <a:gd name="connsiteX33391" fmla="*/ 10800864 w 12207421"/>
              <a:gd name="connsiteY33391" fmla="*/ 296950 h 6933129"/>
              <a:gd name="connsiteX33392" fmla="*/ 10800158 w 12207421"/>
              <a:gd name="connsiteY33392" fmla="*/ 296950 h 6933129"/>
              <a:gd name="connsiteX33393" fmla="*/ 10793104 w 12207421"/>
              <a:gd name="connsiteY33393" fmla="*/ 290601 h 6933129"/>
              <a:gd name="connsiteX33394" fmla="*/ 10799453 w 12207421"/>
              <a:gd name="connsiteY33394" fmla="*/ 282843 h 6933129"/>
              <a:gd name="connsiteX33395" fmla="*/ 6738608 w 12207421"/>
              <a:gd name="connsiteY33395" fmla="*/ 279477 h 6933129"/>
              <a:gd name="connsiteX33396" fmla="*/ 6746368 w 12207421"/>
              <a:gd name="connsiteY33396" fmla="*/ 285825 h 6933129"/>
              <a:gd name="connsiteX33397" fmla="*/ 6757656 w 12207421"/>
              <a:gd name="connsiteY33397" fmla="*/ 377533 h 6933129"/>
              <a:gd name="connsiteX33398" fmla="*/ 6751307 w 12207421"/>
              <a:gd name="connsiteY33398" fmla="*/ 385293 h 6933129"/>
              <a:gd name="connsiteX33399" fmla="*/ 6750601 w 12207421"/>
              <a:gd name="connsiteY33399" fmla="*/ 385293 h 6933129"/>
              <a:gd name="connsiteX33400" fmla="*/ 6743545 w 12207421"/>
              <a:gd name="connsiteY33400" fmla="*/ 378944 h 6933129"/>
              <a:gd name="connsiteX33401" fmla="*/ 6732259 w 12207421"/>
              <a:gd name="connsiteY33401" fmla="*/ 287236 h 6933129"/>
              <a:gd name="connsiteX33402" fmla="*/ 6738608 w 12207421"/>
              <a:gd name="connsiteY33402" fmla="*/ 279477 h 6933129"/>
              <a:gd name="connsiteX33403" fmla="*/ 8239038 w 12207421"/>
              <a:gd name="connsiteY33403" fmla="*/ 276644 h 6933129"/>
              <a:gd name="connsiteX33404" fmla="*/ 8703219 w 12207421"/>
              <a:gd name="connsiteY33404" fmla="*/ 285110 h 6933129"/>
              <a:gd name="connsiteX33405" fmla="*/ 8710273 w 12207421"/>
              <a:gd name="connsiteY33405" fmla="*/ 292165 h 6933129"/>
              <a:gd name="connsiteX33406" fmla="*/ 8703219 w 12207421"/>
              <a:gd name="connsiteY33406" fmla="*/ 299219 h 6933129"/>
              <a:gd name="connsiteX33407" fmla="*/ 8239038 w 12207421"/>
              <a:gd name="connsiteY33407" fmla="*/ 290754 h 6933129"/>
              <a:gd name="connsiteX33408" fmla="*/ 8231984 w 12207421"/>
              <a:gd name="connsiteY33408" fmla="*/ 283699 h 6933129"/>
              <a:gd name="connsiteX33409" fmla="*/ 8239038 w 12207421"/>
              <a:gd name="connsiteY33409" fmla="*/ 276644 h 6933129"/>
              <a:gd name="connsiteX33410" fmla="*/ 294728 w 12207421"/>
              <a:gd name="connsiteY33410" fmla="*/ 274637 h 6933129"/>
              <a:gd name="connsiteX33411" fmla="*/ 302487 w 12207421"/>
              <a:gd name="connsiteY33411" fmla="*/ 280986 h 6933129"/>
              <a:gd name="connsiteX33412" fmla="*/ 296139 w 12207421"/>
              <a:gd name="connsiteY33412" fmla="*/ 288746 h 6933129"/>
              <a:gd name="connsiteX33413" fmla="*/ 251696 w 12207421"/>
              <a:gd name="connsiteY33413" fmla="*/ 291567 h 6933129"/>
              <a:gd name="connsiteX33414" fmla="*/ 250990 w 12207421"/>
              <a:gd name="connsiteY33414" fmla="*/ 291567 h 6933129"/>
              <a:gd name="connsiteX33415" fmla="*/ 243936 w 12207421"/>
              <a:gd name="connsiteY33415" fmla="*/ 285218 h 6933129"/>
              <a:gd name="connsiteX33416" fmla="*/ 250285 w 12207421"/>
              <a:gd name="connsiteY33416" fmla="*/ 277459 h 6933129"/>
              <a:gd name="connsiteX33417" fmla="*/ 9110259 w 12207421"/>
              <a:gd name="connsiteY33417" fmla="*/ 274533 h 6933129"/>
              <a:gd name="connsiteX33418" fmla="*/ 9117314 w 12207421"/>
              <a:gd name="connsiteY33418" fmla="*/ 281588 h 6933129"/>
              <a:gd name="connsiteX33419" fmla="*/ 9120841 w 12207421"/>
              <a:gd name="connsiteY33419" fmla="*/ 354247 h 6933129"/>
              <a:gd name="connsiteX33420" fmla="*/ 9113786 w 12207421"/>
              <a:gd name="connsiteY33420" fmla="*/ 361301 h 6933129"/>
              <a:gd name="connsiteX33421" fmla="*/ 9106731 w 12207421"/>
              <a:gd name="connsiteY33421" fmla="*/ 354247 h 6933129"/>
              <a:gd name="connsiteX33422" fmla="*/ 9103204 w 12207421"/>
              <a:gd name="connsiteY33422" fmla="*/ 281588 h 6933129"/>
              <a:gd name="connsiteX33423" fmla="*/ 9110259 w 12207421"/>
              <a:gd name="connsiteY33423" fmla="*/ 274533 h 6933129"/>
              <a:gd name="connsiteX33424" fmla="*/ 9935625 w 12207421"/>
              <a:gd name="connsiteY33424" fmla="*/ 274523 h 6933129"/>
              <a:gd name="connsiteX33425" fmla="*/ 9882717 w 12207421"/>
              <a:gd name="connsiteY33425" fmla="*/ 282283 h 6933129"/>
              <a:gd name="connsiteX33426" fmla="*/ 9816404 w 12207421"/>
              <a:gd name="connsiteY33426" fmla="*/ 322493 h 6933129"/>
              <a:gd name="connsiteX33427" fmla="*/ 9917284 w 12207421"/>
              <a:gd name="connsiteY33427" fmla="*/ 383161 h 6933129"/>
              <a:gd name="connsiteX33428" fmla="*/ 10076713 w 12207421"/>
              <a:gd name="connsiteY33428" fmla="*/ 335191 h 6933129"/>
              <a:gd name="connsiteX33429" fmla="*/ 10042147 w 12207421"/>
              <a:gd name="connsiteY33429" fmla="*/ 306973 h 6933129"/>
              <a:gd name="connsiteX33430" fmla="*/ 9935625 w 12207421"/>
              <a:gd name="connsiteY33430" fmla="*/ 274523 h 6933129"/>
              <a:gd name="connsiteX33431" fmla="*/ 6856420 w 12207421"/>
              <a:gd name="connsiteY33431" fmla="*/ 273832 h 6933129"/>
              <a:gd name="connsiteX33432" fmla="*/ 6866296 w 12207421"/>
              <a:gd name="connsiteY33432" fmla="*/ 273832 h 6933129"/>
              <a:gd name="connsiteX33433" fmla="*/ 6895219 w 12207421"/>
              <a:gd name="connsiteY33433" fmla="*/ 302051 h 6933129"/>
              <a:gd name="connsiteX33434" fmla="*/ 6917089 w 12207421"/>
              <a:gd name="connsiteY33434" fmla="*/ 275948 h 6933129"/>
              <a:gd name="connsiteX33435" fmla="*/ 6926965 w 12207421"/>
              <a:gd name="connsiteY33435" fmla="*/ 275948 h 6933129"/>
              <a:gd name="connsiteX33436" fmla="*/ 6926965 w 12207421"/>
              <a:gd name="connsiteY33436" fmla="*/ 285825 h 6933129"/>
              <a:gd name="connsiteX33437" fmla="*/ 6905802 w 12207421"/>
              <a:gd name="connsiteY33437" fmla="*/ 311927 h 6933129"/>
              <a:gd name="connsiteX33438" fmla="*/ 6935431 w 12207421"/>
              <a:gd name="connsiteY33438" fmla="*/ 340145 h 6933129"/>
              <a:gd name="connsiteX33439" fmla="*/ 6935431 w 12207421"/>
              <a:gd name="connsiteY33439" fmla="*/ 350021 h 6933129"/>
              <a:gd name="connsiteX33440" fmla="*/ 6930492 w 12207421"/>
              <a:gd name="connsiteY33440" fmla="*/ 352137 h 6933129"/>
              <a:gd name="connsiteX33441" fmla="*/ 6925554 w 12207421"/>
              <a:gd name="connsiteY33441" fmla="*/ 350021 h 6933129"/>
              <a:gd name="connsiteX33442" fmla="*/ 6898748 w 12207421"/>
              <a:gd name="connsiteY33442" fmla="*/ 323919 h 6933129"/>
              <a:gd name="connsiteX33443" fmla="*/ 6882521 w 12207421"/>
              <a:gd name="connsiteY33443" fmla="*/ 361308 h 6933129"/>
              <a:gd name="connsiteX33444" fmla="*/ 6875467 w 12207421"/>
              <a:gd name="connsiteY33444" fmla="*/ 366246 h 6933129"/>
              <a:gd name="connsiteX33445" fmla="*/ 6873351 w 12207421"/>
              <a:gd name="connsiteY33445" fmla="*/ 366246 h 6933129"/>
              <a:gd name="connsiteX33446" fmla="*/ 6868413 w 12207421"/>
              <a:gd name="connsiteY33446" fmla="*/ 357781 h 6933129"/>
              <a:gd name="connsiteX33447" fmla="*/ 6887459 w 12207421"/>
              <a:gd name="connsiteY33447" fmla="*/ 314043 h 6933129"/>
              <a:gd name="connsiteX33448" fmla="*/ 6856420 w 12207421"/>
              <a:gd name="connsiteY33448" fmla="*/ 283709 h 6933129"/>
              <a:gd name="connsiteX33449" fmla="*/ 6856420 w 12207421"/>
              <a:gd name="connsiteY33449" fmla="*/ 273832 h 6933129"/>
              <a:gd name="connsiteX33450" fmla="*/ 9443932 w 12207421"/>
              <a:gd name="connsiteY33450" fmla="*/ 271711 h 6933129"/>
              <a:gd name="connsiteX33451" fmla="*/ 9405838 w 12207421"/>
              <a:gd name="connsiteY33451" fmla="*/ 311920 h 6933129"/>
              <a:gd name="connsiteX33452" fmla="*/ 9447459 w 12207421"/>
              <a:gd name="connsiteY33452" fmla="*/ 309098 h 6933129"/>
              <a:gd name="connsiteX33453" fmla="*/ 4245167 w 12207421"/>
              <a:gd name="connsiteY33453" fmla="*/ 267579 h 6933129"/>
              <a:gd name="connsiteX33454" fmla="*/ 4252926 w 12207421"/>
              <a:gd name="connsiteY33454" fmla="*/ 273222 h 6933129"/>
              <a:gd name="connsiteX33455" fmla="*/ 4247283 w 12207421"/>
              <a:gd name="connsiteY33455" fmla="*/ 280982 h 6933129"/>
              <a:gd name="connsiteX33456" fmla="*/ 4065278 w 12207421"/>
              <a:gd name="connsiteY33456" fmla="*/ 309201 h 6933129"/>
              <a:gd name="connsiteX33457" fmla="*/ 4063867 w 12207421"/>
              <a:gd name="connsiteY33457" fmla="*/ 309201 h 6933129"/>
              <a:gd name="connsiteX33458" fmla="*/ 4056813 w 12207421"/>
              <a:gd name="connsiteY33458" fmla="*/ 303557 h 6933129"/>
              <a:gd name="connsiteX33459" fmla="*/ 4063162 w 12207421"/>
              <a:gd name="connsiteY33459" fmla="*/ 295796 h 6933129"/>
              <a:gd name="connsiteX33460" fmla="*/ 6508627 w 12207421"/>
              <a:gd name="connsiteY33460" fmla="*/ 263956 h 6933129"/>
              <a:gd name="connsiteX33461" fmla="*/ 6513565 w 12207421"/>
              <a:gd name="connsiteY33461" fmla="*/ 272421 h 6933129"/>
              <a:gd name="connsiteX33462" fmla="*/ 6537552 w 12207421"/>
              <a:gd name="connsiteY33462" fmla="*/ 841718 h 6933129"/>
              <a:gd name="connsiteX33463" fmla="*/ 6533319 w 12207421"/>
              <a:gd name="connsiteY33463" fmla="*/ 850890 h 6933129"/>
              <a:gd name="connsiteX33464" fmla="*/ 6531203 w 12207421"/>
              <a:gd name="connsiteY33464" fmla="*/ 851595 h 6933129"/>
              <a:gd name="connsiteX33465" fmla="*/ 6524854 w 12207421"/>
              <a:gd name="connsiteY33465" fmla="*/ 846656 h 6933129"/>
              <a:gd name="connsiteX33466" fmla="*/ 6500161 w 12207421"/>
              <a:gd name="connsiteY33466" fmla="*/ 268894 h 6933129"/>
              <a:gd name="connsiteX33467" fmla="*/ 6508627 w 12207421"/>
              <a:gd name="connsiteY33467" fmla="*/ 263956 h 6933129"/>
              <a:gd name="connsiteX33468" fmla="*/ 7116735 w 12207421"/>
              <a:gd name="connsiteY33468" fmla="*/ 261134 h 6933129"/>
              <a:gd name="connsiteX33469" fmla="*/ 7123791 w 12207421"/>
              <a:gd name="connsiteY33469" fmla="*/ 268188 h 6933129"/>
              <a:gd name="connsiteX33470" fmla="*/ 7128023 w 12207421"/>
              <a:gd name="connsiteY33470" fmla="*/ 355663 h 6933129"/>
              <a:gd name="connsiteX33471" fmla="*/ 7120968 w 12207421"/>
              <a:gd name="connsiteY33471" fmla="*/ 362717 h 6933129"/>
              <a:gd name="connsiteX33472" fmla="*/ 7113913 w 12207421"/>
              <a:gd name="connsiteY33472" fmla="*/ 355663 h 6933129"/>
              <a:gd name="connsiteX33473" fmla="*/ 7109681 w 12207421"/>
              <a:gd name="connsiteY33473" fmla="*/ 268188 h 6933129"/>
              <a:gd name="connsiteX33474" fmla="*/ 7116735 w 12207421"/>
              <a:gd name="connsiteY33474" fmla="*/ 261134 h 6933129"/>
              <a:gd name="connsiteX33475" fmla="*/ 9156817 w 12207421"/>
              <a:gd name="connsiteY33475" fmla="*/ 259719 h 6933129"/>
              <a:gd name="connsiteX33476" fmla="*/ 9186446 w 12207421"/>
              <a:gd name="connsiteY33476" fmla="*/ 279471 h 6933129"/>
              <a:gd name="connsiteX33477" fmla="*/ 9181508 w 12207421"/>
              <a:gd name="connsiteY33477" fmla="*/ 323208 h 6933129"/>
              <a:gd name="connsiteX33478" fmla="*/ 9172337 w 12207421"/>
              <a:gd name="connsiteY33478" fmla="*/ 335906 h 6933129"/>
              <a:gd name="connsiteX33479" fmla="*/ 9224540 w 12207421"/>
              <a:gd name="connsiteY33479" fmla="*/ 323208 h 6933129"/>
              <a:gd name="connsiteX33480" fmla="*/ 9233005 w 12207421"/>
              <a:gd name="connsiteY33480" fmla="*/ 328146 h 6933129"/>
              <a:gd name="connsiteX33481" fmla="*/ 9228067 w 12207421"/>
              <a:gd name="connsiteY33481" fmla="*/ 336611 h 6933129"/>
              <a:gd name="connsiteX33482" fmla="*/ 9151174 w 12207421"/>
              <a:gd name="connsiteY33482" fmla="*/ 354952 h 6933129"/>
              <a:gd name="connsiteX33483" fmla="*/ 9149763 w 12207421"/>
              <a:gd name="connsiteY33483" fmla="*/ 354952 h 6933129"/>
              <a:gd name="connsiteX33484" fmla="*/ 9143414 w 12207421"/>
              <a:gd name="connsiteY33484" fmla="*/ 351425 h 6933129"/>
              <a:gd name="connsiteX33485" fmla="*/ 9144825 w 12207421"/>
              <a:gd name="connsiteY33485" fmla="*/ 342960 h 6933129"/>
              <a:gd name="connsiteX33486" fmla="*/ 9169516 w 12207421"/>
              <a:gd name="connsiteY33486" fmla="*/ 317564 h 6933129"/>
              <a:gd name="connsiteX33487" fmla="*/ 9173748 w 12207421"/>
              <a:gd name="connsiteY33487" fmla="*/ 285820 h 6933129"/>
              <a:gd name="connsiteX33488" fmla="*/ 9158934 w 12207421"/>
              <a:gd name="connsiteY33488" fmla="*/ 274533 h 6933129"/>
              <a:gd name="connsiteX33489" fmla="*/ 9152585 w 12207421"/>
              <a:gd name="connsiteY33489" fmla="*/ 279471 h 6933129"/>
              <a:gd name="connsiteX33490" fmla="*/ 9152585 w 12207421"/>
              <a:gd name="connsiteY33490" fmla="*/ 284409 h 6933129"/>
              <a:gd name="connsiteX33491" fmla="*/ 9150469 w 12207421"/>
              <a:gd name="connsiteY33491" fmla="*/ 294285 h 6933129"/>
              <a:gd name="connsiteX33492" fmla="*/ 9140592 w 12207421"/>
              <a:gd name="connsiteY33492" fmla="*/ 292169 h 6933129"/>
              <a:gd name="connsiteX33493" fmla="*/ 9139181 w 12207421"/>
              <a:gd name="connsiteY33493" fmla="*/ 273122 h 6933129"/>
              <a:gd name="connsiteX33494" fmla="*/ 9156817 w 12207421"/>
              <a:gd name="connsiteY33494" fmla="*/ 259719 h 6933129"/>
              <a:gd name="connsiteX33495" fmla="*/ 8074670 w 12207421"/>
              <a:gd name="connsiteY33495" fmla="*/ 259715 h 6933129"/>
              <a:gd name="connsiteX33496" fmla="*/ 8122640 w 12207421"/>
              <a:gd name="connsiteY33496" fmla="*/ 263242 h 6933129"/>
              <a:gd name="connsiteX33497" fmla="*/ 8128989 w 12207421"/>
              <a:gd name="connsiteY33497" fmla="*/ 271002 h 6933129"/>
              <a:gd name="connsiteX33498" fmla="*/ 8121934 w 12207421"/>
              <a:gd name="connsiteY33498" fmla="*/ 277351 h 6933129"/>
              <a:gd name="connsiteX33499" fmla="*/ 8121229 w 12207421"/>
              <a:gd name="connsiteY33499" fmla="*/ 277351 h 6933129"/>
              <a:gd name="connsiteX33500" fmla="*/ 8073259 w 12207421"/>
              <a:gd name="connsiteY33500" fmla="*/ 273824 h 6933129"/>
              <a:gd name="connsiteX33501" fmla="*/ 8066910 w 12207421"/>
              <a:gd name="connsiteY33501" fmla="*/ 266064 h 6933129"/>
              <a:gd name="connsiteX33502" fmla="*/ 8074670 w 12207421"/>
              <a:gd name="connsiteY33502" fmla="*/ 259715 h 6933129"/>
              <a:gd name="connsiteX33503" fmla="*/ 10800158 w 12207421"/>
              <a:gd name="connsiteY33503" fmla="*/ 253919 h 6933129"/>
              <a:gd name="connsiteX33504" fmla="*/ 10838957 w 12207421"/>
              <a:gd name="connsiteY33504" fmla="*/ 256035 h 6933129"/>
              <a:gd name="connsiteX33505" fmla="*/ 10845306 w 12207421"/>
              <a:gd name="connsiteY33505" fmla="*/ 263796 h 6933129"/>
              <a:gd name="connsiteX33506" fmla="*/ 10838252 w 12207421"/>
              <a:gd name="connsiteY33506" fmla="*/ 270145 h 6933129"/>
              <a:gd name="connsiteX33507" fmla="*/ 10837547 w 12207421"/>
              <a:gd name="connsiteY33507" fmla="*/ 270145 h 6933129"/>
              <a:gd name="connsiteX33508" fmla="*/ 10799453 w 12207421"/>
              <a:gd name="connsiteY33508" fmla="*/ 268028 h 6933129"/>
              <a:gd name="connsiteX33509" fmla="*/ 10793104 w 12207421"/>
              <a:gd name="connsiteY33509" fmla="*/ 260268 h 6933129"/>
              <a:gd name="connsiteX33510" fmla="*/ 10800158 w 12207421"/>
              <a:gd name="connsiteY33510" fmla="*/ 253919 h 6933129"/>
              <a:gd name="connsiteX33511" fmla="*/ 9518709 w 12207421"/>
              <a:gd name="connsiteY33511" fmla="*/ 253370 h 6933129"/>
              <a:gd name="connsiteX33512" fmla="*/ 9508832 w 12207421"/>
              <a:gd name="connsiteY33512" fmla="*/ 255486 h 6933129"/>
              <a:gd name="connsiteX33513" fmla="*/ 9511654 w 12207421"/>
              <a:gd name="connsiteY33513" fmla="*/ 277354 h 6933129"/>
              <a:gd name="connsiteX33514" fmla="*/ 9520825 w 12207421"/>
              <a:gd name="connsiteY33514" fmla="*/ 285819 h 6933129"/>
              <a:gd name="connsiteX33515" fmla="*/ 9529290 w 12207421"/>
              <a:gd name="connsiteY33515" fmla="*/ 290052 h 6933129"/>
              <a:gd name="connsiteX33516" fmla="*/ 9529996 w 12207421"/>
              <a:gd name="connsiteY33516" fmla="*/ 292168 h 6933129"/>
              <a:gd name="connsiteX33517" fmla="*/ 9530701 w 12207421"/>
              <a:gd name="connsiteY33517" fmla="*/ 292168 h 6933129"/>
              <a:gd name="connsiteX33518" fmla="*/ 9532818 w 12207421"/>
              <a:gd name="connsiteY33518" fmla="*/ 266067 h 6933129"/>
              <a:gd name="connsiteX33519" fmla="*/ 9518709 w 12207421"/>
              <a:gd name="connsiteY33519" fmla="*/ 253370 h 6933129"/>
              <a:gd name="connsiteX33520" fmla="*/ 9449576 w 12207421"/>
              <a:gd name="connsiteY33520" fmla="*/ 251253 h 6933129"/>
              <a:gd name="connsiteX33521" fmla="*/ 9457336 w 12207421"/>
              <a:gd name="connsiteY33521" fmla="*/ 257602 h 6933129"/>
              <a:gd name="connsiteX33522" fmla="*/ 9462274 w 12207421"/>
              <a:gd name="connsiteY33522" fmla="*/ 309098 h 6933129"/>
              <a:gd name="connsiteX33523" fmla="*/ 9477793 w 12207421"/>
              <a:gd name="connsiteY33523" fmla="*/ 308393 h 6933129"/>
              <a:gd name="connsiteX33524" fmla="*/ 9484848 w 12207421"/>
              <a:gd name="connsiteY33524" fmla="*/ 314036 h 6933129"/>
              <a:gd name="connsiteX33525" fmla="*/ 9480615 w 12207421"/>
              <a:gd name="connsiteY33525" fmla="*/ 321796 h 6933129"/>
              <a:gd name="connsiteX33526" fmla="*/ 9470739 w 12207421"/>
              <a:gd name="connsiteY33526" fmla="*/ 325323 h 6933129"/>
              <a:gd name="connsiteX33527" fmla="*/ 9464390 w 12207421"/>
              <a:gd name="connsiteY33527" fmla="*/ 324618 h 6933129"/>
              <a:gd name="connsiteX33528" fmla="*/ 9467917 w 12207421"/>
              <a:gd name="connsiteY33528" fmla="*/ 361301 h 6933129"/>
              <a:gd name="connsiteX33529" fmla="*/ 9461568 w 12207421"/>
              <a:gd name="connsiteY33529" fmla="*/ 369061 h 6933129"/>
              <a:gd name="connsiteX33530" fmla="*/ 9460863 w 12207421"/>
              <a:gd name="connsiteY33530" fmla="*/ 369061 h 6933129"/>
              <a:gd name="connsiteX33531" fmla="*/ 9453808 w 12207421"/>
              <a:gd name="connsiteY33531" fmla="*/ 362712 h 6933129"/>
              <a:gd name="connsiteX33532" fmla="*/ 9450281 w 12207421"/>
              <a:gd name="connsiteY33532" fmla="*/ 324618 h 6933129"/>
              <a:gd name="connsiteX33533" fmla="*/ 9389612 w 12207421"/>
              <a:gd name="connsiteY33533" fmla="*/ 328145 h 6933129"/>
              <a:gd name="connsiteX33534" fmla="*/ 9388907 w 12207421"/>
              <a:gd name="connsiteY33534" fmla="*/ 328145 h 6933129"/>
              <a:gd name="connsiteX33535" fmla="*/ 9382558 w 12207421"/>
              <a:gd name="connsiteY33535" fmla="*/ 323912 h 6933129"/>
              <a:gd name="connsiteX33536" fmla="*/ 9383969 w 12207421"/>
              <a:gd name="connsiteY33536" fmla="*/ 316152 h 6933129"/>
              <a:gd name="connsiteX33537" fmla="*/ 9436878 w 12207421"/>
              <a:gd name="connsiteY33537" fmla="*/ 260424 h 6933129"/>
              <a:gd name="connsiteX33538" fmla="*/ 9443227 w 12207421"/>
              <a:gd name="connsiteY33538" fmla="*/ 258307 h 6933129"/>
              <a:gd name="connsiteX33539" fmla="*/ 9449576 w 12207421"/>
              <a:gd name="connsiteY33539" fmla="*/ 251253 h 6933129"/>
              <a:gd name="connsiteX33540" fmla="*/ 250990 w 12207421"/>
              <a:gd name="connsiteY33540" fmla="*/ 248537 h 6933129"/>
              <a:gd name="connsiteX33541" fmla="*/ 289788 w 12207421"/>
              <a:gd name="connsiteY33541" fmla="*/ 250653 h 6933129"/>
              <a:gd name="connsiteX33542" fmla="*/ 296137 w 12207421"/>
              <a:gd name="connsiteY33542" fmla="*/ 258413 h 6933129"/>
              <a:gd name="connsiteX33543" fmla="*/ 289083 w 12207421"/>
              <a:gd name="connsiteY33543" fmla="*/ 264761 h 6933129"/>
              <a:gd name="connsiteX33544" fmla="*/ 288378 w 12207421"/>
              <a:gd name="connsiteY33544" fmla="*/ 264761 h 6933129"/>
              <a:gd name="connsiteX33545" fmla="*/ 250285 w 12207421"/>
              <a:gd name="connsiteY33545" fmla="*/ 262646 h 6933129"/>
              <a:gd name="connsiteX33546" fmla="*/ 243936 w 12207421"/>
              <a:gd name="connsiteY33546" fmla="*/ 254886 h 6933129"/>
              <a:gd name="connsiteX33547" fmla="*/ 250990 w 12207421"/>
              <a:gd name="connsiteY33547" fmla="*/ 248537 h 6933129"/>
              <a:gd name="connsiteX33548" fmla="*/ 3974983 w 12207421"/>
              <a:gd name="connsiteY33548" fmla="*/ 246416 h 6933129"/>
              <a:gd name="connsiteX33549" fmla="*/ 3982742 w 12207421"/>
              <a:gd name="connsiteY33549" fmla="*/ 252765 h 6933129"/>
              <a:gd name="connsiteX33550" fmla="*/ 3986270 w 12207421"/>
              <a:gd name="connsiteY33550" fmla="*/ 285921 h 6933129"/>
              <a:gd name="connsiteX33551" fmla="*/ 4014487 w 12207421"/>
              <a:gd name="connsiteY33551" fmla="*/ 273928 h 6933129"/>
              <a:gd name="connsiteX33552" fmla="*/ 4023658 w 12207421"/>
              <a:gd name="connsiteY33552" fmla="*/ 277455 h 6933129"/>
              <a:gd name="connsiteX33553" fmla="*/ 4020131 w 12207421"/>
              <a:gd name="connsiteY33553" fmla="*/ 286626 h 6933129"/>
              <a:gd name="connsiteX33554" fmla="*/ 3988386 w 12207421"/>
              <a:gd name="connsiteY33554" fmla="*/ 300735 h 6933129"/>
              <a:gd name="connsiteX33555" fmla="*/ 3991913 w 12207421"/>
              <a:gd name="connsiteY33555" fmla="*/ 332481 h 6933129"/>
              <a:gd name="connsiteX33556" fmla="*/ 3985564 w 12207421"/>
              <a:gd name="connsiteY33556" fmla="*/ 340240 h 6933129"/>
              <a:gd name="connsiteX33557" fmla="*/ 3984859 w 12207421"/>
              <a:gd name="connsiteY33557" fmla="*/ 340240 h 6933129"/>
              <a:gd name="connsiteX33558" fmla="*/ 3977804 w 12207421"/>
              <a:gd name="connsiteY33558" fmla="*/ 333892 h 6933129"/>
              <a:gd name="connsiteX33559" fmla="*/ 3974983 w 12207421"/>
              <a:gd name="connsiteY33559" fmla="*/ 306378 h 6933129"/>
              <a:gd name="connsiteX33560" fmla="*/ 3953818 w 12207421"/>
              <a:gd name="connsiteY33560" fmla="*/ 315549 h 6933129"/>
              <a:gd name="connsiteX33561" fmla="*/ 3950996 w 12207421"/>
              <a:gd name="connsiteY33561" fmla="*/ 316255 h 6933129"/>
              <a:gd name="connsiteX33562" fmla="*/ 3944647 w 12207421"/>
              <a:gd name="connsiteY33562" fmla="*/ 312022 h 6933129"/>
              <a:gd name="connsiteX33563" fmla="*/ 3948175 w 12207421"/>
              <a:gd name="connsiteY33563" fmla="*/ 302146 h 6933129"/>
              <a:gd name="connsiteX33564" fmla="*/ 3972866 w 12207421"/>
              <a:gd name="connsiteY33564" fmla="*/ 291564 h 6933129"/>
              <a:gd name="connsiteX33565" fmla="*/ 3968632 w 12207421"/>
              <a:gd name="connsiteY33565" fmla="*/ 254176 h 6933129"/>
              <a:gd name="connsiteX33566" fmla="*/ 3974983 w 12207421"/>
              <a:gd name="connsiteY33566" fmla="*/ 246416 h 6933129"/>
              <a:gd name="connsiteX33567" fmla="*/ 6972820 w 12207421"/>
              <a:gd name="connsiteY33567" fmla="*/ 246321 h 6933129"/>
              <a:gd name="connsiteX33568" fmla="*/ 6987635 w 12207421"/>
              <a:gd name="connsiteY33568" fmla="*/ 275244 h 6933129"/>
              <a:gd name="connsiteX33569" fmla="*/ 6983402 w 12207421"/>
              <a:gd name="connsiteY33569" fmla="*/ 288647 h 6933129"/>
              <a:gd name="connsiteX33570" fmla="*/ 7005271 w 12207421"/>
              <a:gd name="connsiteY33570" fmla="*/ 285120 h 6933129"/>
              <a:gd name="connsiteX33571" fmla="*/ 7013032 w 12207421"/>
              <a:gd name="connsiteY33571" fmla="*/ 290764 h 6933129"/>
              <a:gd name="connsiteX33572" fmla="*/ 7007388 w 12207421"/>
              <a:gd name="connsiteY33572" fmla="*/ 298524 h 6933129"/>
              <a:gd name="connsiteX33573" fmla="*/ 6971409 w 12207421"/>
              <a:gd name="connsiteY33573" fmla="*/ 304167 h 6933129"/>
              <a:gd name="connsiteX33574" fmla="*/ 6970705 w 12207421"/>
              <a:gd name="connsiteY33574" fmla="*/ 304167 h 6933129"/>
              <a:gd name="connsiteX33575" fmla="*/ 6965060 w 12207421"/>
              <a:gd name="connsiteY33575" fmla="*/ 300640 h 6933129"/>
              <a:gd name="connsiteX33576" fmla="*/ 6965060 w 12207421"/>
              <a:gd name="connsiteY33576" fmla="*/ 292880 h 6933129"/>
              <a:gd name="connsiteX33577" fmla="*/ 6974232 w 12207421"/>
              <a:gd name="connsiteY33577" fmla="*/ 272422 h 6933129"/>
              <a:gd name="connsiteX33578" fmla="*/ 6967883 w 12207421"/>
              <a:gd name="connsiteY33578" fmla="*/ 259019 h 6933129"/>
              <a:gd name="connsiteX33579" fmla="*/ 6962238 w 12207421"/>
              <a:gd name="connsiteY33579" fmla="*/ 260430 h 6933129"/>
              <a:gd name="connsiteX33580" fmla="*/ 6960827 w 12207421"/>
              <a:gd name="connsiteY33580" fmla="*/ 263252 h 6933129"/>
              <a:gd name="connsiteX33581" fmla="*/ 6956595 w 12207421"/>
              <a:gd name="connsiteY33581" fmla="*/ 272422 h 6933129"/>
              <a:gd name="connsiteX33582" fmla="*/ 6947424 w 12207421"/>
              <a:gd name="connsiteY33582" fmla="*/ 268190 h 6933129"/>
              <a:gd name="connsiteX33583" fmla="*/ 6952361 w 12207421"/>
              <a:gd name="connsiteY33583" fmla="*/ 251259 h 6933129"/>
              <a:gd name="connsiteX33584" fmla="*/ 6972820 w 12207421"/>
              <a:gd name="connsiteY33584" fmla="*/ 246321 h 6933129"/>
              <a:gd name="connsiteX33585" fmla="*/ 9521530 w 12207421"/>
              <a:gd name="connsiteY33585" fmla="*/ 239966 h 6933129"/>
              <a:gd name="connsiteX33586" fmla="*/ 9546221 w 12207421"/>
              <a:gd name="connsiteY33586" fmla="*/ 262540 h 6933129"/>
              <a:gd name="connsiteX33587" fmla="*/ 9541283 w 12207421"/>
              <a:gd name="connsiteY33587" fmla="*/ 300633 h 6933129"/>
              <a:gd name="connsiteX33588" fmla="*/ 9555391 w 12207421"/>
              <a:gd name="connsiteY33588" fmla="*/ 331673 h 6933129"/>
              <a:gd name="connsiteX33589" fmla="*/ 9543399 w 12207421"/>
              <a:gd name="connsiteY33589" fmla="*/ 351425 h 6933129"/>
              <a:gd name="connsiteX33590" fmla="*/ 9525763 w 12207421"/>
              <a:gd name="connsiteY33590" fmla="*/ 357069 h 6933129"/>
              <a:gd name="connsiteX33591" fmla="*/ 9519414 w 12207421"/>
              <a:gd name="connsiteY33591" fmla="*/ 356363 h 6933129"/>
              <a:gd name="connsiteX33592" fmla="*/ 9494018 w 12207421"/>
              <a:gd name="connsiteY33592" fmla="*/ 320386 h 6933129"/>
              <a:gd name="connsiteX33593" fmla="*/ 9508127 w 12207421"/>
              <a:gd name="connsiteY33593" fmla="*/ 293579 h 6933129"/>
              <a:gd name="connsiteX33594" fmla="*/ 9501073 w 12207421"/>
              <a:gd name="connsiteY33594" fmla="*/ 286525 h 6933129"/>
              <a:gd name="connsiteX33595" fmla="*/ 9498251 w 12207421"/>
              <a:gd name="connsiteY33595" fmla="*/ 246315 h 6933129"/>
              <a:gd name="connsiteX33596" fmla="*/ 9521530 w 12207421"/>
              <a:gd name="connsiteY33596" fmla="*/ 239966 h 6933129"/>
              <a:gd name="connsiteX33597" fmla="*/ 7154124 w 12207421"/>
              <a:gd name="connsiteY33597" fmla="*/ 239267 h 6933129"/>
              <a:gd name="connsiteX33598" fmla="*/ 7162589 w 12207421"/>
              <a:gd name="connsiteY33598" fmla="*/ 244205 h 6933129"/>
              <a:gd name="connsiteX33599" fmla="*/ 7161179 w 12207421"/>
              <a:gd name="connsiteY33599" fmla="*/ 833958 h 6933129"/>
              <a:gd name="connsiteX33600" fmla="*/ 7154124 w 12207421"/>
              <a:gd name="connsiteY33600" fmla="*/ 838896 h 6933129"/>
              <a:gd name="connsiteX33601" fmla="*/ 7152008 w 12207421"/>
              <a:gd name="connsiteY33601" fmla="*/ 838896 h 6933129"/>
              <a:gd name="connsiteX33602" fmla="*/ 7147775 w 12207421"/>
              <a:gd name="connsiteY33602" fmla="*/ 830431 h 6933129"/>
              <a:gd name="connsiteX33603" fmla="*/ 7149186 w 12207421"/>
              <a:gd name="connsiteY33603" fmla="*/ 247732 h 6933129"/>
              <a:gd name="connsiteX33604" fmla="*/ 7154124 w 12207421"/>
              <a:gd name="connsiteY33604" fmla="*/ 239267 h 6933129"/>
              <a:gd name="connsiteX33605" fmla="*/ 5669854 w 12207421"/>
              <a:gd name="connsiteY33605" fmla="*/ 235032 h 6933129"/>
              <a:gd name="connsiteX33606" fmla="*/ 5976720 w 12207421"/>
              <a:gd name="connsiteY33606" fmla="*/ 236443 h 6933129"/>
              <a:gd name="connsiteX33607" fmla="*/ 5983775 w 12207421"/>
              <a:gd name="connsiteY33607" fmla="*/ 243497 h 6933129"/>
              <a:gd name="connsiteX33608" fmla="*/ 5976720 w 12207421"/>
              <a:gd name="connsiteY33608" fmla="*/ 250552 h 6933129"/>
              <a:gd name="connsiteX33609" fmla="*/ 5669854 w 12207421"/>
              <a:gd name="connsiteY33609" fmla="*/ 249141 h 6933129"/>
              <a:gd name="connsiteX33610" fmla="*/ 5662800 w 12207421"/>
              <a:gd name="connsiteY33610" fmla="*/ 242086 h 6933129"/>
              <a:gd name="connsiteX33611" fmla="*/ 5669854 w 12207421"/>
              <a:gd name="connsiteY33611" fmla="*/ 235032 h 6933129"/>
              <a:gd name="connsiteX33612" fmla="*/ 7980847 w 12207421"/>
              <a:gd name="connsiteY33612" fmla="*/ 230791 h 6933129"/>
              <a:gd name="connsiteX33613" fmla="*/ 7982258 w 12207421"/>
              <a:gd name="connsiteY33613" fmla="*/ 240667 h 6933129"/>
              <a:gd name="connsiteX33614" fmla="*/ 7944869 w 12207421"/>
              <a:gd name="connsiteY33614" fmla="*/ 292870 h 6933129"/>
              <a:gd name="connsiteX33615" fmla="*/ 7985785 w 12207421"/>
              <a:gd name="connsiteY33615" fmla="*/ 344367 h 6933129"/>
              <a:gd name="connsiteX33616" fmla="*/ 7984374 w 12207421"/>
              <a:gd name="connsiteY33616" fmla="*/ 354244 h 6933129"/>
              <a:gd name="connsiteX33617" fmla="*/ 7980142 w 12207421"/>
              <a:gd name="connsiteY33617" fmla="*/ 355654 h 6933129"/>
              <a:gd name="connsiteX33618" fmla="*/ 7974498 w 12207421"/>
              <a:gd name="connsiteY33618" fmla="*/ 352833 h 6933129"/>
              <a:gd name="connsiteX33619" fmla="*/ 7936404 w 12207421"/>
              <a:gd name="connsiteY33619" fmla="*/ 304863 h 6933129"/>
              <a:gd name="connsiteX33620" fmla="*/ 7905364 w 12207421"/>
              <a:gd name="connsiteY33620" fmla="*/ 348600 h 6933129"/>
              <a:gd name="connsiteX33621" fmla="*/ 7899720 w 12207421"/>
              <a:gd name="connsiteY33621" fmla="*/ 351422 h 6933129"/>
              <a:gd name="connsiteX33622" fmla="*/ 7895488 w 12207421"/>
              <a:gd name="connsiteY33622" fmla="*/ 350011 h 6933129"/>
              <a:gd name="connsiteX33623" fmla="*/ 7894077 w 12207421"/>
              <a:gd name="connsiteY33623" fmla="*/ 340135 h 6933129"/>
              <a:gd name="connsiteX33624" fmla="*/ 7927233 w 12207421"/>
              <a:gd name="connsiteY33624" fmla="*/ 292870 h 6933129"/>
              <a:gd name="connsiteX33625" fmla="*/ 7893371 w 12207421"/>
              <a:gd name="connsiteY33625" fmla="*/ 249838 h 6933129"/>
              <a:gd name="connsiteX33626" fmla="*/ 7894782 w 12207421"/>
              <a:gd name="connsiteY33626" fmla="*/ 239962 h 6933129"/>
              <a:gd name="connsiteX33627" fmla="*/ 7904658 w 12207421"/>
              <a:gd name="connsiteY33627" fmla="*/ 241373 h 6933129"/>
              <a:gd name="connsiteX33628" fmla="*/ 7936404 w 12207421"/>
              <a:gd name="connsiteY33628" fmla="*/ 281583 h 6933129"/>
              <a:gd name="connsiteX33629" fmla="*/ 7970971 w 12207421"/>
              <a:gd name="connsiteY33629" fmla="*/ 232202 h 6933129"/>
              <a:gd name="connsiteX33630" fmla="*/ 7980847 w 12207421"/>
              <a:gd name="connsiteY33630" fmla="*/ 230791 h 6933129"/>
              <a:gd name="connsiteX33631" fmla="*/ 4997166 w 12207421"/>
              <a:gd name="connsiteY33631" fmla="*/ 226646 h 6933129"/>
              <a:gd name="connsiteX33632" fmla="*/ 5007042 w 12207421"/>
              <a:gd name="connsiteY33632" fmla="*/ 226646 h 6933129"/>
              <a:gd name="connsiteX33633" fmla="*/ 5045842 w 12207421"/>
              <a:gd name="connsiteY33633" fmla="*/ 263329 h 6933129"/>
              <a:gd name="connsiteX33634" fmla="*/ 5079703 w 12207421"/>
              <a:gd name="connsiteY33634" fmla="*/ 226646 h 6933129"/>
              <a:gd name="connsiteX33635" fmla="*/ 5089579 w 12207421"/>
              <a:gd name="connsiteY33635" fmla="*/ 227352 h 6933129"/>
              <a:gd name="connsiteX33636" fmla="*/ 5088873 w 12207421"/>
              <a:gd name="connsiteY33636" fmla="*/ 237228 h 6933129"/>
              <a:gd name="connsiteX33637" fmla="*/ 5055717 w 12207421"/>
              <a:gd name="connsiteY33637" fmla="*/ 271794 h 6933129"/>
              <a:gd name="connsiteX33638" fmla="*/ 5078292 w 12207421"/>
              <a:gd name="connsiteY33638" fmla="*/ 293663 h 6933129"/>
              <a:gd name="connsiteX33639" fmla="*/ 5095928 w 12207421"/>
              <a:gd name="connsiteY33639" fmla="*/ 321175 h 6933129"/>
              <a:gd name="connsiteX33640" fmla="*/ 5087462 w 12207421"/>
              <a:gd name="connsiteY33640" fmla="*/ 342339 h 6933129"/>
              <a:gd name="connsiteX33641" fmla="*/ 5076175 w 12207421"/>
              <a:gd name="connsiteY33641" fmla="*/ 346571 h 6933129"/>
              <a:gd name="connsiteX33642" fmla="*/ 5070532 w 12207421"/>
              <a:gd name="connsiteY33642" fmla="*/ 345866 h 6933129"/>
              <a:gd name="connsiteX33643" fmla="*/ 5066299 w 12207421"/>
              <a:gd name="connsiteY33643" fmla="*/ 336695 h 6933129"/>
              <a:gd name="connsiteX33644" fmla="*/ 5075470 w 12207421"/>
              <a:gd name="connsiteY33644" fmla="*/ 332462 h 6933129"/>
              <a:gd name="connsiteX33645" fmla="*/ 5078997 w 12207421"/>
              <a:gd name="connsiteY33645" fmla="*/ 331757 h 6933129"/>
              <a:gd name="connsiteX33646" fmla="*/ 5082525 w 12207421"/>
              <a:gd name="connsiteY33646" fmla="*/ 323292 h 6933129"/>
              <a:gd name="connsiteX33647" fmla="*/ 5069121 w 12207421"/>
              <a:gd name="connsiteY33647" fmla="*/ 304245 h 6933129"/>
              <a:gd name="connsiteX33648" fmla="*/ 5047958 w 12207421"/>
              <a:gd name="connsiteY33648" fmla="*/ 284492 h 6933129"/>
              <a:gd name="connsiteX33649" fmla="*/ 5019035 w 12207421"/>
              <a:gd name="connsiteY33649" fmla="*/ 353626 h 6933129"/>
              <a:gd name="connsiteX33650" fmla="*/ 5011980 w 12207421"/>
              <a:gd name="connsiteY33650" fmla="*/ 359269 h 6933129"/>
              <a:gd name="connsiteX33651" fmla="*/ 5010569 w 12207421"/>
              <a:gd name="connsiteY33651" fmla="*/ 359269 h 6933129"/>
              <a:gd name="connsiteX33652" fmla="*/ 5004926 w 12207421"/>
              <a:gd name="connsiteY33652" fmla="*/ 350804 h 6933129"/>
              <a:gd name="connsiteX33653" fmla="*/ 5037376 w 12207421"/>
              <a:gd name="connsiteY33653" fmla="*/ 274616 h 6933129"/>
              <a:gd name="connsiteX33654" fmla="*/ 4997166 w 12207421"/>
              <a:gd name="connsiteY33654" fmla="*/ 236522 h 6933129"/>
              <a:gd name="connsiteX33655" fmla="*/ 4997166 w 12207421"/>
              <a:gd name="connsiteY33655" fmla="*/ 226646 h 6933129"/>
              <a:gd name="connsiteX33656" fmla="*/ 4630337 w 12207421"/>
              <a:gd name="connsiteY33656" fmla="*/ 223126 h 6933129"/>
              <a:gd name="connsiteX33657" fmla="*/ 4638097 w 12207421"/>
              <a:gd name="connsiteY33657" fmla="*/ 229475 h 6933129"/>
              <a:gd name="connsiteX33658" fmla="*/ 4640918 w 12207421"/>
              <a:gd name="connsiteY33658" fmla="*/ 254165 h 6933129"/>
              <a:gd name="connsiteX33659" fmla="*/ 4634569 w 12207421"/>
              <a:gd name="connsiteY33659" fmla="*/ 261925 h 6933129"/>
              <a:gd name="connsiteX33660" fmla="*/ 4633864 w 12207421"/>
              <a:gd name="connsiteY33660" fmla="*/ 261925 h 6933129"/>
              <a:gd name="connsiteX33661" fmla="*/ 4626809 w 12207421"/>
              <a:gd name="connsiteY33661" fmla="*/ 255576 h 6933129"/>
              <a:gd name="connsiteX33662" fmla="*/ 4623988 w 12207421"/>
              <a:gd name="connsiteY33662" fmla="*/ 230886 h 6933129"/>
              <a:gd name="connsiteX33663" fmla="*/ 4630337 w 12207421"/>
              <a:gd name="connsiteY33663" fmla="*/ 223126 h 6933129"/>
              <a:gd name="connsiteX33664" fmla="*/ 2967612 w 12207421"/>
              <a:gd name="connsiteY33664" fmla="*/ 221016 h 6933129"/>
              <a:gd name="connsiteX33665" fmla="*/ 2934456 w 12207421"/>
              <a:gd name="connsiteY33665" fmla="*/ 235830 h 6933129"/>
              <a:gd name="connsiteX33666" fmla="*/ 2933750 w 12207421"/>
              <a:gd name="connsiteY33666" fmla="*/ 255582 h 6933129"/>
              <a:gd name="connsiteX33667" fmla="*/ 2943627 w 12207421"/>
              <a:gd name="connsiteY33667" fmla="*/ 264753 h 6933129"/>
              <a:gd name="connsiteX33668" fmla="*/ 2966201 w 12207421"/>
              <a:gd name="connsiteY33668" fmla="*/ 249233 h 6933129"/>
              <a:gd name="connsiteX33669" fmla="*/ 2968318 w 12207421"/>
              <a:gd name="connsiteY33669" fmla="*/ 221016 h 6933129"/>
              <a:gd name="connsiteX33670" fmla="*/ 2967612 w 12207421"/>
              <a:gd name="connsiteY33670" fmla="*/ 221016 h 6933129"/>
              <a:gd name="connsiteX33671" fmla="*/ 9946206 w 12207421"/>
              <a:gd name="connsiteY33671" fmla="*/ 217382 h 6933129"/>
              <a:gd name="connsiteX33672" fmla="*/ 9953966 w 12207421"/>
              <a:gd name="connsiteY33672" fmla="*/ 223024 h 6933129"/>
              <a:gd name="connsiteX33673" fmla="*/ 9956788 w 12207421"/>
              <a:gd name="connsiteY33673" fmla="*/ 242071 h 6933129"/>
              <a:gd name="connsiteX33674" fmla="*/ 9951144 w 12207421"/>
              <a:gd name="connsiteY33674" fmla="*/ 249831 h 6933129"/>
              <a:gd name="connsiteX33675" fmla="*/ 9950439 w 12207421"/>
              <a:gd name="connsiteY33675" fmla="*/ 249831 h 6933129"/>
              <a:gd name="connsiteX33676" fmla="*/ 9943384 w 12207421"/>
              <a:gd name="connsiteY33676" fmla="*/ 244187 h 6933129"/>
              <a:gd name="connsiteX33677" fmla="*/ 9940563 w 12207421"/>
              <a:gd name="connsiteY33677" fmla="*/ 225140 h 6933129"/>
              <a:gd name="connsiteX33678" fmla="*/ 9946206 w 12207421"/>
              <a:gd name="connsiteY33678" fmla="*/ 217382 h 6933129"/>
              <a:gd name="connsiteX33679" fmla="*/ 9212548 w 12207421"/>
              <a:gd name="connsiteY33679" fmla="*/ 216687 h 6933129"/>
              <a:gd name="connsiteX33680" fmla="*/ 9220308 w 12207421"/>
              <a:gd name="connsiteY33680" fmla="*/ 223036 h 6933129"/>
              <a:gd name="connsiteX33681" fmla="*/ 9213959 w 12207421"/>
              <a:gd name="connsiteY33681" fmla="*/ 230796 h 6933129"/>
              <a:gd name="connsiteX33682" fmla="*/ 9098265 w 12207421"/>
              <a:gd name="connsiteY33682" fmla="*/ 240673 h 6933129"/>
              <a:gd name="connsiteX33683" fmla="*/ 9097560 w 12207421"/>
              <a:gd name="connsiteY33683" fmla="*/ 240673 h 6933129"/>
              <a:gd name="connsiteX33684" fmla="*/ 9090506 w 12207421"/>
              <a:gd name="connsiteY33684" fmla="*/ 234324 h 6933129"/>
              <a:gd name="connsiteX33685" fmla="*/ 9096855 w 12207421"/>
              <a:gd name="connsiteY33685" fmla="*/ 226564 h 6933129"/>
              <a:gd name="connsiteX33686" fmla="*/ 3048738 w 12207421"/>
              <a:gd name="connsiteY33686" fmla="*/ 210434 h 6933129"/>
              <a:gd name="connsiteX33687" fmla="*/ 3056498 w 12207421"/>
              <a:gd name="connsiteY33687" fmla="*/ 216783 h 6933129"/>
              <a:gd name="connsiteX33688" fmla="*/ 3057909 w 12207421"/>
              <a:gd name="connsiteY33688" fmla="*/ 241473 h 6933129"/>
              <a:gd name="connsiteX33689" fmla="*/ 3069902 w 12207421"/>
              <a:gd name="connsiteY33689" fmla="*/ 239357 h 6933129"/>
              <a:gd name="connsiteX33690" fmla="*/ 3078367 w 12207421"/>
              <a:gd name="connsiteY33690" fmla="*/ 245000 h 6933129"/>
              <a:gd name="connsiteX33691" fmla="*/ 3072723 w 12207421"/>
              <a:gd name="connsiteY33691" fmla="*/ 253466 h 6933129"/>
              <a:gd name="connsiteX33692" fmla="*/ 3059320 w 12207421"/>
              <a:gd name="connsiteY33692" fmla="*/ 255582 h 6933129"/>
              <a:gd name="connsiteX33693" fmla="*/ 3060731 w 12207421"/>
              <a:gd name="connsiteY33693" fmla="*/ 275335 h 6933129"/>
              <a:gd name="connsiteX33694" fmla="*/ 3054382 w 12207421"/>
              <a:gd name="connsiteY33694" fmla="*/ 283095 h 6933129"/>
              <a:gd name="connsiteX33695" fmla="*/ 3053676 w 12207421"/>
              <a:gd name="connsiteY33695" fmla="*/ 283095 h 6933129"/>
              <a:gd name="connsiteX33696" fmla="*/ 3046622 w 12207421"/>
              <a:gd name="connsiteY33696" fmla="*/ 276746 h 6933129"/>
              <a:gd name="connsiteX33697" fmla="*/ 3045211 w 12207421"/>
              <a:gd name="connsiteY33697" fmla="*/ 258404 h 6933129"/>
              <a:gd name="connsiteX33698" fmla="*/ 3028985 w 12207421"/>
              <a:gd name="connsiteY33698" fmla="*/ 261226 h 6933129"/>
              <a:gd name="connsiteX33699" fmla="*/ 3027574 w 12207421"/>
              <a:gd name="connsiteY33699" fmla="*/ 261226 h 6933129"/>
              <a:gd name="connsiteX33700" fmla="*/ 3020520 w 12207421"/>
              <a:gd name="connsiteY33700" fmla="*/ 255582 h 6933129"/>
              <a:gd name="connsiteX33701" fmla="*/ 3026163 w 12207421"/>
              <a:gd name="connsiteY33701" fmla="*/ 247117 h 6933129"/>
              <a:gd name="connsiteX33702" fmla="*/ 3043800 w 12207421"/>
              <a:gd name="connsiteY33702" fmla="*/ 244295 h 6933129"/>
              <a:gd name="connsiteX33703" fmla="*/ 3042389 w 12207421"/>
              <a:gd name="connsiteY33703" fmla="*/ 218194 h 6933129"/>
              <a:gd name="connsiteX33704" fmla="*/ 3048738 w 12207421"/>
              <a:gd name="connsiteY33704" fmla="*/ 210434 h 6933129"/>
              <a:gd name="connsiteX33705" fmla="*/ 5612714 w 12207421"/>
              <a:gd name="connsiteY33705" fmla="*/ 209636 h 6933129"/>
              <a:gd name="connsiteX33706" fmla="*/ 5620473 w 12207421"/>
              <a:gd name="connsiteY33706" fmla="*/ 215985 h 6933129"/>
              <a:gd name="connsiteX33707" fmla="*/ 5614125 w 12207421"/>
              <a:gd name="connsiteY33707" fmla="*/ 223745 h 6933129"/>
              <a:gd name="connsiteX33708" fmla="*/ 5569682 w 12207421"/>
              <a:gd name="connsiteY33708" fmla="*/ 226566 h 6933129"/>
              <a:gd name="connsiteX33709" fmla="*/ 5568976 w 12207421"/>
              <a:gd name="connsiteY33709" fmla="*/ 226566 h 6933129"/>
              <a:gd name="connsiteX33710" fmla="*/ 5561922 w 12207421"/>
              <a:gd name="connsiteY33710" fmla="*/ 220217 h 6933129"/>
              <a:gd name="connsiteX33711" fmla="*/ 5568271 w 12207421"/>
              <a:gd name="connsiteY33711" fmla="*/ 212458 h 6933129"/>
              <a:gd name="connsiteX33712" fmla="*/ 11662208 w 12207421"/>
              <a:gd name="connsiteY33712" fmla="*/ 208061 h 6933129"/>
              <a:gd name="connsiteX33713" fmla="*/ 11683371 w 12207421"/>
              <a:gd name="connsiteY33713" fmla="*/ 220055 h 6933129"/>
              <a:gd name="connsiteX33714" fmla="*/ 11682666 w 12207421"/>
              <a:gd name="connsiteY33714" fmla="*/ 258149 h 6933129"/>
              <a:gd name="connsiteX33715" fmla="*/ 11674906 w 12207421"/>
              <a:gd name="connsiteY33715" fmla="*/ 266614 h 6933129"/>
              <a:gd name="connsiteX33716" fmla="*/ 11713705 w 12207421"/>
              <a:gd name="connsiteY33716" fmla="*/ 264498 h 6933129"/>
              <a:gd name="connsiteX33717" fmla="*/ 11720760 w 12207421"/>
              <a:gd name="connsiteY33717" fmla="*/ 271553 h 6933129"/>
              <a:gd name="connsiteX33718" fmla="*/ 11713705 w 12207421"/>
              <a:gd name="connsiteY33718" fmla="*/ 278606 h 6933129"/>
              <a:gd name="connsiteX33719" fmla="*/ 11651627 w 12207421"/>
              <a:gd name="connsiteY33719" fmla="*/ 281428 h 6933129"/>
              <a:gd name="connsiteX33720" fmla="*/ 11644572 w 12207421"/>
              <a:gd name="connsiteY33720" fmla="*/ 276490 h 6933129"/>
              <a:gd name="connsiteX33721" fmla="*/ 11647394 w 12207421"/>
              <a:gd name="connsiteY33721" fmla="*/ 268730 h 6933129"/>
              <a:gd name="connsiteX33722" fmla="*/ 11669968 w 12207421"/>
              <a:gd name="connsiteY33722" fmla="*/ 249684 h 6933129"/>
              <a:gd name="connsiteX33723" fmla="*/ 11672084 w 12207421"/>
              <a:gd name="connsiteY33723" fmla="*/ 227108 h 6933129"/>
              <a:gd name="connsiteX33724" fmla="*/ 11661503 w 12207421"/>
              <a:gd name="connsiteY33724" fmla="*/ 221466 h 6933129"/>
              <a:gd name="connsiteX33725" fmla="*/ 11652332 w 12207421"/>
              <a:gd name="connsiteY33725" fmla="*/ 223582 h 6933129"/>
              <a:gd name="connsiteX33726" fmla="*/ 11652332 w 12207421"/>
              <a:gd name="connsiteY33726" fmla="*/ 227815 h 6933129"/>
              <a:gd name="connsiteX33727" fmla="*/ 11645983 w 12207421"/>
              <a:gd name="connsiteY33727" fmla="*/ 235574 h 6933129"/>
              <a:gd name="connsiteX33728" fmla="*/ 11638223 w 12207421"/>
              <a:gd name="connsiteY33728" fmla="*/ 229225 h 6933129"/>
              <a:gd name="connsiteX33729" fmla="*/ 11637518 w 12207421"/>
              <a:gd name="connsiteY33729" fmla="*/ 221466 h 6933129"/>
              <a:gd name="connsiteX33730" fmla="*/ 11639634 w 12207421"/>
              <a:gd name="connsiteY33730" fmla="*/ 216528 h 6933129"/>
              <a:gd name="connsiteX33731" fmla="*/ 11662208 w 12207421"/>
              <a:gd name="connsiteY33731" fmla="*/ 208061 h 6933129"/>
              <a:gd name="connsiteX33732" fmla="*/ 2973961 w 12207421"/>
              <a:gd name="connsiteY33732" fmla="*/ 205496 h 6933129"/>
              <a:gd name="connsiteX33733" fmla="*/ 2981721 w 12207421"/>
              <a:gd name="connsiteY33733" fmla="*/ 211845 h 6933129"/>
              <a:gd name="connsiteX33734" fmla="*/ 2982427 w 12207421"/>
              <a:gd name="connsiteY33734" fmla="*/ 218899 h 6933129"/>
              <a:gd name="connsiteX33735" fmla="*/ 2989481 w 12207421"/>
              <a:gd name="connsiteY33735" fmla="*/ 287327 h 6933129"/>
              <a:gd name="connsiteX33736" fmla="*/ 2983132 w 12207421"/>
              <a:gd name="connsiteY33736" fmla="*/ 295088 h 6933129"/>
              <a:gd name="connsiteX33737" fmla="*/ 2982427 w 12207421"/>
              <a:gd name="connsiteY33737" fmla="*/ 295088 h 6933129"/>
              <a:gd name="connsiteX33738" fmla="*/ 2975372 w 12207421"/>
              <a:gd name="connsiteY33738" fmla="*/ 288739 h 6933129"/>
              <a:gd name="connsiteX33739" fmla="*/ 2973256 w 12207421"/>
              <a:gd name="connsiteY33739" fmla="*/ 265458 h 6933129"/>
              <a:gd name="connsiteX33740" fmla="*/ 2940099 w 12207421"/>
              <a:gd name="connsiteY33740" fmla="*/ 278862 h 6933129"/>
              <a:gd name="connsiteX33741" fmla="*/ 2920347 w 12207421"/>
              <a:gd name="connsiteY33741" fmla="*/ 261226 h 6933129"/>
              <a:gd name="connsiteX33742" fmla="*/ 2923168 w 12207421"/>
              <a:gd name="connsiteY33742" fmla="*/ 228775 h 6933129"/>
              <a:gd name="connsiteX33743" fmla="*/ 2970434 w 12207421"/>
              <a:gd name="connsiteY33743" fmla="*/ 206907 h 6933129"/>
              <a:gd name="connsiteX33744" fmla="*/ 2973961 w 12207421"/>
              <a:gd name="connsiteY33744" fmla="*/ 205496 h 6933129"/>
              <a:gd name="connsiteX33745" fmla="*/ 1113018 w 12207421"/>
              <a:gd name="connsiteY33745" fmla="*/ 202669 h 6933129"/>
              <a:gd name="connsiteX33746" fmla="*/ 1134181 w 12207421"/>
              <a:gd name="connsiteY33746" fmla="*/ 214663 h 6933129"/>
              <a:gd name="connsiteX33747" fmla="*/ 1133476 w 12207421"/>
              <a:gd name="connsiteY33747" fmla="*/ 252757 h 6933129"/>
              <a:gd name="connsiteX33748" fmla="*/ 1125716 w 12207421"/>
              <a:gd name="connsiteY33748" fmla="*/ 261222 h 6933129"/>
              <a:gd name="connsiteX33749" fmla="*/ 1164515 w 12207421"/>
              <a:gd name="connsiteY33749" fmla="*/ 259106 h 6933129"/>
              <a:gd name="connsiteX33750" fmla="*/ 1171571 w 12207421"/>
              <a:gd name="connsiteY33750" fmla="*/ 266160 h 6933129"/>
              <a:gd name="connsiteX33751" fmla="*/ 1164515 w 12207421"/>
              <a:gd name="connsiteY33751" fmla="*/ 273214 h 6933129"/>
              <a:gd name="connsiteX33752" fmla="*/ 1102437 w 12207421"/>
              <a:gd name="connsiteY33752" fmla="*/ 276036 h 6933129"/>
              <a:gd name="connsiteX33753" fmla="*/ 1095382 w 12207421"/>
              <a:gd name="connsiteY33753" fmla="*/ 271098 h 6933129"/>
              <a:gd name="connsiteX33754" fmla="*/ 1098204 w 12207421"/>
              <a:gd name="connsiteY33754" fmla="*/ 263338 h 6933129"/>
              <a:gd name="connsiteX33755" fmla="*/ 1120778 w 12207421"/>
              <a:gd name="connsiteY33755" fmla="*/ 244291 h 6933129"/>
              <a:gd name="connsiteX33756" fmla="*/ 1122894 w 12207421"/>
              <a:gd name="connsiteY33756" fmla="*/ 221717 h 6933129"/>
              <a:gd name="connsiteX33757" fmla="*/ 1112313 w 12207421"/>
              <a:gd name="connsiteY33757" fmla="*/ 216074 h 6933129"/>
              <a:gd name="connsiteX33758" fmla="*/ 1103142 w 12207421"/>
              <a:gd name="connsiteY33758" fmla="*/ 218190 h 6933129"/>
              <a:gd name="connsiteX33759" fmla="*/ 1103142 w 12207421"/>
              <a:gd name="connsiteY33759" fmla="*/ 222423 h 6933129"/>
              <a:gd name="connsiteX33760" fmla="*/ 1096793 w 12207421"/>
              <a:gd name="connsiteY33760" fmla="*/ 230182 h 6933129"/>
              <a:gd name="connsiteX33761" fmla="*/ 1089032 w 12207421"/>
              <a:gd name="connsiteY33761" fmla="*/ 223833 h 6933129"/>
              <a:gd name="connsiteX33762" fmla="*/ 1088328 w 12207421"/>
              <a:gd name="connsiteY33762" fmla="*/ 216074 h 6933129"/>
              <a:gd name="connsiteX33763" fmla="*/ 1090444 w 12207421"/>
              <a:gd name="connsiteY33763" fmla="*/ 211136 h 6933129"/>
              <a:gd name="connsiteX33764" fmla="*/ 1113018 w 12207421"/>
              <a:gd name="connsiteY33764" fmla="*/ 202669 h 6933129"/>
              <a:gd name="connsiteX33765" fmla="*/ 9563153 w 12207421"/>
              <a:gd name="connsiteY33765" fmla="*/ 202578 h 6933129"/>
              <a:gd name="connsiteX33766" fmla="*/ 9570912 w 12207421"/>
              <a:gd name="connsiteY33766" fmla="*/ 208221 h 6933129"/>
              <a:gd name="connsiteX33767" fmla="*/ 9565269 w 12207421"/>
              <a:gd name="connsiteY33767" fmla="*/ 215981 h 6933129"/>
              <a:gd name="connsiteX33768" fmla="*/ 9383264 w 12207421"/>
              <a:gd name="connsiteY33768" fmla="*/ 244200 h 6933129"/>
              <a:gd name="connsiteX33769" fmla="*/ 9381853 w 12207421"/>
              <a:gd name="connsiteY33769" fmla="*/ 244200 h 6933129"/>
              <a:gd name="connsiteX33770" fmla="*/ 9374799 w 12207421"/>
              <a:gd name="connsiteY33770" fmla="*/ 238556 h 6933129"/>
              <a:gd name="connsiteX33771" fmla="*/ 9381148 w 12207421"/>
              <a:gd name="connsiteY33771" fmla="*/ 230795 h 6933129"/>
              <a:gd name="connsiteX33772" fmla="*/ 10723266 w 12207421"/>
              <a:gd name="connsiteY33772" fmla="*/ 201010 h 6933129"/>
              <a:gd name="connsiteX33773" fmla="*/ 10726793 w 12207421"/>
              <a:gd name="connsiteY33773" fmla="*/ 210182 h 6933129"/>
              <a:gd name="connsiteX33774" fmla="*/ 10652016 w 12207421"/>
              <a:gd name="connsiteY33774" fmla="*/ 373139 h 6933129"/>
              <a:gd name="connsiteX33775" fmla="*/ 10645667 w 12207421"/>
              <a:gd name="connsiteY33775" fmla="*/ 377373 h 6933129"/>
              <a:gd name="connsiteX33776" fmla="*/ 10642845 w 12207421"/>
              <a:gd name="connsiteY33776" fmla="*/ 376666 h 6933129"/>
              <a:gd name="connsiteX33777" fmla="*/ 10639318 w 12207421"/>
              <a:gd name="connsiteY33777" fmla="*/ 367496 h 6933129"/>
              <a:gd name="connsiteX33778" fmla="*/ 10684466 w 12207421"/>
              <a:gd name="connsiteY33778" fmla="*/ 268733 h 6933129"/>
              <a:gd name="connsiteX33779" fmla="*/ 10611806 w 12207421"/>
              <a:gd name="connsiteY33779" fmla="*/ 213709 h 6933129"/>
              <a:gd name="connsiteX33780" fmla="*/ 10610395 w 12207421"/>
              <a:gd name="connsiteY33780" fmla="*/ 203832 h 6933129"/>
              <a:gd name="connsiteX33781" fmla="*/ 10620271 w 12207421"/>
              <a:gd name="connsiteY33781" fmla="*/ 202421 h 6933129"/>
              <a:gd name="connsiteX33782" fmla="*/ 10690815 w 12207421"/>
              <a:gd name="connsiteY33782" fmla="*/ 255329 h 6933129"/>
              <a:gd name="connsiteX33783" fmla="*/ 10714095 w 12207421"/>
              <a:gd name="connsiteY33783" fmla="*/ 204539 h 6933129"/>
              <a:gd name="connsiteX33784" fmla="*/ 10723266 w 12207421"/>
              <a:gd name="connsiteY33784" fmla="*/ 201010 h 6933129"/>
              <a:gd name="connsiteX33785" fmla="*/ 2228309 w 12207421"/>
              <a:gd name="connsiteY33785" fmla="*/ 199849 h 6933129"/>
              <a:gd name="connsiteX33786" fmla="*/ 2097122 w 12207421"/>
              <a:gd name="connsiteY33786" fmla="*/ 447458 h 6933129"/>
              <a:gd name="connsiteX33787" fmla="*/ 2345412 w 12207421"/>
              <a:gd name="connsiteY33787" fmla="*/ 434760 h 6933129"/>
              <a:gd name="connsiteX33788" fmla="*/ 174098 w 12207421"/>
              <a:gd name="connsiteY33788" fmla="*/ 195628 h 6933129"/>
              <a:gd name="connsiteX33789" fmla="*/ 177625 w 12207421"/>
              <a:gd name="connsiteY33789" fmla="*/ 204799 h 6933129"/>
              <a:gd name="connsiteX33790" fmla="*/ 102849 w 12207421"/>
              <a:gd name="connsiteY33790" fmla="*/ 367756 h 6933129"/>
              <a:gd name="connsiteX33791" fmla="*/ 96500 w 12207421"/>
              <a:gd name="connsiteY33791" fmla="*/ 371989 h 6933129"/>
              <a:gd name="connsiteX33792" fmla="*/ 93678 w 12207421"/>
              <a:gd name="connsiteY33792" fmla="*/ 371283 h 6933129"/>
              <a:gd name="connsiteX33793" fmla="*/ 90151 w 12207421"/>
              <a:gd name="connsiteY33793" fmla="*/ 362113 h 6933129"/>
              <a:gd name="connsiteX33794" fmla="*/ 135299 w 12207421"/>
              <a:gd name="connsiteY33794" fmla="*/ 263351 h 6933129"/>
              <a:gd name="connsiteX33795" fmla="*/ 62639 w 12207421"/>
              <a:gd name="connsiteY33795" fmla="*/ 208326 h 6933129"/>
              <a:gd name="connsiteX33796" fmla="*/ 61228 w 12207421"/>
              <a:gd name="connsiteY33796" fmla="*/ 198450 h 6933129"/>
              <a:gd name="connsiteX33797" fmla="*/ 71104 w 12207421"/>
              <a:gd name="connsiteY33797" fmla="*/ 197039 h 6933129"/>
              <a:gd name="connsiteX33798" fmla="*/ 141647 w 12207421"/>
              <a:gd name="connsiteY33798" fmla="*/ 249947 h 6933129"/>
              <a:gd name="connsiteX33799" fmla="*/ 164927 w 12207421"/>
              <a:gd name="connsiteY33799" fmla="*/ 199156 h 6933129"/>
              <a:gd name="connsiteX33800" fmla="*/ 174098 w 12207421"/>
              <a:gd name="connsiteY33800" fmla="*/ 195628 h 6933129"/>
              <a:gd name="connsiteX33801" fmla="*/ 3242029 w 12207421"/>
              <a:gd name="connsiteY33801" fmla="*/ 195620 h 6933129"/>
              <a:gd name="connsiteX33802" fmla="*/ 3248377 w 12207421"/>
              <a:gd name="connsiteY33802" fmla="*/ 203380 h 6933129"/>
              <a:gd name="connsiteX33803" fmla="*/ 3246967 w 12207421"/>
              <a:gd name="connsiteY33803" fmla="*/ 228776 h 6933129"/>
              <a:gd name="connsiteX33804" fmla="*/ 3257548 w 12207421"/>
              <a:gd name="connsiteY33804" fmla="*/ 226659 h 6933129"/>
              <a:gd name="connsiteX33805" fmla="*/ 3266013 w 12207421"/>
              <a:gd name="connsiteY33805" fmla="*/ 232303 h 6933129"/>
              <a:gd name="connsiteX33806" fmla="*/ 3260370 w 12207421"/>
              <a:gd name="connsiteY33806" fmla="*/ 240768 h 6933129"/>
              <a:gd name="connsiteX33807" fmla="*/ 3246261 w 12207421"/>
              <a:gd name="connsiteY33807" fmla="*/ 243590 h 6933129"/>
              <a:gd name="connsiteX33808" fmla="*/ 3244850 w 12207421"/>
              <a:gd name="connsiteY33808" fmla="*/ 266164 h 6933129"/>
              <a:gd name="connsiteX33809" fmla="*/ 3237796 w 12207421"/>
              <a:gd name="connsiteY33809" fmla="*/ 272514 h 6933129"/>
              <a:gd name="connsiteX33810" fmla="*/ 3237090 w 12207421"/>
              <a:gd name="connsiteY33810" fmla="*/ 272514 h 6933129"/>
              <a:gd name="connsiteX33811" fmla="*/ 3230741 w 12207421"/>
              <a:gd name="connsiteY33811" fmla="*/ 264753 h 6933129"/>
              <a:gd name="connsiteX33812" fmla="*/ 3232152 w 12207421"/>
              <a:gd name="connsiteY33812" fmla="*/ 245706 h 6933129"/>
              <a:gd name="connsiteX33813" fmla="*/ 3220159 w 12207421"/>
              <a:gd name="connsiteY33813" fmla="*/ 248528 h 6933129"/>
              <a:gd name="connsiteX33814" fmla="*/ 3218748 w 12207421"/>
              <a:gd name="connsiteY33814" fmla="*/ 248528 h 6933129"/>
              <a:gd name="connsiteX33815" fmla="*/ 3211694 w 12207421"/>
              <a:gd name="connsiteY33815" fmla="*/ 242884 h 6933129"/>
              <a:gd name="connsiteX33816" fmla="*/ 3217337 w 12207421"/>
              <a:gd name="connsiteY33816" fmla="*/ 234419 h 6933129"/>
              <a:gd name="connsiteX33817" fmla="*/ 3232858 w 12207421"/>
              <a:gd name="connsiteY33817" fmla="*/ 230892 h 6933129"/>
              <a:gd name="connsiteX33818" fmla="*/ 3234269 w 12207421"/>
              <a:gd name="connsiteY33818" fmla="*/ 201969 h 6933129"/>
              <a:gd name="connsiteX33819" fmla="*/ 3242029 w 12207421"/>
              <a:gd name="connsiteY33819" fmla="*/ 195620 h 6933129"/>
              <a:gd name="connsiteX33820" fmla="*/ 3313984 w 12207421"/>
              <a:gd name="connsiteY33820" fmla="*/ 195619 h 6933129"/>
              <a:gd name="connsiteX33821" fmla="*/ 3326682 w 12207421"/>
              <a:gd name="connsiteY33821" fmla="*/ 197736 h 6933129"/>
              <a:gd name="connsiteX33822" fmla="*/ 3338675 w 12207421"/>
              <a:gd name="connsiteY33822" fmla="*/ 228070 h 6933129"/>
              <a:gd name="connsiteX33823" fmla="*/ 3340086 w 12207421"/>
              <a:gd name="connsiteY33823" fmla="*/ 273218 h 6933129"/>
              <a:gd name="connsiteX33824" fmla="*/ 3342907 w 12207421"/>
              <a:gd name="connsiteY33824" fmla="*/ 259814 h 6933129"/>
              <a:gd name="connsiteX33825" fmla="*/ 3358427 w 12207421"/>
              <a:gd name="connsiteY33825" fmla="*/ 236535 h 6933129"/>
              <a:gd name="connsiteX33826" fmla="*/ 3377474 w 12207421"/>
              <a:gd name="connsiteY33826" fmla="*/ 245706 h 6933129"/>
              <a:gd name="connsiteX33827" fmla="*/ 3371830 w 12207421"/>
              <a:gd name="connsiteY33827" fmla="*/ 261225 h 6933129"/>
              <a:gd name="connsiteX33828" fmla="*/ 3362660 w 12207421"/>
              <a:gd name="connsiteY33828" fmla="*/ 257698 h 6933129"/>
              <a:gd name="connsiteX33829" fmla="*/ 3363365 w 12207421"/>
              <a:gd name="connsiteY33829" fmla="*/ 249938 h 6933129"/>
              <a:gd name="connsiteX33830" fmla="*/ 3362660 w 12207421"/>
              <a:gd name="connsiteY33830" fmla="*/ 249233 h 6933129"/>
              <a:gd name="connsiteX33831" fmla="*/ 3357016 w 12207421"/>
              <a:gd name="connsiteY33831" fmla="*/ 261931 h 6933129"/>
              <a:gd name="connsiteX33832" fmla="*/ 3342202 w 12207421"/>
              <a:gd name="connsiteY33832" fmla="*/ 331769 h 6933129"/>
              <a:gd name="connsiteX33833" fmla="*/ 3335148 w 12207421"/>
              <a:gd name="connsiteY33833" fmla="*/ 337413 h 6933129"/>
              <a:gd name="connsiteX33834" fmla="*/ 3334442 w 12207421"/>
              <a:gd name="connsiteY33834" fmla="*/ 337413 h 6933129"/>
              <a:gd name="connsiteX33835" fmla="*/ 3328093 w 12207421"/>
              <a:gd name="connsiteY33835" fmla="*/ 330359 h 6933129"/>
              <a:gd name="connsiteX33836" fmla="*/ 3324565 w 12207421"/>
              <a:gd name="connsiteY33836" fmla="*/ 227364 h 6933129"/>
              <a:gd name="connsiteX33837" fmla="*/ 3318921 w 12207421"/>
              <a:gd name="connsiteY33837" fmla="*/ 208317 h 6933129"/>
              <a:gd name="connsiteX33838" fmla="*/ 3316805 w 12207421"/>
              <a:gd name="connsiteY33838" fmla="*/ 208317 h 6933129"/>
              <a:gd name="connsiteX33839" fmla="*/ 3313983 w 12207421"/>
              <a:gd name="connsiteY33839" fmla="*/ 209728 h 6933129"/>
              <a:gd name="connsiteX33840" fmla="*/ 3312572 w 12207421"/>
              <a:gd name="connsiteY33840" fmla="*/ 218899 h 6933129"/>
              <a:gd name="connsiteX33841" fmla="*/ 3302696 w 12207421"/>
              <a:gd name="connsiteY33841" fmla="*/ 219604 h 6933129"/>
              <a:gd name="connsiteX33842" fmla="*/ 3303402 w 12207421"/>
              <a:gd name="connsiteY33842" fmla="*/ 201968 h 6933129"/>
              <a:gd name="connsiteX33843" fmla="*/ 3313984 w 12207421"/>
              <a:gd name="connsiteY33843" fmla="*/ 195619 h 6933129"/>
              <a:gd name="connsiteX33844" fmla="*/ 11554981 w 12207421"/>
              <a:gd name="connsiteY33844" fmla="*/ 191836 h 6933129"/>
              <a:gd name="connsiteX33845" fmla="*/ 11588137 w 12207421"/>
              <a:gd name="connsiteY33845" fmla="*/ 191836 h 6933129"/>
              <a:gd name="connsiteX33846" fmla="*/ 11595191 w 12207421"/>
              <a:gd name="connsiteY33846" fmla="*/ 198890 h 6933129"/>
              <a:gd name="connsiteX33847" fmla="*/ 11588137 w 12207421"/>
              <a:gd name="connsiteY33847" fmla="*/ 205945 h 6933129"/>
              <a:gd name="connsiteX33848" fmla="*/ 11554981 w 12207421"/>
              <a:gd name="connsiteY33848" fmla="*/ 205945 h 6933129"/>
              <a:gd name="connsiteX33849" fmla="*/ 11547927 w 12207421"/>
              <a:gd name="connsiteY33849" fmla="*/ 198890 h 6933129"/>
              <a:gd name="connsiteX33850" fmla="*/ 11554981 w 12207421"/>
              <a:gd name="connsiteY33850" fmla="*/ 191836 h 6933129"/>
              <a:gd name="connsiteX33851" fmla="*/ 1005790 w 12207421"/>
              <a:gd name="connsiteY33851" fmla="*/ 186445 h 6933129"/>
              <a:gd name="connsiteX33852" fmla="*/ 1038946 w 12207421"/>
              <a:gd name="connsiteY33852" fmla="*/ 186445 h 6933129"/>
              <a:gd name="connsiteX33853" fmla="*/ 1046000 w 12207421"/>
              <a:gd name="connsiteY33853" fmla="*/ 193499 h 6933129"/>
              <a:gd name="connsiteX33854" fmla="*/ 1038946 w 12207421"/>
              <a:gd name="connsiteY33854" fmla="*/ 200554 h 6933129"/>
              <a:gd name="connsiteX33855" fmla="*/ 1005790 w 12207421"/>
              <a:gd name="connsiteY33855" fmla="*/ 200554 h 6933129"/>
              <a:gd name="connsiteX33856" fmla="*/ 998736 w 12207421"/>
              <a:gd name="connsiteY33856" fmla="*/ 193499 h 6933129"/>
              <a:gd name="connsiteX33857" fmla="*/ 1005790 w 12207421"/>
              <a:gd name="connsiteY33857" fmla="*/ 186445 h 6933129"/>
              <a:gd name="connsiteX33858" fmla="*/ 1999046 w 12207421"/>
              <a:gd name="connsiteY33858" fmla="*/ 186439 h 6933129"/>
              <a:gd name="connsiteX33859" fmla="*/ 2018094 w 12207421"/>
              <a:gd name="connsiteY33859" fmla="*/ 186439 h 6933129"/>
              <a:gd name="connsiteX33860" fmla="*/ 2025149 w 12207421"/>
              <a:gd name="connsiteY33860" fmla="*/ 193493 h 6933129"/>
              <a:gd name="connsiteX33861" fmla="*/ 2018094 w 12207421"/>
              <a:gd name="connsiteY33861" fmla="*/ 200548 h 6933129"/>
              <a:gd name="connsiteX33862" fmla="*/ 1999046 w 12207421"/>
              <a:gd name="connsiteY33862" fmla="*/ 200548 h 6933129"/>
              <a:gd name="connsiteX33863" fmla="*/ 1991993 w 12207421"/>
              <a:gd name="connsiteY33863" fmla="*/ 193493 h 6933129"/>
              <a:gd name="connsiteX33864" fmla="*/ 1999046 w 12207421"/>
              <a:gd name="connsiteY33864" fmla="*/ 186439 h 6933129"/>
              <a:gd name="connsiteX33865" fmla="*/ 5568976 w 12207421"/>
              <a:gd name="connsiteY33865" fmla="*/ 183536 h 6933129"/>
              <a:gd name="connsiteX33866" fmla="*/ 5607774 w 12207421"/>
              <a:gd name="connsiteY33866" fmla="*/ 185652 h 6933129"/>
              <a:gd name="connsiteX33867" fmla="*/ 5614123 w 12207421"/>
              <a:gd name="connsiteY33867" fmla="*/ 193412 h 6933129"/>
              <a:gd name="connsiteX33868" fmla="*/ 5607069 w 12207421"/>
              <a:gd name="connsiteY33868" fmla="*/ 199760 h 6933129"/>
              <a:gd name="connsiteX33869" fmla="*/ 5606364 w 12207421"/>
              <a:gd name="connsiteY33869" fmla="*/ 199760 h 6933129"/>
              <a:gd name="connsiteX33870" fmla="*/ 5568271 w 12207421"/>
              <a:gd name="connsiteY33870" fmla="*/ 197645 h 6933129"/>
              <a:gd name="connsiteX33871" fmla="*/ 5561922 w 12207421"/>
              <a:gd name="connsiteY33871" fmla="*/ 189885 h 6933129"/>
              <a:gd name="connsiteX33872" fmla="*/ 5568976 w 12207421"/>
              <a:gd name="connsiteY33872" fmla="*/ 183536 h 6933129"/>
              <a:gd name="connsiteX33873" fmla="*/ 9292969 w 12207421"/>
              <a:gd name="connsiteY33873" fmla="*/ 181415 h 6933129"/>
              <a:gd name="connsiteX33874" fmla="*/ 9300728 w 12207421"/>
              <a:gd name="connsiteY33874" fmla="*/ 187764 h 6933129"/>
              <a:gd name="connsiteX33875" fmla="*/ 9304256 w 12207421"/>
              <a:gd name="connsiteY33875" fmla="*/ 220920 h 6933129"/>
              <a:gd name="connsiteX33876" fmla="*/ 9332473 w 12207421"/>
              <a:gd name="connsiteY33876" fmla="*/ 208927 h 6933129"/>
              <a:gd name="connsiteX33877" fmla="*/ 9341644 w 12207421"/>
              <a:gd name="connsiteY33877" fmla="*/ 212454 h 6933129"/>
              <a:gd name="connsiteX33878" fmla="*/ 9338117 w 12207421"/>
              <a:gd name="connsiteY33878" fmla="*/ 221625 h 6933129"/>
              <a:gd name="connsiteX33879" fmla="*/ 9306372 w 12207421"/>
              <a:gd name="connsiteY33879" fmla="*/ 235734 h 6933129"/>
              <a:gd name="connsiteX33880" fmla="*/ 9309899 w 12207421"/>
              <a:gd name="connsiteY33880" fmla="*/ 267480 h 6933129"/>
              <a:gd name="connsiteX33881" fmla="*/ 9303550 w 12207421"/>
              <a:gd name="connsiteY33881" fmla="*/ 275239 h 6933129"/>
              <a:gd name="connsiteX33882" fmla="*/ 9302845 w 12207421"/>
              <a:gd name="connsiteY33882" fmla="*/ 275239 h 6933129"/>
              <a:gd name="connsiteX33883" fmla="*/ 9295790 w 12207421"/>
              <a:gd name="connsiteY33883" fmla="*/ 268891 h 6933129"/>
              <a:gd name="connsiteX33884" fmla="*/ 9292969 w 12207421"/>
              <a:gd name="connsiteY33884" fmla="*/ 241377 h 6933129"/>
              <a:gd name="connsiteX33885" fmla="*/ 9271804 w 12207421"/>
              <a:gd name="connsiteY33885" fmla="*/ 250548 h 6933129"/>
              <a:gd name="connsiteX33886" fmla="*/ 9268982 w 12207421"/>
              <a:gd name="connsiteY33886" fmla="*/ 251254 h 6933129"/>
              <a:gd name="connsiteX33887" fmla="*/ 9262633 w 12207421"/>
              <a:gd name="connsiteY33887" fmla="*/ 247021 h 6933129"/>
              <a:gd name="connsiteX33888" fmla="*/ 9266161 w 12207421"/>
              <a:gd name="connsiteY33888" fmla="*/ 237145 h 6933129"/>
              <a:gd name="connsiteX33889" fmla="*/ 9290852 w 12207421"/>
              <a:gd name="connsiteY33889" fmla="*/ 226563 h 6933129"/>
              <a:gd name="connsiteX33890" fmla="*/ 9286618 w 12207421"/>
              <a:gd name="connsiteY33890" fmla="*/ 189175 h 6933129"/>
              <a:gd name="connsiteX33891" fmla="*/ 9292969 w 12207421"/>
              <a:gd name="connsiteY33891" fmla="*/ 181415 h 6933129"/>
              <a:gd name="connsiteX33892" fmla="*/ 3827545 w 12207421"/>
              <a:gd name="connsiteY33892" fmla="*/ 177989 h 6933129"/>
              <a:gd name="connsiteX33893" fmla="*/ 3831777 w 12207421"/>
              <a:gd name="connsiteY33893" fmla="*/ 183632 h 6933129"/>
              <a:gd name="connsiteX33894" fmla="*/ 3838832 w 12207421"/>
              <a:gd name="connsiteY33894" fmla="*/ 249944 h 6933129"/>
              <a:gd name="connsiteX33895" fmla="*/ 3832483 w 12207421"/>
              <a:gd name="connsiteY33895" fmla="*/ 257704 h 6933129"/>
              <a:gd name="connsiteX33896" fmla="*/ 3831777 w 12207421"/>
              <a:gd name="connsiteY33896" fmla="*/ 257704 h 6933129"/>
              <a:gd name="connsiteX33897" fmla="*/ 3824723 w 12207421"/>
              <a:gd name="connsiteY33897" fmla="*/ 251355 h 6933129"/>
              <a:gd name="connsiteX33898" fmla="*/ 3819080 w 12207421"/>
              <a:gd name="connsiteY33898" fmla="*/ 199152 h 6933129"/>
              <a:gd name="connsiteX33899" fmla="*/ 3809203 w 12207421"/>
              <a:gd name="connsiteY33899" fmla="*/ 208323 h 6933129"/>
              <a:gd name="connsiteX33900" fmla="*/ 3799326 w 12207421"/>
              <a:gd name="connsiteY33900" fmla="*/ 207617 h 6933129"/>
              <a:gd name="connsiteX33901" fmla="*/ 3800032 w 12207421"/>
              <a:gd name="connsiteY33901" fmla="*/ 197741 h 6933129"/>
              <a:gd name="connsiteX33902" fmla="*/ 3820491 w 12207421"/>
              <a:gd name="connsiteY33902" fmla="*/ 179400 h 6933129"/>
              <a:gd name="connsiteX33903" fmla="*/ 3827545 w 12207421"/>
              <a:gd name="connsiteY33903" fmla="*/ 177989 h 6933129"/>
              <a:gd name="connsiteX33904" fmla="*/ 2224076 w 12207421"/>
              <a:gd name="connsiteY33904" fmla="*/ 177275 h 6933129"/>
              <a:gd name="connsiteX33905" fmla="*/ 2233247 w 12207421"/>
              <a:gd name="connsiteY33905" fmla="*/ 180097 h 6933129"/>
              <a:gd name="connsiteX33906" fmla="*/ 2360227 w 12207421"/>
              <a:gd name="connsiteY33906" fmla="*/ 434760 h 6933129"/>
              <a:gd name="connsiteX33907" fmla="*/ 2365870 w 12207421"/>
              <a:gd name="connsiteY33907" fmla="*/ 441109 h 6933129"/>
              <a:gd name="connsiteX33908" fmla="*/ 2365165 w 12207421"/>
              <a:gd name="connsiteY33908" fmla="*/ 444636 h 6933129"/>
              <a:gd name="connsiteX33909" fmla="*/ 2361638 w 12207421"/>
              <a:gd name="connsiteY33909" fmla="*/ 453807 h 6933129"/>
              <a:gd name="connsiteX33910" fmla="*/ 2358816 w 12207421"/>
              <a:gd name="connsiteY33910" fmla="*/ 454513 h 6933129"/>
              <a:gd name="connsiteX33911" fmla="*/ 2352467 w 12207421"/>
              <a:gd name="connsiteY33911" fmla="*/ 450280 h 6933129"/>
              <a:gd name="connsiteX33912" fmla="*/ 2351761 w 12207421"/>
              <a:gd name="connsiteY33912" fmla="*/ 448869 h 6933129"/>
              <a:gd name="connsiteX33913" fmla="*/ 2089362 w 12207421"/>
              <a:gd name="connsiteY33913" fmla="*/ 462272 h 6933129"/>
              <a:gd name="connsiteX33914" fmla="*/ 2083013 w 12207421"/>
              <a:gd name="connsiteY33914" fmla="*/ 465800 h 6933129"/>
              <a:gd name="connsiteX33915" fmla="*/ 2079486 w 12207421"/>
              <a:gd name="connsiteY33915" fmla="*/ 465094 h 6933129"/>
              <a:gd name="connsiteX33916" fmla="*/ 2076664 w 12207421"/>
              <a:gd name="connsiteY33916" fmla="*/ 458745 h 6933129"/>
              <a:gd name="connsiteX33917" fmla="*/ 2075959 w 12207421"/>
              <a:gd name="connsiteY33917" fmla="*/ 457334 h 6933129"/>
              <a:gd name="connsiteX33918" fmla="*/ 2080191 w 12207421"/>
              <a:gd name="connsiteY33918" fmla="*/ 450280 h 6933129"/>
              <a:gd name="connsiteX33919" fmla="*/ 2219138 w 12207421"/>
              <a:gd name="connsiteY33919" fmla="*/ 187151 h 6933129"/>
              <a:gd name="connsiteX33920" fmla="*/ 2220549 w 12207421"/>
              <a:gd name="connsiteY33920" fmla="*/ 185740 h 6933129"/>
              <a:gd name="connsiteX33921" fmla="*/ 2224076 w 12207421"/>
              <a:gd name="connsiteY33921" fmla="*/ 177275 h 6933129"/>
              <a:gd name="connsiteX33922" fmla="*/ 4125947 w 12207421"/>
              <a:gd name="connsiteY33922" fmla="*/ 171639 h 6933129"/>
              <a:gd name="connsiteX33923" fmla="*/ 4131591 w 12207421"/>
              <a:gd name="connsiteY33923" fmla="*/ 177988 h 6933129"/>
              <a:gd name="connsiteX33924" fmla="*/ 4136529 w 12207421"/>
              <a:gd name="connsiteY33924" fmla="*/ 262641 h 6933129"/>
              <a:gd name="connsiteX33925" fmla="*/ 4130180 w 12207421"/>
              <a:gd name="connsiteY33925" fmla="*/ 270400 h 6933129"/>
              <a:gd name="connsiteX33926" fmla="*/ 4129474 w 12207421"/>
              <a:gd name="connsiteY33926" fmla="*/ 270400 h 6933129"/>
              <a:gd name="connsiteX33927" fmla="*/ 4122420 w 12207421"/>
              <a:gd name="connsiteY33927" fmla="*/ 264051 h 6933129"/>
              <a:gd name="connsiteX33928" fmla="*/ 4118893 w 12207421"/>
              <a:gd name="connsiteY33928" fmla="*/ 205500 h 6933129"/>
              <a:gd name="connsiteX33929" fmla="*/ 4109722 w 12207421"/>
              <a:gd name="connsiteY33929" fmla="*/ 223841 h 6933129"/>
              <a:gd name="connsiteX33930" fmla="*/ 4099845 w 12207421"/>
              <a:gd name="connsiteY33930" fmla="*/ 225958 h 6933129"/>
              <a:gd name="connsiteX33931" fmla="*/ 4097023 w 12207421"/>
              <a:gd name="connsiteY33931" fmla="*/ 216787 h 6933129"/>
              <a:gd name="connsiteX33932" fmla="*/ 4118187 w 12207421"/>
              <a:gd name="connsiteY33932" fmla="*/ 175166 h 6933129"/>
              <a:gd name="connsiteX33933" fmla="*/ 4125947 w 12207421"/>
              <a:gd name="connsiteY33933" fmla="*/ 171639 h 6933129"/>
              <a:gd name="connsiteX33934" fmla="*/ 11796242 w 12207421"/>
              <a:gd name="connsiteY33934" fmla="*/ 169967 h 6933129"/>
              <a:gd name="connsiteX33935" fmla="*/ 11773668 w 12207421"/>
              <a:gd name="connsiteY33935" fmla="*/ 182666 h 6933129"/>
              <a:gd name="connsiteX33936" fmla="*/ 11769435 w 12207421"/>
              <a:gd name="connsiteY33936" fmla="*/ 205240 h 6933129"/>
              <a:gd name="connsiteX33937" fmla="*/ 11772962 w 12207421"/>
              <a:gd name="connsiteY33937" fmla="*/ 203830 h 6933129"/>
              <a:gd name="connsiteX33938" fmla="*/ 11775784 w 12207421"/>
              <a:gd name="connsiteY33938" fmla="*/ 203124 h 6933129"/>
              <a:gd name="connsiteX33939" fmla="*/ 11782133 w 12207421"/>
              <a:gd name="connsiteY33939" fmla="*/ 206650 h 6933129"/>
              <a:gd name="connsiteX33940" fmla="*/ 11801885 w 12207421"/>
              <a:gd name="connsiteY33940" fmla="*/ 196070 h 6933129"/>
              <a:gd name="connsiteX33941" fmla="*/ 11804002 w 12207421"/>
              <a:gd name="connsiteY33941" fmla="*/ 179139 h 6933129"/>
              <a:gd name="connsiteX33942" fmla="*/ 11796242 w 12207421"/>
              <a:gd name="connsiteY33942" fmla="*/ 169967 h 6933129"/>
              <a:gd name="connsiteX33943" fmla="*/ 2488616 w 12207421"/>
              <a:gd name="connsiteY33943" fmla="*/ 168098 h 6933129"/>
              <a:gd name="connsiteX33944" fmla="*/ 2458282 w 12207421"/>
              <a:gd name="connsiteY33944" fmla="*/ 175858 h 6933129"/>
              <a:gd name="connsiteX33945" fmla="*/ 2458988 w 12207421"/>
              <a:gd name="connsiteY33945" fmla="*/ 180796 h 6933129"/>
              <a:gd name="connsiteX33946" fmla="*/ 2454755 w 12207421"/>
              <a:gd name="connsiteY33946" fmla="*/ 185734 h 6933129"/>
              <a:gd name="connsiteX33947" fmla="*/ 2455461 w 12207421"/>
              <a:gd name="connsiteY33947" fmla="*/ 187145 h 6933129"/>
              <a:gd name="connsiteX33948" fmla="*/ 2475918 w 12207421"/>
              <a:gd name="connsiteY33948" fmla="*/ 211130 h 6933129"/>
              <a:gd name="connsiteX33949" fmla="*/ 2501314 w 12207421"/>
              <a:gd name="connsiteY33949" fmla="*/ 193494 h 6933129"/>
              <a:gd name="connsiteX33950" fmla="*/ 2504841 w 12207421"/>
              <a:gd name="connsiteY33950" fmla="*/ 175858 h 6933129"/>
              <a:gd name="connsiteX33951" fmla="*/ 2488616 w 12207421"/>
              <a:gd name="connsiteY33951" fmla="*/ 168098 h 6933129"/>
              <a:gd name="connsiteX33952" fmla="*/ 11630463 w 12207421"/>
              <a:gd name="connsiteY33952" fmla="*/ 167146 h 6933129"/>
              <a:gd name="connsiteX33953" fmla="*/ 11716526 w 12207421"/>
              <a:gd name="connsiteY33953" fmla="*/ 172086 h 6933129"/>
              <a:gd name="connsiteX33954" fmla="*/ 11722876 w 12207421"/>
              <a:gd name="connsiteY33954" fmla="*/ 179846 h 6933129"/>
              <a:gd name="connsiteX33955" fmla="*/ 11715821 w 12207421"/>
              <a:gd name="connsiteY33955" fmla="*/ 186194 h 6933129"/>
              <a:gd name="connsiteX33956" fmla="*/ 11715116 w 12207421"/>
              <a:gd name="connsiteY33956" fmla="*/ 186194 h 6933129"/>
              <a:gd name="connsiteX33957" fmla="*/ 11629052 w 12207421"/>
              <a:gd name="connsiteY33957" fmla="*/ 181257 h 6933129"/>
              <a:gd name="connsiteX33958" fmla="*/ 11622703 w 12207421"/>
              <a:gd name="connsiteY33958" fmla="*/ 173496 h 6933129"/>
              <a:gd name="connsiteX33959" fmla="*/ 11630463 w 12207421"/>
              <a:gd name="connsiteY33959" fmla="*/ 167146 h 6933129"/>
              <a:gd name="connsiteX33960" fmla="*/ 11578967 w 12207421"/>
              <a:gd name="connsiteY33960" fmla="*/ 166441 h 6933129"/>
              <a:gd name="connsiteX33961" fmla="*/ 11586727 w 12207421"/>
              <a:gd name="connsiteY33961" fmla="*/ 172789 h 6933129"/>
              <a:gd name="connsiteX33962" fmla="*/ 11580378 w 12207421"/>
              <a:gd name="connsiteY33962" fmla="*/ 180550 h 6933129"/>
              <a:gd name="connsiteX33963" fmla="*/ 11552159 w 12207421"/>
              <a:gd name="connsiteY33963" fmla="*/ 183371 h 6933129"/>
              <a:gd name="connsiteX33964" fmla="*/ 11545105 w 12207421"/>
              <a:gd name="connsiteY33964" fmla="*/ 177021 h 6933129"/>
              <a:gd name="connsiteX33965" fmla="*/ 11551454 w 12207421"/>
              <a:gd name="connsiteY33965" fmla="*/ 169262 h 6933129"/>
              <a:gd name="connsiteX33966" fmla="*/ 1247053 w 12207421"/>
              <a:gd name="connsiteY33966" fmla="*/ 164575 h 6933129"/>
              <a:gd name="connsiteX33967" fmla="*/ 1224479 w 12207421"/>
              <a:gd name="connsiteY33967" fmla="*/ 177273 h 6933129"/>
              <a:gd name="connsiteX33968" fmla="*/ 1220246 w 12207421"/>
              <a:gd name="connsiteY33968" fmla="*/ 199848 h 6933129"/>
              <a:gd name="connsiteX33969" fmla="*/ 1223773 w 12207421"/>
              <a:gd name="connsiteY33969" fmla="*/ 198437 h 6933129"/>
              <a:gd name="connsiteX33970" fmla="*/ 1226595 w 12207421"/>
              <a:gd name="connsiteY33970" fmla="*/ 197731 h 6933129"/>
              <a:gd name="connsiteX33971" fmla="*/ 1232944 w 12207421"/>
              <a:gd name="connsiteY33971" fmla="*/ 201258 h 6933129"/>
              <a:gd name="connsiteX33972" fmla="*/ 1252696 w 12207421"/>
              <a:gd name="connsiteY33972" fmla="*/ 190677 h 6933129"/>
              <a:gd name="connsiteX33973" fmla="*/ 1254813 w 12207421"/>
              <a:gd name="connsiteY33973" fmla="*/ 173746 h 6933129"/>
              <a:gd name="connsiteX33974" fmla="*/ 1247053 w 12207421"/>
              <a:gd name="connsiteY33974" fmla="*/ 164575 h 6933129"/>
              <a:gd name="connsiteX33975" fmla="*/ 4629631 w 12207421"/>
              <a:gd name="connsiteY33975" fmla="*/ 162458 h 6933129"/>
              <a:gd name="connsiteX33976" fmla="*/ 4637391 w 12207421"/>
              <a:gd name="connsiteY33976" fmla="*/ 168807 h 6933129"/>
              <a:gd name="connsiteX33977" fmla="*/ 4640213 w 12207421"/>
              <a:gd name="connsiteY33977" fmla="*/ 199142 h 6933129"/>
              <a:gd name="connsiteX33978" fmla="*/ 4633158 w 12207421"/>
              <a:gd name="connsiteY33978" fmla="*/ 206901 h 6933129"/>
              <a:gd name="connsiteX33979" fmla="*/ 4626104 w 12207421"/>
              <a:gd name="connsiteY33979" fmla="*/ 200552 h 6933129"/>
              <a:gd name="connsiteX33980" fmla="*/ 4623282 w 12207421"/>
              <a:gd name="connsiteY33980" fmla="*/ 170217 h 6933129"/>
              <a:gd name="connsiteX33981" fmla="*/ 4629631 w 12207421"/>
              <a:gd name="connsiteY33981" fmla="*/ 162458 h 6933129"/>
              <a:gd name="connsiteX33982" fmla="*/ 3123514 w 12207421"/>
              <a:gd name="connsiteY33982" fmla="*/ 161758 h 6933129"/>
              <a:gd name="connsiteX33983" fmla="*/ 3151026 w 12207421"/>
              <a:gd name="connsiteY33983" fmla="*/ 163169 h 6933129"/>
              <a:gd name="connsiteX33984" fmla="*/ 3169367 w 12207421"/>
              <a:gd name="connsiteY33984" fmla="*/ 184332 h 6933129"/>
              <a:gd name="connsiteX33985" fmla="*/ 3165135 w 12207421"/>
              <a:gd name="connsiteY33985" fmla="*/ 211845 h 6933129"/>
              <a:gd name="connsiteX33986" fmla="*/ 3183476 w 12207421"/>
              <a:gd name="connsiteY33986" fmla="*/ 236535 h 6933129"/>
              <a:gd name="connsiteX33987" fmla="*/ 3171484 w 12207421"/>
              <a:gd name="connsiteY33987" fmla="*/ 261931 h 6933129"/>
              <a:gd name="connsiteX33988" fmla="*/ 3141855 w 12207421"/>
              <a:gd name="connsiteY33988" fmla="*/ 269691 h 6933129"/>
              <a:gd name="connsiteX33989" fmla="*/ 3136917 w 12207421"/>
              <a:gd name="connsiteY33989" fmla="*/ 261225 h 6933129"/>
              <a:gd name="connsiteX33990" fmla="*/ 3145382 w 12207421"/>
              <a:gd name="connsiteY33990" fmla="*/ 256287 h 6933129"/>
              <a:gd name="connsiteX33991" fmla="*/ 3162313 w 12207421"/>
              <a:gd name="connsiteY33991" fmla="*/ 251349 h 6933129"/>
              <a:gd name="connsiteX33992" fmla="*/ 3168662 w 12207421"/>
              <a:gd name="connsiteY33992" fmla="*/ 237946 h 6933129"/>
              <a:gd name="connsiteX33993" fmla="*/ 3158786 w 12207421"/>
              <a:gd name="connsiteY33993" fmla="*/ 225248 h 6933129"/>
              <a:gd name="connsiteX33994" fmla="*/ 3152437 w 12207421"/>
              <a:gd name="connsiteY33994" fmla="*/ 223837 h 6933129"/>
              <a:gd name="connsiteX33995" fmla="*/ 3141855 w 12207421"/>
              <a:gd name="connsiteY33995" fmla="*/ 227364 h 6933129"/>
              <a:gd name="connsiteX33996" fmla="*/ 3134095 w 12207421"/>
              <a:gd name="connsiteY33996" fmla="*/ 223132 h 6933129"/>
              <a:gd name="connsiteX33997" fmla="*/ 3136212 w 12207421"/>
              <a:gd name="connsiteY33997" fmla="*/ 214666 h 6933129"/>
              <a:gd name="connsiteX33998" fmla="*/ 3147499 w 12207421"/>
              <a:gd name="connsiteY33998" fmla="*/ 209728 h 6933129"/>
              <a:gd name="connsiteX33999" fmla="*/ 3152437 w 12207421"/>
              <a:gd name="connsiteY33999" fmla="*/ 204085 h 6933129"/>
              <a:gd name="connsiteX34000" fmla="*/ 3155259 w 12207421"/>
              <a:gd name="connsiteY34000" fmla="*/ 187860 h 6933129"/>
              <a:gd name="connsiteX34001" fmla="*/ 3144677 w 12207421"/>
              <a:gd name="connsiteY34001" fmla="*/ 175867 h 6933129"/>
              <a:gd name="connsiteX34002" fmla="*/ 3128452 w 12207421"/>
              <a:gd name="connsiteY34002" fmla="*/ 175162 h 6933129"/>
              <a:gd name="connsiteX34003" fmla="*/ 3110816 w 12207421"/>
              <a:gd name="connsiteY34003" fmla="*/ 217488 h 6933129"/>
              <a:gd name="connsiteX34004" fmla="*/ 3131273 w 12207421"/>
              <a:gd name="connsiteY34004" fmla="*/ 296497 h 6933129"/>
              <a:gd name="connsiteX34005" fmla="*/ 3128452 w 12207421"/>
              <a:gd name="connsiteY34005" fmla="*/ 305667 h 6933129"/>
              <a:gd name="connsiteX34006" fmla="*/ 3124924 w 12207421"/>
              <a:gd name="connsiteY34006" fmla="*/ 306373 h 6933129"/>
              <a:gd name="connsiteX34007" fmla="*/ 3118576 w 12207421"/>
              <a:gd name="connsiteY34007" fmla="*/ 302846 h 6933129"/>
              <a:gd name="connsiteX34008" fmla="*/ 3096707 w 12207421"/>
              <a:gd name="connsiteY34008" fmla="*/ 217488 h 6933129"/>
              <a:gd name="connsiteX34009" fmla="*/ 3123514 w 12207421"/>
              <a:gd name="connsiteY34009" fmla="*/ 161758 h 6933129"/>
              <a:gd name="connsiteX34010" fmla="*/ 1081273 w 12207421"/>
              <a:gd name="connsiteY34010" fmla="*/ 161755 h 6933129"/>
              <a:gd name="connsiteX34011" fmla="*/ 1167336 w 12207421"/>
              <a:gd name="connsiteY34011" fmla="*/ 166693 h 6933129"/>
              <a:gd name="connsiteX34012" fmla="*/ 1173686 w 12207421"/>
              <a:gd name="connsiteY34012" fmla="*/ 174453 h 6933129"/>
              <a:gd name="connsiteX34013" fmla="*/ 1166631 w 12207421"/>
              <a:gd name="connsiteY34013" fmla="*/ 180802 h 6933129"/>
              <a:gd name="connsiteX34014" fmla="*/ 1165926 w 12207421"/>
              <a:gd name="connsiteY34014" fmla="*/ 180802 h 6933129"/>
              <a:gd name="connsiteX34015" fmla="*/ 1079861 w 12207421"/>
              <a:gd name="connsiteY34015" fmla="*/ 175864 h 6933129"/>
              <a:gd name="connsiteX34016" fmla="*/ 1073512 w 12207421"/>
              <a:gd name="connsiteY34016" fmla="*/ 168104 h 6933129"/>
              <a:gd name="connsiteX34017" fmla="*/ 1081273 w 12207421"/>
              <a:gd name="connsiteY34017" fmla="*/ 161755 h 6933129"/>
              <a:gd name="connsiteX34018" fmla="*/ 10315152 w 12207421"/>
              <a:gd name="connsiteY34018" fmla="*/ 161645 h 6933129"/>
              <a:gd name="connsiteX34019" fmla="*/ 10325028 w 12207421"/>
              <a:gd name="connsiteY34019" fmla="*/ 161645 h 6933129"/>
              <a:gd name="connsiteX34020" fmla="*/ 10363828 w 12207421"/>
              <a:gd name="connsiteY34020" fmla="*/ 198328 h 6933129"/>
              <a:gd name="connsiteX34021" fmla="*/ 10397689 w 12207421"/>
              <a:gd name="connsiteY34021" fmla="*/ 161645 h 6933129"/>
              <a:gd name="connsiteX34022" fmla="*/ 10407565 w 12207421"/>
              <a:gd name="connsiteY34022" fmla="*/ 162351 h 6933129"/>
              <a:gd name="connsiteX34023" fmla="*/ 10406859 w 12207421"/>
              <a:gd name="connsiteY34023" fmla="*/ 172227 h 6933129"/>
              <a:gd name="connsiteX34024" fmla="*/ 10373703 w 12207421"/>
              <a:gd name="connsiteY34024" fmla="*/ 206793 h 6933129"/>
              <a:gd name="connsiteX34025" fmla="*/ 10396278 w 12207421"/>
              <a:gd name="connsiteY34025" fmla="*/ 228662 h 6933129"/>
              <a:gd name="connsiteX34026" fmla="*/ 10413914 w 12207421"/>
              <a:gd name="connsiteY34026" fmla="*/ 256174 h 6933129"/>
              <a:gd name="connsiteX34027" fmla="*/ 10405448 w 12207421"/>
              <a:gd name="connsiteY34027" fmla="*/ 277338 h 6933129"/>
              <a:gd name="connsiteX34028" fmla="*/ 10394161 w 12207421"/>
              <a:gd name="connsiteY34028" fmla="*/ 281570 h 6933129"/>
              <a:gd name="connsiteX34029" fmla="*/ 10388518 w 12207421"/>
              <a:gd name="connsiteY34029" fmla="*/ 280865 h 6933129"/>
              <a:gd name="connsiteX34030" fmla="*/ 10384285 w 12207421"/>
              <a:gd name="connsiteY34030" fmla="*/ 271694 h 6933129"/>
              <a:gd name="connsiteX34031" fmla="*/ 10393456 w 12207421"/>
              <a:gd name="connsiteY34031" fmla="*/ 267461 h 6933129"/>
              <a:gd name="connsiteX34032" fmla="*/ 10396983 w 12207421"/>
              <a:gd name="connsiteY34032" fmla="*/ 266756 h 6933129"/>
              <a:gd name="connsiteX34033" fmla="*/ 10400511 w 12207421"/>
              <a:gd name="connsiteY34033" fmla="*/ 258291 h 6933129"/>
              <a:gd name="connsiteX34034" fmla="*/ 10387107 w 12207421"/>
              <a:gd name="connsiteY34034" fmla="*/ 239244 h 6933129"/>
              <a:gd name="connsiteX34035" fmla="*/ 10365944 w 12207421"/>
              <a:gd name="connsiteY34035" fmla="*/ 219491 h 6933129"/>
              <a:gd name="connsiteX34036" fmla="*/ 10337021 w 12207421"/>
              <a:gd name="connsiteY34036" fmla="*/ 288625 h 6933129"/>
              <a:gd name="connsiteX34037" fmla="*/ 10329966 w 12207421"/>
              <a:gd name="connsiteY34037" fmla="*/ 294268 h 6933129"/>
              <a:gd name="connsiteX34038" fmla="*/ 10328555 w 12207421"/>
              <a:gd name="connsiteY34038" fmla="*/ 294268 h 6933129"/>
              <a:gd name="connsiteX34039" fmla="*/ 10322912 w 12207421"/>
              <a:gd name="connsiteY34039" fmla="*/ 285803 h 6933129"/>
              <a:gd name="connsiteX34040" fmla="*/ 10355362 w 12207421"/>
              <a:gd name="connsiteY34040" fmla="*/ 209615 h 6933129"/>
              <a:gd name="connsiteX34041" fmla="*/ 10315152 w 12207421"/>
              <a:gd name="connsiteY34041" fmla="*/ 171521 h 6933129"/>
              <a:gd name="connsiteX34042" fmla="*/ 10315152 w 12207421"/>
              <a:gd name="connsiteY34042" fmla="*/ 161645 h 6933129"/>
              <a:gd name="connsiteX34043" fmla="*/ 1029776 w 12207421"/>
              <a:gd name="connsiteY34043" fmla="*/ 161049 h 6933129"/>
              <a:gd name="connsiteX34044" fmla="*/ 1037536 w 12207421"/>
              <a:gd name="connsiteY34044" fmla="*/ 167398 h 6933129"/>
              <a:gd name="connsiteX34045" fmla="*/ 1031187 w 12207421"/>
              <a:gd name="connsiteY34045" fmla="*/ 175158 h 6933129"/>
              <a:gd name="connsiteX34046" fmla="*/ 1002969 w 12207421"/>
              <a:gd name="connsiteY34046" fmla="*/ 177979 h 6933129"/>
              <a:gd name="connsiteX34047" fmla="*/ 995914 w 12207421"/>
              <a:gd name="connsiteY34047" fmla="*/ 171630 h 6933129"/>
              <a:gd name="connsiteX34048" fmla="*/ 1002264 w 12207421"/>
              <a:gd name="connsiteY34048" fmla="*/ 163871 h 6933129"/>
              <a:gd name="connsiteX34049" fmla="*/ 11112669 w 12207421"/>
              <a:gd name="connsiteY34049" fmla="*/ 159390 h 6933129"/>
              <a:gd name="connsiteX34050" fmla="*/ 11115491 w 12207421"/>
              <a:gd name="connsiteY34050" fmla="*/ 169266 h 6933129"/>
              <a:gd name="connsiteX34051" fmla="*/ 11061172 w 12207421"/>
              <a:gd name="connsiteY34051" fmla="*/ 272260 h 6933129"/>
              <a:gd name="connsiteX34052" fmla="*/ 11054823 w 12207421"/>
              <a:gd name="connsiteY34052" fmla="*/ 275788 h 6933129"/>
              <a:gd name="connsiteX34053" fmla="*/ 11051296 w 12207421"/>
              <a:gd name="connsiteY34053" fmla="*/ 275083 h 6933129"/>
              <a:gd name="connsiteX34054" fmla="*/ 11048474 w 12207421"/>
              <a:gd name="connsiteY34054" fmla="*/ 265206 h 6933129"/>
              <a:gd name="connsiteX34055" fmla="*/ 11075281 w 12207421"/>
              <a:gd name="connsiteY34055" fmla="*/ 215120 h 6933129"/>
              <a:gd name="connsiteX34056" fmla="*/ 11023784 w 12207421"/>
              <a:gd name="connsiteY34056" fmla="*/ 181963 h 6933129"/>
              <a:gd name="connsiteX34057" fmla="*/ 11021667 w 12207421"/>
              <a:gd name="connsiteY34057" fmla="*/ 172087 h 6933129"/>
              <a:gd name="connsiteX34058" fmla="*/ 11031543 w 12207421"/>
              <a:gd name="connsiteY34058" fmla="*/ 169971 h 6933129"/>
              <a:gd name="connsiteX34059" fmla="*/ 11081630 w 12207421"/>
              <a:gd name="connsiteY34059" fmla="*/ 202421 h 6933129"/>
              <a:gd name="connsiteX34060" fmla="*/ 11102793 w 12207421"/>
              <a:gd name="connsiteY34060" fmla="*/ 162211 h 6933129"/>
              <a:gd name="connsiteX34061" fmla="*/ 11112669 w 12207421"/>
              <a:gd name="connsiteY34061" fmla="*/ 159390 h 6933129"/>
              <a:gd name="connsiteX34062" fmla="*/ 9948323 w 12207421"/>
              <a:gd name="connsiteY34062" fmla="*/ 158125 h 6933129"/>
              <a:gd name="connsiteX34063" fmla="*/ 9956083 w 12207421"/>
              <a:gd name="connsiteY34063" fmla="*/ 164474 h 6933129"/>
              <a:gd name="connsiteX34064" fmla="*/ 9958904 w 12207421"/>
              <a:gd name="connsiteY34064" fmla="*/ 189164 h 6933129"/>
              <a:gd name="connsiteX34065" fmla="*/ 9952555 w 12207421"/>
              <a:gd name="connsiteY34065" fmla="*/ 196924 h 6933129"/>
              <a:gd name="connsiteX34066" fmla="*/ 9951850 w 12207421"/>
              <a:gd name="connsiteY34066" fmla="*/ 196924 h 6933129"/>
              <a:gd name="connsiteX34067" fmla="*/ 9944795 w 12207421"/>
              <a:gd name="connsiteY34067" fmla="*/ 190575 h 6933129"/>
              <a:gd name="connsiteX34068" fmla="*/ 9941974 w 12207421"/>
              <a:gd name="connsiteY34068" fmla="*/ 165885 h 6933129"/>
              <a:gd name="connsiteX34069" fmla="*/ 9948323 w 12207421"/>
              <a:gd name="connsiteY34069" fmla="*/ 158125 h 6933129"/>
              <a:gd name="connsiteX34070" fmla="*/ 8285598 w 12207421"/>
              <a:gd name="connsiteY34070" fmla="*/ 156015 h 6933129"/>
              <a:gd name="connsiteX34071" fmla="*/ 8252442 w 12207421"/>
              <a:gd name="connsiteY34071" fmla="*/ 170829 h 6933129"/>
              <a:gd name="connsiteX34072" fmla="*/ 8251736 w 12207421"/>
              <a:gd name="connsiteY34072" fmla="*/ 190581 h 6933129"/>
              <a:gd name="connsiteX34073" fmla="*/ 8261613 w 12207421"/>
              <a:gd name="connsiteY34073" fmla="*/ 199752 h 6933129"/>
              <a:gd name="connsiteX34074" fmla="*/ 8284187 w 12207421"/>
              <a:gd name="connsiteY34074" fmla="*/ 184232 h 6933129"/>
              <a:gd name="connsiteX34075" fmla="*/ 8286304 w 12207421"/>
              <a:gd name="connsiteY34075" fmla="*/ 156015 h 6933129"/>
              <a:gd name="connsiteX34076" fmla="*/ 8285598 w 12207421"/>
              <a:gd name="connsiteY34076" fmla="*/ 156015 h 6933129"/>
              <a:gd name="connsiteX34077" fmla="*/ 563499 w 12207421"/>
              <a:gd name="connsiteY34077" fmla="*/ 154007 h 6933129"/>
              <a:gd name="connsiteX34078" fmla="*/ 566322 w 12207421"/>
              <a:gd name="connsiteY34078" fmla="*/ 163883 h 6933129"/>
              <a:gd name="connsiteX34079" fmla="*/ 512002 w 12207421"/>
              <a:gd name="connsiteY34079" fmla="*/ 266877 h 6933129"/>
              <a:gd name="connsiteX34080" fmla="*/ 505653 w 12207421"/>
              <a:gd name="connsiteY34080" fmla="*/ 270404 h 6933129"/>
              <a:gd name="connsiteX34081" fmla="*/ 502126 w 12207421"/>
              <a:gd name="connsiteY34081" fmla="*/ 269699 h 6933129"/>
              <a:gd name="connsiteX34082" fmla="*/ 499304 w 12207421"/>
              <a:gd name="connsiteY34082" fmla="*/ 259822 h 6933129"/>
              <a:gd name="connsiteX34083" fmla="*/ 526111 w 12207421"/>
              <a:gd name="connsiteY34083" fmla="*/ 209737 h 6933129"/>
              <a:gd name="connsiteX34084" fmla="*/ 474614 w 12207421"/>
              <a:gd name="connsiteY34084" fmla="*/ 176581 h 6933129"/>
              <a:gd name="connsiteX34085" fmla="*/ 472497 w 12207421"/>
              <a:gd name="connsiteY34085" fmla="*/ 166705 h 6933129"/>
              <a:gd name="connsiteX34086" fmla="*/ 482373 w 12207421"/>
              <a:gd name="connsiteY34086" fmla="*/ 164589 h 6933129"/>
              <a:gd name="connsiteX34087" fmla="*/ 532460 w 12207421"/>
              <a:gd name="connsiteY34087" fmla="*/ 197039 h 6933129"/>
              <a:gd name="connsiteX34088" fmla="*/ 553623 w 12207421"/>
              <a:gd name="connsiteY34088" fmla="*/ 156829 h 6933129"/>
              <a:gd name="connsiteX34089" fmla="*/ 563499 w 12207421"/>
              <a:gd name="connsiteY34089" fmla="*/ 154007 h 6933129"/>
              <a:gd name="connsiteX34090" fmla="*/ 10753600 w 12207421"/>
              <a:gd name="connsiteY34090" fmla="*/ 149513 h 6933129"/>
              <a:gd name="connsiteX34091" fmla="*/ 10774764 w 12207421"/>
              <a:gd name="connsiteY34091" fmla="*/ 156568 h 6933129"/>
              <a:gd name="connsiteX34092" fmla="*/ 10782524 w 12207421"/>
              <a:gd name="connsiteY34092" fmla="*/ 191135 h 6933129"/>
              <a:gd name="connsiteX34093" fmla="*/ 10774764 w 12207421"/>
              <a:gd name="connsiteY34093" fmla="*/ 208772 h 6933129"/>
              <a:gd name="connsiteX34094" fmla="*/ 10807214 w 12207421"/>
              <a:gd name="connsiteY34094" fmla="*/ 210183 h 6933129"/>
              <a:gd name="connsiteX34095" fmla="*/ 10813563 w 12207421"/>
              <a:gd name="connsiteY34095" fmla="*/ 217236 h 6933129"/>
              <a:gd name="connsiteX34096" fmla="*/ 10806509 w 12207421"/>
              <a:gd name="connsiteY34096" fmla="*/ 223585 h 6933129"/>
              <a:gd name="connsiteX34097" fmla="*/ 10805803 w 12207421"/>
              <a:gd name="connsiteY34097" fmla="*/ 223585 h 6933129"/>
              <a:gd name="connsiteX34098" fmla="*/ 10760654 w 12207421"/>
              <a:gd name="connsiteY34098" fmla="*/ 221469 h 6933129"/>
              <a:gd name="connsiteX34099" fmla="*/ 10755011 w 12207421"/>
              <a:gd name="connsiteY34099" fmla="*/ 217236 h 6933129"/>
              <a:gd name="connsiteX34100" fmla="*/ 10755716 w 12207421"/>
              <a:gd name="connsiteY34100" fmla="*/ 210183 h 6933129"/>
              <a:gd name="connsiteX34101" fmla="*/ 10768414 w 12207421"/>
              <a:gd name="connsiteY34101" fmla="*/ 186196 h 6933129"/>
              <a:gd name="connsiteX34102" fmla="*/ 10764181 w 12207421"/>
              <a:gd name="connsiteY34102" fmla="*/ 165738 h 6933129"/>
              <a:gd name="connsiteX34103" fmla="*/ 10755011 w 12207421"/>
              <a:gd name="connsiteY34103" fmla="*/ 162916 h 6933129"/>
              <a:gd name="connsiteX34104" fmla="*/ 10749367 w 12207421"/>
              <a:gd name="connsiteY34104" fmla="*/ 165738 h 6933129"/>
              <a:gd name="connsiteX34105" fmla="*/ 10739491 w 12207421"/>
              <a:gd name="connsiteY34105" fmla="*/ 167856 h 6933129"/>
              <a:gd name="connsiteX34106" fmla="*/ 10738080 w 12207421"/>
              <a:gd name="connsiteY34106" fmla="*/ 158685 h 6933129"/>
              <a:gd name="connsiteX34107" fmla="*/ 10753600 w 12207421"/>
              <a:gd name="connsiteY34107" fmla="*/ 149513 h 6933129"/>
              <a:gd name="connsiteX34108" fmla="*/ 2031499 w 12207421"/>
              <a:gd name="connsiteY34108" fmla="*/ 147640 h 6933129"/>
              <a:gd name="connsiteX34109" fmla="*/ 2039259 w 12207421"/>
              <a:gd name="connsiteY34109" fmla="*/ 153989 h 6933129"/>
              <a:gd name="connsiteX34110" fmla="*/ 2032910 w 12207421"/>
              <a:gd name="connsiteY34110" fmla="*/ 161749 h 6933129"/>
              <a:gd name="connsiteX34111" fmla="*/ 2002574 w 12207421"/>
              <a:gd name="connsiteY34111" fmla="*/ 165276 h 6933129"/>
              <a:gd name="connsiteX34112" fmla="*/ 2001869 w 12207421"/>
              <a:gd name="connsiteY34112" fmla="*/ 165276 h 6933129"/>
              <a:gd name="connsiteX34113" fmla="*/ 1994815 w 12207421"/>
              <a:gd name="connsiteY34113" fmla="*/ 158927 h 6933129"/>
              <a:gd name="connsiteX34114" fmla="*/ 2001164 w 12207421"/>
              <a:gd name="connsiteY34114" fmla="*/ 151167 h 6933129"/>
              <a:gd name="connsiteX34115" fmla="*/ 8366724 w 12207421"/>
              <a:gd name="connsiteY34115" fmla="*/ 145433 h 6933129"/>
              <a:gd name="connsiteX34116" fmla="*/ 8374484 w 12207421"/>
              <a:gd name="connsiteY34116" fmla="*/ 151782 h 6933129"/>
              <a:gd name="connsiteX34117" fmla="*/ 8375895 w 12207421"/>
              <a:gd name="connsiteY34117" fmla="*/ 176472 h 6933129"/>
              <a:gd name="connsiteX34118" fmla="*/ 8387888 w 12207421"/>
              <a:gd name="connsiteY34118" fmla="*/ 174356 h 6933129"/>
              <a:gd name="connsiteX34119" fmla="*/ 8396353 w 12207421"/>
              <a:gd name="connsiteY34119" fmla="*/ 179999 h 6933129"/>
              <a:gd name="connsiteX34120" fmla="*/ 8390709 w 12207421"/>
              <a:gd name="connsiteY34120" fmla="*/ 188465 h 6933129"/>
              <a:gd name="connsiteX34121" fmla="*/ 8377306 w 12207421"/>
              <a:gd name="connsiteY34121" fmla="*/ 190581 h 6933129"/>
              <a:gd name="connsiteX34122" fmla="*/ 8378717 w 12207421"/>
              <a:gd name="connsiteY34122" fmla="*/ 210334 h 6933129"/>
              <a:gd name="connsiteX34123" fmla="*/ 8372368 w 12207421"/>
              <a:gd name="connsiteY34123" fmla="*/ 218094 h 6933129"/>
              <a:gd name="connsiteX34124" fmla="*/ 8371662 w 12207421"/>
              <a:gd name="connsiteY34124" fmla="*/ 218094 h 6933129"/>
              <a:gd name="connsiteX34125" fmla="*/ 8364608 w 12207421"/>
              <a:gd name="connsiteY34125" fmla="*/ 211745 h 6933129"/>
              <a:gd name="connsiteX34126" fmla="*/ 8363197 w 12207421"/>
              <a:gd name="connsiteY34126" fmla="*/ 193403 h 6933129"/>
              <a:gd name="connsiteX34127" fmla="*/ 8346971 w 12207421"/>
              <a:gd name="connsiteY34127" fmla="*/ 196225 h 6933129"/>
              <a:gd name="connsiteX34128" fmla="*/ 8345560 w 12207421"/>
              <a:gd name="connsiteY34128" fmla="*/ 196225 h 6933129"/>
              <a:gd name="connsiteX34129" fmla="*/ 8338506 w 12207421"/>
              <a:gd name="connsiteY34129" fmla="*/ 190581 h 6933129"/>
              <a:gd name="connsiteX34130" fmla="*/ 8344149 w 12207421"/>
              <a:gd name="connsiteY34130" fmla="*/ 182116 h 6933129"/>
              <a:gd name="connsiteX34131" fmla="*/ 8361786 w 12207421"/>
              <a:gd name="connsiteY34131" fmla="*/ 179294 h 6933129"/>
              <a:gd name="connsiteX34132" fmla="*/ 8360375 w 12207421"/>
              <a:gd name="connsiteY34132" fmla="*/ 153193 h 6933129"/>
              <a:gd name="connsiteX34133" fmla="*/ 8366724 w 12207421"/>
              <a:gd name="connsiteY34133" fmla="*/ 145433 h 6933129"/>
              <a:gd name="connsiteX34134" fmla="*/ 3405690 w 12207421"/>
              <a:gd name="connsiteY34134" fmla="*/ 144828 h 6933129"/>
              <a:gd name="connsiteX34135" fmla="*/ 3415567 w 12207421"/>
              <a:gd name="connsiteY34135" fmla="*/ 147650 h 6933129"/>
              <a:gd name="connsiteX34136" fmla="*/ 3400752 w 12207421"/>
              <a:gd name="connsiteY34136" fmla="*/ 528586 h 6933129"/>
              <a:gd name="connsiteX34137" fmla="*/ 3395109 w 12207421"/>
              <a:gd name="connsiteY34137" fmla="*/ 532113 h 6933129"/>
              <a:gd name="connsiteX34138" fmla="*/ 3392287 w 12207421"/>
              <a:gd name="connsiteY34138" fmla="*/ 531408 h 6933129"/>
              <a:gd name="connsiteX34139" fmla="*/ 3387349 w 12207421"/>
              <a:gd name="connsiteY34139" fmla="*/ 522943 h 6933129"/>
              <a:gd name="connsiteX34140" fmla="*/ 3391582 w 12207421"/>
              <a:gd name="connsiteY34140" fmla="*/ 509539 h 6933129"/>
              <a:gd name="connsiteX34141" fmla="*/ 3398636 w 12207421"/>
              <a:gd name="connsiteY34141" fmla="*/ 504601 h 6933129"/>
              <a:gd name="connsiteX34142" fmla="*/ 3402868 w 12207421"/>
              <a:gd name="connsiteY34142" fmla="*/ 154704 h 6933129"/>
              <a:gd name="connsiteX34143" fmla="*/ 3405690 w 12207421"/>
              <a:gd name="connsiteY34143" fmla="*/ 144828 h 6933129"/>
              <a:gd name="connsiteX34144" fmla="*/ 204432 w 12207421"/>
              <a:gd name="connsiteY34144" fmla="*/ 144131 h 6933129"/>
              <a:gd name="connsiteX34145" fmla="*/ 225595 w 12207421"/>
              <a:gd name="connsiteY34145" fmla="*/ 151185 h 6933129"/>
              <a:gd name="connsiteX34146" fmla="*/ 233355 w 12207421"/>
              <a:gd name="connsiteY34146" fmla="*/ 185753 h 6933129"/>
              <a:gd name="connsiteX34147" fmla="*/ 225595 w 12207421"/>
              <a:gd name="connsiteY34147" fmla="*/ 203389 h 6933129"/>
              <a:gd name="connsiteX34148" fmla="*/ 258046 w 12207421"/>
              <a:gd name="connsiteY34148" fmla="*/ 204800 h 6933129"/>
              <a:gd name="connsiteX34149" fmla="*/ 264395 w 12207421"/>
              <a:gd name="connsiteY34149" fmla="*/ 211854 h 6933129"/>
              <a:gd name="connsiteX34150" fmla="*/ 257341 w 12207421"/>
              <a:gd name="connsiteY34150" fmla="*/ 218203 h 6933129"/>
              <a:gd name="connsiteX34151" fmla="*/ 256634 w 12207421"/>
              <a:gd name="connsiteY34151" fmla="*/ 218203 h 6933129"/>
              <a:gd name="connsiteX34152" fmla="*/ 211486 w 12207421"/>
              <a:gd name="connsiteY34152" fmla="*/ 216087 h 6933129"/>
              <a:gd name="connsiteX34153" fmla="*/ 205843 w 12207421"/>
              <a:gd name="connsiteY34153" fmla="*/ 211854 h 6933129"/>
              <a:gd name="connsiteX34154" fmla="*/ 206548 w 12207421"/>
              <a:gd name="connsiteY34154" fmla="*/ 204800 h 6933129"/>
              <a:gd name="connsiteX34155" fmla="*/ 219246 w 12207421"/>
              <a:gd name="connsiteY34155" fmla="*/ 180815 h 6933129"/>
              <a:gd name="connsiteX34156" fmla="*/ 215013 w 12207421"/>
              <a:gd name="connsiteY34156" fmla="*/ 160356 h 6933129"/>
              <a:gd name="connsiteX34157" fmla="*/ 205843 w 12207421"/>
              <a:gd name="connsiteY34157" fmla="*/ 157534 h 6933129"/>
              <a:gd name="connsiteX34158" fmla="*/ 200199 w 12207421"/>
              <a:gd name="connsiteY34158" fmla="*/ 160356 h 6933129"/>
              <a:gd name="connsiteX34159" fmla="*/ 190323 w 12207421"/>
              <a:gd name="connsiteY34159" fmla="*/ 162473 h 6933129"/>
              <a:gd name="connsiteX34160" fmla="*/ 188912 w 12207421"/>
              <a:gd name="connsiteY34160" fmla="*/ 153302 h 6933129"/>
              <a:gd name="connsiteX34161" fmla="*/ 204432 w 12207421"/>
              <a:gd name="connsiteY34161" fmla="*/ 144131 h 6933129"/>
              <a:gd name="connsiteX34162" fmla="*/ 11489375 w 12207421"/>
              <a:gd name="connsiteY34162" fmla="*/ 143867 h 6933129"/>
              <a:gd name="connsiteX34163" fmla="*/ 11464684 w 12207421"/>
              <a:gd name="connsiteY34163" fmla="*/ 201714 h 6933129"/>
              <a:gd name="connsiteX34164" fmla="*/ 11508422 w 12207421"/>
              <a:gd name="connsiteY34164" fmla="*/ 203830 h 6933129"/>
              <a:gd name="connsiteX34165" fmla="*/ 8291947 w 12207421"/>
              <a:gd name="connsiteY34165" fmla="*/ 140495 h 6933129"/>
              <a:gd name="connsiteX34166" fmla="*/ 8299707 w 12207421"/>
              <a:gd name="connsiteY34166" fmla="*/ 146844 h 6933129"/>
              <a:gd name="connsiteX34167" fmla="*/ 8300413 w 12207421"/>
              <a:gd name="connsiteY34167" fmla="*/ 153898 h 6933129"/>
              <a:gd name="connsiteX34168" fmla="*/ 8307467 w 12207421"/>
              <a:gd name="connsiteY34168" fmla="*/ 222326 h 6933129"/>
              <a:gd name="connsiteX34169" fmla="*/ 8301118 w 12207421"/>
              <a:gd name="connsiteY34169" fmla="*/ 230087 h 6933129"/>
              <a:gd name="connsiteX34170" fmla="*/ 8300413 w 12207421"/>
              <a:gd name="connsiteY34170" fmla="*/ 230087 h 6933129"/>
              <a:gd name="connsiteX34171" fmla="*/ 8293358 w 12207421"/>
              <a:gd name="connsiteY34171" fmla="*/ 223738 h 6933129"/>
              <a:gd name="connsiteX34172" fmla="*/ 8291242 w 12207421"/>
              <a:gd name="connsiteY34172" fmla="*/ 200457 h 6933129"/>
              <a:gd name="connsiteX34173" fmla="*/ 8258085 w 12207421"/>
              <a:gd name="connsiteY34173" fmla="*/ 213861 h 6933129"/>
              <a:gd name="connsiteX34174" fmla="*/ 8238333 w 12207421"/>
              <a:gd name="connsiteY34174" fmla="*/ 196225 h 6933129"/>
              <a:gd name="connsiteX34175" fmla="*/ 8241154 w 12207421"/>
              <a:gd name="connsiteY34175" fmla="*/ 163774 h 6933129"/>
              <a:gd name="connsiteX34176" fmla="*/ 8288420 w 12207421"/>
              <a:gd name="connsiteY34176" fmla="*/ 141906 h 6933129"/>
              <a:gd name="connsiteX34177" fmla="*/ 8291947 w 12207421"/>
              <a:gd name="connsiteY34177" fmla="*/ 140495 h 6933129"/>
              <a:gd name="connsiteX34178" fmla="*/ 940185 w 12207421"/>
              <a:gd name="connsiteY34178" fmla="*/ 138475 h 6933129"/>
              <a:gd name="connsiteX34179" fmla="*/ 915494 w 12207421"/>
              <a:gd name="connsiteY34179" fmla="*/ 196322 h 6933129"/>
              <a:gd name="connsiteX34180" fmla="*/ 959231 w 12207421"/>
              <a:gd name="connsiteY34180" fmla="*/ 198438 h 6933129"/>
              <a:gd name="connsiteX34181" fmla="*/ 6431004 w 12207421"/>
              <a:gd name="connsiteY34181" fmla="*/ 137668 h 6933129"/>
              <a:gd name="connsiteX34182" fmla="*/ 6452167 w 12207421"/>
              <a:gd name="connsiteY34182" fmla="*/ 149662 h 6933129"/>
              <a:gd name="connsiteX34183" fmla="*/ 6451462 w 12207421"/>
              <a:gd name="connsiteY34183" fmla="*/ 187756 h 6933129"/>
              <a:gd name="connsiteX34184" fmla="*/ 6443702 w 12207421"/>
              <a:gd name="connsiteY34184" fmla="*/ 196221 h 6933129"/>
              <a:gd name="connsiteX34185" fmla="*/ 6482501 w 12207421"/>
              <a:gd name="connsiteY34185" fmla="*/ 194105 h 6933129"/>
              <a:gd name="connsiteX34186" fmla="*/ 6489557 w 12207421"/>
              <a:gd name="connsiteY34186" fmla="*/ 201159 h 6933129"/>
              <a:gd name="connsiteX34187" fmla="*/ 6482501 w 12207421"/>
              <a:gd name="connsiteY34187" fmla="*/ 208213 h 6933129"/>
              <a:gd name="connsiteX34188" fmla="*/ 6420423 w 12207421"/>
              <a:gd name="connsiteY34188" fmla="*/ 211035 h 6933129"/>
              <a:gd name="connsiteX34189" fmla="*/ 6413368 w 12207421"/>
              <a:gd name="connsiteY34189" fmla="*/ 206097 h 6933129"/>
              <a:gd name="connsiteX34190" fmla="*/ 6416190 w 12207421"/>
              <a:gd name="connsiteY34190" fmla="*/ 198337 h 6933129"/>
              <a:gd name="connsiteX34191" fmla="*/ 6438764 w 12207421"/>
              <a:gd name="connsiteY34191" fmla="*/ 179290 h 6933129"/>
              <a:gd name="connsiteX34192" fmla="*/ 6440880 w 12207421"/>
              <a:gd name="connsiteY34192" fmla="*/ 156716 h 6933129"/>
              <a:gd name="connsiteX34193" fmla="*/ 6430299 w 12207421"/>
              <a:gd name="connsiteY34193" fmla="*/ 151073 h 6933129"/>
              <a:gd name="connsiteX34194" fmla="*/ 6421128 w 12207421"/>
              <a:gd name="connsiteY34194" fmla="*/ 153189 h 6933129"/>
              <a:gd name="connsiteX34195" fmla="*/ 6421128 w 12207421"/>
              <a:gd name="connsiteY34195" fmla="*/ 157422 h 6933129"/>
              <a:gd name="connsiteX34196" fmla="*/ 6414779 w 12207421"/>
              <a:gd name="connsiteY34196" fmla="*/ 165181 h 6933129"/>
              <a:gd name="connsiteX34197" fmla="*/ 6407018 w 12207421"/>
              <a:gd name="connsiteY34197" fmla="*/ 158832 h 6933129"/>
              <a:gd name="connsiteX34198" fmla="*/ 6406314 w 12207421"/>
              <a:gd name="connsiteY34198" fmla="*/ 151073 h 6933129"/>
              <a:gd name="connsiteX34199" fmla="*/ 6408430 w 12207421"/>
              <a:gd name="connsiteY34199" fmla="*/ 146135 h 6933129"/>
              <a:gd name="connsiteX34200" fmla="*/ 6431004 w 12207421"/>
              <a:gd name="connsiteY34200" fmla="*/ 137668 h 6933129"/>
              <a:gd name="connsiteX34201" fmla="*/ 1783182 w 12207421"/>
              <a:gd name="connsiteY34201" fmla="*/ 134942 h 6933129"/>
              <a:gd name="connsiteX34202" fmla="*/ 1793058 w 12207421"/>
              <a:gd name="connsiteY34202" fmla="*/ 137764 h 6933129"/>
              <a:gd name="connsiteX34203" fmla="*/ 1790236 w 12207421"/>
              <a:gd name="connsiteY34203" fmla="*/ 147641 h 6933129"/>
              <a:gd name="connsiteX34204" fmla="*/ 1752142 w 12207421"/>
              <a:gd name="connsiteY34204" fmla="*/ 156812 h 6933129"/>
              <a:gd name="connsiteX34205" fmla="*/ 1729567 w 12207421"/>
              <a:gd name="connsiteY34205" fmla="*/ 153285 h 6933129"/>
              <a:gd name="connsiteX34206" fmla="*/ 1724629 w 12207421"/>
              <a:gd name="connsiteY34206" fmla="*/ 144818 h 6933129"/>
              <a:gd name="connsiteX34207" fmla="*/ 1733094 w 12207421"/>
              <a:gd name="connsiteY34207" fmla="*/ 139880 h 6933129"/>
              <a:gd name="connsiteX34208" fmla="*/ 1783182 w 12207421"/>
              <a:gd name="connsiteY34208" fmla="*/ 134942 h 6933129"/>
              <a:gd name="connsiteX34209" fmla="*/ 7546295 w 12207421"/>
              <a:gd name="connsiteY34209" fmla="*/ 134848 h 6933129"/>
              <a:gd name="connsiteX34210" fmla="*/ 7415108 w 12207421"/>
              <a:gd name="connsiteY34210" fmla="*/ 382457 h 6933129"/>
              <a:gd name="connsiteX34211" fmla="*/ 7663398 w 12207421"/>
              <a:gd name="connsiteY34211" fmla="*/ 369759 h 6933129"/>
              <a:gd name="connsiteX34212" fmla="*/ 5196100 w 12207421"/>
              <a:gd name="connsiteY34212" fmla="*/ 132823 h 6933129"/>
              <a:gd name="connsiteX34213" fmla="*/ 5203154 w 12207421"/>
              <a:gd name="connsiteY34213" fmla="*/ 136350 h 6933129"/>
              <a:gd name="connsiteX34214" fmla="*/ 5201743 w 12207421"/>
              <a:gd name="connsiteY34214" fmla="*/ 144815 h 6933129"/>
              <a:gd name="connsiteX34215" fmla="*/ 5172821 w 12207421"/>
              <a:gd name="connsiteY34215" fmla="*/ 161040 h 6933129"/>
              <a:gd name="connsiteX34216" fmla="*/ 5164355 w 12207421"/>
              <a:gd name="connsiteY34216" fmla="*/ 156102 h 6933129"/>
              <a:gd name="connsiteX34217" fmla="*/ 5164355 w 12207421"/>
              <a:gd name="connsiteY34217" fmla="*/ 151869 h 6933129"/>
              <a:gd name="connsiteX34218" fmla="*/ 5032438 w 12207421"/>
              <a:gd name="connsiteY34218" fmla="*/ 171622 h 6933129"/>
              <a:gd name="connsiteX34219" fmla="*/ 4953428 w 12207421"/>
              <a:gd name="connsiteY34219" fmla="*/ 165273 h 6933129"/>
              <a:gd name="connsiteX34220" fmla="*/ 4925916 w 12207421"/>
              <a:gd name="connsiteY34220" fmla="*/ 375495 h 6933129"/>
              <a:gd name="connsiteX34221" fmla="*/ 4920273 w 12207421"/>
              <a:gd name="connsiteY34221" fmla="*/ 380433 h 6933129"/>
              <a:gd name="connsiteX34222" fmla="*/ 4919567 w 12207421"/>
              <a:gd name="connsiteY34222" fmla="*/ 380433 h 6933129"/>
              <a:gd name="connsiteX34223" fmla="*/ 4912512 w 12207421"/>
              <a:gd name="connsiteY34223" fmla="*/ 377612 h 6933129"/>
              <a:gd name="connsiteX34224" fmla="*/ 4866659 w 12207421"/>
              <a:gd name="connsiteY34224" fmla="*/ 221709 h 6933129"/>
              <a:gd name="connsiteX34225" fmla="*/ 4873008 w 12207421"/>
              <a:gd name="connsiteY34225" fmla="*/ 213949 h 6933129"/>
              <a:gd name="connsiteX34226" fmla="*/ 4880768 w 12207421"/>
              <a:gd name="connsiteY34226" fmla="*/ 220298 h 6933129"/>
              <a:gd name="connsiteX34227" fmla="*/ 4916745 w 12207421"/>
              <a:gd name="connsiteY34227" fmla="*/ 353627 h 6933129"/>
              <a:gd name="connsiteX34228" fmla="*/ 4939319 w 12207421"/>
              <a:gd name="connsiteY34228" fmla="*/ 150459 h 6933129"/>
              <a:gd name="connsiteX34229" fmla="*/ 4943552 w 12207421"/>
              <a:gd name="connsiteY34229" fmla="*/ 144110 h 6933129"/>
              <a:gd name="connsiteX34230" fmla="*/ 4951312 w 12207421"/>
              <a:gd name="connsiteY34230" fmla="*/ 145521 h 6933129"/>
              <a:gd name="connsiteX34231" fmla="*/ 5030321 w 12207421"/>
              <a:gd name="connsiteY34231" fmla="*/ 157513 h 6933129"/>
              <a:gd name="connsiteX34232" fmla="*/ 5492084 w 12207421"/>
              <a:gd name="connsiteY34232" fmla="*/ 130627 h 6933129"/>
              <a:gd name="connsiteX34233" fmla="*/ 5495611 w 12207421"/>
              <a:gd name="connsiteY34233" fmla="*/ 139798 h 6933129"/>
              <a:gd name="connsiteX34234" fmla="*/ 5420835 w 12207421"/>
              <a:gd name="connsiteY34234" fmla="*/ 302755 h 6933129"/>
              <a:gd name="connsiteX34235" fmla="*/ 5414486 w 12207421"/>
              <a:gd name="connsiteY34235" fmla="*/ 306988 h 6933129"/>
              <a:gd name="connsiteX34236" fmla="*/ 5411664 w 12207421"/>
              <a:gd name="connsiteY34236" fmla="*/ 306282 h 6933129"/>
              <a:gd name="connsiteX34237" fmla="*/ 5408137 w 12207421"/>
              <a:gd name="connsiteY34237" fmla="*/ 297112 h 6933129"/>
              <a:gd name="connsiteX34238" fmla="*/ 5453285 w 12207421"/>
              <a:gd name="connsiteY34238" fmla="*/ 198350 h 6933129"/>
              <a:gd name="connsiteX34239" fmla="*/ 5380625 w 12207421"/>
              <a:gd name="connsiteY34239" fmla="*/ 143325 h 6933129"/>
              <a:gd name="connsiteX34240" fmla="*/ 5379214 w 12207421"/>
              <a:gd name="connsiteY34240" fmla="*/ 133449 h 6933129"/>
              <a:gd name="connsiteX34241" fmla="*/ 5389090 w 12207421"/>
              <a:gd name="connsiteY34241" fmla="*/ 132038 h 6933129"/>
              <a:gd name="connsiteX34242" fmla="*/ 5459633 w 12207421"/>
              <a:gd name="connsiteY34242" fmla="*/ 184946 h 6933129"/>
              <a:gd name="connsiteX34243" fmla="*/ 5482913 w 12207421"/>
              <a:gd name="connsiteY34243" fmla="*/ 134155 h 6933129"/>
              <a:gd name="connsiteX34244" fmla="*/ 5492084 w 12207421"/>
              <a:gd name="connsiteY34244" fmla="*/ 130627 h 6933129"/>
              <a:gd name="connsiteX34245" fmla="*/ 8560015 w 12207421"/>
              <a:gd name="connsiteY34245" fmla="*/ 130619 h 6933129"/>
              <a:gd name="connsiteX34246" fmla="*/ 8566363 w 12207421"/>
              <a:gd name="connsiteY34246" fmla="*/ 138379 h 6933129"/>
              <a:gd name="connsiteX34247" fmla="*/ 8564953 w 12207421"/>
              <a:gd name="connsiteY34247" fmla="*/ 163775 h 6933129"/>
              <a:gd name="connsiteX34248" fmla="*/ 8575534 w 12207421"/>
              <a:gd name="connsiteY34248" fmla="*/ 161658 h 6933129"/>
              <a:gd name="connsiteX34249" fmla="*/ 8583999 w 12207421"/>
              <a:gd name="connsiteY34249" fmla="*/ 167302 h 6933129"/>
              <a:gd name="connsiteX34250" fmla="*/ 8578356 w 12207421"/>
              <a:gd name="connsiteY34250" fmla="*/ 175767 h 6933129"/>
              <a:gd name="connsiteX34251" fmla="*/ 8564247 w 12207421"/>
              <a:gd name="connsiteY34251" fmla="*/ 178589 h 6933129"/>
              <a:gd name="connsiteX34252" fmla="*/ 8562836 w 12207421"/>
              <a:gd name="connsiteY34252" fmla="*/ 201163 h 6933129"/>
              <a:gd name="connsiteX34253" fmla="*/ 8555782 w 12207421"/>
              <a:gd name="connsiteY34253" fmla="*/ 207513 h 6933129"/>
              <a:gd name="connsiteX34254" fmla="*/ 8555076 w 12207421"/>
              <a:gd name="connsiteY34254" fmla="*/ 207513 h 6933129"/>
              <a:gd name="connsiteX34255" fmla="*/ 8548727 w 12207421"/>
              <a:gd name="connsiteY34255" fmla="*/ 199752 h 6933129"/>
              <a:gd name="connsiteX34256" fmla="*/ 8550138 w 12207421"/>
              <a:gd name="connsiteY34256" fmla="*/ 180705 h 6933129"/>
              <a:gd name="connsiteX34257" fmla="*/ 8538145 w 12207421"/>
              <a:gd name="connsiteY34257" fmla="*/ 183527 h 6933129"/>
              <a:gd name="connsiteX34258" fmla="*/ 8536734 w 12207421"/>
              <a:gd name="connsiteY34258" fmla="*/ 183527 h 6933129"/>
              <a:gd name="connsiteX34259" fmla="*/ 8529680 w 12207421"/>
              <a:gd name="connsiteY34259" fmla="*/ 177883 h 6933129"/>
              <a:gd name="connsiteX34260" fmla="*/ 8535323 w 12207421"/>
              <a:gd name="connsiteY34260" fmla="*/ 169418 h 6933129"/>
              <a:gd name="connsiteX34261" fmla="*/ 8550844 w 12207421"/>
              <a:gd name="connsiteY34261" fmla="*/ 165891 h 6933129"/>
              <a:gd name="connsiteX34262" fmla="*/ 8552255 w 12207421"/>
              <a:gd name="connsiteY34262" fmla="*/ 136968 h 6933129"/>
              <a:gd name="connsiteX34263" fmla="*/ 8560015 w 12207421"/>
              <a:gd name="connsiteY34263" fmla="*/ 130619 h 6933129"/>
              <a:gd name="connsiteX34264" fmla="*/ 8631970 w 12207421"/>
              <a:gd name="connsiteY34264" fmla="*/ 130618 h 6933129"/>
              <a:gd name="connsiteX34265" fmla="*/ 8644668 w 12207421"/>
              <a:gd name="connsiteY34265" fmla="*/ 132735 h 6933129"/>
              <a:gd name="connsiteX34266" fmla="*/ 8656661 w 12207421"/>
              <a:gd name="connsiteY34266" fmla="*/ 163069 h 6933129"/>
              <a:gd name="connsiteX34267" fmla="*/ 8658072 w 12207421"/>
              <a:gd name="connsiteY34267" fmla="*/ 208217 h 6933129"/>
              <a:gd name="connsiteX34268" fmla="*/ 8660893 w 12207421"/>
              <a:gd name="connsiteY34268" fmla="*/ 194813 h 6933129"/>
              <a:gd name="connsiteX34269" fmla="*/ 8676413 w 12207421"/>
              <a:gd name="connsiteY34269" fmla="*/ 171534 h 6933129"/>
              <a:gd name="connsiteX34270" fmla="*/ 8695460 w 12207421"/>
              <a:gd name="connsiteY34270" fmla="*/ 180705 h 6933129"/>
              <a:gd name="connsiteX34271" fmla="*/ 8689816 w 12207421"/>
              <a:gd name="connsiteY34271" fmla="*/ 196224 h 6933129"/>
              <a:gd name="connsiteX34272" fmla="*/ 8680646 w 12207421"/>
              <a:gd name="connsiteY34272" fmla="*/ 192697 h 6933129"/>
              <a:gd name="connsiteX34273" fmla="*/ 8681351 w 12207421"/>
              <a:gd name="connsiteY34273" fmla="*/ 184937 h 6933129"/>
              <a:gd name="connsiteX34274" fmla="*/ 8680646 w 12207421"/>
              <a:gd name="connsiteY34274" fmla="*/ 184232 h 6933129"/>
              <a:gd name="connsiteX34275" fmla="*/ 8675002 w 12207421"/>
              <a:gd name="connsiteY34275" fmla="*/ 196930 h 6933129"/>
              <a:gd name="connsiteX34276" fmla="*/ 8660188 w 12207421"/>
              <a:gd name="connsiteY34276" fmla="*/ 266768 h 6933129"/>
              <a:gd name="connsiteX34277" fmla="*/ 8653134 w 12207421"/>
              <a:gd name="connsiteY34277" fmla="*/ 272412 h 6933129"/>
              <a:gd name="connsiteX34278" fmla="*/ 8652428 w 12207421"/>
              <a:gd name="connsiteY34278" fmla="*/ 272412 h 6933129"/>
              <a:gd name="connsiteX34279" fmla="*/ 8646079 w 12207421"/>
              <a:gd name="connsiteY34279" fmla="*/ 265358 h 6933129"/>
              <a:gd name="connsiteX34280" fmla="*/ 8642551 w 12207421"/>
              <a:gd name="connsiteY34280" fmla="*/ 162363 h 6933129"/>
              <a:gd name="connsiteX34281" fmla="*/ 8636907 w 12207421"/>
              <a:gd name="connsiteY34281" fmla="*/ 143316 h 6933129"/>
              <a:gd name="connsiteX34282" fmla="*/ 8634791 w 12207421"/>
              <a:gd name="connsiteY34282" fmla="*/ 143316 h 6933129"/>
              <a:gd name="connsiteX34283" fmla="*/ 8631969 w 12207421"/>
              <a:gd name="connsiteY34283" fmla="*/ 144727 h 6933129"/>
              <a:gd name="connsiteX34284" fmla="*/ 8630558 w 12207421"/>
              <a:gd name="connsiteY34284" fmla="*/ 153898 h 6933129"/>
              <a:gd name="connsiteX34285" fmla="*/ 8620682 w 12207421"/>
              <a:gd name="connsiteY34285" fmla="*/ 154603 h 6933129"/>
              <a:gd name="connsiteX34286" fmla="*/ 8621388 w 12207421"/>
              <a:gd name="connsiteY34286" fmla="*/ 136967 h 6933129"/>
              <a:gd name="connsiteX34287" fmla="*/ 8631970 w 12207421"/>
              <a:gd name="connsiteY34287" fmla="*/ 130618 h 6933129"/>
              <a:gd name="connsiteX34288" fmla="*/ 3764055 w 12207421"/>
              <a:gd name="connsiteY34288" fmla="*/ 130019 h 6933129"/>
              <a:gd name="connsiteX34289" fmla="*/ 4143583 w 12207421"/>
              <a:gd name="connsiteY34289" fmla="*/ 130724 h 6933129"/>
              <a:gd name="connsiteX34290" fmla="*/ 4150637 w 12207421"/>
              <a:gd name="connsiteY34290" fmla="*/ 137779 h 6933129"/>
              <a:gd name="connsiteX34291" fmla="*/ 4143583 w 12207421"/>
              <a:gd name="connsiteY34291" fmla="*/ 144833 h 6933129"/>
              <a:gd name="connsiteX34292" fmla="*/ 3769698 w 12207421"/>
              <a:gd name="connsiteY34292" fmla="*/ 144128 h 6933129"/>
              <a:gd name="connsiteX34293" fmla="*/ 3733015 w 12207421"/>
              <a:gd name="connsiteY34293" fmla="*/ 369869 h 6933129"/>
              <a:gd name="connsiteX34294" fmla="*/ 3726666 w 12207421"/>
              <a:gd name="connsiteY34294" fmla="*/ 375512 h 6933129"/>
              <a:gd name="connsiteX34295" fmla="*/ 3719612 w 12207421"/>
              <a:gd name="connsiteY34295" fmla="*/ 369869 h 6933129"/>
              <a:gd name="connsiteX34296" fmla="*/ 3663882 w 12207421"/>
              <a:gd name="connsiteY34296" fmla="*/ 146949 h 6933129"/>
              <a:gd name="connsiteX34297" fmla="*/ 3668820 w 12207421"/>
              <a:gd name="connsiteY34297" fmla="*/ 138484 h 6933129"/>
              <a:gd name="connsiteX34298" fmla="*/ 3677285 w 12207421"/>
              <a:gd name="connsiteY34298" fmla="*/ 143422 h 6933129"/>
              <a:gd name="connsiteX34299" fmla="*/ 3724550 w 12207421"/>
              <a:gd name="connsiteY34299" fmla="*/ 333186 h 6933129"/>
              <a:gd name="connsiteX34300" fmla="*/ 3757000 w 12207421"/>
              <a:gd name="connsiteY34300" fmla="*/ 135662 h 6933129"/>
              <a:gd name="connsiteX34301" fmla="*/ 3764055 w 12207421"/>
              <a:gd name="connsiteY34301" fmla="*/ 130019 h 6933129"/>
              <a:gd name="connsiteX34302" fmla="*/ 11490080 w 12207421"/>
              <a:gd name="connsiteY34302" fmla="*/ 124820 h 6933129"/>
              <a:gd name="connsiteX34303" fmla="*/ 11491491 w 12207421"/>
              <a:gd name="connsiteY34303" fmla="*/ 125526 h 6933129"/>
              <a:gd name="connsiteX34304" fmla="*/ 11500662 w 12207421"/>
              <a:gd name="connsiteY34304" fmla="*/ 130464 h 6933129"/>
              <a:gd name="connsiteX34305" fmla="*/ 11523942 w 12207421"/>
              <a:gd name="connsiteY34305" fmla="*/ 204535 h 6933129"/>
              <a:gd name="connsiteX34306" fmla="*/ 11529585 w 12207421"/>
              <a:gd name="connsiteY34306" fmla="*/ 211590 h 6933129"/>
              <a:gd name="connsiteX34307" fmla="*/ 11528174 w 12207421"/>
              <a:gd name="connsiteY34307" fmla="*/ 215821 h 6933129"/>
              <a:gd name="connsiteX34308" fmla="*/ 11533112 w 12207421"/>
              <a:gd name="connsiteY34308" fmla="*/ 232753 h 6933129"/>
              <a:gd name="connsiteX34309" fmla="*/ 11528174 w 12207421"/>
              <a:gd name="connsiteY34309" fmla="*/ 241923 h 6933129"/>
              <a:gd name="connsiteX34310" fmla="*/ 11526058 w 12207421"/>
              <a:gd name="connsiteY34310" fmla="*/ 241923 h 6933129"/>
              <a:gd name="connsiteX34311" fmla="*/ 11519003 w 12207421"/>
              <a:gd name="connsiteY34311" fmla="*/ 236986 h 6933129"/>
              <a:gd name="connsiteX34312" fmla="*/ 11513360 w 12207421"/>
              <a:gd name="connsiteY34312" fmla="*/ 217939 h 6933129"/>
              <a:gd name="connsiteX34313" fmla="*/ 11459041 w 12207421"/>
              <a:gd name="connsiteY34313" fmla="*/ 215821 h 6933129"/>
              <a:gd name="connsiteX34314" fmla="*/ 11450576 w 12207421"/>
              <a:gd name="connsiteY34314" fmla="*/ 234869 h 6933129"/>
              <a:gd name="connsiteX34315" fmla="*/ 11444227 w 12207421"/>
              <a:gd name="connsiteY34315" fmla="*/ 239102 h 6933129"/>
              <a:gd name="connsiteX34316" fmla="*/ 11441405 w 12207421"/>
              <a:gd name="connsiteY34316" fmla="*/ 238397 h 6933129"/>
              <a:gd name="connsiteX34317" fmla="*/ 11438583 w 12207421"/>
              <a:gd name="connsiteY34317" fmla="*/ 228520 h 6933129"/>
              <a:gd name="connsiteX34318" fmla="*/ 11480910 w 12207421"/>
              <a:gd name="connsiteY34318" fmla="*/ 128348 h 6933129"/>
              <a:gd name="connsiteX34319" fmla="*/ 11490080 w 12207421"/>
              <a:gd name="connsiteY34319" fmla="*/ 124820 h 6933129"/>
              <a:gd name="connsiteX34320" fmla="*/ 2698839 w 12207421"/>
              <a:gd name="connsiteY34320" fmla="*/ 122244 h 6933129"/>
              <a:gd name="connsiteX34321" fmla="*/ 2680498 w 12207421"/>
              <a:gd name="connsiteY34321" fmla="*/ 131413 h 6933129"/>
              <a:gd name="connsiteX34322" fmla="*/ 2667799 w 12207421"/>
              <a:gd name="connsiteY34322" fmla="*/ 160336 h 6933129"/>
              <a:gd name="connsiteX34323" fmla="*/ 2671326 w 12207421"/>
              <a:gd name="connsiteY34323" fmla="*/ 168802 h 6933129"/>
              <a:gd name="connsiteX34324" fmla="*/ 2682614 w 12207421"/>
              <a:gd name="connsiteY34324" fmla="*/ 162453 h 6933129"/>
              <a:gd name="connsiteX34325" fmla="*/ 2698839 w 12207421"/>
              <a:gd name="connsiteY34325" fmla="*/ 122244 h 6933129"/>
              <a:gd name="connsiteX34326" fmla="*/ 6323776 w 12207421"/>
              <a:gd name="connsiteY34326" fmla="*/ 121444 h 6933129"/>
              <a:gd name="connsiteX34327" fmla="*/ 6356932 w 12207421"/>
              <a:gd name="connsiteY34327" fmla="*/ 121444 h 6933129"/>
              <a:gd name="connsiteX34328" fmla="*/ 6363986 w 12207421"/>
              <a:gd name="connsiteY34328" fmla="*/ 128498 h 6933129"/>
              <a:gd name="connsiteX34329" fmla="*/ 6356932 w 12207421"/>
              <a:gd name="connsiteY34329" fmla="*/ 135553 h 6933129"/>
              <a:gd name="connsiteX34330" fmla="*/ 6323776 w 12207421"/>
              <a:gd name="connsiteY34330" fmla="*/ 135553 h 6933129"/>
              <a:gd name="connsiteX34331" fmla="*/ 6316722 w 12207421"/>
              <a:gd name="connsiteY34331" fmla="*/ 128498 h 6933129"/>
              <a:gd name="connsiteX34332" fmla="*/ 6323776 w 12207421"/>
              <a:gd name="connsiteY34332" fmla="*/ 121444 h 6933129"/>
              <a:gd name="connsiteX34333" fmla="*/ 7317032 w 12207421"/>
              <a:gd name="connsiteY34333" fmla="*/ 121438 h 6933129"/>
              <a:gd name="connsiteX34334" fmla="*/ 7336080 w 12207421"/>
              <a:gd name="connsiteY34334" fmla="*/ 121438 h 6933129"/>
              <a:gd name="connsiteX34335" fmla="*/ 7343135 w 12207421"/>
              <a:gd name="connsiteY34335" fmla="*/ 128492 h 6933129"/>
              <a:gd name="connsiteX34336" fmla="*/ 7336080 w 12207421"/>
              <a:gd name="connsiteY34336" fmla="*/ 135547 h 6933129"/>
              <a:gd name="connsiteX34337" fmla="*/ 7317032 w 12207421"/>
              <a:gd name="connsiteY34337" fmla="*/ 135547 h 6933129"/>
              <a:gd name="connsiteX34338" fmla="*/ 7309979 w 12207421"/>
              <a:gd name="connsiteY34338" fmla="*/ 128492 h 6933129"/>
              <a:gd name="connsiteX34339" fmla="*/ 7317032 w 12207421"/>
              <a:gd name="connsiteY34339" fmla="*/ 121438 h 6933129"/>
              <a:gd name="connsiteX34340" fmla="*/ 940890 w 12207421"/>
              <a:gd name="connsiteY34340" fmla="*/ 119428 h 6933129"/>
              <a:gd name="connsiteX34341" fmla="*/ 942301 w 12207421"/>
              <a:gd name="connsiteY34341" fmla="*/ 120134 h 6933129"/>
              <a:gd name="connsiteX34342" fmla="*/ 951472 w 12207421"/>
              <a:gd name="connsiteY34342" fmla="*/ 125072 h 6933129"/>
              <a:gd name="connsiteX34343" fmla="*/ 974752 w 12207421"/>
              <a:gd name="connsiteY34343" fmla="*/ 199143 h 6933129"/>
              <a:gd name="connsiteX34344" fmla="*/ 980394 w 12207421"/>
              <a:gd name="connsiteY34344" fmla="*/ 206198 h 6933129"/>
              <a:gd name="connsiteX34345" fmla="*/ 978983 w 12207421"/>
              <a:gd name="connsiteY34345" fmla="*/ 210430 h 6933129"/>
              <a:gd name="connsiteX34346" fmla="*/ 983921 w 12207421"/>
              <a:gd name="connsiteY34346" fmla="*/ 227361 h 6933129"/>
              <a:gd name="connsiteX34347" fmla="*/ 978983 w 12207421"/>
              <a:gd name="connsiteY34347" fmla="*/ 236532 h 6933129"/>
              <a:gd name="connsiteX34348" fmla="*/ 976868 w 12207421"/>
              <a:gd name="connsiteY34348" fmla="*/ 236532 h 6933129"/>
              <a:gd name="connsiteX34349" fmla="*/ 969812 w 12207421"/>
              <a:gd name="connsiteY34349" fmla="*/ 231594 h 6933129"/>
              <a:gd name="connsiteX34350" fmla="*/ 964170 w 12207421"/>
              <a:gd name="connsiteY34350" fmla="*/ 212547 h 6933129"/>
              <a:gd name="connsiteX34351" fmla="*/ 909851 w 12207421"/>
              <a:gd name="connsiteY34351" fmla="*/ 210430 h 6933129"/>
              <a:gd name="connsiteX34352" fmla="*/ 901386 w 12207421"/>
              <a:gd name="connsiteY34352" fmla="*/ 229477 h 6933129"/>
              <a:gd name="connsiteX34353" fmla="*/ 895037 w 12207421"/>
              <a:gd name="connsiteY34353" fmla="*/ 233710 h 6933129"/>
              <a:gd name="connsiteX34354" fmla="*/ 892215 w 12207421"/>
              <a:gd name="connsiteY34354" fmla="*/ 233005 h 6933129"/>
              <a:gd name="connsiteX34355" fmla="*/ 889393 w 12207421"/>
              <a:gd name="connsiteY34355" fmla="*/ 223128 h 6933129"/>
              <a:gd name="connsiteX34356" fmla="*/ 931720 w 12207421"/>
              <a:gd name="connsiteY34356" fmla="*/ 122956 h 6933129"/>
              <a:gd name="connsiteX34357" fmla="*/ 940890 w 12207421"/>
              <a:gd name="connsiteY34357" fmla="*/ 119428 h 6933129"/>
              <a:gd name="connsiteX34358" fmla="*/ 2579620 w 12207421"/>
              <a:gd name="connsiteY34358" fmla="*/ 115190 h 6933129"/>
              <a:gd name="connsiteX34359" fmla="*/ 2585969 w 12207421"/>
              <a:gd name="connsiteY34359" fmla="*/ 122950 h 6933129"/>
              <a:gd name="connsiteX34360" fmla="*/ 2585969 w 12207421"/>
              <a:gd name="connsiteY34360" fmla="*/ 144818 h 6933129"/>
              <a:gd name="connsiteX34361" fmla="*/ 2603605 w 12207421"/>
              <a:gd name="connsiteY34361" fmla="*/ 140586 h 6933129"/>
              <a:gd name="connsiteX34362" fmla="*/ 2612070 w 12207421"/>
              <a:gd name="connsiteY34362" fmla="*/ 146229 h 6933129"/>
              <a:gd name="connsiteX34363" fmla="*/ 2606427 w 12207421"/>
              <a:gd name="connsiteY34363" fmla="*/ 154695 h 6933129"/>
              <a:gd name="connsiteX34364" fmla="*/ 2587380 w 12207421"/>
              <a:gd name="connsiteY34364" fmla="*/ 158927 h 6933129"/>
              <a:gd name="connsiteX34365" fmla="*/ 2591612 w 12207421"/>
              <a:gd name="connsiteY34365" fmla="*/ 181501 h 6933129"/>
              <a:gd name="connsiteX34366" fmla="*/ 2586674 w 12207421"/>
              <a:gd name="connsiteY34366" fmla="*/ 189967 h 6933129"/>
              <a:gd name="connsiteX34367" fmla="*/ 2584558 w 12207421"/>
              <a:gd name="connsiteY34367" fmla="*/ 189967 h 6933129"/>
              <a:gd name="connsiteX34368" fmla="*/ 2577503 w 12207421"/>
              <a:gd name="connsiteY34368" fmla="*/ 185029 h 6933129"/>
              <a:gd name="connsiteX34369" fmla="*/ 2572565 w 12207421"/>
              <a:gd name="connsiteY34369" fmla="*/ 161749 h 6933129"/>
              <a:gd name="connsiteX34370" fmla="*/ 2547169 w 12207421"/>
              <a:gd name="connsiteY34370" fmla="*/ 167392 h 6933129"/>
              <a:gd name="connsiteX34371" fmla="*/ 2545758 w 12207421"/>
              <a:gd name="connsiteY34371" fmla="*/ 167392 h 6933129"/>
              <a:gd name="connsiteX34372" fmla="*/ 2539409 w 12207421"/>
              <a:gd name="connsiteY34372" fmla="*/ 162454 h 6933129"/>
              <a:gd name="connsiteX34373" fmla="*/ 2545052 w 12207421"/>
              <a:gd name="connsiteY34373" fmla="*/ 153989 h 6933129"/>
              <a:gd name="connsiteX34374" fmla="*/ 2571860 w 12207421"/>
              <a:gd name="connsiteY34374" fmla="*/ 147640 h 6933129"/>
              <a:gd name="connsiteX34375" fmla="*/ 2571860 w 12207421"/>
              <a:gd name="connsiteY34375" fmla="*/ 121539 h 6933129"/>
              <a:gd name="connsiteX34376" fmla="*/ 2579620 w 12207421"/>
              <a:gd name="connsiteY34376" fmla="*/ 115190 h 6933129"/>
              <a:gd name="connsiteX34377" fmla="*/ 2921759 w 12207421"/>
              <a:gd name="connsiteY34377" fmla="*/ 113788 h 6933129"/>
              <a:gd name="connsiteX34378" fmla="*/ 2924580 w 12207421"/>
              <a:gd name="connsiteY34378" fmla="*/ 122959 h 6933129"/>
              <a:gd name="connsiteX34379" fmla="*/ 2931635 w 12207421"/>
              <a:gd name="connsiteY34379" fmla="*/ 568798 h 6933129"/>
              <a:gd name="connsiteX34380" fmla="*/ 2928813 w 12207421"/>
              <a:gd name="connsiteY34380" fmla="*/ 578674 h 6933129"/>
              <a:gd name="connsiteX34381" fmla="*/ 2925286 w 12207421"/>
              <a:gd name="connsiteY34381" fmla="*/ 579380 h 6933129"/>
              <a:gd name="connsiteX34382" fmla="*/ 2919642 w 12207421"/>
              <a:gd name="connsiteY34382" fmla="*/ 575852 h 6933129"/>
              <a:gd name="connsiteX34383" fmla="*/ 2912588 w 12207421"/>
              <a:gd name="connsiteY34383" fmla="*/ 116610 h 6933129"/>
              <a:gd name="connsiteX34384" fmla="*/ 2921759 w 12207421"/>
              <a:gd name="connsiteY34384" fmla="*/ 113788 h 6933129"/>
              <a:gd name="connsiteX34385" fmla="*/ 9145531 w 12207421"/>
              <a:gd name="connsiteY34385" fmla="*/ 112988 h 6933129"/>
              <a:gd name="connsiteX34386" fmla="*/ 9149763 w 12207421"/>
              <a:gd name="connsiteY34386" fmla="*/ 118631 h 6933129"/>
              <a:gd name="connsiteX34387" fmla="*/ 9156818 w 12207421"/>
              <a:gd name="connsiteY34387" fmla="*/ 184943 h 6933129"/>
              <a:gd name="connsiteX34388" fmla="*/ 9150469 w 12207421"/>
              <a:gd name="connsiteY34388" fmla="*/ 192703 h 6933129"/>
              <a:gd name="connsiteX34389" fmla="*/ 9149763 w 12207421"/>
              <a:gd name="connsiteY34389" fmla="*/ 192703 h 6933129"/>
              <a:gd name="connsiteX34390" fmla="*/ 9142709 w 12207421"/>
              <a:gd name="connsiteY34390" fmla="*/ 186354 h 6933129"/>
              <a:gd name="connsiteX34391" fmla="*/ 9137066 w 12207421"/>
              <a:gd name="connsiteY34391" fmla="*/ 134151 h 6933129"/>
              <a:gd name="connsiteX34392" fmla="*/ 9127189 w 12207421"/>
              <a:gd name="connsiteY34392" fmla="*/ 143322 h 6933129"/>
              <a:gd name="connsiteX34393" fmla="*/ 9117312 w 12207421"/>
              <a:gd name="connsiteY34393" fmla="*/ 142616 h 6933129"/>
              <a:gd name="connsiteX34394" fmla="*/ 9118018 w 12207421"/>
              <a:gd name="connsiteY34394" fmla="*/ 132740 h 6933129"/>
              <a:gd name="connsiteX34395" fmla="*/ 9138477 w 12207421"/>
              <a:gd name="connsiteY34395" fmla="*/ 114399 h 6933129"/>
              <a:gd name="connsiteX34396" fmla="*/ 9145531 w 12207421"/>
              <a:gd name="connsiteY34396" fmla="*/ 112988 h 6933129"/>
              <a:gd name="connsiteX34397" fmla="*/ 7542062 w 12207421"/>
              <a:gd name="connsiteY34397" fmla="*/ 112274 h 6933129"/>
              <a:gd name="connsiteX34398" fmla="*/ 7551233 w 12207421"/>
              <a:gd name="connsiteY34398" fmla="*/ 115096 h 6933129"/>
              <a:gd name="connsiteX34399" fmla="*/ 7678213 w 12207421"/>
              <a:gd name="connsiteY34399" fmla="*/ 369759 h 6933129"/>
              <a:gd name="connsiteX34400" fmla="*/ 7683856 w 12207421"/>
              <a:gd name="connsiteY34400" fmla="*/ 376108 h 6933129"/>
              <a:gd name="connsiteX34401" fmla="*/ 7683151 w 12207421"/>
              <a:gd name="connsiteY34401" fmla="*/ 379635 h 6933129"/>
              <a:gd name="connsiteX34402" fmla="*/ 7679624 w 12207421"/>
              <a:gd name="connsiteY34402" fmla="*/ 388806 h 6933129"/>
              <a:gd name="connsiteX34403" fmla="*/ 7676802 w 12207421"/>
              <a:gd name="connsiteY34403" fmla="*/ 389512 h 6933129"/>
              <a:gd name="connsiteX34404" fmla="*/ 7670453 w 12207421"/>
              <a:gd name="connsiteY34404" fmla="*/ 385279 h 6933129"/>
              <a:gd name="connsiteX34405" fmla="*/ 7669747 w 12207421"/>
              <a:gd name="connsiteY34405" fmla="*/ 383868 h 6933129"/>
              <a:gd name="connsiteX34406" fmla="*/ 7407348 w 12207421"/>
              <a:gd name="connsiteY34406" fmla="*/ 397271 h 6933129"/>
              <a:gd name="connsiteX34407" fmla="*/ 7400999 w 12207421"/>
              <a:gd name="connsiteY34407" fmla="*/ 400799 h 6933129"/>
              <a:gd name="connsiteX34408" fmla="*/ 7397472 w 12207421"/>
              <a:gd name="connsiteY34408" fmla="*/ 400093 h 6933129"/>
              <a:gd name="connsiteX34409" fmla="*/ 7394650 w 12207421"/>
              <a:gd name="connsiteY34409" fmla="*/ 393744 h 6933129"/>
              <a:gd name="connsiteX34410" fmla="*/ 7393945 w 12207421"/>
              <a:gd name="connsiteY34410" fmla="*/ 392333 h 6933129"/>
              <a:gd name="connsiteX34411" fmla="*/ 7398177 w 12207421"/>
              <a:gd name="connsiteY34411" fmla="*/ 385279 h 6933129"/>
              <a:gd name="connsiteX34412" fmla="*/ 7537124 w 12207421"/>
              <a:gd name="connsiteY34412" fmla="*/ 122150 h 6933129"/>
              <a:gd name="connsiteX34413" fmla="*/ 7538535 w 12207421"/>
              <a:gd name="connsiteY34413" fmla="*/ 120739 h 6933129"/>
              <a:gd name="connsiteX34414" fmla="*/ 7542062 w 12207421"/>
              <a:gd name="connsiteY34414" fmla="*/ 112274 h 6933129"/>
              <a:gd name="connsiteX34415" fmla="*/ 11827987 w 12207421"/>
              <a:gd name="connsiteY34415" fmla="*/ 111417 h 6933129"/>
              <a:gd name="connsiteX34416" fmla="*/ 11835747 w 12207421"/>
              <a:gd name="connsiteY34416" fmla="*/ 117765 h 6933129"/>
              <a:gd name="connsiteX34417" fmla="*/ 11838568 w 12207421"/>
              <a:gd name="connsiteY34417" fmla="*/ 154448 h 6933129"/>
              <a:gd name="connsiteX34418" fmla="*/ 11856204 w 12207421"/>
              <a:gd name="connsiteY34418" fmla="*/ 146689 h 6933129"/>
              <a:gd name="connsiteX34419" fmla="*/ 11883011 w 12207421"/>
              <a:gd name="connsiteY34419" fmla="*/ 173496 h 6933129"/>
              <a:gd name="connsiteX34420" fmla="*/ 11880190 w 12207421"/>
              <a:gd name="connsiteY34420" fmla="*/ 196775 h 6933129"/>
              <a:gd name="connsiteX34421" fmla="*/ 11885128 w 12207421"/>
              <a:gd name="connsiteY34421" fmla="*/ 203124 h 6933129"/>
              <a:gd name="connsiteX34422" fmla="*/ 11878779 w 12207421"/>
              <a:gd name="connsiteY34422" fmla="*/ 210884 h 6933129"/>
              <a:gd name="connsiteX34423" fmla="*/ 11870313 w 12207421"/>
              <a:gd name="connsiteY34423" fmla="*/ 211590 h 6933129"/>
              <a:gd name="connsiteX34424" fmla="*/ 11869608 w 12207421"/>
              <a:gd name="connsiteY34424" fmla="*/ 211590 h 6933129"/>
              <a:gd name="connsiteX34425" fmla="*/ 11863964 w 12207421"/>
              <a:gd name="connsiteY34425" fmla="*/ 208767 h 6933129"/>
              <a:gd name="connsiteX34426" fmla="*/ 11863259 w 12207421"/>
              <a:gd name="connsiteY34426" fmla="*/ 202419 h 6933129"/>
              <a:gd name="connsiteX34427" fmla="*/ 11868902 w 12207421"/>
              <a:gd name="connsiteY34427" fmla="*/ 175611 h 6933129"/>
              <a:gd name="connsiteX34428" fmla="*/ 11856204 w 12207421"/>
              <a:gd name="connsiteY34428" fmla="*/ 161502 h 6933129"/>
              <a:gd name="connsiteX34429" fmla="*/ 11843506 w 12207421"/>
              <a:gd name="connsiteY34429" fmla="*/ 172085 h 6933129"/>
              <a:gd name="connsiteX34430" fmla="*/ 11841390 w 12207421"/>
              <a:gd name="connsiteY34430" fmla="*/ 195364 h 6933129"/>
              <a:gd name="connsiteX34431" fmla="*/ 11835041 w 12207421"/>
              <a:gd name="connsiteY34431" fmla="*/ 202419 h 6933129"/>
              <a:gd name="connsiteX34432" fmla="*/ 11827987 w 12207421"/>
              <a:gd name="connsiteY34432" fmla="*/ 196070 h 6933129"/>
              <a:gd name="connsiteX34433" fmla="*/ 11821638 w 12207421"/>
              <a:gd name="connsiteY34433" fmla="*/ 119177 h 6933129"/>
              <a:gd name="connsiteX34434" fmla="*/ 11827987 w 12207421"/>
              <a:gd name="connsiteY34434" fmla="*/ 111417 h 6933129"/>
              <a:gd name="connsiteX34435" fmla="*/ 11758853 w 12207421"/>
              <a:gd name="connsiteY34435" fmla="*/ 111417 h 6933129"/>
              <a:gd name="connsiteX34436" fmla="*/ 11765908 w 12207421"/>
              <a:gd name="connsiteY34436" fmla="*/ 118470 h 6933129"/>
              <a:gd name="connsiteX34437" fmla="*/ 11767319 w 12207421"/>
              <a:gd name="connsiteY34437" fmla="*/ 166441 h 6933129"/>
              <a:gd name="connsiteX34438" fmla="*/ 11799769 w 12207421"/>
              <a:gd name="connsiteY34438" fmla="*/ 156565 h 6933129"/>
              <a:gd name="connsiteX34439" fmla="*/ 11816699 w 12207421"/>
              <a:gd name="connsiteY34439" fmla="*/ 174906 h 6933129"/>
              <a:gd name="connsiteX34440" fmla="*/ 11812467 w 12207421"/>
              <a:gd name="connsiteY34440" fmla="*/ 204535 h 6933129"/>
              <a:gd name="connsiteX34441" fmla="*/ 11768024 w 12207421"/>
              <a:gd name="connsiteY34441" fmla="*/ 220760 h 6933129"/>
              <a:gd name="connsiteX34442" fmla="*/ 11762380 w 12207421"/>
              <a:gd name="connsiteY34442" fmla="*/ 224287 h 6933129"/>
              <a:gd name="connsiteX34443" fmla="*/ 11755326 w 12207421"/>
              <a:gd name="connsiteY34443" fmla="*/ 217233 h 6933129"/>
              <a:gd name="connsiteX34444" fmla="*/ 11755326 w 12207421"/>
              <a:gd name="connsiteY34444" fmla="*/ 210884 h 6933129"/>
              <a:gd name="connsiteX34445" fmla="*/ 11751799 w 12207421"/>
              <a:gd name="connsiteY34445" fmla="*/ 118470 h 6933129"/>
              <a:gd name="connsiteX34446" fmla="*/ 11758853 w 12207421"/>
              <a:gd name="connsiteY34446" fmla="*/ 111417 h 6933129"/>
              <a:gd name="connsiteX34447" fmla="*/ 10974402 w 12207421"/>
              <a:gd name="connsiteY34447" fmla="*/ 110716 h 6933129"/>
              <a:gd name="connsiteX34448" fmla="*/ 11193089 w 12207421"/>
              <a:gd name="connsiteY34448" fmla="*/ 112832 h 6933129"/>
              <a:gd name="connsiteX34449" fmla="*/ 11200849 w 12207421"/>
              <a:gd name="connsiteY34449" fmla="*/ 118475 h 6933129"/>
              <a:gd name="connsiteX34450" fmla="*/ 11195206 w 12207421"/>
              <a:gd name="connsiteY34450" fmla="*/ 126234 h 6933129"/>
              <a:gd name="connsiteX34451" fmla="*/ 10977930 w 12207421"/>
              <a:gd name="connsiteY34451" fmla="*/ 126234 h 6933129"/>
              <a:gd name="connsiteX34452" fmla="*/ 10950417 w 12207421"/>
              <a:gd name="connsiteY34452" fmla="*/ 249687 h 6933129"/>
              <a:gd name="connsiteX34453" fmla="*/ 10945479 w 12207421"/>
              <a:gd name="connsiteY34453" fmla="*/ 255330 h 6933129"/>
              <a:gd name="connsiteX34454" fmla="*/ 10944069 w 12207421"/>
              <a:gd name="connsiteY34454" fmla="*/ 255330 h 6933129"/>
              <a:gd name="connsiteX34455" fmla="*/ 10938425 w 12207421"/>
              <a:gd name="connsiteY34455" fmla="*/ 252509 h 6933129"/>
              <a:gd name="connsiteX34456" fmla="*/ 10876346 w 12207421"/>
              <a:gd name="connsiteY34456" fmla="*/ 178438 h 6933129"/>
              <a:gd name="connsiteX34457" fmla="*/ 10877052 w 12207421"/>
              <a:gd name="connsiteY34457" fmla="*/ 168561 h 6933129"/>
              <a:gd name="connsiteX34458" fmla="*/ 10886928 w 12207421"/>
              <a:gd name="connsiteY34458" fmla="*/ 169266 h 6933129"/>
              <a:gd name="connsiteX34459" fmla="*/ 10940541 w 12207421"/>
              <a:gd name="connsiteY34459" fmla="*/ 232757 h 6933129"/>
              <a:gd name="connsiteX34460" fmla="*/ 10966643 w 12207421"/>
              <a:gd name="connsiteY34460" fmla="*/ 116358 h 6933129"/>
              <a:gd name="connsiteX34461" fmla="*/ 10974402 w 12207421"/>
              <a:gd name="connsiteY34461" fmla="*/ 110716 h 6933129"/>
              <a:gd name="connsiteX34462" fmla="*/ 2712948 w 12207421"/>
              <a:gd name="connsiteY34462" fmla="*/ 106724 h 6933129"/>
              <a:gd name="connsiteX34463" fmla="*/ 2718591 w 12207421"/>
              <a:gd name="connsiteY34463" fmla="*/ 115189 h 6933129"/>
              <a:gd name="connsiteX34464" fmla="*/ 2713653 w 12207421"/>
              <a:gd name="connsiteY34464" fmla="*/ 120833 h 6933129"/>
              <a:gd name="connsiteX34465" fmla="*/ 2722119 w 12207421"/>
              <a:gd name="connsiteY34465" fmla="*/ 195608 h 6933129"/>
              <a:gd name="connsiteX34466" fmla="*/ 2715770 w 12207421"/>
              <a:gd name="connsiteY34466" fmla="*/ 203368 h 6933129"/>
              <a:gd name="connsiteX34467" fmla="*/ 2715064 w 12207421"/>
              <a:gd name="connsiteY34467" fmla="*/ 203368 h 6933129"/>
              <a:gd name="connsiteX34468" fmla="*/ 2708010 w 12207421"/>
              <a:gd name="connsiteY34468" fmla="*/ 197019 h 6933129"/>
              <a:gd name="connsiteX34469" fmla="*/ 2703777 w 12207421"/>
              <a:gd name="connsiteY34469" fmla="*/ 153987 h 6933129"/>
              <a:gd name="connsiteX34470" fmla="*/ 2692490 w 12207421"/>
              <a:gd name="connsiteY34470" fmla="*/ 171623 h 6933129"/>
              <a:gd name="connsiteX34471" fmla="*/ 2664272 w 12207421"/>
              <a:gd name="connsiteY34471" fmla="*/ 181500 h 6933129"/>
              <a:gd name="connsiteX34472" fmla="*/ 2653690 w 12207421"/>
              <a:gd name="connsiteY34472" fmla="*/ 160336 h 6933129"/>
              <a:gd name="connsiteX34473" fmla="*/ 2671326 w 12207421"/>
              <a:gd name="connsiteY34473" fmla="*/ 120127 h 6933129"/>
              <a:gd name="connsiteX34474" fmla="*/ 2712948 w 12207421"/>
              <a:gd name="connsiteY34474" fmla="*/ 106724 h 6933129"/>
              <a:gd name="connsiteX34475" fmla="*/ 9443933 w 12207421"/>
              <a:gd name="connsiteY34475" fmla="*/ 106638 h 6933129"/>
              <a:gd name="connsiteX34476" fmla="*/ 9449577 w 12207421"/>
              <a:gd name="connsiteY34476" fmla="*/ 112987 h 6933129"/>
              <a:gd name="connsiteX34477" fmla="*/ 9454515 w 12207421"/>
              <a:gd name="connsiteY34477" fmla="*/ 197640 h 6933129"/>
              <a:gd name="connsiteX34478" fmla="*/ 9448166 w 12207421"/>
              <a:gd name="connsiteY34478" fmla="*/ 205399 h 6933129"/>
              <a:gd name="connsiteX34479" fmla="*/ 9447460 w 12207421"/>
              <a:gd name="connsiteY34479" fmla="*/ 205399 h 6933129"/>
              <a:gd name="connsiteX34480" fmla="*/ 9440406 w 12207421"/>
              <a:gd name="connsiteY34480" fmla="*/ 199050 h 6933129"/>
              <a:gd name="connsiteX34481" fmla="*/ 9436879 w 12207421"/>
              <a:gd name="connsiteY34481" fmla="*/ 140499 h 6933129"/>
              <a:gd name="connsiteX34482" fmla="*/ 9427708 w 12207421"/>
              <a:gd name="connsiteY34482" fmla="*/ 158840 h 6933129"/>
              <a:gd name="connsiteX34483" fmla="*/ 9417831 w 12207421"/>
              <a:gd name="connsiteY34483" fmla="*/ 160957 h 6933129"/>
              <a:gd name="connsiteX34484" fmla="*/ 9415009 w 12207421"/>
              <a:gd name="connsiteY34484" fmla="*/ 151786 h 6933129"/>
              <a:gd name="connsiteX34485" fmla="*/ 9436173 w 12207421"/>
              <a:gd name="connsiteY34485" fmla="*/ 110165 h 6933129"/>
              <a:gd name="connsiteX34486" fmla="*/ 9443933 w 12207421"/>
              <a:gd name="connsiteY34486" fmla="*/ 106638 h 6933129"/>
              <a:gd name="connsiteX34487" fmla="*/ 1278798 w 12207421"/>
              <a:gd name="connsiteY34487" fmla="*/ 106025 h 6933129"/>
              <a:gd name="connsiteX34488" fmla="*/ 1286559 w 12207421"/>
              <a:gd name="connsiteY34488" fmla="*/ 112374 h 6933129"/>
              <a:gd name="connsiteX34489" fmla="*/ 1289380 w 12207421"/>
              <a:gd name="connsiteY34489" fmla="*/ 149056 h 6933129"/>
              <a:gd name="connsiteX34490" fmla="*/ 1307015 w 12207421"/>
              <a:gd name="connsiteY34490" fmla="*/ 141297 h 6933129"/>
              <a:gd name="connsiteX34491" fmla="*/ 1333823 w 12207421"/>
              <a:gd name="connsiteY34491" fmla="*/ 168103 h 6933129"/>
              <a:gd name="connsiteX34492" fmla="*/ 1331002 w 12207421"/>
              <a:gd name="connsiteY34492" fmla="*/ 191382 h 6933129"/>
              <a:gd name="connsiteX34493" fmla="*/ 1335940 w 12207421"/>
              <a:gd name="connsiteY34493" fmla="*/ 197731 h 6933129"/>
              <a:gd name="connsiteX34494" fmla="*/ 1329591 w 12207421"/>
              <a:gd name="connsiteY34494" fmla="*/ 205491 h 6933129"/>
              <a:gd name="connsiteX34495" fmla="*/ 1321125 w 12207421"/>
              <a:gd name="connsiteY34495" fmla="*/ 206197 h 6933129"/>
              <a:gd name="connsiteX34496" fmla="*/ 1320420 w 12207421"/>
              <a:gd name="connsiteY34496" fmla="*/ 206197 h 6933129"/>
              <a:gd name="connsiteX34497" fmla="*/ 1314776 w 12207421"/>
              <a:gd name="connsiteY34497" fmla="*/ 203375 h 6933129"/>
              <a:gd name="connsiteX34498" fmla="*/ 1314071 w 12207421"/>
              <a:gd name="connsiteY34498" fmla="*/ 197026 h 6933129"/>
              <a:gd name="connsiteX34499" fmla="*/ 1319714 w 12207421"/>
              <a:gd name="connsiteY34499" fmla="*/ 170219 h 6933129"/>
              <a:gd name="connsiteX34500" fmla="*/ 1307015 w 12207421"/>
              <a:gd name="connsiteY34500" fmla="*/ 156110 h 6933129"/>
              <a:gd name="connsiteX34501" fmla="*/ 1294318 w 12207421"/>
              <a:gd name="connsiteY34501" fmla="*/ 166692 h 6933129"/>
              <a:gd name="connsiteX34502" fmla="*/ 1292202 w 12207421"/>
              <a:gd name="connsiteY34502" fmla="*/ 189971 h 6933129"/>
              <a:gd name="connsiteX34503" fmla="*/ 1285852 w 12207421"/>
              <a:gd name="connsiteY34503" fmla="*/ 197026 h 6933129"/>
              <a:gd name="connsiteX34504" fmla="*/ 1278798 w 12207421"/>
              <a:gd name="connsiteY34504" fmla="*/ 190677 h 6933129"/>
              <a:gd name="connsiteX34505" fmla="*/ 1272449 w 12207421"/>
              <a:gd name="connsiteY34505" fmla="*/ 113785 h 6933129"/>
              <a:gd name="connsiteX34506" fmla="*/ 1278798 w 12207421"/>
              <a:gd name="connsiteY34506" fmla="*/ 106025 h 6933129"/>
              <a:gd name="connsiteX34507" fmla="*/ 1209663 w 12207421"/>
              <a:gd name="connsiteY34507" fmla="*/ 106025 h 6933129"/>
              <a:gd name="connsiteX34508" fmla="*/ 1216719 w 12207421"/>
              <a:gd name="connsiteY34508" fmla="*/ 113079 h 6933129"/>
              <a:gd name="connsiteX34509" fmla="*/ 1218130 w 12207421"/>
              <a:gd name="connsiteY34509" fmla="*/ 161048 h 6933129"/>
              <a:gd name="connsiteX34510" fmla="*/ 1250580 w 12207421"/>
              <a:gd name="connsiteY34510" fmla="*/ 151173 h 6933129"/>
              <a:gd name="connsiteX34511" fmla="*/ 1267510 w 12207421"/>
              <a:gd name="connsiteY34511" fmla="*/ 169514 h 6933129"/>
              <a:gd name="connsiteX34512" fmla="*/ 1263278 w 12207421"/>
              <a:gd name="connsiteY34512" fmla="*/ 199142 h 6933129"/>
              <a:gd name="connsiteX34513" fmla="*/ 1218835 w 12207421"/>
              <a:gd name="connsiteY34513" fmla="*/ 215367 h 6933129"/>
              <a:gd name="connsiteX34514" fmla="*/ 1213191 w 12207421"/>
              <a:gd name="connsiteY34514" fmla="*/ 218894 h 6933129"/>
              <a:gd name="connsiteX34515" fmla="*/ 1206137 w 12207421"/>
              <a:gd name="connsiteY34515" fmla="*/ 211840 h 6933129"/>
              <a:gd name="connsiteX34516" fmla="*/ 1206137 w 12207421"/>
              <a:gd name="connsiteY34516" fmla="*/ 205491 h 6933129"/>
              <a:gd name="connsiteX34517" fmla="*/ 1202610 w 12207421"/>
              <a:gd name="connsiteY34517" fmla="*/ 113079 h 6933129"/>
              <a:gd name="connsiteX34518" fmla="*/ 1209663 w 12207421"/>
              <a:gd name="connsiteY34518" fmla="*/ 106025 h 6933129"/>
              <a:gd name="connsiteX34519" fmla="*/ 425232 w 12207421"/>
              <a:gd name="connsiteY34519" fmla="*/ 105333 h 6933129"/>
              <a:gd name="connsiteX34520" fmla="*/ 643919 w 12207421"/>
              <a:gd name="connsiteY34520" fmla="*/ 107449 h 6933129"/>
              <a:gd name="connsiteX34521" fmla="*/ 651679 w 12207421"/>
              <a:gd name="connsiteY34521" fmla="*/ 113092 h 6933129"/>
              <a:gd name="connsiteX34522" fmla="*/ 646036 w 12207421"/>
              <a:gd name="connsiteY34522" fmla="*/ 120852 h 6933129"/>
              <a:gd name="connsiteX34523" fmla="*/ 428760 w 12207421"/>
              <a:gd name="connsiteY34523" fmla="*/ 120852 h 6933129"/>
              <a:gd name="connsiteX34524" fmla="*/ 401248 w 12207421"/>
              <a:gd name="connsiteY34524" fmla="*/ 244305 h 6933129"/>
              <a:gd name="connsiteX34525" fmla="*/ 396309 w 12207421"/>
              <a:gd name="connsiteY34525" fmla="*/ 249948 h 6933129"/>
              <a:gd name="connsiteX34526" fmla="*/ 394900 w 12207421"/>
              <a:gd name="connsiteY34526" fmla="*/ 249948 h 6933129"/>
              <a:gd name="connsiteX34527" fmla="*/ 389256 w 12207421"/>
              <a:gd name="connsiteY34527" fmla="*/ 247125 h 6933129"/>
              <a:gd name="connsiteX34528" fmla="*/ 327177 w 12207421"/>
              <a:gd name="connsiteY34528" fmla="*/ 173055 h 6933129"/>
              <a:gd name="connsiteX34529" fmla="*/ 327883 w 12207421"/>
              <a:gd name="connsiteY34529" fmla="*/ 163179 h 6933129"/>
              <a:gd name="connsiteX34530" fmla="*/ 337759 w 12207421"/>
              <a:gd name="connsiteY34530" fmla="*/ 163884 h 6933129"/>
              <a:gd name="connsiteX34531" fmla="*/ 391372 w 12207421"/>
              <a:gd name="connsiteY34531" fmla="*/ 227374 h 6933129"/>
              <a:gd name="connsiteX34532" fmla="*/ 417473 w 12207421"/>
              <a:gd name="connsiteY34532" fmla="*/ 110976 h 6933129"/>
              <a:gd name="connsiteX34533" fmla="*/ 425232 w 12207421"/>
              <a:gd name="connsiteY34533" fmla="*/ 105333 h 6933129"/>
              <a:gd name="connsiteX34534" fmla="*/ 1702762 w 12207421"/>
              <a:gd name="connsiteY34534" fmla="*/ 103902 h 6933129"/>
              <a:gd name="connsiteX34535" fmla="*/ 1703468 w 12207421"/>
              <a:gd name="connsiteY34535" fmla="*/ 113779 h 6933129"/>
              <a:gd name="connsiteX34536" fmla="*/ 1664667 w 12207421"/>
              <a:gd name="connsiteY34536" fmla="*/ 161043 h 6933129"/>
              <a:gd name="connsiteX34537" fmla="*/ 1685126 w 12207421"/>
              <a:gd name="connsiteY34537" fmla="*/ 182206 h 6933129"/>
              <a:gd name="connsiteX34538" fmla="*/ 1701351 w 12207421"/>
              <a:gd name="connsiteY34538" fmla="*/ 214657 h 6933129"/>
              <a:gd name="connsiteX34539" fmla="*/ 1694297 w 12207421"/>
              <a:gd name="connsiteY34539" fmla="*/ 220300 h 6933129"/>
              <a:gd name="connsiteX34540" fmla="*/ 1692886 w 12207421"/>
              <a:gd name="connsiteY34540" fmla="*/ 220300 h 6933129"/>
              <a:gd name="connsiteX34541" fmla="*/ 1687243 w 12207421"/>
              <a:gd name="connsiteY34541" fmla="*/ 211835 h 6933129"/>
              <a:gd name="connsiteX34542" fmla="*/ 1675250 w 12207421"/>
              <a:gd name="connsiteY34542" fmla="*/ 192083 h 6933129"/>
              <a:gd name="connsiteX34543" fmla="*/ 1655497 w 12207421"/>
              <a:gd name="connsiteY34543" fmla="*/ 172330 h 6933129"/>
              <a:gd name="connsiteX34544" fmla="*/ 1637155 w 12207421"/>
              <a:gd name="connsiteY34544" fmla="*/ 194904 h 6933129"/>
              <a:gd name="connsiteX34545" fmla="*/ 1616697 w 12207421"/>
              <a:gd name="connsiteY34545" fmla="*/ 230882 h 6933129"/>
              <a:gd name="connsiteX34546" fmla="*/ 1609643 w 12207421"/>
              <a:gd name="connsiteY34546" fmla="*/ 236525 h 6933129"/>
              <a:gd name="connsiteX34547" fmla="*/ 1608232 w 12207421"/>
              <a:gd name="connsiteY34547" fmla="*/ 236525 h 6933129"/>
              <a:gd name="connsiteX34548" fmla="*/ 1602589 w 12207421"/>
              <a:gd name="connsiteY34548" fmla="*/ 228060 h 6933129"/>
              <a:gd name="connsiteX34549" fmla="*/ 1627279 w 12207421"/>
              <a:gd name="connsiteY34549" fmla="*/ 186439 h 6933129"/>
              <a:gd name="connsiteX34550" fmla="*/ 1647031 w 12207421"/>
              <a:gd name="connsiteY34550" fmla="*/ 161749 h 6933129"/>
              <a:gd name="connsiteX34551" fmla="*/ 1612465 w 12207421"/>
              <a:gd name="connsiteY34551" fmla="*/ 115189 h 6933129"/>
              <a:gd name="connsiteX34552" fmla="*/ 1614581 w 12207421"/>
              <a:gd name="connsiteY34552" fmla="*/ 105313 h 6933129"/>
              <a:gd name="connsiteX34553" fmla="*/ 1624457 w 12207421"/>
              <a:gd name="connsiteY34553" fmla="*/ 107430 h 6933129"/>
              <a:gd name="connsiteX34554" fmla="*/ 1656203 w 12207421"/>
              <a:gd name="connsiteY34554" fmla="*/ 150461 h 6933129"/>
              <a:gd name="connsiteX34555" fmla="*/ 1692886 w 12207421"/>
              <a:gd name="connsiteY34555" fmla="*/ 104608 h 6933129"/>
              <a:gd name="connsiteX34556" fmla="*/ 1702762 w 12207421"/>
              <a:gd name="connsiteY34556" fmla="*/ 103902 h 6933129"/>
              <a:gd name="connsiteX34557" fmla="*/ 7806602 w 12207421"/>
              <a:gd name="connsiteY34557" fmla="*/ 103097 h 6933129"/>
              <a:gd name="connsiteX34558" fmla="*/ 7776268 w 12207421"/>
              <a:gd name="connsiteY34558" fmla="*/ 110857 h 6933129"/>
              <a:gd name="connsiteX34559" fmla="*/ 7776974 w 12207421"/>
              <a:gd name="connsiteY34559" fmla="*/ 115795 h 6933129"/>
              <a:gd name="connsiteX34560" fmla="*/ 7772741 w 12207421"/>
              <a:gd name="connsiteY34560" fmla="*/ 120733 h 6933129"/>
              <a:gd name="connsiteX34561" fmla="*/ 7773447 w 12207421"/>
              <a:gd name="connsiteY34561" fmla="*/ 122144 h 6933129"/>
              <a:gd name="connsiteX34562" fmla="*/ 7793904 w 12207421"/>
              <a:gd name="connsiteY34562" fmla="*/ 146129 h 6933129"/>
              <a:gd name="connsiteX34563" fmla="*/ 7819300 w 12207421"/>
              <a:gd name="connsiteY34563" fmla="*/ 128493 h 6933129"/>
              <a:gd name="connsiteX34564" fmla="*/ 7822827 w 12207421"/>
              <a:gd name="connsiteY34564" fmla="*/ 110857 h 6933129"/>
              <a:gd name="connsiteX34565" fmla="*/ 7806602 w 12207421"/>
              <a:gd name="connsiteY34565" fmla="*/ 103097 h 6933129"/>
              <a:gd name="connsiteX34566" fmla="*/ 4633159 w 12207421"/>
              <a:gd name="connsiteY34566" fmla="*/ 101790 h 6933129"/>
              <a:gd name="connsiteX34567" fmla="*/ 4636686 w 12207421"/>
              <a:gd name="connsiteY34567" fmla="*/ 135651 h 6933129"/>
              <a:gd name="connsiteX34568" fmla="*/ 4630337 w 12207421"/>
              <a:gd name="connsiteY34568" fmla="*/ 143411 h 6933129"/>
              <a:gd name="connsiteX34569" fmla="*/ 4629632 w 12207421"/>
              <a:gd name="connsiteY34569" fmla="*/ 143411 h 6933129"/>
              <a:gd name="connsiteX34570" fmla="*/ 4622577 w 12207421"/>
              <a:gd name="connsiteY34570" fmla="*/ 137062 h 6933129"/>
              <a:gd name="connsiteX34571" fmla="*/ 4619050 w 12207421"/>
              <a:gd name="connsiteY34571" fmla="*/ 102495 h 6933129"/>
              <a:gd name="connsiteX34572" fmla="*/ 4571080 w 12207421"/>
              <a:gd name="connsiteY34572" fmla="*/ 111666 h 6933129"/>
              <a:gd name="connsiteX34573" fmla="*/ 4458914 w 12207421"/>
              <a:gd name="connsiteY34573" fmla="*/ 305662 h 6933129"/>
              <a:gd name="connsiteX34574" fmla="*/ 4489248 w 12207421"/>
              <a:gd name="connsiteY34574" fmla="*/ 375501 h 6933129"/>
              <a:gd name="connsiteX34575" fmla="*/ 4560499 w 12207421"/>
              <a:gd name="connsiteY34575" fmla="*/ 333175 h 6933129"/>
              <a:gd name="connsiteX34576" fmla="*/ 4731215 w 12207421"/>
              <a:gd name="connsiteY34576" fmla="*/ 359276 h 6933129"/>
              <a:gd name="connsiteX34577" fmla="*/ 4767898 w 12207421"/>
              <a:gd name="connsiteY34577" fmla="*/ 389610 h 6933129"/>
              <a:gd name="connsiteX34578" fmla="*/ 4782713 w 12207421"/>
              <a:gd name="connsiteY34578" fmla="*/ 370563 h 6933129"/>
              <a:gd name="connsiteX34579" fmla="*/ 4771425 w 12207421"/>
              <a:gd name="connsiteY34579" fmla="*/ 173745 h 6933129"/>
              <a:gd name="connsiteX34580" fmla="*/ 4633159 w 12207421"/>
              <a:gd name="connsiteY34580" fmla="*/ 101790 h 6933129"/>
              <a:gd name="connsiteX34581" fmla="*/ 1878417 w 12207421"/>
              <a:gd name="connsiteY34581" fmla="*/ 100375 h 6933129"/>
              <a:gd name="connsiteX34582" fmla="*/ 1889704 w 12207421"/>
              <a:gd name="connsiteY34582" fmla="*/ 115895 h 6933129"/>
              <a:gd name="connsiteX34583" fmla="*/ 1890409 w 12207421"/>
              <a:gd name="connsiteY34583" fmla="*/ 127182 h 6933129"/>
              <a:gd name="connsiteX34584" fmla="*/ 1891820 w 12207421"/>
              <a:gd name="connsiteY34584" fmla="*/ 130709 h 6933129"/>
              <a:gd name="connsiteX34585" fmla="*/ 1902403 w 12207421"/>
              <a:gd name="connsiteY34585" fmla="*/ 158927 h 6933129"/>
              <a:gd name="connsiteX34586" fmla="*/ 1895347 w 12207421"/>
              <a:gd name="connsiteY34586" fmla="*/ 221712 h 6933129"/>
              <a:gd name="connsiteX34587" fmla="*/ 1861486 w 12207421"/>
              <a:gd name="connsiteY34587" fmla="*/ 237937 h 6933129"/>
              <a:gd name="connsiteX34588" fmla="*/ 1860781 w 12207421"/>
              <a:gd name="connsiteY34588" fmla="*/ 237937 h 6933129"/>
              <a:gd name="connsiteX34589" fmla="*/ 1833973 w 12207421"/>
              <a:gd name="connsiteY34589" fmla="*/ 224534 h 6933129"/>
              <a:gd name="connsiteX34590" fmla="*/ 1835384 w 12207421"/>
              <a:gd name="connsiteY34590" fmla="*/ 214658 h 6933129"/>
              <a:gd name="connsiteX34591" fmla="*/ 1845260 w 12207421"/>
              <a:gd name="connsiteY34591" fmla="*/ 216068 h 6933129"/>
              <a:gd name="connsiteX34592" fmla="*/ 1860781 w 12207421"/>
              <a:gd name="connsiteY34592" fmla="*/ 223123 h 6933129"/>
              <a:gd name="connsiteX34593" fmla="*/ 1884060 w 12207421"/>
              <a:gd name="connsiteY34593" fmla="*/ 212541 h 6933129"/>
              <a:gd name="connsiteX34594" fmla="*/ 1888998 w 12207421"/>
              <a:gd name="connsiteY34594" fmla="*/ 162454 h 6933129"/>
              <a:gd name="connsiteX34595" fmla="*/ 1881239 w 12207421"/>
              <a:gd name="connsiteY34595" fmla="*/ 141291 h 6933129"/>
              <a:gd name="connsiteX34596" fmla="*/ 1852315 w 12207421"/>
              <a:gd name="connsiteY34596" fmla="*/ 145523 h 6933129"/>
              <a:gd name="connsiteX34597" fmla="*/ 1832562 w 12207421"/>
              <a:gd name="connsiteY34597" fmla="*/ 118011 h 6933129"/>
              <a:gd name="connsiteX34598" fmla="*/ 1838911 w 12207421"/>
              <a:gd name="connsiteY34598" fmla="*/ 110251 h 6933129"/>
              <a:gd name="connsiteX34599" fmla="*/ 1846672 w 12207421"/>
              <a:gd name="connsiteY34599" fmla="*/ 116600 h 6933129"/>
              <a:gd name="connsiteX34600" fmla="*/ 1857959 w 12207421"/>
              <a:gd name="connsiteY34600" fmla="*/ 133531 h 6933129"/>
              <a:gd name="connsiteX34601" fmla="*/ 1875595 w 12207421"/>
              <a:gd name="connsiteY34601" fmla="*/ 128593 h 6933129"/>
              <a:gd name="connsiteX34602" fmla="*/ 1875595 w 12207421"/>
              <a:gd name="connsiteY34602" fmla="*/ 127887 h 6933129"/>
              <a:gd name="connsiteX34603" fmla="*/ 1868540 w 12207421"/>
              <a:gd name="connsiteY34603" fmla="*/ 108840 h 6933129"/>
              <a:gd name="connsiteX34604" fmla="*/ 1870657 w 12207421"/>
              <a:gd name="connsiteY34604" fmla="*/ 101081 h 6933129"/>
              <a:gd name="connsiteX34605" fmla="*/ 1878417 w 12207421"/>
              <a:gd name="connsiteY34605" fmla="*/ 100375 h 6933129"/>
              <a:gd name="connsiteX34606" fmla="*/ 6565039 w 12207421"/>
              <a:gd name="connsiteY34606" fmla="*/ 99574 h 6933129"/>
              <a:gd name="connsiteX34607" fmla="*/ 6542465 w 12207421"/>
              <a:gd name="connsiteY34607" fmla="*/ 112272 h 6933129"/>
              <a:gd name="connsiteX34608" fmla="*/ 6538232 w 12207421"/>
              <a:gd name="connsiteY34608" fmla="*/ 134847 h 6933129"/>
              <a:gd name="connsiteX34609" fmla="*/ 6541759 w 12207421"/>
              <a:gd name="connsiteY34609" fmla="*/ 133436 h 6933129"/>
              <a:gd name="connsiteX34610" fmla="*/ 6544581 w 12207421"/>
              <a:gd name="connsiteY34610" fmla="*/ 132730 h 6933129"/>
              <a:gd name="connsiteX34611" fmla="*/ 6550930 w 12207421"/>
              <a:gd name="connsiteY34611" fmla="*/ 136257 h 6933129"/>
              <a:gd name="connsiteX34612" fmla="*/ 6570682 w 12207421"/>
              <a:gd name="connsiteY34612" fmla="*/ 125676 h 6933129"/>
              <a:gd name="connsiteX34613" fmla="*/ 6572799 w 12207421"/>
              <a:gd name="connsiteY34613" fmla="*/ 108745 h 6933129"/>
              <a:gd name="connsiteX34614" fmla="*/ 6565039 w 12207421"/>
              <a:gd name="connsiteY34614" fmla="*/ 99574 h 6933129"/>
              <a:gd name="connsiteX34615" fmla="*/ 9947617 w 12207421"/>
              <a:gd name="connsiteY34615" fmla="*/ 97457 h 6933129"/>
              <a:gd name="connsiteX34616" fmla="*/ 9955377 w 12207421"/>
              <a:gd name="connsiteY34616" fmla="*/ 103806 h 6933129"/>
              <a:gd name="connsiteX34617" fmla="*/ 9958199 w 12207421"/>
              <a:gd name="connsiteY34617" fmla="*/ 134141 h 6933129"/>
              <a:gd name="connsiteX34618" fmla="*/ 9951144 w 12207421"/>
              <a:gd name="connsiteY34618" fmla="*/ 141900 h 6933129"/>
              <a:gd name="connsiteX34619" fmla="*/ 9944090 w 12207421"/>
              <a:gd name="connsiteY34619" fmla="*/ 135551 h 6933129"/>
              <a:gd name="connsiteX34620" fmla="*/ 9941268 w 12207421"/>
              <a:gd name="connsiteY34620" fmla="*/ 105216 h 6933129"/>
              <a:gd name="connsiteX34621" fmla="*/ 9947617 w 12207421"/>
              <a:gd name="connsiteY34621" fmla="*/ 97457 h 6933129"/>
              <a:gd name="connsiteX34622" fmla="*/ 8441500 w 12207421"/>
              <a:gd name="connsiteY34622" fmla="*/ 96757 h 6933129"/>
              <a:gd name="connsiteX34623" fmla="*/ 8469012 w 12207421"/>
              <a:gd name="connsiteY34623" fmla="*/ 98168 h 6933129"/>
              <a:gd name="connsiteX34624" fmla="*/ 8487353 w 12207421"/>
              <a:gd name="connsiteY34624" fmla="*/ 119331 h 6933129"/>
              <a:gd name="connsiteX34625" fmla="*/ 8483121 w 12207421"/>
              <a:gd name="connsiteY34625" fmla="*/ 146844 h 6933129"/>
              <a:gd name="connsiteX34626" fmla="*/ 8501462 w 12207421"/>
              <a:gd name="connsiteY34626" fmla="*/ 171534 h 6933129"/>
              <a:gd name="connsiteX34627" fmla="*/ 8489470 w 12207421"/>
              <a:gd name="connsiteY34627" fmla="*/ 196930 h 6933129"/>
              <a:gd name="connsiteX34628" fmla="*/ 8459841 w 12207421"/>
              <a:gd name="connsiteY34628" fmla="*/ 204690 h 6933129"/>
              <a:gd name="connsiteX34629" fmla="*/ 8454903 w 12207421"/>
              <a:gd name="connsiteY34629" fmla="*/ 196224 h 6933129"/>
              <a:gd name="connsiteX34630" fmla="*/ 8463368 w 12207421"/>
              <a:gd name="connsiteY34630" fmla="*/ 191286 h 6933129"/>
              <a:gd name="connsiteX34631" fmla="*/ 8480299 w 12207421"/>
              <a:gd name="connsiteY34631" fmla="*/ 186348 h 6933129"/>
              <a:gd name="connsiteX34632" fmla="*/ 8486648 w 12207421"/>
              <a:gd name="connsiteY34632" fmla="*/ 172945 h 6933129"/>
              <a:gd name="connsiteX34633" fmla="*/ 8476772 w 12207421"/>
              <a:gd name="connsiteY34633" fmla="*/ 160247 h 6933129"/>
              <a:gd name="connsiteX34634" fmla="*/ 8470423 w 12207421"/>
              <a:gd name="connsiteY34634" fmla="*/ 158836 h 6933129"/>
              <a:gd name="connsiteX34635" fmla="*/ 8459841 w 12207421"/>
              <a:gd name="connsiteY34635" fmla="*/ 162363 h 6933129"/>
              <a:gd name="connsiteX34636" fmla="*/ 8452081 w 12207421"/>
              <a:gd name="connsiteY34636" fmla="*/ 158131 h 6933129"/>
              <a:gd name="connsiteX34637" fmla="*/ 8454198 w 12207421"/>
              <a:gd name="connsiteY34637" fmla="*/ 149665 h 6933129"/>
              <a:gd name="connsiteX34638" fmla="*/ 8465485 w 12207421"/>
              <a:gd name="connsiteY34638" fmla="*/ 144727 h 6933129"/>
              <a:gd name="connsiteX34639" fmla="*/ 8470423 w 12207421"/>
              <a:gd name="connsiteY34639" fmla="*/ 139084 h 6933129"/>
              <a:gd name="connsiteX34640" fmla="*/ 8473245 w 12207421"/>
              <a:gd name="connsiteY34640" fmla="*/ 122859 h 6933129"/>
              <a:gd name="connsiteX34641" fmla="*/ 8462663 w 12207421"/>
              <a:gd name="connsiteY34641" fmla="*/ 110866 h 6933129"/>
              <a:gd name="connsiteX34642" fmla="*/ 8446438 w 12207421"/>
              <a:gd name="connsiteY34642" fmla="*/ 110161 h 6933129"/>
              <a:gd name="connsiteX34643" fmla="*/ 8428802 w 12207421"/>
              <a:gd name="connsiteY34643" fmla="*/ 152487 h 6933129"/>
              <a:gd name="connsiteX34644" fmla="*/ 8449259 w 12207421"/>
              <a:gd name="connsiteY34644" fmla="*/ 231496 h 6933129"/>
              <a:gd name="connsiteX34645" fmla="*/ 8446438 w 12207421"/>
              <a:gd name="connsiteY34645" fmla="*/ 240666 h 6933129"/>
              <a:gd name="connsiteX34646" fmla="*/ 8442910 w 12207421"/>
              <a:gd name="connsiteY34646" fmla="*/ 241372 h 6933129"/>
              <a:gd name="connsiteX34647" fmla="*/ 8436562 w 12207421"/>
              <a:gd name="connsiteY34647" fmla="*/ 237845 h 6933129"/>
              <a:gd name="connsiteX34648" fmla="*/ 8414693 w 12207421"/>
              <a:gd name="connsiteY34648" fmla="*/ 152487 h 6933129"/>
              <a:gd name="connsiteX34649" fmla="*/ 8441500 w 12207421"/>
              <a:gd name="connsiteY34649" fmla="*/ 96757 h 6933129"/>
              <a:gd name="connsiteX34650" fmla="*/ 6399259 w 12207421"/>
              <a:gd name="connsiteY34650" fmla="*/ 96754 h 6933129"/>
              <a:gd name="connsiteX34651" fmla="*/ 6485322 w 12207421"/>
              <a:gd name="connsiteY34651" fmla="*/ 101692 h 6933129"/>
              <a:gd name="connsiteX34652" fmla="*/ 6491672 w 12207421"/>
              <a:gd name="connsiteY34652" fmla="*/ 109452 h 6933129"/>
              <a:gd name="connsiteX34653" fmla="*/ 6484617 w 12207421"/>
              <a:gd name="connsiteY34653" fmla="*/ 115801 h 6933129"/>
              <a:gd name="connsiteX34654" fmla="*/ 6483912 w 12207421"/>
              <a:gd name="connsiteY34654" fmla="*/ 115801 h 6933129"/>
              <a:gd name="connsiteX34655" fmla="*/ 6397847 w 12207421"/>
              <a:gd name="connsiteY34655" fmla="*/ 110863 h 6933129"/>
              <a:gd name="connsiteX34656" fmla="*/ 6391498 w 12207421"/>
              <a:gd name="connsiteY34656" fmla="*/ 103103 h 6933129"/>
              <a:gd name="connsiteX34657" fmla="*/ 6399259 w 12207421"/>
              <a:gd name="connsiteY34657" fmla="*/ 96754 h 6933129"/>
              <a:gd name="connsiteX34658" fmla="*/ 2217023 w 12207421"/>
              <a:gd name="connsiteY34658" fmla="*/ 96149 h 6933129"/>
              <a:gd name="connsiteX34659" fmla="*/ 2200091 w 12207421"/>
              <a:gd name="connsiteY34659" fmla="*/ 106026 h 6933129"/>
              <a:gd name="connsiteX34660" fmla="*/ 2201502 w 12207421"/>
              <a:gd name="connsiteY34660" fmla="*/ 120840 h 6933129"/>
              <a:gd name="connsiteX34661" fmla="*/ 2208558 w 12207421"/>
              <a:gd name="connsiteY34661" fmla="*/ 124367 h 6933129"/>
              <a:gd name="connsiteX34662" fmla="*/ 2217728 w 12207421"/>
              <a:gd name="connsiteY34662" fmla="*/ 113080 h 6933129"/>
              <a:gd name="connsiteX34663" fmla="*/ 2217023 w 12207421"/>
              <a:gd name="connsiteY34663" fmla="*/ 96149 h 6933129"/>
              <a:gd name="connsiteX34664" fmla="*/ 6347762 w 12207421"/>
              <a:gd name="connsiteY34664" fmla="*/ 96048 h 6933129"/>
              <a:gd name="connsiteX34665" fmla="*/ 6355522 w 12207421"/>
              <a:gd name="connsiteY34665" fmla="*/ 102397 h 6933129"/>
              <a:gd name="connsiteX34666" fmla="*/ 6349173 w 12207421"/>
              <a:gd name="connsiteY34666" fmla="*/ 110157 h 6933129"/>
              <a:gd name="connsiteX34667" fmla="*/ 6320955 w 12207421"/>
              <a:gd name="connsiteY34667" fmla="*/ 112978 h 6933129"/>
              <a:gd name="connsiteX34668" fmla="*/ 6313900 w 12207421"/>
              <a:gd name="connsiteY34668" fmla="*/ 106629 h 6933129"/>
              <a:gd name="connsiteX34669" fmla="*/ 6320250 w 12207421"/>
              <a:gd name="connsiteY34669" fmla="*/ 98870 h 6933129"/>
              <a:gd name="connsiteX34670" fmla="*/ 2447701 w 12207421"/>
              <a:gd name="connsiteY34670" fmla="*/ 94732 h 6933129"/>
              <a:gd name="connsiteX34671" fmla="*/ 2452639 w 12207421"/>
              <a:gd name="connsiteY34671" fmla="*/ 103197 h 6933129"/>
              <a:gd name="connsiteX34672" fmla="*/ 2449112 w 12207421"/>
              <a:gd name="connsiteY34672" fmla="*/ 163865 h 6933129"/>
              <a:gd name="connsiteX34673" fmla="*/ 2488616 w 12207421"/>
              <a:gd name="connsiteY34673" fmla="*/ 153989 h 6933129"/>
              <a:gd name="connsiteX34674" fmla="*/ 2516129 w 12207421"/>
              <a:gd name="connsiteY34674" fmla="*/ 169509 h 6933129"/>
              <a:gd name="connsiteX34675" fmla="*/ 2512601 w 12207421"/>
              <a:gd name="connsiteY34675" fmla="*/ 200548 h 6933129"/>
              <a:gd name="connsiteX34676" fmla="*/ 2477329 w 12207421"/>
              <a:gd name="connsiteY34676" fmla="*/ 225944 h 6933129"/>
              <a:gd name="connsiteX34677" fmla="*/ 2473097 w 12207421"/>
              <a:gd name="connsiteY34677" fmla="*/ 225944 h 6933129"/>
              <a:gd name="connsiteX34678" fmla="*/ 2441352 w 12207421"/>
              <a:gd name="connsiteY34678" fmla="*/ 192083 h 6933129"/>
              <a:gd name="connsiteX34679" fmla="*/ 2439235 w 12207421"/>
              <a:gd name="connsiteY34679" fmla="*/ 184323 h 6933129"/>
              <a:gd name="connsiteX34680" fmla="*/ 2436414 w 12207421"/>
              <a:gd name="connsiteY34680" fmla="*/ 180090 h 6933129"/>
              <a:gd name="connsiteX34681" fmla="*/ 2436414 w 12207421"/>
              <a:gd name="connsiteY34681" fmla="*/ 174447 h 6933129"/>
              <a:gd name="connsiteX34682" fmla="*/ 2439235 w 12207421"/>
              <a:gd name="connsiteY34682" fmla="*/ 99670 h 6933129"/>
              <a:gd name="connsiteX34683" fmla="*/ 2447701 w 12207421"/>
              <a:gd name="connsiteY34683" fmla="*/ 94732 h 6933129"/>
              <a:gd name="connsiteX34684" fmla="*/ 5881485 w 12207421"/>
              <a:gd name="connsiteY34684" fmla="*/ 89006 h 6933129"/>
              <a:gd name="connsiteX34685" fmla="*/ 5884308 w 12207421"/>
              <a:gd name="connsiteY34685" fmla="*/ 98882 h 6933129"/>
              <a:gd name="connsiteX34686" fmla="*/ 5829988 w 12207421"/>
              <a:gd name="connsiteY34686" fmla="*/ 201876 h 6933129"/>
              <a:gd name="connsiteX34687" fmla="*/ 5823639 w 12207421"/>
              <a:gd name="connsiteY34687" fmla="*/ 205403 h 6933129"/>
              <a:gd name="connsiteX34688" fmla="*/ 5820112 w 12207421"/>
              <a:gd name="connsiteY34688" fmla="*/ 204698 h 6933129"/>
              <a:gd name="connsiteX34689" fmla="*/ 5817290 w 12207421"/>
              <a:gd name="connsiteY34689" fmla="*/ 194821 h 6933129"/>
              <a:gd name="connsiteX34690" fmla="*/ 5844097 w 12207421"/>
              <a:gd name="connsiteY34690" fmla="*/ 144736 h 6933129"/>
              <a:gd name="connsiteX34691" fmla="*/ 5792600 w 12207421"/>
              <a:gd name="connsiteY34691" fmla="*/ 111580 h 6933129"/>
              <a:gd name="connsiteX34692" fmla="*/ 5790483 w 12207421"/>
              <a:gd name="connsiteY34692" fmla="*/ 101704 h 6933129"/>
              <a:gd name="connsiteX34693" fmla="*/ 5800359 w 12207421"/>
              <a:gd name="connsiteY34693" fmla="*/ 99588 h 6933129"/>
              <a:gd name="connsiteX34694" fmla="*/ 5850446 w 12207421"/>
              <a:gd name="connsiteY34694" fmla="*/ 132038 h 6933129"/>
              <a:gd name="connsiteX34695" fmla="*/ 5871609 w 12207421"/>
              <a:gd name="connsiteY34695" fmla="*/ 91828 h 6933129"/>
              <a:gd name="connsiteX34696" fmla="*/ 5881485 w 12207421"/>
              <a:gd name="connsiteY34696" fmla="*/ 89006 h 6933129"/>
              <a:gd name="connsiteX34697" fmla="*/ 4626170 w 12207421"/>
              <a:gd name="connsiteY34697" fmla="*/ 87902 h 6933129"/>
              <a:gd name="connsiteX34698" fmla="*/ 4782713 w 12207421"/>
              <a:gd name="connsiteY34698" fmla="*/ 165280 h 6933129"/>
              <a:gd name="connsiteX34699" fmla="*/ 4794705 w 12207421"/>
              <a:gd name="connsiteY34699" fmla="*/ 378323 h 6933129"/>
              <a:gd name="connsiteX34700" fmla="*/ 4777774 w 12207421"/>
              <a:gd name="connsiteY34700" fmla="*/ 400192 h 6933129"/>
              <a:gd name="connsiteX34701" fmla="*/ 4803876 w 12207421"/>
              <a:gd name="connsiteY34701" fmla="*/ 553978 h 6933129"/>
              <a:gd name="connsiteX34702" fmla="*/ 4651500 w 12207421"/>
              <a:gd name="connsiteY34702" fmla="*/ 704237 h 6933129"/>
              <a:gd name="connsiteX34703" fmla="*/ 4621166 w 12207421"/>
              <a:gd name="connsiteY34703" fmla="*/ 707060 h 6933129"/>
              <a:gd name="connsiteX34704" fmla="*/ 4431401 w 12207421"/>
              <a:gd name="connsiteY34704" fmla="*/ 561738 h 6933129"/>
              <a:gd name="connsiteX34705" fmla="*/ 4479372 w 12207421"/>
              <a:gd name="connsiteY34705" fmla="*/ 386083 h 6933129"/>
              <a:gd name="connsiteX34706" fmla="*/ 4445510 w 12207421"/>
              <a:gd name="connsiteY34706" fmla="*/ 309190 h 6933129"/>
              <a:gd name="connsiteX34707" fmla="*/ 4566847 w 12207421"/>
              <a:gd name="connsiteY34707" fmla="*/ 98263 h 6933129"/>
              <a:gd name="connsiteX34708" fmla="*/ 4626170 w 12207421"/>
              <a:gd name="connsiteY34708" fmla="*/ 87902 h 6933129"/>
              <a:gd name="connsiteX34709" fmla="*/ 2231132 w 12207421"/>
              <a:gd name="connsiteY34709" fmla="*/ 82746 h 6933129"/>
              <a:gd name="connsiteX34710" fmla="*/ 2236775 w 12207421"/>
              <a:gd name="connsiteY34710" fmla="*/ 91211 h 6933129"/>
              <a:gd name="connsiteX34711" fmla="*/ 2231132 w 12207421"/>
              <a:gd name="connsiteY34711" fmla="*/ 96855 h 6933129"/>
              <a:gd name="connsiteX34712" fmla="*/ 2241008 w 12207421"/>
              <a:gd name="connsiteY34712" fmla="*/ 138476 h 6933129"/>
              <a:gd name="connsiteX34713" fmla="*/ 2236070 w 12207421"/>
              <a:gd name="connsiteY34713" fmla="*/ 146941 h 6933129"/>
              <a:gd name="connsiteX34714" fmla="*/ 2234659 w 12207421"/>
              <a:gd name="connsiteY34714" fmla="*/ 146941 h 6933129"/>
              <a:gd name="connsiteX34715" fmla="*/ 2227605 w 12207421"/>
              <a:gd name="connsiteY34715" fmla="*/ 141298 h 6933129"/>
              <a:gd name="connsiteX34716" fmla="*/ 2224783 w 12207421"/>
              <a:gd name="connsiteY34716" fmla="*/ 130011 h 6933129"/>
              <a:gd name="connsiteX34717" fmla="*/ 2211379 w 12207421"/>
              <a:gd name="connsiteY34717" fmla="*/ 138476 h 6933129"/>
              <a:gd name="connsiteX34718" fmla="*/ 2189510 w 12207421"/>
              <a:gd name="connsiteY34718" fmla="*/ 128600 h 6933129"/>
              <a:gd name="connsiteX34719" fmla="*/ 2187393 w 12207421"/>
              <a:gd name="connsiteY34719" fmla="*/ 98971 h 6933129"/>
              <a:gd name="connsiteX34720" fmla="*/ 2231132 w 12207421"/>
              <a:gd name="connsiteY34720" fmla="*/ 82746 h 6933129"/>
              <a:gd name="connsiteX34721" fmla="*/ 7349485 w 12207421"/>
              <a:gd name="connsiteY34721" fmla="*/ 82639 h 6933129"/>
              <a:gd name="connsiteX34722" fmla="*/ 7357245 w 12207421"/>
              <a:gd name="connsiteY34722" fmla="*/ 88988 h 6933129"/>
              <a:gd name="connsiteX34723" fmla="*/ 7350896 w 12207421"/>
              <a:gd name="connsiteY34723" fmla="*/ 96748 h 6933129"/>
              <a:gd name="connsiteX34724" fmla="*/ 7320560 w 12207421"/>
              <a:gd name="connsiteY34724" fmla="*/ 100275 h 6933129"/>
              <a:gd name="connsiteX34725" fmla="*/ 7319855 w 12207421"/>
              <a:gd name="connsiteY34725" fmla="*/ 100275 h 6933129"/>
              <a:gd name="connsiteX34726" fmla="*/ 7312801 w 12207421"/>
              <a:gd name="connsiteY34726" fmla="*/ 93926 h 6933129"/>
              <a:gd name="connsiteX34727" fmla="*/ 7319150 w 12207421"/>
              <a:gd name="connsiteY34727" fmla="*/ 86166 h 6933129"/>
              <a:gd name="connsiteX34728" fmla="*/ 8723676 w 12207421"/>
              <a:gd name="connsiteY34728" fmla="*/ 79827 h 6933129"/>
              <a:gd name="connsiteX34729" fmla="*/ 8733553 w 12207421"/>
              <a:gd name="connsiteY34729" fmla="*/ 82649 h 6933129"/>
              <a:gd name="connsiteX34730" fmla="*/ 8718738 w 12207421"/>
              <a:gd name="connsiteY34730" fmla="*/ 463585 h 6933129"/>
              <a:gd name="connsiteX34731" fmla="*/ 8713095 w 12207421"/>
              <a:gd name="connsiteY34731" fmla="*/ 467112 h 6933129"/>
              <a:gd name="connsiteX34732" fmla="*/ 8710273 w 12207421"/>
              <a:gd name="connsiteY34732" fmla="*/ 466407 h 6933129"/>
              <a:gd name="connsiteX34733" fmla="*/ 8705335 w 12207421"/>
              <a:gd name="connsiteY34733" fmla="*/ 457942 h 6933129"/>
              <a:gd name="connsiteX34734" fmla="*/ 8709568 w 12207421"/>
              <a:gd name="connsiteY34734" fmla="*/ 444538 h 6933129"/>
              <a:gd name="connsiteX34735" fmla="*/ 8716622 w 12207421"/>
              <a:gd name="connsiteY34735" fmla="*/ 439600 h 6933129"/>
              <a:gd name="connsiteX34736" fmla="*/ 8720854 w 12207421"/>
              <a:gd name="connsiteY34736" fmla="*/ 89703 h 6933129"/>
              <a:gd name="connsiteX34737" fmla="*/ 8723676 w 12207421"/>
              <a:gd name="connsiteY34737" fmla="*/ 79827 h 6933129"/>
              <a:gd name="connsiteX34738" fmla="*/ 1917216 w 12207421"/>
              <a:gd name="connsiteY34738" fmla="*/ 79212 h 6933129"/>
              <a:gd name="connsiteX34739" fmla="*/ 1941202 w 12207421"/>
              <a:gd name="connsiteY34739" fmla="*/ 85561 h 6933129"/>
              <a:gd name="connsiteX34740" fmla="*/ 1956016 w 12207421"/>
              <a:gd name="connsiteY34740" fmla="*/ 110251 h 6933129"/>
              <a:gd name="connsiteX34741" fmla="*/ 1953194 w 12207421"/>
              <a:gd name="connsiteY34741" fmla="*/ 121538 h 6933129"/>
              <a:gd name="connsiteX34742" fmla="*/ 1951078 w 12207421"/>
              <a:gd name="connsiteY34742" fmla="*/ 130004 h 6933129"/>
              <a:gd name="connsiteX34743" fmla="*/ 1953194 w 12207421"/>
              <a:gd name="connsiteY34743" fmla="*/ 131415 h 6933129"/>
              <a:gd name="connsiteX34744" fmla="*/ 1959543 w 12207421"/>
              <a:gd name="connsiteY34744" fmla="*/ 131415 h 6933129"/>
              <a:gd name="connsiteX34745" fmla="*/ 1970831 w 12207421"/>
              <a:gd name="connsiteY34745" fmla="*/ 120127 h 6933129"/>
              <a:gd name="connsiteX34746" fmla="*/ 1980707 w 12207421"/>
              <a:gd name="connsiteY34746" fmla="*/ 118717 h 6933129"/>
              <a:gd name="connsiteX34747" fmla="*/ 1982118 w 12207421"/>
              <a:gd name="connsiteY34747" fmla="*/ 128593 h 6933129"/>
              <a:gd name="connsiteX34748" fmla="*/ 1965186 w 12207421"/>
              <a:gd name="connsiteY34748" fmla="*/ 144819 h 6933129"/>
              <a:gd name="connsiteX34749" fmla="*/ 1956016 w 12207421"/>
              <a:gd name="connsiteY34749" fmla="*/ 146935 h 6933129"/>
              <a:gd name="connsiteX34750" fmla="*/ 1948256 w 12207421"/>
              <a:gd name="connsiteY34750" fmla="*/ 145524 h 6933129"/>
              <a:gd name="connsiteX34751" fmla="*/ 1938380 w 12207421"/>
              <a:gd name="connsiteY34751" fmla="*/ 136354 h 6933129"/>
              <a:gd name="connsiteX34752" fmla="*/ 1939791 w 12207421"/>
              <a:gd name="connsiteY34752" fmla="*/ 117306 h 6933129"/>
              <a:gd name="connsiteX34753" fmla="*/ 1941907 w 12207421"/>
              <a:gd name="connsiteY34753" fmla="*/ 110251 h 6933129"/>
              <a:gd name="connsiteX34754" fmla="*/ 1934147 w 12207421"/>
              <a:gd name="connsiteY34754" fmla="*/ 98964 h 6933129"/>
              <a:gd name="connsiteX34755" fmla="*/ 1915100 w 12207421"/>
              <a:gd name="connsiteY34755" fmla="*/ 94026 h 6933129"/>
              <a:gd name="connsiteX34756" fmla="*/ 1909457 w 12207421"/>
              <a:gd name="connsiteY34756" fmla="*/ 85561 h 6933129"/>
              <a:gd name="connsiteX34757" fmla="*/ 1917216 w 12207421"/>
              <a:gd name="connsiteY34757" fmla="*/ 79212 h 6933129"/>
              <a:gd name="connsiteX34758" fmla="*/ 5522418 w 12207421"/>
              <a:gd name="connsiteY34758" fmla="*/ 79130 h 6933129"/>
              <a:gd name="connsiteX34759" fmla="*/ 5543581 w 12207421"/>
              <a:gd name="connsiteY34759" fmla="*/ 86184 h 6933129"/>
              <a:gd name="connsiteX34760" fmla="*/ 5551341 w 12207421"/>
              <a:gd name="connsiteY34760" fmla="*/ 120752 h 6933129"/>
              <a:gd name="connsiteX34761" fmla="*/ 5543581 w 12207421"/>
              <a:gd name="connsiteY34761" fmla="*/ 138388 h 6933129"/>
              <a:gd name="connsiteX34762" fmla="*/ 5576032 w 12207421"/>
              <a:gd name="connsiteY34762" fmla="*/ 139799 h 6933129"/>
              <a:gd name="connsiteX34763" fmla="*/ 5582381 w 12207421"/>
              <a:gd name="connsiteY34763" fmla="*/ 146853 h 6933129"/>
              <a:gd name="connsiteX34764" fmla="*/ 5575327 w 12207421"/>
              <a:gd name="connsiteY34764" fmla="*/ 153202 h 6933129"/>
              <a:gd name="connsiteX34765" fmla="*/ 5574620 w 12207421"/>
              <a:gd name="connsiteY34765" fmla="*/ 153202 h 6933129"/>
              <a:gd name="connsiteX34766" fmla="*/ 5529472 w 12207421"/>
              <a:gd name="connsiteY34766" fmla="*/ 151086 h 6933129"/>
              <a:gd name="connsiteX34767" fmla="*/ 5523829 w 12207421"/>
              <a:gd name="connsiteY34767" fmla="*/ 146853 h 6933129"/>
              <a:gd name="connsiteX34768" fmla="*/ 5524534 w 12207421"/>
              <a:gd name="connsiteY34768" fmla="*/ 139799 h 6933129"/>
              <a:gd name="connsiteX34769" fmla="*/ 5537232 w 12207421"/>
              <a:gd name="connsiteY34769" fmla="*/ 115814 h 6933129"/>
              <a:gd name="connsiteX34770" fmla="*/ 5532999 w 12207421"/>
              <a:gd name="connsiteY34770" fmla="*/ 95355 h 6933129"/>
              <a:gd name="connsiteX34771" fmla="*/ 5523829 w 12207421"/>
              <a:gd name="connsiteY34771" fmla="*/ 92533 h 6933129"/>
              <a:gd name="connsiteX34772" fmla="*/ 5518185 w 12207421"/>
              <a:gd name="connsiteY34772" fmla="*/ 95355 h 6933129"/>
              <a:gd name="connsiteX34773" fmla="*/ 5508309 w 12207421"/>
              <a:gd name="connsiteY34773" fmla="*/ 97472 h 6933129"/>
              <a:gd name="connsiteX34774" fmla="*/ 5506898 w 12207421"/>
              <a:gd name="connsiteY34774" fmla="*/ 88301 h 6933129"/>
              <a:gd name="connsiteX34775" fmla="*/ 5522418 w 12207421"/>
              <a:gd name="connsiteY34775" fmla="*/ 79130 h 6933129"/>
              <a:gd name="connsiteX34776" fmla="*/ 6258171 w 12207421"/>
              <a:gd name="connsiteY34776" fmla="*/ 73474 h 6933129"/>
              <a:gd name="connsiteX34777" fmla="*/ 6233480 w 12207421"/>
              <a:gd name="connsiteY34777" fmla="*/ 131321 h 6933129"/>
              <a:gd name="connsiteX34778" fmla="*/ 6277217 w 12207421"/>
              <a:gd name="connsiteY34778" fmla="*/ 133437 h 6933129"/>
              <a:gd name="connsiteX34779" fmla="*/ 11660797 w 12207421"/>
              <a:gd name="connsiteY34779" fmla="*/ 70501 h 6933129"/>
              <a:gd name="connsiteX34780" fmla="*/ 11668558 w 12207421"/>
              <a:gd name="connsiteY34780" fmla="*/ 76850 h 6933129"/>
              <a:gd name="connsiteX34781" fmla="*/ 11672790 w 12207421"/>
              <a:gd name="connsiteY34781" fmla="*/ 148805 h 6933129"/>
              <a:gd name="connsiteX34782" fmla="*/ 11665736 w 12207421"/>
              <a:gd name="connsiteY34782" fmla="*/ 156565 h 6933129"/>
              <a:gd name="connsiteX34783" fmla="*/ 11658680 w 12207421"/>
              <a:gd name="connsiteY34783" fmla="*/ 150216 h 6933129"/>
              <a:gd name="connsiteX34784" fmla="*/ 11654448 w 12207421"/>
              <a:gd name="connsiteY34784" fmla="*/ 78260 h 6933129"/>
              <a:gd name="connsiteX34785" fmla="*/ 11660797 w 12207421"/>
              <a:gd name="connsiteY34785" fmla="*/ 70501 h 6933129"/>
              <a:gd name="connsiteX34786" fmla="*/ 7101168 w 12207421"/>
              <a:gd name="connsiteY34786" fmla="*/ 69941 h 6933129"/>
              <a:gd name="connsiteX34787" fmla="*/ 7111044 w 12207421"/>
              <a:gd name="connsiteY34787" fmla="*/ 72763 h 6933129"/>
              <a:gd name="connsiteX34788" fmla="*/ 7108222 w 12207421"/>
              <a:gd name="connsiteY34788" fmla="*/ 82640 h 6933129"/>
              <a:gd name="connsiteX34789" fmla="*/ 7070128 w 12207421"/>
              <a:gd name="connsiteY34789" fmla="*/ 91811 h 6933129"/>
              <a:gd name="connsiteX34790" fmla="*/ 7047553 w 12207421"/>
              <a:gd name="connsiteY34790" fmla="*/ 88284 h 6933129"/>
              <a:gd name="connsiteX34791" fmla="*/ 7042615 w 12207421"/>
              <a:gd name="connsiteY34791" fmla="*/ 79817 h 6933129"/>
              <a:gd name="connsiteX34792" fmla="*/ 7051080 w 12207421"/>
              <a:gd name="connsiteY34792" fmla="*/ 74879 h 6933129"/>
              <a:gd name="connsiteX34793" fmla="*/ 7101168 w 12207421"/>
              <a:gd name="connsiteY34793" fmla="*/ 69941 h 6933129"/>
              <a:gd name="connsiteX34794" fmla="*/ 10514086 w 12207421"/>
              <a:gd name="connsiteY34794" fmla="*/ 67822 h 6933129"/>
              <a:gd name="connsiteX34795" fmla="*/ 10521140 w 12207421"/>
              <a:gd name="connsiteY34795" fmla="*/ 71349 h 6933129"/>
              <a:gd name="connsiteX34796" fmla="*/ 10519729 w 12207421"/>
              <a:gd name="connsiteY34796" fmla="*/ 79814 h 6933129"/>
              <a:gd name="connsiteX34797" fmla="*/ 10490807 w 12207421"/>
              <a:gd name="connsiteY34797" fmla="*/ 96039 h 6933129"/>
              <a:gd name="connsiteX34798" fmla="*/ 10482341 w 12207421"/>
              <a:gd name="connsiteY34798" fmla="*/ 91101 h 6933129"/>
              <a:gd name="connsiteX34799" fmla="*/ 10482341 w 12207421"/>
              <a:gd name="connsiteY34799" fmla="*/ 86868 h 6933129"/>
              <a:gd name="connsiteX34800" fmla="*/ 10350424 w 12207421"/>
              <a:gd name="connsiteY34800" fmla="*/ 106621 h 6933129"/>
              <a:gd name="connsiteX34801" fmla="*/ 10271414 w 12207421"/>
              <a:gd name="connsiteY34801" fmla="*/ 100272 h 6933129"/>
              <a:gd name="connsiteX34802" fmla="*/ 10243902 w 12207421"/>
              <a:gd name="connsiteY34802" fmla="*/ 310494 h 6933129"/>
              <a:gd name="connsiteX34803" fmla="*/ 10238259 w 12207421"/>
              <a:gd name="connsiteY34803" fmla="*/ 315432 h 6933129"/>
              <a:gd name="connsiteX34804" fmla="*/ 10237553 w 12207421"/>
              <a:gd name="connsiteY34804" fmla="*/ 315432 h 6933129"/>
              <a:gd name="connsiteX34805" fmla="*/ 10230498 w 12207421"/>
              <a:gd name="connsiteY34805" fmla="*/ 312611 h 6933129"/>
              <a:gd name="connsiteX34806" fmla="*/ 10184645 w 12207421"/>
              <a:gd name="connsiteY34806" fmla="*/ 156708 h 6933129"/>
              <a:gd name="connsiteX34807" fmla="*/ 10190994 w 12207421"/>
              <a:gd name="connsiteY34807" fmla="*/ 148948 h 6933129"/>
              <a:gd name="connsiteX34808" fmla="*/ 10198754 w 12207421"/>
              <a:gd name="connsiteY34808" fmla="*/ 155297 h 6933129"/>
              <a:gd name="connsiteX34809" fmla="*/ 10234731 w 12207421"/>
              <a:gd name="connsiteY34809" fmla="*/ 288626 h 6933129"/>
              <a:gd name="connsiteX34810" fmla="*/ 10257305 w 12207421"/>
              <a:gd name="connsiteY34810" fmla="*/ 85458 h 6933129"/>
              <a:gd name="connsiteX34811" fmla="*/ 10261538 w 12207421"/>
              <a:gd name="connsiteY34811" fmla="*/ 79109 h 6933129"/>
              <a:gd name="connsiteX34812" fmla="*/ 10269298 w 12207421"/>
              <a:gd name="connsiteY34812" fmla="*/ 80520 h 6933129"/>
              <a:gd name="connsiteX34813" fmla="*/ 10348307 w 12207421"/>
              <a:gd name="connsiteY34813" fmla="*/ 92512 h 6933129"/>
              <a:gd name="connsiteX34814" fmla="*/ 1111607 w 12207421"/>
              <a:gd name="connsiteY34814" fmla="*/ 65109 h 6933129"/>
              <a:gd name="connsiteX34815" fmla="*/ 1119368 w 12207421"/>
              <a:gd name="connsiteY34815" fmla="*/ 71458 h 6933129"/>
              <a:gd name="connsiteX34816" fmla="*/ 1123600 w 12207421"/>
              <a:gd name="connsiteY34816" fmla="*/ 143413 h 6933129"/>
              <a:gd name="connsiteX34817" fmla="*/ 1116546 w 12207421"/>
              <a:gd name="connsiteY34817" fmla="*/ 151173 h 6933129"/>
              <a:gd name="connsiteX34818" fmla="*/ 1109490 w 12207421"/>
              <a:gd name="connsiteY34818" fmla="*/ 144824 h 6933129"/>
              <a:gd name="connsiteX34819" fmla="*/ 1105258 w 12207421"/>
              <a:gd name="connsiteY34819" fmla="*/ 72869 h 6933129"/>
              <a:gd name="connsiteX34820" fmla="*/ 1111607 w 12207421"/>
              <a:gd name="connsiteY34820" fmla="*/ 65109 h 6933129"/>
              <a:gd name="connsiteX34821" fmla="*/ 9082041 w 12207421"/>
              <a:gd name="connsiteY34821" fmla="*/ 65018 h 6933129"/>
              <a:gd name="connsiteX34822" fmla="*/ 9461569 w 12207421"/>
              <a:gd name="connsiteY34822" fmla="*/ 65723 h 6933129"/>
              <a:gd name="connsiteX34823" fmla="*/ 9468623 w 12207421"/>
              <a:gd name="connsiteY34823" fmla="*/ 72778 h 6933129"/>
              <a:gd name="connsiteX34824" fmla="*/ 9461569 w 12207421"/>
              <a:gd name="connsiteY34824" fmla="*/ 79832 h 6933129"/>
              <a:gd name="connsiteX34825" fmla="*/ 9087684 w 12207421"/>
              <a:gd name="connsiteY34825" fmla="*/ 79127 h 6933129"/>
              <a:gd name="connsiteX34826" fmla="*/ 9051001 w 12207421"/>
              <a:gd name="connsiteY34826" fmla="*/ 304868 h 6933129"/>
              <a:gd name="connsiteX34827" fmla="*/ 9044652 w 12207421"/>
              <a:gd name="connsiteY34827" fmla="*/ 310511 h 6933129"/>
              <a:gd name="connsiteX34828" fmla="*/ 9037598 w 12207421"/>
              <a:gd name="connsiteY34828" fmla="*/ 304868 h 6933129"/>
              <a:gd name="connsiteX34829" fmla="*/ 8981868 w 12207421"/>
              <a:gd name="connsiteY34829" fmla="*/ 81948 h 6933129"/>
              <a:gd name="connsiteX34830" fmla="*/ 8986806 w 12207421"/>
              <a:gd name="connsiteY34830" fmla="*/ 73483 h 6933129"/>
              <a:gd name="connsiteX34831" fmla="*/ 8995271 w 12207421"/>
              <a:gd name="connsiteY34831" fmla="*/ 78421 h 6933129"/>
              <a:gd name="connsiteX34832" fmla="*/ 9042536 w 12207421"/>
              <a:gd name="connsiteY34832" fmla="*/ 268185 h 6933129"/>
              <a:gd name="connsiteX34833" fmla="*/ 9074986 w 12207421"/>
              <a:gd name="connsiteY34833" fmla="*/ 70661 h 6933129"/>
              <a:gd name="connsiteX34834" fmla="*/ 9082041 w 12207421"/>
              <a:gd name="connsiteY34834" fmla="*/ 65018 h 6933129"/>
              <a:gd name="connsiteX34835" fmla="*/ 8016825 w 12207421"/>
              <a:gd name="connsiteY34835" fmla="*/ 57243 h 6933129"/>
              <a:gd name="connsiteX34836" fmla="*/ 7998484 w 12207421"/>
              <a:gd name="connsiteY34836" fmla="*/ 66412 h 6933129"/>
              <a:gd name="connsiteX34837" fmla="*/ 7985785 w 12207421"/>
              <a:gd name="connsiteY34837" fmla="*/ 95335 h 6933129"/>
              <a:gd name="connsiteX34838" fmla="*/ 7989312 w 12207421"/>
              <a:gd name="connsiteY34838" fmla="*/ 103801 h 6933129"/>
              <a:gd name="connsiteX34839" fmla="*/ 8000600 w 12207421"/>
              <a:gd name="connsiteY34839" fmla="*/ 97452 h 6933129"/>
              <a:gd name="connsiteX34840" fmla="*/ 8016825 w 12207421"/>
              <a:gd name="connsiteY34840" fmla="*/ 57243 h 6933129"/>
              <a:gd name="connsiteX34841" fmla="*/ 6258876 w 12207421"/>
              <a:gd name="connsiteY34841" fmla="*/ 54427 h 6933129"/>
              <a:gd name="connsiteX34842" fmla="*/ 6260287 w 12207421"/>
              <a:gd name="connsiteY34842" fmla="*/ 55133 h 6933129"/>
              <a:gd name="connsiteX34843" fmla="*/ 6269458 w 12207421"/>
              <a:gd name="connsiteY34843" fmla="*/ 60071 h 6933129"/>
              <a:gd name="connsiteX34844" fmla="*/ 6292738 w 12207421"/>
              <a:gd name="connsiteY34844" fmla="*/ 134142 h 6933129"/>
              <a:gd name="connsiteX34845" fmla="*/ 6298380 w 12207421"/>
              <a:gd name="connsiteY34845" fmla="*/ 141197 h 6933129"/>
              <a:gd name="connsiteX34846" fmla="*/ 6296969 w 12207421"/>
              <a:gd name="connsiteY34846" fmla="*/ 145429 h 6933129"/>
              <a:gd name="connsiteX34847" fmla="*/ 6301907 w 12207421"/>
              <a:gd name="connsiteY34847" fmla="*/ 162360 h 6933129"/>
              <a:gd name="connsiteX34848" fmla="*/ 6296969 w 12207421"/>
              <a:gd name="connsiteY34848" fmla="*/ 171531 h 6933129"/>
              <a:gd name="connsiteX34849" fmla="*/ 6294854 w 12207421"/>
              <a:gd name="connsiteY34849" fmla="*/ 171531 h 6933129"/>
              <a:gd name="connsiteX34850" fmla="*/ 6287798 w 12207421"/>
              <a:gd name="connsiteY34850" fmla="*/ 166593 h 6933129"/>
              <a:gd name="connsiteX34851" fmla="*/ 6282156 w 12207421"/>
              <a:gd name="connsiteY34851" fmla="*/ 147546 h 6933129"/>
              <a:gd name="connsiteX34852" fmla="*/ 6227837 w 12207421"/>
              <a:gd name="connsiteY34852" fmla="*/ 145429 h 6933129"/>
              <a:gd name="connsiteX34853" fmla="*/ 6219372 w 12207421"/>
              <a:gd name="connsiteY34853" fmla="*/ 164476 h 6933129"/>
              <a:gd name="connsiteX34854" fmla="*/ 6213023 w 12207421"/>
              <a:gd name="connsiteY34854" fmla="*/ 168709 h 6933129"/>
              <a:gd name="connsiteX34855" fmla="*/ 6210201 w 12207421"/>
              <a:gd name="connsiteY34855" fmla="*/ 168004 h 6933129"/>
              <a:gd name="connsiteX34856" fmla="*/ 6207379 w 12207421"/>
              <a:gd name="connsiteY34856" fmla="*/ 158127 h 6933129"/>
              <a:gd name="connsiteX34857" fmla="*/ 6249706 w 12207421"/>
              <a:gd name="connsiteY34857" fmla="*/ 57955 h 6933129"/>
              <a:gd name="connsiteX34858" fmla="*/ 6258876 w 12207421"/>
              <a:gd name="connsiteY34858" fmla="*/ 54427 h 6933129"/>
              <a:gd name="connsiteX34859" fmla="*/ 7897606 w 12207421"/>
              <a:gd name="connsiteY34859" fmla="*/ 50189 h 6933129"/>
              <a:gd name="connsiteX34860" fmla="*/ 7903955 w 12207421"/>
              <a:gd name="connsiteY34860" fmla="*/ 57949 h 6933129"/>
              <a:gd name="connsiteX34861" fmla="*/ 7903955 w 12207421"/>
              <a:gd name="connsiteY34861" fmla="*/ 79817 h 6933129"/>
              <a:gd name="connsiteX34862" fmla="*/ 7921591 w 12207421"/>
              <a:gd name="connsiteY34862" fmla="*/ 75585 h 6933129"/>
              <a:gd name="connsiteX34863" fmla="*/ 7930056 w 12207421"/>
              <a:gd name="connsiteY34863" fmla="*/ 81228 h 6933129"/>
              <a:gd name="connsiteX34864" fmla="*/ 7924413 w 12207421"/>
              <a:gd name="connsiteY34864" fmla="*/ 89694 h 6933129"/>
              <a:gd name="connsiteX34865" fmla="*/ 7905366 w 12207421"/>
              <a:gd name="connsiteY34865" fmla="*/ 93926 h 6933129"/>
              <a:gd name="connsiteX34866" fmla="*/ 7909598 w 12207421"/>
              <a:gd name="connsiteY34866" fmla="*/ 116500 h 6933129"/>
              <a:gd name="connsiteX34867" fmla="*/ 7904660 w 12207421"/>
              <a:gd name="connsiteY34867" fmla="*/ 124966 h 6933129"/>
              <a:gd name="connsiteX34868" fmla="*/ 7902544 w 12207421"/>
              <a:gd name="connsiteY34868" fmla="*/ 124966 h 6933129"/>
              <a:gd name="connsiteX34869" fmla="*/ 7895489 w 12207421"/>
              <a:gd name="connsiteY34869" fmla="*/ 120028 h 6933129"/>
              <a:gd name="connsiteX34870" fmla="*/ 7890551 w 12207421"/>
              <a:gd name="connsiteY34870" fmla="*/ 96748 h 6933129"/>
              <a:gd name="connsiteX34871" fmla="*/ 7865155 w 12207421"/>
              <a:gd name="connsiteY34871" fmla="*/ 102391 h 6933129"/>
              <a:gd name="connsiteX34872" fmla="*/ 7863744 w 12207421"/>
              <a:gd name="connsiteY34872" fmla="*/ 102391 h 6933129"/>
              <a:gd name="connsiteX34873" fmla="*/ 7857395 w 12207421"/>
              <a:gd name="connsiteY34873" fmla="*/ 97453 h 6933129"/>
              <a:gd name="connsiteX34874" fmla="*/ 7863038 w 12207421"/>
              <a:gd name="connsiteY34874" fmla="*/ 88988 h 6933129"/>
              <a:gd name="connsiteX34875" fmla="*/ 7889846 w 12207421"/>
              <a:gd name="connsiteY34875" fmla="*/ 82639 h 6933129"/>
              <a:gd name="connsiteX34876" fmla="*/ 7889846 w 12207421"/>
              <a:gd name="connsiteY34876" fmla="*/ 56538 h 6933129"/>
              <a:gd name="connsiteX34877" fmla="*/ 7897606 w 12207421"/>
              <a:gd name="connsiteY34877" fmla="*/ 50189 h 6933129"/>
              <a:gd name="connsiteX34878" fmla="*/ 8239745 w 12207421"/>
              <a:gd name="connsiteY34878" fmla="*/ 48787 h 6933129"/>
              <a:gd name="connsiteX34879" fmla="*/ 8242566 w 12207421"/>
              <a:gd name="connsiteY34879" fmla="*/ 57958 h 6933129"/>
              <a:gd name="connsiteX34880" fmla="*/ 8249621 w 12207421"/>
              <a:gd name="connsiteY34880" fmla="*/ 503797 h 6933129"/>
              <a:gd name="connsiteX34881" fmla="*/ 8246799 w 12207421"/>
              <a:gd name="connsiteY34881" fmla="*/ 513673 h 6933129"/>
              <a:gd name="connsiteX34882" fmla="*/ 8243272 w 12207421"/>
              <a:gd name="connsiteY34882" fmla="*/ 514379 h 6933129"/>
              <a:gd name="connsiteX34883" fmla="*/ 8237628 w 12207421"/>
              <a:gd name="connsiteY34883" fmla="*/ 510851 h 6933129"/>
              <a:gd name="connsiteX34884" fmla="*/ 8230574 w 12207421"/>
              <a:gd name="connsiteY34884" fmla="*/ 51609 h 6933129"/>
              <a:gd name="connsiteX34885" fmla="*/ 8239745 w 12207421"/>
              <a:gd name="connsiteY34885" fmla="*/ 48787 h 6933129"/>
              <a:gd name="connsiteX34886" fmla="*/ 8030934 w 12207421"/>
              <a:gd name="connsiteY34886" fmla="*/ 41723 h 6933129"/>
              <a:gd name="connsiteX34887" fmla="*/ 8036577 w 12207421"/>
              <a:gd name="connsiteY34887" fmla="*/ 50188 h 6933129"/>
              <a:gd name="connsiteX34888" fmla="*/ 8031639 w 12207421"/>
              <a:gd name="connsiteY34888" fmla="*/ 55832 h 6933129"/>
              <a:gd name="connsiteX34889" fmla="*/ 8040105 w 12207421"/>
              <a:gd name="connsiteY34889" fmla="*/ 130607 h 6933129"/>
              <a:gd name="connsiteX34890" fmla="*/ 8033756 w 12207421"/>
              <a:gd name="connsiteY34890" fmla="*/ 138367 h 6933129"/>
              <a:gd name="connsiteX34891" fmla="*/ 8033050 w 12207421"/>
              <a:gd name="connsiteY34891" fmla="*/ 138367 h 6933129"/>
              <a:gd name="connsiteX34892" fmla="*/ 8025996 w 12207421"/>
              <a:gd name="connsiteY34892" fmla="*/ 132018 h 6933129"/>
              <a:gd name="connsiteX34893" fmla="*/ 8021763 w 12207421"/>
              <a:gd name="connsiteY34893" fmla="*/ 88986 h 6933129"/>
              <a:gd name="connsiteX34894" fmla="*/ 8010476 w 12207421"/>
              <a:gd name="connsiteY34894" fmla="*/ 106622 h 6933129"/>
              <a:gd name="connsiteX34895" fmla="*/ 7982258 w 12207421"/>
              <a:gd name="connsiteY34895" fmla="*/ 116499 h 6933129"/>
              <a:gd name="connsiteX34896" fmla="*/ 7971676 w 12207421"/>
              <a:gd name="connsiteY34896" fmla="*/ 95335 h 6933129"/>
              <a:gd name="connsiteX34897" fmla="*/ 7989312 w 12207421"/>
              <a:gd name="connsiteY34897" fmla="*/ 55126 h 6933129"/>
              <a:gd name="connsiteX34898" fmla="*/ 8030934 w 12207421"/>
              <a:gd name="connsiteY34898" fmla="*/ 41723 h 6933129"/>
              <a:gd name="connsiteX34899" fmla="*/ 6596784 w 12207421"/>
              <a:gd name="connsiteY34899" fmla="*/ 41024 h 6933129"/>
              <a:gd name="connsiteX34900" fmla="*/ 6604545 w 12207421"/>
              <a:gd name="connsiteY34900" fmla="*/ 47373 h 6933129"/>
              <a:gd name="connsiteX34901" fmla="*/ 6607366 w 12207421"/>
              <a:gd name="connsiteY34901" fmla="*/ 84055 h 6933129"/>
              <a:gd name="connsiteX34902" fmla="*/ 6625001 w 12207421"/>
              <a:gd name="connsiteY34902" fmla="*/ 76296 h 6933129"/>
              <a:gd name="connsiteX34903" fmla="*/ 6651809 w 12207421"/>
              <a:gd name="connsiteY34903" fmla="*/ 103102 h 6933129"/>
              <a:gd name="connsiteX34904" fmla="*/ 6648988 w 12207421"/>
              <a:gd name="connsiteY34904" fmla="*/ 126381 h 6933129"/>
              <a:gd name="connsiteX34905" fmla="*/ 6653926 w 12207421"/>
              <a:gd name="connsiteY34905" fmla="*/ 132730 h 6933129"/>
              <a:gd name="connsiteX34906" fmla="*/ 6647577 w 12207421"/>
              <a:gd name="connsiteY34906" fmla="*/ 140490 h 6933129"/>
              <a:gd name="connsiteX34907" fmla="*/ 6639111 w 12207421"/>
              <a:gd name="connsiteY34907" fmla="*/ 141196 h 6933129"/>
              <a:gd name="connsiteX34908" fmla="*/ 6638406 w 12207421"/>
              <a:gd name="connsiteY34908" fmla="*/ 141196 h 6933129"/>
              <a:gd name="connsiteX34909" fmla="*/ 6632762 w 12207421"/>
              <a:gd name="connsiteY34909" fmla="*/ 138374 h 6933129"/>
              <a:gd name="connsiteX34910" fmla="*/ 6632057 w 12207421"/>
              <a:gd name="connsiteY34910" fmla="*/ 132025 h 6933129"/>
              <a:gd name="connsiteX34911" fmla="*/ 6637700 w 12207421"/>
              <a:gd name="connsiteY34911" fmla="*/ 105218 h 6933129"/>
              <a:gd name="connsiteX34912" fmla="*/ 6625001 w 12207421"/>
              <a:gd name="connsiteY34912" fmla="*/ 91109 h 6933129"/>
              <a:gd name="connsiteX34913" fmla="*/ 6612304 w 12207421"/>
              <a:gd name="connsiteY34913" fmla="*/ 101691 h 6933129"/>
              <a:gd name="connsiteX34914" fmla="*/ 6610188 w 12207421"/>
              <a:gd name="connsiteY34914" fmla="*/ 124970 h 6933129"/>
              <a:gd name="connsiteX34915" fmla="*/ 6603838 w 12207421"/>
              <a:gd name="connsiteY34915" fmla="*/ 132025 h 6933129"/>
              <a:gd name="connsiteX34916" fmla="*/ 6596784 w 12207421"/>
              <a:gd name="connsiteY34916" fmla="*/ 125676 h 6933129"/>
              <a:gd name="connsiteX34917" fmla="*/ 6590435 w 12207421"/>
              <a:gd name="connsiteY34917" fmla="*/ 48784 h 6933129"/>
              <a:gd name="connsiteX34918" fmla="*/ 6596784 w 12207421"/>
              <a:gd name="connsiteY34918" fmla="*/ 41024 h 6933129"/>
              <a:gd name="connsiteX34919" fmla="*/ 6527649 w 12207421"/>
              <a:gd name="connsiteY34919" fmla="*/ 41024 h 6933129"/>
              <a:gd name="connsiteX34920" fmla="*/ 6534705 w 12207421"/>
              <a:gd name="connsiteY34920" fmla="*/ 48078 h 6933129"/>
              <a:gd name="connsiteX34921" fmla="*/ 6536116 w 12207421"/>
              <a:gd name="connsiteY34921" fmla="*/ 96047 h 6933129"/>
              <a:gd name="connsiteX34922" fmla="*/ 6568566 w 12207421"/>
              <a:gd name="connsiteY34922" fmla="*/ 86172 h 6933129"/>
              <a:gd name="connsiteX34923" fmla="*/ 6585496 w 12207421"/>
              <a:gd name="connsiteY34923" fmla="*/ 104513 h 6933129"/>
              <a:gd name="connsiteX34924" fmla="*/ 6581264 w 12207421"/>
              <a:gd name="connsiteY34924" fmla="*/ 134141 h 6933129"/>
              <a:gd name="connsiteX34925" fmla="*/ 6536821 w 12207421"/>
              <a:gd name="connsiteY34925" fmla="*/ 150366 h 6933129"/>
              <a:gd name="connsiteX34926" fmla="*/ 6531177 w 12207421"/>
              <a:gd name="connsiteY34926" fmla="*/ 153893 h 6933129"/>
              <a:gd name="connsiteX34927" fmla="*/ 6524123 w 12207421"/>
              <a:gd name="connsiteY34927" fmla="*/ 146839 h 6933129"/>
              <a:gd name="connsiteX34928" fmla="*/ 6524123 w 12207421"/>
              <a:gd name="connsiteY34928" fmla="*/ 140490 h 6933129"/>
              <a:gd name="connsiteX34929" fmla="*/ 6520596 w 12207421"/>
              <a:gd name="connsiteY34929" fmla="*/ 48078 h 6933129"/>
              <a:gd name="connsiteX34930" fmla="*/ 6527649 w 12207421"/>
              <a:gd name="connsiteY34930" fmla="*/ 41024 h 6933129"/>
              <a:gd name="connsiteX34931" fmla="*/ 5743218 w 12207421"/>
              <a:gd name="connsiteY34931" fmla="*/ 40332 h 6933129"/>
              <a:gd name="connsiteX34932" fmla="*/ 5961905 w 12207421"/>
              <a:gd name="connsiteY34932" fmla="*/ 42448 h 6933129"/>
              <a:gd name="connsiteX34933" fmla="*/ 5969665 w 12207421"/>
              <a:gd name="connsiteY34933" fmla="*/ 48091 h 6933129"/>
              <a:gd name="connsiteX34934" fmla="*/ 5964022 w 12207421"/>
              <a:gd name="connsiteY34934" fmla="*/ 55851 h 6933129"/>
              <a:gd name="connsiteX34935" fmla="*/ 5746746 w 12207421"/>
              <a:gd name="connsiteY34935" fmla="*/ 55851 h 6933129"/>
              <a:gd name="connsiteX34936" fmla="*/ 5719234 w 12207421"/>
              <a:gd name="connsiteY34936" fmla="*/ 179304 h 6933129"/>
              <a:gd name="connsiteX34937" fmla="*/ 5714295 w 12207421"/>
              <a:gd name="connsiteY34937" fmla="*/ 184947 h 6933129"/>
              <a:gd name="connsiteX34938" fmla="*/ 5712886 w 12207421"/>
              <a:gd name="connsiteY34938" fmla="*/ 184947 h 6933129"/>
              <a:gd name="connsiteX34939" fmla="*/ 5707242 w 12207421"/>
              <a:gd name="connsiteY34939" fmla="*/ 182124 h 6933129"/>
              <a:gd name="connsiteX34940" fmla="*/ 5645163 w 12207421"/>
              <a:gd name="connsiteY34940" fmla="*/ 108054 h 6933129"/>
              <a:gd name="connsiteX34941" fmla="*/ 5645869 w 12207421"/>
              <a:gd name="connsiteY34941" fmla="*/ 98178 h 6933129"/>
              <a:gd name="connsiteX34942" fmla="*/ 5655745 w 12207421"/>
              <a:gd name="connsiteY34942" fmla="*/ 98883 h 6933129"/>
              <a:gd name="connsiteX34943" fmla="*/ 5709358 w 12207421"/>
              <a:gd name="connsiteY34943" fmla="*/ 162373 h 6933129"/>
              <a:gd name="connsiteX34944" fmla="*/ 5735459 w 12207421"/>
              <a:gd name="connsiteY34944" fmla="*/ 45975 h 6933129"/>
              <a:gd name="connsiteX34945" fmla="*/ 5743218 w 12207421"/>
              <a:gd name="connsiteY34945" fmla="*/ 40332 h 6933129"/>
              <a:gd name="connsiteX34946" fmla="*/ 7020748 w 12207421"/>
              <a:gd name="connsiteY34946" fmla="*/ 38901 h 6933129"/>
              <a:gd name="connsiteX34947" fmla="*/ 7021454 w 12207421"/>
              <a:gd name="connsiteY34947" fmla="*/ 48778 h 6933129"/>
              <a:gd name="connsiteX34948" fmla="*/ 6982653 w 12207421"/>
              <a:gd name="connsiteY34948" fmla="*/ 96042 h 6933129"/>
              <a:gd name="connsiteX34949" fmla="*/ 7003112 w 12207421"/>
              <a:gd name="connsiteY34949" fmla="*/ 117205 h 6933129"/>
              <a:gd name="connsiteX34950" fmla="*/ 7019337 w 12207421"/>
              <a:gd name="connsiteY34950" fmla="*/ 149656 h 6933129"/>
              <a:gd name="connsiteX34951" fmla="*/ 7012283 w 12207421"/>
              <a:gd name="connsiteY34951" fmla="*/ 155299 h 6933129"/>
              <a:gd name="connsiteX34952" fmla="*/ 7010872 w 12207421"/>
              <a:gd name="connsiteY34952" fmla="*/ 155299 h 6933129"/>
              <a:gd name="connsiteX34953" fmla="*/ 7005229 w 12207421"/>
              <a:gd name="connsiteY34953" fmla="*/ 146834 h 6933129"/>
              <a:gd name="connsiteX34954" fmla="*/ 6993236 w 12207421"/>
              <a:gd name="connsiteY34954" fmla="*/ 127082 h 6933129"/>
              <a:gd name="connsiteX34955" fmla="*/ 6973483 w 12207421"/>
              <a:gd name="connsiteY34955" fmla="*/ 107329 h 6933129"/>
              <a:gd name="connsiteX34956" fmla="*/ 6955141 w 12207421"/>
              <a:gd name="connsiteY34956" fmla="*/ 129903 h 6933129"/>
              <a:gd name="connsiteX34957" fmla="*/ 6934683 w 12207421"/>
              <a:gd name="connsiteY34957" fmla="*/ 165881 h 6933129"/>
              <a:gd name="connsiteX34958" fmla="*/ 6927629 w 12207421"/>
              <a:gd name="connsiteY34958" fmla="*/ 171524 h 6933129"/>
              <a:gd name="connsiteX34959" fmla="*/ 6926218 w 12207421"/>
              <a:gd name="connsiteY34959" fmla="*/ 171524 h 6933129"/>
              <a:gd name="connsiteX34960" fmla="*/ 6920575 w 12207421"/>
              <a:gd name="connsiteY34960" fmla="*/ 163059 h 6933129"/>
              <a:gd name="connsiteX34961" fmla="*/ 6945265 w 12207421"/>
              <a:gd name="connsiteY34961" fmla="*/ 121438 h 6933129"/>
              <a:gd name="connsiteX34962" fmla="*/ 6965017 w 12207421"/>
              <a:gd name="connsiteY34962" fmla="*/ 96748 h 6933129"/>
              <a:gd name="connsiteX34963" fmla="*/ 6930451 w 12207421"/>
              <a:gd name="connsiteY34963" fmla="*/ 50188 h 6933129"/>
              <a:gd name="connsiteX34964" fmla="*/ 6932567 w 12207421"/>
              <a:gd name="connsiteY34964" fmla="*/ 40312 h 6933129"/>
              <a:gd name="connsiteX34965" fmla="*/ 6942443 w 12207421"/>
              <a:gd name="connsiteY34965" fmla="*/ 42429 h 6933129"/>
              <a:gd name="connsiteX34966" fmla="*/ 6974189 w 12207421"/>
              <a:gd name="connsiteY34966" fmla="*/ 85460 h 6933129"/>
              <a:gd name="connsiteX34967" fmla="*/ 7010872 w 12207421"/>
              <a:gd name="connsiteY34967" fmla="*/ 39607 h 6933129"/>
              <a:gd name="connsiteX34968" fmla="*/ 7020748 w 12207421"/>
              <a:gd name="connsiteY34968" fmla="*/ 38901 h 6933129"/>
              <a:gd name="connsiteX34969" fmla="*/ 9951145 w 12207421"/>
              <a:gd name="connsiteY34969" fmla="*/ 36789 h 6933129"/>
              <a:gd name="connsiteX34970" fmla="*/ 9954672 w 12207421"/>
              <a:gd name="connsiteY34970" fmla="*/ 70650 h 6933129"/>
              <a:gd name="connsiteX34971" fmla="*/ 9948323 w 12207421"/>
              <a:gd name="connsiteY34971" fmla="*/ 78410 h 6933129"/>
              <a:gd name="connsiteX34972" fmla="*/ 9947618 w 12207421"/>
              <a:gd name="connsiteY34972" fmla="*/ 78410 h 6933129"/>
              <a:gd name="connsiteX34973" fmla="*/ 9940563 w 12207421"/>
              <a:gd name="connsiteY34973" fmla="*/ 72061 h 6933129"/>
              <a:gd name="connsiteX34974" fmla="*/ 9937036 w 12207421"/>
              <a:gd name="connsiteY34974" fmla="*/ 37494 h 6933129"/>
              <a:gd name="connsiteX34975" fmla="*/ 9889066 w 12207421"/>
              <a:gd name="connsiteY34975" fmla="*/ 46665 h 6933129"/>
              <a:gd name="connsiteX34976" fmla="*/ 9776900 w 12207421"/>
              <a:gd name="connsiteY34976" fmla="*/ 240661 h 6933129"/>
              <a:gd name="connsiteX34977" fmla="*/ 9807234 w 12207421"/>
              <a:gd name="connsiteY34977" fmla="*/ 310500 h 6933129"/>
              <a:gd name="connsiteX34978" fmla="*/ 9878485 w 12207421"/>
              <a:gd name="connsiteY34978" fmla="*/ 268174 h 6933129"/>
              <a:gd name="connsiteX34979" fmla="*/ 10049201 w 12207421"/>
              <a:gd name="connsiteY34979" fmla="*/ 294275 h 6933129"/>
              <a:gd name="connsiteX34980" fmla="*/ 10085884 w 12207421"/>
              <a:gd name="connsiteY34980" fmla="*/ 324609 h 6933129"/>
              <a:gd name="connsiteX34981" fmla="*/ 10100699 w 12207421"/>
              <a:gd name="connsiteY34981" fmla="*/ 305562 h 6933129"/>
              <a:gd name="connsiteX34982" fmla="*/ 10089411 w 12207421"/>
              <a:gd name="connsiteY34982" fmla="*/ 108744 h 6933129"/>
              <a:gd name="connsiteX34983" fmla="*/ 9951145 w 12207421"/>
              <a:gd name="connsiteY34983" fmla="*/ 36789 h 6933129"/>
              <a:gd name="connsiteX34984" fmla="*/ 7196403 w 12207421"/>
              <a:gd name="connsiteY34984" fmla="*/ 35374 h 6933129"/>
              <a:gd name="connsiteX34985" fmla="*/ 7207690 w 12207421"/>
              <a:gd name="connsiteY34985" fmla="*/ 50894 h 6933129"/>
              <a:gd name="connsiteX34986" fmla="*/ 7208395 w 12207421"/>
              <a:gd name="connsiteY34986" fmla="*/ 62181 h 6933129"/>
              <a:gd name="connsiteX34987" fmla="*/ 7209806 w 12207421"/>
              <a:gd name="connsiteY34987" fmla="*/ 65708 h 6933129"/>
              <a:gd name="connsiteX34988" fmla="*/ 7220389 w 12207421"/>
              <a:gd name="connsiteY34988" fmla="*/ 93926 h 6933129"/>
              <a:gd name="connsiteX34989" fmla="*/ 7213333 w 12207421"/>
              <a:gd name="connsiteY34989" fmla="*/ 156711 h 6933129"/>
              <a:gd name="connsiteX34990" fmla="*/ 7179472 w 12207421"/>
              <a:gd name="connsiteY34990" fmla="*/ 172936 h 6933129"/>
              <a:gd name="connsiteX34991" fmla="*/ 7178767 w 12207421"/>
              <a:gd name="connsiteY34991" fmla="*/ 172936 h 6933129"/>
              <a:gd name="connsiteX34992" fmla="*/ 7151959 w 12207421"/>
              <a:gd name="connsiteY34992" fmla="*/ 159533 h 6933129"/>
              <a:gd name="connsiteX34993" fmla="*/ 7153370 w 12207421"/>
              <a:gd name="connsiteY34993" fmla="*/ 149657 h 6933129"/>
              <a:gd name="connsiteX34994" fmla="*/ 7163246 w 12207421"/>
              <a:gd name="connsiteY34994" fmla="*/ 151067 h 6933129"/>
              <a:gd name="connsiteX34995" fmla="*/ 7178767 w 12207421"/>
              <a:gd name="connsiteY34995" fmla="*/ 158122 h 6933129"/>
              <a:gd name="connsiteX34996" fmla="*/ 7202046 w 12207421"/>
              <a:gd name="connsiteY34996" fmla="*/ 147540 h 6933129"/>
              <a:gd name="connsiteX34997" fmla="*/ 7206984 w 12207421"/>
              <a:gd name="connsiteY34997" fmla="*/ 97453 h 6933129"/>
              <a:gd name="connsiteX34998" fmla="*/ 7199225 w 12207421"/>
              <a:gd name="connsiteY34998" fmla="*/ 76290 h 6933129"/>
              <a:gd name="connsiteX34999" fmla="*/ 7170301 w 12207421"/>
              <a:gd name="connsiteY34999" fmla="*/ 80522 h 6933129"/>
              <a:gd name="connsiteX35000" fmla="*/ 7150548 w 12207421"/>
              <a:gd name="connsiteY35000" fmla="*/ 53010 h 6933129"/>
              <a:gd name="connsiteX35001" fmla="*/ 7156897 w 12207421"/>
              <a:gd name="connsiteY35001" fmla="*/ 45250 h 6933129"/>
              <a:gd name="connsiteX35002" fmla="*/ 7164658 w 12207421"/>
              <a:gd name="connsiteY35002" fmla="*/ 51599 h 6933129"/>
              <a:gd name="connsiteX35003" fmla="*/ 7175945 w 12207421"/>
              <a:gd name="connsiteY35003" fmla="*/ 68530 h 6933129"/>
              <a:gd name="connsiteX35004" fmla="*/ 7193581 w 12207421"/>
              <a:gd name="connsiteY35004" fmla="*/ 63592 h 6933129"/>
              <a:gd name="connsiteX35005" fmla="*/ 7193581 w 12207421"/>
              <a:gd name="connsiteY35005" fmla="*/ 62886 h 6933129"/>
              <a:gd name="connsiteX35006" fmla="*/ 7186526 w 12207421"/>
              <a:gd name="connsiteY35006" fmla="*/ 43839 h 6933129"/>
              <a:gd name="connsiteX35007" fmla="*/ 7188643 w 12207421"/>
              <a:gd name="connsiteY35007" fmla="*/ 36080 h 6933129"/>
              <a:gd name="connsiteX35008" fmla="*/ 7196403 w 12207421"/>
              <a:gd name="connsiteY35008" fmla="*/ 35374 h 6933129"/>
              <a:gd name="connsiteX35009" fmla="*/ 7535009 w 12207421"/>
              <a:gd name="connsiteY35009" fmla="*/ 31148 h 6933129"/>
              <a:gd name="connsiteX35010" fmla="*/ 7518077 w 12207421"/>
              <a:gd name="connsiteY35010" fmla="*/ 41025 h 6933129"/>
              <a:gd name="connsiteX35011" fmla="*/ 7519488 w 12207421"/>
              <a:gd name="connsiteY35011" fmla="*/ 55839 h 6933129"/>
              <a:gd name="connsiteX35012" fmla="*/ 7526544 w 12207421"/>
              <a:gd name="connsiteY35012" fmla="*/ 59366 h 6933129"/>
              <a:gd name="connsiteX35013" fmla="*/ 7535714 w 12207421"/>
              <a:gd name="connsiteY35013" fmla="*/ 48079 h 6933129"/>
              <a:gd name="connsiteX35014" fmla="*/ 7535009 w 12207421"/>
              <a:gd name="connsiteY35014" fmla="*/ 31148 h 6933129"/>
              <a:gd name="connsiteX35015" fmla="*/ 7765687 w 12207421"/>
              <a:gd name="connsiteY35015" fmla="*/ 29731 h 6933129"/>
              <a:gd name="connsiteX35016" fmla="*/ 7770625 w 12207421"/>
              <a:gd name="connsiteY35016" fmla="*/ 38196 h 6933129"/>
              <a:gd name="connsiteX35017" fmla="*/ 7767098 w 12207421"/>
              <a:gd name="connsiteY35017" fmla="*/ 98864 h 6933129"/>
              <a:gd name="connsiteX35018" fmla="*/ 7806602 w 12207421"/>
              <a:gd name="connsiteY35018" fmla="*/ 88988 h 6933129"/>
              <a:gd name="connsiteX35019" fmla="*/ 7834115 w 12207421"/>
              <a:gd name="connsiteY35019" fmla="*/ 104508 h 6933129"/>
              <a:gd name="connsiteX35020" fmla="*/ 7830587 w 12207421"/>
              <a:gd name="connsiteY35020" fmla="*/ 135547 h 6933129"/>
              <a:gd name="connsiteX35021" fmla="*/ 7795315 w 12207421"/>
              <a:gd name="connsiteY35021" fmla="*/ 160943 h 6933129"/>
              <a:gd name="connsiteX35022" fmla="*/ 7791083 w 12207421"/>
              <a:gd name="connsiteY35022" fmla="*/ 160943 h 6933129"/>
              <a:gd name="connsiteX35023" fmla="*/ 7759338 w 12207421"/>
              <a:gd name="connsiteY35023" fmla="*/ 127082 h 6933129"/>
              <a:gd name="connsiteX35024" fmla="*/ 7757221 w 12207421"/>
              <a:gd name="connsiteY35024" fmla="*/ 119322 h 6933129"/>
              <a:gd name="connsiteX35025" fmla="*/ 7754400 w 12207421"/>
              <a:gd name="connsiteY35025" fmla="*/ 115089 h 6933129"/>
              <a:gd name="connsiteX35026" fmla="*/ 7754400 w 12207421"/>
              <a:gd name="connsiteY35026" fmla="*/ 109446 h 6933129"/>
              <a:gd name="connsiteX35027" fmla="*/ 7757221 w 12207421"/>
              <a:gd name="connsiteY35027" fmla="*/ 34669 h 6933129"/>
              <a:gd name="connsiteX35028" fmla="*/ 7765687 w 12207421"/>
              <a:gd name="connsiteY35028" fmla="*/ 29731 h 6933129"/>
              <a:gd name="connsiteX35029" fmla="*/ 9944156 w 12207421"/>
              <a:gd name="connsiteY35029" fmla="*/ 22901 h 6933129"/>
              <a:gd name="connsiteX35030" fmla="*/ 10100699 w 12207421"/>
              <a:gd name="connsiteY35030" fmla="*/ 100279 h 6933129"/>
              <a:gd name="connsiteX35031" fmla="*/ 10112691 w 12207421"/>
              <a:gd name="connsiteY35031" fmla="*/ 313322 h 6933129"/>
              <a:gd name="connsiteX35032" fmla="*/ 10095760 w 12207421"/>
              <a:gd name="connsiteY35032" fmla="*/ 335191 h 6933129"/>
              <a:gd name="connsiteX35033" fmla="*/ 10121862 w 12207421"/>
              <a:gd name="connsiteY35033" fmla="*/ 488977 h 6933129"/>
              <a:gd name="connsiteX35034" fmla="*/ 9969486 w 12207421"/>
              <a:gd name="connsiteY35034" fmla="*/ 639236 h 6933129"/>
              <a:gd name="connsiteX35035" fmla="*/ 9939152 w 12207421"/>
              <a:gd name="connsiteY35035" fmla="*/ 642059 h 6933129"/>
              <a:gd name="connsiteX35036" fmla="*/ 9749387 w 12207421"/>
              <a:gd name="connsiteY35036" fmla="*/ 496737 h 6933129"/>
              <a:gd name="connsiteX35037" fmla="*/ 9797358 w 12207421"/>
              <a:gd name="connsiteY35037" fmla="*/ 321082 h 6933129"/>
              <a:gd name="connsiteX35038" fmla="*/ 9763496 w 12207421"/>
              <a:gd name="connsiteY35038" fmla="*/ 244189 h 6933129"/>
              <a:gd name="connsiteX35039" fmla="*/ 9884833 w 12207421"/>
              <a:gd name="connsiteY35039" fmla="*/ 33262 h 6933129"/>
              <a:gd name="connsiteX35040" fmla="*/ 9944156 w 12207421"/>
              <a:gd name="connsiteY35040" fmla="*/ 22901 h 6933129"/>
              <a:gd name="connsiteX35041" fmla="*/ 7549118 w 12207421"/>
              <a:gd name="connsiteY35041" fmla="*/ 17745 h 6933129"/>
              <a:gd name="connsiteX35042" fmla="*/ 7554761 w 12207421"/>
              <a:gd name="connsiteY35042" fmla="*/ 26210 h 6933129"/>
              <a:gd name="connsiteX35043" fmla="*/ 7549118 w 12207421"/>
              <a:gd name="connsiteY35043" fmla="*/ 31854 h 6933129"/>
              <a:gd name="connsiteX35044" fmla="*/ 7558994 w 12207421"/>
              <a:gd name="connsiteY35044" fmla="*/ 73475 h 6933129"/>
              <a:gd name="connsiteX35045" fmla="*/ 7554056 w 12207421"/>
              <a:gd name="connsiteY35045" fmla="*/ 81940 h 6933129"/>
              <a:gd name="connsiteX35046" fmla="*/ 7552645 w 12207421"/>
              <a:gd name="connsiteY35046" fmla="*/ 81940 h 6933129"/>
              <a:gd name="connsiteX35047" fmla="*/ 7545591 w 12207421"/>
              <a:gd name="connsiteY35047" fmla="*/ 76297 h 6933129"/>
              <a:gd name="connsiteX35048" fmla="*/ 7542769 w 12207421"/>
              <a:gd name="connsiteY35048" fmla="*/ 65010 h 6933129"/>
              <a:gd name="connsiteX35049" fmla="*/ 7529365 w 12207421"/>
              <a:gd name="connsiteY35049" fmla="*/ 73475 h 6933129"/>
              <a:gd name="connsiteX35050" fmla="*/ 7507496 w 12207421"/>
              <a:gd name="connsiteY35050" fmla="*/ 63599 h 6933129"/>
              <a:gd name="connsiteX35051" fmla="*/ 7505379 w 12207421"/>
              <a:gd name="connsiteY35051" fmla="*/ 33970 h 6933129"/>
              <a:gd name="connsiteX35052" fmla="*/ 7549118 w 12207421"/>
              <a:gd name="connsiteY35052" fmla="*/ 17745 h 6933129"/>
              <a:gd name="connsiteX35053" fmla="*/ 7235202 w 12207421"/>
              <a:gd name="connsiteY35053" fmla="*/ 14211 h 6933129"/>
              <a:gd name="connsiteX35054" fmla="*/ 7259188 w 12207421"/>
              <a:gd name="connsiteY35054" fmla="*/ 20560 h 6933129"/>
              <a:gd name="connsiteX35055" fmla="*/ 7274002 w 12207421"/>
              <a:gd name="connsiteY35055" fmla="*/ 45250 h 6933129"/>
              <a:gd name="connsiteX35056" fmla="*/ 7271180 w 12207421"/>
              <a:gd name="connsiteY35056" fmla="*/ 56537 h 6933129"/>
              <a:gd name="connsiteX35057" fmla="*/ 7269064 w 12207421"/>
              <a:gd name="connsiteY35057" fmla="*/ 65003 h 6933129"/>
              <a:gd name="connsiteX35058" fmla="*/ 7271180 w 12207421"/>
              <a:gd name="connsiteY35058" fmla="*/ 66414 h 6933129"/>
              <a:gd name="connsiteX35059" fmla="*/ 7277529 w 12207421"/>
              <a:gd name="connsiteY35059" fmla="*/ 66414 h 6933129"/>
              <a:gd name="connsiteX35060" fmla="*/ 7288817 w 12207421"/>
              <a:gd name="connsiteY35060" fmla="*/ 55126 h 6933129"/>
              <a:gd name="connsiteX35061" fmla="*/ 7298693 w 12207421"/>
              <a:gd name="connsiteY35061" fmla="*/ 53716 h 6933129"/>
              <a:gd name="connsiteX35062" fmla="*/ 7300104 w 12207421"/>
              <a:gd name="connsiteY35062" fmla="*/ 63592 h 6933129"/>
              <a:gd name="connsiteX35063" fmla="*/ 7283172 w 12207421"/>
              <a:gd name="connsiteY35063" fmla="*/ 79818 h 6933129"/>
              <a:gd name="connsiteX35064" fmla="*/ 7274002 w 12207421"/>
              <a:gd name="connsiteY35064" fmla="*/ 81934 h 6933129"/>
              <a:gd name="connsiteX35065" fmla="*/ 7266242 w 12207421"/>
              <a:gd name="connsiteY35065" fmla="*/ 80523 h 6933129"/>
              <a:gd name="connsiteX35066" fmla="*/ 7256366 w 12207421"/>
              <a:gd name="connsiteY35066" fmla="*/ 71353 h 6933129"/>
              <a:gd name="connsiteX35067" fmla="*/ 7257777 w 12207421"/>
              <a:gd name="connsiteY35067" fmla="*/ 52305 h 6933129"/>
              <a:gd name="connsiteX35068" fmla="*/ 7259893 w 12207421"/>
              <a:gd name="connsiteY35068" fmla="*/ 45250 h 6933129"/>
              <a:gd name="connsiteX35069" fmla="*/ 7252133 w 12207421"/>
              <a:gd name="connsiteY35069" fmla="*/ 33963 h 6933129"/>
              <a:gd name="connsiteX35070" fmla="*/ 7233086 w 12207421"/>
              <a:gd name="connsiteY35070" fmla="*/ 29025 h 6933129"/>
              <a:gd name="connsiteX35071" fmla="*/ 7227443 w 12207421"/>
              <a:gd name="connsiteY35071" fmla="*/ 20560 h 6933129"/>
              <a:gd name="connsiteX35072" fmla="*/ 7235202 w 12207421"/>
              <a:gd name="connsiteY35072" fmla="*/ 14211 h 6933129"/>
              <a:gd name="connsiteX35073" fmla="*/ 6429593 w 12207421"/>
              <a:gd name="connsiteY35073" fmla="*/ 108 h 6933129"/>
              <a:gd name="connsiteX35074" fmla="*/ 6437354 w 12207421"/>
              <a:gd name="connsiteY35074" fmla="*/ 6457 h 6933129"/>
              <a:gd name="connsiteX35075" fmla="*/ 6441586 w 12207421"/>
              <a:gd name="connsiteY35075" fmla="*/ 78412 h 6933129"/>
              <a:gd name="connsiteX35076" fmla="*/ 6434532 w 12207421"/>
              <a:gd name="connsiteY35076" fmla="*/ 86172 h 6933129"/>
              <a:gd name="connsiteX35077" fmla="*/ 6427476 w 12207421"/>
              <a:gd name="connsiteY35077" fmla="*/ 79823 h 6933129"/>
              <a:gd name="connsiteX35078" fmla="*/ 6423244 w 12207421"/>
              <a:gd name="connsiteY35078" fmla="*/ 7868 h 6933129"/>
              <a:gd name="connsiteX35079" fmla="*/ 6429593 w 12207421"/>
              <a:gd name="connsiteY35079" fmla="*/ 108 h 6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 ang="0">
                <a:pos x="connsiteX13547" y="connsiteY13547"/>
              </a:cxn>
              <a:cxn ang="0">
                <a:pos x="connsiteX13548" y="connsiteY13548"/>
              </a:cxn>
              <a:cxn ang="0">
                <a:pos x="connsiteX13549" y="connsiteY13549"/>
              </a:cxn>
              <a:cxn ang="0">
                <a:pos x="connsiteX13550" y="connsiteY13550"/>
              </a:cxn>
              <a:cxn ang="0">
                <a:pos x="connsiteX13551" y="connsiteY13551"/>
              </a:cxn>
              <a:cxn ang="0">
                <a:pos x="connsiteX13552" y="connsiteY13552"/>
              </a:cxn>
              <a:cxn ang="0">
                <a:pos x="connsiteX13553" y="connsiteY13553"/>
              </a:cxn>
              <a:cxn ang="0">
                <a:pos x="connsiteX13554" y="connsiteY13554"/>
              </a:cxn>
              <a:cxn ang="0">
                <a:pos x="connsiteX13555" y="connsiteY13555"/>
              </a:cxn>
              <a:cxn ang="0">
                <a:pos x="connsiteX13556" y="connsiteY13556"/>
              </a:cxn>
              <a:cxn ang="0">
                <a:pos x="connsiteX13557" y="connsiteY13557"/>
              </a:cxn>
              <a:cxn ang="0">
                <a:pos x="connsiteX13558" y="connsiteY13558"/>
              </a:cxn>
              <a:cxn ang="0">
                <a:pos x="connsiteX13559" y="connsiteY13559"/>
              </a:cxn>
              <a:cxn ang="0">
                <a:pos x="connsiteX13560" y="connsiteY13560"/>
              </a:cxn>
              <a:cxn ang="0">
                <a:pos x="connsiteX13561" y="connsiteY13561"/>
              </a:cxn>
              <a:cxn ang="0">
                <a:pos x="connsiteX13562" y="connsiteY13562"/>
              </a:cxn>
              <a:cxn ang="0">
                <a:pos x="connsiteX13563" y="connsiteY13563"/>
              </a:cxn>
              <a:cxn ang="0">
                <a:pos x="connsiteX13564" y="connsiteY13564"/>
              </a:cxn>
              <a:cxn ang="0">
                <a:pos x="connsiteX13565" y="connsiteY13565"/>
              </a:cxn>
              <a:cxn ang="0">
                <a:pos x="connsiteX13566" y="connsiteY13566"/>
              </a:cxn>
              <a:cxn ang="0">
                <a:pos x="connsiteX13567" y="connsiteY13567"/>
              </a:cxn>
              <a:cxn ang="0">
                <a:pos x="connsiteX13568" y="connsiteY13568"/>
              </a:cxn>
              <a:cxn ang="0">
                <a:pos x="connsiteX13569" y="connsiteY13569"/>
              </a:cxn>
              <a:cxn ang="0">
                <a:pos x="connsiteX13570" y="connsiteY13570"/>
              </a:cxn>
              <a:cxn ang="0">
                <a:pos x="connsiteX13571" y="connsiteY13571"/>
              </a:cxn>
              <a:cxn ang="0">
                <a:pos x="connsiteX13572" y="connsiteY13572"/>
              </a:cxn>
              <a:cxn ang="0">
                <a:pos x="connsiteX13573" y="connsiteY13573"/>
              </a:cxn>
              <a:cxn ang="0">
                <a:pos x="connsiteX13574" y="connsiteY13574"/>
              </a:cxn>
              <a:cxn ang="0">
                <a:pos x="connsiteX13575" y="connsiteY13575"/>
              </a:cxn>
              <a:cxn ang="0">
                <a:pos x="connsiteX13576" y="connsiteY13576"/>
              </a:cxn>
              <a:cxn ang="0">
                <a:pos x="connsiteX13577" y="connsiteY13577"/>
              </a:cxn>
              <a:cxn ang="0">
                <a:pos x="connsiteX13578" y="connsiteY13578"/>
              </a:cxn>
              <a:cxn ang="0">
                <a:pos x="connsiteX13579" y="connsiteY13579"/>
              </a:cxn>
              <a:cxn ang="0">
                <a:pos x="connsiteX13580" y="connsiteY13580"/>
              </a:cxn>
              <a:cxn ang="0">
                <a:pos x="connsiteX13581" y="connsiteY13581"/>
              </a:cxn>
              <a:cxn ang="0">
                <a:pos x="connsiteX13582" y="connsiteY13582"/>
              </a:cxn>
              <a:cxn ang="0">
                <a:pos x="connsiteX13583" y="connsiteY13583"/>
              </a:cxn>
              <a:cxn ang="0">
                <a:pos x="connsiteX13584" y="connsiteY13584"/>
              </a:cxn>
              <a:cxn ang="0">
                <a:pos x="connsiteX13585" y="connsiteY13585"/>
              </a:cxn>
              <a:cxn ang="0">
                <a:pos x="connsiteX13586" y="connsiteY13586"/>
              </a:cxn>
              <a:cxn ang="0">
                <a:pos x="connsiteX13587" y="connsiteY13587"/>
              </a:cxn>
              <a:cxn ang="0">
                <a:pos x="connsiteX13588" y="connsiteY13588"/>
              </a:cxn>
              <a:cxn ang="0">
                <a:pos x="connsiteX13589" y="connsiteY13589"/>
              </a:cxn>
              <a:cxn ang="0">
                <a:pos x="connsiteX13590" y="connsiteY13590"/>
              </a:cxn>
              <a:cxn ang="0">
                <a:pos x="connsiteX13591" y="connsiteY13591"/>
              </a:cxn>
              <a:cxn ang="0">
                <a:pos x="connsiteX13592" y="connsiteY13592"/>
              </a:cxn>
              <a:cxn ang="0">
                <a:pos x="connsiteX13593" y="connsiteY13593"/>
              </a:cxn>
              <a:cxn ang="0">
                <a:pos x="connsiteX13594" y="connsiteY13594"/>
              </a:cxn>
              <a:cxn ang="0">
                <a:pos x="connsiteX13595" y="connsiteY13595"/>
              </a:cxn>
              <a:cxn ang="0">
                <a:pos x="connsiteX13596" y="connsiteY13596"/>
              </a:cxn>
              <a:cxn ang="0">
                <a:pos x="connsiteX13597" y="connsiteY13597"/>
              </a:cxn>
              <a:cxn ang="0">
                <a:pos x="connsiteX13598" y="connsiteY13598"/>
              </a:cxn>
              <a:cxn ang="0">
                <a:pos x="connsiteX13599" y="connsiteY13599"/>
              </a:cxn>
              <a:cxn ang="0">
                <a:pos x="connsiteX13600" y="connsiteY13600"/>
              </a:cxn>
              <a:cxn ang="0">
                <a:pos x="connsiteX13601" y="connsiteY13601"/>
              </a:cxn>
              <a:cxn ang="0">
                <a:pos x="connsiteX13602" y="connsiteY13602"/>
              </a:cxn>
              <a:cxn ang="0">
                <a:pos x="connsiteX13603" y="connsiteY13603"/>
              </a:cxn>
              <a:cxn ang="0">
                <a:pos x="connsiteX13604" y="connsiteY13604"/>
              </a:cxn>
              <a:cxn ang="0">
                <a:pos x="connsiteX13605" y="connsiteY13605"/>
              </a:cxn>
              <a:cxn ang="0">
                <a:pos x="connsiteX13606" y="connsiteY13606"/>
              </a:cxn>
              <a:cxn ang="0">
                <a:pos x="connsiteX13607" y="connsiteY13607"/>
              </a:cxn>
              <a:cxn ang="0">
                <a:pos x="connsiteX13608" y="connsiteY13608"/>
              </a:cxn>
              <a:cxn ang="0">
                <a:pos x="connsiteX13609" y="connsiteY13609"/>
              </a:cxn>
              <a:cxn ang="0">
                <a:pos x="connsiteX13610" y="connsiteY13610"/>
              </a:cxn>
              <a:cxn ang="0">
                <a:pos x="connsiteX13611" y="connsiteY13611"/>
              </a:cxn>
              <a:cxn ang="0">
                <a:pos x="connsiteX13612" y="connsiteY13612"/>
              </a:cxn>
              <a:cxn ang="0">
                <a:pos x="connsiteX13613" y="connsiteY13613"/>
              </a:cxn>
              <a:cxn ang="0">
                <a:pos x="connsiteX13614" y="connsiteY13614"/>
              </a:cxn>
              <a:cxn ang="0">
                <a:pos x="connsiteX13615" y="connsiteY13615"/>
              </a:cxn>
              <a:cxn ang="0">
                <a:pos x="connsiteX13616" y="connsiteY13616"/>
              </a:cxn>
              <a:cxn ang="0">
                <a:pos x="connsiteX13617" y="connsiteY13617"/>
              </a:cxn>
              <a:cxn ang="0">
                <a:pos x="connsiteX13618" y="connsiteY13618"/>
              </a:cxn>
              <a:cxn ang="0">
                <a:pos x="connsiteX13619" y="connsiteY13619"/>
              </a:cxn>
              <a:cxn ang="0">
                <a:pos x="connsiteX13620" y="connsiteY13620"/>
              </a:cxn>
              <a:cxn ang="0">
                <a:pos x="connsiteX13621" y="connsiteY13621"/>
              </a:cxn>
              <a:cxn ang="0">
                <a:pos x="connsiteX13622" y="connsiteY13622"/>
              </a:cxn>
              <a:cxn ang="0">
                <a:pos x="connsiteX13623" y="connsiteY13623"/>
              </a:cxn>
              <a:cxn ang="0">
                <a:pos x="connsiteX13624" y="connsiteY13624"/>
              </a:cxn>
              <a:cxn ang="0">
                <a:pos x="connsiteX13625" y="connsiteY13625"/>
              </a:cxn>
              <a:cxn ang="0">
                <a:pos x="connsiteX13626" y="connsiteY13626"/>
              </a:cxn>
              <a:cxn ang="0">
                <a:pos x="connsiteX13627" y="connsiteY13627"/>
              </a:cxn>
              <a:cxn ang="0">
                <a:pos x="connsiteX13628" y="connsiteY13628"/>
              </a:cxn>
              <a:cxn ang="0">
                <a:pos x="connsiteX13629" y="connsiteY13629"/>
              </a:cxn>
              <a:cxn ang="0">
                <a:pos x="connsiteX13630" y="connsiteY13630"/>
              </a:cxn>
              <a:cxn ang="0">
                <a:pos x="connsiteX13631" y="connsiteY13631"/>
              </a:cxn>
              <a:cxn ang="0">
                <a:pos x="connsiteX13632" y="connsiteY13632"/>
              </a:cxn>
              <a:cxn ang="0">
                <a:pos x="connsiteX13633" y="connsiteY13633"/>
              </a:cxn>
              <a:cxn ang="0">
                <a:pos x="connsiteX13634" y="connsiteY13634"/>
              </a:cxn>
              <a:cxn ang="0">
                <a:pos x="connsiteX13635" y="connsiteY13635"/>
              </a:cxn>
              <a:cxn ang="0">
                <a:pos x="connsiteX13636" y="connsiteY13636"/>
              </a:cxn>
              <a:cxn ang="0">
                <a:pos x="connsiteX13637" y="connsiteY13637"/>
              </a:cxn>
              <a:cxn ang="0">
                <a:pos x="connsiteX13638" y="connsiteY13638"/>
              </a:cxn>
              <a:cxn ang="0">
                <a:pos x="connsiteX13639" y="connsiteY13639"/>
              </a:cxn>
              <a:cxn ang="0">
                <a:pos x="connsiteX13640" y="connsiteY13640"/>
              </a:cxn>
              <a:cxn ang="0">
                <a:pos x="connsiteX13641" y="connsiteY13641"/>
              </a:cxn>
              <a:cxn ang="0">
                <a:pos x="connsiteX13642" y="connsiteY13642"/>
              </a:cxn>
              <a:cxn ang="0">
                <a:pos x="connsiteX13643" y="connsiteY13643"/>
              </a:cxn>
              <a:cxn ang="0">
                <a:pos x="connsiteX13644" y="connsiteY13644"/>
              </a:cxn>
              <a:cxn ang="0">
                <a:pos x="connsiteX13645" y="connsiteY13645"/>
              </a:cxn>
              <a:cxn ang="0">
                <a:pos x="connsiteX13646" y="connsiteY13646"/>
              </a:cxn>
              <a:cxn ang="0">
                <a:pos x="connsiteX13647" y="connsiteY13647"/>
              </a:cxn>
              <a:cxn ang="0">
                <a:pos x="connsiteX13648" y="connsiteY13648"/>
              </a:cxn>
              <a:cxn ang="0">
                <a:pos x="connsiteX13649" y="connsiteY13649"/>
              </a:cxn>
              <a:cxn ang="0">
                <a:pos x="connsiteX13650" y="connsiteY13650"/>
              </a:cxn>
              <a:cxn ang="0">
                <a:pos x="connsiteX13651" y="connsiteY13651"/>
              </a:cxn>
              <a:cxn ang="0">
                <a:pos x="connsiteX13652" y="connsiteY13652"/>
              </a:cxn>
              <a:cxn ang="0">
                <a:pos x="connsiteX13653" y="connsiteY13653"/>
              </a:cxn>
              <a:cxn ang="0">
                <a:pos x="connsiteX13654" y="connsiteY13654"/>
              </a:cxn>
              <a:cxn ang="0">
                <a:pos x="connsiteX13655" y="connsiteY13655"/>
              </a:cxn>
              <a:cxn ang="0">
                <a:pos x="connsiteX13656" y="connsiteY13656"/>
              </a:cxn>
              <a:cxn ang="0">
                <a:pos x="connsiteX13657" y="connsiteY13657"/>
              </a:cxn>
              <a:cxn ang="0">
                <a:pos x="connsiteX13658" y="connsiteY13658"/>
              </a:cxn>
              <a:cxn ang="0">
                <a:pos x="connsiteX13659" y="connsiteY13659"/>
              </a:cxn>
              <a:cxn ang="0">
                <a:pos x="connsiteX13660" y="connsiteY13660"/>
              </a:cxn>
              <a:cxn ang="0">
                <a:pos x="connsiteX13661" y="connsiteY13661"/>
              </a:cxn>
              <a:cxn ang="0">
                <a:pos x="connsiteX13662" y="connsiteY13662"/>
              </a:cxn>
              <a:cxn ang="0">
                <a:pos x="connsiteX13663" y="connsiteY13663"/>
              </a:cxn>
              <a:cxn ang="0">
                <a:pos x="connsiteX13664" y="connsiteY13664"/>
              </a:cxn>
              <a:cxn ang="0">
                <a:pos x="connsiteX13665" y="connsiteY13665"/>
              </a:cxn>
              <a:cxn ang="0">
                <a:pos x="connsiteX13666" y="connsiteY13666"/>
              </a:cxn>
              <a:cxn ang="0">
                <a:pos x="connsiteX13667" y="connsiteY13667"/>
              </a:cxn>
              <a:cxn ang="0">
                <a:pos x="connsiteX13668" y="connsiteY13668"/>
              </a:cxn>
              <a:cxn ang="0">
                <a:pos x="connsiteX13669" y="connsiteY13669"/>
              </a:cxn>
              <a:cxn ang="0">
                <a:pos x="connsiteX13670" y="connsiteY13670"/>
              </a:cxn>
              <a:cxn ang="0">
                <a:pos x="connsiteX13671" y="connsiteY13671"/>
              </a:cxn>
              <a:cxn ang="0">
                <a:pos x="connsiteX13672" y="connsiteY13672"/>
              </a:cxn>
              <a:cxn ang="0">
                <a:pos x="connsiteX13673" y="connsiteY13673"/>
              </a:cxn>
              <a:cxn ang="0">
                <a:pos x="connsiteX13674" y="connsiteY13674"/>
              </a:cxn>
              <a:cxn ang="0">
                <a:pos x="connsiteX13675" y="connsiteY13675"/>
              </a:cxn>
              <a:cxn ang="0">
                <a:pos x="connsiteX13676" y="connsiteY13676"/>
              </a:cxn>
              <a:cxn ang="0">
                <a:pos x="connsiteX13677" y="connsiteY13677"/>
              </a:cxn>
              <a:cxn ang="0">
                <a:pos x="connsiteX13678" y="connsiteY13678"/>
              </a:cxn>
              <a:cxn ang="0">
                <a:pos x="connsiteX13679" y="connsiteY13679"/>
              </a:cxn>
              <a:cxn ang="0">
                <a:pos x="connsiteX13680" y="connsiteY13680"/>
              </a:cxn>
              <a:cxn ang="0">
                <a:pos x="connsiteX13681" y="connsiteY13681"/>
              </a:cxn>
              <a:cxn ang="0">
                <a:pos x="connsiteX13682" y="connsiteY13682"/>
              </a:cxn>
              <a:cxn ang="0">
                <a:pos x="connsiteX13683" y="connsiteY13683"/>
              </a:cxn>
              <a:cxn ang="0">
                <a:pos x="connsiteX13684" y="connsiteY13684"/>
              </a:cxn>
              <a:cxn ang="0">
                <a:pos x="connsiteX13685" y="connsiteY13685"/>
              </a:cxn>
              <a:cxn ang="0">
                <a:pos x="connsiteX13686" y="connsiteY13686"/>
              </a:cxn>
              <a:cxn ang="0">
                <a:pos x="connsiteX13687" y="connsiteY13687"/>
              </a:cxn>
              <a:cxn ang="0">
                <a:pos x="connsiteX13688" y="connsiteY13688"/>
              </a:cxn>
              <a:cxn ang="0">
                <a:pos x="connsiteX13689" y="connsiteY13689"/>
              </a:cxn>
              <a:cxn ang="0">
                <a:pos x="connsiteX13690" y="connsiteY13690"/>
              </a:cxn>
              <a:cxn ang="0">
                <a:pos x="connsiteX13691" y="connsiteY13691"/>
              </a:cxn>
              <a:cxn ang="0">
                <a:pos x="connsiteX13692" y="connsiteY13692"/>
              </a:cxn>
              <a:cxn ang="0">
                <a:pos x="connsiteX13693" y="connsiteY13693"/>
              </a:cxn>
              <a:cxn ang="0">
                <a:pos x="connsiteX13694" y="connsiteY13694"/>
              </a:cxn>
              <a:cxn ang="0">
                <a:pos x="connsiteX13695" y="connsiteY13695"/>
              </a:cxn>
              <a:cxn ang="0">
                <a:pos x="connsiteX13696" y="connsiteY13696"/>
              </a:cxn>
              <a:cxn ang="0">
                <a:pos x="connsiteX13697" y="connsiteY13697"/>
              </a:cxn>
              <a:cxn ang="0">
                <a:pos x="connsiteX13698" y="connsiteY13698"/>
              </a:cxn>
              <a:cxn ang="0">
                <a:pos x="connsiteX13699" y="connsiteY13699"/>
              </a:cxn>
              <a:cxn ang="0">
                <a:pos x="connsiteX13700" y="connsiteY13700"/>
              </a:cxn>
              <a:cxn ang="0">
                <a:pos x="connsiteX13701" y="connsiteY13701"/>
              </a:cxn>
              <a:cxn ang="0">
                <a:pos x="connsiteX13702" y="connsiteY13702"/>
              </a:cxn>
              <a:cxn ang="0">
                <a:pos x="connsiteX13703" y="connsiteY13703"/>
              </a:cxn>
              <a:cxn ang="0">
                <a:pos x="connsiteX13704" y="connsiteY13704"/>
              </a:cxn>
              <a:cxn ang="0">
                <a:pos x="connsiteX13705" y="connsiteY13705"/>
              </a:cxn>
              <a:cxn ang="0">
                <a:pos x="connsiteX13706" y="connsiteY13706"/>
              </a:cxn>
              <a:cxn ang="0">
                <a:pos x="connsiteX13707" y="connsiteY13707"/>
              </a:cxn>
              <a:cxn ang="0">
                <a:pos x="connsiteX13708" y="connsiteY13708"/>
              </a:cxn>
              <a:cxn ang="0">
                <a:pos x="connsiteX13709" y="connsiteY13709"/>
              </a:cxn>
              <a:cxn ang="0">
                <a:pos x="connsiteX13710" y="connsiteY13710"/>
              </a:cxn>
              <a:cxn ang="0">
                <a:pos x="connsiteX13711" y="connsiteY13711"/>
              </a:cxn>
              <a:cxn ang="0">
                <a:pos x="connsiteX13712" y="connsiteY13712"/>
              </a:cxn>
              <a:cxn ang="0">
                <a:pos x="connsiteX13713" y="connsiteY13713"/>
              </a:cxn>
              <a:cxn ang="0">
                <a:pos x="connsiteX13714" y="connsiteY13714"/>
              </a:cxn>
              <a:cxn ang="0">
                <a:pos x="connsiteX13715" y="connsiteY13715"/>
              </a:cxn>
              <a:cxn ang="0">
                <a:pos x="connsiteX13716" y="connsiteY13716"/>
              </a:cxn>
              <a:cxn ang="0">
                <a:pos x="connsiteX13717" y="connsiteY13717"/>
              </a:cxn>
              <a:cxn ang="0">
                <a:pos x="connsiteX13718" y="connsiteY13718"/>
              </a:cxn>
              <a:cxn ang="0">
                <a:pos x="connsiteX13719" y="connsiteY13719"/>
              </a:cxn>
              <a:cxn ang="0">
                <a:pos x="connsiteX13720" y="connsiteY13720"/>
              </a:cxn>
              <a:cxn ang="0">
                <a:pos x="connsiteX13721" y="connsiteY13721"/>
              </a:cxn>
              <a:cxn ang="0">
                <a:pos x="connsiteX13722" y="connsiteY13722"/>
              </a:cxn>
              <a:cxn ang="0">
                <a:pos x="connsiteX13723" y="connsiteY13723"/>
              </a:cxn>
              <a:cxn ang="0">
                <a:pos x="connsiteX13724" y="connsiteY13724"/>
              </a:cxn>
              <a:cxn ang="0">
                <a:pos x="connsiteX13725" y="connsiteY13725"/>
              </a:cxn>
              <a:cxn ang="0">
                <a:pos x="connsiteX13726" y="connsiteY13726"/>
              </a:cxn>
              <a:cxn ang="0">
                <a:pos x="connsiteX13727" y="connsiteY13727"/>
              </a:cxn>
              <a:cxn ang="0">
                <a:pos x="connsiteX13728" y="connsiteY13728"/>
              </a:cxn>
              <a:cxn ang="0">
                <a:pos x="connsiteX13729" y="connsiteY13729"/>
              </a:cxn>
              <a:cxn ang="0">
                <a:pos x="connsiteX13730" y="connsiteY13730"/>
              </a:cxn>
              <a:cxn ang="0">
                <a:pos x="connsiteX13731" y="connsiteY13731"/>
              </a:cxn>
              <a:cxn ang="0">
                <a:pos x="connsiteX13732" y="connsiteY13732"/>
              </a:cxn>
              <a:cxn ang="0">
                <a:pos x="connsiteX13733" y="connsiteY13733"/>
              </a:cxn>
              <a:cxn ang="0">
                <a:pos x="connsiteX13734" y="connsiteY13734"/>
              </a:cxn>
              <a:cxn ang="0">
                <a:pos x="connsiteX13735" y="connsiteY13735"/>
              </a:cxn>
              <a:cxn ang="0">
                <a:pos x="connsiteX13736" y="connsiteY13736"/>
              </a:cxn>
              <a:cxn ang="0">
                <a:pos x="connsiteX13737" y="connsiteY13737"/>
              </a:cxn>
              <a:cxn ang="0">
                <a:pos x="connsiteX13738" y="connsiteY13738"/>
              </a:cxn>
              <a:cxn ang="0">
                <a:pos x="connsiteX13739" y="connsiteY13739"/>
              </a:cxn>
              <a:cxn ang="0">
                <a:pos x="connsiteX13740" y="connsiteY13740"/>
              </a:cxn>
              <a:cxn ang="0">
                <a:pos x="connsiteX13741" y="connsiteY13741"/>
              </a:cxn>
              <a:cxn ang="0">
                <a:pos x="connsiteX13742" y="connsiteY13742"/>
              </a:cxn>
              <a:cxn ang="0">
                <a:pos x="connsiteX13743" y="connsiteY13743"/>
              </a:cxn>
              <a:cxn ang="0">
                <a:pos x="connsiteX13744" y="connsiteY13744"/>
              </a:cxn>
              <a:cxn ang="0">
                <a:pos x="connsiteX13745" y="connsiteY13745"/>
              </a:cxn>
              <a:cxn ang="0">
                <a:pos x="connsiteX13746" y="connsiteY13746"/>
              </a:cxn>
              <a:cxn ang="0">
                <a:pos x="connsiteX13747" y="connsiteY13747"/>
              </a:cxn>
              <a:cxn ang="0">
                <a:pos x="connsiteX13748" y="connsiteY13748"/>
              </a:cxn>
              <a:cxn ang="0">
                <a:pos x="connsiteX13749" y="connsiteY13749"/>
              </a:cxn>
              <a:cxn ang="0">
                <a:pos x="connsiteX13750" y="connsiteY13750"/>
              </a:cxn>
              <a:cxn ang="0">
                <a:pos x="connsiteX13751" y="connsiteY13751"/>
              </a:cxn>
              <a:cxn ang="0">
                <a:pos x="connsiteX13752" y="connsiteY13752"/>
              </a:cxn>
              <a:cxn ang="0">
                <a:pos x="connsiteX13753" y="connsiteY13753"/>
              </a:cxn>
              <a:cxn ang="0">
                <a:pos x="connsiteX13754" y="connsiteY13754"/>
              </a:cxn>
              <a:cxn ang="0">
                <a:pos x="connsiteX13755" y="connsiteY13755"/>
              </a:cxn>
              <a:cxn ang="0">
                <a:pos x="connsiteX13756" y="connsiteY13756"/>
              </a:cxn>
              <a:cxn ang="0">
                <a:pos x="connsiteX13757" y="connsiteY13757"/>
              </a:cxn>
              <a:cxn ang="0">
                <a:pos x="connsiteX13758" y="connsiteY13758"/>
              </a:cxn>
              <a:cxn ang="0">
                <a:pos x="connsiteX13759" y="connsiteY13759"/>
              </a:cxn>
              <a:cxn ang="0">
                <a:pos x="connsiteX13760" y="connsiteY13760"/>
              </a:cxn>
              <a:cxn ang="0">
                <a:pos x="connsiteX13761" y="connsiteY13761"/>
              </a:cxn>
              <a:cxn ang="0">
                <a:pos x="connsiteX13762" y="connsiteY13762"/>
              </a:cxn>
              <a:cxn ang="0">
                <a:pos x="connsiteX13763" y="connsiteY13763"/>
              </a:cxn>
              <a:cxn ang="0">
                <a:pos x="connsiteX13764" y="connsiteY13764"/>
              </a:cxn>
              <a:cxn ang="0">
                <a:pos x="connsiteX13765" y="connsiteY13765"/>
              </a:cxn>
              <a:cxn ang="0">
                <a:pos x="connsiteX13766" y="connsiteY13766"/>
              </a:cxn>
              <a:cxn ang="0">
                <a:pos x="connsiteX13767" y="connsiteY13767"/>
              </a:cxn>
              <a:cxn ang="0">
                <a:pos x="connsiteX13768" y="connsiteY13768"/>
              </a:cxn>
              <a:cxn ang="0">
                <a:pos x="connsiteX13769" y="connsiteY13769"/>
              </a:cxn>
              <a:cxn ang="0">
                <a:pos x="connsiteX13770" y="connsiteY13770"/>
              </a:cxn>
              <a:cxn ang="0">
                <a:pos x="connsiteX13771" y="connsiteY13771"/>
              </a:cxn>
              <a:cxn ang="0">
                <a:pos x="connsiteX13772" y="connsiteY13772"/>
              </a:cxn>
              <a:cxn ang="0">
                <a:pos x="connsiteX13773" y="connsiteY13773"/>
              </a:cxn>
              <a:cxn ang="0">
                <a:pos x="connsiteX13774" y="connsiteY13774"/>
              </a:cxn>
              <a:cxn ang="0">
                <a:pos x="connsiteX13775" y="connsiteY13775"/>
              </a:cxn>
              <a:cxn ang="0">
                <a:pos x="connsiteX13776" y="connsiteY13776"/>
              </a:cxn>
              <a:cxn ang="0">
                <a:pos x="connsiteX13777" y="connsiteY13777"/>
              </a:cxn>
              <a:cxn ang="0">
                <a:pos x="connsiteX13778" y="connsiteY13778"/>
              </a:cxn>
              <a:cxn ang="0">
                <a:pos x="connsiteX13779" y="connsiteY13779"/>
              </a:cxn>
              <a:cxn ang="0">
                <a:pos x="connsiteX13780" y="connsiteY13780"/>
              </a:cxn>
              <a:cxn ang="0">
                <a:pos x="connsiteX13781" y="connsiteY13781"/>
              </a:cxn>
              <a:cxn ang="0">
                <a:pos x="connsiteX13782" y="connsiteY13782"/>
              </a:cxn>
              <a:cxn ang="0">
                <a:pos x="connsiteX13783" y="connsiteY13783"/>
              </a:cxn>
              <a:cxn ang="0">
                <a:pos x="connsiteX13784" y="connsiteY13784"/>
              </a:cxn>
              <a:cxn ang="0">
                <a:pos x="connsiteX13785" y="connsiteY13785"/>
              </a:cxn>
              <a:cxn ang="0">
                <a:pos x="connsiteX13786" y="connsiteY13786"/>
              </a:cxn>
              <a:cxn ang="0">
                <a:pos x="connsiteX13787" y="connsiteY13787"/>
              </a:cxn>
              <a:cxn ang="0">
                <a:pos x="connsiteX13788" y="connsiteY13788"/>
              </a:cxn>
              <a:cxn ang="0">
                <a:pos x="connsiteX13789" y="connsiteY13789"/>
              </a:cxn>
              <a:cxn ang="0">
                <a:pos x="connsiteX13790" y="connsiteY13790"/>
              </a:cxn>
              <a:cxn ang="0">
                <a:pos x="connsiteX13791" y="connsiteY13791"/>
              </a:cxn>
              <a:cxn ang="0">
                <a:pos x="connsiteX13792" y="connsiteY13792"/>
              </a:cxn>
              <a:cxn ang="0">
                <a:pos x="connsiteX13793" y="connsiteY13793"/>
              </a:cxn>
              <a:cxn ang="0">
                <a:pos x="connsiteX13794" y="connsiteY13794"/>
              </a:cxn>
              <a:cxn ang="0">
                <a:pos x="connsiteX13795" y="connsiteY13795"/>
              </a:cxn>
              <a:cxn ang="0">
                <a:pos x="connsiteX13796" y="connsiteY13796"/>
              </a:cxn>
              <a:cxn ang="0">
                <a:pos x="connsiteX13797" y="connsiteY13797"/>
              </a:cxn>
              <a:cxn ang="0">
                <a:pos x="connsiteX13798" y="connsiteY13798"/>
              </a:cxn>
              <a:cxn ang="0">
                <a:pos x="connsiteX13799" y="connsiteY13799"/>
              </a:cxn>
              <a:cxn ang="0">
                <a:pos x="connsiteX13800" y="connsiteY13800"/>
              </a:cxn>
              <a:cxn ang="0">
                <a:pos x="connsiteX13801" y="connsiteY13801"/>
              </a:cxn>
              <a:cxn ang="0">
                <a:pos x="connsiteX13802" y="connsiteY13802"/>
              </a:cxn>
              <a:cxn ang="0">
                <a:pos x="connsiteX13803" y="connsiteY13803"/>
              </a:cxn>
              <a:cxn ang="0">
                <a:pos x="connsiteX13804" y="connsiteY13804"/>
              </a:cxn>
              <a:cxn ang="0">
                <a:pos x="connsiteX13805" y="connsiteY13805"/>
              </a:cxn>
              <a:cxn ang="0">
                <a:pos x="connsiteX13806" y="connsiteY13806"/>
              </a:cxn>
              <a:cxn ang="0">
                <a:pos x="connsiteX13807" y="connsiteY13807"/>
              </a:cxn>
              <a:cxn ang="0">
                <a:pos x="connsiteX13808" y="connsiteY13808"/>
              </a:cxn>
              <a:cxn ang="0">
                <a:pos x="connsiteX13809" y="connsiteY13809"/>
              </a:cxn>
              <a:cxn ang="0">
                <a:pos x="connsiteX13810" y="connsiteY13810"/>
              </a:cxn>
              <a:cxn ang="0">
                <a:pos x="connsiteX13811" y="connsiteY13811"/>
              </a:cxn>
              <a:cxn ang="0">
                <a:pos x="connsiteX13812" y="connsiteY13812"/>
              </a:cxn>
              <a:cxn ang="0">
                <a:pos x="connsiteX13813" y="connsiteY13813"/>
              </a:cxn>
              <a:cxn ang="0">
                <a:pos x="connsiteX13814" y="connsiteY13814"/>
              </a:cxn>
              <a:cxn ang="0">
                <a:pos x="connsiteX13815" y="connsiteY13815"/>
              </a:cxn>
              <a:cxn ang="0">
                <a:pos x="connsiteX13816" y="connsiteY13816"/>
              </a:cxn>
              <a:cxn ang="0">
                <a:pos x="connsiteX13817" y="connsiteY13817"/>
              </a:cxn>
              <a:cxn ang="0">
                <a:pos x="connsiteX13818" y="connsiteY13818"/>
              </a:cxn>
              <a:cxn ang="0">
                <a:pos x="connsiteX13819" y="connsiteY13819"/>
              </a:cxn>
              <a:cxn ang="0">
                <a:pos x="connsiteX13820" y="connsiteY13820"/>
              </a:cxn>
              <a:cxn ang="0">
                <a:pos x="connsiteX13821" y="connsiteY13821"/>
              </a:cxn>
              <a:cxn ang="0">
                <a:pos x="connsiteX13822" y="connsiteY13822"/>
              </a:cxn>
              <a:cxn ang="0">
                <a:pos x="connsiteX13823" y="connsiteY13823"/>
              </a:cxn>
              <a:cxn ang="0">
                <a:pos x="connsiteX13824" y="connsiteY13824"/>
              </a:cxn>
              <a:cxn ang="0">
                <a:pos x="connsiteX13825" y="connsiteY13825"/>
              </a:cxn>
              <a:cxn ang="0">
                <a:pos x="connsiteX13826" y="connsiteY13826"/>
              </a:cxn>
              <a:cxn ang="0">
                <a:pos x="connsiteX13827" y="connsiteY13827"/>
              </a:cxn>
              <a:cxn ang="0">
                <a:pos x="connsiteX13828" y="connsiteY13828"/>
              </a:cxn>
              <a:cxn ang="0">
                <a:pos x="connsiteX13829" y="connsiteY13829"/>
              </a:cxn>
              <a:cxn ang="0">
                <a:pos x="connsiteX13830" y="connsiteY13830"/>
              </a:cxn>
              <a:cxn ang="0">
                <a:pos x="connsiteX13831" y="connsiteY13831"/>
              </a:cxn>
              <a:cxn ang="0">
                <a:pos x="connsiteX13832" y="connsiteY13832"/>
              </a:cxn>
              <a:cxn ang="0">
                <a:pos x="connsiteX13833" y="connsiteY13833"/>
              </a:cxn>
              <a:cxn ang="0">
                <a:pos x="connsiteX13834" y="connsiteY13834"/>
              </a:cxn>
              <a:cxn ang="0">
                <a:pos x="connsiteX13835" y="connsiteY13835"/>
              </a:cxn>
              <a:cxn ang="0">
                <a:pos x="connsiteX13836" y="connsiteY13836"/>
              </a:cxn>
              <a:cxn ang="0">
                <a:pos x="connsiteX13837" y="connsiteY13837"/>
              </a:cxn>
              <a:cxn ang="0">
                <a:pos x="connsiteX13838" y="connsiteY13838"/>
              </a:cxn>
              <a:cxn ang="0">
                <a:pos x="connsiteX13839" y="connsiteY13839"/>
              </a:cxn>
              <a:cxn ang="0">
                <a:pos x="connsiteX13840" y="connsiteY13840"/>
              </a:cxn>
              <a:cxn ang="0">
                <a:pos x="connsiteX13841" y="connsiteY13841"/>
              </a:cxn>
              <a:cxn ang="0">
                <a:pos x="connsiteX13842" y="connsiteY13842"/>
              </a:cxn>
              <a:cxn ang="0">
                <a:pos x="connsiteX13843" y="connsiteY13843"/>
              </a:cxn>
              <a:cxn ang="0">
                <a:pos x="connsiteX13844" y="connsiteY13844"/>
              </a:cxn>
              <a:cxn ang="0">
                <a:pos x="connsiteX13845" y="connsiteY13845"/>
              </a:cxn>
              <a:cxn ang="0">
                <a:pos x="connsiteX13846" y="connsiteY13846"/>
              </a:cxn>
              <a:cxn ang="0">
                <a:pos x="connsiteX13847" y="connsiteY13847"/>
              </a:cxn>
              <a:cxn ang="0">
                <a:pos x="connsiteX13848" y="connsiteY13848"/>
              </a:cxn>
              <a:cxn ang="0">
                <a:pos x="connsiteX13849" y="connsiteY13849"/>
              </a:cxn>
              <a:cxn ang="0">
                <a:pos x="connsiteX13850" y="connsiteY13850"/>
              </a:cxn>
              <a:cxn ang="0">
                <a:pos x="connsiteX13851" y="connsiteY13851"/>
              </a:cxn>
              <a:cxn ang="0">
                <a:pos x="connsiteX13852" y="connsiteY13852"/>
              </a:cxn>
              <a:cxn ang="0">
                <a:pos x="connsiteX13853" y="connsiteY13853"/>
              </a:cxn>
              <a:cxn ang="0">
                <a:pos x="connsiteX13854" y="connsiteY13854"/>
              </a:cxn>
              <a:cxn ang="0">
                <a:pos x="connsiteX13855" y="connsiteY13855"/>
              </a:cxn>
              <a:cxn ang="0">
                <a:pos x="connsiteX13856" y="connsiteY13856"/>
              </a:cxn>
              <a:cxn ang="0">
                <a:pos x="connsiteX13857" y="connsiteY13857"/>
              </a:cxn>
              <a:cxn ang="0">
                <a:pos x="connsiteX13858" y="connsiteY13858"/>
              </a:cxn>
              <a:cxn ang="0">
                <a:pos x="connsiteX13859" y="connsiteY13859"/>
              </a:cxn>
              <a:cxn ang="0">
                <a:pos x="connsiteX13860" y="connsiteY13860"/>
              </a:cxn>
              <a:cxn ang="0">
                <a:pos x="connsiteX13861" y="connsiteY13861"/>
              </a:cxn>
              <a:cxn ang="0">
                <a:pos x="connsiteX13862" y="connsiteY13862"/>
              </a:cxn>
              <a:cxn ang="0">
                <a:pos x="connsiteX13863" y="connsiteY13863"/>
              </a:cxn>
              <a:cxn ang="0">
                <a:pos x="connsiteX13864" y="connsiteY13864"/>
              </a:cxn>
              <a:cxn ang="0">
                <a:pos x="connsiteX13865" y="connsiteY13865"/>
              </a:cxn>
              <a:cxn ang="0">
                <a:pos x="connsiteX13866" y="connsiteY13866"/>
              </a:cxn>
              <a:cxn ang="0">
                <a:pos x="connsiteX13867" y="connsiteY13867"/>
              </a:cxn>
              <a:cxn ang="0">
                <a:pos x="connsiteX13868" y="connsiteY13868"/>
              </a:cxn>
              <a:cxn ang="0">
                <a:pos x="connsiteX13869" y="connsiteY13869"/>
              </a:cxn>
              <a:cxn ang="0">
                <a:pos x="connsiteX13870" y="connsiteY13870"/>
              </a:cxn>
              <a:cxn ang="0">
                <a:pos x="connsiteX13871" y="connsiteY13871"/>
              </a:cxn>
              <a:cxn ang="0">
                <a:pos x="connsiteX13872" y="connsiteY13872"/>
              </a:cxn>
              <a:cxn ang="0">
                <a:pos x="connsiteX13873" y="connsiteY13873"/>
              </a:cxn>
              <a:cxn ang="0">
                <a:pos x="connsiteX13874" y="connsiteY13874"/>
              </a:cxn>
              <a:cxn ang="0">
                <a:pos x="connsiteX13875" y="connsiteY13875"/>
              </a:cxn>
              <a:cxn ang="0">
                <a:pos x="connsiteX13876" y="connsiteY13876"/>
              </a:cxn>
              <a:cxn ang="0">
                <a:pos x="connsiteX13877" y="connsiteY13877"/>
              </a:cxn>
              <a:cxn ang="0">
                <a:pos x="connsiteX13878" y="connsiteY13878"/>
              </a:cxn>
              <a:cxn ang="0">
                <a:pos x="connsiteX13879" y="connsiteY13879"/>
              </a:cxn>
              <a:cxn ang="0">
                <a:pos x="connsiteX13880" y="connsiteY13880"/>
              </a:cxn>
              <a:cxn ang="0">
                <a:pos x="connsiteX13881" y="connsiteY13881"/>
              </a:cxn>
              <a:cxn ang="0">
                <a:pos x="connsiteX13882" y="connsiteY13882"/>
              </a:cxn>
              <a:cxn ang="0">
                <a:pos x="connsiteX13883" y="connsiteY13883"/>
              </a:cxn>
              <a:cxn ang="0">
                <a:pos x="connsiteX13884" y="connsiteY13884"/>
              </a:cxn>
              <a:cxn ang="0">
                <a:pos x="connsiteX13885" y="connsiteY13885"/>
              </a:cxn>
              <a:cxn ang="0">
                <a:pos x="connsiteX13886" y="connsiteY13886"/>
              </a:cxn>
              <a:cxn ang="0">
                <a:pos x="connsiteX13887" y="connsiteY13887"/>
              </a:cxn>
              <a:cxn ang="0">
                <a:pos x="connsiteX13888" y="connsiteY13888"/>
              </a:cxn>
              <a:cxn ang="0">
                <a:pos x="connsiteX13889" y="connsiteY13889"/>
              </a:cxn>
              <a:cxn ang="0">
                <a:pos x="connsiteX13890" y="connsiteY13890"/>
              </a:cxn>
              <a:cxn ang="0">
                <a:pos x="connsiteX13891" y="connsiteY13891"/>
              </a:cxn>
              <a:cxn ang="0">
                <a:pos x="connsiteX13892" y="connsiteY13892"/>
              </a:cxn>
              <a:cxn ang="0">
                <a:pos x="connsiteX13893" y="connsiteY13893"/>
              </a:cxn>
              <a:cxn ang="0">
                <a:pos x="connsiteX13894" y="connsiteY13894"/>
              </a:cxn>
              <a:cxn ang="0">
                <a:pos x="connsiteX13895" y="connsiteY13895"/>
              </a:cxn>
              <a:cxn ang="0">
                <a:pos x="connsiteX13896" y="connsiteY13896"/>
              </a:cxn>
              <a:cxn ang="0">
                <a:pos x="connsiteX13897" y="connsiteY13897"/>
              </a:cxn>
              <a:cxn ang="0">
                <a:pos x="connsiteX13898" y="connsiteY13898"/>
              </a:cxn>
              <a:cxn ang="0">
                <a:pos x="connsiteX13899" y="connsiteY13899"/>
              </a:cxn>
              <a:cxn ang="0">
                <a:pos x="connsiteX13900" y="connsiteY13900"/>
              </a:cxn>
              <a:cxn ang="0">
                <a:pos x="connsiteX13901" y="connsiteY13901"/>
              </a:cxn>
              <a:cxn ang="0">
                <a:pos x="connsiteX13902" y="connsiteY13902"/>
              </a:cxn>
              <a:cxn ang="0">
                <a:pos x="connsiteX13903" y="connsiteY13903"/>
              </a:cxn>
              <a:cxn ang="0">
                <a:pos x="connsiteX13904" y="connsiteY13904"/>
              </a:cxn>
              <a:cxn ang="0">
                <a:pos x="connsiteX13905" y="connsiteY13905"/>
              </a:cxn>
              <a:cxn ang="0">
                <a:pos x="connsiteX13906" y="connsiteY13906"/>
              </a:cxn>
              <a:cxn ang="0">
                <a:pos x="connsiteX13907" y="connsiteY13907"/>
              </a:cxn>
              <a:cxn ang="0">
                <a:pos x="connsiteX13908" y="connsiteY13908"/>
              </a:cxn>
              <a:cxn ang="0">
                <a:pos x="connsiteX13909" y="connsiteY13909"/>
              </a:cxn>
              <a:cxn ang="0">
                <a:pos x="connsiteX13910" y="connsiteY13910"/>
              </a:cxn>
              <a:cxn ang="0">
                <a:pos x="connsiteX13911" y="connsiteY13911"/>
              </a:cxn>
              <a:cxn ang="0">
                <a:pos x="connsiteX13912" y="connsiteY13912"/>
              </a:cxn>
              <a:cxn ang="0">
                <a:pos x="connsiteX13913" y="connsiteY13913"/>
              </a:cxn>
              <a:cxn ang="0">
                <a:pos x="connsiteX13914" y="connsiteY13914"/>
              </a:cxn>
              <a:cxn ang="0">
                <a:pos x="connsiteX13915" y="connsiteY13915"/>
              </a:cxn>
              <a:cxn ang="0">
                <a:pos x="connsiteX13916" y="connsiteY13916"/>
              </a:cxn>
              <a:cxn ang="0">
                <a:pos x="connsiteX13917" y="connsiteY13917"/>
              </a:cxn>
              <a:cxn ang="0">
                <a:pos x="connsiteX13918" y="connsiteY13918"/>
              </a:cxn>
              <a:cxn ang="0">
                <a:pos x="connsiteX13919" y="connsiteY13919"/>
              </a:cxn>
              <a:cxn ang="0">
                <a:pos x="connsiteX13920" y="connsiteY13920"/>
              </a:cxn>
              <a:cxn ang="0">
                <a:pos x="connsiteX13921" y="connsiteY13921"/>
              </a:cxn>
              <a:cxn ang="0">
                <a:pos x="connsiteX13922" y="connsiteY13922"/>
              </a:cxn>
              <a:cxn ang="0">
                <a:pos x="connsiteX13923" y="connsiteY13923"/>
              </a:cxn>
              <a:cxn ang="0">
                <a:pos x="connsiteX13924" y="connsiteY13924"/>
              </a:cxn>
              <a:cxn ang="0">
                <a:pos x="connsiteX13925" y="connsiteY13925"/>
              </a:cxn>
              <a:cxn ang="0">
                <a:pos x="connsiteX13926" y="connsiteY13926"/>
              </a:cxn>
              <a:cxn ang="0">
                <a:pos x="connsiteX13927" y="connsiteY13927"/>
              </a:cxn>
              <a:cxn ang="0">
                <a:pos x="connsiteX13928" y="connsiteY13928"/>
              </a:cxn>
              <a:cxn ang="0">
                <a:pos x="connsiteX13929" y="connsiteY13929"/>
              </a:cxn>
              <a:cxn ang="0">
                <a:pos x="connsiteX13930" y="connsiteY13930"/>
              </a:cxn>
              <a:cxn ang="0">
                <a:pos x="connsiteX13931" y="connsiteY13931"/>
              </a:cxn>
              <a:cxn ang="0">
                <a:pos x="connsiteX13932" y="connsiteY13932"/>
              </a:cxn>
              <a:cxn ang="0">
                <a:pos x="connsiteX13933" y="connsiteY13933"/>
              </a:cxn>
              <a:cxn ang="0">
                <a:pos x="connsiteX13934" y="connsiteY13934"/>
              </a:cxn>
              <a:cxn ang="0">
                <a:pos x="connsiteX13935" y="connsiteY13935"/>
              </a:cxn>
              <a:cxn ang="0">
                <a:pos x="connsiteX13936" y="connsiteY13936"/>
              </a:cxn>
              <a:cxn ang="0">
                <a:pos x="connsiteX13937" y="connsiteY13937"/>
              </a:cxn>
              <a:cxn ang="0">
                <a:pos x="connsiteX13938" y="connsiteY13938"/>
              </a:cxn>
              <a:cxn ang="0">
                <a:pos x="connsiteX13939" y="connsiteY13939"/>
              </a:cxn>
              <a:cxn ang="0">
                <a:pos x="connsiteX13940" y="connsiteY13940"/>
              </a:cxn>
              <a:cxn ang="0">
                <a:pos x="connsiteX13941" y="connsiteY13941"/>
              </a:cxn>
              <a:cxn ang="0">
                <a:pos x="connsiteX13942" y="connsiteY13942"/>
              </a:cxn>
              <a:cxn ang="0">
                <a:pos x="connsiteX13943" y="connsiteY13943"/>
              </a:cxn>
              <a:cxn ang="0">
                <a:pos x="connsiteX13944" y="connsiteY13944"/>
              </a:cxn>
              <a:cxn ang="0">
                <a:pos x="connsiteX13945" y="connsiteY13945"/>
              </a:cxn>
              <a:cxn ang="0">
                <a:pos x="connsiteX13946" y="connsiteY13946"/>
              </a:cxn>
              <a:cxn ang="0">
                <a:pos x="connsiteX13947" y="connsiteY13947"/>
              </a:cxn>
              <a:cxn ang="0">
                <a:pos x="connsiteX13948" y="connsiteY13948"/>
              </a:cxn>
              <a:cxn ang="0">
                <a:pos x="connsiteX13949" y="connsiteY13949"/>
              </a:cxn>
              <a:cxn ang="0">
                <a:pos x="connsiteX13950" y="connsiteY13950"/>
              </a:cxn>
              <a:cxn ang="0">
                <a:pos x="connsiteX13951" y="connsiteY13951"/>
              </a:cxn>
              <a:cxn ang="0">
                <a:pos x="connsiteX13952" y="connsiteY13952"/>
              </a:cxn>
              <a:cxn ang="0">
                <a:pos x="connsiteX13953" y="connsiteY13953"/>
              </a:cxn>
              <a:cxn ang="0">
                <a:pos x="connsiteX13954" y="connsiteY13954"/>
              </a:cxn>
              <a:cxn ang="0">
                <a:pos x="connsiteX13955" y="connsiteY13955"/>
              </a:cxn>
              <a:cxn ang="0">
                <a:pos x="connsiteX13956" y="connsiteY13956"/>
              </a:cxn>
              <a:cxn ang="0">
                <a:pos x="connsiteX13957" y="connsiteY13957"/>
              </a:cxn>
              <a:cxn ang="0">
                <a:pos x="connsiteX13958" y="connsiteY13958"/>
              </a:cxn>
              <a:cxn ang="0">
                <a:pos x="connsiteX13959" y="connsiteY13959"/>
              </a:cxn>
              <a:cxn ang="0">
                <a:pos x="connsiteX13960" y="connsiteY13960"/>
              </a:cxn>
              <a:cxn ang="0">
                <a:pos x="connsiteX13961" y="connsiteY13961"/>
              </a:cxn>
              <a:cxn ang="0">
                <a:pos x="connsiteX13962" y="connsiteY13962"/>
              </a:cxn>
              <a:cxn ang="0">
                <a:pos x="connsiteX13963" y="connsiteY13963"/>
              </a:cxn>
              <a:cxn ang="0">
                <a:pos x="connsiteX13964" y="connsiteY13964"/>
              </a:cxn>
              <a:cxn ang="0">
                <a:pos x="connsiteX13965" y="connsiteY13965"/>
              </a:cxn>
              <a:cxn ang="0">
                <a:pos x="connsiteX13966" y="connsiteY13966"/>
              </a:cxn>
              <a:cxn ang="0">
                <a:pos x="connsiteX13967" y="connsiteY13967"/>
              </a:cxn>
              <a:cxn ang="0">
                <a:pos x="connsiteX13968" y="connsiteY13968"/>
              </a:cxn>
              <a:cxn ang="0">
                <a:pos x="connsiteX13969" y="connsiteY13969"/>
              </a:cxn>
              <a:cxn ang="0">
                <a:pos x="connsiteX13970" y="connsiteY13970"/>
              </a:cxn>
              <a:cxn ang="0">
                <a:pos x="connsiteX13971" y="connsiteY13971"/>
              </a:cxn>
              <a:cxn ang="0">
                <a:pos x="connsiteX13972" y="connsiteY13972"/>
              </a:cxn>
              <a:cxn ang="0">
                <a:pos x="connsiteX13973" y="connsiteY13973"/>
              </a:cxn>
              <a:cxn ang="0">
                <a:pos x="connsiteX13974" y="connsiteY13974"/>
              </a:cxn>
              <a:cxn ang="0">
                <a:pos x="connsiteX13975" y="connsiteY13975"/>
              </a:cxn>
              <a:cxn ang="0">
                <a:pos x="connsiteX13976" y="connsiteY13976"/>
              </a:cxn>
              <a:cxn ang="0">
                <a:pos x="connsiteX13977" y="connsiteY13977"/>
              </a:cxn>
              <a:cxn ang="0">
                <a:pos x="connsiteX13978" y="connsiteY13978"/>
              </a:cxn>
              <a:cxn ang="0">
                <a:pos x="connsiteX13979" y="connsiteY13979"/>
              </a:cxn>
              <a:cxn ang="0">
                <a:pos x="connsiteX13980" y="connsiteY13980"/>
              </a:cxn>
              <a:cxn ang="0">
                <a:pos x="connsiteX13981" y="connsiteY13981"/>
              </a:cxn>
              <a:cxn ang="0">
                <a:pos x="connsiteX13982" y="connsiteY13982"/>
              </a:cxn>
              <a:cxn ang="0">
                <a:pos x="connsiteX13983" y="connsiteY13983"/>
              </a:cxn>
              <a:cxn ang="0">
                <a:pos x="connsiteX13984" y="connsiteY13984"/>
              </a:cxn>
              <a:cxn ang="0">
                <a:pos x="connsiteX13985" y="connsiteY13985"/>
              </a:cxn>
              <a:cxn ang="0">
                <a:pos x="connsiteX13986" y="connsiteY13986"/>
              </a:cxn>
              <a:cxn ang="0">
                <a:pos x="connsiteX13987" y="connsiteY13987"/>
              </a:cxn>
              <a:cxn ang="0">
                <a:pos x="connsiteX13988" y="connsiteY13988"/>
              </a:cxn>
              <a:cxn ang="0">
                <a:pos x="connsiteX13989" y="connsiteY13989"/>
              </a:cxn>
              <a:cxn ang="0">
                <a:pos x="connsiteX13990" y="connsiteY13990"/>
              </a:cxn>
              <a:cxn ang="0">
                <a:pos x="connsiteX13991" y="connsiteY13991"/>
              </a:cxn>
              <a:cxn ang="0">
                <a:pos x="connsiteX13992" y="connsiteY13992"/>
              </a:cxn>
              <a:cxn ang="0">
                <a:pos x="connsiteX13993" y="connsiteY13993"/>
              </a:cxn>
              <a:cxn ang="0">
                <a:pos x="connsiteX13994" y="connsiteY13994"/>
              </a:cxn>
              <a:cxn ang="0">
                <a:pos x="connsiteX13995" y="connsiteY13995"/>
              </a:cxn>
              <a:cxn ang="0">
                <a:pos x="connsiteX13996" y="connsiteY13996"/>
              </a:cxn>
              <a:cxn ang="0">
                <a:pos x="connsiteX13997" y="connsiteY13997"/>
              </a:cxn>
              <a:cxn ang="0">
                <a:pos x="connsiteX13998" y="connsiteY13998"/>
              </a:cxn>
              <a:cxn ang="0">
                <a:pos x="connsiteX13999" y="connsiteY13999"/>
              </a:cxn>
              <a:cxn ang="0">
                <a:pos x="connsiteX14000" y="connsiteY14000"/>
              </a:cxn>
              <a:cxn ang="0">
                <a:pos x="connsiteX14001" y="connsiteY14001"/>
              </a:cxn>
              <a:cxn ang="0">
                <a:pos x="connsiteX14002" y="connsiteY14002"/>
              </a:cxn>
              <a:cxn ang="0">
                <a:pos x="connsiteX14003" y="connsiteY14003"/>
              </a:cxn>
              <a:cxn ang="0">
                <a:pos x="connsiteX14004" y="connsiteY14004"/>
              </a:cxn>
              <a:cxn ang="0">
                <a:pos x="connsiteX14005" y="connsiteY14005"/>
              </a:cxn>
              <a:cxn ang="0">
                <a:pos x="connsiteX14006" y="connsiteY14006"/>
              </a:cxn>
              <a:cxn ang="0">
                <a:pos x="connsiteX14007" y="connsiteY14007"/>
              </a:cxn>
              <a:cxn ang="0">
                <a:pos x="connsiteX14008" y="connsiteY14008"/>
              </a:cxn>
              <a:cxn ang="0">
                <a:pos x="connsiteX14009" y="connsiteY14009"/>
              </a:cxn>
              <a:cxn ang="0">
                <a:pos x="connsiteX14010" y="connsiteY14010"/>
              </a:cxn>
              <a:cxn ang="0">
                <a:pos x="connsiteX14011" y="connsiteY14011"/>
              </a:cxn>
              <a:cxn ang="0">
                <a:pos x="connsiteX14012" y="connsiteY14012"/>
              </a:cxn>
              <a:cxn ang="0">
                <a:pos x="connsiteX14013" y="connsiteY14013"/>
              </a:cxn>
              <a:cxn ang="0">
                <a:pos x="connsiteX14014" y="connsiteY14014"/>
              </a:cxn>
              <a:cxn ang="0">
                <a:pos x="connsiteX14015" y="connsiteY14015"/>
              </a:cxn>
              <a:cxn ang="0">
                <a:pos x="connsiteX14016" y="connsiteY14016"/>
              </a:cxn>
              <a:cxn ang="0">
                <a:pos x="connsiteX14017" y="connsiteY14017"/>
              </a:cxn>
              <a:cxn ang="0">
                <a:pos x="connsiteX14018" y="connsiteY14018"/>
              </a:cxn>
              <a:cxn ang="0">
                <a:pos x="connsiteX14019" y="connsiteY14019"/>
              </a:cxn>
              <a:cxn ang="0">
                <a:pos x="connsiteX14020" y="connsiteY14020"/>
              </a:cxn>
              <a:cxn ang="0">
                <a:pos x="connsiteX14021" y="connsiteY14021"/>
              </a:cxn>
              <a:cxn ang="0">
                <a:pos x="connsiteX14022" y="connsiteY14022"/>
              </a:cxn>
              <a:cxn ang="0">
                <a:pos x="connsiteX14023" y="connsiteY14023"/>
              </a:cxn>
              <a:cxn ang="0">
                <a:pos x="connsiteX14024" y="connsiteY14024"/>
              </a:cxn>
              <a:cxn ang="0">
                <a:pos x="connsiteX14025" y="connsiteY14025"/>
              </a:cxn>
              <a:cxn ang="0">
                <a:pos x="connsiteX14026" y="connsiteY14026"/>
              </a:cxn>
              <a:cxn ang="0">
                <a:pos x="connsiteX14027" y="connsiteY14027"/>
              </a:cxn>
              <a:cxn ang="0">
                <a:pos x="connsiteX14028" y="connsiteY14028"/>
              </a:cxn>
              <a:cxn ang="0">
                <a:pos x="connsiteX14029" y="connsiteY14029"/>
              </a:cxn>
              <a:cxn ang="0">
                <a:pos x="connsiteX14030" y="connsiteY14030"/>
              </a:cxn>
              <a:cxn ang="0">
                <a:pos x="connsiteX14031" y="connsiteY14031"/>
              </a:cxn>
              <a:cxn ang="0">
                <a:pos x="connsiteX14032" y="connsiteY14032"/>
              </a:cxn>
              <a:cxn ang="0">
                <a:pos x="connsiteX14033" y="connsiteY14033"/>
              </a:cxn>
              <a:cxn ang="0">
                <a:pos x="connsiteX14034" y="connsiteY14034"/>
              </a:cxn>
              <a:cxn ang="0">
                <a:pos x="connsiteX14035" y="connsiteY14035"/>
              </a:cxn>
              <a:cxn ang="0">
                <a:pos x="connsiteX14036" y="connsiteY14036"/>
              </a:cxn>
              <a:cxn ang="0">
                <a:pos x="connsiteX14037" y="connsiteY14037"/>
              </a:cxn>
              <a:cxn ang="0">
                <a:pos x="connsiteX14038" y="connsiteY14038"/>
              </a:cxn>
              <a:cxn ang="0">
                <a:pos x="connsiteX14039" y="connsiteY14039"/>
              </a:cxn>
              <a:cxn ang="0">
                <a:pos x="connsiteX14040" y="connsiteY14040"/>
              </a:cxn>
              <a:cxn ang="0">
                <a:pos x="connsiteX14041" y="connsiteY14041"/>
              </a:cxn>
              <a:cxn ang="0">
                <a:pos x="connsiteX14042" y="connsiteY14042"/>
              </a:cxn>
              <a:cxn ang="0">
                <a:pos x="connsiteX14043" y="connsiteY14043"/>
              </a:cxn>
              <a:cxn ang="0">
                <a:pos x="connsiteX14044" y="connsiteY14044"/>
              </a:cxn>
              <a:cxn ang="0">
                <a:pos x="connsiteX14045" y="connsiteY14045"/>
              </a:cxn>
              <a:cxn ang="0">
                <a:pos x="connsiteX14046" y="connsiteY14046"/>
              </a:cxn>
              <a:cxn ang="0">
                <a:pos x="connsiteX14047" y="connsiteY14047"/>
              </a:cxn>
              <a:cxn ang="0">
                <a:pos x="connsiteX14048" y="connsiteY14048"/>
              </a:cxn>
              <a:cxn ang="0">
                <a:pos x="connsiteX14049" y="connsiteY14049"/>
              </a:cxn>
              <a:cxn ang="0">
                <a:pos x="connsiteX14050" y="connsiteY14050"/>
              </a:cxn>
              <a:cxn ang="0">
                <a:pos x="connsiteX14051" y="connsiteY14051"/>
              </a:cxn>
              <a:cxn ang="0">
                <a:pos x="connsiteX14052" y="connsiteY14052"/>
              </a:cxn>
              <a:cxn ang="0">
                <a:pos x="connsiteX14053" y="connsiteY14053"/>
              </a:cxn>
              <a:cxn ang="0">
                <a:pos x="connsiteX14054" y="connsiteY14054"/>
              </a:cxn>
              <a:cxn ang="0">
                <a:pos x="connsiteX14055" y="connsiteY14055"/>
              </a:cxn>
              <a:cxn ang="0">
                <a:pos x="connsiteX14056" y="connsiteY14056"/>
              </a:cxn>
              <a:cxn ang="0">
                <a:pos x="connsiteX14057" y="connsiteY14057"/>
              </a:cxn>
              <a:cxn ang="0">
                <a:pos x="connsiteX14058" y="connsiteY14058"/>
              </a:cxn>
              <a:cxn ang="0">
                <a:pos x="connsiteX14059" y="connsiteY14059"/>
              </a:cxn>
              <a:cxn ang="0">
                <a:pos x="connsiteX14060" y="connsiteY14060"/>
              </a:cxn>
              <a:cxn ang="0">
                <a:pos x="connsiteX14061" y="connsiteY14061"/>
              </a:cxn>
              <a:cxn ang="0">
                <a:pos x="connsiteX14062" y="connsiteY14062"/>
              </a:cxn>
              <a:cxn ang="0">
                <a:pos x="connsiteX14063" y="connsiteY14063"/>
              </a:cxn>
              <a:cxn ang="0">
                <a:pos x="connsiteX14064" y="connsiteY14064"/>
              </a:cxn>
              <a:cxn ang="0">
                <a:pos x="connsiteX14065" y="connsiteY14065"/>
              </a:cxn>
              <a:cxn ang="0">
                <a:pos x="connsiteX14066" y="connsiteY14066"/>
              </a:cxn>
              <a:cxn ang="0">
                <a:pos x="connsiteX14067" y="connsiteY14067"/>
              </a:cxn>
              <a:cxn ang="0">
                <a:pos x="connsiteX14068" y="connsiteY14068"/>
              </a:cxn>
              <a:cxn ang="0">
                <a:pos x="connsiteX14069" y="connsiteY14069"/>
              </a:cxn>
              <a:cxn ang="0">
                <a:pos x="connsiteX14070" y="connsiteY14070"/>
              </a:cxn>
              <a:cxn ang="0">
                <a:pos x="connsiteX14071" y="connsiteY14071"/>
              </a:cxn>
              <a:cxn ang="0">
                <a:pos x="connsiteX14072" y="connsiteY14072"/>
              </a:cxn>
              <a:cxn ang="0">
                <a:pos x="connsiteX14073" y="connsiteY14073"/>
              </a:cxn>
              <a:cxn ang="0">
                <a:pos x="connsiteX14074" y="connsiteY14074"/>
              </a:cxn>
              <a:cxn ang="0">
                <a:pos x="connsiteX14075" y="connsiteY14075"/>
              </a:cxn>
              <a:cxn ang="0">
                <a:pos x="connsiteX14076" y="connsiteY14076"/>
              </a:cxn>
              <a:cxn ang="0">
                <a:pos x="connsiteX14077" y="connsiteY14077"/>
              </a:cxn>
              <a:cxn ang="0">
                <a:pos x="connsiteX14078" y="connsiteY14078"/>
              </a:cxn>
              <a:cxn ang="0">
                <a:pos x="connsiteX14079" y="connsiteY14079"/>
              </a:cxn>
              <a:cxn ang="0">
                <a:pos x="connsiteX14080" y="connsiteY14080"/>
              </a:cxn>
              <a:cxn ang="0">
                <a:pos x="connsiteX14081" y="connsiteY14081"/>
              </a:cxn>
              <a:cxn ang="0">
                <a:pos x="connsiteX14082" y="connsiteY14082"/>
              </a:cxn>
              <a:cxn ang="0">
                <a:pos x="connsiteX14083" y="connsiteY14083"/>
              </a:cxn>
              <a:cxn ang="0">
                <a:pos x="connsiteX14084" y="connsiteY14084"/>
              </a:cxn>
              <a:cxn ang="0">
                <a:pos x="connsiteX14085" y="connsiteY14085"/>
              </a:cxn>
              <a:cxn ang="0">
                <a:pos x="connsiteX14086" y="connsiteY14086"/>
              </a:cxn>
              <a:cxn ang="0">
                <a:pos x="connsiteX14087" y="connsiteY14087"/>
              </a:cxn>
              <a:cxn ang="0">
                <a:pos x="connsiteX14088" y="connsiteY14088"/>
              </a:cxn>
              <a:cxn ang="0">
                <a:pos x="connsiteX14089" y="connsiteY14089"/>
              </a:cxn>
              <a:cxn ang="0">
                <a:pos x="connsiteX14090" y="connsiteY14090"/>
              </a:cxn>
              <a:cxn ang="0">
                <a:pos x="connsiteX14091" y="connsiteY14091"/>
              </a:cxn>
              <a:cxn ang="0">
                <a:pos x="connsiteX14092" y="connsiteY14092"/>
              </a:cxn>
              <a:cxn ang="0">
                <a:pos x="connsiteX14093" y="connsiteY14093"/>
              </a:cxn>
              <a:cxn ang="0">
                <a:pos x="connsiteX14094" y="connsiteY14094"/>
              </a:cxn>
              <a:cxn ang="0">
                <a:pos x="connsiteX14095" y="connsiteY14095"/>
              </a:cxn>
              <a:cxn ang="0">
                <a:pos x="connsiteX14096" y="connsiteY14096"/>
              </a:cxn>
              <a:cxn ang="0">
                <a:pos x="connsiteX14097" y="connsiteY14097"/>
              </a:cxn>
              <a:cxn ang="0">
                <a:pos x="connsiteX14098" y="connsiteY14098"/>
              </a:cxn>
              <a:cxn ang="0">
                <a:pos x="connsiteX14099" y="connsiteY14099"/>
              </a:cxn>
              <a:cxn ang="0">
                <a:pos x="connsiteX14100" y="connsiteY14100"/>
              </a:cxn>
              <a:cxn ang="0">
                <a:pos x="connsiteX14101" y="connsiteY14101"/>
              </a:cxn>
              <a:cxn ang="0">
                <a:pos x="connsiteX14102" y="connsiteY14102"/>
              </a:cxn>
              <a:cxn ang="0">
                <a:pos x="connsiteX14103" y="connsiteY14103"/>
              </a:cxn>
              <a:cxn ang="0">
                <a:pos x="connsiteX14104" y="connsiteY14104"/>
              </a:cxn>
              <a:cxn ang="0">
                <a:pos x="connsiteX14105" y="connsiteY14105"/>
              </a:cxn>
              <a:cxn ang="0">
                <a:pos x="connsiteX14106" y="connsiteY14106"/>
              </a:cxn>
              <a:cxn ang="0">
                <a:pos x="connsiteX14107" y="connsiteY14107"/>
              </a:cxn>
              <a:cxn ang="0">
                <a:pos x="connsiteX14108" y="connsiteY14108"/>
              </a:cxn>
              <a:cxn ang="0">
                <a:pos x="connsiteX14109" y="connsiteY14109"/>
              </a:cxn>
              <a:cxn ang="0">
                <a:pos x="connsiteX14110" y="connsiteY14110"/>
              </a:cxn>
              <a:cxn ang="0">
                <a:pos x="connsiteX14111" y="connsiteY14111"/>
              </a:cxn>
              <a:cxn ang="0">
                <a:pos x="connsiteX14112" y="connsiteY14112"/>
              </a:cxn>
              <a:cxn ang="0">
                <a:pos x="connsiteX14113" y="connsiteY14113"/>
              </a:cxn>
              <a:cxn ang="0">
                <a:pos x="connsiteX14114" y="connsiteY14114"/>
              </a:cxn>
              <a:cxn ang="0">
                <a:pos x="connsiteX14115" y="connsiteY14115"/>
              </a:cxn>
              <a:cxn ang="0">
                <a:pos x="connsiteX14116" y="connsiteY14116"/>
              </a:cxn>
              <a:cxn ang="0">
                <a:pos x="connsiteX14117" y="connsiteY14117"/>
              </a:cxn>
              <a:cxn ang="0">
                <a:pos x="connsiteX14118" y="connsiteY14118"/>
              </a:cxn>
              <a:cxn ang="0">
                <a:pos x="connsiteX14119" y="connsiteY14119"/>
              </a:cxn>
              <a:cxn ang="0">
                <a:pos x="connsiteX14120" y="connsiteY14120"/>
              </a:cxn>
              <a:cxn ang="0">
                <a:pos x="connsiteX14121" y="connsiteY14121"/>
              </a:cxn>
              <a:cxn ang="0">
                <a:pos x="connsiteX14122" y="connsiteY14122"/>
              </a:cxn>
              <a:cxn ang="0">
                <a:pos x="connsiteX14123" y="connsiteY14123"/>
              </a:cxn>
              <a:cxn ang="0">
                <a:pos x="connsiteX14124" y="connsiteY14124"/>
              </a:cxn>
              <a:cxn ang="0">
                <a:pos x="connsiteX14125" y="connsiteY14125"/>
              </a:cxn>
              <a:cxn ang="0">
                <a:pos x="connsiteX14126" y="connsiteY14126"/>
              </a:cxn>
              <a:cxn ang="0">
                <a:pos x="connsiteX14127" y="connsiteY14127"/>
              </a:cxn>
              <a:cxn ang="0">
                <a:pos x="connsiteX14128" y="connsiteY14128"/>
              </a:cxn>
              <a:cxn ang="0">
                <a:pos x="connsiteX14129" y="connsiteY14129"/>
              </a:cxn>
              <a:cxn ang="0">
                <a:pos x="connsiteX14130" y="connsiteY14130"/>
              </a:cxn>
              <a:cxn ang="0">
                <a:pos x="connsiteX14131" y="connsiteY14131"/>
              </a:cxn>
              <a:cxn ang="0">
                <a:pos x="connsiteX14132" y="connsiteY14132"/>
              </a:cxn>
              <a:cxn ang="0">
                <a:pos x="connsiteX14133" y="connsiteY14133"/>
              </a:cxn>
              <a:cxn ang="0">
                <a:pos x="connsiteX14134" y="connsiteY14134"/>
              </a:cxn>
              <a:cxn ang="0">
                <a:pos x="connsiteX14135" y="connsiteY14135"/>
              </a:cxn>
              <a:cxn ang="0">
                <a:pos x="connsiteX14136" y="connsiteY14136"/>
              </a:cxn>
              <a:cxn ang="0">
                <a:pos x="connsiteX14137" y="connsiteY14137"/>
              </a:cxn>
              <a:cxn ang="0">
                <a:pos x="connsiteX14138" y="connsiteY14138"/>
              </a:cxn>
              <a:cxn ang="0">
                <a:pos x="connsiteX14139" y="connsiteY14139"/>
              </a:cxn>
              <a:cxn ang="0">
                <a:pos x="connsiteX14140" y="connsiteY14140"/>
              </a:cxn>
              <a:cxn ang="0">
                <a:pos x="connsiteX14141" y="connsiteY14141"/>
              </a:cxn>
              <a:cxn ang="0">
                <a:pos x="connsiteX14142" y="connsiteY14142"/>
              </a:cxn>
              <a:cxn ang="0">
                <a:pos x="connsiteX14143" y="connsiteY14143"/>
              </a:cxn>
              <a:cxn ang="0">
                <a:pos x="connsiteX14144" y="connsiteY14144"/>
              </a:cxn>
              <a:cxn ang="0">
                <a:pos x="connsiteX14145" y="connsiteY14145"/>
              </a:cxn>
              <a:cxn ang="0">
                <a:pos x="connsiteX14146" y="connsiteY14146"/>
              </a:cxn>
              <a:cxn ang="0">
                <a:pos x="connsiteX14147" y="connsiteY14147"/>
              </a:cxn>
              <a:cxn ang="0">
                <a:pos x="connsiteX14148" y="connsiteY14148"/>
              </a:cxn>
              <a:cxn ang="0">
                <a:pos x="connsiteX14149" y="connsiteY14149"/>
              </a:cxn>
              <a:cxn ang="0">
                <a:pos x="connsiteX14150" y="connsiteY14150"/>
              </a:cxn>
              <a:cxn ang="0">
                <a:pos x="connsiteX14151" y="connsiteY14151"/>
              </a:cxn>
              <a:cxn ang="0">
                <a:pos x="connsiteX14152" y="connsiteY14152"/>
              </a:cxn>
              <a:cxn ang="0">
                <a:pos x="connsiteX14153" y="connsiteY14153"/>
              </a:cxn>
              <a:cxn ang="0">
                <a:pos x="connsiteX14154" y="connsiteY14154"/>
              </a:cxn>
              <a:cxn ang="0">
                <a:pos x="connsiteX14155" y="connsiteY14155"/>
              </a:cxn>
              <a:cxn ang="0">
                <a:pos x="connsiteX14156" y="connsiteY14156"/>
              </a:cxn>
              <a:cxn ang="0">
                <a:pos x="connsiteX14157" y="connsiteY14157"/>
              </a:cxn>
              <a:cxn ang="0">
                <a:pos x="connsiteX14158" y="connsiteY14158"/>
              </a:cxn>
              <a:cxn ang="0">
                <a:pos x="connsiteX14159" y="connsiteY14159"/>
              </a:cxn>
              <a:cxn ang="0">
                <a:pos x="connsiteX14160" y="connsiteY14160"/>
              </a:cxn>
              <a:cxn ang="0">
                <a:pos x="connsiteX14161" y="connsiteY14161"/>
              </a:cxn>
              <a:cxn ang="0">
                <a:pos x="connsiteX14162" y="connsiteY14162"/>
              </a:cxn>
              <a:cxn ang="0">
                <a:pos x="connsiteX14163" y="connsiteY14163"/>
              </a:cxn>
              <a:cxn ang="0">
                <a:pos x="connsiteX14164" y="connsiteY14164"/>
              </a:cxn>
              <a:cxn ang="0">
                <a:pos x="connsiteX14165" y="connsiteY14165"/>
              </a:cxn>
              <a:cxn ang="0">
                <a:pos x="connsiteX14166" y="connsiteY14166"/>
              </a:cxn>
              <a:cxn ang="0">
                <a:pos x="connsiteX14167" y="connsiteY14167"/>
              </a:cxn>
              <a:cxn ang="0">
                <a:pos x="connsiteX14168" y="connsiteY14168"/>
              </a:cxn>
              <a:cxn ang="0">
                <a:pos x="connsiteX14169" y="connsiteY14169"/>
              </a:cxn>
              <a:cxn ang="0">
                <a:pos x="connsiteX14170" y="connsiteY14170"/>
              </a:cxn>
              <a:cxn ang="0">
                <a:pos x="connsiteX14171" y="connsiteY14171"/>
              </a:cxn>
              <a:cxn ang="0">
                <a:pos x="connsiteX14172" y="connsiteY14172"/>
              </a:cxn>
              <a:cxn ang="0">
                <a:pos x="connsiteX14173" y="connsiteY14173"/>
              </a:cxn>
              <a:cxn ang="0">
                <a:pos x="connsiteX14174" y="connsiteY14174"/>
              </a:cxn>
              <a:cxn ang="0">
                <a:pos x="connsiteX14175" y="connsiteY14175"/>
              </a:cxn>
              <a:cxn ang="0">
                <a:pos x="connsiteX14176" y="connsiteY14176"/>
              </a:cxn>
              <a:cxn ang="0">
                <a:pos x="connsiteX14177" y="connsiteY14177"/>
              </a:cxn>
              <a:cxn ang="0">
                <a:pos x="connsiteX14178" y="connsiteY14178"/>
              </a:cxn>
              <a:cxn ang="0">
                <a:pos x="connsiteX14179" y="connsiteY14179"/>
              </a:cxn>
              <a:cxn ang="0">
                <a:pos x="connsiteX14180" y="connsiteY14180"/>
              </a:cxn>
              <a:cxn ang="0">
                <a:pos x="connsiteX14181" y="connsiteY14181"/>
              </a:cxn>
              <a:cxn ang="0">
                <a:pos x="connsiteX14182" y="connsiteY14182"/>
              </a:cxn>
              <a:cxn ang="0">
                <a:pos x="connsiteX14183" y="connsiteY14183"/>
              </a:cxn>
              <a:cxn ang="0">
                <a:pos x="connsiteX14184" y="connsiteY14184"/>
              </a:cxn>
              <a:cxn ang="0">
                <a:pos x="connsiteX14185" y="connsiteY14185"/>
              </a:cxn>
              <a:cxn ang="0">
                <a:pos x="connsiteX14186" y="connsiteY14186"/>
              </a:cxn>
              <a:cxn ang="0">
                <a:pos x="connsiteX14187" y="connsiteY14187"/>
              </a:cxn>
              <a:cxn ang="0">
                <a:pos x="connsiteX14188" y="connsiteY14188"/>
              </a:cxn>
              <a:cxn ang="0">
                <a:pos x="connsiteX14189" y="connsiteY14189"/>
              </a:cxn>
              <a:cxn ang="0">
                <a:pos x="connsiteX14190" y="connsiteY14190"/>
              </a:cxn>
              <a:cxn ang="0">
                <a:pos x="connsiteX14191" y="connsiteY14191"/>
              </a:cxn>
              <a:cxn ang="0">
                <a:pos x="connsiteX14192" y="connsiteY14192"/>
              </a:cxn>
              <a:cxn ang="0">
                <a:pos x="connsiteX14193" y="connsiteY14193"/>
              </a:cxn>
              <a:cxn ang="0">
                <a:pos x="connsiteX14194" y="connsiteY14194"/>
              </a:cxn>
              <a:cxn ang="0">
                <a:pos x="connsiteX14195" y="connsiteY14195"/>
              </a:cxn>
              <a:cxn ang="0">
                <a:pos x="connsiteX14196" y="connsiteY14196"/>
              </a:cxn>
              <a:cxn ang="0">
                <a:pos x="connsiteX14197" y="connsiteY14197"/>
              </a:cxn>
              <a:cxn ang="0">
                <a:pos x="connsiteX14198" y="connsiteY14198"/>
              </a:cxn>
              <a:cxn ang="0">
                <a:pos x="connsiteX14199" y="connsiteY14199"/>
              </a:cxn>
              <a:cxn ang="0">
                <a:pos x="connsiteX14200" y="connsiteY14200"/>
              </a:cxn>
              <a:cxn ang="0">
                <a:pos x="connsiteX14201" y="connsiteY14201"/>
              </a:cxn>
              <a:cxn ang="0">
                <a:pos x="connsiteX14202" y="connsiteY14202"/>
              </a:cxn>
              <a:cxn ang="0">
                <a:pos x="connsiteX14203" y="connsiteY14203"/>
              </a:cxn>
              <a:cxn ang="0">
                <a:pos x="connsiteX14204" y="connsiteY14204"/>
              </a:cxn>
              <a:cxn ang="0">
                <a:pos x="connsiteX14205" y="connsiteY14205"/>
              </a:cxn>
              <a:cxn ang="0">
                <a:pos x="connsiteX14206" y="connsiteY14206"/>
              </a:cxn>
              <a:cxn ang="0">
                <a:pos x="connsiteX14207" y="connsiteY14207"/>
              </a:cxn>
              <a:cxn ang="0">
                <a:pos x="connsiteX14208" y="connsiteY14208"/>
              </a:cxn>
              <a:cxn ang="0">
                <a:pos x="connsiteX14209" y="connsiteY14209"/>
              </a:cxn>
              <a:cxn ang="0">
                <a:pos x="connsiteX14210" y="connsiteY14210"/>
              </a:cxn>
              <a:cxn ang="0">
                <a:pos x="connsiteX14211" y="connsiteY14211"/>
              </a:cxn>
              <a:cxn ang="0">
                <a:pos x="connsiteX14212" y="connsiteY14212"/>
              </a:cxn>
              <a:cxn ang="0">
                <a:pos x="connsiteX14213" y="connsiteY14213"/>
              </a:cxn>
              <a:cxn ang="0">
                <a:pos x="connsiteX14214" y="connsiteY14214"/>
              </a:cxn>
              <a:cxn ang="0">
                <a:pos x="connsiteX14215" y="connsiteY14215"/>
              </a:cxn>
              <a:cxn ang="0">
                <a:pos x="connsiteX14216" y="connsiteY14216"/>
              </a:cxn>
              <a:cxn ang="0">
                <a:pos x="connsiteX14217" y="connsiteY14217"/>
              </a:cxn>
              <a:cxn ang="0">
                <a:pos x="connsiteX14218" y="connsiteY14218"/>
              </a:cxn>
              <a:cxn ang="0">
                <a:pos x="connsiteX14219" y="connsiteY14219"/>
              </a:cxn>
              <a:cxn ang="0">
                <a:pos x="connsiteX14220" y="connsiteY14220"/>
              </a:cxn>
              <a:cxn ang="0">
                <a:pos x="connsiteX14221" y="connsiteY14221"/>
              </a:cxn>
              <a:cxn ang="0">
                <a:pos x="connsiteX14222" y="connsiteY14222"/>
              </a:cxn>
              <a:cxn ang="0">
                <a:pos x="connsiteX14223" y="connsiteY14223"/>
              </a:cxn>
              <a:cxn ang="0">
                <a:pos x="connsiteX14224" y="connsiteY14224"/>
              </a:cxn>
              <a:cxn ang="0">
                <a:pos x="connsiteX14225" y="connsiteY14225"/>
              </a:cxn>
              <a:cxn ang="0">
                <a:pos x="connsiteX14226" y="connsiteY14226"/>
              </a:cxn>
              <a:cxn ang="0">
                <a:pos x="connsiteX14227" y="connsiteY14227"/>
              </a:cxn>
              <a:cxn ang="0">
                <a:pos x="connsiteX14228" y="connsiteY14228"/>
              </a:cxn>
              <a:cxn ang="0">
                <a:pos x="connsiteX14229" y="connsiteY14229"/>
              </a:cxn>
              <a:cxn ang="0">
                <a:pos x="connsiteX14230" y="connsiteY14230"/>
              </a:cxn>
              <a:cxn ang="0">
                <a:pos x="connsiteX14231" y="connsiteY14231"/>
              </a:cxn>
              <a:cxn ang="0">
                <a:pos x="connsiteX14232" y="connsiteY14232"/>
              </a:cxn>
              <a:cxn ang="0">
                <a:pos x="connsiteX14233" y="connsiteY14233"/>
              </a:cxn>
              <a:cxn ang="0">
                <a:pos x="connsiteX14234" y="connsiteY14234"/>
              </a:cxn>
              <a:cxn ang="0">
                <a:pos x="connsiteX14235" y="connsiteY14235"/>
              </a:cxn>
              <a:cxn ang="0">
                <a:pos x="connsiteX14236" y="connsiteY14236"/>
              </a:cxn>
              <a:cxn ang="0">
                <a:pos x="connsiteX14237" y="connsiteY14237"/>
              </a:cxn>
              <a:cxn ang="0">
                <a:pos x="connsiteX14238" y="connsiteY14238"/>
              </a:cxn>
              <a:cxn ang="0">
                <a:pos x="connsiteX14239" y="connsiteY14239"/>
              </a:cxn>
              <a:cxn ang="0">
                <a:pos x="connsiteX14240" y="connsiteY14240"/>
              </a:cxn>
              <a:cxn ang="0">
                <a:pos x="connsiteX14241" y="connsiteY14241"/>
              </a:cxn>
              <a:cxn ang="0">
                <a:pos x="connsiteX14242" y="connsiteY14242"/>
              </a:cxn>
              <a:cxn ang="0">
                <a:pos x="connsiteX14243" y="connsiteY14243"/>
              </a:cxn>
              <a:cxn ang="0">
                <a:pos x="connsiteX14244" y="connsiteY14244"/>
              </a:cxn>
              <a:cxn ang="0">
                <a:pos x="connsiteX14245" y="connsiteY14245"/>
              </a:cxn>
              <a:cxn ang="0">
                <a:pos x="connsiteX14246" y="connsiteY14246"/>
              </a:cxn>
              <a:cxn ang="0">
                <a:pos x="connsiteX14247" y="connsiteY14247"/>
              </a:cxn>
              <a:cxn ang="0">
                <a:pos x="connsiteX14248" y="connsiteY14248"/>
              </a:cxn>
              <a:cxn ang="0">
                <a:pos x="connsiteX14249" y="connsiteY14249"/>
              </a:cxn>
              <a:cxn ang="0">
                <a:pos x="connsiteX14250" y="connsiteY14250"/>
              </a:cxn>
              <a:cxn ang="0">
                <a:pos x="connsiteX14251" y="connsiteY14251"/>
              </a:cxn>
              <a:cxn ang="0">
                <a:pos x="connsiteX14252" y="connsiteY14252"/>
              </a:cxn>
              <a:cxn ang="0">
                <a:pos x="connsiteX14253" y="connsiteY14253"/>
              </a:cxn>
              <a:cxn ang="0">
                <a:pos x="connsiteX14254" y="connsiteY14254"/>
              </a:cxn>
              <a:cxn ang="0">
                <a:pos x="connsiteX14255" y="connsiteY14255"/>
              </a:cxn>
              <a:cxn ang="0">
                <a:pos x="connsiteX14256" y="connsiteY14256"/>
              </a:cxn>
              <a:cxn ang="0">
                <a:pos x="connsiteX14257" y="connsiteY14257"/>
              </a:cxn>
              <a:cxn ang="0">
                <a:pos x="connsiteX14258" y="connsiteY14258"/>
              </a:cxn>
              <a:cxn ang="0">
                <a:pos x="connsiteX14259" y="connsiteY14259"/>
              </a:cxn>
              <a:cxn ang="0">
                <a:pos x="connsiteX14260" y="connsiteY14260"/>
              </a:cxn>
              <a:cxn ang="0">
                <a:pos x="connsiteX14261" y="connsiteY14261"/>
              </a:cxn>
              <a:cxn ang="0">
                <a:pos x="connsiteX14262" y="connsiteY14262"/>
              </a:cxn>
              <a:cxn ang="0">
                <a:pos x="connsiteX14263" y="connsiteY14263"/>
              </a:cxn>
              <a:cxn ang="0">
                <a:pos x="connsiteX14264" y="connsiteY14264"/>
              </a:cxn>
              <a:cxn ang="0">
                <a:pos x="connsiteX14265" y="connsiteY14265"/>
              </a:cxn>
              <a:cxn ang="0">
                <a:pos x="connsiteX14266" y="connsiteY14266"/>
              </a:cxn>
              <a:cxn ang="0">
                <a:pos x="connsiteX14267" y="connsiteY14267"/>
              </a:cxn>
              <a:cxn ang="0">
                <a:pos x="connsiteX14268" y="connsiteY14268"/>
              </a:cxn>
              <a:cxn ang="0">
                <a:pos x="connsiteX14269" y="connsiteY14269"/>
              </a:cxn>
              <a:cxn ang="0">
                <a:pos x="connsiteX14270" y="connsiteY14270"/>
              </a:cxn>
              <a:cxn ang="0">
                <a:pos x="connsiteX14271" y="connsiteY14271"/>
              </a:cxn>
              <a:cxn ang="0">
                <a:pos x="connsiteX14272" y="connsiteY14272"/>
              </a:cxn>
              <a:cxn ang="0">
                <a:pos x="connsiteX14273" y="connsiteY14273"/>
              </a:cxn>
              <a:cxn ang="0">
                <a:pos x="connsiteX14274" y="connsiteY14274"/>
              </a:cxn>
              <a:cxn ang="0">
                <a:pos x="connsiteX14275" y="connsiteY14275"/>
              </a:cxn>
              <a:cxn ang="0">
                <a:pos x="connsiteX14276" y="connsiteY14276"/>
              </a:cxn>
              <a:cxn ang="0">
                <a:pos x="connsiteX14277" y="connsiteY14277"/>
              </a:cxn>
              <a:cxn ang="0">
                <a:pos x="connsiteX14278" y="connsiteY14278"/>
              </a:cxn>
              <a:cxn ang="0">
                <a:pos x="connsiteX14279" y="connsiteY14279"/>
              </a:cxn>
              <a:cxn ang="0">
                <a:pos x="connsiteX14280" y="connsiteY14280"/>
              </a:cxn>
              <a:cxn ang="0">
                <a:pos x="connsiteX14281" y="connsiteY14281"/>
              </a:cxn>
              <a:cxn ang="0">
                <a:pos x="connsiteX14282" y="connsiteY14282"/>
              </a:cxn>
              <a:cxn ang="0">
                <a:pos x="connsiteX14283" y="connsiteY14283"/>
              </a:cxn>
              <a:cxn ang="0">
                <a:pos x="connsiteX14284" y="connsiteY14284"/>
              </a:cxn>
              <a:cxn ang="0">
                <a:pos x="connsiteX14285" y="connsiteY14285"/>
              </a:cxn>
              <a:cxn ang="0">
                <a:pos x="connsiteX14286" y="connsiteY14286"/>
              </a:cxn>
              <a:cxn ang="0">
                <a:pos x="connsiteX14287" y="connsiteY14287"/>
              </a:cxn>
              <a:cxn ang="0">
                <a:pos x="connsiteX14288" y="connsiteY14288"/>
              </a:cxn>
              <a:cxn ang="0">
                <a:pos x="connsiteX14289" y="connsiteY14289"/>
              </a:cxn>
              <a:cxn ang="0">
                <a:pos x="connsiteX14290" y="connsiteY14290"/>
              </a:cxn>
              <a:cxn ang="0">
                <a:pos x="connsiteX14291" y="connsiteY14291"/>
              </a:cxn>
              <a:cxn ang="0">
                <a:pos x="connsiteX14292" y="connsiteY14292"/>
              </a:cxn>
              <a:cxn ang="0">
                <a:pos x="connsiteX14293" y="connsiteY14293"/>
              </a:cxn>
              <a:cxn ang="0">
                <a:pos x="connsiteX14294" y="connsiteY14294"/>
              </a:cxn>
              <a:cxn ang="0">
                <a:pos x="connsiteX14295" y="connsiteY14295"/>
              </a:cxn>
              <a:cxn ang="0">
                <a:pos x="connsiteX14296" y="connsiteY14296"/>
              </a:cxn>
              <a:cxn ang="0">
                <a:pos x="connsiteX14297" y="connsiteY14297"/>
              </a:cxn>
              <a:cxn ang="0">
                <a:pos x="connsiteX14298" y="connsiteY14298"/>
              </a:cxn>
              <a:cxn ang="0">
                <a:pos x="connsiteX14299" y="connsiteY14299"/>
              </a:cxn>
              <a:cxn ang="0">
                <a:pos x="connsiteX14300" y="connsiteY14300"/>
              </a:cxn>
              <a:cxn ang="0">
                <a:pos x="connsiteX14301" y="connsiteY14301"/>
              </a:cxn>
              <a:cxn ang="0">
                <a:pos x="connsiteX14302" y="connsiteY14302"/>
              </a:cxn>
              <a:cxn ang="0">
                <a:pos x="connsiteX14303" y="connsiteY14303"/>
              </a:cxn>
              <a:cxn ang="0">
                <a:pos x="connsiteX14304" y="connsiteY14304"/>
              </a:cxn>
              <a:cxn ang="0">
                <a:pos x="connsiteX14305" y="connsiteY14305"/>
              </a:cxn>
              <a:cxn ang="0">
                <a:pos x="connsiteX14306" y="connsiteY14306"/>
              </a:cxn>
              <a:cxn ang="0">
                <a:pos x="connsiteX14307" y="connsiteY14307"/>
              </a:cxn>
              <a:cxn ang="0">
                <a:pos x="connsiteX14308" y="connsiteY14308"/>
              </a:cxn>
              <a:cxn ang="0">
                <a:pos x="connsiteX14309" y="connsiteY14309"/>
              </a:cxn>
              <a:cxn ang="0">
                <a:pos x="connsiteX14310" y="connsiteY14310"/>
              </a:cxn>
              <a:cxn ang="0">
                <a:pos x="connsiteX14311" y="connsiteY14311"/>
              </a:cxn>
              <a:cxn ang="0">
                <a:pos x="connsiteX14312" y="connsiteY14312"/>
              </a:cxn>
              <a:cxn ang="0">
                <a:pos x="connsiteX14313" y="connsiteY14313"/>
              </a:cxn>
              <a:cxn ang="0">
                <a:pos x="connsiteX14314" y="connsiteY14314"/>
              </a:cxn>
              <a:cxn ang="0">
                <a:pos x="connsiteX14315" y="connsiteY14315"/>
              </a:cxn>
              <a:cxn ang="0">
                <a:pos x="connsiteX14316" y="connsiteY14316"/>
              </a:cxn>
              <a:cxn ang="0">
                <a:pos x="connsiteX14317" y="connsiteY14317"/>
              </a:cxn>
              <a:cxn ang="0">
                <a:pos x="connsiteX14318" y="connsiteY14318"/>
              </a:cxn>
              <a:cxn ang="0">
                <a:pos x="connsiteX14319" y="connsiteY14319"/>
              </a:cxn>
              <a:cxn ang="0">
                <a:pos x="connsiteX14320" y="connsiteY14320"/>
              </a:cxn>
              <a:cxn ang="0">
                <a:pos x="connsiteX14321" y="connsiteY14321"/>
              </a:cxn>
              <a:cxn ang="0">
                <a:pos x="connsiteX14322" y="connsiteY14322"/>
              </a:cxn>
              <a:cxn ang="0">
                <a:pos x="connsiteX14323" y="connsiteY14323"/>
              </a:cxn>
              <a:cxn ang="0">
                <a:pos x="connsiteX14324" y="connsiteY14324"/>
              </a:cxn>
              <a:cxn ang="0">
                <a:pos x="connsiteX14325" y="connsiteY14325"/>
              </a:cxn>
              <a:cxn ang="0">
                <a:pos x="connsiteX14326" y="connsiteY14326"/>
              </a:cxn>
              <a:cxn ang="0">
                <a:pos x="connsiteX14327" y="connsiteY14327"/>
              </a:cxn>
              <a:cxn ang="0">
                <a:pos x="connsiteX14328" y="connsiteY14328"/>
              </a:cxn>
              <a:cxn ang="0">
                <a:pos x="connsiteX14329" y="connsiteY14329"/>
              </a:cxn>
              <a:cxn ang="0">
                <a:pos x="connsiteX14330" y="connsiteY14330"/>
              </a:cxn>
              <a:cxn ang="0">
                <a:pos x="connsiteX14331" y="connsiteY14331"/>
              </a:cxn>
              <a:cxn ang="0">
                <a:pos x="connsiteX14332" y="connsiteY14332"/>
              </a:cxn>
              <a:cxn ang="0">
                <a:pos x="connsiteX14333" y="connsiteY14333"/>
              </a:cxn>
              <a:cxn ang="0">
                <a:pos x="connsiteX14334" y="connsiteY14334"/>
              </a:cxn>
              <a:cxn ang="0">
                <a:pos x="connsiteX14335" y="connsiteY14335"/>
              </a:cxn>
              <a:cxn ang="0">
                <a:pos x="connsiteX14336" y="connsiteY14336"/>
              </a:cxn>
              <a:cxn ang="0">
                <a:pos x="connsiteX14337" y="connsiteY14337"/>
              </a:cxn>
              <a:cxn ang="0">
                <a:pos x="connsiteX14338" y="connsiteY14338"/>
              </a:cxn>
              <a:cxn ang="0">
                <a:pos x="connsiteX14339" y="connsiteY14339"/>
              </a:cxn>
              <a:cxn ang="0">
                <a:pos x="connsiteX14340" y="connsiteY14340"/>
              </a:cxn>
              <a:cxn ang="0">
                <a:pos x="connsiteX14341" y="connsiteY14341"/>
              </a:cxn>
              <a:cxn ang="0">
                <a:pos x="connsiteX14342" y="connsiteY14342"/>
              </a:cxn>
              <a:cxn ang="0">
                <a:pos x="connsiteX14343" y="connsiteY14343"/>
              </a:cxn>
              <a:cxn ang="0">
                <a:pos x="connsiteX14344" y="connsiteY14344"/>
              </a:cxn>
              <a:cxn ang="0">
                <a:pos x="connsiteX14345" y="connsiteY14345"/>
              </a:cxn>
              <a:cxn ang="0">
                <a:pos x="connsiteX14346" y="connsiteY14346"/>
              </a:cxn>
              <a:cxn ang="0">
                <a:pos x="connsiteX14347" y="connsiteY14347"/>
              </a:cxn>
              <a:cxn ang="0">
                <a:pos x="connsiteX14348" y="connsiteY14348"/>
              </a:cxn>
              <a:cxn ang="0">
                <a:pos x="connsiteX14349" y="connsiteY14349"/>
              </a:cxn>
              <a:cxn ang="0">
                <a:pos x="connsiteX14350" y="connsiteY14350"/>
              </a:cxn>
              <a:cxn ang="0">
                <a:pos x="connsiteX14351" y="connsiteY14351"/>
              </a:cxn>
              <a:cxn ang="0">
                <a:pos x="connsiteX14352" y="connsiteY14352"/>
              </a:cxn>
              <a:cxn ang="0">
                <a:pos x="connsiteX14353" y="connsiteY14353"/>
              </a:cxn>
              <a:cxn ang="0">
                <a:pos x="connsiteX14354" y="connsiteY14354"/>
              </a:cxn>
              <a:cxn ang="0">
                <a:pos x="connsiteX14355" y="connsiteY14355"/>
              </a:cxn>
              <a:cxn ang="0">
                <a:pos x="connsiteX14356" y="connsiteY14356"/>
              </a:cxn>
              <a:cxn ang="0">
                <a:pos x="connsiteX14357" y="connsiteY14357"/>
              </a:cxn>
              <a:cxn ang="0">
                <a:pos x="connsiteX14358" y="connsiteY14358"/>
              </a:cxn>
              <a:cxn ang="0">
                <a:pos x="connsiteX14359" y="connsiteY14359"/>
              </a:cxn>
              <a:cxn ang="0">
                <a:pos x="connsiteX14360" y="connsiteY14360"/>
              </a:cxn>
              <a:cxn ang="0">
                <a:pos x="connsiteX14361" y="connsiteY14361"/>
              </a:cxn>
              <a:cxn ang="0">
                <a:pos x="connsiteX14362" y="connsiteY14362"/>
              </a:cxn>
              <a:cxn ang="0">
                <a:pos x="connsiteX14363" y="connsiteY14363"/>
              </a:cxn>
              <a:cxn ang="0">
                <a:pos x="connsiteX14364" y="connsiteY14364"/>
              </a:cxn>
              <a:cxn ang="0">
                <a:pos x="connsiteX14365" y="connsiteY14365"/>
              </a:cxn>
              <a:cxn ang="0">
                <a:pos x="connsiteX14366" y="connsiteY14366"/>
              </a:cxn>
              <a:cxn ang="0">
                <a:pos x="connsiteX14367" y="connsiteY14367"/>
              </a:cxn>
              <a:cxn ang="0">
                <a:pos x="connsiteX14368" y="connsiteY14368"/>
              </a:cxn>
              <a:cxn ang="0">
                <a:pos x="connsiteX14369" y="connsiteY14369"/>
              </a:cxn>
              <a:cxn ang="0">
                <a:pos x="connsiteX14370" y="connsiteY14370"/>
              </a:cxn>
              <a:cxn ang="0">
                <a:pos x="connsiteX14371" y="connsiteY14371"/>
              </a:cxn>
              <a:cxn ang="0">
                <a:pos x="connsiteX14372" y="connsiteY14372"/>
              </a:cxn>
              <a:cxn ang="0">
                <a:pos x="connsiteX14373" y="connsiteY14373"/>
              </a:cxn>
              <a:cxn ang="0">
                <a:pos x="connsiteX14374" y="connsiteY14374"/>
              </a:cxn>
              <a:cxn ang="0">
                <a:pos x="connsiteX14375" y="connsiteY14375"/>
              </a:cxn>
              <a:cxn ang="0">
                <a:pos x="connsiteX14376" y="connsiteY14376"/>
              </a:cxn>
              <a:cxn ang="0">
                <a:pos x="connsiteX14377" y="connsiteY14377"/>
              </a:cxn>
              <a:cxn ang="0">
                <a:pos x="connsiteX14378" y="connsiteY14378"/>
              </a:cxn>
              <a:cxn ang="0">
                <a:pos x="connsiteX14379" y="connsiteY14379"/>
              </a:cxn>
              <a:cxn ang="0">
                <a:pos x="connsiteX14380" y="connsiteY14380"/>
              </a:cxn>
              <a:cxn ang="0">
                <a:pos x="connsiteX14381" y="connsiteY14381"/>
              </a:cxn>
              <a:cxn ang="0">
                <a:pos x="connsiteX14382" y="connsiteY14382"/>
              </a:cxn>
              <a:cxn ang="0">
                <a:pos x="connsiteX14383" y="connsiteY14383"/>
              </a:cxn>
              <a:cxn ang="0">
                <a:pos x="connsiteX14384" y="connsiteY14384"/>
              </a:cxn>
              <a:cxn ang="0">
                <a:pos x="connsiteX14385" y="connsiteY14385"/>
              </a:cxn>
              <a:cxn ang="0">
                <a:pos x="connsiteX14386" y="connsiteY14386"/>
              </a:cxn>
              <a:cxn ang="0">
                <a:pos x="connsiteX14387" y="connsiteY14387"/>
              </a:cxn>
              <a:cxn ang="0">
                <a:pos x="connsiteX14388" y="connsiteY14388"/>
              </a:cxn>
              <a:cxn ang="0">
                <a:pos x="connsiteX14389" y="connsiteY14389"/>
              </a:cxn>
              <a:cxn ang="0">
                <a:pos x="connsiteX14390" y="connsiteY14390"/>
              </a:cxn>
              <a:cxn ang="0">
                <a:pos x="connsiteX14391" y="connsiteY14391"/>
              </a:cxn>
              <a:cxn ang="0">
                <a:pos x="connsiteX14392" y="connsiteY14392"/>
              </a:cxn>
              <a:cxn ang="0">
                <a:pos x="connsiteX14393" y="connsiteY14393"/>
              </a:cxn>
              <a:cxn ang="0">
                <a:pos x="connsiteX14394" y="connsiteY14394"/>
              </a:cxn>
              <a:cxn ang="0">
                <a:pos x="connsiteX14395" y="connsiteY14395"/>
              </a:cxn>
              <a:cxn ang="0">
                <a:pos x="connsiteX14396" y="connsiteY14396"/>
              </a:cxn>
              <a:cxn ang="0">
                <a:pos x="connsiteX14397" y="connsiteY14397"/>
              </a:cxn>
              <a:cxn ang="0">
                <a:pos x="connsiteX14398" y="connsiteY14398"/>
              </a:cxn>
              <a:cxn ang="0">
                <a:pos x="connsiteX14399" y="connsiteY14399"/>
              </a:cxn>
              <a:cxn ang="0">
                <a:pos x="connsiteX14400" y="connsiteY14400"/>
              </a:cxn>
              <a:cxn ang="0">
                <a:pos x="connsiteX14401" y="connsiteY14401"/>
              </a:cxn>
              <a:cxn ang="0">
                <a:pos x="connsiteX14402" y="connsiteY14402"/>
              </a:cxn>
              <a:cxn ang="0">
                <a:pos x="connsiteX14403" y="connsiteY14403"/>
              </a:cxn>
              <a:cxn ang="0">
                <a:pos x="connsiteX14404" y="connsiteY14404"/>
              </a:cxn>
              <a:cxn ang="0">
                <a:pos x="connsiteX14405" y="connsiteY14405"/>
              </a:cxn>
              <a:cxn ang="0">
                <a:pos x="connsiteX14406" y="connsiteY14406"/>
              </a:cxn>
              <a:cxn ang="0">
                <a:pos x="connsiteX14407" y="connsiteY14407"/>
              </a:cxn>
              <a:cxn ang="0">
                <a:pos x="connsiteX14408" y="connsiteY14408"/>
              </a:cxn>
              <a:cxn ang="0">
                <a:pos x="connsiteX14409" y="connsiteY14409"/>
              </a:cxn>
              <a:cxn ang="0">
                <a:pos x="connsiteX14410" y="connsiteY14410"/>
              </a:cxn>
              <a:cxn ang="0">
                <a:pos x="connsiteX14411" y="connsiteY14411"/>
              </a:cxn>
              <a:cxn ang="0">
                <a:pos x="connsiteX14412" y="connsiteY14412"/>
              </a:cxn>
              <a:cxn ang="0">
                <a:pos x="connsiteX14413" y="connsiteY14413"/>
              </a:cxn>
              <a:cxn ang="0">
                <a:pos x="connsiteX14414" y="connsiteY14414"/>
              </a:cxn>
              <a:cxn ang="0">
                <a:pos x="connsiteX14415" y="connsiteY14415"/>
              </a:cxn>
              <a:cxn ang="0">
                <a:pos x="connsiteX14416" y="connsiteY14416"/>
              </a:cxn>
              <a:cxn ang="0">
                <a:pos x="connsiteX14417" y="connsiteY14417"/>
              </a:cxn>
              <a:cxn ang="0">
                <a:pos x="connsiteX14418" y="connsiteY14418"/>
              </a:cxn>
              <a:cxn ang="0">
                <a:pos x="connsiteX14419" y="connsiteY14419"/>
              </a:cxn>
              <a:cxn ang="0">
                <a:pos x="connsiteX14420" y="connsiteY14420"/>
              </a:cxn>
              <a:cxn ang="0">
                <a:pos x="connsiteX14421" y="connsiteY14421"/>
              </a:cxn>
              <a:cxn ang="0">
                <a:pos x="connsiteX14422" y="connsiteY14422"/>
              </a:cxn>
              <a:cxn ang="0">
                <a:pos x="connsiteX14423" y="connsiteY14423"/>
              </a:cxn>
              <a:cxn ang="0">
                <a:pos x="connsiteX14424" y="connsiteY14424"/>
              </a:cxn>
              <a:cxn ang="0">
                <a:pos x="connsiteX14425" y="connsiteY14425"/>
              </a:cxn>
              <a:cxn ang="0">
                <a:pos x="connsiteX14426" y="connsiteY14426"/>
              </a:cxn>
              <a:cxn ang="0">
                <a:pos x="connsiteX14427" y="connsiteY14427"/>
              </a:cxn>
              <a:cxn ang="0">
                <a:pos x="connsiteX14428" y="connsiteY14428"/>
              </a:cxn>
              <a:cxn ang="0">
                <a:pos x="connsiteX14429" y="connsiteY14429"/>
              </a:cxn>
              <a:cxn ang="0">
                <a:pos x="connsiteX14430" y="connsiteY14430"/>
              </a:cxn>
              <a:cxn ang="0">
                <a:pos x="connsiteX14431" y="connsiteY14431"/>
              </a:cxn>
              <a:cxn ang="0">
                <a:pos x="connsiteX14432" y="connsiteY14432"/>
              </a:cxn>
              <a:cxn ang="0">
                <a:pos x="connsiteX14433" y="connsiteY14433"/>
              </a:cxn>
              <a:cxn ang="0">
                <a:pos x="connsiteX14434" y="connsiteY14434"/>
              </a:cxn>
              <a:cxn ang="0">
                <a:pos x="connsiteX14435" y="connsiteY14435"/>
              </a:cxn>
              <a:cxn ang="0">
                <a:pos x="connsiteX14436" y="connsiteY14436"/>
              </a:cxn>
              <a:cxn ang="0">
                <a:pos x="connsiteX14437" y="connsiteY14437"/>
              </a:cxn>
              <a:cxn ang="0">
                <a:pos x="connsiteX14438" y="connsiteY14438"/>
              </a:cxn>
              <a:cxn ang="0">
                <a:pos x="connsiteX14439" y="connsiteY14439"/>
              </a:cxn>
              <a:cxn ang="0">
                <a:pos x="connsiteX14440" y="connsiteY14440"/>
              </a:cxn>
              <a:cxn ang="0">
                <a:pos x="connsiteX14441" y="connsiteY14441"/>
              </a:cxn>
              <a:cxn ang="0">
                <a:pos x="connsiteX14442" y="connsiteY14442"/>
              </a:cxn>
              <a:cxn ang="0">
                <a:pos x="connsiteX14443" y="connsiteY14443"/>
              </a:cxn>
              <a:cxn ang="0">
                <a:pos x="connsiteX14444" y="connsiteY14444"/>
              </a:cxn>
              <a:cxn ang="0">
                <a:pos x="connsiteX14445" y="connsiteY14445"/>
              </a:cxn>
              <a:cxn ang="0">
                <a:pos x="connsiteX14446" y="connsiteY14446"/>
              </a:cxn>
              <a:cxn ang="0">
                <a:pos x="connsiteX14447" y="connsiteY14447"/>
              </a:cxn>
              <a:cxn ang="0">
                <a:pos x="connsiteX14448" y="connsiteY14448"/>
              </a:cxn>
              <a:cxn ang="0">
                <a:pos x="connsiteX14449" y="connsiteY14449"/>
              </a:cxn>
              <a:cxn ang="0">
                <a:pos x="connsiteX14450" y="connsiteY14450"/>
              </a:cxn>
              <a:cxn ang="0">
                <a:pos x="connsiteX14451" y="connsiteY14451"/>
              </a:cxn>
              <a:cxn ang="0">
                <a:pos x="connsiteX14452" y="connsiteY14452"/>
              </a:cxn>
              <a:cxn ang="0">
                <a:pos x="connsiteX14453" y="connsiteY14453"/>
              </a:cxn>
              <a:cxn ang="0">
                <a:pos x="connsiteX14454" y="connsiteY14454"/>
              </a:cxn>
              <a:cxn ang="0">
                <a:pos x="connsiteX14455" y="connsiteY14455"/>
              </a:cxn>
              <a:cxn ang="0">
                <a:pos x="connsiteX14456" y="connsiteY14456"/>
              </a:cxn>
              <a:cxn ang="0">
                <a:pos x="connsiteX14457" y="connsiteY14457"/>
              </a:cxn>
              <a:cxn ang="0">
                <a:pos x="connsiteX14458" y="connsiteY14458"/>
              </a:cxn>
              <a:cxn ang="0">
                <a:pos x="connsiteX14459" y="connsiteY14459"/>
              </a:cxn>
              <a:cxn ang="0">
                <a:pos x="connsiteX14460" y="connsiteY14460"/>
              </a:cxn>
              <a:cxn ang="0">
                <a:pos x="connsiteX14461" y="connsiteY14461"/>
              </a:cxn>
              <a:cxn ang="0">
                <a:pos x="connsiteX14462" y="connsiteY14462"/>
              </a:cxn>
              <a:cxn ang="0">
                <a:pos x="connsiteX14463" y="connsiteY14463"/>
              </a:cxn>
              <a:cxn ang="0">
                <a:pos x="connsiteX14464" y="connsiteY14464"/>
              </a:cxn>
              <a:cxn ang="0">
                <a:pos x="connsiteX14465" y="connsiteY14465"/>
              </a:cxn>
              <a:cxn ang="0">
                <a:pos x="connsiteX14466" y="connsiteY14466"/>
              </a:cxn>
              <a:cxn ang="0">
                <a:pos x="connsiteX14467" y="connsiteY14467"/>
              </a:cxn>
              <a:cxn ang="0">
                <a:pos x="connsiteX14468" y="connsiteY14468"/>
              </a:cxn>
              <a:cxn ang="0">
                <a:pos x="connsiteX14469" y="connsiteY14469"/>
              </a:cxn>
              <a:cxn ang="0">
                <a:pos x="connsiteX14470" y="connsiteY14470"/>
              </a:cxn>
              <a:cxn ang="0">
                <a:pos x="connsiteX14471" y="connsiteY14471"/>
              </a:cxn>
              <a:cxn ang="0">
                <a:pos x="connsiteX14472" y="connsiteY14472"/>
              </a:cxn>
              <a:cxn ang="0">
                <a:pos x="connsiteX14473" y="connsiteY14473"/>
              </a:cxn>
              <a:cxn ang="0">
                <a:pos x="connsiteX14474" y="connsiteY14474"/>
              </a:cxn>
              <a:cxn ang="0">
                <a:pos x="connsiteX14475" y="connsiteY14475"/>
              </a:cxn>
              <a:cxn ang="0">
                <a:pos x="connsiteX14476" y="connsiteY14476"/>
              </a:cxn>
              <a:cxn ang="0">
                <a:pos x="connsiteX14477" y="connsiteY14477"/>
              </a:cxn>
              <a:cxn ang="0">
                <a:pos x="connsiteX14478" y="connsiteY14478"/>
              </a:cxn>
              <a:cxn ang="0">
                <a:pos x="connsiteX14479" y="connsiteY14479"/>
              </a:cxn>
              <a:cxn ang="0">
                <a:pos x="connsiteX14480" y="connsiteY14480"/>
              </a:cxn>
              <a:cxn ang="0">
                <a:pos x="connsiteX14481" y="connsiteY14481"/>
              </a:cxn>
              <a:cxn ang="0">
                <a:pos x="connsiteX14482" y="connsiteY14482"/>
              </a:cxn>
              <a:cxn ang="0">
                <a:pos x="connsiteX14483" y="connsiteY14483"/>
              </a:cxn>
              <a:cxn ang="0">
                <a:pos x="connsiteX14484" y="connsiteY14484"/>
              </a:cxn>
              <a:cxn ang="0">
                <a:pos x="connsiteX14485" y="connsiteY14485"/>
              </a:cxn>
              <a:cxn ang="0">
                <a:pos x="connsiteX14486" y="connsiteY14486"/>
              </a:cxn>
              <a:cxn ang="0">
                <a:pos x="connsiteX14487" y="connsiteY14487"/>
              </a:cxn>
              <a:cxn ang="0">
                <a:pos x="connsiteX14488" y="connsiteY14488"/>
              </a:cxn>
              <a:cxn ang="0">
                <a:pos x="connsiteX14489" y="connsiteY14489"/>
              </a:cxn>
              <a:cxn ang="0">
                <a:pos x="connsiteX14490" y="connsiteY14490"/>
              </a:cxn>
              <a:cxn ang="0">
                <a:pos x="connsiteX14491" y="connsiteY14491"/>
              </a:cxn>
              <a:cxn ang="0">
                <a:pos x="connsiteX14492" y="connsiteY14492"/>
              </a:cxn>
              <a:cxn ang="0">
                <a:pos x="connsiteX14493" y="connsiteY14493"/>
              </a:cxn>
              <a:cxn ang="0">
                <a:pos x="connsiteX14494" y="connsiteY14494"/>
              </a:cxn>
              <a:cxn ang="0">
                <a:pos x="connsiteX14495" y="connsiteY14495"/>
              </a:cxn>
              <a:cxn ang="0">
                <a:pos x="connsiteX14496" y="connsiteY14496"/>
              </a:cxn>
              <a:cxn ang="0">
                <a:pos x="connsiteX14497" y="connsiteY14497"/>
              </a:cxn>
              <a:cxn ang="0">
                <a:pos x="connsiteX14498" y="connsiteY14498"/>
              </a:cxn>
              <a:cxn ang="0">
                <a:pos x="connsiteX14499" y="connsiteY14499"/>
              </a:cxn>
              <a:cxn ang="0">
                <a:pos x="connsiteX14500" y="connsiteY14500"/>
              </a:cxn>
              <a:cxn ang="0">
                <a:pos x="connsiteX14501" y="connsiteY14501"/>
              </a:cxn>
              <a:cxn ang="0">
                <a:pos x="connsiteX14502" y="connsiteY14502"/>
              </a:cxn>
              <a:cxn ang="0">
                <a:pos x="connsiteX14503" y="connsiteY14503"/>
              </a:cxn>
              <a:cxn ang="0">
                <a:pos x="connsiteX14504" y="connsiteY14504"/>
              </a:cxn>
              <a:cxn ang="0">
                <a:pos x="connsiteX14505" y="connsiteY14505"/>
              </a:cxn>
              <a:cxn ang="0">
                <a:pos x="connsiteX14506" y="connsiteY14506"/>
              </a:cxn>
              <a:cxn ang="0">
                <a:pos x="connsiteX14507" y="connsiteY14507"/>
              </a:cxn>
              <a:cxn ang="0">
                <a:pos x="connsiteX14508" y="connsiteY14508"/>
              </a:cxn>
              <a:cxn ang="0">
                <a:pos x="connsiteX14509" y="connsiteY14509"/>
              </a:cxn>
              <a:cxn ang="0">
                <a:pos x="connsiteX14510" y="connsiteY14510"/>
              </a:cxn>
              <a:cxn ang="0">
                <a:pos x="connsiteX14511" y="connsiteY14511"/>
              </a:cxn>
              <a:cxn ang="0">
                <a:pos x="connsiteX14512" y="connsiteY14512"/>
              </a:cxn>
              <a:cxn ang="0">
                <a:pos x="connsiteX14513" y="connsiteY14513"/>
              </a:cxn>
              <a:cxn ang="0">
                <a:pos x="connsiteX14514" y="connsiteY14514"/>
              </a:cxn>
              <a:cxn ang="0">
                <a:pos x="connsiteX14515" y="connsiteY14515"/>
              </a:cxn>
              <a:cxn ang="0">
                <a:pos x="connsiteX14516" y="connsiteY14516"/>
              </a:cxn>
              <a:cxn ang="0">
                <a:pos x="connsiteX14517" y="connsiteY14517"/>
              </a:cxn>
              <a:cxn ang="0">
                <a:pos x="connsiteX14518" y="connsiteY14518"/>
              </a:cxn>
              <a:cxn ang="0">
                <a:pos x="connsiteX14519" y="connsiteY14519"/>
              </a:cxn>
              <a:cxn ang="0">
                <a:pos x="connsiteX14520" y="connsiteY14520"/>
              </a:cxn>
              <a:cxn ang="0">
                <a:pos x="connsiteX14521" y="connsiteY14521"/>
              </a:cxn>
              <a:cxn ang="0">
                <a:pos x="connsiteX14522" y="connsiteY14522"/>
              </a:cxn>
              <a:cxn ang="0">
                <a:pos x="connsiteX14523" y="connsiteY14523"/>
              </a:cxn>
              <a:cxn ang="0">
                <a:pos x="connsiteX14524" y="connsiteY14524"/>
              </a:cxn>
              <a:cxn ang="0">
                <a:pos x="connsiteX14525" y="connsiteY14525"/>
              </a:cxn>
              <a:cxn ang="0">
                <a:pos x="connsiteX14526" y="connsiteY14526"/>
              </a:cxn>
              <a:cxn ang="0">
                <a:pos x="connsiteX14527" y="connsiteY14527"/>
              </a:cxn>
              <a:cxn ang="0">
                <a:pos x="connsiteX14528" y="connsiteY14528"/>
              </a:cxn>
              <a:cxn ang="0">
                <a:pos x="connsiteX14529" y="connsiteY14529"/>
              </a:cxn>
              <a:cxn ang="0">
                <a:pos x="connsiteX14530" y="connsiteY14530"/>
              </a:cxn>
              <a:cxn ang="0">
                <a:pos x="connsiteX14531" y="connsiteY14531"/>
              </a:cxn>
              <a:cxn ang="0">
                <a:pos x="connsiteX14532" y="connsiteY14532"/>
              </a:cxn>
              <a:cxn ang="0">
                <a:pos x="connsiteX14533" y="connsiteY14533"/>
              </a:cxn>
              <a:cxn ang="0">
                <a:pos x="connsiteX14534" y="connsiteY14534"/>
              </a:cxn>
              <a:cxn ang="0">
                <a:pos x="connsiteX14535" y="connsiteY14535"/>
              </a:cxn>
              <a:cxn ang="0">
                <a:pos x="connsiteX14536" y="connsiteY14536"/>
              </a:cxn>
              <a:cxn ang="0">
                <a:pos x="connsiteX14537" y="connsiteY14537"/>
              </a:cxn>
              <a:cxn ang="0">
                <a:pos x="connsiteX14538" y="connsiteY14538"/>
              </a:cxn>
              <a:cxn ang="0">
                <a:pos x="connsiteX14539" y="connsiteY14539"/>
              </a:cxn>
              <a:cxn ang="0">
                <a:pos x="connsiteX14540" y="connsiteY14540"/>
              </a:cxn>
              <a:cxn ang="0">
                <a:pos x="connsiteX14541" y="connsiteY14541"/>
              </a:cxn>
              <a:cxn ang="0">
                <a:pos x="connsiteX14542" y="connsiteY14542"/>
              </a:cxn>
              <a:cxn ang="0">
                <a:pos x="connsiteX14543" y="connsiteY14543"/>
              </a:cxn>
              <a:cxn ang="0">
                <a:pos x="connsiteX14544" y="connsiteY14544"/>
              </a:cxn>
              <a:cxn ang="0">
                <a:pos x="connsiteX14545" y="connsiteY14545"/>
              </a:cxn>
              <a:cxn ang="0">
                <a:pos x="connsiteX14546" y="connsiteY14546"/>
              </a:cxn>
              <a:cxn ang="0">
                <a:pos x="connsiteX14547" y="connsiteY14547"/>
              </a:cxn>
              <a:cxn ang="0">
                <a:pos x="connsiteX14548" y="connsiteY14548"/>
              </a:cxn>
              <a:cxn ang="0">
                <a:pos x="connsiteX14549" y="connsiteY14549"/>
              </a:cxn>
              <a:cxn ang="0">
                <a:pos x="connsiteX14550" y="connsiteY14550"/>
              </a:cxn>
              <a:cxn ang="0">
                <a:pos x="connsiteX14551" y="connsiteY14551"/>
              </a:cxn>
              <a:cxn ang="0">
                <a:pos x="connsiteX14552" y="connsiteY14552"/>
              </a:cxn>
              <a:cxn ang="0">
                <a:pos x="connsiteX14553" y="connsiteY14553"/>
              </a:cxn>
              <a:cxn ang="0">
                <a:pos x="connsiteX14554" y="connsiteY14554"/>
              </a:cxn>
              <a:cxn ang="0">
                <a:pos x="connsiteX14555" y="connsiteY14555"/>
              </a:cxn>
              <a:cxn ang="0">
                <a:pos x="connsiteX14556" y="connsiteY14556"/>
              </a:cxn>
              <a:cxn ang="0">
                <a:pos x="connsiteX14557" y="connsiteY14557"/>
              </a:cxn>
              <a:cxn ang="0">
                <a:pos x="connsiteX14558" y="connsiteY14558"/>
              </a:cxn>
              <a:cxn ang="0">
                <a:pos x="connsiteX14559" y="connsiteY14559"/>
              </a:cxn>
              <a:cxn ang="0">
                <a:pos x="connsiteX14560" y="connsiteY14560"/>
              </a:cxn>
              <a:cxn ang="0">
                <a:pos x="connsiteX14561" y="connsiteY14561"/>
              </a:cxn>
              <a:cxn ang="0">
                <a:pos x="connsiteX14562" y="connsiteY14562"/>
              </a:cxn>
              <a:cxn ang="0">
                <a:pos x="connsiteX14563" y="connsiteY14563"/>
              </a:cxn>
              <a:cxn ang="0">
                <a:pos x="connsiteX14564" y="connsiteY14564"/>
              </a:cxn>
              <a:cxn ang="0">
                <a:pos x="connsiteX14565" y="connsiteY14565"/>
              </a:cxn>
              <a:cxn ang="0">
                <a:pos x="connsiteX14566" y="connsiteY14566"/>
              </a:cxn>
              <a:cxn ang="0">
                <a:pos x="connsiteX14567" y="connsiteY14567"/>
              </a:cxn>
              <a:cxn ang="0">
                <a:pos x="connsiteX14568" y="connsiteY14568"/>
              </a:cxn>
              <a:cxn ang="0">
                <a:pos x="connsiteX14569" y="connsiteY14569"/>
              </a:cxn>
              <a:cxn ang="0">
                <a:pos x="connsiteX14570" y="connsiteY14570"/>
              </a:cxn>
              <a:cxn ang="0">
                <a:pos x="connsiteX14571" y="connsiteY14571"/>
              </a:cxn>
              <a:cxn ang="0">
                <a:pos x="connsiteX14572" y="connsiteY14572"/>
              </a:cxn>
              <a:cxn ang="0">
                <a:pos x="connsiteX14573" y="connsiteY14573"/>
              </a:cxn>
              <a:cxn ang="0">
                <a:pos x="connsiteX14574" y="connsiteY14574"/>
              </a:cxn>
              <a:cxn ang="0">
                <a:pos x="connsiteX14575" y="connsiteY14575"/>
              </a:cxn>
              <a:cxn ang="0">
                <a:pos x="connsiteX14576" y="connsiteY14576"/>
              </a:cxn>
              <a:cxn ang="0">
                <a:pos x="connsiteX14577" y="connsiteY14577"/>
              </a:cxn>
              <a:cxn ang="0">
                <a:pos x="connsiteX14578" y="connsiteY14578"/>
              </a:cxn>
              <a:cxn ang="0">
                <a:pos x="connsiteX14579" y="connsiteY14579"/>
              </a:cxn>
              <a:cxn ang="0">
                <a:pos x="connsiteX14580" y="connsiteY14580"/>
              </a:cxn>
              <a:cxn ang="0">
                <a:pos x="connsiteX14581" y="connsiteY14581"/>
              </a:cxn>
              <a:cxn ang="0">
                <a:pos x="connsiteX14582" y="connsiteY14582"/>
              </a:cxn>
              <a:cxn ang="0">
                <a:pos x="connsiteX14583" y="connsiteY14583"/>
              </a:cxn>
              <a:cxn ang="0">
                <a:pos x="connsiteX14584" y="connsiteY14584"/>
              </a:cxn>
              <a:cxn ang="0">
                <a:pos x="connsiteX14585" y="connsiteY14585"/>
              </a:cxn>
              <a:cxn ang="0">
                <a:pos x="connsiteX14586" y="connsiteY14586"/>
              </a:cxn>
              <a:cxn ang="0">
                <a:pos x="connsiteX14587" y="connsiteY14587"/>
              </a:cxn>
              <a:cxn ang="0">
                <a:pos x="connsiteX14588" y="connsiteY14588"/>
              </a:cxn>
              <a:cxn ang="0">
                <a:pos x="connsiteX14589" y="connsiteY14589"/>
              </a:cxn>
              <a:cxn ang="0">
                <a:pos x="connsiteX14590" y="connsiteY14590"/>
              </a:cxn>
              <a:cxn ang="0">
                <a:pos x="connsiteX14591" y="connsiteY14591"/>
              </a:cxn>
              <a:cxn ang="0">
                <a:pos x="connsiteX14592" y="connsiteY14592"/>
              </a:cxn>
              <a:cxn ang="0">
                <a:pos x="connsiteX14593" y="connsiteY14593"/>
              </a:cxn>
              <a:cxn ang="0">
                <a:pos x="connsiteX14594" y="connsiteY14594"/>
              </a:cxn>
              <a:cxn ang="0">
                <a:pos x="connsiteX14595" y="connsiteY14595"/>
              </a:cxn>
              <a:cxn ang="0">
                <a:pos x="connsiteX14596" y="connsiteY14596"/>
              </a:cxn>
              <a:cxn ang="0">
                <a:pos x="connsiteX14597" y="connsiteY14597"/>
              </a:cxn>
              <a:cxn ang="0">
                <a:pos x="connsiteX14598" y="connsiteY14598"/>
              </a:cxn>
              <a:cxn ang="0">
                <a:pos x="connsiteX14599" y="connsiteY14599"/>
              </a:cxn>
              <a:cxn ang="0">
                <a:pos x="connsiteX14600" y="connsiteY14600"/>
              </a:cxn>
              <a:cxn ang="0">
                <a:pos x="connsiteX14601" y="connsiteY14601"/>
              </a:cxn>
              <a:cxn ang="0">
                <a:pos x="connsiteX14602" y="connsiteY14602"/>
              </a:cxn>
              <a:cxn ang="0">
                <a:pos x="connsiteX14603" y="connsiteY14603"/>
              </a:cxn>
              <a:cxn ang="0">
                <a:pos x="connsiteX14604" y="connsiteY14604"/>
              </a:cxn>
              <a:cxn ang="0">
                <a:pos x="connsiteX14605" y="connsiteY14605"/>
              </a:cxn>
              <a:cxn ang="0">
                <a:pos x="connsiteX14606" y="connsiteY14606"/>
              </a:cxn>
              <a:cxn ang="0">
                <a:pos x="connsiteX14607" y="connsiteY14607"/>
              </a:cxn>
              <a:cxn ang="0">
                <a:pos x="connsiteX14608" y="connsiteY14608"/>
              </a:cxn>
              <a:cxn ang="0">
                <a:pos x="connsiteX14609" y="connsiteY14609"/>
              </a:cxn>
              <a:cxn ang="0">
                <a:pos x="connsiteX14610" y="connsiteY14610"/>
              </a:cxn>
              <a:cxn ang="0">
                <a:pos x="connsiteX14611" y="connsiteY14611"/>
              </a:cxn>
              <a:cxn ang="0">
                <a:pos x="connsiteX14612" y="connsiteY14612"/>
              </a:cxn>
              <a:cxn ang="0">
                <a:pos x="connsiteX14613" y="connsiteY14613"/>
              </a:cxn>
              <a:cxn ang="0">
                <a:pos x="connsiteX14614" y="connsiteY14614"/>
              </a:cxn>
              <a:cxn ang="0">
                <a:pos x="connsiteX14615" y="connsiteY14615"/>
              </a:cxn>
              <a:cxn ang="0">
                <a:pos x="connsiteX14616" y="connsiteY14616"/>
              </a:cxn>
              <a:cxn ang="0">
                <a:pos x="connsiteX14617" y="connsiteY14617"/>
              </a:cxn>
              <a:cxn ang="0">
                <a:pos x="connsiteX14618" y="connsiteY14618"/>
              </a:cxn>
              <a:cxn ang="0">
                <a:pos x="connsiteX14619" y="connsiteY14619"/>
              </a:cxn>
              <a:cxn ang="0">
                <a:pos x="connsiteX14620" y="connsiteY14620"/>
              </a:cxn>
              <a:cxn ang="0">
                <a:pos x="connsiteX14621" y="connsiteY14621"/>
              </a:cxn>
              <a:cxn ang="0">
                <a:pos x="connsiteX14622" y="connsiteY14622"/>
              </a:cxn>
              <a:cxn ang="0">
                <a:pos x="connsiteX14623" y="connsiteY14623"/>
              </a:cxn>
              <a:cxn ang="0">
                <a:pos x="connsiteX14624" y="connsiteY14624"/>
              </a:cxn>
              <a:cxn ang="0">
                <a:pos x="connsiteX14625" y="connsiteY14625"/>
              </a:cxn>
              <a:cxn ang="0">
                <a:pos x="connsiteX14626" y="connsiteY14626"/>
              </a:cxn>
              <a:cxn ang="0">
                <a:pos x="connsiteX14627" y="connsiteY14627"/>
              </a:cxn>
              <a:cxn ang="0">
                <a:pos x="connsiteX14628" y="connsiteY14628"/>
              </a:cxn>
              <a:cxn ang="0">
                <a:pos x="connsiteX14629" y="connsiteY14629"/>
              </a:cxn>
              <a:cxn ang="0">
                <a:pos x="connsiteX14630" y="connsiteY14630"/>
              </a:cxn>
              <a:cxn ang="0">
                <a:pos x="connsiteX14631" y="connsiteY14631"/>
              </a:cxn>
              <a:cxn ang="0">
                <a:pos x="connsiteX14632" y="connsiteY14632"/>
              </a:cxn>
              <a:cxn ang="0">
                <a:pos x="connsiteX14633" y="connsiteY14633"/>
              </a:cxn>
              <a:cxn ang="0">
                <a:pos x="connsiteX14634" y="connsiteY14634"/>
              </a:cxn>
              <a:cxn ang="0">
                <a:pos x="connsiteX14635" y="connsiteY14635"/>
              </a:cxn>
              <a:cxn ang="0">
                <a:pos x="connsiteX14636" y="connsiteY14636"/>
              </a:cxn>
              <a:cxn ang="0">
                <a:pos x="connsiteX14637" y="connsiteY14637"/>
              </a:cxn>
              <a:cxn ang="0">
                <a:pos x="connsiteX14638" y="connsiteY14638"/>
              </a:cxn>
              <a:cxn ang="0">
                <a:pos x="connsiteX14639" y="connsiteY14639"/>
              </a:cxn>
              <a:cxn ang="0">
                <a:pos x="connsiteX14640" y="connsiteY14640"/>
              </a:cxn>
              <a:cxn ang="0">
                <a:pos x="connsiteX14641" y="connsiteY14641"/>
              </a:cxn>
              <a:cxn ang="0">
                <a:pos x="connsiteX14642" y="connsiteY14642"/>
              </a:cxn>
              <a:cxn ang="0">
                <a:pos x="connsiteX14643" y="connsiteY14643"/>
              </a:cxn>
              <a:cxn ang="0">
                <a:pos x="connsiteX14644" y="connsiteY14644"/>
              </a:cxn>
              <a:cxn ang="0">
                <a:pos x="connsiteX14645" y="connsiteY14645"/>
              </a:cxn>
              <a:cxn ang="0">
                <a:pos x="connsiteX14646" y="connsiteY14646"/>
              </a:cxn>
              <a:cxn ang="0">
                <a:pos x="connsiteX14647" y="connsiteY14647"/>
              </a:cxn>
              <a:cxn ang="0">
                <a:pos x="connsiteX14648" y="connsiteY14648"/>
              </a:cxn>
              <a:cxn ang="0">
                <a:pos x="connsiteX14649" y="connsiteY14649"/>
              </a:cxn>
              <a:cxn ang="0">
                <a:pos x="connsiteX14650" y="connsiteY14650"/>
              </a:cxn>
              <a:cxn ang="0">
                <a:pos x="connsiteX14651" y="connsiteY14651"/>
              </a:cxn>
              <a:cxn ang="0">
                <a:pos x="connsiteX14652" y="connsiteY14652"/>
              </a:cxn>
              <a:cxn ang="0">
                <a:pos x="connsiteX14653" y="connsiteY14653"/>
              </a:cxn>
              <a:cxn ang="0">
                <a:pos x="connsiteX14654" y="connsiteY14654"/>
              </a:cxn>
              <a:cxn ang="0">
                <a:pos x="connsiteX14655" y="connsiteY14655"/>
              </a:cxn>
              <a:cxn ang="0">
                <a:pos x="connsiteX14656" y="connsiteY14656"/>
              </a:cxn>
              <a:cxn ang="0">
                <a:pos x="connsiteX14657" y="connsiteY14657"/>
              </a:cxn>
              <a:cxn ang="0">
                <a:pos x="connsiteX14658" y="connsiteY14658"/>
              </a:cxn>
              <a:cxn ang="0">
                <a:pos x="connsiteX14659" y="connsiteY14659"/>
              </a:cxn>
              <a:cxn ang="0">
                <a:pos x="connsiteX14660" y="connsiteY14660"/>
              </a:cxn>
              <a:cxn ang="0">
                <a:pos x="connsiteX14661" y="connsiteY14661"/>
              </a:cxn>
              <a:cxn ang="0">
                <a:pos x="connsiteX14662" y="connsiteY14662"/>
              </a:cxn>
              <a:cxn ang="0">
                <a:pos x="connsiteX14663" y="connsiteY14663"/>
              </a:cxn>
              <a:cxn ang="0">
                <a:pos x="connsiteX14664" y="connsiteY14664"/>
              </a:cxn>
              <a:cxn ang="0">
                <a:pos x="connsiteX14665" y="connsiteY14665"/>
              </a:cxn>
              <a:cxn ang="0">
                <a:pos x="connsiteX14666" y="connsiteY14666"/>
              </a:cxn>
              <a:cxn ang="0">
                <a:pos x="connsiteX14667" y="connsiteY14667"/>
              </a:cxn>
              <a:cxn ang="0">
                <a:pos x="connsiteX14668" y="connsiteY14668"/>
              </a:cxn>
              <a:cxn ang="0">
                <a:pos x="connsiteX14669" y="connsiteY14669"/>
              </a:cxn>
              <a:cxn ang="0">
                <a:pos x="connsiteX14670" y="connsiteY14670"/>
              </a:cxn>
              <a:cxn ang="0">
                <a:pos x="connsiteX14671" y="connsiteY14671"/>
              </a:cxn>
              <a:cxn ang="0">
                <a:pos x="connsiteX14672" y="connsiteY14672"/>
              </a:cxn>
              <a:cxn ang="0">
                <a:pos x="connsiteX14673" y="connsiteY14673"/>
              </a:cxn>
              <a:cxn ang="0">
                <a:pos x="connsiteX14674" y="connsiteY14674"/>
              </a:cxn>
              <a:cxn ang="0">
                <a:pos x="connsiteX14675" y="connsiteY14675"/>
              </a:cxn>
              <a:cxn ang="0">
                <a:pos x="connsiteX14676" y="connsiteY14676"/>
              </a:cxn>
              <a:cxn ang="0">
                <a:pos x="connsiteX14677" y="connsiteY14677"/>
              </a:cxn>
              <a:cxn ang="0">
                <a:pos x="connsiteX14678" y="connsiteY14678"/>
              </a:cxn>
              <a:cxn ang="0">
                <a:pos x="connsiteX14679" y="connsiteY14679"/>
              </a:cxn>
              <a:cxn ang="0">
                <a:pos x="connsiteX14680" y="connsiteY14680"/>
              </a:cxn>
              <a:cxn ang="0">
                <a:pos x="connsiteX14681" y="connsiteY14681"/>
              </a:cxn>
              <a:cxn ang="0">
                <a:pos x="connsiteX14682" y="connsiteY14682"/>
              </a:cxn>
              <a:cxn ang="0">
                <a:pos x="connsiteX14683" y="connsiteY14683"/>
              </a:cxn>
              <a:cxn ang="0">
                <a:pos x="connsiteX14684" y="connsiteY14684"/>
              </a:cxn>
              <a:cxn ang="0">
                <a:pos x="connsiteX14685" y="connsiteY14685"/>
              </a:cxn>
              <a:cxn ang="0">
                <a:pos x="connsiteX14686" y="connsiteY14686"/>
              </a:cxn>
              <a:cxn ang="0">
                <a:pos x="connsiteX14687" y="connsiteY14687"/>
              </a:cxn>
              <a:cxn ang="0">
                <a:pos x="connsiteX14688" y="connsiteY14688"/>
              </a:cxn>
              <a:cxn ang="0">
                <a:pos x="connsiteX14689" y="connsiteY14689"/>
              </a:cxn>
              <a:cxn ang="0">
                <a:pos x="connsiteX14690" y="connsiteY14690"/>
              </a:cxn>
              <a:cxn ang="0">
                <a:pos x="connsiteX14691" y="connsiteY14691"/>
              </a:cxn>
              <a:cxn ang="0">
                <a:pos x="connsiteX14692" y="connsiteY14692"/>
              </a:cxn>
              <a:cxn ang="0">
                <a:pos x="connsiteX14693" y="connsiteY14693"/>
              </a:cxn>
              <a:cxn ang="0">
                <a:pos x="connsiteX14694" y="connsiteY14694"/>
              </a:cxn>
              <a:cxn ang="0">
                <a:pos x="connsiteX14695" y="connsiteY14695"/>
              </a:cxn>
              <a:cxn ang="0">
                <a:pos x="connsiteX14696" y="connsiteY14696"/>
              </a:cxn>
              <a:cxn ang="0">
                <a:pos x="connsiteX14697" y="connsiteY14697"/>
              </a:cxn>
              <a:cxn ang="0">
                <a:pos x="connsiteX14698" y="connsiteY14698"/>
              </a:cxn>
              <a:cxn ang="0">
                <a:pos x="connsiteX14699" y="connsiteY14699"/>
              </a:cxn>
              <a:cxn ang="0">
                <a:pos x="connsiteX14700" y="connsiteY14700"/>
              </a:cxn>
              <a:cxn ang="0">
                <a:pos x="connsiteX14701" y="connsiteY14701"/>
              </a:cxn>
              <a:cxn ang="0">
                <a:pos x="connsiteX14702" y="connsiteY14702"/>
              </a:cxn>
              <a:cxn ang="0">
                <a:pos x="connsiteX14703" y="connsiteY14703"/>
              </a:cxn>
              <a:cxn ang="0">
                <a:pos x="connsiteX14704" y="connsiteY14704"/>
              </a:cxn>
              <a:cxn ang="0">
                <a:pos x="connsiteX14705" y="connsiteY14705"/>
              </a:cxn>
              <a:cxn ang="0">
                <a:pos x="connsiteX14706" y="connsiteY14706"/>
              </a:cxn>
              <a:cxn ang="0">
                <a:pos x="connsiteX14707" y="connsiteY14707"/>
              </a:cxn>
              <a:cxn ang="0">
                <a:pos x="connsiteX14708" y="connsiteY14708"/>
              </a:cxn>
              <a:cxn ang="0">
                <a:pos x="connsiteX14709" y="connsiteY14709"/>
              </a:cxn>
              <a:cxn ang="0">
                <a:pos x="connsiteX14710" y="connsiteY14710"/>
              </a:cxn>
              <a:cxn ang="0">
                <a:pos x="connsiteX14711" y="connsiteY14711"/>
              </a:cxn>
              <a:cxn ang="0">
                <a:pos x="connsiteX14712" y="connsiteY14712"/>
              </a:cxn>
              <a:cxn ang="0">
                <a:pos x="connsiteX14713" y="connsiteY14713"/>
              </a:cxn>
              <a:cxn ang="0">
                <a:pos x="connsiteX14714" y="connsiteY14714"/>
              </a:cxn>
              <a:cxn ang="0">
                <a:pos x="connsiteX14715" y="connsiteY14715"/>
              </a:cxn>
              <a:cxn ang="0">
                <a:pos x="connsiteX14716" y="connsiteY14716"/>
              </a:cxn>
              <a:cxn ang="0">
                <a:pos x="connsiteX14717" y="connsiteY14717"/>
              </a:cxn>
              <a:cxn ang="0">
                <a:pos x="connsiteX14718" y="connsiteY14718"/>
              </a:cxn>
              <a:cxn ang="0">
                <a:pos x="connsiteX14719" y="connsiteY14719"/>
              </a:cxn>
              <a:cxn ang="0">
                <a:pos x="connsiteX14720" y="connsiteY14720"/>
              </a:cxn>
              <a:cxn ang="0">
                <a:pos x="connsiteX14721" y="connsiteY14721"/>
              </a:cxn>
              <a:cxn ang="0">
                <a:pos x="connsiteX14722" y="connsiteY14722"/>
              </a:cxn>
              <a:cxn ang="0">
                <a:pos x="connsiteX14723" y="connsiteY14723"/>
              </a:cxn>
              <a:cxn ang="0">
                <a:pos x="connsiteX14724" y="connsiteY14724"/>
              </a:cxn>
              <a:cxn ang="0">
                <a:pos x="connsiteX14725" y="connsiteY14725"/>
              </a:cxn>
              <a:cxn ang="0">
                <a:pos x="connsiteX14726" y="connsiteY14726"/>
              </a:cxn>
              <a:cxn ang="0">
                <a:pos x="connsiteX14727" y="connsiteY14727"/>
              </a:cxn>
              <a:cxn ang="0">
                <a:pos x="connsiteX14728" y="connsiteY14728"/>
              </a:cxn>
              <a:cxn ang="0">
                <a:pos x="connsiteX14729" y="connsiteY14729"/>
              </a:cxn>
              <a:cxn ang="0">
                <a:pos x="connsiteX14730" y="connsiteY14730"/>
              </a:cxn>
              <a:cxn ang="0">
                <a:pos x="connsiteX14731" y="connsiteY14731"/>
              </a:cxn>
              <a:cxn ang="0">
                <a:pos x="connsiteX14732" y="connsiteY14732"/>
              </a:cxn>
              <a:cxn ang="0">
                <a:pos x="connsiteX14733" y="connsiteY14733"/>
              </a:cxn>
              <a:cxn ang="0">
                <a:pos x="connsiteX14734" y="connsiteY14734"/>
              </a:cxn>
              <a:cxn ang="0">
                <a:pos x="connsiteX14735" y="connsiteY14735"/>
              </a:cxn>
              <a:cxn ang="0">
                <a:pos x="connsiteX14736" y="connsiteY14736"/>
              </a:cxn>
              <a:cxn ang="0">
                <a:pos x="connsiteX14737" y="connsiteY14737"/>
              </a:cxn>
              <a:cxn ang="0">
                <a:pos x="connsiteX14738" y="connsiteY14738"/>
              </a:cxn>
              <a:cxn ang="0">
                <a:pos x="connsiteX14739" y="connsiteY14739"/>
              </a:cxn>
              <a:cxn ang="0">
                <a:pos x="connsiteX14740" y="connsiteY14740"/>
              </a:cxn>
              <a:cxn ang="0">
                <a:pos x="connsiteX14741" y="connsiteY14741"/>
              </a:cxn>
              <a:cxn ang="0">
                <a:pos x="connsiteX14742" y="connsiteY14742"/>
              </a:cxn>
              <a:cxn ang="0">
                <a:pos x="connsiteX14743" y="connsiteY14743"/>
              </a:cxn>
              <a:cxn ang="0">
                <a:pos x="connsiteX14744" y="connsiteY14744"/>
              </a:cxn>
              <a:cxn ang="0">
                <a:pos x="connsiteX14745" y="connsiteY14745"/>
              </a:cxn>
              <a:cxn ang="0">
                <a:pos x="connsiteX14746" y="connsiteY14746"/>
              </a:cxn>
              <a:cxn ang="0">
                <a:pos x="connsiteX14747" y="connsiteY14747"/>
              </a:cxn>
              <a:cxn ang="0">
                <a:pos x="connsiteX14748" y="connsiteY14748"/>
              </a:cxn>
              <a:cxn ang="0">
                <a:pos x="connsiteX14749" y="connsiteY14749"/>
              </a:cxn>
              <a:cxn ang="0">
                <a:pos x="connsiteX14750" y="connsiteY14750"/>
              </a:cxn>
              <a:cxn ang="0">
                <a:pos x="connsiteX14751" y="connsiteY14751"/>
              </a:cxn>
              <a:cxn ang="0">
                <a:pos x="connsiteX14752" y="connsiteY14752"/>
              </a:cxn>
              <a:cxn ang="0">
                <a:pos x="connsiteX14753" y="connsiteY14753"/>
              </a:cxn>
              <a:cxn ang="0">
                <a:pos x="connsiteX14754" y="connsiteY14754"/>
              </a:cxn>
              <a:cxn ang="0">
                <a:pos x="connsiteX14755" y="connsiteY14755"/>
              </a:cxn>
              <a:cxn ang="0">
                <a:pos x="connsiteX14756" y="connsiteY14756"/>
              </a:cxn>
              <a:cxn ang="0">
                <a:pos x="connsiteX14757" y="connsiteY14757"/>
              </a:cxn>
              <a:cxn ang="0">
                <a:pos x="connsiteX14758" y="connsiteY14758"/>
              </a:cxn>
              <a:cxn ang="0">
                <a:pos x="connsiteX14759" y="connsiteY14759"/>
              </a:cxn>
              <a:cxn ang="0">
                <a:pos x="connsiteX14760" y="connsiteY14760"/>
              </a:cxn>
              <a:cxn ang="0">
                <a:pos x="connsiteX14761" y="connsiteY14761"/>
              </a:cxn>
              <a:cxn ang="0">
                <a:pos x="connsiteX14762" y="connsiteY14762"/>
              </a:cxn>
              <a:cxn ang="0">
                <a:pos x="connsiteX14763" y="connsiteY14763"/>
              </a:cxn>
              <a:cxn ang="0">
                <a:pos x="connsiteX14764" y="connsiteY14764"/>
              </a:cxn>
              <a:cxn ang="0">
                <a:pos x="connsiteX14765" y="connsiteY14765"/>
              </a:cxn>
              <a:cxn ang="0">
                <a:pos x="connsiteX14766" y="connsiteY14766"/>
              </a:cxn>
              <a:cxn ang="0">
                <a:pos x="connsiteX14767" y="connsiteY14767"/>
              </a:cxn>
              <a:cxn ang="0">
                <a:pos x="connsiteX14768" y="connsiteY14768"/>
              </a:cxn>
              <a:cxn ang="0">
                <a:pos x="connsiteX14769" y="connsiteY14769"/>
              </a:cxn>
              <a:cxn ang="0">
                <a:pos x="connsiteX14770" y="connsiteY14770"/>
              </a:cxn>
              <a:cxn ang="0">
                <a:pos x="connsiteX14771" y="connsiteY14771"/>
              </a:cxn>
              <a:cxn ang="0">
                <a:pos x="connsiteX14772" y="connsiteY14772"/>
              </a:cxn>
              <a:cxn ang="0">
                <a:pos x="connsiteX14773" y="connsiteY14773"/>
              </a:cxn>
              <a:cxn ang="0">
                <a:pos x="connsiteX14774" y="connsiteY14774"/>
              </a:cxn>
              <a:cxn ang="0">
                <a:pos x="connsiteX14775" y="connsiteY14775"/>
              </a:cxn>
              <a:cxn ang="0">
                <a:pos x="connsiteX14776" y="connsiteY14776"/>
              </a:cxn>
              <a:cxn ang="0">
                <a:pos x="connsiteX14777" y="connsiteY14777"/>
              </a:cxn>
              <a:cxn ang="0">
                <a:pos x="connsiteX14778" y="connsiteY14778"/>
              </a:cxn>
              <a:cxn ang="0">
                <a:pos x="connsiteX14779" y="connsiteY14779"/>
              </a:cxn>
              <a:cxn ang="0">
                <a:pos x="connsiteX14780" y="connsiteY14780"/>
              </a:cxn>
              <a:cxn ang="0">
                <a:pos x="connsiteX14781" y="connsiteY14781"/>
              </a:cxn>
              <a:cxn ang="0">
                <a:pos x="connsiteX14782" y="connsiteY14782"/>
              </a:cxn>
              <a:cxn ang="0">
                <a:pos x="connsiteX14783" y="connsiteY14783"/>
              </a:cxn>
              <a:cxn ang="0">
                <a:pos x="connsiteX14784" y="connsiteY14784"/>
              </a:cxn>
              <a:cxn ang="0">
                <a:pos x="connsiteX14785" y="connsiteY14785"/>
              </a:cxn>
              <a:cxn ang="0">
                <a:pos x="connsiteX14786" y="connsiteY14786"/>
              </a:cxn>
              <a:cxn ang="0">
                <a:pos x="connsiteX14787" y="connsiteY14787"/>
              </a:cxn>
              <a:cxn ang="0">
                <a:pos x="connsiteX14788" y="connsiteY14788"/>
              </a:cxn>
              <a:cxn ang="0">
                <a:pos x="connsiteX14789" y="connsiteY14789"/>
              </a:cxn>
              <a:cxn ang="0">
                <a:pos x="connsiteX14790" y="connsiteY14790"/>
              </a:cxn>
              <a:cxn ang="0">
                <a:pos x="connsiteX14791" y="connsiteY14791"/>
              </a:cxn>
              <a:cxn ang="0">
                <a:pos x="connsiteX14792" y="connsiteY14792"/>
              </a:cxn>
              <a:cxn ang="0">
                <a:pos x="connsiteX14793" y="connsiteY14793"/>
              </a:cxn>
              <a:cxn ang="0">
                <a:pos x="connsiteX14794" y="connsiteY14794"/>
              </a:cxn>
              <a:cxn ang="0">
                <a:pos x="connsiteX14795" y="connsiteY14795"/>
              </a:cxn>
              <a:cxn ang="0">
                <a:pos x="connsiteX14796" y="connsiteY14796"/>
              </a:cxn>
              <a:cxn ang="0">
                <a:pos x="connsiteX14797" y="connsiteY14797"/>
              </a:cxn>
              <a:cxn ang="0">
                <a:pos x="connsiteX14798" y="connsiteY14798"/>
              </a:cxn>
              <a:cxn ang="0">
                <a:pos x="connsiteX14799" y="connsiteY14799"/>
              </a:cxn>
              <a:cxn ang="0">
                <a:pos x="connsiteX14800" y="connsiteY14800"/>
              </a:cxn>
              <a:cxn ang="0">
                <a:pos x="connsiteX14801" y="connsiteY14801"/>
              </a:cxn>
              <a:cxn ang="0">
                <a:pos x="connsiteX14802" y="connsiteY14802"/>
              </a:cxn>
              <a:cxn ang="0">
                <a:pos x="connsiteX14803" y="connsiteY14803"/>
              </a:cxn>
              <a:cxn ang="0">
                <a:pos x="connsiteX14804" y="connsiteY14804"/>
              </a:cxn>
              <a:cxn ang="0">
                <a:pos x="connsiteX14805" y="connsiteY14805"/>
              </a:cxn>
              <a:cxn ang="0">
                <a:pos x="connsiteX14806" y="connsiteY14806"/>
              </a:cxn>
              <a:cxn ang="0">
                <a:pos x="connsiteX14807" y="connsiteY14807"/>
              </a:cxn>
              <a:cxn ang="0">
                <a:pos x="connsiteX14808" y="connsiteY14808"/>
              </a:cxn>
              <a:cxn ang="0">
                <a:pos x="connsiteX14809" y="connsiteY14809"/>
              </a:cxn>
              <a:cxn ang="0">
                <a:pos x="connsiteX14810" y="connsiteY14810"/>
              </a:cxn>
              <a:cxn ang="0">
                <a:pos x="connsiteX14811" y="connsiteY14811"/>
              </a:cxn>
              <a:cxn ang="0">
                <a:pos x="connsiteX14812" y="connsiteY14812"/>
              </a:cxn>
              <a:cxn ang="0">
                <a:pos x="connsiteX14813" y="connsiteY14813"/>
              </a:cxn>
              <a:cxn ang="0">
                <a:pos x="connsiteX14814" y="connsiteY14814"/>
              </a:cxn>
              <a:cxn ang="0">
                <a:pos x="connsiteX14815" y="connsiteY14815"/>
              </a:cxn>
              <a:cxn ang="0">
                <a:pos x="connsiteX14816" y="connsiteY14816"/>
              </a:cxn>
              <a:cxn ang="0">
                <a:pos x="connsiteX14817" y="connsiteY14817"/>
              </a:cxn>
              <a:cxn ang="0">
                <a:pos x="connsiteX14818" y="connsiteY14818"/>
              </a:cxn>
              <a:cxn ang="0">
                <a:pos x="connsiteX14819" y="connsiteY14819"/>
              </a:cxn>
              <a:cxn ang="0">
                <a:pos x="connsiteX14820" y="connsiteY14820"/>
              </a:cxn>
              <a:cxn ang="0">
                <a:pos x="connsiteX14821" y="connsiteY14821"/>
              </a:cxn>
              <a:cxn ang="0">
                <a:pos x="connsiteX14822" y="connsiteY14822"/>
              </a:cxn>
              <a:cxn ang="0">
                <a:pos x="connsiteX14823" y="connsiteY14823"/>
              </a:cxn>
              <a:cxn ang="0">
                <a:pos x="connsiteX14824" y="connsiteY14824"/>
              </a:cxn>
              <a:cxn ang="0">
                <a:pos x="connsiteX14825" y="connsiteY14825"/>
              </a:cxn>
              <a:cxn ang="0">
                <a:pos x="connsiteX14826" y="connsiteY14826"/>
              </a:cxn>
              <a:cxn ang="0">
                <a:pos x="connsiteX14827" y="connsiteY14827"/>
              </a:cxn>
              <a:cxn ang="0">
                <a:pos x="connsiteX14828" y="connsiteY14828"/>
              </a:cxn>
              <a:cxn ang="0">
                <a:pos x="connsiteX14829" y="connsiteY14829"/>
              </a:cxn>
              <a:cxn ang="0">
                <a:pos x="connsiteX14830" y="connsiteY14830"/>
              </a:cxn>
              <a:cxn ang="0">
                <a:pos x="connsiteX14831" y="connsiteY14831"/>
              </a:cxn>
              <a:cxn ang="0">
                <a:pos x="connsiteX14832" y="connsiteY14832"/>
              </a:cxn>
              <a:cxn ang="0">
                <a:pos x="connsiteX14833" y="connsiteY14833"/>
              </a:cxn>
              <a:cxn ang="0">
                <a:pos x="connsiteX14834" y="connsiteY14834"/>
              </a:cxn>
              <a:cxn ang="0">
                <a:pos x="connsiteX14835" y="connsiteY14835"/>
              </a:cxn>
              <a:cxn ang="0">
                <a:pos x="connsiteX14836" y="connsiteY14836"/>
              </a:cxn>
              <a:cxn ang="0">
                <a:pos x="connsiteX14837" y="connsiteY14837"/>
              </a:cxn>
              <a:cxn ang="0">
                <a:pos x="connsiteX14838" y="connsiteY14838"/>
              </a:cxn>
              <a:cxn ang="0">
                <a:pos x="connsiteX14839" y="connsiteY14839"/>
              </a:cxn>
              <a:cxn ang="0">
                <a:pos x="connsiteX14840" y="connsiteY14840"/>
              </a:cxn>
              <a:cxn ang="0">
                <a:pos x="connsiteX14841" y="connsiteY14841"/>
              </a:cxn>
              <a:cxn ang="0">
                <a:pos x="connsiteX14842" y="connsiteY14842"/>
              </a:cxn>
              <a:cxn ang="0">
                <a:pos x="connsiteX14843" y="connsiteY14843"/>
              </a:cxn>
              <a:cxn ang="0">
                <a:pos x="connsiteX14844" y="connsiteY14844"/>
              </a:cxn>
              <a:cxn ang="0">
                <a:pos x="connsiteX14845" y="connsiteY14845"/>
              </a:cxn>
              <a:cxn ang="0">
                <a:pos x="connsiteX14846" y="connsiteY14846"/>
              </a:cxn>
              <a:cxn ang="0">
                <a:pos x="connsiteX14847" y="connsiteY14847"/>
              </a:cxn>
              <a:cxn ang="0">
                <a:pos x="connsiteX14848" y="connsiteY14848"/>
              </a:cxn>
              <a:cxn ang="0">
                <a:pos x="connsiteX14849" y="connsiteY14849"/>
              </a:cxn>
              <a:cxn ang="0">
                <a:pos x="connsiteX14850" y="connsiteY14850"/>
              </a:cxn>
              <a:cxn ang="0">
                <a:pos x="connsiteX14851" y="connsiteY14851"/>
              </a:cxn>
              <a:cxn ang="0">
                <a:pos x="connsiteX14852" y="connsiteY14852"/>
              </a:cxn>
              <a:cxn ang="0">
                <a:pos x="connsiteX14853" y="connsiteY14853"/>
              </a:cxn>
              <a:cxn ang="0">
                <a:pos x="connsiteX14854" y="connsiteY14854"/>
              </a:cxn>
              <a:cxn ang="0">
                <a:pos x="connsiteX14855" y="connsiteY14855"/>
              </a:cxn>
              <a:cxn ang="0">
                <a:pos x="connsiteX14856" y="connsiteY14856"/>
              </a:cxn>
              <a:cxn ang="0">
                <a:pos x="connsiteX14857" y="connsiteY14857"/>
              </a:cxn>
              <a:cxn ang="0">
                <a:pos x="connsiteX14858" y="connsiteY14858"/>
              </a:cxn>
              <a:cxn ang="0">
                <a:pos x="connsiteX14859" y="connsiteY14859"/>
              </a:cxn>
              <a:cxn ang="0">
                <a:pos x="connsiteX14860" y="connsiteY14860"/>
              </a:cxn>
              <a:cxn ang="0">
                <a:pos x="connsiteX14861" y="connsiteY14861"/>
              </a:cxn>
              <a:cxn ang="0">
                <a:pos x="connsiteX14862" y="connsiteY14862"/>
              </a:cxn>
              <a:cxn ang="0">
                <a:pos x="connsiteX14863" y="connsiteY14863"/>
              </a:cxn>
              <a:cxn ang="0">
                <a:pos x="connsiteX14864" y="connsiteY14864"/>
              </a:cxn>
              <a:cxn ang="0">
                <a:pos x="connsiteX14865" y="connsiteY14865"/>
              </a:cxn>
              <a:cxn ang="0">
                <a:pos x="connsiteX14866" y="connsiteY14866"/>
              </a:cxn>
              <a:cxn ang="0">
                <a:pos x="connsiteX14867" y="connsiteY14867"/>
              </a:cxn>
              <a:cxn ang="0">
                <a:pos x="connsiteX14868" y="connsiteY14868"/>
              </a:cxn>
              <a:cxn ang="0">
                <a:pos x="connsiteX14869" y="connsiteY14869"/>
              </a:cxn>
              <a:cxn ang="0">
                <a:pos x="connsiteX14870" y="connsiteY14870"/>
              </a:cxn>
              <a:cxn ang="0">
                <a:pos x="connsiteX14871" y="connsiteY14871"/>
              </a:cxn>
              <a:cxn ang="0">
                <a:pos x="connsiteX14872" y="connsiteY14872"/>
              </a:cxn>
              <a:cxn ang="0">
                <a:pos x="connsiteX14873" y="connsiteY14873"/>
              </a:cxn>
              <a:cxn ang="0">
                <a:pos x="connsiteX14874" y="connsiteY14874"/>
              </a:cxn>
              <a:cxn ang="0">
                <a:pos x="connsiteX14875" y="connsiteY14875"/>
              </a:cxn>
              <a:cxn ang="0">
                <a:pos x="connsiteX14876" y="connsiteY14876"/>
              </a:cxn>
              <a:cxn ang="0">
                <a:pos x="connsiteX14877" y="connsiteY14877"/>
              </a:cxn>
              <a:cxn ang="0">
                <a:pos x="connsiteX14878" y="connsiteY14878"/>
              </a:cxn>
              <a:cxn ang="0">
                <a:pos x="connsiteX14879" y="connsiteY14879"/>
              </a:cxn>
              <a:cxn ang="0">
                <a:pos x="connsiteX14880" y="connsiteY14880"/>
              </a:cxn>
              <a:cxn ang="0">
                <a:pos x="connsiteX14881" y="connsiteY14881"/>
              </a:cxn>
              <a:cxn ang="0">
                <a:pos x="connsiteX14882" y="connsiteY14882"/>
              </a:cxn>
              <a:cxn ang="0">
                <a:pos x="connsiteX14883" y="connsiteY14883"/>
              </a:cxn>
              <a:cxn ang="0">
                <a:pos x="connsiteX14884" y="connsiteY14884"/>
              </a:cxn>
              <a:cxn ang="0">
                <a:pos x="connsiteX14885" y="connsiteY14885"/>
              </a:cxn>
              <a:cxn ang="0">
                <a:pos x="connsiteX14886" y="connsiteY14886"/>
              </a:cxn>
              <a:cxn ang="0">
                <a:pos x="connsiteX14887" y="connsiteY14887"/>
              </a:cxn>
              <a:cxn ang="0">
                <a:pos x="connsiteX14888" y="connsiteY14888"/>
              </a:cxn>
              <a:cxn ang="0">
                <a:pos x="connsiteX14889" y="connsiteY14889"/>
              </a:cxn>
              <a:cxn ang="0">
                <a:pos x="connsiteX14890" y="connsiteY14890"/>
              </a:cxn>
              <a:cxn ang="0">
                <a:pos x="connsiteX14891" y="connsiteY14891"/>
              </a:cxn>
              <a:cxn ang="0">
                <a:pos x="connsiteX14892" y="connsiteY14892"/>
              </a:cxn>
              <a:cxn ang="0">
                <a:pos x="connsiteX14893" y="connsiteY14893"/>
              </a:cxn>
              <a:cxn ang="0">
                <a:pos x="connsiteX14894" y="connsiteY14894"/>
              </a:cxn>
              <a:cxn ang="0">
                <a:pos x="connsiteX14895" y="connsiteY14895"/>
              </a:cxn>
              <a:cxn ang="0">
                <a:pos x="connsiteX14896" y="connsiteY14896"/>
              </a:cxn>
              <a:cxn ang="0">
                <a:pos x="connsiteX14897" y="connsiteY14897"/>
              </a:cxn>
              <a:cxn ang="0">
                <a:pos x="connsiteX14898" y="connsiteY14898"/>
              </a:cxn>
              <a:cxn ang="0">
                <a:pos x="connsiteX14899" y="connsiteY14899"/>
              </a:cxn>
              <a:cxn ang="0">
                <a:pos x="connsiteX14900" y="connsiteY14900"/>
              </a:cxn>
              <a:cxn ang="0">
                <a:pos x="connsiteX14901" y="connsiteY14901"/>
              </a:cxn>
              <a:cxn ang="0">
                <a:pos x="connsiteX14902" y="connsiteY14902"/>
              </a:cxn>
              <a:cxn ang="0">
                <a:pos x="connsiteX14903" y="connsiteY14903"/>
              </a:cxn>
              <a:cxn ang="0">
                <a:pos x="connsiteX14904" y="connsiteY14904"/>
              </a:cxn>
              <a:cxn ang="0">
                <a:pos x="connsiteX14905" y="connsiteY14905"/>
              </a:cxn>
              <a:cxn ang="0">
                <a:pos x="connsiteX14906" y="connsiteY14906"/>
              </a:cxn>
              <a:cxn ang="0">
                <a:pos x="connsiteX14907" y="connsiteY14907"/>
              </a:cxn>
              <a:cxn ang="0">
                <a:pos x="connsiteX14908" y="connsiteY14908"/>
              </a:cxn>
              <a:cxn ang="0">
                <a:pos x="connsiteX14909" y="connsiteY14909"/>
              </a:cxn>
              <a:cxn ang="0">
                <a:pos x="connsiteX14910" y="connsiteY14910"/>
              </a:cxn>
              <a:cxn ang="0">
                <a:pos x="connsiteX14911" y="connsiteY14911"/>
              </a:cxn>
              <a:cxn ang="0">
                <a:pos x="connsiteX14912" y="connsiteY14912"/>
              </a:cxn>
              <a:cxn ang="0">
                <a:pos x="connsiteX14913" y="connsiteY14913"/>
              </a:cxn>
              <a:cxn ang="0">
                <a:pos x="connsiteX14914" y="connsiteY14914"/>
              </a:cxn>
              <a:cxn ang="0">
                <a:pos x="connsiteX14915" y="connsiteY14915"/>
              </a:cxn>
              <a:cxn ang="0">
                <a:pos x="connsiteX14916" y="connsiteY14916"/>
              </a:cxn>
              <a:cxn ang="0">
                <a:pos x="connsiteX14917" y="connsiteY14917"/>
              </a:cxn>
              <a:cxn ang="0">
                <a:pos x="connsiteX14918" y="connsiteY14918"/>
              </a:cxn>
              <a:cxn ang="0">
                <a:pos x="connsiteX14919" y="connsiteY14919"/>
              </a:cxn>
              <a:cxn ang="0">
                <a:pos x="connsiteX14920" y="connsiteY14920"/>
              </a:cxn>
              <a:cxn ang="0">
                <a:pos x="connsiteX14921" y="connsiteY14921"/>
              </a:cxn>
              <a:cxn ang="0">
                <a:pos x="connsiteX14922" y="connsiteY14922"/>
              </a:cxn>
              <a:cxn ang="0">
                <a:pos x="connsiteX14923" y="connsiteY14923"/>
              </a:cxn>
              <a:cxn ang="0">
                <a:pos x="connsiteX14924" y="connsiteY14924"/>
              </a:cxn>
              <a:cxn ang="0">
                <a:pos x="connsiteX14925" y="connsiteY14925"/>
              </a:cxn>
              <a:cxn ang="0">
                <a:pos x="connsiteX14926" y="connsiteY14926"/>
              </a:cxn>
              <a:cxn ang="0">
                <a:pos x="connsiteX14927" y="connsiteY14927"/>
              </a:cxn>
              <a:cxn ang="0">
                <a:pos x="connsiteX14928" y="connsiteY14928"/>
              </a:cxn>
              <a:cxn ang="0">
                <a:pos x="connsiteX14929" y="connsiteY14929"/>
              </a:cxn>
              <a:cxn ang="0">
                <a:pos x="connsiteX14930" y="connsiteY14930"/>
              </a:cxn>
              <a:cxn ang="0">
                <a:pos x="connsiteX14931" y="connsiteY14931"/>
              </a:cxn>
              <a:cxn ang="0">
                <a:pos x="connsiteX14932" y="connsiteY14932"/>
              </a:cxn>
              <a:cxn ang="0">
                <a:pos x="connsiteX14933" y="connsiteY14933"/>
              </a:cxn>
              <a:cxn ang="0">
                <a:pos x="connsiteX14934" y="connsiteY14934"/>
              </a:cxn>
              <a:cxn ang="0">
                <a:pos x="connsiteX14935" y="connsiteY14935"/>
              </a:cxn>
              <a:cxn ang="0">
                <a:pos x="connsiteX14936" y="connsiteY14936"/>
              </a:cxn>
              <a:cxn ang="0">
                <a:pos x="connsiteX14937" y="connsiteY14937"/>
              </a:cxn>
              <a:cxn ang="0">
                <a:pos x="connsiteX14938" y="connsiteY14938"/>
              </a:cxn>
              <a:cxn ang="0">
                <a:pos x="connsiteX14939" y="connsiteY14939"/>
              </a:cxn>
              <a:cxn ang="0">
                <a:pos x="connsiteX14940" y="connsiteY14940"/>
              </a:cxn>
              <a:cxn ang="0">
                <a:pos x="connsiteX14941" y="connsiteY14941"/>
              </a:cxn>
              <a:cxn ang="0">
                <a:pos x="connsiteX14942" y="connsiteY14942"/>
              </a:cxn>
              <a:cxn ang="0">
                <a:pos x="connsiteX14943" y="connsiteY14943"/>
              </a:cxn>
              <a:cxn ang="0">
                <a:pos x="connsiteX14944" y="connsiteY14944"/>
              </a:cxn>
              <a:cxn ang="0">
                <a:pos x="connsiteX14945" y="connsiteY14945"/>
              </a:cxn>
              <a:cxn ang="0">
                <a:pos x="connsiteX14946" y="connsiteY14946"/>
              </a:cxn>
              <a:cxn ang="0">
                <a:pos x="connsiteX14947" y="connsiteY14947"/>
              </a:cxn>
              <a:cxn ang="0">
                <a:pos x="connsiteX14948" y="connsiteY14948"/>
              </a:cxn>
              <a:cxn ang="0">
                <a:pos x="connsiteX14949" y="connsiteY14949"/>
              </a:cxn>
              <a:cxn ang="0">
                <a:pos x="connsiteX14950" y="connsiteY14950"/>
              </a:cxn>
              <a:cxn ang="0">
                <a:pos x="connsiteX14951" y="connsiteY14951"/>
              </a:cxn>
              <a:cxn ang="0">
                <a:pos x="connsiteX14952" y="connsiteY14952"/>
              </a:cxn>
              <a:cxn ang="0">
                <a:pos x="connsiteX14953" y="connsiteY14953"/>
              </a:cxn>
              <a:cxn ang="0">
                <a:pos x="connsiteX14954" y="connsiteY14954"/>
              </a:cxn>
              <a:cxn ang="0">
                <a:pos x="connsiteX14955" y="connsiteY14955"/>
              </a:cxn>
              <a:cxn ang="0">
                <a:pos x="connsiteX14956" y="connsiteY14956"/>
              </a:cxn>
              <a:cxn ang="0">
                <a:pos x="connsiteX14957" y="connsiteY14957"/>
              </a:cxn>
              <a:cxn ang="0">
                <a:pos x="connsiteX14958" y="connsiteY14958"/>
              </a:cxn>
              <a:cxn ang="0">
                <a:pos x="connsiteX14959" y="connsiteY14959"/>
              </a:cxn>
              <a:cxn ang="0">
                <a:pos x="connsiteX14960" y="connsiteY14960"/>
              </a:cxn>
              <a:cxn ang="0">
                <a:pos x="connsiteX14961" y="connsiteY14961"/>
              </a:cxn>
              <a:cxn ang="0">
                <a:pos x="connsiteX14962" y="connsiteY14962"/>
              </a:cxn>
              <a:cxn ang="0">
                <a:pos x="connsiteX14963" y="connsiteY14963"/>
              </a:cxn>
              <a:cxn ang="0">
                <a:pos x="connsiteX14964" y="connsiteY14964"/>
              </a:cxn>
              <a:cxn ang="0">
                <a:pos x="connsiteX14965" y="connsiteY14965"/>
              </a:cxn>
              <a:cxn ang="0">
                <a:pos x="connsiteX14966" y="connsiteY14966"/>
              </a:cxn>
              <a:cxn ang="0">
                <a:pos x="connsiteX14967" y="connsiteY14967"/>
              </a:cxn>
              <a:cxn ang="0">
                <a:pos x="connsiteX14968" y="connsiteY14968"/>
              </a:cxn>
              <a:cxn ang="0">
                <a:pos x="connsiteX14969" y="connsiteY14969"/>
              </a:cxn>
              <a:cxn ang="0">
                <a:pos x="connsiteX14970" y="connsiteY14970"/>
              </a:cxn>
              <a:cxn ang="0">
                <a:pos x="connsiteX14971" y="connsiteY14971"/>
              </a:cxn>
              <a:cxn ang="0">
                <a:pos x="connsiteX14972" y="connsiteY14972"/>
              </a:cxn>
              <a:cxn ang="0">
                <a:pos x="connsiteX14973" y="connsiteY14973"/>
              </a:cxn>
              <a:cxn ang="0">
                <a:pos x="connsiteX14974" y="connsiteY14974"/>
              </a:cxn>
              <a:cxn ang="0">
                <a:pos x="connsiteX14975" y="connsiteY14975"/>
              </a:cxn>
              <a:cxn ang="0">
                <a:pos x="connsiteX14976" y="connsiteY14976"/>
              </a:cxn>
              <a:cxn ang="0">
                <a:pos x="connsiteX14977" y="connsiteY14977"/>
              </a:cxn>
              <a:cxn ang="0">
                <a:pos x="connsiteX14978" y="connsiteY14978"/>
              </a:cxn>
              <a:cxn ang="0">
                <a:pos x="connsiteX14979" y="connsiteY14979"/>
              </a:cxn>
              <a:cxn ang="0">
                <a:pos x="connsiteX14980" y="connsiteY14980"/>
              </a:cxn>
              <a:cxn ang="0">
                <a:pos x="connsiteX14981" y="connsiteY14981"/>
              </a:cxn>
              <a:cxn ang="0">
                <a:pos x="connsiteX14982" y="connsiteY14982"/>
              </a:cxn>
              <a:cxn ang="0">
                <a:pos x="connsiteX14983" y="connsiteY14983"/>
              </a:cxn>
              <a:cxn ang="0">
                <a:pos x="connsiteX14984" y="connsiteY14984"/>
              </a:cxn>
              <a:cxn ang="0">
                <a:pos x="connsiteX14985" y="connsiteY14985"/>
              </a:cxn>
              <a:cxn ang="0">
                <a:pos x="connsiteX14986" y="connsiteY14986"/>
              </a:cxn>
              <a:cxn ang="0">
                <a:pos x="connsiteX14987" y="connsiteY14987"/>
              </a:cxn>
              <a:cxn ang="0">
                <a:pos x="connsiteX14988" y="connsiteY14988"/>
              </a:cxn>
              <a:cxn ang="0">
                <a:pos x="connsiteX14989" y="connsiteY14989"/>
              </a:cxn>
              <a:cxn ang="0">
                <a:pos x="connsiteX14990" y="connsiteY14990"/>
              </a:cxn>
              <a:cxn ang="0">
                <a:pos x="connsiteX14991" y="connsiteY14991"/>
              </a:cxn>
              <a:cxn ang="0">
                <a:pos x="connsiteX14992" y="connsiteY14992"/>
              </a:cxn>
              <a:cxn ang="0">
                <a:pos x="connsiteX14993" y="connsiteY14993"/>
              </a:cxn>
              <a:cxn ang="0">
                <a:pos x="connsiteX14994" y="connsiteY14994"/>
              </a:cxn>
              <a:cxn ang="0">
                <a:pos x="connsiteX14995" y="connsiteY14995"/>
              </a:cxn>
              <a:cxn ang="0">
                <a:pos x="connsiteX14996" y="connsiteY14996"/>
              </a:cxn>
              <a:cxn ang="0">
                <a:pos x="connsiteX14997" y="connsiteY14997"/>
              </a:cxn>
              <a:cxn ang="0">
                <a:pos x="connsiteX14998" y="connsiteY14998"/>
              </a:cxn>
              <a:cxn ang="0">
                <a:pos x="connsiteX14999" y="connsiteY14999"/>
              </a:cxn>
              <a:cxn ang="0">
                <a:pos x="connsiteX15000" y="connsiteY15000"/>
              </a:cxn>
              <a:cxn ang="0">
                <a:pos x="connsiteX15001" y="connsiteY15001"/>
              </a:cxn>
              <a:cxn ang="0">
                <a:pos x="connsiteX15002" y="connsiteY15002"/>
              </a:cxn>
              <a:cxn ang="0">
                <a:pos x="connsiteX15003" y="connsiteY15003"/>
              </a:cxn>
              <a:cxn ang="0">
                <a:pos x="connsiteX15004" y="connsiteY15004"/>
              </a:cxn>
              <a:cxn ang="0">
                <a:pos x="connsiteX15005" y="connsiteY15005"/>
              </a:cxn>
              <a:cxn ang="0">
                <a:pos x="connsiteX15006" y="connsiteY15006"/>
              </a:cxn>
              <a:cxn ang="0">
                <a:pos x="connsiteX15007" y="connsiteY15007"/>
              </a:cxn>
              <a:cxn ang="0">
                <a:pos x="connsiteX15008" y="connsiteY15008"/>
              </a:cxn>
              <a:cxn ang="0">
                <a:pos x="connsiteX15009" y="connsiteY15009"/>
              </a:cxn>
              <a:cxn ang="0">
                <a:pos x="connsiteX15010" y="connsiteY15010"/>
              </a:cxn>
              <a:cxn ang="0">
                <a:pos x="connsiteX15011" y="connsiteY15011"/>
              </a:cxn>
              <a:cxn ang="0">
                <a:pos x="connsiteX15012" y="connsiteY15012"/>
              </a:cxn>
              <a:cxn ang="0">
                <a:pos x="connsiteX15013" y="connsiteY15013"/>
              </a:cxn>
              <a:cxn ang="0">
                <a:pos x="connsiteX15014" y="connsiteY15014"/>
              </a:cxn>
              <a:cxn ang="0">
                <a:pos x="connsiteX15015" y="connsiteY15015"/>
              </a:cxn>
              <a:cxn ang="0">
                <a:pos x="connsiteX15016" y="connsiteY15016"/>
              </a:cxn>
              <a:cxn ang="0">
                <a:pos x="connsiteX15017" y="connsiteY15017"/>
              </a:cxn>
              <a:cxn ang="0">
                <a:pos x="connsiteX15018" y="connsiteY15018"/>
              </a:cxn>
              <a:cxn ang="0">
                <a:pos x="connsiteX15019" y="connsiteY15019"/>
              </a:cxn>
              <a:cxn ang="0">
                <a:pos x="connsiteX15020" y="connsiteY15020"/>
              </a:cxn>
              <a:cxn ang="0">
                <a:pos x="connsiteX15021" y="connsiteY15021"/>
              </a:cxn>
              <a:cxn ang="0">
                <a:pos x="connsiteX15022" y="connsiteY15022"/>
              </a:cxn>
              <a:cxn ang="0">
                <a:pos x="connsiteX15023" y="connsiteY15023"/>
              </a:cxn>
              <a:cxn ang="0">
                <a:pos x="connsiteX15024" y="connsiteY15024"/>
              </a:cxn>
              <a:cxn ang="0">
                <a:pos x="connsiteX15025" y="connsiteY15025"/>
              </a:cxn>
              <a:cxn ang="0">
                <a:pos x="connsiteX15026" y="connsiteY15026"/>
              </a:cxn>
              <a:cxn ang="0">
                <a:pos x="connsiteX15027" y="connsiteY15027"/>
              </a:cxn>
              <a:cxn ang="0">
                <a:pos x="connsiteX15028" y="connsiteY15028"/>
              </a:cxn>
              <a:cxn ang="0">
                <a:pos x="connsiteX15029" y="connsiteY15029"/>
              </a:cxn>
              <a:cxn ang="0">
                <a:pos x="connsiteX15030" y="connsiteY15030"/>
              </a:cxn>
              <a:cxn ang="0">
                <a:pos x="connsiteX15031" y="connsiteY15031"/>
              </a:cxn>
              <a:cxn ang="0">
                <a:pos x="connsiteX15032" y="connsiteY15032"/>
              </a:cxn>
              <a:cxn ang="0">
                <a:pos x="connsiteX15033" y="connsiteY15033"/>
              </a:cxn>
              <a:cxn ang="0">
                <a:pos x="connsiteX15034" y="connsiteY15034"/>
              </a:cxn>
              <a:cxn ang="0">
                <a:pos x="connsiteX15035" y="connsiteY15035"/>
              </a:cxn>
              <a:cxn ang="0">
                <a:pos x="connsiteX15036" y="connsiteY15036"/>
              </a:cxn>
              <a:cxn ang="0">
                <a:pos x="connsiteX15037" y="connsiteY15037"/>
              </a:cxn>
              <a:cxn ang="0">
                <a:pos x="connsiteX15038" y="connsiteY15038"/>
              </a:cxn>
              <a:cxn ang="0">
                <a:pos x="connsiteX15039" y="connsiteY15039"/>
              </a:cxn>
              <a:cxn ang="0">
                <a:pos x="connsiteX15040" y="connsiteY15040"/>
              </a:cxn>
              <a:cxn ang="0">
                <a:pos x="connsiteX15041" y="connsiteY15041"/>
              </a:cxn>
              <a:cxn ang="0">
                <a:pos x="connsiteX15042" y="connsiteY15042"/>
              </a:cxn>
              <a:cxn ang="0">
                <a:pos x="connsiteX15043" y="connsiteY15043"/>
              </a:cxn>
              <a:cxn ang="0">
                <a:pos x="connsiteX15044" y="connsiteY15044"/>
              </a:cxn>
              <a:cxn ang="0">
                <a:pos x="connsiteX15045" y="connsiteY15045"/>
              </a:cxn>
              <a:cxn ang="0">
                <a:pos x="connsiteX15046" y="connsiteY15046"/>
              </a:cxn>
              <a:cxn ang="0">
                <a:pos x="connsiteX15047" y="connsiteY15047"/>
              </a:cxn>
              <a:cxn ang="0">
                <a:pos x="connsiteX15048" y="connsiteY15048"/>
              </a:cxn>
              <a:cxn ang="0">
                <a:pos x="connsiteX15049" y="connsiteY15049"/>
              </a:cxn>
              <a:cxn ang="0">
                <a:pos x="connsiteX15050" y="connsiteY15050"/>
              </a:cxn>
              <a:cxn ang="0">
                <a:pos x="connsiteX15051" y="connsiteY15051"/>
              </a:cxn>
              <a:cxn ang="0">
                <a:pos x="connsiteX15052" y="connsiteY15052"/>
              </a:cxn>
              <a:cxn ang="0">
                <a:pos x="connsiteX15053" y="connsiteY15053"/>
              </a:cxn>
              <a:cxn ang="0">
                <a:pos x="connsiteX15054" y="connsiteY15054"/>
              </a:cxn>
              <a:cxn ang="0">
                <a:pos x="connsiteX15055" y="connsiteY15055"/>
              </a:cxn>
              <a:cxn ang="0">
                <a:pos x="connsiteX15056" y="connsiteY15056"/>
              </a:cxn>
              <a:cxn ang="0">
                <a:pos x="connsiteX15057" y="connsiteY15057"/>
              </a:cxn>
              <a:cxn ang="0">
                <a:pos x="connsiteX15058" y="connsiteY15058"/>
              </a:cxn>
              <a:cxn ang="0">
                <a:pos x="connsiteX15059" y="connsiteY15059"/>
              </a:cxn>
              <a:cxn ang="0">
                <a:pos x="connsiteX15060" y="connsiteY15060"/>
              </a:cxn>
              <a:cxn ang="0">
                <a:pos x="connsiteX15061" y="connsiteY15061"/>
              </a:cxn>
              <a:cxn ang="0">
                <a:pos x="connsiteX15062" y="connsiteY15062"/>
              </a:cxn>
              <a:cxn ang="0">
                <a:pos x="connsiteX15063" y="connsiteY15063"/>
              </a:cxn>
              <a:cxn ang="0">
                <a:pos x="connsiteX15064" y="connsiteY15064"/>
              </a:cxn>
              <a:cxn ang="0">
                <a:pos x="connsiteX15065" y="connsiteY15065"/>
              </a:cxn>
              <a:cxn ang="0">
                <a:pos x="connsiteX15066" y="connsiteY15066"/>
              </a:cxn>
              <a:cxn ang="0">
                <a:pos x="connsiteX15067" y="connsiteY15067"/>
              </a:cxn>
              <a:cxn ang="0">
                <a:pos x="connsiteX15068" y="connsiteY15068"/>
              </a:cxn>
              <a:cxn ang="0">
                <a:pos x="connsiteX15069" y="connsiteY15069"/>
              </a:cxn>
              <a:cxn ang="0">
                <a:pos x="connsiteX15070" y="connsiteY15070"/>
              </a:cxn>
              <a:cxn ang="0">
                <a:pos x="connsiteX15071" y="connsiteY15071"/>
              </a:cxn>
              <a:cxn ang="0">
                <a:pos x="connsiteX15072" y="connsiteY15072"/>
              </a:cxn>
              <a:cxn ang="0">
                <a:pos x="connsiteX15073" y="connsiteY15073"/>
              </a:cxn>
              <a:cxn ang="0">
                <a:pos x="connsiteX15074" y="connsiteY15074"/>
              </a:cxn>
              <a:cxn ang="0">
                <a:pos x="connsiteX15075" y="connsiteY15075"/>
              </a:cxn>
              <a:cxn ang="0">
                <a:pos x="connsiteX15076" y="connsiteY15076"/>
              </a:cxn>
              <a:cxn ang="0">
                <a:pos x="connsiteX15077" y="connsiteY15077"/>
              </a:cxn>
              <a:cxn ang="0">
                <a:pos x="connsiteX15078" y="connsiteY15078"/>
              </a:cxn>
              <a:cxn ang="0">
                <a:pos x="connsiteX15079" y="connsiteY15079"/>
              </a:cxn>
              <a:cxn ang="0">
                <a:pos x="connsiteX15080" y="connsiteY15080"/>
              </a:cxn>
              <a:cxn ang="0">
                <a:pos x="connsiteX15081" y="connsiteY15081"/>
              </a:cxn>
              <a:cxn ang="0">
                <a:pos x="connsiteX15082" y="connsiteY15082"/>
              </a:cxn>
              <a:cxn ang="0">
                <a:pos x="connsiteX15083" y="connsiteY15083"/>
              </a:cxn>
              <a:cxn ang="0">
                <a:pos x="connsiteX15084" y="connsiteY15084"/>
              </a:cxn>
              <a:cxn ang="0">
                <a:pos x="connsiteX15085" y="connsiteY15085"/>
              </a:cxn>
              <a:cxn ang="0">
                <a:pos x="connsiteX15086" y="connsiteY15086"/>
              </a:cxn>
              <a:cxn ang="0">
                <a:pos x="connsiteX15087" y="connsiteY15087"/>
              </a:cxn>
              <a:cxn ang="0">
                <a:pos x="connsiteX15088" y="connsiteY15088"/>
              </a:cxn>
              <a:cxn ang="0">
                <a:pos x="connsiteX15089" y="connsiteY15089"/>
              </a:cxn>
              <a:cxn ang="0">
                <a:pos x="connsiteX15090" y="connsiteY15090"/>
              </a:cxn>
              <a:cxn ang="0">
                <a:pos x="connsiteX15091" y="connsiteY15091"/>
              </a:cxn>
              <a:cxn ang="0">
                <a:pos x="connsiteX15092" y="connsiteY15092"/>
              </a:cxn>
              <a:cxn ang="0">
                <a:pos x="connsiteX15093" y="connsiteY15093"/>
              </a:cxn>
              <a:cxn ang="0">
                <a:pos x="connsiteX15094" y="connsiteY15094"/>
              </a:cxn>
              <a:cxn ang="0">
                <a:pos x="connsiteX15095" y="connsiteY15095"/>
              </a:cxn>
              <a:cxn ang="0">
                <a:pos x="connsiteX15096" y="connsiteY15096"/>
              </a:cxn>
              <a:cxn ang="0">
                <a:pos x="connsiteX15097" y="connsiteY15097"/>
              </a:cxn>
              <a:cxn ang="0">
                <a:pos x="connsiteX15098" y="connsiteY15098"/>
              </a:cxn>
              <a:cxn ang="0">
                <a:pos x="connsiteX15099" y="connsiteY15099"/>
              </a:cxn>
              <a:cxn ang="0">
                <a:pos x="connsiteX15100" y="connsiteY15100"/>
              </a:cxn>
              <a:cxn ang="0">
                <a:pos x="connsiteX15101" y="connsiteY15101"/>
              </a:cxn>
              <a:cxn ang="0">
                <a:pos x="connsiteX15102" y="connsiteY15102"/>
              </a:cxn>
              <a:cxn ang="0">
                <a:pos x="connsiteX15103" y="connsiteY15103"/>
              </a:cxn>
              <a:cxn ang="0">
                <a:pos x="connsiteX15104" y="connsiteY15104"/>
              </a:cxn>
              <a:cxn ang="0">
                <a:pos x="connsiteX15105" y="connsiteY15105"/>
              </a:cxn>
              <a:cxn ang="0">
                <a:pos x="connsiteX15106" y="connsiteY15106"/>
              </a:cxn>
              <a:cxn ang="0">
                <a:pos x="connsiteX15107" y="connsiteY15107"/>
              </a:cxn>
              <a:cxn ang="0">
                <a:pos x="connsiteX15108" y="connsiteY15108"/>
              </a:cxn>
              <a:cxn ang="0">
                <a:pos x="connsiteX15109" y="connsiteY15109"/>
              </a:cxn>
              <a:cxn ang="0">
                <a:pos x="connsiteX15110" y="connsiteY15110"/>
              </a:cxn>
              <a:cxn ang="0">
                <a:pos x="connsiteX15111" y="connsiteY15111"/>
              </a:cxn>
              <a:cxn ang="0">
                <a:pos x="connsiteX15112" y="connsiteY15112"/>
              </a:cxn>
              <a:cxn ang="0">
                <a:pos x="connsiteX15113" y="connsiteY15113"/>
              </a:cxn>
              <a:cxn ang="0">
                <a:pos x="connsiteX15114" y="connsiteY15114"/>
              </a:cxn>
              <a:cxn ang="0">
                <a:pos x="connsiteX15115" y="connsiteY15115"/>
              </a:cxn>
              <a:cxn ang="0">
                <a:pos x="connsiteX15116" y="connsiteY15116"/>
              </a:cxn>
              <a:cxn ang="0">
                <a:pos x="connsiteX15117" y="connsiteY15117"/>
              </a:cxn>
              <a:cxn ang="0">
                <a:pos x="connsiteX15118" y="connsiteY15118"/>
              </a:cxn>
              <a:cxn ang="0">
                <a:pos x="connsiteX15119" y="connsiteY15119"/>
              </a:cxn>
              <a:cxn ang="0">
                <a:pos x="connsiteX15120" y="connsiteY15120"/>
              </a:cxn>
              <a:cxn ang="0">
                <a:pos x="connsiteX15121" y="connsiteY15121"/>
              </a:cxn>
              <a:cxn ang="0">
                <a:pos x="connsiteX15122" y="connsiteY15122"/>
              </a:cxn>
              <a:cxn ang="0">
                <a:pos x="connsiteX15123" y="connsiteY15123"/>
              </a:cxn>
              <a:cxn ang="0">
                <a:pos x="connsiteX15124" y="connsiteY15124"/>
              </a:cxn>
              <a:cxn ang="0">
                <a:pos x="connsiteX15125" y="connsiteY15125"/>
              </a:cxn>
              <a:cxn ang="0">
                <a:pos x="connsiteX15126" y="connsiteY15126"/>
              </a:cxn>
              <a:cxn ang="0">
                <a:pos x="connsiteX15127" y="connsiteY15127"/>
              </a:cxn>
              <a:cxn ang="0">
                <a:pos x="connsiteX15128" y="connsiteY15128"/>
              </a:cxn>
              <a:cxn ang="0">
                <a:pos x="connsiteX15129" y="connsiteY15129"/>
              </a:cxn>
              <a:cxn ang="0">
                <a:pos x="connsiteX15130" y="connsiteY15130"/>
              </a:cxn>
              <a:cxn ang="0">
                <a:pos x="connsiteX15131" y="connsiteY15131"/>
              </a:cxn>
              <a:cxn ang="0">
                <a:pos x="connsiteX15132" y="connsiteY15132"/>
              </a:cxn>
              <a:cxn ang="0">
                <a:pos x="connsiteX15133" y="connsiteY15133"/>
              </a:cxn>
              <a:cxn ang="0">
                <a:pos x="connsiteX15134" y="connsiteY15134"/>
              </a:cxn>
              <a:cxn ang="0">
                <a:pos x="connsiteX15135" y="connsiteY15135"/>
              </a:cxn>
              <a:cxn ang="0">
                <a:pos x="connsiteX15136" y="connsiteY15136"/>
              </a:cxn>
              <a:cxn ang="0">
                <a:pos x="connsiteX15137" y="connsiteY15137"/>
              </a:cxn>
              <a:cxn ang="0">
                <a:pos x="connsiteX15138" y="connsiteY15138"/>
              </a:cxn>
              <a:cxn ang="0">
                <a:pos x="connsiteX15139" y="connsiteY15139"/>
              </a:cxn>
              <a:cxn ang="0">
                <a:pos x="connsiteX15140" y="connsiteY15140"/>
              </a:cxn>
              <a:cxn ang="0">
                <a:pos x="connsiteX15141" y="connsiteY15141"/>
              </a:cxn>
              <a:cxn ang="0">
                <a:pos x="connsiteX15142" y="connsiteY15142"/>
              </a:cxn>
              <a:cxn ang="0">
                <a:pos x="connsiteX15143" y="connsiteY15143"/>
              </a:cxn>
              <a:cxn ang="0">
                <a:pos x="connsiteX15144" y="connsiteY15144"/>
              </a:cxn>
              <a:cxn ang="0">
                <a:pos x="connsiteX15145" y="connsiteY15145"/>
              </a:cxn>
              <a:cxn ang="0">
                <a:pos x="connsiteX15146" y="connsiteY15146"/>
              </a:cxn>
              <a:cxn ang="0">
                <a:pos x="connsiteX15147" y="connsiteY15147"/>
              </a:cxn>
              <a:cxn ang="0">
                <a:pos x="connsiteX15148" y="connsiteY15148"/>
              </a:cxn>
              <a:cxn ang="0">
                <a:pos x="connsiteX15149" y="connsiteY15149"/>
              </a:cxn>
              <a:cxn ang="0">
                <a:pos x="connsiteX15150" y="connsiteY15150"/>
              </a:cxn>
              <a:cxn ang="0">
                <a:pos x="connsiteX15151" y="connsiteY15151"/>
              </a:cxn>
              <a:cxn ang="0">
                <a:pos x="connsiteX15152" y="connsiteY15152"/>
              </a:cxn>
              <a:cxn ang="0">
                <a:pos x="connsiteX15153" y="connsiteY15153"/>
              </a:cxn>
              <a:cxn ang="0">
                <a:pos x="connsiteX15154" y="connsiteY15154"/>
              </a:cxn>
              <a:cxn ang="0">
                <a:pos x="connsiteX15155" y="connsiteY15155"/>
              </a:cxn>
              <a:cxn ang="0">
                <a:pos x="connsiteX15156" y="connsiteY15156"/>
              </a:cxn>
              <a:cxn ang="0">
                <a:pos x="connsiteX15157" y="connsiteY15157"/>
              </a:cxn>
              <a:cxn ang="0">
                <a:pos x="connsiteX15158" y="connsiteY15158"/>
              </a:cxn>
              <a:cxn ang="0">
                <a:pos x="connsiteX15159" y="connsiteY15159"/>
              </a:cxn>
              <a:cxn ang="0">
                <a:pos x="connsiteX15160" y="connsiteY15160"/>
              </a:cxn>
              <a:cxn ang="0">
                <a:pos x="connsiteX15161" y="connsiteY15161"/>
              </a:cxn>
              <a:cxn ang="0">
                <a:pos x="connsiteX15162" y="connsiteY15162"/>
              </a:cxn>
              <a:cxn ang="0">
                <a:pos x="connsiteX15163" y="connsiteY15163"/>
              </a:cxn>
              <a:cxn ang="0">
                <a:pos x="connsiteX15164" y="connsiteY15164"/>
              </a:cxn>
              <a:cxn ang="0">
                <a:pos x="connsiteX15165" y="connsiteY15165"/>
              </a:cxn>
              <a:cxn ang="0">
                <a:pos x="connsiteX15166" y="connsiteY15166"/>
              </a:cxn>
              <a:cxn ang="0">
                <a:pos x="connsiteX15167" y="connsiteY15167"/>
              </a:cxn>
              <a:cxn ang="0">
                <a:pos x="connsiteX15168" y="connsiteY15168"/>
              </a:cxn>
              <a:cxn ang="0">
                <a:pos x="connsiteX15169" y="connsiteY15169"/>
              </a:cxn>
              <a:cxn ang="0">
                <a:pos x="connsiteX15170" y="connsiteY15170"/>
              </a:cxn>
              <a:cxn ang="0">
                <a:pos x="connsiteX15171" y="connsiteY15171"/>
              </a:cxn>
              <a:cxn ang="0">
                <a:pos x="connsiteX15172" y="connsiteY15172"/>
              </a:cxn>
              <a:cxn ang="0">
                <a:pos x="connsiteX15173" y="connsiteY15173"/>
              </a:cxn>
              <a:cxn ang="0">
                <a:pos x="connsiteX15174" y="connsiteY15174"/>
              </a:cxn>
              <a:cxn ang="0">
                <a:pos x="connsiteX15175" y="connsiteY15175"/>
              </a:cxn>
              <a:cxn ang="0">
                <a:pos x="connsiteX15176" y="connsiteY15176"/>
              </a:cxn>
              <a:cxn ang="0">
                <a:pos x="connsiteX15177" y="connsiteY15177"/>
              </a:cxn>
              <a:cxn ang="0">
                <a:pos x="connsiteX15178" y="connsiteY15178"/>
              </a:cxn>
              <a:cxn ang="0">
                <a:pos x="connsiteX15179" y="connsiteY15179"/>
              </a:cxn>
              <a:cxn ang="0">
                <a:pos x="connsiteX15180" y="connsiteY15180"/>
              </a:cxn>
              <a:cxn ang="0">
                <a:pos x="connsiteX15181" y="connsiteY15181"/>
              </a:cxn>
              <a:cxn ang="0">
                <a:pos x="connsiteX15182" y="connsiteY15182"/>
              </a:cxn>
              <a:cxn ang="0">
                <a:pos x="connsiteX15183" y="connsiteY15183"/>
              </a:cxn>
              <a:cxn ang="0">
                <a:pos x="connsiteX15184" y="connsiteY15184"/>
              </a:cxn>
              <a:cxn ang="0">
                <a:pos x="connsiteX15185" y="connsiteY15185"/>
              </a:cxn>
              <a:cxn ang="0">
                <a:pos x="connsiteX15186" y="connsiteY15186"/>
              </a:cxn>
              <a:cxn ang="0">
                <a:pos x="connsiteX15187" y="connsiteY15187"/>
              </a:cxn>
              <a:cxn ang="0">
                <a:pos x="connsiteX15188" y="connsiteY15188"/>
              </a:cxn>
              <a:cxn ang="0">
                <a:pos x="connsiteX15189" y="connsiteY15189"/>
              </a:cxn>
              <a:cxn ang="0">
                <a:pos x="connsiteX15190" y="connsiteY15190"/>
              </a:cxn>
              <a:cxn ang="0">
                <a:pos x="connsiteX15191" y="connsiteY15191"/>
              </a:cxn>
              <a:cxn ang="0">
                <a:pos x="connsiteX15192" y="connsiteY15192"/>
              </a:cxn>
              <a:cxn ang="0">
                <a:pos x="connsiteX15193" y="connsiteY15193"/>
              </a:cxn>
              <a:cxn ang="0">
                <a:pos x="connsiteX15194" y="connsiteY15194"/>
              </a:cxn>
              <a:cxn ang="0">
                <a:pos x="connsiteX15195" y="connsiteY15195"/>
              </a:cxn>
              <a:cxn ang="0">
                <a:pos x="connsiteX15196" y="connsiteY15196"/>
              </a:cxn>
              <a:cxn ang="0">
                <a:pos x="connsiteX15197" y="connsiteY15197"/>
              </a:cxn>
              <a:cxn ang="0">
                <a:pos x="connsiteX15198" y="connsiteY15198"/>
              </a:cxn>
              <a:cxn ang="0">
                <a:pos x="connsiteX15199" y="connsiteY15199"/>
              </a:cxn>
              <a:cxn ang="0">
                <a:pos x="connsiteX15200" y="connsiteY15200"/>
              </a:cxn>
              <a:cxn ang="0">
                <a:pos x="connsiteX15201" y="connsiteY15201"/>
              </a:cxn>
              <a:cxn ang="0">
                <a:pos x="connsiteX15202" y="connsiteY15202"/>
              </a:cxn>
              <a:cxn ang="0">
                <a:pos x="connsiteX15203" y="connsiteY15203"/>
              </a:cxn>
              <a:cxn ang="0">
                <a:pos x="connsiteX15204" y="connsiteY15204"/>
              </a:cxn>
              <a:cxn ang="0">
                <a:pos x="connsiteX15205" y="connsiteY15205"/>
              </a:cxn>
              <a:cxn ang="0">
                <a:pos x="connsiteX15206" y="connsiteY15206"/>
              </a:cxn>
              <a:cxn ang="0">
                <a:pos x="connsiteX15207" y="connsiteY15207"/>
              </a:cxn>
              <a:cxn ang="0">
                <a:pos x="connsiteX15208" y="connsiteY15208"/>
              </a:cxn>
              <a:cxn ang="0">
                <a:pos x="connsiteX15209" y="connsiteY15209"/>
              </a:cxn>
              <a:cxn ang="0">
                <a:pos x="connsiteX15210" y="connsiteY15210"/>
              </a:cxn>
              <a:cxn ang="0">
                <a:pos x="connsiteX15211" y="connsiteY15211"/>
              </a:cxn>
              <a:cxn ang="0">
                <a:pos x="connsiteX15212" y="connsiteY15212"/>
              </a:cxn>
              <a:cxn ang="0">
                <a:pos x="connsiteX15213" y="connsiteY15213"/>
              </a:cxn>
              <a:cxn ang="0">
                <a:pos x="connsiteX15214" y="connsiteY15214"/>
              </a:cxn>
              <a:cxn ang="0">
                <a:pos x="connsiteX15215" y="connsiteY15215"/>
              </a:cxn>
              <a:cxn ang="0">
                <a:pos x="connsiteX15216" y="connsiteY15216"/>
              </a:cxn>
              <a:cxn ang="0">
                <a:pos x="connsiteX15217" y="connsiteY15217"/>
              </a:cxn>
              <a:cxn ang="0">
                <a:pos x="connsiteX15218" y="connsiteY15218"/>
              </a:cxn>
              <a:cxn ang="0">
                <a:pos x="connsiteX15219" y="connsiteY15219"/>
              </a:cxn>
              <a:cxn ang="0">
                <a:pos x="connsiteX15220" y="connsiteY15220"/>
              </a:cxn>
              <a:cxn ang="0">
                <a:pos x="connsiteX15221" y="connsiteY15221"/>
              </a:cxn>
              <a:cxn ang="0">
                <a:pos x="connsiteX15222" y="connsiteY15222"/>
              </a:cxn>
              <a:cxn ang="0">
                <a:pos x="connsiteX15223" y="connsiteY15223"/>
              </a:cxn>
              <a:cxn ang="0">
                <a:pos x="connsiteX15224" y="connsiteY15224"/>
              </a:cxn>
              <a:cxn ang="0">
                <a:pos x="connsiteX15225" y="connsiteY15225"/>
              </a:cxn>
              <a:cxn ang="0">
                <a:pos x="connsiteX15226" y="connsiteY15226"/>
              </a:cxn>
              <a:cxn ang="0">
                <a:pos x="connsiteX15227" y="connsiteY15227"/>
              </a:cxn>
              <a:cxn ang="0">
                <a:pos x="connsiteX15228" y="connsiteY15228"/>
              </a:cxn>
              <a:cxn ang="0">
                <a:pos x="connsiteX15229" y="connsiteY15229"/>
              </a:cxn>
              <a:cxn ang="0">
                <a:pos x="connsiteX15230" y="connsiteY15230"/>
              </a:cxn>
              <a:cxn ang="0">
                <a:pos x="connsiteX15231" y="connsiteY15231"/>
              </a:cxn>
              <a:cxn ang="0">
                <a:pos x="connsiteX15232" y="connsiteY15232"/>
              </a:cxn>
              <a:cxn ang="0">
                <a:pos x="connsiteX15233" y="connsiteY15233"/>
              </a:cxn>
              <a:cxn ang="0">
                <a:pos x="connsiteX15234" y="connsiteY15234"/>
              </a:cxn>
              <a:cxn ang="0">
                <a:pos x="connsiteX15235" y="connsiteY15235"/>
              </a:cxn>
              <a:cxn ang="0">
                <a:pos x="connsiteX15236" y="connsiteY15236"/>
              </a:cxn>
              <a:cxn ang="0">
                <a:pos x="connsiteX15237" y="connsiteY15237"/>
              </a:cxn>
              <a:cxn ang="0">
                <a:pos x="connsiteX15238" y="connsiteY15238"/>
              </a:cxn>
              <a:cxn ang="0">
                <a:pos x="connsiteX15239" y="connsiteY15239"/>
              </a:cxn>
              <a:cxn ang="0">
                <a:pos x="connsiteX15240" y="connsiteY15240"/>
              </a:cxn>
              <a:cxn ang="0">
                <a:pos x="connsiteX15241" y="connsiteY15241"/>
              </a:cxn>
              <a:cxn ang="0">
                <a:pos x="connsiteX15242" y="connsiteY15242"/>
              </a:cxn>
              <a:cxn ang="0">
                <a:pos x="connsiteX15243" y="connsiteY15243"/>
              </a:cxn>
              <a:cxn ang="0">
                <a:pos x="connsiteX15244" y="connsiteY15244"/>
              </a:cxn>
              <a:cxn ang="0">
                <a:pos x="connsiteX15245" y="connsiteY15245"/>
              </a:cxn>
              <a:cxn ang="0">
                <a:pos x="connsiteX15246" y="connsiteY15246"/>
              </a:cxn>
              <a:cxn ang="0">
                <a:pos x="connsiteX15247" y="connsiteY15247"/>
              </a:cxn>
              <a:cxn ang="0">
                <a:pos x="connsiteX15248" y="connsiteY15248"/>
              </a:cxn>
              <a:cxn ang="0">
                <a:pos x="connsiteX15249" y="connsiteY15249"/>
              </a:cxn>
              <a:cxn ang="0">
                <a:pos x="connsiteX15250" y="connsiteY15250"/>
              </a:cxn>
              <a:cxn ang="0">
                <a:pos x="connsiteX15251" y="connsiteY15251"/>
              </a:cxn>
              <a:cxn ang="0">
                <a:pos x="connsiteX15252" y="connsiteY15252"/>
              </a:cxn>
              <a:cxn ang="0">
                <a:pos x="connsiteX15253" y="connsiteY15253"/>
              </a:cxn>
              <a:cxn ang="0">
                <a:pos x="connsiteX15254" y="connsiteY15254"/>
              </a:cxn>
              <a:cxn ang="0">
                <a:pos x="connsiteX15255" y="connsiteY15255"/>
              </a:cxn>
              <a:cxn ang="0">
                <a:pos x="connsiteX15256" y="connsiteY15256"/>
              </a:cxn>
              <a:cxn ang="0">
                <a:pos x="connsiteX15257" y="connsiteY15257"/>
              </a:cxn>
              <a:cxn ang="0">
                <a:pos x="connsiteX15258" y="connsiteY15258"/>
              </a:cxn>
              <a:cxn ang="0">
                <a:pos x="connsiteX15259" y="connsiteY15259"/>
              </a:cxn>
              <a:cxn ang="0">
                <a:pos x="connsiteX15260" y="connsiteY15260"/>
              </a:cxn>
              <a:cxn ang="0">
                <a:pos x="connsiteX15261" y="connsiteY15261"/>
              </a:cxn>
              <a:cxn ang="0">
                <a:pos x="connsiteX15262" y="connsiteY15262"/>
              </a:cxn>
              <a:cxn ang="0">
                <a:pos x="connsiteX15263" y="connsiteY15263"/>
              </a:cxn>
              <a:cxn ang="0">
                <a:pos x="connsiteX15264" y="connsiteY15264"/>
              </a:cxn>
              <a:cxn ang="0">
                <a:pos x="connsiteX15265" y="connsiteY15265"/>
              </a:cxn>
              <a:cxn ang="0">
                <a:pos x="connsiteX15266" y="connsiteY15266"/>
              </a:cxn>
              <a:cxn ang="0">
                <a:pos x="connsiteX15267" y="connsiteY15267"/>
              </a:cxn>
              <a:cxn ang="0">
                <a:pos x="connsiteX15268" y="connsiteY15268"/>
              </a:cxn>
              <a:cxn ang="0">
                <a:pos x="connsiteX15269" y="connsiteY15269"/>
              </a:cxn>
              <a:cxn ang="0">
                <a:pos x="connsiteX15270" y="connsiteY15270"/>
              </a:cxn>
              <a:cxn ang="0">
                <a:pos x="connsiteX15271" y="connsiteY15271"/>
              </a:cxn>
              <a:cxn ang="0">
                <a:pos x="connsiteX15272" y="connsiteY15272"/>
              </a:cxn>
              <a:cxn ang="0">
                <a:pos x="connsiteX15273" y="connsiteY15273"/>
              </a:cxn>
              <a:cxn ang="0">
                <a:pos x="connsiteX15274" y="connsiteY15274"/>
              </a:cxn>
              <a:cxn ang="0">
                <a:pos x="connsiteX15275" y="connsiteY15275"/>
              </a:cxn>
              <a:cxn ang="0">
                <a:pos x="connsiteX15276" y="connsiteY15276"/>
              </a:cxn>
              <a:cxn ang="0">
                <a:pos x="connsiteX15277" y="connsiteY15277"/>
              </a:cxn>
              <a:cxn ang="0">
                <a:pos x="connsiteX15278" y="connsiteY15278"/>
              </a:cxn>
              <a:cxn ang="0">
                <a:pos x="connsiteX15279" y="connsiteY15279"/>
              </a:cxn>
              <a:cxn ang="0">
                <a:pos x="connsiteX15280" y="connsiteY15280"/>
              </a:cxn>
              <a:cxn ang="0">
                <a:pos x="connsiteX15281" y="connsiteY15281"/>
              </a:cxn>
              <a:cxn ang="0">
                <a:pos x="connsiteX15282" y="connsiteY15282"/>
              </a:cxn>
              <a:cxn ang="0">
                <a:pos x="connsiteX15283" y="connsiteY15283"/>
              </a:cxn>
              <a:cxn ang="0">
                <a:pos x="connsiteX15284" y="connsiteY15284"/>
              </a:cxn>
              <a:cxn ang="0">
                <a:pos x="connsiteX15285" y="connsiteY15285"/>
              </a:cxn>
              <a:cxn ang="0">
                <a:pos x="connsiteX15286" y="connsiteY15286"/>
              </a:cxn>
              <a:cxn ang="0">
                <a:pos x="connsiteX15287" y="connsiteY15287"/>
              </a:cxn>
              <a:cxn ang="0">
                <a:pos x="connsiteX15288" y="connsiteY15288"/>
              </a:cxn>
              <a:cxn ang="0">
                <a:pos x="connsiteX15289" y="connsiteY15289"/>
              </a:cxn>
              <a:cxn ang="0">
                <a:pos x="connsiteX15290" y="connsiteY15290"/>
              </a:cxn>
              <a:cxn ang="0">
                <a:pos x="connsiteX15291" y="connsiteY15291"/>
              </a:cxn>
              <a:cxn ang="0">
                <a:pos x="connsiteX15292" y="connsiteY15292"/>
              </a:cxn>
              <a:cxn ang="0">
                <a:pos x="connsiteX15293" y="connsiteY15293"/>
              </a:cxn>
              <a:cxn ang="0">
                <a:pos x="connsiteX15294" y="connsiteY15294"/>
              </a:cxn>
              <a:cxn ang="0">
                <a:pos x="connsiteX15295" y="connsiteY15295"/>
              </a:cxn>
              <a:cxn ang="0">
                <a:pos x="connsiteX15296" y="connsiteY15296"/>
              </a:cxn>
              <a:cxn ang="0">
                <a:pos x="connsiteX15297" y="connsiteY15297"/>
              </a:cxn>
              <a:cxn ang="0">
                <a:pos x="connsiteX15298" y="connsiteY15298"/>
              </a:cxn>
              <a:cxn ang="0">
                <a:pos x="connsiteX15299" y="connsiteY15299"/>
              </a:cxn>
              <a:cxn ang="0">
                <a:pos x="connsiteX15300" y="connsiteY15300"/>
              </a:cxn>
              <a:cxn ang="0">
                <a:pos x="connsiteX15301" y="connsiteY15301"/>
              </a:cxn>
              <a:cxn ang="0">
                <a:pos x="connsiteX15302" y="connsiteY15302"/>
              </a:cxn>
              <a:cxn ang="0">
                <a:pos x="connsiteX15303" y="connsiteY15303"/>
              </a:cxn>
              <a:cxn ang="0">
                <a:pos x="connsiteX15304" y="connsiteY15304"/>
              </a:cxn>
              <a:cxn ang="0">
                <a:pos x="connsiteX15305" y="connsiteY15305"/>
              </a:cxn>
              <a:cxn ang="0">
                <a:pos x="connsiteX15306" y="connsiteY15306"/>
              </a:cxn>
              <a:cxn ang="0">
                <a:pos x="connsiteX15307" y="connsiteY15307"/>
              </a:cxn>
              <a:cxn ang="0">
                <a:pos x="connsiteX15308" y="connsiteY15308"/>
              </a:cxn>
              <a:cxn ang="0">
                <a:pos x="connsiteX15309" y="connsiteY15309"/>
              </a:cxn>
              <a:cxn ang="0">
                <a:pos x="connsiteX15310" y="connsiteY15310"/>
              </a:cxn>
              <a:cxn ang="0">
                <a:pos x="connsiteX15311" y="connsiteY15311"/>
              </a:cxn>
              <a:cxn ang="0">
                <a:pos x="connsiteX15312" y="connsiteY15312"/>
              </a:cxn>
              <a:cxn ang="0">
                <a:pos x="connsiteX15313" y="connsiteY15313"/>
              </a:cxn>
              <a:cxn ang="0">
                <a:pos x="connsiteX15314" y="connsiteY15314"/>
              </a:cxn>
              <a:cxn ang="0">
                <a:pos x="connsiteX15315" y="connsiteY15315"/>
              </a:cxn>
              <a:cxn ang="0">
                <a:pos x="connsiteX15316" y="connsiteY15316"/>
              </a:cxn>
              <a:cxn ang="0">
                <a:pos x="connsiteX15317" y="connsiteY15317"/>
              </a:cxn>
              <a:cxn ang="0">
                <a:pos x="connsiteX15318" y="connsiteY15318"/>
              </a:cxn>
              <a:cxn ang="0">
                <a:pos x="connsiteX15319" y="connsiteY15319"/>
              </a:cxn>
              <a:cxn ang="0">
                <a:pos x="connsiteX15320" y="connsiteY15320"/>
              </a:cxn>
              <a:cxn ang="0">
                <a:pos x="connsiteX15321" y="connsiteY15321"/>
              </a:cxn>
              <a:cxn ang="0">
                <a:pos x="connsiteX15322" y="connsiteY15322"/>
              </a:cxn>
              <a:cxn ang="0">
                <a:pos x="connsiteX15323" y="connsiteY15323"/>
              </a:cxn>
              <a:cxn ang="0">
                <a:pos x="connsiteX15324" y="connsiteY15324"/>
              </a:cxn>
              <a:cxn ang="0">
                <a:pos x="connsiteX15325" y="connsiteY15325"/>
              </a:cxn>
              <a:cxn ang="0">
                <a:pos x="connsiteX15326" y="connsiteY15326"/>
              </a:cxn>
              <a:cxn ang="0">
                <a:pos x="connsiteX15327" y="connsiteY15327"/>
              </a:cxn>
              <a:cxn ang="0">
                <a:pos x="connsiteX15328" y="connsiteY15328"/>
              </a:cxn>
              <a:cxn ang="0">
                <a:pos x="connsiteX15329" y="connsiteY15329"/>
              </a:cxn>
              <a:cxn ang="0">
                <a:pos x="connsiteX15330" y="connsiteY15330"/>
              </a:cxn>
              <a:cxn ang="0">
                <a:pos x="connsiteX15331" y="connsiteY15331"/>
              </a:cxn>
              <a:cxn ang="0">
                <a:pos x="connsiteX15332" y="connsiteY15332"/>
              </a:cxn>
              <a:cxn ang="0">
                <a:pos x="connsiteX15333" y="connsiteY15333"/>
              </a:cxn>
              <a:cxn ang="0">
                <a:pos x="connsiteX15334" y="connsiteY15334"/>
              </a:cxn>
              <a:cxn ang="0">
                <a:pos x="connsiteX15335" y="connsiteY15335"/>
              </a:cxn>
              <a:cxn ang="0">
                <a:pos x="connsiteX15336" y="connsiteY15336"/>
              </a:cxn>
              <a:cxn ang="0">
                <a:pos x="connsiteX15337" y="connsiteY15337"/>
              </a:cxn>
              <a:cxn ang="0">
                <a:pos x="connsiteX15338" y="connsiteY15338"/>
              </a:cxn>
              <a:cxn ang="0">
                <a:pos x="connsiteX15339" y="connsiteY15339"/>
              </a:cxn>
              <a:cxn ang="0">
                <a:pos x="connsiteX15340" y="connsiteY15340"/>
              </a:cxn>
              <a:cxn ang="0">
                <a:pos x="connsiteX15341" y="connsiteY15341"/>
              </a:cxn>
              <a:cxn ang="0">
                <a:pos x="connsiteX15342" y="connsiteY15342"/>
              </a:cxn>
              <a:cxn ang="0">
                <a:pos x="connsiteX15343" y="connsiteY15343"/>
              </a:cxn>
              <a:cxn ang="0">
                <a:pos x="connsiteX15344" y="connsiteY15344"/>
              </a:cxn>
              <a:cxn ang="0">
                <a:pos x="connsiteX15345" y="connsiteY15345"/>
              </a:cxn>
              <a:cxn ang="0">
                <a:pos x="connsiteX15346" y="connsiteY15346"/>
              </a:cxn>
              <a:cxn ang="0">
                <a:pos x="connsiteX15347" y="connsiteY15347"/>
              </a:cxn>
              <a:cxn ang="0">
                <a:pos x="connsiteX15348" y="connsiteY15348"/>
              </a:cxn>
              <a:cxn ang="0">
                <a:pos x="connsiteX15349" y="connsiteY15349"/>
              </a:cxn>
              <a:cxn ang="0">
                <a:pos x="connsiteX15350" y="connsiteY15350"/>
              </a:cxn>
              <a:cxn ang="0">
                <a:pos x="connsiteX15351" y="connsiteY15351"/>
              </a:cxn>
              <a:cxn ang="0">
                <a:pos x="connsiteX15352" y="connsiteY15352"/>
              </a:cxn>
              <a:cxn ang="0">
                <a:pos x="connsiteX15353" y="connsiteY15353"/>
              </a:cxn>
              <a:cxn ang="0">
                <a:pos x="connsiteX15354" y="connsiteY15354"/>
              </a:cxn>
              <a:cxn ang="0">
                <a:pos x="connsiteX15355" y="connsiteY15355"/>
              </a:cxn>
              <a:cxn ang="0">
                <a:pos x="connsiteX15356" y="connsiteY15356"/>
              </a:cxn>
              <a:cxn ang="0">
                <a:pos x="connsiteX15357" y="connsiteY15357"/>
              </a:cxn>
              <a:cxn ang="0">
                <a:pos x="connsiteX15358" y="connsiteY15358"/>
              </a:cxn>
              <a:cxn ang="0">
                <a:pos x="connsiteX15359" y="connsiteY15359"/>
              </a:cxn>
              <a:cxn ang="0">
                <a:pos x="connsiteX15360" y="connsiteY15360"/>
              </a:cxn>
              <a:cxn ang="0">
                <a:pos x="connsiteX15361" y="connsiteY15361"/>
              </a:cxn>
              <a:cxn ang="0">
                <a:pos x="connsiteX15362" y="connsiteY15362"/>
              </a:cxn>
              <a:cxn ang="0">
                <a:pos x="connsiteX15363" y="connsiteY15363"/>
              </a:cxn>
              <a:cxn ang="0">
                <a:pos x="connsiteX15364" y="connsiteY15364"/>
              </a:cxn>
              <a:cxn ang="0">
                <a:pos x="connsiteX15365" y="connsiteY15365"/>
              </a:cxn>
              <a:cxn ang="0">
                <a:pos x="connsiteX15366" y="connsiteY15366"/>
              </a:cxn>
              <a:cxn ang="0">
                <a:pos x="connsiteX15367" y="connsiteY15367"/>
              </a:cxn>
              <a:cxn ang="0">
                <a:pos x="connsiteX15368" y="connsiteY15368"/>
              </a:cxn>
              <a:cxn ang="0">
                <a:pos x="connsiteX15369" y="connsiteY15369"/>
              </a:cxn>
              <a:cxn ang="0">
                <a:pos x="connsiteX15370" y="connsiteY15370"/>
              </a:cxn>
              <a:cxn ang="0">
                <a:pos x="connsiteX15371" y="connsiteY15371"/>
              </a:cxn>
              <a:cxn ang="0">
                <a:pos x="connsiteX15372" y="connsiteY15372"/>
              </a:cxn>
              <a:cxn ang="0">
                <a:pos x="connsiteX15373" y="connsiteY15373"/>
              </a:cxn>
              <a:cxn ang="0">
                <a:pos x="connsiteX15374" y="connsiteY15374"/>
              </a:cxn>
              <a:cxn ang="0">
                <a:pos x="connsiteX15375" y="connsiteY15375"/>
              </a:cxn>
              <a:cxn ang="0">
                <a:pos x="connsiteX15376" y="connsiteY15376"/>
              </a:cxn>
              <a:cxn ang="0">
                <a:pos x="connsiteX15377" y="connsiteY15377"/>
              </a:cxn>
              <a:cxn ang="0">
                <a:pos x="connsiteX15378" y="connsiteY15378"/>
              </a:cxn>
              <a:cxn ang="0">
                <a:pos x="connsiteX15379" y="connsiteY15379"/>
              </a:cxn>
              <a:cxn ang="0">
                <a:pos x="connsiteX15380" y="connsiteY15380"/>
              </a:cxn>
              <a:cxn ang="0">
                <a:pos x="connsiteX15381" y="connsiteY15381"/>
              </a:cxn>
              <a:cxn ang="0">
                <a:pos x="connsiteX15382" y="connsiteY15382"/>
              </a:cxn>
              <a:cxn ang="0">
                <a:pos x="connsiteX15383" y="connsiteY15383"/>
              </a:cxn>
              <a:cxn ang="0">
                <a:pos x="connsiteX15384" y="connsiteY15384"/>
              </a:cxn>
              <a:cxn ang="0">
                <a:pos x="connsiteX15385" y="connsiteY15385"/>
              </a:cxn>
              <a:cxn ang="0">
                <a:pos x="connsiteX15386" y="connsiteY15386"/>
              </a:cxn>
              <a:cxn ang="0">
                <a:pos x="connsiteX15387" y="connsiteY15387"/>
              </a:cxn>
              <a:cxn ang="0">
                <a:pos x="connsiteX15388" y="connsiteY15388"/>
              </a:cxn>
              <a:cxn ang="0">
                <a:pos x="connsiteX15389" y="connsiteY15389"/>
              </a:cxn>
              <a:cxn ang="0">
                <a:pos x="connsiteX15390" y="connsiteY15390"/>
              </a:cxn>
              <a:cxn ang="0">
                <a:pos x="connsiteX15391" y="connsiteY15391"/>
              </a:cxn>
              <a:cxn ang="0">
                <a:pos x="connsiteX15392" y="connsiteY15392"/>
              </a:cxn>
              <a:cxn ang="0">
                <a:pos x="connsiteX15393" y="connsiteY15393"/>
              </a:cxn>
              <a:cxn ang="0">
                <a:pos x="connsiteX15394" y="connsiteY15394"/>
              </a:cxn>
              <a:cxn ang="0">
                <a:pos x="connsiteX15395" y="connsiteY15395"/>
              </a:cxn>
              <a:cxn ang="0">
                <a:pos x="connsiteX15396" y="connsiteY15396"/>
              </a:cxn>
              <a:cxn ang="0">
                <a:pos x="connsiteX15397" y="connsiteY15397"/>
              </a:cxn>
              <a:cxn ang="0">
                <a:pos x="connsiteX15398" y="connsiteY15398"/>
              </a:cxn>
              <a:cxn ang="0">
                <a:pos x="connsiteX15399" y="connsiteY15399"/>
              </a:cxn>
              <a:cxn ang="0">
                <a:pos x="connsiteX15400" y="connsiteY15400"/>
              </a:cxn>
              <a:cxn ang="0">
                <a:pos x="connsiteX15401" y="connsiteY15401"/>
              </a:cxn>
              <a:cxn ang="0">
                <a:pos x="connsiteX15402" y="connsiteY15402"/>
              </a:cxn>
              <a:cxn ang="0">
                <a:pos x="connsiteX15403" y="connsiteY15403"/>
              </a:cxn>
              <a:cxn ang="0">
                <a:pos x="connsiteX15404" y="connsiteY15404"/>
              </a:cxn>
              <a:cxn ang="0">
                <a:pos x="connsiteX15405" y="connsiteY15405"/>
              </a:cxn>
              <a:cxn ang="0">
                <a:pos x="connsiteX15406" y="connsiteY15406"/>
              </a:cxn>
              <a:cxn ang="0">
                <a:pos x="connsiteX15407" y="connsiteY15407"/>
              </a:cxn>
              <a:cxn ang="0">
                <a:pos x="connsiteX15408" y="connsiteY15408"/>
              </a:cxn>
              <a:cxn ang="0">
                <a:pos x="connsiteX15409" y="connsiteY15409"/>
              </a:cxn>
              <a:cxn ang="0">
                <a:pos x="connsiteX15410" y="connsiteY15410"/>
              </a:cxn>
              <a:cxn ang="0">
                <a:pos x="connsiteX15411" y="connsiteY15411"/>
              </a:cxn>
              <a:cxn ang="0">
                <a:pos x="connsiteX15412" y="connsiteY15412"/>
              </a:cxn>
              <a:cxn ang="0">
                <a:pos x="connsiteX15413" y="connsiteY15413"/>
              </a:cxn>
              <a:cxn ang="0">
                <a:pos x="connsiteX15414" y="connsiteY15414"/>
              </a:cxn>
              <a:cxn ang="0">
                <a:pos x="connsiteX15415" y="connsiteY15415"/>
              </a:cxn>
              <a:cxn ang="0">
                <a:pos x="connsiteX15416" y="connsiteY15416"/>
              </a:cxn>
              <a:cxn ang="0">
                <a:pos x="connsiteX15417" y="connsiteY15417"/>
              </a:cxn>
              <a:cxn ang="0">
                <a:pos x="connsiteX15418" y="connsiteY15418"/>
              </a:cxn>
              <a:cxn ang="0">
                <a:pos x="connsiteX15419" y="connsiteY15419"/>
              </a:cxn>
              <a:cxn ang="0">
                <a:pos x="connsiteX15420" y="connsiteY15420"/>
              </a:cxn>
              <a:cxn ang="0">
                <a:pos x="connsiteX15421" y="connsiteY15421"/>
              </a:cxn>
              <a:cxn ang="0">
                <a:pos x="connsiteX15422" y="connsiteY15422"/>
              </a:cxn>
              <a:cxn ang="0">
                <a:pos x="connsiteX15423" y="connsiteY15423"/>
              </a:cxn>
              <a:cxn ang="0">
                <a:pos x="connsiteX15424" y="connsiteY15424"/>
              </a:cxn>
              <a:cxn ang="0">
                <a:pos x="connsiteX15425" y="connsiteY15425"/>
              </a:cxn>
              <a:cxn ang="0">
                <a:pos x="connsiteX15426" y="connsiteY15426"/>
              </a:cxn>
              <a:cxn ang="0">
                <a:pos x="connsiteX15427" y="connsiteY15427"/>
              </a:cxn>
              <a:cxn ang="0">
                <a:pos x="connsiteX15428" y="connsiteY15428"/>
              </a:cxn>
              <a:cxn ang="0">
                <a:pos x="connsiteX15429" y="connsiteY15429"/>
              </a:cxn>
              <a:cxn ang="0">
                <a:pos x="connsiteX15430" y="connsiteY15430"/>
              </a:cxn>
              <a:cxn ang="0">
                <a:pos x="connsiteX15431" y="connsiteY15431"/>
              </a:cxn>
              <a:cxn ang="0">
                <a:pos x="connsiteX15432" y="connsiteY15432"/>
              </a:cxn>
              <a:cxn ang="0">
                <a:pos x="connsiteX15433" y="connsiteY15433"/>
              </a:cxn>
              <a:cxn ang="0">
                <a:pos x="connsiteX15434" y="connsiteY15434"/>
              </a:cxn>
              <a:cxn ang="0">
                <a:pos x="connsiteX15435" y="connsiteY15435"/>
              </a:cxn>
              <a:cxn ang="0">
                <a:pos x="connsiteX15436" y="connsiteY15436"/>
              </a:cxn>
              <a:cxn ang="0">
                <a:pos x="connsiteX15437" y="connsiteY15437"/>
              </a:cxn>
              <a:cxn ang="0">
                <a:pos x="connsiteX15438" y="connsiteY15438"/>
              </a:cxn>
              <a:cxn ang="0">
                <a:pos x="connsiteX15439" y="connsiteY15439"/>
              </a:cxn>
              <a:cxn ang="0">
                <a:pos x="connsiteX15440" y="connsiteY15440"/>
              </a:cxn>
              <a:cxn ang="0">
                <a:pos x="connsiteX15441" y="connsiteY15441"/>
              </a:cxn>
              <a:cxn ang="0">
                <a:pos x="connsiteX15442" y="connsiteY15442"/>
              </a:cxn>
              <a:cxn ang="0">
                <a:pos x="connsiteX15443" y="connsiteY15443"/>
              </a:cxn>
              <a:cxn ang="0">
                <a:pos x="connsiteX15444" y="connsiteY15444"/>
              </a:cxn>
              <a:cxn ang="0">
                <a:pos x="connsiteX15445" y="connsiteY15445"/>
              </a:cxn>
              <a:cxn ang="0">
                <a:pos x="connsiteX15446" y="connsiteY15446"/>
              </a:cxn>
              <a:cxn ang="0">
                <a:pos x="connsiteX15447" y="connsiteY15447"/>
              </a:cxn>
              <a:cxn ang="0">
                <a:pos x="connsiteX15448" y="connsiteY15448"/>
              </a:cxn>
              <a:cxn ang="0">
                <a:pos x="connsiteX15449" y="connsiteY15449"/>
              </a:cxn>
              <a:cxn ang="0">
                <a:pos x="connsiteX15450" y="connsiteY15450"/>
              </a:cxn>
              <a:cxn ang="0">
                <a:pos x="connsiteX15451" y="connsiteY15451"/>
              </a:cxn>
              <a:cxn ang="0">
                <a:pos x="connsiteX15452" y="connsiteY15452"/>
              </a:cxn>
              <a:cxn ang="0">
                <a:pos x="connsiteX15453" y="connsiteY15453"/>
              </a:cxn>
              <a:cxn ang="0">
                <a:pos x="connsiteX15454" y="connsiteY15454"/>
              </a:cxn>
              <a:cxn ang="0">
                <a:pos x="connsiteX15455" y="connsiteY15455"/>
              </a:cxn>
              <a:cxn ang="0">
                <a:pos x="connsiteX15456" y="connsiteY15456"/>
              </a:cxn>
              <a:cxn ang="0">
                <a:pos x="connsiteX15457" y="connsiteY15457"/>
              </a:cxn>
              <a:cxn ang="0">
                <a:pos x="connsiteX15458" y="connsiteY15458"/>
              </a:cxn>
              <a:cxn ang="0">
                <a:pos x="connsiteX15459" y="connsiteY15459"/>
              </a:cxn>
              <a:cxn ang="0">
                <a:pos x="connsiteX15460" y="connsiteY15460"/>
              </a:cxn>
              <a:cxn ang="0">
                <a:pos x="connsiteX15461" y="connsiteY15461"/>
              </a:cxn>
              <a:cxn ang="0">
                <a:pos x="connsiteX15462" y="connsiteY15462"/>
              </a:cxn>
              <a:cxn ang="0">
                <a:pos x="connsiteX15463" y="connsiteY15463"/>
              </a:cxn>
              <a:cxn ang="0">
                <a:pos x="connsiteX15464" y="connsiteY15464"/>
              </a:cxn>
              <a:cxn ang="0">
                <a:pos x="connsiteX15465" y="connsiteY15465"/>
              </a:cxn>
              <a:cxn ang="0">
                <a:pos x="connsiteX15466" y="connsiteY15466"/>
              </a:cxn>
              <a:cxn ang="0">
                <a:pos x="connsiteX15467" y="connsiteY15467"/>
              </a:cxn>
              <a:cxn ang="0">
                <a:pos x="connsiteX15468" y="connsiteY15468"/>
              </a:cxn>
              <a:cxn ang="0">
                <a:pos x="connsiteX15469" y="connsiteY15469"/>
              </a:cxn>
              <a:cxn ang="0">
                <a:pos x="connsiteX15470" y="connsiteY15470"/>
              </a:cxn>
              <a:cxn ang="0">
                <a:pos x="connsiteX15471" y="connsiteY15471"/>
              </a:cxn>
              <a:cxn ang="0">
                <a:pos x="connsiteX15472" y="connsiteY15472"/>
              </a:cxn>
              <a:cxn ang="0">
                <a:pos x="connsiteX15473" y="connsiteY15473"/>
              </a:cxn>
              <a:cxn ang="0">
                <a:pos x="connsiteX15474" y="connsiteY15474"/>
              </a:cxn>
              <a:cxn ang="0">
                <a:pos x="connsiteX15475" y="connsiteY15475"/>
              </a:cxn>
              <a:cxn ang="0">
                <a:pos x="connsiteX15476" y="connsiteY15476"/>
              </a:cxn>
              <a:cxn ang="0">
                <a:pos x="connsiteX15477" y="connsiteY15477"/>
              </a:cxn>
              <a:cxn ang="0">
                <a:pos x="connsiteX15478" y="connsiteY15478"/>
              </a:cxn>
              <a:cxn ang="0">
                <a:pos x="connsiteX15479" y="connsiteY15479"/>
              </a:cxn>
              <a:cxn ang="0">
                <a:pos x="connsiteX15480" y="connsiteY15480"/>
              </a:cxn>
              <a:cxn ang="0">
                <a:pos x="connsiteX15481" y="connsiteY15481"/>
              </a:cxn>
              <a:cxn ang="0">
                <a:pos x="connsiteX15482" y="connsiteY15482"/>
              </a:cxn>
              <a:cxn ang="0">
                <a:pos x="connsiteX15483" y="connsiteY15483"/>
              </a:cxn>
              <a:cxn ang="0">
                <a:pos x="connsiteX15484" y="connsiteY15484"/>
              </a:cxn>
              <a:cxn ang="0">
                <a:pos x="connsiteX15485" y="connsiteY15485"/>
              </a:cxn>
              <a:cxn ang="0">
                <a:pos x="connsiteX15486" y="connsiteY15486"/>
              </a:cxn>
              <a:cxn ang="0">
                <a:pos x="connsiteX15487" y="connsiteY15487"/>
              </a:cxn>
              <a:cxn ang="0">
                <a:pos x="connsiteX15488" y="connsiteY15488"/>
              </a:cxn>
              <a:cxn ang="0">
                <a:pos x="connsiteX15489" y="connsiteY15489"/>
              </a:cxn>
              <a:cxn ang="0">
                <a:pos x="connsiteX15490" y="connsiteY15490"/>
              </a:cxn>
              <a:cxn ang="0">
                <a:pos x="connsiteX15491" y="connsiteY15491"/>
              </a:cxn>
              <a:cxn ang="0">
                <a:pos x="connsiteX15492" y="connsiteY15492"/>
              </a:cxn>
              <a:cxn ang="0">
                <a:pos x="connsiteX15493" y="connsiteY15493"/>
              </a:cxn>
              <a:cxn ang="0">
                <a:pos x="connsiteX15494" y="connsiteY15494"/>
              </a:cxn>
              <a:cxn ang="0">
                <a:pos x="connsiteX15495" y="connsiteY15495"/>
              </a:cxn>
              <a:cxn ang="0">
                <a:pos x="connsiteX15496" y="connsiteY15496"/>
              </a:cxn>
              <a:cxn ang="0">
                <a:pos x="connsiteX15497" y="connsiteY15497"/>
              </a:cxn>
              <a:cxn ang="0">
                <a:pos x="connsiteX15498" y="connsiteY15498"/>
              </a:cxn>
              <a:cxn ang="0">
                <a:pos x="connsiteX15499" y="connsiteY15499"/>
              </a:cxn>
              <a:cxn ang="0">
                <a:pos x="connsiteX15500" y="connsiteY15500"/>
              </a:cxn>
              <a:cxn ang="0">
                <a:pos x="connsiteX15501" y="connsiteY15501"/>
              </a:cxn>
              <a:cxn ang="0">
                <a:pos x="connsiteX15502" y="connsiteY15502"/>
              </a:cxn>
              <a:cxn ang="0">
                <a:pos x="connsiteX15503" y="connsiteY15503"/>
              </a:cxn>
              <a:cxn ang="0">
                <a:pos x="connsiteX15504" y="connsiteY15504"/>
              </a:cxn>
              <a:cxn ang="0">
                <a:pos x="connsiteX15505" y="connsiteY15505"/>
              </a:cxn>
              <a:cxn ang="0">
                <a:pos x="connsiteX15506" y="connsiteY15506"/>
              </a:cxn>
              <a:cxn ang="0">
                <a:pos x="connsiteX15507" y="connsiteY15507"/>
              </a:cxn>
              <a:cxn ang="0">
                <a:pos x="connsiteX15508" y="connsiteY15508"/>
              </a:cxn>
              <a:cxn ang="0">
                <a:pos x="connsiteX15509" y="connsiteY15509"/>
              </a:cxn>
              <a:cxn ang="0">
                <a:pos x="connsiteX15510" y="connsiteY15510"/>
              </a:cxn>
              <a:cxn ang="0">
                <a:pos x="connsiteX15511" y="connsiteY15511"/>
              </a:cxn>
              <a:cxn ang="0">
                <a:pos x="connsiteX15512" y="connsiteY15512"/>
              </a:cxn>
              <a:cxn ang="0">
                <a:pos x="connsiteX15513" y="connsiteY15513"/>
              </a:cxn>
              <a:cxn ang="0">
                <a:pos x="connsiteX15514" y="connsiteY15514"/>
              </a:cxn>
              <a:cxn ang="0">
                <a:pos x="connsiteX15515" y="connsiteY15515"/>
              </a:cxn>
              <a:cxn ang="0">
                <a:pos x="connsiteX15516" y="connsiteY15516"/>
              </a:cxn>
              <a:cxn ang="0">
                <a:pos x="connsiteX15517" y="connsiteY15517"/>
              </a:cxn>
              <a:cxn ang="0">
                <a:pos x="connsiteX15518" y="connsiteY15518"/>
              </a:cxn>
              <a:cxn ang="0">
                <a:pos x="connsiteX15519" y="connsiteY15519"/>
              </a:cxn>
              <a:cxn ang="0">
                <a:pos x="connsiteX15520" y="connsiteY15520"/>
              </a:cxn>
              <a:cxn ang="0">
                <a:pos x="connsiteX15521" y="connsiteY15521"/>
              </a:cxn>
              <a:cxn ang="0">
                <a:pos x="connsiteX15522" y="connsiteY15522"/>
              </a:cxn>
              <a:cxn ang="0">
                <a:pos x="connsiteX15523" y="connsiteY15523"/>
              </a:cxn>
              <a:cxn ang="0">
                <a:pos x="connsiteX15524" y="connsiteY15524"/>
              </a:cxn>
              <a:cxn ang="0">
                <a:pos x="connsiteX15525" y="connsiteY15525"/>
              </a:cxn>
              <a:cxn ang="0">
                <a:pos x="connsiteX15526" y="connsiteY15526"/>
              </a:cxn>
              <a:cxn ang="0">
                <a:pos x="connsiteX15527" y="connsiteY15527"/>
              </a:cxn>
              <a:cxn ang="0">
                <a:pos x="connsiteX15528" y="connsiteY15528"/>
              </a:cxn>
              <a:cxn ang="0">
                <a:pos x="connsiteX15529" y="connsiteY15529"/>
              </a:cxn>
              <a:cxn ang="0">
                <a:pos x="connsiteX15530" y="connsiteY15530"/>
              </a:cxn>
              <a:cxn ang="0">
                <a:pos x="connsiteX15531" y="connsiteY15531"/>
              </a:cxn>
              <a:cxn ang="0">
                <a:pos x="connsiteX15532" y="connsiteY15532"/>
              </a:cxn>
              <a:cxn ang="0">
                <a:pos x="connsiteX15533" y="connsiteY15533"/>
              </a:cxn>
              <a:cxn ang="0">
                <a:pos x="connsiteX15534" y="connsiteY15534"/>
              </a:cxn>
              <a:cxn ang="0">
                <a:pos x="connsiteX15535" y="connsiteY15535"/>
              </a:cxn>
              <a:cxn ang="0">
                <a:pos x="connsiteX15536" y="connsiteY15536"/>
              </a:cxn>
              <a:cxn ang="0">
                <a:pos x="connsiteX15537" y="connsiteY15537"/>
              </a:cxn>
              <a:cxn ang="0">
                <a:pos x="connsiteX15538" y="connsiteY15538"/>
              </a:cxn>
              <a:cxn ang="0">
                <a:pos x="connsiteX15539" y="connsiteY15539"/>
              </a:cxn>
              <a:cxn ang="0">
                <a:pos x="connsiteX15540" y="connsiteY15540"/>
              </a:cxn>
              <a:cxn ang="0">
                <a:pos x="connsiteX15541" y="connsiteY15541"/>
              </a:cxn>
              <a:cxn ang="0">
                <a:pos x="connsiteX15542" y="connsiteY15542"/>
              </a:cxn>
              <a:cxn ang="0">
                <a:pos x="connsiteX15543" y="connsiteY15543"/>
              </a:cxn>
              <a:cxn ang="0">
                <a:pos x="connsiteX15544" y="connsiteY15544"/>
              </a:cxn>
              <a:cxn ang="0">
                <a:pos x="connsiteX15545" y="connsiteY15545"/>
              </a:cxn>
              <a:cxn ang="0">
                <a:pos x="connsiteX15546" y="connsiteY15546"/>
              </a:cxn>
              <a:cxn ang="0">
                <a:pos x="connsiteX15547" y="connsiteY15547"/>
              </a:cxn>
              <a:cxn ang="0">
                <a:pos x="connsiteX15548" y="connsiteY15548"/>
              </a:cxn>
              <a:cxn ang="0">
                <a:pos x="connsiteX15549" y="connsiteY15549"/>
              </a:cxn>
              <a:cxn ang="0">
                <a:pos x="connsiteX15550" y="connsiteY15550"/>
              </a:cxn>
              <a:cxn ang="0">
                <a:pos x="connsiteX15551" y="connsiteY15551"/>
              </a:cxn>
              <a:cxn ang="0">
                <a:pos x="connsiteX15552" y="connsiteY15552"/>
              </a:cxn>
              <a:cxn ang="0">
                <a:pos x="connsiteX15553" y="connsiteY15553"/>
              </a:cxn>
              <a:cxn ang="0">
                <a:pos x="connsiteX15554" y="connsiteY15554"/>
              </a:cxn>
              <a:cxn ang="0">
                <a:pos x="connsiteX15555" y="connsiteY15555"/>
              </a:cxn>
              <a:cxn ang="0">
                <a:pos x="connsiteX15556" y="connsiteY15556"/>
              </a:cxn>
              <a:cxn ang="0">
                <a:pos x="connsiteX15557" y="connsiteY15557"/>
              </a:cxn>
              <a:cxn ang="0">
                <a:pos x="connsiteX15558" y="connsiteY15558"/>
              </a:cxn>
              <a:cxn ang="0">
                <a:pos x="connsiteX15559" y="connsiteY15559"/>
              </a:cxn>
              <a:cxn ang="0">
                <a:pos x="connsiteX15560" y="connsiteY15560"/>
              </a:cxn>
              <a:cxn ang="0">
                <a:pos x="connsiteX15561" y="connsiteY15561"/>
              </a:cxn>
              <a:cxn ang="0">
                <a:pos x="connsiteX15562" y="connsiteY15562"/>
              </a:cxn>
              <a:cxn ang="0">
                <a:pos x="connsiteX15563" y="connsiteY15563"/>
              </a:cxn>
              <a:cxn ang="0">
                <a:pos x="connsiteX15564" y="connsiteY15564"/>
              </a:cxn>
              <a:cxn ang="0">
                <a:pos x="connsiteX15565" y="connsiteY15565"/>
              </a:cxn>
              <a:cxn ang="0">
                <a:pos x="connsiteX15566" y="connsiteY15566"/>
              </a:cxn>
              <a:cxn ang="0">
                <a:pos x="connsiteX15567" y="connsiteY15567"/>
              </a:cxn>
              <a:cxn ang="0">
                <a:pos x="connsiteX15568" y="connsiteY15568"/>
              </a:cxn>
              <a:cxn ang="0">
                <a:pos x="connsiteX15569" y="connsiteY15569"/>
              </a:cxn>
              <a:cxn ang="0">
                <a:pos x="connsiteX15570" y="connsiteY15570"/>
              </a:cxn>
              <a:cxn ang="0">
                <a:pos x="connsiteX15571" y="connsiteY15571"/>
              </a:cxn>
              <a:cxn ang="0">
                <a:pos x="connsiteX15572" y="connsiteY15572"/>
              </a:cxn>
              <a:cxn ang="0">
                <a:pos x="connsiteX15573" y="connsiteY15573"/>
              </a:cxn>
              <a:cxn ang="0">
                <a:pos x="connsiteX15574" y="connsiteY15574"/>
              </a:cxn>
              <a:cxn ang="0">
                <a:pos x="connsiteX15575" y="connsiteY15575"/>
              </a:cxn>
              <a:cxn ang="0">
                <a:pos x="connsiteX15576" y="connsiteY15576"/>
              </a:cxn>
              <a:cxn ang="0">
                <a:pos x="connsiteX15577" y="connsiteY15577"/>
              </a:cxn>
              <a:cxn ang="0">
                <a:pos x="connsiteX15578" y="connsiteY15578"/>
              </a:cxn>
              <a:cxn ang="0">
                <a:pos x="connsiteX15579" y="connsiteY15579"/>
              </a:cxn>
              <a:cxn ang="0">
                <a:pos x="connsiteX15580" y="connsiteY15580"/>
              </a:cxn>
              <a:cxn ang="0">
                <a:pos x="connsiteX15581" y="connsiteY15581"/>
              </a:cxn>
              <a:cxn ang="0">
                <a:pos x="connsiteX15582" y="connsiteY15582"/>
              </a:cxn>
              <a:cxn ang="0">
                <a:pos x="connsiteX15583" y="connsiteY15583"/>
              </a:cxn>
              <a:cxn ang="0">
                <a:pos x="connsiteX15584" y="connsiteY15584"/>
              </a:cxn>
              <a:cxn ang="0">
                <a:pos x="connsiteX15585" y="connsiteY15585"/>
              </a:cxn>
              <a:cxn ang="0">
                <a:pos x="connsiteX15586" y="connsiteY15586"/>
              </a:cxn>
              <a:cxn ang="0">
                <a:pos x="connsiteX15587" y="connsiteY15587"/>
              </a:cxn>
              <a:cxn ang="0">
                <a:pos x="connsiteX15588" y="connsiteY15588"/>
              </a:cxn>
              <a:cxn ang="0">
                <a:pos x="connsiteX15589" y="connsiteY15589"/>
              </a:cxn>
              <a:cxn ang="0">
                <a:pos x="connsiteX15590" y="connsiteY15590"/>
              </a:cxn>
              <a:cxn ang="0">
                <a:pos x="connsiteX15591" y="connsiteY15591"/>
              </a:cxn>
              <a:cxn ang="0">
                <a:pos x="connsiteX15592" y="connsiteY15592"/>
              </a:cxn>
              <a:cxn ang="0">
                <a:pos x="connsiteX15593" y="connsiteY15593"/>
              </a:cxn>
              <a:cxn ang="0">
                <a:pos x="connsiteX15594" y="connsiteY15594"/>
              </a:cxn>
              <a:cxn ang="0">
                <a:pos x="connsiteX15595" y="connsiteY15595"/>
              </a:cxn>
              <a:cxn ang="0">
                <a:pos x="connsiteX15596" y="connsiteY15596"/>
              </a:cxn>
              <a:cxn ang="0">
                <a:pos x="connsiteX15597" y="connsiteY15597"/>
              </a:cxn>
              <a:cxn ang="0">
                <a:pos x="connsiteX15598" y="connsiteY15598"/>
              </a:cxn>
              <a:cxn ang="0">
                <a:pos x="connsiteX15599" y="connsiteY15599"/>
              </a:cxn>
              <a:cxn ang="0">
                <a:pos x="connsiteX15600" y="connsiteY15600"/>
              </a:cxn>
              <a:cxn ang="0">
                <a:pos x="connsiteX15601" y="connsiteY15601"/>
              </a:cxn>
              <a:cxn ang="0">
                <a:pos x="connsiteX15602" y="connsiteY15602"/>
              </a:cxn>
              <a:cxn ang="0">
                <a:pos x="connsiteX15603" y="connsiteY15603"/>
              </a:cxn>
              <a:cxn ang="0">
                <a:pos x="connsiteX15604" y="connsiteY15604"/>
              </a:cxn>
              <a:cxn ang="0">
                <a:pos x="connsiteX15605" y="connsiteY15605"/>
              </a:cxn>
              <a:cxn ang="0">
                <a:pos x="connsiteX15606" y="connsiteY15606"/>
              </a:cxn>
              <a:cxn ang="0">
                <a:pos x="connsiteX15607" y="connsiteY15607"/>
              </a:cxn>
              <a:cxn ang="0">
                <a:pos x="connsiteX15608" y="connsiteY15608"/>
              </a:cxn>
              <a:cxn ang="0">
                <a:pos x="connsiteX15609" y="connsiteY15609"/>
              </a:cxn>
              <a:cxn ang="0">
                <a:pos x="connsiteX15610" y="connsiteY15610"/>
              </a:cxn>
              <a:cxn ang="0">
                <a:pos x="connsiteX15611" y="connsiteY15611"/>
              </a:cxn>
              <a:cxn ang="0">
                <a:pos x="connsiteX15612" y="connsiteY15612"/>
              </a:cxn>
              <a:cxn ang="0">
                <a:pos x="connsiteX15613" y="connsiteY15613"/>
              </a:cxn>
              <a:cxn ang="0">
                <a:pos x="connsiteX15614" y="connsiteY15614"/>
              </a:cxn>
              <a:cxn ang="0">
                <a:pos x="connsiteX15615" y="connsiteY15615"/>
              </a:cxn>
              <a:cxn ang="0">
                <a:pos x="connsiteX15616" y="connsiteY15616"/>
              </a:cxn>
              <a:cxn ang="0">
                <a:pos x="connsiteX15617" y="connsiteY15617"/>
              </a:cxn>
              <a:cxn ang="0">
                <a:pos x="connsiteX15618" y="connsiteY15618"/>
              </a:cxn>
              <a:cxn ang="0">
                <a:pos x="connsiteX15619" y="connsiteY15619"/>
              </a:cxn>
              <a:cxn ang="0">
                <a:pos x="connsiteX15620" y="connsiteY15620"/>
              </a:cxn>
              <a:cxn ang="0">
                <a:pos x="connsiteX15621" y="connsiteY15621"/>
              </a:cxn>
              <a:cxn ang="0">
                <a:pos x="connsiteX15622" y="connsiteY15622"/>
              </a:cxn>
              <a:cxn ang="0">
                <a:pos x="connsiteX15623" y="connsiteY15623"/>
              </a:cxn>
              <a:cxn ang="0">
                <a:pos x="connsiteX15624" y="connsiteY15624"/>
              </a:cxn>
              <a:cxn ang="0">
                <a:pos x="connsiteX15625" y="connsiteY15625"/>
              </a:cxn>
              <a:cxn ang="0">
                <a:pos x="connsiteX15626" y="connsiteY15626"/>
              </a:cxn>
              <a:cxn ang="0">
                <a:pos x="connsiteX15627" y="connsiteY15627"/>
              </a:cxn>
              <a:cxn ang="0">
                <a:pos x="connsiteX15628" y="connsiteY15628"/>
              </a:cxn>
              <a:cxn ang="0">
                <a:pos x="connsiteX15629" y="connsiteY15629"/>
              </a:cxn>
              <a:cxn ang="0">
                <a:pos x="connsiteX15630" y="connsiteY15630"/>
              </a:cxn>
              <a:cxn ang="0">
                <a:pos x="connsiteX15631" y="connsiteY15631"/>
              </a:cxn>
              <a:cxn ang="0">
                <a:pos x="connsiteX15632" y="connsiteY15632"/>
              </a:cxn>
              <a:cxn ang="0">
                <a:pos x="connsiteX15633" y="connsiteY15633"/>
              </a:cxn>
              <a:cxn ang="0">
                <a:pos x="connsiteX15634" y="connsiteY15634"/>
              </a:cxn>
              <a:cxn ang="0">
                <a:pos x="connsiteX15635" y="connsiteY15635"/>
              </a:cxn>
              <a:cxn ang="0">
                <a:pos x="connsiteX15636" y="connsiteY15636"/>
              </a:cxn>
              <a:cxn ang="0">
                <a:pos x="connsiteX15637" y="connsiteY15637"/>
              </a:cxn>
              <a:cxn ang="0">
                <a:pos x="connsiteX15638" y="connsiteY15638"/>
              </a:cxn>
              <a:cxn ang="0">
                <a:pos x="connsiteX15639" y="connsiteY15639"/>
              </a:cxn>
              <a:cxn ang="0">
                <a:pos x="connsiteX15640" y="connsiteY15640"/>
              </a:cxn>
              <a:cxn ang="0">
                <a:pos x="connsiteX15641" y="connsiteY15641"/>
              </a:cxn>
              <a:cxn ang="0">
                <a:pos x="connsiteX15642" y="connsiteY15642"/>
              </a:cxn>
              <a:cxn ang="0">
                <a:pos x="connsiteX15643" y="connsiteY15643"/>
              </a:cxn>
              <a:cxn ang="0">
                <a:pos x="connsiteX15644" y="connsiteY15644"/>
              </a:cxn>
              <a:cxn ang="0">
                <a:pos x="connsiteX15645" y="connsiteY15645"/>
              </a:cxn>
              <a:cxn ang="0">
                <a:pos x="connsiteX15646" y="connsiteY15646"/>
              </a:cxn>
              <a:cxn ang="0">
                <a:pos x="connsiteX15647" y="connsiteY15647"/>
              </a:cxn>
              <a:cxn ang="0">
                <a:pos x="connsiteX15648" y="connsiteY15648"/>
              </a:cxn>
              <a:cxn ang="0">
                <a:pos x="connsiteX15649" y="connsiteY15649"/>
              </a:cxn>
              <a:cxn ang="0">
                <a:pos x="connsiteX15650" y="connsiteY15650"/>
              </a:cxn>
              <a:cxn ang="0">
                <a:pos x="connsiteX15651" y="connsiteY15651"/>
              </a:cxn>
              <a:cxn ang="0">
                <a:pos x="connsiteX15652" y="connsiteY15652"/>
              </a:cxn>
              <a:cxn ang="0">
                <a:pos x="connsiteX15653" y="connsiteY15653"/>
              </a:cxn>
              <a:cxn ang="0">
                <a:pos x="connsiteX15654" y="connsiteY15654"/>
              </a:cxn>
              <a:cxn ang="0">
                <a:pos x="connsiteX15655" y="connsiteY15655"/>
              </a:cxn>
              <a:cxn ang="0">
                <a:pos x="connsiteX15656" y="connsiteY15656"/>
              </a:cxn>
              <a:cxn ang="0">
                <a:pos x="connsiteX15657" y="connsiteY15657"/>
              </a:cxn>
              <a:cxn ang="0">
                <a:pos x="connsiteX15658" y="connsiteY15658"/>
              </a:cxn>
              <a:cxn ang="0">
                <a:pos x="connsiteX15659" y="connsiteY15659"/>
              </a:cxn>
              <a:cxn ang="0">
                <a:pos x="connsiteX15660" y="connsiteY15660"/>
              </a:cxn>
              <a:cxn ang="0">
                <a:pos x="connsiteX15661" y="connsiteY15661"/>
              </a:cxn>
              <a:cxn ang="0">
                <a:pos x="connsiteX15662" y="connsiteY15662"/>
              </a:cxn>
              <a:cxn ang="0">
                <a:pos x="connsiteX15663" y="connsiteY15663"/>
              </a:cxn>
              <a:cxn ang="0">
                <a:pos x="connsiteX15664" y="connsiteY15664"/>
              </a:cxn>
              <a:cxn ang="0">
                <a:pos x="connsiteX15665" y="connsiteY15665"/>
              </a:cxn>
              <a:cxn ang="0">
                <a:pos x="connsiteX15666" y="connsiteY15666"/>
              </a:cxn>
              <a:cxn ang="0">
                <a:pos x="connsiteX15667" y="connsiteY15667"/>
              </a:cxn>
              <a:cxn ang="0">
                <a:pos x="connsiteX15668" y="connsiteY15668"/>
              </a:cxn>
              <a:cxn ang="0">
                <a:pos x="connsiteX15669" y="connsiteY15669"/>
              </a:cxn>
              <a:cxn ang="0">
                <a:pos x="connsiteX15670" y="connsiteY15670"/>
              </a:cxn>
              <a:cxn ang="0">
                <a:pos x="connsiteX15671" y="connsiteY15671"/>
              </a:cxn>
              <a:cxn ang="0">
                <a:pos x="connsiteX15672" y="connsiteY15672"/>
              </a:cxn>
              <a:cxn ang="0">
                <a:pos x="connsiteX15673" y="connsiteY15673"/>
              </a:cxn>
              <a:cxn ang="0">
                <a:pos x="connsiteX15674" y="connsiteY15674"/>
              </a:cxn>
              <a:cxn ang="0">
                <a:pos x="connsiteX15675" y="connsiteY15675"/>
              </a:cxn>
              <a:cxn ang="0">
                <a:pos x="connsiteX15676" y="connsiteY15676"/>
              </a:cxn>
              <a:cxn ang="0">
                <a:pos x="connsiteX15677" y="connsiteY15677"/>
              </a:cxn>
              <a:cxn ang="0">
                <a:pos x="connsiteX15678" y="connsiteY15678"/>
              </a:cxn>
              <a:cxn ang="0">
                <a:pos x="connsiteX15679" y="connsiteY15679"/>
              </a:cxn>
              <a:cxn ang="0">
                <a:pos x="connsiteX15680" y="connsiteY15680"/>
              </a:cxn>
              <a:cxn ang="0">
                <a:pos x="connsiteX15681" y="connsiteY15681"/>
              </a:cxn>
              <a:cxn ang="0">
                <a:pos x="connsiteX15682" y="connsiteY15682"/>
              </a:cxn>
              <a:cxn ang="0">
                <a:pos x="connsiteX15683" y="connsiteY15683"/>
              </a:cxn>
              <a:cxn ang="0">
                <a:pos x="connsiteX15684" y="connsiteY15684"/>
              </a:cxn>
              <a:cxn ang="0">
                <a:pos x="connsiteX15685" y="connsiteY15685"/>
              </a:cxn>
              <a:cxn ang="0">
                <a:pos x="connsiteX15686" y="connsiteY15686"/>
              </a:cxn>
              <a:cxn ang="0">
                <a:pos x="connsiteX15687" y="connsiteY15687"/>
              </a:cxn>
              <a:cxn ang="0">
                <a:pos x="connsiteX15688" y="connsiteY15688"/>
              </a:cxn>
              <a:cxn ang="0">
                <a:pos x="connsiteX15689" y="connsiteY15689"/>
              </a:cxn>
              <a:cxn ang="0">
                <a:pos x="connsiteX15690" y="connsiteY15690"/>
              </a:cxn>
              <a:cxn ang="0">
                <a:pos x="connsiteX15691" y="connsiteY15691"/>
              </a:cxn>
              <a:cxn ang="0">
                <a:pos x="connsiteX15692" y="connsiteY15692"/>
              </a:cxn>
              <a:cxn ang="0">
                <a:pos x="connsiteX15693" y="connsiteY15693"/>
              </a:cxn>
              <a:cxn ang="0">
                <a:pos x="connsiteX15694" y="connsiteY15694"/>
              </a:cxn>
              <a:cxn ang="0">
                <a:pos x="connsiteX15695" y="connsiteY15695"/>
              </a:cxn>
              <a:cxn ang="0">
                <a:pos x="connsiteX15696" y="connsiteY15696"/>
              </a:cxn>
              <a:cxn ang="0">
                <a:pos x="connsiteX15697" y="connsiteY15697"/>
              </a:cxn>
              <a:cxn ang="0">
                <a:pos x="connsiteX15698" y="connsiteY15698"/>
              </a:cxn>
              <a:cxn ang="0">
                <a:pos x="connsiteX15699" y="connsiteY15699"/>
              </a:cxn>
              <a:cxn ang="0">
                <a:pos x="connsiteX15700" y="connsiteY15700"/>
              </a:cxn>
              <a:cxn ang="0">
                <a:pos x="connsiteX15701" y="connsiteY15701"/>
              </a:cxn>
              <a:cxn ang="0">
                <a:pos x="connsiteX15702" y="connsiteY15702"/>
              </a:cxn>
              <a:cxn ang="0">
                <a:pos x="connsiteX15703" y="connsiteY15703"/>
              </a:cxn>
              <a:cxn ang="0">
                <a:pos x="connsiteX15704" y="connsiteY15704"/>
              </a:cxn>
              <a:cxn ang="0">
                <a:pos x="connsiteX15705" y="connsiteY15705"/>
              </a:cxn>
              <a:cxn ang="0">
                <a:pos x="connsiteX15706" y="connsiteY15706"/>
              </a:cxn>
              <a:cxn ang="0">
                <a:pos x="connsiteX15707" y="connsiteY15707"/>
              </a:cxn>
              <a:cxn ang="0">
                <a:pos x="connsiteX15708" y="connsiteY15708"/>
              </a:cxn>
              <a:cxn ang="0">
                <a:pos x="connsiteX15709" y="connsiteY15709"/>
              </a:cxn>
              <a:cxn ang="0">
                <a:pos x="connsiteX15710" y="connsiteY15710"/>
              </a:cxn>
              <a:cxn ang="0">
                <a:pos x="connsiteX15711" y="connsiteY15711"/>
              </a:cxn>
              <a:cxn ang="0">
                <a:pos x="connsiteX15712" y="connsiteY15712"/>
              </a:cxn>
              <a:cxn ang="0">
                <a:pos x="connsiteX15713" y="connsiteY15713"/>
              </a:cxn>
              <a:cxn ang="0">
                <a:pos x="connsiteX15714" y="connsiteY15714"/>
              </a:cxn>
              <a:cxn ang="0">
                <a:pos x="connsiteX15715" y="connsiteY15715"/>
              </a:cxn>
              <a:cxn ang="0">
                <a:pos x="connsiteX15716" y="connsiteY15716"/>
              </a:cxn>
              <a:cxn ang="0">
                <a:pos x="connsiteX15717" y="connsiteY15717"/>
              </a:cxn>
              <a:cxn ang="0">
                <a:pos x="connsiteX15718" y="connsiteY15718"/>
              </a:cxn>
              <a:cxn ang="0">
                <a:pos x="connsiteX15719" y="connsiteY15719"/>
              </a:cxn>
              <a:cxn ang="0">
                <a:pos x="connsiteX15720" y="connsiteY15720"/>
              </a:cxn>
              <a:cxn ang="0">
                <a:pos x="connsiteX15721" y="connsiteY15721"/>
              </a:cxn>
              <a:cxn ang="0">
                <a:pos x="connsiteX15722" y="connsiteY15722"/>
              </a:cxn>
              <a:cxn ang="0">
                <a:pos x="connsiteX15723" y="connsiteY15723"/>
              </a:cxn>
              <a:cxn ang="0">
                <a:pos x="connsiteX15724" y="connsiteY15724"/>
              </a:cxn>
              <a:cxn ang="0">
                <a:pos x="connsiteX15725" y="connsiteY15725"/>
              </a:cxn>
              <a:cxn ang="0">
                <a:pos x="connsiteX15726" y="connsiteY15726"/>
              </a:cxn>
              <a:cxn ang="0">
                <a:pos x="connsiteX15727" y="connsiteY15727"/>
              </a:cxn>
              <a:cxn ang="0">
                <a:pos x="connsiteX15728" y="connsiteY15728"/>
              </a:cxn>
              <a:cxn ang="0">
                <a:pos x="connsiteX15729" y="connsiteY15729"/>
              </a:cxn>
              <a:cxn ang="0">
                <a:pos x="connsiteX15730" y="connsiteY15730"/>
              </a:cxn>
              <a:cxn ang="0">
                <a:pos x="connsiteX15731" y="connsiteY15731"/>
              </a:cxn>
              <a:cxn ang="0">
                <a:pos x="connsiteX15732" y="connsiteY15732"/>
              </a:cxn>
              <a:cxn ang="0">
                <a:pos x="connsiteX15733" y="connsiteY15733"/>
              </a:cxn>
              <a:cxn ang="0">
                <a:pos x="connsiteX15734" y="connsiteY15734"/>
              </a:cxn>
              <a:cxn ang="0">
                <a:pos x="connsiteX15735" y="connsiteY15735"/>
              </a:cxn>
              <a:cxn ang="0">
                <a:pos x="connsiteX15736" y="connsiteY15736"/>
              </a:cxn>
              <a:cxn ang="0">
                <a:pos x="connsiteX15737" y="connsiteY15737"/>
              </a:cxn>
              <a:cxn ang="0">
                <a:pos x="connsiteX15738" y="connsiteY15738"/>
              </a:cxn>
              <a:cxn ang="0">
                <a:pos x="connsiteX15739" y="connsiteY15739"/>
              </a:cxn>
              <a:cxn ang="0">
                <a:pos x="connsiteX15740" y="connsiteY15740"/>
              </a:cxn>
              <a:cxn ang="0">
                <a:pos x="connsiteX15741" y="connsiteY15741"/>
              </a:cxn>
              <a:cxn ang="0">
                <a:pos x="connsiteX15742" y="connsiteY15742"/>
              </a:cxn>
              <a:cxn ang="0">
                <a:pos x="connsiteX15743" y="connsiteY15743"/>
              </a:cxn>
              <a:cxn ang="0">
                <a:pos x="connsiteX15744" y="connsiteY15744"/>
              </a:cxn>
              <a:cxn ang="0">
                <a:pos x="connsiteX15745" y="connsiteY15745"/>
              </a:cxn>
              <a:cxn ang="0">
                <a:pos x="connsiteX15746" y="connsiteY15746"/>
              </a:cxn>
              <a:cxn ang="0">
                <a:pos x="connsiteX15747" y="connsiteY15747"/>
              </a:cxn>
              <a:cxn ang="0">
                <a:pos x="connsiteX15748" y="connsiteY15748"/>
              </a:cxn>
              <a:cxn ang="0">
                <a:pos x="connsiteX15749" y="connsiteY15749"/>
              </a:cxn>
              <a:cxn ang="0">
                <a:pos x="connsiteX15750" y="connsiteY15750"/>
              </a:cxn>
              <a:cxn ang="0">
                <a:pos x="connsiteX15751" y="connsiteY15751"/>
              </a:cxn>
              <a:cxn ang="0">
                <a:pos x="connsiteX15752" y="connsiteY15752"/>
              </a:cxn>
              <a:cxn ang="0">
                <a:pos x="connsiteX15753" y="connsiteY15753"/>
              </a:cxn>
              <a:cxn ang="0">
                <a:pos x="connsiteX15754" y="connsiteY15754"/>
              </a:cxn>
              <a:cxn ang="0">
                <a:pos x="connsiteX15755" y="connsiteY15755"/>
              </a:cxn>
              <a:cxn ang="0">
                <a:pos x="connsiteX15756" y="connsiteY15756"/>
              </a:cxn>
              <a:cxn ang="0">
                <a:pos x="connsiteX15757" y="connsiteY15757"/>
              </a:cxn>
              <a:cxn ang="0">
                <a:pos x="connsiteX15758" y="connsiteY15758"/>
              </a:cxn>
              <a:cxn ang="0">
                <a:pos x="connsiteX15759" y="connsiteY15759"/>
              </a:cxn>
              <a:cxn ang="0">
                <a:pos x="connsiteX15760" y="connsiteY15760"/>
              </a:cxn>
              <a:cxn ang="0">
                <a:pos x="connsiteX15761" y="connsiteY15761"/>
              </a:cxn>
              <a:cxn ang="0">
                <a:pos x="connsiteX15762" y="connsiteY15762"/>
              </a:cxn>
              <a:cxn ang="0">
                <a:pos x="connsiteX15763" y="connsiteY15763"/>
              </a:cxn>
              <a:cxn ang="0">
                <a:pos x="connsiteX15764" y="connsiteY15764"/>
              </a:cxn>
              <a:cxn ang="0">
                <a:pos x="connsiteX15765" y="connsiteY15765"/>
              </a:cxn>
              <a:cxn ang="0">
                <a:pos x="connsiteX15766" y="connsiteY15766"/>
              </a:cxn>
              <a:cxn ang="0">
                <a:pos x="connsiteX15767" y="connsiteY15767"/>
              </a:cxn>
              <a:cxn ang="0">
                <a:pos x="connsiteX15768" y="connsiteY15768"/>
              </a:cxn>
              <a:cxn ang="0">
                <a:pos x="connsiteX15769" y="connsiteY15769"/>
              </a:cxn>
              <a:cxn ang="0">
                <a:pos x="connsiteX15770" y="connsiteY15770"/>
              </a:cxn>
              <a:cxn ang="0">
                <a:pos x="connsiteX15771" y="connsiteY15771"/>
              </a:cxn>
              <a:cxn ang="0">
                <a:pos x="connsiteX15772" y="connsiteY15772"/>
              </a:cxn>
              <a:cxn ang="0">
                <a:pos x="connsiteX15773" y="connsiteY15773"/>
              </a:cxn>
              <a:cxn ang="0">
                <a:pos x="connsiteX15774" y="connsiteY15774"/>
              </a:cxn>
              <a:cxn ang="0">
                <a:pos x="connsiteX15775" y="connsiteY15775"/>
              </a:cxn>
              <a:cxn ang="0">
                <a:pos x="connsiteX15776" y="connsiteY15776"/>
              </a:cxn>
              <a:cxn ang="0">
                <a:pos x="connsiteX15777" y="connsiteY15777"/>
              </a:cxn>
              <a:cxn ang="0">
                <a:pos x="connsiteX15778" y="connsiteY15778"/>
              </a:cxn>
              <a:cxn ang="0">
                <a:pos x="connsiteX15779" y="connsiteY15779"/>
              </a:cxn>
              <a:cxn ang="0">
                <a:pos x="connsiteX15780" y="connsiteY15780"/>
              </a:cxn>
              <a:cxn ang="0">
                <a:pos x="connsiteX15781" y="connsiteY15781"/>
              </a:cxn>
              <a:cxn ang="0">
                <a:pos x="connsiteX15782" y="connsiteY15782"/>
              </a:cxn>
              <a:cxn ang="0">
                <a:pos x="connsiteX15783" y="connsiteY15783"/>
              </a:cxn>
              <a:cxn ang="0">
                <a:pos x="connsiteX15784" y="connsiteY15784"/>
              </a:cxn>
              <a:cxn ang="0">
                <a:pos x="connsiteX15785" y="connsiteY15785"/>
              </a:cxn>
              <a:cxn ang="0">
                <a:pos x="connsiteX15786" y="connsiteY15786"/>
              </a:cxn>
              <a:cxn ang="0">
                <a:pos x="connsiteX15787" y="connsiteY15787"/>
              </a:cxn>
              <a:cxn ang="0">
                <a:pos x="connsiteX15788" y="connsiteY15788"/>
              </a:cxn>
              <a:cxn ang="0">
                <a:pos x="connsiteX15789" y="connsiteY15789"/>
              </a:cxn>
              <a:cxn ang="0">
                <a:pos x="connsiteX15790" y="connsiteY15790"/>
              </a:cxn>
              <a:cxn ang="0">
                <a:pos x="connsiteX15791" y="connsiteY15791"/>
              </a:cxn>
              <a:cxn ang="0">
                <a:pos x="connsiteX15792" y="connsiteY15792"/>
              </a:cxn>
              <a:cxn ang="0">
                <a:pos x="connsiteX15793" y="connsiteY15793"/>
              </a:cxn>
              <a:cxn ang="0">
                <a:pos x="connsiteX15794" y="connsiteY15794"/>
              </a:cxn>
              <a:cxn ang="0">
                <a:pos x="connsiteX15795" y="connsiteY15795"/>
              </a:cxn>
              <a:cxn ang="0">
                <a:pos x="connsiteX15796" y="connsiteY15796"/>
              </a:cxn>
              <a:cxn ang="0">
                <a:pos x="connsiteX15797" y="connsiteY15797"/>
              </a:cxn>
              <a:cxn ang="0">
                <a:pos x="connsiteX15798" y="connsiteY15798"/>
              </a:cxn>
              <a:cxn ang="0">
                <a:pos x="connsiteX15799" y="connsiteY15799"/>
              </a:cxn>
              <a:cxn ang="0">
                <a:pos x="connsiteX15800" y="connsiteY15800"/>
              </a:cxn>
              <a:cxn ang="0">
                <a:pos x="connsiteX15801" y="connsiteY15801"/>
              </a:cxn>
              <a:cxn ang="0">
                <a:pos x="connsiteX15802" y="connsiteY15802"/>
              </a:cxn>
              <a:cxn ang="0">
                <a:pos x="connsiteX15803" y="connsiteY15803"/>
              </a:cxn>
              <a:cxn ang="0">
                <a:pos x="connsiteX15804" y="connsiteY15804"/>
              </a:cxn>
              <a:cxn ang="0">
                <a:pos x="connsiteX15805" y="connsiteY15805"/>
              </a:cxn>
              <a:cxn ang="0">
                <a:pos x="connsiteX15806" y="connsiteY15806"/>
              </a:cxn>
              <a:cxn ang="0">
                <a:pos x="connsiteX15807" y="connsiteY15807"/>
              </a:cxn>
              <a:cxn ang="0">
                <a:pos x="connsiteX15808" y="connsiteY15808"/>
              </a:cxn>
              <a:cxn ang="0">
                <a:pos x="connsiteX15809" y="connsiteY15809"/>
              </a:cxn>
              <a:cxn ang="0">
                <a:pos x="connsiteX15810" y="connsiteY15810"/>
              </a:cxn>
              <a:cxn ang="0">
                <a:pos x="connsiteX15811" y="connsiteY15811"/>
              </a:cxn>
              <a:cxn ang="0">
                <a:pos x="connsiteX15812" y="connsiteY15812"/>
              </a:cxn>
              <a:cxn ang="0">
                <a:pos x="connsiteX15813" y="connsiteY15813"/>
              </a:cxn>
              <a:cxn ang="0">
                <a:pos x="connsiteX15814" y="connsiteY15814"/>
              </a:cxn>
              <a:cxn ang="0">
                <a:pos x="connsiteX15815" y="connsiteY15815"/>
              </a:cxn>
              <a:cxn ang="0">
                <a:pos x="connsiteX15816" y="connsiteY15816"/>
              </a:cxn>
              <a:cxn ang="0">
                <a:pos x="connsiteX15817" y="connsiteY15817"/>
              </a:cxn>
              <a:cxn ang="0">
                <a:pos x="connsiteX15818" y="connsiteY15818"/>
              </a:cxn>
              <a:cxn ang="0">
                <a:pos x="connsiteX15819" y="connsiteY15819"/>
              </a:cxn>
              <a:cxn ang="0">
                <a:pos x="connsiteX15820" y="connsiteY15820"/>
              </a:cxn>
              <a:cxn ang="0">
                <a:pos x="connsiteX15821" y="connsiteY15821"/>
              </a:cxn>
              <a:cxn ang="0">
                <a:pos x="connsiteX15822" y="connsiteY15822"/>
              </a:cxn>
              <a:cxn ang="0">
                <a:pos x="connsiteX15823" y="connsiteY15823"/>
              </a:cxn>
              <a:cxn ang="0">
                <a:pos x="connsiteX15824" y="connsiteY15824"/>
              </a:cxn>
              <a:cxn ang="0">
                <a:pos x="connsiteX15825" y="connsiteY15825"/>
              </a:cxn>
              <a:cxn ang="0">
                <a:pos x="connsiteX15826" y="connsiteY15826"/>
              </a:cxn>
              <a:cxn ang="0">
                <a:pos x="connsiteX15827" y="connsiteY15827"/>
              </a:cxn>
              <a:cxn ang="0">
                <a:pos x="connsiteX15828" y="connsiteY15828"/>
              </a:cxn>
              <a:cxn ang="0">
                <a:pos x="connsiteX15829" y="connsiteY15829"/>
              </a:cxn>
              <a:cxn ang="0">
                <a:pos x="connsiteX15830" y="connsiteY15830"/>
              </a:cxn>
              <a:cxn ang="0">
                <a:pos x="connsiteX15831" y="connsiteY15831"/>
              </a:cxn>
              <a:cxn ang="0">
                <a:pos x="connsiteX15832" y="connsiteY15832"/>
              </a:cxn>
              <a:cxn ang="0">
                <a:pos x="connsiteX15833" y="connsiteY15833"/>
              </a:cxn>
              <a:cxn ang="0">
                <a:pos x="connsiteX15834" y="connsiteY15834"/>
              </a:cxn>
              <a:cxn ang="0">
                <a:pos x="connsiteX15835" y="connsiteY15835"/>
              </a:cxn>
              <a:cxn ang="0">
                <a:pos x="connsiteX15836" y="connsiteY15836"/>
              </a:cxn>
              <a:cxn ang="0">
                <a:pos x="connsiteX15837" y="connsiteY15837"/>
              </a:cxn>
              <a:cxn ang="0">
                <a:pos x="connsiteX15838" y="connsiteY15838"/>
              </a:cxn>
              <a:cxn ang="0">
                <a:pos x="connsiteX15839" y="connsiteY15839"/>
              </a:cxn>
              <a:cxn ang="0">
                <a:pos x="connsiteX15840" y="connsiteY15840"/>
              </a:cxn>
              <a:cxn ang="0">
                <a:pos x="connsiteX15841" y="connsiteY15841"/>
              </a:cxn>
              <a:cxn ang="0">
                <a:pos x="connsiteX15842" y="connsiteY15842"/>
              </a:cxn>
              <a:cxn ang="0">
                <a:pos x="connsiteX15843" y="connsiteY15843"/>
              </a:cxn>
              <a:cxn ang="0">
                <a:pos x="connsiteX15844" y="connsiteY15844"/>
              </a:cxn>
              <a:cxn ang="0">
                <a:pos x="connsiteX15845" y="connsiteY15845"/>
              </a:cxn>
              <a:cxn ang="0">
                <a:pos x="connsiteX15846" y="connsiteY15846"/>
              </a:cxn>
              <a:cxn ang="0">
                <a:pos x="connsiteX15847" y="connsiteY15847"/>
              </a:cxn>
              <a:cxn ang="0">
                <a:pos x="connsiteX15848" y="connsiteY15848"/>
              </a:cxn>
              <a:cxn ang="0">
                <a:pos x="connsiteX15849" y="connsiteY15849"/>
              </a:cxn>
              <a:cxn ang="0">
                <a:pos x="connsiteX15850" y="connsiteY15850"/>
              </a:cxn>
              <a:cxn ang="0">
                <a:pos x="connsiteX15851" y="connsiteY15851"/>
              </a:cxn>
              <a:cxn ang="0">
                <a:pos x="connsiteX15852" y="connsiteY15852"/>
              </a:cxn>
              <a:cxn ang="0">
                <a:pos x="connsiteX15853" y="connsiteY15853"/>
              </a:cxn>
              <a:cxn ang="0">
                <a:pos x="connsiteX15854" y="connsiteY15854"/>
              </a:cxn>
              <a:cxn ang="0">
                <a:pos x="connsiteX15855" y="connsiteY15855"/>
              </a:cxn>
              <a:cxn ang="0">
                <a:pos x="connsiteX15856" y="connsiteY15856"/>
              </a:cxn>
              <a:cxn ang="0">
                <a:pos x="connsiteX15857" y="connsiteY15857"/>
              </a:cxn>
              <a:cxn ang="0">
                <a:pos x="connsiteX15858" y="connsiteY15858"/>
              </a:cxn>
              <a:cxn ang="0">
                <a:pos x="connsiteX15859" y="connsiteY15859"/>
              </a:cxn>
              <a:cxn ang="0">
                <a:pos x="connsiteX15860" y="connsiteY15860"/>
              </a:cxn>
              <a:cxn ang="0">
                <a:pos x="connsiteX15861" y="connsiteY15861"/>
              </a:cxn>
              <a:cxn ang="0">
                <a:pos x="connsiteX15862" y="connsiteY15862"/>
              </a:cxn>
              <a:cxn ang="0">
                <a:pos x="connsiteX15863" y="connsiteY15863"/>
              </a:cxn>
              <a:cxn ang="0">
                <a:pos x="connsiteX15864" y="connsiteY15864"/>
              </a:cxn>
              <a:cxn ang="0">
                <a:pos x="connsiteX15865" y="connsiteY15865"/>
              </a:cxn>
              <a:cxn ang="0">
                <a:pos x="connsiteX15866" y="connsiteY15866"/>
              </a:cxn>
              <a:cxn ang="0">
                <a:pos x="connsiteX15867" y="connsiteY15867"/>
              </a:cxn>
              <a:cxn ang="0">
                <a:pos x="connsiteX15868" y="connsiteY15868"/>
              </a:cxn>
              <a:cxn ang="0">
                <a:pos x="connsiteX15869" y="connsiteY15869"/>
              </a:cxn>
              <a:cxn ang="0">
                <a:pos x="connsiteX15870" y="connsiteY15870"/>
              </a:cxn>
              <a:cxn ang="0">
                <a:pos x="connsiteX15871" y="connsiteY15871"/>
              </a:cxn>
              <a:cxn ang="0">
                <a:pos x="connsiteX15872" y="connsiteY15872"/>
              </a:cxn>
              <a:cxn ang="0">
                <a:pos x="connsiteX15873" y="connsiteY15873"/>
              </a:cxn>
              <a:cxn ang="0">
                <a:pos x="connsiteX15874" y="connsiteY15874"/>
              </a:cxn>
              <a:cxn ang="0">
                <a:pos x="connsiteX15875" y="connsiteY15875"/>
              </a:cxn>
              <a:cxn ang="0">
                <a:pos x="connsiteX15876" y="connsiteY15876"/>
              </a:cxn>
              <a:cxn ang="0">
                <a:pos x="connsiteX15877" y="connsiteY15877"/>
              </a:cxn>
              <a:cxn ang="0">
                <a:pos x="connsiteX15878" y="connsiteY15878"/>
              </a:cxn>
              <a:cxn ang="0">
                <a:pos x="connsiteX15879" y="connsiteY15879"/>
              </a:cxn>
              <a:cxn ang="0">
                <a:pos x="connsiteX15880" y="connsiteY15880"/>
              </a:cxn>
              <a:cxn ang="0">
                <a:pos x="connsiteX15881" y="connsiteY15881"/>
              </a:cxn>
              <a:cxn ang="0">
                <a:pos x="connsiteX15882" y="connsiteY15882"/>
              </a:cxn>
              <a:cxn ang="0">
                <a:pos x="connsiteX15883" y="connsiteY15883"/>
              </a:cxn>
              <a:cxn ang="0">
                <a:pos x="connsiteX15884" y="connsiteY15884"/>
              </a:cxn>
              <a:cxn ang="0">
                <a:pos x="connsiteX15885" y="connsiteY15885"/>
              </a:cxn>
              <a:cxn ang="0">
                <a:pos x="connsiteX15886" y="connsiteY15886"/>
              </a:cxn>
              <a:cxn ang="0">
                <a:pos x="connsiteX15887" y="connsiteY15887"/>
              </a:cxn>
              <a:cxn ang="0">
                <a:pos x="connsiteX15888" y="connsiteY15888"/>
              </a:cxn>
              <a:cxn ang="0">
                <a:pos x="connsiteX15889" y="connsiteY15889"/>
              </a:cxn>
              <a:cxn ang="0">
                <a:pos x="connsiteX15890" y="connsiteY15890"/>
              </a:cxn>
              <a:cxn ang="0">
                <a:pos x="connsiteX15891" y="connsiteY15891"/>
              </a:cxn>
              <a:cxn ang="0">
                <a:pos x="connsiteX15892" y="connsiteY15892"/>
              </a:cxn>
              <a:cxn ang="0">
                <a:pos x="connsiteX15893" y="connsiteY15893"/>
              </a:cxn>
              <a:cxn ang="0">
                <a:pos x="connsiteX15894" y="connsiteY15894"/>
              </a:cxn>
              <a:cxn ang="0">
                <a:pos x="connsiteX15895" y="connsiteY15895"/>
              </a:cxn>
              <a:cxn ang="0">
                <a:pos x="connsiteX15896" y="connsiteY15896"/>
              </a:cxn>
              <a:cxn ang="0">
                <a:pos x="connsiteX15897" y="connsiteY15897"/>
              </a:cxn>
              <a:cxn ang="0">
                <a:pos x="connsiteX15898" y="connsiteY15898"/>
              </a:cxn>
              <a:cxn ang="0">
                <a:pos x="connsiteX15899" y="connsiteY15899"/>
              </a:cxn>
              <a:cxn ang="0">
                <a:pos x="connsiteX15900" y="connsiteY15900"/>
              </a:cxn>
              <a:cxn ang="0">
                <a:pos x="connsiteX15901" y="connsiteY15901"/>
              </a:cxn>
              <a:cxn ang="0">
                <a:pos x="connsiteX15902" y="connsiteY15902"/>
              </a:cxn>
              <a:cxn ang="0">
                <a:pos x="connsiteX15903" y="connsiteY15903"/>
              </a:cxn>
              <a:cxn ang="0">
                <a:pos x="connsiteX15904" y="connsiteY15904"/>
              </a:cxn>
              <a:cxn ang="0">
                <a:pos x="connsiteX15905" y="connsiteY15905"/>
              </a:cxn>
              <a:cxn ang="0">
                <a:pos x="connsiteX15906" y="connsiteY15906"/>
              </a:cxn>
              <a:cxn ang="0">
                <a:pos x="connsiteX15907" y="connsiteY15907"/>
              </a:cxn>
              <a:cxn ang="0">
                <a:pos x="connsiteX15908" y="connsiteY15908"/>
              </a:cxn>
              <a:cxn ang="0">
                <a:pos x="connsiteX15909" y="connsiteY15909"/>
              </a:cxn>
              <a:cxn ang="0">
                <a:pos x="connsiteX15910" y="connsiteY15910"/>
              </a:cxn>
              <a:cxn ang="0">
                <a:pos x="connsiteX15911" y="connsiteY15911"/>
              </a:cxn>
              <a:cxn ang="0">
                <a:pos x="connsiteX15912" y="connsiteY15912"/>
              </a:cxn>
              <a:cxn ang="0">
                <a:pos x="connsiteX15913" y="connsiteY15913"/>
              </a:cxn>
              <a:cxn ang="0">
                <a:pos x="connsiteX15914" y="connsiteY15914"/>
              </a:cxn>
              <a:cxn ang="0">
                <a:pos x="connsiteX15915" y="connsiteY15915"/>
              </a:cxn>
              <a:cxn ang="0">
                <a:pos x="connsiteX15916" y="connsiteY15916"/>
              </a:cxn>
              <a:cxn ang="0">
                <a:pos x="connsiteX15917" y="connsiteY15917"/>
              </a:cxn>
              <a:cxn ang="0">
                <a:pos x="connsiteX15918" y="connsiteY15918"/>
              </a:cxn>
              <a:cxn ang="0">
                <a:pos x="connsiteX15919" y="connsiteY15919"/>
              </a:cxn>
              <a:cxn ang="0">
                <a:pos x="connsiteX15920" y="connsiteY15920"/>
              </a:cxn>
              <a:cxn ang="0">
                <a:pos x="connsiteX15921" y="connsiteY15921"/>
              </a:cxn>
              <a:cxn ang="0">
                <a:pos x="connsiteX15922" y="connsiteY15922"/>
              </a:cxn>
              <a:cxn ang="0">
                <a:pos x="connsiteX15923" y="connsiteY15923"/>
              </a:cxn>
              <a:cxn ang="0">
                <a:pos x="connsiteX15924" y="connsiteY15924"/>
              </a:cxn>
              <a:cxn ang="0">
                <a:pos x="connsiteX15925" y="connsiteY15925"/>
              </a:cxn>
              <a:cxn ang="0">
                <a:pos x="connsiteX15926" y="connsiteY15926"/>
              </a:cxn>
              <a:cxn ang="0">
                <a:pos x="connsiteX15927" y="connsiteY15927"/>
              </a:cxn>
              <a:cxn ang="0">
                <a:pos x="connsiteX15928" y="connsiteY15928"/>
              </a:cxn>
              <a:cxn ang="0">
                <a:pos x="connsiteX15929" y="connsiteY15929"/>
              </a:cxn>
              <a:cxn ang="0">
                <a:pos x="connsiteX15930" y="connsiteY15930"/>
              </a:cxn>
              <a:cxn ang="0">
                <a:pos x="connsiteX15931" y="connsiteY15931"/>
              </a:cxn>
              <a:cxn ang="0">
                <a:pos x="connsiteX15932" y="connsiteY15932"/>
              </a:cxn>
              <a:cxn ang="0">
                <a:pos x="connsiteX15933" y="connsiteY15933"/>
              </a:cxn>
              <a:cxn ang="0">
                <a:pos x="connsiteX15934" y="connsiteY15934"/>
              </a:cxn>
              <a:cxn ang="0">
                <a:pos x="connsiteX15935" y="connsiteY15935"/>
              </a:cxn>
              <a:cxn ang="0">
                <a:pos x="connsiteX15936" y="connsiteY15936"/>
              </a:cxn>
              <a:cxn ang="0">
                <a:pos x="connsiteX15937" y="connsiteY15937"/>
              </a:cxn>
              <a:cxn ang="0">
                <a:pos x="connsiteX15938" y="connsiteY15938"/>
              </a:cxn>
              <a:cxn ang="0">
                <a:pos x="connsiteX15939" y="connsiteY15939"/>
              </a:cxn>
              <a:cxn ang="0">
                <a:pos x="connsiteX15940" y="connsiteY15940"/>
              </a:cxn>
              <a:cxn ang="0">
                <a:pos x="connsiteX15941" y="connsiteY15941"/>
              </a:cxn>
              <a:cxn ang="0">
                <a:pos x="connsiteX15942" y="connsiteY15942"/>
              </a:cxn>
              <a:cxn ang="0">
                <a:pos x="connsiteX15943" y="connsiteY15943"/>
              </a:cxn>
              <a:cxn ang="0">
                <a:pos x="connsiteX15944" y="connsiteY15944"/>
              </a:cxn>
              <a:cxn ang="0">
                <a:pos x="connsiteX15945" y="connsiteY15945"/>
              </a:cxn>
              <a:cxn ang="0">
                <a:pos x="connsiteX15946" y="connsiteY15946"/>
              </a:cxn>
              <a:cxn ang="0">
                <a:pos x="connsiteX15947" y="connsiteY15947"/>
              </a:cxn>
              <a:cxn ang="0">
                <a:pos x="connsiteX15948" y="connsiteY15948"/>
              </a:cxn>
              <a:cxn ang="0">
                <a:pos x="connsiteX15949" y="connsiteY15949"/>
              </a:cxn>
              <a:cxn ang="0">
                <a:pos x="connsiteX15950" y="connsiteY15950"/>
              </a:cxn>
              <a:cxn ang="0">
                <a:pos x="connsiteX15951" y="connsiteY15951"/>
              </a:cxn>
              <a:cxn ang="0">
                <a:pos x="connsiteX15952" y="connsiteY15952"/>
              </a:cxn>
              <a:cxn ang="0">
                <a:pos x="connsiteX15953" y="connsiteY15953"/>
              </a:cxn>
              <a:cxn ang="0">
                <a:pos x="connsiteX15954" y="connsiteY15954"/>
              </a:cxn>
              <a:cxn ang="0">
                <a:pos x="connsiteX15955" y="connsiteY15955"/>
              </a:cxn>
              <a:cxn ang="0">
                <a:pos x="connsiteX15956" y="connsiteY15956"/>
              </a:cxn>
              <a:cxn ang="0">
                <a:pos x="connsiteX15957" y="connsiteY15957"/>
              </a:cxn>
              <a:cxn ang="0">
                <a:pos x="connsiteX15958" y="connsiteY15958"/>
              </a:cxn>
              <a:cxn ang="0">
                <a:pos x="connsiteX15959" y="connsiteY15959"/>
              </a:cxn>
              <a:cxn ang="0">
                <a:pos x="connsiteX15960" y="connsiteY15960"/>
              </a:cxn>
              <a:cxn ang="0">
                <a:pos x="connsiteX15961" y="connsiteY15961"/>
              </a:cxn>
              <a:cxn ang="0">
                <a:pos x="connsiteX15962" y="connsiteY15962"/>
              </a:cxn>
              <a:cxn ang="0">
                <a:pos x="connsiteX15963" y="connsiteY15963"/>
              </a:cxn>
              <a:cxn ang="0">
                <a:pos x="connsiteX15964" y="connsiteY15964"/>
              </a:cxn>
              <a:cxn ang="0">
                <a:pos x="connsiteX15965" y="connsiteY15965"/>
              </a:cxn>
              <a:cxn ang="0">
                <a:pos x="connsiteX15966" y="connsiteY15966"/>
              </a:cxn>
              <a:cxn ang="0">
                <a:pos x="connsiteX15967" y="connsiteY15967"/>
              </a:cxn>
              <a:cxn ang="0">
                <a:pos x="connsiteX15968" y="connsiteY15968"/>
              </a:cxn>
              <a:cxn ang="0">
                <a:pos x="connsiteX15969" y="connsiteY15969"/>
              </a:cxn>
              <a:cxn ang="0">
                <a:pos x="connsiteX15970" y="connsiteY15970"/>
              </a:cxn>
              <a:cxn ang="0">
                <a:pos x="connsiteX15971" y="connsiteY15971"/>
              </a:cxn>
              <a:cxn ang="0">
                <a:pos x="connsiteX15972" y="connsiteY15972"/>
              </a:cxn>
              <a:cxn ang="0">
                <a:pos x="connsiteX15973" y="connsiteY15973"/>
              </a:cxn>
              <a:cxn ang="0">
                <a:pos x="connsiteX15974" y="connsiteY15974"/>
              </a:cxn>
              <a:cxn ang="0">
                <a:pos x="connsiteX15975" y="connsiteY15975"/>
              </a:cxn>
              <a:cxn ang="0">
                <a:pos x="connsiteX15976" y="connsiteY15976"/>
              </a:cxn>
              <a:cxn ang="0">
                <a:pos x="connsiteX15977" y="connsiteY15977"/>
              </a:cxn>
              <a:cxn ang="0">
                <a:pos x="connsiteX15978" y="connsiteY15978"/>
              </a:cxn>
              <a:cxn ang="0">
                <a:pos x="connsiteX15979" y="connsiteY15979"/>
              </a:cxn>
              <a:cxn ang="0">
                <a:pos x="connsiteX15980" y="connsiteY15980"/>
              </a:cxn>
              <a:cxn ang="0">
                <a:pos x="connsiteX15981" y="connsiteY15981"/>
              </a:cxn>
              <a:cxn ang="0">
                <a:pos x="connsiteX15982" y="connsiteY15982"/>
              </a:cxn>
              <a:cxn ang="0">
                <a:pos x="connsiteX15983" y="connsiteY15983"/>
              </a:cxn>
              <a:cxn ang="0">
                <a:pos x="connsiteX15984" y="connsiteY15984"/>
              </a:cxn>
              <a:cxn ang="0">
                <a:pos x="connsiteX15985" y="connsiteY15985"/>
              </a:cxn>
              <a:cxn ang="0">
                <a:pos x="connsiteX15986" y="connsiteY15986"/>
              </a:cxn>
              <a:cxn ang="0">
                <a:pos x="connsiteX15987" y="connsiteY15987"/>
              </a:cxn>
              <a:cxn ang="0">
                <a:pos x="connsiteX15988" y="connsiteY15988"/>
              </a:cxn>
              <a:cxn ang="0">
                <a:pos x="connsiteX15989" y="connsiteY15989"/>
              </a:cxn>
              <a:cxn ang="0">
                <a:pos x="connsiteX15990" y="connsiteY15990"/>
              </a:cxn>
              <a:cxn ang="0">
                <a:pos x="connsiteX15991" y="connsiteY15991"/>
              </a:cxn>
              <a:cxn ang="0">
                <a:pos x="connsiteX15992" y="connsiteY15992"/>
              </a:cxn>
              <a:cxn ang="0">
                <a:pos x="connsiteX15993" y="connsiteY15993"/>
              </a:cxn>
              <a:cxn ang="0">
                <a:pos x="connsiteX15994" y="connsiteY15994"/>
              </a:cxn>
              <a:cxn ang="0">
                <a:pos x="connsiteX15995" y="connsiteY15995"/>
              </a:cxn>
              <a:cxn ang="0">
                <a:pos x="connsiteX15996" y="connsiteY15996"/>
              </a:cxn>
              <a:cxn ang="0">
                <a:pos x="connsiteX15997" y="connsiteY15997"/>
              </a:cxn>
              <a:cxn ang="0">
                <a:pos x="connsiteX15998" y="connsiteY15998"/>
              </a:cxn>
              <a:cxn ang="0">
                <a:pos x="connsiteX15999" y="connsiteY15999"/>
              </a:cxn>
              <a:cxn ang="0">
                <a:pos x="connsiteX16000" y="connsiteY16000"/>
              </a:cxn>
              <a:cxn ang="0">
                <a:pos x="connsiteX16001" y="connsiteY16001"/>
              </a:cxn>
              <a:cxn ang="0">
                <a:pos x="connsiteX16002" y="connsiteY16002"/>
              </a:cxn>
              <a:cxn ang="0">
                <a:pos x="connsiteX16003" y="connsiteY16003"/>
              </a:cxn>
              <a:cxn ang="0">
                <a:pos x="connsiteX16004" y="connsiteY16004"/>
              </a:cxn>
              <a:cxn ang="0">
                <a:pos x="connsiteX16005" y="connsiteY16005"/>
              </a:cxn>
              <a:cxn ang="0">
                <a:pos x="connsiteX16006" y="connsiteY16006"/>
              </a:cxn>
              <a:cxn ang="0">
                <a:pos x="connsiteX16007" y="connsiteY16007"/>
              </a:cxn>
              <a:cxn ang="0">
                <a:pos x="connsiteX16008" y="connsiteY16008"/>
              </a:cxn>
              <a:cxn ang="0">
                <a:pos x="connsiteX16009" y="connsiteY16009"/>
              </a:cxn>
              <a:cxn ang="0">
                <a:pos x="connsiteX16010" y="connsiteY16010"/>
              </a:cxn>
              <a:cxn ang="0">
                <a:pos x="connsiteX16011" y="connsiteY16011"/>
              </a:cxn>
              <a:cxn ang="0">
                <a:pos x="connsiteX16012" y="connsiteY16012"/>
              </a:cxn>
              <a:cxn ang="0">
                <a:pos x="connsiteX16013" y="connsiteY16013"/>
              </a:cxn>
              <a:cxn ang="0">
                <a:pos x="connsiteX16014" y="connsiteY16014"/>
              </a:cxn>
              <a:cxn ang="0">
                <a:pos x="connsiteX16015" y="connsiteY16015"/>
              </a:cxn>
              <a:cxn ang="0">
                <a:pos x="connsiteX16016" y="connsiteY16016"/>
              </a:cxn>
              <a:cxn ang="0">
                <a:pos x="connsiteX16017" y="connsiteY16017"/>
              </a:cxn>
              <a:cxn ang="0">
                <a:pos x="connsiteX16018" y="connsiteY16018"/>
              </a:cxn>
              <a:cxn ang="0">
                <a:pos x="connsiteX16019" y="connsiteY16019"/>
              </a:cxn>
              <a:cxn ang="0">
                <a:pos x="connsiteX16020" y="connsiteY16020"/>
              </a:cxn>
              <a:cxn ang="0">
                <a:pos x="connsiteX16021" y="connsiteY16021"/>
              </a:cxn>
              <a:cxn ang="0">
                <a:pos x="connsiteX16022" y="connsiteY16022"/>
              </a:cxn>
              <a:cxn ang="0">
                <a:pos x="connsiteX16023" y="connsiteY16023"/>
              </a:cxn>
              <a:cxn ang="0">
                <a:pos x="connsiteX16024" y="connsiteY16024"/>
              </a:cxn>
              <a:cxn ang="0">
                <a:pos x="connsiteX16025" y="connsiteY16025"/>
              </a:cxn>
              <a:cxn ang="0">
                <a:pos x="connsiteX16026" y="connsiteY16026"/>
              </a:cxn>
              <a:cxn ang="0">
                <a:pos x="connsiteX16027" y="connsiteY16027"/>
              </a:cxn>
              <a:cxn ang="0">
                <a:pos x="connsiteX16028" y="connsiteY16028"/>
              </a:cxn>
              <a:cxn ang="0">
                <a:pos x="connsiteX16029" y="connsiteY16029"/>
              </a:cxn>
              <a:cxn ang="0">
                <a:pos x="connsiteX16030" y="connsiteY16030"/>
              </a:cxn>
              <a:cxn ang="0">
                <a:pos x="connsiteX16031" y="connsiteY16031"/>
              </a:cxn>
              <a:cxn ang="0">
                <a:pos x="connsiteX16032" y="connsiteY16032"/>
              </a:cxn>
              <a:cxn ang="0">
                <a:pos x="connsiteX16033" y="connsiteY16033"/>
              </a:cxn>
              <a:cxn ang="0">
                <a:pos x="connsiteX16034" y="connsiteY16034"/>
              </a:cxn>
              <a:cxn ang="0">
                <a:pos x="connsiteX16035" y="connsiteY16035"/>
              </a:cxn>
              <a:cxn ang="0">
                <a:pos x="connsiteX16036" y="connsiteY16036"/>
              </a:cxn>
              <a:cxn ang="0">
                <a:pos x="connsiteX16037" y="connsiteY16037"/>
              </a:cxn>
              <a:cxn ang="0">
                <a:pos x="connsiteX16038" y="connsiteY16038"/>
              </a:cxn>
              <a:cxn ang="0">
                <a:pos x="connsiteX16039" y="connsiteY16039"/>
              </a:cxn>
              <a:cxn ang="0">
                <a:pos x="connsiteX16040" y="connsiteY16040"/>
              </a:cxn>
              <a:cxn ang="0">
                <a:pos x="connsiteX16041" y="connsiteY16041"/>
              </a:cxn>
              <a:cxn ang="0">
                <a:pos x="connsiteX16042" y="connsiteY16042"/>
              </a:cxn>
              <a:cxn ang="0">
                <a:pos x="connsiteX16043" y="connsiteY16043"/>
              </a:cxn>
              <a:cxn ang="0">
                <a:pos x="connsiteX16044" y="connsiteY16044"/>
              </a:cxn>
              <a:cxn ang="0">
                <a:pos x="connsiteX16045" y="connsiteY16045"/>
              </a:cxn>
              <a:cxn ang="0">
                <a:pos x="connsiteX16046" y="connsiteY16046"/>
              </a:cxn>
              <a:cxn ang="0">
                <a:pos x="connsiteX16047" y="connsiteY16047"/>
              </a:cxn>
              <a:cxn ang="0">
                <a:pos x="connsiteX16048" y="connsiteY16048"/>
              </a:cxn>
              <a:cxn ang="0">
                <a:pos x="connsiteX16049" y="connsiteY16049"/>
              </a:cxn>
              <a:cxn ang="0">
                <a:pos x="connsiteX16050" y="connsiteY16050"/>
              </a:cxn>
              <a:cxn ang="0">
                <a:pos x="connsiteX16051" y="connsiteY16051"/>
              </a:cxn>
              <a:cxn ang="0">
                <a:pos x="connsiteX16052" y="connsiteY16052"/>
              </a:cxn>
              <a:cxn ang="0">
                <a:pos x="connsiteX16053" y="connsiteY16053"/>
              </a:cxn>
              <a:cxn ang="0">
                <a:pos x="connsiteX16054" y="connsiteY16054"/>
              </a:cxn>
              <a:cxn ang="0">
                <a:pos x="connsiteX16055" y="connsiteY16055"/>
              </a:cxn>
              <a:cxn ang="0">
                <a:pos x="connsiteX16056" y="connsiteY16056"/>
              </a:cxn>
              <a:cxn ang="0">
                <a:pos x="connsiteX16057" y="connsiteY16057"/>
              </a:cxn>
              <a:cxn ang="0">
                <a:pos x="connsiteX16058" y="connsiteY16058"/>
              </a:cxn>
              <a:cxn ang="0">
                <a:pos x="connsiteX16059" y="connsiteY16059"/>
              </a:cxn>
              <a:cxn ang="0">
                <a:pos x="connsiteX16060" y="connsiteY16060"/>
              </a:cxn>
              <a:cxn ang="0">
                <a:pos x="connsiteX16061" y="connsiteY16061"/>
              </a:cxn>
              <a:cxn ang="0">
                <a:pos x="connsiteX16062" y="connsiteY16062"/>
              </a:cxn>
              <a:cxn ang="0">
                <a:pos x="connsiteX16063" y="connsiteY16063"/>
              </a:cxn>
              <a:cxn ang="0">
                <a:pos x="connsiteX16064" y="connsiteY16064"/>
              </a:cxn>
              <a:cxn ang="0">
                <a:pos x="connsiteX16065" y="connsiteY16065"/>
              </a:cxn>
              <a:cxn ang="0">
                <a:pos x="connsiteX16066" y="connsiteY16066"/>
              </a:cxn>
              <a:cxn ang="0">
                <a:pos x="connsiteX16067" y="connsiteY16067"/>
              </a:cxn>
              <a:cxn ang="0">
                <a:pos x="connsiteX16068" y="connsiteY16068"/>
              </a:cxn>
              <a:cxn ang="0">
                <a:pos x="connsiteX16069" y="connsiteY16069"/>
              </a:cxn>
              <a:cxn ang="0">
                <a:pos x="connsiteX16070" y="connsiteY16070"/>
              </a:cxn>
              <a:cxn ang="0">
                <a:pos x="connsiteX16071" y="connsiteY16071"/>
              </a:cxn>
              <a:cxn ang="0">
                <a:pos x="connsiteX16072" y="connsiteY16072"/>
              </a:cxn>
              <a:cxn ang="0">
                <a:pos x="connsiteX16073" y="connsiteY16073"/>
              </a:cxn>
              <a:cxn ang="0">
                <a:pos x="connsiteX16074" y="connsiteY16074"/>
              </a:cxn>
              <a:cxn ang="0">
                <a:pos x="connsiteX16075" y="connsiteY16075"/>
              </a:cxn>
              <a:cxn ang="0">
                <a:pos x="connsiteX16076" y="connsiteY16076"/>
              </a:cxn>
              <a:cxn ang="0">
                <a:pos x="connsiteX16077" y="connsiteY16077"/>
              </a:cxn>
              <a:cxn ang="0">
                <a:pos x="connsiteX16078" y="connsiteY16078"/>
              </a:cxn>
              <a:cxn ang="0">
                <a:pos x="connsiteX16079" y="connsiteY16079"/>
              </a:cxn>
              <a:cxn ang="0">
                <a:pos x="connsiteX16080" y="connsiteY16080"/>
              </a:cxn>
              <a:cxn ang="0">
                <a:pos x="connsiteX16081" y="connsiteY16081"/>
              </a:cxn>
              <a:cxn ang="0">
                <a:pos x="connsiteX16082" y="connsiteY16082"/>
              </a:cxn>
              <a:cxn ang="0">
                <a:pos x="connsiteX16083" y="connsiteY16083"/>
              </a:cxn>
              <a:cxn ang="0">
                <a:pos x="connsiteX16084" y="connsiteY16084"/>
              </a:cxn>
              <a:cxn ang="0">
                <a:pos x="connsiteX16085" y="connsiteY16085"/>
              </a:cxn>
              <a:cxn ang="0">
                <a:pos x="connsiteX16086" y="connsiteY16086"/>
              </a:cxn>
              <a:cxn ang="0">
                <a:pos x="connsiteX16087" y="connsiteY16087"/>
              </a:cxn>
              <a:cxn ang="0">
                <a:pos x="connsiteX16088" y="connsiteY16088"/>
              </a:cxn>
              <a:cxn ang="0">
                <a:pos x="connsiteX16089" y="connsiteY16089"/>
              </a:cxn>
              <a:cxn ang="0">
                <a:pos x="connsiteX16090" y="connsiteY16090"/>
              </a:cxn>
              <a:cxn ang="0">
                <a:pos x="connsiteX16091" y="connsiteY16091"/>
              </a:cxn>
              <a:cxn ang="0">
                <a:pos x="connsiteX16092" y="connsiteY16092"/>
              </a:cxn>
              <a:cxn ang="0">
                <a:pos x="connsiteX16093" y="connsiteY16093"/>
              </a:cxn>
              <a:cxn ang="0">
                <a:pos x="connsiteX16094" y="connsiteY16094"/>
              </a:cxn>
              <a:cxn ang="0">
                <a:pos x="connsiteX16095" y="connsiteY16095"/>
              </a:cxn>
              <a:cxn ang="0">
                <a:pos x="connsiteX16096" y="connsiteY16096"/>
              </a:cxn>
              <a:cxn ang="0">
                <a:pos x="connsiteX16097" y="connsiteY16097"/>
              </a:cxn>
              <a:cxn ang="0">
                <a:pos x="connsiteX16098" y="connsiteY16098"/>
              </a:cxn>
              <a:cxn ang="0">
                <a:pos x="connsiteX16099" y="connsiteY16099"/>
              </a:cxn>
              <a:cxn ang="0">
                <a:pos x="connsiteX16100" y="connsiteY16100"/>
              </a:cxn>
              <a:cxn ang="0">
                <a:pos x="connsiteX16101" y="connsiteY16101"/>
              </a:cxn>
              <a:cxn ang="0">
                <a:pos x="connsiteX16102" y="connsiteY16102"/>
              </a:cxn>
              <a:cxn ang="0">
                <a:pos x="connsiteX16103" y="connsiteY16103"/>
              </a:cxn>
              <a:cxn ang="0">
                <a:pos x="connsiteX16104" y="connsiteY16104"/>
              </a:cxn>
              <a:cxn ang="0">
                <a:pos x="connsiteX16105" y="connsiteY16105"/>
              </a:cxn>
              <a:cxn ang="0">
                <a:pos x="connsiteX16106" y="connsiteY16106"/>
              </a:cxn>
              <a:cxn ang="0">
                <a:pos x="connsiteX16107" y="connsiteY16107"/>
              </a:cxn>
              <a:cxn ang="0">
                <a:pos x="connsiteX16108" y="connsiteY16108"/>
              </a:cxn>
              <a:cxn ang="0">
                <a:pos x="connsiteX16109" y="connsiteY16109"/>
              </a:cxn>
              <a:cxn ang="0">
                <a:pos x="connsiteX16110" y="connsiteY16110"/>
              </a:cxn>
              <a:cxn ang="0">
                <a:pos x="connsiteX16111" y="connsiteY16111"/>
              </a:cxn>
              <a:cxn ang="0">
                <a:pos x="connsiteX16112" y="connsiteY16112"/>
              </a:cxn>
              <a:cxn ang="0">
                <a:pos x="connsiteX16113" y="connsiteY16113"/>
              </a:cxn>
              <a:cxn ang="0">
                <a:pos x="connsiteX16114" y="connsiteY16114"/>
              </a:cxn>
              <a:cxn ang="0">
                <a:pos x="connsiteX16115" y="connsiteY16115"/>
              </a:cxn>
              <a:cxn ang="0">
                <a:pos x="connsiteX16116" y="connsiteY16116"/>
              </a:cxn>
              <a:cxn ang="0">
                <a:pos x="connsiteX16117" y="connsiteY16117"/>
              </a:cxn>
              <a:cxn ang="0">
                <a:pos x="connsiteX16118" y="connsiteY16118"/>
              </a:cxn>
              <a:cxn ang="0">
                <a:pos x="connsiteX16119" y="connsiteY16119"/>
              </a:cxn>
              <a:cxn ang="0">
                <a:pos x="connsiteX16120" y="connsiteY16120"/>
              </a:cxn>
              <a:cxn ang="0">
                <a:pos x="connsiteX16121" y="connsiteY16121"/>
              </a:cxn>
              <a:cxn ang="0">
                <a:pos x="connsiteX16122" y="connsiteY16122"/>
              </a:cxn>
              <a:cxn ang="0">
                <a:pos x="connsiteX16123" y="connsiteY16123"/>
              </a:cxn>
              <a:cxn ang="0">
                <a:pos x="connsiteX16124" y="connsiteY16124"/>
              </a:cxn>
              <a:cxn ang="0">
                <a:pos x="connsiteX16125" y="connsiteY16125"/>
              </a:cxn>
              <a:cxn ang="0">
                <a:pos x="connsiteX16126" y="connsiteY16126"/>
              </a:cxn>
              <a:cxn ang="0">
                <a:pos x="connsiteX16127" y="connsiteY16127"/>
              </a:cxn>
              <a:cxn ang="0">
                <a:pos x="connsiteX16128" y="connsiteY16128"/>
              </a:cxn>
              <a:cxn ang="0">
                <a:pos x="connsiteX16129" y="connsiteY16129"/>
              </a:cxn>
              <a:cxn ang="0">
                <a:pos x="connsiteX16130" y="connsiteY16130"/>
              </a:cxn>
              <a:cxn ang="0">
                <a:pos x="connsiteX16131" y="connsiteY16131"/>
              </a:cxn>
              <a:cxn ang="0">
                <a:pos x="connsiteX16132" y="connsiteY16132"/>
              </a:cxn>
              <a:cxn ang="0">
                <a:pos x="connsiteX16133" y="connsiteY16133"/>
              </a:cxn>
              <a:cxn ang="0">
                <a:pos x="connsiteX16134" y="connsiteY16134"/>
              </a:cxn>
              <a:cxn ang="0">
                <a:pos x="connsiteX16135" y="connsiteY16135"/>
              </a:cxn>
              <a:cxn ang="0">
                <a:pos x="connsiteX16136" y="connsiteY16136"/>
              </a:cxn>
              <a:cxn ang="0">
                <a:pos x="connsiteX16137" y="connsiteY16137"/>
              </a:cxn>
              <a:cxn ang="0">
                <a:pos x="connsiteX16138" y="connsiteY16138"/>
              </a:cxn>
              <a:cxn ang="0">
                <a:pos x="connsiteX16139" y="connsiteY16139"/>
              </a:cxn>
              <a:cxn ang="0">
                <a:pos x="connsiteX16140" y="connsiteY16140"/>
              </a:cxn>
              <a:cxn ang="0">
                <a:pos x="connsiteX16141" y="connsiteY16141"/>
              </a:cxn>
              <a:cxn ang="0">
                <a:pos x="connsiteX16142" y="connsiteY16142"/>
              </a:cxn>
              <a:cxn ang="0">
                <a:pos x="connsiteX16143" y="connsiteY16143"/>
              </a:cxn>
              <a:cxn ang="0">
                <a:pos x="connsiteX16144" y="connsiteY16144"/>
              </a:cxn>
              <a:cxn ang="0">
                <a:pos x="connsiteX16145" y="connsiteY16145"/>
              </a:cxn>
              <a:cxn ang="0">
                <a:pos x="connsiteX16146" y="connsiteY16146"/>
              </a:cxn>
              <a:cxn ang="0">
                <a:pos x="connsiteX16147" y="connsiteY16147"/>
              </a:cxn>
              <a:cxn ang="0">
                <a:pos x="connsiteX16148" y="connsiteY16148"/>
              </a:cxn>
              <a:cxn ang="0">
                <a:pos x="connsiteX16149" y="connsiteY16149"/>
              </a:cxn>
              <a:cxn ang="0">
                <a:pos x="connsiteX16150" y="connsiteY16150"/>
              </a:cxn>
              <a:cxn ang="0">
                <a:pos x="connsiteX16151" y="connsiteY16151"/>
              </a:cxn>
              <a:cxn ang="0">
                <a:pos x="connsiteX16152" y="connsiteY16152"/>
              </a:cxn>
              <a:cxn ang="0">
                <a:pos x="connsiteX16153" y="connsiteY16153"/>
              </a:cxn>
              <a:cxn ang="0">
                <a:pos x="connsiteX16154" y="connsiteY16154"/>
              </a:cxn>
              <a:cxn ang="0">
                <a:pos x="connsiteX16155" y="connsiteY16155"/>
              </a:cxn>
              <a:cxn ang="0">
                <a:pos x="connsiteX16156" y="connsiteY16156"/>
              </a:cxn>
              <a:cxn ang="0">
                <a:pos x="connsiteX16157" y="connsiteY16157"/>
              </a:cxn>
              <a:cxn ang="0">
                <a:pos x="connsiteX16158" y="connsiteY16158"/>
              </a:cxn>
              <a:cxn ang="0">
                <a:pos x="connsiteX16159" y="connsiteY16159"/>
              </a:cxn>
              <a:cxn ang="0">
                <a:pos x="connsiteX16160" y="connsiteY16160"/>
              </a:cxn>
              <a:cxn ang="0">
                <a:pos x="connsiteX16161" y="connsiteY16161"/>
              </a:cxn>
              <a:cxn ang="0">
                <a:pos x="connsiteX16162" y="connsiteY16162"/>
              </a:cxn>
              <a:cxn ang="0">
                <a:pos x="connsiteX16163" y="connsiteY16163"/>
              </a:cxn>
              <a:cxn ang="0">
                <a:pos x="connsiteX16164" y="connsiteY16164"/>
              </a:cxn>
              <a:cxn ang="0">
                <a:pos x="connsiteX16165" y="connsiteY16165"/>
              </a:cxn>
              <a:cxn ang="0">
                <a:pos x="connsiteX16166" y="connsiteY16166"/>
              </a:cxn>
              <a:cxn ang="0">
                <a:pos x="connsiteX16167" y="connsiteY16167"/>
              </a:cxn>
              <a:cxn ang="0">
                <a:pos x="connsiteX16168" y="connsiteY16168"/>
              </a:cxn>
              <a:cxn ang="0">
                <a:pos x="connsiteX16169" y="connsiteY16169"/>
              </a:cxn>
              <a:cxn ang="0">
                <a:pos x="connsiteX16170" y="connsiteY16170"/>
              </a:cxn>
              <a:cxn ang="0">
                <a:pos x="connsiteX16171" y="connsiteY16171"/>
              </a:cxn>
              <a:cxn ang="0">
                <a:pos x="connsiteX16172" y="connsiteY16172"/>
              </a:cxn>
              <a:cxn ang="0">
                <a:pos x="connsiteX16173" y="connsiteY16173"/>
              </a:cxn>
              <a:cxn ang="0">
                <a:pos x="connsiteX16174" y="connsiteY16174"/>
              </a:cxn>
              <a:cxn ang="0">
                <a:pos x="connsiteX16175" y="connsiteY16175"/>
              </a:cxn>
              <a:cxn ang="0">
                <a:pos x="connsiteX16176" y="connsiteY16176"/>
              </a:cxn>
              <a:cxn ang="0">
                <a:pos x="connsiteX16177" y="connsiteY16177"/>
              </a:cxn>
              <a:cxn ang="0">
                <a:pos x="connsiteX16178" y="connsiteY16178"/>
              </a:cxn>
              <a:cxn ang="0">
                <a:pos x="connsiteX16179" y="connsiteY16179"/>
              </a:cxn>
              <a:cxn ang="0">
                <a:pos x="connsiteX16180" y="connsiteY16180"/>
              </a:cxn>
              <a:cxn ang="0">
                <a:pos x="connsiteX16181" y="connsiteY16181"/>
              </a:cxn>
              <a:cxn ang="0">
                <a:pos x="connsiteX16182" y="connsiteY16182"/>
              </a:cxn>
              <a:cxn ang="0">
                <a:pos x="connsiteX16183" y="connsiteY16183"/>
              </a:cxn>
              <a:cxn ang="0">
                <a:pos x="connsiteX16184" y="connsiteY16184"/>
              </a:cxn>
              <a:cxn ang="0">
                <a:pos x="connsiteX16185" y="connsiteY16185"/>
              </a:cxn>
              <a:cxn ang="0">
                <a:pos x="connsiteX16186" y="connsiteY16186"/>
              </a:cxn>
              <a:cxn ang="0">
                <a:pos x="connsiteX16187" y="connsiteY16187"/>
              </a:cxn>
              <a:cxn ang="0">
                <a:pos x="connsiteX16188" y="connsiteY16188"/>
              </a:cxn>
              <a:cxn ang="0">
                <a:pos x="connsiteX16189" y="connsiteY16189"/>
              </a:cxn>
              <a:cxn ang="0">
                <a:pos x="connsiteX16190" y="connsiteY16190"/>
              </a:cxn>
              <a:cxn ang="0">
                <a:pos x="connsiteX16191" y="connsiteY16191"/>
              </a:cxn>
              <a:cxn ang="0">
                <a:pos x="connsiteX16192" y="connsiteY16192"/>
              </a:cxn>
              <a:cxn ang="0">
                <a:pos x="connsiteX16193" y="connsiteY16193"/>
              </a:cxn>
              <a:cxn ang="0">
                <a:pos x="connsiteX16194" y="connsiteY16194"/>
              </a:cxn>
              <a:cxn ang="0">
                <a:pos x="connsiteX16195" y="connsiteY16195"/>
              </a:cxn>
              <a:cxn ang="0">
                <a:pos x="connsiteX16196" y="connsiteY16196"/>
              </a:cxn>
              <a:cxn ang="0">
                <a:pos x="connsiteX16197" y="connsiteY16197"/>
              </a:cxn>
              <a:cxn ang="0">
                <a:pos x="connsiteX16198" y="connsiteY16198"/>
              </a:cxn>
              <a:cxn ang="0">
                <a:pos x="connsiteX16199" y="connsiteY16199"/>
              </a:cxn>
              <a:cxn ang="0">
                <a:pos x="connsiteX16200" y="connsiteY16200"/>
              </a:cxn>
              <a:cxn ang="0">
                <a:pos x="connsiteX16201" y="connsiteY16201"/>
              </a:cxn>
              <a:cxn ang="0">
                <a:pos x="connsiteX16202" y="connsiteY16202"/>
              </a:cxn>
              <a:cxn ang="0">
                <a:pos x="connsiteX16203" y="connsiteY16203"/>
              </a:cxn>
              <a:cxn ang="0">
                <a:pos x="connsiteX16204" y="connsiteY16204"/>
              </a:cxn>
              <a:cxn ang="0">
                <a:pos x="connsiteX16205" y="connsiteY16205"/>
              </a:cxn>
              <a:cxn ang="0">
                <a:pos x="connsiteX16206" y="connsiteY16206"/>
              </a:cxn>
              <a:cxn ang="0">
                <a:pos x="connsiteX16207" y="connsiteY16207"/>
              </a:cxn>
              <a:cxn ang="0">
                <a:pos x="connsiteX16208" y="connsiteY16208"/>
              </a:cxn>
              <a:cxn ang="0">
                <a:pos x="connsiteX16209" y="connsiteY16209"/>
              </a:cxn>
              <a:cxn ang="0">
                <a:pos x="connsiteX16210" y="connsiteY16210"/>
              </a:cxn>
              <a:cxn ang="0">
                <a:pos x="connsiteX16211" y="connsiteY16211"/>
              </a:cxn>
              <a:cxn ang="0">
                <a:pos x="connsiteX16212" y="connsiteY16212"/>
              </a:cxn>
              <a:cxn ang="0">
                <a:pos x="connsiteX16213" y="connsiteY16213"/>
              </a:cxn>
              <a:cxn ang="0">
                <a:pos x="connsiteX16214" y="connsiteY16214"/>
              </a:cxn>
              <a:cxn ang="0">
                <a:pos x="connsiteX16215" y="connsiteY16215"/>
              </a:cxn>
              <a:cxn ang="0">
                <a:pos x="connsiteX16216" y="connsiteY16216"/>
              </a:cxn>
              <a:cxn ang="0">
                <a:pos x="connsiteX16217" y="connsiteY16217"/>
              </a:cxn>
              <a:cxn ang="0">
                <a:pos x="connsiteX16218" y="connsiteY16218"/>
              </a:cxn>
              <a:cxn ang="0">
                <a:pos x="connsiteX16219" y="connsiteY16219"/>
              </a:cxn>
              <a:cxn ang="0">
                <a:pos x="connsiteX16220" y="connsiteY16220"/>
              </a:cxn>
              <a:cxn ang="0">
                <a:pos x="connsiteX16221" y="connsiteY16221"/>
              </a:cxn>
              <a:cxn ang="0">
                <a:pos x="connsiteX16222" y="connsiteY16222"/>
              </a:cxn>
              <a:cxn ang="0">
                <a:pos x="connsiteX16223" y="connsiteY16223"/>
              </a:cxn>
              <a:cxn ang="0">
                <a:pos x="connsiteX16224" y="connsiteY16224"/>
              </a:cxn>
              <a:cxn ang="0">
                <a:pos x="connsiteX16225" y="connsiteY16225"/>
              </a:cxn>
              <a:cxn ang="0">
                <a:pos x="connsiteX16226" y="connsiteY16226"/>
              </a:cxn>
              <a:cxn ang="0">
                <a:pos x="connsiteX16227" y="connsiteY16227"/>
              </a:cxn>
              <a:cxn ang="0">
                <a:pos x="connsiteX16228" y="connsiteY16228"/>
              </a:cxn>
              <a:cxn ang="0">
                <a:pos x="connsiteX16229" y="connsiteY16229"/>
              </a:cxn>
              <a:cxn ang="0">
                <a:pos x="connsiteX16230" y="connsiteY16230"/>
              </a:cxn>
              <a:cxn ang="0">
                <a:pos x="connsiteX16231" y="connsiteY16231"/>
              </a:cxn>
              <a:cxn ang="0">
                <a:pos x="connsiteX16232" y="connsiteY16232"/>
              </a:cxn>
              <a:cxn ang="0">
                <a:pos x="connsiteX16233" y="connsiteY16233"/>
              </a:cxn>
              <a:cxn ang="0">
                <a:pos x="connsiteX16234" y="connsiteY16234"/>
              </a:cxn>
              <a:cxn ang="0">
                <a:pos x="connsiteX16235" y="connsiteY16235"/>
              </a:cxn>
              <a:cxn ang="0">
                <a:pos x="connsiteX16236" y="connsiteY16236"/>
              </a:cxn>
              <a:cxn ang="0">
                <a:pos x="connsiteX16237" y="connsiteY16237"/>
              </a:cxn>
              <a:cxn ang="0">
                <a:pos x="connsiteX16238" y="connsiteY16238"/>
              </a:cxn>
              <a:cxn ang="0">
                <a:pos x="connsiteX16239" y="connsiteY16239"/>
              </a:cxn>
              <a:cxn ang="0">
                <a:pos x="connsiteX16240" y="connsiteY16240"/>
              </a:cxn>
              <a:cxn ang="0">
                <a:pos x="connsiteX16241" y="connsiteY16241"/>
              </a:cxn>
              <a:cxn ang="0">
                <a:pos x="connsiteX16242" y="connsiteY16242"/>
              </a:cxn>
              <a:cxn ang="0">
                <a:pos x="connsiteX16243" y="connsiteY16243"/>
              </a:cxn>
              <a:cxn ang="0">
                <a:pos x="connsiteX16244" y="connsiteY16244"/>
              </a:cxn>
              <a:cxn ang="0">
                <a:pos x="connsiteX16245" y="connsiteY16245"/>
              </a:cxn>
              <a:cxn ang="0">
                <a:pos x="connsiteX16246" y="connsiteY16246"/>
              </a:cxn>
              <a:cxn ang="0">
                <a:pos x="connsiteX16247" y="connsiteY16247"/>
              </a:cxn>
              <a:cxn ang="0">
                <a:pos x="connsiteX16248" y="connsiteY16248"/>
              </a:cxn>
              <a:cxn ang="0">
                <a:pos x="connsiteX16249" y="connsiteY16249"/>
              </a:cxn>
              <a:cxn ang="0">
                <a:pos x="connsiteX16250" y="connsiteY16250"/>
              </a:cxn>
              <a:cxn ang="0">
                <a:pos x="connsiteX16251" y="connsiteY16251"/>
              </a:cxn>
              <a:cxn ang="0">
                <a:pos x="connsiteX16252" y="connsiteY16252"/>
              </a:cxn>
              <a:cxn ang="0">
                <a:pos x="connsiteX16253" y="connsiteY16253"/>
              </a:cxn>
              <a:cxn ang="0">
                <a:pos x="connsiteX16254" y="connsiteY16254"/>
              </a:cxn>
              <a:cxn ang="0">
                <a:pos x="connsiteX16255" y="connsiteY16255"/>
              </a:cxn>
              <a:cxn ang="0">
                <a:pos x="connsiteX16256" y="connsiteY16256"/>
              </a:cxn>
              <a:cxn ang="0">
                <a:pos x="connsiteX16257" y="connsiteY16257"/>
              </a:cxn>
              <a:cxn ang="0">
                <a:pos x="connsiteX16258" y="connsiteY16258"/>
              </a:cxn>
              <a:cxn ang="0">
                <a:pos x="connsiteX16259" y="connsiteY16259"/>
              </a:cxn>
              <a:cxn ang="0">
                <a:pos x="connsiteX16260" y="connsiteY16260"/>
              </a:cxn>
              <a:cxn ang="0">
                <a:pos x="connsiteX16261" y="connsiteY16261"/>
              </a:cxn>
              <a:cxn ang="0">
                <a:pos x="connsiteX16262" y="connsiteY16262"/>
              </a:cxn>
              <a:cxn ang="0">
                <a:pos x="connsiteX16263" y="connsiteY16263"/>
              </a:cxn>
              <a:cxn ang="0">
                <a:pos x="connsiteX16264" y="connsiteY16264"/>
              </a:cxn>
              <a:cxn ang="0">
                <a:pos x="connsiteX16265" y="connsiteY16265"/>
              </a:cxn>
              <a:cxn ang="0">
                <a:pos x="connsiteX16266" y="connsiteY16266"/>
              </a:cxn>
              <a:cxn ang="0">
                <a:pos x="connsiteX16267" y="connsiteY16267"/>
              </a:cxn>
              <a:cxn ang="0">
                <a:pos x="connsiteX16268" y="connsiteY16268"/>
              </a:cxn>
              <a:cxn ang="0">
                <a:pos x="connsiteX16269" y="connsiteY16269"/>
              </a:cxn>
              <a:cxn ang="0">
                <a:pos x="connsiteX16270" y="connsiteY16270"/>
              </a:cxn>
              <a:cxn ang="0">
                <a:pos x="connsiteX16271" y="connsiteY16271"/>
              </a:cxn>
              <a:cxn ang="0">
                <a:pos x="connsiteX16272" y="connsiteY16272"/>
              </a:cxn>
              <a:cxn ang="0">
                <a:pos x="connsiteX16273" y="connsiteY16273"/>
              </a:cxn>
              <a:cxn ang="0">
                <a:pos x="connsiteX16274" y="connsiteY16274"/>
              </a:cxn>
              <a:cxn ang="0">
                <a:pos x="connsiteX16275" y="connsiteY16275"/>
              </a:cxn>
              <a:cxn ang="0">
                <a:pos x="connsiteX16276" y="connsiteY16276"/>
              </a:cxn>
              <a:cxn ang="0">
                <a:pos x="connsiteX16277" y="connsiteY16277"/>
              </a:cxn>
              <a:cxn ang="0">
                <a:pos x="connsiteX16278" y="connsiteY16278"/>
              </a:cxn>
              <a:cxn ang="0">
                <a:pos x="connsiteX16279" y="connsiteY16279"/>
              </a:cxn>
              <a:cxn ang="0">
                <a:pos x="connsiteX16280" y="connsiteY16280"/>
              </a:cxn>
              <a:cxn ang="0">
                <a:pos x="connsiteX16281" y="connsiteY16281"/>
              </a:cxn>
              <a:cxn ang="0">
                <a:pos x="connsiteX16282" y="connsiteY16282"/>
              </a:cxn>
              <a:cxn ang="0">
                <a:pos x="connsiteX16283" y="connsiteY16283"/>
              </a:cxn>
              <a:cxn ang="0">
                <a:pos x="connsiteX16284" y="connsiteY16284"/>
              </a:cxn>
              <a:cxn ang="0">
                <a:pos x="connsiteX16285" y="connsiteY16285"/>
              </a:cxn>
              <a:cxn ang="0">
                <a:pos x="connsiteX16286" y="connsiteY16286"/>
              </a:cxn>
              <a:cxn ang="0">
                <a:pos x="connsiteX16287" y="connsiteY16287"/>
              </a:cxn>
              <a:cxn ang="0">
                <a:pos x="connsiteX16288" y="connsiteY16288"/>
              </a:cxn>
              <a:cxn ang="0">
                <a:pos x="connsiteX16289" y="connsiteY16289"/>
              </a:cxn>
              <a:cxn ang="0">
                <a:pos x="connsiteX16290" y="connsiteY16290"/>
              </a:cxn>
              <a:cxn ang="0">
                <a:pos x="connsiteX16291" y="connsiteY16291"/>
              </a:cxn>
              <a:cxn ang="0">
                <a:pos x="connsiteX16292" y="connsiteY16292"/>
              </a:cxn>
              <a:cxn ang="0">
                <a:pos x="connsiteX16293" y="connsiteY16293"/>
              </a:cxn>
              <a:cxn ang="0">
                <a:pos x="connsiteX16294" y="connsiteY16294"/>
              </a:cxn>
              <a:cxn ang="0">
                <a:pos x="connsiteX16295" y="connsiteY16295"/>
              </a:cxn>
              <a:cxn ang="0">
                <a:pos x="connsiteX16296" y="connsiteY16296"/>
              </a:cxn>
              <a:cxn ang="0">
                <a:pos x="connsiteX16297" y="connsiteY16297"/>
              </a:cxn>
              <a:cxn ang="0">
                <a:pos x="connsiteX16298" y="connsiteY16298"/>
              </a:cxn>
              <a:cxn ang="0">
                <a:pos x="connsiteX16299" y="connsiteY16299"/>
              </a:cxn>
              <a:cxn ang="0">
                <a:pos x="connsiteX16300" y="connsiteY16300"/>
              </a:cxn>
              <a:cxn ang="0">
                <a:pos x="connsiteX16301" y="connsiteY16301"/>
              </a:cxn>
              <a:cxn ang="0">
                <a:pos x="connsiteX16302" y="connsiteY16302"/>
              </a:cxn>
              <a:cxn ang="0">
                <a:pos x="connsiteX16303" y="connsiteY16303"/>
              </a:cxn>
              <a:cxn ang="0">
                <a:pos x="connsiteX16304" y="connsiteY16304"/>
              </a:cxn>
              <a:cxn ang="0">
                <a:pos x="connsiteX16305" y="connsiteY16305"/>
              </a:cxn>
              <a:cxn ang="0">
                <a:pos x="connsiteX16306" y="connsiteY16306"/>
              </a:cxn>
              <a:cxn ang="0">
                <a:pos x="connsiteX16307" y="connsiteY16307"/>
              </a:cxn>
              <a:cxn ang="0">
                <a:pos x="connsiteX16308" y="connsiteY16308"/>
              </a:cxn>
              <a:cxn ang="0">
                <a:pos x="connsiteX16309" y="connsiteY16309"/>
              </a:cxn>
              <a:cxn ang="0">
                <a:pos x="connsiteX16310" y="connsiteY16310"/>
              </a:cxn>
              <a:cxn ang="0">
                <a:pos x="connsiteX16311" y="connsiteY16311"/>
              </a:cxn>
              <a:cxn ang="0">
                <a:pos x="connsiteX16312" y="connsiteY16312"/>
              </a:cxn>
              <a:cxn ang="0">
                <a:pos x="connsiteX16313" y="connsiteY16313"/>
              </a:cxn>
              <a:cxn ang="0">
                <a:pos x="connsiteX16314" y="connsiteY16314"/>
              </a:cxn>
              <a:cxn ang="0">
                <a:pos x="connsiteX16315" y="connsiteY16315"/>
              </a:cxn>
              <a:cxn ang="0">
                <a:pos x="connsiteX16316" y="connsiteY16316"/>
              </a:cxn>
              <a:cxn ang="0">
                <a:pos x="connsiteX16317" y="connsiteY16317"/>
              </a:cxn>
              <a:cxn ang="0">
                <a:pos x="connsiteX16318" y="connsiteY16318"/>
              </a:cxn>
              <a:cxn ang="0">
                <a:pos x="connsiteX16319" y="connsiteY16319"/>
              </a:cxn>
              <a:cxn ang="0">
                <a:pos x="connsiteX16320" y="connsiteY16320"/>
              </a:cxn>
              <a:cxn ang="0">
                <a:pos x="connsiteX16321" y="connsiteY16321"/>
              </a:cxn>
              <a:cxn ang="0">
                <a:pos x="connsiteX16322" y="connsiteY16322"/>
              </a:cxn>
              <a:cxn ang="0">
                <a:pos x="connsiteX16323" y="connsiteY16323"/>
              </a:cxn>
              <a:cxn ang="0">
                <a:pos x="connsiteX16324" y="connsiteY16324"/>
              </a:cxn>
              <a:cxn ang="0">
                <a:pos x="connsiteX16325" y="connsiteY16325"/>
              </a:cxn>
              <a:cxn ang="0">
                <a:pos x="connsiteX16326" y="connsiteY16326"/>
              </a:cxn>
              <a:cxn ang="0">
                <a:pos x="connsiteX16327" y="connsiteY16327"/>
              </a:cxn>
              <a:cxn ang="0">
                <a:pos x="connsiteX16328" y="connsiteY16328"/>
              </a:cxn>
              <a:cxn ang="0">
                <a:pos x="connsiteX16329" y="connsiteY16329"/>
              </a:cxn>
              <a:cxn ang="0">
                <a:pos x="connsiteX16330" y="connsiteY16330"/>
              </a:cxn>
              <a:cxn ang="0">
                <a:pos x="connsiteX16331" y="connsiteY16331"/>
              </a:cxn>
              <a:cxn ang="0">
                <a:pos x="connsiteX16332" y="connsiteY16332"/>
              </a:cxn>
              <a:cxn ang="0">
                <a:pos x="connsiteX16333" y="connsiteY16333"/>
              </a:cxn>
              <a:cxn ang="0">
                <a:pos x="connsiteX16334" y="connsiteY16334"/>
              </a:cxn>
              <a:cxn ang="0">
                <a:pos x="connsiteX16335" y="connsiteY16335"/>
              </a:cxn>
              <a:cxn ang="0">
                <a:pos x="connsiteX16336" y="connsiteY16336"/>
              </a:cxn>
              <a:cxn ang="0">
                <a:pos x="connsiteX16337" y="connsiteY16337"/>
              </a:cxn>
              <a:cxn ang="0">
                <a:pos x="connsiteX16338" y="connsiteY16338"/>
              </a:cxn>
              <a:cxn ang="0">
                <a:pos x="connsiteX16339" y="connsiteY16339"/>
              </a:cxn>
              <a:cxn ang="0">
                <a:pos x="connsiteX16340" y="connsiteY16340"/>
              </a:cxn>
              <a:cxn ang="0">
                <a:pos x="connsiteX16341" y="connsiteY16341"/>
              </a:cxn>
              <a:cxn ang="0">
                <a:pos x="connsiteX16342" y="connsiteY16342"/>
              </a:cxn>
              <a:cxn ang="0">
                <a:pos x="connsiteX16343" y="connsiteY16343"/>
              </a:cxn>
              <a:cxn ang="0">
                <a:pos x="connsiteX16344" y="connsiteY16344"/>
              </a:cxn>
              <a:cxn ang="0">
                <a:pos x="connsiteX16345" y="connsiteY16345"/>
              </a:cxn>
              <a:cxn ang="0">
                <a:pos x="connsiteX16346" y="connsiteY16346"/>
              </a:cxn>
              <a:cxn ang="0">
                <a:pos x="connsiteX16347" y="connsiteY16347"/>
              </a:cxn>
              <a:cxn ang="0">
                <a:pos x="connsiteX16348" y="connsiteY16348"/>
              </a:cxn>
              <a:cxn ang="0">
                <a:pos x="connsiteX16349" y="connsiteY16349"/>
              </a:cxn>
              <a:cxn ang="0">
                <a:pos x="connsiteX16350" y="connsiteY16350"/>
              </a:cxn>
              <a:cxn ang="0">
                <a:pos x="connsiteX16351" y="connsiteY16351"/>
              </a:cxn>
              <a:cxn ang="0">
                <a:pos x="connsiteX16352" y="connsiteY16352"/>
              </a:cxn>
              <a:cxn ang="0">
                <a:pos x="connsiteX16353" y="connsiteY16353"/>
              </a:cxn>
              <a:cxn ang="0">
                <a:pos x="connsiteX16354" y="connsiteY16354"/>
              </a:cxn>
              <a:cxn ang="0">
                <a:pos x="connsiteX16355" y="connsiteY16355"/>
              </a:cxn>
              <a:cxn ang="0">
                <a:pos x="connsiteX16356" y="connsiteY16356"/>
              </a:cxn>
              <a:cxn ang="0">
                <a:pos x="connsiteX16357" y="connsiteY16357"/>
              </a:cxn>
              <a:cxn ang="0">
                <a:pos x="connsiteX16358" y="connsiteY16358"/>
              </a:cxn>
              <a:cxn ang="0">
                <a:pos x="connsiteX16359" y="connsiteY16359"/>
              </a:cxn>
              <a:cxn ang="0">
                <a:pos x="connsiteX16360" y="connsiteY16360"/>
              </a:cxn>
              <a:cxn ang="0">
                <a:pos x="connsiteX16361" y="connsiteY16361"/>
              </a:cxn>
              <a:cxn ang="0">
                <a:pos x="connsiteX16362" y="connsiteY16362"/>
              </a:cxn>
              <a:cxn ang="0">
                <a:pos x="connsiteX16363" y="connsiteY16363"/>
              </a:cxn>
              <a:cxn ang="0">
                <a:pos x="connsiteX16364" y="connsiteY16364"/>
              </a:cxn>
              <a:cxn ang="0">
                <a:pos x="connsiteX16365" y="connsiteY16365"/>
              </a:cxn>
              <a:cxn ang="0">
                <a:pos x="connsiteX16366" y="connsiteY16366"/>
              </a:cxn>
              <a:cxn ang="0">
                <a:pos x="connsiteX16367" y="connsiteY16367"/>
              </a:cxn>
              <a:cxn ang="0">
                <a:pos x="connsiteX16368" y="connsiteY16368"/>
              </a:cxn>
              <a:cxn ang="0">
                <a:pos x="connsiteX16369" y="connsiteY16369"/>
              </a:cxn>
              <a:cxn ang="0">
                <a:pos x="connsiteX16370" y="connsiteY16370"/>
              </a:cxn>
              <a:cxn ang="0">
                <a:pos x="connsiteX16371" y="connsiteY16371"/>
              </a:cxn>
              <a:cxn ang="0">
                <a:pos x="connsiteX16372" y="connsiteY16372"/>
              </a:cxn>
              <a:cxn ang="0">
                <a:pos x="connsiteX16373" y="connsiteY16373"/>
              </a:cxn>
              <a:cxn ang="0">
                <a:pos x="connsiteX16374" y="connsiteY16374"/>
              </a:cxn>
              <a:cxn ang="0">
                <a:pos x="connsiteX16375" y="connsiteY16375"/>
              </a:cxn>
              <a:cxn ang="0">
                <a:pos x="connsiteX16376" y="connsiteY16376"/>
              </a:cxn>
              <a:cxn ang="0">
                <a:pos x="connsiteX16377" y="connsiteY16377"/>
              </a:cxn>
              <a:cxn ang="0">
                <a:pos x="connsiteX16378" y="connsiteY16378"/>
              </a:cxn>
              <a:cxn ang="0">
                <a:pos x="connsiteX16379" y="connsiteY16379"/>
              </a:cxn>
              <a:cxn ang="0">
                <a:pos x="connsiteX16380" y="connsiteY16380"/>
              </a:cxn>
              <a:cxn ang="0">
                <a:pos x="connsiteX16381" y="connsiteY16381"/>
              </a:cxn>
              <a:cxn ang="0">
                <a:pos x="connsiteX16382" y="connsiteY16382"/>
              </a:cxn>
              <a:cxn ang="0">
                <a:pos x="connsiteX16383" y="connsiteY16383"/>
              </a:cxn>
              <a:cxn ang="0">
                <a:pos x="connsiteX16384" y="connsiteY16384"/>
              </a:cxn>
              <a:cxn ang="0">
                <a:pos x="connsiteX16385" y="connsiteY16385"/>
              </a:cxn>
              <a:cxn ang="0">
                <a:pos x="connsiteX16386" y="connsiteY16386"/>
              </a:cxn>
              <a:cxn ang="0">
                <a:pos x="connsiteX16387" y="connsiteY16387"/>
              </a:cxn>
              <a:cxn ang="0">
                <a:pos x="connsiteX16388" y="connsiteY16388"/>
              </a:cxn>
              <a:cxn ang="0">
                <a:pos x="connsiteX16389" y="connsiteY16389"/>
              </a:cxn>
              <a:cxn ang="0">
                <a:pos x="connsiteX16390" y="connsiteY16390"/>
              </a:cxn>
              <a:cxn ang="0">
                <a:pos x="connsiteX16391" y="connsiteY16391"/>
              </a:cxn>
              <a:cxn ang="0">
                <a:pos x="connsiteX16392" y="connsiteY16392"/>
              </a:cxn>
              <a:cxn ang="0">
                <a:pos x="connsiteX16393" y="connsiteY16393"/>
              </a:cxn>
              <a:cxn ang="0">
                <a:pos x="connsiteX16394" y="connsiteY16394"/>
              </a:cxn>
              <a:cxn ang="0">
                <a:pos x="connsiteX16395" y="connsiteY16395"/>
              </a:cxn>
              <a:cxn ang="0">
                <a:pos x="connsiteX16396" y="connsiteY16396"/>
              </a:cxn>
              <a:cxn ang="0">
                <a:pos x="connsiteX16397" y="connsiteY16397"/>
              </a:cxn>
              <a:cxn ang="0">
                <a:pos x="connsiteX16398" y="connsiteY16398"/>
              </a:cxn>
              <a:cxn ang="0">
                <a:pos x="connsiteX16399" y="connsiteY16399"/>
              </a:cxn>
              <a:cxn ang="0">
                <a:pos x="connsiteX16400" y="connsiteY16400"/>
              </a:cxn>
              <a:cxn ang="0">
                <a:pos x="connsiteX16401" y="connsiteY16401"/>
              </a:cxn>
              <a:cxn ang="0">
                <a:pos x="connsiteX16402" y="connsiteY16402"/>
              </a:cxn>
              <a:cxn ang="0">
                <a:pos x="connsiteX16403" y="connsiteY16403"/>
              </a:cxn>
              <a:cxn ang="0">
                <a:pos x="connsiteX16404" y="connsiteY16404"/>
              </a:cxn>
              <a:cxn ang="0">
                <a:pos x="connsiteX16405" y="connsiteY16405"/>
              </a:cxn>
              <a:cxn ang="0">
                <a:pos x="connsiteX16406" y="connsiteY16406"/>
              </a:cxn>
              <a:cxn ang="0">
                <a:pos x="connsiteX16407" y="connsiteY16407"/>
              </a:cxn>
              <a:cxn ang="0">
                <a:pos x="connsiteX16408" y="connsiteY16408"/>
              </a:cxn>
              <a:cxn ang="0">
                <a:pos x="connsiteX16409" y="connsiteY16409"/>
              </a:cxn>
              <a:cxn ang="0">
                <a:pos x="connsiteX16410" y="connsiteY16410"/>
              </a:cxn>
              <a:cxn ang="0">
                <a:pos x="connsiteX16411" y="connsiteY16411"/>
              </a:cxn>
              <a:cxn ang="0">
                <a:pos x="connsiteX16412" y="connsiteY16412"/>
              </a:cxn>
              <a:cxn ang="0">
                <a:pos x="connsiteX16413" y="connsiteY16413"/>
              </a:cxn>
              <a:cxn ang="0">
                <a:pos x="connsiteX16414" y="connsiteY16414"/>
              </a:cxn>
              <a:cxn ang="0">
                <a:pos x="connsiteX16415" y="connsiteY16415"/>
              </a:cxn>
              <a:cxn ang="0">
                <a:pos x="connsiteX16416" y="connsiteY16416"/>
              </a:cxn>
              <a:cxn ang="0">
                <a:pos x="connsiteX16417" y="connsiteY16417"/>
              </a:cxn>
              <a:cxn ang="0">
                <a:pos x="connsiteX16418" y="connsiteY16418"/>
              </a:cxn>
              <a:cxn ang="0">
                <a:pos x="connsiteX16419" y="connsiteY16419"/>
              </a:cxn>
              <a:cxn ang="0">
                <a:pos x="connsiteX16420" y="connsiteY16420"/>
              </a:cxn>
              <a:cxn ang="0">
                <a:pos x="connsiteX16421" y="connsiteY16421"/>
              </a:cxn>
              <a:cxn ang="0">
                <a:pos x="connsiteX16422" y="connsiteY16422"/>
              </a:cxn>
              <a:cxn ang="0">
                <a:pos x="connsiteX16423" y="connsiteY16423"/>
              </a:cxn>
              <a:cxn ang="0">
                <a:pos x="connsiteX16424" y="connsiteY16424"/>
              </a:cxn>
              <a:cxn ang="0">
                <a:pos x="connsiteX16425" y="connsiteY16425"/>
              </a:cxn>
              <a:cxn ang="0">
                <a:pos x="connsiteX16426" y="connsiteY16426"/>
              </a:cxn>
              <a:cxn ang="0">
                <a:pos x="connsiteX16427" y="connsiteY16427"/>
              </a:cxn>
              <a:cxn ang="0">
                <a:pos x="connsiteX16428" y="connsiteY16428"/>
              </a:cxn>
              <a:cxn ang="0">
                <a:pos x="connsiteX16429" y="connsiteY16429"/>
              </a:cxn>
              <a:cxn ang="0">
                <a:pos x="connsiteX16430" y="connsiteY16430"/>
              </a:cxn>
              <a:cxn ang="0">
                <a:pos x="connsiteX16431" y="connsiteY16431"/>
              </a:cxn>
              <a:cxn ang="0">
                <a:pos x="connsiteX16432" y="connsiteY16432"/>
              </a:cxn>
              <a:cxn ang="0">
                <a:pos x="connsiteX16433" y="connsiteY16433"/>
              </a:cxn>
              <a:cxn ang="0">
                <a:pos x="connsiteX16434" y="connsiteY16434"/>
              </a:cxn>
              <a:cxn ang="0">
                <a:pos x="connsiteX16435" y="connsiteY16435"/>
              </a:cxn>
              <a:cxn ang="0">
                <a:pos x="connsiteX16436" y="connsiteY16436"/>
              </a:cxn>
              <a:cxn ang="0">
                <a:pos x="connsiteX16437" y="connsiteY16437"/>
              </a:cxn>
              <a:cxn ang="0">
                <a:pos x="connsiteX16438" y="connsiteY16438"/>
              </a:cxn>
              <a:cxn ang="0">
                <a:pos x="connsiteX16439" y="connsiteY16439"/>
              </a:cxn>
              <a:cxn ang="0">
                <a:pos x="connsiteX16440" y="connsiteY16440"/>
              </a:cxn>
              <a:cxn ang="0">
                <a:pos x="connsiteX16441" y="connsiteY16441"/>
              </a:cxn>
              <a:cxn ang="0">
                <a:pos x="connsiteX16442" y="connsiteY16442"/>
              </a:cxn>
              <a:cxn ang="0">
                <a:pos x="connsiteX16443" y="connsiteY16443"/>
              </a:cxn>
              <a:cxn ang="0">
                <a:pos x="connsiteX16444" y="connsiteY16444"/>
              </a:cxn>
              <a:cxn ang="0">
                <a:pos x="connsiteX16445" y="connsiteY16445"/>
              </a:cxn>
              <a:cxn ang="0">
                <a:pos x="connsiteX16446" y="connsiteY16446"/>
              </a:cxn>
              <a:cxn ang="0">
                <a:pos x="connsiteX16447" y="connsiteY16447"/>
              </a:cxn>
              <a:cxn ang="0">
                <a:pos x="connsiteX16448" y="connsiteY16448"/>
              </a:cxn>
              <a:cxn ang="0">
                <a:pos x="connsiteX16449" y="connsiteY16449"/>
              </a:cxn>
              <a:cxn ang="0">
                <a:pos x="connsiteX16450" y="connsiteY16450"/>
              </a:cxn>
              <a:cxn ang="0">
                <a:pos x="connsiteX16451" y="connsiteY16451"/>
              </a:cxn>
              <a:cxn ang="0">
                <a:pos x="connsiteX16452" y="connsiteY16452"/>
              </a:cxn>
              <a:cxn ang="0">
                <a:pos x="connsiteX16453" y="connsiteY16453"/>
              </a:cxn>
              <a:cxn ang="0">
                <a:pos x="connsiteX16454" y="connsiteY16454"/>
              </a:cxn>
              <a:cxn ang="0">
                <a:pos x="connsiteX16455" y="connsiteY16455"/>
              </a:cxn>
              <a:cxn ang="0">
                <a:pos x="connsiteX16456" y="connsiteY16456"/>
              </a:cxn>
              <a:cxn ang="0">
                <a:pos x="connsiteX16457" y="connsiteY16457"/>
              </a:cxn>
              <a:cxn ang="0">
                <a:pos x="connsiteX16458" y="connsiteY16458"/>
              </a:cxn>
              <a:cxn ang="0">
                <a:pos x="connsiteX16459" y="connsiteY16459"/>
              </a:cxn>
              <a:cxn ang="0">
                <a:pos x="connsiteX16460" y="connsiteY16460"/>
              </a:cxn>
              <a:cxn ang="0">
                <a:pos x="connsiteX16461" y="connsiteY16461"/>
              </a:cxn>
              <a:cxn ang="0">
                <a:pos x="connsiteX16462" y="connsiteY16462"/>
              </a:cxn>
              <a:cxn ang="0">
                <a:pos x="connsiteX16463" y="connsiteY16463"/>
              </a:cxn>
              <a:cxn ang="0">
                <a:pos x="connsiteX16464" y="connsiteY16464"/>
              </a:cxn>
              <a:cxn ang="0">
                <a:pos x="connsiteX16465" y="connsiteY16465"/>
              </a:cxn>
              <a:cxn ang="0">
                <a:pos x="connsiteX16466" y="connsiteY16466"/>
              </a:cxn>
              <a:cxn ang="0">
                <a:pos x="connsiteX16467" y="connsiteY16467"/>
              </a:cxn>
              <a:cxn ang="0">
                <a:pos x="connsiteX16468" y="connsiteY16468"/>
              </a:cxn>
              <a:cxn ang="0">
                <a:pos x="connsiteX16469" y="connsiteY16469"/>
              </a:cxn>
              <a:cxn ang="0">
                <a:pos x="connsiteX16470" y="connsiteY16470"/>
              </a:cxn>
              <a:cxn ang="0">
                <a:pos x="connsiteX16471" y="connsiteY16471"/>
              </a:cxn>
              <a:cxn ang="0">
                <a:pos x="connsiteX16472" y="connsiteY16472"/>
              </a:cxn>
              <a:cxn ang="0">
                <a:pos x="connsiteX16473" y="connsiteY16473"/>
              </a:cxn>
              <a:cxn ang="0">
                <a:pos x="connsiteX16474" y="connsiteY16474"/>
              </a:cxn>
              <a:cxn ang="0">
                <a:pos x="connsiteX16475" y="connsiteY16475"/>
              </a:cxn>
              <a:cxn ang="0">
                <a:pos x="connsiteX16476" y="connsiteY16476"/>
              </a:cxn>
              <a:cxn ang="0">
                <a:pos x="connsiteX16477" y="connsiteY16477"/>
              </a:cxn>
              <a:cxn ang="0">
                <a:pos x="connsiteX16478" y="connsiteY16478"/>
              </a:cxn>
              <a:cxn ang="0">
                <a:pos x="connsiteX16479" y="connsiteY16479"/>
              </a:cxn>
              <a:cxn ang="0">
                <a:pos x="connsiteX16480" y="connsiteY16480"/>
              </a:cxn>
              <a:cxn ang="0">
                <a:pos x="connsiteX16481" y="connsiteY16481"/>
              </a:cxn>
              <a:cxn ang="0">
                <a:pos x="connsiteX16482" y="connsiteY16482"/>
              </a:cxn>
              <a:cxn ang="0">
                <a:pos x="connsiteX16483" y="connsiteY16483"/>
              </a:cxn>
              <a:cxn ang="0">
                <a:pos x="connsiteX16484" y="connsiteY16484"/>
              </a:cxn>
              <a:cxn ang="0">
                <a:pos x="connsiteX16485" y="connsiteY16485"/>
              </a:cxn>
              <a:cxn ang="0">
                <a:pos x="connsiteX16486" y="connsiteY16486"/>
              </a:cxn>
              <a:cxn ang="0">
                <a:pos x="connsiteX16487" y="connsiteY16487"/>
              </a:cxn>
              <a:cxn ang="0">
                <a:pos x="connsiteX16488" y="connsiteY16488"/>
              </a:cxn>
              <a:cxn ang="0">
                <a:pos x="connsiteX16489" y="connsiteY16489"/>
              </a:cxn>
              <a:cxn ang="0">
                <a:pos x="connsiteX16490" y="connsiteY16490"/>
              </a:cxn>
              <a:cxn ang="0">
                <a:pos x="connsiteX16491" y="connsiteY16491"/>
              </a:cxn>
              <a:cxn ang="0">
                <a:pos x="connsiteX16492" y="connsiteY16492"/>
              </a:cxn>
              <a:cxn ang="0">
                <a:pos x="connsiteX16493" y="connsiteY16493"/>
              </a:cxn>
              <a:cxn ang="0">
                <a:pos x="connsiteX16494" y="connsiteY16494"/>
              </a:cxn>
              <a:cxn ang="0">
                <a:pos x="connsiteX16495" y="connsiteY16495"/>
              </a:cxn>
              <a:cxn ang="0">
                <a:pos x="connsiteX16496" y="connsiteY16496"/>
              </a:cxn>
              <a:cxn ang="0">
                <a:pos x="connsiteX16497" y="connsiteY16497"/>
              </a:cxn>
              <a:cxn ang="0">
                <a:pos x="connsiteX16498" y="connsiteY16498"/>
              </a:cxn>
              <a:cxn ang="0">
                <a:pos x="connsiteX16499" y="connsiteY16499"/>
              </a:cxn>
              <a:cxn ang="0">
                <a:pos x="connsiteX16500" y="connsiteY16500"/>
              </a:cxn>
              <a:cxn ang="0">
                <a:pos x="connsiteX16501" y="connsiteY16501"/>
              </a:cxn>
              <a:cxn ang="0">
                <a:pos x="connsiteX16502" y="connsiteY16502"/>
              </a:cxn>
              <a:cxn ang="0">
                <a:pos x="connsiteX16503" y="connsiteY16503"/>
              </a:cxn>
              <a:cxn ang="0">
                <a:pos x="connsiteX16504" y="connsiteY16504"/>
              </a:cxn>
              <a:cxn ang="0">
                <a:pos x="connsiteX16505" y="connsiteY16505"/>
              </a:cxn>
              <a:cxn ang="0">
                <a:pos x="connsiteX16506" y="connsiteY16506"/>
              </a:cxn>
              <a:cxn ang="0">
                <a:pos x="connsiteX16507" y="connsiteY16507"/>
              </a:cxn>
              <a:cxn ang="0">
                <a:pos x="connsiteX16508" y="connsiteY16508"/>
              </a:cxn>
              <a:cxn ang="0">
                <a:pos x="connsiteX16509" y="connsiteY16509"/>
              </a:cxn>
              <a:cxn ang="0">
                <a:pos x="connsiteX16510" y="connsiteY16510"/>
              </a:cxn>
              <a:cxn ang="0">
                <a:pos x="connsiteX16511" y="connsiteY16511"/>
              </a:cxn>
              <a:cxn ang="0">
                <a:pos x="connsiteX16512" y="connsiteY16512"/>
              </a:cxn>
              <a:cxn ang="0">
                <a:pos x="connsiteX16513" y="connsiteY16513"/>
              </a:cxn>
              <a:cxn ang="0">
                <a:pos x="connsiteX16514" y="connsiteY16514"/>
              </a:cxn>
              <a:cxn ang="0">
                <a:pos x="connsiteX16515" y="connsiteY16515"/>
              </a:cxn>
              <a:cxn ang="0">
                <a:pos x="connsiteX16516" y="connsiteY16516"/>
              </a:cxn>
              <a:cxn ang="0">
                <a:pos x="connsiteX16517" y="connsiteY16517"/>
              </a:cxn>
              <a:cxn ang="0">
                <a:pos x="connsiteX16518" y="connsiteY16518"/>
              </a:cxn>
              <a:cxn ang="0">
                <a:pos x="connsiteX16519" y="connsiteY16519"/>
              </a:cxn>
              <a:cxn ang="0">
                <a:pos x="connsiteX16520" y="connsiteY16520"/>
              </a:cxn>
              <a:cxn ang="0">
                <a:pos x="connsiteX16521" y="connsiteY16521"/>
              </a:cxn>
              <a:cxn ang="0">
                <a:pos x="connsiteX16522" y="connsiteY16522"/>
              </a:cxn>
              <a:cxn ang="0">
                <a:pos x="connsiteX16523" y="connsiteY16523"/>
              </a:cxn>
              <a:cxn ang="0">
                <a:pos x="connsiteX16524" y="connsiteY16524"/>
              </a:cxn>
              <a:cxn ang="0">
                <a:pos x="connsiteX16525" y="connsiteY16525"/>
              </a:cxn>
              <a:cxn ang="0">
                <a:pos x="connsiteX16526" y="connsiteY16526"/>
              </a:cxn>
              <a:cxn ang="0">
                <a:pos x="connsiteX16527" y="connsiteY16527"/>
              </a:cxn>
              <a:cxn ang="0">
                <a:pos x="connsiteX16528" y="connsiteY16528"/>
              </a:cxn>
              <a:cxn ang="0">
                <a:pos x="connsiteX16529" y="connsiteY16529"/>
              </a:cxn>
              <a:cxn ang="0">
                <a:pos x="connsiteX16530" y="connsiteY16530"/>
              </a:cxn>
              <a:cxn ang="0">
                <a:pos x="connsiteX16531" y="connsiteY16531"/>
              </a:cxn>
              <a:cxn ang="0">
                <a:pos x="connsiteX16532" y="connsiteY16532"/>
              </a:cxn>
              <a:cxn ang="0">
                <a:pos x="connsiteX16533" y="connsiteY16533"/>
              </a:cxn>
              <a:cxn ang="0">
                <a:pos x="connsiteX16534" y="connsiteY16534"/>
              </a:cxn>
              <a:cxn ang="0">
                <a:pos x="connsiteX16535" y="connsiteY16535"/>
              </a:cxn>
              <a:cxn ang="0">
                <a:pos x="connsiteX16536" y="connsiteY16536"/>
              </a:cxn>
              <a:cxn ang="0">
                <a:pos x="connsiteX16537" y="connsiteY16537"/>
              </a:cxn>
              <a:cxn ang="0">
                <a:pos x="connsiteX16538" y="connsiteY16538"/>
              </a:cxn>
              <a:cxn ang="0">
                <a:pos x="connsiteX16539" y="connsiteY16539"/>
              </a:cxn>
              <a:cxn ang="0">
                <a:pos x="connsiteX16540" y="connsiteY16540"/>
              </a:cxn>
              <a:cxn ang="0">
                <a:pos x="connsiteX16541" y="connsiteY16541"/>
              </a:cxn>
              <a:cxn ang="0">
                <a:pos x="connsiteX16542" y="connsiteY16542"/>
              </a:cxn>
              <a:cxn ang="0">
                <a:pos x="connsiteX16543" y="connsiteY16543"/>
              </a:cxn>
              <a:cxn ang="0">
                <a:pos x="connsiteX16544" y="connsiteY16544"/>
              </a:cxn>
              <a:cxn ang="0">
                <a:pos x="connsiteX16545" y="connsiteY16545"/>
              </a:cxn>
              <a:cxn ang="0">
                <a:pos x="connsiteX16546" y="connsiteY16546"/>
              </a:cxn>
              <a:cxn ang="0">
                <a:pos x="connsiteX16547" y="connsiteY16547"/>
              </a:cxn>
              <a:cxn ang="0">
                <a:pos x="connsiteX16548" y="connsiteY16548"/>
              </a:cxn>
              <a:cxn ang="0">
                <a:pos x="connsiteX16549" y="connsiteY16549"/>
              </a:cxn>
              <a:cxn ang="0">
                <a:pos x="connsiteX16550" y="connsiteY16550"/>
              </a:cxn>
              <a:cxn ang="0">
                <a:pos x="connsiteX16551" y="connsiteY16551"/>
              </a:cxn>
              <a:cxn ang="0">
                <a:pos x="connsiteX16552" y="connsiteY16552"/>
              </a:cxn>
              <a:cxn ang="0">
                <a:pos x="connsiteX16553" y="connsiteY16553"/>
              </a:cxn>
              <a:cxn ang="0">
                <a:pos x="connsiteX16554" y="connsiteY16554"/>
              </a:cxn>
              <a:cxn ang="0">
                <a:pos x="connsiteX16555" y="connsiteY16555"/>
              </a:cxn>
              <a:cxn ang="0">
                <a:pos x="connsiteX16556" y="connsiteY16556"/>
              </a:cxn>
              <a:cxn ang="0">
                <a:pos x="connsiteX16557" y="connsiteY16557"/>
              </a:cxn>
              <a:cxn ang="0">
                <a:pos x="connsiteX16558" y="connsiteY16558"/>
              </a:cxn>
              <a:cxn ang="0">
                <a:pos x="connsiteX16559" y="connsiteY16559"/>
              </a:cxn>
              <a:cxn ang="0">
                <a:pos x="connsiteX16560" y="connsiteY16560"/>
              </a:cxn>
              <a:cxn ang="0">
                <a:pos x="connsiteX16561" y="connsiteY16561"/>
              </a:cxn>
              <a:cxn ang="0">
                <a:pos x="connsiteX16562" y="connsiteY16562"/>
              </a:cxn>
              <a:cxn ang="0">
                <a:pos x="connsiteX16563" y="connsiteY16563"/>
              </a:cxn>
              <a:cxn ang="0">
                <a:pos x="connsiteX16564" y="connsiteY16564"/>
              </a:cxn>
              <a:cxn ang="0">
                <a:pos x="connsiteX16565" y="connsiteY16565"/>
              </a:cxn>
              <a:cxn ang="0">
                <a:pos x="connsiteX16566" y="connsiteY16566"/>
              </a:cxn>
              <a:cxn ang="0">
                <a:pos x="connsiteX16567" y="connsiteY16567"/>
              </a:cxn>
              <a:cxn ang="0">
                <a:pos x="connsiteX16568" y="connsiteY16568"/>
              </a:cxn>
              <a:cxn ang="0">
                <a:pos x="connsiteX16569" y="connsiteY16569"/>
              </a:cxn>
              <a:cxn ang="0">
                <a:pos x="connsiteX16570" y="connsiteY16570"/>
              </a:cxn>
              <a:cxn ang="0">
                <a:pos x="connsiteX16571" y="connsiteY16571"/>
              </a:cxn>
              <a:cxn ang="0">
                <a:pos x="connsiteX16572" y="connsiteY16572"/>
              </a:cxn>
              <a:cxn ang="0">
                <a:pos x="connsiteX16573" y="connsiteY16573"/>
              </a:cxn>
              <a:cxn ang="0">
                <a:pos x="connsiteX16574" y="connsiteY16574"/>
              </a:cxn>
              <a:cxn ang="0">
                <a:pos x="connsiteX16575" y="connsiteY16575"/>
              </a:cxn>
              <a:cxn ang="0">
                <a:pos x="connsiteX16576" y="connsiteY16576"/>
              </a:cxn>
              <a:cxn ang="0">
                <a:pos x="connsiteX16577" y="connsiteY16577"/>
              </a:cxn>
              <a:cxn ang="0">
                <a:pos x="connsiteX16578" y="connsiteY16578"/>
              </a:cxn>
              <a:cxn ang="0">
                <a:pos x="connsiteX16579" y="connsiteY16579"/>
              </a:cxn>
              <a:cxn ang="0">
                <a:pos x="connsiteX16580" y="connsiteY16580"/>
              </a:cxn>
              <a:cxn ang="0">
                <a:pos x="connsiteX16581" y="connsiteY16581"/>
              </a:cxn>
              <a:cxn ang="0">
                <a:pos x="connsiteX16582" y="connsiteY16582"/>
              </a:cxn>
              <a:cxn ang="0">
                <a:pos x="connsiteX16583" y="connsiteY16583"/>
              </a:cxn>
              <a:cxn ang="0">
                <a:pos x="connsiteX16584" y="connsiteY16584"/>
              </a:cxn>
              <a:cxn ang="0">
                <a:pos x="connsiteX16585" y="connsiteY16585"/>
              </a:cxn>
              <a:cxn ang="0">
                <a:pos x="connsiteX16586" y="connsiteY16586"/>
              </a:cxn>
              <a:cxn ang="0">
                <a:pos x="connsiteX16587" y="connsiteY16587"/>
              </a:cxn>
              <a:cxn ang="0">
                <a:pos x="connsiteX16588" y="connsiteY16588"/>
              </a:cxn>
              <a:cxn ang="0">
                <a:pos x="connsiteX16589" y="connsiteY16589"/>
              </a:cxn>
              <a:cxn ang="0">
                <a:pos x="connsiteX16590" y="connsiteY16590"/>
              </a:cxn>
              <a:cxn ang="0">
                <a:pos x="connsiteX16591" y="connsiteY16591"/>
              </a:cxn>
              <a:cxn ang="0">
                <a:pos x="connsiteX16592" y="connsiteY16592"/>
              </a:cxn>
              <a:cxn ang="0">
                <a:pos x="connsiteX16593" y="connsiteY16593"/>
              </a:cxn>
              <a:cxn ang="0">
                <a:pos x="connsiteX16594" y="connsiteY16594"/>
              </a:cxn>
              <a:cxn ang="0">
                <a:pos x="connsiteX16595" y="connsiteY16595"/>
              </a:cxn>
              <a:cxn ang="0">
                <a:pos x="connsiteX16596" y="connsiteY16596"/>
              </a:cxn>
              <a:cxn ang="0">
                <a:pos x="connsiteX16597" y="connsiteY16597"/>
              </a:cxn>
              <a:cxn ang="0">
                <a:pos x="connsiteX16598" y="connsiteY16598"/>
              </a:cxn>
              <a:cxn ang="0">
                <a:pos x="connsiteX16599" y="connsiteY16599"/>
              </a:cxn>
              <a:cxn ang="0">
                <a:pos x="connsiteX16600" y="connsiteY16600"/>
              </a:cxn>
              <a:cxn ang="0">
                <a:pos x="connsiteX16601" y="connsiteY16601"/>
              </a:cxn>
              <a:cxn ang="0">
                <a:pos x="connsiteX16602" y="connsiteY16602"/>
              </a:cxn>
              <a:cxn ang="0">
                <a:pos x="connsiteX16603" y="connsiteY16603"/>
              </a:cxn>
              <a:cxn ang="0">
                <a:pos x="connsiteX16604" y="connsiteY16604"/>
              </a:cxn>
              <a:cxn ang="0">
                <a:pos x="connsiteX16605" y="connsiteY16605"/>
              </a:cxn>
              <a:cxn ang="0">
                <a:pos x="connsiteX16606" y="connsiteY16606"/>
              </a:cxn>
              <a:cxn ang="0">
                <a:pos x="connsiteX16607" y="connsiteY16607"/>
              </a:cxn>
              <a:cxn ang="0">
                <a:pos x="connsiteX16608" y="connsiteY16608"/>
              </a:cxn>
              <a:cxn ang="0">
                <a:pos x="connsiteX16609" y="connsiteY16609"/>
              </a:cxn>
              <a:cxn ang="0">
                <a:pos x="connsiteX16610" y="connsiteY16610"/>
              </a:cxn>
              <a:cxn ang="0">
                <a:pos x="connsiteX16611" y="connsiteY16611"/>
              </a:cxn>
              <a:cxn ang="0">
                <a:pos x="connsiteX16612" y="connsiteY16612"/>
              </a:cxn>
              <a:cxn ang="0">
                <a:pos x="connsiteX16613" y="connsiteY16613"/>
              </a:cxn>
              <a:cxn ang="0">
                <a:pos x="connsiteX16614" y="connsiteY16614"/>
              </a:cxn>
              <a:cxn ang="0">
                <a:pos x="connsiteX16615" y="connsiteY16615"/>
              </a:cxn>
              <a:cxn ang="0">
                <a:pos x="connsiteX16616" y="connsiteY16616"/>
              </a:cxn>
              <a:cxn ang="0">
                <a:pos x="connsiteX16617" y="connsiteY16617"/>
              </a:cxn>
              <a:cxn ang="0">
                <a:pos x="connsiteX16618" y="connsiteY16618"/>
              </a:cxn>
              <a:cxn ang="0">
                <a:pos x="connsiteX16619" y="connsiteY16619"/>
              </a:cxn>
              <a:cxn ang="0">
                <a:pos x="connsiteX16620" y="connsiteY16620"/>
              </a:cxn>
              <a:cxn ang="0">
                <a:pos x="connsiteX16621" y="connsiteY16621"/>
              </a:cxn>
              <a:cxn ang="0">
                <a:pos x="connsiteX16622" y="connsiteY16622"/>
              </a:cxn>
              <a:cxn ang="0">
                <a:pos x="connsiteX16623" y="connsiteY16623"/>
              </a:cxn>
              <a:cxn ang="0">
                <a:pos x="connsiteX16624" y="connsiteY16624"/>
              </a:cxn>
              <a:cxn ang="0">
                <a:pos x="connsiteX16625" y="connsiteY16625"/>
              </a:cxn>
              <a:cxn ang="0">
                <a:pos x="connsiteX16626" y="connsiteY16626"/>
              </a:cxn>
              <a:cxn ang="0">
                <a:pos x="connsiteX16627" y="connsiteY16627"/>
              </a:cxn>
              <a:cxn ang="0">
                <a:pos x="connsiteX16628" y="connsiteY16628"/>
              </a:cxn>
              <a:cxn ang="0">
                <a:pos x="connsiteX16629" y="connsiteY16629"/>
              </a:cxn>
              <a:cxn ang="0">
                <a:pos x="connsiteX16630" y="connsiteY16630"/>
              </a:cxn>
              <a:cxn ang="0">
                <a:pos x="connsiteX16631" y="connsiteY16631"/>
              </a:cxn>
              <a:cxn ang="0">
                <a:pos x="connsiteX16632" y="connsiteY16632"/>
              </a:cxn>
              <a:cxn ang="0">
                <a:pos x="connsiteX16633" y="connsiteY16633"/>
              </a:cxn>
              <a:cxn ang="0">
                <a:pos x="connsiteX16634" y="connsiteY16634"/>
              </a:cxn>
              <a:cxn ang="0">
                <a:pos x="connsiteX16635" y="connsiteY16635"/>
              </a:cxn>
              <a:cxn ang="0">
                <a:pos x="connsiteX16636" y="connsiteY16636"/>
              </a:cxn>
              <a:cxn ang="0">
                <a:pos x="connsiteX16637" y="connsiteY16637"/>
              </a:cxn>
              <a:cxn ang="0">
                <a:pos x="connsiteX16638" y="connsiteY16638"/>
              </a:cxn>
              <a:cxn ang="0">
                <a:pos x="connsiteX16639" y="connsiteY16639"/>
              </a:cxn>
              <a:cxn ang="0">
                <a:pos x="connsiteX16640" y="connsiteY16640"/>
              </a:cxn>
              <a:cxn ang="0">
                <a:pos x="connsiteX16641" y="connsiteY16641"/>
              </a:cxn>
              <a:cxn ang="0">
                <a:pos x="connsiteX16642" y="connsiteY16642"/>
              </a:cxn>
              <a:cxn ang="0">
                <a:pos x="connsiteX16643" y="connsiteY16643"/>
              </a:cxn>
              <a:cxn ang="0">
                <a:pos x="connsiteX16644" y="connsiteY16644"/>
              </a:cxn>
              <a:cxn ang="0">
                <a:pos x="connsiteX16645" y="connsiteY16645"/>
              </a:cxn>
              <a:cxn ang="0">
                <a:pos x="connsiteX16646" y="connsiteY16646"/>
              </a:cxn>
              <a:cxn ang="0">
                <a:pos x="connsiteX16647" y="connsiteY16647"/>
              </a:cxn>
              <a:cxn ang="0">
                <a:pos x="connsiteX16648" y="connsiteY16648"/>
              </a:cxn>
              <a:cxn ang="0">
                <a:pos x="connsiteX16649" y="connsiteY16649"/>
              </a:cxn>
              <a:cxn ang="0">
                <a:pos x="connsiteX16650" y="connsiteY16650"/>
              </a:cxn>
              <a:cxn ang="0">
                <a:pos x="connsiteX16651" y="connsiteY16651"/>
              </a:cxn>
              <a:cxn ang="0">
                <a:pos x="connsiteX16652" y="connsiteY16652"/>
              </a:cxn>
              <a:cxn ang="0">
                <a:pos x="connsiteX16653" y="connsiteY16653"/>
              </a:cxn>
              <a:cxn ang="0">
                <a:pos x="connsiteX16654" y="connsiteY16654"/>
              </a:cxn>
              <a:cxn ang="0">
                <a:pos x="connsiteX16655" y="connsiteY16655"/>
              </a:cxn>
              <a:cxn ang="0">
                <a:pos x="connsiteX16656" y="connsiteY16656"/>
              </a:cxn>
              <a:cxn ang="0">
                <a:pos x="connsiteX16657" y="connsiteY16657"/>
              </a:cxn>
              <a:cxn ang="0">
                <a:pos x="connsiteX16658" y="connsiteY16658"/>
              </a:cxn>
              <a:cxn ang="0">
                <a:pos x="connsiteX16659" y="connsiteY16659"/>
              </a:cxn>
              <a:cxn ang="0">
                <a:pos x="connsiteX16660" y="connsiteY16660"/>
              </a:cxn>
              <a:cxn ang="0">
                <a:pos x="connsiteX16661" y="connsiteY16661"/>
              </a:cxn>
              <a:cxn ang="0">
                <a:pos x="connsiteX16662" y="connsiteY16662"/>
              </a:cxn>
              <a:cxn ang="0">
                <a:pos x="connsiteX16663" y="connsiteY16663"/>
              </a:cxn>
              <a:cxn ang="0">
                <a:pos x="connsiteX16664" y="connsiteY16664"/>
              </a:cxn>
              <a:cxn ang="0">
                <a:pos x="connsiteX16665" y="connsiteY16665"/>
              </a:cxn>
              <a:cxn ang="0">
                <a:pos x="connsiteX16666" y="connsiteY16666"/>
              </a:cxn>
              <a:cxn ang="0">
                <a:pos x="connsiteX16667" y="connsiteY16667"/>
              </a:cxn>
              <a:cxn ang="0">
                <a:pos x="connsiteX16668" y="connsiteY16668"/>
              </a:cxn>
              <a:cxn ang="0">
                <a:pos x="connsiteX16669" y="connsiteY16669"/>
              </a:cxn>
              <a:cxn ang="0">
                <a:pos x="connsiteX16670" y="connsiteY16670"/>
              </a:cxn>
              <a:cxn ang="0">
                <a:pos x="connsiteX16671" y="connsiteY16671"/>
              </a:cxn>
              <a:cxn ang="0">
                <a:pos x="connsiteX16672" y="connsiteY16672"/>
              </a:cxn>
              <a:cxn ang="0">
                <a:pos x="connsiteX16673" y="connsiteY16673"/>
              </a:cxn>
              <a:cxn ang="0">
                <a:pos x="connsiteX16674" y="connsiteY16674"/>
              </a:cxn>
              <a:cxn ang="0">
                <a:pos x="connsiteX16675" y="connsiteY16675"/>
              </a:cxn>
              <a:cxn ang="0">
                <a:pos x="connsiteX16676" y="connsiteY16676"/>
              </a:cxn>
              <a:cxn ang="0">
                <a:pos x="connsiteX16677" y="connsiteY16677"/>
              </a:cxn>
              <a:cxn ang="0">
                <a:pos x="connsiteX16678" y="connsiteY16678"/>
              </a:cxn>
              <a:cxn ang="0">
                <a:pos x="connsiteX16679" y="connsiteY16679"/>
              </a:cxn>
              <a:cxn ang="0">
                <a:pos x="connsiteX16680" y="connsiteY16680"/>
              </a:cxn>
              <a:cxn ang="0">
                <a:pos x="connsiteX16681" y="connsiteY16681"/>
              </a:cxn>
              <a:cxn ang="0">
                <a:pos x="connsiteX16682" y="connsiteY16682"/>
              </a:cxn>
              <a:cxn ang="0">
                <a:pos x="connsiteX16683" y="connsiteY16683"/>
              </a:cxn>
              <a:cxn ang="0">
                <a:pos x="connsiteX16684" y="connsiteY16684"/>
              </a:cxn>
              <a:cxn ang="0">
                <a:pos x="connsiteX16685" y="connsiteY16685"/>
              </a:cxn>
              <a:cxn ang="0">
                <a:pos x="connsiteX16686" y="connsiteY16686"/>
              </a:cxn>
              <a:cxn ang="0">
                <a:pos x="connsiteX16687" y="connsiteY16687"/>
              </a:cxn>
              <a:cxn ang="0">
                <a:pos x="connsiteX16688" y="connsiteY16688"/>
              </a:cxn>
              <a:cxn ang="0">
                <a:pos x="connsiteX16689" y="connsiteY16689"/>
              </a:cxn>
              <a:cxn ang="0">
                <a:pos x="connsiteX16690" y="connsiteY16690"/>
              </a:cxn>
              <a:cxn ang="0">
                <a:pos x="connsiteX16691" y="connsiteY16691"/>
              </a:cxn>
              <a:cxn ang="0">
                <a:pos x="connsiteX16692" y="connsiteY16692"/>
              </a:cxn>
              <a:cxn ang="0">
                <a:pos x="connsiteX16693" y="connsiteY16693"/>
              </a:cxn>
              <a:cxn ang="0">
                <a:pos x="connsiteX16694" y="connsiteY16694"/>
              </a:cxn>
              <a:cxn ang="0">
                <a:pos x="connsiteX16695" y="connsiteY16695"/>
              </a:cxn>
              <a:cxn ang="0">
                <a:pos x="connsiteX16696" y="connsiteY16696"/>
              </a:cxn>
              <a:cxn ang="0">
                <a:pos x="connsiteX16697" y="connsiteY16697"/>
              </a:cxn>
              <a:cxn ang="0">
                <a:pos x="connsiteX16698" y="connsiteY16698"/>
              </a:cxn>
              <a:cxn ang="0">
                <a:pos x="connsiteX16699" y="connsiteY16699"/>
              </a:cxn>
              <a:cxn ang="0">
                <a:pos x="connsiteX16700" y="connsiteY16700"/>
              </a:cxn>
              <a:cxn ang="0">
                <a:pos x="connsiteX16701" y="connsiteY16701"/>
              </a:cxn>
              <a:cxn ang="0">
                <a:pos x="connsiteX16702" y="connsiteY16702"/>
              </a:cxn>
              <a:cxn ang="0">
                <a:pos x="connsiteX16703" y="connsiteY16703"/>
              </a:cxn>
              <a:cxn ang="0">
                <a:pos x="connsiteX16704" y="connsiteY16704"/>
              </a:cxn>
              <a:cxn ang="0">
                <a:pos x="connsiteX16705" y="connsiteY16705"/>
              </a:cxn>
              <a:cxn ang="0">
                <a:pos x="connsiteX16706" y="connsiteY16706"/>
              </a:cxn>
              <a:cxn ang="0">
                <a:pos x="connsiteX16707" y="connsiteY16707"/>
              </a:cxn>
              <a:cxn ang="0">
                <a:pos x="connsiteX16708" y="connsiteY16708"/>
              </a:cxn>
              <a:cxn ang="0">
                <a:pos x="connsiteX16709" y="connsiteY16709"/>
              </a:cxn>
              <a:cxn ang="0">
                <a:pos x="connsiteX16710" y="connsiteY16710"/>
              </a:cxn>
              <a:cxn ang="0">
                <a:pos x="connsiteX16711" y="connsiteY16711"/>
              </a:cxn>
              <a:cxn ang="0">
                <a:pos x="connsiteX16712" y="connsiteY16712"/>
              </a:cxn>
              <a:cxn ang="0">
                <a:pos x="connsiteX16713" y="connsiteY16713"/>
              </a:cxn>
              <a:cxn ang="0">
                <a:pos x="connsiteX16714" y="connsiteY16714"/>
              </a:cxn>
              <a:cxn ang="0">
                <a:pos x="connsiteX16715" y="connsiteY16715"/>
              </a:cxn>
              <a:cxn ang="0">
                <a:pos x="connsiteX16716" y="connsiteY16716"/>
              </a:cxn>
              <a:cxn ang="0">
                <a:pos x="connsiteX16717" y="connsiteY16717"/>
              </a:cxn>
              <a:cxn ang="0">
                <a:pos x="connsiteX16718" y="connsiteY16718"/>
              </a:cxn>
              <a:cxn ang="0">
                <a:pos x="connsiteX16719" y="connsiteY16719"/>
              </a:cxn>
              <a:cxn ang="0">
                <a:pos x="connsiteX16720" y="connsiteY16720"/>
              </a:cxn>
              <a:cxn ang="0">
                <a:pos x="connsiteX16721" y="connsiteY16721"/>
              </a:cxn>
              <a:cxn ang="0">
                <a:pos x="connsiteX16722" y="connsiteY16722"/>
              </a:cxn>
              <a:cxn ang="0">
                <a:pos x="connsiteX16723" y="connsiteY16723"/>
              </a:cxn>
              <a:cxn ang="0">
                <a:pos x="connsiteX16724" y="connsiteY16724"/>
              </a:cxn>
              <a:cxn ang="0">
                <a:pos x="connsiteX16725" y="connsiteY16725"/>
              </a:cxn>
              <a:cxn ang="0">
                <a:pos x="connsiteX16726" y="connsiteY16726"/>
              </a:cxn>
              <a:cxn ang="0">
                <a:pos x="connsiteX16727" y="connsiteY16727"/>
              </a:cxn>
              <a:cxn ang="0">
                <a:pos x="connsiteX16728" y="connsiteY16728"/>
              </a:cxn>
              <a:cxn ang="0">
                <a:pos x="connsiteX16729" y="connsiteY16729"/>
              </a:cxn>
              <a:cxn ang="0">
                <a:pos x="connsiteX16730" y="connsiteY16730"/>
              </a:cxn>
              <a:cxn ang="0">
                <a:pos x="connsiteX16731" y="connsiteY16731"/>
              </a:cxn>
              <a:cxn ang="0">
                <a:pos x="connsiteX16732" y="connsiteY16732"/>
              </a:cxn>
              <a:cxn ang="0">
                <a:pos x="connsiteX16733" y="connsiteY16733"/>
              </a:cxn>
              <a:cxn ang="0">
                <a:pos x="connsiteX16734" y="connsiteY16734"/>
              </a:cxn>
              <a:cxn ang="0">
                <a:pos x="connsiteX16735" y="connsiteY16735"/>
              </a:cxn>
              <a:cxn ang="0">
                <a:pos x="connsiteX16736" y="connsiteY16736"/>
              </a:cxn>
              <a:cxn ang="0">
                <a:pos x="connsiteX16737" y="connsiteY16737"/>
              </a:cxn>
              <a:cxn ang="0">
                <a:pos x="connsiteX16738" y="connsiteY16738"/>
              </a:cxn>
              <a:cxn ang="0">
                <a:pos x="connsiteX16739" y="connsiteY16739"/>
              </a:cxn>
              <a:cxn ang="0">
                <a:pos x="connsiteX16740" y="connsiteY16740"/>
              </a:cxn>
              <a:cxn ang="0">
                <a:pos x="connsiteX16741" y="connsiteY16741"/>
              </a:cxn>
              <a:cxn ang="0">
                <a:pos x="connsiteX16742" y="connsiteY16742"/>
              </a:cxn>
              <a:cxn ang="0">
                <a:pos x="connsiteX16743" y="connsiteY16743"/>
              </a:cxn>
              <a:cxn ang="0">
                <a:pos x="connsiteX16744" y="connsiteY16744"/>
              </a:cxn>
              <a:cxn ang="0">
                <a:pos x="connsiteX16745" y="connsiteY16745"/>
              </a:cxn>
              <a:cxn ang="0">
                <a:pos x="connsiteX16746" y="connsiteY16746"/>
              </a:cxn>
              <a:cxn ang="0">
                <a:pos x="connsiteX16747" y="connsiteY16747"/>
              </a:cxn>
              <a:cxn ang="0">
                <a:pos x="connsiteX16748" y="connsiteY16748"/>
              </a:cxn>
              <a:cxn ang="0">
                <a:pos x="connsiteX16749" y="connsiteY16749"/>
              </a:cxn>
              <a:cxn ang="0">
                <a:pos x="connsiteX16750" y="connsiteY16750"/>
              </a:cxn>
              <a:cxn ang="0">
                <a:pos x="connsiteX16751" y="connsiteY16751"/>
              </a:cxn>
              <a:cxn ang="0">
                <a:pos x="connsiteX16752" y="connsiteY16752"/>
              </a:cxn>
              <a:cxn ang="0">
                <a:pos x="connsiteX16753" y="connsiteY16753"/>
              </a:cxn>
              <a:cxn ang="0">
                <a:pos x="connsiteX16754" y="connsiteY16754"/>
              </a:cxn>
              <a:cxn ang="0">
                <a:pos x="connsiteX16755" y="connsiteY16755"/>
              </a:cxn>
              <a:cxn ang="0">
                <a:pos x="connsiteX16756" y="connsiteY16756"/>
              </a:cxn>
              <a:cxn ang="0">
                <a:pos x="connsiteX16757" y="connsiteY16757"/>
              </a:cxn>
              <a:cxn ang="0">
                <a:pos x="connsiteX16758" y="connsiteY16758"/>
              </a:cxn>
              <a:cxn ang="0">
                <a:pos x="connsiteX16759" y="connsiteY16759"/>
              </a:cxn>
              <a:cxn ang="0">
                <a:pos x="connsiteX16760" y="connsiteY16760"/>
              </a:cxn>
              <a:cxn ang="0">
                <a:pos x="connsiteX16761" y="connsiteY16761"/>
              </a:cxn>
              <a:cxn ang="0">
                <a:pos x="connsiteX16762" y="connsiteY16762"/>
              </a:cxn>
              <a:cxn ang="0">
                <a:pos x="connsiteX16763" y="connsiteY16763"/>
              </a:cxn>
              <a:cxn ang="0">
                <a:pos x="connsiteX16764" y="connsiteY16764"/>
              </a:cxn>
              <a:cxn ang="0">
                <a:pos x="connsiteX16765" y="connsiteY16765"/>
              </a:cxn>
              <a:cxn ang="0">
                <a:pos x="connsiteX16766" y="connsiteY16766"/>
              </a:cxn>
              <a:cxn ang="0">
                <a:pos x="connsiteX16767" y="connsiteY16767"/>
              </a:cxn>
              <a:cxn ang="0">
                <a:pos x="connsiteX16768" y="connsiteY16768"/>
              </a:cxn>
              <a:cxn ang="0">
                <a:pos x="connsiteX16769" y="connsiteY16769"/>
              </a:cxn>
              <a:cxn ang="0">
                <a:pos x="connsiteX16770" y="connsiteY16770"/>
              </a:cxn>
              <a:cxn ang="0">
                <a:pos x="connsiteX16771" y="connsiteY16771"/>
              </a:cxn>
              <a:cxn ang="0">
                <a:pos x="connsiteX16772" y="connsiteY16772"/>
              </a:cxn>
              <a:cxn ang="0">
                <a:pos x="connsiteX16773" y="connsiteY16773"/>
              </a:cxn>
              <a:cxn ang="0">
                <a:pos x="connsiteX16774" y="connsiteY16774"/>
              </a:cxn>
              <a:cxn ang="0">
                <a:pos x="connsiteX16775" y="connsiteY16775"/>
              </a:cxn>
              <a:cxn ang="0">
                <a:pos x="connsiteX16776" y="connsiteY16776"/>
              </a:cxn>
              <a:cxn ang="0">
                <a:pos x="connsiteX16777" y="connsiteY16777"/>
              </a:cxn>
              <a:cxn ang="0">
                <a:pos x="connsiteX16778" y="connsiteY16778"/>
              </a:cxn>
              <a:cxn ang="0">
                <a:pos x="connsiteX16779" y="connsiteY16779"/>
              </a:cxn>
              <a:cxn ang="0">
                <a:pos x="connsiteX16780" y="connsiteY16780"/>
              </a:cxn>
              <a:cxn ang="0">
                <a:pos x="connsiteX16781" y="connsiteY16781"/>
              </a:cxn>
              <a:cxn ang="0">
                <a:pos x="connsiteX16782" y="connsiteY16782"/>
              </a:cxn>
              <a:cxn ang="0">
                <a:pos x="connsiteX16783" y="connsiteY16783"/>
              </a:cxn>
              <a:cxn ang="0">
                <a:pos x="connsiteX16784" y="connsiteY16784"/>
              </a:cxn>
              <a:cxn ang="0">
                <a:pos x="connsiteX16785" y="connsiteY16785"/>
              </a:cxn>
              <a:cxn ang="0">
                <a:pos x="connsiteX16786" y="connsiteY16786"/>
              </a:cxn>
              <a:cxn ang="0">
                <a:pos x="connsiteX16787" y="connsiteY16787"/>
              </a:cxn>
              <a:cxn ang="0">
                <a:pos x="connsiteX16788" y="connsiteY16788"/>
              </a:cxn>
              <a:cxn ang="0">
                <a:pos x="connsiteX16789" y="connsiteY16789"/>
              </a:cxn>
              <a:cxn ang="0">
                <a:pos x="connsiteX16790" y="connsiteY16790"/>
              </a:cxn>
              <a:cxn ang="0">
                <a:pos x="connsiteX16791" y="connsiteY16791"/>
              </a:cxn>
              <a:cxn ang="0">
                <a:pos x="connsiteX16792" y="connsiteY16792"/>
              </a:cxn>
              <a:cxn ang="0">
                <a:pos x="connsiteX16793" y="connsiteY16793"/>
              </a:cxn>
              <a:cxn ang="0">
                <a:pos x="connsiteX16794" y="connsiteY16794"/>
              </a:cxn>
              <a:cxn ang="0">
                <a:pos x="connsiteX16795" y="connsiteY16795"/>
              </a:cxn>
              <a:cxn ang="0">
                <a:pos x="connsiteX16796" y="connsiteY16796"/>
              </a:cxn>
              <a:cxn ang="0">
                <a:pos x="connsiteX16797" y="connsiteY16797"/>
              </a:cxn>
              <a:cxn ang="0">
                <a:pos x="connsiteX16798" y="connsiteY16798"/>
              </a:cxn>
              <a:cxn ang="0">
                <a:pos x="connsiteX16799" y="connsiteY16799"/>
              </a:cxn>
              <a:cxn ang="0">
                <a:pos x="connsiteX16800" y="connsiteY16800"/>
              </a:cxn>
              <a:cxn ang="0">
                <a:pos x="connsiteX16801" y="connsiteY16801"/>
              </a:cxn>
              <a:cxn ang="0">
                <a:pos x="connsiteX16802" y="connsiteY16802"/>
              </a:cxn>
              <a:cxn ang="0">
                <a:pos x="connsiteX16803" y="connsiteY16803"/>
              </a:cxn>
              <a:cxn ang="0">
                <a:pos x="connsiteX16804" y="connsiteY16804"/>
              </a:cxn>
              <a:cxn ang="0">
                <a:pos x="connsiteX16805" y="connsiteY16805"/>
              </a:cxn>
              <a:cxn ang="0">
                <a:pos x="connsiteX16806" y="connsiteY16806"/>
              </a:cxn>
              <a:cxn ang="0">
                <a:pos x="connsiteX16807" y="connsiteY16807"/>
              </a:cxn>
              <a:cxn ang="0">
                <a:pos x="connsiteX16808" y="connsiteY16808"/>
              </a:cxn>
              <a:cxn ang="0">
                <a:pos x="connsiteX16809" y="connsiteY16809"/>
              </a:cxn>
              <a:cxn ang="0">
                <a:pos x="connsiteX16810" y="connsiteY16810"/>
              </a:cxn>
              <a:cxn ang="0">
                <a:pos x="connsiteX16811" y="connsiteY16811"/>
              </a:cxn>
              <a:cxn ang="0">
                <a:pos x="connsiteX16812" y="connsiteY16812"/>
              </a:cxn>
              <a:cxn ang="0">
                <a:pos x="connsiteX16813" y="connsiteY16813"/>
              </a:cxn>
              <a:cxn ang="0">
                <a:pos x="connsiteX16814" y="connsiteY16814"/>
              </a:cxn>
              <a:cxn ang="0">
                <a:pos x="connsiteX16815" y="connsiteY16815"/>
              </a:cxn>
              <a:cxn ang="0">
                <a:pos x="connsiteX16816" y="connsiteY16816"/>
              </a:cxn>
              <a:cxn ang="0">
                <a:pos x="connsiteX16817" y="connsiteY16817"/>
              </a:cxn>
              <a:cxn ang="0">
                <a:pos x="connsiteX16818" y="connsiteY16818"/>
              </a:cxn>
              <a:cxn ang="0">
                <a:pos x="connsiteX16819" y="connsiteY16819"/>
              </a:cxn>
              <a:cxn ang="0">
                <a:pos x="connsiteX16820" y="connsiteY16820"/>
              </a:cxn>
              <a:cxn ang="0">
                <a:pos x="connsiteX16821" y="connsiteY16821"/>
              </a:cxn>
              <a:cxn ang="0">
                <a:pos x="connsiteX16822" y="connsiteY16822"/>
              </a:cxn>
              <a:cxn ang="0">
                <a:pos x="connsiteX16823" y="connsiteY16823"/>
              </a:cxn>
              <a:cxn ang="0">
                <a:pos x="connsiteX16824" y="connsiteY16824"/>
              </a:cxn>
              <a:cxn ang="0">
                <a:pos x="connsiteX16825" y="connsiteY16825"/>
              </a:cxn>
              <a:cxn ang="0">
                <a:pos x="connsiteX16826" y="connsiteY16826"/>
              </a:cxn>
              <a:cxn ang="0">
                <a:pos x="connsiteX16827" y="connsiteY16827"/>
              </a:cxn>
              <a:cxn ang="0">
                <a:pos x="connsiteX16828" y="connsiteY16828"/>
              </a:cxn>
              <a:cxn ang="0">
                <a:pos x="connsiteX16829" y="connsiteY16829"/>
              </a:cxn>
              <a:cxn ang="0">
                <a:pos x="connsiteX16830" y="connsiteY16830"/>
              </a:cxn>
              <a:cxn ang="0">
                <a:pos x="connsiteX16831" y="connsiteY16831"/>
              </a:cxn>
              <a:cxn ang="0">
                <a:pos x="connsiteX16832" y="connsiteY16832"/>
              </a:cxn>
              <a:cxn ang="0">
                <a:pos x="connsiteX16833" y="connsiteY16833"/>
              </a:cxn>
              <a:cxn ang="0">
                <a:pos x="connsiteX16834" y="connsiteY16834"/>
              </a:cxn>
              <a:cxn ang="0">
                <a:pos x="connsiteX16835" y="connsiteY16835"/>
              </a:cxn>
              <a:cxn ang="0">
                <a:pos x="connsiteX16836" y="connsiteY16836"/>
              </a:cxn>
              <a:cxn ang="0">
                <a:pos x="connsiteX16837" y="connsiteY16837"/>
              </a:cxn>
              <a:cxn ang="0">
                <a:pos x="connsiteX16838" y="connsiteY16838"/>
              </a:cxn>
              <a:cxn ang="0">
                <a:pos x="connsiteX16839" y="connsiteY16839"/>
              </a:cxn>
              <a:cxn ang="0">
                <a:pos x="connsiteX16840" y="connsiteY16840"/>
              </a:cxn>
              <a:cxn ang="0">
                <a:pos x="connsiteX16841" y="connsiteY16841"/>
              </a:cxn>
              <a:cxn ang="0">
                <a:pos x="connsiteX16842" y="connsiteY16842"/>
              </a:cxn>
              <a:cxn ang="0">
                <a:pos x="connsiteX16843" y="connsiteY16843"/>
              </a:cxn>
              <a:cxn ang="0">
                <a:pos x="connsiteX16844" y="connsiteY16844"/>
              </a:cxn>
              <a:cxn ang="0">
                <a:pos x="connsiteX16845" y="connsiteY16845"/>
              </a:cxn>
              <a:cxn ang="0">
                <a:pos x="connsiteX16846" y="connsiteY16846"/>
              </a:cxn>
              <a:cxn ang="0">
                <a:pos x="connsiteX16847" y="connsiteY16847"/>
              </a:cxn>
              <a:cxn ang="0">
                <a:pos x="connsiteX16848" y="connsiteY16848"/>
              </a:cxn>
              <a:cxn ang="0">
                <a:pos x="connsiteX16849" y="connsiteY16849"/>
              </a:cxn>
              <a:cxn ang="0">
                <a:pos x="connsiteX16850" y="connsiteY16850"/>
              </a:cxn>
              <a:cxn ang="0">
                <a:pos x="connsiteX16851" y="connsiteY16851"/>
              </a:cxn>
              <a:cxn ang="0">
                <a:pos x="connsiteX16852" y="connsiteY16852"/>
              </a:cxn>
              <a:cxn ang="0">
                <a:pos x="connsiteX16853" y="connsiteY16853"/>
              </a:cxn>
              <a:cxn ang="0">
                <a:pos x="connsiteX16854" y="connsiteY16854"/>
              </a:cxn>
              <a:cxn ang="0">
                <a:pos x="connsiteX16855" y="connsiteY16855"/>
              </a:cxn>
              <a:cxn ang="0">
                <a:pos x="connsiteX16856" y="connsiteY16856"/>
              </a:cxn>
              <a:cxn ang="0">
                <a:pos x="connsiteX16857" y="connsiteY16857"/>
              </a:cxn>
              <a:cxn ang="0">
                <a:pos x="connsiteX16858" y="connsiteY16858"/>
              </a:cxn>
              <a:cxn ang="0">
                <a:pos x="connsiteX16859" y="connsiteY16859"/>
              </a:cxn>
              <a:cxn ang="0">
                <a:pos x="connsiteX16860" y="connsiteY16860"/>
              </a:cxn>
              <a:cxn ang="0">
                <a:pos x="connsiteX16861" y="connsiteY16861"/>
              </a:cxn>
              <a:cxn ang="0">
                <a:pos x="connsiteX16862" y="connsiteY16862"/>
              </a:cxn>
              <a:cxn ang="0">
                <a:pos x="connsiteX16863" y="connsiteY16863"/>
              </a:cxn>
              <a:cxn ang="0">
                <a:pos x="connsiteX16864" y="connsiteY16864"/>
              </a:cxn>
              <a:cxn ang="0">
                <a:pos x="connsiteX16865" y="connsiteY16865"/>
              </a:cxn>
              <a:cxn ang="0">
                <a:pos x="connsiteX16866" y="connsiteY16866"/>
              </a:cxn>
              <a:cxn ang="0">
                <a:pos x="connsiteX16867" y="connsiteY16867"/>
              </a:cxn>
              <a:cxn ang="0">
                <a:pos x="connsiteX16868" y="connsiteY16868"/>
              </a:cxn>
              <a:cxn ang="0">
                <a:pos x="connsiteX16869" y="connsiteY16869"/>
              </a:cxn>
              <a:cxn ang="0">
                <a:pos x="connsiteX16870" y="connsiteY16870"/>
              </a:cxn>
              <a:cxn ang="0">
                <a:pos x="connsiteX16871" y="connsiteY16871"/>
              </a:cxn>
              <a:cxn ang="0">
                <a:pos x="connsiteX16872" y="connsiteY16872"/>
              </a:cxn>
              <a:cxn ang="0">
                <a:pos x="connsiteX16873" y="connsiteY16873"/>
              </a:cxn>
              <a:cxn ang="0">
                <a:pos x="connsiteX16874" y="connsiteY16874"/>
              </a:cxn>
              <a:cxn ang="0">
                <a:pos x="connsiteX16875" y="connsiteY16875"/>
              </a:cxn>
              <a:cxn ang="0">
                <a:pos x="connsiteX16876" y="connsiteY16876"/>
              </a:cxn>
              <a:cxn ang="0">
                <a:pos x="connsiteX16877" y="connsiteY16877"/>
              </a:cxn>
              <a:cxn ang="0">
                <a:pos x="connsiteX16878" y="connsiteY16878"/>
              </a:cxn>
              <a:cxn ang="0">
                <a:pos x="connsiteX16879" y="connsiteY16879"/>
              </a:cxn>
              <a:cxn ang="0">
                <a:pos x="connsiteX16880" y="connsiteY16880"/>
              </a:cxn>
              <a:cxn ang="0">
                <a:pos x="connsiteX16881" y="connsiteY16881"/>
              </a:cxn>
              <a:cxn ang="0">
                <a:pos x="connsiteX16882" y="connsiteY16882"/>
              </a:cxn>
              <a:cxn ang="0">
                <a:pos x="connsiteX16883" y="connsiteY16883"/>
              </a:cxn>
              <a:cxn ang="0">
                <a:pos x="connsiteX16884" y="connsiteY16884"/>
              </a:cxn>
              <a:cxn ang="0">
                <a:pos x="connsiteX16885" y="connsiteY16885"/>
              </a:cxn>
              <a:cxn ang="0">
                <a:pos x="connsiteX16886" y="connsiteY16886"/>
              </a:cxn>
              <a:cxn ang="0">
                <a:pos x="connsiteX16887" y="connsiteY16887"/>
              </a:cxn>
              <a:cxn ang="0">
                <a:pos x="connsiteX16888" y="connsiteY16888"/>
              </a:cxn>
              <a:cxn ang="0">
                <a:pos x="connsiteX16889" y="connsiteY16889"/>
              </a:cxn>
              <a:cxn ang="0">
                <a:pos x="connsiteX16890" y="connsiteY16890"/>
              </a:cxn>
              <a:cxn ang="0">
                <a:pos x="connsiteX16891" y="connsiteY16891"/>
              </a:cxn>
              <a:cxn ang="0">
                <a:pos x="connsiteX16892" y="connsiteY16892"/>
              </a:cxn>
              <a:cxn ang="0">
                <a:pos x="connsiteX16893" y="connsiteY16893"/>
              </a:cxn>
              <a:cxn ang="0">
                <a:pos x="connsiteX16894" y="connsiteY16894"/>
              </a:cxn>
              <a:cxn ang="0">
                <a:pos x="connsiteX16895" y="connsiteY16895"/>
              </a:cxn>
              <a:cxn ang="0">
                <a:pos x="connsiteX16896" y="connsiteY16896"/>
              </a:cxn>
              <a:cxn ang="0">
                <a:pos x="connsiteX16897" y="connsiteY16897"/>
              </a:cxn>
              <a:cxn ang="0">
                <a:pos x="connsiteX16898" y="connsiteY16898"/>
              </a:cxn>
              <a:cxn ang="0">
                <a:pos x="connsiteX16899" y="connsiteY16899"/>
              </a:cxn>
              <a:cxn ang="0">
                <a:pos x="connsiteX16900" y="connsiteY16900"/>
              </a:cxn>
              <a:cxn ang="0">
                <a:pos x="connsiteX16901" y="connsiteY16901"/>
              </a:cxn>
              <a:cxn ang="0">
                <a:pos x="connsiteX16902" y="connsiteY16902"/>
              </a:cxn>
              <a:cxn ang="0">
                <a:pos x="connsiteX16903" y="connsiteY16903"/>
              </a:cxn>
              <a:cxn ang="0">
                <a:pos x="connsiteX16904" y="connsiteY16904"/>
              </a:cxn>
              <a:cxn ang="0">
                <a:pos x="connsiteX16905" y="connsiteY16905"/>
              </a:cxn>
              <a:cxn ang="0">
                <a:pos x="connsiteX16906" y="connsiteY16906"/>
              </a:cxn>
              <a:cxn ang="0">
                <a:pos x="connsiteX16907" y="connsiteY16907"/>
              </a:cxn>
              <a:cxn ang="0">
                <a:pos x="connsiteX16908" y="connsiteY16908"/>
              </a:cxn>
              <a:cxn ang="0">
                <a:pos x="connsiteX16909" y="connsiteY16909"/>
              </a:cxn>
              <a:cxn ang="0">
                <a:pos x="connsiteX16910" y="connsiteY16910"/>
              </a:cxn>
              <a:cxn ang="0">
                <a:pos x="connsiteX16911" y="connsiteY16911"/>
              </a:cxn>
              <a:cxn ang="0">
                <a:pos x="connsiteX16912" y="connsiteY16912"/>
              </a:cxn>
              <a:cxn ang="0">
                <a:pos x="connsiteX16913" y="connsiteY16913"/>
              </a:cxn>
              <a:cxn ang="0">
                <a:pos x="connsiteX16914" y="connsiteY16914"/>
              </a:cxn>
              <a:cxn ang="0">
                <a:pos x="connsiteX16915" y="connsiteY16915"/>
              </a:cxn>
              <a:cxn ang="0">
                <a:pos x="connsiteX16916" y="connsiteY16916"/>
              </a:cxn>
              <a:cxn ang="0">
                <a:pos x="connsiteX16917" y="connsiteY16917"/>
              </a:cxn>
              <a:cxn ang="0">
                <a:pos x="connsiteX16918" y="connsiteY16918"/>
              </a:cxn>
              <a:cxn ang="0">
                <a:pos x="connsiteX16919" y="connsiteY16919"/>
              </a:cxn>
              <a:cxn ang="0">
                <a:pos x="connsiteX16920" y="connsiteY16920"/>
              </a:cxn>
              <a:cxn ang="0">
                <a:pos x="connsiteX16921" y="connsiteY16921"/>
              </a:cxn>
              <a:cxn ang="0">
                <a:pos x="connsiteX16922" y="connsiteY16922"/>
              </a:cxn>
              <a:cxn ang="0">
                <a:pos x="connsiteX16923" y="connsiteY16923"/>
              </a:cxn>
              <a:cxn ang="0">
                <a:pos x="connsiteX16924" y="connsiteY16924"/>
              </a:cxn>
              <a:cxn ang="0">
                <a:pos x="connsiteX16925" y="connsiteY16925"/>
              </a:cxn>
              <a:cxn ang="0">
                <a:pos x="connsiteX16926" y="connsiteY16926"/>
              </a:cxn>
              <a:cxn ang="0">
                <a:pos x="connsiteX16927" y="connsiteY16927"/>
              </a:cxn>
              <a:cxn ang="0">
                <a:pos x="connsiteX16928" y="connsiteY16928"/>
              </a:cxn>
              <a:cxn ang="0">
                <a:pos x="connsiteX16929" y="connsiteY16929"/>
              </a:cxn>
              <a:cxn ang="0">
                <a:pos x="connsiteX16930" y="connsiteY16930"/>
              </a:cxn>
              <a:cxn ang="0">
                <a:pos x="connsiteX16931" y="connsiteY16931"/>
              </a:cxn>
              <a:cxn ang="0">
                <a:pos x="connsiteX16932" y="connsiteY16932"/>
              </a:cxn>
              <a:cxn ang="0">
                <a:pos x="connsiteX16933" y="connsiteY16933"/>
              </a:cxn>
              <a:cxn ang="0">
                <a:pos x="connsiteX16934" y="connsiteY16934"/>
              </a:cxn>
              <a:cxn ang="0">
                <a:pos x="connsiteX16935" y="connsiteY16935"/>
              </a:cxn>
              <a:cxn ang="0">
                <a:pos x="connsiteX16936" y="connsiteY16936"/>
              </a:cxn>
              <a:cxn ang="0">
                <a:pos x="connsiteX16937" y="connsiteY16937"/>
              </a:cxn>
              <a:cxn ang="0">
                <a:pos x="connsiteX16938" y="connsiteY16938"/>
              </a:cxn>
              <a:cxn ang="0">
                <a:pos x="connsiteX16939" y="connsiteY16939"/>
              </a:cxn>
              <a:cxn ang="0">
                <a:pos x="connsiteX16940" y="connsiteY16940"/>
              </a:cxn>
              <a:cxn ang="0">
                <a:pos x="connsiteX16941" y="connsiteY16941"/>
              </a:cxn>
              <a:cxn ang="0">
                <a:pos x="connsiteX16942" y="connsiteY16942"/>
              </a:cxn>
              <a:cxn ang="0">
                <a:pos x="connsiteX16943" y="connsiteY16943"/>
              </a:cxn>
              <a:cxn ang="0">
                <a:pos x="connsiteX16944" y="connsiteY16944"/>
              </a:cxn>
              <a:cxn ang="0">
                <a:pos x="connsiteX16945" y="connsiteY16945"/>
              </a:cxn>
              <a:cxn ang="0">
                <a:pos x="connsiteX16946" y="connsiteY16946"/>
              </a:cxn>
              <a:cxn ang="0">
                <a:pos x="connsiteX16947" y="connsiteY16947"/>
              </a:cxn>
              <a:cxn ang="0">
                <a:pos x="connsiteX16948" y="connsiteY16948"/>
              </a:cxn>
              <a:cxn ang="0">
                <a:pos x="connsiteX16949" y="connsiteY16949"/>
              </a:cxn>
              <a:cxn ang="0">
                <a:pos x="connsiteX16950" y="connsiteY16950"/>
              </a:cxn>
              <a:cxn ang="0">
                <a:pos x="connsiteX16951" y="connsiteY16951"/>
              </a:cxn>
              <a:cxn ang="0">
                <a:pos x="connsiteX16952" y="connsiteY16952"/>
              </a:cxn>
              <a:cxn ang="0">
                <a:pos x="connsiteX16953" y="connsiteY16953"/>
              </a:cxn>
              <a:cxn ang="0">
                <a:pos x="connsiteX16954" y="connsiteY16954"/>
              </a:cxn>
              <a:cxn ang="0">
                <a:pos x="connsiteX16955" y="connsiteY16955"/>
              </a:cxn>
              <a:cxn ang="0">
                <a:pos x="connsiteX16956" y="connsiteY16956"/>
              </a:cxn>
              <a:cxn ang="0">
                <a:pos x="connsiteX16957" y="connsiteY16957"/>
              </a:cxn>
              <a:cxn ang="0">
                <a:pos x="connsiteX16958" y="connsiteY16958"/>
              </a:cxn>
              <a:cxn ang="0">
                <a:pos x="connsiteX16959" y="connsiteY16959"/>
              </a:cxn>
              <a:cxn ang="0">
                <a:pos x="connsiteX16960" y="connsiteY16960"/>
              </a:cxn>
              <a:cxn ang="0">
                <a:pos x="connsiteX16961" y="connsiteY16961"/>
              </a:cxn>
              <a:cxn ang="0">
                <a:pos x="connsiteX16962" y="connsiteY16962"/>
              </a:cxn>
              <a:cxn ang="0">
                <a:pos x="connsiteX16963" y="connsiteY16963"/>
              </a:cxn>
              <a:cxn ang="0">
                <a:pos x="connsiteX16964" y="connsiteY16964"/>
              </a:cxn>
              <a:cxn ang="0">
                <a:pos x="connsiteX16965" y="connsiteY16965"/>
              </a:cxn>
              <a:cxn ang="0">
                <a:pos x="connsiteX16966" y="connsiteY16966"/>
              </a:cxn>
              <a:cxn ang="0">
                <a:pos x="connsiteX16967" y="connsiteY16967"/>
              </a:cxn>
              <a:cxn ang="0">
                <a:pos x="connsiteX16968" y="connsiteY16968"/>
              </a:cxn>
              <a:cxn ang="0">
                <a:pos x="connsiteX16969" y="connsiteY16969"/>
              </a:cxn>
              <a:cxn ang="0">
                <a:pos x="connsiteX16970" y="connsiteY16970"/>
              </a:cxn>
              <a:cxn ang="0">
                <a:pos x="connsiteX16971" y="connsiteY16971"/>
              </a:cxn>
              <a:cxn ang="0">
                <a:pos x="connsiteX16972" y="connsiteY16972"/>
              </a:cxn>
              <a:cxn ang="0">
                <a:pos x="connsiteX16973" y="connsiteY16973"/>
              </a:cxn>
              <a:cxn ang="0">
                <a:pos x="connsiteX16974" y="connsiteY16974"/>
              </a:cxn>
              <a:cxn ang="0">
                <a:pos x="connsiteX16975" y="connsiteY16975"/>
              </a:cxn>
              <a:cxn ang="0">
                <a:pos x="connsiteX16976" y="connsiteY16976"/>
              </a:cxn>
              <a:cxn ang="0">
                <a:pos x="connsiteX16977" y="connsiteY16977"/>
              </a:cxn>
              <a:cxn ang="0">
                <a:pos x="connsiteX16978" y="connsiteY16978"/>
              </a:cxn>
              <a:cxn ang="0">
                <a:pos x="connsiteX16979" y="connsiteY16979"/>
              </a:cxn>
              <a:cxn ang="0">
                <a:pos x="connsiteX16980" y="connsiteY16980"/>
              </a:cxn>
              <a:cxn ang="0">
                <a:pos x="connsiteX16981" y="connsiteY16981"/>
              </a:cxn>
              <a:cxn ang="0">
                <a:pos x="connsiteX16982" y="connsiteY16982"/>
              </a:cxn>
              <a:cxn ang="0">
                <a:pos x="connsiteX16983" y="connsiteY16983"/>
              </a:cxn>
              <a:cxn ang="0">
                <a:pos x="connsiteX16984" y="connsiteY16984"/>
              </a:cxn>
              <a:cxn ang="0">
                <a:pos x="connsiteX16985" y="connsiteY16985"/>
              </a:cxn>
              <a:cxn ang="0">
                <a:pos x="connsiteX16986" y="connsiteY16986"/>
              </a:cxn>
              <a:cxn ang="0">
                <a:pos x="connsiteX16987" y="connsiteY16987"/>
              </a:cxn>
              <a:cxn ang="0">
                <a:pos x="connsiteX16988" y="connsiteY16988"/>
              </a:cxn>
              <a:cxn ang="0">
                <a:pos x="connsiteX16989" y="connsiteY16989"/>
              </a:cxn>
              <a:cxn ang="0">
                <a:pos x="connsiteX16990" y="connsiteY16990"/>
              </a:cxn>
              <a:cxn ang="0">
                <a:pos x="connsiteX16991" y="connsiteY16991"/>
              </a:cxn>
              <a:cxn ang="0">
                <a:pos x="connsiteX16992" y="connsiteY16992"/>
              </a:cxn>
              <a:cxn ang="0">
                <a:pos x="connsiteX16993" y="connsiteY16993"/>
              </a:cxn>
              <a:cxn ang="0">
                <a:pos x="connsiteX16994" y="connsiteY16994"/>
              </a:cxn>
              <a:cxn ang="0">
                <a:pos x="connsiteX16995" y="connsiteY16995"/>
              </a:cxn>
              <a:cxn ang="0">
                <a:pos x="connsiteX16996" y="connsiteY16996"/>
              </a:cxn>
              <a:cxn ang="0">
                <a:pos x="connsiteX16997" y="connsiteY16997"/>
              </a:cxn>
              <a:cxn ang="0">
                <a:pos x="connsiteX16998" y="connsiteY16998"/>
              </a:cxn>
              <a:cxn ang="0">
                <a:pos x="connsiteX16999" y="connsiteY16999"/>
              </a:cxn>
              <a:cxn ang="0">
                <a:pos x="connsiteX17000" y="connsiteY17000"/>
              </a:cxn>
              <a:cxn ang="0">
                <a:pos x="connsiteX17001" y="connsiteY17001"/>
              </a:cxn>
              <a:cxn ang="0">
                <a:pos x="connsiteX17002" y="connsiteY17002"/>
              </a:cxn>
              <a:cxn ang="0">
                <a:pos x="connsiteX17003" y="connsiteY17003"/>
              </a:cxn>
              <a:cxn ang="0">
                <a:pos x="connsiteX17004" y="connsiteY17004"/>
              </a:cxn>
              <a:cxn ang="0">
                <a:pos x="connsiteX17005" y="connsiteY17005"/>
              </a:cxn>
              <a:cxn ang="0">
                <a:pos x="connsiteX17006" y="connsiteY17006"/>
              </a:cxn>
              <a:cxn ang="0">
                <a:pos x="connsiteX17007" y="connsiteY17007"/>
              </a:cxn>
              <a:cxn ang="0">
                <a:pos x="connsiteX17008" y="connsiteY17008"/>
              </a:cxn>
              <a:cxn ang="0">
                <a:pos x="connsiteX17009" y="connsiteY17009"/>
              </a:cxn>
              <a:cxn ang="0">
                <a:pos x="connsiteX17010" y="connsiteY17010"/>
              </a:cxn>
              <a:cxn ang="0">
                <a:pos x="connsiteX17011" y="connsiteY17011"/>
              </a:cxn>
              <a:cxn ang="0">
                <a:pos x="connsiteX17012" y="connsiteY17012"/>
              </a:cxn>
              <a:cxn ang="0">
                <a:pos x="connsiteX17013" y="connsiteY17013"/>
              </a:cxn>
              <a:cxn ang="0">
                <a:pos x="connsiteX17014" y="connsiteY17014"/>
              </a:cxn>
              <a:cxn ang="0">
                <a:pos x="connsiteX17015" y="connsiteY17015"/>
              </a:cxn>
              <a:cxn ang="0">
                <a:pos x="connsiteX17016" y="connsiteY17016"/>
              </a:cxn>
              <a:cxn ang="0">
                <a:pos x="connsiteX17017" y="connsiteY17017"/>
              </a:cxn>
              <a:cxn ang="0">
                <a:pos x="connsiteX17018" y="connsiteY17018"/>
              </a:cxn>
              <a:cxn ang="0">
                <a:pos x="connsiteX17019" y="connsiteY17019"/>
              </a:cxn>
              <a:cxn ang="0">
                <a:pos x="connsiteX17020" y="connsiteY17020"/>
              </a:cxn>
              <a:cxn ang="0">
                <a:pos x="connsiteX17021" y="connsiteY17021"/>
              </a:cxn>
              <a:cxn ang="0">
                <a:pos x="connsiteX17022" y="connsiteY17022"/>
              </a:cxn>
              <a:cxn ang="0">
                <a:pos x="connsiteX17023" y="connsiteY17023"/>
              </a:cxn>
              <a:cxn ang="0">
                <a:pos x="connsiteX17024" y="connsiteY17024"/>
              </a:cxn>
              <a:cxn ang="0">
                <a:pos x="connsiteX17025" y="connsiteY17025"/>
              </a:cxn>
              <a:cxn ang="0">
                <a:pos x="connsiteX17026" y="connsiteY17026"/>
              </a:cxn>
              <a:cxn ang="0">
                <a:pos x="connsiteX17027" y="connsiteY17027"/>
              </a:cxn>
              <a:cxn ang="0">
                <a:pos x="connsiteX17028" y="connsiteY17028"/>
              </a:cxn>
              <a:cxn ang="0">
                <a:pos x="connsiteX17029" y="connsiteY17029"/>
              </a:cxn>
              <a:cxn ang="0">
                <a:pos x="connsiteX17030" y="connsiteY17030"/>
              </a:cxn>
              <a:cxn ang="0">
                <a:pos x="connsiteX17031" y="connsiteY17031"/>
              </a:cxn>
              <a:cxn ang="0">
                <a:pos x="connsiteX17032" y="connsiteY17032"/>
              </a:cxn>
              <a:cxn ang="0">
                <a:pos x="connsiteX17033" y="connsiteY17033"/>
              </a:cxn>
              <a:cxn ang="0">
                <a:pos x="connsiteX17034" y="connsiteY17034"/>
              </a:cxn>
              <a:cxn ang="0">
                <a:pos x="connsiteX17035" y="connsiteY17035"/>
              </a:cxn>
              <a:cxn ang="0">
                <a:pos x="connsiteX17036" y="connsiteY17036"/>
              </a:cxn>
              <a:cxn ang="0">
                <a:pos x="connsiteX17037" y="connsiteY17037"/>
              </a:cxn>
              <a:cxn ang="0">
                <a:pos x="connsiteX17038" y="connsiteY17038"/>
              </a:cxn>
              <a:cxn ang="0">
                <a:pos x="connsiteX17039" y="connsiteY17039"/>
              </a:cxn>
              <a:cxn ang="0">
                <a:pos x="connsiteX17040" y="connsiteY17040"/>
              </a:cxn>
              <a:cxn ang="0">
                <a:pos x="connsiteX17041" y="connsiteY17041"/>
              </a:cxn>
              <a:cxn ang="0">
                <a:pos x="connsiteX17042" y="connsiteY17042"/>
              </a:cxn>
              <a:cxn ang="0">
                <a:pos x="connsiteX17043" y="connsiteY17043"/>
              </a:cxn>
              <a:cxn ang="0">
                <a:pos x="connsiteX17044" y="connsiteY17044"/>
              </a:cxn>
              <a:cxn ang="0">
                <a:pos x="connsiteX17045" y="connsiteY17045"/>
              </a:cxn>
              <a:cxn ang="0">
                <a:pos x="connsiteX17046" y="connsiteY17046"/>
              </a:cxn>
              <a:cxn ang="0">
                <a:pos x="connsiteX17047" y="connsiteY17047"/>
              </a:cxn>
              <a:cxn ang="0">
                <a:pos x="connsiteX17048" y="connsiteY17048"/>
              </a:cxn>
              <a:cxn ang="0">
                <a:pos x="connsiteX17049" y="connsiteY17049"/>
              </a:cxn>
              <a:cxn ang="0">
                <a:pos x="connsiteX17050" y="connsiteY17050"/>
              </a:cxn>
              <a:cxn ang="0">
                <a:pos x="connsiteX17051" y="connsiteY17051"/>
              </a:cxn>
              <a:cxn ang="0">
                <a:pos x="connsiteX17052" y="connsiteY17052"/>
              </a:cxn>
              <a:cxn ang="0">
                <a:pos x="connsiteX17053" y="connsiteY17053"/>
              </a:cxn>
              <a:cxn ang="0">
                <a:pos x="connsiteX17054" y="connsiteY17054"/>
              </a:cxn>
              <a:cxn ang="0">
                <a:pos x="connsiteX17055" y="connsiteY17055"/>
              </a:cxn>
              <a:cxn ang="0">
                <a:pos x="connsiteX17056" y="connsiteY17056"/>
              </a:cxn>
              <a:cxn ang="0">
                <a:pos x="connsiteX17057" y="connsiteY17057"/>
              </a:cxn>
              <a:cxn ang="0">
                <a:pos x="connsiteX17058" y="connsiteY17058"/>
              </a:cxn>
              <a:cxn ang="0">
                <a:pos x="connsiteX17059" y="connsiteY17059"/>
              </a:cxn>
              <a:cxn ang="0">
                <a:pos x="connsiteX17060" y="connsiteY17060"/>
              </a:cxn>
              <a:cxn ang="0">
                <a:pos x="connsiteX17061" y="connsiteY17061"/>
              </a:cxn>
              <a:cxn ang="0">
                <a:pos x="connsiteX17062" y="connsiteY17062"/>
              </a:cxn>
              <a:cxn ang="0">
                <a:pos x="connsiteX17063" y="connsiteY17063"/>
              </a:cxn>
              <a:cxn ang="0">
                <a:pos x="connsiteX17064" y="connsiteY17064"/>
              </a:cxn>
              <a:cxn ang="0">
                <a:pos x="connsiteX17065" y="connsiteY17065"/>
              </a:cxn>
              <a:cxn ang="0">
                <a:pos x="connsiteX17066" y="connsiteY17066"/>
              </a:cxn>
              <a:cxn ang="0">
                <a:pos x="connsiteX17067" y="connsiteY17067"/>
              </a:cxn>
              <a:cxn ang="0">
                <a:pos x="connsiteX17068" y="connsiteY17068"/>
              </a:cxn>
              <a:cxn ang="0">
                <a:pos x="connsiteX17069" y="connsiteY17069"/>
              </a:cxn>
              <a:cxn ang="0">
                <a:pos x="connsiteX17070" y="connsiteY17070"/>
              </a:cxn>
              <a:cxn ang="0">
                <a:pos x="connsiteX17071" y="connsiteY17071"/>
              </a:cxn>
              <a:cxn ang="0">
                <a:pos x="connsiteX17072" y="connsiteY17072"/>
              </a:cxn>
              <a:cxn ang="0">
                <a:pos x="connsiteX17073" y="connsiteY17073"/>
              </a:cxn>
              <a:cxn ang="0">
                <a:pos x="connsiteX17074" y="connsiteY17074"/>
              </a:cxn>
              <a:cxn ang="0">
                <a:pos x="connsiteX17075" y="connsiteY17075"/>
              </a:cxn>
              <a:cxn ang="0">
                <a:pos x="connsiteX17076" y="connsiteY17076"/>
              </a:cxn>
              <a:cxn ang="0">
                <a:pos x="connsiteX17077" y="connsiteY17077"/>
              </a:cxn>
              <a:cxn ang="0">
                <a:pos x="connsiteX17078" y="connsiteY17078"/>
              </a:cxn>
              <a:cxn ang="0">
                <a:pos x="connsiteX17079" y="connsiteY17079"/>
              </a:cxn>
              <a:cxn ang="0">
                <a:pos x="connsiteX17080" y="connsiteY17080"/>
              </a:cxn>
              <a:cxn ang="0">
                <a:pos x="connsiteX17081" y="connsiteY17081"/>
              </a:cxn>
              <a:cxn ang="0">
                <a:pos x="connsiteX17082" y="connsiteY17082"/>
              </a:cxn>
              <a:cxn ang="0">
                <a:pos x="connsiteX17083" y="connsiteY17083"/>
              </a:cxn>
              <a:cxn ang="0">
                <a:pos x="connsiteX17084" y="connsiteY17084"/>
              </a:cxn>
              <a:cxn ang="0">
                <a:pos x="connsiteX17085" y="connsiteY17085"/>
              </a:cxn>
              <a:cxn ang="0">
                <a:pos x="connsiteX17086" y="connsiteY17086"/>
              </a:cxn>
              <a:cxn ang="0">
                <a:pos x="connsiteX17087" y="connsiteY17087"/>
              </a:cxn>
              <a:cxn ang="0">
                <a:pos x="connsiteX17088" y="connsiteY17088"/>
              </a:cxn>
              <a:cxn ang="0">
                <a:pos x="connsiteX17089" y="connsiteY17089"/>
              </a:cxn>
              <a:cxn ang="0">
                <a:pos x="connsiteX17090" y="connsiteY17090"/>
              </a:cxn>
              <a:cxn ang="0">
                <a:pos x="connsiteX17091" y="connsiteY17091"/>
              </a:cxn>
              <a:cxn ang="0">
                <a:pos x="connsiteX17092" y="connsiteY17092"/>
              </a:cxn>
              <a:cxn ang="0">
                <a:pos x="connsiteX17093" y="connsiteY17093"/>
              </a:cxn>
              <a:cxn ang="0">
                <a:pos x="connsiteX17094" y="connsiteY17094"/>
              </a:cxn>
              <a:cxn ang="0">
                <a:pos x="connsiteX17095" y="connsiteY17095"/>
              </a:cxn>
              <a:cxn ang="0">
                <a:pos x="connsiteX17096" y="connsiteY17096"/>
              </a:cxn>
              <a:cxn ang="0">
                <a:pos x="connsiteX17097" y="connsiteY17097"/>
              </a:cxn>
              <a:cxn ang="0">
                <a:pos x="connsiteX17098" y="connsiteY17098"/>
              </a:cxn>
              <a:cxn ang="0">
                <a:pos x="connsiteX17099" y="connsiteY17099"/>
              </a:cxn>
              <a:cxn ang="0">
                <a:pos x="connsiteX17100" y="connsiteY17100"/>
              </a:cxn>
              <a:cxn ang="0">
                <a:pos x="connsiteX17101" y="connsiteY17101"/>
              </a:cxn>
              <a:cxn ang="0">
                <a:pos x="connsiteX17102" y="connsiteY17102"/>
              </a:cxn>
              <a:cxn ang="0">
                <a:pos x="connsiteX17103" y="connsiteY17103"/>
              </a:cxn>
              <a:cxn ang="0">
                <a:pos x="connsiteX17104" y="connsiteY17104"/>
              </a:cxn>
              <a:cxn ang="0">
                <a:pos x="connsiteX17105" y="connsiteY17105"/>
              </a:cxn>
              <a:cxn ang="0">
                <a:pos x="connsiteX17106" y="connsiteY17106"/>
              </a:cxn>
              <a:cxn ang="0">
                <a:pos x="connsiteX17107" y="connsiteY17107"/>
              </a:cxn>
              <a:cxn ang="0">
                <a:pos x="connsiteX17108" y="connsiteY17108"/>
              </a:cxn>
              <a:cxn ang="0">
                <a:pos x="connsiteX17109" y="connsiteY17109"/>
              </a:cxn>
              <a:cxn ang="0">
                <a:pos x="connsiteX17110" y="connsiteY17110"/>
              </a:cxn>
              <a:cxn ang="0">
                <a:pos x="connsiteX17111" y="connsiteY17111"/>
              </a:cxn>
              <a:cxn ang="0">
                <a:pos x="connsiteX17112" y="connsiteY17112"/>
              </a:cxn>
              <a:cxn ang="0">
                <a:pos x="connsiteX17113" y="connsiteY17113"/>
              </a:cxn>
              <a:cxn ang="0">
                <a:pos x="connsiteX17114" y="connsiteY17114"/>
              </a:cxn>
              <a:cxn ang="0">
                <a:pos x="connsiteX17115" y="connsiteY17115"/>
              </a:cxn>
              <a:cxn ang="0">
                <a:pos x="connsiteX17116" y="connsiteY17116"/>
              </a:cxn>
              <a:cxn ang="0">
                <a:pos x="connsiteX17117" y="connsiteY17117"/>
              </a:cxn>
              <a:cxn ang="0">
                <a:pos x="connsiteX17118" y="connsiteY17118"/>
              </a:cxn>
              <a:cxn ang="0">
                <a:pos x="connsiteX17119" y="connsiteY17119"/>
              </a:cxn>
              <a:cxn ang="0">
                <a:pos x="connsiteX17120" y="connsiteY17120"/>
              </a:cxn>
              <a:cxn ang="0">
                <a:pos x="connsiteX17121" y="connsiteY17121"/>
              </a:cxn>
              <a:cxn ang="0">
                <a:pos x="connsiteX17122" y="connsiteY17122"/>
              </a:cxn>
              <a:cxn ang="0">
                <a:pos x="connsiteX17123" y="connsiteY17123"/>
              </a:cxn>
              <a:cxn ang="0">
                <a:pos x="connsiteX17124" y="connsiteY17124"/>
              </a:cxn>
              <a:cxn ang="0">
                <a:pos x="connsiteX17125" y="connsiteY17125"/>
              </a:cxn>
              <a:cxn ang="0">
                <a:pos x="connsiteX17126" y="connsiteY17126"/>
              </a:cxn>
              <a:cxn ang="0">
                <a:pos x="connsiteX17127" y="connsiteY17127"/>
              </a:cxn>
              <a:cxn ang="0">
                <a:pos x="connsiteX17128" y="connsiteY17128"/>
              </a:cxn>
              <a:cxn ang="0">
                <a:pos x="connsiteX17129" y="connsiteY17129"/>
              </a:cxn>
              <a:cxn ang="0">
                <a:pos x="connsiteX17130" y="connsiteY17130"/>
              </a:cxn>
              <a:cxn ang="0">
                <a:pos x="connsiteX17131" y="connsiteY17131"/>
              </a:cxn>
              <a:cxn ang="0">
                <a:pos x="connsiteX17132" y="connsiteY17132"/>
              </a:cxn>
              <a:cxn ang="0">
                <a:pos x="connsiteX17133" y="connsiteY17133"/>
              </a:cxn>
              <a:cxn ang="0">
                <a:pos x="connsiteX17134" y="connsiteY17134"/>
              </a:cxn>
              <a:cxn ang="0">
                <a:pos x="connsiteX17135" y="connsiteY17135"/>
              </a:cxn>
              <a:cxn ang="0">
                <a:pos x="connsiteX17136" y="connsiteY17136"/>
              </a:cxn>
              <a:cxn ang="0">
                <a:pos x="connsiteX17137" y="connsiteY17137"/>
              </a:cxn>
              <a:cxn ang="0">
                <a:pos x="connsiteX17138" y="connsiteY17138"/>
              </a:cxn>
              <a:cxn ang="0">
                <a:pos x="connsiteX17139" y="connsiteY17139"/>
              </a:cxn>
              <a:cxn ang="0">
                <a:pos x="connsiteX17140" y="connsiteY17140"/>
              </a:cxn>
              <a:cxn ang="0">
                <a:pos x="connsiteX17141" y="connsiteY17141"/>
              </a:cxn>
              <a:cxn ang="0">
                <a:pos x="connsiteX17142" y="connsiteY17142"/>
              </a:cxn>
              <a:cxn ang="0">
                <a:pos x="connsiteX17143" y="connsiteY17143"/>
              </a:cxn>
              <a:cxn ang="0">
                <a:pos x="connsiteX17144" y="connsiteY17144"/>
              </a:cxn>
              <a:cxn ang="0">
                <a:pos x="connsiteX17145" y="connsiteY17145"/>
              </a:cxn>
              <a:cxn ang="0">
                <a:pos x="connsiteX17146" y="connsiteY17146"/>
              </a:cxn>
              <a:cxn ang="0">
                <a:pos x="connsiteX17147" y="connsiteY17147"/>
              </a:cxn>
              <a:cxn ang="0">
                <a:pos x="connsiteX17148" y="connsiteY17148"/>
              </a:cxn>
              <a:cxn ang="0">
                <a:pos x="connsiteX17149" y="connsiteY17149"/>
              </a:cxn>
              <a:cxn ang="0">
                <a:pos x="connsiteX17150" y="connsiteY17150"/>
              </a:cxn>
              <a:cxn ang="0">
                <a:pos x="connsiteX17151" y="connsiteY17151"/>
              </a:cxn>
              <a:cxn ang="0">
                <a:pos x="connsiteX17152" y="connsiteY17152"/>
              </a:cxn>
              <a:cxn ang="0">
                <a:pos x="connsiteX17153" y="connsiteY17153"/>
              </a:cxn>
              <a:cxn ang="0">
                <a:pos x="connsiteX17154" y="connsiteY17154"/>
              </a:cxn>
              <a:cxn ang="0">
                <a:pos x="connsiteX17155" y="connsiteY17155"/>
              </a:cxn>
              <a:cxn ang="0">
                <a:pos x="connsiteX17156" y="connsiteY17156"/>
              </a:cxn>
              <a:cxn ang="0">
                <a:pos x="connsiteX17157" y="connsiteY17157"/>
              </a:cxn>
              <a:cxn ang="0">
                <a:pos x="connsiteX17158" y="connsiteY17158"/>
              </a:cxn>
              <a:cxn ang="0">
                <a:pos x="connsiteX17159" y="connsiteY17159"/>
              </a:cxn>
              <a:cxn ang="0">
                <a:pos x="connsiteX17160" y="connsiteY17160"/>
              </a:cxn>
              <a:cxn ang="0">
                <a:pos x="connsiteX17161" y="connsiteY17161"/>
              </a:cxn>
              <a:cxn ang="0">
                <a:pos x="connsiteX17162" y="connsiteY17162"/>
              </a:cxn>
              <a:cxn ang="0">
                <a:pos x="connsiteX17163" y="connsiteY17163"/>
              </a:cxn>
              <a:cxn ang="0">
                <a:pos x="connsiteX17164" y="connsiteY17164"/>
              </a:cxn>
              <a:cxn ang="0">
                <a:pos x="connsiteX17165" y="connsiteY17165"/>
              </a:cxn>
              <a:cxn ang="0">
                <a:pos x="connsiteX17166" y="connsiteY17166"/>
              </a:cxn>
              <a:cxn ang="0">
                <a:pos x="connsiteX17167" y="connsiteY17167"/>
              </a:cxn>
              <a:cxn ang="0">
                <a:pos x="connsiteX17168" y="connsiteY17168"/>
              </a:cxn>
              <a:cxn ang="0">
                <a:pos x="connsiteX17169" y="connsiteY17169"/>
              </a:cxn>
              <a:cxn ang="0">
                <a:pos x="connsiteX17170" y="connsiteY17170"/>
              </a:cxn>
              <a:cxn ang="0">
                <a:pos x="connsiteX17171" y="connsiteY17171"/>
              </a:cxn>
              <a:cxn ang="0">
                <a:pos x="connsiteX17172" y="connsiteY17172"/>
              </a:cxn>
              <a:cxn ang="0">
                <a:pos x="connsiteX17173" y="connsiteY17173"/>
              </a:cxn>
              <a:cxn ang="0">
                <a:pos x="connsiteX17174" y="connsiteY17174"/>
              </a:cxn>
              <a:cxn ang="0">
                <a:pos x="connsiteX17175" y="connsiteY17175"/>
              </a:cxn>
              <a:cxn ang="0">
                <a:pos x="connsiteX17176" y="connsiteY17176"/>
              </a:cxn>
              <a:cxn ang="0">
                <a:pos x="connsiteX17177" y="connsiteY17177"/>
              </a:cxn>
              <a:cxn ang="0">
                <a:pos x="connsiteX17178" y="connsiteY17178"/>
              </a:cxn>
              <a:cxn ang="0">
                <a:pos x="connsiteX17179" y="connsiteY17179"/>
              </a:cxn>
              <a:cxn ang="0">
                <a:pos x="connsiteX17180" y="connsiteY17180"/>
              </a:cxn>
              <a:cxn ang="0">
                <a:pos x="connsiteX17181" y="connsiteY17181"/>
              </a:cxn>
              <a:cxn ang="0">
                <a:pos x="connsiteX17182" y="connsiteY17182"/>
              </a:cxn>
              <a:cxn ang="0">
                <a:pos x="connsiteX17183" y="connsiteY17183"/>
              </a:cxn>
              <a:cxn ang="0">
                <a:pos x="connsiteX17184" y="connsiteY17184"/>
              </a:cxn>
              <a:cxn ang="0">
                <a:pos x="connsiteX17185" y="connsiteY17185"/>
              </a:cxn>
              <a:cxn ang="0">
                <a:pos x="connsiteX17186" y="connsiteY17186"/>
              </a:cxn>
              <a:cxn ang="0">
                <a:pos x="connsiteX17187" y="connsiteY17187"/>
              </a:cxn>
              <a:cxn ang="0">
                <a:pos x="connsiteX17188" y="connsiteY17188"/>
              </a:cxn>
              <a:cxn ang="0">
                <a:pos x="connsiteX17189" y="connsiteY17189"/>
              </a:cxn>
              <a:cxn ang="0">
                <a:pos x="connsiteX17190" y="connsiteY17190"/>
              </a:cxn>
              <a:cxn ang="0">
                <a:pos x="connsiteX17191" y="connsiteY17191"/>
              </a:cxn>
              <a:cxn ang="0">
                <a:pos x="connsiteX17192" y="connsiteY17192"/>
              </a:cxn>
              <a:cxn ang="0">
                <a:pos x="connsiteX17193" y="connsiteY17193"/>
              </a:cxn>
              <a:cxn ang="0">
                <a:pos x="connsiteX17194" y="connsiteY17194"/>
              </a:cxn>
              <a:cxn ang="0">
                <a:pos x="connsiteX17195" y="connsiteY17195"/>
              </a:cxn>
              <a:cxn ang="0">
                <a:pos x="connsiteX17196" y="connsiteY17196"/>
              </a:cxn>
              <a:cxn ang="0">
                <a:pos x="connsiteX17197" y="connsiteY17197"/>
              </a:cxn>
              <a:cxn ang="0">
                <a:pos x="connsiteX17198" y="connsiteY17198"/>
              </a:cxn>
              <a:cxn ang="0">
                <a:pos x="connsiteX17199" y="connsiteY17199"/>
              </a:cxn>
              <a:cxn ang="0">
                <a:pos x="connsiteX17200" y="connsiteY17200"/>
              </a:cxn>
              <a:cxn ang="0">
                <a:pos x="connsiteX17201" y="connsiteY17201"/>
              </a:cxn>
              <a:cxn ang="0">
                <a:pos x="connsiteX17202" y="connsiteY17202"/>
              </a:cxn>
              <a:cxn ang="0">
                <a:pos x="connsiteX17203" y="connsiteY17203"/>
              </a:cxn>
              <a:cxn ang="0">
                <a:pos x="connsiteX17204" y="connsiteY17204"/>
              </a:cxn>
              <a:cxn ang="0">
                <a:pos x="connsiteX17205" y="connsiteY17205"/>
              </a:cxn>
              <a:cxn ang="0">
                <a:pos x="connsiteX17206" y="connsiteY17206"/>
              </a:cxn>
              <a:cxn ang="0">
                <a:pos x="connsiteX17207" y="connsiteY17207"/>
              </a:cxn>
              <a:cxn ang="0">
                <a:pos x="connsiteX17208" y="connsiteY17208"/>
              </a:cxn>
              <a:cxn ang="0">
                <a:pos x="connsiteX17209" y="connsiteY17209"/>
              </a:cxn>
              <a:cxn ang="0">
                <a:pos x="connsiteX17210" y="connsiteY17210"/>
              </a:cxn>
              <a:cxn ang="0">
                <a:pos x="connsiteX17211" y="connsiteY17211"/>
              </a:cxn>
              <a:cxn ang="0">
                <a:pos x="connsiteX17212" y="connsiteY17212"/>
              </a:cxn>
              <a:cxn ang="0">
                <a:pos x="connsiteX17213" y="connsiteY17213"/>
              </a:cxn>
              <a:cxn ang="0">
                <a:pos x="connsiteX17214" y="connsiteY17214"/>
              </a:cxn>
              <a:cxn ang="0">
                <a:pos x="connsiteX17215" y="connsiteY17215"/>
              </a:cxn>
              <a:cxn ang="0">
                <a:pos x="connsiteX17216" y="connsiteY17216"/>
              </a:cxn>
              <a:cxn ang="0">
                <a:pos x="connsiteX17217" y="connsiteY17217"/>
              </a:cxn>
              <a:cxn ang="0">
                <a:pos x="connsiteX17218" y="connsiteY17218"/>
              </a:cxn>
              <a:cxn ang="0">
                <a:pos x="connsiteX17219" y="connsiteY17219"/>
              </a:cxn>
              <a:cxn ang="0">
                <a:pos x="connsiteX17220" y="connsiteY17220"/>
              </a:cxn>
              <a:cxn ang="0">
                <a:pos x="connsiteX17221" y="connsiteY17221"/>
              </a:cxn>
              <a:cxn ang="0">
                <a:pos x="connsiteX17222" y="connsiteY17222"/>
              </a:cxn>
              <a:cxn ang="0">
                <a:pos x="connsiteX17223" y="connsiteY17223"/>
              </a:cxn>
              <a:cxn ang="0">
                <a:pos x="connsiteX17224" y="connsiteY17224"/>
              </a:cxn>
              <a:cxn ang="0">
                <a:pos x="connsiteX17225" y="connsiteY17225"/>
              </a:cxn>
              <a:cxn ang="0">
                <a:pos x="connsiteX17226" y="connsiteY17226"/>
              </a:cxn>
              <a:cxn ang="0">
                <a:pos x="connsiteX17227" y="connsiteY17227"/>
              </a:cxn>
              <a:cxn ang="0">
                <a:pos x="connsiteX17228" y="connsiteY17228"/>
              </a:cxn>
              <a:cxn ang="0">
                <a:pos x="connsiteX17229" y="connsiteY17229"/>
              </a:cxn>
              <a:cxn ang="0">
                <a:pos x="connsiteX17230" y="connsiteY17230"/>
              </a:cxn>
              <a:cxn ang="0">
                <a:pos x="connsiteX17231" y="connsiteY17231"/>
              </a:cxn>
              <a:cxn ang="0">
                <a:pos x="connsiteX17232" y="connsiteY17232"/>
              </a:cxn>
              <a:cxn ang="0">
                <a:pos x="connsiteX17233" y="connsiteY17233"/>
              </a:cxn>
              <a:cxn ang="0">
                <a:pos x="connsiteX17234" y="connsiteY17234"/>
              </a:cxn>
              <a:cxn ang="0">
                <a:pos x="connsiteX17235" y="connsiteY17235"/>
              </a:cxn>
              <a:cxn ang="0">
                <a:pos x="connsiteX17236" y="connsiteY17236"/>
              </a:cxn>
              <a:cxn ang="0">
                <a:pos x="connsiteX17237" y="connsiteY17237"/>
              </a:cxn>
              <a:cxn ang="0">
                <a:pos x="connsiteX17238" y="connsiteY17238"/>
              </a:cxn>
              <a:cxn ang="0">
                <a:pos x="connsiteX17239" y="connsiteY17239"/>
              </a:cxn>
              <a:cxn ang="0">
                <a:pos x="connsiteX17240" y="connsiteY17240"/>
              </a:cxn>
              <a:cxn ang="0">
                <a:pos x="connsiteX17241" y="connsiteY17241"/>
              </a:cxn>
              <a:cxn ang="0">
                <a:pos x="connsiteX17242" y="connsiteY17242"/>
              </a:cxn>
              <a:cxn ang="0">
                <a:pos x="connsiteX17243" y="connsiteY17243"/>
              </a:cxn>
              <a:cxn ang="0">
                <a:pos x="connsiteX17244" y="connsiteY17244"/>
              </a:cxn>
              <a:cxn ang="0">
                <a:pos x="connsiteX17245" y="connsiteY17245"/>
              </a:cxn>
              <a:cxn ang="0">
                <a:pos x="connsiteX17246" y="connsiteY17246"/>
              </a:cxn>
              <a:cxn ang="0">
                <a:pos x="connsiteX17247" y="connsiteY17247"/>
              </a:cxn>
              <a:cxn ang="0">
                <a:pos x="connsiteX17248" y="connsiteY17248"/>
              </a:cxn>
              <a:cxn ang="0">
                <a:pos x="connsiteX17249" y="connsiteY17249"/>
              </a:cxn>
              <a:cxn ang="0">
                <a:pos x="connsiteX17250" y="connsiteY17250"/>
              </a:cxn>
              <a:cxn ang="0">
                <a:pos x="connsiteX17251" y="connsiteY17251"/>
              </a:cxn>
              <a:cxn ang="0">
                <a:pos x="connsiteX17252" y="connsiteY17252"/>
              </a:cxn>
              <a:cxn ang="0">
                <a:pos x="connsiteX17253" y="connsiteY17253"/>
              </a:cxn>
              <a:cxn ang="0">
                <a:pos x="connsiteX17254" y="connsiteY17254"/>
              </a:cxn>
              <a:cxn ang="0">
                <a:pos x="connsiteX17255" y="connsiteY17255"/>
              </a:cxn>
              <a:cxn ang="0">
                <a:pos x="connsiteX17256" y="connsiteY17256"/>
              </a:cxn>
              <a:cxn ang="0">
                <a:pos x="connsiteX17257" y="connsiteY17257"/>
              </a:cxn>
              <a:cxn ang="0">
                <a:pos x="connsiteX17258" y="connsiteY17258"/>
              </a:cxn>
              <a:cxn ang="0">
                <a:pos x="connsiteX17259" y="connsiteY17259"/>
              </a:cxn>
              <a:cxn ang="0">
                <a:pos x="connsiteX17260" y="connsiteY17260"/>
              </a:cxn>
              <a:cxn ang="0">
                <a:pos x="connsiteX17261" y="connsiteY17261"/>
              </a:cxn>
              <a:cxn ang="0">
                <a:pos x="connsiteX17262" y="connsiteY17262"/>
              </a:cxn>
              <a:cxn ang="0">
                <a:pos x="connsiteX17263" y="connsiteY17263"/>
              </a:cxn>
              <a:cxn ang="0">
                <a:pos x="connsiteX17264" y="connsiteY17264"/>
              </a:cxn>
              <a:cxn ang="0">
                <a:pos x="connsiteX17265" y="connsiteY17265"/>
              </a:cxn>
              <a:cxn ang="0">
                <a:pos x="connsiteX17266" y="connsiteY17266"/>
              </a:cxn>
              <a:cxn ang="0">
                <a:pos x="connsiteX17267" y="connsiteY17267"/>
              </a:cxn>
              <a:cxn ang="0">
                <a:pos x="connsiteX17268" y="connsiteY17268"/>
              </a:cxn>
              <a:cxn ang="0">
                <a:pos x="connsiteX17269" y="connsiteY17269"/>
              </a:cxn>
              <a:cxn ang="0">
                <a:pos x="connsiteX17270" y="connsiteY17270"/>
              </a:cxn>
              <a:cxn ang="0">
                <a:pos x="connsiteX17271" y="connsiteY17271"/>
              </a:cxn>
              <a:cxn ang="0">
                <a:pos x="connsiteX17272" y="connsiteY17272"/>
              </a:cxn>
              <a:cxn ang="0">
                <a:pos x="connsiteX17273" y="connsiteY17273"/>
              </a:cxn>
              <a:cxn ang="0">
                <a:pos x="connsiteX17274" y="connsiteY17274"/>
              </a:cxn>
              <a:cxn ang="0">
                <a:pos x="connsiteX17275" y="connsiteY17275"/>
              </a:cxn>
              <a:cxn ang="0">
                <a:pos x="connsiteX17276" y="connsiteY17276"/>
              </a:cxn>
              <a:cxn ang="0">
                <a:pos x="connsiteX17277" y="connsiteY17277"/>
              </a:cxn>
              <a:cxn ang="0">
                <a:pos x="connsiteX17278" y="connsiteY17278"/>
              </a:cxn>
              <a:cxn ang="0">
                <a:pos x="connsiteX17279" y="connsiteY17279"/>
              </a:cxn>
              <a:cxn ang="0">
                <a:pos x="connsiteX17280" y="connsiteY17280"/>
              </a:cxn>
              <a:cxn ang="0">
                <a:pos x="connsiteX17281" y="connsiteY17281"/>
              </a:cxn>
              <a:cxn ang="0">
                <a:pos x="connsiteX17282" y="connsiteY17282"/>
              </a:cxn>
              <a:cxn ang="0">
                <a:pos x="connsiteX17283" y="connsiteY17283"/>
              </a:cxn>
              <a:cxn ang="0">
                <a:pos x="connsiteX17284" y="connsiteY17284"/>
              </a:cxn>
              <a:cxn ang="0">
                <a:pos x="connsiteX17285" y="connsiteY17285"/>
              </a:cxn>
              <a:cxn ang="0">
                <a:pos x="connsiteX17286" y="connsiteY17286"/>
              </a:cxn>
              <a:cxn ang="0">
                <a:pos x="connsiteX17287" y="connsiteY17287"/>
              </a:cxn>
              <a:cxn ang="0">
                <a:pos x="connsiteX17288" y="connsiteY17288"/>
              </a:cxn>
              <a:cxn ang="0">
                <a:pos x="connsiteX17289" y="connsiteY17289"/>
              </a:cxn>
              <a:cxn ang="0">
                <a:pos x="connsiteX17290" y="connsiteY17290"/>
              </a:cxn>
              <a:cxn ang="0">
                <a:pos x="connsiteX17291" y="connsiteY17291"/>
              </a:cxn>
              <a:cxn ang="0">
                <a:pos x="connsiteX17292" y="connsiteY17292"/>
              </a:cxn>
              <a:cxn ang="0">
                <a:pos x="connsiteX17293" y="connsiteY17293"/>
              </a:cxn>
              <a:cxn ang="0">
                <a:pos x="connsiteX17294" y="connsiteY17294"/>
              </a:cxn>
              <a:cxn ang="0">
                <a:pos x="connsiteX17295" y="connsiteY17295"/>
              </a:cxn>
              <a:cxn ang="0">
                <a:pos x="connsiteX17296" y="connsiteY17296"/>
              </a:cxn>
              <a:cxn ang="0">
                <a:pos x="connsiteX17297" y="connsiteY17297"/>
              </a:cxn>
              <a:cxn ang="0">
                <a:pos x="connsiteX17298" y="connsiteY17298"/>
              </a:cxn>
              <a:cxn ang="0">
                <a:pos x="connsiteX17299" y="connsiteY17299"/>
              </a:cxn>
              <a:cxn ang="0">
                <a:pos x="connsiteX17300" y="connsiteY17300"/>
              </a:cxn>
              <a:cxn ang="0">
                <a:pos x="connsiteX17301" y="connsiteY17301"/>
              </a:cxn>
              <a:cxn ang="0">
                <a:pos x="connsiteX17302" y="connsiteY17302"/>
              </a:cxn>
              <a:cxn ang="0">
                <a:pos x="connsiteX17303" y="connsiteY17303"/>
              </a:cxn>
              <a:cxn ang="0">
                <a:pos x="connsiteX17304" y="connsiteY17304"/>
              </a:cxn>
              <a:cxn ang="0">
                <a:pos x="connsiteX17305" y="connsiteY17305"/>
              </a:cxn>
              <a:cxn ang="0">
                <a:pos x="connsiteX17306" y="connsiteY17306"/>
              </a:cxn>
              <a:cxn ang="0">
                <a:pos x="connsiteX17307" y="connsiteY17307"/>
              </a:cxn>
              <a:cxn ang="0">
                <a:pos x="connsiteX17308" y="connsiteY17308"/>
              </a:cxn>
              <a:cxn ang="0">
                <a:pos x="connsiteX17309" y="connsiteY17309"/>
              </a:cxn>
              <a:cxn ang="0">
                <a:pos x="connsiteX17310" y="connsiteY17310"/>
              </a:cxn>
              <a:cxn ang="0">
                <a:pos x="connsiteX17311" y="connsiteY17311"/>
              </a:cxn>
              <a:cxn ang="0">
                <a:pos x="connsiteX17312" y="connsiteY17312"/>
              </a:cxn>
              <a:cxn ang="0">
                <a:pos x="connsiteX17313" y="connsiteY17313"/>
              </a:cxn>
              <a:cxn ang="0">
                <a:pos x="connsiteX17314" y="connsiteY17314"/>
              </a:cxn>
              <a:cxn ang="0">
                <a:pos x="connsiteX17315" y="connsiteY17315"/>
              </a:cxn>
              <a:cxn ang="0">
                <a:pos x="connsiteX17316" y="connsiteY17316"/>
              </a:cxn>
              <a:cxn ang="0">
                <a:pos x="connsiteX17317" y="connsiteY17317"/>
              </a:cxn>
              <a:cxn ang="0">
                <a:pos x="connsiteX17318" y="connsiteY17318"/>
              </a:cxn>
              <a:cxn ang="0">
                <a:pos x="connsiteX17319" y="connsiteY17319"/>
              </a:cxn>
              <a:cxn ang="0">
                <a:pos x="connsiteX17320" y="connsiteY17320"/>
              </a:cxn>
              <a:cxn ang="0">
                <a:pos x="connsiteX17321" y="connsiteY17321"/>
              </a:cxn>
              <a:cxn ang="0">
                <a:pos x="connsiteX17322" y="connsiteY17322"/>
              </a:cxn>
              <a:cxn ang="0">
                <a:pos x="connsiteX17323" y="connsiteY17323"/>
              </a:cxn>
              <a:cxn ang="0">
                <a:pos x="connsiteX17324" y="connsiteY17324"/>
              </a:cxn>
              <a:cxn ang="0">
                <a:pos x="connsiteX17325" y="connsiteY17325"/>
              </a:cxn>
              <a:cxn ang="0">
                <a:pos x="connsiteX17326" y="connsiteY17326"/>
              </a:cxn>
              <a:cxn ang="0">
                <a:pos x="connsiteX17327" y="connsiteY17327"/>
              </a:cxn>
              <a:cxn ang="0">
                <a:pos x="connsiteX17328" y="connsiteY17328"/>
              </a:cxn>
              <a:cxn ang="0">
                <a:pos x="connsiteX17329" y="connsiteY17329"/>
              </a:cxn>
              <a:cxn ang="0">
                <a:pos x="connsiteX17330" y="connsiteY17330"/>
              </a:cxn>
              <a:cxn ang="0">
                <a:pos x="connsiteX17331" y="connsiteY17331"/>
              </a:cxn>
              <a:cxn ang="0">
                <a:pos x="connsiteX17332" y="connsiteY17332"/>
              </a:cxn>
              <a:cxn ang="0">
                <a:pos x="connsiteX17333" y="connsiteY17333"/>
              </a:cxn>
              <a:cxn ang="0">
                <a:pos x="connsiteX17334" y="connsiteY17334"/>
              </a:cxn>
              <a:cxn ang="0">
                <a:pos x="connsiteX17335" y="connsiteY17335"/>
              </a:cxn>
              <a:cxn ang="0">
                <a:pos x="connsiteX17336" y="connsiteY17336"/>
              </a:cxn>
              <a:cxn ang="0">
                <a:pos x="connsiteX17337" y="connsiteY17337"/>
              </a:cxn>
              <a:cxn ang="0">
                <a:pos x="connsiteX17338" y="connsiteY17338"/>
              </a:cxn>
              <a:cxn ang="0">
                <a:pos x="connsiteX17339" y="connsiteY17339"/>
              </a:cxn>
              <a:cxn ang="0">
                <a:pos x="connsiteX17340" y="connsiteY17340"/>
              </a:cxn>
              <a:cxn ang="0">
                <a:pos x="connsiteX17341" y="connsiteY17341"/>
              </a:cxn>
              <a:cxn ang="0">
                <a:pos x="connsiteX17342" y="connsiteY17342"/>
              </a:cxn>
              <a:cxn ang="0">
                <a:pos x="connsiteX17343" y="connsiteY17343"/>
              </a:cxn>
              <a:cxn ang="0">
                <a:pos x="connsiteX17344" y="connsiteY17344"/>
              </a:cxn>
              <a:cxn ang="0">
                <a:pos x="connsiteX17345" y="connsiteY17345"/>
              </a:cxn>
              <a:cxn ang="0">
                <a:pos x="connsiteX17346" y="connsiteY17346"/>
              </a:cxn>
              <a:cxn ang="0">
                <a:pos x="connsiteX17347" y="connsiteY17347"/>
              </a:cxn>
              <a:cxn ang="0">
                <a:pos x="connsiteX17348" y="connsiteY17348"/>
              </a:cxn>
              <a:cxn ang="0">
                <a:pos x="connsiteX17349" y="connsiteY17349"/>
              </a:cxn>
              <a:cxn ang="0">
                <a:pos x="connsiteX17350" y="connsiteY17350"/>
              </a:cxn>
              <a:cxn ang="0">
                <a:pos x="connsiteX17351" y="connsiteY17351"/>
              </a:cxn>
              <a:cxn ang="0">
                <a:pos x="connsiteX17352" y="connsiteY17352"/>
              </a:cxn>
              <a:cxn ang="0">
                <a:pos x="connsiteX17353" y="connsiteY17353"/>
              </a:cxn>
              <a:cxn ang="0">
                <a:pos x="connsiteX17354" y="connsiteY17354"/>
              </a:cxn>
              <a:cxn ang="0">
                <a:pos x="connsiteX17355" y="connsiteY17355"/>
              </a:cxn>
              <a:cxn ang="0">
                <a:pos x="connsiteX17356" y="connsiteY17356"/>
              </a:cxn>
              <a:cxn ang="0">
                <a:pos x="connsiteX17357" y="connsiteY17357"/>
              </a:cxn>
              <a:cxn ang="0">
                <a:pos x="connsiteX17358" y="connsiteY17358"/>
              </a:cxn>
              <a:cxn ang="0">
                <a:pos x="connsiteX17359" y="connsiteY17359"/>
              </a:cxn>
              <a:cxn ang="0">
                <a:pos x="connsiteX17360" y="connsiteY17360"/>
              </a:cxn>
              <a:cxn ang="0">
                <a:pos x="connsiteX17361" y="connsiteY17361"/>
              </a:cxn>
              <a:cxn ang="0">
                <a:pos x="connsiteX17362" y="connsiteY17362"/>
              </a:cxn>
              <a:cxn ang="0">
                <a:pos x="connsiteX17363" y="connsiteY17363"/>
              </a:cxn>
              <a:cxn ang="0">
                <a:pos x="connsiteX17364" y="connsiteY17364"/>
              </a:cxn>
              <a:cxn ang="0">
                <a:pos x="connsiteX17365" y="connsiteY17365"/>
              </a:cxn>
              <a:cxn ang="0">
                <a:pos x="connsiteX17366" y="connsiteY17366"/>
              </a:cxn>
              <a:cxn ang="0">
                <a:pos x="connsiteX17367" y="connsiteY17367"/>
              </a:cxn>
              <a:cxn ang="0">
                <a:pos x="connsiteX17368" y="connsiteY17368"/>
              </a:cxn>
              <a:cxn ang="0">
                <a:pos x="connsiteX17369" y="connsiteY17369"/>
              </a:cxn>
              <a:cxn ang="0">
                <a:pos x="connsiteX17370" y="connsiteY17370"/>
              </a:cxn>
              <a:cxn ang="0">
                <a:pos x="connsiteX17371" y="connsiteY17371"/>
              </a:cxn>
              <a:cxn ang="0">
                <a:pos x="connsiteX17372" y="connsiteY17372"/>
              </a:cxn>
              <a:cxn ang="0">
                <a:pos x="connsiteX17373" y="connsiteY17373"/>
              </a:cxn>
              <a:cxn ang="0">
                <a:pos x="connsiteX17374" y="connsiteY17374"/>
              </a:cxn>
              <a:cxn ang="0">
                <a:pos x="connsiteX17375" y="connsiteY17375"/>
              </a:cxn>
              <a:cxn ang="0">
                <a:pos x="connsiteX17376" y="connsiteY17376"/>
              </a:cxn>
              <a:cxn ang="0">
                <a:pos x="connsiteX17377" y="connsiteY17377"/>
              </a:cxn>
              <a:cxn ang="0">
                <a:pos x="connsiteX17378" y="connsiteY17378"/>
              </a:cxn>
              <a:cxn ang="0">
                <a:pos x="connsiteX17379" y="connsiteY17379"/>
              </a:cxn>
              <a:cxn ang="0">
                <a:pos x="connsiteX17380" y="connsiteY17380"/>
              </a:cxn>
              <a:cxn ang="0">
                <a:pos x="connsiteX17381" y="connsiteY17381"/>
              </a:cxn>
              <a:cxn ang="0">
                <a:pos x="connsiteX17382" y="connsiteY17382"/>
              </a:cxn>
              <a:cxn ang="0">
                <a:pos x="connsiteX17383" y="connsiteY17383"/>
              </a:cxn>
              <a:cxn ang="0">
                <a:pos x="connsiteX17384" y="connsiteY17384"/>
              </a:cxn>
              <a:cxn ang="0">
                <a:pos x="connsiteX17385" y="connsiteY17385"/>
              </a:cxn>
              <a:cxn ang="0">
                <a:pos x="connsiteX17386" y="connsiteY17386"/>
              </a:cxn>
              <a:cxn ang="0">
                <a:pos x="connsiteX17387" y="connsiteY17387"/>
              </a:cxn>
              <a:cxn ang="0">
                <a:pos x="connsiteX17388" y="connsiteY17388"/>
              </a:cxn>
              <a:cxn ang="0">
                <a:pos x="connsiteX17389" y="connsiteY17389"/>
              </a:cxn>
              <a:cxn ang="0">
                <a:pos x="connsiteX17390" y="connsiteY17390"/>
              </a:cxn>
              <a:cxn ang="0">
                <a:pos x="connsiteX17391" y="connsiteY17391"/>
              </a:cxn>
              <a:cxn ang="0">
                <a:pos x="connsiteX17392" y="connsiteY17392"/>
              </a:cxn>
              <a:cxn ang="0">
                <a:pos x="connsiteX17393" y="connsiteY17393"/>
              </a:cxn>
              <a:cxn ang="0">
                <a:pos x="connsiteX17394" y="connsiteY17394"/>
              </a:cxn>
              <a:cxn ang="0">
                <a:pos x="connsiteX17395" y="connsiteY17395"/>
              </a:cxn>
              <a:cxn ang="0">
                <a:pos x="connsiteX17396" y="connsiteY17396"/>
              </a:cxn>
              <a:cxn ang="0">
                <a:pos x="connsiteX17397" y="connsiteY17397"/>
              </a:cxn>
              <a:cxn ang="0">
                <a:pos x="connsiteX17398" y="connsiteY17398"/>
              </a:cxn>
              <a:cxn ang="0">
                <a:pos x="connsiteX17399" y="connsiteY17399"/>
              </a:cxn>
              <a:cxn ang="0">
                <a:pos x="connsiteX17400" y="connsiteY17400"/>
              </a:cxn>
              <a:cxn ang="0">
                <a:pos x="connsiteX17401" y="connsiteY17401"/>
              </a:cxn>
              <a:cxn ang="0">
                <a:pos x="connsiteX17402" y="connsiteY17402"/>
              </a:cxn>
              <a:cxn ang="0">
                <a:pos x="connsiteX17403" y="connsiteY17403"/>
              </a:cxn>
              <a:cxn ang="0">
                <a:pos x="connsiteX17404" y="connsiteY17404"/>
              </a:cxn>
              <a:cxn ang="0">
                <a:pos x="connsiteX17405" y="connsiteY17405"/>
              </a:cxn>
              <a:cxn ang="0">
                <a:pos x="connsiteX17406" y="connsiteY17406"/>
              </a:cxn>
              <a:cxn ang="0">
                <a:pos x="connsiteX17407" y="connsiteY17407"/>
              </a:cxn>
              <a:cxn ang="0">
                <a:pos x="connsiteX17408" y="connsiteY17408"/>
              </a:cxn>
              <a:cxn ang="0">
                <a:pos x="connsiteX17409" y="connsiteY17409"/>
              </a:cxn>
              <a:cxn ang="0">
                <a:pos x="connsiteX17410" y="connsiteY17410"/>
              </a:cxn>
              <a:cxn ang="0">
                <a:pos x="connsiteX17411" y="connsiteY17411"/>
              </a:cxn>
              <a:cxn ang="0">
                <a:pos x="connsiteX17412" y="connsiteY17412"/>
              </a:cxn>
              <a:cxn ang="0">
                <a:pos x="connsiteX17413" y="connsiteY17413"/>
              </a:cxn>
              <a:cxn ang="0">
                <a:pos x="connsiteX17414" y="connsiteY17414"/>
              </a:cxn>
              <a:cxn ang="0">
                <a:pos x="connsiteX17415" y="connsiteY17415"/>
              </a:cxn>
              <a:cxn ang="0">
                <a:pos x="connsiteX17416" y="connsiteY17416"/>
              </a:cxn>
              <a:cxn ang="0">
                <a:pos x="connsiteX17417" y="connsiteY17417"/>
              </a:cxn>
              <a:cxn ang="0">
                <a:pos x="connsiteX17418" y="connsiteY17418"/>
              </a:cxn>
              <a:cxn ang="0">
                <a:pos x="connsiteX17419" y="connsiteY17419"/>
              </a:cxn>
              <a:cxn ang="0">
                <a:pos x="connsiteX17420" y="connsiteY17420"/>
              </a:cxn>
              <a:cxn ang="0">
                <a:pos x="connsiteX17421" y="connsiteY17421"/>
              </a:cxn>
              <a:cxn ang="0">
                <a:pos x="connsiteX17422" y="connsiteY17422"/>
              </a:cxn>
              <a:cxn ang="0">
                <a:pos x="connsiteX17423" y="connsiteY17423"/>
              </a:cxn>
              <a:cxn ang="0">
                <a:pos x="connsiteX17424" y="connsiteY17424"/>
              </a:cxn>
              <a:cxn ang="0">
                <a:pos x="connsiteX17425" y="connsiteY17425"/>
              </a:cxn>
              <a:cxn ang="0">
                <a:pos x="connsiteX17426" y="connsiteY17426"/>
              </a:cxn>
              <a:cxn ang="0">
                <a:pos x="connsiteX17427" y="connsiteY17427"/>
              </a:cxn>
              <a:cxn ang="0">
                <a:pos x="connsiteX17428" y="connsiteY17428"/>
              </a:cxn>
              <a:cxn ang="0">
                <a:pos x="connsiteX17429" y="connsiteY17429"/>
              </a:cxn>
              <a:cxn ang="0">
                <a:pos x="connsiteX17430" y="connsiteY17430"/>
              </a:cxn>
              <a:cxn ang="0">
                <a:pos x="connsiteX17431" y="connsiteY17431"/>
              </a:cxn>
              <a:cxn ang="0">
                <a:pos x="connsiteX17432" y="connsiteY17432"/>
              </a:cxn>
              <a:cxn ang="0">
                <a:pos x="connsiteX17433" y="connsiteY17433"/>
              </a:cxn>
              <a:cxn ang="0">
                <a:pos x="connsiteX17434" y="connsiteY17434"/>
              </a:cxn>
              <a:cxn ang="0">
                <a:pos x="connsiteX17435" y="connsiteY17435"/>
              </a:cxn>
              <a:cxn ang="0">
                <a:pos x="connsiteX17436" y="connsiteY17436"/>
              </a:cxn>
              <a:cxn ang="0">
                <a:pos x="connsiteX17437" y="connsiteY17437"/>
              </a:cxn>
              <a:cxn ang="0">
                <a:pos x="connsiteX17438" y="connsiteY17438"/>
              </a:cxn>
              <a:cxn ang="0">
                <a:pos x="connsiteX17439" y="connsiteY17439"/>
              </a:cxn>
              <a:cxn ang="0">
                <a:pos x="connsiteX17440" y="connsiteY17440"/>
              </a:cxn>
              <a:cxn ang="0">
                <a:pos x="connsiteX17441" y="connsiteY17441"/>
              </a:cxn>
              <a:cxn ang="0">
                <a:pos x="connsiteX17442" y="connsiteY17442"/>
              </a:cxn>
              <a:cxn ang="0">
                <a:pos x="connsiteX17443" y="connsiteY17443"/>
              </a:cxn>
              <a:cxn ang="0">
                <a:pos x="connsiteX17444" y="connsiteY17444"/>
              </a:cxn>
              <a:cxn ang="0">
                <a:pos x="connsiteX17445" y="connsiteY17445"/>
              </a:cxn>
              <a:cxn ang="0">
                <a:pos x="connsiteX17446" y="connsiteY17446"/>
              </a:cxn>
              <a:cxn ang="0">
                <a:pos x="connsiteX17447" y="connsiteY17447"/>
              </a:cxn>
              <a:cxn ang="0">
                <a:pos x="connsiteX17448" y="connsiteY17448"/>
              </a:cxn>
              <a:cxn ang="0">
                <a:pos x="connsiteX17449" y="connsiteY17449"/>
              </a:cxn>
              <a:cxn ang="0">
                <a:pos x="connsiteX17450" y="connsiteY17450"/>
              </a:cxn>
              <a:cxn ang="0">
                <a:pos x="connsiteX17451" y="connsiteY17451"/>
              </a:cxn>
              <a:cxn ang="0">
                <a:pos x="connsiteX17452" y="connsiteY17452"/>
              </a:cxn>
              <a:cxn ang="0">
                <a:pos x="connsiteX17453" y="connsiteY17453"/>
              </a:cxn>
              <a:cxn ang="0">
                <a:pos x="connsiteX17454" y="connsiteY17454"/>
              </a:cxn>
              <a:cxn ang="0">
                <a:pos x="connsiteX17455" y="connsiteY17455"/>
              </a:cxn>
              <a:cxn ang="0">
                <a:pos x="connsiteX17456" y="connsiteY17456"/>
              </a:cxn>
              <a:cxn ang="0">
                <a:pos x="connsiteX17457" y="connsiteY17457"/>
              </a:cxn>
              <a:cxn ang="0">
                <a:pos x="connsiteX17458" y="connsiteY17458"/>
              </a:cxn>
              <a:cxn ang="0">
                <a:pos x="connsiteX17459" y="connsiteY17459"/>
              </a:cxn>
              <a:cxn ang="0">
                <a:pos x="connsiteX17460" y="connsiteY17460"/>
              </a:cxn>
              <a:cxn ang="0">
                <a:pos x="connsiteX17461" y="connsiteY17461"/>
              </a:cxn>
              <a:cxn ang="0">
                <a:pos x="connsiteX17462" y="connsiteY17462"/>
              </a:cxn>
              <a:cxn ang="0">
                <a:pos x="connsiteX17463" y="connsiteY17463"/>
              </a:cxn>
              <a:cxn ang="0">
                <a:pos x="connsiteX17464" y="connsiteY17464"/>
              </a:cxn>
              <a:cxn ang="0">
                <a:pos x="connsiteX17465" y="connsiteY17465"/>
              </a:cxn>
              <a:cxn ang="0">
                <a:pos x="connsiteX17466" y="connsiteY17466"/>
              </a:cxn>
              <a:cxn ang="0">
                <a:pos x="connsiteX17467" y="connsiteY17467"/>
              </a:cxn>
              <a:cxn ang="0">
                <a:pos x="connsiteX17468" y="connsiteY17468"/>
              </a:cxn>
              <a:cxn ang="0">
                <a:pos x="connsiteX17469" y="connsiteY17469"/>
              </a:cxn>
              <a:cxn ang="0">
                <a:pos x="connsiteX17470" y="connsiteY17470"/>
              </a:cxn>
              <a:cxn ang="0">
                <a:pos x="connsiteX17471" y="connsiteY17471"/>
              </a:cxn>
              <a:cxn ang="0">
                <a:pos x="connsiteX17472" y="connsiteY17472"/>
              </a:cxn>
              <a:cxn ang="0">
                <a:pos x="connsiteX17473" y="connsiteY17473"/>
              </a:cxn>
              <a:cxn ang="0">
                <a:pos x="connsiteX17474" y="connsiteY17474"/>
              </a:cxn>
              <a:cxn ang="0">
                <a:pos x="connsiteX17475" y="connsiteY17475"/>
              </a:cxn>
              <a:cxn ang="0">
                <a:pos x="connsiteX17476" y="connsiteY17476"/>
              </a:cxn>
              <a:cxn ang="0">
                <a:pos x="connsiteX17477" y="connsiteY17477"/>
              </a:cxn>
              <a:cxn ang="0">
                <a:pos x="connsiteX17478" y="connsiteY17478"/>
              </a:cxn>
              <a:cxn ang="0">
                <a:pos x="connsiteX17479" y="connsiteY17479"/>
              </a:cxn>
              <a:cxn ang="0">
                <a:pos x="connsiteX17480" y="connsiteY17480"/>
              </a:cxn>
              <a:cxn ang="0">
                <a:pos x="connsiteX17481" y="connsiteY17481"/>
              </a:cxn>
              <a:cxn ang="0">
                <a:pos x="connsiteX17482" y="connsiteY17482"/>
              </a:cxn>
              <a:cxn ang="0">
                <a:pos x="connsiteX17483" y="connsiteY17483"/>
              </a:cxn>
              <a:cxn ang="0">
                <a:pos x="connsiteX17484" y="connsiteY17484"/>
              </a:cxn>
              <a:cxn ang="0">
                <a:pos x="connsiteX17485" y="connsiteY17485"/>
              </a:cxn>
              <a:cxn ang="0">
                <a:pos x="connsiteX17486" y="connsiteY17486"/>
              </a:cxn>
              <a:cxn ang="0">
                <a:pos x="connsiteX17487" y="connsiteY17487"/>
              </a:cxn>
              <a:cxn ang="0">
                <a:pos x="connsiteX17488" y="connsiteY17488"/>
              </a:cxn>
              <a:cxn ang="0">
                <a:pos x="connsiteX17489" y="connsiteY17489"/>
              </a:cxn>
              <a:cxn ang="0">
                <a:pos x="connsiteX17490" y="connsiteY17490"/>
              </a:cxn>
              <a:cxn ang="0">
                <a:pos x="connsiteX17491" y="connsiteY17491"/>
              </a:cxn>
              <a:cxn ang="0">
                <a:pos x="connsiteX17492" y="connsiteY17492"/>
              </a:cxn>
              <a:cxn ang="0">
                <a:pos x="connsiteX17493" y="connsiteY17493"/>
              </a:cxn>
              <a:cxn ang="0">
                <a:pos x="connsiteX17494" y="connsiteY17494"/>
              </a:cxn>
              <a:cxn ang="0">
                <a:pos x="connsiteX17495" y="connsiteY17495"/>
              </a:cxn>
              <a:cxn ang="0">
                <a:pos x="connsiteX17496" y="connsiteY17496"/>
              </a:cxn>
              <a:cxn ang="0">
                <a:pos x="connsiteX17497" y="connsiteY17497"/>
              </a:cxn>
              <a:cxn ang="0">
                <a:pos x="connsiteX17498" y="connsiteY17498"/>
              </a:cxn>
              <a:cxn ang="0">
                <a:pos x="connsiteX17499" y="connsiteY17499"/>
              </a:cxn>
              <a:cxn ang="0">
                <a:pos x="connsiteX17500" y="connsiteY17500"/>
              </a:cxn>
              <a:cxn ang="0">
                <a:pos x="connsiteX17501" y="connsiteY17501"/>
              </a:cxn>
              <a:cxn ang="0">
                <a:pos x="connsiteX17502" y="connsiteY17502"/>
              </a:cxn>
              <a:cxn ang="0">
                <a:pos x="connsiteX17503" y="connsiteY17503"/>
              </a:cxn>
              <a:cxn ang="0">
                <a:pos x="connsiteX17504" y="connsiteY17504"/>
              </a:cxn>
              <a:cxn ang="0">
                <a:pos x="connsiteX17505" y="connsiteY17505"/>
              </a:cxn>
              <a:cxn ang="0">
                <a:pos x="connsiteX17506" y="connsiteY17506"/>
              </a:cxn>
              <a:cxn ang="0">
                <a:pos x="connsiteX17507" y="connsiteY17507"/>
              </a:cxn>
              <a:cxn ang="0">
                <a:pos x="connsiteX17508" y="connsiteY17508"/>
              </a:cxn>
              <a:cxn ang="0">
                <a:pos x="connsiteX17509" y="connsiteY17509"/>
              </a:cxn>
              <a:cxn ang="0">
                <a:pos x="connsiteX17510" y="connsiteY17510"/>
              </a:cxn>
              <a:cxn ang="0">
                <a:pos x="connsiteX17511" y="connsiteY17511"/>
              </a:cxn>
              <a:cxn ang="0">
                <a:pos x="connsiteX17512" y="connsiteY17512"/>
              </a:cxn>
              <a:cxn ang="0">
                <a:pos x="connsiteX17513" y="connsiteY17513"/>
              </a:cxn>
              <a:cxn ang="0">
                <a:pos x="connsiteX17514" y="connsiteY17514"/>
              </a:cxn>
              <a:cxn ang="0">
                <a:pos x="connsiteX17515" y="connsiteY17515"/>
              </a:cxn>
              <a:cxn ang="0">
                <a:pos x="connsiteX17516" y="connsiteY17516"/>
              </a:cxn>
              <a:cxn ang="0">
                <a:pos x="connsiteX17517" y="connsiteY17517"/>
              </a:cxn>
              <a:cxn ang="0">
                <a:pos x="connsiteX17518" y="connsiteY17518"/>
              </a:cxn>
              <a:cxn ang="0">
                <a:pos x="connsiteX17519" y="connsiteY17519"/>
              </a:cxn>
              <a:cxn ang="0">
                <a:pos x="connsiteX17520" y="connsiteY17520"/>
              </a:cxn>
              <a:cxn ang="0">
                <a:pos x="connsiteX17521" y="connsiteY17521"/>
              </a:cxn>
              <a:cxn ang="0">
                <a:pos x="connsiteX17522" y="connsiteY17522"/>
              </a:cxn>
              <a:cxn ang="0">
                <a:pos x="connsiteX17523" y="connsiteY17523"/>
              </a:cxn>
              <a:cxn ang="0">
                <a:pos x="connsiteX17524" y="connsiteY17524"/>
              </a:cxn>
              <a:cxn ang="0">
                <a:pos x="connsiteX17525" y="connsiteY17525"/>
              </a:cxn>
              <a:cxn ang="0">
                <a:pos x="connsiteX17526" y="connsiteY17526"/>
              </a:cxn>
              <a:cxn ang="0">
                <a:pos x="connsiteX17527" y="connsiteY17527"/>
              </a:cxn>
              <a:cxn ang="0">
                <a:pos x="connsiteX17528" y="connsiteY17528"/>
              </a:cxn>
              <a:cxn ang="0">
                <a:pos x="connsiteX17529" y="connsiteY17529"/>
              </a:cxn>
              <a:cxn ang="0">
                <a:pos x="connsiteX17530" y="connsiteY17530"/>
              </a:cxn>
              <a:cxn ang="0">
                <a:pos x="connsiteX17531" y="connsiteY17531"/>
              </a:cxn>
              <a:cxn ang="0">
                <a:pos x="connsiteX17532" y="connsiteY17532"/>
              </a:cxn>
              <a:cxn ang="0">
                <a:pos x="connsiteX17533" y="connsiteY17533"/>
              </a:cxn>
              <a:cxn ang="0">
                <a:pos x="connsiteX17534" y="connsiteY17534"/>
              </a:cxn>
              <a:cxn ang="0">
                <a:pos x="connsiteX17535" y="connsiteY17535"/>
              </a:cxn>
              <a:cxn ang="0">
                <a:pos x="connsiteX17536" y="connsiteY17536"/>
              </a:cxn>
              <a:cxn ang="0">
                <a:pos x="connsiteX17537" y="connsiteY17537"/>
              </a:cxn>
              <a:cxn ang="0">
                <a:pos x="connsiteX17538" y="connsiteY17538"/>
              </a:cxn>
              <a:cxn ang="0">
                <a:pos x="connsiteX17539" y="connsiteY17539"/>
              </a:cxn>
              <a:cxn ang="0">
                <a:pos x="connsiteX17540" y="connsiteY17540"/>
              </a:cxn>
              <a:cxn ang="0">
                <a:pos x="connsiteX17541" y="connsiteY17541"/>
              </a:cxn>
              <a:cxn ang="0">
                <a:pos x="connsiteX17542" y="connsiteY17542"/>
              </a:cxn>
              <a:cxn ang="0">
                <a:pos x="connsiteX17543" y="connsiteY17543"/>
              </a:cxn>
              <a:cxn ang="0">
                <a:pos x="connsiteX17544" y="connsiteY17544"/>
              </a:cxn>
              <a:cxn ang="0">
                <a:pos x="connsiteX17545" y="connsiteY17545"/>
              </a:cxn>
              <a:cxn ang="0">
                <a:pos x="connsiteX17546" y="connsiteY17546"/>
              </a:cxn>
              <a:cxn ang="0">
                <a:pos x="connsiteX17547" y="connsiteY17547"/>
              </a:cxn>
              <a:cxn ang="0">
                <a:pos x="connsiteX17548" y="connsiteY17548"/>
              </a:cxn>
              <a:cxn ang="0">
                <a:pos x="connsiteX17549" y="connsiteY17549"/>
              </a:cxn>
              <a:cxn ang="0">
                <a:pos x="connsiteX17550" y="connsiteY17550"/>
              </a:cxn>
              <a:cxn ang="0">
                <a:pos x="connsiteX17551" y="connsiteY17551"/>
              </a:cxn>
              <a:cxn ang="0">
                <a:pos x="connsiteX17552" y="connsiteY17552"/>
              </a:cxn>
              <a:cxn ang="0">
                <a:pos x="connsiteX17553" y="connsiteY17553"/>
              </a:cxn>
              <a:cxn ang="0">
                <a:pos x="connsiteX17554" y="connsiteY17554"/>
              </a:cxn>
              <a:cxn ang="0">
                <a:pos x="connsiteX17555" y="connsiteY17555"/>
              </a:cxn>
              <a:cxn ang="0">
                <a:pos x="connsiteX17556" y="connsiteY17556"/>
              </a:cxn>
              <a:cxn ang="0">
                <a:pos x="connsiteX17557" y="connsiteY17557"/>
              </a:cxn>
              <a:cxn ang="0">
                <a:pos x="connsiteX17558" y="connsiteY17558"/>
              </a:cxn>
              <a:cxn ang="0">
                <a:pos x="connsiteX17559" y="connsiteY17559"/>
              </a:cxn>
              <a:cxn ang="0">
                <a:pos x="connsiteX17560" y="connsiteY17560"/>
              </a:cxn>
              <a:cxn ang="0">
                <a:pos x="connsiteX17561" y="connsiteY17561"/>
              </a:cxn>
              <a:cxn ang="0">
                <a:pos x="connsiteX17562" y="connsiteY17562"/>
              </a:cxn>
              <a:cxn ang="0">
                <a:pos x="connsiteX17563" y="connsiteY17563"/>
              </a:cxn>
              <a:cxn ang="0">
                <a:pos x="connsiteX17564" y="connsiteY17564"/>
              </a:cxn>
              <a:cxn ang="0">
                <a:pos x="connsiteX17565" y="connsiteY17565"/>
              </a:cxn>
              <a:cxn ang="0">
                <a:pos x="connsiteX17566" y="connsiteY17566"/>
              </a:cxn>
              <a:cxn ang="0">
                <a:pos x="connsiteX17567" y="connsiteY17567"/>
              </a:cxn>
              <a:cxn ang="0">
                <a:pos x="connsiteX17568" y="connsiteY17568"/>
              </a:cxn>
              <a:cxn ang="0">
                <a:pos x="connsiteX17569" y="connsiteY17569"/>
              </a:cxn>
              <a:cxn ang="0">
                <a:pos x="connsiteX17570" y="connsiteY17570"/>
              </a:cxn>
              <a:cxn ang="0">
                <a:pos x="connsiteX17571" y="connsiteY17571"/>
              </a:cxn>
              <a:cxn ang="0">
                <a:pos x="connsiteX17572" y="connsiteY17572"/>
              </a:cxn>
              <a:cxn ang="0">
                <a:pos x="connsiteX17573" y="connsiteY17573"/>
              </a:cxn>
              <a:cxn ang="0">
                <a:pos x="connsiteX17574" y="connsiteY17574"/>
              </a:cxn>
              <a:cxn ang="0">
                <a:pos x="connsiteX17575" y="connsiteY17575"/>
              </a:cxn>
              <a:cxn ang="0">
                <a:pos x="connsiteX17576" y="connsiteY17576"/>
              </a:cxn>
              <a:cxn ang="0">
                <a:pos x="connsiteX17577" y="connsiteY17577"/>
              </a:cxn>
              <a:cxn ang="0">
                <a:pos x="connsiteX17578" y="connsiteY17578"/>
              </a:cxn>
              <a:cxn ang="0">
                <a:pos x="connsiteX17579" y="connsiteY17579"/>
              </a:cxn>
              <a:cxn ang="0">
                <a:pos x="connsiteX17580" y="connsiteY17580"/>
              </a:cxn>
              <a:cxn ang="0">
                <a:pos x="connsiteX17581" y="connsiteY17581"/>
              </a:cxn>
              <a:cxn ang="0">
                <a:pos x="connsiteX17582" y="connsiteY17582"/>
              </a:cxn>
              <a:cxn ang="0">
                <a:pos x="connsiteX17583" y="connsiteY17583"/>
              </a:cxn>
              <a:cxn ang="0">
                <a:pos x="connsiteX17584" y="connsiteY17584"/>
              </a:cxn>
              <a:cxn ang="0">
                <a:pos x="connsiteX17585" y="connsiteY17585"/>
              </a:cxn>
              <a:cxn ang="0">
                <a:pos x="connsiteX17586" y="connsiteY17586"/>
              </a:cxn>
              <a:cxn ang="0">
                <a:pos x="connsiteX17587" y="connsiteY17587"/>
              </a:cxn>
              <a:cxn ang="0">
                <a:pos x="connsiteX17588" y="connsiteY17588"/>
              </a:cxn>
              <a:cxn ang="0">
                <a:pos x="connsiteX17589" y="connsiteY17589"/>
              </a:cxn>
              <a:cxn ang="0">
                <a:pos x="connsiteX17590" y="connsiteY17590"/>
              </a:cxn>
              <a:cxn ang="0">
                <a:pos x="connsiteX17591" y="connsiteY17591"/>
              </a:cxn>
              <a:cxn ang="0">
                <a:pos x="connsiteX17592" y="connsiteY17592"/>
              </a:cxn>
              <a:cxn ang="0">
                <a:pos x="connsiteX17593" y="connsiteY17593"/>
              </a:cxn>
              <a:cxn ang="0">
                <a:pos x="connsiteX17594" y="connsiteY17594"/>
              </a:cxn>
              <a:cxn ang="0">
                <a:pos x="connsiteX17595" y="connsiteY17595"/>
              </a:cxn>
              <a:cxn ang="0">
                <a:pos x="connsiteX17596" y="connsiteY17596"/>
              </a:cxn>
              <a:cxn ang="0">
                <a:pos x="connsiteX17597" y="connsiteY17597"/>
              </a:cxn>
              <a:cxn ang="0">
                <a:pos x="connsiteX17598" y="connsiteY17598"/>
              </a:cxn>
              <a:cxn ang="0">
                <a:pos x="connsiteX17599" y="connsiteY17599"/>
              </a:cxn>
              <a:cxn ang="0">
                <a:pos x="connsiteX17600" y="connsiteY17600"/>
              </a:cxn>
              <a:cxn ang="0">
                <a:pos x="connsiteX17601" y="connsiteY17601"/>
              </a:cxn>
              <a:cxn ang="0">
                <a:pos x="connsiteX17602" y="connsiteY17602"/>
              </a:cxn>
              <a:cxn ang="0">
                <a:pos x="connsiteX17603" y="connsiteY17603"/>
              </a:cxn>
              <a:cxn ang="0">
                <a:pos x="connsiteX17604" y="connsiteY17604"/>
              </a:cxn>
              <a:cxn ang="0">
                <a:pos x="connsiteX17605" y="connsiteY17605"/>
              </a:cxn>
              <a:cxn ang="0">
                <a:pos x="connsiteX17606" y="connsiteY17606"/>
              </a:cxn>
              <a:cxn ang="0">
                <a:pos x="connsiteX17607" y="connsiteY17607"/>
              </a:cxn>
              <a:cxn ang="0">
                <a:pos x="connsiteX17608" y="connsiteY17608"/>
              </a:cxn>
              <a:cxn ang="0">
                <a:pos x="connsiteX17609" y="connsiteY17609"/>
              </a:cxn>
              <a:cxn ang="0">
                <a:pos x="connsiteX17610" y="connsiteY17610"/>
              </a:cxn>
              <a:cxn ang="0">
                <a:pos x="connsiteX17611" y="connsiteY17611"/>
              </a:cxn>
              <a:cxn ang="0">
                <a:pos x="connsiteX17612" y="connsiteY17612"/>
              </a:cxn>
              <a:cxn ang="0">
                <a:pos x="connsiteX17613" y="connsiteY17613"/>
              </a:cxn>
              <a:cxn ang="0">
                <a:pos x="connsiteX17614" y="connsiteY17614"/>
              </a:cxn>
              <a:cxn ang="0">
                <a:pos x="connsiteX17615" y="connsiteY17615"/>
              </a:cxn>
              <a:cxn ang="0">
                <a:pos x="connsiteX17616" y="connsiteY17616"/>
              </a:cxn>
              <a:cxn ang="0">
                <a:pos x="connsiteX17617" y="connsiteY17617"/>
              </a:cxn>
              <a:cxn ang="0">
                <a:pos x="connsiteX17618" y="connsiteY17618"/>
              </a:cxn>
              <a:cxn ang="0">
                <a:pos x="connsiteX17619" y="connsiteY17619"/>
              </a:cxn>
              <a:cxn ang="0">
                <a:pos x="connsiteX17620" y="connsiteY17620"/>
              </a:cxn>
              <a:cxn ang="0">
                <a:pos x="connsiteX17621" y="connsiteY17621"/>
              </a:cxn>
              <a:cxn ang="0">
                <a:pos x="connsiteX17622" y="connsiteY17622"/>
              </a:cxn>
              <a:cxn ang="0">
                <a:pos x="connsiteX17623" y="connsiteY17623"/>
              </a:cxn>
              <a:cxn ang="0">
                <a:pos x="connsiteX17624" y="connsiteY17624"/>
              </a:cxn>
              <a:cxn ang="0">
                <a:pos x="connsiteX17625" y="connsiteY17625"/>
              </a:cxn>
              <a:cxn ang="0">
                <a:pos x="connsiteX17626" y="connsiteY17626"/>
              </a:cxn>
              <a:cxn ang="0">
                <a:pos x="connsiteX17627" y="connsiteY17627"/>
              </a:cxn>
              <a:cxn ang="0">
                <a:pos x="connsiteX17628" y="connsiteY17628"/>
              </a:cxn>
              <a:cxn ang="0">
                <a:pos x="connsiteX17629" y="connsiteY17629"/>
              </a:cxn>
              <a:cxn ang="0">
                <a:pos x="connsiteX17630" y="connsiteY17630"/>
              </a:cxn>
              <a:cxn ang="0">
                <a:pos x="connsiteX17631" y="connsiteY17631"/>
              </a:cxn>
              <a:cxn ang="0">
                <a:pos x="connsiteX17632" y="connsiteY17632"/>
              </a:cxn>
              <a:cxn ang="0">
                <a:pos x="connsiteX17633" y="connsiteY17633"/>
              </a:cxn>
              <a:cxn ang="0">
                <a:pos x="connsiteX17634" y="connsiteY17634"/>
              </a:cxn>
              <a:cxn ang="0">
                <a:pos x="connsiteX17635" y="connsiteY17635"/>
              </a:cxn>
              <a:cxn ang="0">
                <a:pos x="connsiteX17636" y="connsiteY17636"/>
              </a:cxn>
              <a:cxn ang="0">
                <a:pos x="connsiteX17637" y="connsiteY17637"/>
              </a:cxn>
              <a:cxn ang="0">
                <a:pos x="connsiteX17638" y="connsiteY17638"/>
              </a:cxn>
              <a:cxn ang="0">
                <a:pos x="connsiteX17639" y="connsiteY17639"/>
              </a:cxn>
              <a:cxn ang="0">
                <a:pos x="connsiteX17640" y="connsiteY17640"/>
              </a:cxn>
              <a:cxn ang="0">
                <a:pos x="connsiteX17641" y="connsiteY17641"/>
              </a:cxn>
              <a:cxn ang="0">
                <a:pos x="connsiteX17642" y="connsiteY17642"/>
              </a:cxn>
              <a:cxn ang="0">
                <a:pos x="connsiteX17643" y="connsiteY17643"/>
              </a:cxn>
              <a:cxn ang="0">
                <a:pos x="connsiteX17644" y="connsiteY17644"/>
              </a:cxn>
              <a:cxn ang="0">
                <a:pos x="connsiteX17645" y="connsiteY17645"/>
              </a:cxn>
              <a:cxn ang="0">
                <a:pos x="connsiteX17646" y="connsiteY17646"/>
              </a:cxn>
              <a:cxn ang="0">
                <a:pos x="connsiteX17647" y="connsiteY17647"/>
              </a:cxn>
              <a:cxn ang="0">
                <a:pos x="connsiteX17648" y="connsiteY17648"/>
              </a:cxn>
              <a:cxn ang="0">
                <a:pos x="connsiteX17649" y="connsiteY17649"/>
              </a:cxn>
              <a:cxn ang="0">
                <a:pos x="connsiteX17650" y="connsiteY17650"/>
              </a:cxn>
              <a:cxn ang="0">
                <a:pos x="connsiteX17651" y="connsiteY17651"/>
              </a:cxn>
              <a:cxn ang="0">
                <a:pos x="connsiteX17652" y="connsiteY17652"/>
              </a:cxn>
              <a:cxn ang="0">
                <a:pos x="connsiteX17653" y="connsiteY17653"/>
              </a:cxn>
              <a:cxn ang="0">
                <a:pos x="connsiteX17654" y="connsiteY17654"/>
              </a:cxn>
              <a:cxn ang="0">
                <a:pos x="connsiteX17655" y="connsiteY17655"/>
              </a:cxn>
              <a:cxn ang="0">
                <a:pos x="connsiteX17656" y="connsiteY17656"/>
              </a:cxn>
              <a:cxn ang="0">
                <a:pos x="connsiteX17657" y="connsiteY17657"/>
              </a:cxn>
              <a:cxn ang="0">
                <a:pos x="connsiteX17658" y="connsiteY17658"/>
              </a:cxn>
              <a:cxn ang="0">
                <a:pos x="connsiteX17659" y="connsiteY17659"/>
              </a:cxn>
              <a:cxn ang="0">
                <a:pos x="connsiteX17660" y="connsiteY17660"/>
              </a:cxn>
              <a:cxn ang="0">
                <a:pos x="connsiteX17661" y="connsiteY17661"/>
              </a:cxn>
              <a:cxn ang="0">
                <a:pos x="connsiteX17662" y="connsiteY17662"/>
              </a:cxn>
              <a:cxn ang="0">
                <a:pos x="connsiteX17663" y="connsiteY17663"/>
              </a:cxn>
              <a:cxn ang="0">
                <a:pos x="connsiteX17664" y="connsiteY17664"/>
              </a:cxn>
              <a:cxn ang="0">
                <a:pos x="connsiteX17665" y="connsiteY17665"/>
              </a:cxn>
              <a:cxn ang="0">
                <a:pos x="connsiteX17666" y="connsiteY17666"/>
              </a:cxn>
              <a:cxn ang="0">
                <a:pos x="connsiteX17667" y="connsiteY17667"/>
              </a:cxn>
              <a:cxn ang="0">
                <a:pos x="connsiteX17668" y="connsiteY17668"/>
              </a:cxn>
              <a:cxn ang="0">
                <a:pos x="connsiteX17669" y="connsiteY17669"/>
              </a:cxn>
              <a:cxn ang="0">
                <a:pos x="connsiteX17670" y="connsiteY17670"/>
              </a:cxn>
              <a:cxn ang="0">
                <a:pos x="connsiteX17671" y="connsiteY17671"/>
              </a:cxn>
              <a:cxn ang="0">
                <a:pos x="connsiteX17672" y="connsiteY17672"/>
              </a:cxn>
              <a:cxn ang="0">
                <a:pos x="connsiteX17673" y="connsiteY17673"/>
              </a:cxn>
              <a:cxn ang="0">
                <a:pos x="connsiteX17674" y="connsiteY17674"/>
              </a:cxn>
              <a:cxn ang="0">
                <a:pos x="connsiteX17675" y="connsiteY17675"/>
              </a:cxn>
              <a:cxn ang="0">
                <a:pos x="connsiteX17676" y="connsiteY17676"/>
              </a:cxn>
              <a:cxn ang="0">
                <a:pos x="connsiteX17677" y="connsiteY17677"/>
              </a:cxn>
              <a:cxn ang="0">
                <a:pos x="connsiteX17678" y="connsiteY17678"/>
              </a:cxn>
              <a:cxn ang="0">
                <a:pos x="connsiteX17679" y="connsiteY17679"/>
              </a:cxn>
              <a:cxn ang="0">
                <a:pos x="connsiteX17680" y="connsiteY17680"/>
              </a:cxn>
              <a:cxn ang="0">
                <a:pos x="connsiteX17681" y="connsiteY17681"/>
              </a:cxn>
              <a:cxn ang="0">
                <a:pos x="connsiteX17682" y="connsiteY17682"/>
              </a:cxn>
              <a:cxn ang="0">
                <a:pos x="connsiteX17683" y="connsiteY17683"/>
              </a:cxn>
              <a:cxn ang="0">
                <a:pos x="connsiteX17684" y="connsiteY17684"/>
              </a:cxn>
              <a:cxn ang="0">
                <a:pos x="connsiteX17685" y="connsiteY17685"/>
              </a:cxn>
              <a:cxn ang="0">
                <a:pos x="connsiteX17686" y="connsiteY17686"/>
              </a:cxn>
              <a:cxn ang="0">
                <a:pos x="connsiteX17687" y="connsiteY17687"/>
              </a:cxn>
              <a:cxn ang="0">
                <a:pos x="connsiteX17688" y="connsiteY17688"/>
              </a:cxn>
              <a:cxn ang="0">
                <a:pos x="connsiteX17689" y="connsiteY17689"/>
              </a:cxn>
              <a:cxn ang="0">
                <a:pos x="connsiteX17690" y="connsiteY17690"/>
              </a:cxn>
              <a:cxn ang="0">
                <a:pos x="connsiteX17691" y="connsiteY17691"/>
              </a:cxn>
              <a:cxn ang="0">
                <a:pos x="connsiteX17692" y="connsiteY17692"/>
              </a:cxn>
              <a:cxn ang="0">
                <a:pos x="connsiteX17693" y="connsiteY17693"/>
              </a:cxn>
              <a:cxn ang="0">
                <a:pos x="connsiteX17694" y="connsiteY17694"/>
              </a:cxn>
              <a:cxn ang="0">
                <a:pos x="connsiteX17695" y="connsiteY17695"/>
              </a:cxn>
              <a:cxn ang="0">
                <a:pos x="connsiteX17696" y="connsiteY17696"/>
              </a:cxn>
              <a:cxn ang="0">
                <a:pos x="connsiteX17697" y="connsiteY17697"/>
              </a:cxn>
              <a:cxn ang="0">
                <a:pos x="connsiteX17698" y="connsiteY17698"/>
              </a:cxn>
              <a:cxn ang="0">
                <a:pos x="connsiteX17699" y="connsiteY17699"/>
              </a:cxn>
              <a:cxn ang="0">
                <a:pos x="connsiteX17700" y="connsiteY17700"/>
              </a:cxn>
              <a:cxn ang="0">
                <a:pos x="connsiteX17701" y="connsiteY17701"/>
              </a:cxn>
              <a:cxn ang="0">
                <a:pos x="connsiteX17702" y="connsiteY17702"/>
              </a:cxn>
              <a:cxn ang="0">
                <a:pos x="connsiteX17703" y="connsiteY17703"/>
              </a:cxn>
              <a:cxn ang="0">
                <a:pos x="connsiteX17704" y="connsiteY17704"/>
              </a:cxn>
              <a:cxn ang="0">
                <a:pos x="connsiteX17705" y="connsiteY17705"/>
              </a:cxn>
              <a:cxn ang="0">
                <a:pos x="connsiteX17706" y="connsiteY17706"/>
              </a:cxn>
              <a:cxn ang="0">
                <a:pos x="connsiteX17707" y="connsiteY17707"/>
              </a:cxn>
              <a:cxn ang="0">
                <a:pos x="connsiteX17708" y="connsiteY17708"/>
              </a:cxn>
              <a:cxn ang="0">
                <a:pos x="connsiteX17709" y="connsiteY17709"/>
              </a:cxn>
              <a:cxn ang="0">
                <a:pos x="connsiteX17710" y="connsiteY17710"/>
              </a:cxn>
              <a:cxn ang="0">
                <a:pos x="connsiteX17711" y="connsiteY17711"/>
              </a:cxn>
              <a:cxn ang="0">
                <a:pos x="connsiteX17712" y="connsiteY17712"/>
              </a:cxn>
              <a:cxn ang="0">
                <a:pos x="connsiteX17713" y="connsiteY17713"/>
              </a:cxn>
              <a:cxn ang="0">
                <a:pos x="connsiteX17714" y="connsiteY17714"/>
              </a:cxn>
              <a:cxn ang="0">
                <a:pos x="connsiteX17715" y="connsiteY17715"/>
              </a:cxn>
              <a:cxn ang="0">
                <a:pos x="connsiteX17716" y="connsiteY17716"/>
              </a:cxn>
              <a:cxn ang="0">
                <a:pos x="connsiteX17717" y="connsiteY17717"/>
              </a:cxn>
              <a:cxn ang="0">
                <a:pos x="connsiteX17718" y="connsiteY17718"/>
              </a:cxn>
              <a:cxn ang="0">
                <a:pos x="connsiteX17719" y="connsiteY17719"/>
              </a:cxn>
              <a:cxn ang="0">
                <a:pos x="connsiteX17720" y="connsiteY17720"/>
              </a:cxn>
              <a:cxn ang="0">
                <a:pos x="connsiteX17721" y="connsiteY17721"/>
              </a:cxn>
              <a:cxn ang="0">
                <a:pos x="connsiteX17722" y="connsiteY17722"/>
              </a:cxn>
              <a:cxn ang="0">
                <a:pos x="connsiteX17723" y="connsiteY17723"/>
              </a:cxn>
              <a:cxn ang="0">
                <a:pos x="connsiteX17724" y="connsiteY17724"/>
              </a:cxn>
              <a:cxn ang="0">
                <a:pos x="connsiteX17725" y="connsiteY17725"/>
              </a:cxn>
              <a:cxn ang="0">
                <a:pos x="connsiteX17726" y="connsiteY17726"/>
              </a:cxn>
              <a:cxn ang="0">
                <a:pos x="connsiteX17727" y="connsiteY17727"/>
              </a:cxn>
              <a:cxn ang="0">
                <a:pos x="connsiteX17728" y="connsiteY17728"/>
              </a:cxn>
              <a:cxn ang="0">
                <a:pos x="connsiteX17729" y="connsiteY17729"/>
              </a:cxn>
              <a:cxn ang="0">
                <a:pos x="connsiteX17730" y="connsiteY17730"/>
              </a:cxn>
              <a:cxn ang="0">
                <a:pos x="connsiteX17731" y="connsiteY17731"/>
              </a:cxn>
              <a:cxn ang="0">
                <a:pos x="connsiteX17732" y="connsiteY17732"/>
              </a:cxn>
              <a:cxn ang="0">
                <a:pos x="connsiteX17733" y="connsiteY17733"/>
              </a:cxn>
              <a:cxn ang="0">
                <a:pos x="connsiteX17734" y="connsiteY17734"/>
              </a:cxn>
              <a:cxn ang="0">
                <a:pos x="connsiteX17735" y="connsiteY17735"/>
              </a:cxn>
              <a:cxn ang="0">
                <a:pos x="connsiteX17736" y="connsiteY17736"/>
              </a:cxn>
              <a:cxn ang="0">
                <a:pos x="connsiteX17737" y="connsiteY17737"/>
              </a:cxn>
              <a:cxn ang="0">
                <a:pos x="connsiteX17738" y="connsiteY17738"/>
              </a:cxn>
              <a:cxn ang="0">
                <a:pos x="connsiteX17739" y="connsiteY17739"/>
              </a:cxn>
              <a:cxn ang="0">
                <a:pos x="connsiteX17740" y="connsiteY17740"/>
              </a:cxn>
              <a:cxn ang="0">
                <a:pos x="connsiteX17741" y="connsiteY17741"/>
              </a:cxn>
              <a:cxn ang="0">
                <a:pos x="connsiteX17742" y="connsiteY17742"/>
              </a:cxn>
              <a:cxn ang="0">
                <a:pos x="connsiteX17743" y="connsiteY17743"/>
              </a:cxn>
              <a:cxn ang="0">
                <a:pos x="connsiteX17744" y="connsiteY17744"/>
              </a:cxn>
              <a:cxn ang="0">
                <a:pos x="connsiteX17745" y="connsiteY17745"/>
              </a:cxn>
              <a:cxn ang="0">
                <a:pos x="connsiteX17746" y="connsiteY17746"/>
              </a:cxn>
              <a:cxn ang="0">
                <a:pos x="connsiteX17747" y="connsiteY17747"/>
              </a:cxn>
              <a:cxn ang="0">
                <a:pos x="connsiteX17748" y="connsiteY17748"/>
              </a:cxn>
              <a:cxn ang="0">
                <a:pos x="connsiteX17749" y="connsiteY17749"/>
              </a:cxn>
              <a:cxn ang="0">
                <a:pos x="connsiteX17750" y="connsiteY17750"/>
              </a:cxn>
              <a:cxn ang="0">
                <a:pos x="connsiteX17751" y="connsiteY17751"/>
              </a:cxn>
              <a:cxn ang="0">
                <a:pos x="connsiteX17752" y="connsiteY17752"/>
              </a:cxn>
              <a:cxn ang="0">
                <a:pos x="connsiteX17753" y="connsiteY17753"/>
              </a:cxn>
              <a:cxn ang="0">
                <a:pos x="connsiteX17754" y="connsiteY17754"/>
              </a:cxn>
              <a:cxn ang="0">
                <a:pos x="connsiteX17755" y="connsiteY17755"/>
              </a:cxn>
              <a:cxn ang="0">
                <a:pos x="connsiteX17756" y="connsiteY17756"/>
              </a:cxn>
              <a:cxn ang="0">
                <a:pos x="connsiteX17757" y="connsiteY17757"/>
              </a:cxn>
              <a:cxn ang="0">
                <a:pos x="connsiteX17758" y="connsiteY17758"/>
              </a:cxn>
              <a:cxn ang="0">
                <a:pos x="connsiteX17759" y="connsiteY17759"/>
              </a:cxn>
              <a:cxn ang="0">
                <a:pos x="connsiteX17760" y="connsiteY17760"/>
              </a:cxn>
              <a:cxn ang="0">
                <a:pos x="connsiteX17761" y="connsiteY17761"/>
              </a:cxn>
              <a:cxn ang="0">
                <a:pos x="connsiteX17762" y="connsiteY17762"/>
              </a:cxn>
              <a:cxn ang="0">
                <a:pos x="connsiteX17763" y="connsiteY17763"/>
              </a:cxn>
              <a:cxn ang="0">
                <a:pos x="connsiteX17764" y="connsiteY17764"/>
              </a:cxn>
              <a:cxn ang="0">
                <a:pos x="connsiteX17765" y="connsiteY17765"/>
              </a:cxn>
              <a:cxn ang="0">
                <a:pos x="connsiteX17766" y="connsiteY17766"/>
              </a:cxn>
              <a:cxn ang="0">
                <a:pos x="connsiteX17767" y="connsiteY17767"/>
              </a:cxn>
              <a:cxn ang="0">
                <a:pos x="connsiteX17768" y="connsiteY17768"/>
              </a:cxn>
              <a:cxn ang="0">
                <a:pos x="connsiteX17769" y="connsiteY17769"/>
              </a:cxn>
              <a:cxn ang="0">
                <a:pos x="connsiteX17770" y="connsiteY17770"/>
              </a:cxn>
              <a:cxn ang="0">
                <a:pos x="connsiteX17771" y="connsiteY17771"/>
              </a:cxn>
              <a:cxn ang="0">
                <a:pos x="connsiteX17772" y="connsiteY17772"/>
              </a:cxn>
              <a:cxn ang="0">
                <a:pos x="connsiteX17773" y="connsiteY17773"/>
              </a:cxn>
              <a:cxn ang="0">
                <a:pos x="connsiteX17774" y="connsiteY17774"/>
              </a:cxn>
              <a:cxn ang="0">
                <a:pos x="connsiteX17775" y="connsiteY17775"/>
              </a:cxn>
              <a:cxn ang="0">
                <a:pos x="connsiteX17776" y="connsiteY17776"/>
              </a:cxn>
              <a:cxn ang="0">
                <a:pos x="connsiteX17777" y="connsiteY17777"/>
              </a:cxn>
              <a:cxn ang="0">
                <a:pos x="connsiteX17778" y="connsiteY17778"/>
              </a:cxn>
              <a:cxn ang="0">
                <a:pos x="connsiteX17779" y="connsiteY17779"/>
              </a:cxn>
              <a:cxn ang="0">
                <a:pos x="connsiteX17780" y="connsiteY17780"/>
              </a:cxn>
              <a:cxn ang="0">
                <a:pos x="connsiteX17781" y="connsiteY17781"/>
              </a:cxn>
              <a:cxn ang="0">
                <a:pos x="connsiteX17782" y="connsiteY17782"/>
              </a:cxn>
              <a:cxn ang="0">
                <a:pos x="connsiteX17783" y="connsiteY17783"/>
              </a:cxn>
              <a:cxn ang="0">
                <a:pos x="connsiteX17784" y="connsiteY17784"/>
              </a:cxn>
              <a:cxn ang="0">
                <a:pos x="connsiteX17785" y="connsiteY17785"/>
              </a:cxn>
              <a:cxn ang="0">
                <a:pos x="connsiteX17786" y="connsiteY17786"/>
              </a:cxn>
              <a:cxn ang="0">
                <a:pos x="connsiteX17787" y="connsiteY17787"/>
              </a:cxn>
              <a:cxn ang="0">
                <a:pos x="connsiteX17788" y="connsiteY17788"/>
              </a:cxn>
              <a:cxn ang="0">
                <a:pos x="connsiteX17789" y="connsiteY17789"/>
              </a:cxn>
              <a:cxn ang="0">
                <a:pos x="connsiteX17790" y="connsiteY17790"/>
              </a:cxn>
              <a:cxn ang="0">
                <a:pos x="connsiteX17791" y="connsiteY17791"/>
              </a:cxn>
              <a:cxn ang="0">
                <a:pos x="connsiteX17792" y="connsiteY17792"/>
              </a:cxn>
              <a:cxn ang="0">
                <a:pos x="connsiteX17793" y="connsiteY17793"/>
              </a:cxn>
              <a:cxn ang="0">
                <a:pos x="connsiteX17794" y="connsiteY17794"/>
              </a:cxn>
              <a:cxn ang="0">
                <a:pos x="connsiteX17795" y="connsiteY17795"/>
              </a:cxn>
              <a:cxn ang="0">
                <a:pos x="connsiteX17796" y="connsiteY17796"/>
              </a:cxn>
              <a:cxn ang="0">
                <a:pos x="connsiteX17797" y="connsiteY17797"/>
              </a:cxn>
              <a:cxn ang="0">
                <a:pos x="connsiteX17798" y="connsiteY17798"/>
              </a:cxn>
              <a:cxn ang="0">
                <a:pos x="connsiteX17799" y="connsiteY17799"/>
              </a:cxn>
              <a:cxn ang="0">
                <a:pos x="connsiteX17800" y="connsiteY17800"/>
              </a:cxn>
              <a:cxn ang="0">
                <a:pos x="connsiteX17801" y="connsiteY17801"/>
              </a:cxn>
              <a:cxn ang="0">
                <a:pos x="connsiteX17802" y="connsiteY17802"/>
              </a:cxn>
              <a:cxn ang="0">
                <a:pos x="connsiteX17803" y="connsiteY17803"/>
              </a:cxn>
              <a:cxn ang="0">
                <a:pos x="connsiteX17804" y="connsiteY17804"/>
              </a:cxn>
              <a:cxn ang="0">
                <a:pos x="connsiteX17805" y="connsiteY17805"/>
              </a:cxn>
              <a:cxn ang="0">
                <a:pos x="connsiteX17806" y="connsiteY17806"/>
              </a:cxn>
              <a:cxn ang="0">
                <a:pos x="connsiteX17807" y="connsiteY17807"/>
              </a:cxn>
              <a:cxn ang="0">
                <a:pos x="connsiteX17808" y="connsiteY17808"/>
              </a:cxn>
              <a:cxn ang="0">
                <a:pos x="connsiteX17809" y="connsiteY17809"/>
              </a:cxn>
              <a:cxn ang="0">
                <a:pos x="connsiteX17810" y="connsiteY17810"/>
              </a:cxn>
              <a:cxn ang="0">
                <a:pos x="connsiteX17811" y="connsiteY17811"/>
              </a:cxn>
              <a:cxn ang="0">
                <a:pos x="connsiteX17812" y="connsiteY17812"/>
              </a:cxn>
              <a:cxn ang="0">
                <a:pos x="connsiteX17813" y="connsiteY17813"/>
              </a:cxn>
              <a:cxn ang="0">
                <a:pos x="connsiteX17814" y="connsiteY17814"/>
              </a:cxn>
              <a:cxn ang="0">
                <a:pos x="connsiteX17815" y="connsiteY17815"/>
              </a:cxn>
              <a:cxn ang="0">
                <a:pos x="connsiteX17816" y="connsiteY17816"/>
              </a:cxn>
              <a:cxn ang="0">
                <a:pos x="connsiteX17817" y="connsiteY17817"/>
              </a:cxn>
              <a:cxn ang="0">
                <a:pos x="connsiteX17818" y="connsiteY17818"/>
              </a:cxn>
              <a:cxn ang="0">
                <a:pos x="connsiteX17819" y="connsiteY17819"/>
              </a:cxn>
              <a:cxn ang="0">
                <a:pos x="connsiteX17820" y="connsiteY17820"/>
              </a:cxn>
              <a:cxn ang="0">
                <a:pos x="connsiteX17821" y="connsiteY17821"/>
              </a:cxn>
              <a:cxn ang="0">
                <a:pos x="connsiteX17822" y="connsiteY17822"/>
              </a:cxn>
              <a:cxn ang="0">
                <a:pos x="connsiteX17823" y="connsiteY17823"/>
              </a:cxn>
              <a:cxn ang="0">
                <a:pos x="connsiteX17824" y="connsiteY17824"/>
              </a:cxn>
              <a:cxn ang="0">
                <a:pos x="connsiteX17825" y="connsiteY17825"/>
              </a:cxn>
              <a:cxn ang="0">
                <a:pos x="connsiteX17826" y="connsiteY17826"/>
              </a:cxn>
              <a:cxn ang="0">
                <a:pos x="connsiteX17827" y="connsiteY17827"/>
              </a:cxn>
              <a:cxn ang="0">
                <a:pos x="connsiteX17828" y="connsiteY17828"/>
              </a:cxn>
              <a:cxn ang="0">
                <a:pos x="connsiteX17829" y="connsiteY17829"/>
              </a:cxn>
              <a:cxn ang="0">
                <a:pos x="connsiteX17830" y="connsiteY17830"/>
              </a:cxn>
              <a:cxn ang="0">
                <a:pos x="connsiteX17831" y="connsiteY17831"/>
              </a:cxn>
              <a:cxn ang="0">
                <a:pos x="connsiteX17832" y="connsiteY17832"/>
              </a:cxn>
              <a:cxn ang="0">
                <a:pos x="connsiteX17833" y="connsiteY17833"/>
              </a:cxn>
              <a:cxn ang="0">
                <a:pos x="connsiteX17834" y="connsiteY17834"/>
              </a:cxn>
              <a:cxn ang="0">
                <a:pos x="connsiteX17835" y="connsiteY17835"/>
              </a:cxn>
              <a:cxn ang="0">
                <a:pos x="connsiteX17836" y="connsiteY17836"/>
              </a:cxn>
              <a:cxn ang="0">
                <a:pos x="connsiteX17837" y="connsiteY17837"/>
              </a:cxn>
              <a:cxn ang="0">
                <a:pos x="connsiteX17838" y="connsiteY17838"/>
              </a:cxn>
              <a:cxn ang="0">
                <a:pos x="connsiteX17839" y="connsiteY17839"/>
              </a:cxn>
              <a:cxn ang="0">
                <a:pos x="connsiteX17840" y="connsiteY17840"/>
              </a:cxn>
              <a:cxn ang="0">
                <a:pos x="connsiteX17841" y="connsiteY17841"/>
              </a:cxn>
              <a:cxn ang="0">
                <a:pos x="connsiteX17842" y="connsiteY17842"/>
              </a:cxn>
              <a:cxn ang="0">
                <a:pos x="connsiteX17843" y="connsiteY17843"/>
              </a:cxn>
              <a:cxn ang="0">
                <a:pos x="connsiteX17844" y="connsiteY17844"/>
              </a:cxn>
              <a:cxn ang="0">
                <a:pos x="connsiteX17845" y="connsiteY17845"/>
              </a:cxn>
              <a:cxn ang="0">
                <a:pos x="connsiteX17846" y="connsiteY17846"/>
              </a:cxn>
              <a:cxn ang="0">
                <a:pos x="connsiteX17847" y="connsiteY17847"/>
              </a:cxn>
              <a:cxn ang="0">
                <a:pos x="connsiteX17848" y="connsiteY17848"/>
              </a:cxn>
              <a:cxn ang="0">
                <a:pos x="connsiteX17849" y="connsiteY17849"/>
              </a:cxn>
              <a:cxn ang="0">
                <a:pos x="connsiteX17850" y="connsiteY17850"/>
              </a:cxn>
              <a:cxn ang="0">
                <a:pos x="connsiteX17851" y="connsiteY17851"/>
              </a:cxn>
              <a:cxn ang="0">
                <a:pos x="connsiteX17852" y="connsiteY17852"/>
              </a:cxn>
              <a:cxn ang="0">
                <a:pos x="connsiteX17853" y="connsiteY17853"/>
              </a:cxn>
              <a:cxn ang="0">
                <a:pos x="connsiteX17854" y="connsiteY17854"/>
              </a:cxn>
              <a:cxn ang="0">
                <a:pos x="connsiteX17855" y="connsiteY17855"/>
              </a:cxn>
              <a:cxn ang="0">
                <a:pos x="connsiteX17856" y="connsiteY17856"/>
              </a:cxn>
              <a:cxn ang="0">
                <a:pos x="connsiteX17857" y="connsiteY17857"/>
              </a:cxn>
              <a:cxn ang="0">
                <a:pos x="connsiteX17858" y="connsiteY17858"/>
              </a:cxn>
              <a:cxn ang="0">
                <a:pos x="connsiteX17859" y="connsiteY17859"/>
              </a:cxn>
              <a:cxn ang="0">
                <a:pos x="connsiteX17860" y="connsiteY17860"/>
              </a:cxn>
              <a:cxn ang="0">
                <a:pos x="connsiteX17861" y="connsiteY17861"/>
              </a:cxn>
              <a:cxn ang="0">
                <a:pos x="connsiteX17862" y="connsiteY17862"/>
              </a:cxn>
              <a:cxn ang="0">
                <a:pos x="connsiteX17863" y="connsiteY17863"/>
              </a:cxn>
              <a:cxn ang="0">
                <a:pos x="connsiteX17864" y="connsiteY17864"/>
              </a:cxn>
              <a:cxn ang="0">
                <a:pos x="connsiteX17865" y="connsiteY17865"/>
              </a:cxn>
              <a:cxn ang="0">
                <a:pos x="connsiteX17866" y="connsiteY17866"/>
              </a:cxn>
              <a:cxn ang="0">
                <a:pos x="connsiteX17867" y="connsiteY17867"/>
              </a:cxn>
              <a:cxn ang="0">
                <a:pos x="connsiteX17868" y="connsiteY17868"/>
              </a:cxn>
              <a:cxn ang="0">
                <a:pos x="connsiteX17869" y="connsiteY17869"/>
              </a:cxn>
              <a:cxn ang="0">
                <a:pos x="connsiteX17870" y="connsiteY17870"/>
              </a:cxn>
              <a:cxn ang="0">
                <a:pos x="connsiteX17871" y="connsiteY17871"/>
              </a:cxn>
              <a:cxn ang="0">
                <a:pos x="connsiteX17872" y="connsiteY17872"/>
              </a:cxn>
              <a:cxn ang="0">
                <a:pos x="connsiteX17873" y="connsiteY17873"/>
              </a:cxn>
              <a:cxn ang="0">
                <a:pos x="connsiteX17874" y="connsiteY17874"/>
              </a:cxn>
              <a:cxn ang="0">
                <a:pos x="connsiteX17875" y="connsiteY17875"/>
              </a:cxn>
              <a:cxn ang="0">
                <a:pos x="connsiteX17876" y="connsiteY17876"/>
              </a:cxn>
              <a:cxn ang="0">
                <a:pos x="connsiteX17877" y="connsiteY17877"/>
              </a:cxn>
              <a:cxn ang="0">
                <a:pos x="connsiteX17878" y="connsiteY17878"/>
              </a:cxn>
              <a:cxn ang="0">
                <a:pos x="connsiteX17879" y="connsiteY17879"/>
              </a:cxn>
              <a:cxn ang="0">
                <a:pos x="connsiteX17880" y="connsiteY17880"/>
              </a:cxn>
              <a:cxn ang="0">
                <a:pos x="connsiteX17881" y="connsiteY17881"/>
              </a:cxn>
              <a:cxn ang="0">
                <a:pos x="connsiteX17882" y="connsiteY17882"/>
              </a:cxn>
              <a:cxn ang="0">
                <a:pos x="connsiteX17883" y="connsiteY17883"/>
              </a:cxn>
              <a:cxn ang="0">
                <a:pos x="connsiteX17884" y="connsiteY17884"/>
              </a:cxn>
              <a:cxn ang="0">
                <a:pos x="connsiteX17885" y="connsiteY17885"/>
              </a:cxn>
              <a:cxn ang="0">
                <a:pos x="connsiteX17886" y="connsiteY17886"/>
              </a:cxn>
              <a:cxn ang="0">
                <a:pos x="connsiteX17887" y="connsiteY17887"/>
              </a:cxn>
              <a:cxn ang="0">
                <a:pos x="connsiteX17888" y="connsiteY17888"/>
              </a:cxn>
              <a:cxn ang="0">
                <a:pos x="connsiteX17889" y="connsiteY17889"/>
              </a:cxn>
              <a:cxn ang="0">
                <a:pos x="connsiteX17890" y="connsiteY17890"/>
              </a:cxn>
              <a:cxn ang="0">
                <a:pos x="connsiteX17891" y="connsiteY17891"/>
              </a:cxn>
              <a:cxn ang="0">
                <a:pos x="connsiteX17892" y="connsiteY17892"/>
              </a:cxn>
              <a:cxn ang="0">
                <a:pos x="connsiteX17893" y="connsiteY17893"/>
              </a:cxn>
              <a:cxn ang="0">
                <a:pos x="connsiteX17894" y="connsiteY17894"/>
              </a:cxn>
              <a:cxn ang="0">
                <a:pos x="connsiteX17895" y="connsiteY17895"/>
              </a:cxn>
              <a:cxn ang="0">
                <a:pos x="connsiteX17896" y="connsiteY17896"/>
              </a:cxn>
              <a:cxn ang="0">
                <a:pos x="connsiteX17897" y="connsiteY17897"/>
              </a:cxn>
              <a:cxn ang="0">
                <a:pos x="connsiteX17898" y="connsiteY17898"/>
              </a:cxn>
              <a:cxn ang="0">
                <a:pos x="connsiteX17899" y="connsiteY17899"/>
              </a:cxn>
              <a:cxn ang="0">
                <a:pos x="connsiteX17900" y="connsiteY17900"/>
              </a:cxn>
              <a:cxn ang="0">
                <a:pos x="connsiteX17901" y="connsiteY17901"/>
              </a:cxn>
              <a:cxn ang="0">
                <a:pos x="connsiteX17902" y="connsiteY17902"/>
              </a:cxn>
              <a:cxn ang="0">
                <a:pos x="connsiteX17903" y="connsiteY17903"/>
              </a:cxn>
              <a:cxn ang="0">
                <a:pos x="connsiteX17904" y="connsiteY17904"/>
              </a:cxn>
              <a:cxn ang="0">
                <a:pos x="connsiteX17905" y="connsiteY17905"/>
              </a:cxn>
              <a:cxn ang="0">
                <a:pos x="connsiteX17906" y="connsiteY17906"/>
              </a:cxn>
              <a:cxn ang="0">
                <a:pos x="connsiteX17907" y="connsiteY17907"/>
              </a:cxn>
              <a:cxn ang="0">
                <a:pos x="connsiteX17908" y="connsiteY17908"/>
              </a:cxn>
              <a:cxn ang="0">
                <a:pos x="connsiteX17909" y="connsiteY17909"/>
              </a:cxn>
              <a:cxn ang="0">
                <a:pos x="connsiteX17910" y="connsiteY17910"/>
              </a:cxn>
              <a:cxn ang="0">
                <a:pos x="connsiteX17911" y="connsiteY17911"/>
              </a:cxn>
              <a:cxn ang="0">
                <a:pos x="connsiteX17912" y="connsiteY17912"/>
              </a:cxn>
              <a:cxn ang="0">
                <a:pos x="connsiteX17913" y="connsiteY17913"/>
              </a:cxn>
              <a:cxn ang="0">
                <a:pos x="connsiteX17914" y="connsiteY17914"/>
              </a:cxn>
              <a:cxn ang="0">
                <a:pos x="connsiteX17915" y="connsiteY17915"/>
              </a:cxn>
              <a:cxn ang="0">
                <a:pos x="connsiteX17916" y="connsiteY17916"/>
              </a:cxn>
              <a:cxn ang="0">
                <a:pos x="connsiteX17917" y="connsiteY17917"/>
              </a:cxn>
              <a:cxn ang="0">
                <a:pos x="connsiteX17918" y="connsiteY17918"/>
              </a:cxn>
              <a:cxn ang="0">
                <a:pos x="connsiteX17919" y="connsiteY17919"/>
              </a:cxn>
              <a:cxn ang="0">
                <a:pos x="connsiteX17920" y="connsiteY17920"/>
              </a:cxn>
              <a:cxn ang="0">
                <a:pos x="connsiteX17921" y="connsiteY17921"/>
              </a:cxn>
              <a:cxn ang="0">
                <a:pos x="connsiteX17922" y="connsiteY17922"/>
              </a:cxn>
              <a:cxn ang="0">
                <a:pos x="connsiteX17923" y="connsiteY17923"/>
              </a:cxn>
              <a:cxn ang="0">
                <a:pos x="connsiteX17924" y="connsiteY17924"/>
              </a:cxn>
              <a:cxn ang="0">
                <a:pos x="connsiteX17925" y="connsiteY17925"/>
              </a:cxn>
              <a:cxn ang="0">
                <a:pos x="connsiteX17926" y="connsiteY17926"/>
              </a:cxn>
              <a:cxn ang="0">
                <a:pos x="connsiteX17927" y="connsiteY17927"/>
              </a:cxn>
              <a:cxn ang="0">
                <a:pos x="connsiteX17928" y="connsiteY17928"/>
              </a:cxn>
              <a:cxn ang="0">
                <a:pos x="connsiteX17929" y="connsiteY17929"/>
              </a:cxn>
              <a:cxn ang="0">
                <a:pos x="connsiteX17930" y="connsiteY17930"/>
              </a:cxn>
              <a:cxn ang="0">
                <a:pos x="connsiteX17931" y="connsiteY17931"/>
              </a:cxn>
              <a:cxn ang="0">
                <a:pos x="connsiteX17932" y="connsiteY17932"/>
              </a:cxn>
              <a:cxn ang="0">
                <a:pos x="connsiteX17933" y="connsiteY17933"/>
              </a:cxn>
              <a:cxn ang="0">
                <a:pos x="connsiteX17934" y="connsiteY17934"/>
              </a:cxn>
              <a:cxn ang="0">
                <a:pos x="connsiteX17935" y="connsiteY17935"/>
              </a:cxn>
              <a:cxn ang="0">
                <a:pos x="connsiteX17936" y="connsiteY17936"/>
              </a:cxn>
              <a:cxn ang="0">
                <a:pos x="connsiteX17937" y="connsiteY17937"/>
              </a:cxn>
              <a:cxn ang="0">
                <a:pos x="connsiteX17938" y="connsiteY17938"/>
              </a:cxn>
              <a:cxn ang="0">
                <a:pos x="connsiteX17939" y="connsiteY17939"/>
              </a:cxn>
              <a:cxn ang="0">
                <a:pos x="connsiteX17940" y="connsiteY17940"/>
              </a:cxn>
              <a:cxn ang="0">
                <a:pos x="connsiteX17941" y="connsiteY17941"/>
              </a:cxn>
              <a:cxn ang="0">
                <a:pos x="connsiteX17942" y="connsiteY17942"/>
              </a:cxn>
              <a:cxn ang="0">
                <a:pos x="connsiteX17943" y="connsiteY17943"/>
              </a:cxn>
              <a:cxn ang="0">
                <a:pos x="connsiteX17944" y="connsiteY17944"/>
              </a:cxn>
              <a:cxn ang="0">
                <a:pos x="connsiteX17945" y="connsiteY17945"/>
              </a:cxn>
              <a:cxn ang="0">
                <a:pos x="connsiteX17946" y="connsiteY17946"/>
              </a:cxn>
              <a:cxn ang="0">
                <a:pos x="connsiteX17947" y="connsiteY17947"/>
              </a:cxn>
              <a:cxn ang="0">
                <a:pos x="connsiteX17948" y="connsiteY17948"/>
              </a:cxn>
              <a:cxn ang="0">
                <a:pos x="connsiteX17949" y="connsiteY17949"/>
              </a:cxn>
              <a:cxn ang="0">
                <a:pos x="connsiteX17950" y="connsiteY17950"/>
              </a:cxn>
              <a:cxn ang="0">
                <a:pos x="connsiteX17951" y="connsiteY17951"/>
              </a:cxn>
              <a:cxn ang="0">
                <a:pos x="connsiteX17952" y="connsiteY17952"/>
              </a:cxn>
              <a:cxn ang="0">
                <a:pos x="connsiteX17953" y="connsiteY17953"/>
              </a:cxn>
              <a:cxn ang="0">
                <a:pos x="connsiteX17954" y="connsiteY17954"/>
              </a:cxn>
              <a:cxn ang="0">
                <a:pos x="connsiteX17955" y="connsiteY17955"/>
              </a:cxn>
              <a:cxn ang="0">
                <a:pos x="connsiteX17956" y="connsiteY17956"/>
              </a:cxn>
              <a:cxn ang="0">
                <a:pos x="connsiteX17957" y="connsiteY17957"/>
              </a:cxn>
              <a:cxn ang="0">
                <a:pos x="connsiteX17958" y="connsiteY17958"/>
              </a:cxn>
              <a:cxn ang="0">
                <a:pos x="connsiteX17959" y="connsiteY17959"/>
              </a:cxn>
              <a:cxn ang="0">
                <a:pos x="connsiteX17960" y="connsiteY17960"/>
              </a:cxn>
              <a:cxn ang="0">
                <a:pos x="connsiteX17961" y="connsiteY17961"/>
              </a:cxn>
              <a:cxn ang="0">
                <a:pos x="connsiteX17962" y="connsiteY17962"/>
              </a:cxn>
              <a:cxn ang="0">
                <a:pos x="connsiteX17963" y="connsiteY17963"/>
              </a:cxn>
              <a:cxn ang="0">
                <a:pos x="connsiteX17964" y="connsiteY17964"/>
              </a:cxn>
              <a:cxn ang="0">
                <a:pos x="connsiteX17965" y="connsiteY17965"/>
              </a:cxn>
              <a:cxn ang="0">
                <a:pos x="connsiteX17966" y="connsiteY17966"/>
              </a:cxn>
              <a:cxn ang="0">
                <a:pos x="connsiteX17967" y="connsiteY17967"/>
              </a:cxn>
              <a:cxn ang="0">
                <a:pos x="connsiteX17968" y="connsiteY17968"/>
              </a:cxn>
              <a:cxn ang="0">
                <a:pos x="connsiteX17969" y="connsiteY17969"/>
              </a:cxn>
              <a:cxn ang="0">
                <a:pos x="connsiteX17970" y="connsiteY17970"/>
              </a:cxn>
              <a:cxn ang="0">
                <a:pos x="connsiteX17971" y="connsiteY17971"/>
              </a:cxn>
              <a:cxn ang="0">
                <a:pos x="connsiteX17972" y="connsiteY17972"/>
              </a:cxn>
              <a:cxn ang="0">
                <a:pos x="connsiteX17973" y="connsiteY17973"/>
              </a:cxn>
              <a:cxn ang="0">
                <a:pos x="connsiteX17974" y="connsiteY17974"/>
              </a:cxn>
              <a:cxn ang="0">
                <a:pos x="connsiteX17975" y="connsiteY17975"/>
              </a:cxn>
              <a:cxn ang="0">
                <a:pos x="connsiteX17976" y="connsiteY17976"/>
              </a:cxn>
              <a:cxn ang="0">
                <a:pos x="connsiteX17977" y="connsiteY17977"/>
              </a:cxn>
              <a:cxn ang="0">
                <a:pos x="connsiteX17978" y="connsiteY17978"/>
              </a:cxn>
              <a:cxn ang="0">
                <a:pos x="connsiteX17979" y="connsiteY17979"/>
              </a:cxn>
              <a:cxn ang="0">
                <a:pos x="connsiteX17980" y="connsiteY17980"/>
              </a:cxn>
              <a:cxn ang="0">
                <a:pos x="connsiteX17981" y="connsiteY17981"/>
              </a:cxn>
              <a:cxn ang="0">
                <a:pos x="connsiteX17982" y="connsiteY17982"/>
              </a:cxn>
              <a:cxn ang="0">
                <a:pos x="connsiteX17983" y="connsiteY17983"/>
              </a:cxn>
              <a:cxn ang="0">
                <a:pos x="connsiteX17984" y="connsiteY17984"/>
              </a:cxn>
              <a:cxn ang="0">
                <a:pos x="connsiteX17985" y="connsiteY17985"/>
              </a:cxn>
              <a:cxn ang="0">
                <a:pos x="connsiteX17986" y="connsiteY17986"/>
              </a:cxn>
              <a:cxn ang="0">
                <a:pos x="connsiteX17987" y="connsiteY17987"/>
              </a:cxn>
              <a:cxn ang="0">
                <a:pos x="connsiteX17988" y="connsiteY17988"/>
              </a:cxn>
              <a:cxn ang="0">
                <a:pos x="connsiteX17989" y="connsiteY17989"/>
              </a:cxn>
              <a:cxn ang="0">
                <a:pos x="connsiteX17990" y="connsiteY17990"/>
              </a:cxn>
              <a:cxn ang="0">
                <a:pos x="connsiteX17991" y="connsiteY17991"/>
              </a:cxn>
              <a:cxn ang="0">
                <a:pos x="connsiteX17992" y="connsiteY17992"/>
              </a:cxn>
              <a:cxn ang="0">
                <a:pos x="connsiteX17993" y="connsiteY17993"/>
              </a:cxn>
              <a:cxn ang="0">
                <a:pos x="connsiteX17994" y="connsiteY17994"/>
              </a:cxn>
              <a:cxn ang="0">
                <a:pos x="connsiteX17995" y="connsiteY17995"/>
              </a:cxn>
              <a:cxn ang="0">
                <a:pos x="connsiteX17996" y="connsiteY17996"/>
              </a:cxn>
              <a:cxn ang="0">
                <a:pos x="connsiteX17997" y="connsiteY17997"/>
              </a:cxn>
              <a:cxn ang="0">
                <a:pos x="connsiteX17998" y="connsiteY17998"/>
              </a:cxn>
              <a:cxn ang="0">
                <a:pos x="connsiteX17999" y="connsiteY17999"/>
              </a:cxn>
              <a:cxn ang="0">
                <a:pos x="connsiteX18000" y="connsiteY18000"/>
              </a:cxn>
              <a:cxn ang="0">
                <a:pos x="connsiteX18001" y="connsiteY18001"/>
              </a:cxn>
              <a:cxn ang="0">
                <a:pos x="connsiteX18002" y="connsiteY18002"/>
              </a:cxn>
              <a:cxn ang="0">
                <a:pos x="connsiteX18003" y="connsiteY18003"/>
              </a:cxn>
              <a:cxn ang="0">
                <a:pos x="connsiteX18004" y="connsiteY18004"/>
              </a:cxn>
              <a:cxn ang="0">
                <a:pos x="connsiteX18005" y="connsiteY18005"/>
              </a:cxn>
              <a:cxn ang="0">
                <a:pos x="connsiteX18006" y="connsiteY18006"/>
              </a:cxn>
              <a:cxn ang="0">
                <a:pos x="connsiteX18007" y="connsiteY18007"/>
              </a:cxn>
              <a:cxn ang="0">
                <a:pos x="connsiteX18008" y="connsiteY18008"/>
              </a:cxn>
              <a:cxn ang="0">
                <a:pos x="connsiteX18009" y="connsiteY18009"/>
              </a:cxn>
              <a:cxn ang="0">
                <a:pos x="connsiteX18010" y="connsiteY18010"/>
              </a:cxn>
              <a:cxn ang="0">
                <a:pos x="connsiteX18011" y="connsiteY18011"/>
              </a:cxn>
              <a:cxn ang="0">
                <a:pos x="connsiteX18012" y="connsiteY18012"/>
              </a:cxn>
              <a:cxn ang="0">
                <a:pos x="connsiteX18013" y="connsiteY18013"/>
              </a:cxn>
              <a:cxn ang="0">
                <a:pos x="connsiteX18014" y="connsiteY18014"/>
              </a:cxn>
              <a:cxn ang="0">
                <a:pos x="connsiteX18015" y="connsiteY18015"/>
              </a:cxn>
              <a:cxn ang="0">
                <a:pos x="connsiteX18016" y="connsiteY18016"/>
              </a:cxn>
              <a:cxn ang="0">
                <a:pos x="connsiteX18017" y="connsiteY18017"/>
              </a:cxn>
              <a:cxn ang="0">
                <a:pos x="connsiteX18018" y="connsiteY18018"/>
              </a:cxn>
              <a:cxn ang="0">
                <a:pos x="connsiteX18019" y="connsiteY18019"/>
              </a:cxn>
              <a:cxn ang="0">
                <a:pos x="connsiteX18020" y="connsiteY18020"/>
              </a:cxn>
              <a:cxn ang="0">
                <a:pos x="connsiteX18021" y="connsiteY18021"/>
              </a:cxn>
              <a:cxn ang="0">
                <a:pos x="connsiteX18022" y="connsiteY18022"/>
              </a:cxn>
              <a:cxn ang="0">
                <a:pos x="connsiteX18023" y="connsiteY18023"/>
              </a:cxn>
              <a:cxn ang="0">
                <a:pos x="connsiteX18024" y="connsiteY18024"/>
              </a:cxn>
              <a:cxn ang="0">
                <a:pos x="connsiteX18025" y="connsiteY18025"/>
              </a:cxn>
              <a:cxn ang="0">
                <a:pos x="connsiteX18026" y="connsiteY18026"/>
              </a:cxn>
              <a:cxn ang="0">
                <a:pos x="connsiteX18027" y="connsiteY18027"/>
              </a:cxn>
              <a:cxn ang="0">
                <a:pos x="connsiteX18028" y="connsiteY18028"/>
              </a:cxn>
              <a:cxn ang="0">
                <a:pos x="connsiteX18029" y="connsiteY18029"/>
              </a:cxn>
              <a:cxn ang="0">
                <a:pos x="connsiteX18030" y="connsiteY18030"/>
              </a:cxn>
              <a:cxn ang="0">
                <a:pos x="connsiteX18031" y="connsiteY18031"/>
              </a:cxn>
              <a:cxn ang="0">
                <a:pos x="connsiteX18032" y="connsiteY18032"/>
              </a:cxn>
              <a:cxn ang="0">
                <a:pos x="connsiteX18033" y="connsiteY18033"/>
              </a:cxn>
              <a:cxn ang="0">
                <a:pos x="connsiteX18034" y="connsiteY18034"/>
              </a:cxn>
              <a:cxn ang="0">
                <a:pos x="connsiteX18035" y="connsiteY18035"/>
              </a:cxn>
              <a:cxn ang="0">
                <a:pos x="connsiteX18036" y="connsiteY18036"/>
              </a:cxn>
              <a:cxn ang="0">
                <a:pos x="connsiteX18037" y="connsiteY18037"/>
              </a:cxn>
              <a:cxn ang="0">
                <a:pos x="connsiteX18038" y="connsiteY18038"/>
              </a:cxn>
              <a:cxn ang="0">
                <a:pos x="connsiteX18039" y="connsiteY18039"/>
              </a:cxn>
              <a:cxn ang="0">
                <a:pos x="connsiteX18040" y="connsiteY18040"/>
              </a:cxn>
              <a:cxn ang="0">
                <a:pos x="connsiteX18041" y="connsiteY18041"/>
              </a:cxn>
              <a:cxn ang="0">
                <a:pos x="connsiteX18042" y="connsiteY18042"/>
              </a:cxn>
              <a:cxn ang="0">
                <a:pos x="connsiteX18043" y="connsiteY18043"/>
              </a:cxn>
              <a:cxn ang="0">
                <a:pos x="connsiteX18044" y="connsiteY18044"/>
              </a:cxn>
              <a:cxn ang="0">
                <a:pos x="connsiteX18045" y="connsiteY18045"/>
              </a:cxn>
              <a:cxn ang="0">
                <a:pos x="connsiteX18046" y="connsiteY18046"/>
              </a:cxn>
              <a:cxn ang="0">
                <a:pos x="connsiteX18047" y="connsiteY18047"/>
              </a:cxn>
              <a:cxn ang="0">
                <a:pos x="connsiteX18048" y="connsiteY18048"/>
              </a:cxn>
              <a:cxn ang="0">
                <a:pos x="connsiteX18049" y="connsiteY18049"/>
              </a:cxn>
              <a:cxn ang="0">
                <a:pos x="connsiteX18050" y="connsiteY18050"/>
              </a:cxn>
              <a:cxn ang="0">
                <a:pos x="connsiteX18051" y="connsiteY18051"/>
              </a:cxn>
              <a:cxn ang="0">
                <a:pos x="connsiteX18052" y="connsiteY18052"/>
              </a:cxn>
              <a:cxn ang="0">
                <a:pos x="connsiteX18053" y="connsiteY18053"/>
              </a:cxn>
              <a:cxn ang="0">
                <a:pos x="connsiteX18054" y="connsiteY18054"/>
              </a:cxn>
              <a:cxn ang="0">
                <a:pos x="connsiteX18055" y="connsiteY18055"/>
              </a:cxn>
              <a:cxn ang="0">
                <a:pos x="connsiteX18056" y="connsiteY18056"/>
              </a:cxn>
              <a:cxn ang="0">
                <a:pos x="connsiteX18057" y="connsiteY18057"/>
              </a:cxn>
              <a:cxn ang="0">
                <a:pos x="connsiteX18058" y="connsiteY18058"/>
              </a:cxn>
              <a:cxn ang="0">
                <a:pos x="connsiteX18059" y="connsiteY18059"/>
              </a:cxn>
              <a:cxn ang="0">
                <a:pos x="connsiteX18060" y="connsiteY18060"/>
              </a:cxn>
              <a:cxn ang="0">
                <a:pos x="connsiteX18061" y="connsiteY18061"/>
              </a:cxn>
              <a:cxn ang="0">
                <a:pos x="connsiteX18062" y="connsiteY18062"/>
              </a:cxn>
              <a:cxn ang="0">
                <a:pos x="connsiteX18063" y="connsiteY18063"/>
              </a:cxn>
              <a:cxn ang="0">
                <a:pos x="connsiteX18064" y="connsiteY18064"/>
              </a:cxn>
              <a:cxn ang="0">
                <a:pos x="connsiteX18065" y="connsiteY18065"/>
              </a:cxn>
              <a:cxn ang="0">
                <a:pos x="connsiteX18066" y="connsiteY18066"/>
              </a:cxn>
              <a:cxn ang="0">
                <a:pos x="connsiteX18067" y="connsiteY18067"/>
              </a:cxn>
              <a:cxn ang="0">
                <a:pos x="connsiteX18068" y="connsiteY18068"/>
              </a:cxn>
              <a:cxn ang="0">
                <a:pos x="connsiteX18069" y="connsiteY18069"/>
              </a:cxn>
              <a:cxn ang="0">
                <a:pos x="connsiteX18070" y="connsiteY18070"/>
              </a:cxn>
              <a:cxn ang="0">
                <a:pos x="connsiteX18071" y="connsiteY18071"/>
              </a:cxn>
              <a:cxn ang="0">
                <a:pos x="connsiteX18072" y="connsiteY18072"/>
              </a:cxn>
              <a:cxn ang="0">
                <a:pos x="connsiteX18073" y="connsiteY18073"/>
              </a:cxn>
              <a:cxn ang="0">
                <a:pos x="connsiteX18074" y="connsiteY18074"/>
              </a:cxn>
              <a:cxn ang="0">
                <a:pos x="connsiteX18075" y="connsiteY18075"/>
              </a:cxn>
              <a:cxn ang="0">
                <a:pos x="connsiteX18076" y="connsiteY18076"/>
              </a:cxn>
              <a:cxn ang="0">
                <a:pos x="connsiteX18077" y="connsiteY18077"/>
              </a:cxn>
              <a:cxn ang="0">
                <a:pos x="connsiteX18078" y="connsiteY18078"/>
              </a:cxn>
              <a:cxn ang="0">
                <a:pos x="connsiteX18079" y="connsiteY18079"/>
              </a:cxn>
              <a:cxn ang="0">
                <a:pos x="connsiteX18080" y="connsiteY18080"/>
              </a:cxn>
              <a:cxn ang="0">
                <a:pos x="connsiteX18081" y="connsiteY18081"/>
              </a:cxn>
              <a:cxn ang="0">
                <a:pos x="connsiteX18082" y="connsiteY18082"/>
              </a:cxn>
              <a:cxn ang="0">
                <a:pos x="connsiteX18083" y="connsiteY18083"/>
              </a:cxn>
              <a:cxn ang="0">
                <a:pos x="connsiteX18084" y="connsiteY18084"/>
              </a:cxn>
              <a:cxn ang="0">
                <a:pos x="connsiteX18085" y="connsiteY18085"/>
              </a:cxn>
              <a:cxn ang="0">
                <a:pos x="connsiteX18086" y="connsiteY18086"/>
              </a:cxn>
              <a:cxn ang="0">
                <a:pos x="connsiteX18087" y="connsiteY18087"/>
              </a:cxn>
              <a:cxn ang="0">
                <a:pos x="connsiteX18088" y="connsiteY18088"/>
              </a:cxn>
              <a:cxn ang="0">
                <a:pos x="connsiteX18089" y="connsiteY18089"/>
              </a:cxn>
              <a:cxn ang="0">
                <a:pos x="connsiteX18090" y="connsiteY18090"/>
              </a:cxn>
              <a:cxn ang="0">
                <a:pos x="connsiteX18091" y="connsiteY18091"/>
              </a:cxn>
              <a:cxn ang="0">
                <a:pos x="connsiteX18092" y="connsiteY18092"/>
              </a:cxn>
              <a:cxn ang="0">
                <a:pos x="connsiteX18093" y="connsiteY18093"/>
              </a:cxn>
              <a:cxn ang="0">
                <a:pos x="connsiteX18094" y="connsiteY18094"/>
              </a:cxn>
              <a:cxn ang="0">
                <a:pos x="connsiteX18095" y="connsiteY18095"/>
              </a:cxn>
              <a:cxn ang="0">
                <a:pos x="connsiteX18096" y="connsiteY18096"/>
              </a:cxn>
              <a:cxn ang="0">
                <a:pos x="connsiteX18097" y="connsiteY18097"/>
              </a:cxn>
              <a:cxn ang="0">
                <a:pos x="connsiteX18098" y="connsiteY18098"/>
              </a:cxn>
              <a:cxn ang="0">
                <a:pos x="connsiteX18099" y="connsiteY18099"/>
              </a:cxn>
              <a:cxn ang="0">
                <a:pos x="connsiteX18100" y="connsiteY18100"/>
              </a:cxn>
              <a:cxn ang="0">
                <a:pos x="connsiteX18101" y="connsiteY18101"/>
              </a:cxn>
              <a:cxn ang="0">
                <a:pos x="connsiteX18102" y="connsiteY18102"/>
              </a:cxn>
              <a:cxn ang="0">
                <a:pos x="connsiteX18103" y="connsiteY18103"/>
              </a:cxn>
              <a:cxn ang="0">
                <a:pos x="connsiteX18104" y="connsiteY18104"/>
              </a:cxn>
              <a:cxn ang="0">
                <a:pos x="connsiteX18105" y="connsiteY18105"/>
              </a:cxn>
              <a:cxn ang="0">
                <a:pos x="connsiteX18106" y="connsiteY18106"/>
              </a:cxn>
              <a:cxn ang="0">
                <a:pos x="connsiteX18107" y="connsiteY18107"/>
              </a:cxn>
              <a:cxn ang="0">
                <a:pos x="connsiteX18108" y="connsiteY18108"/>
              </a:cxn>
              <a:cxn ang="0">
                <a:pos x="connsiteX18109" y="connsiteY18109"/>
              </a:cxn>
              <a:cxn ang="0">
                <a:pos x="connsiteX18110" y="connsiteY18110"/>
              </a:cxn>
              <a:cxn ang="0">
                <a:pos x="connsiteX18111" y="connsiteY18111"/>
              </a:cxn>
              <a:cxn ang="0">
                <a:pos x="connsiteX18112" y="connsiteY18112"/>
              </a:cxn>
              <a:cxn ang="0">
                <a:pos x="connsiteX18113" y="connsiteY18113"/>
              </a:cxn>
              <a:cxn ang="0">
                <a:pos x="connsiteX18114" y="connsiteY18114"/>
              </a:cxn>
              <a:cxn ang="0">
                <a:pos x="connsiteX18115" y="connsiteY18115"/>
              </a:cxn>
              <a:cxn ang="0">
                <a:pos x="connsiteX18116" y="connsiteY18116"/>
              </a:cxn>
              <a:cxn ang="0">
                <a:pos x="connsiteX18117" y="connsiteY18117"/>
              </a:cxn>
              <a:cxn ang="0">
                <a:pos x="connsiteX18118" y="connsiteY18118"/>
              </a:cxn>
              <a:cxn ang="0">
                <a:pos x="connsiteX18119" y="connsiteY18119"/>
              </a:cxn>
              <a:cxn ang="0">
                <a:pos x="connsiteX18120" y="connsiteY18120"/>
              </a:cxn>
              <a:cxn ang="0">
                <a:pos x="connsiteX18121" y="connsiteY18121"/>
              </a:cxn>
              <a:cxn ang="0">
                <a:pos x="connsiteX18122" y="connsiteY18122"/>
              </a:cxn>
              <a:cxn ang="0">
                <a:pos x="connsiteX18123" y="connsiteY18123"/>
              </a:cxn>
              <a:cxn ang="0">
                <a:pos x="connsiteX18124" y="connsiteY18124"/>
              </a:cxn>
              <a:cxn ang="0">
                <a:pos x="connsiteX18125" y="connsiteY18125"/>
              </a:cxn>
              <a:cxn ang="0">
                <a:pos x="connsiteX18126" y="connsiteY18126"/>
              </a:cxn>
              <a:cxn ang="0">
                <a:pos x="connsiteX18127" y="connsiteY18127"/>
              </a:cxn>
              <a:cxn ang="0">
                <a:pos x="connsiteX18128" y="connsiteY18128"/>
              </a:cxn>
              <a:cxn ang="0">
                <a:pos x="connsiteX18129" y="connsiteY18129"/>
              </a:cxn>
              <a:cxn ang="0">
                <a:pos x="connsiteX18130" y="connsiteY18130"/>
              </a:cxn>
              <a:cxn ang="0">
                <a:pos x="connsiteX18131" y="connsiteY18131"/>
              </a:cxn>
              <a:cxn ang="0">
                <a:pos x="connsiteX18132" y="connsiteY18132"/>
              </a:cxn>
              <a:cxn ang="0">
                <a:pos x="connsiteX18133" y="connsiteY18133"/>
              </a:cxn>
              <a:cxn ang="0">
                <a:pos x="connsiteX18134" y="connsiteY18134"/>
              </a:cxn>
              <a:cxn ang="0">
                <a:pos x="connsiteX18135" y="connsiteY18135"/>
              </a:cxn>
              <a:cxn ang="0">
                <a:pos x="connsiteX18136" y="connsiteY18136"/>
              </a:cxn>
              <a:cxn ang="0">
                <a:pos x="connsiteX18137" y="connsiteY18137"/>
              </a:cxn>
              <a:cxn ang="0">
                <a:pos x="connsiteX18138" y="connsiteY18138"/>
              </a:cxn>
              <a:cxn ang="0">
                <a:pos x="connsiteX18139" y="connsiteY18139"/>
              </a:cxn>
              <a:cxn ang="0">
                <a:pos x="connsiteX18140" y="connsiteY18140"/>
              </a:cxn>
              <a:cxn ang="0">
                <a:pos x="connsiteX18141" y="connsiteY18141"/>
              </a:cxn>
              <a:cxn ang="0">
                <a:pos x="connsiteX18142" y="connsiteY18142"/>
              </a:cxn>
              <a:cxn ang="0">
                <a:pos x="connsiteX18143" y="connsiteY18143"/>
              </a:cxn>
              <a:cxn ang="0">
                <a:pos x="connsiteX18144" y="connsiteY18144"/>
              </a:cxn>
              <a:cxn ang="0">
                <a:pos x="connsiteX18145" y="connsiteY18145"/>
              </a:cxn>
              <a:cxn ang="0">
                <a:pos x="connsiteX18146" y="connsiteY18146"/>
              </a:cxn>
              <a:cxn ang="0">
                <a:pos x="connsiteX18147" y="connsiteY18147"/>
              </a:cxn>
              <a:cxn ang="0">
                <a:pos x="connsiteX18148" y="connsiteY18148"/>
              </a:cxn>
              <a:cxn ang="0">
                <a:pos x="connsiteX18149" y="connsiteY18149"/>
              </a:cxn>
              <a:cxn ang="0">
                <a:pos x="connsiteX18150" y="connsiteY18150"/>
              </a:cxn>
              <a:cxn ang="0">
                <a:pos x="connsiteX18151" y="connsiteY18151"/>
              </a:cxn>
              <a:cxn ang="0">
                <a:pos x="connsiteX18152" y="connsiteY18152"/>
              </a:cxn>
              <a:cxn ang="0">
                <a:pos x="connsiteX18153" y="connsiteY18153"/>
              </a:cxn>
              <a:cxn ang="0">
                <a:pos x="connsiteX18154" y="connsiteY18154"/>
              </a:cxn>
              <a:cxn ang="0">
                <a:pos x="connsiteX18155" y="connsiteY18155"/>
              </a:cxn>
              <a:cxn ang="0">
                <a:pos x="connsiteX18156" y="connsiteY18156"/>
              </a:cxn>
              <a:cxn ang="0">
                <a:pos x="connsiteX18157" y="connsiteY18157"/>
              </a:cxn>
              <a:cxn ang="0">
                <a:pos x="connsiteX18158" y="connsiteY18158"/>
              </a:cxn>
              <a:cxn ang="0">
                <a:pos x="connsiteX18159" y="connsiteY18159"/>
              </a:cxn>
              <a:cxn ang="0">
                <a:pos x="connsiteX18160" y="connsiteY18160"/>
              </a:cxn>
              <a:cxn ang="0">
                <a:pos x="connsiteX18161" y="connsiteY18161"/>
              </a:cxn>
              <a:cxn ang="0">
                <a:pos x="connsiteX18162" y="connsiteY18162"/>
              </a:cxn>
              <a:cxn ang="0">
                <a:pos x="connsiteX18163" y="connsiteY18163"/>
              </a:cxn>
              <a:cxn ang="0">
                <a:pos x="connsiteX18164" y="connsiteY18164"/>
              </a:cxn>
              <a:cxn ang="0">
                <a:pos x="connsiteX18165" y="connsiteY18165"/>
              </a:cxn>
              <a:cxn ang="0">
                <a:pos x="connsiteX18166" y="connsiteY18166"/>
              </a:cxn>
              <a:cxn ang="0">
                <a:pos x="connsiteX18167" y="connsiteY18167"/>
              </a:cxn>
              <a:cxn ang="0">
                <a:pos x="connsiteX18168" y="connsiteY18168"/>
              </a:cxn>
              <a:cxn ang="0">
                <a:pos x="connsiteX18169" y="connsiteY18169"/>
              </a:cxn>
              <a:cxn ang="0">
                <a:pos x="connsiteX18170" y="connsiteY18170"/>
              </a:cxn>
              <a:cxn ang="0">
                <a:pos x="connsiteX18171" y="connsiteY18171"/>
              </a:cxn>
              <a:cxn ang="0">
                <a:pos x="connsiteX18172" y="connsiteY18172"/>
              </a:cxn>
              <a:cxn ang="0">
                <a:pos x="connsiteX18173" y="connsiteY18173"/>
              </a:cxn>
              <a:cxn ang="0">
                <a:pos x="connsiteX18174" y="connsiteY18174"/>
              </a:cxn>
              <a:cxn ang="0">
                <a:pos x="connsiteX18175" y="connsiteY18175"/>
              </a:cxn>
              <a:cxn ang="0">
                <a:pos x="connsiteX18176" y="connsiteY18176"/>
              </a:cxn>
              <a:cxn ang="0">
                <a:pos x="connsiteX18177" y="connsiteY18177"/>
              </a:cxn>
              <a:cxn ang="0">
                <a:pos x="connsiteX18178" y="connsiteY18178"/>
              </a:cxn>
              <a:cxn ang="0">
                <a:pos x="connsiteX18179" y="connsiteY18179"/>
              </a:cxn>
              <a:cxn ang="0">
                <a:pos x="connsiteX18180" y="connsiteY18180"/>
              </a:cxn>
              <a:cxn ang="0">
                <a:pos x="connsiteX18181" y="connsiteY18181"/>
              </a:cxn>
              <a:cxn ang="0">
                <a:pos x="connsiteX18182" y="connsiteY18182"/>
              </a:cxn>
              <a:cxn ang="0">
                <a:pos x="connsiteX18183" y="connsiteY18183"/>
              </a:cxn>
              <a:cxn ang="0">
                <a:pos x="connsiteX18184" y="connsiteY18184"/>
              </a:cxn>
              <a:cxn ang="0">
                <a:pos x="connsiteX18185" y="connsiteY18185"/>
              </a:cxn>
              <a:cxn ang="0">
                <a:pos x="connsiteX18186" y="connsiteY18186"/>
              </a:cxn>
              <a:cxn ang="0">
                <a:pos x="connsiteX18187" y="connsiteY18187"/>
              </a:cxn>
              <a:cxn ang="0">
                <a:pos x="connsiteX18188" y="connsiteY18188"/>
              </a:cxn>
              <a:cxn ang="0">
                <a:pos x="connsiteX18189" y="connsiteY18189"/>
              </a:cxn>
              <a:cxn ang="0">
                <a:pos x="connsiteX18190" y="connsiteY18190"/>
              </a:cxn>
              <a:cxn ang="0">
                <a:pos x="connsiteX18191" y="connsiteY18191"/>
              </a:cxn>
              <a:cxn ang="0">
                <a:pos x="connsiteX18192" y="connsiteY18192"/>
              </a:cxn>
              <a:cxn ang="0">
                <a:pos x="connsiteX18193" y="connsiteY18193"/>
              </a:cxn>
              <a:cxn ang="0">
                <a:pos x="connsiteX18194" y="connsiteY18194"/>
              </a:cxn>
              <a:cxn ang="0">
                <a:pos x="connsiteX18195" y="connsiteY18195"/>
              </a:cxn>
              <a:cxn ang="0">
                <a:pos x="connsiteX18196" y="connsiteY18196"/>
              </a:cxn>
              <a:cxn ang="0">
                <a:pos x="connsiteX18197" y="connsiteY18197"/>
              </a:cxn>
              <a:cxn ang="0">
                <a:pos x="connsiteX18198" y="connsiteY18198"/>
              </a:cxn>
              <a:cxn ang="0">
                <a:pos x="connsiteX18199" y="connsiteY18199"/>
              </a:cxn>
              <a:cxn ang="0">
                <a:pos x="connsiteX18200" y="connsiteY18200"/>
              </a:cxn>
              <a:cxn ang="0">
                <a:pos x="connsiteX18201" y="connsiteY18201"/>
              </a:cxn>
              <a:cxn ang="0">
                <a:pos x="connsiteX18202" y="connsiteY18202"/>
              </a:cxn>
              <a:cxn ang="0">
                <a:pos x="connsiteX18203" y="connsiteY18203"/>
              </a:cxn>
              <a:cxn ang="0">
                <a:pos x="connsiteX18204" y="connsiteY18204"/>
              </a:cxn>
              <a:cxn ang="0">
                <a:pos x="connsiteX18205" y="connsiteY18205"/>
              </a:cxn>
              <a:cxn ang="0">
                <a:pos x="connsiteX18206" y="connsiteY18206"/>
              </a:cxn>
              <a:cxn ang="0">
                <a:pos x="connsiteX18207" y="connsiteY18207"/>
              </a:cxn>
              <a:cxn ang="0">
                <a:pos x="connsiteX18208" y="connsiteY18208"/>
              </a:cxn>
              <a:cxn ang="0">
                <a:pos x="connsiteX18209" y="connsiteY18209"/>
              </a:cxn>
              <a:cxn ang="0">
                <a:pos x="connsiteX18210" y="connsiteY18210"/>
              </a:cxn>
              <a:cxn ang="0">
                <a:pos x="connsiteX18211" y="connsiteY18211"/>
              </a:cxn>
              <a:cxn ang="0">
                <a:pos x="connsiteX18212" y="connsiteY18212"/>
              </a:cxn>
              <a:cxn ang="0">
                <a:pos x="connsiteX18213" y="connsiteY18213"/>
              </a:cxn>
              <a:cxn ang="0">
                <a:pos x="connsiteX18214" y="connsiteY18214"/>
              </a:cxn>
              <a:cxn ang="0">
                <a:pos x="connsiteX18215" y="connsiteY18215"/>
              </a:cxn>
              <a:cxn ang="0">
                <a:pos x="connsiteX18216" y="connsiteY18216"/>
              </a:cxn>
              <a:cxn ang="0">
                <a:pos x="connsiteX18217" y="connsiteY18217"/>
              </a:cxn>
              <a:cxn ang="0">
                <a:pos x="connsiteX18218" y="connsiteY18218"/>
              </a:cxn>
              <a:cxn ang="0">
                <a:pos x="connsiteX18219" y="connsiteY18219"/>
              </a:cxn>
              <a:cxn ang="0">
                <a:pos x="connsiteX18220" y="connsiteY18220"/>
              </a:cxn>
              <a:cxn ang="0">
                <a:pos x="connsiteX18221" y="connsiteY18221"/>
              </a:cxn>
              <a:cxn ang="0">
                <a:pos x="connsiteX18222" y="connsiteY18222"/>
              </a:cxn>
              <a:cxn ang="0">
                <a:pos x="connsiteX18223" y="connsiteY18223"/>
              </a:cxn>
              <a:cxn ang="0">
                <a:pos x="connsiteX18224" y="connsiteY18224"/>
              </a:cxn>
              <a:cxn ang="0">
                <a:pos x="connsiteX18225" y="connsiteY18225"/>
              </a:cxn>
              <a:cxn ang="0">
                <a:pos x="connsiteX18226" y="connsiteY18226"/>
              </a:cxn>
              <a:cxn ang="0">
                <a:pos x="connsiteX18227" y="connsiteY18227"/>
              </a:cxn>
              <a:cxn ang="0">
                <a:pos x="connsiteX18228" y="connsiteY18228"/>
              </a:cxn>
              <a:cxn ang="0">
                <a:pos x="connsiteX18229" y="connsiteY18229"/>
              </a:cxn>
              <a:cxn ang="0">
                <a:pos x="connsiteX18230" y="connsiteY18230"/>
              </a:cxn>
              <a:cxn ang="0">
                <a:pos x="connsiteX18231" y="connsiteY18231"/>
              </a:cxn>
              <a:cxn ang="0">
                <a:pos x="connsiteX18232" y="connsiteY18232"/>
              </a:cxn>
              <a:cxn ang="0">
                <a:pos x="connsiteX18233" y="connsiteY18233"/>
              </a:cxn>
              <a:cxn ang="0">
                <a:pos x="connsiteX18234" y="connsiteY18234"/>
              </a:cxn>
              <a:cxn ang="0">
                <a:pos x="connsiteX18235" y="connsiteY18235"/>
              </a:cxn>
              <a:cxn ang="0">
                <a:pos x="connsiteX18236" y="connsiteY18236"/>
              </a:cxn>
              <a:cxn ang="0">
                <a:pos x="connsiteX18237" y="connsiteY18237"/>
              </a:cxn>
              <a:cxn ang="0">
                <a:pos x="connsiteX18238" y="connsiteY18238"/>
              </a:cxn>
              <a:cxn ang="0">
                <a:pos x="connsiteX18239" y="connsiteY18239"/>
              </a:cxn>
              <a:cxn ang="0">
                <a:pos x="connsiteX18240" y="connsiteY18240"/>
              </a:cxn>
              <a:cxn ang="0">
                <a:pos x="connsiteX18241" y="connsiteY18241"/>
              </a:cxn>
              <a:cxn ang="0">
                <a:pos x="connsiteX18242" y="connsiteY18242"/>
              </a:cxn>
              <a:cxn ang="0">
                <a:pos x="connsiteX18243" y="connsiteY18243"/>
              </a:cxn>
              <a:cxn ang="0">
                <a:pos x="connsiteX18244" y="connsiteY18244"/>
              </a:cxn>
              <a:cxn ang="0">
                <a:pos x="connsiteX18245" y="connsiteY18245"/>
              </a:cxn>
              <a:cxn ang="0">
                <a:pos x="connsiteX18246" y="connsiteY18246"/>
              </a:cxn>
              <a:cxn ang="0">
                <a:pos x="connsiteX18247" y="connsiteY18247"/>
              </a:cxn>
              <a:cxn ang="0">
                <a:pos x="connsiteX18248" y="connsiteY18248"/>
              </a:cxn>
              <a:cxn ang="0">
                <a:pos x="connsiteX18249" y="connsiteY18249"/>
              </a:cxn>
              <a:cxn ang="0">
                <a:pos x="connsiteX18250" y="connsiteY18250"/>
              </a:cxn>
              <a:cxn ang="0">
                <a:pos x="connsiteX18251" y="connsiteY18251"/>
              </a:cxn>
              <a:cxn ang="0">
                <a:pos x="connsiteX18252" y="connsiteY18252"/>
              </a:cxn>
              <a:cxn ang="0">
                <a:pos x="connsiteX18253" y="connsiteY18253"/>
              </a:cxn>
              <a:cxn ang="0">
                <a:pos x="connsiteX18254" y="connsiteY18254"/>
              </a:cxn>
              <a:cxn ang="0">
                <a:pos x="connsiteX18255" y="connsiteY18255"/>
              </a:cxn>
              <a:cxn ang="0">
                <a:pos x="connsiteX18256" y="connsiteY18256"/>
              </a:cxn>
              <a:cxn ang="0">
                <a:pos x="connsiteX18257" y="connsiteY18257"/>
              </a:cxn>
              <a:cxn ang="0">
                <a:pos x="connsiteX18258" y="connsiteY18258"/>
              </a:cxn>
              <a:cxn ang="0">
                <a:pos x="connsiteX18259" y="connsiteY18259"/>
              </a:cxn>
              <a:cxn ang="0">
                <a:pos x="connsiteX18260" y="connsiteY18260"/>
              </a:cxn>
              <a:cxn ang="0">
                <a:pos x="connsiteX18261" y="connsiteY18261"/>
              </a:cxn>
              <a:cxn ang="0">
                <a:pos x="connsiteX18262" y="connsiteY18262"/>
              </a:cxn>
              <a:cxn ang="0">
                <a:pos x="connsiteX18263" y="connsiteY18263"/>
              </a:cxn>
              <a:cxn ang="0">
                <a:pos x="connsiteX18264" y="connsiteY18264"/>
              </a:cxn>
              <a:cxn ang="0">
                <a:pos x="connsiteX18265" y="connsiteY18265"/>
              </a:cxn>
              <a:cxn ang="0">
                <a:pos x="connsiteX18266" y="connsiteY18266"/>
              </a:cxn>
              <a:cxn ang="0">
                <a:pos x="connsiteX18267" y="connsiteY18267"/>
              </a:cxn>
              <a:cxn ang="0">
                <a:pos x="connsiteX18268" y="connsiteY18268"/>
              </a:cxn>
              <a:cxn ang="0">
                <a:pos x="connsiteX18269" y="connsiteY18269"/>
              </a:cxn>
              <a:cxn ang="0">
                <a:pos x="connsiteX18270" y="connsiteY18270"/>
              </a:cxn>
              <a:cxn ang="0">
                <a:pos x="connsiteX18271" y="connsiteY18271"/>
              </a:cxn>
              <a:cxn ang="0">
                <a:pos x="connsiteX18272" y="connsiteY18272"/>
              </a:cxn>
              <a:cxn ang="0">
                <a:pos x="connsiteX18273" y="connsiteY18273"/>
              </a:cxn>
              <a:cxn ang="0">
                <a:pos x="connsiteX18274" y="connsiteY18274"/>
              </a:cxn>
              <a:cxn ang="0">
                <a:pos x="connsiteX18275" y="connsiteY18275"/>
              </a:cxn>
              <a:cxn ang="0">
                <a:pos x="connsiteX18276" y="connsiteY18276"/>
              </a:cxn>
              <a:cxn ang="0">
                <a:pos x="connsiteX18277" y="connsiteY18277"/>
              </a:cxn>
              <a:cxn ang="0">
                <a:pos x="connsiteX18278" y="connsiteY18278"/>
              </a:cxn>
              <a:cxn ang="0">
                <a:pos x="connsiteX18279" y="connsiteY18279"/>
              </a:cxn>
              <a:cxn ang="0">
                <a:pos x="connsiteX18280" y="connsiteY18280"/>
              </a:cxn>
              <a:cxn ang="0">
                <a:pos x="connsiteX18281" y="connsiteY18281"/>
              </a:cxn>
              <a:cxn ang="0">
                <a:pos x="connsiteX18282" y="connsiteY18282"/>
              </a:cxn>
              <a:cxn ang="0">
                <a:pos x="connsiteX18283" y="connsiteY18283"/>
              </a:cxn>
              <a:cxn ang="0">
                <a:pos x="connsiteX18284" y="connsiteY18284"/>
              </a:cxn>
              <a:cxn ang="0">
                <a:pos x="connsiteX18285" y="connsiteY18285"/>
              </a:cxn>
              <a:cxn ang="0">
                <a:pos x="connsiteX18286" y="connsiteY18286"/>
              </a:cxn>
              <a:cxn ang="0">
                <a:pos x="connsiteX18287" y="connsiteY18287"/>
              </a:cxn>
              <a:cxn ang="0">
                <a:pos x="connsiteX18288" y="connsiteY18288"/>
              </a:cxn>
              <a:cxn ang="0">
                <a:pos x="connsiteX18289" y="connsiteY18289"/>
              </a:cxn>
              <a:cxn ang="0">
                <a:pos x="connsiteX18290" y="connsiteY18290"/>
              </a:cxn>
              <a:cxn ang="0">
                <a:pos x="connsiteX18291" y="connsiteY18291"/>
              </a:cxn>
              <a:cxn ang="0">
                <a:pos x="connsiteX18292" y="connsiteY18292"/>
              </a:cxn>
              <a:cxn ang="0">
                <a:pos x="connsiteX18293" y="connsiteY18293"/>
              </a:cxn>
              <a:cxn ang="0">
                <a:pos x="connsiteX18294" y="connsiteY18294"/>
              </a:cxn>
              <a:cxn ang="0">
                <a:pos x="connsiteX18295" y="connsiteY18295"/>
              </a:cxn>
              <a:cxn ang="0">
                <a:pos x="connsiteX18296" y="connsiteY18296"/>
              </a:cxn>
              <a:cxn ang="0">
                <a:pos x="connsiteX18297" y="connsiteY18297"/>
              </a:cxn>
              <a:cxn ang="0">
                <a:pos x="connsiteX18298" y="connsiteY18298"/>
              </a:cxn>
              <a:cxn ang="0">
                <a:pos x="connsiteX18299" y="connsiteY18299"/>
              </a:cxn>
              <a:cxn ang="0">
                <a:pos x="connsiteX18300" y="connsiteY18300"/>
              </a:cxn>
              <a:cxn ang="0">
                <a:pos x="connsiteX18301" y="connsiteY18301"/>
              </a:cxn>
              <a:cxn ang="0">
                <a:pos x="connsiteX18302" y="connsiteY18302"/>
              </a:cxn>
              <a:cxn ang="0">
                <a:pos x="connsiteX18303" y="connsiteY18303"/>
              </a:cxn>
              <a:cxn ang="0">
                <a:pos x="connsiteX18304" y="connsiteY18304"/>
              </a:cxn>
              <a:cxn ang="0">
                <a:pos x="connsiteX18305" y="connsiteY18305"/>
              </a:cxn>
              <a:cxn ang="0">
                <a:pos x="connsiteX18306" y="connsiteY18306"/>
              </a:cxn>
              <a:cxn ang="0">
                <a:pos x="connsiteX18307" y="connsiteY18307"/>
              </a:cxn>
              <a:cxn ang="0">
                <a:pos x="connsiteX18308" y="connsiteY18308"/>
              </a:cxn>
              <a:cxn ang="0">
                <a:pos x="connsiteX18309" y="connsiteY18309"/>
              </a:cxn>
              <a:cxn ang="0">
                <a:pos x="connsiteX18310" y="connsiteY18310"/>
              </a:cxn>
              <a:cxn ang="0">
                <a:pos x="connsiteX18311" y="connsiteY18311"/>
              </a:cxn>
              <a:cxn ang="0">
                <a:pos x="connsiteX18312" y="connsiteY18312"/>
              </a:cxn>
              <a:cxn ang="0">
                <a:pos x="connsiteX18313" y="connsiteY18313"/>
              </a:cxn>
              <a:cxn ang="0">
                <a:pos x="connsiteX18314" y="connsiteY18314"/>
              </a:cxn>
              <a:cxn ang="0">
                <a:pos x="connsiteX18315" y="connsiteY18315"/>
              </a:cxn>
              <a:cxn ang="0">
                <a:pos x="connsiteX18316" y="connsiteY18316"/>
              </a:cxn>
              <a:cxn ang="0">
                <a:pos x="connsiteX18317" y="connsiteY18317"/>
              </a:cxn>
              <a:cxn ang="0">
                <a:pos x="connsiteX18318" y="connsiteY18318"/>
              </a:cxn>
              <a:cxn ang="0">
                <a:pos x="connsiteX18319" y="connsiteY18319"/>
              </a:cxn>
              <a:cxn ang="0">
                <a:pos x="connsiteX18320" y="connsiteY18320"/>
              </a:cxn>
              <a:cxn ang="0">
                <a:pos x="connsiteX18321" y="connsiteY18321"/>
              </a:cxn>
              <a:cxn ang="0">
                <a:pos x="connsiteX18322" y="connsiteY18322"/>
              </a:cxn>
              <a:cxn ang="0">
                <a:pos x="connsiteX18323" y="connsiteY18323"/>
              </a:cxn>
              <a:cxn ang="0">
                <a:pos x="connsiteX18324" y="connsiteY18324"/>
              </a:cxn>
              <a:cxn ang="0">
                <a:pos x="connsiteX18325" y="connsiteY18325"/>
              </a:cxn>
              <a:cxn ang="0">
                <a:pos x="connsiteX18326" y="connsiteY18326"/>
              </a:cxn>
              <a:cxn ang="0">
                <a:pos x="connsiteX18327" y="connsiteY18327"/>
              </a:cxn>
              <a:cxn ang="0">
                <a:pos x="connsiteX18328" y="connsiteY18328"/>
              </a:cxn>
              <a:cxn ang="0">
                <a:pos x="connsiteX18329" y="connsiteY18329"/>
              </a:cxn>
              <a:cxn ang="0">
                <a:pos x="connsiteX18330" y="connsiteY18330"/>
              </a:cxn>
              <a:cxn ang="0">
                <a:pos x="connsiteX18331" y="connsiteY18331"/>
              </a:cxn>
              <a:cxn ang="0">
                <a:pos x="connsiteX18332" y="connsiteY18332"/>
              </a:cxn>
              <a:cxn ang="0">
                <a:pos x="connsiteX18333" y="connsiteY18333"/>
              </a:cxn>
              <a:cxn ang="0">
                <a:pos x="connsiteX18334" y="connsiteY18334"/>
              </a:cxn>
              <a:cxn ang="0">
                <a:pos x="connsiteX18335" y="connsiteY18335"/>
              </a:cxn>
              <a:cxn ang="0">
                <a:pos x="connsiteX18336" y="connsiteY18336"/>
              </a:cxn>
              <a:cxn ang="0">
                <a:pos x="connsiteX18337" y="connsiteY18337"/>
              </a:cxn>
              <a:cxn ang="0">
                <a:pos x="connsiteX18338" y="connsiteY18338"/>
              </a:cxn>
              <a:cxn ang="0">
                <a:pos x="connsiteX18339" y="connsiteY18339"/>
              </a:cxn>
              <a:cxn ang="0">
                <a:pos x="connsiteX18340" y="connsiteY18340"/>
              </a:cxn>
              <a:cxn ang="0">
                <a:pos x="connsiteX18341" y="connsiteY18341"/>
              </a:cxn>
              <a:cxn ang="0">
                <a:pos x="connsiteX18342" y="connsiteY18342"/>
              </a:cxn>
              <a:cxn ang="0">
                <a:pos x="connsiteX18343" y="connsiteY18343"/>
              </a:cxn>
              <a:cxn ang="0">
                <a:pos x="connsiteX18344" y="connsiteY18344"/>
              </a:cxn>
              <a:cxn ang="0">
                <a:pos x="connsiteX18345" y="connsiteY18345"/>
              </a:cxn>
              <a:cxn ang="0">
                <a:pos x="connsiteX18346" y="connsiteY18346"/>
              </a:cxn>
              <a:cxn ang="0">
                <a:pos x="connsiteX18347" y="connsiteY18347"/>
              </a:cxn>
              <a:cxn ang="0">
                <a:pos x="connsiteX18348" y="connsiteY18348"/>
              </a:cxn>
              <a:cxn ang="0">
                <a:pos x="connsiteX18349" y="connsiteY18349"/>
              </a:cxn>
              <a:cxn ang="0">
                <a:pos x="connsiteX18350" y="connsiteY18350"/>
              </a:cxn>
              <a:cxn ang="0">
                <a:pos x="connsiteX18351" y="connsiteY18351"/>
              </a:cxn>
              <a:cxn ang="0">
                <a:pos x="connsiteX18352" y="connsiteY18352"/>
              </a:cxn>
              <a:cxn ang="0">
                <a:pos x="connsiteX18353" y="connsiteY18353"/>
              </a:cxn>
              <a:cxn ang="0">
                <a:pos x="connsiteX18354" y="connsiteY18354"/>
              </a:cxn>
              <a:cxn ang="0">
                <a:pos x="connsiteX18355" y="connsiteY18355"/>
              </a:cxn>
              <a:cxn ang="0">
                <a:pos x="connsiteX18356" y="connsiteY18356"/>
              </a:cxn>
              <a:cxn ang="0">
                <a:pos x="connsiteX18357" y="connsiteY18357"/>
              </a:cxn>
              <a:cxn ang="0">
                <a:pos x="connsiteX18358" y="connsiteY18358"/>
              </a:cxn>
              <a:cxn ang="0">
                <a:pos x="connsiteX18359" y="connsiteY18359"/>
              </a:cxn>
              <a:cxn ang="0">
                <a:pos x="connsiteX18360" y="connsiteY18360"/>
              </a:cxn>
              <a:cxn ang="0">
                <a:pos x="connsiteX18361" y="connsiteY18361"/>
              </a:cxn>
              <a:cxn ang="0">
                <a:pos x="connsiteX18362" y="connsiteY18362"/>
              </a:cxn>
              <a:cxn ang="0">
                <a:pos x="connsiteX18363" y="connsiteY18363"/>
              </a:cxn>
              <a:cxn ang="0">
                <a:pos x="connsiteX18364" y="connsiteY18364"/>
              </a:cxn>
              <a:cxn ang="0">
                <a:pos x="connsiteX18365" y="connsiteY18365"/>
              </a:cxn>
              <a:cxn ang="0">
                <a:pos x="connsiteX18366" y="connsiteY18366"/>
              </a:cxn>
              <a:cxn ang="0">
                <a:pos x="connsiteX18367" y="connsiteY18367"/>
              </a:cxn>
              <a:cxn ang="0">
                <a:pos x="connsiteX18368" y="connsiteY18368"/>
              </a:cxn>
              <a:cxn ang="0">
                <a:pos x="connsiteX18369" y="connsiteY18369"/>
              </a:cxn>
              <a:cxn ang="0">
                <a:pos x="connsiteX18370" y="connsiteY18370"/>
              </a:cxn>
              <a:cxn ang="0">
                <a:pos x="connsiteX18371" y="connsiteY18371"/>
              </a:cxn>
              <a:cxn ang="0">
                <a:pos x="connsiteX18372" y="connsiteY18372"/>
              </a:cxn>
              <a:cxn ang="0">
                <a:pos x="connsiteX18373" y="connsiteY18373"/>
              </a:cxn>
              <a:cxn ang="0">
                <a:pos x="connsiteX18374" y="connsiteY18374"/>
              </a:cxn>
              <a:cxn ang="0">
                <a:pos x="connsiteX18375" y="connsiteY18375"/>
              </a:cxn>
              <a:cxn ang="0">
                <a:pos x="connsiteX18376" y="connsiteY18376"/>
              </a:cxn>
              <a:cxn ang="0">
                <a:pos x="connsiteX18377" y="connsiteY18377"/>
              </a:cxn>
              <a:cxn ang="0">
                <a:pos x="connsiteX18378" y="connsiteY18378"/>
              </a:cxn>
              <a:cxn ang="0">
                <a:pos x="connsiteX18379" y="connsiteY18379"/>
              </a:cxn>
              <a:cxn ang="0">
                <a:pos x="connsiteX18380" y="connsiteY18380"/>
              </a:cxn>
              <a:cxn ang="0">
                <a:pos x="connsiteX18381" y="connsiteY18381"/>
              </a:cxn>
              <a:cxn ang="0">
                <a:pos x="connsiteX18382" y="connsiteY18382"/>
              </a:cxn>
              <a:cxn ang="0">
                <a:pos x="connsiteX18383" y="connsiteY18383"/>
              </a:cxn>
              <a:cxn ang="0">
                <a:pos x="connsiteX18384" y="connsiteY18384"/>
              </a:cxn>
              <a:cxn ang="0">
                <a:pos x="connsiteX18385" y="connsiteY18385"/>
              </a:cxn>
              <a:cxn ang="0">
                <a:pos x="connsiteX18386" y="connsiteY18386"/>
              </a:cxn>
              <a:cxn ang="0">
                <a:pos x="connsiteX18387" y="connsiteY18387"/>
              </a:cxn>
              <a:cxn ang="0">
                <a:pos x="connsiteX18388" y="connsiteY18388"/>
              </a:cxn>
              <a:cxn ang="0">
                <a:pos x="connsiteX18389" y="connsiteY18389"/>
              </a:cxn>
              <a:cxn ang="0">
                <a:pos x="connsiteX18390" y="connsiteY18390"/>
              </a:cxn>
              <a:cxn ang="0">
                <a:pos x="connsiteX18391" y="connsiteY18391"/>
              </a:cxn>
              <a:cxn ang="0">
                <a:pos x="connsiteX18392" y="connsiteY18392"/>
              </a:cxn>
              <a:cxn ang="0">
                <a:pos x="connsiteX18393" y="connsiteY18393"/>
              </a:cxn>
              <a:cxn ang="0">
                <a:pos x="connsiteX18394" y="connsiteY18394"/>
              </a:cxn>
              <a:cxn ang="0">
                <a:pos x="connsiteX18395" y="connsiteY18395"/>
              </a:cxn>
              <a:cxn ang="0">
                <a:pos x="connsiteX18396" y="connsiteY18396"/>
              </a:cxn>
              <a:cxn ang="0">
                <a:pos x="connsiteX18397" y="connsiteY18397"/>
              </a:cxn>
              <a:cxn ang="0">
                <a:pos x="connsiteX18398" y="connsiteY18398"/>
              </a:cxn>
              <a:cxn ang="0">
                <a:pos x="connsiteX18399" y="connsiteY18399"/>
              </a:cxn>
              <a:cxn ang="0">
                <a:pos x="connsiteX18400" y="connsiteY18400"/>
              </a:cxn>
              <a:cxn ang="0">
                <a:pos x="connsiteX18401" y="connsiteY18401"/>
              </a:cxn>
              <a:cxn ang="0">
                <a:pos x="connsiteX18402" y="connsiteY18402"/>
              </a:cxn>
              <a:cxn ang="0">
                <a:pos x="connsiteX18403" y="connsiteY18403"/>
              </a:cxn>
              <a:cxn ang="0">
                <a:pos x="connsiteX18404" y="connsiteY18404"/>
              </a:cxn>
              <a:cxn ang="0">
                <a:pos x="connsiteX18405" y="connsiteY18405"/>
              </a:cxn>
              <a:cxn ang="0">
                <a:pos x="connsiteX18406" y="connsiteY18406"/>
              </a:cxn>
              <a:cxn ang="0">
                <a:pos x="connsiteX18407" y="connsiteY18407"/>
              </a:cxn>
              <a:cxn ang="0">
                <a:pos x="connsiteX18408" y="connsiteY18408"/>
              </a:cxn>
              <a:cxn ang="0">
                <a:pos x="connsiteX18409" y="connsiteY18409"/>
              </a:cxn>
              <a:cxn ang="0">
                <a:pos x="connsiteX18410" y="connsiteY18410"/>
              </a:cxn>
              <a:cxn ang="0">
                <a:pos x="connsiteX18411" y="connsiteY18411"/>
              </a:cxn>
              <a:cxn ang="0">
                <a:pos x="connsiteX18412" y="connsiteY18412"/>
              </a:cxn>
              <a:cxn ang="0">
                <a:pos x="connsiteX18413" y="connsiteY18413"/>
              </a:cxn>
              <a:cxn ang="0">
                <a:pos x="connsiteX18414" y="connsiteY18414"/>
              </a:cxn>
              <a:cxn ang="0">
                <a:pos x="connsiteX18415" y="connsiteY18415"/>
              </a:cxn>
              <a:cxn ang="0">
                <a:pos x="connsiteX18416" y="connsiteY18416"/>
              </a:cxn>
              <a:cxn ang="0">
                <a:pos x="connsiteX18417" y="connsiteY18417"/>
              </a:cxn>
              <a:cxn ang="0">
                <a:pos x="connsiteX18418" y="connsiteY18418"/>
              </a:cxn>
              <a:cxn ang="0">
                <a:pos x="connsiteX18419" y="connsiteY18419"/>
              </a:cxn>
              <a:cxn ang="0">
                <a:pos x="connsiteX18420" y="connsiteY18420"/>
              </a:cxn>
              <a:cxn ang="0">
                <a:pos x="connsiteX18421" y="connsiteY18421"/>
              </a:cxn>
              <a:cxn ang="0">
                <a:pos x="connsiteX18422" y="connsiteY18422"/>
              </a:cxn>
              <a:cxn ang="0">
                <a:pos x="connsiteX18423" y="connsiteY18423"/>
              </a:cxn>
              <a:cxn ang="0">
                <a:pos x="connsiteX18424" y="connsiteY18424"/>
              </a:cxn>
              <a:cxn ang="0">
                <a:pos x="connsiteX18425" y="connsiteY18425"/>
              </a:cxn>
              <a:cxn ang="0">
                <a:pos x="connsiteX18426" y="connsiteY18426"/>
              </a:cxn>
              <a:cxn ang="0">
                <a:pos x="connsiteX18427" y="connsiteY18427"/>
              </a:cxn>
              <a:cxn ang="0">
                <a:pos x="connsiteX18428" y="connsiteY18428"/>
              </a:cxn>
              <a:cxn ang="0">
                <a:pos x="connsiteX18429" y="connsiteY18429"/>
              </a:cxn>
              <a:cxn ang="0">
                <a:pos x="connsiteX18430" y="connsiteY18430"/>
              </a:cxn>
              <a:cxn ang="0">
                <a:pos x="connsiteX18431" y="connsiteY18431"/>
              </a:cxn>
              <a:cxn ang="0">
                <a:pos x="connsiteX18432" y="connsiteY18432"/>
              </a:cxn>
              <a:cxn ang="0">
                <a:pos x="connsiteX18433" y="connsiteY18433"/>
              </a:cxn>
              <a:cxn ang="0">
                <a:pos x="connsiteX18434" y="connsiteY18434"/>
              </a:cxn>
              <a:cxn ang="0">
                <a:pos x="connsiteX18435" y="connsiteY18435"/>
              </a:cxn>
              <a:cxn ang="0">
                <a:pos x="connsiteX18436" y="connsiteY18436"/>
              </a:cxn>
              <a:cxn ang="0">
                <a:pos x="connsiteX18437" y="connsiteY18437"/>
              </a:cxn>
              <a:cxn ang="0">
                <a:pos x="connsiteX18438" y="connsiteY18438"/>
              </a:cxn>
              <a:cxn ang="0">
                <a:pos x="connsiteX18439" y="connsiteY18439"/>
              </a:cxn>
              <a:cxn ang="0">
                <a:pos x="connsiteX18440" y="connsiteY18440"/>
              </a:cxn>
              <a:cxn ang="0">
                <a:pos x="connsiteX18441" y="connsiteY18441"/>
              </a:cxn>
              <a:cxn ang="0">
                <a:pos x="connsiteX18442" y="connsiteY18442"/>
              </a:cxn>
              <a:cxn ang="0">
                <a:pos x="connsiteX18443" y="connsiteY18443"/>
              </a:cxn>
              <a:cxn ang="0">
                <a:pos x="connsiteX18444" y="connsiteY18444"/>
              </a:cxn>
              <a:cxn ang="0">
                <a:pos x="connsiteX18445" y="connsiteY18445"/>
              </a:cxn>
              <a:cxn ang="0">
                <a:pos x="connsiteX18446" y="connsiteY18446"/>
              </a:cxn>
              <a:cxn ang="0">
                <a:pos x="connsiteX18447" y="connsiteY18447"/>
              </a:cxn>
              <a:cxn ang="0">
                <a:pos x="connsiteX18448" y="connsiteY18448"/>
              </a:cxn>
              <a:cxn ang="0">
                <a:pos x="connsiteX18449" y="connsiteY18449"/>
              </a:cxn>
              <a:cxn ang="0">
                <a:pos x="connsiteX18450" y="connsiteY18450"/>
              </a:cxn>
              <a:cxn ang="0">
                <a:pos x="connsiteX18451" y="connsiteY18451"/>
              </a:cxn>
              <a:cxn ang="0">
                <a:pos x="connsiteX18452" y="connsiteY18452"/>
              </a:cxn>
              <a:cxn ang="0">
                <a:pos x="connsiteX18453" y="connsiteY18453"/>
              </a:cxn>
              <a:cxn ang="0">
                <a:pos x="connsiteX18454" y="connsiteY18454"/>
              </a:cxn>
              <a:cxn ang="0">
                <a:pos x="connsiteX18455" y="connsiteY18455"/>
              </a:cxn>
              <a:cxn ang="0">
                <a:pos x="connsiteX18456" y="connsiteY18456"/>
              </a:cxn>
              <a:cxn ang="0">
                <a:pos x="connsiteX18457" y="connsiteY18457"/>
              </a:cxn>
              <a:cxn ang="0">
                <a:pos x="connsiteX18458" y="connsiteY18458"/>
              </a:cxn>
              <a:cxn ang="0">
                <a:pos x="connsiteX18459" y="connsiteY18459"/>
              </a:cxn>
              <a:cxn ang="0">
                <a:pos x="connsiteX18460" y="connsiteY18460"/>
              </a:cxn>
              <a:cxn ang="0">
                <a:pos x="connsiteX18461" y="connsiteY18461"/>
              </a:cxn>
              <a:cxn ang="0">
                <a:pos x="connsiteX18462" y="connsiteY18462"/>
              </a:cxn>
              <a:cxn ang="0">
                <a:pos x="connsiteX18463" y="connsiteY18463"/>
              </a:cxn>
              <a:cxn ang="0">
                <a:pos x="connsiteX18464" y="connsiteY18464"/>
              </a:cxn>
              <a:cxn ang="0">
                <a:pos x="connsiteX18465" y="connsiteY18465"/>
              </a:cxn>
              <a:cxn ang="0">
                <a:pos x="connsiteX18466" y="connsiteY18466"/>
              </a:cxn>
              <a:cxn ang="0">
                <a:pos x="connsiteX18467" y="connsiteY18467"/>
              </a:cxn>
              <a:cxn ang="0">
                <a:pos x="connsiteX18468" y="connsiteY18468"/>
              </a:cxn>
              <a:cxn ang="0">
                <a:pos x="connsiteX18469" y="connsiteY18469"/>
              </a:cxn>
              <a:cxn ang="0">
                <a:pos x="connsiteX18470" y="connsiteY18470"/>
              </a:cxn>
              <a:cxn ang="0">
                <a:pos x="connsiteX18471" y="connsiteY18471"/>
              </a:cxn>
              <a:cxn ang="0">
                <a:pos x="connsiteX18472" y="connsiteY18472"/>
              </a:cxn>
              <a:cxn ang="0">
                <a:pos x="connsiteX18473" y="connsiteY18473"/>
              </a:cxn>
              <a:cxn ang="0">
                <a:pos x="connsiteX18474" y="connsiteY18474"/>
              </a:cxn>
              <a:cxn ang="0">
                <a:pos x="connsiteX18475" y="connsiteY18475"/>
              </a:cxn>
              <a:cxn ang="0">
                <a:pos x="connsiteX18476" y="connsiteY18476"/>
              </a:cxn>
              <a:cxn ang="0">
                <a:pos x="connsiteX18477" y="connsiteY18477"/>
              </a:cxn>
              <a:cxn ang="0">
                <a:pos x="connsiteX18478" y="connsiteY18478"/>
              </a:cxn>
              <a:cxn ang="0">
                <a:pos x="connsiteX18479" y="connsiteY18479"/>
              </a:cxn>
              <a:cxn ang="0">
                <a:pos x="connsiteX18480" y="connsiteY18480"/>
              </a:cxn>
              <a:cxn ang="0">
                <a:pos x="connsiteX18481" y="connsiteY18481"/>
              </a:cxn>
              <a:cxn ang="0">
                <a:pos x="connsiteX18482" y="connsiteY18482"/>
              </a:cxn>
              <a:cxn ang="0">
                <a:pos x="connsiteX18483" y="connsiteY18483"/>
              </a:cxn>
              <a:cxn ang="0">
                <a:pos x="connsiteX18484" y="connsiteY18484"/>
              </a:cxn>
              <a:cxn ang="0">
                <a:pos x="connsiteX18485" y="connsiteY18485"/>
              </a:cxn>
              <a:cxn ang="0">
                <a:pos x="connsiteX18486" y="connsiteY18486"/>
              </a:cxn>
              <a:cxn ang="0">
                <a:pos x="connsiteX18487" y="connsiteY18487"/>
              </a:cxn>
              <a:cxn ang="0">
                <a:pos x="connsiteX18488" y="connsiteY18488"/>
              </a:cxn>
              <a:cxn ang="0">
                <a:pos x="connsiteX18489" y="connsiteY18489"/>
              </a:cxn>
              <a:cxn ang="0">
                <a:pos x="connsiteX18490" y="connsiteY18490"/>
              </a:cxn>
              <a:cxn ang="0">
                <a:pos x="connsiteX18491" y="connsiteY18491"/>
              </a:cxn>
              <a:cxn ang="0">
                <a:pos x="connsiteX18492" y="connsiteY18492"/>
              </a:cxn>
              <a:cxn ang="0">
                <a:pos x="connsiteX18493" y="connsiteY18493"/>
              </a:cxn>
              <a:cxn ang="0">
                <a:pos x="connsiteX18494" y="connsiteY18494"/>
              </a:cxn>
              <a:cxn ang="0">
                <a:pos x="connsiteX18495" y="connsiteY18495"/>
              </a:cxn>
              <a:cxn ang="0">
                <a:pos x="connsiteX18496" y="connsiteY18496"/>
              </a:cxn>
              <a:cxn ang="0">
                <a:pos x="connsiteX18497" y="connsiteY18497"/>
              </a:cxn>
              <a:cxn ang="0">
                <a:pos x="connsiteX18498" y="connsiteY18498"/>
              </a:cxn>
              <a:cxn ang="0">
                <a:pos x="connsiteX18499" y="connsiteY18499"/>
              </a:cxn>
              <a:cxn ang="0">
                <a:pos x="connsiteX18500" y="connsiteY18500"/>
              </a:cxn>
              <a:cxn ang="0">
                <a:pos x="connsiteX18501" y="connsiteY18501"/>
              </a:cxn>
              <a:cxn ang="0">
                <a:pos x="connsiteX18502" y="connsiteY18502"/>
              </a:cxn>
              <a:cxn ang="0">
                <a:pos x="connsiteX18503" y="connsiteY18503"/>
              </a:cxn>
              <a:cxn ang="0">
                <a:pos x="connsiteX18504" y="connsiteY18504"/>
              </a:cxn>
              <a:cxn ang="0">
                <a:pos x="connsiteX18505" y="connsiteY18505"/>
              </a:cxn>
              <a:cxn ang="0">
                <a:pos x="connsiteX18506" y="connsiteY18506"/>
              </a:cxn>
              <a:cxn ang="0">
                <a:pos x="connsiteX18507" y="connsiteY18507"/>
              </a:cxn>
              <a:cxn ang="0">
                <a:pos x="connsiteX18508" y="connsiteY18508"/>
              </a:cxn>
              <a:cxn ang="0">
                <a:pos x="connsiteX18509" y="connsiteY18509"/>
              </a:cxn>
              <a:cxn ang="0">
                <a:pos x="connsiteX18510" y="connsiteY18510"/>
              </a:cxn>
              <a:cxn ang="0">
                <a:pos x="connsiteX18511" y="connsiteY18511"/>
              </a:cxn>
              <a:cxn ang="0">
                <a:pos x="connsiteX18512" y="connsiteY18512"/>
              </a:cxn>
              <a:cxn ang="0">
                <a:pos x="connsiteX18513" y="connsiteY18513"/>
              </a:cxn>
              <a:cxn ang="0">
                <a:pos x="connsiteX18514" y="connsiteY18514"/>
              </a:cxn>
              <a:cxn ang="0">
                <a:pos x="connsiteX18515" y="connsiteY18515"/>
              </a:cxn>
              <a:cxn ang="0">
                <a:pos x="connsiteX18516" y="connsiteY18516"/>
              </a:cxn>
              <a:cxn ang="0">
                <a:pos x="connsiteX18517" y="connsiteY18517"/>
              </a:cxn>
              <a:cxn ang="0">
                <a:pos x="connsiteX18518" y="connsiteY18518"/>
              </a:cxn>
              <a:cxn ang="0">
                <a:pos x="connsiteX18519" y="connsiteY18519"/>
              </a:cxn>
              <a:cxn ang="0">
                <a:pos x="connsiteX18520" y="connsiteY18520"/>
              </a:cxn>
              <a:cxn ang="0">
                <a:pos x="connsiteX18521" y="connsiteY18521"/>
              </a:cxn>
              <a:cxn ang="0">
                <a:pos x="connsiteX18522" y="connsiteY18522"/>
              </a:cxn>
              <a:cxn ang="0">
                <a:pos x="connsiteX18523" y="connsiteY18523"/>
              </a:cxn>
              <a:cxn ang="0">
                <a:pos x="connsiteX18524" y="connsiteY18524"/>
              </a:cxn>
              <a:cxn ang="0">
                <a:pos x="connsiteX18525" y="connsiteY18525"/>
              </a:cxn>
              <a:cxn ang="0">
                <a:pos x="connsiteX18526" y="connsiteY18526"/>
              </a:cxn>
              <a:cxn ang="0">
                <a:pos x="connsiteX18527" y="connsiteY18527"/>
              </a:cxn>
              <a:cxn ang="0">
                <a:pos x="connsiteX18528" y="connsiteY18528"/>
              </a:cxn>
              <a:cxn ang="0">
                <a:pos x="connsiteX18529" y="connsiteY18529"/>
              </a:cxn>
              <a:cxn ang="0">
                <a:pos x="connsiteX18530" y="connsiteY18530"/>
              </a:cxn>
              <a:cxn ang="0">
                <a:pos x="connsiteX18531" y="connsiteY18531"/>
              </a:cxn>
              <a:cxn ang="0">
                <a:pos x="connsiteX18532" y="connsiteY18532"/>
              </a:cxn>
              <a:cxn ang="0">
                <a:pos x="connsiteX18533" y="connsiteY18533"/>
              </a:cxn>
              <a:cxn ang="0">
                <a:pos x="connsiteX18534" y="connsiteY18534"/>
              </a:cxn>
              <a:cxn ang="0">
                <a:pos x="connsiteX18535" y="connsiteY18535"/>
              </a:cxn>
              <a:cxn ang="0">
                <a:pos x="connsiteX18536" y="connsiteY18536"/>
              </a:cxn>
              <a:cxn ang="0">
                <a:pos x="connsiteX18537" y="connsiteY18537"/>
              </a:cxn>
              <a:cxn ang="0">
                <a:pos x="connsiteX18538" y="connsiteY18538"/>
              </a:cxn>
              <a:cxn ang="0">
                <a:pos x="connsiteX18539" y="connsiteY18539"/>
              </a:cxn>
              <a:cxn ang="0">
                <a:pos x="connsiteX18540" y="connsiteY18540"/>
              </a:cxn>
              <a:cxn ang="0">
                <a:pos x="connsiteX18541" y="connsiteY18541"/>
              </a:cxn>
              <a:cxn ang="0">
                <a:pos x="connsiteX18542" y="connsiteY18542"/>
              </a:cxn>
              <a:cxn ang="0">
                <a:pos x="connsiteX18543" y="connsiteY18543"/>
              </a:cxn>
              <a:cxn ang="0">
                <a:pos x="connsiteX18544" y="connsiteY18544"/>
              </a:cxn>
              <a:cxn ang="0">
                <a:pos x="connsiteX18545" y="connsiteY18545"/>
              </a:cxn>
              <a:cxn ang="0">
                <a:pos x="connsiteX18546" y="connsiteY18546"/>
              </a:cxn>
              <a:cxn ang="0">
                <a:pos x="connsiteX18547" y="connsiteY18547"/>
              </a:cxn>
              <a:cxn ang="0">
                <a:pos x="connsiteX18548" y="connsiteY18548"/>
              </a:cxn>
              <a:cxn ang="0">
                <a:pos x="connsiteX18549" y="connsiteY18549"/>
              </a:cxn>
              <a:cxn ang="0">
                <a:pos x="connsiteX18550" y="connsiteY18550"/>
              </a:cxn>
              <a:cxn ang="0">
                <a:pos x="connsiteX18551" y="connsiteY18551"/>
              </a:cxn>
              <a:cxn ang="0">
                <a:pos x="connsiteX18552" y="connsiteY18552"/>
              </a:cxn>
              <a:cxn ang="0">
                <a:pos x="connsiteX18553" y="connsiteY18553"/>
              </a:cxn>
              <a:cxn ang="0">
                <a:pos x="connsiteX18554" y="connsiteY18554"/>
              </a:cxn>
              <a:cxn ang="0">
                <a:pos x="connsiteX18555" y="connsiteY18555"/>
              </a:cxn>
              <a:cxn ang="0">
                <a:pos x="connsiteX18556" y="connsiteY18556"/>
              </a:cxn>
              <a:cxn ang="0">
                <a:pos x="connsiteX18557" y="connsiteY18557"/>
              </a:cxn>
              <a:cxn ang="0">
                <a:pos x="connsiteX18558" y="connsiteY18558"/>
              </a:cxn>
              <a:cxn ang="0">
                <a:pos x="connsiteX18559" y="connsiteY18559"/>
              </a:cxn>
              <a:cxn ang="0">
                <a:pos x="connsiteX18560" y="connsiteY18560"/>
              </a:cxn>
              <a:cxn ang="0">
                <a:pos x="connsiteX18561" y="connsiteY18561"/>
              </a:cxn>
              <a:cxn ang="0">
                <a:pos x="connsiteX18562" y="connsiteY18562"/>
              </a:cxn>
              <a:cxn ang="0">
                <a:pos x="connsiteX18563" y="connsiteY18563"/>
              </a:cxn>
              <a:cxn ang="0">
                <a:pos x="connsiteX18564" y="connsiteY18564"/>
              </a:cxn>
              <a:cxn ang="0">
                <a:pos x="connsiteX18565" y="connsiteY18565"/>
              </a:cxn>
              <a:cxn ang="0">
                <a:pos x="connsiteX18566" y="connsiteY18566"/>
              </a:cxn>
              <a:cxn ang="0">
                <a:pos x="connsiteX18567" y="connsiteY18567"/>
              </a:cxn>
              <a:cxn ang="0">
                <a:pos x="connsiteX18568" y="connsiteY18568"/>
              </a:cxn>
              <a:cxn ang="0">
                <a:pos x="connsiteX18569" y="connsiteY18569"/>
              </a:cxn>
              <a:cxn ang="0">
                <a:pos x="connsiteX18570" y="connsiteY18570"/>
              </a:cxn>
              <a:cxn ang="0">
                <a:pos x="connsiteX18571" y="connsiteY18571"/>
              </a:cxn>
              <a:cxn ang="0">
                <a:pos x="connsiteX18572" y="connsiteY18572"/>
              </a:cxn>
              <a:cxn ang="0">
                <a:pos x="connsiteX18573" y="connsiteY18573"/>
              </a:cxn>
              <a:cxn ang="0">
                <a:pos x="connsiteX18574" y="connsiteY18574"/>
              </a:cxn>
              <a:cxn ang="0">
                <a:pos x="connsiteX18575" y="connsiteY18575"/>
              </a:cxn>
              <a:cxn ang="0">
                <a:pos x="connsiteX18576" y="connsiteY18576"/>
              </a:cxn>
              <a:cxn ang="0">
                <a:pos x="connsiteX18577" y="connsiteY18577"/>
              </a:cxn>
              <a:cxn ang="0">
                <a:pos x="connsiteX18578" y="connsiteY18578"/>
              </a:cxn>
              <a:cxn ang="0">
                <a:pos x="connsiteX18579" y="connsiteY18579"/>
              </a:cxn>
              <a:cxn ang="0">
                <a:pos x="connsiteX18580" y="connsiteY18580"/>
              </a:cxn>
              <a:cxn ang="0">
                <a:pos x="connsiteX18581" y="connsiteY18581"/>
              </a:cxn>
              <a:cxn ang="0">
                <a:pos x="connsiteX18582" y="connsiteY18582"/>
              </a:cxn>
              <a:cxn ang="0">
                <a:pos x="connsiteX18583" y="connsiteY18583"/>
              </a:cxn>
              <a:cxn ang="0">
                <a:pos x="connsiteX18584" y="connsiteY18584"/>
              </a:cxn>
              <a:cxn ang="0">
                <a:pos x="connsiteX18585" y="connsiteY18585"/>
              </a:cxn>
              <a:cxn ang="0">
                <a:pos x="connsiteX18586" y="connsiteY18586"/>
              </a:cxn>
              <a:cxn ang="0">
                <a:pos x="connsiteX18587" y="connsiteY18587"/>
              </a:cxn>
              <a:cxn ang="0">
                <a:pos x="connsiteX18588" y="connsiteY18588"/>
              </a:cxn>
              <a:cxn ang="0">
                <a:pos x="connsiteX18589" y="connsiteY18589"/>
              </a:cxn>
              <a:cxn ang="0">
                <a:pos x="connsiteX18590" y="connsiteY18590"/>
              </a:cxn>
              <a:cxn ang="0">
                <a:pos x="connsiteX18591" y="connsiteY18591"/>
              </a:cxn>
              <a:cxn ang="0">
                <a:pos x="connsiteX18592" y="connsiteY18592"/>
              </a:cxn>
              <a:cxn ang="0">
                <a:pos x="connsiteX18593" y="connsiteY18593"/>
              </a:cxn>
              <a:cxn ang="0">
                <a:pos x="connsiteX18594" y="connsiteY18594"/>
              </a:cxn>
              <a:cxn ang="0">
                <a:pos x="connsiteX18595" y="connsiteY18595"/>
              </a:cxn>
              <a:cxn ang="0">
                <a:pos x="connsiteX18596" y="connsiteY18596"/>
              </a:cxn>
              <a:cxn ang="0">
                <a:pos x="connsiteX18597" y="connsiteY18597"/>
              </a:cxn>
              <a:cxn ang="0">
                <a:pos x="connsiteX18598" y="connsiteY18598"/>
              </a:cxn>
              <a:cxn ang="0">
                <a:pos x="connsiteX18599" y="connsiteY18599"/>
              </a:cxn>
              <a:cxn ang="0">
                <a:pos x="connsiteX18600" y="connsiteY18600"/>
              </a:cxn>
              <a:cxn ang="0">
                <a:pos x="connsiteX18601" y="connsiteY18601"/>
              </a:cxn>
              <a:cxn ang="0">
                <a:pos x="connsiteX18602" y="connsiteY18602"/>
              </a:cxn>
              <a:cxn ang="0">
                <a:pos x="connsiteX18603" y="connsiteY18603"/>
              </a:cxn>
              <a:cxn ang="0">
                <a:pos x="connsiteX18604" y="connsiteY18604"/>
              </a:cxn>
              <a:cxn ang="0">
                <a:pos x="connsiteX18605" y="connsiteY18605"/>
              </a:cxn>
              <a:cxn ang="0">
                <a:pos x="connsiteX18606" y="connsiteY18606"/>
              </a:cxn>
              <a:cxn ang="0">
                <a:pos x="connsiteX18607" y="connsiteY18607"/>
              </a:cxn>
              <a:cxn ang="0">
                <a:pos x="connsiteX18608" y="connsiteY18608"/>
              </a:cxn>
              <a:cxn ang="0">
                <a:pos x="connsiteX18609" y="connsiteY18609"/>
              </a:cxn>
              <a:cxn ang="0">
                <a:pos x="connsiteX18610" y="connsiteY18610"/>
              </a:cxn>
              <a:cxn ang="0">
                <a:pos x="connsiteX18611" y="connsiteY18611"/>
              </a:cxn>
              <a:cxn ang="0">
                <a:pos x="connsiteX18612" y="connsiteY18612"/>
              </a:cxn>
              <a:cxn ang="0">
                <a:pos x="connsiteX18613" y="connsiteY18613"/>
              </a:cxn>
              <a:cxn ang="0">
                <a:pos x="connsiteX18614" y="connsiteY18614"/>
              </a:cxn>
              <a:cxn ang="0">
                <a:pos x="connsiteX18615" y="connsiteY18615"/>
              </a:cxn>
              <a:cxn ang="0">
                <a:pos x="connsiteX18616" y="connsiteY18616"/>
              </a:cxn>
              <a:cxn ang="0">
                <a:pos x="connsiteX18617" y="connsiteY18617"/>
              </a:cxn>
              <a:cxn ang="0">
                <a:pos x="connsiteX18618" y="connsiteY18618"/>
              </a:cxn>
              <a:cxn ang="0">
                <a:pos x="connsiteX18619" y="connsiteY18619"/>
              </a:cxn>
              <a:cxn ang="0">
                <a:pos x="connsiteX18620" y="connsiteY18620"/>
              </a:cxn>
              <a:cxn ang="0">
                <a:pos x="connsiteX18621" y="connsiteY18621"/>
              </a:cxn>
              <a:cxn ang="0">
                <a:pos x="connsiteX18622" y="connsiteY18622"/>
              </a:cxn>
              <a:cxn ang="0">
                <a:pos x="connsiteX18623" y="connsiteY18623"/>
              </a:cxn>
              <a:cxn ang="0">
                <a:pos x="connsiteX18624" y="connsiteY18624"/>
              </a:cxn>
              <a:cxn ang="0">
                <a:pos x="connsiteX18625" y="connsiteY18625"/>
              </a:cxn>
              <a:cxn ang="0">
                <a:pos x="connsiteX18626" y="connsiteY18626"/>
              </a:cxn>
              <a:cxn ang="0">
                <a:pos x="connsiteX18627" y="connsiteY18627"/>
              </a:cxn>
              <a:cxn ang="0">
                <a:pos x="connsiteX18628" y="connsiteY18628"/>
              </a:cxn>
              <a:cxn ang="0">
                <a:pos x="connsiteX18629" y="connsiteY18629"/>
              </a:cxn>
              <a:cxn ang="0">
                <a:pos x="connsiteX18630" y="connsiteY18630"/>
              </a:cxn>
              <a:cxn ang="0">
                <a:pos x="connsiteX18631" y="connsiteY18631"/>
              </a:cxn>
              <a:cxn ang="0">
                <a:pos x="connsiteX18632" y="connsiteY18632"/>
              </a:cxn>
              <a:cxn ang="0">
                <a:pos x="connsiteX18633" y="connsiteY18633"/>
              </a:cxn>
              <a:cxn ang="0">
                <a:pos x="connsiteX18634" y="connsiteY18634"/>
              </a:cxn>
              <a:cxn ang="0">
                <a:pos x="connsiteX18635" y="connsiteY18635"/>
              </a:cxn>
              <a:cxn ang="0">
                <a:pos x="connsiteX18636" y="connsiteY18636"/>
              </a:cxn>
              <a:cxn ang="0">
                <a:pos x="connsiteX18637" y="connsiteY18637"/>
              </a:cxn>
              <a:cxn ang="0">
                <a:pos x="connsiteX18638" y="connsiteY18638"/>
              </a:cxn>
              <a:cxn ang="0">
                <a:pos x="connsiteX18639" y="connsiteY18639"/>
              </a:cxn>
              <a:cxn ang="0">
                <a:pos x="connsiteX18640" y="connsiteY18640"/>
              </a:cxn>
              <a:cxn ang="0">
                <a:pos x="connsiteX18641" y="connsiteY18641"/>
              </a:cxn>
              <a:cxn ang="0">
                <a:pos x="connsiteX18642" y="connsiteY18642"/>
              </a:cxn>
              <a:cxn ang="0">
                <a:pos x="connsiteX18643" y="connsiteY18643"/>
              </a:cxn>
              <a:cxn ang="0">
                <a:pos x="connsiteX18644" y="connsiteY18644"/>
              </a:cxn>
              <a:cxn ang="0">
                <a:pos x="connsiteX18645" y="connsiteY18645"/>
              </a:cxn>
              <a:cxn ang="0">
                <a:pos x="connsiteX18646" y="connsiteY18646"/>
              </a:cxn>
              <a:cxn ang="0">
                <a:pos x="connsiteX18647" y="connsiteY18647"/>
              </a:cxn>
              <a:cxn ang="0">
                <a:pos x="connsiteX18648" y="connsiteY18648"/>
              </a:cxn>
              <a:cxn ang="0">
                <a:pos x="connsiteX18649" y="connsiteY18649"/>
              </a:cxn>
              <a:cxn ang="0">
                <a:pos x="connsiteX18650" y="connsiteY18650"/>
              </a:cxn>
              <a:cxn ang="0">
                <a:pos x="connsiteX18651" y="connsiteY18651"/>
              </a:cxn>
              <a:cxn ang="0">
                <a:pos x="connsiteX18652" y="connsiteY18652"/>
              </a:cxn>
              <a:cxn ang="0">
                <a:pos x="connsiteX18653" y="connsiteY18653"/>
              </a:cxn>
              <a:cxn ang="0">
                <a:pos x="connsiteX18654" y="connsiteY18654"/>
              </a:cxn>
              <a:cxn ang="0">
                <a:pos x="connsiteX18655" y="connsiteY18655"/>
              </a:cxn>
              <a:cxn ang="0">
                <a:pos x="connsiteX18656" y="connsiteY18656"/>
              </a:cxn>
              <a:cxn ang="0">
                <a:pos x="connsiteX18657" y="connsiteY18657"/>
              </a:cxn>
              <a:cxn ang="0">
                <a:pos x="connsiteX18658" y="connsiteY18658"/>
              </a:cxn>
              <a:cxn ang="0">
                <a:pos x="connsiteX18659" y="connsiteY18659"/>
              </a:cxn>
              <a:cxn ang="0">
                <a:pos x="connsiteX18660" y="connsiteY18660"/>
              </a:cxn>
              <a:cxn ang="0">
                <a:pos x="connsiteX18661" y="connsiteY18661"/>
              </a:cxn>
              <a:cxn ang="0">
                <a:pos x="connsiteX18662" y="connsiteY18662"/>
              </a:cxn>
              <a:cxn ang="0">
                <a:pos x="connsiteX18663" y="connsiteY18663"/>
              </a:cxn>
              <a:cxn ang="0">
                <a:pos x="connsiteX18664" y="connsiteY18664"/>
              </a:cxn>
              <a:cxn ang="0">
                <a:pos x="connsiteX18665" y="connsiteY18665"/>
              </a:cxn>
              <a:cxn ang="0">
                <a:pos x="connsiteX18666" y="connsiteY18666"/>
              </a:cxn>
              <a:cxn ang="0">
                <a:pos x="connsiteX18667" y="connsiteY18667"/>
              </a:cxn>
              <a:cxn ang="0">
                <a:pos x="connsiteX18668" y="connsiteY18668"/>
              </a:cxn>
              <a:cxn ang="0">
                <a:pos x="connsiteX18669" y="connsiteY18669"/>
              </a:cxn>
              <a:cxn ang="0">
                <a:pos x="connsiteX18670" y="connsiteY18670"/>
              </a:cxn>
              <a:cxn ang="0">
                <a:pos x="connsiteX18671" y="connsiteY18671"/>
              </a:cxn>
              <a:cxn ang="0">
                <a:pos x="connsiteX18672" y="connsiteY18672"/>
              </a:cxn>
              <a:cxn ang="0">
                <a:pos x="connsiteX18673" y="connsiteY18673"/>
              </a:cxn>
              <a:cxn ang="0">
                <a:pos x="connsiteX18674" y="connsiteY18674"/>
              </a:cxn>
              <a:cxn ang="0">
                <a:pos x="connsiteX18675" y="connsiteY18675"/>
              </a:cxn>
              <a:cxn ang="0">
                <a:pos x="connsiteX18676" y="connsiteY18676"/>
              </a:cxn>
              <a:cxn ang="0">
                <a:pos x="connsiteX18677" y="connsiteY18677"/>
              </a:cxn>
              <a:cxn ang="0">
                <a:pos x="connsiteX18678" y="connsiteY18678"/>
              </a:cxn>
              <a:cxn ang="0">
                <a:pos x="connsiteX18679" y="connsiteY18679"/>
              </a:cxn>
              <a:cxn ang="0">
                <a:pos x="connsiteX18680" y="connsiteY18680"/>
              </a:cxn>
              <a:cxn ang="0">
                <a:pos x="connsiteX18681" y="connsiteY18681"/>
              </a:cxn>
              <a:cxn ang="0">
                <a:pos x="connsiteX18682" y="connsiteY18682"/>
              </a:cxn>
              <a:cxn ang="0">
                <a:pos x="connsiteX18683" y="connsiteY18683"/>
              </a:cxn>
              <a:cxn ang="0">
                <a:pos x="connsiteX18684" y="connsiteY18684"/>
              </a:cxn>
              <a:cxn ang="0">
                <a:pos x="connsiteX18685" y="connsiteY18685"/>
              </a:cxn>
              <a:cxn ang="0">
                <a:pos x="connsiteX18686" y="connsiteY18686"/>
              </a:cxn>
              <a:cxn ang="0">
                <a:pos x="connsiteX18687" y="connsiteY18687"/>
              </a:cxn>
              <a:cxn ang="0">
                <a:pos x="connsiteX18688" y="connsiteY18688"/>
              </a:cxn>
              <a:cxn ang="0">
                <a:pos x="connsiteX18689" y="connsiteY18689"/>
              </a:cxn>
              <a:cxn ang="0">
                <a:pos x="connsiteX18690" y="connsiteY18690"/>
              </a:cxn>
              <a:cxn ang="0">
                <a:pos x="connsiteX18691" y="connsiteY18691"/>
              </a:cxn>
              <a:cxn ang="0">
                <a:pos x="connsiteX18692" y="connsiteY18692"/>
              </a:cxn>
              <a:cxn ang="0">
                <a:pos x="connsiteX18693" y="connsiteY18693"/>
              </a:cxn>
              <a:cxn ang="0">
                <a:pos x="connsiteX18694" y="connsiteY18694"/>
              </a:cxn>
              <a:cxn ang="0">
                <a:pos x="connsiteX18695" y="connsiteY18695"/>
              </a:cxn>
              <a:cxn ang="0">
                <a:pos x="connsiteX18696" y="connsiteY18696"/>
              </a:cxn>
              <a:cxn ang="0">
                <a:pos x="connsiteX18697" y="connsiteY18697"/>
              </a:cxn>
              <a:cxn ang="0">
                <a:pos x="connsiteX18698" y="connsiteY18698"/>
              </a:cxn>
              <a:cxn ang="0">
                <a:pos x="connsiteX18699" y="connsiteY18699"/>
              </a:cxn>
              <a:cxn ang="0">
                <a:pos x="connsiteX18700" y="connsiteY18700"/>
              </a:cxn>
              <a:cxn ang="0">
                <a:pos x="connsiteX18701" y="connsiteY18701"/>
              </a:cxn>
              <a:cxn ang="0">
                <a:pos x="connsiteX18702" y="connsiteY18702"/>
              </a:cxn>
              <a:cxn ang="0">
                <a:pos x="connsiteX18703" y="connsiteY18703"/>
              </a:cxn>
              <a:cxn ang="0">
                <a:pos x="connsiteX18704" y="connsiteY18704"/>
              </a:cxn>
              <a:cxn ang="0">
                <a:pos x="connsiteX18705" y="connsiteY18705"/>
              </a:cxn>
              <a:cxn ang="0">
                <a:pos x="connsiteX18706" y="connsiteY18706"/>
              </a:cxn>
              <a:cxn ang="0">
                <a:pos x="connsiteX18707" y="connsiteY18707"/>
              </a:cxn>
              <a:cxn ang="0">
                <a:pos x="connsiteX18708" y="connsiteY18708"/>
              </a:cxn>
              <a:cxn ang="0">
                <a:pos x="connsiteX18709" y="connsiteY18709"/>
              </a:cxn>
              <a:cxn ang="0">
                <a:pos x="connsiteX18710" y="connsiteY18710"/>
              </a:cxn>
              <a:cxn ang="0">
                <a:pos x="connsiteX18711" y="connsiteY18711"/>
              </a:cxn>
              <a:cxn ang="0">
                <a:pos x="connsiteX18712" y="connsiteY18712"/>
              </a:cxn>
              <a:cxn ang="0">
                <a:pos x="connsiteX18713" y="connsiteY18713"/>
              </a:cxn>
              <a:cxn ang="0">
                <a:pos x="connsiteX18714" y="connsiteY18714"/>
              </a:cxn>
              <a:cxn ang="0">
                <a:pos x="connsiteX18715" y="connsiteY18715"/>
              </a:cxn>
              <a:cxn ang="0">
                <a:pos x="connsiteX18716" y="connsiteY18716"/>
              </a:cxn>
              <a:cxn ang="0">
                <a:pos x="connsiteX18717" y="connsiteY18717"/>
              </a:cxn>
              <a:cxn ang="0">
                <a:pos x="connsiteX18718" y="connsiteY18718"/>
              </a:cxn>
              <a:cxn ang="0">
                <a:pos x="connsiteX18719" y="connsiteY18719"/>
              </a:cxn>
              <a:cxn ang="0">
                <a:pos x="connsiteX18720" y="connsiteY18720"/>
              </a:cxn>
              <a:cxn ang="0">
                <a:pos x="connsiteX18721" y="connsiteY18721"/>
              </a:cxn>
              <a:cxn ang="0">
                <a:pos x="connsiteX18722" y="connsiteY18722"/>
              </a:cxn>
              <a:cxn ang="0">
                <a:pos x="connsiteX18723" y="connsiteY18723"/>
              </a:cxn>
              <a:cxn ang="0">
                <a:pos x="connsiteX18724" y="connsiteY18724"/>
              </a:cxn>
              <a:cxn ang="0">
                <a:pos x="connsiteX18725" y="connsiteY18725"/>
              </a:cxn>
              <a:cxn ang="0">
                <a:pos x="connsiteX18726" y="connsiteY18726"/>
              </a:cxn>
              <a:cxn ang="0">
                <a:pos x="connsiteX18727" y="connsiteY18727"/>
              </a:cxn>
              <a:cxn ang="0">
                <a:pos x="connsiteX18728" y="connsiteY18728"/>
              </a:cxn>
              <a:cxn ang="0">
                <a:pos x="connsiteX18729" y="connsiteY18729"/>
              </a:cxn>
              <a:cxn ang="0">
                <a:pos x="connsiteX18730" y="connsiteY18730"/>
              </a:cxn>
              <a:cxn ang="0">
                <a:pos x="connsiteX18731" y="connsiteY18731"/>
              </a:cxn>
              <a:cxn ang="0">
                <a:pos x="connsiteX18732" y="connsiteY18732"/>
              </a:cxn>
              <a:cxn ang="0">
                <a:pos x="connsiteX18733" y="connsiteY18733"/>
              </a:cxn>
              <a:cxn ang="0">
                <a:pos x="connsiteX18734" y="connsiteY18734"/>
              </a:cxn>
              <a:cxn ang="0">
                <a:pos x="connsiteX18735" y="connsiteY18735"/>
              </a:cxn>
              <a:cxn ang="0">
                <a:pos x="connsiteX18736" y="connsiteY18736"/>
              </a:cxn>
              <a:cxn ang="0">
                <a:pos x="connsiteX18737" y="connsiteY18737"/>
              </a:cxn>
              <a:cxn ang="0">
                <a:pos x="connsiteX18738" y="connsiteY18738"/>
              </a:cxn>
              <a:cxn ang="0">
                <a:pos x="connsiteX18739" y="connsiteY18739"/>
              </a:cxn>
              <a:cxn ang="0">
                <a:pos x="connsiteX18740" y="connsiteY18740"/>
              </a:cxn>
              <a:cxn ang="0">
                <a:pos x="connsiteX18741" y="connsiteY18741"/>
              </a:cxn>
              <a:cxn ang="0">
                <a:pos x="connsiteX18742" y="connsiteY18742"/>
              </a:cxn>
              <a:cxn ang="0">
                <a:pos x="connsiteX18743" y="connsiteY18743"/>
              </a:cxn>
              <a:cxn ang="0">
                <a:pos x="connsiteX18744" y="connsiteY18744"/>
              </a:cxn>
              <a:cxn ang="0">
                <a:pos x="connsiteX18745" y="connsiteY18745"/>
              </a:cxn>
              <a:cxn ang="0">
                <a:pos x="connsiteX18746" y="connsiteY18746"/>
              </a:cxn>
              <a:cxn ang="0">
                <a:pos x="connsiteX18747" y="connsiteY18747"/>
              </a:cxn>
              <a:cxn ang="0">
                <a:pos x="connsiteX18748" y="connsiteY18748"/>
              </a:cxn>
              <a:cxn ang="0">
                <a:pos x="connsiteX18749" y="connsiteY18749"/>
              </a:cxn>
              <a:cxn ang="0">
                <a:pos x="connsiteX18750" y="connsiteY18750"/>
              </a:cxn>
              <a:cxn ang="0">
                <a:pos x="connsiteX18751" y="connsiteY18751"/>
              </a:cxn>
              <a:cxn ang="0">
                <a:pos x="connsiteX18752" y="connsiteY18752"/>
              </a:cxn>
              <a:cxn ang="0">
                <a:pos x="connsiteX18753" y="connsiteY18753"/>
              </a:cxn>
              <a:cxn ang="0">
                <a:pos x="connsiteX18754" y="connsiteY18754"/>
              </a:cxn>
              <a:cxn ang="0">
                <a:pos x="connsiteX18755" y="connsiteY18755"/>
              </a:cxn>
              <a:cxn ang="0">
                <a:pos x="connsiteX18756" y="connsiteY18756"/>
              </a:cxn>
              <a:cxn ang="0">
                <a:pos x="connsiteX18757" y="connsiteY18757"/>
              </a:cxn>
              <a:cxn ang="0">
                <a:pos x="connsiteX18758" y="connsiteY18758"/>
              </a:cxn>
              <a:cxn ang="0">
                <a:pos x="connsiteX18759" y="connsiteY18759"/>
              </a:cxn>
              <a:cxn ang="0">
                <a:pos x="connsiteX18760" y="connsiteY18760"/>
              </a:cxn>
              <a:cxn ang="0">
                <a:pos x="connsiteX18761" y="connsiteY18761"/>
              </a:cxn>
              <a:cxn ang="0">
                <a:pos x="connsiteX18762" y="connsiteY18762"/>
              </a:cxn>
              <a:cxn ang="0">
                <a:pos x="connsiteX18763" y="connsiteY18763"/>
              </a:cxn>
              <a:cxn ang="0">
                <a:pos x="connsiteX18764" y="connsiteY18764"/>
              </a:cxn>
              <a:cxn ang="0">
                <a:pos x="connsiteX18765" y="connsiteY18765"/>
              </a:cxn>
              <a:cxn ang="0">
                <a:pos x="connsiteX18766" y="connsiteY18766"/>
              </a:cxn>
              <a:cxn ang="0">
                <a:pos x="connsiteX18767" y="connsiteY18767"/>
              </a:cxn>
              <a:cxn ang="0">
                <a:pos x="connsiteX18768" y="connsiteY18768"/>
              </a:cxn>
              <a:cxn ang="0">
                <a:pos x="connsiteX18769" y="connsiteY18769"/>
              </a:cxn>
              <a:cxn ang="0">
                <a:pos x="connsiteX18770" y="connsiteY18770"/>
              </a:cxn>
              <a:cxn ang="0">
                <a:pos x="connsiteX18771" y="connsiteY18771"/>
              </a:cxn>
              <a:cxn ang="0">
                <a:pos x="connsiteX18772" y="connsiteY18772"/>
              </a:cxn>
              <a:cxn ang="0">
                <a:pos x="connsiteX18773" y="connsiteY18773"/>
              </a:cxn>
              <a:cxn ang="0">
                <a:pos x="connsiteX18774" y="connsiteY18774"/>
              </a:cxn>
              <a:cxn ang="0">
                <a:pos x="connsiteX18775" y="connsiteY18775"/>
              </a:cxn>
              <a:cxn ang="0">
                <a:pos x="connsiteX18776" y="connsiteY18776"/>
              </a:cxn>
              <a:cxn ang="0">
                <a:pos x="connsiteX18777" y="connsiteY18777"/>
              </a:cxn>
              <a:cxn ang="0">
                <a:pos x="connsiteX18778" y="connsiteY18778"/>
              </a:cxn>
              <a:cxn ang="0">
                <a:pos x="connsiteX18779" y="connsiteY18779"/>
              </a:cxn>
              <a:cxn ang="0">
                <a:pos x="connsiteX18780" y="connsiteY18780"/>
              </a:cxn>
              <a:cxn ang="0">
                <a:pos x="connsiteX18781" y="connsiteY18781"/>
              </a:cxn>
              <a:cxn ang="0">
                <a:pos x="connsiteX18782" y="connsiteY18782"/>
              </a:cxn>
              <a:cxn ang="0">
                <a:pos x="connsiteX18783" y="connsiteY18783"/>
              </a:cxn>
              <a:cxn ang="0">
                <a:pos x="connsiteX18784" y="connsiteY18784"/>
              </a:cxn>
              <a:cxn ang="0">
                <a:pos x="connsiteX18785" y="connsiteY18785"/>
              </a:cxn>
              <a:cxn ang="0">
                <a:pos x="connsiteX18786" y="connsiteY18786"/>
              </a:cxn>
              <a:cxn ang="0">
                <a:pos x="connsiteX18787" y="connsiteY18787"/>
              </a:cxn>
              <a:cxn ang="0">
                <a:pos x="connsiteX18788" y="connsiteY18788"/>
              </a:cxn>
              <a:cxn ang="0">
                <a:pos x="connsiteX18789" y="connsiteY18789"/>
              </a:cxn>
              <a:cxn ang="0">
                <a:pos x="connsiteX18790" y="connsiteY18790"/>
              </a:cxn>
              <a:cxn ang="0">
                <a:pos x="connsiteX18791" y="connsiteY18791"/>
              </a:cxn>
              <a:cxn ang="0">
                <a:pos x="connsiteX18792" y="connsiteY18792"/>
              </a:cxn>
              <a:cxn ang="0">
                <a:pos x="connsiteX18793" y="connsiteY18793"/>
              </a:cxn>
              <a:cxn ang="0">
                <a:pos x="connsiteX18794" y="connsiteY18794"/>
              </a:cxn>
              <a:cxn ang="0">
                <a:pos x="connsiteX18795" y="connsiteY18795"/>
              </a:cxn>
              <a:cxn ang="0">
                <a:pos x="connsiteX18796" y="connsiteY18796"/>
              </a:cxn>
              <a:cxn ang="0">
                <a:pos x="connsiteX18797" y="connsiteY18797"/>
              </a:cxn>
              <a:cxn ang="0">
                <a:pos x="connsiteX18798" y="connsiteY18798"/>
              </a:cxn>
              <a:cxn ang="0">
                <a:pos x="connsiteX18799" y="connsiteY18799"/>
              </a:cxn>
              <a:cxn ang="0">
                <a:pos x="connsiteX18800" y="connsiteY18800"/>
              </a:cxn>
              <a:cxn ang="0">
                <a:pos x="connsiteX18801" y="connsiteY18801"/>
              </a:cxn>
              <a:cxn ang="0">
                <a:pos x="connsiteX18802" y="connsiteY18802"/>
              </a:cxn>
              <a:cxn ang="0">
                <a:pos x="connsiteX18803" y="connsiteY18803"/>
              </a:cxn>
              <a:cxn ang="0">
                <a:pos x="connsiteX18804" y="connsiteY18804"/>
              </a:cxn>
              <a:cxn ang="0">
                <a:pos x="connsiteX18805" y="connsiteY18805"/>
              </a:cxn>
              <a:cxn ang="0">
                <a:pos x="connsiteX18806" y="connsiteY18806"/>
              </a:cxn>
              <a:cxn ang="0">
                <a:pos x="connsiteX18807" y="connsiteY18807"/>
              </a:cxn>
              <a:cxn ang="0">
                <a:pos x="connsiteX18808" y="connsiteY18808"/>
              </a:cxn>
              <a:cxn ang="0">
                <a:pos x="connsiteX18809" y="connsiteY18809"/>
              </a:cxn>
              <a:cxn ang="0">
                <a:pos x="connsiteX18810" y="connsiteY18810"/>
              </a:cxn>
              <a:cxn ang="0">
                <a:pos x="connsiteX18811" y="connsiteY18811"/>
              </a:cxn>
              <a:cxn ang="0">
                <a:pos x="connsiteX18812" y="connsiteY18812"/>
              </a:cxn>
              <a:cxn ang="0">
                <a:pos x="connsiteX18813" y="connsiteY18813"/>
              </a:cxn>
              <a:cxn ang="0">
                <a:pos x="connsiteX18814" y="connsiteY18814"/>
              </a:cxn>
              <a:cxn ang="0">
                <a:pos x="connsiteX18815" y="connsiteY18815"/>
              </a:cxn>
              <a:cxn ang="0">
                <a:pos x="connsiteX18816" y="connsiteY18816"/>
              </a:cxn>
              <a:cxn ang="0">
                <a:pos x="connsiteX18817" y="connsiteY18817"/>
              </a:cxn>
              <a:cxn ang="0">
                <a:pos x="connsiteX18818" y="connsiteY18818"/>
              </a:cxn>
              <a:cxn ang="0">
                <a:pos x="connsiteX18819" y="connsiteY18819"/>
              </a:cxn>
              <a:cxn ang="0">
                <a:pos x="connsiteX18820" y="connsiteY18820"/>
              </a:cxn>
              <a:cxn ang="0">
                <a:pos x="connsiteX18821" y="connsiteY18821"/>
              </a:cxn>
              <a:cxn ang="0">
                <a:pos x="connsiteX18822" y="connsiteY18822"/>
              </a:cxn>
              <a:cxn ang="0">
                <a:pos x="connsiteX18823" y="connsiteY18823"/>
              </a:cxn>
              <a:cxn ang="0">
                <a:pos x="connsiteX18824" y="connsiteY18824"/>
              </a:cxn>
              <a:cxn ang="0">
                <a:pos x="connsiteX18825" y="connsiteY18825"/>
              </a:cxn>
              <a:cxn ang="0">
                <a:pos x="connsiteX18826" y="connsiteY18826"/>
              </a:cxn>
              <a:cxn ang="0">
                <a:pos x="connsiteX18827" y="connsiteY18827"/>
              </a:cxn>
              <a:cxn ang="0">
                <a:pos x="connsiteX18828" y="connsiteY18828"/>
              </a:cxn>
              <a:cxn ang="0">
                <a:pos x="connsiteX18829" y="connsiteY18829"/>
              </a:cxn>
              <a:cxn ang="0">
                <a:pos x="connsiteX18830" y="connsiteY18830"/>
              </a:cxn>
              <a:cxn ang="0">
                <a:pos x="connsiteX18831" y="connsiteY18831"/>
              </a:cxn>
              <a:cxn ang="0">
                <a:pos x="connsiteX18832" y="connsiteY18832"/>
              </a:cxn>
              <a:cxn ang="0">
                <a:pos x="connsiteX18833" y="connsiteY18833"/>
              </a:cxn>
              <a:cxn ang="0">
                <a:pos x="connsiteX18834" y="connsiteY18834"/>
              </a:cxn>
              <a:cxn ang="0">
                <a:pos x="connsiteX18835" y="connsiteY18835"/>
              </a:cxn>
              <a:cxn ang="0">
                <a:pos x="connsiteX18836" y="connsiteY18836"/>
              </a:cxn>
              <a:cxn ang="0">
                <a:pos x="connsiteX18837" y="connsiteY18837"/>
              </a:cxn>
              <a:cxn ang="0">
                <a:pos x="connsiteX18838" y="connsiteY18838"/>
              </a:cxn>
              <a:cxn ang="0">
                <a:pos x="connsiteX18839" y="connsiteY18839"/>
              </a:cxn>
              <a:cxn ang="0">
                <a:pos x="connsiteX18840" y="connsiteY18840"/>
              </a:cxn>
              <a:cxn ang="0">
                <a:pos x="connsiteX18841" y="connsiteY18841"/>
              </a:cxn>
              <a:cxn ang="0">
                <a:pos x="connsiteX18842" y="connsiteY18842"/>
              </a:cxn>
              <a:cxn ang="0">
                <a:pos x="connsiteX18843" y="connsiteY18843"/>
              </a:cxn>
              <a:cxn ang="0">
                <a:pos x="connsiteX18844" y="connsiteY18844"/>
              </a:cxn>
              <a:cxn ang="0">
                <a:pos x="connsiteX18845" y="connsiteY18845"/>
              </a:cxn>
              <a:cxn ang="0">
                <a:pos x="connsiteX18846" y="connsiteY18846"/>
              </a:cxn>
              <a:cxn ang="0">
                <a:pos x="connsiteX18847" y="connsiteY18847"/>
              </a:cxn>
              <a:cxn ang="0">
                <a:pos x="connsiteX18848" y="connsiteY18848"/>
              </a:cxn>
              <a:cxn ang="0">
                <a:pos x="connsiteX18849" y="connsiteY18849"/>
              </a:cxn>
              <a:cxn ang="0">
                <a:pos x="connsiteX18850" y="connsiteY18850"/>
              </a:cxn>
              <a:cxn ang="0">
                <a:pos x="connsiteX18851" y="connsiteY18851"/>
              </a:cxn>
              <a:cxn ang="0">
                <a:pos x="connsiteX18852" y="connsiteY18852"/>
              </a:cxn>
              <a:cxn ang="0">
                <a:pos x="connsiteX18853" y="connsiteY18853"/>
              </a:cxn>
              <a:cxn ang="0">
                <a:pos x="connsiteX18854" y="connsiteY18854"/>
              </a:cxn>
              <a:cxn ang="0">
                <a:pos x="connsiteX18855" y="connsiteY18855"/>
              </a:cxn>
              <a:cxn ang="0">
                <a:pos x="connsiteX18856" y="connsiteY18856"/>
              </a:cxn>
              <a:cxn ang="0">
                <a:pos x="connsiteX18857" y="connsiteY18857"/>
              </a:cxn>
              <a:cxn ang="0">
                <a:pos x="connsiteX18858" y="connsiteY18858"/>
              </a:cxn>
              <a:cxn ang="0">
                <a:pos x="connsiteX18859" y="connsiteY18859"/>
              </a:cxn>
              <a:cxn ang="0">
                <a:pos x="connsiteX18860" y="connsiteY18860"/>
              </a:cxn>
              <a:cxn ang="0">
                <a:pos x="connsiteX18861" y="connsiteY18861"/>
              </a:cxn>
              <a:cxn ang="0">
                <a:pos x="connsiteX18862" y="connsiteY18862"/>
              </a:cxn>
              <a:cxn ang="0">
                <a:pos x="connsiteX18863" y="connsiteY18863"/>
              </a:cxn>
              <a:cxn ang="0">
                <a:pos x="connsiteX18864" y="connsiteY18864"/>
              </a:cxn>
              <a:cxn ang="0">
                <a:pos x="connsiteX18865" y="connsiteY18865"/>
              </a:cxn>
              <a:cxn ang="0">
                <a:pos x="connsiteX18866" y="connsiteY18866"/>
              </a:cxn>
              <a:cxn ang="0">
                <a:pos x="connsiteX18867" y="connsiteY18867"/>
              </a:cxn>
              <a:cxn ang="0">
                <a:pos x="connsiteX18868" y="connsiteY18868"/>
              </a:cxn>
              <a:cxn ang="0">
                <a:pos x="connsiteX18869" y="connsiteY18869"/>
              </a:cxn>
              <a:cxn ang="0">
                <a:pos x="connsiteX18870" y="connsiteY18870"/>
              </a:cxn>
              <a:cxn ang="0">
                <a:pos x="connsiteX18871" y="connsiteY18871"/>
              </a:cxn>
              <a:cxn ang="0">
                <a:pos x="connsiteX18872" y="connsiteY18872"/>
              </a:cxn>
              <a:cxn ang="0">
                <a:pos x="connsiteX18873" y="connsiteY18873"/>
              </a:cxn>
              <a:cxn ang="0">
                <a:pos x="connsiteX18874" y="connsiteY18874"/>
              </a:cxn>
              <a:cxn ang="0">
                <a:pos x="connsiteX18875" y="connsiteY18875"/>
              </a:cxn>
              <a:cxn ang="0">
                <a:pos x="connsiteX18876" y="connsiteY18876"/>
              </a:cxn>
              <a:cxn ang="0">
                <a:pos x="connsiteX18877" y="connsiteY18877"/>
              </a:cxn>
              <a:cxn ang="0">
                <a:pos x="connsiteX18878" y="connsiteY18878"/>
              </a:cxn>
              <a:cxn ang="0">
                <a:pos x="connsiteX18879" y="connsiteY18879"/>
              </a:cxn>
              <a:cxn ang="0">
                <a:pos x="connsiteX18880" y="connsiteY18880"/>
              </a:cxn>
              <a:cxn ang="0">
                <a:pos x="connsiteX18881" y="connsiteY18881"/>
              </a:cxn>
              <a:cxn ang="0">
                <a:pos x="connsiteX18882" y="connsiteY18882"/>
              </a:cxn>
              <a:cxn ang="0">
                <a:pos x="connsiteX18883" y="connsiteY18883"/>
              </a:cxn>
              <a:cxn ang="0">
                <a:pos x="connsiteX18884" y="connsiteY18884"/>
              </a:cxn>
              <a:cxn ang="0">
                <a:pos x="connsiteX18885" y="connsiteY18885"/>
              </a:cxn>
              <a:cxn ang="0">
                <a:pos x="connsiteX18886" y="connsiteY18886"/>
              </a:cxn>
              <a:cxn ang="0">
                <a:pos x="connsiteX18887" y="connsiteY18887"/>
              </a:cxn>
              <a:cxn ang="0">
                <a:pos x="connsiteX18888" y="connsiteY18888"/>
              </a:cxn>
              <a:cxn ang="0">
                <a:pos x="connsiteX18889" y="connsiteY18889"/>
              </a:cxn>
              <a:cxn ang="0">
                <a:pos x="connsiteX18890" y="connsiteY18890"/>
              </a:cxn>
              <a:cxn ang="0">
                <a:pos x="connsiteX18891" y="connsiteY18891"/>
              </a:cxn>
              <a:cxn ang="0">
                <a:pos x="connsiteX18892" y="connsiteY18892"/>
              </a:cxn>
              <a:cxn ang="0">
                <a:pos x="connsiteX18893" y="connsiteY18893"/>
              </a:cxn>
              <a:cxn ang="0">
                <a:pos x="connsiteX18894" y="connsiteY18894"/>
              </a:cxn>
              <a:cxn ang="0">
                <a:pos x="connsiteX18895" y="connsiteY18895"/>
              </a:cxn>
              <a:cxn ang="0">
                <a:pos x="connsiteX18896" y="connsiteY18896"/>
              </a:cxn>
              <a:cxn ang="0">
                <a:pos x="connsiteX18897" y="connsiteY18897"/>
              </a:cxn>
              <a:cxn ang="0">
                <a:pos x="connsiteX18898" y="connsiteY18898"/>
              </a:cxn>
              <a:cxn ang="0">
                <a:pos x="connsiteX18899" y="connsiteY18899"/>
              </a:cxn>
              <a:cxn ang="0">
                <a:pos x="connsiteX18900" y="connsiteY18900"/>
              </a:cxn>
              <a:cxn ang="0">
                <a:pos x="connsiteX18901" y="connsiteY18901"/>
              </a:cxn>
              <a:cxn ang="0">
                <a:pos x="connsiteX18902" y="connsiteY18902"/>
              </a:cxn>
              <a:cxn ang="0">
                <a:pos x="connsiteX18903" y="connsiteY18903"/>
              </a:cxn>
              <a:cxn ang="0">
                <a:pos x="connsiteX18904" y="connsiteY18904"/>
              </a:cxn>
              <a:cxn ang="0">
                <a:pos x="connsiteX18905" y="connsiteY18905"/>
              </a:cxn>
              <a:cxn ang="0">
                <a:pos x="connsiteX18906" y="connsiteY18906"/>
              </a:cxn>
              <a:cxn ang="0">
                <a:pos x="connsiteX18907" y="connsiteY18907"/>
              </a:cxn>
              <a:cxn ang="0">
                <a:pos x="connsiteX18908" y="connsiteY18908"/>
              </a:cxn>
              <a:cxn ang="0">
                <a:pos x="connsiteX18909" y="connsiteY18909"/>
              </a:cxn>
              <a:cxn ang="0">
                <a:pos x="connsiteX18910" y="connsiteY18910"/>
              </a:cxn>
              <a:cxn ang="0">
                <a:pos x="connsiteX18911" y="connsiteY18911"/>
              </a:cxn>
              <a:cxn ang="0">
                <a:pos x="connsiteX18912" y="connsiteY18912"/>
              </a:cxn>
              <a:cxn ang="0">
                <a:pos x="connsiteX18913" y="connsiteY18913"/>
              </a:cxn>
              <a:cxn ang="0">
                <a:pos x="connsiteX18914" y="connsiteY18914"/>
              </a:cxn>
              <a:cxn ang="0">
                <a:pos x="connsiteX18915" y="connsiteY18915"/>
              </a:cxn>
              <a:cxn ang="0">
                <a:pos x="connsiteX18916" y="connsiteY18916"/>
              </a:cxn>
              <a:cxn ang="0">
                <a:pos x="connsiteX18917" y="connsiteY18917"/>
              </a:cxn>
              <a:cxn ang="0">
                <a:pos x="connsiteX18918" y="connsiteY18918"/>
              </a:cxn>
              <a:cxn ang="0">
                <a:pos x="connsiteX18919" y="connsiteY18919"/>
              </a:cxn>
              <a:cxn ang="0">
                <a:pos x="connsiteX18920" y="connsiteY18920"/>
              </a:cxn>
              <a:cxn ang="0">
                <a:pos x="connsiteX18921" y="connsiteY18921"/>
              </a:cxn>
              <a:cxn ang="0">
                <a:pos x="connsiteX18922" y="connsiteY18922"/>
              </a:cxn>
              <a:cxn ang="0">
                <a:pos x="connsiteX18923" y="connsiteY18923"/>
              </a:cxn>
              <a:cxn ang="0">
                <a:pos x="connsiteX18924" y="connsiteY18924"/>
              </a:cxn>
              <a:cxn ang="0">
                <a:pos x="connsiteX18925" y="connsiteY18925"/>
              </a:cxn>
              <a:cxn ang="0">
                <a:pos x="connsiteX18926" y="connsiteY18926"/>
              </a:cxn>
              <a:cxn ang="0">
                <a:pos x="connsiteX18927" y="connsiteY18927"/>
              </a:cxn>
              <a:cxn ang="0">
                <a:pos x="connsiteX18928" y="connsiteY18928"/>
              </a:cxn>
              <a:cxn ang="0">
                <a:pos x="connsiteX18929" y="connsiteY18929"/>
              </a:cxn>
              <a:cxn ang="0">
                <a:pos x="connsiteX18930" y="connsiteY18930"/>
              </a:cxn>
              <a:cxn ang="0">
                <a:pos x="connsiteX18931" y="connsiteY18931"/>
              </a:cxn>
              <a:cxn ang="0">
                <a:pos x="connsiteX18932" y="connsiteY18932"/>
              </a:cxn>
              <a:cxn ang="0">
                <a:pos x="connsiteX18933" y="connsiteY18933"/>
              </a:cxn>
              <a:cxn ang="0">
                <a:pos x="connsiteX18934" y="connsiteY18934"/>
              </a:cxn>
              <a:cxn ang="0">
                <a:pos x="connsiteX18935" y="connsiteY18935"/>
              </a:cxn>
              <a:cxn ang="0">
                <a:pos x="connsiteX18936" y="connsiteY18936"/>
              </a:cxn>
              <a:cxn ang="0">
                <a:pos x="connsiteX18937" y="connsiteY18937"/>
              </a:cxn>
              <a:cxn ang="0">
                <a:pos x="connsiteX18938" y="connsiteY18938"/>
              </a:cxn>
              <a:cxn ang="0">
                <a:pos x="connsiteX18939" y="connsiteY18939"/>
              </a:cxn>
              <a:cxn ang="0">
                <a:pos x="connsiteX18940" y="connsiteY18940"/>
              </a:cxn>
              <a:cxn ang="0">
                <a:pos x="connsiteX18941" y="connsiteY18941"/>
              </a:cxn>
              <a:cxn ang="0">
                <a:pos x="connsiteX18942" y="connsiteY18942"/>
              </a:cxn>
              <a:cxn ang="0">
                <a:pos x="connsiteX18943" y="connsiteY18943"/>
              </a:cxn>
              <a:cxn ang="0">
                <a:pos x="connsiteX18944" y="connsiteY18944"/>
              </a:cxn>
              <a:cxn ang="0">
                <a:pos x="connsiteX18945" y="connsiteY18945"/>
              </a:cxn>
              <a:cxn ang="0">
                <a:pos x="connsiteX18946" y="connsiteY18946"/>
              </a:cxn>
              <a:cxn ang="0">
                <a:pos x="connsiteX18947" y="connsiteY18947"/>
              </a:cxn>
              <a:cxn ang="0">
                <a:pos x="connsiteX18948" y="connsiteY18948"/>
              </a:cxn>
              <a:cxn ang="0">
                <a:pos x="connsiteX18949" y="connsiteY18949"/>
              </a:cxn>
              <a:cxn ang="0">
                <a:pos x="connsiteX18950" y="connsiteY18950"/>
              </a:cxn>
              <a:cxn ang="0">
                <a:pos x="connsiteX18951" y="connsiteY18951"/>
              </a:cxn>
              <a:cxn ang="0">
                <a:pos x="connsiteX18952" y="connsiteY18952"/>
              </a:cxn>
              <a:cxn ang="0">
                <a:pos x="connsiteX18953" y="connsiteY18953"/>
              </a:cxn>
              <a:cxn ang="0">
                <a:pos x="connsiteX18954" y="connsiteY18954"/>
              </a:cxn>
              <a:cxn ang="0">
                <a:pos x="connsiteX18955" y="connsiteY18955"/>
              </a:cxn>
              <a:cxn ang="0">
                <a:pos x="connsiteX18956" y="connsiteY18956"/>
              </a:cxn>
              <a:cxn ang="0">
                <a:pos x="connsiteX18957" y="connsiteY18957"/>
              </a:cxn>
              <a:cxn ang="0">
                <a:pos x="connsiteX18958" y="connsiteY18958"/>
              </a:cxn>
              <a:cxn ang="0">
                <a:pos x="connsiteX18959" y="connsiteY18959"/>
              </a:cxn>
              <a:cxn ang="0">
                <a:pos x="connsiteX18960" y="connsiteY18960"/>
              </a:cxn>
              <a:cxn ang="0">
                <a:pos x="connsiteX18961" y="connsiteY18961"/>
              </a:cxn>
              <a:cxn ang="0">
                <a:pos x="connsiteX18962" y="connsiteY18962"/>
              </a:cxn>
              <a:cxn ang="0">
                <a:pos x="connsiteX18963" y="connsiteY18963"/>
              </a:cxn>
              <a:cxn ang="0">
                <a:pos x="connsiteX18964" y="connsiteY18964"/>
              </a:cxn>
              <a:cxn ang="0">
                <a:pos x="connsiteX18965" y="connsiteY18965"/>
              </a:cxn>
              <a:cxn ang="0">
                <a:pos x="connsiteX18966" y="connsiteY18966"/>
              </a:cxn>
              <a:cxn ang="0">
                <a:pos x="connsiteX18967" y="connsiteY18967"/>
              </a:cxn>
              <a:cxn ang="0">
                <a:pos x="connsiteX18968" y="connsiteY18968"/>
              </a:cxn>
              <a:cxn ang="0">
                <a:pos x="connsiteX18969" y="connsiteY18969"/>
              </a:cxn>
              <a:cxn ang="0">
                <a:pos x="connsiteX18970" y="connsiteY18970"/>
              </a:cxn>
              <a:cxn ang="0">
                <a:pos x="connsiteX18971" y="connsiteY18971"/>
              </a:cxn>
              <a:cxn ang="0">
                <a:pos x="connsiteX18972" y="connsiteY18972"/>
              </a:cxn>
              <a:cxn ang="0">
                <a:pos x="connsiteX18973" y="connsiteY18973"/>
              </a:cxn>
              <a:cxn ang="0">
                <a:pos x="connsiteX18974" y="connsiteY18974"/>
              </a:cxn>
              <a:cxn ang="0">
                <a:pos x="connsiteX18975" y="connsiteY18975"/>
              </a:cxn>
              <a:cxn ang="0">
                <a:pos x="connsiteX18976" y="connsiteY18976"/>
              </a:cxn>
              <a:cxn ang="0">
                <a:pos x="connsiteX18977" y="connsiteY18977"/>
              </a:cxn>
              <a:cxn ang="0">
                <a:pos x="connsiteX18978" y="connsiteY18978"/>
              </a:cxn>
              <a:cxn ang="0">
                <a:pos x="connsiteX18979" y="connsiteY18979"/>
              </a:cxn>
              <a:cxn ang="0">
                <a:pos x="connsiteX18980" y="connsiteY18980"/>
              </a:cxn>
              <a:cxn ang="0">
                <a:pos x="connsiteX18981" y="connsiteY18981"/>
              </a:cxn>
              <a:cxn ang="0">
                <a:pos x="connsiteX18982" y="connsiteY18982"/>
              </a:cxn>
              <a:cxn ang="0">
                <a:pos x="connsiteX18983" y="connsiteY18983"/>
              </a:cxn>
              <a:cxn ang="0">
                <a:pos x="connsiteX18984" y="connsiteY18984"/>
              </a:cxn>
              <a:cxn ang="0">
                <a:pos x="connsiteX18985" y="connsiteY18985"/>
              </a:cxn>
              <a:cxn ang="0">
                <a:pos x="connsiteX18986" y="connsiteY18986"/>
              </a:cxn>
              <a:cxn ang="0">
                <a:pos x="connsiteX18987" y="connsiteY18987"/>
              </a:cxn>
              <a:cxn ang="0">
                <a:pos x="connsiteX18988" y="connsiteY18988"/>
              </a:cxn>
              <a:cxn ang="0">
                <a:pos x="connsiteX18989" y="connsiteY18989"/>
              </a:cxn>
              <a:cxn ang="0">
                <a:pos x="connsiteX18990" y="connsiteY18990"/>
              </a:cxn>
              <a:cxn ang="0">
                <a:pos x="connsiteX18991" y="connsiteY18991"/>
              </a:cxn>
              <a:cxn ang="0">
                <a:pos x="connsiteX18992" y="connsiteY18992"/>
              </a:cxn>
              <a:cxn ang="0">
                <a:pos x="connsiteX18993" y="connsiteY18993"/>
              </a:cxn>
              <a:cxn ang="0">
                <a:pos x="connsiteX18994" y="connsiteY18994"/>
              </a:cxn>
              <a:cxn ang="0">
                <a:pos x="connsiteX18995" y="connsiteY18995"/>
              </a:cxn>
              <a:cxn ang="0">
                <a:pos x="connsiteX18996" y="connsiteY18996"/>
              </a:cxn>
              <a:cxn ang="0">
                <a:pos x="connsiteX18997" y="connsiteY18997"/>
              </a:cxn>
              <a:cxn ang="0">
                <a:pos x="connsiteX18998" y="connsiteY18998"/>
              </a:cxn>
              <a:cxn ang="0">
                <a:pos x="connsiteX18999" y="connsiteY18999"/>
              </a:cxn>
              <a:cxn ang="0">
                <a:pos x="connsiteX19000" y="connsiteY19000"/>
              </a:cxn>
              <a:cxn ang="0">
                <a:pos x="connsiteX19001" y="connsiteY19001"/>
              </a:cxn>
              <a:cxn ang="0">
                <a:pos x="connsiteX19002" y="connsiteY19002"/>
              </a:cxn>
              <a:cxn ang="0">
                <a:pos x="connsiteX19003" y="connsiteY19003"/>
              </a:cxn>
              <a:cxn ang="0">
                <a:pos x="connsiteX19004" y="connsiteY19004"/>
              </a:cxn>
              <a:cxn ang="0">
                <a:pos x="connsiteX19005" y="connsiteY19005"/>
              </a:cxn>
              <a:cxn ang="0">
                <a:pos x="connsiteX19006" y="connsiteY19006"/>
              </a:cxn>
              <a:cxn ang="0">
                <a:pos x="connsiteX19007" y="connsiteY19007"/>
              </a:cxn>
              <a:cxn ang="0">
                <a:pos x="connsiteX19008" y="connsiteY19008"/>
              </a:cxn>
              <a:cxn ang="0">
                <a:pos x="connsiteX19009" y="connsiteY19009"/>
              </a:cxn>
              <a:cxn ang="0">
                <a:pos x="connsiteX19010" y="connsiteY19010"/>
              </a:cxn>
              <a:cxn ang="0">
                <a:pos x="connsiteX19011" y="connsiteY19011"/>
              </a:cxn>
              <a:cxn ang="0">
                <a:pos x="connsiteX19012" y="connsiteY19012"/>
              </a:cxn>
              <a:cxn ang="0">
                <a:pos x="connsiteX19013" y="connsiteY19013"/>
              </a:cxn>
              <a:cxn ang="0">
                <a:pos x="connsiteX19014" y="connsiteY19014"/>
              </a:cxn>
              <a:cxn ang="0">
                <a:pos x="connsiteX19015" y="connsiteY19015"/>
              </a:cxn>
              <a:cxn ang="0">
                <a:pos x="connsiteX19016" y="connsiteY19016"/>
              </a:cxn>
              <a:cxn ang="0">
                <a:pos x="connsiteX19017" y="connsiteY19017"/>
              </a:cxn>
              <a:cxn ang="0">
                <a:pos x="connsiteX19018" y="connsiteY19018"/>
              </a:cxn>
              <a:cxn ang="0">
                <a:pos x="connsiteX19019" y="connsiteY19019"/>
              </a:cxn>
              <a:cxn ang="0">
                <a:pos x="connsiteX19020" y="connsiteY19020"/>
              </a:cxn>
              <a:cxn ang="0">
                <a:pos x="connsiteX19021" y="connsiteY19021"/>
              </a:cxn>
              <a:cxn ang="0">
                <a:pos x="connsiteX19022" y="connsiteY19022"/>
              </a:cxn>
              <a:cxn ang="0">
                <a:pos x="connsiteX19023" y="connsiteY19023"/>
              </a:cxn>
              <a:cxn ang="0">
                <a:pos x="connsiteX19024" y="connsiteY19024"/>
              </a:cxn>
              <a:cxn ang="0">
                <a:pos x="connsiteX19025" y="connsiteY19025"/>
              </a:cxn>
              <a:cxn ang="0">
                <a:pos x="connsiteX19026" y="connsiteY19026"/>
              </a:cxn>
              <a:cxn ang="0">
                <a:pos x="connsiteX19027" y="connsiteY19027"/>
              </a:cxn>
              <a:cxn ang="0">
                <a:pos x="connsiteX19028" y="connsiteY19028"/>
              </a:cxn>
              <a:cxn ang="0">
                <a:pos x="connsiteX19029" y="connsiteY19029"/>
              </a:cxn>
              <a:cxn ang="0">
                <a:pos x="connsiteX19030" y="connsiteY19030"/>
              </a:cxn>
              <a:cxn ang="0">
                <a:pos x="connsiteX19031" y="connsiteY19031"/>
              </a:cxn>
              <a:cxn ang="0">
                <a:pos x="connsiteX19032" y="connsiteY19032"/>
              </a:cxn>
              <a:cxn ang="0">
                <a:pos x="connsiteX19033" y="connsiteY19033"/>
              </a:cxn>
              <a:cxn ang="0">
                <a:pos x="connsiteX19034" y="connsiteY19034"/>
              </a:cxn>
              <a:cxn ang="0">
                <a:pos x="connsiteX19035" y="connsiteY19035"/>
              </a:cxn>
              <a:cxn ang="0">
                <a:pos x="connsiteX19036" y="connsiteY19036"/>
              </a:cxn>
              <a:cxn ang="0">
                <a:pos x="connsiteX19037" y="connsiteY19037"/>
              </a:cxn>
              <a:cxn ang="0">
                <a:pos x="connsiteX19038" y="connsiteY19038"/>
              </a:cxn>
              <a:cxn ang="0">
                <a:pos x="connsiteX19039" y="connsiteY19039"/>
              </a:cxn>
              <a:cxn ang="0">
                <a:pos x="connsiteX19040" y="connsiteY19040"/>
              </a:cxn>
              <a:cxn ang="0">
                <a:pos x="connsiteX19041" y="connsiteY19041"/>
              </a:cxn>
              <a:cxn ang="0">
                <a:pos x="connsiteX19042" y="connsiteY19042"/>
              </a:cxn>
              <a:cxn ang="0">
                <a:pos x="connsiteX19043" y="connsiteY19043"/>
              </a:cxn>
              <a:cxn ang="0">
                <a:pos x="connsiteX19044" y="connsiteY19044"/>
              </a:cxn>
              <a:cxn ang="0">
                <a:pos x="connsiteX19045" y="connsiteY19045"/>
              </a:cxn>
              <a:cxn ang="0">
                <a:pos x="connsiteX19046" y="connsiteY19046"/>
              </a:cxn>
              <a:cxn ang="0">
                <a:pos x="connsiteX19047" y="connsiteY19047"/>
              </a:cxn>
              <a:cxn ang="0">
                <a:pos x="connsiteX19048" y="connsiteY19048"/>
              </a:cxn>
              <a:cxn ang="0">
                <a:pos x="connsiteX19049" y="connsiteY19049"/>
              </a:cxn>
              <a:cxn ang="0">
                <a:pos x="connsiteX19050" y="connsiteY19050"/>
              </a:cxn>
              <a:cxn ang="0">
                <a:pos x="connsiteX19051" y="connsiteY19051"/>
              </a:cxn>
              <a:cxn ang="0">
                <a:pos x="connsiteX19052" y="connsiteY19052"/>
              </a:cxn>
              <a:cxn ang="0">
                <a:pos x="connsiteX19053" y="connsiteY19053"/>
              </a:cxn>
              <a:cxn ang="0">
                <a:pos x="connsiteX19054" y="connsiteY19054"/>
              </a:cxn>
              <a:cxn ang="0">
                <a:pos x="connsiteX19055" y="connsiteY19055"/>
              </a:cxn>
              <a:cxn ang="0">
                <a:pos x="connsiteX19056" y="connsiteY19056"/>
              </a:cxn>
              <a:cxn ang="0">
                <a:pos x="connsiteX19057" y="connsiteY19057"/>
              </a:cxn>
              <a:cxn ang="0">
                <a:pos x="connsiteX19058" y="connsiteY19058"/>
              </a:cxn>
              <a:cxn ang="0">
                <a:pos x="connsiteX19059" y="connsiteY19059"/>
              </a:cxn>
              <a:cxn ang="0">
                <a:pos x="connsiteX19060" y="connsiteY19060"/>
              </a:cxn>
              <a:cxn ang="0">
                <a:pos x="connsiteX19061" y="connsiteY19061"/>
              </a:cxn>
              <a:cxn ang="0">
                <a:pos x="connsiteX19062" y="connsiteY19062"/>
              </a:cxn>
              <a:cxn ang="0">
                <a:pos x="connsiteX19063" y="connsiteY19063"/>
              </a:cxn>
              <a:cxn ang="0">
                <a:pos x="connsiteX19064" y="connsiteY19064"/>
              </a:cxn>
              <a:cxn ang="0">
                <a:pos x="connsiteX19065" y="connsiteY19065"/>
              </a:cxn>
              <a:cxn ang="0">
                <a:pos x="connsiteX19066" y="connsiteY19066"/>
              </a:cxn>
              <a:cxn ang="0">
                <a:pos x="connsiteX19067" y="connsiteY19067"/>
              </a:cxn>
              <a:cxn ang="0">
                <a:pos x="connsiteX19068" y="connsiteY19068"/>
              </a:cxn>
              <a:cxn ang="0">
                <a:pos x="connsiteX19069" y="connsiteY19069"/>
              </a:cxn>
              <a:cxn ang="0">
                <a:pos x="connsiteX19070" y="connsiteY19070"/>
              </a:cxn>
              <a:cxn ang="0">
                <a:pos x="connsiteX19071" y="connsiteY19071"/>
              </a:cxn>
              <a:cxn ang="0">
                <a:pos x="connsiteX19072" y="connsiteY19072"/>
              </a:cxn>
              <a:cxn ang="0">
                <a:pos x="connsiteX19073" y="connsiteY19073"/>
              </a:cxn>
              <a:cxn ang="0">
                <a:pos x="connsiteX19074" y="connsiteY19074"/>
              </a:cxn>
              <a:cxn ang="0">
                <a:pos x="connsiteX19075" y="connsiteY19075"/>
              </a:cxn>
              <a:cxn ang="0">
                <a:pos x="connsiteX19076" y="connsiteY19076"/>
              </a:cxn>
              <a:cxn ang="0">
                <a:pos x="connsiteX19077" y="connsiteY19077"/>
              </a:cxn>
              <a:cxn ang="0">
                <a:pos x="connsiteX19078" y="connsiteY19078"/>
              </a:cxn>
              <a:cxn ang="0">
                <a:pos x="connsiteX19079" y="connsiteY19079"/>
              </a:cxn>
              <a:cxn ang="0">
                <a:pos x="connsiteX19080" y="connsiteY19080"/>
              </a:cxn>
              <a:cxn ang="0">
                <a:pos x="connsiteX19081" y="connsiteY19081"/>
              </a:cxn>
              <a:cxn ang="0">
                <a:pos x="connsiteX19082" y="connsiteY19082"/>
              </a:cxn>
              <a:cxn ang="0">
                <a:pos x="connsiteX19083" y="connsiteY19083"/>
              </a:cxn>
              <a:cxn ang="0">
                <a:pos x="connsiteX19084" y="connsiteY19084"/>
              </a:cxn>
              <a:cxn ang="0">
                <a:pos x="connsiteX19085" y="connsiteY19085"/>
              </a:cxn>
              <a:cxn ang="0">
                <a:pos x="connsiteX19086" y="connsiteY19086"/>
              </a:cxn>
              <a:cxn ang="0">
                <a:pos x="connsiteX19087" y="connsiteY19087"/>
              </a:cxn>
              <a:cxn ang="0">
                <a:pos x="connsiteX19088" y="connsiteY19088"/>
              </a:cxn>
              <a:cxn ang="0">
                <a:pos x="connsiteX19089" y="connsiteY19089"/>
              </a:cxn>
              <a:cxn ang="0">
                <a:pos x="connsiteX19090" y="connsiteY19090"/>
              </a:cxn>
              <a:cxn ang="0">
                <a:pos x="connsiteX19091" y="connsiteY19091"/>
              </a:cxn>
              <a:cxn ang="0">
                <a:pos x="connsiteX19092" y="connsiteY19092"/>
              </a:cxn>
              <a:cxn ang="0">
                <a:pos x="connsiteX19093" y="connsiteY19093"/>
              </a:cxn>
              <a:cxn ang="0">
                <a:pos x="connsiteX19094" y="connsiteY19094"/>
              </a:cxn>
              <a:cxn ang="0">
                <a:pos x="connsiteX19095" y="connsiteY19095"/>
              </a:cxn>
              <a:cxn ang="0">
                <a:pos x="connsiteX19096" y="connsiteY19096"/>
              </a:cxn>
              <a:cxn ang="0">
                <a:pos x="connsiteX19097" y="connsiteY19097"/>
              </a:cxn>
              <a:cxn ang="0">
                <a:pos x="connsiteX19098" y="connsiteY19098"/>
              </a:cxn>
              <a:cxn ang="0">
                <a:pos x="connsiteX19099" y="connsiteY19099"/>
              </a:cxn>
              <a:cxn ang="0">
                <a:pos x="connsiteX19100" y="connsiteY19100"/>
              </a:cxn>
              <a:cxn ang="0">
                <a:pos x="connsiteX19101" y="connsiteY19101"/>
              </a:cxn>
              <a:cxn ang="0">
                <a:pos x="connsiteX19102" y="connsiteY19102"/>
              </a:cxn>
              <a:cxn ang="0">
                <a:pos x="connsiteX19103" y="connsiteY19103"/>
              </a:cxn>
              <a:cxn ang="0">
                <a:pos x="connsiteX19104" y="connsiteY19104"/>
              </a:cxn>
              <a:cxn ang="0">
                <a:pos x="connsiteX19105" y="connsiteY19105"/>
              </a:cxn>
              <a:cxn ang="0">
                <a:pos x="connsiteX19106" y="connsiteY19106"/>
              </a:cxn>
              <a:cxn ang="0">
                <a:pos x="connsiteX19107" y="connsiteY19107"/>
              </a:cxn>
              <a:cxn ang="0">
                <a:pos x="connsiteX19108" y="connsiteY19108"/>
              </a:cxn>
              <a:cxn ang="0">
                <a:pos x="connsiteX19109" y="connsiteY19109"/>
              </a:cxn>
              <a:cxn ang="0">
                <a:pos x="connsiteX19110" y="connsiteY19110"/>
              </a:cxn>
              <a:cxn ang="0">
                <a:pos x="connsiteX19111" y="connsiteY19111"/>
              </a:cxn>
              <a:cxn ang="0">
                <a:pos x="connsiteX19112" y="connsiteY19112"/>
              </a:cxn>
              <a:cxn ang="0">
                <a:pos x="connsiteX19113" y="connsiteY19113"/>
              </a:cxn>
              <a:cxn ang="0">
                <a:pos x="connsiteX19114" y="connsiteY19114"/>
              </a:cxn>
              <a:cxn ang="0">
                <a:pos x="connsiteX19115" y="connsiteY19115"/>
              </a:cxn>
              <a:cxn ang="0">
                <a:pos x="connsiteX19116" y="connsiteY19116"/>
              </a:cxn>
              <a:cxn ang="0">
                <a:pos x="connsiteX19117" y="connsiteY19117"/>
              </a:cxn>
              <a:cxn ang="0">
                <a:pos x="connsiteX19118" y="connsiteY19118"/>
              </a:cxn>
              <a:cxn ang="0">
                <a:pos x="connsiteX19119" y="connsiteY19119"/>
              </a:cxn>
              <a:cxn ang="0">
                <a:pos x="connsiteX19120" y="connsiteY19120"/>
              </a:cxn>
              <a:cxn ang="0">
                <a:pos x="connsiteX19121" y="connsiteY19121"/>
              </a:cxn>
              <a:cxn ang="0">
                <a:pos x="connsiteX19122" y="connsiteY19122"/>
              </a:cxn>
              <a:cxn ang="0">
                <a:pos x="connsiteX19123" y="connsiteY19123"/>
              </a:cxn>
              <a:cxn ang="0">
                <a:pos x="connsiteX19124" y="connsiteY19124"/>
              </a:cxn>
              <a:cxn ang="0">
                <a:pos x="connsiteX19125" y="connsiteY19125"/>
              </a:cxn>
              <a:cxn ang="0">
                <a:pos x="connsiteX19126" y="connsiteY19126"/>
              </a:cxn>
              <a:cxn ang="0">
                <a:pos x="connsiteX19127" y="connsiteY19127"/>
              </a:cxn>
              <a:cxn ang="0">
                <a:pos x="connsiteX19128" y="connsiteY19128"/>
              </a:cxn>
              <a:cxn ang="0">
                <a:pos x="connsiteX19129" y="connsiteY19129"/>
              </a:cxn>
              <a:cxn ang="0">
                <a:pos x="connsiteX19130" y="connsiteY19130"/>
              </a:cxn>
              <a:cxn ang="0">
                <a:pos x="connsiteX19131" y="connsiteY19131"/>
              </a:cxn>
              <a:cxn ang="0">
                <a:pos x="connsiteX19132" y="connsiteY19132"/>
              </a:cxn>
              <a:cxn ang="0">
                <a:pos x="connsiteX19133" y="connsiteY19133"/>
              </a:cxn>
              <a:cxn ang="0">
                <a:pos x="connsiteX19134" y="connsiteY19134"/>
              </a:cxn>
              <a:cxn ang="0">
                <a:pos x="connsiteX19135" y="connsiteY19135"/>
              </a:cxn>
              <a:cxn ang="0">
                <a:pos x="connsiteX19136" y="connsiteY19136"/>
              </a:cxn>
              <a:cxn ang="0">
                <a:pos x="connsiteX19137" y="connsiteY19137"/>
              </a:cxn>
              <a:cxn ang="0">
                <a:pos x="connsiteX19138" y="connsiteY19138"/>
              </a:cxn>
              <a:cxn ang="0">
                <a:pos x="connsiteX19139" y="connsiteY19139"/>
              </a:cxn>
              <a:cxn ang="0">
                <a:pos x="connsiteX19140" y="connsiteY19140"/>
              </a:cxn>
              <a:cxn ang="0">
                <a:pos x="connsiteX19141" y="connsiteY19141"/>
              </a:cxn>
              <a:cxn ang="0">
                <a:pos x="connsiteX19142" y="connsiteY19142"/>
              </a:cxn>
              <a:cxn ang="0">
                <a:pos x="connsiteX19143" y="connsiteY19143"/>
              </a:cxn>
              <a:cxn ang="0">
                <a:pos x="connsiteX19144" y="connsiteY19144"/>
              </a:cxn>
              <a:cxn ang="0">
                <a:pos x="connsiteX19145" y="connsiteY19145"/>
              </a:cxn>
              <a:cxn ang="0">
                <a:pos x="connsiteX19146" y="connsiteY19146"/>
              </a:cxn>
              <a:cxn ang="0">
                <a:pos x="connsiteX19147" y="connsiteY19147"/>
              </a:cxn>
              <a:cxn ang="0">
                <a:pos x="connsiteX19148" y="connsiteY19148"/>
              </a:cxn>
              <a:cxn ang="0">
                <a:pos x="connsiteX19149" y="connsiteY19149"/>
              </a:cxn>
              <a:cxn ang="0">
                <a:pos x="connsiteX19150" y="connsiteY19150"/>
              </a:cxn>
              <a:cxn ang="0">
                <a:pos x="connsiteX19151" y="connsiteY19151"/>
              </a:cxn>
              <a:cxn ang="0">
                <a:pos x="connsiteX19152" y="connsiteY19152"/>
              </a:cxn>
              <a:cxn ang="0">
                <a:pos x="connsiteX19153" y="connsiteY19153"/>
              </a:cxn>
              <a:cxn ang="0">
                <a:pos x="connsiteX19154" y="connsiteY19154"/>
              </a:cxn>
              <a:cxn ang="0">
                <a:pos x="connsiteX19155" y="connsiteY19155"/>
              </a:cxn>
              <a:cxn ang="0">
                <a:pos x="connsiteX19156" y="connsiteY19156"/>
              </a:cxn>
              <a:cxn ang="0">
                <a:pos x="connsiteX19157" y="connsiteY19157"/>
              </a:cxn>
              <a:cxn ang="0">
                <a:pos x="connsiteX19158" y="connsiteY19158"/>
              </a:cxn>
              <a:cxn ang="0">
                <a:pos x="connsiteX19159" y="connsiteY19159"/>
              </a:cxn>
              <a:cxn ang="0">
                <a:pos x="connsiteX19160" y="connsiteY19160"/>
              </a:cxn>
              <a:cxn ang="0">
                <a:pos x="connsiteX19161" y="connsiteY19161"/>
              </a:cxn>
              <a:cxn ang="0">
                <a:pos x="connsiteX19162" y="connsiteY19162"/>
              </a:cxn>
              <a:cxn ang="0">
                <a:pos x="connsiteX19163" y="connsiteY19163"/>
              </a:cxn>
              <a:cxn ang="0">
                <a:pos x="connsiteX19164" y="connsiteY19164"/>
              </a:cxn>
              <a:cxn ang="0">
                <a:pos x="connsiteX19165" y="connsiteY19165"/>
              </a:cxn>
              <a:cxn ang="0">
                <a:pos x="connsiteX19166" y="connsiteY19166"/>
              </a:cxn>
              <a:cxn ang="0">
                <a:pos x="connsiteX19167" y="connsiteY19167"/>
              </a:cxn>
              <a:cxn ang="0">
                <a:pos x="connsiteX19168" y="connsiteY19168"/>
              </a:cxn>
              <a:cxn ang="0">
                <a:pos x="connsiteX19169" y="connsiteY19169"/>
              </a:cxn>
              <a:cxn ang="0">
                <a:pos x="connsiteX19170" y="connsiteY19170"/>
              </a:cxn>
              <a:cxn ang="0">
                <a:pos x="connsiteX19171" y="connsiteY19171"/>
              </a:cxn>
              <a:cxn ang="0">
                <a:pos x="connsiteX19172" y="connsiteY19172"/>
              </a:cxn>
              <a:cxn ang="0">
                <a:pos x="connsiteX19173" y="connsiteY19173"/>
              </a:cxn>
              <a:cxn ang="0">
                <a:pos x="connsiteX19174" y="connsiteY19174"/>
              </a:cxn>
              <a:cxn ang="0">
                <a:pos x="connsiteX19175" y="connsiteY19175"/>
              </a:cxn>
              <a:cxn ang="0">
                <a:pos x="connsiteX19176" y="connsiteY19176"/>
              </a:cxn>
              <a:cxn ang="0">
                <a:pos x="connsiteX19177" y="connsiteY19177"/>
              </a:cxn>
              <a:cxn ang="0">
                <a:pos x="connsiteX19178" y="connsiteY19178"/>
              </a:cxn>
              <a:cxn ang="0">
                <a:pos x="connsiteX19179" y="connsiteY19179"/>
              </a:cxn>
              <a:cxn ang="0">
                <a:pos x="connsiteX19180" y="connsiteY19180"/>
              </a:cxn>
              <a:cxn ang="0">
                <a:pos x="connsiteX19181" y="connsiteY19181"/>
              </a:cxn>
              <a:cxn ang="0">
                <a:pos x="connsiteX19182" y="connsiteY19182"/>
              </a:cxn>
              <a:cxn ang="0">
                <a:pos x="connsiteX19183" y="connsiteY19183"/>
              </a:cxn>
              <a:cxn ang="0">
                <a:pos x="connsiteX19184" y="connsiteY19184"/>
              </a:cxn>
              <a:cxn ang="0">
                <a:pos x="connsiteX19185" y="connsiteY19185"/>
              </a:cxn>
              <a:cxn ang="0">
                <a:pos x="connsiteX19186" y="connsiteY19186"/>
              </a:cxn>
              <a:cxn ang="0">
                <a:pos x="connsiteX19187" y="connsiteY19187"/>
              </a:cxn>
              <a:cxn ang="0">
                <a:pos x="connsiteX19188" y="connsiteY19188"/>
              </a:cxn>
              <a:cxn ang="0">
                <a:pos x="connsiteX19189" y="connsiteY19189"/>
              </a:cxn>
              <a:cxn ang="0">
                <a:pos x="connsiteX19190" y="connsiteY19190"/>
              </a:cxn>
              <a:cxn ang="0">
                <a:pos x="connsiteX19191" y="connsiteY19191"/>
              </a:cxn>
              <a:cxn ang="0">
                <a:pos x="connsiteX19192" y="connsiteY19192"/>
              </a:cxn>
              <a:cxn ang="0">
                <a:pos x="connsiteX19193" y="connsiteY19193"/>
              </a:cxn>
              <a:cxn ang="0">
                <a:pos x="connsiteX19194" y="connsiteY19194"/>
              </a:cxn>
              <a:cxn ang="0">
                <a:pos x="connsiteX19195" y="connsiteY19195"/>
              </a:cxn>
              <a:cxn ang="0">
                <a:pos x="connsiteX19196" y="connsiteY19196"/>
              </a:cxn>
              <a:cxn ang="0">
                <a:pos x="connsiteX19197" y="connsiteY19197"/>
              </a:cxn>
              <a:cxn ang="0">
                <a:pos x="connsiteX19198" y="connsiteY19198"/>
              </a:cxn>
              <a:cxn ang="0">
                <a:pos x="connsiteX19199" y="connsiteY19199"/>
              </a:cxn>
              <a:cxn ang="0">
                <a:pos x="connsiteX19200" y="connsiteY19200"/>
              </a:cxn>
              <a:cxn ang="0">
                <a:pos x="connsiteX19201" y="connsiteY19201"/>
              </a:cxn>
              <a:cxn ang="0">
                <a:pos x="connsiteX19202" y="connsiteY19202"/>
              </a:cxn>
              <a:cxn ang="0">
                <a:pos x="connsiteX19203" y="connsiteY19203"/>
              </a:cxn>
              <a:cxn ang="0">
                <a:pos x="connsiteX19204" y="connsiteY19204"/>
              </a:cxn>
              <a:cxn ang="0">
                <a:pos x="connsiteX19205" y="connsiteY19205"/>
              </a:cxn>
              <a:cxn ang="0">
                <a:pos x="connsiteX19206" y="connsiteY19206"/>
              </a:cxn>
              <a:cxn ang="0">
                <a:pos x="connsiteX19207" y="connsiteY19207"/>
              </a:cxn>
              <a:cxn ang="0">
                <a:pos x="connsiteX19208" y="connsiteY19208"/>
              </a:cxn>
              <a:cxn ang="0">
                <a:pos x="connsiteX19209" y="connsiteY19209"/>
              </a:cxn>
              <a:cxn ang="0">
                <a:pos x="connsiteX19210" y="connsiteY19210"/>
              </a:cxn>
              <a:cxn ang="0">
                <a:pos x="connsiteX19211" y="connsiteY19211"/>
              </a:cxn>
              <a:cxn ang="0">
                <a:pos x="connsiteX19212" y="connsiteY19212"/>
              </a:cxn>
              <a:cxn ang="0">
                <a:pos x="connsiteX19213" y="connsiteY19213"/>
              </a:cxn>
              <a:cxn ang="0">
                <a:pos x="connsiteX19214" y="connsiteY19214"/>
              </a:cxn>
              <a:cxn ang="0">
                <a:pos x="connsiteX19215" y="connsiteY19215"/>
              </a:cxn>
              <a:cxn ang="0">
                <a:pos x="connsiteX19216" y="connsiteY19216"/>
              </a:cxn>
              <a:cxn ang="0">
                <a:pos x="connsiteX19217" y="connsiteY19217"/>
              </a:cxn>
              <a:cxn ang="0">
                <a:pos x="connsiteX19218" y="connsiteY19218"/>
              </a:cxn>
              <a:cxn ang="0">
                <a:pos x="connsiteX19219" y="connsiteY19219"/>
              </a:cxn>
              <a:cxn ang="0">
                <a:pos x="connsiteX19220" y="connsiteY19220"/>
              </a:cxn>
              <a:cxn ang="0">
                <a:pos x="connsiteX19221" y="connsiteY19221"/>
              </a:cxn>
              <a:cxn ang="0">
                <a:pos x="connsiteX19222" y="connsiteY19222"/>
              </a:cxn>
              <a:cxn ang="0">
                <a:pos x="connsiteX19223" y="connsiteY19223"/>
              </a:cxn>
              <a:cxn ang="0">
                <a:pos x="connsiteX19224" y="connsiteY19224"/>
              </a:cxn>
              <a:cxn ang="0">
                <a:pos x="connsiteX19225" y="connsiteY19225"/>
              </a:cxn>
              <a:cxn ang="0">
                <a:pos x="connsiteX19226" y="connsiteY19226"/>
              </a:cxn>
              <a:cxn ang="0">
                <a:pos x="connsiteX19227" y="connsiteY19227"/>
              </a:cxn>
              <a:cxn ang="0">
                <a:pos x="connsiteX19228" y="connsiteY19228"/>
              </a:cxn>
              <a:cxn ang="0">
                <a:pos x="connsiteX19229" y="connsiteY19229"/>
              </a:cxn>
              <a:cxn ang="0">
                <a:pos x="connsiteX19230" y="connsiteY19230"/>
              </a:cxn>
              <a:cxn ang="0">
                <a:pos x="connsiteX19231" y="connsiteY19231"/>
              </a:cxn>
              <a:cxn ang="0">
                <a:pos x="connsiteX19232" y="connsiteY19232"/>
              </a:cxn>
              <a:cxn ang="0">
                <a:pos x="connsiteX19233" y="connsiteY19233"/>
              </a:cxn>
              <a:cxn ang="0">
                <a:pos x="connsiteX19234" y="connsiteY19234"/>
              </a:cxn>
              <a:cxn ang="0">
                <a:pos x="connsiteX19235" y="connsiteY19235"/>
              </a:cxn>
              <a:cxn ang="0">
                <a:pos x="connsiteX19236" y="connsiteY19236"/>
              </a:cxn>
              <a:cxn ang="0">
                <a:pos x="connsiteX19237" y="connsiteY19237"/>
              </a:cxn>
              <a:cxn ang="0">
                <a:pos x="connsiteX19238" y="connsiteY19238"/>
              </a:cxn>
              <a:cxn ang="0">
                <a:pos x="connsiteX19239" y="connsiteY19239"/>
              </a:cxn>
              <a:cxn ang="0">
                <a:pos x="connsiteX19240" y="connsiteY19240"/>
              </a:cxn>
              <a:cxn ang="0">
                <a:pos x="connsiteX19241" y="connsiteY19241"/>
              </a:cxn>
              <a:cxn ang="0">
                <a:pos x="connsiteX19242" y="connsiteY19242"/>
              </a:cxn>
              <a:cxn ang="0">
                <a:pos x="connsiteX19243" y="connsiteY19243"/>
              </a:cxn>
              <a:cxn ang="0">
                <a:pos x="connsiteX19244" y="connsiteY19244"/>
              </a:cxn>
              <a:cxn ang="0">
                <a:pos x="connsiteX19245" y="connsiteY19245"/>
              </a:cxn>
              <a:cxn ang="0">
                <a:pos x="connsiteX19246" y="connsiteY19246"/>
              </a:cxn>
              <a:cxn ang="0">
                <a:pos x="connsiteX19247" y="connsiteY19247"/>
              </a:cxn>
              <a:cxn ang="0">
                <a:pos x="connsiteX19248" y="connsiteY19248"/>
              </a:cxn>
              <a:cxn ang="0">
                <a:pos x="connsiteX19249" y="connsiteY19249"/>
              </a:cxn>
              <a:cxn ang="0">
                <a:pos x="connsiteX19250" y="connsiteY19250"/>
              </a:cxn>
              <a:cxn ang="0">
                <a:pos x="connsiteX19251" y="connsiteY19251"/>
              </a:cxn>
              <a:cxn ang="0">
                <a:pos x="connsiteX19252" y="connsiteY19252"/>
              </a:cxn>
              <a:cxn ang="0">
                <a:pos x="connsiteX19253" y="connsiteY19253"/>
              </a:cxn>
              <a:cxn ang="0">
                <a:pos x="connsiteX19254" y="connsiteY19254"/>
              </a:cxn>
              <a:cxn ang="0">
                <a:pos x="connsiteX19255" y="connsiteY19255"/>
              </a:cxn>
              <a:cxn ang="0">
                <a:pos x="connsiteX19256" y="connsiteY19256"/>
              </a:cxn>
              <a:cxn ang="0">
                <a:pos x="connsiteX19257" y="connsiteY19257"/>
              </a:cxn>
              <a:cxn ang="0">
                <a:pos x="connsiteX19258" y="connsiteY19258"/>
              </a:cxn>
              <a:cxn ang="0">
                <a:pos x="connsiteX19259" y="connsiteY19259"/>
              </a:cxn>
              <a:cxn ang="0">
                <a:pos x="connsiteX19260" y="connsiteY19260"/>
              </a:cxn>
              <a:cxn ang="0">
                <a:pos x="connsiteX19261" y="connsiteY19261"/>
              </a:cxn>
              <a:cxn ang="0">
                <a:pos x="connsiteX19262" y="connsiteY19262"/>
              </a:cxn>
              <a:cxn ang="0">
                <a:pos x="connsiteX19263" y="connsiteY19263"/>
              </a:cxn>
              <a:cxn ang="0">
                <a:pos x="connsiteX19264" y="connsiteY19264"/>
              </a:cxn>
              <a:cxn ang="0">
                <a:pos x="connsiteX19265" y="connsiteY19265"/>
              </a:cxn>
              <a:cxn ang="0">
                <a:pos x="connsiteX19266" y="connsiteY19266"/>
              </a:cxn>
              <a:cxn ang="0">
                <a:pos x="connsiteX19267" y="connsiteY19267"/>
              </a:cxn>
              <a:cxn ang="0">
                <a:pos x="connsiteX19268" y="connsiteY19268"/>
              </a:cxn>
              <a:cxn ang="0">
                <a:pos x="connsiteX19269" y="connsiteY19269"/>
              </a:cxn>
              <a:cxn ang="0">
                <a:pos x="connsiteX19270" y="connsiteY19270"/>
              </a:cxn>
              <a:cxn ang="0">
                <a:pos x="connsiteX19271" y="connsiteY19271"/>
              </a:cxn>
              <a:cxn ang="0">
                <a:pos x="connsiteX19272" y="connsiteY19272"/>
              </a:cxn>
              <a:cxn ang="0">
                <a:pos x="connsiteX19273" y="connsiteY19273"/>
              </a:cxn>
              <a:cxn ang="0">
                <a:pos x="connsiteX19274" y="connsiteY19274"/>
              </a:cxn>
              <a:cxn ang="0">
                <a:pos x="connsiteX19275" y="connsiteY19275"/>
              </a:cxn>
              <a:cxn ang="0">
                <a:pos x="connsiteX19276" y="connsiteY19276"/>
              </a:cxn>
              <a:cxn ang="0">
                <a:pos x="connsiteX19277" y="connsiteY19277"/>
              </a:cxn>
              <a:cxn ang="0">
                <a:pos x="connsiteX19278" y="connsiteY19278"/>
              </a:cxn>
              <a:cxn ang="0">
                <a:pos x="connsiteX19279" y="connsiteY19279"/>
              </a:cxn>
              <a:cxn ang="0">
                <a:pos x="connsiteX19280" y="connsiteY19280"/>
              </a:cxn>
              <a:cxn ang="0">
                <a:pos x="connsiteX19281" y="connsiteY19281"/>
              </a:cxn>
              <a:cxn ang="0">
                <a:pos x="connsiteX19282" y="connsiteY19282"/>
              </a:cxn>
              <a:cxn ang="0">
                <a:pos x="connsiteX19283" y="connsiteY19283"/>
              </a:cxn>
              <a:cxn ang="0">
                <a:pos x="connsiteX19284" y="connsiteY19284"/>
              </a:cxn>
              <a:cxn ang="0">
                <a:pos x="connsiteX19285" y="connsiteY19285"/>
              </a:cxn>
              <a:cxn ang="0">
                <a:pos x="connsiteX19286" y="connsiteY19286"/>
              </a:cxn>
              <a:cxn ang="0">
                <a:pos x="connsiteX19287" y="connsiteY19287"/>
              </a:cxn>
              <a:cxn ang="0">
                <a:pos x="connsiteX19288" y="connsiteY19288"/>
              </a:cxn>
              <a:cxn ang="0">
                <a:pos x="connsiteX19289" y="connsiteY19289"/>
              </a:cxn>
              <a:cxn ang="0">
                <a:pos x="connsiteX19290" y="connsiteY19290"/>
              </a:cxn>
              <a:cxn ang="0">
                <a:pos x="connsiteX19291" y="connsiteY19291"/>
              </a:cxn>
              <a:cxn ang="0">
                <a:pos x="connsiteX19292" y="connsiteY19292"/>
              </a:cxn>
              <a:cxn ang="0">
                <a:pos x="connsiteX19293" y="connsiteY19293"/>
              </a:cxn>
              <a:cxn ang="0">
                <a:pos x="connsiteX19294" y="connsiteY19294"/>
              </a:cxn>
              <a:cxn ang="0">
                <a:pos x="connsiteX19295" y="connsiteY19295"/>
              </a:cxn>
              <a:cxn ang="0">
                <a:pos x="connsiteX19296" y="connsiteY19296"/>
              </a:cxn>
              <a:cxn ang="0">
                <a:pos x="connsiteX19297" y="connsiteY19297"/>
              </a:cxn>
              <a:cxn ang="0">
                <a:pos x="connsiteX19298" y="connsiteY19298"/>
              </a:cxn>
              <a:cxn ang="0">
                <a:pos x="connsiteX19299" y="connsiteY19299"/>
              </a:cxn>
              <a:cxn ang="0">
                <a:pos x="connsiteX19300" y="connsiteY19300"/>
              </a:cxn>
              <a:cxn ang="0">
                <a:pos x="connsiteX19301" y="connsiteY19301"/>
              </a:cxn>
              <a:cxn ang="0">
                <a:pos x="connsiteX19302" y="connsiteY19302"/>
              </a:cxn>
              <a:cxn ang="0">
                <a:pos x="connsiteX19303" y="connsiteY19303"/>
              </a:cxn>
              <a:cxn ang="0">
                <a:pos x="connsiteX19304" y="connsiteY19304"/>
              </a:cxn>
              <a:cxn ang="0">
                <a:pos x="connsiteX19305" y="connsiteY19305"/>
              </a:cxn>
              <a:cxn ang="0">
                <a:pos x="connsiteX19306" y="connsiteY19306"/>
              </a:cxn>
              <a:cxn ang="0">
                <a:pos x="connsiteX19307" y="connsiteY19307"/>
              </a:cxn>
              <a:cxn ang="0">
                <a:pos x="connsiteX19308" y="connsiteY19308"/>
              </a:cxn>
              <a:cxn ang="0">
                <a:pos x="connsiteX19309" y="connsiteY19309"/>
              </a:cxn>
              <a:cxn ang="0">
                <a:pos x="connsiteX19310" y="connsiteY19310"/>
              </a:cxn>
              <a:cxn ang="0">
                <a:pos x="connsiteX19311" y="connsiteY19311"/>
              </a:cxn>
              <a:cxn ang="0">
                <a:pos x="connsiteX19312" y="connsiteY19312"/>
              </a:cxn>
              <a:cxn ang="0">
                <a:pos x="connsiteX19313" y="connsiteY19313"/>
              </a:cxn>
              <a:cxn ang="0">
                <a:pos x="connsiteX19314" y="connsiteY19314"/>
              </a:cxn>
              <a:cxn ang="0">
                <a:pos x="connsiteX19315" y="connsiteY19315"/>
              </a:cxn>
              <a:cxn ang="0">
                <a:pos x="connsiteX19316" y="connsiteY19316"/>
              </a:cxn>
              <a:cxn ang="0">
                <a:pos x="connsiteX19317" y="connsiteY19317"/>
              </a:cxn>
              <a:cxn ang="0">
                <a:pos x="connsiteX19318" y="connsiteY19318"/>
              </a:cxn>
              <a:cxn ang="0">
                <a:pos x="connsiteX19319" y="connsiteY19319"/>
              </a:cxn>
              <a:cxn ang="0">
                <a:pos x="connsiteX19320" y="connsiteY19320"/>
              </a:cxn>
              <a:cxn ang="0">
                <a:pos x="connsiteX19321" y="connsiteY19321"/>
              </a:cxn>
              <a:cxn ang="0">
                <a:pos x="connsiteX19322" y="connsiteY19322"/>
              </a:cxn>
              <a:cxn ang="0">
                <a:pos x="connsiteX19323" y="connsiteY19323"/>
              </a:cxn>
              <a:cxn ang="0">
                <a:pos x="connsiteX19324" y="connsiteY19324"/>
              </a:cxn>
              <a:cxn ang="0">
                <a:pos x="connsiteX19325" y="connsiteY19325"/>
              </a:cxn>
              <a:cxn ang="0">
                <a:pos x="connsiteX19326" y="connsiteY19326"/>
              </a:cxn>
              <a:cxn ang="0">
                <a:pos x="connsiteX19327" y="connsiteY19327"/>
              </a:cxn>
              <a:cxn ang="0">
                <a:pos x="connsiteX19328" y="connsiteY19328"/>
              </a:cxn>
              <a:cxn ang="0">
                <a:pos x="connsiteX19329" y="connsiteY19329"/>
              </a:cxn>
              <a:cxn ang="0">
                <a:pos x="connsiteX19330" y="connsiteY19330"/>
              </a:cxn>
              <a:cxn ang="0">
                <a:pos x="connsiteX19331" y="connsiteY19331"/>
              </a:cxn>
              <a:cxn ang="0">
                <a:pos x="connsiteX19332" y="connsiteY19332"/>
              </a:cxn>
              <a:cxn ang="0">
                <a:pos x="connsiteX19333" y="connsiteY19333"/>
              </a:cxn>
              <a:cxn ang="0">
                <a:pos x="connsiteX19334" y="connsiteY19334"/>
              </a:cxn>
              <a:cxn ang="0">
                <a:pos x="connsiteX19335" y="connsiteY19335"/>
              </a:cxn>
              <a:cxn ang="0">
                <a:pos x="connsiteX19336" y="connsiteY19336"/>
              </a:cxn>
              <a:cxn ang="0">
                <a:pos x="connsiteX19337" y="connsiteY19337"/>
              </a:cxn>
              <a:cxn ang="0">
                <a:pos x="connsiteX19338" y="connsiteY19338"/>
              </a:cxn>
              <a:cxn ang="0">
                <a:pos x="connsiteX19339" y="connsiteY19339"/>
              </a:cxn>
              <a:cxn ang="0">
                <a:pos x="connsiteX19340" y="connsiteY19340"/>
              </a:cxn>
              <a:cxn ang="0">
                <a:pos x="connsiteX19341" y="connsiteY19341"/>
              </a:cxn>
              <a:cxn ang="0">
                <a:pos x="connsiteX19342" y="connsiteY19342"/>
              </a:cxn>
              <a:cxn ang="0">
                <a:pos x="connsiteX19343" y="connsiteY19343"/>
              </a:cxn>
              <a:cxn ang="0">
                <a:pos x="connsiteX19344" y="connsiteY19344"/>
              </a:cxn>
              <a:cxn ang="0">
                <a:pos x="connsiteX19345" y="connsiteY19345"/>
              </a:cxn>
              <a:cxn ang="0">
                <a:pos x="connsiteX19346" y="connsiteY19346"/>
              </a:cxn>
              <a:cxn ang="0">
                <a:pos x="connsiteX19347" y="connsiteY19347"/>
              </a:cxn>
              <a:cxn ang="0">
                <a:pos x="connsiteX19348" y="connsiteY19348"/>
              </a:cxn>
              <a:cxn ang="0">
                <a:pos x="connsiteX19349" y="connsiteY19349"/>
              </a:cxn>
              <a:cxn ang="0">
                <a:pos x="connsiteX19350" y="connsiteY19350"/>
              </a:cxn>
              <a:cxn ang="0">
                <a:pos x="connsiteX19351" y="connsiteY19351"/>
              </a:cxn>
              <a:cxn ang="0">
                <a:pos x="connsiteX19352" y="connsiteY19352"/>
              </a:cxn>
              <a:cxn ang="0">
                <a:pos x="connsiteX19353" y="connsiteY19353"/>
              </a:cxn>
              <a:cxn ang="0">
                <a:pos x="connsiteX19354" y="connsiteY19354"/>
              </a:cxn>
              <a:cxn ang="0">
                <a:pos x="connsiteX19355" y="connsiteY19355"/>
              </a:cxn>
              <a:cxn ang="0">
                <a:pos x="connsiteX19356" y="connsiteY19356"/>
              </a:cxn>
              <a:cxn ang="0">
                <a:pos x="connsiteX19357" y="connsiteY19357"/>
              </a:cxn>
              <a:cxn ang="0">
                <a:pos x="connsiteX19358" y="connsiteY19358"/>
              </a:cxn>
              <a:cxn ang="0">
                <a:pos x="connsiteX19359" y="connsiteY19359"/>
              </a:cxn>
              <a:cxn ang="0">
                <a:pos x="connsiteX19360" y="connsiteY19360"/>
              </a:cxn>
              <a:cxn ang="0">
                <a:pos x="connsiteX19361" y="connsiteY19361"/>
              </a:cxn>
              <a:cxn ang="0">
                <a:pos x="connsiteX19362" y="connsiteY19362"/>
              </a:cxn>
              <a:cxn ang="0">
                <a:pos x="connsiteX19363" y="connsiteY19363"/>
              </a:cxn>
              <a:cxn ang="0">
                <a:pos x="connsiteX19364" y="connsiteY19364"/>
              </a:cxn>
              <a:cxn ang="0">
                <a:pos x="connsiteX19365" y="connsiteY19365"/>
              </a:cxn>
              <a:cxn ang="0">
                <a:pos x="connsiteX19366" y="connsiteY19366"/>
              </a:cxn>
              <a:cxn ang="0">
                <a:pos x="connsiteX19367" y="connsiteY19367"/>
              </a:cxn>
              <a:cxn ang="0">
                <a:pos x="connsiteX19368" y="connsiteY19368"/>
              </a:cxn>
              <a:cxn ang="0">
                <a:pos x="connsiteX19369" y="connsiteY19369"/>
              </a:cxn>
              <a:cxn ang="0">
                <a:pos x="connsiteX19370" y="connsiteY19370"/>
              </a:cxn>
              <a:cxn ang="0">
                <a:pos x="connsiteX19371" y="connsiteY19371"/>
              </a:cxn>
              <a:cxn ang="0">
                <a:pos x="connsiteX19372" y="connsiteY19372"/>
              </a:cxn>
              <a:cxn ang="0">
                <a:pos x="connsiteX19373" y="connsiteY19373"/>
              </a:cxn>
              <a:cxn ang="0">
                <a:pos x="connsiteX19374" y="connsiteY19374"/>
              </a:cxn>
              <a:cxn ang="0">
                <a:pos x="connsiteX19375" y="connsiteY19375"/>
              </a:cxn>
              <a:cxn ang="0">
                <a:pos x="connsiteX19376" y="connsiteY19376"/>
              </a:cxn>
              <a:cxn ang="0">
                <a:pos x="connsiteX19377" y="connsiteY19377"/>
              </a:cxn>
              <a:cxn ang="0">
                <a:pos x="connsiteX19378" y="connsiteY19378"/>
              </a:cxn>
              <a:cxn ang="0">
                <a:pos x="connsiteX19379" y="connsiteY19379"/>
              </a:cxn>
              <a:cxn ang="0">
                <a:pos x="connsiteX19380" y="connsiteY19380"/>
              </a:cxn>
              <a:cxn ang="0">
                <a:pos x="connsiteX19381" y="connsiteY19381"/>
              </a:cxn>
              <a:cxn ang="0">
                <a:pos x="connsiteX19382" y="connsiteY19382"/>
              </a:cxn>
              <a:cxn ang="0">
                <a:pos x="connsiteX19383" y="connsiteY19383"/>
              </a:cxn>
              <a:cxn ang="0">
                <a:pos x="connsiteX19384" y="connsiteY19384"/>
              </a:cxn>
              <a:cxn ang="0">
                <a:pos x="connsiteX19385" y="connsiteY19385"/>
              </a:cxn>
              <a:cxn ang="0">
                <a:pos x="connsiteX19386" y="connsiteY19386"/>
              </a:cxn>
              <a:cxn ang="0">
                <a:pos x="connsiteX19387" y="connsiteY19387"/>
              </a:cxn>
              <a:cxn ang="0">
                <a:pos x="connsiteX19388" y="connsiteY19388"/>
              </a:cxn>
              <a:cxn ang="0">
                <a:pos x="connsiteX19389" y="connsiteY19389"/>
              </a:cxn>
              <a:cxn ang="0">
                <a:pos x="connsiteX19390" y="connsiteY19390"/>
              </a:cxn>
              <a:cxn ang="0">
                <a:pos x="connsiteX19391" y="connsiteY19391"/>
              </a:cxn>
              <a:cxn ang="0">
                <a:pos x="connsiteX19392" y="connsiteY19392"/>
              </a:cxn>
              <a:cxn ang="0">
                <a:pos x="connsiteX19393" y="connsiteY19393"/>
              </a:cxn>
              <a:cxn ang="0">
                <a:pos x="connsiteX19394" y="connsiteY19394"/>
              </a:cxn>
              <a:cxn ang="0">
                <a:pos x="connsiteX19395" y="connsiteY19395"/>
              </a:cxn>
              <a:cxn ang="0">
                <a:pos x="connsiteX19396" y="connsiteY19396"/>
              </a:cxn>
              <a:cxn ang="0">
                <a:pos x="connsiteX19397" y="connsiteY19397"/>
              </a:cxn>
              <a:cxn ang="0">
                <a:pos x="connsiteX19398" y="connsiteY19398"/>
              </a:cxn>
              <a:cxn ang="0">
                <a:pos x="connsiteX19399" y="connsiteY19399"/>
              </a:cxn>
              <a:cxn ang="0">
                <a:pos x="connsiteX19400" y="connsiteY19400"/>
              </a:cxn>
              <a:cxn ang="0">
                <a:pos x="connsiteX19401" y="connsiteY19401"/>
              </a:cxn>
              <a:cxn ang="0">
                <a:pos x="connsiteX19402" y="connsiteY19402"/>
              </a:cxn>
              <a:cxn ang="0">
                <a:pos x="connsiteX19403" y="connsiteY19403"/>
              </a:cxn>
              <a:cxn ang="0">
                <a:pos x="connsiteX19404" y="connsiteY19404"/>
              </a:cxn>
              <a:cxn ang="0">
                <a:pos x="connsiteX19405" y="connsiteY19405"/>
              </a:cxn>
              <a:cxn ang="0">
                <a:pos x="connsiteX19406" y="connsiteY19406"/>
              </a:cxn>
              <a:cxn ang="0">
                <a:pos x="connsiteX19407" y="connsiteY19407"/>
              </a:cxn>
              <a:cxn ang="0">
                <a:pos x="connsiteX19408" y="connsiteY19408"/>
              </a:cxn>
              <a:cxn ang="0">
                <a:pos x="connsiteX19409" y="connsiteY19409"/>
              </a:cxn>
              <a:cxn ang="0">
                <a:pos x="connsiteX19410" y="connsiteY19410"/>
              </a:cxn>
              <a:cxn ang="0">
                <a:pos x="connsiteX19411" y="connsiteY19411"/>
              </a:cxn>
              <a:cxn ang="0">
                <a:pos x="connsiteX19412" y="connsiteY19412"/>
              </a:cxn>
              <a:cxn ang="0">
                <a:pos x="connsiteX19413" y="connsiteY19413"/>
              </a:cxn>
              <a:cxn ang="0">
                <a:pos x="connsiteX19414" y="connsiteY19414"/>
              </a:cxn>
              <a:cxn ang="0">
                <a:pos x="connsiteX19415" y="connsiteY19415"/>
              </a:cxn>
              <a:cxn ang="0">
                <a:pos x="connsiteX19416" y="connsiteY19416"/>
              </a:cxn>
              <a:cxn ang="0">
                <a:pos x="connsiteX19417" y="connsiteY19417"/>
              </a:cxn>
              <a:cxn ang="0">
                <a:pos x="connsiteX19418" y="connsiteY19418"/>
              </a:cxn>
              <a:cxn ang="0">
                <a:pos x="connsiteX19419" y="connsiteY19419"/>
              </a:cxn>
              <a:cxn ang="0">
                <a:pos x="connsiteX19420" y="connsiteY19420"/>
              </a:cxn>
              <a:cxn ang="0">
                <a:pos x="connsiteX19421" y="connsiteY19421"/>
              </a:cxn>
              <a:cxn ang="0">
                <a:pos x="connsiteX19422" y="connsiteY19422"/>
              </a:cxn>
              <a:cxn ang="0">
                <a:pos x="connsiteX19423" y="connsiteY19423"/>
              </a:cxn>
              <a:cxn ang="0">
                <a:pos x="connsiteX19424" y="connsiteY19424"/>
              </a:cxn>
              <a:cxn ang="0">
                <a:pos x="connsiteX19425" y="connsiteY19425"/>
              </a:cxn>
              <a:cxn ang="0">
                <a:pos x="connsiteX19426" y="connsiteY19426"/>
              </a:cxn>
              <a:cxn ang="0">
                <a:pos x="connsiteX19427" y="connsiteY19427"/>
              </a:cxn>
              <a:cxn ang="0">
                <a:pos x="connsiteX19428" y="connsiteY19428"/>
              </a:cxn>
              <a:cxn ang="0">
                <a:pos x="connsiteX19429" y="connsiteY19429"/>
              </a:cxn>
              <a:cxn ang="0">
                <a:pos x="connsiteX19430" y="connsiteY19430"/>
              </a:cxn>
              <a:cxn ang="0">
                <a:pos x="connsiteX19431" y="connsiteY19431"/>
              </a:cxn>
              <a:cxn ang="0">
                <a:pos x="connsiteX19432" y="connsiteY19432"/>
              </a:cxn>
              <a:cxn ang="0">
                <a:pos x="connsiteX19433" y="connsiteY19433"/>
              </a:cxn>
              <a:cxn ang="0">
                <a:pos x="connsiteX19434" y="connsiteY19434"/>
              </a:cxn>
              <a:cxn ang="0">
                <a:pos x="connsiteX19435" y="connsiteY19435"/>
              </a:cxn>
              <a:cxn ang="0">
                <a:pos x="connsiteX19436" y="connsiteY19436"/>
              </a:cxn>
              <a:cxn ang="0">
                <a:pos x="connsiteX19437" y="connsiteY19437"/>
              </a:cxn>
              <a:cxn ang="0">
                <a:pos x="connsiteX19438" y="connsiteY19438"/>
              </a:cxn>
              <a:cxn ang="0">
                <a:pos x="connsiteX19439" y="connsiteY19439"/>
              </a:cxn>
              <a:cxn ang="0">
                <a:pos x="connsiteX19440" y="connsiteY19440"/>
              </a:cxn>
              <a:cxn ang="0">
                <a:pos x="connsiteX19441" y="connsiteY19441"/>
              </a:cxn>
              <a:cxn ang="0">
                <a:pos x="connsiteX19442" y="connsiteY19442"/>
              </a:cxn>
              <a:cxn ang="0">
                <a:pos x="connsiteX19443" y="connsiteY19443"/>
              </a:cxn>
              <a:cxn ang="0">
                <a:pos x="connsiteX19444" y="connsiteY19444"/>
              </a:cxn>
              <a:cxn ang="0">
                <a:pos x="connsiteX19445" y="connsiteY19445"/>
              </a:cxn>
              <a:cxn ang="0">
                <a:pos x="connsiteX19446" y="connsiteY19446"/>
              </a:cxn>
              <a:cxn ang="0">
                <a:pos x="connsiteX19447" y="connsiteY19447"/>
              </a:cxn>
              <a:cxn ang="0">
                <a:pos x="connsiteX19448" y="connsiteY19448"/>
              </a:cxn>
              <a:cxn ang="0">
                <a:pos x="connsiteX19449" y="connsiteY19449"/>
              </a:cxn>
              <a:cxn ang="0">
                <a:pos x="connsiteX19450" y="connsiteY19450"/>
              </a:cxn>
              <a:cxn ang="0">
                <a:pos x="connsiteX19451" y="connsiteY19451"/>
              </a:cxn>
              <a:cxn ang="0">
                <a:pos x="connsiteX19452" y="connsiteY19452"/>
              </a:cxn>
              <a:cxn ang="0">
                <a:pos x="connsiteX19453" y="connsiteY19453"/>
              </a:cxn>
              <a:cxn ang="0">
                <a:pos x="connsiteX19454" y="connsiteY19454"/>
              </a:cxn>
              <a:cxn ang="0">
                <a:pos x="connsiteX19455" y="connsiteY19455"/>
              </a:cxn>
              <a:cxn ang="0">
                <a:pos x="connsiteX19456" y="connsiteY19456"/>
              </a:cxn>
              <a:cxn ang="0">
                <a:pos x="connsiteX19457" y="connsiteY19457"/>
              </a:cxn>
              <a:cxn ang="0">
                <a:pos x="connsiteX19458" y="connsiteY19458"/>
              </a:cxn>
              <a:cxn ang="0">
                <a:pos x="connsiteX19459" y="connsiteY19459"/>
              </a:cxn>
              <a:cxn ang="0">
                <a:pos x="connsiteX19460" y="connsiteY19460"/>
              </a:cxn>
              <a:cxn ang="0">
                <a:pos x="connsiteX19461" y="connsiteY19461"/>
              </a:cxn>
              <a:cxn ang="0">
                <a:pos x="connsiteX19462" y="connsiteY19462"/>
              </a:cxn>
              <a:cxn ang="0">
                <a:pos x="connsiteX19463" y="connsiteY19463"/>
              </a:cxn>
              <a:cxn ang="0">
                <a:pos x="connsiteX19464" y="connsiteY19464"/>
              </a:cxn>
              <a:cxn ang="0">
                <a:pos x="connsiteX19465" y="connsiteY19465"/>
              </a:cxn>
              <a:cxn ang="0">
                <a:pos x="connsiteX19466" y="connsiteY19466"/>
              </a:cxn>
              <a:cxn ang="0">
                <a:pos x="connsiteX19467" y="connsiteY19467"/>
              </a:cxn>
              <a:cxn ang="0">
                <a:pos x="connsiteX19468" y="connsiteY19468"/>
              </a:cxn>
              <a:cxn ang="0">
                <a:pos x="connsiteX19469" y="connsiteY19469"/>
              </a:cxn>
              <a:cxn ang="0">
                <a:pos x="connsiteX19470" y="connsiteY19470"/>
              </a:cxn>
              <a:cxn ang="0">
                <a:pos x="connsiteX19471" y="connsiteY19471"/>
              </a:cxn>
              <a:cxn ang="0">
                <a:pos x="connsiteX19472" y="connsiteY19472"/>
              </a:cxn>
              <a:cxn ang="0">
                <a:pos x="connsiteX19473" y="connsiteY19473"/>
              </a:cxn>
              <a:cxn ang="0">
                <a:pos x="connsiteX19474" y="connsiteY19474"/>
              </a:cxn>
              <a:cxn ang="0">
                <a:pos x="connsiteX19475" y="connsiteY19475"/>
              </a:cxn>
              <a:cxn ang="0">
                <a:pos x="connsiteX19476" y="connsiteY19476"/>
              </a:cxn>
              <a:cxn ang="0">
                <a:pos x="connsiteX19477" y="connsiteY19477"/>
              </a:cxn>
              <a:cxn ang="0">
                <a:pos x="connsiteX19478" y="connsiteY19478"/>
              </a:cxn>
              <a:cxn ang="0">
                <a:pos x="connsiteX19479" y="connsiteY19479"/>
              </a:cxn>
              <a:cxn ang="0">
                <a:pos x="connsiteX19480" y="connsiteY19480"/>
              </a:cxn>
              <a:cxn ang="0">
                <a:pos x="connsiteX19481" y="connsiteY19481"/>
              </a:cxn>
              <a:cxn ang="0">
                <a:pos x="connsiteX19482" y="connsiteY19482"/>
              </a:cxn>
              <a:cxn ang="0">
                <a:pos x="connsiteX19483" y="connsiteY19483"/>
              </a:cxn>
              <a:cxn ang="0">
                <a:pos x="connsiteX19484" y="connsiteY19484"/>
              </a:cxn>
              <a:cxn ang="0">
                <a:pos x="connsiteX19485" y="connsiteY19485"/>
              </a:cxn>
              <a:cxn ang="0">
                <a:pos x="connsiteX19486" y="connsiteY19486"/>
              </a:cxn>
              <a:cxn ang="0">
                <a:pos x="connsiteX19487" y="connsiteY19487"/>
              </a:cxn>
              <a:cxn ang="0">
                <a:pos x="connsiteX19488" y="connsiteY19488"/>
              </a:cxn>
              <a:cxn ang="0">
                <a:pos x="connsiteX19489" y="connsiteY19489"/>
              </a:cxn>
              <a:cxn ang="0">
                <a:pos x="connsiteX19490" y="connsiteY19490"/>
              </a:cxn>
              <a:cxn ang="0">
                <a:pos x="connsiteX19491" y="connsiteY19491"/>
              </a:cxn>
              <a:cxn ang="0">
                <a:pos x="connsiteX19492" y="connsiteY19492"/>
              </a:cxn>
              <a:cxn ang="0">
                <a:pos x="connsiteX19493" y="connsiteY19493"/>
              </a:cxn>
              <a:cxn ang="0">
                <a:pos x="connsiteX19494" y="connsiteY19494"/>
              </a:cxn>
              <a:cxn ang="0">
                <a:pos x="connsiteX19495" y="connsiteY19495"/>
              </a:cxn>
              <a:cxn ang="0">
                <a:pos x="connsiteX19496" y="connsiteY19496"/>
              </a:cxn>
              <a:cxn ang="0">
                <a:pos x="connsiteX19497" y="connsiteY19497"/>
              </a:cxn>
              <a:cxn ang="0">
                <a:pos x="connsiteX19498" y="connsiteY19498"/>
              </a:cxn>
              <a:cxn ang="0">
                <a:pos x="connsiteX19499" y="connsiteY19499"/>
              </a:cxn>
              <a:cxn ang="0">
                <a:pos x="connsiteX19500" y="connsiteY19500"/>
              </a:cxn>
              <a:cxn ang="0">
                <a:pos x="connsiteX19501" y="connsiteY19501"/>
              </a:cxn>
              <a:cxn ang="0">
                <a:pos x="connsiteX19502" y="connsiteY19502"/>
              </a:cxn>
              <a:cxn ang="0">
                <a:pos x="connsiteX19503" y="connsiteY19503"/>
              </a:cxn>
              <a:cxn ang="0">
                <a:pos x="connsiteX19504" y="connsiteY19504"/>
              </a:cxn>
              <a:cxn ang="0">
                <a:pos x="connsiteX19505" y="connsiteY19505"/>
              </a:cxn>
              <a:cxn ang="0">
                <a:pos x="connsiteX19506" y="connsiteY19506"/>
              </a:cxn>
              <a:cxn ang="0">
                <a:pos x="connsiteX19507" y="connsiteY19507"/>
              </a:cxn>
              <a:cxn ang="0">
                <a:pos x="connsiteX19508" y="connsiteY19508"/>
              </a:cxn>
              <a:cxn ang="0">
                <a:pos x="connsiteX19509" y="connsiteY19509"/>
              </a:cxn>
              <a:cxn ang="0">
                <a:pos x="connsiteX19510" y="connsiteY19510"/>
              </a:cxn>
              <a:cxn ang="0">
                <a:pos x="connsiteX19511" y="connsiteY19511"/>
              </a:cxn>
              <a:cxn ang="0">
                <a:pos x="connsiteX19512" y="connsiteY19512"/>
              </a:cxn>
              <a:cxn ang="0">
                <a:pos x="connsiteX19513" y="connsiteY19513"/>
              </a:cxn>
              <a:cxn ang="0">
                <a:pos x="connsiteX19514" y="connsiteY19514"/>
              </a:cxn>
              <a:cxn ang="0">
                <a:pos x="connsiteX19515" y="connsiteY19515"/>
              </a:cxn>
              <a:cxn ang="0">
                <a:pos x="connsiteX19516" y="connsiteY19516"/>
              </a:cxn>
              <a:cxn ang="0">
                <a:pos x="connsiteX19517" y="connsiteY19517"/>
              </a:cxn>
              <a:cxn ang="0">
                <a:pos x="connsiteX19518" y="connsiteY19518"/>
              </a:cxn>
              <a:cxn ang="0">
                <a:pos x="connsiteX19519" y="connsiteY19519"/>
              </a:cxn>
              <a:cxn ang="0">
                <a:pos x="connsiteX19520" y="connsiteY19520"/>
              </a:cxn>
              <a:cxn ang="0">
                <a:pos x="connsiteX19521" y="connsiteY19521"/>
              </a:cxn>
              <a:cxn ang="0">
                <a:pos x="connsiteX19522" y="connsiteY19522"/>
              </a:cxn>
              <a:cxn ang="0">
                <a:pos x="connsiteX19523" y="connsiteY19523"/>
              </a:cxn>
              <a:cxn ang="0">
                <a:pos x="connsiteX19524" y="connsiteY19524"/>
              </a:cxn>
              <a:cxn ang="0">
                <a:pos x="connsiteX19525" y="connsiteY19525"/>
              </a:cxn>
              <a:cxn ang="0">
                <a:pos x="connsiteX19526" y="connsiteY19526"/>
              </a:cxn>
              <a:cxn ang="0">
                <a:pos x="connsiteX19527" y="connsiteY19527"/>
              </a:cxn>
              <a:cxn ang="0">
                <a:pos x="connsiteX19528" y="connsiteY19528"/>
              </a:cxn>
              <a:cxn ang="0">
                <a:pos x="connsiteX19529" y="connsiteY19529"/>
              </a:cxn>
              <a:cxn ang="0">
                <a:pos x="connsiteX19530" y="connsiteY19530"/>
              </a:cxn>
              <a:cxn ang="0">
                <a:pos x="connsiteX19531" y="connsiteY19531"/>
              </a:cxn>
              <a:cxn ang="0">
                <a:pos x="connsiteX19532" y="connsiteY19532"/>
              </a:cxn>
              <a:cxn ang="0">
                <a:pos x="connsiteX19533" y="connsiteY19533"/>
              </a:cxn>
              <a:cxn ang="0">
                <a:pos x="connsiteX19534" y="connsiteY19534"/>
              </a:cxn>
              <a:cxn ang="0">
                <a:pos x="connsiteX19535" y="connsiteY19535"/>
              </a:cxn>
              <a:cxn ang="0">
                <a:pos x="connsiteX19536" y="connsiteY19536"/>
              </a:cxn>
              <a:cxn ang="0">
                <a:pos x="connsiteX19537" y="connsiteY19537"/>
              </a:cxn>
              <a:cxn ang="0">
                <a:pos x="connsiteX19538" y="connsiteY19538"/>
              </a:cxn>
              <a:cxn ang="0">
                <a:pos x="connsiteX19539" y="connsiteY19539"/>
              </a:cxn>
              <a:cxn ang="0">
                <a:pos x="connsiteX19540" y="connsiteY19540"/>
              </a:cxn>
              <a:cxn ang="0">
                <a:pos x="connsiteX19541" y="connsiteY19541"/>
              </a:cxn>
              <a:cxn ang="0">
                <a:pos x="connsiteX19542" y="connsiteY19542"/>
              </a:cxn>
              <a:cxn ang="0">
                <a:pos x="connsiteX19543" y="connsiteY19543"/>
              </a:cxn>
              <a:cxn ang="0">
                <a:pos x="connsiteX19544" y="connsiteY19544"/>
              </a:cxn>
              <a:cxn ang="0">
                <a:pos x="connsiteX19545" y="connsiteY19545"/>
              </a:cxn>
              <a:cxn ang="0">
                <a:pos x="connsiteX19546" y="connsiteY19546"/>
              </a:cxn>
              <a:cxn ang="0">
                <a:pos x="connsiteX19547" y="connsiteY19547"/>
              </a:cxn>
              <a:cxn ang="0">
                <a:pos x="connsiteX19548" y="connsiteY19548"/>
              </a:cxn>
              <a:cxn ang="0">
                <a:pos x="connsiteX19549" y="connsiteY19549"/>
              </a:cxn>
              <a:cxn ang="0">
                <a:pos x="connsiteX19550" y="connsiteY19550"/>
              </a:cxn>
              <a:cxn ang="0">
                <a:pos x="connsiteX19551" y="connsiteY19551"/>
              </a:cxn>
              <a:cxn ang="0">
                <a:pos x="connsiteX19552" y="connsiteY19552"/>
              </a:cxn>
              <a:cxn ang="0">
                <a:pos x="connsiteX19553" y="connsiteY19553"/>
              </a:cxn>
              <a:cxn ang="0">
                <a:pos x="connsiteX19554" y="connsiteY19554"/>
              </a:cxn>
              <a:cxn ang="0">
                <a:pos x="connsiteX19555" y="connsiteY19555"/>
              </a:cxn>
              <a:cxn ang="0">
                <a:pos x="connsiteX19556" y="connsiteY19556"/>
              </a:cxn>
              <a:cxn ang="0">
                <a:pos x="connsiteX19557" y="connsiteY19557"/>
              </a:cxn>
              <a:cxn ang="0">
                <a:pos x="connsiteX19558" y="connsiteY19558"/>
              </a:cxn>
              <a:cxn ang="0">
                <a:pos x="connsiteX19559" y="connsiteY19559"/>
              </a:cxn>
              <a:cxn ang="0">
                <a:pos x="connsiteX19560" y="connsiteY19560"/>
              </a:cxn>
              <a:cxn ang="0">
                <a:pos x="connsiteX19561" y="connsiteY19561"/>
              </a:cxn>
              <a:cxn ang="0">
                <a:pos x="connsiteX19562" y="connsiteY19562"/>
              </a:cxn>
              <a:cxn ang="0">
                <a:pos x="connsiteX19563" y="connsiteY19563"/>
              </a:cxn>
              <a:cxn ang="0">
                <a:pos x="connsiteX19564" y="connsiteY19564"/>
              </a:cxn>
              <a:cxn ang="0">
                <a:pos x="connsiteX19565" y="connsiteY19565"/>
              </a:cxn>
              <a:cxn ang="0">
                <a:pos x="connsiteX19566" y="connsiteY19566"/>
              </a:cxn>
              <a:cxn ang="0">
                <a:pos x="connsiteX19567" y="connsiteY19567"/>
              </a:cxn>
              <a:cxn ang="0">
                <a:pos x="connsiteX19568" y="connsiteY19568"/>
              </a:cxn>
              <a:cxn ang="0">
                <a:pos x="connsiteX19569" y="connsiteY19569"/>
              </a:cxn>
              <a:cxn ang="0">
                <a:pos x="connsiteX19570" y="connsiteY19570"/>
              </a:cxn>
              <a:cxn ang="0">
                <a:pos x="connsiteX19571" y="connsiteY19571"/>
              </a:cxn>
              <a:cxn ang="0">
                <a:pos x="connsiteX19572" y="connsiteY19572"/>
              </a:cxn>
              <a:cxn ang="0">
                <a:pos x="connsiteX19573" y="connsiteY19573"/>
              </a:cxn>
              <a:cxn ang="0">
                <a:pos x="connsiteX19574" y="connsiteY19574"/>
              </a:cxn>
              <a:cxn ang="0">
                <a:pos x="connsiteX19575" y="connsiteY19575"/>
              </a:cxn>
              <a:cxn ang="0">
                <a:pos x="connsiteX19576" y="connsiteY19576"/>
              </a:cxn>
              <a:cxn ang="0">
                <a:pos x="connsiteX19577" y="connsiteY19577"/>
              </a:cxn>
              <a:cxn ang="0">
                <a:pos x="connsiteX19578" y="connsiteY19578"/>
              </a:cxn>
              <a:cxn ang="0">
                <a:pos x="connsiteX19579" y="connsiteY19579"/>
              </a:cxn>
              <a:cxn ang="0">
                <a:pos x="connsiteX19580" y="connsiteY19580"/>
              </a:cxn>
              <a:cxn ang="0">
                <a:pos x="connsiteX19581" y="connsiteY19581"/>
              </a:cxn>
              <a:cxn ang="0">
                <a:pos x="connsiteX19582" y="connsiteY19582"/>
              </a:cxn>
              <a:cxn ang="0">
                <a:pos x="connsiteX19583" y="connsiteY19583"/>
              </a:cxn>
              <a:cxn ang="0">
                <a:pos x="connsiteX19584" y="connsiteY19584"/>
              </a:cxn>
              <a:cxn ang="0">
                <a:pos x="connsiteX19585" y="connsiteY19585"/>
              </a:cxn>
              <a:cxn ang="0">
                <a:pos x="connsiteX19586" y="connsiteY19586"/>
              </a:cxn>
              <a:cxn ang="0">
                <a:pos x="connsiteX19587" y="connsiteY19587"/>
              </a:cxn>
              <a:cxn ang="0">
                <a:pos x="connsiteX19588" y="connsiteY19588"/>
              </a:cxn>
              <a:cxn ang="0">
                <a:pos x="connsiteX19589" y="connsiteY19589"/>
              </a:cxn>
              <a:cxn ang="0">
                <a:pos x="connsiteX19590" y="connsiteY19590"/>
              </a:cxn>
              <a:cxn ang="0">
                <a:pos x="connsiteX19591" y="connsiteY19591"/>
              </a:cxn>
              <a:cxn ang="0">
                <a:pos x="connsiteX19592" y="connsiteY19592"/>
              </a:cxn>
              <a:cxn ang="0">
                <a:pos x="connsiteX19593" y="connsiteY19593"/>
              </a:cxn>
              <a:cxn ang="0">
                <a:pos x="connsiteX19594" y="connsiteY19594"/>
              </a:cxn>
              <a:cxn ang="0">
                <a:pos x="connsiteX19595" y="connsiteY19595"/>
              </a:cxn>
              <a:cxn ang="0">
                <a:pos x="connsiteX19596" y="connsiteY19596"/>
              </a:cxn>
              <a:cxn ang="0">
                <a:pos x="connsiteX19597" y="connsiteY19597"/>
              </a:cxn>
              <a:cxn ang="0">
                <a:pos x="connsiteX19598" y="connsiteY19598"/>
              </a:cxn>
              <a:cxn ang="0">
                <a:pos x="connsiteX19599" y="connsiteY19599"/>
              </a:cxn>
              <a:cxn ang="0">
                <a:pos x="connsiteX19600" y="connsiteY19600"/>
              </a:cxn>
              <a:cxn ang="0">
                <a:pos x="connsiteX19601" y="connsiteY19601"/>
              </a:cxn>
              <a:cxn ang="0">
                <a:pos x="connsiteX19602" y="connsiteY19602"/>
              </a:cxn>
              <a:cxn ang="0">
                <a:pos x="connsiteX19603" y="connsiteY19603"/>
              </a:cxn>
              <a:cxn ang="0">
                <a:pos x="connsiteX19604" y="connsiteY19604"/>
              </a:cxn>
              <a:cxn ang="0">
                <a:pos x="connsiteX19605" y="connsiteY19605"/>
              </a:cxn>
              <a:cxn ang="0">
                <a:pos x="connsiteX19606" y="connsiteY19606"/>
              </a:cxn>
              <a:cxn ang="0">
                <a:pos x="connsiteX19607" y="connsiteY19607"/>
              </a:cxn>
              <a:cxn ang="0">
                <a:pos x="connsiteX19608" y="connsiteY19608"/>
              </a:cxn>
              <a:cxn ang="0">
                <a:pos x="connsiteX19609" y="connsiteY19609"/>
              </a:cxn>
              <a:cxn ang="0">
                <a:pos x="connsiteX19610" y="connsiteY19610"/>
              </a:cxn>
              <a:cxn ang="0">
                <a:pos x="connsiteX19611" y="connsiteY19611"/>
              </a:cxn>
              <a:cxn ang="0">
                <a:pos x="connsiteX19612" y="connsiteY19612"/>
              </a:cxn>
              <a:cxn ang="0">
                <a:pos x="connsiteX19613" y="connsiteY19613"/>
              </a:cxn>
              <a:cxn ang="0">
                <a:pos x="connsiteX19614" y="connsiteY19614"/>
              </a:cxn>
              <a:cxn ang="0">
                <a:pos x="connsiteX19615" y="connsiteY19615"/>
              </a:cxn>
              <a:cxn ang="0">
                <a:pos x="connsiteX19616" y="connsiteY19616"/>
              </a:cxn>
              <a:cxn ang="0">
                <a:pos x="connsiteX19617" y="connsiteY19617"/>
              </a:cxn>
              <a:cxn ang="0">
                <a:pos x="connsiteX19618" y="connsiteY19618"/>
              </a:cxn>
              <a:cxn ang="0">
                <a:pos x="connsiteX19619" y="connsiteY19619"/>
              </a:cxn>
              <a:cxn ang="0">
                <a:pos x="connsiteX19620" y="connsiteY19620"/>
              </a:cxn>
              <a:cxn ang="0">
                <a:pos x="connsiteX19621" y="connsiteY19621"/>
              </a:cxn>
              <a:cxn ang="0">
                <a:pos x="connsiteX19622" y="connsiteY19622"/>
              </a:cxn>
              <a:cxn ang="0">
                <a:pos x="connsiteX19623" y="connsiteY19623"/>
              </a:cxn>
              <a:cxn ang="0">
                <a:pos x="connsiteX19624" y="connsiteY19624"/>
              </a:cxn>
              <a:cxn ang="0">
                <a:pos x="connsiteX19625" y="connsiteY19625"/>
              </a:cxn>
              <a:cxn ang="0">
                <a:pos x="connsiteX19626" y="connsiteY19626"/>
              </a:cxn>
              <a:cxn ang="0">
                <a:pos x="connsiteX19627" y="connsiteY19627"/>
              </a:cxn>
              <a:cxn ang="0">
                <a:pos x="connsiteX19628" y="connsiteY19628"/>
              </a:cxn>
              <a:cxn ang="0">
                <a:pos x="connsiteX19629" y="connsiteY19629"/>
              </a:cxn>
              <a:cxn ang="0">
                <a:pos x="connsiteX19630" y="connsiteY19630"/>
              </a:cxn>
              <a:cxn ang="0">
                <a:pos x="connsiteX19631" y="connsiteY19631"/>
              </a:cxn>
              <a:cxn ang="0">
                <a:pos x="connsiteX19632" y="connsiteY19632"/>
              </a:cxn>
              <a:cxn ang="0">
                <a:pos x="connsiteX19633" y="connsiteY19633"/>
              </a:cxn>
              <a:cxn ang="0">
                <a:pos x="connsiteX19634" y="connsiteY19634"/>
              </a:cxn>
              <a:cxn ang="0">
                <a:pos x="connsiteX19635" y="connsiteY19635"/>
              </a:cxn>
              <a:cxn ang="0">
                <a:pos x="connsiteX19636" y="connsiteY19636"/>
              </a:cxn>
              <a:cxn ang="0">
                <a:pos x="connsiteX19637" y="connsiteY19637"/>
              </a:cxn>
              <a:cxn ang="0">
                <a:pos x="connsiteX19638" y="connsiteY19638"/>
              </a:cxn>
              <a:cxn ang="0">
                <a:pos x="connsiteX19639" y="connsiteY19639"/>
              </a:cxn>
              <a:cxn ang="0">
                <a:pos x="connsiteX19640" y="connsiteY19640"/>
              </a:cxn>
              <a:cxn ang="0">
                <a:pos x="connsiteX19641" y="connsiteY19641"/>
              </a:cxn>
              <a:cxn ang="0">
                <a:pos x="connsiteX19642" y="connsiteY19642"/>
              </a:cxn>
              <a:cxn ang="0">
                <a:pos x="connsiteX19643" y="connsiteY19643"/>
              </a:cxn>
              <a:cxn ang="0">
                <a:pos x="connsiteX19644" y="connsiteY19644"/>
              </a:cxn>
              <a:cxn ang="0">
                <a:pos x="connsiteX19645" y="connsiteY19645"/>
              </a:cxn>
              <a:cxn ang="0">
                <a:pos x="connsiteX19646" y="connsiteY19646"/>
              </a:cxn>
              <a:cxn ang="0">
                <a:pos x="connsiteX19647" y="connsiteY19647"/>
              </a:cxn>
              <a:cxn ang="0">
                <a:pos x="connsiteX19648" y="connsiteY19648"/>
              </a:cxn>
              <a:cxn ang="0">
                <a:pos x="connsiteX19649" y="connsiteY19649"/>
              </a:cxn>
              <a:cxn ang="0">
                <a:pos x="connsiteX19650" y="connsiteY19650"/>
              </a:cxn>
              <a:cxn ang="0">
                <a:pos x="connsiteX19651" y="connsiteY19651"/>
              </a:cxn>
              <a:cxn ang="0">
                <a:pos x="connsiteX19652" y="connsiteY19652"/>
              </a:cxn>
              <a:cxn ang="0">
                <a:pos x="connsiteX19653" y="connsiteY19653"/>
              </a:cxn>
              <a:cxn ang="0">
                <a:pos x="connsiteX19654" y="connsiteY19654"/>
              </a:cxn>
              <a:cxn ang="0">
                <a:pos x="connsiteX19655" y="connsiteY19655"/>
              </a:cxn>
              <a:cxn ang="0">
                <a:pos x="connsiteX19656" y="connsiteY19656"/>
              </a:cxn>
              <a:cxn ang="0">
                <a:pos x="connsiteX19657" y="connsiteY19657"/>
              </a:cxn>
              <a:cxn ang="0">
                <a:pos x="connsiteX19658" y="connsiteY19658"/>
              </a:cxn>
              <a:cxn ang="0">
                <a:pos x="connsiteX19659" y="connsiteY19659"/>
              </a:cxn>
              <a:cxn ang="0">
                <a:pos x="connsiteX19660" y="connsiteY19660"/>
              </a:cxn>
              <a:cxn ang="0">
                <a:pos x="connsiteX19661" y="connsiteY19661"/>
              </a:cxn>
              <a:cxn ang="0">
                <a:pos x="connsiteX19662" y="connsiteY19662"/>
              </a:cxn>
              <a:cxn ang="0">
                <a:pos x="connsiteX19663" y="connsiteY19663"/>
              </a:cxn>
              <a:cxn ang="0">
                <a:pos x="connsiteX19664" y="connsiteY19664"/>
              </a:cxn>
              <a:cxn ang="0">
                <a:pos x="connsiteX19665" y="connsiteY19665"/>
              </a:cxn>
              <a:cxn ang="0">
                <a:pos x="connsiteX19666" y="connsiteY19666"/>
              </a:cxn>
              <a:cxn ang="0">
                <a:pos x="connsiteX19667" y="connsiteY19667"/>
              </a:cxn>
              <a:cxn ang="0">
                <a:pos x="connsiteX19668" y="connsiteY19668"/>
              </a:cxn>
              <a:cxn ang="0">
                <a:pos x="connsiteX19669" y="connsiteY19669"/>
              </a:cxn>
              <a:cxn ang="0">
                <a:pos x="connsiteX19670" y="connsiteY19670"/>
              </a:cxn>
              <a:cxn ang="0">
                <a:pos x="connsiteX19671" y="connsiteY19671"/>
              </a:cxn>
              <a:cxn ang="0">
                <a:pos x="connsiteX19672" y="connsiteY19672"/>
              </a:cxn>
              <a:cxn ang="0">
                <a:pos x="connsiteX19673" y="connsiteY19673"/>
              </a:cxn>
              <a:cxn ang="0">
                <a:pos x="connsiteX19674" y="connsiteY19674"/>
              </a:cxn>
              <a:cxn ang="0">
                <a:pos x="connsiteX19675" y="connsiteY19675"/>
              </a:cxn>
              <a:cxn ang="0">
                <a:pos x="connsiteX19676" y="connsiteY19676"/>
              </a:cxn>
              <a:cxn ang="0">
                <a:pos x="connsiteX19677" y="connsiteY19677"/>
              </a:cxn>
              <a:cxn ang="0">
                <a:pos x="connsiteX19678" y="connsiteY19678"/>
              </a:cxn>
              <a:cxn ang="0">
                <a:pos x="connsiteX19679" y="connsiteY19679"/>
              </a:cxn>
              <a:cxn ang="0">
                <a:pos x="connsiteX19680" y="connsiteY19680"/>
              </a:cxn>
              <a:cxn ang="0">
                <a:pos x="connsiteX19681" y="connsiteY19681"/>
              </a:cxn>
              <a:cxn ang="0">
                <a:pos x="connsiteX19682" y="connsiteY19682"/>
              </a:cxn>
              <a:cxn ang="0">
                <a:pos x="connsiteX19683" y="connsiteY19683"/>
              </a:cxn>
              <a:cxn ang="0">
                <a:pos x="connsiteX19684" y="connsiteY19684"/>
              </a:cxn>
              <a:cxn ang="0">
                <a:pos x="connsiteX19685" y="connsiteY19685"/>
              </a:cxn>
              <a:cxn ang="0">
                <a:pos x="connsiteX19686" y="connsiteY19686"/>
              </a:cxn>
              <a:cxn ang="0">
                <a:pos x="connsiteX19687" y="connsiteY19687"/>
              </a:cxn>
              <a:cxn ang="0">
                <a:pos x="connsiteX19688" y="connsiteY19688"/>
              </a:cxn>
              <a:cxn ang="0">
                <a:pos x="connsiteX19689" y="connsiteY19689"/>
              </a:cxn>
              <a:cxn ang="0">
                <a:pos x="connsiteX19690" y="connsiteY19690"/>
              </a:cxn>
              <a:cxn ang="0">
                <a:pos x="connsiteX19691" y="connsiteY19691"/>
              </a:cxn>
              <a:cxn ang="0">
                <a:pos x="connsiteX19692" y="connsiteY19692"/>
              </a:cxn>
              <a:cxn ang="0">
                <a:pos x="connsiteX19693" y="connsiteY19693"/>
              </a:cxn>
              <a:cxn ang="0">
                <a:pos x="connsiteX19694" y="connsiteY19694"/>
              </a:cxn>
              <a:cxn ang="0">
                <a:pos x="connsiteX19695" y="connsiteY19695"/>
              </a:cxn>
              <a:cxn ang="0">
                <a:pos x="connsiteX19696" y="connsiteY19696"/>
              </a:cxn>
              <a:cxn ang="0">
                <a:pos x="connsiteX19697" y="connsiteY19697"/>
              </a:cxn>
              <a:cxn ang="0">
                <a:pos x="connsiteX19698" y="connsiteY19698"/>
              </a:cxn>
              <a:cxn ang="0">
                <a:pos x="connsiteX19699" y="connsiteY19699"/>
              </a:cxn>
              <a:cxn ang="0">
                <a:pos x="connsiteX19700" y="connsiteY19700"/>
              </a:cxn>
              <a:cxn ang="0">
                <a:pos x="connsiteX19701" y="connsiteY19701"/>
              </a:cxn>
              <a:cxn ang="0">
                <a:pos x="connsiteX19702" y="connsiteY19702"/>
              </a:cxn>
              <a:cxn ang="0">
                <a:pos x="connsiteX19703" y="connsiteY19703"/>
              </a:cxn>
              <a:cxn ang="0">
                <a:pos x="connsiteX19704" y="connsiteY19704"/>
              </a:cxn>
              <a:cxn ang="0">
                <a:pos x="connsiteX19705" y="connsiteY19705"/>
              </a:cxn>
              <a:cxn ang="0">
                <a:pos x="connsiteX19706" y="connsiteY19706"/>
              </a:cxn>
              <a:cxn ang="0">
                <a:pos x="connsiteX19707" y="connsiteY19707"/>
              </a:cxn>
              <a:cxn ang="0">
                <a:pos x="connsiteX19708" y="connsiteY19708"/>
              </a:cxn>
              <a:cxn ang="0">
                <a:pos x="connsiteX19709" y="connsiteY19709"/>
              </a:cxn>
              <a:cxn ang="0">
                <a:pos x="connsiteX19710" y="connsiteY19710"/>
              </a:cxn>
              <a:cxn ang="0">
                <a:pos x="connsiteX19711" y="connsiteY19711"/>
              </a:cxn>
              <a:cxn ang="0">
                <a:pos x="connsiteX19712" y="connsiteY19712"/>
              </a:cxn>
              <a:cxn ang="0">
                <a:pos x="connsiteX19713" y="connsiteY19713"/>
              </a:cxn>
              <a:cxn ang="0">
                <a:pos x="connsiteX19714" y="connsiteY19714"/>
              </a:cxn>
              <a:cxn ang="0">
                <a:pos x="connsiteX19715" y="connsiteY19715"/>
              </a:cxn>
              <a:cxn ang="0">
                <a:pos x="connsiteX19716" y="connsiteY19716"/>
              </a:cxn>
              <a:cxn ang="0">
                <a:pos x="connsiteX19717" y="connsiteY19717"/>
              </a:cxn>
              <a:cxn ang="0">
                <a:pos x="connsiteX19718" y="connsiteY19718"/>
              </a:cxn>
              <a:cxn ang="0">
                <a:pos x="connsiteX19719" y="connsiteY19719"/>
              </a:cxn>
              <a:cxn ang="0">
                <a:pos x="connsiteX19720" y="connsiteY19720"/>
              </a:cxn>
              <a:cxn ang="0">
                <a:pos x="connsiteX19721" y="connsiteY19721"/>
              </a:cxn>
              <a:cxn ang="0">
                <a:pos x="connsiteX19722" y="connsiteY19722"/>
              </a:cxn>
              <a:cxn ang="0">
                <a:pos x="connsiteX19723" y="connsiteY19723"/>
              </a:cxn>
              <a:cxn ang="0">
                <a:pos x="connsiteX19724" y="connsiteY19724"/>
              </a:cxn>
              <a:cxn ang="0">
                <a:pos x="connsiteX19725" y="connsiteY19725"/>
              </a:cxn>
              <a:cxn ang="0">
                <a:pos x="connsiteX19726" y="connsiteY19726"/>
              </a:cxn>
              <a:cxn ang="0">
                <a:pos x="connsiteX19727" y="connsiteY19727"/>
              </a:cxn>
              <a:cxn ang="0">
                <a:pos x="connsiteX19728" y="connsiteY19728"/>
              </a:cxn>
              <a:cxn ang="0">
                <a:pos x="connsiteX19729" y="connsiteY19729"/>
              </a:cxn>
              <a:cxn ang="0">
                <a:pos x="connsiteX19730" y="connsiteY19730"/>
              </a:cxn>
              <a:cxn ang="0">
                <a:pos x="connsiteX19731" y="connsiteY19731"/>
              </a:cxn>
              <a:cxn ang="0">
                <a:pos x="connsiteX19732" y="connsiteY19732"/>
              </a:cxn>
              <a:cxn ang="0">
                <a:pos x="connsiteX19733" y="connsiteY19733"/>
              </a:cxn>
              <a:cxn ang="0">
                <a:pos x="connsiteX19734" y="connsiteY19734"/>
              </a:cxn>
              <a:cxn ang="0">
                <a:pos x="connsiteX19735" y="connsiteY19735"/>
              </a:cxn>
              <a:cxn ang="0">
                <a:pos x="connsiteX19736" y="connsiteY19736"/>
              </a:cxn>
              <a:cxn ang="0">
                <a:pos x="connsiteX19737" y="connsiteY19737"/>
              </a:cxn>
              <a:cxn ang="0">
                <a:pos x="connsiteX19738" y="connsiteY19738"/>
              </a:cxn>
              <a:cxn ang="0">
                <a:pos x="connsiteX19739" y="connsiteY19739"/>
              </a:cxn>
              <a:cxn ang="0">
                <a:pos x="connsiteX19740" y="connsiteY19740"/>
              </a:cxn>
              <a:cxn ang="0">
                <a:pos x="connsiteX19741" y="connsiteY19741"/>
              </a:cxn>
              <a:cxn ang="0">
                <a:pos x="connsiteX19742" y="connsiteY19742"/>
              </a:cxn>
              <a:cxn ang="0">
                <a:pos x="connsiteX19743" y="connsiteY19743"/>
              </a:cxn>
              <a:cxn ang="0">
                <a:pos x="connsiteX19744" y="connsiteY19744"/>
              </a:cxn>
              <a:cxn ang="0">
                <a:pos x="connsiteX19745" y="connsiteY19745"/>
              </a:cxn>
              <a:cxn ang="0">
                <a:pos x="connsiteX19746" y="connsiteY19746"/>
              </a:cxn>
              <a:cxn ang="0">
                <a:pos x="connsiteX19747" y="connsiteY19747"/>
              </a:cxn>
              <a:cxn ang="0">
                <a:pos x="connsiteX19748" y="connsiteY19748"/>
              </a:cxn>
              <a:cxn ang="0">
                <a:pos x="connsiteX19749" y="connsiteY19749"/>
              </a:cxn>
              <a:cxn ang="0">
                <a:pos x="connsiteX19750" y="connsiteY19750"/>
              </a:cxn>
              <a:cxn ang="0">
                <a:pos x="connsiteX19751" y="connsiteY19751"/>
              </a:cxn>
              <a:cxn ang="0">
                <a:pos x="connsiteX19752" y="connsiteY19752"/>
              </a:cxn>
              <a:cxn ang="0">
                <a:pos x="connsiteX19753" y="connsiteY19753"/>
              </a:cxn>
              <a:cxn ang="0">
                <a:pos x="connsiteX19754" y="connsiteY19754"/>
              </a:cxn>
              <a:cxn ang="0">
                <a:pos x="connsiteX19755" y="connsiteY19755"/>
              </a:cxn>
              <a:cxn ang="0">
                <a:pos x="connsiteX19756" y="connsiteY19756"/>
              </a:cxn>
              <a:cxn ang="0">
                <a:pos x="connsiteX19757" y="connsiteY19757"/>
              </a:cxn>
              <a:cxn ang="0">
                <a:pos x="connsiteX19758" y="connsiteY19758"/>
              </a:cxn>
              <a:cxn ang="0">
                <a:pos x="connsiteX19759" y="connsiteY19759"/>
              </a:cxn>
              <a:cxn ang="0">
                <a:pos x="connsiteX19760" y="connsiteY19760"/>
              </a:cxn>
              <a:cxn ang="0">
                <a:pos x="connsiteX19761" y="connsiteY19761"/>
              </a:cxn>
              <a:cxn ang="0">
                <a:pos x="connsiteX19762" y="connsiteY19762"/>
              </a:cxn>
              <a:cxn ang="0">
                <a:pos x="connsiteX19763" y="connsiteY19763"/>
              </a:cxn>
              <a:cxn ang="0">
                <a:pos x="connsiteX19764" y="connsiteY19764"/>
              </a:cxn>
              <a:cxn ang="0">
                <a:pos x="connsiteX19765" y="connsiteY19765"/>
              </a:cxn>
              <a:cxn ang="0">
                <a:pos x="connsiteX19766" y="connsiteY19766"/>
              </a:cxn>
              <a:cxn ang="0">
                <a:pos x="connsiteX19767" y="connsiteY19767"/>
              </a:cxn>
              <a:cxn ang="0">
                <a:pos x="connsiteX19768" y="connsiteY19768"/>
              </a:cxn>
              <a:cxn ang="0">
                <a:pos x="connsiteX19769" y="connsiteY19769"/>
              </a:cxn>
              <a:cxn ang="0">
                <a:pos x="connsiteX19770" y="connsiteY19770"/>
              </a:cxn>
              <a:cxn ang="0">
                <a:pos x="connsiteX19771" y="connsiteY19771"/>
              </a:cxn>
              <a:cxn ang="0">
                <a:pos x="connsiteX19772" y="connsiteY19772"/>
              </a:cxn>
              <a:cxn ang="0">
                <a:pos x="connsiteX19773" y="connsiteY19773"/>
              </a:cxn>
              <a:cxn ang="0">
                <a:pos x="connsiteX19774" y="connsiteY19774"/>
              </a:cxn>
              <a:cxn ang="0">
                <a:pos x="connsiteX19775" y="connsiteY19775"/>
              </a:cxn>
              <a:cxn ang="0">
                <a:pos x="connsiteX19776" y="connsiteY19776"/>
              </a:cxn>
              <a:cxn ang="0">
                <a:pos x="connsiteX19777" y="connsiteY19777"/>
              </a:cxn>
              <a:cxn ang="0">
                <a:pos x="connsiteX19778" y="connsiteY19778"/>
              </a:cxn>
              <a:cxn ang="0">
                <a:pos x="connsiteX19779" y="connsiteY19779"/>
              </a:cxn>
              <a:cxn ang="0">
                <a:pos x="connsiteX19780" y="connsiteY19780"/>
              </a:cxn>
              <a:cxn ang="0">
                <a:pos x="connsiteX19781" y="connsiteY19781"/>
              </a:cxn>
              <a:cxn ang="0">
                <a:pos x="connsiteX19782" y="connsiteY19782"/>
              </a:cxn>
              <a:cxn ang="0">
                <a:pos x="connsiteX19783" y="connsiteY19783"/>
              </a:cxn>
              <a:cxn ang="0">
                <a:pos x="connsiteX19784" y="connsiteY19784"/>
              </a:cxn>
              <a:cxn ang="0">
                <a:pos x="connsiteX19785" y="connsiteY19785"/>
              </a:cxn>
              <a:cxn ang="0">
                <a:pos x="connsiteX19786" y="connsiteY19786"/>
              </a:cxn>
              <a:cxn ang="0">
                <a:pos x="connsiteX19787" y="connsiteY19787"/>
              </a:cxn>
              <a:cxn ang="0">
                <a:pos x="connsiteX19788" y="connsiteY19788"/>
              </a:cxn>
              <a:cxn ang="0">
                <a:pos x="connsiteX19789" y="connsiteY19789"/>
              </a:cxn>
              <a:cxn ang="0">
                <a:pos x="connsiteX19790" y="connsiteY19790"/>
              </a:cxn>
              <a:cxn ang="0">
                <a:pos x="connsiteX19791" y="connsiteY19791"/>
              </a:cxn>
              <a:cxn ang="0">
                <a:pos x="connsiteX19792" y="connsiteY19792"/>
              </a:cxn>
              <a:cxn ang="0">
                <a:pos x="connsiteX19793" y="connsiteY19793"/>
              </a:cxn>
              <a:cxn ang="0">
                <a:pos x="connsiteX19794" y="connsiteY19794"/>
              </a:cxn>
              <a:cxn ang="0">
                <a:pos x="connsiteX19795" y="connsiteY19795"/>
              </a:cxn>
              <a:cxn ang="0">
                <a:pos x="connsiteX19796" y="connsiteY19796"/>
              </a:cxn>
              <a:cxn ang="0">
                <a:pos x="connsiteX19797" y="connsiteY19797"/>
              </a:cxn>
              <a:cxn ang="0">
                <a:pos x="connsiteX19798" y="connsiteY19798"/>
              </a:cxn>
              <a:cxn ang="0">
                <a:pos x="connsiteX19799" y="connsiteY19799"/>
              </a:cxn>
              <a:cxn ang="0">
                <a:pos x="connsiteX19800" y="connsiteY19800"/>
              </a:cxn>
              <a:cxn ang="0">
                <a:pos x="connsiteX19801" y="connsiteY19801"/>
              </a:cxn>
              <a:cxn ang="0">
                <a:pos x="connsiteX19802" y="connsiteY19802"/>
              </a:cxn>
              <a:cxn ang="0">
                <a:pos x="connsiteX19803" y="connsiteY19803"/>
              </a:cxn>
              <a:cxn ang="0">
                <a:pos x="connsiteX19804" y="connsiteY19804"/>
              </a:cxn>
              <a:cxn ang="0">
                <a:pos x="connsiteX19805" y="connsiteY19805"/>
              </a:cxn>
              <a:cxn ang="0">
                <a:pos x="connsiteX19806" y="connsiteY19806"/>
              </a:cxn>
              <a:cxn ang="0">
                <a:pos x="connsiteX19807" y="connsiteY19807"/>
              </a:cxn>
              <a:cxn ang="0">
                <a:pos x="connsiteX19808" y="connsiteY19808"/>
              </a:cxn>
              <a:cxn ang="0">
                <a:pos x="connsiteX19809" y="connsiteY19809"/>
              </a:cxn>
              <a:cxn ang="0">
                <a:pos x="connsiteX19810" y="connsiteY19810"/>
              </a:cxn>
              <a:cxn ang="0">
                <a:pos x="connsiteX19811" y="connsiteY19811"/>
              </a:cxn>
              <a:cxn ang="0">
                <a:pos x="connsiteX19812" y="connsiteY19812"/>
              </a:cxn>
              <a:cxn ang="0">
                <a:pos x="connsiteX19813" y="connsiteY19813"/>
              </a:cxn>
              <a:cxn ang="0">
                <a:pos x="connsiteX19814" y="connsiteY19814"/>
              </a:cxn>
              <a:cxn ang="0">
                <a:pos x="connsiteX19815" y="connsiteY19815"/>
              </a:cxn>
              <a:cxn ang="0">
                <a:pos x="connsiteX19816" y="connsiteY19816"/>
              </a:cxn>
              <a:cxn ang="0">
                <a:pos x="connsiteX19817" y="connsiteY19817"/>
              </a:cxn>
              <a:cxn ang="0">
                <a:pos x="connsiteX19818" y="connsiteY19818"/>
              </a:cxn>
              <a:cxn ang="0">
                <a:pos x="connsiteX19819" y="connsiteY19819"/>
              </a:cxn>
              <a:cxn ang="0">
                <a:pos x="connsiteX19820" y="connsiteY19820"/>
              </a:cxn>
              <a:cxn ang="0">
                <a:pos x="connsiteX19821" y="connsiteY19821"/>
              </a:cxn>
              <a:cxn ang="0">
                <a:pos x="connsiteX19822" y="connsiteY19822"/>
              </a:cxn>
              <a:cxn ang="0">
                <a:pos x="connsiteX19823" y="connsiteY19823"/>
              </a:cxn>
              <a:cxn ang="0">
                <a:pos x="connsiteX19824" y="connsiteY19824"/>
              </a:cxn>
              <a:cxn ang="0">
                <a:pos x="connsiteX19825" y="connsiteY19825"/>
              </a:cxn>
              <a:cxn ang="0">
                <a:pos x="connsiteX19826" y="connsiteY19826"/>
              </a:cxn>
              <a:cxn ang="0">
                <a:pos x="connsiteX19827" y="connsiteY19827"/>
              </a:cxn>
              <a:cxn ang="0">
                <a:pos x="connsiteX19828" y="connsiteY19828"/>
              </a:cxn>
              <a:cxn ang="0">
                <a:pos x="connsiteX19829" y="connsiteY19829"/>
              </a:cxn>
              <a:cxn ang="0">
                <a:pos x="connsiteX19830" y="connsiteY19830"/>
              </a:cxn>
              <a:cxn ang="0">
                <a:pos x="connsiteX19831" y="connsiteY19831"/>
              </a:cxn>
              <a:cxn ang="0">
                <a:pos x="connsiteX19832" y="connsiteY19832"/>
              </a:cxn>
              <a:cxn ang="0">
                <a:pos x="connsiteX19833" y="connsiteY19833"/>
              </a:cxn>
              <a:cxn ang="0">
                <a:pos x="connsiteX19834" y="connsiteY19834"/>
              </a:cxn>
              <a:cxn ang="0">
                <a:pos x="connsiteX19835" y="connsiteY19835"/>
              </a:cxn>
              <a:cxn ang="0">
                <a:pos x="connsiteX19836" y="connsiteY19836"/>
              </a:cxn>
              <a:cxn ang="0">
                <a:pos x="connsiteX19837" y="connsiteY19837"/>
              </a:cxn>
              <a:cxn ang="0">
                <a:pos x="connsiteX19838" y="connsiteY19838"/>
              </a:cxn>
              <a:cxn ang="0">
                <a:pos x="connsiteX19839" y="connsiteY19839"/>
              </a:cxn>
              <a:cxn ang="0">
                <a:pos x="connsiteX19840" y="connsiteY19840"/>
              </a:cxn>
              <a:cxn ang="0">
                <a:pos x="connsiteX19841" y="connsiteY19841"/>
              </a:cxn>
              <a:cxn ang="0">
                <a:pos x="connsiteX19842" y="connsiteY19842"/>
              </a:cxn>
              <a:cxn ang="0">
                <a:pos x="connsiteX19843" y="connsiteY19843"/>
              </a:cxn>
              <a:cxn ang="0">
                <a:pos x="connsiteX19844" y="connsiteY19844"/>
              </a:cxn>
              <a:cxn ang="0">
                <a:pos x="connsiteX19845" y="connsiteY19845"/>
              </a:cxn>
              <a:cxn ang="0">
                <a:pos x="connsiteX19846" y="connsiteY19846"/>
              </a:cxn>
              <a:cxn ang="0">
                <a:pos x="connsiteX19847" y="connsiteY19847"/>
              </a:cxn>
              <a:cxn ang="0">
                <a:pos x="connsiteX19848" y="connsiteY19848"/>
              </a:cxn>
              <a:cxn ang="0">
                <a:pos x="connsiteX19849" y="connsiteY19849"/>
              </a:cxn>
              <a:cxn ang="0">
                <a:pos x="connsiteX19850" y="connsiteY19850"/>
              </a:cxn>
              <a:cxn ang="0">
                <a:pos x="connsiteX19851" y="connsiteY19851"/>
              </a:cxn>
              <a:cxn ang="0">
                <a:pos x="connsiteX19852" y="connsiteY19852"/>
              </a:cxn>
              <a:cxn ang="0">
                <a:pos x="connsiteX19853" y="connsiteY19853"/>
              </a:cxn>
              <a:cxn ang="0">
                <a:pos x="connsiteX19854" y="connsiteY19854"/>
              </a:cxn>
              <a:cxn ang="0">
                <a:pos x="connsiteX19855" y="connsiteY19855"/>
              </a:cxn>
              <a:cxn ang="0">
                <a:pos x="connsiteX19856" y="connsiteY19856"/>
              </a:cxn>
              <a:cxn ang="0">
                <a:pos x="connsiteX19857" y="connsiteY19857"/>
              </a:cxn>
              <a:cxn ang="0">
                <a:pos x="connsiteX19858" y="connsiteY19858"/>
              </a:cxn>
              <a:cxn ang="0">
                <a:pos x="connsiteX19859" y="connsiteY19859"/>
              </a:cxn>
              <a:cxn ang="0">
                <a:pos x="connsiteX19860" y="connsiteY19860"/>
              </a:cxn>
              <a:cxn ang="0">
                <a:pos x="connsiteX19861" y="connsiteY19861"/>
              </a:cxn>
              <a:cxn ang="0">
                <a:pos x="connsiteX19862" y="connsiteY19862"/>
              </a:cxn>
              <a:cxn ang="0">
                <a:pos x="connsiteX19863" y="connsiteY19863"/>
              </a:cxn>
              <a:cxn ang="0">
                <a:pos x="connsiteX19864" y="connsiteY19864"/>
              </a:cxn>
              <a:cxn ang="0">
                <a:pos x="connsiteX19865" y="connsiteY19865"/>
              </a:cxn>
              <a:cxn ang="0">
                <a:pos x="connsiteX19866" y="connsiteY19866"/>
              </a:cxn>
              <a:cxn ang="0">
                <a:pos x="connsiteX19867" y="connsiteY19867"/>
              </a:cxn>
              <a:cxn ang="0">
                <a:pos x="connsiteX19868" y="connsiteY19868"/>
              </a:cxn>
              <a:cxn ang="0">
                <a:pos x="connsiteX19869" y="connsiteY19869"/>
              </a:cxn>
              <a:cxn ang="0">
                <a:pos x="connsiteX19870" y="connsiteY19870"/>
              </a:cxn>
              <a:cxn ang="0">
                <a:pos x="connsiteX19871" y="connsiteY19871"/>
              </a:cxn>
              <a:cxn ang="0">
                <a:pos x="connsiteX19872" y="connsiteY19872"/>
              </a:cxn>
              <a:cxn ang="0">
                <a:pos x="connsiteX19873" y="connsiteY19873"/>
              </a:cxn>
              <a:cxn ang="0">
                <a:pos x="connsiteX19874" y="connsiteY19874"/>
              </a:cxn>
              <a:cxn ang="0">
                <a:pos x="connsiteX19875" y="connsiteY19875"/>
              </a:cxn>
              <a:cxn ang="0">
                <a:pos x="connsiteX19876" y="connsiteY19876"/>
              </a:cxn>
              <a:cxn ang="0">
                <a:pos x="connsiteX19877" y="connsiteY19877"/>
              </a:cxn>
              <a:cxn ang="0">
                <a:pos x="connsiteX19878" y="connsiteY19878"/>
              </a:cxn>
              <a:cxn ang="0">
                <a:pos x="connsiteX19879" y="connsiteY19879"/>
              </a:cxn>
              <a:cxn ang="0">
                <a:pos x="connsiteX19880" y="connsiteY19880"/>
              </a:cxn>
              <a:cxn ang="0">
                <a:pos x="connsiteX19881" y="connsiteY19881"/>
              </a:cxn>
              <a:cxn ang="0">
                <a:pos x="connsiteX19882" y="connsiteY19882"/>
              </a:cxn>
              <a:cxn ang="0">
                <a:pos x="connsiteX19883" y="connsiteY19883"/>
              </a:cxn>
              <a:cxn ang="0">
                <a:pos x="connsiteX19884" y="connsiteY19884"/>
              </a:cxn>
              <a:cxn ang="0">
                <a:pos x="connsiteX19885" y="connsiteY19885"/>
              </a:cxn>
              <a:cxn ang="0">
                <a:pos x="connsiteX19886" y="connsiteY19886"/>
              </a:cxn>
              <a:cxn ang="0">
                <a:pos x="connsiteX19887" y="connsiteY19887"/>
              </a:cxn>
              <a:cxn ang="0">
                <a:pos x="connsiteX19888" y="connsiteY19888"/>
              </a:cxn>
              <a:cxn ang="0">
                <a:pos x="connsiteX19889" y="connsiteY19889"/>
              </a:cxn>
              <a:cxn ang="0">
                <a:pos x="connsiteX19890" y="connsiteY19890"/>
              </a:cxn>
              <a:cxn ang="0">
                <a:pos x="connsiteX19891" y="connsiteY19891"/>
              </a:cxn>
              <a:cxn ang="0">
                <a:pos x="connsiteX19892" y="connsiteY19892"/>
              </a:cxn>
              <a:cxn ang="0">
                <a:pos x="connsiteX19893" y="connsiteY19893"/>
              </a:cxn>
              <a:cxn ang="0">
                <a:pos x="connsiteX19894" y="connsiteY19894"/>
              </a:cxn>
              <a:cxn ang="0">
                <a:pos x="connsiteX19895" y="connsiteY19895"/>
              </a:cxn>
              <a:cxn ang="0">
                <a:pos x="connsiteX19896" y="connsiteY19896"/>
              </a:cxn>
              <a:cxn ang="0">
                <a:pos x="connsiteX19897" y="connsiteY19897"/>
              </a:cxn>
              <a:cxn ang="0">
                <a:pos x="connsiteX19898" y="connsiteY19898"/>
              </a:cxn>
              <a:cxn ang="0">
                <a:pos x="connsiteX19899" y="connsiteY19899"/>
              </a:cxn>
              <a:cxn ang="0">
                <a:pos x="connsiteX19900" y="connsiteY19900"/>
              </a:cxn>
              <a:cxn ang="0">
                <a:pos x="connsiteX19901" y="connsiteY19901"/>
              </a:cxn>
              <a:cxn ang="0">
                <a:pos x="connsiteX19902" y="connsiteY19902"/>
              </a:cxn>
              <a:cxn ang="0">
                <a:pos x="connsiteX19903" y="connsiteY19903"/>
              </a:cxn>
              <a:cxn ang="0">
                <a:pos x="connsiteX19904" y="connsiteY19904"/>
              </a:cxn>
              <a:cxn ang="0">
                <a:pos x="connsiteX19905" y="connsiteY19905"/>
              </a:cxn>
              <a:cxn ang="0">
                <a:pos x="connsiteX19906" y="connsiteY19906"/>
              </a:cxn>
              <a:cxn ang="0">
                <a:pos x="connsiteX19907" y="connsiteY19907"/>
              </a:cxn>
              <a:cxn ang="0">
                <a:pos x="connsiteX19908" y="connsiteY19908"/>
              </a:cxn>
              <a:cxn ang="0">
                <a:pos x="connsiteX19909" y="connsiteY19909"/>
              </a:cxn>
              <a:cxn ang="0">
                <a:pos x="connsiteX19910" y="connsiteY19910"/>
              </a:cxn>
              <a:cxn ang="0">
                <a:pos x="connsiteX19911" y="connsiteY19911"/>
              </a:cxn>
              <a:cxn ang="0">
                <a:pos x="connsiteX19912" y="connsiteY19912"/>
              </a:cxn>
              <a:cxn ang="0">
                <a:pos x="connsiteX19913" y="connsiteY19913"/>
              </a:cxn>
              <a:cxn ang="0">
                <a:pos x="connsiteX19914" y="connsiteY19914"/>
              </a:cxn>
              <a:cxn ang="0">
                <a:pos x="connsiteX19915" y="connsiteY19915"/>
              </a:cxn>
              <a:cxn ang="0">
                <a:pos x="connsiteX19916" y="connsiteY19916"/>
              </a:cxn>
              <a:cxn ang="0">
                <a:pos x="connsiteX19917" y="connsiteY19917"/>
              </a:cxn>
              <a:cxn ang="0">
                <a:pos x="connsiteX19918" y="connsiteY19918"/>
              </a:cxn>
              <a:cxn ang="0">
                <a:pos x="connsiteX19919" y="connsiteY19919"/>
              </a:cxn>
              <a:cxn ang="0">
                <a:pos x="connsiteX19920" y="connsiteY19920"/>
              </a:cxn>
              <a:cxn ang="0">
                <a:pos x="connsiteX19921" y="connsiteY19921"/>
              </a:cxn>
              <a:cxn ang="0">
                <a:pos x="connsiteX19922" y="connsiteY19922"/>
              </a:cxn>
              <a:cxn ang="0">
                <a:pos x="connsiteX19923" y="connsiteY19923"/>
              </a:cxn>
              <a:cxn ang="0">
                <a:pos x="connsiteX19924" y="connsiteY19924"/>
              </a:cxn>
              <a:cxn ang="0">
                <a:pos x="connsiteX19925" y="connsiteY19925"/>
              </a:cxn>
              <a:cxn ang="0">
                <a:pos x="connsiteX19926" y="connsiteY19926"/>
              </a:cxn>
              <a:cxn ang="0">
                <a:pos x="connsiteX19927" y="connsiteY19927"/>
              </a:cxn>
              <a:cxn ang="0">
                <a:pos x="connsiteX19928" y="connsiteY19928"/>
              </a:cxn>
              <a:cxn ang="0">
                <a:pos x="connsiteX19929" y="connsiteY19929"/>
              </a:cxn>
              <a:cxn ang="0">
                <a:pos x="connsiteX19930" y="connsiteY19930"/>
              </a:cxn>
              <a:cxn ang="0">
                <a:pos x="connsiteX19931" y="connsiteY19931"/>
              </a:cxn>
              <a:cxn ang="0">
                <a:pos x="connsiteX19932" y="connsiteY19932"/>
              </a:cxn>
              <a:cxn ang="0">
                <a:pos x="connsiteX19933" y="connsiteY19933"/>
              </a:cxn>
              <a:cxn ang="0">
                <a:pos x="connsiteX19934" y="connsiteY19934"/>
              </a:cxn>
              <a:cxn ang="0">
                <a:pos x="connsiteX19935" y="connsiteY19935"/>
              </a:cxn>
              <a:cxn ang="0">
                <a:pos x="connsiteX19936" y="connsiteY19936"/>
              </a:cxn>
              <a:cxn ang="0">
                <a:pos x="connsiteX19937" y="connsiteY19937"/>
              </a:cxn>
              <a:cxn ang="0">
                <a:pos x="connsiteX19938" y="connsiteY19938"/>
              </a:cxn>
              <a:cxn ang="0">
                <a:pos x="connsiteX19939" y="connsiteY19939"/>
              </a:cxn>
              <a:cxn ang="0">
                <a:pos x="connsiteX19940" y="connsiteY19940"/>
              </a:cxn>
              <a:cxn ang="0">
                <a:pos x="connsiteX19941" y="connsiteY19941"/>
              </a:cxn>
              <a:cxn ang="0">
                <a:pos x="connsiteX19942" y="connsiteY19942"/>
              </a:cxn>
              <a:cxn ang="0">
                <a:pos x="connsiteX19943" y="connsiteY19943"/>
              </a:cxn>
              <a:cxn ang="0">
                <a:pos x="connsiteX19944" y="connsiteY19944"/>
              </a:cxn>
              <a:cxn ang="0">
                <a:pos x="connsiteX19945" y="connsiteY19945"/>
              </a:cxn>
              <a:cxn ang="0">
                <a:pos x="connsiteX19946" y="connsiteY19946"/>
              </a:cxn>
              <a:cxn ang="0">
                <a:pos x="connsiteX19947" y="connsiteY19947"/>
              </a:cxn>
              <a:cxn ang="0">
                <a:pos x="connsiteX19948" y="connsiteY19948"/>
              </a:cxn>
              <a:cxn ang="0">
                <a:pos x="connsiteX19949" y="connsiteY19949"/>
              </a:cxn>
              <a:cxn ang="0">
                <a:pos x="connsiteX19950" y="connsiteY19950"/>
              </a:cxn>
              <a:cxn ang="0">
                <a:pos x="connsiteX19951" y="connsiteY19951"/>
              </a:cxn>
              <a:cxn ang="0">
                <a:pos x="connsiteX19952" y="connsiteY19952"/>
              </a:cxn>
              <a:cxn ang="0">
                <a:pos x="connsiteX19953" y="connsiteY19953"/>
              </a:cxn>
              <a:cxn ang="0">
                <a:pos x="connsiteX19954" y="connsiteY19954"/>
              </a:cxn>
              <a:cxn ang="0">
                <a:pos x="connsiteX19955" y="connsiteY19955"/>
              </a:cxn>
              <a:cxn ang="0">
                <a:pos x="connsiteX19956" y="connsiteY19956"/>
              </a:cxn>
              <a:cxn ang="0">
                <a:pos x="connsiteX19957" y="connsiteY19957"/>
              </a:cxn>
              <a:cxn ang="0">
                <a:pos x="connsiteX19958" y="connsiteY19958"/>
              </a:cxn>
              <a:cxn ang="0">
                <a:pos x="connsiteX19959" y="connsiteY19959"/>
              </a:cxn>
              <a:cxn ang="0">
                <a:pos x="connsiteX19960" y="connsiteY19960"/>
              </a:cxn>
              <a:cxn ang="0">
                <a:pos x="connsiteX19961" y="connsiteY19961"/>
              </a:cxn>
              <a:cxn ang="0">
                <a:pos x="connsiteX19962" y="connsiteY19962"/>
              </a:cxn>
              <a:cxn ang="0">
                <a:pos x="connsiteX19963" y="connsiteY19963"/>
              </a:cxn>
              <a:cxn ang="0">
                <a:pos x="connsiteX19964" y="connsiteY19964"/>
              </a:cxn>
              <a:cxn ang="0">
                <a:pos x="connsiteX19965" y="connsiteY19965"/>
              </a:cxn>
              <a:cxn ang="0">
                <a:pos x="connsiteX19966" y="connsiteY19966"/>
              </a:cxn>
              <a:cxn ang="0">
                <a:pos x="connsiteX19967" y="connsiteY19967"/>
              </a:cxn>
              <a:cxn ang="0">
                <a:pos x="connsiteX19968" y="connsiteY19968"/>
              </a:cxn>
              <a:cxn ang="0">
                <a:pos x="connsiteX19969" y="connsiteY19969"/>
              </a:cxn>
              <a:cxn ang="0">
                <a:pos x="connsiteX19970" y="connsiteY19970"/>
              </a:cxn>
              <a:cxn ang="0">
                <a:pos x="connsiteX19971" y="connsiteY19971"/>
              </a:cxn>
              <a:cxn ang="0">
                <a:pos x="connsiteX19972" y="connsiteY19972"/>
              </a:cxn>
              <a:cxn ang="0">
                <a:pos x="connsiteX19973" y="connsiteY19973"/>
              </a:cxn>
              <a:cxn ang="0">
                <a:pos x="connsiteX19974" y="connsiteY19974"/>
              </a:cxn>
              <a:cxn ang="0">
                <a:pos x="connsiteX19975" y="connsiteY19975"/>
              </a:cxn>
              <a:cxn ang="0">
                <a:pos x="connsiteX19976" y="connsiteY19976"/>
              </a:cxn>
              <a:cxn ang="0">
                <a:pos x="connsiteX19977" y="connsiteY19977"/>
              </a:cxn>
              <a:cxn ang="0">
                <a:pos x="connsiteX19978" y="connsiteY19978"/>
              </a:cxn>
              <a:cxn ang="0">
                <a:pos x="connsiteX19979" y="connsiteY19979"/>
              </a:cxn>
              <a:cxn ang="0">
                <a:pos x="connsiteX19980" y="connsiteY19980"/>
              </a:cxn>
              <a:cxn ang="0">
                <a:pos x="connsiteX19981" y="connsiteY19981"/>
              </a:cxn>
              <a:cxn ang="0">
                <a:pos x="connsiteX19982" y="connsiteY19982"/>
              </a:cxn>
              <a:cxn ang="0">
                <a:pos x="connsiteX19983" y="connsiteY19983"/>
              </a:cxn>
              <a:cxn ang="0">
                <a:pos x="connsiteX19984" y="connsiteY19984"/>
              </a:cxn>
              <a:cxn ang="0">
                <a:pos x="connsiteX19985" y="connsiteY19985"/>
              </a:cxn>
              <a:cxn ang="0">
                <a:pos x="connsiteX19986" y="connsiteY19986"/>
              </a:cxn>
              <a:cxn ang="0">
                <a:pos x="connsiteX19987" y="connsiteY19987"/>
              </a:cxn>
              <a:cxn ang="0">
                <a:pos x="connsiteX19988" y="connsiteY19988"/>
              </a:cxn>
              <a:cxn ang="0">
                <a:pos x="connsiteX19989" y="connsiteY19989"/>
              </a:cxn>
              <a:cxn ang="0">
                <a:pos x="connsiteX19990" y="connsiteY19990"/>
              </a:cxn>
              <a:cxn ang="0">
                <a:pos x="connsiteX19991" y="connsiteY19991"/>
              </a:cxn>
              <a:cxn ang="0">
                <a:pos x="connsiteX19992" y="connsiteY19992"/>
              </a:cxn>
              <a:cxn ang="0">
                <a:pos x="connsiteX19993" y="connsiteY19993"/>
              </a:cxn>
              <a:cxn ang="0">
                <a:pos x="connsiteX19994" y="connsiteY19994"/>
              </a:cxn>
              <a:cxn ang="0">
                <a:pos x="connsiteX19995" y="connsiteY19995"/>
              </a:cxn>
              <a:cxn ang="0">
                <a:pos x="connsiteX19996" y="connsiteY19996"/>
              </a:cxn>
              <a:cxn ang="0">
                <a:pos x="connsiteX19997" y="connsiteY19997"/>
              </a:cxn>
              <a:cxn ang="0">
                <a:pos x="connsiteX19998" y="connsiteY19998"/>
              </a:cxn>
              <a:cxn ang="0">
                <a:pos x="connsiteX19999" y="connsiteY19999"/>
              </a:cxn>
              <a:cxn ang="0">
                <a:pos x="connsiteX20000" y="connsiteY20000"/>
              </a:cxn>
              <a:cxn ang="0">
                <a:pos x="connsiteX20001" y="connsiteY20001"/>
              </a:cxn>
              <a:cxn ang="0">
                <a:pos x="connsiteX20002" y="connsiteY20002"/>
              </a:cxn>
              <a:cxn ang="0">
                <a:pos x="connsiteX20003" y="connsiteY20003"/>
              </a:cxn>
              <a:cxn ang="0">
                <a:pos x="connsiteX20004" y="connsiteY20004"/>
              </a:cxn>
              <a:cxn ang="0">
                <a:pos x="connsiteX20005" y="connsiteY20005"/>
              </a:cxn>
              <a:cxn ang="0">
                <a:pos x="connsiteX20006" y="connsiteY20006"/>
              </a:cxn>
              <a:cxn ang="0">
                <a:pos x="connsiteX20007" y="connsiteY20007"/>
              </a:cxn>
              <a:cxn ang="0">
                <a:pos x="connsiteX20008" y="connsiteY20008"/>
              </a:cxn>
              <a:cxn ang="0">
                <a:pos x="connsiteX20009" y="connsiteY20009"/>
              </a:cxn>
              <a:cxn ang="0">
                <a:pos x="connsiteX20010" y="connsiteY20010"/>
              </a:cxn>
              <a:cxn ang="0">
                <a:pos x="connsiteX20011" y="connsiteY20011"/>
              </a:cxn>
              <a:cxn ang="0">
                <a:pos x="connsiteX20012" y="connsiteY20012"/>
              </a:cxn>
              <a:cxn ang="0">
                <a:pos x="connsiteX20013" y="connsiteY20013"/>
              </a:cxn>
              <a:cxn ang="0">
                <a:pos x="connsiteX20014" y="connsiteY20014"/>
              </a:cxn>
              <a:cxn ang="0">
                <a:pos x="connsiteX20015" y="connsiteY20015"/>
              </a:cxn>
              <a:cxn ang="0">
                <a:pos x="connsiteX20016" y="connsiteY20016"/>
              </a:cxn>
              <a:cxn ang="0">
                <a:pos x="connsiteX20017" y="connsiteY20017"/>
              </a:cxn>
              <a:cxn ang="0">
                <a:pos x="connsiteX20018" y="connsiteY20018"/>
              </a:cxn>
              <a:cxn ang="0">
                <a:pos x="connsiteX20019" y="connsiteY20019"/>
              </a:cxn>
              <a:cxn ang="0">
                <a:pos x="connsiteX20020" y="connsiteY20020"/>
              </a:cxn>
              <a:cxn ang="0">
                <a:pos x="connsiteX20021" y="connsiteY20021"/>
              </a:cxn>
              <a:cxn ang="0">
                <a:pos x="connsiteX20022" y="connsiteY20022"/>
              </a:cxn>
              <a:cxn ang="0">
                <a:pos x="connsiteX20023" y="connsiteY20023"/>
              </a:cxn>
              <a:cxn ang="0">
                <a:pos x="connsiteX20024" y="connsiteY20024"/>
              </a:cxn>
              <a:cxn ang="0">
                <a:pos x="connsiteX20025" y="connsiteY20025"/>
              </a:cxn>
              <a:cxn ang="0">
                <a:pos x="connsiteX20026" y="connsiteY20026"/>
              </a:cxn>
              <a:cxn ang="0">
                <a:pos x="connsiteX20027" y="connsiteY20027"/>
              </a:cxn>
              <a:cxn ang="0">
                <a:pos x="connsiteX20028" y="connsiteY20028"/>
              </a:cxn>
              <a:cxn ang="0">
                <a:pos x="connsiteX20029" y="connsiteY20029"/>
              </a:cxn>
              <a:cxn ang="0">
                <a:pos x="connsiteX20030" y="connsiteY20030"/>
              </a:cxn>
              <a:cxn ang="0">
                <a:pos x="connsiteX20031" y="connsiteY20031"/>
              </a:cxn>
              <a:cxn ang="0">
                <a:pos x="connsiteX20032" y="connsiteY20032"/>
              </a:cxn>
              <a:cxn ang="0">
                <a:pos x="connsiteX20033" y="connsiteY20033"/>
              </a:cxn>
              <a:cxn ang="0">
                <a:pos x="connsiteX20034" y="connsiteY20034"/>
              </a:cxn>
              <a:cxn ang="0">
                <a:pos x="connsiteX20035" y="connsiteY20035"/>
              </a:cxn>
              <a:cxn ang="0">
                <a:pos x="connsiteX20036" y="connsiteY20036"/>
              </a:cxn>
              <a:cxn ang="0">
                <a:pos x="connsiteX20037" y="connsiteY20037"/>
              </a:cxn>
              <a:cxn ang="0">
                <a:pos x="connsiteX20038" y="connsiteY20038"/>
              </a:cxn>
              <a:cxn ang="0">
                <a:pos x="connsiteX20039" y="connsiteY20039"/>
              </a:cxn>
              <a:cxn ang="0">
                <a:pos x="connsiteX20040" y="connsiteY20040"/>
              </a:cxn>
              <a:cxn ang="0">
                <a:pos x="connsiteX20041" y="connsiteY20041"/>
              </a:cxn>
              <a:cxn ang="0">
                <a:pos x="connsiteX20042" y="connsiteY20042"/>
              </a:cxn>
              <a:cxn ang="0">
                <a:pos x="connsiteX20043" y="connsiteY20043"/>
              </a:cxn>
              <a:cxn ang="0">
                <a:pos x="connsiteX20044" y="connsiteY20044"/>
              </a:cxn>
              <a:cxn ang="0">
                <a:pos x="connsiteX20045" y="connsiteY20045"/>
              </a:cxn>
              <a:cxn ang="0">
                <a:pos x="connsiteX20046" y="connsiteY20046"/>
              </a:cxn>
              <a:cxn ang="0">
                <a:pos x="connsiteX20047" y="connsiteY20047"/>
              </a:cxn>
              <a:cxn ang="0">
                <a:pos x="connsiteX20048" y="connsiteY20048"/>
              </a:cxn>
              <a:cxn ang="0">
                <a:pos x="connsiteX20049" y="connsiteY20049"/>
              </a:cxn>
              <a:cxn ang="0">
                <a:pos x="connsiteX20050" y="connsiteY20050"/>
              </a:cxn>
              <a:cxn ang="0">
                <a:pos x="connsiteX20051" y="connsiteY20051"/>
              </a:cxn>
              <a:cxn ang="0">
                <a:pos x="connsiteX20052" y="connsiteY20052"/>
              </a:cxn>
              <a:cxn ang="0">
                <a:pos x="connsiteX20053" y="connsiteY20053"/>
              </a:cxn>
              <a:cxn ang="0">
                <a:pos x="connsiteX20054" y="connsiteY20054"/>
              </a:cxn>
              <a:cxn ang="0">
                <a:pos x="connsiteX20055" y="connsiteY20055"/>
              </a:cxn>
              <a:cxn ang="0">
                <a:pos x="connsiteX20056" y="connsiteY20056"/>
              </a:cxn>
              <a:cxn ang="0">
                <a:pos x="connsiteX20057" y="connsiteY20057"/>
              </a:cxn>
              <a:cxn ang="0">
                <a:pos x="connsiteX20058" y="connsiteY20058"/>
              </a:cxn>
              <a:cxn ang="0">
                <a:pos x="connsiteX20059" y="connsiteY20059"/>
              </a:cxn>
              <a:cxn ang="0">
                <a:pos x="connsiteX20060" y="connsiteY20060"/>
              </a:cxn>
              <a:cxn ang="0">
                <a:pos x="connsiteX20061" y="connsiteY20061"/>
              </a:cxn>
              <a:cxn ang="0">
                <a:pos x="connsiteX20062" y="connsiteY20062"/>
              </a:cxn>
              <a:cxn ang="0">
                <a:pos x="connsiteX20063" y="connsiteY20063"/>
              </a:cxn>
              <a:cxn ang="0">
                <a:pos x="connsiteX20064" y="connsiteY20064"/>
              </a:cxn>
              <a:cxn ang="0">
                <a:pos x="connsiteX20065" y="connsiteY20065"/>
              </a:cxn>
              <a:cxn ang="0">
                <a:pos x="connsiteX20066" y="connsiteY20066"/>
              </a:cxn>
              <a:cxn ang="0">
                <a:pos x="connsiteX20067" y="connsiteY20067"/>
              </a:cxn>
              <a:cxn ang="0">
                <a:pos x="connsiteX20068" y="connsiteY20068"/>
              </a:cxn>
              <a:cxn ang="0">
                <a:pos x="connsiteX20069" y="connsiteY20069"/>
              </a:cxn>
              <a:cxn ang="0">
                <a:pos x="connsiteX20070" y="connsiteY20070"/>
              </a:cxn>
              <a:cxn ang="0">
                <a:pos x="connsiteX20071" y="connsiteY20071"/>
              </a:cxn>
              <a:cxn ang="0">
                <a:pos x="connsiteX20072" y="connsiteY20072"/>
              </a:cxn>
              <a:cxn ang="0">
                <a:pos x="connsiteX20073" y="connsiteY20073"/>
              </a:cxn>
              <a:cxn ang="0">
                <a:pos x="connsiteX20074" y="connsiteY20074"/>
              </a:cxn>
              <a:cxn ang="0">
                <a:pos x="connsiteX20075" y="connsiteY20075"/>
              </a:cxn>
              <a:cxn ang="0">
                <a:pos x="connsiteX20076" y="connsiteY20076"/>
              </a:cxn>
              <a:cxn ang="0">
                <a:pos x="connsiteX20077" y="connsiteY20077"/>
              </a:cxn>
              <a:cxn ang="0">
                <a:pos x="connsiteX20078" y="connsiteY20078"/>
              </a:cxn>
              <a:cxn ang="0">
                <a:pos x="connsiteX20079" y="connsiteY20079"/>
              </a:cxn>
              <a:cxn ang="0">
                <a:pos x="connsiteX20080" y="connsiteY20080"/>
              </a:cxn>
              <a:cxn ang="0">
                <a:pos x="connsiteX20081" y="connsiteY20081"/>
              </a:cxn>
              <a:cxn ang="0">
                <a:pos x="connsiteX20082" y="connsiteY20082"/>
              </a:cxn>
              <a:cxn ang="0">
                <a:pos x="connsiteX20083" y="connsiteY20083"/>
              </a:cxn>
              <a:cxn ang="0">
                <a:pos x="connsiteX20084" y="connsiteY20084"/>
              </a:cxn>
              <a:cxn ang="0">
                <a:pos x="connsiteX20085" y="connsiteY20085"/>
              </a:cxn>
              <a:cxn ang="0">
                <a:pos x="connsiteX20086" y="connsiteY20086"/>
              </a:cxn>
              <a:cxn ang="0">
                <a:pos x="connsiteX20087" y="connsiteY20087"/>
              </a:cxn>
              <a:cxn ang="0">
                <a:pos x="connsiteX20088" y="connsiteY20088"/>
              </a:cxn>
              <a:cxn ang="0">
                <a:pos x="connsiteX20089" y="connsiteY20089"/>
              </a:cxn>
              <a:cxn ang="0">
                <a:pos x="connsiteX20090" y="connsiteY20090"/>
              </a:cxn>
              <a:cxn ang="0">
                <a:pos x="connsiteX20091" y="connsiteY20091"/>
              </a:cxn>
              <a:cxn ang="0">
                <a:pos x="connsiteX20092" y="connsiteY20092"/>
              </a:cxn>
              <a:cxn ang="0">
                <a:pos x="connsiteX20093" y="connsiteY20093"/>
              </a:cxn>
              <a:cxn ang="0">
                <a:pos x="connsiteX20094" y="connsiteY20094"/>
              </a:cxn>
              <a:cxn ang="0">
                <a:pos x="connsiteX20095" y="connsiteY20095"/>
              </a:cxn>
              <a:cxn ang="0">
                <a:pos x="connsiteX20096" y="connsiteY20096"/>
              </a:cxn>
              <a:cxn ang="0">
                <a:pos x="connsiteX20097" y="connsiteY20097"/>
              </a:cxn>
              <a:cxn ang="0">
                <a:pos x="connsiteX20098" y="connsiteY20098"/>
              </a:cxn>
              <a:cxn ang="0">
                <a:pos x="connsiteX20099" y="connsiteY20099"/>
              </a:cxn>
              <a:cxn ang="0">
                <a:pos x="connsiteX20100" y="connsiteY20100"/>
              </a:cxn>
              <a:cxn ang="0">
                <a:pos x="connsiteX20101" y="connsiteY20101"/>
              </a:cxn>
              <a:cxn ang="0">
                <a:pos x="connsiteX20102" y="connsiteY20102"/>
              </a:cxn>
              <a:cxn ang="0">
                <a:pos x="connsiteX20103" y="connsiteY20103"/>
              </a:cxn>
              <a:cxn ang="0">
                <a:pos x="connsiteX20104" y="connsiteY20104"/>
              </a:cxn>
              <a:cxn ang="0">
                <a:pos x="connsiteX20105" y="connsiteY20105"/>
              </a:cxn>
              <a:cxn ang="0">
                <a:pos x="connsiteX20106" y="connsiteY20106"/>
              </a:cxn>
              <a:cxn ang="0">
                <a:pos x="connsiteX20107" y="connsiteY20107"/>
              </a:cxn>
              <a:cxn ang="0">
                <a:pos x="connsiteX20108" y="connsiteY20108"/>
              </a:cxn>
              <a:cxn ang="0">
                <a:pos x="connsiteX20109" y="connsiteY20109"/>
              </a:cxn>
              <a:cxn ang="0">
                <a:pos x="connsiteX20110" y="connsiteY20110"/>
              </a:cxn>
              <a:cxn ang="0">
                <a:pos x="connsiteX20111" y="connsiteY20111"/>
              </a:cxn>
              <a:cxn ang="0">
                <a:pos x="connsiteX20112" y="connsiteY20112"/>
              </a:cxn>
              <a:cxn ang="0">
                <a:pos x="connsiteX20113" y="connsiteY20113"/>
              </a:cxn>
              <a:cxn ang="0">
                <a:pos x="connsiteX20114" y="connsiteY20114"/>
              </a:cxn>
              <a:cxn ang="0">
                <a:pos x="connsiteX20115" y="connsiteY20115"/>
              </a:cxn>
              <a:cxn ang="0">
                <a:pos x="connsiteX20116" y="connsiteY20116"/>
              </a:cxn>
              <a:cxn ang="0">
                <a:pos x="connsiteX20117" y="connsiteY20117"/>
              </a:cxn>
              <a:cxn ang="0">
                <a:pos x="connsiteX20118" y="connsiteY20118"/>
              </a:cxn>
              <a:cxn ang="0">
                <a:pos x="connsiteX20119" y="connsiteY20119"/>
              </a:cxn>
              <a:cxn ang="0">
                <a:pos x="connsiteX20120" y="connsiteY20120"/>
              </a:cxn>
              <a:cxn ang="0">
                <a:pos x="connsiteX20121" y="connsiteY20121"/>
              </a:cxn>
              <a:cxn ang="0">
                <a:pos x="connsiteX20122" y="connsiteY20122"/>
              </a:cxn>
              <a:cxn ang="0">
                <a:pos x="connsiteX20123" y="connsiteY20123"/>
              </a:cxn>
              <a:cxn ang="0">
                <a:pos x="connsiteX20124" y="connsiteY20124"/>
              </a:cxn>
              <a:cxn ang="0">
                <a:pos x="connsiteX20125" y="connsiteY20125"/>
              </a:cxn>
              <a:cxn ang="0">
                <a:pos x="connsiteX20126" y="connsiteY20126"/>
              </a:cxn>
              <a:cxn ang="0">
                <a:pos x="connsiteX20127" y="connsiteY20127"/>
              </a:cxn>
              <a:cxn ang="0">
                <a:pos x="connsiteX20128" y="connsiteY20128"/>
              </a:cxn>
              <a:cxn ang="0">
                <a:pos x="connsiteX20129" y="connsiteY20129"/>
              </a:cxn>
              <a:cxn ang="0">
                <a:pos x="connsiteX20130" y="connsiteY20130"/>
              </a:cxn>
              <a:cxn ang="0">
                <a:pos x="connsiteX20131" y="connsiteY20131"/>
              </a:cxn>
              <a:cxn ang="0">
                <a:pos x="connsiteX20132" y="connsiteY20132"/>
              </a:cxn>
              <a:cxn ang="0">
                <a:pos x="connsiteX20133" y="connsiteY20133"/>
              </a:cxn>
              <a:cxn ang="0">
                <a:pos x="connsiteX20134" y="connsiteY20134"/>
              </a:cxn>
              <a:cxn ang="0">
                <a:pos x="connsiteX20135" y="connsiteY20135"/>
              </a:cxn>
              <a:cxn ang="0">
                <a:pos x="connsiteX20136" y="connsiteY20136"/>
              </a:cxn>
              <a:cxn ang="0">
                <a:pos x="connsiteX20137" y="connsiteY20137"/>
              </a:cxn>
              <a:cxn ang="0">
                <a:pos x="connsiteX20138" y="connsiteY20138"/>
              </a:cxn>
              <a:cxn ang="0">
                <a:pos x="connsiteX20139" y="connsiteY20139"/>
              </a:cxn>
              <a:cxn ang="0">
                <a:pos x="connsiteX20140" y="connsiteY20140"/>
              </a:cxn>
              <a:cxn ang="0">
                <a:pos x="connsiteX20141" y="connsiteY20141"/>
              </a:cxn>
              <a:cxn ang="0">
                <a:pos x="connsiteX20142" y="connsiteY20142"/>
              </a:cxn>
              <a:cxn ang="0">
                <a:pos x="connsiteX20143" y="connsiteY20143"/>
              </a:cxn>
              <a:cxn ang="0">
                <a:pos x="connsiteX20144" y="connsiteY20144"/>
              </a:cxn>
              <a:cxn ang="0">
                <a:pos x="connsiteX20145" y="connsiteY20145"/>
              </a:cxn>
              <a:cxn ang="0">
                <a:pos x="connsiteX20146" y="connsiteY20146"/>
              </a:cxn>
              <a:cxn ang="0">
                <a:pos x="connsiteX20147" y="connsiteY20147"/>
              </a:cxn>
              <a:cxn ang="0">
                <a:pos x="connsiteX20148" y="connsiteY20148"/>
              </a:cxn>
              <a:cxn ang="0">
                <a:pos x="connsiteX20149" y="connsiteY20149"/>
              </a:cxn>
              <a:cxn ang="0">
                <a:pos x="connsiteX20150" y="connsiteY20150"/>
              </a:cxn>
              <a:cxn ang="0">
                <a:pos x="connsiteX20151" y="connsiteY20151"/>
              </a:cxn>
              <a:cxn ang="0">
                <a:pos x="connsiteX20152" y="connsiteY20152"/>
              </a:cxn>
              <a:cxn ang="0">
                <a:pos x="connsiteX20153" y="connsiteY20153"/>
              </a:cxn>
              <a:cxn ang="0">
                <a:pos x="connsiteX20154" y="connsiteY20154"/>
              </a:cxn>
              <a:cxn ang="0">
                <a:pos x="connsiteX20155" y="connsiteY20155"/>
              </a:cxn>
              <a:cxn ang="0">
                <a:pos x="connsiteX20156" y="connsiteY20156"/>
              </a:cxn>
              <a:cxn ang="0">
                <a:pos x="connsiteX20157" y="connsiteY20157"/>
              </a:cxn>
              <a:cxn ang="0">
                <a:pos x="connsiteX20158" y="connsiteY20158"/>
              </a:cxn>
              <a:cxn ang="0">
                <a:pos x="connsiteX20159" y="connsiteY20159"/>
              </a:cxn>
              <a:cxn ang="0">
                <a:pos x="connsiteX20160" y="connsiteY20160"/>
              </a:cxn>
              <a:cxn ang="0">
                <a:pos x="connsiteX20161" y="connsiteY20161"/>
              </a:cxn>
              <a:cxn ang="0">
                <a:pos x="connsiteX20162" y="connsiteY20162"/>
              </a:cxn>
              <a:cxn ang="0">
                <a:pos x="connsiteX20163" y="connsiteY20163"/>
              </a:cxn>
              <a:cxn ang="0">
                <a:pos x="connsiteX20164" y="connsiteY20164"/>
              </a:cxn>
              <a:cxn ang="0">
                <a:pos x="connsiteX20165" y="connsiteY20165"/>
              </a:cxn>
              <a:cxn ang="0">
                <a:pos x="connsiteX20166" y="connsiteY20166"/>
              </a:cxn>
              <a:cxn ang="0">
                <a:pos x="connsiteX20167" y="connsiteY20167"/>
              </a:cxn>
              <a:cxn ang="0">
                <a:pos x="connsiteX20168" y="connsiteY20168"/>
              </a:cxn>
              <a:cxn ang="0">
                <a:pos x="connsiteX20169" y="connsiteY20169"/>
              </a:cxn>
              <a:cxn ang="0">
                <a:pos x="connsiteX20170" y="connsiteY20170"/>
              </a:cxn>
              <a:cxn ang="0">
                <a:pos x="connsiteX20171" y="connsiteY20171"/>
              </a:cxn>
              <a:cxn ang="0">
                <a:pos x="connsiteX20172" y="connsiteY20172"/>
              </a:cxn>
              <a:cxn ang="0">
                <a:pos x="connsiteX20173" y="connsiteY20173"/>
              </a:cxn>
              <a:cxn ang="0">
                <a:pos x="connsiteX20174" y="connsiteY20174"/>
              </a:cxn>
              <a:cxn ang="0">
                <a:pos x="connsiteX20175" y="connsiteY20175"/>
              </a:cxn>
              <a:cxn ang="0">
                <a:pos x="connsiteX20176" y="connsiteY20176"/>
              </a:cxn>
              <a:cxn ang="0">
                <a:pos x="connsiteX20177" y="connsiteY20177"/>
              </a:cxn>
              <a:cxn ang="0">
                <a:pos x="connsiteX20178" y="connsiteY20178"/>
              </a:cxn>
              <a:cxn ang="0">
                <a:pos x="connsiteX20179" y="connsiteY20179"/>
              </a:cxn>
              <a:cxn ang="0">
                <a:pos x="connsiteX20180" y="connsiteY20180"/>
              </a:cxn>
              <a:cxn ang="0">
                <a:pos x="connsiteX20181" y="connsiteY20181"/>
              </a:cxn>
              <a:cxn ang="0">
                <a:pos x="connsiteX20182" y="connsiteY20182"/>
              </a:cxn>
              <a:cxn ang="0">
                <a:pos x="connsiteX20183" y="connsiteY20183"/>
              </a:cxn>
              <a:cxn ang="0">
                <a:pos x="connsiteX20184" y="connsiteY20184"/>
              </a:cxn>
              <a:cxn ang="0">
                <a:pos x="connsiteX20185" y="connsiteY20185"/>
              </a:cxn>
              <a:cxn ang="0">
                <a:pos x="connsiteX20186" y="connsiteY20186"/>
              </a:cxn>
              <a:cxn ang="0">
                <a:pos x="connsiteX20187" y="connsiteY20187"/>
              </a:cxn>
              <a:cxn ang="0">
                <a:pos x="connsiteX20188" y="connsiteY20188"/>
              </a:cxn>
              <a:cxn ang="0">
                <a:pos x="connsiteX20189" y="connsiteY20189"/>
              </a:cxn>
              <a:cxn ang="0">
                <a:pos x="connsiteX20190" y="connsiteY20190"/>
              </a:cxn>
              <a:cxn ang="0">
                <a:pos x="connsiteX20191" y="connsiteY20191"/>
              </a:cxn>
              <a:cxn ang="0">
                <a:pos x="connsiteX20192" y="connsiteY20192"/>
              </a:cxn>
              <a:cxn ang="0">
                <a:pos x="connsiteX20193" y="connsiteY20193"/>
              </a:cxn>
              <a:cxn ang="0">
                <a:pos x="connsiteX20194" y="connsiteY20194"/>
              </a:cxn>
              <a:cxn ang="0">
                <a:pos x="connsiteX20195" y="connsiteY20195"/>
              </a:cxn>
              <a:cxn ang="0">
                <a:pos x="connsiteX20196" y="connsiteY20196"/>
              </a:cxn>
              <a:cxn ang="0">
                <a:pos x="connsiteX20197" y="connsiteY20197"/>
              </a:cxn>
              <a:cxn ang="0">
                <a:pos x="connsiteX20198" y="connsiteY20198"/>
              </a:cxn>
              <a:cxn ang="0">
                <a:pos x="connsiteX20199" y="connsiteY20199"/>
              </a:cxn>
              <a:cxn ang="0">
                <a:pos x="connsiteX20200" y="connsiteY20200"/>
              </a:cxn>
              <a:cxn ang="0">
                <a:pos x="connsiteX20201" y="connsiteY20201"/>
              </a:cxn>
              <a:cxn ang="0">
                <a:pos x="connsiteX20202" y="connsiteY20202"/>
              </a:cxn>
              <a:cxn ang="0">
                <a:pos x="connsiteX20203" y="connsiteY20203"/>
              </a:cxn>
              <a:cxn ang="0">
                <a:pos x="connsiteX20204" y="connsiteY20204"/>
              </a:cxn>
              <a:cxn ang="0">
                <a:pos x="connsiteX20205" y="connsiteY20205"/>
              </a:cxn>
              <a:cxn ang="0">
                <a:pos x="connsiteX20206" y="connsiteY20206"/>
              </a:cxn>
              <a:cxn ang="0">
                <a:pos x="connsiteX20207" y="connsiteY20207"/>
              </a:cxn>
              <a:cxn ang="0">
                <a:pos x="connsiteX20208" y="connsiteY20208"/>
              </a:cxn>
              <a:cxn ang="0">
                <a:pos x="connsiteX20209" y="connsiteY20209"/>
              </a:cxn>
              <a:cxn ang="0">
                <a:pos x="connsiteX20210" y="connsiteY20210"/>
              </a:cxn>
              <a:cxn ang="0">
                <a:pos x="connsiteX20211" y="connsiteY20211"/>
              </a:cxn>
              <a:cxn ang="0">
                <a:pos x="connsiteX20212" y="connsiteY20212"/>
              </a:cxn>
              <a:cxn ang="0">
                <a:pos x="connsiteX20213" y="connsiteY20213"/>
              </a:cxn>
              <a:cxn ang="0">
                <a:pos x="connsiteX20214" y="connsiteY20214"/>
              </a:cxn>
              <a:cxn ang="0">
                <a:pos x="connsiteX20215" y="connsiteY20215"/>
              </a:cxn>
              <a:cxn ang="0">
                <a:pos x="connsiteX20216" y="connsiteY20216"/>
              </a:cxn>
              <a:cxn ang="0">
                <a:pos x="connsiteX20217" y="connsiteY20217"/>
              </a:cxn>
              <a:cxn ang="0">
                <a:pos x="connsiteX20218" y="connsiteY20218"/>
              </a:cxn>
              <a:cxn ang="0">
                <a:pos x="connsiteX20219" y="connsiteY20219"/>
              </a:cxn>
              <a:cxn ang="0">
                <a:pos x="connsiteX20220" y="connsiteY20220"/>
              </a:cxn>
              <a:cxn ang="0">
                <a:pos x="connsiteX20221" y="connsiteY20221"/>
              </a:cxn>
              <a:cxn ang="0">
                <a:pos x="connsiteX20222" y="connsiteY20222"/>
              </a:cxn>
              <a:cxn ang="0">
                <a:pos x="connsiteX20223" y="connsiteY20223"/>
              </a:cxn>
              <a:cxn ang="0">
                <a:pos x="connsiteX20224" y="connsiteY20224"/>
              </a:cxn>
              <a:cxn ang="0">
                <a:pos x="connsiteX20225" y="connsiteY20225"/>
              </a:cxn>
              <a:cxn ang="0">
                <a:pos x="connsiteX20226" y="connsiteY20226"/>
              </a:cxn>
              <a:cxn ang="0">
                <a:pos x="connsiteX20227" y="connsiteY20227"/>
              </a:cxn>
              <a:cxn ang="0">
                <a:pos x="connsiteX20228" y="connsiteY20228"/>
              </a:cxn>
              <a:cxn ang="0">
                <a:pos x="connsiteX20229" y="connsiteY20229"/>
              </a:cxn>
              <a:cxn ang="0">
                <a:pos x="connsiteX20230" y="connsiteY20230"/>
              </a:cxn>
              <a:cxn ang="0">
                <a:pos x="connsiteX20231" y="connsiteY20231"/>
              </a:cxn>
              <a:cxn ang="0">
                <a:pos x="connsiteX20232" y="connsiteY20232"/>
              </a:cxn>
              <a:cxn ang="0">
                <a:pos x="connsiteX20233" y="connsiteY20233"/>
              </a:cxn>
              <a:cxn ang="0">
                <a:pos x="connsiteX20234" y="connsiteY20234"/>
              </a:cxn>
              <a:cxn ang="0">
                <a:pos x="connsiteX20235" y="connsiteY20235"/>
              </a:cxn>
              <a:cxn ang="0">
                <a:pos x="connsiteX20236" y="connsiteY20236"/>
              </a:cxn>
              <a:cxn ang="0">
                <a:pos x="connsiteX20237" y="connsiteY20237"/>
              </a:cxn>
              <a:cxn ang="0">
                <a:pos x="connsiteX20238" y="connsiteY20238"/>
              </a:cxn>
              <a:cxn ang="0">
                <a:pos x="connsiteX20239" y="connsiteY20239"/>
              </a:cxn>
              <a:cxn ang="0">
                <a:pos x="connsiteX20240" y="connsiteY20240"/>
              </a:cxn>
              <a:cxn ang="0">
                <a:pos x="connsiteX20241" y="connsiteY20241"/>
              </a:cxn>
              <a:cxn ang="0">
                <a:pos x="connsiteX20242" y="connsiteY20242"/>
              </a:cxn>
              <a:cxn ang="0">
                <a:pos x="connsiteX20243" y="connsiteY20243"/>
              </a:cxn>
              <a:cxn ang="0">
                <a:pos x="connsiteX20244" y="connsiteY20244"/>
              </a:cxn>
              <a:cxn ang="0">
                <a:pos x="connsiteX20245" y="connsiteY20245"/>
              </a:cxn>
              <a:cxn ang="0">
                <a:pos x="connsiteX20246" y="connsiteY20246"/>
              </a:cxn>
              <a:cxn ang="0">
                <a:pos x="connsiteX20247" y="connsiteY20247"/>
              </a:cxn>
              <a:cxn ang="0">
                <a:pos x="connsiteX20248" y="connsiteY20248"/>
              </a:cxn>
              <a:cxn ang="0">
                <a:pos x="connsiteX20249" y="connsiteY20249"/>
              </a:cxn>
              <a:cxn ang="0">
                <a:pos x="connsiteX20250" y="connsiteY20250"/>
              </a:cxn>
              <a:cxn ang="0">
                <a:pos x="connsiteX20251" y="connsiteY20251"/>
              </a:cxn>
              <a:cxn ang="0">
                <a:pos x="connsiteX20252" y="connsiteY20252"/>
              </a:cxn>
              <a:cxn ang="0">
                <a:pos x="connsiteX20253" y="connsiteY20253"/>
              </a:cxn>
              <a:cxn ang="0">
                <a:pos x="connsiteX20254" y="connsiteY20254"/>
              </a:cxn>
              <a:cxn ang="0">
                <a:pos x="connsiteX20255" y="connsiteY20255"/>
              </a:cxn>
              <a:cxn ang="0">
                <a:pos x="connsiteX20256" y="connsiteY20256"/>
              </a:cxn>
              <a:cxn ang="0">
                <a:pos x="connsiteX20257" y="connsiteY20257"/>
              </a:cxn>
              <a:cxn ang="0">
                <a:pos x="connsiteX20258" y="connsiteY20258"/>
              </a:cxn>
              <a:cxn ang="0">
                <a:pos x="connsiteX20259" y="connsiteY20259"/>
              </a:cxn>
              <a:cxn ang="0">
                <a:pos x="connsiteX20260" y="connsiteY20260"/>
              </a:cxn>
              <a:cxn ang="0">
                <a:pos x="connsiteX20261" y="connsiteY20261"/>
              </a:cxn>
              <a:cxn ang="0">
                <a:pos x="connsiteX20262" y="connsiteY20262"/>
              </a:cxn>
              <a:cxn ang="0">
                <a:pos x="connsiteX20263" y="connsiteY20263"/>
              </a:cxn>
              <a:cxn ang="0">
                <a:pos x="connsiteX20264" y="connsiteY20264"/>
              </a:cxn>
              <a:cxn ang="0">
                <a:pos x="connsiteX20265" y="connsiteY20265"/>
              </a:cxn>
              <a:cxn ang="0">
                <a:pos x="connsiteX20266" y="connsiteY20266"/>
              </a:cxn>
              <a:cxn ang="0">
                <a:pos x="connsiteX20267" y="connsiteY20267"/>
              </a:cxn>
              <a:cxn ang="0">
                <a:pos x="connsiteX20268" y="connsiteY20268"/>
              </a:cxn>
              <a:cxn ang="0">
                <a:pos x="connsiteX20269" y="connsiteY20269"/>
              </a:cxn>
              <a:cxn ang="0">
                <a:pos x="connsiteX20270" y="connsiteY20270"/>
              </a:cxn>
              <a:cxn ang="0">
                <a:pos x="connsiteX20271" y="connsiteY20271"/>
              </a:cxn>
              <a:cxn ang="0">
                <a:pos x="connsiteX20272" y="connsiteY20272"/>
              </a:cxn>
              <a:cxn ang="0">
                <a:pos x="connsiteX20273" y="connsiteY20273"/>
              </a:cxn>
              <a:cxn ang="0">
                <a:pos x="connsiteX20274" y="connsiteY20274"/>
              </a:cxn>
              <a:cxn ang="0">
                <a:pos x="connsiteX20275" y="connsiteY20275"/>
              </a:cxn>
              <a:cxn ang="0">
                <a:pos x="connsiteX20276" y="connsiteY20276"/>
              </a:cxn>
              <a:cxn ang="0">
                <a:pos x="connsiteX20277" y="connsiteY20277"/>
              </a:cxn>
              <a:cxn ang="0">
                <a:pos x="connsiteX20278" y="connsiteY20278"/>
              </a:cxn>
              <a:cxn ang="0">
                <a:pos x="connsiteX20279" y="connsiteY20279"/>
              </a:cxn>
              <a:cxn ang="0">
                <a:pos x="connsiteX20280" y="connsiteY20280"/>
              </a:cxn>
              <a:cxn ang="0">
                <a:pos x="connsiteX20281" y="connsiteY20281"/>
              </a:cxn>
              <a:cxn ang="0">
                <a:pos x="connsiteX20282" y="connsiteY20282"/>
              </a:cxn>
              <a:cxn ang="0">
                <a:pos x="connsiteX20283" y="connsiteY20283"/>
              </a:cxn>
              <a:cxn ang="0">
                <a:pos x="connsiteX20284" y="connsiteY20284"/>
              </a:cxn>
              <a:cxn ang="0">
                <a:pos x="connsiteX20285" y="connsiteY20285"/>
              </a:cxn>
              <a:cxn ang="0">
                <a:pos x="connsiteX20286" y="connsiteY20286"/>
              </a:cxn>
              <a:cxn ang="0">
                <a:pos x="connsiteX20287" y="connsiteY20287"/>
              </a:cxn>
              <a:cxn ang="0">
                <a:pos x="connsiteX20288" y="connsiteY20288"/>
              </a:cxn>
              <a:cxn ang="0">
                <a:pos x="connsiteX20289" y="connsiteY20289"/>
              </a:cxn>
              <a:cxn ang="0">
                <a:pos x="connsiteX20290" y="connsiteY20290"/>
              </a:cxn>
              <a:cxn ang="0">
                <a:pos x="connsiteX20291" y="connsiteY20291"/>
              </a:cxn>
              <a:cxn ang="0">
                <a:pos x="connsiteX20292" y="connsiteY20292"/>
              </a:cxn>
              <a:cxn ang="0">
                <a:pos x="connsiteX20293" y="connsiteY20293"/>
              </a:cxn>
              <a:cxn ang="0">
                <a:pos x="connsiteX20294" y="connsiteY20294"/>
              </a:cxn>
              <a:cxn ang="0">
                <a:pos x="connsiteX20295" y="connsiteY20295"/>
              </a:cxn>
              <a:cxn ang="0">
                <a:pos x="connsiteX20296" y="connsiteY20296"/>
              </a:cxn>
              <a:cxn ang="0">
                <a:pos x="connsiteX20297" y="connsiteY20297"/>
              </a:cxn>
              <a:cxn ang="0">
                <a:pos x="connsiteX20298" y="connsiteY20298"/>
              </a:cxn>
              <a:cxn ang="0">
                <a:pos x="connsiteX20299" y="connsiteY20299"/>
              </a:cxn>
              <a:cxn ang="0">
                <a:pos x="connsiteX20300" y="connsiteY20300"/>
              </a:cxn>
              <a:cxn ang="0">
                <a:pos x="connsiteX20301" y="connsiteY20301"/>
              </a:cxn>
              <a:cxn ang="0">
                <a:pos x="connsiteX20302" y="connsiteY20302"/>
              </a:cxn>
              <a:cxn ang="0">
                <a:pos x="connsiteX20303" y="connsiteY20303"/>
              </a:cxn>
              <a:cxn ang="0">
                <a:pos x="connsiteX20304" y="connsiteY20304"/>
              </a:cxn>
              <a:cxn ang="0">
                <a:pos x="connsiteX20305" y="connsiteY20305"/>
              </a:cxn>
              <a:cxn ang="0">
                <a:pos x="connsiteX20306" y="connsiteY20306"/>
              </a:cxn>
              <a:cxn ang="0">
                <a:pos x="connsiteX20307" y="connsiteY20307"/>
              </a:cxn>
              <a:cxn ang="0">
                <a:pos x="connsiteX20308" y="connsiteY20308"/>
              </a:cxn>
              <a:cxn ang="0">
                <a:pos x="connsiteX20309" y="connsiteY20309"/>
              </a:cxn>
              <a:cxn ang="0">
                <a:pos x="connsiteX20310" y="connsiteY20310"/>
              </a:cxn>
              <a:cxn ang="0">
                <a:pos x="connsiteX20311" y="connsiteY20311"/>
              </a:cxn>
              <a:cxn ang="0">
                <a:pos x="connsiteX20312" y="connsiteY20312"/>
              </a:cxn>
              <a:cxn ang="0">
                <a:pos x="connsiteX20313" y="connsiteY20313"/>
              </a:cxn>
              <a:cxn ang="0">
                <a:pos x="connsiteX20314" y="connsiteY20314"/>
              </a:cxn>
              <a:cxn ang="0">
                <a:pos x="connsiteX20315" y="connsiteY20315"/>
              </a:cxn>
              <a:cxn ang="0">
                <a:pos x="connsiteX20316" y="connsiteY20316"/>
              </a:cxn>
              <a:cxn ang="0">
                <a:pos x="connsiteX20317" y="connsiteY20317"/>
              </a:cxn>
              <a:cxn ang="0">
                <a:pos x="connsiteX20318" y="connsiteY20318"/>
              </a:cxn>
              <a:cxn ang="0">
                <a:pos x="connsiteX20319" y="connsiteY20319"/>
              </a:cxn>
              <a:cxn ang="0">
                <a:pos x="connsiteX20320" y="connsiteY20320"/>
              </a:cxn>
              <a:cxn ang="0">
                <a:pos x="connsiteX20321" y="connsiteY20321"/>
              </a:cxn>
              <a:cxn ang="0">
                <a:pos x="connsiteX20322" y="connsiteY20322"/>
              </a:cxn>
              <a:cxn ang="0">
                <a:pos x="connsiteX20323" y="connsiteY20323"/>
              </a:cxn>
              <a:cxn ang="0">
                <a:pos x="connsiteX20324" y="connsiteY20324"/>
              </a:cxn>
              <a:cxn ang="0">
                <a:pos x="connsiteX20325" y="connsiteY20325"/>
              </a:cxn>
              <a:cxn ang="0">
                <a:pos x="connsiteX20326" y="connsiteY20326"/>
              </a:cxn>
              <a:cxn ang="0">
                <a:pos x="connsiteX20327" y="connsiteY20327"/>
              </a:cxn>
              <a:cxn ang="0">
                <a:pos x="connsiteX20328" y="connsiteY20328"/>
              </a:cxn>
              <a:cxn ang="0">
                <a:pos x="connsiteX20329" y="connsiteY20329"/>
              </a:cxn>
              <a:cxn ang="0">
                <a:pos x="connsiteX20330" y="connsiteY20330"/>
              </a:cxn>
              <a:cxn ang="0">
                <a:pos x="connsiteX20331" y="connsiteY20331"/>
              </a:cxn>
              <a:cxn ang="0">
                <a:pos x="connsiteX20332" y="connsiteY20332"/>
              </a:cxn>
              <a:cxn ang="0">
                <a:pos x="connsiteX20333" y="connsiteY20333"/>
              </a:cxn>
              <a:cxn ang="0">
                <a:pos x="connsiteX20334" y="connsiteY20334"/>
              </a:cxn>
              <a:cxn ang="0">
                <a:pos x="connsiteX20335" y="connsiteY20335"/>
              </a:cxn>
              <a:cxn ang="0">
                <a:pos x="connsiteX20336" y="connsiteY20336"/>
              </a:cxn>
              <a:cxn ang="0">
                <a:pos x="connsiteX20337" y="connsiteY20337"/>
              </a:cxn>
              <a:cxn ang="0">
                <a:pos x="connsiteX20338" y="connsiteY20338"/>
              </a:cxn>
              <a:cxn ang="0">
                <a:pos x="connsiteX20339" y="connsiteY20339"/>
              </a:cxn>
              <a:cxn ang="0">
                <a:pos x="connsiteX20340" y="connsiteY20340"/>
              </a:cxn>
              <a:cxn ang="0">
                <a:pos x="connsiteX20341" y="connsiteY20341"/>
              </a:cxn>
              <a:cxn ang="0">
                <a:pos x="connsiteX20342" y="connsiteY20342"/>
              </a:cxn>
              <a:cxn ang="0">
                <a:pos x="connsiteX20343" y="connsiteY20343"/>
              </a:cxn>
              <a:cxn ang="0">
                <a:pos x="connsiteX20344" y="connsiteY20344"/>
              </a:cxn>
              <a:cxn ang="0">
                <a:pos x="connsiteX20345" y="connsiteY20345"/>
              </a:cxn>
              <a:cxn ang="0">
                <a:pos x="connsiteX20346" y="connsiteY20346"/>
              </a:cxn>
              <a:cxn ang="0">
                <a:pos x="connsiteX20347" y="connsiteY20347"/>
              </a:cxn>
              <a:cxn ang="0">
                <a:pos x="connsiteX20348" y="connsiteY20348"/>
              </a:cxn>
              <a:cxn ang="0">
                <a:pos x="connsiteX20349" y="connsiteY20349"/>
              </a:cxn>
              <a:cxn ang="0">
                <a:pos x="connsiteX20350" y="connsiteY20350"/>
              </a:cxn>
              <a:cxn ang="0">
                <a:pos x="connsiteX20351" y="connsiteY20351"/>
              </a:cxn>
              <a:cxn ang="0">
                <a:pos x="connsiteX20352" y="connsiteY20352"/>
              </a:cxn>
              <a:cxn ang="0">
                <a:pos x="connsiteX20353" y="connsiteY20353"/>
              </a:cxn>
              <a:cxn ang="0">
                <a:pos x="connsiteX20354" y="connsiteY20354"/>
              </a:cxn>
              <a:cxn ang="0">
                <a:pos x="connsiteX20355" y="connsiteY20355"/>
              </a:cxn>
              <a:cxn ang="0">
                <a:pos x="connsiteX20356" y="connsiteY20356"/>
              </a:cxn>
              <a:cxn ang="0">
                <a:pos x="connsiteX20357" y="connsiteY20357"/>
              </a:cxn>
              <a:cxn ang="0">
                <a:pos x="connsiteX20358" y="connsiteY20358"/>
              </a:cxn>
              <a:cxn ang="0">
                <a:pos x="connsiteX20359" y="connsiteY20359"/>
              </a:cxn>
              <a:cxn ang="0">
                <a:pos x="connsiteX20360" y="connsiteY20360"/>
              </a:cxn>
              <a:cxn ang="0">
                <a:pos x="connsiteX20361" y="connsiteY20361"/>
              </a:cxn>
              <a:cxn ang="0">
                <a:pos x="connsiteX20362" y="connsiteY20362"/>
              </a:cxn>
              <a:cxn ang="0">
                <a:pos x="connsiteX20363" y="connsiteY20363"/>
              </a:cxn>
              <a:cxn ang="0">
                <a:pos x="connsiteX20364" y="connsiteY20364"/>
              </a:cxn>
              <a:cxn ang="0">
                <a:pos x="connsiteX20365" y="connsiteY20365"/>
              </a:cxn>
              <a:cxn ang="0">
                <a:pos x="connsiteX20366" y="connsiteY20366"/>
              </a:cxn>
              <a:cxn ang="0">
                <a:pos x="connsiteX20367" y="connsiteY20367"/>
              </a:cxn>
              <a:cxn ang="0">
                <a:pos x="connsiteX20368" y="connsiteY20368"/>
              </a:cxn>
              <a:cxn ang="0">
                <a:pos x="connsiteX20369" y="connsiteY20369"/>
              </a:cxn>
              <a:cxn ang="0">
                <a:pos x="connsiteX20370" y="connsiteY20370"/>
              </a:cxn>
              <a:cxn ang="0">
                <a:pos x="connsiteX20371" y="connsiteY20371"/>
              </a:cxn>
              <a:cxn ang="0">
                <a:pos x="connsiteX20372" y="connsiteY20372"/>
              </a:cxn>
              <a:cxn ang="0">
                <a:pos x="connsiteX20373" y="connsiteY20373"/>
              </a:cxn>
              <a:cxn ang="0">
                <a:pos x="connsiteX20374" y="connsiteY20374"/>
              </a:cxn>
              <a:cxn ang="0">
                <a:pos x="connsiteX20375" y="connsiteY20375"/>
              </a:cxn>
              <a:cxn ang="0">
                <a:pos x="connsiteX20376" y="connsiteY20376"/>
              </a:cxn>
              <a:cxn ang="0">
                <a:pos x="connsiteX20377" y="connsiteY20377"/>
              </a:cxn>
              <a:cxn ang="0">
                <a:pos x="connsiteX20378" y="connsiteY20378"/>
              </a:cxn>
              <a:cxn ang="0">
                <a:pos x="connsiteX20379" y="connsiteY20379"/>
              </a:cxn>
              <a:cxn ang="0">
                <a:pos x="connsiteX20380" y="connsiteY20380"/>
              </a:cxn>
              <a:cxn ang="0">
                <a:pos x="connsiteX20381" y="connsiteY20381"/>
              </a:cxn>
              <a:cxn ang="0">
                <a:pos x="connsiteX20382" y="connsiteY20382"/>
              </a:cxn>
              <a:cxn ang="0">
                <a:pos x="connsiteX20383" y="connsiteY20383"/>
              </a:cxn>
              <a:cxn ang="0">
                <a:pos x="connsiteX20384" y="connsiteY20384"/>
              </a:cxn>
              <a:cxn ang="0">
                <a:pos x="connsiteX20385" y="connsiteY20385"/>
              </a:cxn>
              <a:cxn ang="0">
                <a:pos x="connsiteX20386" y="connsiteY20386"/>
              </a:cxn>
              <a:cxn ang="0">
                <a:pos x="connsiteX20387" y="connsiteY20387"/>
              </a:cxn>
              <a:cxn ang="0">
                <a:pos x="connsiteX20388" y="connsiteY20388"/>
              </a:cxn>
              <a:cxn ang="0">
                <a:pos x="connsiteX20389" y="connsiteY20389"/>
              </a:cxn>
              <a:cxn ang="0">
                <a:pos x="connsiteX20390" y="connsiteY20390"/>
              </a:cxn>
              <a:cxn ang="0">
                <a:pos x="connsiteX20391" y="connsiteY20391"/>
              </a:cxn>
              <a:cxn ang="0">
                <a:pos x="connsiteX20392" y="connsiteY20392"/>
              </a:cxn>
              <a:cxn ang="0">
                <a:pos x="connsiteX20393" y="connsiteY20393"/>
              </a:cxn>
              <a:cxn ang="0">
                <a:pos x="connsiteX20394" y="connsiteY20394"/>
              </a:cxn>
              <a:cxn ang="0">
                <a:pos x="connsiteX20395" y="connsiteY20395"/>
              </a:cxn>
              <a:cxn ang="0">
                <a:pos x="connsiteX20396" y="connsiteY20396"/>
              </a:cxn>
              <a:cxn ang="0">
                <a:pos x="connsiteX20397" y="connsiteY20397"/>
              </a:cxn>
              <a:cxn ang="0">
                <a:pos x="connsiteX20398" y="connsiteY20398"/>
              </a:cxn>
              <a:cxn ang="0">
                <a:pos x="connsiteX20399" y="connsiteY20399"/>
              </a:cxn>
              <a:cxn ang="0">
                <a:pos x="connsiteX20400" y="connsiteY20400"/>
              </a:cxn>
              <a:cxn ang="0">
                <a:pos x="connsiteX20401" y="connsiteY20401"/>
              </a:cxn>
              <a:cxn ang="0">
                <a:pos x="connsiteX20402" y="connsiteY20402"/>
              </a:cxn>
              <a:cxn ang="0">
                <a:pos x="connsiteX20403" y="connsiteY20403"/>
              </a:cxn>
              <a:cxn ang="0">
                <a:pos x="connsiteX20404" y="connsiteY20404"/>
              </a:cxn>
              <a:cxn ang="0">
                <a:pos x="connsiteX20405" y="connsiteY20405"/>
              </a:cxn>
              <a:cxn ang="0">
                <a:pos x="connsiteX20406" y="connsiteY20406"/>
              </a:cxn>
              <a:cxn ang="0">
                <a:pos x="connsiteX20407" y="connsiteY20407"/>
              </a:cxn>
              <a:cxn ang="0">
                <a:pos x="connsiteX20408" y="connsiteY20408"/>
              </a:cxn>
              <a:cxn ang="0">
                <a:pos x="connsiteX20409" y="connsiteY20409"/>
              </a:cxn>
              <a:cxn ang="0">
                <a:pos x="connsiteX20410" y="connsiteY20410"/>
              </a:cxn>
              <a:cxn ang="0">
                <a:pos x="connsiteX20411" y="connsiteY20411"/>
              </a:cxn>
              <a:cxn ang="0">
                <a:pos x="connsiteX20412" y="connsiteY20412"/>
              </a:cxn>
              <a:cxn ang="0">
                <a:pos x="connsiteX20413" y="connsiteY20413"/>
              </a:cxn>
              <a:cxn ang="0">
                <a:pos x="connsiteX20414" y="connsiteY20414"/>
              </a:cxn>
              <a:cxn ang="0">
                <a:pos x="connsiteX20415" y="connsiteY20415"/>
              </a:cxn>
              <a:cxn ang="0">
                <a:pos x="connsiteX20416" y="connsiteY20416"/>
              </a:cxn>
              <a:cxn ang="0">
                <a:pos x="connsiteX20417" y="connsiteY20417"/>
              </a:cxn>
              <a:cxn ang="0">
                <a:pos x="connsiteX20418" y="connsiteY20418"/>
              </a:cxn>
              <a:cxn ang="0">
                <a:pos x="connsiteX20419" y="connsiteY20419"/>
              </a:cxn>
              <a:cxn ang="0">
                <a:pos x="connsiteX20420" y="connsiteY20420"/>
              </a:cxn>
              <a:cxn ang="0">
                <a:pos x="connsiteX20421" y="connsiteY20421"/>
              </a:cxn>
              <a:cxn ang="0">
                <a:pos x="connsiteX20422" y="connsiteY20422"/>
              </a:cxn>
              <a:cxn ang="0">
                <a:pos x="connsiteX20423" y="connsiteY20423"/>
              </a:cxn>
              <a:cxn ang="0">
                <a:pos x="connsiteX20424" y="connsiteY20424"/>
              </a:cxn>
              <a:cxn ang="0">
                <a:pos x="connsiteX20425" y="connsiteY20425"/>
              </a:cxn>
              <a:cxn ang="0">
                <a:pos x="connsiteX20426" y="connsiteY20426"/>
              </a:cxn>
              <a:cxn ang="0">
                <a:pos x="connsiteX20427" y="connsiteY20427"/>
              </a:cxn>
              <a:cxn ang="0">
                <a:pos x="connsiteX20428" y="connsiteY20428"/>
              </a:cxn>
              <a:cxn ang="0">
                <a:pos x="connsiteX20429" y="connsiteY20429"/>
              </a:cxn>
              <a:cxn ang="0">
                <a:pos x="connsiteX20430" y="connsiteY20430"/>
              </a:cxn>
              <a:cxn ang="0">
                <a:pos x="connsiteX20431" y="connsiteY20431"/>
              </a:cxn>
              <a:cxn ang="0">
                <a:pos x="connsiteX20432" y="connsiteY20432"/>
              </a:cxn>
              <a:cxn ang="0">
                <a:pos x="connsiteX20433" y="connsiteY20433"/>
              </a:cxn>
              <a:cxn ang="0">
                <a:pos x="connsiteX20434" y="connsiteY20434"/>
              </a:cxn>
              <a:cxn ang="0">
                <a:pos x="connsiteX20435" y="connsiteY20435"/>
              </a:cxn>
              <a:cxn ang="0">
                <a:pos x="connsiteX20436" y="connsiteY20436"/>
              </a:cxn>
              <a:cxn ang="0">
                <a:pos x="connsiteX20437" y="connsiteY20437"/>
              </a:cxn>
              <a:cxn ang="0">
                <a:pos x="connsiteX20438" y="connsiteY20438"/>
              </a:cxn>
              <a:cxn ang="0">
                <a:pos x="connsiteX20439" y="connsiteY20439"/>
              </a:cxn>
              <a:cxn ang="0">
                <a:pos x="connsiteX20440" y="connsiteY20440"/>
              </a:cxn>
              <a:cxn ang="0">
                <a:pos x="connsiteX20441" y="connsiteY20441"/>
              </a:cxn>
              <a:cxn ang="0">
                <a:pos x="connsiteX20442" y="connsiteY20442"/>
              </a:cxn>
              <a:cxn ang="0">
                <a:pos x="connsiteX20443" y="connsiteY20443"/>
              </a:cxn>
              <a:cxn ang="0">
                <a:pos x="connsiteX20444" y="connsiteY20444"/>
              </a:cxn>
              <a:cxn ang="0">
                <a:pos x="connsiteX20445" y="connsiteY20445"/>
              </a:cxn>
              <a:cxn ang="0">
                <a:pos x="connsiteX20446" y="connsiteY20446"/>
              </a:cxn>
              <a:cxn ang="0">
                <a:pos x="connsiteX20447" y="connsiteY20447"/>
              </a:cxn>
              <a:cxn ang="0">
                <a:pos x="connsiteX20448" y="connsiteY20448"/>
              </a:cxn>
              <a:cxn ang="0">
                <a:pos x="connsiteX20449" y="connsiteY20449"/>
              </a:cxn>
              <a:cxn ang="0">
                <a:pos x="connsiteX20450" y="connsiteY20450"/>
              </a:cxn>
              <a:cxn ang="0">
                <a:pos x="connsiteX20451" y="connsiteY20451"/>
              </a:cxn>
              <a:cxn ang="0">
                <a:pos x="connsiteX20452" y="connsiteY20452"/>
              </a:cxn>
              <a:cxn ang="0">
                <a:pos x="connsiteX20453" y="connsiteY20453"/>
              </a:cxn>
              <a:cxn ang="0">
                <a:pos x="connsiteX20454" y="connsiteY20454"/>
              </a:cxn>
              <a:cxn ang="0">
                <a:pos x="connsiteX20455" y="connsiteY20455"/>
              </a:cxn>
              <a:cxn ang="0">
                <a:pos x="connsiteX20456" y="connsiteY20456"/>
              </a:cxn>
              <a:cxn ang="0">
                <a:pos x="connsiteX20457" y="connsiteY20457"/>
              </a:cxn>
              <a:cxn ang="0">
                <a:pos x="connsiteX20458" y="connsiteY20458"/>
              </a:cxn>
              <a:cxn ang="0">
                <a:pos x="connsiteX20459" y="connsiteY20459"/>
              </a:cxn>
              <a:cxn ang="0">
                <a:pos x="connsiteX20460" y="connsiteY20460"/>
              </a:cxn>
              <a:cxn ang="0">
                <a:pos x="connsiteX20461" y="connsiteY20461"/>
              </a:cxn>
              <a:cxn ang="0">
                <a:pos x="connsiteX20462" y="connsiteY20462"/>
              </a:cxn>
              <a:cxn ang="0">
                <a:pos x="connsiteX20463" y="connsiteY20463"/>
              </a:cxn>
              <a:cxn ang="0">
                <a:pos x="connsiteX20464" y="connsiteY20464"/>
              </a:cxn>
              <a:cxn ang="0">
                <a:pos x="connsiteX20465" y="connsiteY20465"/>
              </a:cxn>
              <a:cxn ang="0">
                <a:pos x="connsiteX20466" y="connsiteY20466"/>
              </a:cxn>
              <a:cxn ang="0">
                <a:pos x="connsiteX20467" y="connsiteY20467"/>
              </a:cxn>
              <a:cxn ang="0">
                <a:pos x="connsiteX20468" y="connsiteY20468"/>
              </a:cxn>
              <a:cxn ang="0">
                <a:pos x="connsiteX20469" y="connsiteY20469"/>
              </a:cxn>
              <a:cxn ang="0">
                <a:pos x="connsiteX20470" y="connsiteY20470"/>
              </a:cxn>
              <a:cxn ang="0">
                <a:pos x="connsiteX20471" y="connsiteY20471"/>
              </a:cxn>
              <a:cxn ang="0">
                <a:pos x="connsiteX20472" y="connsiteY20472"/>
              </a:cxn>
              <a:cxn ang="0">
                <a:pos x="connsiteX20473" y="connsiteY20473"/>
              </a:cxn>
              <a:cxn ang="0">
                <a:pos x="connsiteX20474" y="connsiteY20474"/>
              </a:cxn>
              <a:cxn ang="0">
                <a:pos x="connsiteX20475" y="connsiteY20475"/>
              </a:cxn>
              <a:cxn ang="0">
                <a:pos x="connsiteX20476" y="connsiteY20476"/>
              </a:cxn>
              <a:cxn ang="0">
                <a:pos x="connsiteX20477" y="connsiteY20477"/>
              </a:cxn>
              <a:cxn ang="0">
                <a:pos x="connsiteX20478" y="connsiteY20478"/>
              </a:cxn>
              <a:cxn ang="0">
                <a:pos x="connsiteX20479" y="connsiteY20479"/>
              </a:cxn>
              <a:cxn ang="0">
                <a:pos x="connsiteX20480" y="connsiteY20480"/>
              </a:cxn>
              <a:cxn ang="0">
                <a:pos x="connsiteX20481" y="connsiteY20481"/>
              </a:cxn>
              <a:cxn ang="0">
                <a:pos x="connsiteX20482" y="connsiteY20482"/>
              </a:cxn>
              <a:cxn ang="0">
                <a:pos x="connsiteX20483" y="connsiteY20483"/>
              </a:cxn>
              <a:cxn ang="0">
                <a:pos x="connsiteX20484" y="connsiteY20484"/>
              </a:cxn>
              <a:cxn ang="0">
                <a:pos x="connsiteX20485" y="connsiteY20485"/>
              </a:cxn>
              <a:cxn ang="0">
                <a:pos x="connsiteX20486" y="connsiteY20486"/>
              </a:cxn>
              <a:cxn ang="0">
                <a:pos x="connsiteX20487" y="connsiteY20487"/>
              </a:cxn>
              <a:cxn ang="0">
                <a:pos x="connsiteX20488" y="connsiteY20488"/>
              </a:cxn>
              <a:cxn ang="0">
                <a:pos x="connsiteX20489" y="connsiteY20489"/>
              </a:cxn>
              <a:cxn ang="0">
                <a:pos x="connsiteX20490" y="connsiteY20490"/>
              </a:cxn>
              <a:cxn ang="0">
                <a:pos x="connsiteX20491" y="connsiteY20491"/>
              </a:cxn>
              <a:cxn ang="0">
                <a:pos x="connsiteX20492" y="connsiteY20492"/>
              </a:cxn>
              <a:cxn ang="0">
                <a:pos x="connsiteX20493" y="connsiteY20493"/>
              </a:cxn>
              <a:cxn ang="0">
                <a:pos x="connsiteX20494" y="connsiteY20494"/>
              </a:cxn>
              <a:cxn ang="0">
                <a:pos x="connsiteX20495" y="connsiteY20495"/>
              </a:cxn>
              <a:cxn ang="0">
                <a:pos x="connsiteX20496" y="connsiteY20496"/>
              </a:cxn>
              <a:cxn ang="0">
                <a:pos x="connsiteX20497" y="connsiteY20497"/>
              </a:cxn>
              <a:cxn ang="0">
                <a:pos x="connsiteX20498" y="connsiteY20498"/>
              </a:cxn>
              <a:cxn ang="0">
                <a:pos x="connsiteX20499" y="connsiteY20499"/>
              </a:cxn>
              <a:cxn ang="0">
                <a:pos x="connsiteX20500" y="connsiteY20500"/>
              </a:cxn>
              <a:cxn ang="0">
                <a:pos x="connsiteX20501" y="connsiteY20501"/>
              </a:cxn>
              <a:cxn ang="0">
                <a:pos x="connsiteX20502" y="connsiteY20502"/>
              </a:cxn>
              <a:cxn ang="0">
                <a:pos x="connsiteX20503" y="connsiteY20503"/>
              </a:cxn>
              <a:cxn ang="0">
                <a:pos x="connsiteX20504" y="connsiteY20504"/>
              </a:cxn>
              <a:cxn ang="0">
                <a:pos x="connsiteX20505" y="connsiteY20505"/>
              </a:cxn>
              <a:cxn ang="0">
                <a:pos x="connsiteX20506" y="connsiteY20506"/>
              </a:cxn>
              <a:cxn ang="0">
                <a:pos x="connsiteX20507" y="connsiteY20507"/>
              </a:cxn>
              <a:cxn ang="0">
                <a:pos x="connsiteX20508" y="connsiteY20508"/>
              </a:cxn>
              <a:cxn ang="0">
                <a:pos x="connsiteX20509" y="connsiteY20509"/>
              </a:cxn>
              <a:cxn ang="0">
                <a:pos x="connsiteX20510" y="connsiteY20510"/>
              </a:cxn>
              <a:cxn ang="0">
                <a:pos x="connsiteX20511" y="connsiteY20511"/>
              </a:cxn>
              <a:cxn ang="0">
                <a:pos x="connsiteX20512" y="connsiteY20512"/>
              </a:cxn>
              <a:cxn ang="0">
                <a:pos x="connsiteX20513" y="connsiteY20513"/>
              </a:cxn>
              <a:cxn ang="0">
                <a:pos x="connsiteX20514" y="connsiteY20514"/>
              </a:cxn>
              <a:cxn ang="0">
                <a:pos x="connsiteX20515" y="connsiteY20515"/>
              </a:cxn>
              <a:cxn ang="0">
                <a:pos x="connsiteX20516" y="connsiteY20516"/>
              </a:cxn>
              <a:cxn ang="0">
                <a:pos x="connsiteX20517" y="connsiteY20517"/>
              </a:cxn>
              <a:cxn ang="0">
                <a:pos x="connsiteX20518" y="connsiteY20518"/>
              </a:cxn>
              <a:cxn ang="0">
                <a:pos x="connsiteX20519" y="connsiteY20519"/>
              </a:cxn>
              <a:cxn ang="0">
                <a:pos x="connsiteX20520" y="connsiteY20520"/>
              </a:cxn>
              <a:cxn ang="0">
                <a:pos x="connsiteX20521" y="connsiteY20521"/>
              </a:cxn>
              <a:cxn ang="0">
                <a:pos x="connsiteX20522" y="connsiteY20522"/>
              </a:cxn>
              <a:cxn ang="0">
                <a:pos x="connsiteX20523" y="connsiteY20523"/>
              </a:cxn>
              <a:cxn ang="0">
                <a:pos x="connsiteX20524" y="connsiteY20524"/>
              </a:cxn>
              <a:cxn ang="0">
                <a:pos x="connsiteX20525" y="connsiteY20525"/>
              </a:cxn>
              <a:cxn ang="0">
                <a:pos x="connsiteX20526" y="connsiteY20526"/>
              </a:cxn>
              <a:cxn ang="0">
                <a:pos x="connsiteX20527" y="connsiteY20527"/>
              </a:cxn>
              <a:cxn ang="0">
                <a:pos x="connsiteX20528" y="connsiteY20528"/>
              </a:cxn>
              <a:cxn ang="0">
                <a:pos x="connsiteX20529" y="connsiteY20529"/>
              </a:cxn>
              <a:cxn ang="0">
                <a:pos x="connsiteX20530" y="connsiteY20530"/>
              </a:cxn>
              <a:cxn ang="0">
                <a:pos x="connsiteX20531" y="connsiteY20531"/>
              </a:cxn>
              <a:cxn ang="0">
                <a:pos x="connsiteX20532" y="connsiteY20532"/>
              </a:cxn>
              <a:cxn ang="0">
                <a:pos x="connsiteX20533" y="connsiteY20533"/>
              </a:cxn>
              <a:cxn ang="0">
                <a:pos x="connsiteX20534" y="connsiteY20534"/>
              </a:cxn>
              <a:cxn ang="0">
                <a:pos x="connsiteX20535" y="connsiteY20535"/>
              </a:cxn>
              <a:cxn ang="0">
                <a:pos x="connsiteX20536" y="connsiteY20536"/>
              </a:cxn>
              <a:cxn ang="0">
                <a:pos x="connsiteX20537" y="connsiteY20537"/>
              </a:cxn>
              <a:cxn ang="0">
                <a:pos x="connsiteX20538" y="connsiteY20538"/>
              </a:cxn>
              <a:cxn ang="0">
                <a:pos x="connsiteX20539" y="connsiteY20539"/>
              </a:cxn>
              <a:cxn ang="0">
                <a:pos x="connsiteX20540" y="connsiteY20540"/>
              </a:cxn>
              <a:cxn ang="0">
                <a:pos x="connsiteX20541" y="connsiteY20541"/>
              </a:cxn>
              <a:cxn ang="0">
                <a:pos x="connsiteX20542" y="connsiteY20542"/>
              </a:cxn>
              <a:cxn ang="0">
                <a:pos x="connsiteX20543" y="connsiteY20543"/>
              </a:cxn>
              <a:cxn ang="0">
                <a:pos x="connsiteX20544" y="connsiteY20544"/>
              </a:cxn>
              <a:cxn ang="0">
                <a:pos x="connsiteX20545" y="connsiteY20545"/>
              </a:cxn>
              <a:cxn ang="0">
                <a:pos x="connsiteX20546" y="connsiteY20546"/>
              </a:cxn>
              <a:cxn ang="0">
                <a:pos x="connsiteX20547" y="connsiteY20547"/>
              </a:cxn>
              <a:cxn ang="0">
                <a:pos x="connsiteX20548" y="connsiteY20548"/>
              </a:cxn>
              <a:cxn ang="0">
                <a:pos x="connsiteX20549" y="connsiteY20549"/>
              </a:cxn>
              <a:cxn ang="0">
                <a:pos x="connsiteX20550" y="connsiteY20550"/>
              </a:cxn>
              <a:cxn ang="0">
                <a:pos x="connsiteX20551" y="connsiteY20551"/>
              </a:cxn>
              <a:cxn ang="0">
                <a:pos x="connsiteX20552" y="connsiteY20552"/>
              </a:cxn>
              <a:cxn ang="0">
                <a:pos x="connsiteX20553" y="connsiteY20553"/>
              </a:cxn>
              <a:cxn ang="0">
                <a:pos x="connsiteX20554" y="connsiteY20554"/>
              </a:cxn>
              <a:cxn ang="0">
                <a:pos x="connsiteX20555" y="connsiteY20555"/>
              </a:cxn>
              <a:cxn ang="0">
                <a:pos x="connsiteX20556" y="connsiteY20556"/>
              </a:cxn>
              <a:cxn ang="0">
                <a:pos x="connsiteX20557" y="connsiteY20557"/>
              </a:cxn>
              <a:cxn ang="0">
                <a:pos x="connsiteX20558" y="connsiteY20558"/>
              </a:cxn>
              <a:cxn ang="0">
                <a:pos x="connsiteX20559" y="connsiteY20559"/>
              </a:cxn>
              <a:cxn ang="0">
                <a:pos x="connsiteX20560" y="connsiteY20560"/>
              </a:cxn>
              <a:cxn ang="0">
                <a:pos x="connsiteX20561" y="connsiteY20561"/>
              </a:cxn>
              <a:cxn ang="0">
                <a:pos x="connsiteX20562" y="connsiteY20562"/>
              </a:cxn>
              <a:cxn ang="0">
                <a:pos x="connsiteX20563" y="connsiteY20563"/>
              </a:cxn>
              <a:cxn ang="0">
                <a:pos x="connsiteX20564" y="connsiteY20564"/>
              </a:cxn>
              <a:cxn ang="0">
                <a:pos x="connsiteX20565" y="connsiteY20565"/>
              </a:cxn>
              <a:cxn ang="0">
                <a:pos x="connsiteX20566" y="connsiteY20566"/>
              </a:cxn>
              <a:cxn ang="0">
                <a:pos x="connsiteX20567" y="connsiteY20567"/>
              </a:cxn>
              <a:cxn ang="0">
                <a:pos x="connsiteX20568" y="connsiteY20568"/>
              </a:cxn>
              <a:cxn ang="0">
                <a:pos x="connsiteX20569" y="connsiteY20569"/>
              </a:cxn>
              <a:cxn ang="0">
                <a:pos x="connsiteX20570" y="connsiteY20570"/>
              </a:cxn>
              <a:cxn ang="0">
                <a:pos x="connsiteX20571" y="connsiteY20571"/>
              </a:cxn>
              <a:cxn ang="0">
                <a:pos x="connsiteX20572" y="connsiteY20572"/>
              </a:cxn>
              <a:cxn ang="0">
                <a:pos x="connsiteX20573" y="connsiteY20573"/>
              </a:cxn>
              <a:cxn ang="0">
                <a:pos x="connsiteX20574" y="connsiteY20574"/>
              </a:cxn>
              <a:cxn ang="0">
                <a:pos x="connsiteX20575" y="connsiteY20575"/>
              </a:cxn>
              <a:cxn ang="0">
                <a:pos x="connsiteX20576" y="connsiteY20576"/>
              </a:cxn>
              <a:cxn ang="0">
                <a:pos x="connsiteX20577" y="connsiteY20577"/>
              </a:cxn>
              <a:cxn ang="0">
                <a:pos x="connsiteX20578" y="connsiteY20578"/>
              </a:cxn>
              <a:cxn ang="0">
                <a:pos x="connsiteX20579" y="connsiteY20579"/>
              </a:cxn>
              <a:cxn ang="0">
                <a:pos x="connsiteX20580" y="connsiteY20580"/>
              </a:cxn>
              <a:cxn ang="0">
                <a:pos x="connsiteX20581" y="connsiteY20581"/>
              </a:cxn>
              <a:cxn ang="0">
                <a:pos x="connsiteX20582" y="connsiteY20582"/>
              </a:cxn>
              <a:cxn ang="0">
                <a:pos x="connsiteX20583" y="connsiteY20583"/>
              </a:cxn>
              <a:cxn ang="0">
                <a:pos x="connsiteX20584" y="connsiteY20584"/>
              </a:cxn>
              <a:cxn ang="0">
                <a:pos x="connsiteX20585" y="connsiteY20585"/>
              </a:cxn>
              <a:cxn ang="0">
                <a:pos x="connsiteX20586" y="connsiteY20586"/>
              </a:cxn>
              <a:cxn ang="0">
                <a:pos x="connsiteX20587" y="connsiteY20587"/>
              </a:cxn>
              <a:cxn ang="0">
                <a:pos x="connsiteX20588" y="connsiteY20588"/>
              </a:cxn>
              <a:cxn ang="0">
                <a:pos x="connsiteX20589" y="connsiteY20589"/>
              </a:cxn>
              <a:cxn ang="0">
                <a:pos x="connsiteX20590" y="connsiteY20590"/>
              </a:cxn>
              <a:cxn ang="0">
                <a:pos x="connsiteX20591" y="connsiteY20591"/>
              </a:cxn>
              <a:cxn ang="0">
                <a:pos x="connsiteX20592" y="connsiteY20592"/>
              </a:cxn>
              <a:cxn ang="0">
                <a:pos x="connsiteX20593" y="connsiteY20593"/>
              </a:cxn>
              <a:cxn ang="0">
                <a:pos x="connsiteX20594" y="connsiteY20594"/>
              </a:cxn>
              <a:cxn ang="0">
                <a:pos x="connsiteX20595" y="connsiteY20595"/>
              </a:cxn>
              <a:cxn ang="0">
                <a:pos x="connsiteX20596" y="connsiteY20596"/>
              </a:cxn>
              <a:cxn ang="0">
                <a:pos x="connsiteX20597" y="connsiteY20597"/>
              </a:cxn>
              <a:cxn ang="0">
                <a:pos x="connsiteX20598" y="connsiteY20598"/>
              </a:cxn>
              <a:cxn ang="0">
                <a:pos x="connsiteX20599" y="connsiteY20599"/>
              </a:cxn>
              <a:cxn ang="0">
                <a:pos x="connsiteX20600" y="connsiteY20600"/>
              </a:cxn>
              <a:cxn ang="0">
                <a:pos x="connsiteX20601" y="connsiteY20601"/>
              </a:cxn>
              <a:cxn ang="0">
                <a:pos x="connsiteX20602" y="connsiteY20602"/>
              </a:cxn>
              <a:cxn ang="0">
                <a:pos x="connsiteX20603" y="connsiteY20603"/>
              </a:cxn>
              <a:cxn ang="0">
                <a:pos x="connsiteX20604" y="connsiteY20604"/>
              </a:cxn>
              <a:cxn ang="0">
                <a:pos x="connsiteX20605" y="connsiteY20605"/>
              </a:cxn>
              <a:cxn ang="0">
                <a:pos x="connsiteX20606" y="connsiteY20606"/>
              </a:cxn>
              <a:cxn ang="0">
                <a:pos x="connsiteX20607" y="connsiteY20607"/>
              </a:cxn>
              <a:cxn ang="0">
                <a:pos x="connsiteX20608" y="connsiteY20608"/>
              </a:cxn>
              <a:cxn ang="0">
                <a:pos x="connsiteX20609" y="connsiteY20609"/>
              </a:cxn>
              <a:cxn ang="0">
                <a:pos x="connsiteX20610" y="connsiteY20610"/>
              </a:cxn>
              <a:cxn ang="0">
                <a:pos x="connsiteX20611" y="connsiteY20611"/>
              </a:cxn>
              <a:cxn ang="0">
                <a:pos x="connsiteX20612" y="connsiteY20612"/>
              </a:cxn>
              <a:cxn ang="0">
                <a:pos x="connsiteX20613" y="connsiteY20613"/>
              </a:cxn>
              <a:cxn ang="0">
                <a:pos x="connsiteX20614" y="connsiteY20614"/>
              </a:cxn>
              <a:cxn ang="0">
                <a:pos x="connsiteX20615" y="connsiteY20615"/>
              </a:cxn>
              <a:cxn ang="0">
                <a:pos x="connsiteX20616" y="connsiteY20616"/>
              </a:cxn>
              <a:cxn ang="0">
                <a:pos x="connsiteX20617" y="connsiteY20617"/>
              </a:cxn>
              <a:cxn ang="0">
                <a:pos x="connsiteX20618" y="connsiteY20618"/>
              </a:cxn>
              <a:cxn ang="0">
                <a:pos x="connsiteX20619" y="connsiteY20619"/>
              </a:cxn>
              <a:cxn ang="0">
                <a:pos x="connsiteX20620" y="connsiteY20620"/>
              </a:cxn>
              <a:cxn ang="0">
                <a:pos x="connsiteX20621" y="connsiteY20621"/>
              </a:cxn>
              <a:cxn ang="0">
                <a:pos x="connsiteX20622" y="connsiteY20622"/>
              </a:cxn>
              <a:cxn ang="0">
                <a:pos x="connsiteX20623" y="connsiteY20623"/>
              </a:cxn>
              <a:cxn ang="0">
                <a:pos x="connsiteX20624" y="connsiteY20624"/>
              </a:cxn>
              <a:cxn ang="0">
                <a:pos x="connsiteX20625" y="connsiteY20625"/>
              </a:cxn>
              <a:cxn ang="0">
                <a:pos x="connsiteX20626" y="connsiteY20626"/>
              </a:cxn>
              <a:cxn ang="0">
                <a:pos x="connsiteX20627" y="connsiteY20627"/>
              </a:cxn>
              <a:cxn ang="0">
                <a:pos x="connsiteX20628" y="connsiteY20628"/>
              </a:cxn>
              <a:cxn ang="0">
                <a:pos x="connsiteX20629" y="connsiteY20629"/>
              </a:cxn>
              <a:cxn ang="0">
                <a:pos x="connsiteX20630" y="connsiteY20630"/>
              </a:cxn>
              <a:cxn ang="0">
                <a:pos x="connsiteX20631" y="connsiteY20631"/>
              </a:cxn>
              <a:cxn ang="0">
                <a:pos x="connsiteX20632" y="connsiteY20632"/>
              </a:cxn>
              <a:cxn ang="0">
                <a:pos x="connsiteX20633" y="connsiteY20633"/>
              </a:cxn>
              <a:cxn ang="0">
                <a:pos x="connsiteX20634" y="connsiteY20634"/>
              </a:cxn>
              <a:cxn ang="0">
                <a:pos x="connsiteX20635" y="connsiteY20635"/>
              </a:cxn>
              <a:cxn ang="0">
                <a:pos x="connsiteX20636" y="connsiteY20636"/>
              </a:cxn>
              <a:cxn ang="0">
                <a:pos x="connsiteX20637" y="connsiteY20637"/>
              </a:cxn>
              <a:cxn ang="0">
                <a:pos x="connsiteX20638" y="connsiteY20638"/>
              </a:cxn>
              <a:cxn ang="0">
                <a:pos x="connsiteX20639" y="connsiteY20639"/>
              </a:cxn>
              <a:cxn ang="0">
                <a:pos x="connsiteX20640" y="connsiteY20640"/>
              </a:cxn>
              <a:cxn ang="0">
                <a:pos x="connsiteX20641" y="connsiteY20641"/>
              </a:cxn>
              <a:cxn ang="0">
                <a:pos x="connsiteX20642" y="connsiteY20642"/>
              </a:cxn>
              <a:cxn ang="0">
                <a:pos x="connsiteX20643" y="connsiteY20643"/>
              </a:cxn>
              <a:cxn ang="0">
                <a:pos x="connsiteX20644" y="connsiteY20644"/>
              </a:cxn>
              <a:cxn ang="0">
                <a:pos x="connsiteX20645" y="connsiteY20645"/>
              </a:cxn>
              <a:cxn ang="0">
                <a:pos x="connsiteX20646" y="connsiteY20646"/>
              </a:cxn>
              <a:cxn ang="0">
                <a:pos x="connsiteX20647" y="connsiteY20647"/>
              </a:cxn>
              <a:cxn ang="0">
                <a:pos x="connsiteX20648" y="connsiteY20648"/>
              </a:cxn>
              <a:cxn ang="0">
                <a:pos x="connsiteX20649" y="connsiteY20649"/>
              </a:cxn>
              <a:cxn ang="0">
                <a:pos x="connsiteX20650" y="connsiteY20650"/>
              </a:cxn>
              <a:cxn ang="0">
                <a:pos x="connsiteX20651" y="connsiteY20651"/>
              </a:cxn>
              <a:cxn ang="0">
                <a:pos x="connsiteX20652" y="connsiteY20652"/>
              </a:cxn>
              <a:cxn ang="0">
                <a:pos x="connsiteX20653" y="connsiteY20653"/>
              </a:cxn>
              <a:cxn ang="0">
                <a:pos x="connsiteX20654" y="connsiteY20654"/>
              </a:cxn>
              <a:cxn ang="0">
                <a:pos x="connsiteX20655" y="connsiteY20655"/>
              </a:cxn>
              <a:cxn ang="0">
                <a:pos x="connsiteX20656" y="connsiteY20656"/>
              </a:cxn>
              <a:cxn ang="0">
                <a:pos x="connsiteX20657" y="connsiteY20657"/>
              </a:cxn>
              <a:cxn ang="0">
                <a:pos x="connsiteX20658" y="connsiteY20658"/>
              </a:cxn>
              <a:cxn ang="0">
                <a:pos x="connsiteX20659" y="connsiteY20659"/>
              </a:cxn>
              <a:cxn ang="0">
                <a:pos x="connsiteX20660" y="connsiteY20660"/>
              </a:cxn>
              <a:cxn ang="0">
                <a:pos x="connsiteX20661" y="connsiteY20661"/>
              </a:cxn>
              <a:cxn ang="0">
                <a:pos x="connsiteX20662" y="connsiteY20662"/>
              </a:cxn>
              <a:cxn ang="0">
                <a:pos x="connsiteX20663" y="connsiteY20663"/>
              </a:cxn>
              <a:cxn ang="0">
                <a:pos x="connsiteX20664" y="connsiteY20664"/>
              </a:cxn>
              <a:cxn ang="0">
                <a:pos x="connsiteX20665" y="connsiteY20665"/>
              </a:cxn>
              <a:cxn ang="0">
                <a:pos x="connsiteX20666" y="connsiteY20666"/>
              </a:cxn>
              <a:cxn ang="0">
                <a:pos x="connsiteX20667" y="connsiteY20667"/>
              </a:cxn>
              <a:cxn ang="0">
                <a:pos x="connsiteX20668" y="connsiteY20668"/>
              </a:cxn>
              <a:cxn ang="0">
                <a:pos x="connsiteX20669" y="connsiteY20669"/>
              </a:cxn>
              <a:cxn ang="0">
                <a:pos x="connsiteX20670" y="connsiteY20670"/>
              </a:cxn>
              <a:cxn ang="0">
                <a:pos x="connsiteX20671" y="connsiteY20671"/>
              </a:cxn>
              <a:cxn ang="0">
                <a:pos x="connsiteX20672" y="connsiteY20672"/>
              </a:cxn>
              <a:cxn ang="0">
                <a:pos x="connsiteX20673" y="connsiteY20673"/>
              </a:cxn>
              <a:cxn ang="0">
                <a:pos x="connsiteX20674" y="connsiteY20674"/>
              </a:cxn>
              <a:cxn ang="0">
                <a:pos x="connsiteX20675" y="connsiteY20675"/>
              </a:cxn>
              <a:cxn ang="0">
                <a:pos x="connsiteX20676" y="connsiteY20676"/>
              </a:cxn>
              <a:cxn ang="0">
                <a:pos x="connsiteX20677" y="connsiteY20677"/>
              </a:cxn>
              <a:cxn ang="0">
                <a:pos x="connsiteX20678" y="connsiteY20678"/>
              </a:cxn>
              <a:cxn ang="0">
                <a:pos x="connsiteX20679" y="connsiteY20679"/>
              </a:cxn>
              <a:cxn ang="0">
                <a:pos x="connsiteX20680" y="connsiteY20680"/>
              </a:cxn>
              <a:cxn ang="0">
                <a:pos x="connsiteX20681" y="connsiteY20681"/>
              </a:cxn>
              <a:cxn ang="0">
                <a:pos x="connsiteX20682" y="connsiteY20682"/>
              </a:cxn>
              <a:cxn ang="0">
                <a:pos x="connsiteX20683" y="connsiteY20683"/>
              </a:cxn>
              <a:cxn ang="0">
                <a:pos x="connsiteX20684" y="connsiteY20684"/>
              </a:cxn>
              <a:cxn ang="0">
                <a:pos x="connsiteX20685" y="connsiteY20685"/>
              </a:cxn>
              <a:cxn ang="0">
                <a:pos x="connsiteX20686" y="connsiteY20686"/>
              </a:cxn>
              <a:cxn ang="0">
                <a:pos x="connsiteX20687" y="connsiteY20687"/>
              </a:cxn>
              <a:cxn ang="0">
                <a:pos x="connsiteX20688" y="connsiteY20688"/>
              </a:cxn>
              <a:cxn ang="0">
                <a:pos x="connsiteX20689" y="connsiteY20689"/>
              </a:cxn>
              <a:cxn ang="0">
                <a:pos x="connsiteX20690" y="connsiteY20690"/>
              </a:cxn>
              <a:cxn ang="0">
                <a:pos x="connsiteX20691" y="connsiteY20691"/>
              </a:cxn>
              <a:cxn ang="0">
                <a:pos x="connsiteX20692" y="connsiteY20692"/>
              </a:cxn>
              <a:cxn ang="0">
                <a:pos x="connsiteX20693" y="connsiteY20693"/>
              </a:cxn>
              <a:cxn ang="0">
                <a:pos x="connsiteX20694" y="connsiteY20694"/>
              </a:cxn>
              <a:cxn ang="0">
                <a:pos x="connsiteX20695" y="connsiteY20695"/>
              </a:cxn>
              <a:cxn ang="0">
                <a:pos x="connsiteX20696" y="connsiteY20696"/>
              </a:cxn>
              <a:cxn ang="0">
                <a:pos x="connsiteX20697" y="connsiteY20697"/>
              </a:cxn>
              <a:cxn ang="0">
                <a:pos x="connsiteX20698" y="connsiteY20698"/>
              </a:cxn>
              <a:cxn ang="0">
                <a:pos x="connsiteX20699" y="connsiteY20699"/>
              </a:cxn>
              <a:cxn ang="0">
                <a:pos x="connsiteX20700" y="connsiteY20700"/>
              </a:cxn>
              <a:cxn ang="0">
                <a:pos x="connsiteX20701" y="connsiteY20701"/>
              </a:cxn>
              <a:cxn ang="0">
                <a:pos x="connsiteX20702" y="connsiteY20702"/>
              </a:cxn>
              <a:cxn ang="0">
                <a:pos x="connsiteX20703" y="connsiteY20703"/>
              </a:cxn>
              <a:cxn ang="0">
                <a:pos x="connsiteX20704" y="connsiteY20704"/>
              </a:cxn>
              <a:cxn ang="0">
                <a:pos x="connsiteX20705" y="connsiteY20705"/>
              </a:cxn>
              <a:cxn ang="0">
                <a:pos x="connsiteX20706" y="connsiteY20706"/>
              </a:cxn>
              <a:cxn ang="0">
                <a:pos x="connsiteX20707" y="connsiteY20707"/>
              </a:cxn>
              <a:cxn ang="0">
                <a:pos x="connsiteX20708" y="connsiteY20708"/>
              </a:cxn>
              <a:cxn ang="0">
                <a:pos x="connsiteX20709" y="connsiteY20709"/>
              </a:cxn>
              <a:cxn ang="0">
                <a:pos x="connsiteX20710" y="connsiteY20710"/>
              </a:cxn>
              <a:cxn ang="0">
                <a:pos x="connsiteX20711" y="connsiteY20711"/>
              </a:cxn>
              <a:cxn ang="0">
                <a:pos x="connsiteX20712" y="connsiteY20712"/>
              </a:cxn>
              <a:cxn ang="0">
                <a:pos x="connsiteX20713" y="connsiteY20713"/>
              </a:cxn>
              <a:cxn ang="0">
                <a:pos x="connsiteX20714" y="connsiteY20714"/>
              </a:cxn>
              <a:cxn ang="0">
                <a:pos x="connsiteX20715" y="connsiteY20715"/>
              </a:cxn>
              <a:cxn ang="0">
                <a:pos x="connsiteX20716" y="connsiteY20716"/>
              </a:cxn>
              <a:cxn ang="0">
                <a:pos x="connsiteX20717" y="connsiteY20717"/>
              </a:cxn>
              <a:cxn ang="0">
                <a:pos x="connsiteX20718" y="connsiteY20718"/>
              </a:cxn>
              <a:cxn ang="0">
                <a:pos x="connsiteX20719" y="connsiteY20719"/>
              </a:cxn>
              <a:cxn ang="0">
                <a:pos x="connsiteX20720" y="connsiteY20720"/>
              </a:cxn>
              <a:cxn ang="0">
                <a:pos x="connsiteX20721" y="connsiteY20721"/>
              </a:cxn>
              <a:cxn ang="0">
                <a:pos x="connsiteX20722" y="connsiteY20722"/>
              </a:cxn>
              <a:cxn ang="0">
                <a:pos x="connsiteX20723" y="connsiteY20723"/>
              </a:cxn>
              <a:cxn ang="0">
                <a:pos x="connsiteX20724" y="connsiteY20724"/>
              </a:cxn>
              <a:cxn ang="0">
                <a:pos x="connsiteX20725" y="connsiteY20725"/>
              </a:cxn>
              <a:cxn ang="0">
                <a:pos x="connsiteX20726" y="connsiteY20726"/>
              </a:cxn>
              <a:cxn ang="0">
                <a:pos x="connsiteX20727" y="connsiteY20727"/>
              </a:cxn>
              <a:cxn ang="0">
                <a:pos x="connsiteX20728" y="connsiteY20728"/>
              </a:cxn>
              <a:cxn ang="0">
                <a:pos x="connsiteX20729" y="connsiteY20729"/>
              </a:cxn>
              <a:cxn ang="0">
                <a:pos x="connsiteX20730" y="connsiteY20730"/>
              </a:cxn>
              <a:cxn ang="0">
                <a:pos x="connsiteX20731" y="connsiteY20731"/>
              </a:cxn>
              <a:cxn ang="0">
                <a:pos x="connsiteX20732" y="connsiteY20732"/>
              </a:cxn>
              <a:cxn ang="0">
                <a:pos x="connsiteX20733" y="connsiteY20733"/>
              </a:cxn>
              <a:cxn ang="0">
                <a:pos x="connsiteX20734" y="connsiteY20734"/>
              </a:cxn>
              <a:cxn ang="0">
                <a:pos x="connsiteX20735" y="connsiteY20735"/>
              </a:cxn>
              <a:cxn ang="0">
                <a:pos x="connsiteX20736" y="connsiteY20736"/>
              </a:cxn>
              <a:cxn ang="0">
                <a:pos x="connsiteX20737" y="connsiteY20737"/>
              </a:cxn>
              <a:cxn ang="0">
                <a:pos x="connsiteX20738" y="connsiteY20738"/>
              </a:cxn>
              <a:cxn ang="0">
                <a:pos x="connsiteX20739" y="connsiteY20739"/>
              </a:cxn>
              <a:cxn ang="0">
                <a:pos x="connsiteX20740" y="connsiteY20740"/>
              </a:cxn>
              <a:cxn ang="0">
                <a:pos x="connsiteX20741" y="connsiteY20741"/>
              </a:cxn>
              <a:cxn ang="0">
                <a:pos x="connsiteX20742" y="connsiteY20742"/>
              </a:cxn>
              <a:cxn ang="0">
                <a:pos x="connsiteX20743" y="connsiteY20743"/>
              </a:cxn>
              <a:cxn ang="0">
                <a:pos x="connsiteX20744" y="connsiteY20744"/>
              </a:cxn>
              <a:cxn ang="0">
                <a:pos x="connsiteX20745" y="connsiteY20745"/>
              </a:cxn>
              <a:cxn ang="0">
                <a:pos x="connsiteX20746" y="connsiteY20746"/>
              </a:cxn>
              <a:cxn ang="0">
                <a:pos x="connsiteX20747" y="connsiteY20747"/>
              </a:cxn>
              <a:cxn ang="0">
                <a:pos x="connsiteX20748" y="connsiteY20748"/>
              </a:cxn>
              <a:cxn ang="0">
                <a:pos x="connsiteX20749" y="connsiteY20749"/>
              </a:cxn>
              <a:cxn ang="0">
                <a:pos x="connsiteX20750" y="connsiteY20750"/>
              </a:cxn>
              <a:cxn ang="0">
                <a:pos x="connsiteX20751" y="connsiteY20751"/>
              </a:cxn>
              <a:cxn ang="0">
                <a:pos x="connsiteX20752" y="connsiteY20752"/>
              </a:cxn>
              <a:cxn ang="0">
                <a:pos x="connsiteX20753" y="connsiteY20753"/>
              </a:cxn>
              <a:cxn ang="0">
                <a:pos x="connsiteX20754" y="connsiteY20754"/>
              </a:cxn>
              <a:cxn ang="0">
                <a:pos x="connsiteX20755" y="connsiteY20755"/>
              </a:cxn>
              <a:cxn ang="0">
                <a:pos x="connsiteX20756" y="connsiteY20756"/>
              </a:cxn>
              <a:cxn ang="0">
                <a:pos x="connsiteX20757" y="connsiteY20757"/>
              </a:cxn>
              <a:cxn ang="0">
                <a:pos x="connsiteX20758" y="connsiteY20758"/>
              </a:cxn>
              <a:cxn ang="0">
                <a:pos x="connsiteX20759" y="connsiteY20759"/>
              </a:cxn>
              <a:cxn ang="0">
                <a:pos x="connsiteX20760" y="connsiteY20760"/>
              </a:cxn>
              <a:cxn ang="0">
                <a:pos x="connsiteX20761" y="connsiteY20761"/>
              </a:cxn>
              <a:cxn ang="0">
                <a:pos x="connsiteX20762" y="connsiteY20762"/>
              </a:cxn>
              <a:cxn ang="0">
                <a:pos x="connsiteX20763" y="connsiteY20763"/>
              </a:cxn>
              <a:cxn ang="0">
                <a:pos x="connsiteX20764" y="connsiteY20764"/>
              </a:cxn>
              <a:cxn ang="0">
                <a:pos x="connsiteX20765" y="connsiteY20765"/>
              </a:cxn>
              <a:cxn ang="0">
                <a:pos x="connsiteX20766" y="connsiteY20766"/>
              </a:cxn>
              <a:cxn ang="0">
                <a:pos x="connsiteX20767" y="connsiteY20767"/>
              </a:cxn>
              <a:cxn ang="0">
                <a:pos x="connsiteX20768" y="connsiteY20768"/>
              </a:cxn>
              <a:cxn ang="0">
                <a:pos x="connsiteX20769" y="connsiteY20769"/>
              </a:cxn>
              <a:cxn ang="0">
                <a:pos x="connsiteX20770" y="connsiteY20770"/>
              </a:cxn>
              <a:cxn ang="0">
                <a:pos x="connsiteX20771" y="connsiteY20771"/>
              </a:cxn>
              <a:cxn ang="0">
                <a:pos x="connsiteX20772" y="connsiteY20772"/>
              </a:cxn>
              <a:cxn ang="0">
                <a:pos x="connsiteX20773" y="connsiteY20773"/>
              </a:cxn>
              <a:cxn ang="0">
                <a:pos x="connsiteX20774" y="connsiteY20774"/>
              </a:cxn>
              <a:cxn ang="0">
                <a:pos x="connsiteX20775" y="connsiteY20775"/>
              </a:cxn>
              <a:cxn ang="0">
                <a:pos x="connsiteX20776" y="connsiteY20776"/>
              </a:cxn>
              <a:cxn ang="0">
                <a:pos x="connsiteX20777" y="connsiteY20777"/>
              </a:cxn>
              <a:cxn ang="0">
                <a:pos x="connsiteX20778" y="connsiteY20778"/>
              </a:cxn>
              <a:cxn ang="0">
                <a:pos x="connsiteX20779" y="connsiteY20779"/>
              </a:cxn>
              <a:cxn ang="0">
                <a:pos x="connsiteX20780" y="connsiteY20780"/>
              </a:cxn>
              <a:cxn ang="0">
                <a:pos x="connsiteX20781" y="connsiteY20781"/>
              </a:cxn>
              <a:cxn ang="0">
                <a:pos x="connsiteX20782" y="connsiteY20782"/>
              </a:cxn>
              <a:cxn ang="0">
                <a:pos x="connsiteX20783" y="connsiteY20783"/>
              </a:cxn>
              <a:cxn ang="0">
                <a:pos x="connsiteX20784" y="connsiteY20784"/>
              </a:cxn>
              <a:cxn ang="0">
                <a:pos x="connsiteX20785" y="connsiteY20785"/>
              </a:cxn>
              <a:cxn ang="0">
                <a:pos x="connsiteX20786" y="connsiteY20786"/>
              </a:cxn>
              <a:cxn ang="0">
                <a:pos x="connsiteX20787" y="connsiteY20787"/>
              </a:cxn>
              <a:cxn ang="0">
                <a:pos x="connsiteX20788" y="connsiteY20788"/>
              </a:cxn>
              <a:cxn ang="0">
                <a:pos x="connsiteX20789" y="connsiteY20789"/>
              </a:cxn>
              <a:cxn ang="0">
                <a:pos x="connsiteX20790" y="connsiteY20790"/>
              </a:cxn>
              <a:cxn ang="0">
                <a:pos x="connsiteX20791" y="connsiteY20791"/>
              </a:cxn>
              <a:cxn ang="0">
                <a:pos x="connsiteX20792" y="connsiteY20792"/>
              </a:cxn>
              <a:cxn ang="0">
                <a:pos x="connsiteX20793" y="connsiteY20793"/>
              </a:cxn>
              <a:cxn ang="0">
                <a:pos x="connsiteX20794" y="connsiteY20794"/>
              </a:cxn>
              <a:cxn ang="0">
                <a:pos x="connsiteX20795" y="connsiteY20795"/>
              </a:cxn>
              <a:cxn ang="0">
                <a:pos x="connsiteX20796" y="connsiteY20796"/>
              </a:cxn>
              <a:cxn ang="0">
                <a:pos x="connsiteX20797" y="connsiteY20797"/>
              </a:cxn>
              <a:cxn ang="0">
                <a:pos x="connsiteX20798" y="connsiteY20798"/>
              </a:cxn>
              <a:cxn ang="0">
                <a:pos x="connsiteX20799" y="connsiteY20799"/>
              </a:cxn>
              <a:cxn ang="0">
                <a:pos x="connsiteX20800" y="connsiteY20800"/>
              </a:cxn>
              <a:cxn ang="0">
                <a:pos x="connsiteX20801" y="connsiteY20801"/>
              </a:cxn>
              <a:cxn ang="0">
                <a:pos x="connsiteX20802" y="connsiteY20802"/>
              </a:cxn>
              <a:cxn ang="0">
                <a:pos x="connsiteX20803" y="connsiteY20803"/>
              </a:cxn>
              <a:cxn ang="0">
                <a:pos x="connsiteX20804" y="connsiteY20804"/>
              </a:cxn>
              <a:cxn ang="0">
                <a:pos x="connsiteX20805" y="connsiteY20805"/>
              </a:cxn>
              <a:cxn ang="0">
                <a:pos x="connsiteX20806" y="connsiteY20806"/>
              </a:cxn>
              <a:cxn ang="0">
                <a:pos x="connsiteX20807" y="connsiteY20807"/>
              </a:cxn>
              <a:cxn ang="0">
                <a:pos x="connsiteX20808" y="connsiteY20808"/>
              </a:cxn>
              <a:cxn ang="0">
                <a:pos x="connsiteX20809" y="connsiteY20809"/>
              </a:cxn>
              <a:cxn ang="0">
                <a:pos x="connsiteX20810" y="connsiteY20810"/>
              </a:cxn>
              <a:cxn ang="0">
                <a:pos x="connsiteX20811" y="connsiteY20811"/>
              </a:cxn>
              <a:cxn ang="0">
                <a:pos x="connsiteX20812" y="connsiteY20812"/>
              </a:cxn>
              <a:cxn ang="0">
                <a:pos x="connsiteX20813" y="connsiteY20813"/>
              </a:cxn>
              <a:cxn ang="0">
                <a:pos x="connsiteX20814" y="connsiteY20814"/>
              </a:cxn>
              <a:cxn ang="0">
                <a:pos x="connsiteX20815" y="connsiteY20815"/>
              </a:cxn>
              <a:cxn ang="0">
                <a:pos x="connsiteX20816" y="connsiteY20816"/>
              </a:cxn>
              <a:cxn ang="0">
                <a:pos x="connsiteX20817" y="connsiteY20817"/>
              </a:cxn>
              <a:cxn ang="0">
                <a:pos x="connsiteX20818" y="connsiteY20818"/>
              </a:cxn>
              <a:cxn ang="0">
                <a:pos x="connsiteX20819" y="connsiteY20819"/>
              </a:cxn>
              <a:cxn ang="0">
                <a:pos x="connsiteX20820" y="connsiteY20820"/>
              </a:cxn>
              <a:cxn ang="0">
                <a:pos x="connsiteX20821" y="connsiteY20821"/>
              </a:cxn>
              <a:cxn ang="0">
                <a:pos x="connsiteX20822" y="connsiteY20822"/>
              </a:cxn>
              <a:cxn ang="0">
                <a:pos x="connsiteX20823" y="connsiteY20823"/>
              </a:cxn>
              <a:cxn ang="0">
                <a:pos x="connsiteX20824" y="connsiteY20824"/>
              </a:cxn>
              <a:cxn ang="0">
                <a:pos x="connsiteX20825" y="connsiteY20825"/>
              </a:cxn>
              <a:cxn ang="0">
                <a:pos x="connsiteX20826" y="connsiteY20826"/>
              </a:cxn>
              <a:cxn ang="0">
                <a:pos x="connsiteX20827" y="connsiteY20827"/>
              </a:cxn>
              <a:cxn ang="0">
                <a:pos x="connsiteX20828" y="connsiteY20828"/>
              </a:cxn>
              <a:cxn ang="0">
                <a:pos x="connsiteX20829" y="connsiteY20829"/>
              </a:cxn>
              <a:cxn ang="0">
                <a:pos x="connsiteX20830" y="connsiteY20830"/>
              </a:cxn>
              <a:cxn ang="0">
                <a:pos x="connsiteX20831" y="connsiteY20831"/>
              </a:cxn>
              <a:cxn ang="0">
                <a:pos x="connsiteX20832" y="connsiteY20832"/>
              </a:cxn>
              <a:cxn ang="0">
                <a:pos x="connsiteX20833" y="connsiteY20833"/>
              </a:cxn>
              <a:cxn ang="0">
                <a:pos x="connsiteX20834" y="connsiteY20834"/>
              </a:cxn>
              <a:cxn ang="0">
                <a:pos x="connsiteX20835" y="connsiteY20835"/>
              </a:cxn>
              <a:cxn ang="0">
                <a:pos x="connsiteX20836" y="connsiteY20836"/>
              </a:cxn>
              <a:cxn ang="0">
                <a:pos x="connsiteX20837" y="connsiteY20837"/>
              </a:cxn>
              <a:cxn ang="0">
                <a:pos x="connsiteX20838" y="connsiteY20838"/>
              </a:cxn>
              <a:cxn ang="0">
                <a:pos x="connsiteX20839" y="connsiteY20839"/>
              </a:cxn>
              <a:cxn ang="0">
                <a:pos x="connsiteX20840" y="connsiteY20840"/>
              </a:cxn>
              <a:cxn ang="0">
                <a:pos x="connsiteX20841" y="connsiteY20841"/>
              </a:cxn>
              <a:cxn ang="0">
                <a:pos x="connsiteX20842" y="connsiteY20842"/>
              </a:cxn>
              <a:cxn ang="0">
                <a:pos x="connsiteX20843" y="connsiteY20843"/>
              </a:cxn>
              <a:cxn ang="0">
                <a:pos x="connsiteX20844" y="connsiteY20844"/>
              </a:cxn>
              <a:cxn ang="0">
                <a:pos x="connsiteX20845" y="connsiteY20845"/>
              </a:cxn>
              <a:cxn ang="0">
                <a:pos x="connsiteX20846" y="connsiteY20846"/>
              </a:cxn>
              <a:cxn ang="0">
                <a:pos x="connsiteX20847" y="connsiteY20847"/>
              </a:cxn>
              <a:cxn ang="0">
                <a:pos x="connsiteX20848" y="connsiteY20848"/>
              </a:cxn>
              <a:cxn ang="0">
                <a:pos x="connsiteX20849" y="connsiteY20849"/>
              </a:cxn>
              <a:cxn ang="0">
                <a:pos x="connsiteX20850" y="connsiteY20850"/>
              </a:cxn>
              <a:cxn ang="0">
                <a:pos x="connsiteX20851" y="connsiteY20851"/>
              </a:cxn>
              <a:cxn ang="0">
                <a:pos x="connsiteX20852" y="connsiteY20852"/>
              </a:cxn>
              <a:cxn ang="0">
                <a:pos x="connsiteX20853" y="connsiteY20853"/>
              </a:cxn>
              <a:cxn ang="0">
                <a:pos x="connsiteX20854" y="connsiteY20854"/>
              </a:cxn>
              <a:cxn ang="0">
                <a:pos x="connsiteX20855" y="connsiteY20855"/>
              </a:cxn>
              <a:cxn ang="0">
                <a:pos x="connsiteX20856" y="connsiteY20856"/>
              </a:cxn>
              <a:cxn ang="0">
                <a:pos x="connsiteX20857" y="connsiteY20857"/>
              </a:cxn>
              <a:cxn ang="0">
                <a:pos x="connsiteX20858" y="connsiteY20858"/>
              </a:cxn>
              <a:cxn ang="0">
                <a:pos x="connsiteX20859" y="connsiteY20859"/>
              </a:cxn>
              <a:cxn ang="0">
                <a:pos x="connsiteX20860" y="connsiteY20860"/>
              </a:cxn>
              <a:cxn ang="0">
                <a:pos x="connsiteX20861" y="connsiteY20861"/>
              </a:cxn>
              <a:cxn ang="0">
                <a:pos x="connsiteX20862" y="connsiteY20862"/>
              </a:cxn>
              <a:cxn ang="0">
                <a:pos x="connsiteX20863" y="connsiteY20863"/>
              </a:cxn>
              <a:cxn ang="0">
                <a:pos x="connsiteX20864" y="connsiteY20864"/>
              </a:cxn>
              <a:cxn ang="0">
                <a:pos x="connsiteX20865" y="connsiteY20865"/>
              </a:cxn>
              <a:cxn ang="0">
                <a:pos x="connsiteX20866" y="connsiteY20866"/>
              </a:cxn>
              <a:cxn ang="0">
                <a:pos x="connsiteX20867" y="connsiteY20867"/>
              </a:cxn>
              <a:cxn ang="0">
                <a:pos x="connsiteX20868" y="connsiteY20868"/>
              </a:cxn>
              <a:cxn ang="0">
                <a:pos x="connsiteX20869" y="connsiteY20869"/>
              </a:cxn>
              <a:cxn ang="0">
                <a:pos x="connsiteX20870" y="connsiteY20870"/>
              </a:cxn>
              <a:cxn ang="0">
                <a:pos x="connsiteX20871" y="connsiteY20871"/>
              </a:cxn>
              <a:cxn ang="0">
                <a:pos x="connsiteX20872" y="connsiteY20872"/>
              </a:cxn>
              <a:cxn ang="0">
                <a:pos x="connsiteX20873" y="connsiteY20873"/>
              </a:cxn>
              <a:cxn ang="0">
                <a:pos x="connsiteX20874" y="connsiteY20874"/>
              </a:cxn>
              <a:cxn ang="0">
                <a:pos x="connsiteX20875" y="connsiteY20875"/>
              </a:cxn>
              <a:cxn ang="0">
                <a:pos x="connsiteX20876" y="connsiteY20876"/>
              </a:cxn>
              <a:cxn ang="0">
                <a:pos x="connsiteX20877" y="connsiteY20877"/>
              </a:cxn>
              <a:cxn ang="0">
                <a:pos x="connsiteX20878" y="connsiteY20878"/>
              </a:cxn>
              <a:cxn ang="0">
                <a:pos x="connsiteX20879" y="connsiteY20879"/>
              </a:cxn>
              <a:cxn ang="0">
                <a:pos x="connsiteX20880" y="connsiteY20880"/>
              </a:cxn>
              <a:cxn ang="0">
                <a:pos x="connsiteX20881" y="connsiteY20881"/>
              </a:cxn>
              <a:cxn ang="0">
                <a:pos x="connsiteX20882" y="connsiteY20882"/>
              </a:cxn>
              <a:cxn ang="0">
                <a:pos x="connsiteX20883" y="connsiteY20883"/>
              </a:cxn>
              <a:cxn ang="0">
                <a:pos x="connsiteX20884" y="connsiteY20884"/>
              </a:cxn>
              <a:cxn ang="0">
                <a:pos x="connsiteX20885" y="connsiteY20885"/>
              </a:cxn>
              <a:cxn ang="0">
                <a:pos x="connsiteX20886" y="connsiteY20886"/>
              </a:cxn>
              <a:cxn ang="0">
                <a:pos x="connsiteX20887" y="connsiteY20887"/>
              </a:cxn>
              <a:cxn ang="0">
                <a:pos x="connsiteX20888" y="connsiteY20888"/>
              </a:cxn>
              <a:cxn ang="0">
                <a:pos x="connsiteX20889" y="connsiteY20889"/>
              </a:cxn>
              <a:cxn ang="0">
                <a:pos x="connsiteX20890" y="connsiteY20890"/>
              </a:cxn>
              <a:cxn ang="0">
                <a:pos x="connsiteX20891" y="connsiteY20891"/>
              </a:cxn>
              <a:cxn ang="0">
                <a:pos x="connsiteX20892" y="connsiteY20892"/>
              </a:cxn>
              <a:cxn ang="0">
                <a:pos x="connsiteX20893" y="connsiteY20893"/>
              </a:cxn>
              <a:cxn ang="0">
                <a:pos x="connsiteX20894" y="connsiteY20894"/>
              </a:cxn>
              <a:cxn ang="0">
                <a:pos x="connsiteX20895" y="connsiteY20895"/>
              </a:cxn>
              <a:cxn ang="0">
                <a:pos x="connsiteX20896" y="connsiteY20896"/>
              </a:cxn>
              <a:cxn ang="0">
                <a:pos x="connsiteX20897" y="connsiteY20897"/>
              </a:cxn>
              <a:cxn ang="0">
                <a:pos x="connsiteX20898" y="connsiteY20898"/>
              </a:cxn>
              <a:cxn ang="0">
                <a:pos x="connsiteX20899" y="connsiteY20899"/>
              </a:cxn>
              <a:cxn ang="0">
                <a:pos x="connsiteX20900" y="connsiteY20900"/>
              </a:cxn>
              <a:cxn ang="0">
                <a:pos x="connsiteX20901" y="connsiteY20901"/>
              </a:cxn>
              <a:cxn ang="0">
                <a:pos x="connsiteX20902" y="connsiteY20902"/>
              </a:cxn>
              <a:cxn ang="0">
                <a:pos x="connsiteX20903" y="connsiteY20903"/>
              </a:cxn>
              <a:cxn ang="0">
                <a:pos x="connsiteX20904" y="connsiteY20904"/>
              </a:cxn>
              <a:cxn ang="0">
                <a:pos x="connsiteX20905" y="connsiteY20905"/>
              </a:cxn>
              <a:cxn ang="0">
                <a:pos x="connsiteX20906" y="connsiteY20906"/>
              </a:cxn>
              <a:cxn ang="0">
                <a:pos x="connsiteX20907" y="connsiteY20907"/>
              </a:cxn>
              <a:cxn ang="0">
                <a:pos x="connsiteX20908" y="connsiteY20908"/>
              </a:cxn>
              <a:cxn ang="0">
                <a:pos x="connsiteX20909" y="connsiteY20909"/>
              </a:cxn>
              <a:cxn ang="0">
                <a:pos x="connsiteX20910" y="connsiteY20910"/>
              </a:cxn>
              <a:cxn ang="0">
                <a:pos x="connsiteX20911" y="connsiteY20911"/>
              </a:cxn>
              <a:cxn ang="0">
                <a:pos x="connsiteX20912" y="connsiteY20912"/>
              </a:cxn>
              <a:cxn ang="0">
                <a:pos x="connsiteX20913" y="connsiteY20913"/>
              </a:cxn>
              <a:cxn ang="0">
                <a:pos x="connsiteX20914" y="connsiteY20914"/>
              </a:cxn>
              <a:cxn ang="0">
                <a:pos x="connsiteX20915" y="connsiteY20915"/>
              </a:cxn>
              <a:cxn ang="0">
                <a:pos x="connsiteX20916" y="connsiteY20916"/>
              </a:cxn>
              <a:cxn ang="0">
                <a:pos x="connsiteX20917" y="connsiteY20917"/>
              </a:cxn>
              <a:cxn ang="0">
                <a:pos x="connsiteX20918" y="connsiteY20918"/>
              </a:cxn>
              <a:cxn ang="0">
                <a:pos x="connsiteX20919" y="connsiteY20919"/>
              </a:cxn>
              <a:cxn ang="0">
                <a:pos x="connsiteX20920" y="connsiteY20920"/>
              </a:cxn>
              <a:cxn ang="0">
                <a:pos x="connsiteX20921" y="connsiteY20921"/>
              </a:cxn>
              <a:cxn ang="0">
                <a:pos x="connsiteX20922" y="connsiteY20922"/>
              </a:cxn>
              <a:cxn ang="0">
                <a:pos x="connsiteX20923" y="connsiteY20923"/>
              </a:cxn>
              <a:cxn ang="0">
                <a:pos x="connsiteX20924" y="connsiteY20924"/>
              </a:cxn>
              <a:cxn ang="0">
                <a:pos x="connsiteX20925" y="connsiteY20925"/>
              </a:cxn>
              <a:cxn ang="0">
                <a:pos x="connsiteX20926" y="connsiteY20926"/>
              </a:cxn>
              <a:cxn ang="0">
                <a:pos x="connsiteX20927" y="connsiteY20927"/>
              </a:cxn>
              <a:cxn ang="0">
                <a:pos x="connsiteX20928" y="connsiteY20928"/>
              </a:cxn>
              <a:cxn ang="0">
                <a:pos x="connsiteX20929" y="connsiteY20929"/>
              </a:cxn>
              <a:cxn ang="0">
                <a:pos x="connsiteX20930" y="connsiteY20930"/>
              </a:cxn>
              <a:cxn ang="0">
                <a:pos x="connsiteX20931" y="connsiteY20931"/>
              </a:cxn>
              <a:cxn ang="0">
                <a:pos x="connsiteX20932" y="connsiteY20932"/>
              </a:cxn>
              <a:cxn ang="0">
                <a:pos x="connsiteX20933" y="connsiteY20933"/>
              </a:cxn>
              <a:cxn ang="0">
                <a:pos x="connsiteX20934" y="connsiteY20934"/>
              </a:cxn>
              <a:cxn ang="0">
                <a:pos x="connsiteX20935" y="connsiteY20935"/>
              </a:cxn>
              <a:cxn ang="0">
                <a:pos x="connsiteX20936" y="connsiteY20936"/>
              </a:cxn>
              <a:cxn ang="0">
                <a:pos x="connsiteX20937" y="connsiteY20937"/>
              </a:cxn>
              <a:cxn ang="0">
                <a:pos x="connsiteX20938" y="connsiteY20938"/>
              </a:cxn>
              <a:cxn ang="0">
                <a:pos x="connsiteX20939" y="connsiteY20939"/>
              </a:cxn>
              <a:cxn ang="0">
                <a:pos x="connsiteX20940" y="connsiteY20940"/>
              </a:cxn>
              <a:cxn ang="0">
                <a:pos x="connsiteX20941" y="connsiteY20941"/>
              </a:cxn>
              <a:cxn ang="0">
                <a:pos x="connsiteX20942" y="connsiteY20942"/>
              </a:cxn>
              <a:cxn ang="0">
                <a:pos x="connsiteX20943" y="connsiteY20943"/>
              </a:cxn>
              <a:cxn ang="0">
                <a:pos x="connsiteX20944" y="connsiteY20944"/>
              </a:cxn>
              <a:cxn ang="0">
                <a:pos x="connsiteX20945" y="connsiteY20945"/>
              </a:cxn>
              <a:cxn ang="0">
                <a:pos x="connsiteX20946" y="connsiteY20946"/>
              </a:cxn>
              <a:cxn ang="0">
                <a:pos x="connsiteX20947" y="connsiteY20947"/>
              </a:cxn>
              <a:cxn ang="0">
                <a:pos x="connsiteX20948" y="connsiteY20948"/>
              </a:cxn>
              <a:cxn ang="0">
                <a:pos x="connsiteX20949" y="connsiteY20949"/>
              </a:cxn>
              <a:cxn ang="0">
                <a:pos x="connsiteX20950" y="connsiteY20950"/>
              </a:cxn>
              <a:cxn ang="0">
                <a:pos x="connsiteX20951" y="connsiteY20951"/>
              </a:cxn>
              <a:cxn ang="0">
                <a:pos x="connsiteX20952" y="connsiteY20952"/>
              </a:cxn>
              <a:cxn ang="0">
                <a:pos x="connsiteX20953" y="connsiteY20953"/>
              </a:cxn>
              <a:cxn ang="0">
                <a:pos x="connsiteX20954" y="connsiteY20954"/>
              </a:cxn>
              <a:cxn ang="0">
                <a:pos x="connsiteX20955" y="connsiteY20955"/>
              </a:cxn>
              <a:cxn ang="0">
                <a:pos x="connsiteX20956" y="connsiteY20956"/>
              </a:cxn>
              <a:cxn ang="0">
                <a:pos x="connsiteX20957" y="connsiteY20957"/>
              </a:cxn>
              <a:cxn ang="0">
                <a:pos x="connsiteX20958" y="connsiteY20958"/>
              </a:cxn>
              <a:cxn ang="0">
                <a:pos x="connsiteX20959" y="connsiteY20959"/>
              </a:cxn>
              <a:cxn ang="0">
                <a:pos x="connsiteX20960" y="connsiteY20960"/>
              </a:cxn>
              <a:cxn ang="0">
                <a:pos x="connsiteX20961" y="connsiteY20961"/>
              </a:cxn>
              <a:cxn ang="0">
                <a:pos x="connsiteX20962" y="connsiteY20962"/>
              </a:cxn>
              <a:cxn ang="0">
                <a:pos x="connsiteX20963" y="connsiteY20963"/>
              </a:cxn>
              <a:cxn ang="0">
                <a:pos x="connsiteX20964" y="connsiteY20964"/>
              </a:cxn>
              <a:cxn ang="0">
                <a:pos x="connsiteX20965" y="connsiteY20965"/>
              </a:cxn>
              <a:cxn ang="0">
                <a:pos x="connsiteX20966" y="connsiteY20966"/>
              </a:cxn>
              <a:cxn ang="0">
                <a:pos x="connsiteX20967" y="connsiteY20967"/>
              </a:cxn>
              <a:cxn ang="0">
                <a:pos x="connsiteX20968" y="connsiteY20968"/>
              </a:cxn>
              <a:cxn ang="0">
                <a:pos x="connsiteX20969" y="connsiteY20969"/>
              </a:cxn>
              <a:cxn ang="0">
                <a:pos x="connsiteX20970" y="connsiteY20970"/>
              </a:cxn>
              <a:cxn ang="0">
                <a:pos x="connsiteX20971" y="connsiteY20971"/>
              </a:cxn>
              <a:cxn ang="0">
                <a:pos x="connsiteX20972" y="connsiteY20972"/>
              </a:cxn>
              <a:cxn ang="0">
                <a:pos x="connsiteX20973" y="connsiteY20973"/>
              </a:cxn>
              <a:cxn ang="0">
                <a:pos x="connsiteX20974" y="connsiteY20974"/>
              </a:cxn>
              <a:cxn ang="0">
                <a:pos x="connsiteX20975" y="connsiteY20975"/>
              </a:cxn>
              <a:cxn ang="0">
                <a:pos x="connsiteX20976" y="connsiteY20976"/>
              </a:cxn>
              <a:cxn ang="0">
                <a:pos x="connsiteX20977" y="connsiteY20977"/>
              </a:cxn>
              <a:cxn ang="0">
                <a:pos x="connsiteX20978" y="connsiteY20978"/>
              </a:cxn>
              <a:cxn ang="0">
                <a:pos x="connsiteX20979" y="connsiteY20979"/>
              </a:cxn>
              <a:cxn ang="0">
                <a:pos x="connsiteX20980" y="connsiteY20980"/>
              </a:cxn>
              <a:cxn ang="0">
                <a:pos x="connsiteX20981" y="connsiteY20981"/>
              </a:cxn>
              <a:cxn ang="0">
                <a:pos x="connsiteX20982" y="connsiteY20982"/>
              </a:cxn>
              <a:cxn ang="0">
                <a:pos x="connsiteX20983" y="connsiteY20983"/>
              </a:cxn>
              <a:cxn ang="0">
                <a:pos x="connsiteX20984" y="connsiteY20984"/>
              </a:cxn>
              <a:cxn ang="0">
                <a:pos x="connsiteX20985" y="connsiteY20985"/>
              </a:cxn>
              <a:cxn ang="0">
                <a:pos x="connsiteX20986" y="connsiteY20986"/>
              </a:cxn>
              <a:cxn ang="0">
                <a:pos x="connsiteX20987" y="connsiteY20987"/>
              </a:cxn>
              <a:cxn ang="0">
                <a:pos x="connsiteX20988" y="connsiteY20988"/>
              </a:cxn>
              <a:cxn ang="0">
                <a:pos x="connsiteX20989" y="connsiteY20989"/>
              </a:cxn>
              <a:cxn ang="0">
                <a:pos x="connsiteX20990" y="connsiteY20990"/>
              </a:cxn>
              <a:cxn ang="0">
                <a:pos x="connsiteX20991" y="connsiteY20991"/>
              </a:cxn>
              <a:cxn ang="0">
                <a:pos x="connsiteX20992" y="connsiteY20992"/>
              </a:cxn>
              <a:cxn ang="0">
                <a:pos x="connsiteX20993" y="connsiteY20993"/>
              </a:cxn>
              <a:cxn ang="0">
                <a:pos x="connsiteX20994" y="connsiteY20994"/>
              </a:cxn>
              <a:cxn ang="0">
                <a:pos x="connsiteX20995" y="connsiteY20995"/>
              </a:cxn>
              <a:cxn ang="0">
                <a:pos x="connsiteX20996" y="connsiteY20996"/>
              </a:cxn>
              <a:cxn ang="0">
                <a:pos x="connsiteX20997" y="connsiteY20997"/>
              </a:cxn>
              <a:cxn ang="0">
                <a:pos x="connsiteX20998" y="connsiteY20998"/>
              </a:cxn>
              <a:cxn ang="0">
                <a:pos x="connsiteX20999" y="connsiteY20999"/>
              </a:cxn>
              <a:cxn ang="0">
                <a:pos x="connsiteX21000" y="connsiteY21000"/>
              </a:cxn>
              <a:cxn ang="0">
                <a:pos x="connsiteX21001" y="connsiteY21001"/>
              </a:cxn>
              <a:cxn ang="0">
                <a:pos x="connsiteX21002" y="connsiteY21002"/>
              </a:cxn>
              <a:cxn ang="0">
                <a:pos x="connsiteX21003" y="connsiteY21003"/>
              </a:cxn>
              <a:cxn ang="0">
                <a:pos x="connsiteX21004" y="connsiteY21004"/>
              </a:cxn>
              <a:cxn ang="0">
                <a:pos x="connsiteX21005" y="connsiteY21005"/>
              </a:cxn>
              <a:cxn ang="0">
                <a:pos x="connsiteX21006" y="connsiteY21006"/>
              </a:cxn>
              <a:cxn ang="0">
                <a:pos x="connsiteX21007" y="connsiteY21007"/>
              </a:cxn>
              <a:cxn ang="0">
                <a:pos x="connsiteX21008" y="connsiteY21008"/>
              </a:cxn>
              <a:cxn ang="0">
                <a:pos x="connsiteX21009" y="connsiteY21009"/>
              </a:cxn>
              <a:cxn ang="0">
                <a:pos x="connsiteX21010" y="connsiteY21010"/>
              </a:cxn>
              <a:cxn ang="0">
                <a:pos x="connsiteX21011" y="connsiteY21011"/>
              </a:cxn>
              <a:cxn ang="0">
                <a:pos x="connsiteX21012" y="connsiteY21012"/>
              </a:cxn>
              <a:cxn ang="0">
                <a:pos x="connsiteX21013" y="connsiteY21013"/>
              </a:cxn>
              <a:cxn ang="0">
                <a:pos x="connsiteX21014" y="connsiteY21014"/>
              </a:cxn>
              <a:cxn ang="0">
                <a:pos x="connsiteX21015" y="connsiteY21015"/>
              </a:cxn>
              <a:cxn ang="0">
                <a:pos x="connsiteX21016" y="connsiteY21016"/>
              </a:cxn>
              <a:cxn ang="0">
                <a:pos x="connsiteX21017" y="connsiteY21017"/>
              </a:cxn>
              <a:cxn ang="0">
                <a:pos x="connsiteX21018" y="connsiteY21018"/>
              </a:cxn>
              <a:cxn ang="0">
                <a:pos x="connsiteX21019" y="connsiteY21019"/>
              </a:cxn>
              <a:cxn ang="0">
                <a:pos x="connsiteX21020" y="connsiteY21020"/>
              </a:cxn>
              <a:cxn ang="0">
                <a:pos x="connsiteX21021" y="connsiteY21021"/>
              </a:cxn>
              <a:cxn ang="0">
                <a:pos x="connsiteX21022" y="connsiteY21022"/>
              </a:cxn>
              <a:cxn ang="0">
                <a:pos x="connsiteX21023" y="connsiteY21023"/>
              </a:cxn>
              <a:cxn ang="0">
                <a:pos x="connsiteX21024" y="connsiteY21024"/>
              </a:cxn>
              <a:cxn ang="0">
                <a:pos x="connsiteX21025" y="connsiteY21025"/>
              </a:cxn>
              <a:cxn ang="0">
                <a:pos x="connsiteX21026" y="connsiteY21026"/>
              </a:cxn>
              <a:cxn ang="0">
                <a:pos x="connsiteX21027" y="connsiteY21027"/>
              </a:cxn>
              <a:cxn ang="0">
                <a:pos x="connsiteX21028" y="connsiteY21028"/>
              </a:cxn>
              <a:cxn ang="0">
                <a:pos x="connsiteX21029" y="connsiteY21029"/>
              </a:cxn>
              <a:cxn ang="0">
                <a:pos x="connsiteX21030" y="connsiteY21030"/>
              </a:cxn>
              <a:cxn ang="0">
                <a:pos x="connsiteX21031" y="connsiteY21031"/>
              </a:cxn>
              <a:cxn ang="0">
                <a:pos x="connsiteX21032" y="connsiteY21032"/>
              </a:cxn>
              <a:cxn ang="0">
                <a:pos x="connsiteX21033" y="connsiteY21033"/>
              </a:cxn>
              <a:cxn ang="0">
                <a:pos x="connsiteX21034" y="connsiteY21034"/>
              </a:cxn>
              <a:cxn ang="0">
                <a:pos x="connsiteX21035" y="connsiteY21035"/>
              </a:cxn>
              <a:cxn ang="0">
                <a:pos x="connsiteX21036" y="connsiteY21036"/>
              </a:cxn>
              <a:cxn ang="0">
                <a:pos x="connsiteX21037" y="connsiteY21037"/>
              </a:cxn>
              <a:cxn ang="0">
                <a:pos x="connsiteX21038" y="connsiteY21038"/>
              </a:cxn>
              <a:cxn ang="0">
                <a:pos x="connsiteX21039" y="connsiteY21039"/>
              </a:cxn>
              <a:cxn ang="0">
                <a:pos x="connsiteX21040" y="connsiteY21040"/>
              </a:cxn>
              <a:cxn ang="0">
                <a:pos x="connsiteX21041" y="connsiteY21041"/>
              </a:cxn>
              <a:cxn ang="0">
                <a:pos x="connsiteX21042" y="connsiteY21042"/>
              </a:cxn>
              <a:cxn ang="0">
                <a:pos x="connsiteX21043" y="connsiteY21043"/>
              </a:cxn>
              <a:cxn ang="0">
                <a:pos x="connsiteX21044" y="connsiteY21044"/>
              </a:cxn>
              <a:cxn ang="0">
                <a:pos x="connsiteX21045" y="connsiteY21045"/>
              </a:cxn>
              <a:cxn ang="0">
                <a:pos x="connsiteX21046" y="connsiteY21046"/>
              </a:cxn>
              <a:cxn ang="0">
                <a:pos x="connsiteX21047" y="connsiteY21047"/>
              </a:cxn>
              <a:cxn ang="0">
                <a:pos x="connsiteX21048" y="connsiteY21048"/>
              </a:cxn>
              <a:cxn ang="0">
                <a:pos x="connsiteX21049" y="connsiteY21049"/>
              </a:cxn>
              <a:cxn ang="0">
                <a:pos x="connsiteX21050" y="connsiteY21050"/>
              </a:cxn>
              <a:cxn ang="0">
                <a:pos x="connsiteX21051" y="connsiteY21051"/>
              </a:cxn>
              <a:cxn ang="0">
                <a:pos x="connsiteX21052" y="connsiteY21052"/>
              </a:cxn>
              <a:cxn ang="0">
                <a:pos x="connsiteX21053" y="connsiteY21053"/>
              </a:cxn>
              <a:cxn ang="0">
                <a:pos x="connsiteX21054" y="connsiteY21054"/>
              </a:cxn>
              <a:cxn ang="0">
                <a:pos x="connsiteX21055" y="connsiteY21055"/>
              </a:cxn>
              <a:cxn ang="0">
                <a:pos x="connsiteX21056" y="connsiteY21056"/>
              </a:cxn>
              <a:cxn ang="0">
                <a:pos x="connsiteX21057" y="connsiteY21057"/>
              </a:cxn>
              <a:cxn ang="0">
                <a:pos x="connsiteX21058" y="connsiteY21058"/>
              </a:cxn>
              <a:cxn ang="0">
                <a:pos x="connsiteX21059" y="connsiteY21059"/>
              </a:cxn>
              <a:cxn ang="0">
                <a:pos x="connsiteX21060" y="connsiteY21060"/>
              </a:cxn>
              <a:cxn ang="0">
                <a:pos x="connsiteX21061" y="connsiteY21061"/>
              </a:cxn>
              <a:cxn ang="0">
                <a:pos x="connsiteX21062" y="connsiteY21062"/>
              </a:cxn>
              <a:cxn ang="0">
                <a:pos x="connsiteX21063" y="connsiteY21063"/>
              </a:cxn>
              <a:cxn ang="0">
                <a:pos x="connsiteX21064" y="connsiteY21064"/>
              </a:cxn>
              <a:cxn ang="0">
                <a:pos x="connsiteX21065" y="connsiteY21065"/>
              </a:cxn>
              <a:cxn ang="0">
                <a:pos x="connsiteX21066" y="connsiteY21066"/>
              </a:cxn>
              <a:cxn ang="0">
                <a:pos x="connsiteX21067" y="connsiteY21067"/>
              </a:cxn>
              <a:cxn ang="0">
                <a:pos x="connsiteX21068" y="connsiteY21068"/>
              </a:cxn>
              <a:cxn ang="0">
                <a:pos x="connsiteX21069" y="connsiteY21069"/>
              </a:cxn>
              <a:cxn ang="0">
                <a:pos x="connsiteX21070" y="connsiteY21070"/>
              </a:cxn>
              <a:cxn ang="0">
                <a:pos x="connsiteX21071" y="connsiteY21071"/>
              </a:cxn>
              <a:cxn ang="0">
                <a:pos x="connsiteX21072" y="connsiteY21072"/>
              </a:cxn>
              <a:cxn ang="0">
                <a:pos x="connsiteX21073" y="connsiteY21073"/>
              </a:cxn>
              <a:cxn ang="0">
                <a:pos x="connsiteX21074" y="connsiteY21074"/>
              </a:cxn>
              <a:cxn ang="0">
                <a:pos x="connsiteX21075" y="connsiteY21075"/>
              </a:cxn>
              <a:cxn ang="0">
                <a:pos x="connsiteX21076" y="connsiteY21076"/>
              </a:cxn>
              <a:cxn ang="0">
                <a:pos x="connsiteX21077" y="connsiteY21077"/>
              </a:cxn>
              <a:cxn ang="0">
                <a:pos x="connsiteX21078" y="connsiteY21078"/>
              </a:cxn>
              <a:cxn ang="0">
                <a:pos x="connsiteX21079" y="connsiteY21079"/>
              </a:cxn>
              <a:cxn ang="0">
                <a:pos x="connsiteX21080" y="connsiteY21080"/>
              </a:cxn>
              <a:cxn ang="0">
                <a:pos x="connsiteX21081" y="connsiteY21081"/>
              </a:cxn>
              <a:cxn ang="0">
                <a:pos x="connsiteX21082" y="connsiteY21082"/>
              </a:cxn>
              <a:cxn ang="0">
                <a:pos x="connsiteX21083" y="connsiteY21083"/>
              </a:cxn>
              <a:cxn ang="0">
                <a:pos x="connsiteX21084" y="connsiteY21084"/>
              </a:cxn>
              <a:cxn ang="0">
                <a:pos x="connsiteX21085" y="connsiteY21085"/>
              </a:cxn>
              <a:cxn ang="0">
                <a:pos x="connsiteX21086" y="connsiteY21086"/>
              </a:cxn>
              <a:cxn ang="0">
                <a:pos x="connsiteX21087" y="connsiteY21087"/>
              </a:cxn>
              <a:cxn ang="0">
                <a:pos x="connsiteX21088" y="connsiteY21088"/>
              </a:cxn>
              <a:cxn ang="0">
                <a:pos x="connsiteX21089" y="connsiteY21089"/>
              </a:cxn>
              <a:cxn ang="0">
                <a:pos x="connsiteX21090" y="connsiteY21090"/>
              </a:cxn>
              <a:cxn ang="0">
                <a:pos x="connsiteX21091" y="connsiteY21091"/>
              </a:cxn>
              <a:cxn ang="0">
                <a:pos x="connsiteX21092" y="connsiteY21092"/>
              </a:cxn>
              <a:cxn ang="0">
                <a:pos x="connsiteX21093" y="connsiteY21093"/>
              </a:cxn>
              <a:cxn ang="0">
                <a:pos x="connsiteX21094" y="connsiteY21094"/>
              </a:cxn>
              <a:cxn ang="0">
                <a:pos x="connsiteX21095" y="connsiteY21095"/>
              </a:cxn>
              <a:cxn ang="0">
                <a:pos x="connsiteX21096" y="connsiteY21096"/>
              </a:cxn>
              <a:cxn ang="0">
                <a:pos x="connsiteX21097" y="connsiteY21097"/>
              </a:cxn>
              <a:cxn ang="0">
                <a:pos x="connsiteX21098" y="connsiteY21098"/>
              </a:cxn>
              <a:cxn ang="0">
                <a:pos x="connsiteX21099" y="connsiteY21099"/>
              </a:cxn>
              <a:cxn ang="0">
                <a:pos x="connsiteX21100" y="connsiteY21100"/>
              </a:cxn>
              <a:cxn ang="0">
                <a:pos x="connsiteX21101" y="connsiteY21101"/>
              </a:cxn>
              <a:cxn ang="0">
                <a:pos x="connsiteX21102" y="connsiteY21102"/>
              </a:cxn>
              <a:cxn ang="0">
                <a:pos x="connsiteX21103" y="connsiteY21103"/>
              </a:cxn>
              <a:cxn ang="0">
                <a:pos x="connsiteX21104" y="connsiteY21104"/>
              </a:cxn>
              <a:cxn ang="0">
                <a:pos x="connsiteX21105" y="connsiteY21105"/>
              </a:cxn>
              <a:cxn ang="0">
                <a:pos x="connsiteX21106" y="connsiteY21106"/>
              </a:cxn>
              <a:cxn ang="0">
                <a:pos x="connsiteX21107" y="connsiteY21107"/>
              </a:cxn>
              <a:cxn ang="0">
                <a:pos x="connsiteX21108" y="connsiteY21108"/>
              </a:cxn>
              <a:cxn ang="0">
                <a:pos x="connsiteX21109" y="connsiteY21109"/>
              </a:cxn>
              <a:cxn ang="0">
                <a:pos x="connsiteX21110" y="connsiteY21110"/>
              </a:cxn>
              <a:cxn ang="0">
                <a:pos x="connsiteX21111" y="connsiteY21111"/>
              </a:cxn>
              <a:cxn ang="0">
                <a:pos x="connsiteX21112" y="connsiteY21112"/>
              </a:cxn>
              <a:cxn ang="0">
                <a:pos x="connsiteX21113" y="connsiteY21113"/>
              </a:cxn>
              <a:cxn ang="0">
                <a:pos x="connsiteX21114" y="connsiteY21114"/>
              </a:cxn>
              <a:cxn ang="0">
                <a:pos x="connsiteX21115" y="connsiteY21115"/>
              </a:cxn>
              <a:cxn ang="0">
                <a:pos x="connsiteX21116" y="connsiteY21116"/>
              </a:cxn>
              <a:cxn ang="0">
                <a:pos x="connsiteX21117" y="connsiteY21117"/>
              </a:cxn>
              <a:cxn ang="0">
                <a:pos x="connsiteX21118" y="connsiteY21118"/>
              </a:cxn>
              <a:cxn ang="0">
                <a:pos x="connsiteX21119" y="connsiteY21119"/>
              </a:cxn>
              <a:cxn ang="0">
                <a:pos x="connsiteX21120" y="connsiteY21120"/>
              </a:cxn>
              <a:cxn ang="0">
                <a:pos x="connsiteX21121" y="connsiteY21121"/>
              </a:cxn>
              <a:cxn ang="0">
                <a:pos x="connsiteX21122" y="connsiteY21122"/>
              </a:cxn>
              <a:cxn ang="0">
                <a:pos x="connsiteX21123" y="connsiteY21123"/>
              </a:cxn>
              <a:cxn ang="0">
                <a:pos x="connsiteX21124" y="connsiteY21124"/>
              </a:cxn>
              <a:cxn ang="0">
                <a:pos x="connsiteX21125" y="connsiteY21125"/>
              </a:cxn>
              <a:cxn ang="0">
                <a:pos x="connsiteX21126" y="connsiteY21126"/>
              </a:cxn>
              <a:cxn ang="0">
                <a:pos x="connsiteX21127" y="connsiteY21127"/>
              </a:cxn>
              <a:cxn ang="0">
                <a:pos x="connsiteX21128" y="connsiteY21128"/>
              </a:cxn>
              <a:cxn ang="0">
                <a:pos x="connsiteX21129" y="connsiteY21129"/>
              </a:cxn>
              <a:cxn ang="0">
                <a:pos x="connsiteX21130" y="connsiteY21130"/>
              </a:cxn>
              <a:cxn ang="0">
                <a:pos x="connsiteX21131" y="connsiteY21131"/>
              </a:cxn>
              <a:cxn ang="0">
                <a:pos x="connsiteX21132" y="connsiteY21132"/>
              </a:cxn>
              <a:cxn ang="0">
                <a:pos x="connsiteX21133" y="connsiteY21133"/>
              </a:cxn>
              <a:cxn ang="0">
                <a:pos x="connsiteX21134" y="connsiteY21134"/>
              </a:cxn>
              <a:cxn ang="0">
                <a:pos x="connsiteX21135" y="connsiteY21135"/>
              </a:cxn>
              <a:cxn ang="0">
                <a:pos x="connsiteX21136" y="connsiteY21136"/>
              </a:cxn>
              <a:cxn ang="0">
                <a:pos x="connsiteX21137" y="connsiteY21137"/>
              </a:cxn>
              <a:cxn ang="0">
                <a:pos x="connsiteX21138" y="connsiteY21138"/>
              </a:cxn>
              <a:cxn ang="0">
                <a:pos x="connsiteX21139" y="connsiteY21139"/>
              </a:cxn>
              <a:cxn ang="0">
                <a:pos x="connsiteX21140" y="connsiteY21140"/>
              </a:cxn>
              <a:cxn ang="0">
                <a:pos x="connsiteX21141" y="connsiteY21141"/>
              </a:cxn>
              <a:cxn ang="0">
                <a:pos x="connsiteX21142" y="connsiteY21142"/>
              </a:cxn>
              <a:cxn ang="0">
                <a:pos x="connsiteX21143" y="connsiteY21143"/>
              </a:cxn>
              <a:cxn ang="0">
                <a:pos x="connsiteX21144" y="connsiteY21144"/>
              </a:cxn>
              <a:cxn ang="0">
                <a:pos x="connsiteX21145" y="connsiteY21145"/>
              </a:cxn>
              <a:cxn ang="0">
                <a:pos x="connsiteX21146" y="connsiteY21146"/>
              </a:cxn>
              <a:cxn ang="0">
                <a:pos x="connsiteX21147" y="connsiteY21147"/>
              </a:cxn>
              <a:cxn ang="0">
                <a:pos x="connsiteX21148" y="connsiteY21148"/>
              </a:cxn>
              <a:cxn ang="0">
                <a:pos x="connsiteX21149" y="connsiteY21149"/>
              </a:cxn>
              <a:cxn ang="0">
                <a:pos x="connsiteX21150" y="connsiteY21150"/>
              </a:cxn>
              <a:cxn ang="0">
                <a:pos x="connsiteX21151" y="connsiteY21151"/>
              </a:cxn>
              <a:cxn ang="0">
                <a:pos x="connsiteX21152" y="connsiteY21152"/>
              </a:cxn>
              <a:cxn ang="0">
                <a:pos x="connsiteX21153" y="connsiteY21153"/>
              </a:cxn>
              <a:cxn ang="0">
                <a:pos x="connsiteX21154" y="connsiteY21154"/>
              </a:cxn>
              <a:cxn ang="0">
                <a:pos x="connsiteX21155" y="connsiteY21155"/>
              </a:cxn>
              <a:cxn ang="0">
                <a:pos x="connsiteX21156" y="connsiteY21156"/>
              </a:cxn>
              <a:cxn ang="0">
                <a:pos x="connsiteX21157" y="connsiteY21157"/>
              </a:cxn>
              <a:cxn ang="0">
                <a:pos x="connsiteX21158" y="connsiteY21158"/>
              </a:cxn>
              <a:cxn ang="0">
                <a:pos x="connsiteX21159" y="connsiteY21159"/>
              </a:cxn>
              <a:cxn ang="0">
                <a:pos x="connsiteX21160" y="connsiteY21160"/>
              </a:cxn>
              <a:cxn ang="0">
                <a:pos x="connsiteX21161" y="connsiteY21161"/>
              </a:cxn>
              <a:cxn ang="0">
                <a:pos x="connsiteX21162" y="connsiteY21162"/>
              </a:cxn>
              <a:cxn ang="0">
                <a:pos x="connsiteX21163" y="connsiteY21163"/>
              </a:cxn>
              <a:cxn ang="0">
                <a:pos x="connsiteX21164" y="connsiteY21164"/>
              </a:cxn>
              <a:cxn ang="0">
                <a:pos x="connsiteX21165" y="connsiteY21165"/>
              </a:cxn>
              <a:cxn ang="0">
                <a:pos x="connsiteX21166" y="connsiteY21166"/>
              </a:cxn>
              <a:cxn ang="0">
                <a:pos x="connsiteX21167" y="connsiteY21167"/>
              </a:cxn>
              <a:cxn ang="0">
                <a:pos x="connsiteX21168" y="connsiteY21168"/>
              </a:cxn>
              <a:cxn ang="0">
                <a:pos x="connsiteX21169" y="connsiteY21169"/>
              </a:cxn>
              <a:cxn ang="0">
                <a:pos x="connsiteX21170" y="connsiteY21170"/>
              </a:cxn>
              <a:cxn ang="0">
                <a:pos x="connsiteX21171" y="connsiteY21171"/>
              </a:cxn>
              <a:cxn ang="0">
                <a:pos x="connsiteX21172" y="connsiteY21172"/>
              </a:cxn>
              <a:cxn ang="0">
                <a:pos x="connsiteX21173" y="connsiteY21173"/>
              </a:cxn>
              <a:cxn ang="0">
                <a:pos x="connsiteX21174" y="connsiteY21174"/>
              </a:cxn>
              <a:cxn ang="0">
                <a:pos x="connsiteX21175" y="connsiteY21175"/>
              </a:cxn>
              <a:cxn ang="0">
                <a:pos x="connsiteX21176" y="connsiteY21176"/>
              </a:cxn>
              <a:cxn ang="0">
                <a:pos x="connsiteX21177" y="connsiteY21177"/>
              </a:cxn>
              <a:cxn ang="0">
                <a:pos x="connsiteX21178" y="connsiteY21178"/>
              </a:cxn>
              <a:cxn ang="0">
                <a:pos x="connsiteX21179" y="connsiteY21179"/>
              </a:cxn>
              <a:cxn ang="0">
                <a:pos x="connsiteX21180" y="connsiteY21180"/>
              </a:cxn>
              <a:cxn ang="0">
                <a:pos x="connsiteX21181" y="connsiteY21181"/>
              </a:cxn>
              <a:cxn ang="0">
                <a:pos x="connsiteX21182" y="connsiteY21182"/>
              </a:cxn>
              <a:cxn ang="0">
                <a:pos x="connsiteX21183" y="connsiteY21183"/>
              </a:cxn>
              <a:cxn ang="0">
                <a:pos x="connsiteX21184" y="connsiteY21184"/>
              </a:cxn>
              <a:cxn ang="0">
                <a:pos x="connsiteX21185" y="connsiteY21185"/>
              </a:cxn>
              <a:cxn ang="0">
                <a:pos x="connsiteX21186" y="connsiteY21186"/>
              </a:cxn>
              <a:cxn ang="0">
                <a:pos x="connsiteX21187" y="connsiteY21187"/>
              </a:cxn>
              <a:cxn ang="0">
                <a:pos x="connsiteX21188" y="connsiteY21188"/>
              </a:cxn>
              <a:cxn ang="0">
                <a:pos x="connsiteX21189" y="connsiteY21189"/>
              </a:cxn>
              <a:cxn ang="0">
                <a:pos x="connsiteX21190" y="connsiteY21190"/>
              </a:cxn>
              <a:cxn ang="0">
                <a:pos x="connsiteX21191" y="connsiteY21191"/>
              </a:cxn>
              <a:cxn ang="0">
                <a:pos x="connsiteX21192" y="connsiteY21192"/>
              </a:cxn>
              <a:cxn ang="0">
                <a:pos x="connsiteX21193" y="connsiteY21193"/>
              </a:cxn>
              <a:cxn ang="0">
                <a:pos x="connsiteX21194" y="connsiteY21194"/>
              </a:cxn>
              <a:cxn ang="0">
                <a:pos x="connsiteX21195" y="connsiteY21195"/>
              </a:cxn>
              <a:cxn ang="0">
                <a:pos x="connsiteX21196" y="connsiteY21196"/>
              </a:cxn>
              <a:cxn ang="0">
                <a:pos x="connsiteX21197" y="connsiteY21197"/>
              </a:cxn>
              <a:cxn ang="0">
                <a:pos x="connsiteX21198" y="connsiteY21198"/>
              </a:cxn>
              <a:cxn ang="0">
                <a:pos x="connsiteX21199" y="connsiteY21199"/>
              </a:cxn>
              <a:cxn ang="0">
                <a:pos x="connsiteX21200" y="connsiteY21200"/>
              </a:cxn>
              <a:cxn ang="0">
                <a:pos x="connsiteX21201" y="connsiteY21201"/>
              </a:cxn>
              <a:cxn ang="0">
                <a:pos x="connsiteX21202" y="connsiteY21202"/>
              </a:cxn>
              <a:cxn ang="0">
                <a:pos x="connsiteX21203" y="connsiteY21203"/>
              </a:cxn>
              <a:cxn ang="0">
                <a:pos x="connsiteX21204" y="connsiteY21204"/>
              </a:cxn>
              <a:cxn ang="0">
                <a:pos x="connsiteX21205" y="connsiteY21205"/>
              </a:cxn>
              <a:cxn ang="0">
                <a:pos x="connsiteX21206" y="connsiteY21206"/>
              </a:cxn>
              <a:cxn ang="0">
                <a:pos x="connsiteX21207" y="connsiteY21207"/>
              </a:cxn>
              <a:cxn ang="0">
                <a:pos x="connsiteX21208" y="connsiteY21208"/>
              </a:cxn>
              <a:cxn ang="0">
                <a:pos x="connsiteX21209" y="connsiteY21209"/>
              </a:cxn>
              <a:cxn ang="0">
                <a:pos x="connsiteX21210" y="connsiteY21210"/>
              </a:cxn>
              <a:cxn ang="0">
                <a:pos x="connsiteX21211" y="connsiteY21211"/>
              </a:cxn>
              <a:cxn ang="0">
                <a:pos x="connsiteX21212" y="connsiteY21212"/>
              </a:cxn>
              <a:cxn ang="0">
                <a:pos x="connsiteX21213" y="connsiteY21213"/>
              </a:cxn>
              <a:cxn ang="0">
                <a:pos x="connsiteX21214" y="connsiteY21214"/>
              </a:cxn>
              <a:cxn ang="0">
                <a:pos x="connsiteX21215" y="connsiteY21215"/>
              </a:cxn>
              <a:cxn ang="0">
                <a:pos x="connsiteX21216" y="connsiteY21216"/>
              </a:cxn>
              <a:cxn ang="0">
                <a:pos x="connsiteX21217" y="connsiteY21217"/>
              </a:cxn>
              <a:cxn ang="0">
                <a:pos x="connsiteX21218" y="connsiteY21218"/>
              </a:cxn>
              <a:cxn ang="0">
                <a:pos x="connsiteX21219" y="connsiteY21219"/>
              </a:cxn>
              <a:cxn ang="0">
                <a:pos x="connsiteX21220" y="connsiteY21220"/>
              </a:cxn>
              <a:cxn ang="0">
                <a:pos x="connsiteX21221" y="connsiteY21221"/>
              </a:cxn>
              <a:cxn ang="0">
                <a:pos x="connsiteX21222" y="connsiteY21222"/>
              </a:cxn>
              <a:cxn ang="0">
                <a:pos x="connsiteX21223" y="connsiteY21223"/>
              </a:cxn>
              <a:cxn ang="0">
                <a:pos x="connsiteX21224" y="connsiteY21224"/>
              </a:cxn>
              <a:cxn ang="0">
                <a:pos x="connsiteX21225" y="connsiteY21225"/>
              </a:cxn>
              <a:cxn ang="0">
                <a:pos x="connsiteX21226" y="connsiteY21226"/>
              </a:cxn>
              <a:cxn ang="0">
                <a:pos x="connsiteX21227" y="connsiteY21227"/>
              </a:cxn>
              <a:cxn ang="0">
                <a:pos x="connsiteX21228" y="connsiteY21228"/>
              </a:cxn>
              <a:cxn ang="0">
                <a:pos x="connsiteX21229" y="connsiteY21229"/>
              </a:cxn>
              <a:cxn ang="0">
                <a:pos x="connsiteX21230" y="connsiteY21230"/>
              </a:cxn>
              <a:cxn ang="0">
                <a:pos x="connsiteX21231" y="connsiteY21231"/>
              </a:cxn>
              <a:cxn ang="0">
                <a:pos x="connsiteX21232" y="connsiteY21232"/>
              </a:cxn>
              <a:cxn ang="0">
                <a:pos x="connsiteX21233" y="connsiteY21233"/>
              </a:cxn>
              <a:cxn ang="0">
                <a:pos x="connsiteX21234" y="connsiteY21234"/>
              </a:cxn>
              <a:cxn ang="0">
                <a:pos x="connsiteX21235" y="connsiteY21235"/>
              </a:cxn>
              <a:cxn ang="0">
                <a:pos x="connsiteX21236" y="connsiteY21236"/>
              </a:cxn>
              <a:cxn ang="0">
                <a:pos x="connsiteX21237" y="connsiteY21237"/>
              </a:cxn>
              <a:cxn ang="0">
                <a:pos x="connsiteX21238" y="connsiteY21238"/>
              </a:cxn>
              <a:cxn ang="0">
                <a:pos x="connsiteX21239" y="connsiteY21239"/>
              </a:cxn>
              <a:cxn ang="0">
                <a:pos x="connsiteX21240" y="connsiteY21240"/>
              </a:cxn>
              <a:cxn ang="0">
                <a:pos x="connsiteX21241" y="connsiteY21241"/>
              </a:cxn>
              <a:cxn ang="0">
                <a:pos x="connsiteX21242" y="connsiteY21242"/>
              </a:cxn>
              <a:cxn ang="0">
                <a:pos x="connsiteX21243" y="connsiteY21243"/>
              </a:cxn>
              <a:cxn ang="0">
                <a:pos x="connsiteX21244" y="connsiteY21244"/>
              </a:cxn>
              <a:cxn ang="0">
                <a:pos x="connsiteX21245" y="connsiteY21245"/>
              </a:cxn>
              <a:cxn ang="0">
                <a:pos x="connsiteX21246" y="connsiteY21246"/>
              </a:cxn>
              <a:cxn ang="0">
                <a:pos x="connsiteX21247" y="connsiteY21247"/>
              </a:cxn>
              <a:cxn ang="0">
                <a:pos x="connsiteX21248" y="connsiteY21248"/>
              </a:cxn>
              <a:cxn ang="0">
                <a:pos x="connsiteX21249" y="connsiteY21249"/>
              </a:cxn>
              <a:cxn ang="0">
                <a:pos x="connsiteX21250" y="connsiteY21250"/>
              </a:cxn>
              <a:cxn ang="0">
                <a:pos x="connsiteX21251" y="connsiteY21251"/>
              </a:cxn>
              <a:cxn ang="0">
                <a:pos x="connsiteX21252" y="connsiteY21252"/>
              </a:cxn>
              <a:cxn ang="0">
                <a:pos x="connsiteX21253" y="connsiteY21253"/>
              </a:cxn>
              <a:cxn ang="0">
                <a:pos x="connsiteX21254" y="connsiteY21254"/>
              </a:cxn>
              <a:cxn ang="0">
                <a:pos x="connsiteX21255" y="connsiteY21255"/>
              </a:cxn>
              <a:cxn ang="0">
                <a:pos x="connsiteX21256" y="connsiteY21256"/>
              </a:cxn>
              <a:cxn ang="0">
                <a:pos x="connsiteX21257" y="connsiteY21257"/>
              </a:cxn>
              <a:cxn ang="0">
                <a:pos x="connsiteX21258" y="connsiteY21258"/>
              </a:cxn>
              <a:cxn ang="0">
                <a:pos x="connsiteX21259" y="connsiteY21259"/>
              </a:cxn>
              <a:cxn ang="0">
                <a:pos x="connsiteX21260" y="connsiteY21260"/>
              </a:cxn>
              <a:cxn ang="0">
                <a:pos x="connsiteX21261" y="connsiteY21261"/>
              </a:cxn>
              <a:cxn ang="0">
                <a:pos x="connsiteX21262" y="connsiteY21262"/>
              </a:cxn>
              <a:cxn ang="0">
                <a:pos x="connsiteX21263" y="connsiteY21263"/>
              </a:cxn>
              <a:cxn ang="0">
                <a:pos x="connsiteX21264" y="connsiteY21264"/>
              </a:cxn>
              <a:cxn ang="0">
                <a:pos x="connsiteX21265" y="connsiteY21265"/>
              </a:cxn>
              <a:cxn ang="0">
                <a:pos x="connsiteX21266" y="connsiteY21266"/>
              </a:cxn>
              <a:cxn ang="0">
                <a:pos x="connsiteX21267" y="connsiteY21267"/>
              </a:cxn>
              <a:cxn ang="0">
                <a:pos x="connsiteX21268" y="connsiteY21268"/>
              </a:cxn>
              <a:cxn ang="0">
                <a:pos x="connsiteX21269" y="connsiteY21269"/>
              </a:cxn>
              <a:cxn ang="0">
                <a:pos x="connsiteX21270" y="connsiteY21270"/>
              </a:cxn>
              <a:cxn ang="0">
                <a:pos x="connsiteX21271" y="connsiteY21271"/>
              </a:cxn>
              <a:cxn ang="0">
                <a:pos x="connsiteX21272" y="connsiteY21272"/>
              </a:cxn>
              <a:cxn ang="0">
                <a:pos x="connsiteX21273" y="connsiteY21273"/>
              </a:cxn>
              <a:cxn ang="0">
                <a:pos x="connsiteX21274" y="connsiteY21274"/>
              </a:cxn>
              <a:cxn ang="0">
                <a:pos x="connsiteX21275" y="connsiteY21275"/>
              </a:cxn>
              <a:cxn ang="0">
                <a:pos x="connsiteX21276" y="connsiteY21276"/>
              </a:cxn>
              <a:cxn ang="0">
                <a:pos x="connsiteX21277" y="connsiteY21277"/>
              </a:cxn>
              <a:cxn ang="0">
                <a:pos x="connsiteX21278" y="connsiteY21278"/>
              </a:cxn>
              <a:cxn ang="0">
                <a:pos x="connsiteX21279" y="connsiteY21279"/>
              </a:cxn>
              <a:cxn ang="0">
                <a:pos x="connsiteX21280" y="connsiteY21280"/>
              </a:cxn>
              <a:cxn ang="0">
                <a:pos x="connsiteX21281" y="connsiteY21281"/>
              </a:cxn>
              <a:cxn ang="0">
                <a:pos x="connsiteX21282" y="connsiteY21282"/>
              </a:cxn>
              <a:cxn ang="0">
                <a:pos x="connsiteX21283" y="connsiteY21283"/>
              </a:cxn>
              <a:cxn ang="0">
                <a:pos x="connsiteX21284" y="connsiteY21284"/>
              </a:cxn>
              <a:cxn ang="0">
                <a:pos x="connsiteX21285" y="connsiteY21285"/>
              </a:cxn>
              <a:cxn ang="0">
                <a:pos x="connsiteX21286" y="connsiteY21286"/>
              </a:cxn>
              <a:cxn ang="0">
                <a:pos x="connsiteX21287" y="connsiteY21287"/>
              </a:cxn>
              <a:cxn ang="0">
                <a:pos x="connsiteX21288" y="connsiteY21288"/>
              </a:cxn>
              <a:cxn ang="0">
                <a:pos x="connsiteX21289" y="connsiteY21289"/>
              </a:cxn>
              <a:cxn ang="0">
                <a:pos x="connsiteX21290" y="connsiteY21290"/>
              </a:cxn>
              <a:cxn ang="0">
                <a:pos x="connsiteX21291" y="connsiteY21291"/>
              </a:cxn>
              <a:cxn ang="0">
                <a:pos x="connsiteX21292" y="connsiteY21292"/>
              </a:cxn>
              <a:cxn ang="0">
                <a:pos x="connsiteX21293" y="connsiteY21293"/>
              </a:cxn>
              <a:cxn ang="0">
                <a:pos x="connsiteX21294" y="connsiteY21294"/>
              </a:cxn>
              <a:cxn ang="0">
                <a:pos x="connsiteX21295" y="connsiteY21295"/>
              </a:cxn>
              <a:cxn ang="0">
                <a:pos x="connsiteX21296" y="connsiteY21296"/>
              </a:cxn>
              <a:cxn ang="0">
                <a:pos x="connsiteX21297" y="connsiteY21297"/>
              </a:cxn>
              <a:cxn ang="0">
                <a:pos x="connsiteX21298" y="connsiteY21298"/>
              </a:cxn>
              <a:cxn ang="0">
                <a:pos x="connsiteX21299" y="connsiteY21299"/>
              </a:cxn>
              <a:cxn ang="0">
                <a:pos x="connsiteX21300" y="connsiteY21300"/>
              </a:cxn>
              <a:cxn ang="0">
                <a:pos x="connsiteX21301" y="connsiteY21301"/>
              </a:cxn>
              <a:cxn ang="0">
                <a:pos x="connsiteX21302" y="connsiteY21302"/>
              </a:cxn>
              <a:cxn ang="0">
                <a:pos x="connsiteX21303" y="connsiteY21303"/>
              </a:cxn>
              <a:cxn ang="0">
                <a:pos x="connsiteX21304" y="connsiteY21304"/>
              </a:cxn>
              <a:cxn ang="0">
                <a:pos x="connsiteX21305" y="connsiteY21305"/>
              </a:cxn>
              <a:cxn ang="0">
                <a:pos x="connsiteX21306" y="connsiteY21306"/>
              </a:cxn>
              <a:cxn ang="0">
                <a:pos x="connsiteX21307" y="connsiteY21307"/>
              </a:cxn>
              <a:cxn ang="0">
                <a:pos x="connsiteX21308" y="connsiteY21308"/>
              </a:cxn>
              <a:cxn ang="0">
                <a:pos x="connsiteX21309" y="connsiteY21309"/>
              </a:cxn>
              <a:cxn ang="0">
                <a:pos x="connsiteX21310" y="connsiteY21310"/>
              </a:cxn>
              <a:cxn ang="0">
                <a:pos x="connsiteX21311" y="connsiteY21311"/>
              </a:cxn>
              <a:cxn ang="0">
                <a:pos x="connsiteX21312" y="connsiteY21312"/>
              </a:cxn>
              <a:cxn ang="0">
                <a:pos x="connsiteX21313" y="connsiteY21313"/>
              </a:cxn>
              <a:cxn ang="0">
                <a:pos x="connsiteX21314" y="connsiteY21314"/>
              </a:cxn>
              <a:cxn ang="0">
                <a:pos x="connsiteX21315" y="connsiteY21315"/>
              </a:cxn>
              <a:cxn ang="0">
                <a:pos x="connsiteX21316" y="connsiteY21316"/>
              </a:cxn>
              <a:cxn ang="0">
                <a:pos x="connsiteX21317" y="connsiteY21317"/>
              </a:cxn>
              <a:cxn ang="0">
                <a:pos x="connsiteX21318" y="connsiteY21318"/>
              </a:cxn>
              <a:cxn ang="0">
                <a:pos x="connsiteX21319" y="connsiteY21319"/>
              </a:cxn>
              <a:cxn ang="0">
                <a:pos x="connsiteX21320" y="connsiteY21320"/>
              </a:cxn>
              <a:cxn ang="0">
                <a:pos x="connsiteX21321" y="connsiteY21321"/>
              </a:cxn>
              <a:cxn ang="0">
                <a:pos x="connsiteX21322" y="connsiteY21322"/>
              </a:cxn>
              <a:cxn ang="0">
                <a:pos x="connsiteX21323" y="connsiteY21323"/>
              </a:cxn>
              <a:cxn ang="0">
                <a:pos x="connsiteX21324" y="connsiteY21324"/>
              </a:cxn>
              <a:cxn ang="0">
                <a:pos x="connsiteX21325" y="connsiteY21325"/>
              </a:cxn>
              <a:cxn ang="0">
                <a:pos x="connsiteX21326" y="connsiteY21326"/>
              </a:cxn>
              <a:cxn ang="0">
                <a:pos x="connsiteX21327" y="connsiteY21327"/>
              </a:cxn>
              <a:cxn ang="0">
                <a:pos x="connsiteX21328" y="connsiteY21328"/>
              </a:cxn>
              <a:cxn ang="0">
                <a:pos x="connsiteX21329" y="connsiteY21329"/>
              </a:cxn>
              <a:cxn ang="0">
                <a:pos x="connsiteX21330" y="connsiteY21330"/>
              </a:cxn>
              <a:cxn ang="0">
                <a:pos x="connsiteX21331" y="connsiteY21331"/>
              </a:cxn>
              <a:cxn ang="0">
                <a:pos x="connsiteX21332" y="connsiteY21332"/>
              </a:cxn>
              <a:cxn ang="0">
                <a:pos x="connsiteX21333" y="connsiteY21333"/>
              </a:cxn>
              <a:cxn ang="0">
                <a:pos x="connsiteX21334" y="connsiteY21334"/>
              </a:cxn>
              <a:cxn ang="0">
                <a:pos x="connsiteX21335" y="connsiteY21335"/>
              </a:cxn>
              <a:cxn ang="0">
                <a:pos x="connsiteX21336" y="connsiteY21336"/>
              </a:cxn>
              <a:cxn ang="0">
                <a:pos x="connsiteX21337" y="connsiteY21337"/>
              </a:cxn>
              <a:cxn ang="0">
                <a:pos x="connsiteX21338" y="connsiteY21338"/>
              </a:cxn>
              <a:cxn ang="0">
                <a:pos x="connsiteX21339" y="connsiteY21339"/>
              </a:cxn>
              <a:cxn ang="0">
                <a:pos x="connsiteX21340" y="connsiteY21340"/>
              </a:cxn>
              <a:cxn ang="0">
                <a:pos x="connsiteX21341" y="connsiteY21341"/>
              </a:cxn>
              <a:cxn ang="0">
                <a:pos x="connsiteX21342" y="connsiteY21342"/>
              </a:cxn>
              <a:cxn ang="0">
                <a:pos x="connsiteX21343" y="connsiteY21343"/>
              </a:cxn>
              <a:cxn ang="0">
                <a:pos x="connsiteX21344" y="connsiteY21344"/>
              </a:cxn>
              <a:cxn ang="0">
                <a:pos x="connsiteX21345" y="connsiteY21345"/>
              </a:cxn>
              <a:cxn ang="0">
                <a:pos x="connsiteX21346" y="connsiteY21346"/>
              </a:cxn>
              <a:cxn ang="0">
                <a:pos x="connsiteX21347" y="connsiteY21347"/>
              </a:cxn>
              <a:cxn ang="0">
                <a:pos x="connsiteX21348" y="connsiteY21348"/>
              </a:cxn>
              <a:cxn ang="0">
                <a:pos x="connsiteX21349" y="connsiteY21349"/>
              </a:cxn>
              <a:cxn ang="0">
                <a:pos x="connsiteX21350" y="connsiteY21350"/>
              </a:cxn>
              <a:cxn ang="0">
                <a:pos x="connsiteX21351" y="connsiteY21351"/>
              </a:cxn>
              <a:cxn ang="0">
                <a:pos x="connsiteX21352" y="connsiteY21352"/>
              </a:cxn>
              <a:cxn ang="0">
                <a:pos x="connsiteX21353" y="connsiteY21353"/>
              </a:cxn>
              <a:cxn ang="0">
                <a:pos x="connsiteX21354" y="connsiteY21354"/>
              </a:cxn>
              <a:cxn ang="0">
                <a:pos x="connsiteX21355" y="connsiteY21355"/>
              </a:cxn>
              <a:cxn ang="0">
                <a:pos x="connsiteX21356" y="connsiteY21356"/>
              </a:cxn>
              <a:cxn ang="0">
                <a:pos x="connsiteX21357" y="connsiteY21357"/>
              </a:cxn>
              <a:cxn ang="0">
                <a:pos x="connsiteX21358" y="connsiteY21358"/>
              </a:cxn>
              <a:cxn ang="0">
                <a:pos x="connsiteX21359" y="connsiteY21359"/>
              </a:cxn>
              <a:cxn ang="0">
                <a:pos x="connsiteX21360" y="connsiteY21360"/>
              </a:cxn>
              <a:cxn ang="0">
                <a:pos x="connsiteX21361" y="connsiteY21361"/>
              </a:cxn>
              <a:cxn ang="0">
                <a:pos x="connsiteX21362" y="connsiteY21362"/>
              </a:cxn>
              <a:cxn ang="0">
                <a:pos x="connsiteX21363" y="connsiteY21363"/>
              </a:cxn>
              <a:cxn ang="0">
                <a:pos x="connsiteX21364" y="connsiteY21364"/>
              </a:cxn>
              <a:cxn ang="0">
                <a:pos x="connsiteX21365" y="connsiteY21365"/>
              </a:cxn>
              <a:cxn ang="0">
                <a:pos x="connsiteX21366" y="connsiteY21366"/>
              </a:cxn>
              <a:cxn ang="0">
                <a:pos x="connsiteX21367" y="connsiteY21367"/>
              </a:cxn>
              <a:cxn ang="0">
                <a:pos x="connsiteX21368" y="connsiteY21368"/>
              </a:cxn>
              <a:cxn ang="0">
                <a:pos x="connsiteX21369" y="connsiteY21369"/>
              </a:cxn>
              <a:cxn ang="0">
                <a:pos x="connsiteX21370" y="connsiteY21370"/>
              </a:cxn>
              <a:cxn ang="0">
                <a:pos x="connsiteX21371" y="connsiteY21371"/>
              </a:cxn>
              <a:cxn ang="0">
                <a:pos x="connsiteX21372" y="connsiteY21372"/>
              </a:cxn>
              <a:cxn ang="0">
                <a:pos x="connsiteX21373" y="connsiteY21373"/>
              </a:cxn>
              <a:cxn ang="0">
                <a:pos x="connsiteX21374" y="connsiteY21374"/>
              </a:cxn>
              <a:cxn ang="0">
                <a:pos x="connsiteX21375" y="connsiteY21375"/>
              </a:cxn>
              <a:cxn ang="0">
                <a:pos x="connsiteX21376" y="connsiteY21376"/>
              </a:cxn>
              <a:cxn ang="0">
                <a:pos x="connsiteX21377" y="connsiteY21377"/>
              </a:cxn>
              <a:cxn ang="0">
                <a:pos x="connsiteX21378" y="connsiteY21378"/>
              </a:cxn>
              <a:cxn ang="0">
                <a:pos x="connsiteX21379" y="connsiteY21379"/>
              </a:cxn>
              <a:cxn ang="0">
                <a:pos x="connsiteX21380" y="connsiteY21380"/>
              </a:cxn>
              <a:cxn ang="0">
                <a:pos x="connsiteX21381" y="connsiteY21381"/>
              </a:cxn>
              <a:cxn ang="0">
                <a:pos x="connsiteX21382" y="connsiteY21382"/>
              </a:cxn>
              <a:cxn ang="0">
                <a:pos x="connsiteX21383" y="connsiteY21383"/>
              </a:cxn>
              <a:cxn ang="0">
                <a:pos x="connsiteX21384" y="connsiteY21384"/>
              </a:cxn>
              <a:cxn ang="0">
                <a:pos x="connsiteX21385" y="connsiteY21385"/>
              </a:cxn>
              <a:cxn ang="0">
                <a:pos x="connsiteX21386" y="connsiteY21386"/>
              </a:cxn>
              <a:cxn ang="0">
                <a:pos x="connsiteX21387" y="connsiteY21387"/>
              </a:cxn>
              <a:cxn ang="0">
                <a:pos x="connsiteX21388" y="connsiteY21388"/>
              </a:cxn>
              <a:cxn ang="0">
                <a:pos x="connsiteX21389" y="connsiteY21389"/>
              </a:cxn>
              <a:cxn ang="0">
                <a:pos x="connsiteX21390" y="connsiteY21390"/>
              </a:cxn>
              <a:cxn ang="0">
                <a:pos x="connsiteX21391" y="connsiteY21391"/>
              </a:cxn>
              <a:cxn ang="0">
                <a:pos x="connsiteX21392" y="connsiteY21392"/>
              </a:cxn>
              <a:cxn ang="0">
                <a:pos x="connsiteX21393" y="connsiteY21393"/>
              </a:cxn>
              <a:cxn ang="0">
                <a:pos x="connsiteX21394" y="connsiteY21394"/>
              </a:cxn>
              <a:cxn ang="0">
                <a:pos x="connsiteX21395" y="connsiteY21395"/>
              </a:cxn>
              <a:cxn ang="0">
                <a:pos x="connsiteX21396" y="connsiteY21396"/>
              </a:cxn>
              <a:cxn ang="0">
                <a:pos x="connsiteX21397" y="connsiteY21397"/>
              </a:cxn>
              <a:cxn ang="0">
                <a:pos x="connsiteX21398" y="connsiteY21398"/>
              </a:cxn>
              <a:cxn ang="0">
                <a:pos x="connsiteX21399" y="connsiteY21399"/>
              </a:cxn>
              <a:cxn ang="0">
                <a:pos x="connsiteX21400" y="connsiteY21400"/>
              </a:cxn>
              <a:cxn ang="0">
                <a:pos x="connsiteX21401" y="connsiteY21401"/>
              </a:cxn>
              <a:cxn ang="0">
                <a:pos x="connsiteX21402" y="connsiteY21402"/>
              </a:cxn>
              <a:cxn ang="0">
                <a:pos x="connsiteX21403" y="connsiteY21403"/>
              </a:cxn>
              <a:cxn ang="0">
                <a:pos x="connsiteX21404" y="connsiteY21404"/>
              </a:cxn>
              <a:cxn ang="0">
                <a:pos x="connsiteX21405" y="connsiteY21405"/>
              </a:cxn>
              <a:cxn ang="0">
                <a:pos x="connsiteX21406" y="connsiteY21406"/>
              </a:cxn>
              <a:cxn ang="0">
                <a:pos x="connsiteX21407" y="connsiteY21407"/>
              </a:cxn>
              <a:cxn ang="0">
                <a:pos x="connsiteX21408" y="connsiteY21408"/>
              </a:cxn>
              <a:cxn ang="0">
                <a:pos x="connsiteX21409" y="connsiteY21409"/>
              </a:cxn>
              <a:cxn ang="0">
                <a:pos x="connsiteX21410" y="connsiteY21410"/>
              </a:cxn>
              <a:cxn ang="0">
                <a:pos x="connsiteX21411" y="connsiteY21411"/>
              </a:cxn>
              <a:cxn ang="0">
                <a:pos x="connsiteX21412" y="connsiteY21412"/>
              </a:cxn>
              <a:cxn ang="0">
                <a:pos x="connsiteX21413" y="connsiteY21413"/>
              </a:cxn>
              <a:cxn ang="0">
                <a:pos x="connsiteX21414" y="connsiteY21414"/>
              </a:cxn>
              <a:cxn ang="0">
                <a:pos x="connsiteX21415" y="connsiteY21415"/>
              </a:cxn>
              <a:cxn ang="0">
                <a:pos x="connsiteX21416" y="connsiteY21416"/>
              </a:cxn>
              <a:cxn ang="0">
                <a:pos x="connsiteX21417" y="connsiteY21417"/>
              </a:cxn>
              <a:cxn ang="0">
                <a:pos x="connsiteX21418" y="connsiteY21418"/>
              </a:cxn>
              <a:cxn ang="0">
                <a:pos x="connsiteX21419" y="connsiteY21419"/>
              </a:cxn>
              <a:cxn ang="0">
                <a:pos x="connsiteX21420" y="connsiteY21420"/>
              </a:cxn>
              <a:cxn ang="0">
                <a:pos x="connsiteX21421" y="connsiteY21421"/>
              </a:cxn>
              <a:cxn ang="0">
                <a:pos x="connsiteX21422" y="connsiteY21422"/>
              </a:cxn>
              <a:cxn ang="0">
                <a:pos x="connsiteX21423" y="connsiteY21423"/>
              </a:cxn>
              <a:cxn ang="0">
                <a:pos x="connsiteX21424" y="connsiteY21424"/>
              </a:cxn>
              <a:cxn ang="0">
                <a:pos x="connsiteX21425" y="connsiteY21425"/>
              </a:cxn>
              <a:cxn ang="0">
                <a:pos x="connsiteX21426" y="connsiteY21426"/>
              </a:cxn>
              <a:cxn ang="0">
                <a:pos x="connsiteX21427" y="connsiteY21427"/>
              </a:cxn>
              <a:cxn ang="0">
                <a:pos x="connsiteX21428" y="connsiteY21428"/>
              </a:cxn>
              <a:cxn ang="0">
                <a:pos x="connsiteX21429" y="connsiteY21429"/>
              </a:cxn>
              <a:cxn ang="0">
                <a:pos x="connsiteX21430" y="connsiteY21430"/>
              </a:cxn>
              <a:cxn ang="0">
                <a:pos x="connsiteX21431" y="connsiteY21431"/>
              </a:cxn>
              <a:cxn ang="0">
                <a:pos x="connsiteX21432" y="connsiteY21432"/>
              </a:cxn>
              <a:cxn ang="0">
                <a:pos x="connsiteX21433" y="connsiteY21433"/>
              </a:cxn>
              <a:cxn ang="0">
                <a:pos x="connsiteX21434" y="connsiteY21434"/>
              </a:cxn>
              <a:cxn ang="0">
                <a:pos x="connsiteX21435" y="connsiteY21435"/>
              </a:cxn>
              <a:cxn ang="0">
                <a:pos x="connsiteX21436" y="connsiteY21436"/>
              </a:cxn>
              <a:cxn ang="0">
                <a:pos x="connsiteX21437" y="connsiteY21437"/>
              </a:cxn>
              <a:cxn ang="0">
                <a:pos x="connsiteX21438" y="connsiteY21438"/>
              </a:cxn>
              <a:cxn ang="0">
                <a:pos x="connsiteX21439" y="connsiteY21439"/>
              </a:cxn>
              <a:cxn ang="0">
                <a:pos x="connsiteX21440" y="connsiteY21440"/>
              </a:cxn>
              <a:cxn ang="0">
                <a:pos x="connsiteX21441" y="connsiteY21441"/>
              </a:cxn>
              <a:cxn ang="0">
                <a:pos x="connsiteX21442" y="connsiteY21442"/>
              </a:cxn>
              <a:cxn ang="0">
                <a:pos x="connsiteX21443" y="connsiteY21443"/>
              </a:cxn>
              <a:cxn ang="0">
                <a:pos x="connsiteX21444" y="connsiteY21444"/>
              </a:cxn>
              <a:cxn ang="0">
                <a:pos x="connsiteX21445" y="connsiteY21445"/>
              </a:cxn>
              <a:cxn ang="0">
                <a:pos x="connsiteX21446" y="connsiteY21446"/>
              </a:cxn>
              <a:cxn ang="0">
                <a:pos x="connsiteX21447" y="connsiteY21447"/>
              </a:cxn>
              <a:cxn ang="0">
                <a:pos x="connsiteX21448" y="connsiteY21448"/>
              </a:cxn>
              <a:cxn ang="0">
                <a:pos x="connsiteX21449" y="connsiteY21449"/>
              </a:cxn>
              <a:cxn ang="0">
                <a:pos x="connsiteX21450" y="connsiteY21450"/>
              </a:cxn>
              <a:cxn ang="0">
                <a:pos x="connsiteX21451" y="connsiteY21451"/>
              </a:cxn>
              <a:cxn ang="0">
                <a:pos x="connsiteX21452" y="connsiteY21452"/>
              </a:cxn>
              <a:cxn ang="0">
                <a:pos x="connsiteX21453" y="connsiteY21453"/>
              </a:cxn>
              <a:cxn ang="0">
                <a:pos x="connsiteX21454" y="connsiteY21454"/>
              </a:cxn>
              <a:cxn ang="0">
                <a:pos x="connsiteX21455" y="connsiteY21455"/>
              </a:cxn>
              <a:cxn ang="0">
                <a:pos x="connsiteX21456" y="connsiteY21456"/>
              </a:cxn>
              <a:cxn ang="0">
                <a:pos x="connsiteX21457" y="connsiteY21457"/>
              </a:cxn>
              <a:cxn ang="0">
                <a:pos x="connsiteX21458" y="connsiteY21458"/>
              </a:cxn>
              <a:cxn ang="0">
                <a:pos x="connsiteX21459" y="connsiteY21459"/>
              </a:cxn>
              <a:cxn ang="0">
                <a:pos x="connsiteX21460" y="connsiteY21460"/>
              </a:cxn>
              <a:cxn ang="0">
                <a:pos x="connsiteX21461" y="connsiteY21461"/>
              </a:cxn>
              <a:cxn ang="0">
                <a:pos x="connsiteX21462" y="connsiteY21462"/>
              </a:cxn>
              <a:cxn ang="0">
                <a:pos x="connsiteX21463" y="connsiteY21463"/>
              </a:cxn>
              <a:cxn ang="0">
                <a:pos x="connsiteX21464" y="connsiteY21464"/>
              </a:cxn>
              <a:cxn ang="0">
                <a:pos x="connsiteX21465" y="connsiteY21465"/>
              </a:cxn>
              <a:cxn ang="0">
                <a:pos x="connsiteX21466" y="connsiteY21466"/>
              </a:cxn>
              <a:cxn ang="0">
                <a:pos x="connsiteX21467" y="connsiteY21467"/>
              </a:cxn>
              <a:cxn ang="0">
                <a:pos x="connsiteX21468" y="connsiteY21468"/>
              </a:cxn>
              <a:cxn ang="0">
                <a:pos x="connsiteX21469" y="connsiteY21469"/>
              </a:cxn>
              <a:cxn ang="0">
                <a:pos x="connsiteX21470" y="connsiteY21470"/>
              </a:cxn>
              <a:cxn ang="0">
                <a:pos x="connsiteX21471" y="connsiteY21471"/>
              </a:cxn>
              <a:cxn ang="0">
                <a:pos x="connsiteX21472" y="connsiteY21472"/>
              </a:cxn>
              <a:cxn ang="0">
                <a:pos x="connsiteX21473" y="connsiteY21473"/>
              </a:cxn>
              <a:cxn ang="0">
                <a:pos x="connsiteX21474" y="connsiteY21474"/>
              </a:cxn>
              <a:cxn ang="0">
                <a:pos x="connsiteX21475" y="connsiteY21475"/>
              </a:cxn>
              <a:cxn ang="0">
                <a:pos x="connsiteX21476" y="connsiteY21476"/>
              </a:cxn>
              <a:cxn ang="0">
                <a:pos x="connsiteX21477" y="connsiteY21477"/>
              </a:cxn>
              <a:cxn ang="0">
                <a:pos x="connsiteX21478" y="connsiteY21478"/>
              </a:cxn>
              <a:cxn ang="0">
                <a:pos x="connsiteX21479" y="connsiteY21479"/>
              </a:cxn>
              <a:cxn ang="0">
                <a:pos x="connsiteX21480" y="connsiteY21480"/>
              </a:cxn>
              <a:cxn ang="0">
                <a:pos x="connsiteX21481" y="connsiteY21481"/>
              </a:cxn>
              <a:cxn ang="0">
                <a:pos x="connsiteX21482" y="connsiteY21482"/>
              </a:cxn>
              <a:cxn ang="0">
                <a:pos x="connsiteX21483" y="connsiteY21483"/>
              </a:cxn>
              <a:cxn ang="0">
                <a:pos x="connsiteX21484" y="connsiteY21484"/>
              </a:cxn>
              <a:cxn ang="0">
                <a:pos x="connsiteX21485" y="connsiteY21485"/>
              </a:cxn>
              <a:cxn ang="0">
                <a:pos x="connsiteX21486" y="connsiteY21486"/>
              </a:cxn>
              <a:cxn ang="0">
                <a:pos x="connsiteX21487" y="connsiteY21487"/>
              </a:cxn>
              <a:cxn ang="0">
                <a:pos x="connsiteX21488" y="connsiteY21488"/>
              </a:cxn>
              <a:cxn ang="0">
                <a:pos x="connsiteX21489" y="connsiteY21489"/>
              </a:cxn>
              <a:cxn ang="0">
                <a:pos x="connsiteX21490" y="connsiteY21490"/>
              </a:cxn>
              <a:cxn ang="0">
                <a:pos x="connsiteX21491" y="connsiteY21491"/>
              </a:cxn>
              <a:cxn ang="0">
                <a:pos x="connsiteX21492" y="connsiteY21492"/>
              </a:cxn>
              <a:cxn ang="0">
                <a:pos x="connsiteX21493" y="connsiteY21493"/>
              </a:cxn>
              <a:cxn ang="0">
                <a:pos x="connsiteX21494" y="connsiteY21494"/>
              </a:cxn>
              <a:cxn ang="0">
                <a:pos x="connsiteX21495" y="connsiteY21495"/>
              </a:cxn>
              <a:cxn ang="0">
                <a:pos x="connsiteX21496" y="connsiteY21496"/>
              </a:cxn>
              <a:cxn ang="0">
                <a:pos x="connsiteX21497" y="connsiteY21497"/>
              </a:cxn>
              <a:cxn ang="0">
                <a:pos x="connsiteX21498" y="connsiteY21498"/>
              </a:cxn>
              <a:cxn ang="0">
                <a:pos x="connsiteX21499" y="connsiteY21499"/>
              </a:cxn>
              <a:cxn ang="0">
                <a:pos x="connsiteX21500" y="connsiteY21500"/>
              </a:cxn>
              <a:cxn ang="0">
                <a:pos x="connsiteX21501" y="connsiteY21501"/>
              </a:cxn>
              <a:cxn ang="0">
                <a:pos x="connsiteX21502" y="connsiteY21502"/>
              </a:cxn>
              <a:cxn ang="0">
                <a:pos x="connsiteX21503" y="connsiteY21503"/>
              </a:cxn>
              <a:cxn ang="0">
                <a:pos x="connsiteX21504" y="connsiteY21504"/>
              </a:cxn>
              <a:cxn ang="0">
                <a:pos x="connsiteX21505" y="connsiteY21505"/>
              </a:cxn>
              <a:cxn ang="0">
                <a:pos x="connsiteX21506" y="connsiteY21506"/>
              </a:cxn>
              <a:cxn ang="0">
                <a:pos x="connsiteX21507" y="connsiteY21507"/>
              </a:cxn>
              <a:cxn ang="0">
                <a:pos x="connsiteX21508" y="connsiteY21508"/>
              </a:cxn>
              <a:cxn ang="0">
                <a:pos x="connsiteX21509" y="connsiteY21509"/>
              </a:cxn>
              <a:cxn ang="0">
                <a:pos x="connsiteX21510" y="connsiteY21510"/>
              </a:cxn>
              <a:cxn ang="0">
                <a:pos x="connsiteX21511" y="connsiteY21511"/>
              </a:cxn>
              <a:cxn ang="0">
                <a:pos x="connsiteX21512" y="connsiteY21512"/>
              </a:cxn>
              <a:cxn ang="0">
                <a:pos x="connsiteX21513" y="connsiteY21513"/>
              </a:cxn>
              <a:cxn ang="0">
                <a:pos x="connsiteX21514" y="connsiteY21514"/>
              </a:cxn>
              <a:cxn ang="0">
                <a:pos x="connsiteX21515" y="connsiteY21515"/>
              </a:cxn>
              <a:cxn ang="0">
                <a:pos x="connsiteX21516" y="connsiteY21516"/>
              </a:cxn>
              <a:cxn ang="0">
                <a:pos x="connsiteX21517" y="connsiteY21517"/>
              </a:cxn>
              <a:cxn ang="0">
                <a:pos x="connsiteX21518" y="connsiteY21518"/>
              </a:cxn>
              <a:cxn ang="0">
                <a:pos x="connsiteX21519" y="connsiteY21519"/>
              </a:cxn>
              <a:cxn ang="0">
                <a:pos x="connsiteX21520" y="connsiteY21520"/>
              </a:cxn>
              <a:cxn ang="0">
                <a:pos x="connsiteX21521" y="connsiteY21521"/>
              </a:cxn>
              <a:cxn ang="0">
                <a:pos x="connsiteX21522" y="connsiteY21522"/>
              </a:cxn>
              <a:cxn ang="0">
                <a:pos x="connsiteX21523" y="connsiteY21523"/>
              </a:cxn>
              <a:cxn ang="0">
                <a:pos x="connsiteX21524" y="connsiteY21524"/>
              </a:cxn>
              <a:cxn ang="0">
                <a:pos x="connsiteX21525" y="connsiteY21525"/>
              </a:cxn>
              <a:cxn ang="0">
                <a:pos x="connsiteX21526" y="connsiteY21526"/>
              </a:cxn>
              <a:cxn ang="0">
                <a:pos x="connsiteX21527" y="connsiteY21527"/>
              </a:cxn>
              <a:cxn ang="0">
                <a:pos x="connsiteX21528" y="connsiteY21528"/>
              </a:cxn>
              <a:cxn ang="0">
                <a:pos x="connsiteX21529" y="connsiteY21529"/>
              </a:cxn>
              <a:cxn ang="0">
                <a:pos x="connsiteX21530" y="connsiteY21530"/>
              </a:cxn>
              <a:cxn ang="0">
                <a:pos x="connsiteX21531" y="connsiteY21531"/>
              </a:cxn>
              <a:cxn ang="0">
                <a:pos x="connsiteX21532" y="connsiteY21532"/>
              </a:cxn>
              <a:cxn ang="0">
                <a:pos x="connsiteX21533" y="connsiteY21533"/>
              </a:cxn>
              <a:cxn ang="0">
                <a:pos x="connsiteX21534" y="connsiteY21534"/>
              </a:cxn>
              <a:cxn ang="0">
                <a:pos x="connsiteX21535" y="connsiteY21535"/>
              </a:cxn>
              <a:cxn ang="0">
                <a:pos x="connsiteX21536" y="connsiteY21536"/>
              </a:cxn>
              <a:cxn ang="0">
                <a:pos x="connsiteX21537" y="connsiteY21537"/>
              </a:cxn>
              <a:cxn ang="0">
                <a:pos x="connsiteX21538" y="connsiteY21538"/>
              </a:cxn>
              <a:cxn ang="0">
                <a:pos x="connsiteX21539" y="connsiteY21539"/>
              </a:cxn>
              <a:cxn ang="0">
                <a:pos x="connsiteX21540" y="connsiteY21540"/>
              </a:cxn>
              <a:cxn ang="0">
                <a:pos x="connsiteX21541" y="connsiteY21541"/>
              </a:cxn>
              <a:cxn ang="0">
                <a:pos x="connsiteX21542" y="connsiteY21542"/>
              </a:cxn>
              <a:cxn ang="0">
                <a:pos x="connsiteX21543" y="connsiteY21543"/>
              </a:cxn>
              <a:cxn ang="0">
                <a:pos x="connsiteX21544" y="connsiteY21544"/>
              </a:cxn>
              <a:cxn ang="0">
                <a:pos x="connsiteX21545" y="connsiteY21545"/>
              </a:cxn>
              <a:cxn ang="0">
                <a:pos x="connsiteX21546" y="connsiteY21546"/>
              </a:cxn>
              <a:cxn ang="0">
                <a:pos x="connsiteX21547" y="connsiteY21547"/>
              </a:cxn>
              <a:cxn ang="0">
                <a:pos x="connsiteX21548" y="connsiteY21548"/>
              </a:cxn>
              <a:cxn ang="0">
                <a:pos x="connsiteX21549" y="connsiteY21549"/>
              </a:cxn>
              <a:cxn ang="0">
                <a:pos x="connsiteX21550" y="connsiteY21550"/>
              </a:cxn>
              <a:cxn ang="0">
                <a:pos x="connsiteX21551" y="connsiteY21551"/>
              </a:cxn>
              <a:cxn ang="0">
                <a:pos x="connsiteX21552" y="connsiteY21552"/>
              </a:cxn>
              <a:cxn ang="0">
                <a:pos x="connsiteX21553" y="connsiteY21553"/>
              </a:cxn>
              <a:cxn ang="0">
                <a:pos x="connsiteX21554" y="connsiteY21554"/>
              </a:cxn>
              <a:cxn ang="0">
                <a:pos x="connsiteX21555" y="connsiteY21555"/>
              </a:cxn>
              <a:cxn ang="0">
                <a:pos x="connsiteX21556" y="connsiteY21556"/>
              </a:cxn>
              <a:cxn ang="0">
                <a:pos x="connsiteX21557" y="connsiteY21557"/>
              </a:cxn>
              <a:cxn ang="0">
                <a:pos x="connsiteX21558" y="connsiteY21558"/>
              </a:cxn>
              <a:cxn ang="0">
                <a:pos x="connsiteX21559" y="connsiteY21559"/>
              </a:cxn>
              <a:cxn ang="0">
                <a:pos x="connsiteX21560" y="connsiteY21560"/>
              </a:cxn>
              <a:cxn ang="0">
                <a:pos x="connsiteX21561" y="connsiteY21561"/>
              </a:cxn>
              <a:cxn ang="0">
                <a:pos x="connsiteX21562" y="connsiteY21562"/>
              </a:cxn>
              <a:cxn ang="0">
                <a:pos x="connsiteX21563" y="connsiteY21563"/>
              </a:cxn>
              <a:cxn ang="0">
                <a:pos x="connsiteX21564" y="connsiteY21564"/>
              </a:cxn>
              <a:cxn ang="0">
                <a:pos x="connsiteX21565" y="connsiteY21565"/>
              </a:cxn>
              <a:cxn ang="0">
                <a:pos x="connsiteX21566" y="connsiteY21566"/>
              </a:cxn>
              <a:cxn ang="0">
                <a:pos x="connsiteX21567" y="connsiteY21567"/>
              </a:cxn>
              <a:cxn ang="0">
                <a:pos x="connsiteX21568" y="connsiteY21568"/>
              </a:cxn>
              <a:cxn ang="0">
                <a:pos x="connsiteX21569" y="connsiteY21569"/>
              </a:cxn>
              <a:cxn ang="0">
                <a:pos x="connsiteX21570" y="connsiteY21570"/>
              </a:cxn>
              <a:cxn ang="0">
                <a:pos x="connsiteX21571" y="connsiteY21571"/>
              </a:cxn>
              <a:cxn ang="0">
                <a:pos x="connsiteX21572" y="connsiteY21572"/>
              </a:cxn>
              <a:cxn ang="0">
                <a:pos x="connsiteX21573" y="connsiteY21573"/>
              </a:cxn>
              <a:cxn ang="0">
                <a:pos x="connsiteX21574" y="connsiteY21574"/>
              </a:cxn>
              <a:cxn ang="0">
                <a:pos x="connsiteX21575" y="connsiteY21575"/>
              </a:cxn>
              <a:cxn ang="0">
                <a:pos x="connsiteX21576" y="connsiteY21576"/>
              </a:cxn>
              <a:cxn ang="0">
                <a:pos x="connsiteX21577" y="connsiteY21577"/>
              </a:cxn>
              <a:cxn ang="0">
                <a:pos x="connsiteX21578" y="connsiteY21578"/>
              </a:cxn>
              <a:cxn ang="0">
                <a:pos x="connsiteX21579" y="connsiteY21579"/>
              </a:cxn>
              <a:cxn ang="0">
                <a:pos x="connsiteX21580" y="connsiteY21580"/>
              </a:cxn>
              <a:cxn ang="0">
                <a:pos x="connsiteX21581" y="connsiteY21581"/>
              </a:cxn>
              <a:cxn ang="0">
                <a:pos x="connsiteX21582" y="connsiteY21582"/>
              </a:cxn>
              <a:cxn ang="0">
                <a:pos x="connsiteX21583" y="connsiteY21583"/>
              </a:cxn>
              <a:cxn ang="0">
                <a:pos x="connsiteX21584" y="connsiteY21584"/>
              </a:cxn>
              <a:cxn ang="0">
                <a:pos x="connsiteX21585" y="connsiteY21585"/>
              </a:cxn>
              <a:cxn ang="0">
                <a:pos x="connsiteX21586" y="connsiteY21586"/>
              </a:cxn>
              <a:cxn ang="0">
                <a:pos x="connsiteX21587" y="connsiteY21587"/>
              </a:cxn>
              <a:cxn ang="0">
                <a:pos x="connsiteX21588" y="connsiteY21588"/>
              </a:cxn>
              <a:cxn ang="0">
                <a:pos x="connsiteX21589" y="connsiteY21589"/>
              </a:cxn>
              <a:cxn ang="0">
                <a:pos x="connsiteX21590" y="connsiteY21590"/>
              </a:cxn>
              <a:cxn ang="0">
                <a:pos x="connsiteX21591" y="connsiteY21591"/>
              </a:cxn>
              <a:cxn ang="0">
                <a:pos x="connsiteX21592" y="connsiteY21592"/>
              </a:cxn>
              <a:cxn ang="0">
                <a:pos x="connsiteX21593" y="connsiteY21593"/>
              </a:cxn>
              <a:cxn ang="0">
                <a:pos x="connsiteX21594" y="connsiteY21594"/>
              </a:cxn>
              <a:cxn ang="0">
                <a:pos x="connsiteX21595" y="connsiteY21595"/>
              </a:cxn>
              <a:cxn ang="0">
                <a:pos x="connsiteX21596" y="connsiteY21596"/>
              </a:cxn>
              <a:cxn ang="0">
                <a:pos x="connsiteX21597" y="connsiteY21597"/>
              </a:cxn>
              <a:cxn ang="0">
                <a:pos x="connsiteX21598" y="connsiteY21598"/>
              </a:cxn>
              <a:cxn ang="0">
                <a:pos x="connsiteX21599" y="connsiteY21599"/>
              </a:cxn>
              <a:cxn ang="0">
                <a:pos x="connsiteX21600" y="connsiteY21600"/>
              </a:cxn>
              <a:cxn ang="0">
                <a:pos x="connsiteX21601" y="connsiteY21601"/>
              </a:cxn>
              <a:cxn ang="0">
                <a:pos x="connsiteX21602" y="connsiteY21602"/>
              </a:cxn>
              <a:cxn ang="0">
                <a:pos x="connsiteX21603" y="connsiteY21603"/>
              </a:cxn>
              <a:cxn ang="0">
                <a:pos x="connsiteX21604" y="connsiteY21604"/>
              </a:cxn>
              <a:cxn ang="0">
                <a:pos x="connsiteX21605" y="connsiteY21605"/>
              </a:cxn>
              <a:cxn ang="0">
                <a:pos x="connsiteX21606" y="connsiteY21606"/>
              </a:cxn>
              <a:cxn ang="0">
                <a:pos x="connsiteX21607" y="connsiteY21607"/>
              </a:cxn>
              <a:cxn ang="0">
                <a:pos x="connsiteX21608" y="connsiteY21608"/>
              </a:cxn>
              <a:cxn ang="0">
                <a:pos x="connsiteX21609" y="connsiteY21609"/>
              </a:cxn>
              <a:cxn ang="0">
                <a:pos x="connsiteX21610" y="connsiteY21610"/>
              </a:cxn>
              <a:cxn ang="0">
                <a:pos x="connsiteX21611" y="connsiteY21611"/>
              </a:cxn>
              <a:cxn ang="0">
                <a:pos x="connsiteX21612" y="connsiteY21612"/>
              </a:cxn>
              <a:cxn ang="0">
                <a:pos x="connsiteX21613" y="connsiteY21613"/>
              </a:cxn>
              <a:cxn ang="0">
                <a:pos x="connsiteX21614" y="connsiteY21614"/>
              </a:cxn>
              <a:cxn ang="0">
                <a:pos x="connsiteX21615" y="connsiteY21615"/>
              </a:cxn>
              <a:cxn ang="0">
                <a:pos x="connsiteX21616" y="connsiteY21616"/>
              </a:cxn>
              <a:cxn ang="0">
                <a:pos x="connsiteX21617" y="connsiteY21617"/>
              </a:cxn>
              <a:cxn ang="0">
                <a:pos x="connsiteX21618" y="connsiteY21618"/>
              </a:cxn>
              <a:cxn ang="0">
                <a:pos x="connsiteX21619" y="connsiteY21619"/>
              </a:cxn>
              <a:cxn ang="0">
                <a:pos x="connsiteX21620" y="connsiteY21620"/>
              </a:cxn>
              <a:cxn ang="0">
                <a:pos x="connsiteX21621" y="connsiteY21621"/>
              </a:cxn>
              <a:cxn ang="0">
                <a:pos x="connsiteX21622" y="connsiteY21622"/>
              </a:cxn>
              <a:cxn ang="0">
                <a:pos x="connsiteX21623" y="connsiteY21623"/>
              </a:cxn>
              <a:cxn ang="0">
                <a:pos x="connsiteX21624" y="connsiteY21624"/>
              </a:cxn>
              <a:cxn ang="0">
                <a:pos x="connsiteX21625" y="connsiteY21625"/>
              </a:cxn>
              <a:cxn ang="0">
                <a:pos x="connsiteX21626" y="connsiteY21626"/>
              </a:cxn>
              <a:cxn ang="0">
                <a:pos x="connsiteX21627" y="connsiteY21627"/>
              </a:cxn>
              <a:cxn ang="0">
                <a:pos x="connsiteX21628" y="connsiteY21628"/>
              </a:cxn>
              <a:cxn ang="0">
                <a:pos x="connsiteX21629" y="connsiteY21629"/>
              </a:cxn>
              <a:cxn ang="0">
                <a:pos x="connsiteX21630" y="connsiteY21630"/>
              </a:cxn>
              <a:cxn ang="0">
                <a:pos x="connsiteX21631" y="connsiteY21631"/>
              </a:cxn>
              <a:cxn ang="0">
                <a:pos x="connsiteX21632" y="connsiteY21632"/>
              </a:cxn>
              <a:cxn ang="0">
                <a:pos x="connsiteX21633" y="connsiteY21633"/>
              </a:cxn>
              <a:cxn ang="0">
                <a:pos x="connsiteX21634" y="connsiteY21634"/>
              </a:cxn>
              <a:cxn ang="0">
                <a:pos x="connsiteX21635" y="connsiteY21635"/>
              </a:cxn>
              <a:cxn ang="0">
                <a:pos x="connsiteX21636" y="connsiteY21636"/>
              </a:cxn>
              <a:cxn ang="0">
                <a:pos x="connsiteX21637" y="connsiteY21637"/>
              </a:cxn>
              <a:cxn ang="0">
                <a:pos x="connsiteX21638" y="connsiteY21638"/>
              </a:cxn>
              <a:cxn ang="0">
                <a:pos x="connsiteX21639" y="connsiteY21639"/>
              </a:cxn>
              <a:cxn ang="0">
                <a:pos x="connsiteX21640" y="connsiteY21640"/>
              </a:cxn>
              <a:cxn ang="0">
                <a:pos x="connsiteX21641" y="connsiteY21641"/>
              </a:cxn>
              <a:cxn ang="0">
                <a:pos x="connsiteX21642" y="connsiteY21642"/>
              </a:cxn>
              <a:cxn ang="0">
                <a:pos x="connsiteX21643" y="connsiteY21643"/>
              </a:cxn>
              <a:cxn ang="0">
                <a:pos x="connsiteX21644" y="connsiteY21644"/>
              </a:cxn>
              <a:cxn ang="0">
                <a:pos x="connsiteX21645" y="connsiteY21645"/>
              </a:cxn>
              <a:cxn ang="0">
                <a:pos x="connsiteX21646" y="connsiteY21646"/>
              </a:cxn>
              <a:cxn ang="0">
                <a:pos x="connsiteX21647" y="connsiteY21647"/>
              </a:cxn>
              <a:cxn ang="0">
                <a:pos x="connsiteX21648" y="connsiteY21648"/>
              </a:cxn>
              <a:cxn ang="0">
                <a:pos x="connsiteX21649" y="connsiteY21649"/>
              </a:cxn>
              <a:cxn ang="0">
                <a:pos x="connsiteX21650" y="connsiteY21650"/>
              </a:cxn>
              <a:cxn ang="0">
                <a:pos x="connsiteX21651" y="connsiteY21651"/>
              </a:cxn>
              <a:cxn ang="0">
                <a:pos x="connsiteX21652" y="connsiteY21652"/>
              </a:cxn>
              <a:cxn ang="0">
                <a:pos x="connsiteX21653" y="connsiteY21653"/>
              </a:cxn>
              <a:cxn ang="0">
                <a:pos x="connsiteX21654" y="connsiteY21654"/>
              </a:cxn>
              <a:cxn ang="0">
                <a:pos x="connsiteX21655" y="connsiteY21655"/>
              </a:cxn>
              <a:cxn ang="0">
                <a:pos x="connsiteX21656" y="connsiteY21656"/>
              </a:cxn>
              <a:cxn ang="0">
                <a:pos x="connsiteX21657" y="connsiteY21657"/>
              </a:cxn>
              <a:cxn ang="0">
                <a:pos x="connsiteX21658" y="connsiteY21658"/>
              </a:cxn>
              <a:cxn ang="0">
                <a:pos x="connsiteX21659" y="connsiteY21659"/>
              </a:cxn>
              <a:cxn ang="0">
                <a:pos x="connsiteX21660" y="connsiteY21660"/>
              </a:cxn>
              <a:cxn ang="0">
                <a:pos x="connsiteX21661" y="connsiteY21661"/>
              </a:cxn>
              <a:cxn ang="0">
                <a:pos x="connsiteX21662" y="connsiteY21662"/>
              </a:cxn>
              <a:cxn ang="0">
                <a:pos x="connsiteX21663" y="connsiteY21663"/>
              </a:cxn>
              <a:cxn ang="0">
                <a:pos x="connsiteX21664" y="connsiteY21664"/>
              </a:cxn>
              <a:cxn ang="0">
                <a:pos x="connsiteX21665" y="connsiteY21665"/>
              </a:cxn>
              <a:cxn ang="0">
                <a:pos x="connsiteX21666" y="connsiteY21666"/>
              </a:cxn>
              <a:cxn ang="0">
                <a:pos x="connsiteX21667" y="connsiteY21667"/>
              </a:cxn>
              <a:cxn ang="0">
                <a:pos x="connsiteX21668" y="connsiteY21668"/>
              </a:cxn>
              <a:cxn ang="0">
                <a:pos x="connsiteX21669" y="connsiteY21669"/>
              </a:cxn>
              <a:cxn ang="0">
                <a:pos x="connsiteX21670" y="connsiteY21670"/>
              </a:cxn>
              <a:cxn ang="0">
                <a:pos x="connsiteX21671" y="connsiteY21671"/>
              </a:cxn>
              <a:cxn ang="0">
                <a:pos x="connsiteX21672" y="connsiteY21672"/>
              </a:cxn>
              <a:cxn ang="0">
                <a:pos x="connsiteX21673" y="connsiteY21673"/>
              </a:cxn>
              <a:cxn ang="0">
                <a:pos x="connsiteX21674" y="connsiteY21674"/>
              </a:cxn>
              <a:cxn ang="0">
                <a:pos x="connsiteX21675" y="connsiteY21675"/>
              </a:cxn>
              <a:cxn ang="0">
                <a:pos x="connsiteX21676" y="connsiteY21676"/>
              </a:cxn>
              <a:cxn ang="0">
                <a:pos x="connsiteX21677" y="connsiteY21677"/>
              </a:cxn>
              <a:cxn ang="0">
                <a:pos x="connsiteX21678" y="connsiteY21678"/>
              </a:cxn>
              <a:cxn ang="0">
                <a:pos x="connsiteX21679" y="connsiteY21679"/>
              </a:cxn>
              <a:cxn ang="0">
                <a:pos x="connsiteX21680" y="connsiteY21680"/>
              </a:cxn>
              <a:cxn ang="0">
                <a:pos x="connsiteX21681" y="connsiteY21681"/>
              </a:cxn>
              <a:cxn ang="0">
                <a:pos x="connsiteX21682" y="connsiteY21682"/>
              </a:cxn>
              <a:cxn ang="0">
                <a:pos x="connsiteX21683" y="connsiteY21683"/>
              </a:cxn>
              <a:cxn ang="0">
                <a:pos x="connsiteX21684" y="connsiteY21684"/>
              </a:cxn>
              <a:cxn ang="0">
                <a:pos x="connsiteX21685" y="connsiteY21685"/>
              </a:cxn>
              <a:cxn ang="0">
                <a:pos x="connsiteX21686" y="connsiteY21686"/>
              </a:cxn>
              <a:cxn ang="0">
                <a:pos x="connsiteX21687" y="connsiteY21687"/>
              </a:cxn>
              <a:cxn ang="0">
                <a:pos x="connsiteX21688" y="connsiteY21688"/>
              </a:cxn>
              <a:cxn ang="0">
                <a:pos x="connsiteX21689" y="connsiteY21689"/>
              </a:cxn>
              <a:cxn ang="0">
                <a:pos x="connsiteX21690" y="connsiteY21690"/>
              </a:cxn>
              <a:cxn ang="0">
                <a:pos x="connsiteX21691" y="connsiteY21691"/>
              </a:cxn>
              <a:cxn ang="0">
                <a:pos x="connsiteX21692" y="connsiteY21692"/>
              </a:cxn>
              <a:cxn ang="0">
                <a:pos x="connsiteX21693" y="connsiteY21693"/>
              </a:cxn>
              <a:cxn ang="0">
                <a:pos x="connsiteX21694" y="connsiteY21694"/>
              </a:cxn>
              <a:cxn ang="0">
                <a:pos x="connsiteX21695" y="connsiteY21695"/>
              </a:cxn>
              <a:cxn ang="0">
                <a:pos x="connsiteX21696" y="connsiteY21696"/>
              </a:cxn>
              <a:cxn ang="0">
                <a:pos x="connsiteX21697" y="connsiteY21697"/>
              </a:cxn>
              <a:cxn ang="0">
                <a:pos x="connsiteX21698" y="connsiteY21698"/>
              </a:cxn>
              <a:cxn ang="0">
                <a:pos x="connsiteX21699" y="connsiteY21699"/>
              </a:cxn>
              <a:cxn ang="0">
                <a:pos x="connsiteX21700" y="connsiteY21700"/>
              </a:cxn>
              <a:cxn ang="0">
                <a:pos x="connsiteX21701" y="connsiteY21701"/>
              </a:cxn>
              <a:cxn ang="0">
                <a:pos x="connsiteX21702" y="connsiteY21702"/>
              </a:cxn>
              <a:cxn ang="0">
                <a:pos x="connsiteX21703" y="connsiteY21703"/>
              </a:cxn>
              <a:cxn ang="0">
                <a:pos x="connsiteX21704" y="connsiteY21704"/>
              </a:cxn>
              <a:cxn ang="0">
                <a:pos x="connsiteX21705" y="connsiteY21705"/>
              </a:cxn>
              <a:cxn ang="0">
                <a:pos x="connsiteX21706" y="connsiteY21706"/>
              </a:cxn>
              <a:cxn ang="0">
                <a:pos x="connsiteX21707" y="connsiteY21707"/>
              </a:cxn>
              <a:cxn ang="0">
                <a:pos x="connsiteX21708" y="connsiteY21708"/>
              </a:cxn>
              <a:cxn ang="0">
                <a:pos x="connsiteX21709" y="connsiteY21709"/>
              </a:cxn>
              <a:cxn ang="0">
                <a:pos x="connsiteX21710" y="connsiteY21710"/>
              </a:cxn>
              <a:cxn ang="0">
                <a:pos x="connsiteX21711" y="connsiteY21711"/>
              </a:cxn>
              <a:cxn ang="0">
                <a:pos x="connsiteX21712" y="connsiteY21712"/>
              </a:cxn>
              <a:cxn ang="0">
                <a:pos x="connsiteX21713" y="connsiteY21713"/>
              </a:cxn>
              <a:cxn ang="0">
                <a:pos x="connsiteX21714" y="connsiteY21714"/>
              </a:cxn>
              <a:cxn ang="0">
                <a:pos x="connsiteX21715" y="connsiteY21715"/>
              </a:cxn>
              <a:cxn ang="0">
                <a:pos x="connsiteX21716" y="connsiteY21716"/>
              </a:cxn>
              <a:cxn ang="0">
                <a:pos x="connsiteX21717" y="connsiteY21717"/>
              </a:cxn>
              <a:cxn ang="0">
                <a:pos x="connsiteX21718" y="connsiteY21718"/>
              </a:cxn>
              <a:cxn ang="0">
                <a:pos x="connsiteX21719" y="connsiteY21719"/>
              </a:cxn>
              <a:cxn ang="0">
                <a:pos x="connsiteX21720" y="connsiteY21720"/>
              </a:cxn>
              <a:cxn ang="0">
                <a:pos x="connsiteX21721" y="connsiteY21721"/>
              </a:cxn>
              <a:cxn ang="0">
                <a:pos x="connsiteX21722" y="connsiteY21722"/>
              </a:cxn>
              <a:cxn ang="0">
                <a:pos x="connsiteX21723" y="connsiteY21723"/>
              </a:cxn>
              <a:cxn ang="0">
                <a:pos x="connsiteX21724" y="connsiteY21724"/>
              </a:cxn>
              <a:cxn ang="0">
                <a:pos x="connsiteX21725" y="connsiteY21725"/>
              </a:cxn>
              <a:cxn ang="0">
                <a:pos x="connsiteX21726" y="connsiteY21726"/>
              </a:cxn>
              <a:cxn ang="0">
                <a:pos x="connsiteX21727" y="connsiteY21727"/>
              </a:cxn>
              <a:cxn ang="0">
                <a:pos x="connsiteX21728" y="connsiteY21728"/>
              </a:cxn>
              <a:cxn ang="0">
                <a:pos x="connsiteX21729" y="connsiteY21729"/>
              </a:cxn>
              <a:cxn ang="0">
                <a:pos x="connsiteX21730" y="connsiteY21730"/>
              </a:cxn>
              <a:cxn ang="0">
                <a:pos x="connsiteX21731" y="connsiteY21731"/>
              </a:cxn>
              <a:cxn ang="0">
                <a:pos x="connsiteX21732" y="connsiteY21732"/>
              </a:cxn>
              <a:cxn ang="0">
                <a:pos x="connsiteX21733" y="connsiteY21733"/>
              </a:cxn>
              <a:cxn ang="0">
                <a:pos x="connsiteX21734" y="connsiteY21734"/>
              </a:cxn>
              <a:cxn ang="0">
                <a:pos x="connsiteX21735" y="connsiteY21735"/>
              </a:cxn>
              <a:cxn ang="0">
                <a:pos x="connsiteX21736" y="connsiteY21736"/>
              </a:cxn>
              <a:cxn ang="0">
                <a:pos x="connsiteX21737" y="connsiteY21737"/>
              </a:cxn>
              <a:cxn ang="0">
                <a:pos x="connsiteX21738" y="connsiteY21738"/>
              </a:cxn>
              <a:cxn ang="0">
                <a:pos x="connsiteX21739" y="connsiteY21739"/>
              </a:cxn>
              <a:cxn ang="0">
                <a:pos x="connsiteX21740" y="connsiteY21740"/>
              </a:cxn>
              <a:cxn ang="0">
                <a:pos x="connsiteX21741" y="connsiteY21741"/>
              </a:cxn>
              <a:cxn ang="0">
                <a:pos x="connsiteX21742" y="connsiteY21742"/>
              </a:cxn>
              <a:cxn ang="0">
                <a:pos x="connsiteX21743" y="connsiteY21743"/>
              </a:cxn>
              <a:cxn ang="0">
                <a:pos x="connsiteX21744" y="connsiteY21744"/>
              </a:cxn>
              <a:cxn ang="0">
                <a:pos x="connsiteX21745" y="connsiteY21745"/>
              </a:cxn>
              <a:cxn ang="0">
                <a:pos x="connsiteX21746" y="connsiteY21746"/>
              </a:cxn>
              <a:cxn ang="0">
                <a:pos x="connsiteX21747" y="connsiteY21747"/>
              </a:cxn>
              <a:cxn ang="0">
                <a:pos x="connsiteX21748" y="connsiteY21748"/>
              </a:cxn>
              <a:cxn ang="0">
                <a:pos x="connsiteX21749" y="connsiteY21749"/>
              </a:cxn>
              <a:cxn ang="0">
                <a:pos x="connsiteX21750" y="connsiteY21750"/>
              </a:cxn>
              <a:cxn ang="0">
                <a:pos x="connsiteX21751" y="connsiteY21751"/>
              </a:cxn>
              <a:cxn ang="0">
                <a:pos x="connsiteX21752" y="connsiteY21752"/>
              </a:cxn>
              <a:cxn ang="0">
                <a:pos x="connsiteX21753" y="connsiteY21753"/>
              </a:cxn>
              <a:cxn ang="0">
                <a:pos x="connsiteX21754" y="connsiteY21754"/>
              </a:cxn>
              <a:cxn ang="0">
                <a:pos x="connsiteX21755" y="connsiteY21755"/>
              </a:cxn>
              <a:cxn ang="0">
                <a:pos x="connsiteX21756" y="connsiteY21756"/>
              </a:cxn>
              <a:cxn ang="0">
                <a:pos x="connsiteX21757" y="connsiteY21757"/>
              </a:cxn>
              <a:cxn ang="0">
                <a:pos x="connsiteX21758" y="connsiteY21758"/>
              </a:cxn>
              <a:cxn ang="0">
                <a:pos x="connsiteX21759" y="connsiteY21759"/>
              </a:cxn>
              <a:cxn ang="0">
                <a:pos x="connsiteX21760" y="connsiteY21760"/>
              </a:cxn>
              <a:cxn ang="0">
                <a:pos x="connsiteX21761" y="connsiteY21761"/>
              </a:cxn>
              <a:cxn ang="0">
                <a:pos x="connsiteX21762" y="connsiteY21762"/>
              </a:cxn>
              <a:cxn ang="0">
                <a:pos x="connsiteX21763" y="connsiteY21763"/>
              </a:cxn>
              <a:cxn ang="0">
                <a:pos x="connsiteX21764" y="connsiteY21764"/>
              </a:cxn>
              <a:cxn ang="0">
                <a:pos x="connsiteX21765" y="connsiteY21765"/>
              </a:cxn>
              <a:cxn ang="0">
                <a:pos x="connsiteX21766" y="connsiteY21766"/>
              </a:cxn>
              <a:cxn ang="0">
                <a:pos x="connsiteX21767" y="connsiteY21767"/>
              </a:cxn>
              <a:cxn ang="0">
                <a:pos x="connsiteX21768" y="connsiteY21768"/>
              </a:cxn>
              <a:cxn ang="0">
                <a:pos x="connsiteX21769" y="connsiteY21769"/>
              </a:cxn>
              <a:cxn ang="0">
                <a:pos x="connsiteX21770" y="connsiteY21770"/>
              </a:cxn>
              <a:cxn ang="0">
                <a:pos x="connsiteX21771" y="connsiteY21771"/>
              </a:cxn>
              <a:cxn ang="0">
                <a:pos x="connsiteX21772" y="connsiteY21772"/>
              </a:cxn>
              <a:cxn ang="0">
                <a:pos x="connsiteX21773" y="connsiteY21773"/>
              </a:cxn>
              <a:cxn ang="0">
                <a:pos x="connsiteX21774" y="connsiteY21774"/>
              </a:cxn>
              <a:cxn ang="0">
                <a:pos x="connsiteX21775" y="connsiteY21775"/>
              </a:cxn>
              <a:cxn ang="0">
                <a:pos x="connsiteX21776" y="connsiteY21776"/>
              </a:cxn>
              <a:cxn ang="0">
                <a:pos x="connsiteX21777" y="connsiteY21777"/>
              </a:cxn>
              <a:cxn ang="0">
                <a:pos x="connsiteX21778" y="connsiteY21778"/>
              </a:cxn>
              <a:cxn ang="0">
                <a:pos x="connsiteX21779" y="connsiteY21779"/>
              </a:cxn>
              <a:cxn ang="0">
                <a:pos x="connsiteX21780" y="connsiteY21780"/>
              </a:cxn>
              <a:cxn ang="0">
                <a:pos x="connsiteX21781" y="connsiteY21781"/>
              </a:cxn>
              <a:cxn ang="0">
                <a:pos x="connsiteX21782" y="connsiteY21782"/>
              </a:cxn>
              <a:cxn ang="0">
                <a:pos x="connsiteX21783" y="connsiteY21783"/>
              </a:cxn>
              <a:cxn ang="0">
                <a:pos x="connsiteX21784" y="connsiteY21784"/>
              </a:cxn>
              <a:cxn ang="0">
                <a:pos x="connsiteX21785" y="connsiteY21785"/>
              </a:cxn>
              <a:cxn ang="0">
                <a:pos x="connsiteX21786" y="connsiteY21786"/>
              </a:cxn>
              <a:cxn ang="0">
                <a:pos x="connsiteX21787" y="connsiteY21787"/>
              </a:cxn>
              <a:cxn ang="0">
                <a:pos x="connsiteX21788" y="connsiteY21788"/>
              </a:cxn>
              <a:cxn ang="0">
                <a:pos x="connsiteX21789" y="connsiteY21789"/>
              </a:cxn>
              <a:cxn ang="0">
                <a:pos x="connsiteX21790" y="connsiteY21790"/>
              </a:cxn>
              <a:cxn ang="0">
                <a:pos x="connsiteX21791" y="connsiteY21791"/>
              </a:cxn>
              <a:cxn ang="0">
                <a:pos x="connsiteX21792" y="connsiteY21792"/>
              </a:cxn>
              <a:cxn ang="0">
                <a:pos x="connsiteX21793" y="connsiteY21793"/>
              </a:cxn>
              <a:cxn ang="0">
                <a:pos x="connsiteX21794" y="connsiteY21794"/>
              </a:cxn>
              <a:cxn ang="0">
                <a:pos x="connsiteX21795" y="connsiteY21795"/>
              </a:cxn>
              <a:cxn ang="0">
                <a:pos x="connsiteX21796" y="connsiteY21796"/>
              </a:cxn>
              <a:cxn ang="0">
                <a:pos x="connsiteX21797" y="connsiteY21797"/>
              </a:cxn>
              <a:cxn ang="0">
                <a:pos x="connsiteX21798" y="connsiteY21798"/>
              </a:cxn>
              <a:cxn ang="0">
                <a:pos x="connsiteX21799" y="connsiteY21799"/>
              </a:cxn>
              <a:cxn ang="0">
                <a:pos x="connsiteX21800" y="connsiteY21800"/>
              </a:cxn>
              <a:cxn ang="0">
                <a:pos x="connsiteX21801" y="connsiteY21801"/>
              </a:cxn>
              <a:cxn ang="0">
                <a:pos x="connsiteX21802" y="connsiteY21802"/>
              </a:cxn>
              <a:cxn ang="0">
                <a:pos x="connsiteX21803" y="connsiteY21803"/>
              </a:cxn>
              <a:cxn ang="0">
                <a:pos x="connsiteX21804" y="connsiteY21804"/>
              </a:cxn>
              <a:cxn ang="0">
                <a:pos x="connsiteX21805" y="connsiteY21805"/>
              </a:cxn>
              <a:cxn ang="0">
                <a:pos x="connsiteX21806" y="connsiteY21806"/>
              </a:cxn>
              <a:cxn ang="0">
                <a:pos x="connsiteX21807" y="connsiteY21807"/>
              </a:cxn>
              <a:cxn ang="0">
                <a:pos x="connsiteX21808" y="connsiteY21808"/>
              </a:cxn>
              <a:cxn ang="0">
                <a:pos x="connsiteX21809" y="connsiteY21809"/>
              </a:cxn>
              <a:cxn ang="0">
                <a:pos x="connsiteX21810" y="connsiteY21810"/>
              </a:cxn>
              <a:cxn ang="0">
                <a:pos x="connsiteX21811" y="connsiteY21811"/>
              </a:cxn>
              <a:cxn ang="0">
                <a:pos x="connsiteX21812" y="connsiteY21812"/>
              </a:cxn>
              <a:cxn ang="0">
                <a:pos x="connsiteX21813" y="connsiteY21813"/>
              </a:cxn>
              <a:cxn ang="0">
                <a:pos x="connsiteX21814" y="connsiteY21814"/>
              </a:cxn>
              <a:cxn ang="0">
                <a:pos x="connsiteX21815" y="connsiteY21815"/>
              </a:cxn>
              <a:cxn ang="0">
                <a:pos x="connsiteX21816" y="connsiteY21816"/>
              </a:cxn>
              <a:cxn ang="0">
                <a:pos x="connsiteX21817" y="connsiteY21817"/>
              </a:cxn>
              <a:cxn ang="0">
                <a:pos x="connsiteX21818" y="connsiteY21818"/>
              </a:cxn>
              <a:cxn ang="0">
                <a:pos x="connsiteX21819" y="connsiteY21819"/>
              </a:cxn>
              <a:cxn ang="0">
                <a:pos x="connsiteX21820" y="connsiteY21820"/>
              </a:cxn>
              <a:cxn ang="0">
                <a:pos x="connsiteX21821" y="connsiteY21821"/>
              </a:cxn>
              <a:cxn ang="0">
                <a:pos x="connsiteX21822" y="connsiteY21822"/>
              </a:cxn>
              <a:cxn ang="0">
                <a:pos x="connsiteX21823" y="connsiteY21823"/>
              </a:cxn>
              <a:cxn ang="0">
                <a:pos x="connsiteX21824" y="connsiteY21824"/>
              </a:cxn>
              <a:cxn ang="0">
                <a:pos x="connsiteX21825" y="connsiteY21825"/>
              </a:cxn>
              <a:cxn ang="0">
                <a:pos x="connsiteX21826" y="connsiteY21826"/>
              </a:cxn>
              <a:cxn ang="0">
                <a:pos x="connsiteX21827" y="connsiteY21827"/>
              </a:cxn>
              <a:cxn ang="0">
                <a:pos x="connsiteX21828" y="connsiteY21828"/>
              </a:cxn>
              <a:cxn ang="0">
                <a:pos x="connsiteX21829" y="connsiteY21829"/>
              </a:cxn>
              <a:cxn ang="0">
                <a:pos x="connsiteX21830" y="connsiteY21830"/>
              </a:cxn>
              <a:cxn ang="0">
                <a:pos x="connsiteX21831" y="connsiteY21831"/>
              </a:cxn>
              <a:cxn ang="0">
                <a:pos x="connsiteX21832" y="connsiteY21832"/>
              </a:cxn>
              <a:cxn ang="0">
                <a:pos x="connsiteX21833" y="connsiteY21833"/>
              </a:cxn>
              <a:cxn ang="0">
                <a:pos x="connsiteX21834" y="connsiteY21834"/>
              </a:cxn>
              <a:cxn ang="0">
                <a:pos x="connsiteX21835" y="connsiteY21835"/>
              </a:cxn>
              <a:cxn ang="0">
                <a:pos x="connsiteX21836" y="connsiteY21836"/>
              </a:cxn>
              <a:cxn ang="0">
                <a:pos x="connsiteX21837" y="connsiteY21837"/>
              </a:cxn>
              <a:cxn ang="0">
                <a:pos x="connsiteX21838" y="connsiteY21838"/>
              </a:cxn>
              <a:cxn ang="0">
                <a:pos x="connsiteX21839" y="connsiteY21839"/>
              </a:cxn>
              <a:cxn ang="0">
                <a:pos x="connsiteX21840" y="connsiteY21840"/>
              </a:cxn>
              <a:cxn ang="0">
                <a:pos x="connsiteX21841" y="connsiteY21841"/>
              </a:cxn>
              <a:cxn ang="0">
                <a:pos x="connsiteX21842" y="connsiteY21842"/>
              </a:cxn>
              <a:cxn ang="0">
                <a:pos x="connsiteX21843" y="connsiteY21843"/>
              </a:cxn>
              <a:cxn ang="0">
                <a:pos x="connsiteX21844" y="connsiteY21844"/>
              </a:cxn>
              <a:cxn ang="0">
                <a:pos x="connsiteX21845" y="connsiteY21845"/>
              </a:cxn>
              <a:cxn ang="0">
                <a:pos x="connsiteX21846" y="connsiteY21846"/>
              </a:cxn>
              <a:cxn ang="0">
                <a:pos x="connsiteX21847" y="connsiteY21847"/>
              </a:cxn>
              <a:cxn ang="0">
                <a:pos x="connsiteX21848" y="connsiteY21848"/>
              </a:cxn>
              <a:cxn ang="0">
                <a:pos x="connsiteX21849" y="connsiteY21849"/>
              </a:cxn>
              <a:cxn ang="0">
                <a:pos x="connsiteX21850" y="connsiteY21850"/>
              </a:cxn>
              <a:cxn ang="0">
                <a:pos x="connsiteX21851" y="connsiteY21851"/>
              </a:cxn>
              <a:cxn ang="0">
                <a:pos x="connsiteX21852" y="connsiteY21852"/>
              </a:cxn>
              <a:cxn ang="0">
                <a:pos x="connsiteX21853" y="connsiteY21853"/>
              </a:cxn>
              <a:cxn ang="0">
                <a:pos x="connsiteX21854" y="connsiteY21854"/>
              </a:cxn>
              <a:cxn ang="0">
                <a:pos x="connsiteX21855" y="connsiteY21855"/>
              </a:cxn>
              <a:cxn ang="0">
                <a:pos x="connsiteX21856" y="connsiteY21856"/>
              </a:cxn>
              <a:cxn ang="0">
                <a:pos x="connsiteX21857" y="connsiteY21857"/>
              </a:cxn>
              <a:cxn ang="0">
                <a:pos x="connsiteX21858" y="connsiteY21858"/>
              </a:cxn>
              <a:cxn ang="0">
                <a:pos x="connsiteX21859" y="connsiteY21859"/>
              </a:cxn>
              <a:cxn ang="0">
                <a:pos x="connsiteX21860" y="connsiteY21860"/>
              </a:cxn>
              <a:cxn ang="0">
                <a:pos x="connsiteX21861" y="connsiteY21861"/>
              </a:cxn>
              <a:cxn ang="0">
                <a:pos x="connsiteX21862" y="connsiteY21862"/>
              </a:cxn>
              <a:cxn ang="0">
                <a:pos x="connsiteX21863" y="connsiteY21863"/>
              </a:cxn>
              <a:cxn ang="0">
                <a:pos x="connsiteX21864" y="connsiteY21864"/>
              </a:cxn>
              <a:cxn ang="0">
                <a:pos x="connsiteX21865" y="connsiteY21865"/>
              </a:cxn>
              <a:cxn ang="0">
                <a:pos x="connsiteX21866" y="connsiteY21866"/>
              </a:cxn>
              <a:cxn ang="0">
                <a:pos x="connsiteX21867" y="connsiteY21867"/>
              </a:cxn>
              <a:cxn ang="0">
                <a:pos x="connsiteX21868" y="connsiteY21868"/>
              </a:cxn>
              <a:cxn ang="0">
                <a:pos x="connsiteX21869" y="connsiteY21869"/>
              </a:cxn>
              <a:cxn ang="0">
                <a:pos x="connsiteX21870" y="connsiteY21870"/>
              </a:cxn>
              <a:cxn ang="0">
                <a:pos x="connsiteX21871" y="connsiteY21871"/>
              </a:cxn>
              <a:cxn ang="0">
                <a:pos x="connsiteX21872" y="connsiteY21872"/>
              </a:cxn>
              <a:cxn ang="0">
                <a:pos x="connsiteX21873" y="connsiteY21873"/>
              </a:cxn>
              <a:cxn ang="0">
                <a:pos x="connsiteX21874" y="connsiteY21874"/>
              </a:cxn>
              <a:cxn ang="0">
                <a:pos x="connsiteX21875" y="connsiteY21875"/>
              </a:cxn>
              <a:cxn ang="0">
                <a:pos x="connsiteX21876" y="connsiteY21876"/>
              </a:cxn>
              <a:cxn ang="0">
                <a:pos x="connsiteX21877" y="connsiteY21877"/>
              </a:cxn>
              <a:cxn ang="0">
                <a:pos x="connsiteX21878" y="connsiteY21878"/>
              </a:cxn>
              <a:cxn ang="0">
                <a:pos x="connsiteX21879" y="connsiteY21879"/>
              </a:cxn>
              <a:cxn ang="0">
                <a:pos x="connsiteX21880" y="connsiteY21880"/>
              </a:cxn>
              <a:cxn ang="0">
                <a:pos x="connsiteX21881" y="connsiteY21881"/>
              </a:cxn>
              <a:cxn ang="0">
                <a:pos x="connsiteX21882" y="connsiteY21882"/>
              </a:cxn>
              <a:cxn ang="0">
                <a:pos x="connsiteX21883" y="connsiteY21883"/>
              </a:cxn>
              <a:cxn ang="0">
                <a:pos x="connsiteX21884" y="connsiteY21884"/>
              </a:cxn>
              <a:cxn ang="0">
                <a:pos x="connsiteX21885" y="connsiteY21885"/>
              </a:cxn>
              <a:cxn ang="0">
                <a:pos x="connsiteX21886" y="connsiteY21886"/>
              </a:cxn>
              <a:cxn ang="0">
                <a:pos x="connsiteX21887" y="connsiteY21887"/>
              </a:cxn>
              <a:cxn ang="0">
                <a:pos x="connsiteX21888" y="connsiteY21888"/>
              </a:cxn>
              <a:cxn ang="0">
                <a:pos x="connsiteX21889" y="connsiteY21889"/>
              </a:cxn>
              <a:cxn ang="0">
                <a:pos x="connsiteX21890" y="connsiteY21890"/>
              </a:cxn>
              <a:cxn ang="0">
                <a:pos x="connsiteX21891" y="connsiteY21891"/>
              </a:cxn>
              <a:cxn ang="0">
                <a:pos x="connsiteX21892" y="connsiteY21892"/>
              </a:cxn>
              <a:cxn ang="0">
                <a:pos x="connsiteX21893" y="connsiteY21893"/>
              </a:cxn>
              <a:cxn ang="0">
                <a:pos x="connsiteX21894" y="connsiteY21894"/>
              </a:cxn>
              <a:cxn ang="0">
                <a:pos x="connsiteX21895" y="connsiteY21895"/>
              </a:cxn>
              <a:cxn ang="0">
                <a:pos x="connsiteX21896" y="connsiteY21896"/>
              </a:cxn>
              <a:cxn ang="0">
                <a:pos x="connsiteX21897" y="connsiteY21897"/>
              </a:cxn>
              <a:cxn ang="0">
                <a:pos x="connsiteX21898" y="connsiteY21898"/>
              </a:cxn>
              <a:cxn ang="0">
                <a:pos x="connsiteX21899" y="connsiteY21899"/>
              </a:cxn>
              <a:cxn ang="0">
                <a:pos x="connsiteX21900" y="connsiteY21900"/>
              </a:cxn>
              <a:cxn ang="0">
                <a:pos x="connsiteX21901" y="connsiteY21901"/>
              </a:cxn>
              <a:cxn ang="0">
                <a:pos x="connsiteX21902" y="connsiteY21902"/>
              </a:cxn>
              <a:cxn ang="0">
                <a:pos x="connsiteX21903" y="connsiteY21903"/>
              </a:cxn>
              <a:cxn ang="0">
                <a:pos x="connsiteX21904" y="connsiteY21904"/>
              </a:cxn>
              <a:cxn ang="0">
                <a:pos x="connsiteX21905" y="connsiteY21905"/>
              </a:cxn>
              <a:cxn ang="0">
                <a:pos x="connsiteX21906" y="connsiteY21906"/>
              </a:cxn>
              <a:cxn ang="0">
                <a:pos x="connsiteX21907" y="connsiteY21907"/>
              </a:cxn>
              <a:cxn ang="0">
                <a:pos x="connsiteX21908" y="connsiteY21908"/>
              </a:cxn>
              <a:cxn ang="0">
                <a:pos x="connsiteX21909" y="connsiteY21909"/>
              </a:cxn>
              <a:cxn ang="0">
                <a:pos x="connsiteX21910" y="connsiteY21910"/>
              </a:cxn>
              <a:cxn ang="0">
                <a:pos x="connsiteX21911" y="connsiteY21911"/>
              </a:cxn>
              <a:cxn ang="0">
                <a:pos x="connsiteX21912" y="connsiteY21912"/>
              </a:cxn>
              <a:cxn ang="0">
                <a:pos x="connsiteX21913" y="connsiteY21913"/>
              </a:cxn>
              <a:cxn ang="0">
                <a:pos x="connsiteX21914" y="connsiteY21914"/>
              </a:cxn>
              <a:cxn ang="0">
                <a:pos x="connsiteX21915" y="connsiteY21915"/>
              </a:cxn>
              <a:cxn ang="0">
                <a:pos x="connsiteX21916" y="connsiteY21916"/>
              </a:cxn>
              <a:cxn ang="0">
                <a:pos x="connsiteX21917" y="connsiteY21917"/>
              </a:cxn>
              <a:cxn ang="0">
                <a:pos x="connsiteX21918" y="connsiteY21918"/>
              </a:cxn>
              <a:cxn ang="0">
                <a:pos x="connsiteX21919" y="connsiteY21919"/>
              </a:cxn>
              <a:cxn ang="0">
                <a:pos x="connsiteX21920" y="connsiteY21920"/>
              </a:cxn>
              <a:cxn ang="0">
                <a:pos x="connsiteX21921" y="connsiteY21921"/>
              </a:cxn>
              <a:cxn ang="0">
                <a:pos x="connsiteX21922" y="connsiteY21922"/>
              </a:cxn>
              <a:cxn ang="0">
                <a:pos x="connsiteX21923" y="connsiteY21923"/>
              </a:cxn>
              <a:cxn ang="0">
                <a:pos x="connsiteX21924" y="connsiteY21924"/>
              </a:cxn>
              <a:cxn ang="0">
                <a:pos x="connsiteX21925" y="connsiteY21925"/>
              </a:cxn>
              <a:cxn ang="0">
                <a:pos x="connsiteX21926" y="connsiteY21926"/>
              </a:cxn>
              <a:cxn ang="0">
                <a:pos x="connsiteX21927" y="connsiteY21927"/>
              </a:cxn>
              <a:cxn ang="0">
                <a:pos x="connsiteX21928" y="connsiteY21928"/>
              </a:cxn>
              <a:cxn ang="0">
                <a:pos x="connsiteX21929" y="connsiteY21929"/>
              </a:cxn>
              <a:cxn ang="0">
                <a:pos x="connsiteX21930" y="connsiteY21930"/>
              </a:cxn>
              <a:cxn ang="0">
                <a:pos x="connsiteX21931" y="connsiteY21931"/>
              </a:cxn>
              <a:cxn ang="0">
                <a:pos x="connsiteX21932" y="connsiteY21932"/>
              </a:cxn>
              <a:cxn ang="0">
                <a:pos x="connsiteX21933" y="connsiteY21933"/>
              </a:cxn>
              <a:cxn ang="0">
                <a:pos x="connsiteX21934" y="connsiteY21934"/>
              </a:cxn>
              <a:cxn ang="0">
                <a:pos x="connsiteX21935" y="connsiteY21935"/>
              </a:cxn>
              <a:cxn ang="0">
                <a:pos x="connsiteX21936" y="connsiteY21936"/>
              </a:cxn>
              <a:cxn ang="0">
                <a:pos x="connsiteX21937" y="connsiteY21937"/>
              </a:cxn>
              <a:cxn ang="0">
                <a:pos x="connsiteX21938" y="connsiteY21938"/>
              </a:cxn>
              <a:cxn ang="0">
                <a:pos x="connsiteX21939" y="connsiteY21939"/>
              </a:cxn>
              <a:cxn ang="0">
                <a:pos x="connsiteX21940" y="connsiteY21940"/>
              </a:cxn>
              <a:cxn ang="0">
                <a:pos x="connsiteX21941" y="connsiteY21941"/>
              </a:cxn>
              <a:cxn ang="0">
                <a:pos x="connsiteX21942" y="connsiteY21942"/>
              </a:cxn>
              <a:cxn ang="0">
                <a:pos x="connsiteX21943" y="connsiteY21943"/>
              </a:cxn>
              <a:cxn ang="0">
                <a:pos x="connsiteX21944" y="connsiteY21944"/>
              </a:cxn>
              <a:cxn ang="0">
                <a:pos x="connsiteX21945" y="connsiteY21945"/>
              </a:cxn>
              <a:cxn ang="0">
                <a:pos x="connsiteX21946" y="connsiteY21946"/>
              </a:cxn>
              <a:cxn ang="0">
                <a:pos x="connsiteX21947" y="connsiteY21947"/>
              </a:cxn>
              <a:cxn ang="0">
                <a:pos x="connsiteX21948" y="connsiteY21948"/>
              </a:cxn>
              <a:cxn ang="0">
                <a:pos x="connsiteX21949" y="connsiteY21949"/>
              </a:cxn>
              <a:cxn ang="0">
                <a:pos x="connsiteX21950" y="connsiteY21950"/>
              </a:cxn>
              <a:cxn ang="0">
                <a:pos x="connsiteX21951" y="connsiteY21951"/>
              </a:cxn>
              <a:cxn ang="0">
                <a:pos x="connsiteX21952" y="connsiteY21952"/>
              </a:cxn>
              <a:cxn ang="0">
                <a:pos x="connsiteX21953" y="connsiteY21953"/>
              </a:cxn>
              <a:cxn ang="0">
                <a:pos x="connsiteX21954" y="connsiteY21954"/>
              </a:cxn>
              <a:cxn ang="0">
                <a:pos x="connsiteX21955" y="connsiteY21955"/>
              </a:cxn>
              <a:cxn ang="0">
                <a:pos x="connsiteX21956" y="connsiteY21956"/>
              </a:cxn>
              <a:cxn ang="0">
                <a:pos x="connsiteX21957" y="connsiteY21957"/>
              </a:cxn>
              <a:cxn ang="0">
                <a:pos x="connsiteX21958" y="connsiteY21958"/>
              </a:cxn>
              <a:cxn ang="0">
                <a:pos x="connsiteX21959" y="connsiteY21959"/>
              </a:cxn>
              <a:cxn ang="0">
                <a:pos x="connsiteX21960" y="connsiteY21960"/>
              </a:cxn>
              <a:cxn ang="0">
                <a:pos x="connsiteX21961" y="connsiteY21961"/>
              </a:cxn>
              <a:cxn ang="0">
                <a:pos x="connsiteX21962" y="connsiteY21962"/>
              </a:cxn>
              <a:cxn ang="0">
                <a:pos x="connsiteX21963" y="connsiteY21963"/>
              </a:cxn>
              <a:cxn ang="0">
                <a:pos x="connsiteX21964" y="connsiteY21964"/>
              </a:cxn>
              <a:cxn ang="0">
                <a:pos x="connsiteX21965" y="connsiteY21965"/>
              </a:cxn>
              <a:cxn ang="0">
                <a:pos x="connsiteX21966" y="connsiteY21966"/>
              </a:cxn>
              <a:cxn ang="0">
                <a:pos x="connsiteX21967" y="connsiteY21967"/>
              </a:cxn>
              <a:cxn ang="0">
                <a:pos x="connsiteX21968" y="connsiteY21968"/>
              </a:cxn>
              <a:cxn ang="0">
                <a:pos x="connsiteX21969" y="connsiteY21969"/>
              </a:cxn>
              <a:cxn ang="0">
                <a:pos x="connsiteX21970" y="connsiteY21970"/>
              </a:cxn>
              <a:cxn ang="0">
                <a:pos x="connsiteX21971" y="connsiteY21971"/>
              </a:cxn>
              <a:cxn ang="0">
                <a:pos x="connsiteX21972" y="connsiteY21972"/>
              </a:cxn>
              <a:cxn ang="0">
                <a:pos x="connsiteX21973" y="connsiteY21973"/>
              </a:cxn>
              <a:cxn ang="0">
                <a:pos x="connsiteX21974" y="connsiteY21974"/>
              </a:cxn>
              <a:cxn ang="0">
                <a:pos x="connsiteX21975" y="connsiteY21975"/>
              </a:cxn>
              <a:cxn ang="0">
                <a:pos x="connsiteX21976" y="connsiteY21976"/>
              </a:cxn>
              <a:cxn ang="0">
                <a:pos x="connsiteX21977" y="connsiteY21977"/>
              </a:cxn>
              <a:cxn ang="0">
                <a:pos x="connsiteX21978" y="connsiteY21978"/>
              </a:cxn>
              <a:cxn ang="0">
                <a:pos x="connsiteX21979" y="connsiteY21979"/>
              </a:cxn>
              <a:cxn ang="0">
                <a:pos x="connsiteX21980" y="connsiteY21980"/>
              </a:cxn>
              <a:cxn ang="0">
                <a:pos x="connsiteX21981" y="connsiteY21981"/>
              </a:cxn>
              <a:cxn ang="0">
                <a:pos x="connsiteX21982" y="connsiteY21982"/>
              </a:cxn>
              <a:cxn ang="0">
                <a:pos x="connsiteX21983" y="connsiteY21983"/>
              </a:cxn>
              <a:cxn ang="0">
                <a:pos x="connsiteX21984" y="connsiteY21984"/>
              </a:cxn>
              <a:cxn ang="0">
                <a:pos x="connsiteX21985" y="connsiteY21985"/>
              </a:cxn>
              <a:cxn ang="0">
                <a:pos x="connsiteX21986" y="connsiteY21986"/>
              </a:cxn>
              <a:cxn ang="0">
                <a:pos x="connsiteX21987" y="connsiteY21987"/>
              </a:cxn>
              <a:cxn ang="0">
                <a:pos x="connsiteX21988" y="connsiteY21988"/>
              </a:cxn>
              <a:cxn ang="0">
                <a:pos x="connsiteX21989" y="connsiteY21989"/>
              </a:cxn>
              <a:cxn ang="0">
                <a:pos x="connsiteX21990" y="connsiteY21990"/>
              </a:cxn>
              <a:cxn ang="0">
                <a:pos x="connsiteX21991" y="connsiteY21991"/>
              </a:cxn>
              <a:cxn ang="0">
                <a:pos x="connsiteX21992" y="connsiteY21992"/>
              </a:cxn>
              <a:cxn ang="0">
                <a:pos x="connsiteX21993" y="connsiteY21993"/>
              </a:cxn>
              <a:cxn ang="0">
                <a:pos x="connsiteX21994" y="connsiteY21994"/>
              </a:cxn>
              <a:cxn ang="0">
                <a:pos x="connsiteX21995" y="connsiteY21995"/>
              </a:cxn>
              <a:cxn ang="0">
                <a:pos x="connsiteX21996" y="connsiteY21996"/>
              </a:cxn>
              <a:cxn ang="0">
                <a:pos x="connsiteX21997" y="connsiteY21997"/>
              </a:cxn>
              <a:cxn ang="0">
                <a:pos x="connsiteX21998" y="connsiteY21998"/>
              </a:cxn>
              <a:cxn ang="0">
                <a:pos x="connsiteX21999" y="connsiteY21999"/>
              </a:cxn>
              <a:cxn ang="0">
                <a:pos x="connsiteX22000" y="connsiteY22000"/>
              </a:cxn>
              <a:cxn ang="0">
                <a:pos x="connsiteX22001" y="connsiteY22001"/>
              </a:cxn>
              <a:cxn ang="0">
                <a:pos x="connsiteX22002" y="connsiteY22002"/>
              </a:cxn>
              <a:cxn ang="0">
                <a:pos x="connsiteX22003" y="connsiteY22003"/>
              </a:cxn>
              <a:cxn ang="0">
                <a:pos x="connsiteX22004" y="connsiteY22004"/>
              </a:cxn>
              <a:cxn ang="0">
                <a:pos x="connsiteX22005" y="connsiteY22005"/>
              </a:cxn>
              <a:cxn ang="0">
                <a:pos x="connsiteX22006" y="connsiteY22006"/>
              </a:cxn>
              <a:cxn ang="0">
                <a:pos x="connsiteX22007" y="connsiteY22007"/>
              </a:cxn>
              <a:cxn ang="0">
                <a:pos x="connsiteX22008" y="connsiteY22008"/>
              </a:cxn>
              <a:cxn ang="0">
                <a:pos x="connsiteX22009" y="connsiteY22009"/>
              </a:cxn>
              <a:cxn ang="0">
                <a:pos x="connsiteX22010" y="connsiteY22010"/>
              </a:cxn>
              <a:cxn ang="0">
                <a:pos x="connsiteX22011" y="connsiteY22011"/>
              </a:cxn>
              <a:cxn ang="0">
                <a:pos x="connsiteX22012" y="connsiteY22012"/>
              </a:cxn>
              <a:cxn ang="0">
                <a:pos x="connsiteX22013" y="connsiteY22013"/>
              </a:cxn>
              <a:cxn ang="0">
                <a:pos x="connsiteX22014" y="connsiteY22014"/>
              </a:cxn>
              <a:cxn ang="0">
                <a:pos x="connsiteX22015" y="connsiteY22015"/>
              </a:cxn>
              <a:cxn ang="0">
                <a:pos x="connsiteX22016" y="connsiteY22016"/>
              </a:cxn>
              <a:cxn ang="0">
                <a:pos x="connsiteX22017" y="connsiteY22017"/>
              </a:cxn>
              <a:cxn ang="0">
                <a:pos x="connsiteX22018" y="connsiteY22018"/>
              </a:cxn>
              <a:cxn ang="0">
                <a:pos x="connsiteX22019" y="connsiteY22019"/>
              </a:cxn>
              <a:cxn ang="0">
                <a:pos x="connsiteX22020" y="connsiteY22020"/>
              </a:cxn>
              <a:cxn ang="0">
                <a:pos x="connsiteX22021" y="connsiteY22021"/>
              </a:cxn>
              <a:cxn ang="0">
                <a:pos x="connsiteX22022" y="connsiteY22022"/>
              </a:cxn>
              <a:cxn ang="0">
                <a:pos x="connsiteX22023" y="connsiteY22023"/>
              </a:cxn>
              <a:cxn ang="0">
                <a:pos x="connsiteX22024" y="connsiteY22024"/>
              </a:cxn>
              <a:cxn ang="0">
                <a:pos x="connsiteX22025" y="connsiteY22025"/>
              </a:cxn>
              <a:cxn ang="0">
                <a:pos x="connsiteX22026" y="connsiteY22026"/>
              </a:cxn>
              <a:cxn ang="0">
                <a:pos x="connsiteX22027" y="connsiteY22027"/>
              </a:cxn>
              <a:cxn ang="0">
                <a:pos x="connsiteX22028" y="connsiteY22028"/>
              </a:cxn>
              <a:cxn ang="0">
                <a:pos x="connsiteX22029" y="connsiteY22029"/>
              </a:cxn>
              <a:cxn ang="0">
                <a:pos x="connsiteX22030" y="connsiteY22030"/>
              </a:cxn>
              <a:cxn ang="0">
                <a:pos x="connsiteX22031" y="connsiteY22031"/>
              </a:cxn>
              <a:cxn ang="0">
                <a:pos x="connsiteX22032" y="connsiteY22032"/>
              </a:cxn>
              <a:cxn ang="0">
                <a:pos x="connsiteX22033" y="connsiteY22033"/>
              </a:cxn>
              <a:cxn ang="0">
                <a:pos x="connsiteX22034" y="connsiteY22034"/>
              </a:cxn>
              <a:cxn ang="0">
                <a:pos x="connsiteX22035" y="connsiteY22035"/>
              </a:cxn>
              <a:cxn ang="0">
                <a:pos x="connsiteX22036" y="connsiteY22036"/>
              </a:cxn>
              <a:cxn ang="0">
                <a:pos x="connsiteX22037" y="connsiteY22037"/>
              </a:cxn>
              <a:cxn ang="0">
                <a:pos x="connsiteX22038" y="connsiteY22038"/>
              </a:cxn>
              <a:cxn ang="0">
                <a:pos x="connsiteX22039" y="connsiteY22039"/>
              </a:cxn>
              <a:cxn ang="0">
                <a:pos x="connsiteX22040" y="connsiteY22040"/>
              </a:cxn>
              <a:cxn ang="0">
                <a:pos x="connsiteX22041" y="connsiteY22041"/>
              </a:cxn>
              <a:cxn ang="0">
                <a:pos x="connsiteX22042" y="connsiteY22042"/>
              </a:cxn>
              <a:cxn ang="0">
                <a:pos x="connsiteX22043" y="connsiteY22043"/>
              </a:cxn>
              <a:cxn ang="0">
                <a:pos x="connsiteX22044" y="connsiteY22044"/>
              </a:cxn>
              <a:cxn ang="0">
                <a:pos x="connsiteX22045" y="connsiteY22045"/>
              </a:cxn>
              <a:cxn ang="0">
                <a:pos x="connsiteX22046" y="connsiteY22046"/>
              </a:cxn>
              <a:cxn ang="0">
                <a:pos x="connsiteX22047" y="connsiteY22047"/>
              </a:cxn>
              <a:cxn ang="0">
                <a:pos x="connsiteX22048" y="connsiteY22048"/>
              </a:cxn>
              <a:cxn ang="0">
                <a:pos x="connsiteX22049" y="connsiteY22049"/>
              </a:cxn>
              <a:cxn ang="0">
                <a:pos x="connsiteX22050" y="connsiteY22050"/>
              </a:cxn>
              <a:cxn ang="0">
                <a:pos x="connsiteX22051" y="connsiteY22051"/>
              </a:cxn>
              <a:cxn ang="0">
                <a:pos x="connsiteX22052" y="connsiteY22052"/>
              </a:cxn>
              <a:cxn ang="0">
                <a:pos x="connsiteX22053" y="connsiteY22053"/>
              </a:cxn>
              <a:cxn ang="0">
                <a:pos x="connsiteX22054" y="connsiteY22054"/>
              </a:cxn>
              <a:cxn ang="0">
                <a:pos x="connsiteX22055" y="connsiteY22055"/>
              </a:cxn>
              <a:cxn ang="0">
                <a:pos x="connsiteX22056" y="connsiteY22056"/>
              </a:cxn>
              <a:cxn ang="0">
                <a:pos x="connsiteX22057" y="connsiteY22057"/>
              </a:cxn>
              <a:cxn ang="0">
                <a:pos x="connsiteX22058" y="connsiteY22058"/>
              </a:cxn>
              <a:cxn ang="0">
                <a:pos x="connsiteX22059" y="connsiteY22059"/>
              </a:cxn>
              <a:cxn ang="0">
                <a:pos x="connsiteX22060" y="connsiteY22060"/>
              </a:cxn>
              <a:cxn ang="0">
                <a:pos x="connsiteX22061" y="connsiteY22061"/>
              </a:cxn>
              <a:cxn ang="0">
                <a:pos x="connsiteX22062" y="connsiteY22062"/>
              </a:cxn>
              <a:cxn ang="0">
                <a:pos x="connsiteX22063" y="connsiteY22063"/>
              </a:cxn>
              <a:cxn ang="0">
                <a:pos x="connsiteX22064" y="connsiteY22064"/>
              </a:cxn>
              <a:cxn ang="0">
                <a:pos x="connsiteX22065" y="connsiteY22065"/>
              </a:cxn>
              <a:cxn ang="0">
                <a:pos x="connsiteX22066" y="connsiteY22066"/>
              </a:cxn>
              <a:cxn ang="0">
                <a:pos x="connsiteX22067" y="connsiteY22067"/>
              </a:cxn>
              <a:cxn ang="0">
                <a:pos x="connsiteX22068" y="connsiteY22068"/>
              </a:cxn>
              <a:cxn ang="0">
                <a:pos x="connsiteX22069" y="connsiteY22069"/>
              </a:cxn>
              <a:cxn ang="0">
                <a:pos x="connsiteX22070" y="connsiteY22070"/>
              </a:cxn>
              <a:cxn ang="0">
                <a:pos x="connsiteX22071" y="connsiteY22071"/>
              </a:cxn>
              <a:cxn ang="0">
                <a:pos x="connsiteX22072" y="connsiteY22072"/>
              </a:cxn>
              <a:cxn ang="0">
                <a:pos x="connsiteX22073" y="connsiteY22073"/>
              </a:cxn>
              <a:cxn ang="0">
                <a:pos x="connsiteX22074" y="connsiteY22074"/>
              </a:cxn>
              <a:cxn ang="0">
                <a:pos x="connsiteX22075" y="connsiteY22075"/>
              </a:cxn>
              <a:cxn ang="0">
                <a:pos x="connsiteX22076" y="connsiteY22076"/>
              </a:cxn>
              <a:cxn ang="0">
                <a:pos x="connsiteX22077" y="connsiteY22077"/>
              </a:cxn>
              <a:cxn ang="0">
                <a:pos x="connsiteX22078" y="connsiteY22078"/>
              </a:cxn>
              <a:cxn ang="0">
                <a:pos x="connsiteX22079" y="connsiteY22079"/>
              </a:cxn>
              <a:cxn ang="0">
                <a:pos x="connsiteX22080" y="connsiteY22080"/>
              </a:cxn>
              <a:cxn ang="0">
                <a:pos x="connsiteX22081" y="connsiteY22081"/>
              </a:cxn>
              <a:cxn ang="0">
                <a:pos x="connsiteX22082" y="connsiteY22082"/>
              </a:cxn>
              <a:cxn ang="0">
                <a:pos x="connsiteX22083" y="connsiteY22083"/>
              </a:cxn>
              <a:cxn ang="0">
                <a:pos x="connsiteX22084" y="connsiteY22084"/>
              </a:cxn>
              <a:cxn ang="0">
                <a:pos x="connsiteX22085" y="connsiteY22085"/>
              </a:cxn>
              <a:cxn ang="0">
                <a:pos x="connsiteX22086" y="connsiteY22086"/>
              </a:cxn>
              <a:cxn ang="0">
                <a:pos x="connsiteX22087" y="connsiteY22087"/>
              </a:cxn>
              <a:cxn ang="0">
                <a:pos x="connsiteX22088" y="connsiteY22088"/>
              </a:cxn>
              <a:cxn ang="0">
                <a:pos x="connsiteX22089" y="connsiteY22089"/>
              </a:cxn>
              <a:cxn ang="0">
                <a:pos x="connsiteX22090" y="connsiteY22090"/>
              </a:cxn>
              <a:cxn ang="0">
                <a:pos x="connsiteX22091" y="connsiteY22091"/>
              </a:cxn>
              <a:cxn ang="0">
                <a:pos x="connsiteX22092" y="connsiteY22092"/>
              </a:cxn>
              <a:cxn ang="0">
                <a:pos x="connsiteX22093" y="connsiteY22093"/>
              </a:cxn>
              <a:cxn ang="0">
                <a:pos x="connsiteX22094" y="connsiteY22094"/>
              </a:cxn>
              <a:cxn ang="0">
                <a:pos x="connsiteX22095" y="connsiteY22095"/>
              </a:cxn>
              <a:cxn ang="0">
                <a:pos x="connsiteX22096" y="connsiteY22096"/>
              </a:cxn>
              <a:cxn ang="0">
                <a:pos x="connsiteX22097" y="connsiteY22097"/>
              </a:cxn>
              <a:cxn ang="0">
                <a:pos x="connsiteX22098" y="connsiteY22098"/>
              </a:cxn>
              <a:cxn ang="0">
                <a:pos x="connsiteX22099" y="connsiteY22099"/>
              </a:cxn>
              <a:cxn ang="0">
                <a:pos x="connsiteX22100" y="connsiteY22100"/>
              </a:cxn>
              <a:cxn ang="0">
                <a:pos x="connsiteX22101" y="connsiteY22101"/>
              </a:cxn>
              <a:cxn ang="0">
                <a:pos x="connsiteX22102" y="connsiteY22102"/>
              </a:cxn>
              <a:cxn ang="0">
                <a:pos x="connsiteX22103" y="connsiteY22103"/>
              </a:cxn>
              <a:cxn ang="0">
                <a:pos x="connsiteX22104" y="connsiteY22104"/>
              </a:cxn>
              <a:cxn ang="0">
                <a:pos x="connsiteX22105" y="connsiteY22105"/>
              </a:cxn>
              <a:cxn ang="0">
                <a:pos x="connsiteX22106" y="connsiteY22106"/>
              </a:cxn>
              <a:cxn ang="0">
                <a:pos x="connsiteX22107" y="connsiteY22107"/>
              </a:cxn>
              <a:cxn ang="0">
                <a:pos x="connsiteX22108" y="connsiteY22108"/>
              </a:cxn>
              <a:cxn ang="0">
                <a:pos x="connsiteX22109" y="connsiteY22109"/>
              </a:cxn>
              <a:cxn ang="0">
                <a:pos x="connsiteX22110" y="connsiteY22110"/>
              </a:cxn>
              <a:cxn ang="0">
                <a:pos x="connsiteX22111" y="connsiteY22111"/>
              </a:cxn>
              <a:cxn ang="0">
                <a:pos x="connsiteX22112" y="connsiteY22112"/>
              </a:cxn>
              <a:cxn ang="0">
                <a:pos x="connsiteX22113" y="connsiteY22113"/>
              </a:cxn>
              <a:cxn ang="0">
                <a:pos x="connsiteX22114" y="connsiteY22114"/>
              </a:cxn>
              <a:cxn ang="0">
                <a:pos x="connsiteX22115" y="connsiteY22115"/>
              </a:cxn>
              <a:cxn ang="0">
                <a:pos x="connsiteX22116" y="connsiteY22116"/>
              </a:cxn>
              <a:cxn ang="0">
                <a:pos x="connsiteX22117" y="connsiteY22117"/>
              </a:cxn>
              <a:cxn ang="0">
                <a:pos x="connsiteX22118" y="connsiteY22118"/>
              </a:cxn>
              <a:cxn ang="0">
                <a:pos x="connsiteX22119" y="connsiteY22119"/>
              </a:cxn>
              <a:cxn ang="0">
                <a:pos x="connsiteX22120" y="connsiteY22120"/>
              </a:cxn>
              <a:cxn ang="0">
                <a:pos x="connsiteX22121" y="connsiteY22121"/>
              </a:cxn>
              <a:cxn ang="0">
                <a:pos x="connsiteX22122" y="connsiteY22122"/>
              </a:cxn>
              <a:cxn ang="0">
                <a:pos x="connsiteX22123" y="connsiteY22123"/>
              </a:cxn>
              <a:cxn ang="0">
                <a:pos x="connsiteX22124" y="connsiteY22124"/>
              </a:cxn>
              <a:cxn ang="0">
                <a:pos x="connsiteX22125" y="connsiteY22125"/>
              </a:cxn>
              <a:cxn ang="0">
                <a:pos x="connsiteX22126" y="connsiteY22126"/>
              </a:cxn>
              <a:cxn ang="0">
                <a:pos x="connsiteX22127" y="connsiteY22127"/>
              </a:cxn>
              <a:cxn ang="0">
                <a:pos x="connsiteX22128" y="connsiteY22128"/>
              </a:cxn>
              <a:cxn ang="0">
                <a:pos x="connsiteX22129" y="connsiteY22129"/>
              </a:cxn>
              <a:cxn ang="0">
                <a:pos x="connsiteX22130" y="connsiteY22130"/>
              </a:cxn>
              <a:cxn ang="0">
                <a:pos x="connsiteX22131" y="connsiteY22131"/>
              </a:cxn>
              <a:cxn ang="0">
                <a:pos x="connsiteX22132" y="connsiteY22132"/>
              </a:cxn>
              <a:cxn ang="0">
                <a:pos x="connsiteX22133" y="connsiteY22133"/>
              </a:cxn>
              <a:cxn ang="0">
                <a:pos x="connsiteX22134" y="connsiteY22134"/>
              </a:cxn>
              <a:cxn ang="0">
                <a:pos x="connsiteX22135" y="connsiteY22135"/>
              </a:cxn>
              <a:cxn ang="0">
                <a:pos x="connsiteX22136" y="connsiteY22136"/>
              </a:cxn>
              <a:cxn ang="0">
                <a:pos x="connsiteX22137" y="connsiteY22137"/>
              </a:cxn>
              <a:cxn ang="0">
                <a:pos x="connsiteX22138" y="connsiteY22138"/>
              </a:cxn>
              <a:cxn ang="0">
                <a:pos x="connsiteX22139" y="connsiteY22139"/>
              </a:cxn>
              <a:cxn ang="0">
                <a:pos x="connsiteX22140" y="connsiteY22140"/>
              </a:cxn>
              <a:cxn ang="0">
                <a:pos x="connsiteX22141" y="connsiteY22141"/>
              </a:cxn>
              <a:cxn ang="0">
                <a:pos x="connsiteX22142" y="connsiteY22142"/>
              </a:cxn>
              <a:cxn ang="0">
                <a:pos x="connsiteX22143" y="connsiteY22143"/>
              </a:cxn>
              <a:cxn ang="0">
                <a:pos x="connsiteX22144" y="connsiteY22144"/>
              </a:cxn>
              <a:cxn ang="0">
                <a:pos x="connsiteX22145" y="connsiteY22145"/>
              </a:cxn>
              <a:cxn ang="0">
                <a:pos x="connsiteX22146" y="connsiteY22146"/>
              </a:cxn>
              <a:cxn ang="0">
                <a:pos x="connsiteX22147" y="connsiteY22147"/>
              </a:cxn>
              <a:cxn ang="0">
                <a:pos x="connsiteX22148" y="connsiteY22148"/>
              </a:cxn>
              <a:cxn ang="0">
                <a:pos x="connsiteX22149" y="connsiteY22149"/>
              </a:cxn>
              <a:cxn ang="0">
                <a:pos x="connsiteX22150" y="connsiteY22150"/>
              </a:cxn>
              <a:cxn ang="0">
                <a:pos x="connsiteX22151" y="connsiteY22151"/>
              </a:cxn>
              <a:cxn ang="0">
                <a:pos x="connsiteX22152" y="connsiteY22152"/>
              </a:cxn>
              <a:cxn ang="0">
                <a:pos x="connsiteX22153" y="connsiteY22153"/>
              </a:cxn>
              <a:cxn ang="0">
                <a:pos x="connsiteX22154" y="connsiteY22154"/>
              </a:cxn>
              <a:cxn ang="0">
                <a:pos x="connsiteX22155" y="connsiteY22155"/>
              </a:cxn>
              <a:cxn ang="0">
                <a:pos x="connsiteX22156" y="connsiteY22156"/>
              </a:cxn>
              <a:cxn ang="0">
                <a:pos x="connsiteX22157" y="connsiteY22157"/>
              </a:cxn>
              <a:cxn ang="0">
                <a:pos x="connsiteX22158" y="connsiteY22158"/>
              </a:cxn>
              <a:cxn ang="0">
                <a:pos x="connsiteX22159" y="connsiteY22159"/>
              </a:cxn>
              <a:cxn ang="0">
                <a:pos x="connsiteX22160" y="connsiteY22160"/>
              </a:cxn>
              <a:cxn ang="0">
                <a:pos x="connsiteX22161" y="connsiteY22161"/>
              </a:cxn>
              <a:cxn ang="0">
                <a:pos x="connsiteX22162" y="connsiteY22162"/>
              </a:cxn>
              <a:cxn ang="0">
                <a:pos x="connsiteX22163" y="connsiteY22163"/>
              </a:cxn>
              <a:cxn ang="0">
                <a:pos x="connsiteX22164" y="connsiteY22164"/>
              </a:cxn>
              <a:cxn ang="0">
                <a:pos x="connsiteX22165" y="connsiteY22165"/>
              </a:cxn>
              <a:cxn ang="0">
                <a:pos x="connsiteX22166" y="connsiteY22166"/>
              </a:cxn>
              <a:cxn ang="0">
                <a:pos x="connsiteX22167" y="connsiteY22167"/>
              </a:cxn>
              <a:cxn ang="0">
                <a:pos x="connsiteX22168" y="connsiteY22168"/>
              </a:cxn>
              <a:cxn ang="0">
                <a:pos x="connsiteX22169" y="connsiteY22169"/>
              </a:cxn>
              <a:cxn ang="0">
                <a:pos x="connsiteX22170" y="connsiteY22170"/>
              </a:cxn>
              <a:cxn ang="0">
                <a:pos x="connsiteX22171" y="connsiteY22171"/>
              </a:cxn>
              <a:cxn ang="0">
                <a:pos x="connsiteX22172" y="connsiteY22172"/>
              </a:cxn>
              <a:cxn ang="0">
                <a:pos x="connsiteX22173" y="connsiteY22173"/>
              </a:cxn>
              <a:cxn ang="0">
                <a:pos x="connsiteX22174" y="connsiteY22174"/>
              </a:cxn>
              <a:cxn ang="0">
                <a:pos x="connsiteX22175" y="connsiteY22175"/>
              </a:cxn>
              <a:cxn ang="0">
                <a:pos x="connsiteX22176" y="connsiteY22176"/>
              </a:cxn>
              <a:cxn ang="0">
                <a:pos x="connsiteX22177" y="connsiteY22177"/>
              </a:cxn>
              <a:cxn ang="0">
                <a:pos x="connsiteX22178" y="connsiteY22178"/>
              </a:cxn>
              <a:cxn ang="0">
                <a:pos x="connsiteX22179" y="connsiteY22179"/>
              </a:cxn>
              <a:cxn ang="0">
                <a:pos x="connsiteX22180" y="connsiteY22180"/>
              </a:cxn>
              <a:cxn ang="0">
                <a:pos x="connsiteX22181" y="connsiteY22181"/>
              </a:cxn>
              <a:cxn ang="0">
                <a:pos x="connsiteX22182" y="connsiteY22182"/>
              </a:cxn>
              <a:cxn ang="0">
                <a:pos x="connsiteX22183" y="connsiteY22183"/>
              </a:cxn>
              <a:cxn ang="0">
                <a:pos x="connsiteX22184" y="connsiteY22184"/>
              </a:cxn>
              <a:cxn ang="0">
                <a:pos x="connsiteX22185" y="connsiteY22185"/>
              </a:cxn>
              <a:cxn ang="0">
                <a:pos x="connsiteX22186" y="connsiteY22186"/>
              </a:cxn>
              <a:cxn ang="0">
                <a:pos x="connsiteX22187" y="connsiteY22187"/>
              </a:cxn>
              <a:cxn ang="0">
                <a:pos x="connsiteX22188" y="connsiteY22188"/>
              </a:cxn>
              <a:cxn ang="0">
                <a:pos x="connsiteX22189" y="connsiteY22189"/>
              </a:cxn>
              <a:cxn ang="0">
                <a:pos x="connsiteX22190" y="connsiteY22190"/>
              </a:cxn>
              <a:cxn ang="0">
                <a:pos x="connsiteX22191" y="connsiteY22191"/>
              </a:cxn>
              <a:cxn ang="0">
                <a:pos x="connsiteX22192" y="connsiteY22192"/>
              </a:cxn>
              <a:cxn ang="0">
                <a:pos x="connsiteX22193" y="connsiteY22193"/>
              </a:cxn>
              <a:cxn ang="0">
                <a:pos x="connsiteX22194" y="connsiteY22194"/>
              </a:cxn>
              <a:cxn ang="0">
                <a:pos x="connsiteX22195" y="connsiteY22195"/>
              </a:cxn>
              <a:cxn ang="0">
                <a:pos x="connsiteX22196" y="connsiteY22196"/>
              </a:cxn>
              <a:cxn ang="0">
                <a:pos x="connsiteX22197" y="connsiteY22197"/>
              </a:cxn>
              <a:cxn ang="0">
                <a:pos x="connsiteX22198" y="connsiteY22198"/>
              </a:cxn>
              <a:cxn ang="0">
                <a:pos x="connsiteX22199" y="connsiteY22199"/>
              </a:cxn>
              <a:cxn ang="0">
                <a:pos x="connsiteX22200" y="connsiteY22200"/>
              </a:cxn>
              <a:cxn ang="0">
                <a:pos x="connsiteX22201" y="connsiteY22201"/>
              </a:cxn>
              <a:cxn ang="0">
                <a:pos x="connsiteX22202" y="connsiteY22202"/>
              </a:cxn>
              <a:cxn ang="0">
                <a:pos x="connsiteX22203" y="connsiteY22203"/>
              </a:cxn>
              <a:cxn ang="0">
                <a:pos x="connsiteX22204" y="connsiteY22204"/>
              </a:cxn>
              <a:cxn ang="0">
                <a:pos x="connsiteX22205" y="connsiteY22205"/>
              </a:cxn>
              <a:cxn ang="0">
                <a:pos x="connsiteX22206" y="connsiteY22206"/>
              </a:cxn>
              <a:cxn ang="0">
                <a:pos x="connsiteX22207" y="connsiteY22207"/>
              </a:cxn>
              <a:cxn ang="0">
                <a:pos x="connsiteX22208" y="connsiteY22208"/>
              </a:cxn>
              <a:cxn ang="0">
                <a:pos x="connsiteX22209" y="connsiteY22209"/>
              </a:cxn>
              <a:cxn ang="0">
                <a:pos x="connsiteX22210" y="connsiteY22210"/>
              </a:cxn>
              <a:cxn ang="0">
                <a:pos x="connsiteX22211" y="connsiteY22211"/>
              </a:cxn>
              <a:cxn ang="0">
                <a:pos x="connsiteX22212" y="connsiteY22212"/>
              </a:cxn>
              <a:cxn ang="0">
                <a:pos x="connsiteX22213" y="connsiteY22213"/>
              </a:cxn>
              <a:cxn ang="0">
                <a:pos x="connsiteX22214" y="connsiteY22214"/>
              </a:cxn>
              <a:cxn ang="0">
                <a:pos x="connsiteX22215" y="connsiteY22215"/>
              </a:cxn>
              <a:cxn ang="0">
                <a:pos x="connsiteX22216" y="connsiteY22216"/>
              </a:cxn>
              <a:cxn ang="0">
                <a:pos x="connsiteX22217" y="connsiteY22217"/>
              </a:cxn>
              <a:cxn ang="0">
                <a:pos x="connsiteX22218" y="connsiteY22218"/>
              </a:cxn>
              <a:cxn ang="0">
                <a:pos x="connsiteX22219" y="connsiteY22219"/>
              </a:cxn>
              <a:cxn ang="0">
                <a:pos x="connsiteX22220" y="connsiteY22220"/>
              </a:cxn>
              <a:cxn ang="0">
                <a:pos x="connsiteX22221" y="connsiteY22221"/>
              </a:cxn>
              <a:cxn ang="0">
                <a:pos x="connsiteX22222" y="connsiteY22222"/>
              </a:cxn>
              <a:cxn ang="0">
                <a:pos x="connsiteX22223" y="connsiteY22223"/>
              </a:cxn>
              <a:cxn ang="0">
                <a:pos x="connsiteX22224" y="connsiteY22224"/>
              </a:cxn>
              <a:cxn ang="0">
                <a:pos x="connsiteX22225" y="connsiteY22225"/>
              </a:cxn>
              <a:cxn ang="0">
                <a:pos x="connsiteX22226" y="connsiteY22226"/>
              </a:cxn>
              <a:cxn ang="0">
                <a:pos x="connsiteX22227" y="connsiteY22227"/>
              </a:cxn>
              <a:cxn ang="0">
                <a:pos x="connsiteX22228" y="connsiteY22228"/>
              </a:cxn>
              <a:cxn ang="0">
                <a:pos x="connsiteX22229" y="connsiteY22229"/>
              </a:cxn>
              <a:cxn ang="0">
                <a:pos x="connsiteX22230" y="connsiteY22230"/>
              </a:cxn>
              <a:cxn ang="0">
                <a:pos x="connsiteX22231" y="connsiteY22231"/>
              </a:cxn>
              <a:cxn ang="0">
                <a:pos x="connsiteX22232" y="connsiteY22232"/>
              </a:cxn>
              <a:cxn ang="0">
                <a:pos x="connsiteX22233" y="connsiteY22233"/>
              </a:cxn>
              <a:cxn ang="0">
                <a:pos x="connsiteX22234" y="connsiteY22234"/>
              </a:cxn>
              <a:cxn ang="0">
                <a:pos x="connsiteX22235" y="connsiteY22235"/>
              </a:cxn>
              <a:cxn ang="0">
                <a:pos x="connsiteX22236" y="connsiteY22236"/>
              </a:cxn>
              <a:cxn ang="0">
                <a:pos x="connsiteX22237" y="connsiteY22237"/>
              </a:cxn>
              <a:cxn ang="0">
                <a:pos x="connsiteX22238" y="connsiteY22238"/>
              </a:cxn>
              <a:cxn ang="0">
                <a:pos x="connsiteX22239" y="connsiteY22239"/>
              </a:cxn>
              <a:cxn ang="0">
                <a:pos x="connsiteX22240" y="connsiteY22240"/>
              </a:cxn>
              <a:cxn ang="0">
                <a:pos x="connsiteX22241" y="connsiteY22241"/>
              </a:cxn>
              <a:cxn ang="0">
                <a:pos x="connsiteX22242" y="connsiteY22242"/>
              </a:cxn>
              <a:cxn ang="0">
                <a:pos x="connsiteX22243" y="connsiteY22243"/>
              </a:cxn>
              <a:cxn ang="0">
                <a:pos x="connsiteX22244" y="connsiteY22244"/>
              </a:cxn>
              <a:cxn ang="0">
                <a:pos x="connsiteX22245" y="connsiteY22245"/>
              </a:cxn>
              <a:cxn ang="0">
                <a:pos x="connsiteX22246" y="connsiteY22246"/>
              </a:cxn>
              <a:cxn ang="0">
                <a:pos x="connsiteX22247" y="connsiteY22247"/>
              </a:cxn>
              <a:cxn ang="0">
                <a:pos x="connsiteX22248" y="connsiteY22248"/>
              </a:cxn>
              <a:cxn ang="0">
                <a:pos x="connsiteX22249" y="connsiteY22249"/>
              </a:cxn>
              <a:cxn ang="0">
                <a:pos x="connsiteX22250" y="connsiteY22250"/>
              </a:cxn>
              <a:cxn ang="0">
                <a:pos x="connsiteX22251" y="connsiteY22251"/>
              </a:cxn>
              <a:cxn ang="0">
                <a:pos x="connsiteX22252" y="connsiteY22252"/>
              </a:cxn>
              <a:cxn ang="0">
                <a:pos x="connsiteX22253" y="connsiteY22253"/>
              </a:cxn>
              <a:cxn ang="0">
                <a:pos x="connsiteX22254" y="connsiteY22254"/>
              </a:cxn>
              <a:cxn ang="0">
                <a:pos x="connsiteX22255" y="connsiteY22255"/>
              </a:cxn>
              <a:cxn ang="0">
                <a:pos x="connsiteX22256" y="connsiteY22256"/>
              </a:cxn>
              <a:cxn ang="0">
                <a:pos x="connsiteX22257" y="connsiteY22257"/>
              </a:cxn>
              <a:cxn ang="0">
                <a:pos x="connsiteX22258" y="connsiteY22258"/>
              </a:cxn>
              <a:cxn ang="0">
                <a:pos x="connsiteX22259" y="connsiteY22259"/>
              </a:cxn>
              <a:cxn ang="0">
                <a:pos x="connsiteX22260" y="connsiteY22260"/>
              </a:cxn>
              <a:cxn ang="0">
                <a:pos x="connsiteX22261" y="connsiteY22261"/>
              </a:cxn>
              <a:cxn ang="0">
                <a:pos x="connsiteX22262" y="connsiteY22262"/>
              </a:cxn>
              <a:cxn ang="0">
                <a:pos x="connsiteX22263" y="connsiteY22263"/>
              </a:cxn>
              <a:cxn ang="0">
                <a:pos x="connsiteX22264" y="connsiteY22264"/>
              </a:cxn>
              <a:cxn ang="0">
                <a:pos x="connsiteX22265" y="connsiteY22265"/>
              </a:cxn>
              <a:cxn ang="0">
                <a:pos x="connsiteX22266" y="connsiteY22266"/>
              </a:cxn>
              <a:cxn ang="0">
                <a:pos x="connsiteX22267" y="connsiteY22267"/>
              </a:cxn>
              <a:cxn ang="0">
                <a:pos x="connsiteX22268" y="connsiteY22268"/>
              </a:cxn>
              <a:cxn ang="0">
                <a:pos x="connsiteX22269" y="connsiteY22269"/>
              </a:cxn>
              <a:cxn ang="0">
                <a:pos x="connsiteX22270" y="connsiteY22270"/>
              </a:cxn>
              <a:cxn ang="0">
                <a:pos x="connsiteX22271" y="connsiteY22271"/>
              </a:cxn>
              <a:cxn ang="0">
                <a:pos x="connsiteX22272" y="connsiteY22272"/>
              </a:cxn>
              <a:cxn ang="0">
                <a:pos x="connsiteX22273" y="connsiteY22273"/>
              </a:cxn>
              <a:cxn ang="0">
                <a:pos x="connsiteX22274" y="connsiteY22274"/>
              </a:cxn>
              <a:cxn ang="0">
                <a:pos x="connsiteX22275" y="connsiteY22275"/>
              </a:cxn>
              <a:cxn ang="0">
                <a:pos x="connsiteX22276" y="connsiteY22276"/>
              </a:cxn>
              <a:cxn ang="0">
                <a:pos x="connsiteX22277" y="connsiteY22277"/>
              </a:cxn>
              <a:cxn ang="0">
                <a:pos x="connsiteX22278" y="connsiteY22278"/>
              </a:cxn>
              <a:cxn ang="0">
                <a:pos x="connsiteX22279" y="connsiteY22279"/>
              </a:cxn>
              <a:cxn ang="0">
                <a:pos x="connsiteX22280" y="connsiteY22280"/>
              </a:cxn>
              <a:cxn ang="0">
                <a:pos x="connsiteX22281" y="connsiteY22281"/>
              </a:cxn>
              <a:cxn ang="0">
                <a:pos x="connsiteX22282" y="connsiteY22282"/>
              </a:cxn>
              <a:cxn ang="0">
                <a:pos x="connsiteX22283" y="connsiteY22283"/>
              </a:cxn>
              <a:cxn ang="0">
                <a:pos x="connsiteX22284" y="connsiteY22284"/>
              </a:cxn>
              <a:cxn ang="0">
                <a:pos x="connsiteX22285" y="connsiteY22285"/>
              </a:cxn>
              <a:cxn ang="0">
                <a:pos x="connsiteX22286" y="connsiteY22286"/>
              </a:cxn>
              <a:cxn ang="0">
                <a:pos x="connsiteX22287" y="connsiteY22287"/>
              </a:cxn>
              <a:cxn ang="0">
                <a:pos x="connsiteX22288" y="connsiteY22288"/>
              </a:cxn>
              <a:cxn ang="0">
                <a:pos x="connsiteX22289" y="connsiteY22289"/>
              </a:cxn>
              <a:cxn ang="0">
                <a:pos x="connsiteX22290" y="connsiteY22290"/>
              </a:cxn>
              <a:cxn ang="0">
                <a:pos x="connsiteX22291" y="connsiteY22291"/>
              </a:cxn>
              <a:cxn ang="0">
                <a:pos x="connsiteX22292" y="connsiteY22292"/>
              </a:cxn>
              <a:cxn ang="0">
                <a:pos x="connsiteX22293" y="connsiteY22293"/>
              </a:cxn>
              <a:cxn ang="0">
                <a:pos x="connsiteX22294" y="connsiteY22294"/>
              </a:cxn>
              <a:cxn ang="0">
                <a:pos x="connsiteX22295" y="connsiteY22295"/>
              </a:cxn>
              <a:cxn ang="0">
                <a:pos x="connsiteX22296" y="connsiteY22296"/>
              </a:cxn>
              <a:cxn ang="0">
                <a:pos x="connsiteX22297" y="connsiteY22297"/>
              </a:cxn>
              <a:cxn ang="0">
                <a:pos x="connsiteX22298" y="connsiteY22298"/>
              </a:cxn>
              <a:cxn ang="0">
                <a:pos x="connsiteX22299" y="connsiteY22299"/>
              </a:cxn>
              <a:cxn ang="0">
                <a:pos x="connsiteX22300" y="connsiteY22300"/>
              </a:cxn>
              <a:cxn ang="0">
                <a:pos x="connsiteX22301" y="connsiteY22301"/>
              </a:cxn>
              <a:cxn ang="0">
                <a:pos x="connsiteX22302" y="connsiteY22302"/>
              </a:cxn>
              <a:cxn ang="0">
                <a:pos x="connsiteX22303" y="connsiteY22303"/>
              </a:cxn>
              <a:cxn ang="0">
                <a:pos x="connsiteX22304" y="connsiteY22304"/>
              </a:cxn>
              <a:cxn ang="0">
                <a:pos x="connsiteX22305" y="connsiteY22305"/>
              </a:cxn>
              <a:cxn ang="0">
                <a:pos x="connsiteX22306" y="connsiteY22306"/>
              </a:cxn>
              <a:cxn ang="0">
                <a:pos x="connsiteX22307" y="connsiteY22307"/>
              </a:cxn>
              <a:cxn ang="0">
                <a:pos x="connsiteX22308" y="connsiteY22308"/>
              </a:cxn>
              <a:cxn ang="0">
                <a:pos x="connsiteX22309" y="connsiteY22309"/>
              </a:cxn>
              <a:cxn ang="0">
                <a:pos x="connsiteX22310" y="connsiteY22310"/>
              </a:cxn>
              <a:cxn ang="0">
                <a:pos x="connsiteX22311" y="connsiteY22311"/>
              </a:cxn>
              <a:cxn ang="0">
                <a:pos x="connsiteX22312" y="connsiteY22312"/>
              </a:cxn>
              <a:cxn ang="0">
                <a:pos x="connsiteX22313" y="connsiteY22313"/>
              </a:cxn>
              <a:cxn ang="0">
                <a:pos x="connsiteX22314" y="connsiteY22314"/>
              </a:cxn>
              <a:cxn ang="0">
                <a:pos x="connsiteX22315" y="connsiteY22315"/>
              </a:cxn>
              <a:cxn ang="0">
                <a:pos x="connsiteX22316" y="connsiteY22316"/>
              </a:cxn>
              <a:cxn ang="0">
                <a:pos x="connsiteX22317" y="connsiteY22317"/>
              </a:cxn>
              <a:cxn ang="0">
                <a:pos x="connsiteX22318" y="connsiteY22318"/>
              </a:cxn>
              <a:cxn ang="0">
                <a:pos x="connsiteX22319" y="connsiteY22319"/>
              </a:cxn>
              <a:cxn ang="0">
                <a:pos x="connsiteX22320" y="connsiteY22320"/>
              </a:cxn>
              <a:cxn ang="0">
                <a:pos x="connsiteX22321" y="connsiteY22321"/>
              </a:cxn>
              <a:cxn ang="0">
                <a:pos x="connsiteX22322" y="connsiteY22322"/>
              </a:cxn>
              <a:cxn ang="0">
                <a:pos x="connsiteX22323" y="connsiteY22323"/>
              </a:cxn>
              <a:cxn ang="0">
                <a:pos x="connsiteX22324" y="connsiteY22324"/>
              </a:cxn>
              <a:cxn ang="0">
                <a:pos x="connsiteX22325" y="connsiteY22325"/>
              </a:cxn>
              <a:cxn ang="0">
                <a:pos x="connsiteX22326" y="connsiteY22326"/>
              </a:cxn>
              <a:cxn ang="0">
                <a:pos x="connsiteX22327" y="connsiteY22327"/>
              </a:cxn>
              <a:cxn ang="0">
                <a:pos x="connsiteX22328" y="connsiteY22328"/>
              </a:cxn>
              <a:cxn ang="0">
                <a:pos x="connsiteX22329" y="connsiteY22329"/>
              </a:cxn>
              <a:cxn ang="0">
                <a:pos x="connsiteX22330" y="connsiteY22330"/>
              </a:cxn>
              <a:cxn ang="0">
                <a:pos x="connsiteX22331" y="connsiteY22331"/>
              </a:cxn>
              <a:cxn ang="0">
                <a:pos x="connsiteX22332" y="connsiteY22332"/>
              </a:cxn>
              <a:cxn ang="0">
                <a:pos x="connsiteX22333" y="connsiteY22333"/>
              </a:cxn>
              <a:cxn ang="0">
                <a:pos x="connsiteX22334" y="connsiteY22334"/>
              </a:cxn>
              <a:cxn ang="0">
                <a:pos x="connsiteX22335" y="connsiteY22335"/>
              </a:cxn>
              <a:cxn ang="0">
                <a:pos x="connsiteX22336" y="connsiteY22336"/>
              </a:cxn>
              <a:cxn ang="0">
                <a:pos x="connsiteX22337" y="connsiteY22337"/>
              </a:cxn>
              <a:cxn ang="0">
                <a:pos x="connsiteX22338" y="connsiteY22338"/>
              </a:cxn>
              <a:cxn ang="0">
                <a:pos x="connsiteX22339" y="connsiteY22339"/>
              </a:cxn>
              <a:cxn ang="0">
                <a:pos x="connsiteX22340" y="connsiteY22340"/>
              </a:cxn>
              <a:cxn ang="0">
                <a:pos x="connsiteX22341" y="connsiteY22341"/>
              </a:cxn>
              <a:cxn ang="0">
                <a:pos x="connsiteX22342" y="connsiteY22342"/>
              </a:cxn>
              <a:cxn ang="0">
                <a:pos x="connsiteX22343" y="connsiteY22343"/>
              </a:cxn>
              <a:cxn ang="0">
                <a:pos x="connsiteX22344" y="connsiteY22344"/>
              </a:cxn>
              <a:cxn ang="0">
                <a:pos x="connsiteX22345" y="connsiteY22345"/>
              </a:cxn>
              <a:cxn ang="0">
                <a:pos x="connsiteX22346" y="connsiteY22346"/>
              </a:cxn>
              <a:cxn ang="0">
                <a:pos x="connsiteX22347" y="connsiteY22347"/>
              </a:cxn>
              <a:cxn ang="0">
                <a:pos x="connsiteX22348" y="connsiteY22348"/>
              </a:cxn>
              <a:cxn ang="0">
                <a:pos x="connsiteX22349" y="connsiteY22349"/>
              </a:cxn>
              <a:cxn ang="0">
                <a:pos x="connsiteX22350" y="connsiteY22350"/>
              </a:cxn>
              <a:cxn ang="0">
                <a:pos x="connsiteX22351" y="connsiteY22351"/>
              </a:cxn>
              <a:cxn ang="0">
                <a:pos x="connsiteX22352" y="connsiteY22352"/>
              </a:cxn>
              <a:cxn ang="0">
                <a:pos x="connsiteX22353" y="connsiteY22353"/>
              </a:cxn>
              <a:cxn ang="0">
                <a:pos x="connsiteX22354" y="connsiteY22354"/>
              </a:cxn>
              <a:cxn ang="0">
                <a:pos x="connsiteX22355" y="connsiteY22355"/>
              </a:cxn>
              <a:cxn ang="0">
                <a:pos x="connsiteX22356" y="connsiteY22356"/>
              </a:cxn>
              <a:cxn ang="0">
                <a:pos x="connsiteX22357" y="connsiteY22357"/>
              </a:cxn>
              <a:cxn ang="0">
                <a:pos x="connsiteX22358" y="connsiteY22358"/>
              </a:cxn>
              <a:cxn ang="0">
                <a:pos x="connsiteX22359" y="connsiteY22359"/>
              </a:cxn>
              <a:cxn ang="0">
                <a:pos x="connsiteX22360" y="connsiteY22360"/>
              </a:cxn>
              <a:cxn ang="0">
                <a:pos x="connsiteX22361" y="connsiteY22361"/>
              </a:cxn>
              <a:cxn ang="0">
                <a:pos x="connsiteX22362" y="connsiteY22362"/>
              </a:cxn>
              <a:cxn ang="0">
                <a:pos x="connsiteX22363" y="connsiteY22363"/>
              </a:cxn>
              <a:cxn ang="0">
                <a:pos x="connsiteX22364" y="connsiteY22364"/>
              </a:cxn>
              <a:cxn ang="0">
                <a:pos x="connsiteX22365" y="connsiteY22365"/>
              </a:cxn>
              <a:cxn ang="0">
                <a:pos x="connsiteX22366" y="connsiteY22366"/>
              </a:cxn>
              <a:cxn ang="0">
                <a:pos x="connsiteX22367" y="connsiteY22367"/>
              </a:cxn>
              <a:cxn ang="0">
                <a:pos x="connsiteX22368" y="connsiteY22368"/>
              </a:cxn>
              <a:cxn ang="0">
                <a:pos x="connsiteX22369" y="connsiteY22369"/>
              </a:cxn>
              <a:cxn ang="0">
                <a:pos x="connsiteX22370" y="connsiteY22370"/>
              </a:cxn>
              <a:cxn ang="0">
                <a:pos x="connsiteX22371" y="connsiteY22371"/>
              </a:cxn>
              <a:cxn ang="0">
                <a:pos x="connsiteX22372" y="connsiteY22372"/>
              </a:cxn>
              <a:cxn ang="0">
                <a:pos x="connsiteX22373" y="connsiteY22373"/>
              </a:cxn>
              <a:cxn ang="0">
                <a:pos x="connsiteX22374" y="connsiteY22374"/>
              </a:cxn>
              <a:cxn ang="0">
                <a:pos x="connsiteX22375" y="connsiteY22375"/>
              </a:cxn>
              <a:cxn ang="0">
                <a:pos x="connsiteX22376" y="connsiteY22376"/>
              </a:cxn>
              <a:cxn ang="0">
                <a:pos x="connsiteX22377" y="connsiteY22377"/>
              </a:cxn>
              <a:cxn ang="0">
                <a:pos x="connsiteX22378" y="connsiteY22378"/>
              </a:cxn>
              <a:cxn ang="0">
                <a:pos x="connsiteX22379" y="connsiteY22379"/>
              </a:cxn>
              <a:cxn ang="0">
                <a:pos x="connsiteX22380" y="connsiteY22380"/>
              </a:cxn>
              <a:cxn ang="0">
                <a:pos x="connsiteX22381" y="connsiteY22381"/>
              </a:cxn>
              <a:cxn ang="0">
                <a:pos x="connsiteX22382" y="connsiteY22382"/>
              </a:cxn>
              <a:cxn ang="0">
                <a:pos x="connsiteX22383" y="connsiteY22383"/>
              </a:cxn>
              <a:cxn ang="0">
                <a:pos x="connsiteX22384" y="connsiteY22384"/>
              </a:cxn>
              <a:cxn ang="0">
                <a:pos x="connsiteX22385" y="connsiteY22385"/>
              </a:cxn>
              <a:cxn ang="0">
                <a:pos x="connsiteX22386" y="connsiteY22386"/>
              </a:cxn>
              <a:cxn ang="0">
                <a:pos x="connsiteX22387" y="connsiteY22387"/>
              </a:cxn>
              <a:cxn ang="0">
                <a:pos x="connsiteX22388" y="connsiteY22388"/>
              </a:cxn>
              <a:cxn ang="0">
                <a:pos x="connsiteX22389" y="connsiteY22389"/>
              </a:cxn>
              <a:cxn ang="0">
                <a:pos x="connsiteX22390" y="connsiteY22390"/>
              </a:cxn>
              <a:cxn ang="0">
                <a:pos x="connsiteX22391" y="connsiteY22391"/>
              </a:cxn>
              <a:cxn ang="0">
                <a:pos x="connsiteX22392" y="connsiteY22392"/>
              </a:cxn>
              <a:cxn ang="0">
                <a:pos x="connsiteX22393" y="connsiteY22393"/>
              </a:cxn>
              <a:cxn ang="0">
                <a:pos x="connsiteX22394" y="connsiteY22394"/>
              </a:cxn>
              <a:cxn ang="0">
                <a:pos x="connsiteX22395" y="connsiteY22395"/>
              </a:cxn>
              <a:cxn ang="0">
                <a:pos x="connsiteX22396" y="connsiteY22396"/>
              </a:cxn>
              <a:cxn ang="0">
                <a:pos x="connsiteX22397" y="connsiteY22397"/>
              </a:cxn>
              <a:cxn ang="0">
                <a:pos x="connsiteX22398" y="connsiteY22398"/>
              </a:cxn>
              <a:cxn ang="0">
                <a:pos x="connsiteX22399" y="connsiteY22399"/>
              </a:cxn>
              <a:cxn ang="0">
                <a:pos x="connsiteX22400" y="connsiteY22400"/>
              </a:cxn>
              <a:cxn ang="0">
                <a:pos x="connsiteX22401" y="connsiteY22401"/>
              </a:cxn>
              <a:cxn ang="0">
                <a:pos x="connsiteX22402" y="connsiteY22402"/>
              </a:cxn>
              <a:cxn ang="0">
                <a:pos x="connsiteX22403" y="connsiteY22403"/>
              </a:cxn>
              <a:cxn ang="0">
                <a:pos x="connsiteX22404" y="connsiteY22404"/>
              </a:cxn>
              <a:cxn ang="0">
                <a:pos x="connsiteX22405" y="connsiteY22405"/>
              </a:cxn>
              <a:cxn ang="0">
                <a:pos x="connsiteX22406" y="connsiteY22406"/>
              </a:cxn>
              <a:cxn ang="0">
                <a:pos x="connsiteX22407" y="connsiteY22407"/>
              </a:cxn>
              <a:cxn ang="0">
                <a:pos x="connsiteX22408" y="connsiteY22408"/>
              </a:cxn>
              <a:cxn ang="0">
                <a:pos x="connsiteX22409" y="connsiteY22409"/>
              </a:cxn>
              <a:cxn ang="0">
                <a:pos x="connsiteX22410" y="connsiteY22410"/>
              </a:cxn>
              <a:cxn ang="0">
                <a:pos x="connsiteX22411" y="connsiteY22411"/>
              </a:cxn>
              <a:cxn ang="0">
                <a:pos x="connsiteX22412" y="connsiteY22412"/>
              </a:cxn>
              <a:cxn ang="0">
                <a:pos x="connsiteX22413" y="connsiteY22413"/>
              </a:cxn>
              <a:cxn ang="0">
                <a:pos x="connsiteX22414" y="connsiteY22414"/>
              </a:cxn>
              <a:cxn ang="0">
                <a:pos x="connsiteX22415" y="connsiteY22415"/>
              </a:cxn>
              <a:cxn ang="0">
                <a:pos x="connsiteX22416" y="connsiteY22416"/>
              </a:cxn>
              <a:cxn ang="0">
                <a:pos x="connsiteX22417" y="connsiteY22417"/>
              </a:cxn>
              <a:cxn ang="0">
                <a:pos x="connsiteX22418" y="connsiteY22418"/>
              </a:cxn>
              <a:cxn ang="0">
                <a:pos x="connsiteX22419" y="connsiteY22419"/>
              </a:cxn>
              <a:cxn ang="0">
                <a:pos x="connsiteX22420" y="connsiteY22420"/>
              </a:cxn>
              <a:cxn ang="0">
                <a:pos x="connsiteX22421" y="connsiteY22421"/>
              </a:cxn>
              <a:cxn ang="0">
                <a:pos x="connsiteX22422" y="connsiteY22422"/>
              </a:cxn>
              <a:cxn ang="0">
                <a:pos x="connsiteX22423" y="connsiteY22423"/>
              </a:cxn>
              <a:cxn ang="0">
                <a:pos x="connsiteX22424" y="connsiteY22424"/>
              </a:cxn>
              <a:cxn ang="0">
                <a:pos x="connsiteX22425" y="connsiteY22425"/>
              </a:cxn>
              <a:cxn ang="0">
                <a:pos x="connsiteX22426" y="connsiteY22426"/>
              </a:cxn>
              <a:cxn ang="0">
                <a:pos x="connsiteX22427" y="connsiteY22427"/>
              </a:cxn>
              <a:cxn ang="0">
                <a:pos x="connsiteX22428" y="connsiteY22428"/>
              </a:cxn>
              <a:cxn ang="0">
                <a:pos x="connsiteX22429" y="connsiteY22429"/>
              </a:cxn>
              <a:cxn ang="0">
                <a:pos x="connsiteX22430" y="connsiteY22430"/>
              </a:cxn>
              <a:cxn ang="0">
                <a:pos x="connsiteX22431" y="connsiteY22431"/>
              </a:cxn>
              <a:cxn ang="0">
                <a:pos x="connsiteX22432" y="connsiteY22432"/>
              </a:cxn>
              <a:cxn ang="0">
                <a:pos x="connsiteX22433" y="connsiteY22433"/>
              </a:cxn>
              <a:cxn ang="0">
                <a:pos x="connsiteX22434" y="connsiteY22434"/>
              </a:cxn>
              <a:cxn ang="0">
                <a:pos x="connsiteX22435" y="connsiteY22435"/>
              </a:cxn>
              <a:cxn ang="0">
                <a:pos x="connsiteX22436" y="connsiteY22436"/>
              </a:cxn>
              <a:cxn ang="0">
                <a:pos x="connsiteX22437" y="connsiteY22437"/>
              </a:cxn>
              <a:cxn ang="0">
                <a:pos x="connsiteX22438" y="connsiteY22438"/>
              </a:cxn>
              <a:cxn ang="0">
                <a:pos x="connsiteX22439" y="connsiteY22439"/>
              </a:cxn>
              <a:cxn ang="0">
                <a:pos x="connsiteX22440" y="connsiteY22440"/>
              </a:cxn>
              <a:cxn ang="0">
                <a:pos x="connsiteX22441" y="connsiteY22441"/>
              </a:cxn>
              <a:cxn ang="0">
                <a:pos x="connsiteX22442" y="connsiteY22442"/>
              </a:cxn>
              <a:cxn ang="0">
                <a:pos x="connsiteX22443" y="connsiteY22443"/>
              </a:cxn>
              <a:cxn ang="0">
                <a:pos x="connsiteX22444" y="connsiteY22444"/>
              </a:cxn>
              <a:cxn ang="0">
                <a:pos x="connsiteX22445" y="connsiteY22445"/>
              </a:cxn>
              <a:cxn ang="0">
                <a:pos x="connsiteX22446" y="connsiteY22446"/>
              </a:cxn>
              <a:cxn ang="0">
                <a:pos x="connsiteX22447" y="connsiteY22447"/>
              </a:cxn>
              <a:cxn ang="0">
                <a:pos x="connsiteX22448" y="connsiteY22448"/>
              </a:cxn>
              <a:cxn ang="0">
                <a:pos x="connsiteX22449" y="connsiteY22449"/>
              </a:cxn>
              <a:cxn ang="0">
                <a:pos x="connsiteX22450" y="connsiteY22450"/>
              </a:cxn>
              <a:cxn ang="0">
                <a:pos x="connsiteX22451" y="connsiteY22451"/>
              </a:cxn>
              <a:cxn ang="0">
                <a:pos x="connsiteX22452" y="connsiteY22452"/>
              </a:cxn>
              <a:cxn ang="0">
                <a:pos x="connsiteX22453" y="connsiteY22453"/>
              </a:cxn>
              <a:cxn ang="0">
                <a:pos x="connsiteX22454" y="connsiteY22454"/>
              </a:cxn>
              <a:cxn ang="0">
                <a:pos x="connsiteX22455" y="connsiteY22455"/>
              </a:cxn>
              <a:cxn ang="0">
                <a:pos x="connsiteX22456" y="connsiteY22456"/>
              </a:cxn>
              <a:cxn ang="0">
                <a:pos x="connsiteX22457" y="connsiteY22457"/>
              </a:cxn>
              <a:cxn ang="0">
                <a:pos x="connsiteX22458" y="connsiteY22458"/>
              </a:cxn>
              <a:cxn ang="0">
                <a:pos x="connsiteX22459" y="connsiteY22459"/>
              </a:cxn>
              <a:cxn ang="0">
                <a:pos x="connsiteX22460" y="connsiteY22460"/>
              </a:cxn>
              <a:cxn ang="0">
                <a:pos x="connsiteX22461" y="connsiteY22461"/>
              </a:cxn>
              <a:cxn ang="0">
                <a:pos x="connsiteX22462" y="connsiteY22462"/>
              </a:cxn>
              <a:cxn ang="0">
                <a:pos x="connsiteX22463" y="connsiteY22463"/>
              </a:cxn>
              <a:cxn ang="0">
                <a:pos x="connsiteX22464" y="connsiteY22464"/>
              </a:cxn>
              <a:cxn ang="0">
                <a:pos x="connsiteX22465" y="connsiteY22465"/>
              </a:cxn>
              <a:cxn ang="0">
                <a:pos x="connsiteX22466" y="connsiteY22466"/>
              </a:cxn>
              <a:cxn ang="0">
                <a:pos x="connsiteX22467" y="connsiteY22467"/>
              </a:cxn>
              <a:cxn ang="0">
                <a:pos x="connsiteX22468" y="connsiteY22468"/>
              </a:cxn>
              <a:cxn ang="0">
                <a:pos x="connsiteX22469" y="connsiteY22469"/>
              </a:cxn>
              <a:cxn ang="0">
                <a:pos x="connsiteX22470" y="connsiteY22470"/>
              </a:cxn>
              <a:cxn ang="0">
                <a:pos x="connsiteX22471" y="connsiteY22471"/>
              </a:cxn>
              <a:cxn ang="0">
                <a:pos x="connsiteX22472" y="connsiteY22472"/>
              </a:cxn>
              <a:cxn ang="0">
                <a:pos x="connsiteX22473" y="connsiteY22473"/>
              </a:cxn>
              <a:cxn ang="0">
                <a:pos x="connsiteX22474" y="connsiteY22474"/>
              </a:cxn>
              <a:cxn ang="0">
                <a:pos x="connsiteX22475" y="connsiteY22475"/>
              </a:cxn>
              <a:cxn ang="0">
                <a:pos x="connsiteX22476" y="connsiteY22476"/>
              </a:cxn>
              <a:cxn ang="0">
                <a:pos x="connsiteX22477" y="connsiteY22477"/>
              </a:cxn>
              <a:cxn ang="0">
                <a:pos x="connsiteX22478" y="connsiteY22478"/>
              </a:cxn>
              <a:cxn ang="0">
                <a:pos x="connsiteX22479" y="connsiteY22479"/>
              </a:cxn>
              <a:cxn ang="0">
                <a:pos x="connsiteX22480" y="connsiteY22480"/>
              </a:cxn>
              <a:cxn ang="0">
                <a:pos x="connsiteX22481" y="connsiteY22481"/>
              </a:cxn>
              <a:cxn ang="0">
                <a:pos x="connsiteX22482" y="connsiteY22482"/>
              </a:cxn>
              <a:cxn ang="0">
                <a:pos x="connsiteX22483" y="connsiteY22483"/>
              </a:cxn>
              <a:cxn ang="0">
                <a:pos x="connsiteX22484" y="connsiteY22484"/>
              </a:cxn>
              <a:cxn ang="0">
                <a:pos x="connsiteX22485" y="connsiteY22485"/>
              </a:cxn>
              <a:cxn ang="0">
                <a:pos x="connsiteX22486" y="connsiteY22486"/>
              </a:cxn>
              <a:cxn ang="0">
                <a:pos x="connsiteX22487" y="connsiteY22487"/>
              </a:cxn>
              <a:cxn ang="0">
                <a:pos x="connsiteX22488" y="connsiteY22488"/>
              </a:cxn>
              <a:cxn ang="0">
                <a:pos x="connsiteX22489" y="connsiteY22489"/>
              </a:cxn>
              <a:cxn ang="0">
                <a:pos x="connsiteX22490" y="connsiteY22490"/>
              </a:cxn>
              <a:cxn ang="0">
                <a:pos x="connsiteX22491" y="connsiteY22491"/>
              </a:cxn>
              <a:cxn ang="0">
                <a:pos x="connsiteX22492" y="connsiteY22492"/>
              </a:cxn>
              <a:cxn ang="0">
                <a:pos x="connsiteX22493" y="connsiteY22493"/>
              </a:cxn>
              <a:cxn ang="0">
                <a:pos x="connsiteX22494" y="connsiteY22494"/>
              </a:cxn>
              <a:cxn ang="0">
                <a:pos x="connsiteX22495" y="connsiteY22495"/>
              </a:cxn>
              <a:cxn ang="0">
                <a:pos x="connsiteX22496" y="connsiteY22496"/>
              </a:cxn>
              <a:cxn ang="0">
                <a:pos x="connsiteX22497" y="connsiteY22497"/>
              </a:cxn>
              <a:cxn ang="0">
                <a:pos x="connsiteX22498" y="connsiteY22498"/>
              </a:cxn>
              <a:cxn ang="0">
                <a:pos x="connsiteX22499" y="connsiteY22499"/>
              </a:cxn>
              <a:cxn ang="0">
                <a:pos x="connsiteX22500" y="connsiteY22500"/>
              </a:cxn>
              <a:cxn ang="0">
                <a:pos x="connsiteX22501" y="connsiteY22501"/>
              </a:cxn>
              <a:cxn ang="0">
                <a:pos x="connsiteX22502" y="connsiteY22502"/>
              </a:cxn>
              <a:cxn ang="0">
                <a:pos x="connsiteX22503" y="connsiteY22503"/>
              </a:cxn>
              <a:cxn ang="0">
                <a:pos x="connsiteX22504" y="connsiteY22504"/>
              </a:cxn>
              <a:cxn ang="0">
                <a:pos x="connsiteX22505" y="connsiteY22505"/>
              </a:cxn>
              <a:cxn ang="0">
                <a:pos x="connsiteX22506" y="connsiteY22506"/>
              </a:cxn>
              <a:cxn ang="0">
                <a:pos x="connsiteX22507" y="connsiteY22507"/>
              </a:cxn>
              <a:cxn ang="0">
                <a:pos x="connsiteX22508" y="connsiteY22508"/>
              </a:cxn>
              <a:cxn ang="0">
                <a:pos x="connsiteX22509" y="connsiteY22509"/>
              </a:cxn>
              <a:cxn ang="0">
                <a:pos x="connsiteX22510" y="connsiteY22510"/>
              </a:cxn>
              <a:cxn ang="0">
                <a:pos x="connsiteX22511" y="connsiteY22511"/>
              </a:cxn>
              <a:cxn ang="0">
                <a:pos x="connsiteX22512" y="connsiteY22512"/>
              </a:cxn>
              <a:cxn ang="0">
                <a:pos x="connsiteX22513" y="connsiteY22513"/>
              </a:cxn>
              <a:cxn ang="0">
                <a:pos x="connsiteX22514" y="connsiteY22514"/>
              </a:cxn>
              <a:cxn ang="0">
                <a:pos x="connsiteX22515" y="connsiteY22515"/>
              </a:cxn>
              <a:cxn ang="0">
                <a:pos x="connsiteX22516" y="connsiteY22516"/>
              </a:cxn>
              <a:cxn ang="0">
                <a:pos x="connsiteX22517" y="connsiteY22517"/>
              </a:cxn>
              <a:cxn ang="0">
                <a:pos x="connsiteX22518" y="connsiteY22518"/>
              </a:cxn>
              <a:cxn ang="0">
                <a:pos x="connsiteX22519" y="connsiteY22519"/>
              </a:cxn>
              <a:cxn ang="0">
                <a:pos x="connsiteX22520" y="connsiteY22520"/>
              </a:cxn>
              <a:cxn ang="0">
                <a:pos x="connsiteX22521" y="connsiteY22521"/>
              </a:cxn>
              <a:cxn ang="0">
                <a:pos x="connsiteX22522" y="connsiteY22522"/>
              </a:cxn>
              <a:cxn ang="0">
                <a:pos x="connsiteX22523" y="connsiteY22523"/>
              </a:cxn>
              <a:cxn ang="0">
                <a:pos x="connsiteX22524" y="connsiteY22524"/>
              </a:cxn>
              <a:cxn ang="0">
                <a:pos x="connsiteX22525" y="connsiteY22525"/>
              </a:cxn>
              <a:cxn ang="0">
                <a:pos x="connsiteX22526" y="connsiteY22526"/>
              </a:cxn>
              <a:cxn ang="0">
                <a:pos x="connsiteX22527" y="connsiteY22527"/>
              </a:cxn>
              <a:cxn ang="0">
                <a:pos x="connsiteX22528" y="connsiteY22528"/>
              </a:cxn>
              <a:cxn ang="0">
                <a:pos x="connsiteX22529" y="connsiteY22529"/>
              </a:cxn>
              <a:cxn ang="0">
                <a:pos x="connsiteX22530" y="connsiteY22530"/>
              </a:cxn>
              <a:cxn ang="0">
                <a:pos x="connsiteX22531" y="connsiteY22531"/>
              </a:cxn>
              <a:cxn ang="0">
                <a:pos x="connsiteX22532" y="connsiteY22532"/>
              </a:cxn>
              <a:cxn ang="0">
                <a:pos x="connsiteX22533" y="connsiteY22533"/>
              </a:cxn>
              <a:cxn ang="0">
                <a:pos x="connsiteX22534" y="connsiteY22534"/>
              </a:cxn>
              <a:cxn ang="0">
                <a:pos x="connsiteX22535" y="connsiteY22535"/>
              </a:cxn>
              <a:cxn ang="0">
                <a:pos x="connsiteX22536" y="connsiteY22536"/>
              </a:cxn>
              <a:cxn ang="0">
                <a:pos x="connsiteX22537" y="connsiteY22537"/>
              </a:cxn>
              <a:cxn ang="0">
                <a:pos x="connsiteX22538" y="connsiteY22538"/>
              </a:cxn>
              <a:cxn ang="0">
                <a:pos x="connsiteX22539" y="connsiteY22539"/>
              </a:cxn>
              <a:cxn ang="0">
                <a:pos x="connsiteX22540" y="connsiteY22540"/>
              </a:cxn>
              <a:cxn ang="0">
                <a:pos x="connsiteX22541" y="connsiteY22541"/>
              </a:cxn>
              <a:cxn ang="0">
                <a:pos x="connsiteX22542" y="connsiteY22542"/>
              </a:cxn>
              <a:cxn ang="0">
                <a:pos x="connsiteX22543" y="connsiteY22543"/>
              </a:cxn>
              <a:cxn ang="0">
                <a:pos x="connsiteX22544" y="connsiteY22544"/>
              </a:cxn>
              <a:cxn ang="0">
                <a:pos x="connsiteX22545" y="connsiteY22545"/>
              </a:cxn>
              <a:cxn ang="0">
                <a:pos x="connsiteX22546" y="connsiteY22546"/>
              </a:cxn>
              <a:cxn ang="0">
                <a:pos x="connsiteX22547" y="connsiteY22547"/>
              </a:cxn>
              <a:cxn ang="0">
                <a:pos x="connsiteX22548" y="connsiteY22548"/>
              </a:cxn>
              <a:cxn ang="0">
                <a:pos x="connsiteX22549" y="connsiteY22549"/>
              </a:cxn>
              <a:cxn ang="0">
                <a:pos x="connsiteX22550" y="connsiteY22550"/>
              </a:cxn>
              <a:cxn ang="0">
                <a:pos x="connsiteX22551" y="connsiteY22551"/>
              </a:cxn>
              <a:cxn ang="0">
                <a:pos x="connsiteX22552" y="connsiteY22552"/>
              </a:cxn>
              <a:cxn ang="0">
                <a:pos x="connsiteX22553" y="connsiteY22553"/>
              </a:cxn>
              <a:cxn ang="0">
                <a:pos x="connsiteX22554" y="connsiteY22554"/>
              </a:cxn>
              <a:cxn ang="0">
                <a:pos x="connsiteX22555" y="connsiteY22555"/>
              </a:cxn>
              <a:cxn ang="0">
                <a:pos x="connsiteX22556" y="connsiteY22556"/>
              </a:cxn>
              <a:cxn ang="0">
                <a:pos x="connsiteX22557" y="connsiteY22557"/>
              </a:cxn>
              <a:cxn ang="0">
                <a:pos x="connsiteX22558" y="connsiteY22558"/>
              </a:cxn>
              <a:cxn ang="0">
                <a:pos x="connsiteX22559" y="connsiteY22559"/>
              </a:cxn>
              <a:cxn ang="0">
                <a:pos x="connsiteX22560" y="connsiteY22560"/>
              </a:cxn>
              <a:cxn ang="0">
                <a:pos x="connsiteX22561" y="connsiteY22561"/>
              </a:cxn>
              <a:cxn ang="0">
                <a:pos x="connsiteX22562" y="connsiteY22562"/>
              </a:cxn>
              <a:cxn ang="0">
                <a:pos x="connsiteX22563" y="connsiteY22563"/>
              </a:cxn>
              <a:cxn ang="0">
                <a:pos x="connsiteX22564" y="connsiteY22564"/>
              </a:cxn>
              <a:cxn ang="0">
                <a:pos x="connsiteX22565" y="connsiteY22565"/>
              </a:cxn>
              <a:cxn ang="0">
                <a:pos x="connsiteX22566" y="connsiteY22566"/>
              </a:cxn>
              <a:cxn ang="0">
                <a:pos x="connsiteX22567" y="connsiteY22567"/>
              </a:cxn>
              <a:cxn ang="0">
                <a:pos x="connsiteX22568" y="connsiteY22568"/>
              </a:cxn>
              <a:cxn ang="0">
                <a:pos x="connsiteX22569" y="connsiteY22569"/>
              </a:cxn>
              <a:cxn ang="0">
                <a:pos x="connsiteX22570" y="connsiteY22570"/>
              </a:cxn>
              <a:cxn ang="0">
                <a:pos x="connsiteX22571" y="connsiteY22571"/>
              </a:cxn>
              <a:cxn ang="0">
                <a:pos x="connsiteX22572" y="connsiteY22572"/>
              </a:cxn>
              <a:cxn ang="0">
                <a:pos x="connsiteX22573" y="connsiteY22573"/>
              </a:cxn>
              <a:cxn ang="0">
                <a:pos x="connsiteX22574" y="connsiteY22574"/>
              </a:cxn>
              <a:cxn ang="0">
                <a:pos x="connsiteX22575" y="connsiteY22575"/>
              </a:cxn>
              <a:cxn ang="0">
                <a:pos x="connsiteX22576" y="connsiteY22576"/>
              </a:cxn>
              <a:cxn ang="0">
                <a:pos x="connsiteX22577" y="connsiteY22577"/>
              </a:cxn>
              <a:cxn ang="0">
                <a:pos x="connsiteX22578" y="connsiteY22578"/>
              </a:cxn>
              <a:cxn ang="0">
                <a:pos x="connsiteX22579" y="connsiteY22579"/>
              </a:cxn>
              <a:cxn ang="0">
                <a:pos x="connsiteX22580" y="connsiteY22580"/>
              </a:cxn>
              <a:cxn ang="0">
                <a:pos x="connsiteX22581" y="connsiteY22581"/>
              </a:cxn>
              <a:cxn ang="0">
                <a:pos x="connsiteX22582" y="connsiteY22582"/>
              </a:cxn>
              <a:cxn ang="0">
                <a:pos x="connsiteX22583" y="connsiteY22583"/>
              </a:cxn>
              <a:cxn ang="0">
                <a:pos x="connsiteX22584" y="connsiteY22584"/>
              </a:cxn>
              <a:cxn ang="0">
                <a:pos x="connsiteX22585" y="connsiteY22585"/>
              </a:cxn>
              <a:cxn ang="0">
                <a:pos x="connsiteX22586" y="connsiteY22586"/>
              </a:cxn>
              <a:cxn ang="0">
                <a:pos x="connsiteX22587" y="connsiteY22587"/>
              </a:cxn>
              <a:cxn ang="0">
                <a:pos x="connsiteX22588" y="connsiteY22588"/>
              </a:cxn>
              <a:cxn ang="0">
                <a:pos x="connsiteX22589" y="connsiteY22589"/>
              </a:cxn>
              <a:cxn ang="0">
                <a:pos x="connsiteX22590" y="connsiteY22590"/>
              </a:cxn>
              <a:cxn ang="0">
                <a:pos x="connsiteX22591" y="connsiteY22591"/>
              </a:cxn>
              <a:cxn ang="0">
                <a:pos x="connsiteX22592" y="connsiteY22592"/>
              </a:cxn>
              <a:cxn ang="0">
                <a:pos x="connsiteX22593" y="connsiteY22593"/>
              </a:cxn>
              <a:cxn ang="0">
                <a:pos x="connsiteX22594" y="connsiteY22594"/>
              </a:cxn>
              <a:cxn ang="0">
                <a:pos x="connsiteX22595" y="connsiteY22595"/>
              </a:cxn>
              <a:cxn ang="0">
                <a:pos x="connsiteX22596" y="connsiteY22596"/>
              </a:cxn>
              <a:cxn ang="0">
                <a:pos x="connsiteX22597" y="connsiteY22597"/>
              </a:cxn>
              <a:cxn ang="0">
                <a:pos x="connsiteX22598" y="connsiteY22598"/>
              </a:cxn>
              <a:cxn ang="0">
                <a:pos x="connsiteX22599" y="connsiteY22599"/>
              </a:cxn>
              <a:cxn ang="0">
                <a:pos x="connsiteX22600" y="connsiteY22600"/>
              </a:cxn>
              <a:cxn ang="0">
                <a:pos x="connsiteX22601" y="connsiteY22601"/>
              </a:cxn>
              <a:cxn ang="0">
                <a:pos x="connsiteX22602" y="connsiteY22602"/>
              </a:cxn>
              <a:cxn ang="0">
                <a:pos x="connsiteX22603" y="connsiteY22603"/>
              </a:cxn>
              <a:cxn ang="0">
                <a:pos x="connsiteX22604" y="connsiteY22604"/>
              </a:cxn>
              <a:cxn ang="0">
                <a:pos x="connsiteX22605" y="connsiteY22605"/>
              </a:cxn>
              <a:cxn ang="0">
                <a:pos x="connsiteX22606" y="connsiteY22606"/>
              </a:cxn>
              <a:cxn ang="0">
                <a:pos x="connsiteX22607" y="connsiteY22607"/>
              </a:cxn>
              <a:cxn ang="0">
                <a:pos x="connsiteX22608" y="connsiteY22608"/>
              </a:cxn>
              <a:cxn ang="0">
                <a:pos x="connsiteX22609" y="connsiteY22609"/>
              </a:cxn>
              <a:cxn ang="0">
                <a:pos x="connsiteX22610" y="connsiteY22610"/>
              </a:cxn>
              <a:cxn ang="0">
                <a:pos x="connsiteX22611" y="connsiteY22611"/>
              </a:cxn>
              <a:cxn ang="0">
                <a:pos x="connsiteX22612" y="connsiteY22612"/>
              </a:cxn>
              <a:cxn ang="0">
                <a:pos x="connsiteX22613" y="connsiteY22613"/>
              </a:cxn>
              <a:cxn ang="0">
                <a:pos x="connsiteX22614" y="connsiteY22614"/>
              </a:cxn>
              <a:cxn ang="0">
                <a:pos x="connsiteX22615" y="connsiteY22615"/>
              </a:cxn>
              <a:cxn ang="0">
                <a:pos x="connsiteX22616" y="connsiteY22616"/>
              </a:cxn>
              <a:cxn ang="0">
                <a:pos x="connsiteX22617" y="connsiteY22617"/>
              </a:cxn>
              <a:cxn ang="0">
                <a:pos x="connsiteX22618" y="connsiteY22618"/>
              </a:cxn>
              <a:cxn ang="0">
                <a:pos x="connsiteX22619" y="connsiteY22619"/>
              </a:cxn>
              <a:cxn ang="0">
                <a:pos x="connsiteX22620" y="connsiteY22620"/>
              </a:cxn>
              <a:cxn ang="0">
                <a:pos x="connsiteX22621" y="connsiteY22621"/>
              </a:cxn>
              <a:cxn ang="0">
                <a:pos x="connsiteX22622" y="connsiteY22622"/>
              </a:cxn>
              <a:cxn ang="0">
                <a:pos x="connsiteX22623" y="connsiteY22623"/>
              </a:cxn>
              <a:cxn ang="0">
                <a:pos x="connsiteX22624" y="connsiteY22624"/>
              </a:cxn>
              <a:cxn ang="0">
                <a:pos x="connsiteX22625" y="connsiteY22625"/>
              </a:cxn>
              <a:cxn ang="0">
                <a:pos x="connsiteX22626" y="connsiteY22626"/>
              </a:cxn>
              <a:cxn ang="0">
                <a:pos x="connsiteX22627" y="connsiteY22627"/>
              </a:cxn>
              <a:cxn ang="0">
                <a:pos x="connsiteX22628" y="connsiteY22628"/>
              </a:cxn>
              <a:cxn ang="0">
                <a:pos x="connsiteX22629" y="connsiteY22629"/>
              </a:cxn>
              <a:cxn ang="0">
                <a:pos x="connsiteX22630" y="connsiteY22630"/>
              </a:cxn>
              <a:cxn ang="0">
                <a:pos x="connsiteX22631" y="connsiteY22631"/>
              </a:cxn>
              <a:cxn ang="0">
                <a:pos x="connsiteX22632" y="connsiteY22632"/>
              </a:cxn>
              <a:cxn ang="0">
                <a:pos x="connsiteX22633" y="connsiteY22633"/>
              </a:cxn>
              <a:cxn ang="0">
                <a:pos x="connsiteX22634" y="connsiteY22634"/>
              </a:cxn>
              <a:cxn ang="0">
                <a:pos x="connsiteX22635" y="connsiteY22635"/>
              </a:cxn>
              <a:cxn ang="0">
                <a:pos x="connsiteX22636" y="connsiteY22636"/>
              </a:cxn>
              <a:cxn ang="0">
                <a:pos x="connsiteX22637" y="connsiteY22637"/>
              </a:cxn>
              <a:cxn ang="0">
                <a:pos x="connsiteX22638" y="connsiteY22638"/>
              </a:cxn>
              <a:cxn ang="0">
                <a:pos x="connsiteX22639" y="connsiteY22639"/>
              </a:cxn>
              <a:cxn ang="0">
                <a:pos x="connsiteX22640" y="connsiteY22640"/>
              </a:cxn>
              <a:cxn ang="0">
                <a:pos x="connsiteX22641" y="connsiteY22641"/>
              </a:cxn>
              <a:cxn ang="0">
                <a:pos x="connsiteX22642" y="connsiteY22642"/>
              </a:cxn>
              <a:cxn ang="0">
                <a:pos x="connsiteX22643" y="connsiteY22643"/>
              </a:cxn>
              <a:cxn ang="0">
                <a:pos x="connsiteX22644" y="connsiteY22644"/>
              </a:cxn>
              <a:cxn ang="0">
                <a:pos x="connsiteX22645" y="connsiteY22645"/>
              </a:cxn>
              <a:cxn ang="0">
                <a:pos x="connsiteX22646" y="connsiteY22646"/>
              </a:cxn>
              <a:cxn ang="0">
                <a:pos x="connsiteX22647" y="connsiteY22647"/>
              </a:cxn>
              <a:cxn ang="0">
                <a:pos x="connsiteX22648" y="connsiteY22648"/>
              </a:cxn>
              <a:cxn ang="0">
                <a:pos x="connsiteX22649" y="connsiteY22649"/>
              </a:cxn>
              <a:cxn ang="0">
                <a:pos x="connsiteX22650" y="connsiteY22650"/>
              </a:cxn>
              <a:cxn ang="0">
                <a:pos x="connsiteX22651" y="connsiteY22651"/>
              </a:cxn>
              <a:cxn ang="0">
                <a:pos x="connsiteX22652" y="connsiteY22652"/>
              </a:cxn>
              <a:cxn ang="0">
                <a:pos x="connsiteX22653" y="connsiteY22653"/>
              </a:cxn>
              <a:cxn ang="0">
                <a:pos x="connsiteX22654" y="connsiteY22654"/>
              </a:cxn>
              <a:cxn ang="0">
                <a:pos x="connsiteX22655" y="connsiteY22655"/>
              </a:cxn>
              <a:cxn ang="0">
                <a:pos x="connsiteX22656" y="connsiteY22656"/>
              </a:cxn>
              <a:cxn ang="0">
                <a:pos x="connsiteX22657" y="connsiteY22657"/>
              </a:cxn>
              <a:cxn ang="0">
                <a:pos x="connsiteX22658" y="connsiteY22658"/>
              </a:cxn>
              <a:cxn ang="0">
                <a:pos x="connsiteX22659" y="connsiteY22659"/>
              </a:cxn>
              <a:cxn ang="0">
                <a:pos x="connsiteX22660" y="connsiteY22660"/>
              </a:cxn>
              <a:cxn ang="0">
                <a:pos x="connsiteX22661" y="connsiteY22661"/>
              </a:cxn>
              <a:cxn ang="0">
                <a:pos x="connsiteX22662" y="connsiteY22662"/>
              </a:cxn>
              <a:cxn ang="0">
                <a:pos x="connsiteX22663" y="connsiteY22663"/>
              </a:cxn>
              <a:cxn ang="0">
                <a:pos x="connsiteX22664" y="connsiteY22664"/>
              </a:cxn>
              <a:cxn ang="0">
                <a:pos x="connsiteX22665" y="connsiteY22665"/>
              </a:cxn>
              <a:cxn ang="0">
                <a:pos x="connsiteX22666" y="connsiteY22666"/>
              </a:cxn>
              <a:cxn ang="0">
                <a:pos x="connsiteX22667" y="connsiteY22667"/>
              </a:cxn>
              <a:cxn ang="0">
                <a:pos x="connsiteX22668" y="connsiteY22668"/>
              </a:cxn>
              <a:cxn ang="0">
                <a:pos x="connsiteX22669" y="connsiteY22669"/>
              </a:cxn>
              <a:cxn ang="0">
                <a:pos x="connsiteX22670" y="connsiteY22670"/>
              </a:cxn>
              <a:cxn ang="0">
                <a:pos x="connsiteX22671" y="connsiteY22671"/>
              </a:cxn>
              <a:cxn ang="0">
                <a:pos x="connsiteX22672" y="connsiteY22672"/>
              </a:cxn>
              <a:cxn ang="0">
                <a:pos x="connsiteX22673" y="connsiteY22673"/>
              </a:cxn>
              <a:cxn ang="0">
                <a:pos x="connsiteX22674" y="connsiteY22674"/>
              </a:cxn>
              <a:cxn ang="0">
                <a:pos x="connsiteX22675" y="connsiteY22675"/>
              </a:cxn>
              <a:cxn ang="0">
                <a:pos x="connsiteX22676" y="connsiteY22676"/>
              </a:cxn>
              <a:cxn ang="0">
                <a:pos x="connsiteX22677" y="connsiteY22677"/>
              </a:cxn>
              <a:cxn ang="0">
                <a:pos x="connsiteX22678" y="connsiteY22678"/>
              </a:cxn>
              <a:cxn ang="0">
                <a:pos x="connsiteX22679" y="connsiteY22679"/>
              </a:cxn>
              <a:cxn ang="0">
                <a:pos x="connsiteX22680" y="connsiteY22680"/>
              </a:cxn>
              <a:cxn ang="0">
                <a:pos x="connsiteX22681" y="connsiteY22681"/>
              </a:cxn>
              <a:cxn ang="0">
                <a:pos x="connsiteX22682" y="connsiteY22682"/>
              </a:cxn>
              <a:cxn ang="0">
                <a:pos x="connsiteX22683" y="connsiteY22683"/>
              </a:cxn>
              <a:cxn ang="0">
                <a:pos x="connsiteX22684" y="connsiteY22684"/>
              </a:cxn>
              <a:cxn ang="0">
                <a:pos x="connsiteX22685" y="connsiteY22685"/>
              </a:cxn>
              <a:cxn ang="0">
                <a:pos x="connsiteX22686" y="connsiteY22686"/>
              </a:cxn>
              <a:cxn ang="0">
                <a:pos x="connsiteX22687" y="connsiteY22687"/>
              </a:cxn>
              <a:cxn ang="0">
                <a:pos x="connsiteX22688" y="connsiteY22688"/>
              </a:cxn>
              <a:cxn ang="0">
                <a:pos x="connsiteX22689" y="connsiteY22689"/>
              </a:cxn>
              <a:cxn ang="0">
                <a:pos x="connsiteX22690" y="connsiteY22690"/>
              </a:cxn>
              <a:cxn ang="0">
                <a:pos x="connsiteX22691" y="connsiteY22691"/>
              </a:cxn>
              <a:cxn ang="0">
                <a:pos x="connsiteX22692" y="connsiteY22692"/>
              </a:cxn>
              <a:cxn ang="0">
                <a:pos x="connsiteX22693" y="connsiteY22693"/>
              </a:cxn>
              <a:cxn ang="0">
                <a:pos x="connsiteX22694" y="connsiteY22694"/>
              </a:cxn>
              <a:cxn ang="0">
                <a:pos x="connsiteX22695" y="connsiteY22695"/>
              </a:cxn>
              <a:cxn ang="0">
                <a:pos x="connsiteX22696" y="connsiteY22696"/>
              </a:cxn>
              <a:cxn ang="0">
                <a:pos x="connsiteX22697" y="connsiteY22697"/>
              </a:cxn>
              <a:cxn ang="0">
                <a:pos x="connsiteX22698" y="connsiteY22698"/>
              </a:cxn>
              <a:cxn ang="0">
                <a:pos x="connsiteX22699" y="connsiteY22699"/>
              </a:cxn>
              <a:cxn ang="0">
                <a:pos x="connsiteX22700" y="connsiteY22700"/>
              </a:cxn>
              <a:cxn ang="0">
                <a:pos x="connsiteX22701" y="connsiteY22701"/>
              </a:cxn>
              <a:cxn ang="0">
                <a:pos x="connsiteX22702" y="connsiteY22702"/>
              </a:cxn>
              <a:cxn ang="0">
                <a:pos x="connsiteX22703" y="connsiteY22703"/>
              </a:cxn>
              <a:cxn ang="0">
                <a:pos x="connsiteX22704" y="connsiteY22704"/>
              </a:cxn>
              <a:cxn ang="0">
                <a:pos x="connsiteX22705" y="connsiteY22705"/>
              </a:cxn>
              <a:cxn ang="0">
                <a:pos x="connsiteX22706" y="connsiteY22706"/>
              </a:cxn>
              <a:cxn ang="0">
                <a:pos x="connsiteX22707" y="connsiteY22707"/>
              </a:cxn>
              <a:cxn ang="0">
                <a:pos x="connsiteX22708" y="connsiteY22708"/>
              </a:cxn>
              <a:cxn ang="0">
                <a:pos x="connsiteX22709" y="connsiteY22709"/>
              </a:cxn>
              <a:cxn ang="0">
                <a:pos x="connsiteX22710" y="connsiteY22710"/>
              </a:cxn>
              <a:cxn ang="0">
                <a:pos x="connsiteX22711" y="connsiteY22711"/>
              </a:cxn>
              <a:cxn ang="0">
                <a:pos x="connsiteX22712" y="connsiteY22712"/>
              </a:cxn>
              <a:cxn ang="0">
                <a:pos x="connsiteX22713" y="connsiteY22713"/>
              </a:cxn>
              <a:cxn ang="0">
                <a:pos x="connsiteX22714" y="connsiteY22714"/>
              </a:cxn>
              <a:cxn ang="0">
                <a:pos x="connsiteX22715" y="connsiteY22715"/>
              </a:cxn>
              <a:cxn ang="0">
                <a:pos x="connsiteX22716" y="connsiteY22716"/>
              </a:cxn>
              <a:cxn ang="0">
                <a:pos x="connsiteX22717" y="connsiteY22717"/>
              </a:cxn>
              <a:cxn ang="0">
                <a:pos x="connsiteX22718" y="connsiteY22718"/>
              </a:cxn>
              <a:cxn ang="0">
                <a:pos x="connsiteX22719" y="connsiteY22719"/>
              </a:cxn>
              <a:cxn ang="0">
                <a:pos x="connsiteX22720" y="connsiteY22720"/>
              </a:cxn>
              <a:cxn ang="0">
                <a:pos x="connsiteX22721" y="connsiteY22721"/>
              </a:cxn>
              <a:cxn ang="0">
                <a:pos x="connsiteX22722" y="connsiteY22722"/>
              </a:cxn>
              <a:cxn ang="0">
                <a:pos x="connsiteX22723" y="connsiteY22723"/>
              </a:cxn>
              <a:cxn ang="0">
                <a:pos x="connsiteX22724" y="connsiteY22724"/>
              </a:cxn>
              <a:cxn ang="0">
                <a:pos x="connsiteX22725" y="connsiteY22725"/>
              </a:cxn>
              <a:cxn ang="0">
                <a:pos x="connsiteX22726" y="connsiteY22726"/>
              </a:cxn>
              <a:cxn ang="0">
                <a:pos x="connsiteX22727" y="connsiteY22727"/>
              </a:cxn>
              <a:cxn ang="0">
                <a:pos x="connsiteX22728" y="connsiteY22728"/>
              </a:cxn>
              <a:cxn ang="0">
                <a:pos x="connsiteX22729" y="connsiteY22729"/>
              </a:cxn>
              <a:cxn ang="0">
                <a:pos x="connsiteX22730" y="connsiteY22730"/>
              </a:cxn>
              <a:cxn ang="0">
                <a:pos x="connsiteX22731" y="connsiteY22731"/>
              </a:cxn>
              <a:cxn ang="0">
                <a:pos x="connsiteX22732" y="connsiteY22732"/>
              </a:cxn>
              <a:cxn ang="0">
                <a:pos x="connsiteX22733" y="connsiteY22733"/>
              </a:cxn>
              <a:cxn ang="0">
                <a:pos x="connsiteX22734" y="connsiteY22734"/>
              </a:cxn>
              <a:cxn ang="0">
                <a:pos x="connsiteX22735" y="connsiteY22735"/>
              </a:cxn>
              <a:cxn ang="0">
                <a:pos x="connsiteX22736" y="connsiteY22736"/>
              </a:cxn>
              <a:cxn ang="0">
                <a:pos x="connsiteX22737" y="connsiteY22737"/>
              </a:cxn>
              <a:cxn ang="0">
                <a:pos x="connsiteX22738" y="connsiteY22738"/>
              </a:cxn>
              <a:cxn ang="0">
                <a:pos x="connsiteX22739" y="connsiteY22739"/>
              </a:cxn>
              <a:cxn ang="0">
                <a:pos x="connsiteX22740" y="connsiteY22740"/>
              </a:cxn>
              <a:cxn ang="0">
                <a:pos x="connsiteX22741" y="connsiteY22741"/>
              </a:cxn>
              <a:cxn ang="0">
                <a:pos x="connsiteX22742" y="connsiteY22742"/>
              </a:cxn>
              <a:cxn ang="0">
                <a:pos x="connsiteX22743" y="connsiteY22743"/>
              </a:cxn>
              <a:cxn ang="0">
                <a:pos x="connsiteX22744" y="connsiteY22744"/>
              </a:cxn>
              <a:cxn ang="0">
                <a:pos x="connsiteX22745" y="connsiteY22745"/>
              </a:cxn>
              <a:cxn ang="0">
                <a:pos x="connsiteX22746" y="connsiteY22746"/>
              </a:cxn>
              <a:cxn ang="0">
                <a:pos x="connsiteX22747" y="connsiteY22747"/>
              </a:cxn>
              <a:cxn ang="0">
                <a:pos x="connsiteX22748" y="connsiteY22748"/>
              </a:cxn>
              <a:cxn ang="0">
                <a:pos x="connsiteX22749" y="connsiteY22749"/>
              </a:cxn>
              <a:cxn ang="0">
                <a:pos x="connsiteX22750" y="connsiteY22750"/>
              </a:cxn>
              <a:cxn ang="0">
                <a:pos x="connsiteX22751" y="connsiteY22751"/>
              </a:cxn>
              <a:cxn ang="0">
                <a:pos x="connsiteX22752" y="connsiteY22752"/>
              </a:cxn>
              <a:cxn ang="0">
                <a:pos x="connsiteX22753" y="connsiteY22753"/>
              </a:cxn>
              <a:cxn ang="0">
                <a:pos x="connsiteX22754" y="connsiteY22754"/>
              </a:cxn>
              <a:cxn ang="0">
                <a:pos x="connsiteX22755" y="connsiteY22755"/>
              </a:cxn>
              <a:cxn ang="0">
                <a:pos x="connsiteX22756" y="connsiteY22756"/>
              </a:cxn>
              <a:cxn ang="0">
                <a:pos x="connsiteX22757" y="connsiteY22757"/>
              </a:cxn>
              <a:cxn ang="0">
                <a:pos x="connsiteX22758" y="connsiteY22758"/>
              </a:cxn>
              <a:cxn ang="0">
                <a:pos x="connsiteX22759" y="connsiteY22759"/>
              </a:cxn>
              <a:cxn ang="0">
                <a:pos x="connsiteX22760" y="connsiteY22760"/>
              </a:cxn>
              <a:cxn ang="0">
                <a:pos x="connsiteX22761" y="connsiteY22761"/>
              </a:cxn>
              <a:cxn ang="0">
                <a:pos x="connsiteX22762" y="connsiteY22762"/>
              </a:cxn>
              <a:cxn ang="0">
                <a:pos x="connsiteX22763" y="connsiteY22763"/>
              </a:cxn>
              <a:cxn ang="0">
                <a:pos x="connsiteX22764" y="connsiteY22764"/>
              </a:cxn>
              <a:cxn ang="0">
                <a:pos x="connsiteX22765" y="connsiteY22765"/>
              </a:cxn>
              <a:cxn ang="0">
                <a:pos x="connsiteX22766" y="connsiteY22766"/>
              </a:cxn>
              <a:cxn ang="0">
                <a:pos x="connsiteX22767" y="connsiteY22767"/>
              </a:cxn>
              <a:cxn ang="0">
                <a:pos x="connsiteX22768" y="connsiteY22768"/>
              </a:cxn>
              <a:cxn ang="0">
                <a:pos x="connsiteX22769" y="connsiteY22769"/>
              </a:cxn>
              <a:cxn ang="0">
                <a:pos x="connsiteX22770" y="connsiteY22770"/>
              </a:cxn>
              <a:cxn ang="0">
                <a:pos x="connsiteX22771" y="connsiteY22771"/>
              </a:cxn>
              <a:cxn ang="0">
                <a:pos x="connsiteX22772" y="connsiteY22772"/>
              </a:cxn>
              <a:cxn ang="0">
                <a:pos x="connsiteX22773" y="connsiteY22773"/>
              </a:cxn>
              <a:cxn ang="0">
                <a:pos x="connsiteX22774" y="connsiteY22774"/>
              </a:cxn>
              <a:cxn ang="0">
                <a:pos x="connsiteX22775" y="connsiteY22775"/>
              </a:cxn>
              <a:cxn ang="0">
                <a:pos x="connsiteX22776" y="connsiteY22776"/>
              </a:cxn>
              <a:cxn ang="0">
                <a:pos x="connsiteX22777" y="connsiteY22777"/>
              </a:cxn>
              <a:cxn ang="0">
                <a:pos x="connsiteX22778" y="connsiteY22778"/>
              </a:cxn>
              <a:cxn ang="0">
                <a:pos x="connsiteX22779" y="connsiteY22779"/>
              </a:cxn>
              <a:cxn ang="0">
                <a:pos x="connsiteX22780" y="connsiteY22780"/>
              </a:cxn>
              <a:cxn ang="0">
                <a:pos x="connsiteX22781" y="connsiteY22781"/>
              </a:cxn>
              <a:cxn ang="0">
                <a:pos x="connsiteX22782" y="connsiteY22782"/>
              </a:cxn>
              <a:cxn ang="0">
                <a:pos x="connsiteX22783" y="connsiteY22783"/>
              </a:cxn>
              <a:cxn ang="0">
                <a:pos x="connsiteX22784" y="connsiteY22784"/>
              </a:cxn>
              <a:cxn ang="0">
                <a:pos x="connsiteX22785" y="connsiteY22785"/>
              </a:cxn>
              <a:cxn ang="0">
                <a:pos x="connsiteX22786" y="connsiteY22786"/>
              </a:cxn>
              <a:cxn ang="0">
                <a:pos x="connsiteX22787" y="connsiteY22787"/>
              </a:cxn>
              <a:cxn ang="0">
                <a:pos x="connsiteX22788" y="connsiteY22788"/>
              </a:cxn>
              <a:cxn ang="0">
                <a:pos x="connsiteX22789" y="connsiteY22789"/>
              </a:cxn>
              <a:cxn ang="0">
                <a:pos x="connsiteX22790" y="connsiteY22790"/>
              </a:cxn>
              <a:cxn ang="0">
                <a:pos x="connsiteX22791" y="connsiteY22791"/>
              </a:cxn>
              <a:cxn ang="0">
                <a:pos x="connsiteX22792" y="connsiteY22792"/>
              </a:cxn>
              <a:cxn ang="0">
                <a:pos x="connsiteX22793" y="connsiteY22793"/>
              </a:cxn>
              <a:cxn ang="0">
                <a:pos x="connsiteX22794" y="connsiteY22794"/>
              </a:cxn>
              <a:cxn ang="0">
                <a:pos x="connsiteX22795" y="connsiteY22795"/>
              </a:cxn>
              <a:cxn ang="0">
                <a:pos x="connsiteX22796" y="connsiteY22796"/>
              </a:cxn>
              <a:cxn ang="0">
                <a:pos x="connsiteX22797" y="connsiteY22797"/>
              </a:cxn>
              <a:cxn ang="0">
                <a:pos x="connsiteX22798" y="connsiteY22798"/>
              </a:cxn>
              <a:cxn ang="0">
                <a:pos x="connsiteX22799" y="connsiteY22799"/>
              </a:cxn>
              <a:cxn ang="0">
                <a:pos x="connsiteX22800" y="connsiteY22800"/>
              </a:cxn>
              <a:cxn ang="0">
                <a:pos x="connsiteX22801" y="connsiteY22801"/>
              </a:cxn>
              <a:cxn ang="0">
                <a:pos x="connsiteX22802" y="connsiteY22802"/>
              </a:cxn>
              <a:cxn ang="0">
                <a:pos x="connsiteX22803" y="connsiteY22803"/>
              </a:cxn>
              <a:cxn ang="0">
                <a:pos x="connsiteX22804" y="connsiteY22804"/>
              </a:cxn>
              <a:cxn ang="0">
                <a:pos x="connsiteX22805" y="connsiteY22805"/>
              </a:cxn>
              <a:cxn ang="0">
                <a:pos x="connsiteX22806" y="connsiteY22806"/>
              </a:cxn>
              <a:cxn ang="0">
                <a:pos x="connsiteX22807" y="connsiteY22807"/>
              </a:cxn>
              <a:cxn ang="0">
                <a:pos x="connsiteX22808" y="connsiteY22808"/>
              </a:cxn>
              <a:cxn ang="0">
                <a:pos x="connsiteX22809" y="connsiteY22809"/>
              </a:cxn>
              <a:cxn ang="0">
                <a:pos x="connsiteX22810" y="connsiteY22810"/>
              </a:cxn>
              <a:cxn ang="0">
                <a:pos x="connsiteX22811" y="connsiteY22811"/>
              </a:cxn>
              <a:cxn ang="0">
                <a:pos x="connsiteX22812" y="connsiteY22812"/>
              </a:cxn>
              <a:cxn ang="0">
                <a:pos x="connsiteX22813" y="connsiteY22813"/>
              </a:cxn>
              <a:cxn ang="0">
                <a:pos x="connsiteX22814" y="connsiteY22814"/>
              </a:cxn>
              <a:cxn ang="0">
                <a:pos x="connsiteX22815" y="connsiteY22815"/>
              </a:cxn>
              <a:cxn ang="0">
                <a:pos x="connsiteX22816" y="connsiteY22816"/>
              </a:cxn>
              <a:cxn ang="0">
                <a:pos x="connsiteX22817" y="connsiteY22817"/>
              </a:cxn>
              <a:cxn ang="0">
                <a:pos x="connsiteX22818" y="connsiteY22818"/>
              </a:cxn>
              <a:cxn ang="0">
                <a:pos x="connsiteX22819" y="connsiteY22819"/>
              </a:cxn>
              <a:cxn ang="0">
                <a:pos x="connsiteX22820" y="connsiteY22820"/>
              </a:cxn>
              <a:cxn ang="0">
                <a:pos x="connsiteX22821" y="connsiteY22821"/>
              </a:cxn>
              <a:cxn ang="0">
                <a:pos x="connsiteX22822" y="connsiteY22822"/>
              </a:cxn>
              <a:cxn ang="0">
                <a:pos x="connsiteX22823" y="connsiteY22823"/>
              </a:cxn>
              <a:cxn ang="0">
                <a:pos x="connsiteX22824" y="connsiteY22824"/>
              </a:cxn>
              <a:cxn ang="0">
                <a:pos x="connsiteX22825" y="connsiteY22825"/>
              </a:cxn>
              <a:cxn ang="0">
                <a:pos x="connsiteX22826" y="connsiteY22826"/>
              </a:cxn>
              <a:cxn ang="0">
                <a:pos x="connsiteX22827" y="connsiteY22827"/>
              </a:cxn>
              <a:cxn ang="0">
                <a:pos x="connsiteX22828" y="connsiteY22828"/>
              </a:cxn>
              <a:cxn ang="0">
                <a:pos x="connsiteX22829" y="connsiteY22829"/>
              </a:cxn>
              <a:cxn ang="0">
                <a:pos x="connsiteX22830" y="connsiteY22830"/>
              </a:cxn>
              <a:cxn ang="0">
                <a:pos x="connsiteX22831" y="connsiteY22831"/>
              </a:cxn>
              <a:cxn ang="0">
                <a:pos x="connsiteX22832" y="connsiteY22832"/>
              </a:cxn>
              <a:cxn ang="0">
                <a:pos x="connsiteX22833" y="connsiteY22833"/>
              </a:cxn>
              <a:cxn ang="0">
                <a:pos x="connsiteX22834" y="connsiteY22834"/>
              </a:cxn>
              <a:cxn ang="0">
                <a:pos x="connsiteX22835" y="connsiteY22835"/>
              </a:cxn>
              <a:cxn ang="0">
                <a:pos x="connsiteX22836" y="connsiteY22836"/>
              </a:cxn>
              <a:cxn ang="0">
                <a:pos x="connsiteX22837" y="connsiteY22837"/>
              </a:cxn>
              <a:cxn ang="0">
                <a:pos x="connsiteX22838" y="connsiteY22838"/>
              </a:cxn>
              <a:cxn ang="0">
                <a:pos x="connsiteX22839" y="connsiteY22839"/>
              </a:cxn>
              <a:cxn ang="0">
                <a:pos x="connsiteX22840" y="connsiteY22840"/>
              </a:cxn>
              <a:cxn ang="0">
                <a:pos x="connsiteX22841" y="connsiteY22841"/>
              </a:cxn>
              <a:cxn ang="0">
                <a:pos x="connsiteX22842" y="connsiteY22842"/>
              </a:cxn>
              <a:cxn ang="0">
                <a:pos x="connsiteX22843" y="connsiteY22843"/>
              </a:cxn>
              <a:cxn ang="0">
                <a:pos x="connsiteX22844" y="connsiteY22844"/>
              </a:cxn>
              <a:cxn ang="0">
                <a:pos x="connsiteX22845" y="connsiteY22845"/>
              </a:cxn>
              <a:cxn ang="0">
                <a:pos x="connsiteX22846" y="connsiteY22846"/>
              </a:cxn>
              <a:cxn ang="0">
                <a:pos x="connsiteX22847" y="connsiteY22847"/>
              </a:cxn>
              <a:cxn ang="0">
                <a:pos x="connsiteX22848" y="connsiteY22848"/>
              </a:cxn>
              <a:cxn ang="0">
                <a:pos x="connsiteX22849" y="connsiteY22849"/>
              </a:cxn>
              <a:cxn ang="0">
                <a:pos x="connsiteX22850" y="connsiteY22850"/>
              </a:cxn>
              <a:cxn ang="0">
                <a:pos x="connsiteX22851" y="connsiteY22851"/>
              </a:cxn>
              <a:cxn ang="0">
                <a:pos x="connsiteX22852" y="connsiteY22852"/>
              </a:cxn>
              <a:cxn ang="0">
                <a:pos x="connsiteX22853" y="connsiteY22853"/>
              </a:cxn>
              <a:cxn ang="0">
                <a:pos x="connsiteX22854" y="connsiteY22854"/>
              </a:cxn>
              <a:cxn ang="0">
                <a:pos x="connsiteX22855" y="connsiteY22855"/>
              </a:cxn>
              <a:cxn ang="0">
                <a:pos x="connsiteX22856" y="connsiteY22856"/>
              </a:cxn>
              <a:cxn ang="0">
                <a:pos x="connsiteX22857" y="connsiteY22857"/>
              </a:cxn>
              <a:cxn ang="0">
                <a:pos x="connsiteX22858" y="connsiteY22858"/>
              </a:cxn>
              <a:cxn ang="0">
                <a:pos x="connsiteX22859" y="connsiteY22859"/>
              </a:cxn>
              <a:cxn ang="0">
                <a:pos x="connsiteX22860" y="connsiteY22860"/>
              </a:cxn>
              <a:cxn ang="0">
                <a:pos x="connsiteX22861" y="connsiteY22861"/>
              </a:cxn>
              <a:cxn ang="0">
                <a:pos x="connsiteX22862" y="connsiteY22862"/>
              </a:cxn>
              <a:cxn ang="0">
                <a:pos x="connsiteX22863" y="connsiteY22863"/>
              </a:cxn>
              <a:cxn ang="0">
                <a:pos x="connsiteX22864" y="connsiteY22864"/>
              </a:cxn>
              <a:cxn ang="0">
                <a:pos x="connsiteX22865" y="connsiteY22865"/>
              </a:cxn>
              <a:cxn ang="0">
                <a:pos x="connsiteX22866" y="connsiteY22866"/>
              </a:cxn>
              <a:cxn ang="0">
                <a:pos x="connsiteX22867" y="connsiteY22867"/>
              </a:cxn>
              <a:cxn ang="0">
                <a:pos x="connsiteX22868" y="connsiteY22868"/>
              </a:cxn>
              <a:cxn ang="0">
                <a:pos x="connsiteX22869" y="connsiteY22869"/>
              </a:cxn>
              <a:cxn ang="0">
                <a:pos x="connsiteX22870" y="connsiteY22870"/>
              </a:cxn>
              <a:cxn ang="0">
                <a:pos x="connsiteX22871" y="connsiteY22871"/>
              </a:cxn>
              <a:cxn ang="0">
                <a:pos x="connsiteX22872" y="connsiteY22872"/>
              </a:cxn>
              <a:cxn ang="0">
                <a:pos x="connsiteX22873" y="connsiteY22873"/>
              </a:cxn>
              <a:cxn ang="0">
                <a:pos x="connsiteX22874" y="connsiteY22874"/>
              </a:cxn>
              <a:cxn ang="0">
                <a:pos x="connsiteX22875" y="connsiteY22875"/>
              </a:cxn>
              <a:cxn ang="0">
                <a:pos x="connsiteX22876" y="connsiteY22876"/>
              </a:cxn>
              <a:cxn ang="0">
                <a:pos x="connsiteX22877" y="connsiteY22877"/>
              </a:cxn>
              <a:cxn ang="0">
                <a:pos x="connsiteX22878" y="connsiteY22878"/>
              </a:cxn>
              <a:cxn ang="0">
                <a:pos x="connsiteX22879" y="connsiteY22879"/>
              </a:cxn>
              <a:cxn ang="0">
                <a:pos x="connsiteX22880" y="connsiteY22880"/>
              </a:cxn>
              <a:cxn ang="0">
                <a:pos x="connsiteX22881" y="connsiteY22881"/>
              </a:cxn>
              <a:cxn ang="0">
                <a:pos x="connsiteX22882" y="connsiteY22882"/>
              </a:cxn>
              <a:cxn ang="0">
                <a:pos x="connsiteX22883" y="connsiteY22883"/>
              </a:cxn>
              <a:cxn ang="0">
                <a:pos x="connsiteX22884" y="connsiteY22884"/>
              </a:cxn>
              <a:cxn ang="0">
                <a:pos x="connsiteX22885" y="connsiteY22885"/>
              </a:cxn>
              <a:cxn ang="0">
                <a:pos x="connsiteX22886" y="connsiteY22886"/>
              </a:cxn>
              <a:cxn ang="0">
                <a:pos x="connsiteX22887" y="connsiteY22887"/>
              </a:cxn>
              <a:cxn ang="0">
                <a:pos x="connsiteX22888" y="connsiteY22888"/>
              </a:cxn>
              <a:cxn ang="0">
                <a:pos x="connsiteX22889" y="connsiteY22889"/>
              </a:cxn>
              <a:cxn ang="0">
                <a:pos x="connsiteX22890" y="connsiteY22890"/>
              </a:cxn>
              <a:cxn ang="0">
                <a:pos x="connsiteX22891" y="connsiteY22891"/>
              </a:cxn>
              <a:cxn ang="0">
                <a:pos x="connsiteX22892" y="connsiteY22892"/>
              </a:cxn>
              <a:cxn ang="0">
                <a:pos x="connsiteX22893" y="connsiteY22893"/>
              </a:cxn>
              <a:cxn ang="0">
                <a:pos x="connsiteX22894" y="connsiteY22894"/>
              </a:cxn>
              <a:cxn ang="0">
                <a:pos x="connsiteX22895" y="connsiteY22895"/>
              </a:cxn>
              <a:cxn ang="0">
                <a:pos x="connsiteX22896" y="connsiteY22896"/>
              </a:cxn>
              <a:cxn ang="0">
                <a:pos x="connsiteX22897" y="connsiteY22897"/>
              </a:cxn>
              <a:cxn ang="0">
                <a:pos x="connsiteX22898" y="connsiteY22898"/>
              </a:cxn>
              <a:cxn ang="0">
                <a:pos x="connsiteX22899" y="connsiteY22899"/>
              </a:cxn>
              <a:cxn ang="0">
                <a:pos x="connsiteX22900" y="connsiteY22900"/>
              </a:cxn>
              <a:cxn ang="0">
                <a:pos x="connsiteX22901" y="connsiteY22901"/>
              </a:cxn>
              <a:cxn ang="0">
                <a:pos x="connsiteX22902" y="connsiteY22902"/>
              </a:cxn>
              <a:cxn ang="0">
                <a:pos x="connsiteX22903" y="connsiteY22903"/>
              </a:cxn>
              <a:cxn ang="0">
                <a:pos x="connsiteX22904" y="connsiteY22904"/>
              </a:cxn>
              <a:cxn ang="0">
                <a:pos x="connsiteX22905" y="connsiteY22905"/>
              </a:cxn>
              <a:cxn ang="0">
                <a:pos x="connsiteX22906" y="connsiteY22906"/>
              </a:cxn>
              <a:cxn ang="0">
                <a:pos x="connsiteX22907" y="connsiteY22907"/>
              </a:cxn>
              <a:cxn ang="0">
                <a:pos x="connsiteX22908" y="connsiteY22908"/>
              </a:cxn>
              <a:cxn ang="0">
                <a:pos x="connsiteX22909" y="connsiteY22909"/>
              </a:cxn>
              <a:cxn ang="0">
                <a:pos x="connsiteX22910" y="connsiteY22910"/>
              </a:cxn>
              <a:cxn ang="0">
                <a:pos x="connsiteX22911" y="connsiteY22911"/>
              </a:cxn>
              <a:cxn ang="0">
                <a:pos x="connsiteX22912" y="connsiteY22912"/>
              </a:cxn>
              <a:cxn ang="0">
                <a:pos x="connsiteX22913" y="connsiteY22913"/>
              </a:cxn>
              <a:cxn ang="0">
                <a:pos x="connsiteX22914" y="connsiteY22914"/>
              </a:cxn>
              <a:cxn ang="0">
                <a:pos x="connsiteX22915" y="connsiteY22915"/>
              </a:cxn>
              <a:cxn ang="0">
                <a:pos x="connsiteX22916" y="connsiteY22916"/>
              </a:cxn>
              <a:cxn ang="0">
                <a:pos x="connsiteX22917" y="connsiteY22917"/>
              </a:cxn>
              <a:cxn ang="0">
                <a:pos x="connsiteX22918" y="connsiteY22918"/>
              </a:cxn>
              <a:cxn ang="0">
                <a:pos x="connsiteX22919" y="connsiteY22919"/>
              </a:cxn>
              <a:cxn ang="0">
                <a:pos x="connsiteX22920" y="connsiteY22920"/>
              </a:cxn>
              <a:cxn ang="0">
                <a:pos x="connsiteX22921" y="connsiteY22921"/>
              </a:cxn>
              <a:cxn ang="0">
                <a:pos x="connsiteX22922" y="connsiteY22922"/>
              </a:cxn>
              <a:cxn ang="0">
                <a:pos x="connsiteX22923" y="connsiteY22923"/>
              </a:cxn>
              <a:cxn ang="0">
                <a:pos x="connsiteX22924" y="connsiteY22924"/>
              </a:cxn>
              <a:cxn ang="0">
                <a:pos x="connsiteX22925" y="connsiteY22925"/>
              </a:cxn>
              <a:cxn ang="0">
                <a:pos x="connsiteX22926" y="connsiteY22926"/>
              </a:cxn>
              <a:cxn ang="0">
                <a:pos x="connsiteX22927" y="connsiteY22927"/>
              </a:cxn>
              <a:cxn ang="0">
                <a:pos x="connsiteX22928" y="connsiteY22928"/>
              </a:cxn>
              <a:cxn ang="0">
                <a:pos x="connsiteX22929" y="connsiteY22929"/>
              </a:cxn>
              <a:cxn ang="0">
                <a:pos x="connsiteX22930" y="connsiteY22930"/>
              </a:cxn>
              <a:cxn ang="0">
                <a:pos x="connsiteX22931" y="connsiteY22931"/>
              </a:cxn>
              <a:cxn ang="0">
                <a:pos x="connsiteX22932" y="connsiteY22932"/>
              </a:cxn>
              <a:cxn ang="0">
                <a:pos x="connsiteX22933" y="connsiteY22933"/>
              </a:cxn>
              <a:cxn ang="0">
                <a:pos x="connsiteX22934" y="connsiteY22934"/>
              </a:cxn>
              <a:cxn ang="0">
                <a:pos x="connsiteX22935" y="connsiteY22935"/>
              </a:cxn>
              <a:cxn ang="0">
                <a:pos x="connsiteX22936" y="connsiteY22936"/>
              </a:cxn>
              <a:cxn ang="0">
                <a:pos x="connsiteX22937" y="connsiteY22937"/>
              </a:cxn>
              <a:cxn ang="0">
                <a:pos x="connsiteX22938" y="connsiteY22938"/>
              </a:cxn>
              <a:cxn ang="0">
                <a:pos x="connsiteX22939" y="connsiteY22939"/>
              </a:cxn>
              <a:cxn ang="0">
                <a:pos x="connsiteX22940" y="connsiteY22940"/>
              </a:cxn>
              <a:cxn ang="0">
                <a:pos x="connsiteX22941" y="connsiteY22941"/>
              </a:cxn>
              <a:cxn ang="0">
                <a:pos x="connsiteX22942" y="connsiteY22942"/>
              </a:cxn>
              <a:cxn ang="0">
                <a:pos x="connsiteX22943" y="connsiteY22943"/>
              </a:cxn>
              <a:cxn ang="0">
                <a:pos x="connsiteX22944" y="connsiteY22944"/>
              </a:cxn>
              <a:cxn ang="0">
                <a:pos x="connsiteX22945" y="connsiteY22945"/>
              </a:cxn>
              <a:cxn ang="0">
                <a:pos x="connsiteX22946" y="connsiteY22946"/>
              </a:cxn>
              <a:cxn ang="0">
                <a:pos x="connsiteX22947" y="connsiteY22947"/>
              </a:cxn>
              <a:cxn ang="0">
                <a:pos x="connsiteX22948" y="connsiteY22948"/>
              </a:cxn>
              <a:cxn ang="0">
                <a:pos x="connsiteX22949" y="connsiteY22949"/>
              </a:cxn>
              <a:cxn ang="0">
                <a:pos x="connsiteX22950" y="connsiteY22950"/>
              </a:cxn>
              <a:cxn ang="0">
                <a:pos x="connsiteX22951" y="connsiteY22951"/>
              </a:cxn>
              <a:cxn ang="0">
                <a:pos x="connsiteX22952" y="connsiteY22952"/>
              </a:cxn>
              <a:cxn ang="0">
                <a:pos x="connsiteX22953" y="connsiteY22953"/>
              </a:cxn>
              <a:cxn ang="0">
                <a:pos x="connsiteX22954" y="connsiteY22954"/>
              </a:cxn>
              <a:cxn ang="0">
                <a:pos x="connsiteX22955" y="connsiteY22955"/>
              </a:cxn>
              <a:cxn ang="0">
                <a:pos x="connsiteX22956" y="connsiteY22956"/>
              </a:cxn>
              <a:cxn ang="0">
                <a:pos x="connsiteX22957" y="connsiteY22957"/>
              </a:cxn>
              <a:cxn ang="0">
                <a:pos x="connsiteX22958" y="connsiteY22958"/>
              </a:cxn>
              <a:cxn ang="0">
                <a:pos x="connsiteX22959" y="connsiteY22959"/>
              </a:cxn>
              <a:cxn ang="0">
                <a:pos x="connsiteX22960" y="connsiteY22960"/>
              </a:cxn>
              <a:cxn ang="0">
                <a:pos x="connsiteX22961" y="connsiteY22961"/>
              </a:cxn>
              <a:cxn ang="0">
                <a:pos x="connsiteX22962" y="connsiteY22962"/>
              </a:cxn>
              <a:cxn ang="0">
                <a:pos x="connsiteX22963" y="connsiteY22963"/>
              </a:cxn>
              <a:cxn ang="0">
                <a:pos x="connsiteX22964" y="connsiteY22964"/>
              </a:cxn>
              <a:cxn ang="0">
                <a:pos x="connsiteX22965" y="connsiteY22965"/>
              </a:cxn>
              <a:cxn ang="0">
                <a:pos x="connsiteX22966" y="connsiteY22966"/>
              </a:cxn>
              <a:cxn ang="0">
                <a:pos x="connsiteX22967" y="connsiteY22967"/>
              </a:cxn>
              <a:cxn ang="0">
                <a:pos x="connsiteX22968" y="connsiteY22968"/>
              </a:cxn>
              <a:cxn ang="0">
                <a:pos x="connsiteX22969" y="connsiteY22969"/>
              </a:cxn>
              <a:cxn ang="0">
                <a:pos x="connsiteX22970" y="connsiteY22970"/>
              </a:cxn>
              <a:cxn ang="0">
                <a:pos x="connsiteX22971" y="connsiteY22971"/>
              </a:cxn>
              <a:cxn ang="0">
                <a:pos x="connsiteX22972" y="connsiteY22972"/>
              </a:cxn>
              <a:cxn ang="0">
                <a:pos x="connsiteX22973" y="connsiteY22973"/>
              </a:cxn>
              <a:cxn ang="0">
                <a:pos x="connsiteX22974" y="connsiteY22974"/>
              </a:cxn>
              <a:cxn ang="0">
                <a:pos x="connsiteX22975" y="connsiteY22975"/>
              </a:cxn>
              <a:cxn ang="0">
                <a:pos x="connsiteX22976" y="connsiteY22976"/>
              </a:cxn>
              <a:cxn ang="0">
                <a:pos x="connsiteX22977" y="connsiteY22977"/>
              </a:cxn>
              <a:cxn ang="0">
                <a:pos x="connsiteX22978" y="connsiteY22978"/>
              </a:cxn>
              <a:cxn ang="0">
                <a:pos x="connsiteX22979" y="connsiteY22979"/>
              </a:cxn>
              <a:cxn ang="0">
                <a:pos x="connsiteX22980" y="connsiteY22980"/>
              </a:cxn>
              <a:cxn ang="0">
                <a:pos x="connsiteX22981" y="connsiteY22981"/>
              </a:cxn>
              <a:cxn ang="0">
                <a:pos x="connsiteX22982" y="connsiteY22982"/>
              </a:cxn>
              <a:cxn ang="0">
                <a:pos x="connsiteX22983" y="connsiteY22983"/>
              </a:cxn>
              <a:cxn ang="0">
                <a:pos x="connsiteX22984" y="connsiteY22984"/>
              </a:cxn>
              <a:cxn ang="0">
                <a:pos x="connsiteX22985" y="connsiteY22985"/>
              </a:cxn>
              <a:cxn ang="0">
                <a:pos x="connsiteX22986" y="connsiteY22986"/>
              </a:cxn>
              <a:cxn ang="0">
                <a:pos x="connsiteX22987" y="connsiteY22987"/>
              </a:cxn>
              <a:cxn ang="0">
                <a:pos x="connsiteX22988" y="connsiteY22988"/>
              </a:cxn>
              <a:cxn ang="0">
                <a:pos x="connsiteX22989" y="connsiteY22989"/>
              </a:cxn>
              <a:cxn ang="0">
                <a:pos x="connsiteX22990" y="connsiteY22990"/>
              </a:cxn>
              <a:cxn ang="0">
                <a:pos x="connsiteX22991" y="connsiteY22991"/>
              </a:cxn>
              <a:cxn ang="0">
                <a:pos x="connsiteX22992" y="connsiteY22992"/>
              </a:cxn>
              <a:cxn ang="0">
                <a:pos x="connsiteX22993" y="connsiteY22993"/>
              </a:cxn>
              <a:cxn ang="0">
                <a:pos x="connsiteX22994" y="connsiteY22994"/>
              </a:cxn>
              <a:cxn ang="0">
                <a:pos x="connsiteX22995" y="connsiteY22995"/>
              </a:cxn>
              <a:cxn ang="0">
                <a:pos x="connsiteX22996" y="connsiteY22996"/>
              </a:cxn>
              <a:cxn ang="0">
                <a:pos x="connsiteX22997" y="connsiteY22997"/>
              </a:cxn>
              <a:cxn ang="0">
                <a:pos x="connsiteX22998" y="connsiteY22998"/>
              </a:cxn>
              <a:cxn ang="0">
                <a:pos x="connsiteX22999" y="connsiteY22999"/>
              </a:cxn>
              <a:cxn ang="0">
                <a:pos x="connsiteX23000" y="connsiteY23000"/>
              </a:cxn>
              <a:cxn ang="0">
                <a:pos x="connsiteX23001" y="connsiteY23001"/>
              </a:cxn>
              <a:cxn ang="0">
                <a:pos x="connsiteX23002" y="connsiteY23002"/>
              </a:cxn>
              <a:cxn ang="0">
                <a:pos x="connsiteX23003" y="connsiteY23003"/>
              </a:cxn>
              <a:cxn ang="0">
                <a:pos x="connsiteX23004" y="connsiteY23004"/>
              </a:cxn>
              <a:cxn ang="0">
                <a:pos x="connsiteX23005" y="connsiteY23005"/>
              </a:cxn>
              <a:cxn ang="0">
                <a:pos x="connsiteX23006" y="connsiteY23006"/>
              </a:cxn>
              <a:cxn ang="0">
                <a:pos x="connsiteX23007" y="connsiteY23007"/>
              </a:cxn>
              <a:cxn ang="0">
                <a:pos x="connsiteX23008" y="connsiteY23008"/>
              </a:cxn>
              <a:cxn ang="0">
                <a:pos x="connsiteX23009" y="connsiteY23009"/>
              </a:cxn>
              <a:cxn ang="0">
                <a:pos x="connsiteX23010" y="connsiteY23010"/>
              </a:cxn>
              <a:cxn ang="0">
                <a:pos x="connsiteX23011" y="connsiteY23011"/>
              </a:cxn>
              <a:cxn ang="0">
                <a:pos x="connsiteX23012" y="connsiteY23012"/>
              </a:cxn>
              <a:cxn ang="0">
                <a:pos x="connsiteX23013" y="connsiteY23013"/>
              </a:cxn>
              <a:cxn ang="0">
                <a:pos x="connsiteX23014" y="connsiteY23014"/>
              </a:cxn>
              <a:cxn ang="0">
                <a:pos x="connsiteX23015" y="connsiteY23015"/>
              </a:cxn>
              <a:cxn ang="0">
                <a:pos x="connsiteX23016" y="connsiteY23016"/>
              </a:cxn>
              <a:cxn ang="0">
                <a:pos x="connsiteX23017" y="connsiteY23017"/>
              </a:cxn>
              <a:cxn ang="0">
                <a:pos x="connsiteX23018" y="connsiteY23018"/>
              </a:cxn>
              <a:cxn ang="0">
                <a:pos x="connsiteX23019" y="connsiteY23019"/>
              </a:cxn>
              <a:cxn ang="0">
                <a:pos x="connsiteX23020" y="connsiteY23020"/>
              </a:cxn>
              <a:cxn ang="0">
                <a:pos x="connsiteX23021" y="connsiteY23021"/>
              </a:cxn>
              <a:cxn ang="0">
                <a:pos x="connsiteX23022" y="connsiteY23022"/>
              </a:cxn>
              <a:cxn ang="0">
                <a:pos x="connsiteX23023" y="connsiteY23023"/>
              </a:cxn>
              <a:cxn ang="0">
                <a:pos x="connsiteX23024" y="connsiteY23024"/>
              </a:cxn>
              <a:cxn ang="0">
                <a:pos x="connsiteX23025" y="connsiteY23025"/>
              </a:cxn>
              <a:cxn ang="0">
                <a:pos x="connsiteX23026" y="connsiteY23026"/>
              </a:cxn>
              <a:cxn ang="0">
                <a:pos x="connsiteX23027" y="connsiteY23027"/>
              </a:cxn>
              <a:cxn ang="0">
                <a:pos x="connsiteX23028" y="connsiteY23028"/>
              </a:cxn>
              <a:cxn ang="0">
                <a:pos x="connsiteX23029" y="connsiteY23029"/>
              </a:cxn>
              <a:cxn ang="0">
                <a:pos x="connsiteX23030" y="connsiteY23030"/>
              </a:cxn>
              <a:cxn ang="0">
                <a:pos x="connsiteX23031" y="connsiteY23031"/>
              </a:cxn>
              <a:cxn ang="0">
                <a:pos x="connsiteX23032" y="connsiteY23032"/>
              </a:cxn>
              <a:cxn ang="0">
                <a:pos x="connsiteX23033" y="connsiteY23033"/>
              </a:cxn>
              <a:cxn ang="0">
                <a:pos x="connsiteX23034" y="connsiteY23034"/>
              </a:cxn>
              <a:cxn ang="0">
                <a:pos x="connsiteX23035" y="connsiteY23035"/>
              </a:cxn>
              <a:cxn ang="0">
                <a:pos x="connsiteX23036" y="connsiteY23036"/>
              </a:cxn>
              <a:cxn ang="0">
                <a:pos x="connsiteX23037" y="connsiteY23037"/>
              </a:cxn>
              <a:cxn ang="0">
                <a:pos x="connsiteX23038" y="connsiteY23038"/>
              </a:cxn>
              <a:cxn ang="0">
                <a:pos x="connsiteX23039" y="connsiteY23039"/>
              </a:cxn>
              <a:cxn ang="0">
                <a:pos x="connsiteX23040" y="connsiteY23040"/>
              </a:cxn>
              <a:cxn ang="0">
                <a:pos x="connsiteX23041" y="connsiteY23041"/>
              </a:cxn>
              <a:cxn ang="0">
                <a:pos x="connsiteX23042" y="connsiteY23042"/>
              </a:cxn>
              <a:cxn ang="0">
                <a:pos x="connsiteX23043" y="connsiteY23043"/>
              </a:cxn>
              <a:cxn ang="0">
                <a:pos x="connsiteX23044" y="connsiteY23044"/>
              </a:cxn>
              <a:cxn ang="0">
                <a:pos x="connsiteX23045" y="connsiteY23045"/>
              </a:cxn>
              <a:cxn ang="0">
                <a:pos x="connsiteX23046" y="connsiteY23046"/>
              </a:cxn>
              <a:cxn ang="0">
                <a:pos x="connsiteX23047" y="connsiteY23047"/>
              </a:cxn>
              <a:cxn ang="0">
                <a:pos x="connsiteX23048" y="connsiteY23048"/>
              </a:cxn>
              <a:cxn ang="0">
                <a:pos x="connsiteX23049" y="connsiteY23049"/>
              </a:cxn>
              <a:cxn ang="0">
                <a:pos x="connsiteX23050" y="connsiteY23050"/>
              </a:cxn>
              <a:cxn ang="0">
                <a:pos x="connsiteX23051" y="connsiteY23051"/>
              </a:cxn>
              <a:cxn ang="0">
                <a:pos x="connsiteX23052" y="connsiteY23052"/>
              </a:cxn>
              <a:cxn ang="0">
                <a:pos x="connsiteX23053" y="connsiteY23053"/>
              </a:cxn>
              <a:cxn ang="0">
                <a:pos x="connsiteX23054" y="connsiteY23054"/>
              </a:cxn>
              <a:cxn ang="0">
                <a:pos x="connsiteX23055" y="connsiteY23055"/>
              </a:cxn>
              <a:cxn ang="0">
                <a:pos x="connsiteX23056" y="connsiteY23056"/>
              </a:cxn>
              <a:cxn ang="0">
                <a:pos x="connsiteX23057" y="connsiteY23057"/>
              </a:cxn>
              <a:cxn ang="0">
                <a:pos x="connsiteX23058" y="connsiteY23058"/>
              </a:cxn>
              <a:cxn ang="0">
                <a:pos x="connsiteX23059" y="connsiteY23059"/>
              </a:cxn>
              <a:cxn ang="0">
                <a:pos x="connsiteX23060" y="connsiteY23060"/>
              </a:cxn>
              <a:cxn ang="0">
                <a:pos x="connsiteX23061" y="connsiteY23061"/>
              </a:cxn>
              <a:cxn ang="0">
                <a:pos x="connsiteX23062" y="connsiteY23062"/>
              </a:cxn>
              <a:cxn ang="0">
                <a:pos x="connsiteX23063" y="connsiteY23063"/>
              </a:cxn>
              <a:cxn ang="0">
                <a:pos x="connsiteX23064" y="connsiteY23064"/>
              </a:cxn>
              <a:cxn ang="0">
                <a:pos x="connsiteX23065" y="connsiteY23065"/>
              </a:cxn>
              <a:cxn ang="0">
                <a:pos x="connsiteX23066" y="connsiteY23066"/>
              </a:cxn>
              <a:cxn ang="0">
                <a:pos x="connsiteX23067" y="connsiteY23067"/>
              </a:cxn>
              <a:cxn ang="0">
                <a:pos x="connsiteX23068" y="connsiteY23068"/>
              </a:cxn>
              <a:cxn ang="0">
                <a:pos x="connsiteX23069" y="connsiteY23069"/>
              </a:cxn>
              <a:cxn ang="0">
                <a:pos x="connsiteX23070" y="connsiteY23070"/>
              </a:cxn>
              <a:cxn ang="0">
                <a:pos x="connsiteX23071" y="connsiteY23071"/>
              </a:cxn>
              <a:cxn ang="0">
                <a:pos x="connsiteX23072" y="connsiteY23072"/>
              </a:cxn>
              <a:cxn ang="0">
                <a:pos x="connsiteX23073" y="connsiteY23073"/>
              </a:cxn>
              <a:cxn ang="0">
                <a:pos x="connsiteX23074" y="connsiteY23074"/>
              </a:cxn>
              <a:cxn ang="0">
                <a:pos x="connsiteX23075" y="connsiteY23075"/>
              </a:cxn>
              <a:cxn ang="0">
                <a:pos x="connsiteX23076" y="connsiteY23076"/>
              </a:cxn>
              <a:cxn ang="0">
                <a:pos x="connsiteX23077" y="connsiteY23077"/>
              </a:cxn>
              <a:cxn ang="0">
                <a:pos x="connsiteX23078" y="connsiteY23078"/>
              </a:cxn>
              <a:cxn ang="0">
                <a:pos x="connsiteX23079" y="connsiteY23079"/>
              </a:cxn>
              <a:cxn ang="0">
                <a:pos x="connsiteX23080" y="connsiteY23080"/>
              </a:cxn>
              <a:cxn ang="0">
                <a:pos x="connsiteX23081" y="connsiteY23081"/>
              </a:cxn>
              <a:cxn ang="0">
                <a:pos x="connsiteX23082" y="connsiteY23082"/>
              </a:cxn>
              <a:cxn ang="0">
                <a:pos x="connsiteX23083" y="connsiteY23083"/>
              </a:cxn>
              <a:cxn ang="0">
                <a:pos x="connsiteX23084" y="connsiteY23084"/>
              </a:cxn>
              <a:cxn ang="0">
                <a:pos x="connsiteX23085" y="connsiteY23085"/>
              </a:cxn>
              <a:cxn ang="0">
                <a:pos x="connsiteX23086" y="connsiteY23086"/>
              </a:cxn>
              <a:cxn ang="0">
                <a:pos x="connsiteX23087" y="connsiteY23087"/>
              </a:cxn>
              <a:cxn ang="0">
                <a:pos x="connsiteX23088" y="connsiteY23088"/>
              </a:cxn>
              <a:cxn ang="0">
                <a:pos x="connsiteX23089" y="connsiteY23089"/>
              </a:cxn>
              <a:cxn ang="0">
                <a:pos x="connsiteX23090" y="connsiteY23090"/>
              </a:cxn>
              <a:cxn ang="0">
                <a:pos x="connsiteX23091" y="connsiteY23091"/>
              </a:cxn>
              <a:cxn ang="0">
                <a:pos x="connsiteX23092" y="connsiteY23092"/>
              </a:cxn>
              <a:cxn ang="0">
                <a:pos x="connsiteX23093" y="connsiteY23093"/>
              </a:cxn>
              <a:cxn ang="0">
                <a:pos x="connsiteX23094" y="connsiteY23094"/>
              </a:cxn>
              <a:cxn ang="0">
                <a:pos x="connsiteX23095" y="connsiteY23095"/>
              </a:cxn>
              <a:cxn ang="0">
                <a:pos x="connsiteX23096" y="connsiteY23096"/>
              </a:cxn>
              <a:cxn ang="0">
                <a:pos x="connsiteX23097" y="connsiteY23097"/>
              </a:cxn>
              <a:cxn ang="0">
                <a:pos x="connsiteX23098" y="connsiteY23098"/>
              </a:cxn>
              <a:cxn ang="0">
                <a:pos x="connsiteX23099" y="connsiteY23099"/>
              </a:cxn>
              <a:cxn ang="0">
                <a:pos x="connsiteX23100" y="connsiteY23100"/>
              </a:cxn>
              <a:cxn ang="0">
                <a:pos x="connsiteX23101" y="connsiteY23101"/>
              </a:cxn>
              <a:cxn ang="0">
                <a:pos x="connsiteX23102" y="connsiteY23102"/>
              </a:cxn>
              <a:cxn ang="0">
                <a:pos x="connsiteX23103" y="connsiteY23103"/>
              </a:cxn>
              <a:cxn ang="0">
                <a:pos x="connsiteX23104" y="connsiteY23104"/>
              </a:cxn>
              <a:cxn ang="0">
                <a:pos x="connsiteX23105" y="connsiteY23105"/>
              </a:cxn>
              <a:cxn ang="0">
                <a:pos x="connsiteX23106" y="connsiteY23106"/>
              </a:cxn>
              <a:cxn ang="0">
                <a:pos x="connsiteX23107" y="connsiteY23107"/>
              </a:cxn>
              <a:cxn ang="0">
                <a:pos x="connsiteX23108" y="connsiteY23108"/>
              </a:cxn>
              <a:cxn ang="0">
                <a:pos x="connsiteX23109" y="connsiteY23109"/>
              </a:cxn>
              <a:cxn ang="0">
                <a:pos x="connsiteX23110" y="connsiteY23110"/>
              </a:cxn>
              <a:cxn ang="0">
                <a:pos x="connsiteX23111" y="connsiteY23111"/>
              </a:cxn>
              <a:cxn ang="0">
                <a:pos x="connsiteX23112" y="connsiteY23112"/>
              </a:cxn>
              <a:cxn ang="0">
                <a:pos x="connsiteX23113" y="connsiteY23113"/>
              </a:cxn>
              <a:cxn ang="0">
                <a:pos x="connsiteX23114" y="connsiteY23114"/>
              </a:cxn>
              <a:cxn ang="0">
                <a:pos x="connsiteX23115" y="connsiteY23115"/>
              </a:cxn>
              <a:cxn ang="0">
                <a:pos x="connsiteX23116" y="connsiteY23116"/>
              </a:cxn>
              <a:cxn ang="0">
                <a:pos x="connsiteX23117" y="connsiteY23117"/>
              </a:cxn>
              <a:cxn ang="0">
                <a:pos x="connsiteX23118" y="connsiteY23118"/>
              </a:cxn>
              <a:cxn ang="0">
                <a:pos x="connsiteX23119" y="connsiteY23119"/>
              </a:cxn>
              <a:cxn ang="0">
                <a:pos x="connsiteX23120" y="connsiteY23120"/>
              </a:cxn>
              <a:cxn ang="0">
                <a:pos x="connsiteX23121" y="connsiteY23121"/>
              </a:cxn>
              <a:cxn ang="0">
                <a:pos x="connsiteX23122" y="connsiteY23122"/>
              </a:cxn>
              <a:cxn ang="0">
                <a:pos x="connsiteX23123" y="connsiteY23123"/>
              </a:cxn>
              <a:cxn ang="0">
                <a:pos x="connsiteX23124" y="connsiteY23124"/>
              </a:cxn>
              <a:cxn ang="0">
                <a:pos x="connsiteX23125" y="connsiteY23125"/>
              </a:cxn>
              <a:cxn ang="0">
                <a:pos x="connsiteX23126" y="connsiteY23126"/>
              </a:cxn>
              <a:cxn ang="0">
                <a:pos x="connsiteX23127" y="connsiteY23127"/>
              </a:cxn>
              <a:cxn ang="0">
                <a:pos x="connsiteX23128" y="connsiteY23128"/>
              </a:cxn>
              <a:cxn ang="0">
                <a:pos x="connsiteX23129" y="connsiteY23129"/>
              </a:cxn>
              <a:cxn ang="0">
                <a:pos x="connsiteX23130" y="connsiteY23130"/>
              </a:cxn>
              <a:cxn ang="0">
                <a:pos x="connsiteX23131" y="connsiteY23131"/>
              </a:cxn>
              <a:cxn ang="0">
                <a:pos x="connsiteX23132" y="connsiteY23132"/>
              </a:cxn>
              <a:cxn ang="0">
                <a:pos x="connsiteX23133" y="connsiteY23133"/>
              </a:cxn>
              <a:cxn ang="0">
                <a:pos x="connsiteX23134" y="connsiteY23134"/>
              </a:cxn>
              <a:cxn ang="0">
                <a:pos x="connsiteX23135" y="connsiteY23135"/>
              </a:cxn>
              <a:cxn ang="0">
                <a:pos x="connsiteX23136" y="connsiteY23136"/>
              </a:cxn>
              <a:cxn ang="0">
                <a:pos x="connsiteX23137" y="connsiteY23137"/>
              </a:cxn>
              <a:cxn ang="0">
                <a:pos x="connsiteX23138" y="connsiteY23138"/>
              </a:cxn>
              <a:cxn ang="0">
                <a:pos x="connsiteX23139" y="connsiteY23139"/>
              </a:cxn>
              <a:cxn ang="0">
                <a:pos x="connsiteX23140" y="connsiteY23140"/>
              </a:cxn>
              <a:cxn ang="0">
                <a:pos x="connsiteX23141" y="connsiteY23141"/>
              </a:cxn>
              <a:cxn ang="0">
                <a:pos x="connsiteX23142" y="connsiteY23142"/>
              </a:cxn>
              <a:cxn ang="0">
                <a:pos x="connsiteX23143" y="connsiteY23143"/>
              </a:cxn>
              <a:cxn ang="0">
                <a:pos x="connsiteX23144" y="connsiteY23144"/>
              </a:cxn>
              <a:cxn ang="0">
                <a:pos x="connsiteX23145" y="connsiteY23145"/>
              </a:cxn>
              <a:cxn ang="0">
                <a:pos x="connsiteX23146" y="connsiteY23146"/>
              </a:cxn>
              <a:cxn ang="0">
                <a:pos x="connsiteX23147" y="connsiteY23147"/>
              </a:cxn>
              <a:cxn ang="0">
                <a:pos x="connsiteX23148" y="connsiteY23148"/>
              </a:cxn>
              <a:cxn ang="0">
                <a:pos x="connsiteX23149" y="connsiteY23149"/>
              </a:cxn>
              <a:cxn ang="0">
                <a:pos x="connsiteX23150" y="connsiteY23150"/>
              </a:cxn>
              <a:cxn ang="0">
                <a:pos x="connsiteX23151" y="connsiteY23151"/>
              </a:cxn>
              <a:cxn ang="0">
                <a:pos x="connsiteX23152" y="connsiteY23152"/>
              </a:cxn>
              <a:cxn ang="0">
                <a:pos x="connsiteX23153" y="connsiteY23153"/>
              </a:cxn>
              <a:cxn ang="0">
                <a:pos x="connsiteX23154" y="connsiteY23154"/>
              </a:cxn>
              <a:cxn ang="0">
                <a:pos x="connsiteX23155" y="connsiteY23155"/>
              </a:cxn>
              <a:cxn ang="0">
                <a:pos x="connsiteX23156" y="connsiteY23156"/>
              </a:cxn>
              <a:cxn ang="0">
                <a:pos x="connsiteX23157" y="connsiteY23157"/>
              </a:cxn>
              <a:cxn ang="0">
                <a:pos x="connsiteX23158" y="connsiteY23158"/>
              </a:cxn>
              <a:cxn ang="0">
                <a:pos x="connsiteX23159" y="connsiteY23159"/>
              </a:cxn>
              <a:cxn ang="0">
                <a:pos x="connsiteX23160" y="connsiteY23160"/>
              </a:cxn>
              <a:cxn ang="0">
                <a:pos x="connsiteX23161" y="connsiteY23161"/>
              </a:cxn>
              <a:cxn ang="0">
                <a:pos x="connsiteX23162" y="connsiteY23162"/>
              </a:cxn>
              <a:cxn ang="0">
                <a:pos x="connsiteX23163" y="connsiteY23163"/>
              </a:cxn>
              <a:cxn ang="0">
                <a:pos x="connsiteX23164" y="connsiteY23164"/>
              </a:cxn>
              <a:cxn ang="0">
                <a:pos x="connsiteX23165" y="connsiteY23165"/>
              </a:cxn>
              <a:cxn ang="0">
                <a:pos x="connsiteX23166" y="connsiteY23166"/>
              </a:cxn>
              <a:cxn ang="0">
                <a:pos x="connsiteX23167" y="connsiteY23167"/>
              </a:cxn>
              <a:cxn ang="0">
                <a:pos x="connsiteX23168" y="connsiteY23168"/>
              </a:cxn>
              <a:cxn ang="0">
                <a:pos x="connsiteX23169" y="connsiteY23169"/>
              </a:cxn>
              <a:cxn ang="0">
                <a:pos x="connsiteX23170" y="connsiteY23170"/>
              </a:cxn>
              <a:cxn ang="0">
                <a:pos x="connsiteX23171" y="connsiteY23171"/>
              </a:cxn>
              <a:cxn ang="0">
                <a:pos x="connsiteX23172" y="connsiteY23172"/>
              </a:cxn>
              <a:cxn ang="0">
                <a:pos x="connsiteX23173" y="connsiteY23173"/>
              </a:cxn>
              <a:cxn ang="0">
                <a:pos x="connsiteX23174" y="connsiteY23174"/>
              </a:cxn>
              <a:cxn ang="0">
                <a:pos x="connsiteX23175" y="connsiteY23175"/>
              </a:cxn>
              <a:cxn ang="0">
                <a:pos x="connsiteX23176" y="connsiteY23176"/>
              </a:cxn>
              <a:cxn ang="0">
                <a:pos x="connsiteX23177" y="connsiteY23177"/>
              </a:cxn>
              <a:cxn ang="0">
                <a:pos x="connsiteX23178" y="connsiteY23178"/>
              </a:cxn>
              <a:cxn ang="0">
                <a:pos x="connsiteX23179" y="connsiteY23179"/>
              </a:cxn>
              <a:cxn ang="0">
                <a:pos x="connsiteX23180" y="connsiteY23180"/>
              </a:cxn>
              <a:cxn ang="0">
                <a:pos x="connsiteX23181" y="connsiteY23181"/>
              </a:cxn>
              <a:cxn ang="0">
                <a:pos x="connsiteX23182" y="connsiteY23182"/>
              </a:cxn>
              <a:cxn ang="0">
                <a:pos x="connsiteX23183" y="connsiteY23183"/>
              </a:cxn>
              <a:cxn ang="0">
                <a:pos x="connsiteX23184" y="connsiteY23184"/>
              </a:cxn>
              <a:cxn ang="0">
                <a:pos x="connsiteX23185" y="connsiteY23185"/>
              </a:cxn>
              <a:cxn ang="0">
                <a:pos x="connsiteX23186" y="connsiteY23186"/>
              </a:cxn>
              <a:cxn ang="0">
                <a:pos x="connsiteX23187" y="connsiteY23187"/>
              </a:cxn>
              <a:cxn ang="0">
                <a:pos x="connsiteX23188" y="connsiteY23188"/>
              </a:cxn>
              <a:cxn ang="0">
                <a:pos x="connsiteX23189" y="connsiteY23189"/>
              </a:cxn>
              <a:cxn ang="0">
                <a:pos x="connsiteX23190" y="connsiteY23190"/>
              </a:cxn>
              <a:cxn ang="0">
                <a:pos x="connsiteX23191" y="connsiteY23191"/>
              </a:cxn>
              <a:cxn ang="0">
                <a:pos x="connsiteX23192" y="connsiteY23192"/>
              </a:cxn>
              <a:cxn ang="0">
                <a:pos x="connsiteX23193" y="connsiteY23193"/>
              </a:cxn>
              <a:cxn ang="0">
                <a:pos x="connsiteX23194" y="connsiteY23194"/>
              </a:cxn>
              <a:cxn ang="0">
                <a:pos x="connsiteX23195" y="connsiteY23195"/>
              </a:cxn>
              <a:cxn ang="0">
                <a:pos x="connsiteX23196" y="connsiteY23196"/>
              </a:cxn>
              <a:cxn ang="0">
                <a:pos x="connsiteX23197" y="connsiteY23197"/>
              </a:cxn>
              <a:cxn ang="0">
                <a:pos x="connsiteX23198" y="connsiteY23198"/>
              </a:cxn>
              <a:cxn ang="0">
                <a:pos x="connsiteX23199" y="connsiteY23199"/>
              </a:cxn>
              <a:cxn ang="0">
                <a:pos x="connsiteX23200" y="connsiteY23200"/>
              </a:cxn>
              <a:cxn ang="0">
                <a:pos x="connsiteX23201" y="connsiteY23201"/>
              </a:cxn>
              <a:cxn ang="0">
                <a:pos x="connsiteX23202" y="connsiteY23202"/>
              </a:cxn>
              <a:cxn ang="0">
                <a:pos x="connsiteX23203" y="connsiteY23203"/>
              </a:cxn>
              <a:cxn ang="0">
                <a:pos x="connsiteX23204" y="connsiteY23204"/>
              </a:cxn>
              <a:cxn ang="0">
                <a:pos x="connsiteX23205" y="connsiteY23205"/>
              </a:cxn>
              <a:cxn ang="0">
                <a:pos x="connsiteX23206" y="connsiteY23206"/>
              </a:cxn>
              <a:cxn ang="0">
                <a:pos x="connsiteX23207" y="connsiteY23207"/>
              </a:cxn>
              <a:cxn ang="0">
                <a:pos x="connsiteX23208" y="connsiteY23208"/>
              </a:cxn>
              <a:cxn ang="0">
                <a:pos x="connsiteX23209" y="connsiteY23209"/>
              </a:cxn>
              <a:cxn ang="0">
                <a:pos x="connsiteX23210" y="connsiteY23210"/>
              </a:cxn>
              <a:cxn ang="0">
                <a:pos x="connsiteX23211" y="connsiteY23211"/>
              </a:cxn>
              <a:cxn ang="0">
                <a:pos x="connsiteX23212" y="connsiteY23212"/>
              </a:cxn>
              <a:cxn ang="0">
                <a:pos x="connsiteX23213" y="connsiteY23213"/>
              </a:cxn>
              <a:cxn ang="0">
                <a:pos x="connsiteX23214" y="connsiteY23214"/>
              </a:cxn>
              <a:cxn ang="0">
                <a:pos x="connsiteX23215" y="connsiteY23215"/>
              </a:cxn>
              <a:cxn ang="0">
                <a:pos x="connsiteX23216" y="connsiteY23216"/>
              </a:cxn>
              <a:cxn ang="0">
                <a:pos x="connsiteX23217" y="connsiteY23217"/>
              </a:cxn>
              <a:cxn ang="0">
                <a:pos x="connsiteX23218" y="connsiteY23218"/>
              </a:cxn>
              <a:cxn ang="0">
                <a:pos x="connsiteX23219" y="connsiteY23219"/>
              </a:cxn>
              <a:cxn ang="0">
                <a:pos x="connsiteX23220" y="connsiteY23220"/>
              </a:cxn>
              <a:cxn ang="0">
                <a:pos x="connsiteX23221" y="connsiteY23221"/>
              </a:cxn>
              <a:cxn ang="0">
                <a:pos x="connsiteX23222" y="connsiteY23222"/>
              </a:cxn>
              <a:cxn ang="0">
                <a:pos x="connsiteX23223" y="connsiteY23223"/>
              </a:cxn>
              <a:cxn ang="0">
                <a:pos x="connsiteX23224" y="connsiteY23224"/>
              </a:cxn>
              <a:cxn ang="0">
                <a:pos x="connsiteX23225" y="connsiteY23225"/>
              </a:cxn>
              <a:cxn ang="0">
                <a:pos x="connsiteX23226" y="connsiteY23226"/>
              </a:cxn>
              <a:cxn ang="0">
                <a:pos x="connsiteX23227" y="connsiteY23227"/>
              </a:cxn>
              <a:cxn ang="0">
                <a:pos x="connsiteX23228" y="connsiteY23228"/>
              </a:cxn>
              <a:cxn ang="0">
                <a:pos x="connsiteX23229" y="connsiteY23229"/>
              </a:cxn>
              <a:cxn ang="0">
                <a:pos x="connsiteX23230" y="connsiteY23230"/>
              </a:cxn>
              <a:cxn ang="0">
                <a:pos x="connsiteX23231" y="connsiteY23231"/>
              </a:cxn>
              <a:cxn ang="0">
                <a:pos x="connsiteX23232" y="connsiteY23232"/>
              </a:cxn>
              <a:cxn ang="0">
                <a:pos x="connsiteX23233" y="connsiteY23233"/>
              </a:cxn>
              <a:cxn ang="0">
                <a:pos x="connsiteX23234" y="connsiteY23234"/>
              </a:cxn>
              <a:cxn ang="0">
                <a:pos x="connsiteX23235" y="connsiteY23235"/>
              </a:cxn>
              <a:cxn ang="0">
                <a:pos x="connsiteX23236" y="connsiteY23236"/>
              </a:cxn>
              <a:cxn ang="0">
                <a:pos x="connsiteX23237" y="connsiteY23237"/>
              </a:cxn>
              <a:cxn ang="0">
                <a:pos x="connsiteX23238" y="connsiteY23238"/>
              </a:cxn>
              <a:cxn ang="0">
                <a:pos x="connsiteX23239" y="connsiteY23239"/>
              </a:cxn>
              <a:cxn ang="0">
                <a:pos x="connsiteX23240" y="connsiteY23240"/>
              </a:cxn>
              <a:cxn ang="0">
                <a:pos x="connsiteX23241" y="connsiteY23241"/>
              </a:cxn>
              <a:cxn ang="0">
                <a:pos x="connsiteX23242" y="connsiteY23242"/>
              </a:cxn>
              <a:cxn ang="0">
                <a:pos x="connsiteX23243" y="connsiteY23243"/>
              </a:cxn>
              <a:cxn ang="0">
                <a:pos x="connsiteX23244" y="connsiteY23244"/>
              </a:cxn>
              <a:cxn ang="0">
                <a:pos x="connsiteX23245" y="connsiteY23245"/>
              </a:cxn>
              <a:cxn ang="0">
                <a:pos x="connsiteX23246" y="connsiteY23246"/>
              </a:cxn>
              <a:cxn ang="0">
                <a:pos x="connsiteX23247" y="connsiteY23247"/>
              </a:cxn>
              <a:cxn ang="0">
                <a:pos x="connsiteX23248" y="connsiteY23248"/>
              </a:cxn>
              <a:cxn ang="0">
                <a:pos x="connsiteX23249" y="connsiteY23249"/>
              </a:cxn>
              <a:cxn ang="0">
                <a:pos x="connsiteX23250" y="connsiteY23250"/>
              </a:cxn>
              <a:cxn ang="0">
                <a:pos x="connsiteX23251" y="connsiteY23251"/>
              </a:cxn>
              <a:cxn ang="0">
                <a:pos x="connsiteX23252" y="connsiteY23252"/>
              </a:cxn>
              <a:cxn ang="0">
                <a:pos x="connsiteX23253" y="connsiteY23253"/>
              </a:cxn>
              <a:cxn ang="0">
                <a:pos x="connsiteX23254" y="connsiteY23254"/>
              </a:cxn>
              <a:cxn ang="0">
                <a:pos x="connsiteX23255" y="connsiteY23255"/>
              </a:cxn>
              <a:cxn ang="0">
                <a:pos x="connsiteX23256" y="connsiteY23256"/>
              </a:cxn>
              <a:cxn ang="0">
                <a:pos x="connsiteX23257" y="connsiteY23257"/>
              </a:cxn>
              <a:cxn ang="0">
                <a:pos x="connsiteX23258" y="connsiteY23258"/>
              </a:cxn>
              <a:cxn ang="0">
                <a:pos x="connsiteX23259" y="connsiteY23259"/>
              </a:cxn>
              <a:cxn ang="0">
                <a:pos x="connsiteX23260" y="connsiteY23260"/>
              </a:cxn>
              <a:cxn ang="0">
                <a:pos x="connsiteX23261" y="connsiteY23261"/>
              </a:cxn>
              <a:cxn ang="0">
                <a:pos x="connsiteX23262" y="connsiteY23262"/>
              </a:cxn>
              <a:cxn ang="0">
                <a:pos x="connsiteX23263" y="connsiteY23263"/>
              </a:cxn>
              <a:cxn ang="0">
                <a:pos x="connsiteX23264" y="connsiteY23264"/>
              </a:cxn>
              <a:cxn ang="0">
                <a:pos x="connsiteX23265" y="connsiteY23265"/>
              </a:cxn>
              <a:cxn ang="0">
                <a:pos x="connsiteX23266" y="connsiteY23266"/>
              </a:cxn>
              <a:cxn ang="0">
                <a:pos x="connsiteX23267" y="connsiteY23267"/>
              </a:cxn>
              <a:cxn ang="0">
                <a:pos x="connsiteX23268" y="connsiteY23268"/>
              </a:cxn>
              <a:cxn ang="0">
                <a:pos x="connsiteX23269" y="connsiteY23269"/>
              </a:cxn>
              <a:cxn ang="0">
                <a:pos x="connsiteX23270" y="connsiteY23270"/>
              </a:cxn>
              <a:cxn ang="0">
                <a:pos x="connsiteX23271" y="connsiteY23271"/>
              </a:cxn>
              <a:cxn ang="0">
                <a:pos x="connsiteX23272" y="connsiteY23272"/>
              </a:cxn>
              <a:cxn ang="0">
                <a:pos x="connsiteX23273" y="connsiteY23273"/>
              </a:cxn>
              <a:cxn ang="0">
                <a:pos x="connsiteX23274" y="connsiteY23274"/>
              </a:cxn>
              <a:cxn ang="0">
                <a:pos x="connsiteX23275" y="connsiteY23275"/>
              </a:cxn>
              <a:cxn ang="0">
                <a:pos x="connsiteX23276" y="connsiteY23276"/>
              </a:cxn>
              <a:cxn ang="0">
                <a:pos x="connsiteX23277" y="connsiteY23277"/>
              </a:cxn>
              <a:cxn ang="0">
                <a:pos x="connsiteX23278" y="connsiteY23278"/>
              </a:cxn>
              <a:cxn ang="0">
                <a:pos x="connsiteX23279" y="connsiteY23279"/>
              </a:cxn>
              <a:cxn ang="0">
                <a:pos x="connsiteX23280" y="connsiteY23280"/>
              </a:cxn>
              <a:cxn ang="0">
                <a:pos x="connsiteX23281" y="connsiteY23281"/>
              </a:cxn>
              <a:cxn ang="0">
                <a:pos x="connsiteX23282" y="connsiteY23282"/>
              </a:cxn>
              <a:cxn ang="0">
                <a:pos x="connsiteX23283" y="connsiteY23283"/>
              </a:cxn>
              <a:cxn ang="0">
                <a:pos x="connsiteX23284" y="connsiteY23284"/>
              </a:cxn>
              <a:cxn ang="0">
                <a:pos x="connsiteX23285" y="connsiteY23285"/>
              </a:cxn>
              <a:cxn ang="0">
                <a:pos x="connsiteX23286" y="connsiteY23286"/>
              </a:cxn>
              <a:cxn ang="0">
                <a:pos x="connsiteX23287" y="connsiteY23287"/>
              </a:cxn>
              <a:cxn ang="0">
                <a:pos x="connsiteX23288" y="connsiteY23288"/>
              </a:cxn>
              <a:cxn ang="0">
                <a:pos x="connsiteX23289" y="connsiteY23289"/>
              </a:cxn>
              <a:cxn ang="0">
                <a:pos x="connsiteX23290" y="connsiteY23290"/>
              </a:cxn>
              <a:cxn ang="0">
                <a:pos x="connsiteX23291" y="connsiteY23291"/>
              </a:cxn>
              <a:cxn ang="0">
                <a:pos x="connsiteX23292" y="connsiteY23292"/>
              </a:cxn>
              <a:cxn ang="0">
                <a:pos x="connsiteX23293" y="connsiteY23293"/>
              </a:cxn>
              <a:cxn ang="0">
                <a:pos x="connsiteX23294" y="connsiteY23294"/>
              </a:cxn>
              <a:cxn ang="0">
                <a:pos x="connsiteX23295" y="connsiteY23295"/>
              </a:cxn>
              <a:cxn ang="0">
                <a:pos x="connsiteX23296" y="connsiteY23296"/>
              </a:cxn>
              <a:cxn ang="0">
                <a:pos x="connsiteX23297" y="connsiteY23297"/>
              </a:cxn>
              <a:cxn ang="0">
                <a:pos x="connsiteX23298" y="connsiteY23298"/>
              </a:cxn>
              <a:cxn ang="0">
                <a:pos x="connsiteX23299" y="connsiteY23299"/>
              </a:cxn>
              <a:cxn ang="0">
                <a:pos x="connsiteX23300" y="connsiteY23300"/>
              </a:cxn>
              <a:cxn ang="0">
                <a:pos x="connsiteX23301" y="connsiteY23301"/>
              </a:cxn>
              <a:cxn ang="0">
                <a:pos x="connsiteX23302" y="connsiteY23302"/>
              </a:cxn>
              <a:cxn ang="0">
                <a:pos x="connsiteX23303" y="connsiteY23303"/>
              </a:cxn>
              <a:cxn ang="0">
                <a:pos x="connsiteX23304" y="connsiteY23304"/>
              </a:cxn>
              <a:cxn ang="0">
                <a:pos x="connsiteX23305" y="connsiteY23305"/>
              </a:cxn>
              <a:cxn ang="0">
                <a:pos x="connsiteX23306" y="connsiteY23306"/>
              </a:cxn>
              <a:cxn ang="0">
                <a:pos x="connsiteX23307" y="connsiteY23307"/>
              </a:cxn>
              <a:cxn ang="0">
                <a:pos x="connsiteX23308" y="connsiteY23308"/>
              </a:cxn>
              <a:cxn ang="0">
                <a:pos x="connsiteX23309" y="connsiteY23309"/>
              </a:cxn>
              <a:cxn ang="0">
                <a:pos x="connsiteX23310" y="connsiteY23310"/>
              </a:cxn>
              <a:cxn ang="0">
                <a:pos x="connsiteX23311" y="connsiteY23311"/>
              </a:cxn>
              <a:cxn ang="0">
                <a:pos x="connsiteX23312" y="connsiteY23312"/>
              </a:cxn>
              <a:cxn ang="0">
                <a:pos x="connsiteX23313" y="connsiteY23313"/>
              </a:cxn>
              <a:cxn ang="0">
                <a:pos x="connsiteX23314" y="connsiteY23314"/>
              </a:cxn>
              <a:cxn ang="0">
                <a:pos x="connsiteX23315" y="connsiteY23315"/>
              </a:cxn>
              <a:cxn ang="0">
                <a:pos x="connsiteX23316" y="connsiteY23316"/>
              </a:cxn>
              <a:cxn ang="0">
                <a:pos x="connsiteX23317" y="connsiteY23317"/>
              </a:cxn>
              <a:cxn ang="0">
                <a:pos x="connsiteX23318" y="connsiteY23318"/>
              </a:cxn>
              <a:cxn ang="0">
                <a:pos x="connsiteX23319" y="connsiteY23319"/>
              </a:cxn>
              <a:cxn ang="0">
                <a:pos x="connsiteX23320" y="connsiteY23320"/>
              </a:cxn>
              <a:cxn ang="0">
                <a:pos x="connsiteX23321" y="connsiteY23321"/>
              </a:cxn>
              <a:cxn ang="0">
                <a:pos x="connsiteX23322" y="connsiteY23322"/>
              </a:cxn>
              <a:cxn ang="0">
                <a:pos x="connsiteX23323" y="connsiteY23323"/>
              </a:cxn>
              <a:cxn ang="0">
                <a:pos x="connsiteX23324" y="connsiteY23324"/>
              </a:cxn>
              <a:cxn ang="0">
                <a:pos x="connsiteX23325" y="connsiteY23325"/>
              </a:cxn>
              <a:cxn ang="0">
                <a:pos x="connsiteX23326" y="connsiteY23326"/>
              </a:cxn>
              <a:cxn ang="0">
                <a:pos x="connsiteX23327" y="connsiteY23327"/>
              </a:cxn>
              <a:cxn ang="0">
                <a:pos x="connsiteX23328" y="connsiteY23328"/>
              </a:cxn>
              <a:cxn ang="0">
                <a:pos x="connsiteX23329" y="connsiteY23329"/>
              </a:cxn>
              <a:cxn ang="0">
                <a:pos x="connsiteX23330" y="connsiteY23330"/>
              </a:cxn>
              <a:cxn ang="0">
                <a:pos x="connsiteX23331" y="connsiteY23331"/>
              </a:cxn>
              <a:cxn ang="0">
                <a:pos x="connsiteX23332" y="connsiteY23332"/>
              </a:cxn>
              <a:cxn ang="0">
                <a:pos x="connsiteX23333" y="connsiteY23333"/>
              </a:cxn>
              <a:cxn ang="0">
                <a:pos x="connsiteX23334" y="connsiteY23334"/>
              </a:cxn>
              <a:cxn ang="0">
                <a:pos x="connsiteX23335" y="connsiteY23335"/>
              </a:cxn>
              <a:cxn ang="0">
                <a:pos x="connsiteX23336" y="connsiteY23336"/>
              </a:cxn>
              <a:cxn ang="0">
                <a:pos x="connsiteX23337" y="connsiteY23337"/>
              </a:cxn>
              <a:cxn ang="0">
                <a:pos x="connsiteX23338" y="connsiteY23338"/>
              </a:cxn>
              <a:cxn ang="0">
                <a:pos x="connsiteX23339" y="connsiteY23339"/>
              </a:cxn>
              <a:cxn ang="0">
                <a:pos x="connsiteX23340" y="connsiteY23340"/>
              </a:cxn>
              <a:cxn ang="0">
                <a:pos x="connsiteX23341" y="connsiteY23341"/>
              </a:cxn>
              <a:cxn ang="0">
                <a:pos x="connsiteX23342" y="connsiteY23342"/>
              </a:cxn>
              <a:cxn ang="0">
                <a:pos x="connsiteX23343" y="connsiteY23343"/>
              </a:cxn>
              <a:cxn ang="0">
                <a:pos x="connsiteX23344" y="connsiteY23344"/>
              </a:cxn>
              <a:cxn ang="0">
                <a:pos x="connsiteX23345" y="connsiteY23345"/>
              </a:cxn>
              <a:cxn ang="0">
                <a:pos x="connsiteX23346" y="connsiteY23346"/>
              </a:cxn>
              <a:cxn ang="0">
                <a:pos x="connsiteX23347" y="connsiteY23347"/>
              </a:cxn>
              <a:cxn ang="0">
                <a:pos x="connsiteX23348" y="connsiteY23348"/>
              </a:cxn>
              <a:cxn ang="0">
                <a:pos x="connsiteX23349" y="connsiteY23349"/>
              </a:cxn>
              <a:cxn ang="0">
                <a:pos x="connsiteX23350" y="connsiteY23350"/>
              </a:cxn>
              <a:cxn ang="0">
                <a:pos x="connsiteX23351" y="connsiteY23351"/>
              </a:cxn>
              <a:cxn ang="0">
                <a:pos x="connsiteX23352" y="connsiteY23352"/>
              </a:cxn>
              <a:cxn ang="0">
                <a:pos x="connsiteX23353" y="connsiteY23353"/>
              </a:cxn>
              <a:cxn ang="0">
                <a:pos x="connsiteX23354" y="connsiteY23354"/>
              </a:cxn>
              <a:cxn ang="0">
                <a:pos x="connsiteX23355" y="connsiteY23355"/>
              </a:cxn>
              <a:cxn ang="0">
                <a:pos x="connsiteX23356" y="connsiteY23356"/>
              </a:cxn>
              <a:cxn ang="0">
                <a:pos x="connsiteX23357" y="connsiteY23357"/>
              </a:cxn>
              <a:cxn ang="0">
                <a:pos x="connsiteX23358" y="connsiteY23358"/>
              </a:cxn>
              <a:cxn ang="0">
                <a:pos x="connsiteX23359" y="connsiteY23359"/>
              </a:cxn>
              <a:cxn ang="0">
                <a:pos x="connsiteX23360" y="connsiteY23360"/>
              </a:cxn>
              <a:cxn ang="0">
                <a:pos x="connsiteX23361" y="connsiteY23361"/>
              </a:cxn>
              <a:cxn ang="0">
                <a:pos x="connsiteX23362" y="connsiteY23362"/>
              </a:cxn>
              <a:cxn ang="0">
                <a:pos x="connsiteX23363" y="connsiteY23363"/>
              </a:cxn>
              <a:cxn ang="0">
                <a:pos x="connsiteX23364" y="connsiteY23364"/>
              </a:cxn>
              <a:cxn ang="0">
                <a:pos x="connsiteX23365" y="connsiteY23365"/>
              </a:cxn>
              <a:cxn ang="0">
                <a:pos x="connsiteX23366" y="connsiteY23366"/>
              </a:cxn>
              <a:cxn ang="0">
                <a:pos x="connsiteX23367" y="connsiteY23367"/>
              </a:cxn>
              <a:cxn ang="0">
                <a:pos x="connsiteX23368" y="connsiteY23368"/>
              </a:cxn>
              <a:cxn ang="0">
                <a:pos x="connsiteX23369" y="connsiteY23369"/>
              </a:cxn>
              <a:cxn ang="0">
                <a:pos x="connsiteX23370" y="connsiteY23370"/>
              </a:cxn>
              <a:cxn ang="0">
                <a:pos x="connsiteX23371" y="connsiteY23371"/>
              </a:cxn>
              <a:cxn ang="0">
                <a:pos x="connsiteX23372" y="connsiteY23372"/>
              </a:cxn>
              <a:cxn ang="0">
                <a:pos x="connsiteX23373" y="connsiteY23373"/>
              </a:cxn>
              <a:cxn ang="0">
                <a:pos x="connsiteX23374" y="connsiteY23374"/>
              </a:cxn>
              <a:cxn ang="0">
                <a:pos x="connsiteX23375" y="connsiteY23375"/>
              </a:cxn>
              <a:cxn ang="0">
                <a:pos x="connsiteX23376" y="connsiteY23376"/>
              </a:cxn>
              <a:cxn ang="0">
                <a:pos x="connsiteX23377" y="connsiteY23377"/>
              </a:cxn>
              <a:cxn ang="0">
                <a:pos x="connsiteX23378" y="connsiteY23378"/>
              </a:cxn>
              <a:cxn ang="0">
                <a:pos x="connsiteX23379" y="connsiteY23379"/>
              </a:cxn>
              <a:cxn ang="0">
                <a:pos x="connsiteX23380" y="connsiteY23380"/>
              </a:cxn>
              <a:cxn ang="0">
                <a:pos x="connsiteX23381" y="connsiteY23381"/>
              </a:cxn>
              <a:cxn ang="0">
                <a:pos x="connsiteX23382" y="connsiteY23382"/>
              </a:cxn>
              <a:cxn ang="0">
                <a:pos x="connsiteX23383" y="connsiteY23383"/>
              </a:cxn>
              <a:cxn ang="0">
                <a:pos x="connsiteX23384" y="connsiteY23384"/>
              </a:cxn>
              <a:cxn ang="0">
                <a:pos x="connsiteX23385" y="connsiteY23385"/>
              </a:cxn>
              <a:cxn ang="0">
                <a:pos x="connsiteX23386" y="connsiteY23386"/>
              </a:cxn>
              <a:cxn ang="0">
                <a:pos x="connsiteX23387" y="connsiteY23387"/>
              </a:cxn>
              <a:cxn ang="0">
                <a:pos x="connsiteX23388" y="connsiteY23388"/>
              </a:cxn>
              <a:cxn ang="0">
                <a:pos x="connsiteX23389" y="connsiteY23389"/>
              </a:cxn>
              <a:cxn ang="0">
                <a:pos x="connsiteX23390" y="connsiteY23390"/>
              </a:cxn>
              <a:cxn ang="0">
                <a:pos x="connsiteX23391" y="connsiteY23391"/>
              </a:cxn>
              <a:cxn ang="0">
                <a:pos x="connsiteX23392" y="connsiteY23392"/>
              </a:cxn>
              <a:cxn ang="0">
                <a:pos x="connsiteX23393" y="connsiteY23393"/>
              </a:cxn>
              <a:cxn ang="0">
                <a:pos x="connsiteX23394" y="connsiteY23394"/>
              </a:cxn>
              <a:cxn ang="0">
                <a:pos x="connsiteX23395" y="connsiteY23395"/>
              </a:cxn>
              <a:cxn ang="0">
                <a:pos x="connsiteX23396" y="connsiteY23396"/>
              </a:cxn>
              <a:cxn ang="0">
                <a:pos x="connsiteX23397" y="connsiteY23397"/>
              </a:cxn>
              <a:cxn ang="0">
                <a:pos x="connsiteX23398" y="connsiteY23398"/>
              </a:cxn>
              <a:cxn ang="0">
                <a:pos x="connsiteX23399" y="connsiteY23399"/>
              </a:cxn>
              <a:cxn ang="0">
                <a:pos x="connsiteX23400" y="connsiteY23400"/>
              </a:cxn>
              <a:cxn ang="0">
                <a:pos x="connsiteX23401" y="connsiteY23401"/>
              </a:cxn>
              <a:cxn ang="0">
                <a:pos x="connsiteX23402" y="connsiteY23402"/>
              </a:cxn>
              <a:cxn ang="0">
                <a:pos x="connsiteX23403" y="connsiteY23403"/>
              </a:cxn>
              <a:cxn ang="0">
                <a:pos x="connsiteX23404" y="connsiteY23404"/>
              </a:cxn>
              <a:cxn ang="0">
                <a:pos x="connsiteX23405" y="connsiteY23405"/>
              </a:cxn>
              <a:cxn ang="0">
                <a:pos x="connsiteX23406" y="connsiteY23406"/>
              </a:cxn>
              <a:cxn ang="0">
                <a:pos x="connsiteX23407" y="connsiteY23407"/>
              </a:cxn>
              <a:cxn ang="0">
                <a:pos x="connsiteX23408" y="connsiteY23408"/>
              </a:cxn>
              <a:cxn ang="0">
                <a:pos x="connsiteX23409" y="connsiteY23409"/>
              </a:cxn>
              <a:cxn ang="0">
                <a:pos x="connsiteX23410" y="connsiteY23410"/>
              </a:cxn>
              <a:cxn ang="0">
                <a:pos x="connsiteX23411" y="connsiteY23411"/>
              </a:cxn>
              <a:cxn ang="0">
                <a:pos x="connsiteX23412" y="connsiteY23412"/>
              </a:cxn>
              <a:cxn ang="0">
                <a:pos x="connsiteX23413" y="connsiteY23413"/>
              </a:cxn>
              <a:cxn ang="0">
                <a:pos x="connsiteX23414" y="connsiteY23414"/>
              </a:cxn>
              <a:cxn ang="0">
                <a:pos x="connsiteX23415" y="connsiteY23415"/>
              </a:cxn>
              <a:cxn ang="0">
                <a:pos x="connsiteX23416" y="connsiteY23416"/>
              </a:cxn>
              <a:cxn ang="0">
                <a:pos x="connsiteX23417" y="connsiteY23417"/>
              </a:cxn>
              <a:cxn ang="0">
                <a:pos x="connsiteX23418" y="connsiteY23418"/>
              </a:cxn>
              <a:cxn ang="0">
                <a:pos x="connsiteX23419" y="connsiteY23419"/>
              </a:cxn>
              <a:cxn ang="0">
                <a:pos x="connsiteX23420" y="connsiteY23420"/>
              </a:cxn>
              <a:cxn ang="0">
                <a:pos x="connsiteX23421" y="connsiteY23421"/>
              </a:cxn>
              <a:cxn ang="0">
                <a:pos x="connsiteX23422" y="connsiteY23422"/>
              </a:cxn>
              <a:cxn ang="0">
                <a:pos x="connsiteX23423" y="connsiteY23423"/>
              </a:cxn>
              <a:cxn ang="0">
                <a:pos x="connsiteX23424" y="connsiteY23424"/>
              </a:cxn>
              <a:cxn ang="0">
                <a:pos x="connsiteX23425" y="connsiteY23425"/>
              </a:cxn>
              <a:cxn ang="0">
                <a:pos x="connsiteX23426" y="connsiteY23426"/>
              </a:cxn>
              <a:cxn ang="0">
                <a:pos x="connsiteX23427" y="connsiteY23427"/>
              </a:cxn>
              <a:cxn ang="0">
                <a:pos x="connsiteX23428" y="connsiteY23428"/>
              </a:cxn>
              <a:cxn ang="0">
                <a:pos x="connsiteX23429" y="connsiteY23429"/>
              </a:cxn>
              <a:cxn ang="0">
                <a:pos x="connsiteX23430" y="connsiteY23430"/>
              </a:cxn>
              <a:cxn ang="0">
                <a:pos x="connsiteX23431" y="connsiteY23431"/>
              </a:cxn>
              <a:cxn ang="0">
                <a:pos x="connsiteX23432" y="connsiteY23432"/>
              </a:cxn>
              <a:cxn ang="0">
                <a:pos x="connsiteX23433" y="connsiteY23433"/>
              </a:cxn>
              <a:cxn ang="0">
                <a:pos x="connsiteX23434" y="connsiteY23434"/>
              </a:cxn>
              <a:cxn ang="0">
                <a:pos x="connsiteX23435" y="connsiteY23435"/>
              </a:cxn>
              <a:cxn ang="0">
                <a:pos x="connsiteX23436" y="connsiteY23436"/>
              </a:cxn>
              <a:cxn ang="0">
                <a:pos x="connsiteX23437" y="connsiteY23437"/>
              </a:cxn>
              <a:cxn ang="0">
                <a:pos x="connsiteX23438" y="connsiteY23438"/>
              </a:cxn>
              <a:cxn ang="0">
                <a:pos x="connsiteX23439" y="connsiteY23439"/>
              </a:cxn>
              <a:cxn ang="0">
                <a:pos x="connsiteX23440" y="connsiteY23440"/>
              </a:cxn>
              <a:cxn ang="0">
                <a:pos x="connsiteX23441" y="connsiteY23441"/>
              </a:cxn>
              <a:cxn ang="0">
                <a:pos x="connsiteX23442" y="connsiteY23442"/>
              </a:cxn>
              <a:cxn ang="0">
                <a:pos x="connsiteX23443" y="connsiteY23443"/>
              </a:cxn>
              <a:cxn ang="0">
                <a:pos x="connsiteX23444" y="connsiteY23444"/>
              </a:cxn>
              <a:cxn ang="0">
                <a:pos x="connsiteX23445" y="connsiteY23445"/>
              </a:cxn>
              <a:cxn ang="0">
                <a:pos x="connsiteX23446" y="connsiteY23446"/>
              </a:cxn>
              <a:cxn ang="0">
                <a:pos x="connsiteX23447" y="connsiteY23447"/>
              </a:cxn>
              <a:cxn ang="0">
                <a:pos x="connsiteX23448" y="connsiteY23448"/>
              </a:cxn>
              <a:cxn ang="0">
                <a:pos x="connsiteX23449" y="connsiteY23449"/>
              </a:cxn>
              <a:cxn ang="0">
                <a:pos x="connsiteX23450" y="connsiteY23450"/>
              </a:cxn>
              <a:cxn ang="0">
                <a:pos x="connsiteX23451" y="connsiteY23451"/>
              </a:cxn>
              <a:cxn ang="0">
                <a:pos x="connsiteX23452" y="connsiteY23452"/>
              </a:cxn>
              <a:cxn ang="0">
                <a:pos x="connsiteX23453" y="connsiteY23453"/>
              </a:cxn>
              <a:cxn ang="0">
                <a:pos x="connsiteX23454" y="connsiteY23454"/>
              </a:cxn>
              <a:cxn ang="0">
                <a:pos x="connsiteX23455" y="connsiteY23455"/>
              </a:cxn>
              <a:cxn ang="0">
                <a:pos x="connsiteX23456" y="connsiteY23456"/>
              </a:cxn>
              <a:cxn ang="0">
                <a:pos x="connsiteX23457" y="connsiteY23457"/>
              </a:cxn>
              <a:cxn ang="0">
                <a:pos x="connsiteX23458" y="connsiteY23458"/>
              </a:cxn>
              <a:cxn ang="0">
                <a:pos x="connsiteX23459" y="connsiteY23459"/>
              </a:cxn>
              <a:cxn ang="0">
                <a:pos x="connsiteX23460" y="connsiteY23460"/>
              </a:cxn>
              <a:cxn ang="0">
                <a:pos x="connsiteX23461" y="connsiteY23461"/>
              </a:cxn>
              <a:cxn ang="0">
                <a:pos x="connsiteX23462" y="connsiteY23462"/>
              </a:cxn>
              <a:cxn ang="0">
                <a:pos x="connsiteX23463" y="connsiteY23463"/>
              </a:cxn>
              <a:cxn ang="0">
                <a:pos x="connsiteX23464" y="connsiteY23464"/>
              </a:cxn>
              <a:cxn ang="0">
                <a:pos x="connsiteX23465" y="connsiteY23465"/>
              </a:cxn>
              <a:cxn ang="0">
                <a:pos x="connsiteX23466" y="connsiteY23466"/>
              </a:cxn>
              <a:cxn ang="0">
                <a:pos x="connsiteX23467" y="connsiteY23467"/>
              </a:cxn>
              <a:cxn ang="0">
                <a:pos x="connsiteX23468" y="connsiteY23468"/>
              </a:cxn>
              <a:cxn ang="0">
                <a:pos x="connsiteX23469" y="connsiteY23469"/>
              </a:cxn>
              <a:cxn ang="0">
                <a:pos x="connsiteX23470" y="connsiteY23470"/>
              </a:cxn>
              <a:cxn ang="0">
                <a:pos x="connsiteX23471" y="connsiteY23471"/>
              </a:cxn>
              <a:cxn ang="0">
                <a:pos x="connsiteX23472" y="connsiteY23472"/>
              </a:cxn>
              <a:cxn ang="0">
                <a:pos x="connsiteX23473" y="connsiteY23473"/>
              </a:cxn>
              <a:cxn ang="0">
                <a:pos x="connsiteX23474" y="connsiteY23474"/>
              </a:cxn>
              <a:cxn ang="0">
                <a:pos x="connsiteX23475" y="connsiteY23475"/>
              </a:cxn>
              <a:cxn ang="0">
                <a:pos x="connsiteX23476" y="connsiteY23476"/>
              </a:cxn>
              <a:cxn ang="0">
                <a:pos x="connsiteX23477" y="connsiteY23477"/>
              </a:cxn>
              <a:cxn ang="0">
                <a:pos x="connsiteX23478" y="connsiteY23478"/>
              </a:cxn>
              <a:cxn ang="0">
                <a:pos x="connsiteX23479" y="connsiteY23479"/>
              </a:cxn>
              <a:cxn ang="0">
                <a:pos x="connsiteX23480" y="connsiteY23480"/>
              </a:cxn>
              <a:cxn ang="0">
                <a:pos x="connsiteX23481" y="connsiteY23481"/>
              </a:cxn>
              <a:cxn ang="0">
                <a:pos x="connsiteX23482" y="connsiteY23482"/>
              </a:cxn>
              <a:cxn ang="0">
                <a:pos x="connsiteX23483" y="connsiteY23483"/>
              </a:cxn>
              <a:cxn ang="0">
                <a:pos x="connsiteX23484" y="connsiteY23484"/>
              </a:cxn>
              <a:cxn ang="0">
                <a:pos x="connsiteX23485" y="connsiteY23485"/>
              </a:cxn>
              <a:cxn ang="0">
                <a:pos x="connsiteX23486" y="connsiteY23486"/>
              </a:cxn>
              <a:cxn ang="0">
                <a:pos x="connsiteX23487" y="connsiteY23487"/>
              </a:cxn>
              <a:cxn ang="0">
                <a:pos x="connsiteX23488" y="connsiteY23488"/>
              </a:cxn>
              <a:cxn ang="0">
                <a:pos x="connsiteX23489" y="connsiteY23489"/>
              </a:cxn>
              <a:cxn ang="0">
                <a:pos x="connsiteX23490" y="connsiteY23490"/>
              </a:cxn>
              <a:cxn ang="0">
                <a:pos x="connsiteX23491" y="connsiteY23491"/>
              </a:cxn>
              <a:cxn ang="0">
                <a:pos x="connsiteX23492" y="connsiteY23492"/>
              </a:cxn>
              <a:cxn ang="0">
                <a:pos x="connsiteX23493" y="connsiteY23493"/>
              </a:cxn>
              <a:cxn ang="0">
                <a:pos x="connsiteX23494" y="connsiteY23494"/>
              </a:cxn>
              <a:cxn ang="0">
                <a:pos x="connsiteX23495" y="connsiteY23495"/>
              </a:cxn>
              <a:cxn ang="0">
                <a:pos x="connsiteX23496" y="connsiteY23496"/>
              </a:cxn>
              <a:cxn ang="0">
                <a:pos x="connsiteX23497" y="connsiteY23497"/>
              </a:cxn>
              <a:cxn ang="0">
                <a:pos x="connsiteX23498" y="connsiteY23498"/>
              </a:cxn>
              <a:cxn ang="0">
                <a:pos x="connsiteX23499" y="connsiteY23499"/>
              </a:cxn>
              <a:cxn ang="0">
                <a:pos x="connsiteX23500" y="connsiteY23500"/>
              </a:cxn>
              <a:cxn ang="0">
                <a:pos x="connsiteX23501" y="connsiteY23501"/>
              </a:cxn>
              <a:cxn ang="0">
                <a:pos x="connsiteX23502" y="connsiteY23502"/>
              </a:cxn>
              <a:cxn ang="0">
                <a:pos x="connsiteX23503" y="connsiteY23503"/>
              </a:cxn>
              <a:cxn ang="0">
                <a:pos x="connsiteX23504" y="connsiteY23504"/>
              </a:cxn>
              <a:cxn ang="0">
                <a:pos x="connsiteX23505" y="connsiteY23505"/>
              </a:cxn>
              <a:cxn ang="0">
                <a:pos x="connsiteX23506" y="connsiteY23506"/>
              </a:cxn>
              <a:cxn ang="0">
                <a:pos x="connsiteX23507" y="connsiteY23507"/>
              </a:cxn>
              <a:cxn ang="0">
                <a:pos x="connsiteX23508" y="connsiteY23508"/>
              </a:cxn>
              <a:cxn ang="0">
                <a:pos x="connsiteX23509" y="connsiteY23509"/>
              </a:cxn>
              <a:cxn ang="0">
                <a:pos x="connsiteX23510" y="connsiteY23510"/>
              </a:cxn>
              <a:cxn ang="0">
                <a:pos x="connsiteX23511" y="connsiteY23511"/>
              </a:cxn>
              <a:cxn ang="0">
                <a:pos x="connsiteX23512" y="connsiteY23512"/>
              </a:cxn>
              <a:cxn ang="0">
                <a:pos x="connsiteX23513" y="connsiteY23513"/>
              </a:cxn>
              <a:cxn ang="0">
                <a:pos x="connsiteX23514" y="connsiteY23514"/>
              </a:cxn>
              <a:cxn ang="0">
                <a:pos x="connsiteX23515" y="connsiteY23515"/>
              </a:cxn>
              <a:cxn ang="0">
                <a:pos x="connsiteX23516" y="connsiteY23516"/>
              </a:cxn>
              <a:cxn ang="0">
                <a:pos x="connsiteX23517" y="connsiteY23517"/>
              </a:cxn>
              <a:cxn ang="0">
                <a:pos x="connsiteX23518" y="connsiteY23518"/>
              </a:cxn>
              <a:cxn ang="0">
                <a:pos x="connsiteX23519" y="connsiteY23519"/>
              </a:cxn>
              <a:cxn ang="0">
                <a:pos x="connsiteX23520" y="connsiteY23520"/>
              </a:cxn>
              <a:cxn ang="0">
                <a:pos x="connsiteX23521" y="connsiteY23521"/>
              </a:cxn>
              <a:cxn ang="0">
                <a:pos x="connsiteX23522" y="connsiteY23522"/>
              </a:cxn>
              <a:cxn ang="0">
                <a:pos x="connsiteX23523" y="connsiteY23523"/>
              </a:cxn>
              <a:cxn ang="0">
                <a:pos x="connsiteX23524" y="connsiteY23524"/>
              </a:cxn>
              <a:cxn ang="0">
                <a:pos x="connsiteX23525" y="connsiteY23525"/>
              </a:cxn>
              <a:cxn ang="0">
                <a:pos x="connsiteX23526" y="connsiteY23526"/>
              </a:cxn>
              <a:cxn ang="0">
                <a:pos x="connsiteX23527" y="connsiteY23527"/>
              </a:cxn>
              <a:cxn ang="0">
                <a:pos x="connsiteX23528" y="connsiteY23528"/>
              </a:cxn>
              <a:cxn ang="0">
                <a:pos x="connsiteX23529" y="connsiteY23529"/>
              </a:cxn>
              <a:cxn ang="0">
                <a:pos x="connsiteX23530" y="connsiteY23530"/>
              </a:cxn>
              <a:cxn ang="0">
                <a:pos x="connsiteX23531" y="connsiteY23531"/>
              </a:cxn>
              <a:cxn ang="0">
                <a:pos x="connsiteX23532" y="connsiteY23532"/>
              </a:cxn>
              <a:cxn ang="0">
                <a:pos x="connsiteX23533" y="connsiteY23533"/>
              </a:cxn>
              <a:cxn ang="0">
                <a:pos x="connsiteX23534" y="connsiteY23534"/>
              </a:cxn>
              <a:cxn ang="0">
                <a:pos x="connsiteX23535" y="connsiteY23535"/>
              </a:cxn>
              <a:cxn ang="0">
                <a:pos x="connsiteX23536" y="connsiteY23536"/>
              </a:cxn>
              <a:cxn ang="0">
                <a:pos x="connsiteX23537" y="connsiteY23537"/>
              </a:cxn>
              <a:cxn ang="0">
                <a:pos x="connsiteX23538" y="connsiteY23538"/>
              </a:cxn>
              <a:cxn ang="0">
                <a:pos x="connsiteX23539" y="connsiteY23539"/>
              </a:cxn>
              <a:cxn ang="0">
                <a:pos x="connsiteX23540" y="connsiteY23540"/>
              </a:cxn>
              <a:cxn ang="0">
                <a:pos x="connsiteX23541" y="connsiteY23541"/>
              </a:cxn>
              <a:cxn ang="0">
                <a:pos x="connsiteX23542" y="connsiteY23542"/>
              </a:cxn>
              <a:cxn ang="0">
                <a:pos x="connsiteX23543" y="connsiteY23543"/>
              </a:cxn>
              <a:cxn ang="0">
                <a:pos x="connsiteX23544" y="connsiteY23544"/>
              </a:cxn>
              <a:cxn ang="0">
                <a:pos x="connsiteX23545" y="connsiteY23545"/>
              </a:cxn>
              <a:cxn ang="0">
                <a:pos x="connsiteX23546" y="connsiteY23546"/>
              </a:cxn>
              <a:cxn ang="0">
                <a:pos x="connsiteX23547" y="connsiteY23547"/>
              </a:cxn>
              <a:cxn ang="0">
                <a:pos x="connsiteX23548" y="connsiteY23548"/>
              </a:cxn>
              <a:cxn ang="0">
                <a:pos x="connsiteX23549" y="connsiteY23549"/>
              </a:cxn>
              <a:cxn ang="0">
                <a:pos x="connsiteX23550" y="connsiteY23550"/>
              </a:cxn>
              <a:cxn ang="0">
                <a:pos x="connsiteX23551" y="connsiteY23551"/>
              </a:cxn>
              <a:cxn ang="0">
                <a:pos x="connsiteX23552" y="connsiteY23552"/>
              </a:cxn>
              <a:cxn ang="0">
                <a:pos x="connsiteX23553" y="connsiteY23553"/>
              </a:cxn>
              <a:cxn ang="0">
                <a:pos x="connsiteX23554" y="connsiteY23554"/>
              </a:cxn>
              <a:cxn ang="0">
                <a:pos x="connsiteX23555" y="connsiteY23555"/>
              </a:cxn>
              <a:cxn ang="0">
                <a:pos x="connsiteX23556" y="connsiteY23556"/>
              </a:cxn>
              <a:cxn ang="0">
                <a:pos x="connsiteX23557" y="connsiteY23557"/>
              </a:cxn>
              <a:cxn ang="0">
                <a:pos x="connsiteX23558" y="connsiteY23558"/>
              </a:cxn>
              <a:cxn ang="0">
                <a:pos x="connsiteX23559" y="connsiteY23559"/>
              </a:cxn>
              <a:cxn ang="0">
                <a:pos x="connsiteX23560" y="connsiteY23560"/>
              </a:cxn>
              <a:cxn ang="0">
                <a:pos x="connsiteX23561" y="connsiteY23561"/>
              </a:cxn>
              <a:cxn ang="0">
                <a:pos x="connsiteX23562" y="connsiteY23562"/>
              </a:cxn>
              <a:cxn ang="0">
                <a:pos x="connsiteX23563" y="connsiteY23563"/>
              </a:cxn>
              <a:cxn ang="0">
                <a:pos x="connsiteX23564" y="connsiteY23564"/>
              </a:cxn>
              <a:cxn ang="0">
                <a:pos x="connsiteX23565" y="connsiteY23565"/>
              </a:cxn>
              <a:cxn ang="0">
                <a:pos x="connsiteX23566" y="connsiteY23566"/>
              </a:cxn>
              <a:cxn ang="0">
                <a:pos x="connsiteX23567" y="connsiteY23567"/>
              </a:cxn>
              <a:cxn ang="0">
                <a:pos x="connsiteX23568" y="connsiteY23568"/>
              </a:cxn>
              <a:cxn ang="0">
                <a:pos x="connsiteX23569" y="connsiteY23569"/>
              </a:cxn>
              <a:cxn ang="0">
                <a:pos x="connsiteX23570" y="connsiteY23570"/>
              </a:cxn>
              <a:cxn ang="0">
                <a:pos x="connsiteX23571" y="connsiteY23571"/>
              </a:cxn>
              <a:cxn ang="0">
                <a:pos x="connsiteX23572" y="connsiteY23572"/>
              </a:cxn>
              <a:cxn ang="0">
                <a:pos x="connsiteX23573" y="connsiteY23573"/>
              </a:cxn>
              <a:cxn ang="0">
                <a:pos x="connsiteX23574" y="connsiteY23574"/>
              </a:cxn>
              <a:cxn ang="0">
                <a:pos x="connsiteX23575" y="connsiteY23575"/>
              </a:cxn>
              <a:cxn ang="0">
                <a:pos x="connsiteX23576" y="connsiteY23576"/>
              </a:cxn>
              <a:cxn ang="0">
                <a:pos x="connsiteX23577" y="connsiteY23577"/>
              </a:cxn>
              <a:cxn ang="0">
                <a:pos x="connsiteX23578" y="connsiteY23578"/>
              </a:cxn>
              <a:cxn ang="0">
                <a:pos x="connsiteX23579" y="connsiteY23579"/>
              </a:cxn>
              <a:cxn ang="0">
                <a:pos x="connsiteX23580" y="connsiteY23580"/>
              </a:cxn>
              <a:cxn ang="0">
                <a:pos x="connsiteX23581" y="connsiteY23581"/>
              </a:cxn>
              <a:cxn ang="0">
                <a:pos x="connsiteX23582" y="connsiteY23582"/>
              </a:cxn>
              <a:cxn ang="0">
                <a:pos x="connsiteX23583" y="connsiteY23583"/>
              </a:cxn>
              <a:cxn ang="0">
                <a:pos x="connsiteX23584" y="connsiteY23584"/>
              </a:cxn>
              <a:cxn ang="0">
                <a:pos x="connsiteX23585" y="connsiteY23585"/>
              </a:cxn>
              <a:cxn ang="0">
                <a:pos x="connsiteX23586" y="connsiteY23586"/>
              </a:cxn>
              <a:cxn ang="0">
                <a:pos x="connsiteX23587" y="connsiteY23587"/>
              </a:cxn>
              <a:cxn ang="0">
                <a:pos x="connsiteX23588" y="connsiteY23588"/>
              </a:cxn>
              <a:cxn ang="0">
                <a:pos x="connsiteX23589" y="connsiteY23589"/>
              </a:cxn>
              <a:cxn ang="0">
                <a:pos x="connsiteX23590" y="connsiteY23590"/>
              </a:cxn>
              <a:cxn ang="0">
                <a:pos x="connsiteX23591" y="connsiteY23591"/>
              </a:cxn>
              <a:cxn ang="0">
                <a:pos x="connsiteX23592" y="connsiteY23592"/>
              </a:cxn>
              <a:cxn ang="0">
                <a:pos x="connsiteX23593" y="connsiteY23593"/>
              </a:cxn>
              <a:cxn ang="0">
                <a:pos x="connsiteX23594" y="connsiteY23594"/>
              </a:cxn>
              <a:cxn ang="0">
                <a:pos x="connsiteX23595" y="connsiteY23595"/>
              </a:cxn>
              <a:cxn ang="0">
                <a:pos x="connsiteX23596" y="connsiteY23596"/>
              </a:cxn>
              <a:cxn ang="0">
                <a:pos x="connsiteX23597" y="connsiteY23597"/>
              </a:cxn>
              <a:cxn ang="0">
                <a:pos x="connsiteX23598" y="connsiteY23598"/>
              </a:cxn>
              <a:cxn ang="0">
                <a:pos x="connsiteX23599" y="connsiteY23599"/>
              </a:cxn>
              <a:cxn ang="0">
                <a:pos x="connsiteX23600" y="connsiteY23600"/>
              </a:cxn>
              <a:cxn ang="0">
                <a:pos x="connsiteX23601" y="connsiteY23601"/>
              </a:cxn>
              <a:cxn ang="0">
                <a:pos x="connsiteX23602" y="connsiteY23602"/>
              </a:cxn>
              <a:cxn ang="0">
                <a:pos x="connsiteX23603" y="connsiteY23603"/>
              </a:cxn>
              <a:cxn ang="0">
                <a:pos x="connsiteX23604" y="connsiteY23604"/>
              </a:cxn>
              <a:cxn ang="0">
                <a:pos x="connsiteX23605" y="connsiteY23605"/>
              </a:cxn>
              <a:cxn ang="0">
                <a:pos x="connsiteX23606" y="connsiteY23606"/>
              </a:cxn>
              <a:cxn ang="0">
                <a:pos x="connsiteX23607" y="connsiteY23607"/>
              </a:cxn>
              <a:cxn ang="0">
                <a:pos x="connsiteX23608" y="connsiteY23608"/>
              </a:cxn>
              <a:cxn ang="0">
                <a:pos x="connsiteX23609" y="connsiteY23609"/>
              </a:cxn>
              <a:cxn ang="0">
                <a:pos x="connsiteX23610" y="connsiteY23610"/>
              </a:cxn>
              <a:cxn ang="0">
                <a:pos x="connsiteX23611" y="connsiteY23611"/>
              </a:cxn>
              <a:cxn ang="0">
                <a:pos x="connsiteX23612" y="connsiteY23612"/>
              </a:cxn>
              <a:cxn ang="0">
                <a:pos x="connsiteX23613" y="connsiteY23613"/>
              </a:cxn>
              <a:cxn ang="0">
                <a:pos x="connsiteX23614" y="connsiteY23614"/>
              </a:cxn>
              <a:cxn ang="0">
                <a:pos x="connsiteX23615" y="connsiteY23615"/>
              </a:cxn>
              <a:cxn ang="0">
                <a:pos x="connsiteX23616" y="connsiteY23616"/>
              </a:cxn>
              <a:cxn ang="0">
                <a:pos x="connsiteX23617" y="connsiteY23617"/>
              </a:cxn>
              <a:cxn ang="0">
                <a:pos x="connsiteX23618" y="connsiteY23618"/>
              </a:cxn>
              <a:cxn ang="0">
                <a:pos x="connsiteX23619" y="connsiteY23619"/>
              </a:cxn>
              <a:cxn ang="0">
                <a:pos x="connsiteX23620" y="connsiteY23620"/>
              </a:cxn>
              <a:cxn ang="0">
                <a:pos x="connsiteX23621" y="connsiteY23621"/>
              </a:cxn>
              <a:cxn ang="0">
                <a:pos x="connsiteX23622" y="connsiteY23622"/>
              </a:cxn>
              <a:cxn ang="0">
                <a:pos x="connsiteX23623" y="connsiteY23623"/>
              </a:cxn>
              <a:cxn ang="0">
                <a:pos x="connsiteX23624" y="connsiteY23624"/>
              </a:cxn>
              <a:cxn ang="0">
                <a:pos x="connsiteX23625" y="connsiteY23625"/>
              </a:cxn>
              <a:cxn ang="0">
                <a:pos x="connsiteX23626" y="connsiteY23626"/>
              </a:cxn>
              <a:cxn ang="0">
                <a:pos x="connsiteX23627" y="connsiteY23627"/>
              </a:cxn>
              <a:cxn ang="0">
                <a:pos x="connsiteX23628" y="connsiteY23628"/>
              </a:cxn>
              <a:cxn ang="0">
                <a:pos x="connsiteX23629" y="connsiteY23629"/>
              </a:cxn>
              <a:cxn ang="0">
                <a:pos x="connsiteX23630" y="connsiteY23630"/>
              </a:cxn>
              <a:cxn ang="0">
                <a:pos x="connsiteX23631" y="connsiteY23631"/>
              </a:cxn>
              <a:cxn ang="0">
                <a:pos x="connsiteX23632" y="connsiteY23632"/>
              </a:cxn>
              <a:cxn ang="0">
                <a:pos x="connsiteX23633" y="connsiteY23633"/>
              </a:cxn>
              <a:cxn ang="0">
                <a:pos x="connsiteX23634" y="connsiteY23634"/>
              </a:cxn>
              <a:cxn ang="0">
                <a:pos x="connsiteX23635" y="connsiteY23635"/>
              </a:cxn>
              <a:cxn ang="0">
                <a:pos x="connsiteX23636" y="connsiteY23636"/>
              </a:cxn>
              <a:cxn ang="0">
                <a:pos x="connsiteX23637" y="connsiteY23637"/>
              </a:cxn>
              <a:cxn ang="0">
                <a:pos x="connsiteX23638" y="connsiteY23638"/>
              </a:cxn>
              <a:cxn ang="0">
                <a:pos x="connsiteX23639" y="connsiteY23639"/>
              </a:cxn>
              <a:cxn ang="0">
                <a:pos x="connsiteX23640" y="connsiteY23640"/>
              </a:cxn>
              <a:cxn ang="0">
                <a:pos x="connsiteX23641" y="connsiteY23641"/>
              </a:cxn>
              <a:cxn ang="0">
                <a:pos x="connsiteX23642" y="connsiteY23642"/>
              </a:cxn>
              <a:cxn ang="0">
                <a:pos x="connsiteX23643" y="connsiteY23643"/>
              </a:cxn>
              <a:cxn ang="0">
                <a:pos x="connsiteX23644" y="connsiteY23644"/>
              </a:cxn>
              <a:cxn ang="0">
                <a:pos x="connsiteX23645" y="connsiteY23645"/>
              </a:cxn>
              <a:cxn ang="0">
                <a:pos x="connsiteX23646" y="connsiteY23646"/>
              </a:cxn>
              <a:cxn ang="0">
                <a:pos x="connsiteX23647" y="connsiteY23647"/>
              </a:cxn>
              <a:cxn ang="0">
                <a:pos x="connsiteX23648" y="connsiteY23648"/>
              </a:cxn>
              <a:cxn ang="0">
                <a:pos x="connsiteX23649" y="connsiteY23649"/>
              </a:cxn>
              <a:cxn ang="0">
                <a:pos x="connsiteX23650" y="connsiteY23650"/>
              </a:cxn>
              <a:cxn ang="0">
                <a:pos x="connsiteX23651" y="connsiteY23651"/>
              </a:cxn>
              <a:cxn ang="0">
                <a:pos x="connsiteX23652" y="connsiteY23652"/>
              </a:cxn>
              <a:cxn ang="0">
                <a:pos x="connsiteX23653" y="connsiteY23653"/>
              </a:cxn>
              <a:cxn ang="0">
                <a:pos x="connsiteX23654" y="connsiteY23654"/>
              </a:cxn>
              <a:cxn ang="0">
                <a:pos x="connsiteX23655" y="connsiteY23655"/>
              </a:cxn>
              <a:cxn ang="0">
                <a:pos x="connsiteX23656" y="connsiteY23656"/>
              </a:cxn>
              <a:cxn ang="0">
                <a:pos x="connsiteX23657" y="connsiteY23657"/>
              </a:cxn>
              <a:cxn ang="0">
                <a:pos x="connsiteX23658" y="connsiteY23658"/>
              </a:cxn>
              <a:cxn ang="0">
                <a:pos x="connsiteX23659" y="connsiteY23659"/>
              </a:cxn>
              <a:cxn ang="0">
                <a:pos x="connsiteX23660" y="connsiteY23660"/>
              </a:cxn>
              <a:cxn ang="0">
                <a:pos x="connsiteX23661" y="connsiteY23661"/>
              </a:cxn>
              <a:cxn ang="0">
                <a:pos x="connsiteX23662" y="connsiteY23662"/>
              </a:cxn>
              <a:cxn ang="0">
                <a:pos x="connsiteX23663" y="connsiteY23663"/>
              </a:cxn>
              <a:cxn ang="0">
                <a:pos x="connsiteX23664" y="connsiteY23664"/>
              </a:cxn>
              <a:cxn ang="0">
                <a:pos x="connsiteX23665" y="connsiteY23665"/>
              </a:cxn>
              <a:cxn ang="0">
                <a:pos x="connsiteX23666" y="connsiteY23666"/>
              </a:cxn>
              <a:cxn ang="0">
                <a:pos x="connsiteX23667" y="connsiteY23667"/>
              </a:cxn>
              <a:cxn ang="0">
                <a:pos x="connsiteX23668" y="connsiteY23668"/>
              </a:cxn>
              <a:cxn ang="0">
                <a:pos x="connsiteX23669" y="connsiteY23669"/>
              </a:cxn>
              <a:cxn ang="0">
                <a:pos x="connsiteX23670" y="connsiteY23670"/>
              </a:cxn>
              <a:cxn ang="0">
                <a:pos x="connsiteX23671" y="connsiteY23671"/>
              </a:cxn>
              <a:cxn ang="0">
                <a:pos x="connsiteX23672" y="connsiteY23672"/>
              </a:cxn>
              <a:cxn ang="0">
                <a:pos x="connsiteX23673" y="connsiteY23673"/>
              </a:cxn>
              <a:cxn ang="0">
                <a:pos x="connsiteX23674" y="connsiteY23674"/>
              </a:cxn>
              <a:cxn ang="0">
                <a:pos x="connsiteX23675" y="connsiteY23675"/>
              </a:cxn>
              <a:cxn ang="0">
                <a:pos x="connsiteX23676" y="connsiteY23676"/>
              </a:cxn>
              <a:cxn ang="0">
                <a:pos x="connsiteX23677" y="connsiteY23677"/>
              </a:cxn>
              <a:cxn ang="0">
                <a:pos x="connsiteX23678" y="connsiteY23678"/>
              </a:cxn>
              <a:cxn ang="0">
                <a:pos x="connsiteX23679" y="connsiteY23679"/>
              </a:cxn>
              <a:cxn ang="0">
                <a:pos x="connsiteX23680" y="connsiteY23680"/>
              </a:cxn>
              <a:cxn ang="0">
                <a:pos x="connsiteX23681" y="connsiteY23681"/>
              </a:cxn>
              <a:cxn ang="0">
                <a:pos x="connsiteX23682" y="connsiteY23682"/>
              </a:cxn>
              <a:cxn ang="0">
                <a:pos x="connsiteX23683" y="connsiteY23683"/>
              </a:cxn>
              <a:cxn ang="0">
                <a:pos x="connsiteX23684" y="connsiteY23684"/>
              </a:cxn>
              <a:cxn ang="0">
                <a:pos x="connsiteX23685" y="connsiteY23685"/>
              </a:cxn>
              <a:cxn ang="0">
                <a:pos x="connsiteX23686" y="connsiteY23686"/>
              </a:cxn>
              <a:cxn ang="0">
                <a:pos x="connsiteX23687" y="connsiteY23687"/>
              </a:cxn>
              <a:cxn ang="0">
                <a:pos x="connsiteX23688" y="connsiteY23688"/>
              </a:cxn>
              <a:cxn ang="0">
                <a:pos x="connsiteX23689" y="connsiteY23689"/>
              </a:cxn>
              <a:cxn ang="0">
                <a:pos x="connsiteX23690" y="connsiteY23690"/>
              </a:cxn>
              <a:cxn ang="0">
                <a:pos x="connsiteX23691" y="connsiteY23691"/>
              </a:cxn>
              <a:cxn ang="0">
                <a:pos x="connsiteX23692" y="connsiteY23692"/>
              </a:cxn>
              <a:cxn ang="0">
                <a:pos x="connsiteX23693" y="connsiteY23693"/>
              </a:cxn>
              <a:cxn ang="0">
                <a:pos x="connsiteX23694" y="connsiteY23694"/>
              </a:cxn>
              <a:cxn ang="0">
                <a:pos x="connsiteX23695" y="connsiteY23695"/>
              </a:cxn>
              <a:cxn ang="0">
                <a:pos x="connsiteX23696" y="connsiteY23696"/>
              </a:cxn>
              <a:cxn ang="0">
                <a:pos x="connsiteX23697" y="connsiteY23697"/>
              </a:cxn>
              <a:cxn ang="0">
                <a:pos x="connsiteX23698" y="connsiteY23698"/>
              </a:cxn>
              <a:cxn ang="0">
                <a:pos x="connsiteX23699" y="connsiteY23699"/>
              </a:cxn>
              <a:cxn ang="0">
                <a:pos x="connsiteX23700" y="connsiteY23700"/>
              </a:cxn>
              <a:cxn ang="0">
                <a:pos x="connsiteX23701" y="connsiteY23701"/>
              </a:cxn>
              <a:cxn ang="0">
                <a:pos x="connsiteX23702" y="connsiteY23702"/>
              </a:cxn>
              <a:cxn ang="0">
                <a:pos x="connsiteX23703" y="connsiteY23703"/>
              </a:cxn>
              <a:cxn ang="0">
                <a:pos x="connsiteX23704" y="connsiteY23704"/>
              </a:cxn>
              <a:cxn ang="0">
                <a:pos x="connsiteX23705" y="connsiteY23705"/>
              </a:cxn>
              <a:cxn ang="0">
                <a:pos x="connsiteX23706" y="connsiteY23706"/>
              </a:cxn>
              <a:cxn ang="0">
                <a:pos x="connsiteX23707" y="connsiteY23707"/>
              </a:cxn>
              <a:cxn ang="0">
                <a:pos x="connsiteX23708" y="connsiteY23708"/>
              </a:cxn>
              <a:cxn ang="0">
                <a:pos x="connsiteX23709" y="connsiteY23709"/>
              </a:cxn>
              <a:cxn ang="0">
                <a:pos x="connsiteX23710" y="connsiteY23710"/>
              </a:cxn>
              <a:cxn ang="0">
                <a:pos x="connsiteX23711" y="connsiteY23711"/>
              </a:cxn>
              <a:cxn ang="0">
                <a:pos x="connsiteX23712" y="connsiteY23712"/>
              </a:cxn>
              <a:cxn ang="0">
                <a:pos x="connsiteX23713" y="connsiteY23713"/>
              </a:cxn>
              <a:cxn ang="0">
                <a:pos x="connsiteX23714" y="connsiteY23714"/>
              </a:cxn>
              <a:cxn ang="0">
                <a:pos x="connsiteX23715" y="connsiteY23715"/>
              </a:cxn>
              <a:cxn ang="0">
                <a:pos x="connsiteX23716" y="connsiteY23716"/>
              </a:cxn>
              <a:cxn ang="0">
                <a:pos x="connsiteX23717" y="connsiteY23717"/>
              </a:cxn>
              <a:cxn ang="0">
                <a:pos x="connsiteX23718" y="connsiteY23718"/>
              </a:cxn>
              <a:cxn ang="0">
                <a:pos x="connsiteX23719" y="connsiteY23719"/>
              </a:cxn>
              <a:cxn ang="0">
                <a:pos x="connsiteX23720" y="connsiteY23720"/>
              </a:cxn>
              <a:cxn ang="0">
                <a:pos x="connsiteX23721" y="connsiteY23721"/>
              </a:cxn>
              <a:cxn ang="0">
                <a:pos x="connsiteX23722" y="connsiteY23722"/>
              </a:cxn>
              <a:cxn ang="0">
                <a:pos x="connsiteX23723" y="connsiteY23723"/>
              </a:cxn>
              <a:cxn ang="0">
                <a:pos x="connsiteX23724" y="connsiteY23724"/>
              </a:cxn>
              <a:cxn ang="0">
                <a:pos x="connsiteX23725" y="connsiteY23725"/>
              </a:cxn>
              <a:cxn ang="0">
                <a:pos x="connsiteX23726" y="connsiteY23726"/>
              </a:cxn>
              <a:cxn ang="0">
                <a:pos x="connsiteX23727" y="connsiteY23727"/>
              </a:cxn>
              <a:cxn ang="0">
                <a:pos x="connsiteX23728" y="connsiteY23728"/>
              </a:cxn>
              <a:cxn ang="0">
                <a:pos x="connsiteX23729" y="connsiteY23729"/>
              </a:cxn>
              <a:cxn ang="0">
                <a:pos x="connsiteX23730" y="connsiteY23730"/>
              </a:cxn>
              <a:cxn ang="0">
                <a:pos x="connsiteX23731" y="connsiteY23731"/>
              </a:cxn>
              <a:cxn ang="0">
                <a:pos x="connsiteX23732" y="connsiteY23732"/>
              </a:cxn>
              <a:cxn ang="0">
                <a:pos x="connsiteX23733" y="connsiteY23733"/>
              </a:cxn>
              <a:cxn ang="0">
                <a:pos x="connsiteX23734" y="connsiteY23734"/>
              </a:cxn>
              <a:cxn ang="0">
                <a:pos x="connsiteX23735" y="connsiteY23735"/>
              </a:cxn>
              <a:cxn ang="0">
                <a:pos x="connsiteX23736" y="connsiteY23736"/>
              </a:cxn>
              <a:cxn ang="0">
                <a:pos x="connsiteX23737" y="connsiteY23737"/>
              </a:cxn>
              <a:cxn ang="0">
                <a:pos x="connsiteX23738" y="connsiteY23738"/>
              </a:cxn>
              <a:cxn ang="0">
                <a:pos x="connsiteX23739" y="connsiteY23739"/>
              </a:cxn>
              <a:cxn ang="0">
                <a:pos x="connsiteX23740" y="connsiteY23740"/>
              </a:cxn>
              <a:cxn ang="0">
                <a:pos x="connsiteX23741" y="connsiteY23741"/>
              </a:cxn>
              <a:cxn ang="0">
                <a:pos x="connsiteX23742" y="connsiteY23742"/>
              </a:cxn>
              <a:cxn ang="0">
                <a:pos x="connsiteX23743" y="connsiteY23743"/>
              </a:cxn>
              <a:cxn ang="0">
                <a:pos x="connsiteX23744" y="connsiteY23744"/>
              </a:cxn>
              <a:cxn ang="0">
                <a:pos x="connsiteX23745" y="connsiteY23745"/>
              </a:cxn>
              <a:cxn ang="0">
                <a:pos x="connsiteX23746" y="connsiteY23746"/>
              </a:cxn>
              <a:cxn ang="0">
                <a:pos x="connsiteX23747" y="connsiteY23747"/>
              </a:cxn>
              <a:cxn ang="0">
                <a:pos x="connsiteX23748" y="connsiteY23748"/>
              </a:cxn>
              <a:cxn ang="0">
                <a:pos x="connsiteX23749" y="connsiteY23749"/>
              </a:cxn>
              <a:cxn ang="0">
                <a:pos x="connsiteX23750" y="connsiteY23750"/>
              </a:cxn>
              <a:cxn ang="0">
                <a:pos x="connsiteX23751" y="connsiteY23751"/>
              </a:cxn>
              <a:cxn ang="0">
                <a:pos x="connsiteX23752" y="connsiteY23752"/>
              </a:cxn>
              <a:cxn ang="0">
                <a:pos x="connsiteX23753" y="connsiteY23753"/>
              </a:cxn>
              <a:cxn ang="0">
                <a:pos x="connsiteX23754" y="connsiteY23754"/>
              </a:cxn>
              <a:cxn ang="0">
                <a:pos x="connsiteX23755" y="connsiteY23755"/>
              </a:cxn>
              <a:cxn ang="0">
                <a:pos x="connsiteX23756" y="connsiteY23756"/>
              </a:cxn>
              <a:cxn ang="0">
                <a:pos x="connsiteX23757" y="connsiteY23757"/>
              </a:cxn>
              <a:cxn ang="0">
                <a:pos x="connsiteX23758" y="connsiteY23758"/>
              </a:cxn>
              <a:cxn ang="0">
                <a:pos x="connsiteX23759" y="connsiteY23759"/>
              </a:cxn>
              <a:cxn ang="0">
                <a:pos x="connsiteX23760" y="connsiteY23760"/>
              </a:cxn>
              <a:cxn ang="0">
                <a:pos x="connsiteX23761" y="connsiteY23761"/>
              </a:cxn>
              <a:cxn ang="0">
                <a:pos x="connsiteX23762" y="connsiteY23762"/>
              </a:cxn>
              <a:cxn ang="0">
                <a:pos x="connsiteX23763" y="connsiteY23763"/>
              </a:cxn>
              <a:cxn ang="0">
                <a:pos x="connsiteX23764" y="connsiteY23764"/>
              </a:cxn>
              <a:cxn ang="0">
                <a:pos x="connsiteX23765" y="connsiteY23765"/>
              </a:cxn>
              <a:cxn ang="0">
                <a:pos x="connsiteX23766" y="connsiteY23766"/>
              </a:cxn>
              <a:cxn ang="0">
                <a:pos x="connsiteX23767" y="connsiteY23767"/>
              </a:cxn>
              <a:cxn ang="0">
                <a:pos x="connsiteX23768" y="connsiteY23768"/>
              </a:cxn>
              <a:cxn ang="0">
                <a:pos x="connsiteX23769" y="connsiteY23769"/>
              </a:cxn>
              <a:cxn ang="0">
                <a:pos x="connsiteX23770" y="connsiteY23770"/>
              </a:cxn>
              <a:cxn ang="0">
                <a:pos x="connsiteX23771" y="connsiteY23771"/>
              </a:cxn>
              <a:cxn ang="0">
                <a:pos x="connsiteX23772" y="connsiteY23772"/>
              </a:cxn>
              <a:cxn ang="0">
                <a:pos x="connsiteX23773" y="connsiteY23773"/>
              </a:cxn>
              <a:cxn ang="0">
                <a:pos x="connsiteX23774" y="connsiteY23774"/>
              </a:cxn>
              <a:cxn ang="0">
                <a:pos x="connsiteX23775" y="connsiteY23775"/>
              </a:cxn>
              <a:cxn ang="0">
                <a:pos x="connsiteX23776" y="connsiteY23776"/>
              </a:cxn>
              <a:cxn ang="0">
                <a:pos x="connsiteX23777" y="connsiteY23777"/>
              </a:cxn>
              <a:cxn ang="0">
                <a:pos x="connsiteX23778" y="connsiteY23778"/>
              </a:cxn>
              <a:cxn ang="0">
                <a:pos x="connsiteX23779" y="connsiteY23779"/>
              </a:cxn>
              <a:cxn ang="0">
                <a:pos x="connsiteX23780" y="connsiteY23780"/>
              </a:cxn>
              <a:cxn ang="0">
                <a:pos x="connsiteX23781" y="connsiteY23781"/>
              </a:cxn>
              <a:cxn ang="0">
                <a:pos x="connsiteX23782" y="connsiteY23782"/>
              </a:cxn>
              <a:cxn ang="0">
                <a:pos x="connsiteX23783" y="connsiteY23783"/>
              </a:cxn>
              <a:cxn ang="0">
                <a:pos x="connsiteX23784" y="connsiteY23784"/>
              </a:cxn>
              <a:cxn ang="0">
                <a:pos x="connsiteX23785" y="connsiteY23785"/>
              </a:cxn>
              <a:cxn ang="0">
                <a:pos x="connsiteX23786" y="connsiteY23786"/>
              </a:cxn>
              <a:cxn ang="0">
                <a:pos x="connsiteX23787" y="connsiteY23787"/>
              </a:cxn>
              <a:cxn ang="0">
                <a:pos x="connsiteX23788" y="connsiteY23788"/>
              </a:cxn>
              <a:cxn ang="0">
                <a:pos x="connsiteX23789" y="connsiteY23789"/>
              </a:cxn>
              <a:cxn ang="0">
                <a:pos x="connsiteX23790" y="connsiteY23790"/>
              </a:cxn>
              <a:cxn ang="0">
                <a:pos x="connsiteX23791" y="connsiteY23791"/>
              </a:cxn>
              <a:cxn ang="0">
                <a:pos x="connsiteX23792" y="connsiteY23792"/>
              </a:cxn>
              <a:cxn ang="0">
                <a:pos x="connsiteX23793" y="connsiteY23793"/>
              </a:cxn>
              <a:cxn ang="0">
                <a:pos x="connsiteX23794" y="connsiteY23794"/>
              </a:cxn>
              <a:cxn ang="0">
                <a:pos x="connsiteX23795" y="connsiteY23795"/>
              </a:cxn>
              <a:cxn ang="0">
                <a:pos x="connsiteX23796" y="connsiteY23796"/>
              </a:cxn>
              <a:cxn ang="0">
                <a:pos x="connsiteX23797" y="connsiteY23797"/>
              </a:cxn>
              <a:cxn ang="0">
                <a:pos x="connsiteX23798" y="connsiteY23798"/>
              </a:cxn>
              <a:cxn ang="0">
                <a:pos x="connsiteX23799" y="connsiteY23799"/>
              </a:cxn>
              <a:cxn ang="0">
                <a:pos x="connsiteX23800" y="connsiteY23800"/>
              </a:cxn>
              <a:cxn ang="0">
                <a:pos x="connsiteX23801" y="connsiteY23801"/>
              </a:cxn>
              <a:cxn ang="0">
                <a:pos x="connsiteX23802" y="connsiteY23802"/>
              </a:cxn>
              <a:cxn ang="0">
                <a:pos x="connsiteX23803" y="connsiteY23803"/>
              </a:cxn>
              <a:cxn ang="0">
                <a:pos x="connsiteX23804" y="connsiteY23804"/>
              </a:cxn>
              <a:cxn ang="0">
                <a:pos x="connsiteX23805" y="connsiteY23805"/>
              </a:cxn>
              <a:cxn ang="0">
                <a:pos x="connsiteX23806" y="connsiteY23806"/>
              </a:cxn>
              <a:cxn ang="0">
                <a:pos x="connsiteX23807" y="connsiteY23807"/>
              </a:cxn>
              <a:cxn ang="0">
                <a:pos x="connsiteX23808" y="connsiteY23808"/>
              </a:cxn>
              <a:cxn ang="0">
                <a:pos x="connsiteX23809" y="connsiteY23809"/>
              </a:cxn>
              <a:cxn ang="0">
                <a:pos x="connsiteX23810" y="connsiteY23810"/>
              </a:cxn>
              <a:cxn ang="0">
                <a:pos x="connsiteX23811" y="connsiteY23811"/>
              </a:cxn>
              <a:cxn ang="0">
                <a:pos x="connsiteX23812" y="connsiteY23812"/>
              </a:cxn>
              <a:cxn ang="0">
                <a:pos x="connsiteX23813" y="connsiteY23813"/>
              </a:cxn>
              <a:cxn ang="0">
                <a:pos x="connsiteX23814" y="connsiteY23814"/>
              </a:cxn>
              <a:cxn ang="0">
                <a:pos x="connsiteX23815" y="connsiteY23815"/>
              </a:cxn>
              <a:cxn ang="0">
                <a:pos x="connsiteX23816" y="connsiteY23816"/>
              </a:cxn>
              <a:cxn ang="0">
                <a:pos x="connsiteX23817" y="connsiteY23817"/>
              </a:cxn>
              <a:cxn ang="0">
                <a:pos x="connsiteX23818" y="connsiteY23818"/>
              </a:cxn>
              <a:cxn ang="0">
                <a:pos x="connsiteX23819" y="connsiteY23819"/>
              </a:cxn>
              <a:cxn ang="0">
                <a:pos x="connsiteX23820" y="connsiteY23820"/>
              </a:cxn>
              <a:cxn ang="0">
                <a:pos x="connsiteX23821" y="connsiteY23821"/>
              </a:cxn>
              <a:cxn ang="0">
                <a:pos x="connsiteX23822" y="connsiteY23822"/>
              </a:cxn>
              <a:cxn ang="0">
                <a:pos x="connsiteX23823" y="connsiteY23823"/>
              </a:cxn>
              <a:cxn ang="0">
                <a:pos x="connsiteX23824" y="connsiteY23824"/>
              </a:cxn>
              <a:cxn ang="0">
                <a:pos x="connsiteX23825" y="connsiteY23825"/>
              </a:cxn>
              <a:cxn ang="0">
                <a:pos x="connsiteX23826" y="connsiteY23826"/>
              </a:cxn>
              <a:cxn ang="0">
                <a:pos x="connsiteX23827" y="connsiteY23827"/>
              </a:cxn>
              <a:cxn ang="0">
                <a:pos x="connsiteX23828" y="connsiteY23828"/>
              </a:cxn>
              <a:cxn ang="0">
                <a:pos x="connsiteX23829" y="connsiteY23829"/>
              </a:cxn>
              <a:cxn ang="0">
                <a:pos x="connsiteX23830" y="connsiteY23830"/>
              </a:cxn>
              <a:cxn ang="0">
                <a:pos x="connsiteX23831" y="connsiteY23831"/>
              </a:cxn>
              <a:cxn ang="0">
                <a:pos x="connsiteX23832" y="connsiteY23832"/>
              </a:cxn>
              <a:cxn ang="0">
                <a:pos x="connsiteX23833" y="connsiteY23833"/>
              </a:cxn>
              <a:cxn ang="0">
                <a:pos x="connsiteX23834" y="connsiteY23834"/>
              </a:cxn>
              <a:cxn ang="0">
                <a:pos x="connsiteX23835" y="connsiteY23835"/>
              </a:cxn>
              <a:cxn ang="0">
                <a:pos x="connsiteX23836" y="connsiteY23836"/>
              </a:cxn>
              <a:cxn ang="0">
                <a:pos x="connsiteX23837" y="connsiteY23837"/>
              </a:cxn>
              <a:cxn ang="0">
                <a:pos x="connsiteX23838" y="connsiteY23838"/>
              </a:cxn>
              <a:cxn ang="0">
                <a:pos x="connsiteX23839" y="connsiteY23839"/>
              </a:cxn>
              <a:cxn ang="0">
                <a:pos x="connsiteX23840" y="connsiteY23840"/>
              </a:cxn>
              <a:cxn ang="0">
                <a:pos x="connsiteX23841" y="connsiteY23841"/>
              </a:cxn>
              <a:cxn ang="0">
                <a:pos x="connsiteX23842" y="connsiteY23842"/>
              </a:cxn>
              <a:cxn ang="0">
                <a:pos x="connsiteX23843" y="connsiteY23843"/>
              </a:cxn>
              <a:cxn ang="0">
                <a:pos x="connsiteX23844" y="connsiteY23844"/>
              </a:cxn>
              <a:cxn ang="0">
                <a:pos x="connsiteX23845" y="connsiteY23845"/>
              </a:cxn>
              <a:cxn ang="0">
                <a:pos x="connsiteX23846" y="connsiteY23846"/>
              </a:cxn>
              <a:cxn ang="0">
                <a:pos x="connsiteX23847" y="connsiteY23847"/>
              </a:cxn>
              <a:cxn ang="0">
                <a:pos x="connsiteX23848" y="connsiteY23848"/>
              </a:cxn>
              <a:cxn ang="0">
                <a:pos x="connsiteX23849" y="connsiteY23849"/>
              </a:cxn>
              <a:cxn ang="0">
                <a:pos x="connsiteX23850" y="connsiteY23850"/>
              </a:cxn>
              <a:cxn ang="0">
                <a:pos x="connsiteX23851" y="connsiteY23851"/>
              </a:cxn>
              <a:cxn ang="0">
                <a:pos x="connsiteX23852" y="connsiteY23852"/>
              </a:cxn>
              <a:cxn ang="0">
                <a:pos x="connsiteX23853" y="connsiteY23853"/>
              </a:cxn>
              <a:cxn ang="0">
                <a:pos x="connsiteX23854" y="connsiteY23854"/>
              </a:cxn>
              <a:cxn ang="0">
                <a:pos x="connsiteX23855" y="connsiteY23855"/>
              </a:cxn>
              <a:cxn ang="0">
                <a:pos x="connsiteX23856" y="connsiteY23856"/>
              </a:cxn>
              <a:cxn ang="0">
                <a:pos x="connsiteX23857" y="connsiteY23857"/>
              </a:cxn>
              <a:cxn ang="0">
                <a:pos x="connsiteX23858" y="connsiteY23858"/>
              </a:cxn>
              <a:cxn ang="0">
                <a:pos x="connsiteX23859" y="connsiteY23859"/>
              </a:cxn>
              <a:cxn ang="0">
                <a:pos x="connsiteX23860" y="connsiteY23860"/>
              </a:cxn>
              <a:cxn ang="0">
                <a:pos x="connsiteX23861" y="connsiteY23861"/>
              </a:cxn>
              <a:cxn ang="0">
                <a:pos x="connsiteX23862" y="connsiteY23862"/>
              </a:cxn>
              <a:cxn ang="0">
                <a:pos x="connsiteX23863" y="connsiteY23863"/>
              </a:cxn>
              <a:cxn ang="0">
                <a:pos x="connsiteX23864" y="connsiteY23864"/>
              </a:cxn>
              <a:cxn ang="0">
                <a:pos x="connsiteX23865" y="connsiteY23865"/>
              </a:cxn>
              <a:cxn ang="0">
                <a:pos x="connsiteX23866" y="connsiteY23866"/>
              </a:cxn>
              <a:cxn ang="0">
                <a:pos x="connsiteX23867" y="connsiteY23867"/>
              </a:cxn>
              <a:cxn ang="0">
                <a:pos x="connsiteX23868" y="connsiteY23868"/>
              </a:cxn>
              <a:cxn ang="0">
                <a:pos x="connsiteX23869" y="connsiteY23869"/>
              </a:cxn>
              <a:cxn ang="0">
                <a:pos x="connsiteX23870" y="connsiteY23870"/>
              </a:cxn>
              <a:cxn ang="0">
                <a:pos x="connsiteX23871" y="connsiteY23871"/>
              </a:cxn>
              <a:cxn ang="0">
                <a:pos x="connsiteX23872" y="connsiteY23872"/>
              </a:cxn>
              <a:cxn ang="0">
                <a:pos x="connsiteX23873" y="connsiteY23873"/>
              </a:cxn>
              <a:cxn ang="0">
                <a:pos x="connsiteX23874" y="connsiteY23874"/>
              </a:cxn>
              <a:cxn ang="0">
                <a:pos x="connsiteX23875" y="connsiteY23875"/>
              </a:cxn>
              <a:cxn ang="0">
                <a:pos x="connsiteX23876" y="connsiteY23876"/>
              </a:cxn>
              <a:cxn ang="0">
                <a:pos x="connsiteX23877" y="connsiteY23877"/>
              </a:cxn>
              <a:cxn ang="0">
                <a:pos x="connsiteX23878" y="connsiteY23878"/>
              </a:cxn>
              <a:cxn ang="0">
                <a:pos x="connsiteX23879" y="connsiteY23879"/>
              </a:cxn>
              <a:cxn ang="0">
                <a:pos x="connsiteX23880" y="connsiteY23880"/>
              </a:cxn>
              <a:cxn ang="0">
                <a:pos x="connsiteX23881" y="connsiteY23881"/>
              </a:cxn>
              <a:cxn ang="0">
                <a:pos x="connsiteX23882" y="connsiteY23882"/>
              </a:cxn>
              <a:cxn ang="0">
                <a:pos x="connsiteX23883" y="connsiteY23883"/>
              </a:cxn>
              <a:cxn ang="0">
                <a:pos x="connsiteX23884" y="connsiteY23884"/>
              </a:cxn>
              <a:cxn ang="0">
                <a:pos x="connsiteX23885" y="connsiteY23885"/>
              </a:cxn>
              <a:cxn ang="0">
                <a:pos x="connsiteX23886" y="connsiteY23886"/>
              </a:cxn>
              <a:cxn ang="0">
                <a:pos x="connsiteX23887" y="connsiteY23887"/>
              </a:cxn>
              <a:cxn ang="0">
                <a:pos x="connsiteX23888" y="connsiteY23888"/>
              </a:cxn>
              <a:cxn ang="0">
                <a:pos x="connsiteX23889" y="connsiteY23889"/>
              </a:cxn>
              <a:cxn ang="0">
                <a:pos x="connsiteX23890" y="connsiteY23890"/>
              </a:cxn>
              <a:cxn ang="0">
                <a:pos x="connsiteX23891" y="connsiteY23891"/>
              </a:cxn>
              <a:cxn ang="0">
                <a:pos x="connsiteX23892" y="connsiteY23892"/>
              </a:cxn>
              <a:cxn ang="0">
                <a:pos x="connsiteX23893" y="connsiteY23893"/>
              </a:cxn>
              <a:cxn ang="0">
                <a:pos x="connsiteX23894" y="connsiteY23894"/>
              </a:cxn>
              <a:cxn ang="0">
                <a:pos x="connsiteX23895" y="connsiteY23895"/>
              </a:cxn>
              <a:cxn ang="0">
                <a:pos x="connsiteX23896" y="connsiteY23896"/>
              </a:cxn>
              <a:cxn ang="0">
                <a:pos x="connsiteX23897" y="connsiteY23897"/>
              </a:cxn>
              <a:cxn ang="0">
                <a:pos x="connsiteX23898" y="connsiteY23898"/>
              </a:cxn>
              <a:cxn ang="0">
                <a:pos x="connsiteX23899" y="connsiteY23899"/>
              </a:cxn>
              <a:cxn ang="0">
                <a:pos x="connsiteX23900" y="connsiteY23900"/>
              </a:cxn>
              <a:cxn ang="0">
                <a:pos x="connsiteX23901" y="connsiteY23901"/>
              </a:cxn>
              <a:cxn ang="0">
                <a:pos x="connsiteX23902" y="connsiteY23902"/>
              </a:cxn>
              <a:cxn ang="0">
                <a:pos x="connsiteX23903" y="connsiteY23903"/>
              </a:cxn>
              <a:cxn ang="0">
                <a:pos x="connsiteX23904" y="connsiteY23904"/>
              </a:cxn>
              <a:cxn ang="0">
                <a:pos x="connsiteX23905" y="connsiteY23905"/>
              </a:cxn>
              <a:cxn ang="0">
                <a:pos x="connsiteX23906" y="connsiteY23906"/>
              </a:cxn>
              <a:cxn ang="0">
                <a:pos x="connsiteX23907" y="connsiteY23907"/>
              </a:cxn>
              <a:cxn ang="0">
                <a:pos x="connsiteX23908" y="connsiteY23908"/>
              </a:cxn>
              <a:cxn ang="0">
                <a:pos x="connsiteX23909" y="connsiteY23909"/>
              </a:cxn>
              <a:cxn ang="0">
                <a:pos x="connsiteX23910" y="connsiteY23910"/>
              </a:cxn>
              <a:cxn ang="0">
                <a:pos x="connsiteX23911" y="connsiteY23911"/>
              </a:cxn>
              <a:cxn ang="0">
                <a:pos x="connsiteX23912" y="connsiteY23912"/>
              </a:cxn>
              <a:cxn ang="0">
                <a:pos x="connsiteX23913" y="connsiteY23913"/>
              </a:cxn>
              <a:cxn ang="0">
                <a:pos x="connsiteX23914" y="connsiteY23914"/>
              </a:cxn>
              <a:cxn ang="0">
                <a:pos x="connsiteX23915" y="connsiteY23915"/>
              </a:cxn>
              <a:cxn ang="0">
                <a:pos x="connsiteX23916" y="connsiteY23916"/>
              </a:cxn>
              <a:cxn ang="0">
                <a:pos x="connsiteX23917" y="connsiteY23917"/>
              </a:cxn>
              <a:cxn ang="0">
                <a:pos x="connsiteX23918" y="connsiteY23918"/>
              </a:cxn>
              <a:cxn ang="0">
                <a:pos x="connsiteX23919" y="connsiteY23919"/>
              </a:cxn>
              <a:cxn ang="0">
                <a:pos x="connsiteX23920" y="connsiteY23920"/>
              </a:cxn>
              <a:cxn ang="0">
                <a:pos x="connsiteX23921" y="connsiteY23921"/>
              </a:cxn>
              <a:cxn ang="0">
                <a:pos x="connsiteX23922" y="connsiteY23922"/>
              </a:cxn>
              <a:cxn ang="0">
                <a:pos x="connsiteX23923" y="connsiteY23923"/>
              </a:cxn>
              <a:cxn ang="0">
                <a:pos x="connsiteX23924" y="connsiteY23924"/>
              </a:cxn>
              <a:cxn ang="0">
                <a:pos x="connsiteX23925" y="connsiteY23925"/>
              </a:cxn>
              <a:cxn ang="0">
                <a:pos x="connsiteX23926" y="connsiteY23926"/>
              </a:cxn>
              <a:cxn ang="0">
                <a:pos x="connsiteX23927" y="connsiteY23927"/>
              </a:cxn>
              <a:cxn ang="0">
                <a:pos x="connsiteX23928" y="connsiteY23928"/>
              </a:cxn>
              <a:cxn ang="0">
                <a:pos x="connsiteX23929" y="connsiteY23929"/>
              </a:cxn>
              <a:cxn ang="0">
                <a:pos x="connsiteX23930" y="connsiteY23930"/>
              </a:cxn>
              <a:cxn ang="0">
                <a:pos x="connsiteX23931" y="connsiteY23931"/>
              </a:cxn>
              <a:cxn ang="0">
                <a:pos x="connsiteX23932" y="connsiteY23932"/>
              </a:cxn>
              <a:cxn ang="0">
                <a:pos x="connsiteX23933" y="connsiteY23933"/>
              </a:cxn>
              <a:cxn ang="0">
                <a:pos x="connsiteX23934" y="connsiteY23934"/>
              </a:cxn>
              <a:cxn ang="0">
                <a:pos x="connsiteX23935" y="connsiteY23935"/>
              </a:cxn>
              <a:cxn ang="0">
                <a:pos x="connsiteX23936" y="connsiteY23936"/>
              </a:cxn>
              <a:cxn ang="0">
                <a:pos x="connsiteX23937" y="connsiteY23937"/>
              </a:cxn>
              <a:cxn ang="0">
                <a:pos x="connsiteX23938" y="connsiteY23938"/>
              </a:cxn>
              <a:cxn ang="0">
                <a:pos x="connsiteX23939" y="connsiteY23939"/>
              </a:cxn>
              <a:cxn ang="0">
                <a:pos x="connsiteX23940" y="connsiteY23940"/>
              </a:cxn>
              <a:cxn ang="0">
                <a:pos x="connsiteX23941" y="connsiteY23941"/>
              </a:cxn>
              <a:cxn ang="0">
                <a:pos x="connsiteX23942" y="connsiteY23942"/>
              </a:cxn>
              <a:cxn ang="0">
                <a:pos x="connsiteX23943" y="connsiteY23943"/>
              </a:cxn>
              <a:cxn ang="0">
                <a:pos x="connsiteX23944" y="connsiteY23944"/>
              </a:cxn>
              <a:cxn ang="0">
                <a:pos x="connsiteX23945" y="connsiteY23945"/>
              </a:cxn>
              <a:cxn ang="0">
                <a:pos x="connsiteX23946" y="connsiteY23946"/>
              </a:cxn>
              <a:cxn ang="0">
                <a:pos x="connsiteX23947" y="connsiteY23947"/>
              </a:cxn>
              <a:cxn ang="0">
                <a:pos x="connsiteX23948" y="connsiteY23948"/>
              </a:cxn>
              <a:cxn ang="0">
                <a:pos x="connsiteX23949" y="connsiteY23949"/>
              </a:cxn>
              <a:cxn ang="0">
                <a:pos x="connsiteX23950" y="connsiteY23950"/>
              </a:cxn>
              <a:cxn ang="0">
                <a:pos x="connsiteX23951" y="connsiteY23951"/>
              </a:cxn>
              <a:cxn ang="0">
                <a:pos x="connsiteX23952" y="connsiteY23952"/>
              </a:cxn>
              <a:cxn ang="0">
                <a:pos x="connsiteX23953" y="connsiteY23953"/>
              </a:cxn>
              <a:cxn ang="0">
                <a:pos x="connsiteX23954" y="connsiteY23954"/>
              </a:cxn>
              <a:cxn ang="0">
                <a:pos x="connsiteX23955" y="connsiteY23955"/>
              </a:cxn>
              <a:cxn ang="0">
                <a:pos x="connsiteX23956" y="connsiteY23956"/>
              </a:cxn>
              <a:cxn ang="0">
                <a:pos x="connsiteX23957" y="connsiteY23957"/>
              </a:cxn>
              <a:cxn ang="0">
                <a:pos x="connsiteX23958" y="connsiteY23958"/>
              </a:cxn>
              <a:cxn ang="0">
                <a:pos x="connsiteX23959" y="connsiteY23959"/>
              </a:cxn>
              <a:cxn ang="0">
                <a:pos x="connsiteX23960" y="connsiteY23960"/>
              </a:cxn>
              <a:cxn ang="0">
                <a:pos x="connsiteX23961" y="connsiteY23961"/>
              </a:cxn>
              <a:cxn ang="0">
                <a:pos x="connsiteX23962" y="connsiteY23962"/>
              </a:cxn>
              <a:cxn ang="0">
                <a:pos x="connsiteX23963" y="connsiteY23963"/>
              </a:cxn>
              <a:cxn ang="0">
                <a:pos x="connsiteX23964" y="connsiteY23964"/>
              </a:cxn>
              <a:cxn ang="0">
                <a:pos x="connsiteX23965" y="connsiteY23965"/>
              </a:cxn>
              <a:cxn ang="0">
                <a:pos x="connsiteX23966" y="connsiteY23966"/>
              </a:cxn>
              <a:cxn ang="0">
                <a:pos x="connsiteX23967" y="connsiteY23967"/>
              </a:cxn>
              <a:cxn ang="0">
                <a:pos x="connsiteX23968" y="connsiteY23968"/>
              </a:cxn>
              <a:cxn ang="0">
                <a:pos x="connsiteX23969" y="connsiteY23969"/>
              </a:cxn>
              <a:cxn ang="0">
                <a:pos x="connsiteX23970" y="connsiteY23970"/>
              </a:cxn>
              <a:cxn ang="0">
                <a:pos x="connsiteX23971" y="connsiteY23971"/>
              </a:cxn>
              <a:cxn ang="0">
                <a:pos x="connsiteX23972" y="connsiteY23972"/>
              </a:cxn>
              <a:cxn ang="0">
                <a:pos x="connsiteX23973" y="connsiteY23973"/>
              </a:cxn>
              <a:cxn ang="0">
                <a:pos x="connsiteX23974" y="connsiteY23974"/>
              </a:cxn>
              <a:cxn ang="0">
                <a:pos x="connsiteX23975" y="connsiteY23975"/>
              </a:cxn>
              <a:cxn ang="0">
                <a:pos x="connsiteX23976" y="connsiteY23976"/>
              </a:cxn>
              <a:cxn ang="0">
                <a:pos x="connsiteX23977" y="connsiteY23977"/>
              </a:cxn>
              <a:cxn ang="0">
                <a:pos x="connsiteX23978" y="connsiteY23978"/>
              </a:cxn>
              <a:cxn ang="0">
                <a:pos x="connsiteX23979" y="connsiteY23979"/>
              </a:cxn>
              <a:cxn ang="0">
                <a:pos x="connsiteX23980" y="connsiteY23980"/>
              </a:cxn>
              <a:cxn ang="0">
                <a:pos x="connsiteX23981" y="connsiteY23981"/>
              </a:cxn>
              <a:cxn ang="0">
                <a:pos x="connsiteX23982" y="connsiteY23982"/>
              </a:cxn>
              <a:cxn ang="0">
                <a:pos x="connsiteX23983" y="connsiteY23983"/>
              </a:cxn>
              <a:cxn ang="0">
                <a:pos x="connsiteX23984" y="connsiteY23984"/>
              </a:cxn>
              <a:cxn ang="0">
                <a:pos x="connsiteX23985" y="connsiteY23985"/>
              </a:cxn>
              <a:cxn ang="0">
                <a:pos x="connsiteX23986" y="connsiteY23986"/>
              </a:cxn>
              <a:cxn ang="0">
                <a:pos x="connsiteX23987" y="connsiteY23987"/>
              </a:cxn>
              <a:cxn ang="0">
                <a:pos x="connsiteX23988" y="connsiteY23988"/>
              </a:cxn>
              <a:cxn ang="0">
                <a:pos x="connsiteX23989" y="connsiteY23989"/>
              </a:cxn>
              <a:cxn ang="0">
                <a:pos x="connsiteX23990" y="connsiteY23990"/>
              </a:cxn>
              <a:cxn ang="0">
                <a:pos x="connsiteX23991" y="connsiteY23991"/>
              </a:cxn>
              <a:cxn ang="0">
                <a:pos x="connsiteX23992" y="connsiteY23992"/>
              </a:cxn>
              <a:cxn ang="0">
                <a:pos x="connsiteX23993" y="connsiteY23993"/>
              </a:cxn>
              <a:cxn ang="0">
                <a:pos x="connsiteX23994" y="connsiteY23994"/>
              </a:cxn>
              <a:cxn ang="0">
                <a:pos x="connsiteX23995" y="connsiteY23995"/>
              </a:cxn>
              <a:cxn ang="0">
                <a:pos x="connsiteX23996" y="connsiteY23996"/>
              </a:cxn>
              <a:cxn ang="0">
                <a:pos x="connsiteX23997" y="connsiteY23997"/>
              </a:cxn>
              <a:cxn ang="0">
                <a:pos x="connsiteX23998" y="connsiteY23998"/>
              </a:cxn>
              <a:cxn ang="0">
                <a:pos x="connsiteX23999" y="connsiteY23999"/>
              </a:cxn>
              <a:cxn ang="0">
                <a:pos x="connsiteX24000" y="connsiteY24000"/>
              </a:cxn>
              <a:cxn ang="0">
                <a:pos x="connsiteX24001" y="connsiteY24001"/>
              </a:cxn>
              <a:cxn ang="0">
                <a:pos x="connsiteX24002" y="connsiteY24002"/>
              </a:cxn>
              <a:cxn ang="0">
                <a:pos x="connsiteX24003" y="connsiteY24003"/>
              </a:cxn>
              <a:cxn ang="0">
                <a:pos x="connsiteX24004" y="connsiteY24004"/>
              </a:cxn>
              <a:cxn ang="0">
                <a:pos x="connsiteX24005" y="connsiteY24005"/>
              </a:cxn>
              <a:cxn ang="0">
                <a:pos x="connsiteX24006" y="connsiteY24006"/>
              </a:cxn>
              <a:cxn ang="0">
                <a:pos x="connsiteX24007" y="connsiteY24007"/>
              </a:cxn>
              <a:cxn ang="0">
                <a:pos x="connsiteX24008" y="connsiteY24008"/>
              </a:cxn>
              <a:cxn ang="0">
                <a:pos x="connsiteX24009" y="connsiteY24009"/>
              </a:cxn>
              <a:cxn ang="0">
                <a:pos x="connsiteX24010" y="connsiteY24010"/>
              </a:cxn>
              <a:cxn ang="0">
                <a:pos x="connsiteX24011" y="connsiteY24011"/>
              </a:cxn>
              <a:cxn ang="0">
                <a:pos x="connsiteX24012" y="connsiteY24012"/>
              </a:cxn>
              <a:cxn ang="0">
                <a:pos x="connsiteX24013" y="connsiteY24013"/>
              </a:cxn>
              <a:cxn ang="0">
                <a:pos x="connsiteX24014" y="connsiteY24014"/>
              </a:cxn>
              <a:cxn ang="0">
                <a:pos x="connsiteX24015" y="connsiteY24015"/>
              </a:cxn>
              <a:cxn ang="0">
                <a:pos x="connsiteX24016" y="connsiteY24016"/>
              </a:cxn>
              <a:cxn ang="0">
                <a:pos x="connsiteX24017" y="connsiteY24017"/>
              </a:cxn>
              <a:cxn ang="0">
                <a:pos x="connsiteX24018" y="connsiteY24018"/>
              </a:cxn>
              <a:cxn ang="0">
                <a:pos x="connsiteX24019" y="connsiteY24019"/>
              </a:cxn>
              <a:cxn ang="0">
                <a:pos x="connsiteX24020" y="connsiteY24020"/>
              </a:cxn>
              <a:cxn ang="0">
                <a:pos x="connsiteX24021" y="connsiteY24021"/>
              </a:cxn>
              <a:cxn ang="0">
                <a:pos x="connsiteX24022" y="connsiteY24022"/>
              </a:cxn>
              <a:cxn ang="0">
                <a:pos x="connsiteX24023" y="connsiteY24023"/>
              </a:cxn>
              <a:cxn ang="0">
                <a:pos x="connsiteX24024" y="connsiteY24024"/>
              </a:cxn>
              <a:cxn ang="0">
                <a:pos x="connsiteX24025" y="connsiteY24025"/>
              </a:cxn>
              <a:cxn ang="0">
                <a:pos x="connsiteX24026" y="connsiteY24026"/>
              </a:cxn>
              <a:cxn ang="0">
                <a:pos x="connsiteX24027" y="connsiteY24027"/>
              </a:cxn>
              <a:cxn ang="0">
                <a:pos x="connsiteX24028" y="connsiteY24028"/>
              </a:cxn>
              <a:cxn ang="0">
                <a:pos x="connsiteX24029" y="connsiteY24029"/>
              </a:cxn>
              <a:cxn ang="0">
                <a:pos x="connsiteX24030" y="connsiteY24030"/>
              </a:cxn>
              <a:cxn ang="0">
                <a:pos x="connsiteX24031" y="connsiteY24031"/>
              </a:cxn>
              <a:cxn ang="0">
                <a:pos x="connsiteX24032" y="connsiteY24032"/>
              </a:cxn>
              <a:cxn ang="0">
                <a:pos x="connsiteX24033" y="connsiteY24033"/>
              </a:cxn>
              <a:cxn ang="0">
                <a:pos x="connsiteX24034" y="connsiteY24034"/>
              </a:cxn>
              <a:cxn ang="0">
                <a:pos x="connsiteX24035" y="connsiteY24035"/>
              </a:cxn>
              <a:cxn ang="0">
                <a:pos x="connsiteX24036" y="connsiteY24036"/>
              </a:cxn>
              <a:cxn ang="0">
                <a:pos x="connsiteX24037" y="connsiteY24037"/>
              </a:cxn>
              <a:cxn ang="0">
                <a:pos x="connsiteX24038" y="connsiteY24038"/>
              </a:cxn>
              <a:cxn ang="0">
                <a:pos x="connsiteX24039" y="connsiteY24039"/>
              </a:cxn>
              <a:cxn ang="0">
                <a:pos x="connsiteX24040" y="connsiteY24040"/>
              </a:cxn>
              <a:cxn ang="0">
                <a:pos x="connsiteX24041" y="connsiteY24041"/>
              </a:cxn>
              <a:cxn ang="0">
                <a:pos x="connsiteX24042" y="connsiteY24042"/>
              </a:cxn>
              <a:cxn ang="0">
                <a:pos x="connsiteX24043" y="connsiteY24043"/>
              </a:cxn>
              <a:cxn ang="0">
                <a:pos x="connsiteX24044" y="connsiteY24044"/>
              </a:cxn>
              <a:cxn ang="0">
                <a:pos x="connsiteX24045" y="connsiteY24045"/>
              </a:cxn>
              <a:cxn ang="0">
                <a:pos x="connsiteX24046" y="connsiteY24046"/>
              </a:cxn>
              <a:cxn ang="0">
                <a:pos x="connsiteX24047" y="connsiteY24047"/>
              </a:cxn>
              <a:cxn ang="0">
                <a:pos x="connsiteX24048" y="connsiteY24048"/>
              </a:cxn>
              <a:cxn ang="0">
                <a:pos x="connsiteX24049" y="connsiteY24049"/>
              </a:cxn>
              <a:cxn ang="0">
                <a:pos x="connsiteX24050" y="connsiteY24050"/>
              </a:cxn>
              <a:cxn ang="0">
                <a:pos x="connsiteX24051" y="connsiteY24051"/>
              </a:cxn>
              <a:cxn ang="0">
                <a:pos x="connsiteX24052" y="connsiteY24052"/>
              </a:cxn>
              <a:cxn ang="0">
                <a:pos x="connsiteX24053" y="connsiteY24053"/>
              </a:cxn>
              <a:cxn ang="0">
                <a:pos x="connsiteX24054" y="connsiteY24054"/>
              </a:cxn>
              <a:cxn ang="0">
                <a:pos x="connsiteX24055" y="connsiteY24055"/>
              </a:cxn>
              <a:cxn ang="0">
                <a:pos x="connsiteX24056" y="connsiteY24056"/>
              </a:cxn>
              <a:cxn ang="0">
                <a:pos x="connsiteX24057" y="connsiteY24057"/>
              </a:cxn>
              <a:cxn ang="0">
                <a:pos x="connsiteX24058" y="connsiteY24058"/>
              </a:cxn>
              <a:cxn ang="0">
                <a:pos x="connsiteX24059" y="connsiteY24059"/>
              </a:cxn>
              <a:cxn ang="0">
                <a:pos x="connsiteX24060" y="connsiteY24060"/>
              </a:cxn>
              <a:cxn ang="0">
                <a:pos x="connsiteX24061" y="connsiteY24061"/>
              </a:cxn>
              <a:cxn ang="0">
                <a:pos x="connsiteX24062" y="connsiteY24062"/>
              </a:cxn>
              <a:cxn ang="0">
                <a:pos x="connsiteX24063" y="connsiteY24063"/>
              </a:cxn>
              <a:cxn ang="0">
                <a:pos x="connsiteX24064" y="connsiteY24064"/>
              </a:cxn>
              <a:cxn ang="0">
                <a:pos x="connsiteX24065" y="connsiteY24065"/>
              </a:cxn>
              <a:cxn ang="0">
                <a:pos x="connsiteX24066" y="connsiteY24066"/>
              </a:cxn>
              <a:cxn ang="0">
                <a:pos x="connsiteX24067" y="connsiteY24067"/>
              </a:cxn>
              <a:cxn ang="0">
                <a:pos x="connsiteX24068" y="connsiteY24068"/>
              </a:cxn>
              <a:cxn ang="0">
                <a:pos x="connsiteX24069" y="connsiteY24069"/>
              </a:cxn>
              <a:cxn ang="0">
                <a:pos x="connsiteX24070" y="connsiteY24070"/>
              </a:cxn>
              <a:cxn ang="0">
                <a:pos x="connsiteX24071" y="connsiteY24071"/>
              </a:cxn>
              <a:cxn ang="0">
                <a:pos x="connsiteX24072" y="connsiteY24072"/>
              </a:cxn>
              <a:cxn ang="0">
                <a:pos x="connsiteX24073" y="connsiteY24073"/>
              </a:cxn>
              <a:cxn ang="0">
                <a:pos x="connsiteX24074" y="connsiteY24074"/>
              </a:cxn>
              <a:cxn ang="0">
                <a:pos x="connsiteX24075" y="connsiteY24075"/>
              </a:cxn>
              <a:cxn ang="0">
                <a:pos x="connsiteX24076" y="connsiteY24076"/>
              </a:cxn>
              <a:cxn ang="0">
                <a:pos x="connsiteX24077" y="connsiteY24077"/>
              </a:cxn>
              <a:cxn ang="0">
                <a:pos x="connsiteX24078" y="connsiteY24078"/>
              </a:cxn>
              <a:cxn ang="0">
                <a:pos x="connsiteX24079" y="connsiteY24079"/>
              </a:cxn>
              <a:cxn ang="0">
                <a:pos x="connsiteX24080" y="connsiteY24080"/>
              </a:cxn>
              <a:cxn ang="0">
                <a:pos x="connsiteX24081" y="connsiteY24081"/>
              </a:cxn>
              <a:cxn ang="0">
                <a:pos x="connsiteX24082" y="connsiteY24082"/>
              </a:cxn>
              <a:cxn ang="0">
                <a:pos x="connsiteX24083" y="connsiteY24083"/>
              </a:cxn>
              <a:cxn ang="0">
                <a:pos x="connsiteX24084" y="connsiteY24084"/>
              </a:cxn>
              <a:cxn ang="0">
                <a:pos x="connsiteX24085" y="connsiteY24085"/>
              </a:cxn>
              <a:cxn ang="0">
                <a:pos x="connsiteX24086" y="connsiteY24086"/>
              </a:cxn>
              <a:cxn ang="0">
                <a:pos x="connsiteX24087" y="connsiteY24087"/>
              </a:cxn>
              <a:cxn ang="0">
                <a:pos x="connsiteX24088" y="connsiteY24088"/>
              </a:cxn>
              <a:cxn ang="0">
                <a:pos x="connsiteX24089" y="connsiteY24089"/>
              </a:cxn>
              <a:cxn ang="0">
                <a:pos x="connsiteX24090" y="connsiteY24090"/>
              </a:cxn>
              <a:cxn ang="0">
                <a:pos x="connsiteX24091" y="connsiteY24091"/>
              </a:cxn>
              <a:cxn ang="0">
                <a:pos x="connsiteX24092" y="connsiteY24092"/>
              </a:cxn>
              <a:cxn ang="0">
                <a:pos x="connsiteX24093" y="connsiteY24093"/>
              </a:cxn>
              <a:cxn ang="0">
                <a:pos x="connsiteX24094" y="connsiteY24094"/>
              </a:cxn>
              <a:cxn ang="0">
                <a:pos x="connsiteX24095" y="connsiteY24095"/>
              </a:cxn>
              <a:cxn ang="0">
                <a:pos x="connsiteX24096" y="connsiteY24096"/>
              </a:cxn>
              <a:cxn ang="0">
                <a:pos x="connsiteX24097" y="connsiteY24097"/>
              </a:cxn>
              <a:cxn ang="0">
                <a:pos x="connsiteX24098" y="connsiteY24098"/>
              </a:cxn>
              <a:cxn ang="0">
                <a:pos x="connsiteX24099" y="connsiteY24099"/>
              </a:cxn>
              <a:cxn ang="0">
                <a:pos x="connsiteX24100" y="connsiteY24100"/>
              </a:cxn>
              <a:cxn ang="0">
                <a:pos x="connsiteX24101" y="connsiteY24101"/>
              </a:cxn>
              <a:cxn ang="0">
                <a:pos x="connsiteX24102" y="connsiteY24102"/>
              </a:cxn>
              <a:cxn ang="0">
                <a:pos x="connsiteX24103" y="connsiteY24103"/>
              </a:cxn>
              <a:cxn ang="0">
                <a:pos x="connsiteX24104" y="connsiteY24104"/>
              </a:cxn>
              <a:cxn ang="0">
                <a:pos x="connsiteX24105" y="connsiteY24105"/>
              </a:cxn>
              <a:cxn ang="0">
                <a:pos x="connsiteX24106" y="connsiteY24106"/>
              </a:cxn>
              <a:cxn ang="0">
                <a:pos x="connsiteX24107" y="connsiteY24107"/>
              </a:cxn>
              <a:cxn ang="0">
                <a:pos x="connsiteX24108" y="connsiteY24108"/>
              </a:cxn>
              <a:cxn ang="0">
                <a:pos x="connsiteX24109" y="connsiteY24109"/>
              </a:cxn>
              <a:cxn ang="0">
                <a:pos x="connsiteX24110" y="connsiteY24110"/>
              </a:cxn>
              <a:cxn ang="0">
                <a:pos x="connsiteX24111" y="connsiteY24111"/>
              </a:cxn>
              <a:cxn ang="0">
                <a:pos x="connsiteX24112" y="connsiteY24112"/>
              </a:cxn>
              <a:cxn ang="0">
                <a:pos x="connsiteX24113" y="connsiteY24113"/>
              </a:cxn>
              <a:cxn ang="0">
                <a:pos x="connsiteX24114" y="connsiteY24114"/>
              </a:cxn>
              <a:cxn ang="0">
                <a:pos x="connsiteX24115" y="connsiteY24115"/>
              </a:cxn>
              <a:cxn ang="0">
                <a:pos x="connsiteX24116" y="connsiteY24116"/>
              </a:cxn>
              <a:cxn ang="0">
                <a:pos x="connsiteX24117" y="connsiteY24117"/>
              </a:cxn>
              <a:cxn ang="0">
                <a:pos x="connsiteX24118" y="connsiteY24118"/>
              </a:cxn>
              <a:cxn ang="0">
                <a:pos x="connsiteX24119" y="connsiteY24119"/>
              </a:cxn>
              <a:cxn ang="0">
                <a:pos x="connsiteX24120" y="connsiteY24120"/>
              </a:cxn>
              <a:cxn ang="0">
                <a:pos x="connsiteX24121" y="connsiteY24121"/>
              </a:cxn>
              <a:cxn ang="0">
                <a:pos x="connsiteX24122" y="connsiteY24122"/>
              </a:cxn>
              <a:cxn ang="0">
                <a:pos x="connsiteX24123" y="connsiteY24123"/>
              </a:cxn>
              <a:cxn ang="0">
                <a:pos x="connsiteX24124" y="connsiteY24124"/>
              </a:cxn>
              <a:cxn ang="0">
                <a:pos x="connsiteX24125" y="connsiteY24125"/>
              </a:cxn>
              <a:cxn ang="0">
                <a:pos x="connsiteX24126" y="connsiteY24126"/>
              </a:cxn>
              <a:cxn ang="0">
                <a:pos x="connsiteX24127" y="connsiteY24127"/>
              </a:cxn>
              <a:cxn ang="0">
                <a:pos x="connsiteX24128" y="connsiteY24128"/>
              </a:cxn>
              <a:cxn ang="0">
                <a:pos x="connsiteX24129" y="connsiteY24129"/>
              </a:cxn>
              <a:cxn ang="0">
                <a:pos x="connsiteX24130" y="connsiteY24130"/>
              </a:cxn>
              <a:cxn ang="0">
                <a:pos x="connsiteX24131" y="connsiteY24131"/>
              </a:cxn>
              <a:cxn ang="0">
                <a:pos x="connsiteX24132" y="connsiteY24132"/>
              </a:cxn>
              <a:cxn ang="0">
                <a:pos x="connsiteX24133" y="connsiteY24133"/>
              </a:cxn>
              <a:cxn ang="0">
                <a:pos x="connsiteX24134" y="connsiteY24134"/>
              </a:cxn>
              <a:cxn ang="0">
                <a:pos x="connsiteX24135" y="connsiteY24135"/>
              </a:cxn>
              <a:cxn ang="0">
                <a:pos x="connsiteX24136" y="connsiteY24136"/>
              </a:cxn>
              <a:cxn ang="0">
                <a:pos x="connsiteX24137" y="connsiteY24137"/>
              </a:cxn>
              <a:cxn ang="0">
                <a:pos x="connsiteX24138" y="connsiteY24138"/>
              </a:cxn>
              <a:cxn ang="0">
                <a:pos x="connsiteX24139" y="connsiteY24139"/>
              </a:cxn>
              <a:cxn ang="0">
                <a:pos x="connsiteX24140" y="connsiteY24140"/>
              </a:cxn>
              <a:cxn ang="0">
                <a:pos x="connsiteX24141" y="connsiteY24141"/>
              </a:cxn>
              <a:cxn ang="0">
                <a:pos x="connsiteX24142" y="connsiteY24142"/>
              </a:cxn>
              <a:cxn ang="0">
                <a:pos x="connsiteX24143" y="connsiteY24143"/>
              </a:cxn>
              <a:cxn ang="0">
                <a:pos x="connsiteX24144" y="connsiteY24144"/>
              </a:cxn>
              <a:cxn ang="0">
                <a:pos x="connsiteX24145" y="connsiteY24145"/>
              </a:cxn>
              <a:cxn ang="0">
                <a:pos x="connsiteX24146" y="connsiteY24146"/>
              </a:cxn>
              <a:cxn ang="0">
                <a:pos x="connsiteX24147" y="connsiteY24147"/>
              </a:cxn>
              <a:cxn ang="0">
                <a:pos x="connsiteX24148" y="connsiteY24148"/>
              </a:cxn>
              <a:cxn ang="0">
                <a:pos x="connsiteX24149" y="connsiteY24149"/>
              </a:cxn>
              <a:cxn ang="0">
                <a:pos x="connsiteX24150" y="connsiteY24150"/>
              </a:cxn>
              <a:cxn ang="0">
                <a:pos x="connsiteX24151" y="connsiteY24151"/>
              </a:cxn>
              <a:cxn ang="0">
                <a:pos x="connsiteX24152" y="connsiteY24152"/>
              </a:cxn>
              <a:cxn ang="0">
                <a:pos x="connsiteX24153" y="connsiteY24153"/>
              </a:cxn>
              <a:cxn ang="0">
                <a:pos x="connsiteX24154" y="connsiteY24154"/>
              </a:cxn>
              <a:cxn ang="0">
                <a:pos x="connsiteX24155" y="connsiteY24155"/>
              </a:cxn>
              <a:cxn ang="0">
                <a:pos x="connsiteX24156" y="connsiteY24156"/>
              </a:cxn>
              <a:cxn ang="0">
                <a:pos x="connsiteX24157" y="connsiteY24157"/>
              </a:cxn>
              <a:cxn ang="0">
                <a:pos x="connsiteX24158" y="connsiteY24158"/>
              </a:cxn>
              <a:cxn ang="0">
                <a:pos x="connsiteX24159" y="connsiteY24159"/>
              </a:cxn>
              <a:cxn ang="0">
                <a:pos x="connsiteX24160" y="connsiteY24160"/>
              </a:cxn>
              <a:cxn ang="0">
                <a:pos x="connsiteX24161" y="connsiteY24161"/>
              </a:cxn>
              <a:cxn ang="0">
                <a:pos x="connsiteX24162" y="connsiteY24162"/>
              </a:cxn>
              <a:cxn ang="0">
                <a:pos x="connsiteX24163" y="connsiteY24163"/>
              </a:cxn>
              <a:cxn ang="0">
                <a:pos x="connsiteX24164" y="connsiteY24164"/>
              </a:cxn>
              <a:cxn ang="0">
                <a:pos x="connsiteX24165" y="connsiteY24165"/>
              </a:cxn>
              <a:cxn ang="0">
                <a:pos x="connsiteX24166" y="connsiteY24166"/>
              </a:cxn>
              <a:cxn ang="0">
                <a:pos x="connsiteX24167" y="connsiteY24167"/>
              </a:cxn>
              <a:cxn ang="0">
                <a:pos x="connsiteX24168" y="connsiteY24168"/>
              </a:cxn>
              <a:cxn ang="0">
                <a:pos x="connsiteX24169" y="connsiteY24169"/>
              </a:cxn>
              <a:cxn ang="0">
                <a:pos x="connsiteX24170" y="connsiteY24170"/>
              </a:cxn>
              <a:cxn ang="0">
                <a:pos x="connsiteX24171" y="connsiteY24171"/>
              </a:cxn>
              <a:cxn ang="0">
                <a:pos x="connsiteX24172" y="connsiteY24172"/>
              </a:cxn>
              <a:cxn ang="0">
                <a:pos x="connsiteX24173" y="connsiteY24173"/>
              </a:cxn>
              <a:cxn ang="0">
                <a:pos x="connsiteX24174" y="connsiteY24174"/>
              </a:cxn>
              <a:cxn ang="0">
                <a:pos x="connsiteX24175" y="connsiteY24175"/>
              </a:cxn>
              <a:cxn ang="0">
                <a:pos x="connsiteX24176" y="connsiteY24176"/>
              </a:cxn>
              <a:cxn ang="0">
                <a:pos x="connsiteX24177" y="connsiteY24177"/>
              </a:cxn>
              <a:cxn ang="0">
                <a:pos x="connsiteX24178" y="connsiteY24178"/>
              </a:cxn>
              <a:cxn ang="0">
                <a:pos x="connsiteX24179" y="connsiteY24179"/>
              </a:cxn>
              <a:cxn ang="0">
                <a:pos x="connsiteX24180" y="connsiteY24180"/>
              </a:cxn>
              <a:cxn ang="0">
                <a:pos x="connsiteX24181" y="connsiteY24181"/>
              </a:cxn>
              <a:cxn ang="0">
                <a:pos x="connsiteX24182" y="connsiteY24182"/>
              </a:cxn>
              <a:cxn ang="0">
                <a:pos x="connsiteX24183" y="connsiteY24183"/>
              </a:cxn>
              <a:cxn ang="0">
                <a:pos x="connsiteX24184" y="connsiteY24184"/>
              </a:cxn>
              <a:cxn ang="0">
                <a:pos x="connsiteX24185" y="connsiteY24185"/>
              </a:cxn>
              <a:cxn ang="0">
                <a:pos x="connsiteX24186" y="connsiteY24186"/>
              </a:cxn>
              <a:cxn ang="0">
                <a:pos x="connsiteX24187" y="connsiteY24187"/>
              </a:cxn>
              <a:cxn ang="0">
                <a:pos x="connsiteX24188" y="connsiteY24188"/>
              </a:cxn>
              <a:cxn ang="0">
                <a:pos x="connsiteX24189" y="connsiteY24189"/>
              </a:cxn>
              <a:cxn ang="0">
                <a:pos x="connsiteX24190" y="connsiteY24190"/>
              </a:cxn>
              <a:cxn ang="0">
                <a:pos x="connsiteX24191" y="connsiteY24191"/>
              </a:cxn>
              <a:cxn ang="0">
                <a:pos x="connsiteX24192" y="connsiteY24192"/>
              </a:cxn>
              <a:cxn ang="0">
                <a:pos x="connsiteX24193" y="connsiteY24193"/>
              </a:cxn>
              <a:cxn ang="0">
                <a:pos x="connsiteX24194" y="connsiteY24194"/>
              </a:cxn>
              <a:cxn ang="0">
                <a:pos x="connsiteX24195" y="connsiteY24195"/>
              </a:cxn>
              <a:cxn ang="0">
                <a:pos x="connsiteX24196" y="connsiteY24196"/>
              </a:cxn>
              <a:cxn ang="0">
                <a:pos x="connsiteX24197" y="connsiteY24197"/>
              </a:cxn>
              <a:cxn ang="0">
                <a:pos x="connsiteX24198" y="connsiteY24198"/>
              </a:cxn>
              <a:cxn ang="0">
                <a:pos x="connsiteX24199" y="connsiteY24199"/>
              </a:cxn>
              <a:cxn ang="0">
                <a:pos x="connsiteX24200" y="connsiteY24200"/>
              </a:cxn>
              <a:cxn ang="0">
                <a:pos x="connsiteX24201" y="connsiteY24201"/>
              </a:cxn>
              <a:cxn ang="0">
                <a:pos x="connsiteX24202" y="connsiteY24202"/>
              </a:cxn>
              <a:cxn ang="0">
                <a:pos x="connsiteX24203" y="connsiteY24203"/>
              </a:cxn>
              <a:cxn ang="0">
                <a:pos x="connsiteX24204" y="connsiteY24204"/>
              </a:cxn>
              <a:cxn ang="0">
                <a:pos x="connsiteX24205" y="connsiteY24205"/>
              </a:cxn>
              <a:cxn ang="0">
                <a:pos x="connsiteX24206" y="connsiteY24206"/>
              </a:cxn>
              <a:cxn ang="0">
                <a:pos x="connsiteX24207" y="connsiteY24207"/>
              </a:cxn>
              <a:cxn ang="0">
                <a:pos x="connsiteX24208" y="connsiteY24208"/>
              </a:cxn>
              <a:cxn ang="0">
                <a:pos x="connsiteX24209" y="connsiteY24209"/>
              </a:cxn>
              <a:cxn ang="0">
                <a:pos x="connsiteX24210" y="connsiteY24210"/>
              </a:cxn>
              <a:cxn ang="0">
                <a:pos x="connsiteX24211" y="connsiteY24211"/>
              </a:cxn>
              <a:cxn ang="0">
                <a:pos x="connsiteX24212" y="connsiteY24212"/>
              </a:cxn>
              <a:cxn ang="0">
                <a:pos x="connsiteX24213" y="connsiteY24213"/>
              </a:cxn>
              <a:cxn ang="0">
                <a:pos x="connsiteX24214" y="connsiteY24214"/>
              </a:cxn>
              <a:cxn ang="0">
                <a:pos x="connsiteX24215" y="connsiteY24215"/>
              </a:cxn>
              <a:cxn ang="0">
                <a:pos x="connsiteX24216" y="connsiteY24216"/>
              </a:cxn>
              <a:cxn ang="0">
                <a:pos x="connsiteX24217" y="connsiteY24217"/>
              </a:cxn>
              <a:cxn ang="0">
                <a:pos x="connsiteX24218" y="connsiteY24218"/>
              </a:cxn>
              <a:cxn ang="0">
                <a:pos x="connsiteX24219" y="connsiteY24219"/>
              </a:cxn>
              <a:cxn ang="0">
                <a:pos x="connsiteX24220" y="connsiteY24220"/>
              </a:cxn>
              <a:cxn ang="0">
                <a:pos x="connsiteX24221" y="connsiteY24221"/>
              </a:cxn>
              <a:cxn ang="0">
                <a:pos x="connsiteX24222" y="connsiteY24222"/>
              </a:cxn>
              <a:cxn ang="0">
                <a:pos x="connsiteX24223" y="connsiteY24223"/>
              </a:cxn>
              <a:cxn ang="0">
                <a:pos x="connsiteX24224" y="connsiteY24224"/>
              </a:cxn>
              <a:cxn ang="0">
                <a:pos x="connsiteX24225" y="connsiteY24225"/>
              </a:cxn>
              <a:cxn ang="0">
                <a:pos x="connsiteX24226" y="connsiteY24226"/>
              </a:cxn>
              <a:cxn ang="0">
                <a:pos x="connsiteX24227" y="connsiteY24227"/>
              </a:cxn>
              <a:cxn ang="0">
                <a:pos x="connsiteX24228" y="connsiteY24228"/>
              </a:cxn>
              <a:cxn ang="0">
                <a:pos x="connsiteX24229" y="connsiteY24229"/>
              </a:cxn>
              <a:cxn ang="0">
                <a:pos x="connsiteX24230" y="connsiteY24230"/>
              </a:cxn>
              <a:cxn ang="0">
                <a:pos x="connsiteX24231" y="connsiteY24231"/>
              </a:cxn>
              <a:cxn ang="0">
                <a:pos x="connsiteX24232" y="connsiteY24232"/>
              </a:cxn>
              <a:cxn ang="0">
                <a:pos x="connsiteX24233" y="connsiteY24233"/>
              </a:cxn>
              <a:cxn ang="0">
                <a:pos x="connsiteX24234" y="connsiteY24234"/>
              </a:cxn>
              <a:cxn ang="0">
                <a:pos x="connsiteX24235" y="connsiteY24235"/>
              </a:cxn>
              <a:cxn ang="0">
                <a:pos x="connsiteX24236" y="connsiteY24236"/>
              </a:cxn>
              <a:cxn ang="0">
                <a:pos x="connsiteX24237" y="connsiteY24237"/>
              </a:cxn>
              <a:cxn ang="0">
                <a:pos x="connsiteX24238" y="connsiteY24238"/>
              </a:cxn>
              <a:cxn ang="0">
                <a:pos x="connsiteX24239" y="connsiteY24239"/>
              </a:cxn>
              <a:cxn ang="0">
                <a:pos x="connsiteX24240" y="connsiteY24240"/>
              </a:cxn>
              <a:cxn ang="0">
                <a:pos x="connsiteX24241" y="connsiteY24241"/>
              </a:cxn>
              <a:cxn ang="0">
                <a:pos x="connsiteX24242" y="connsiteY24242"/>
              </a:cxn>
              <a:cxn ang="0">
                <a:pos x="connsiteX24243" y="connsiteY24243"/>
              </a:cxn>
              <a:cxn ang="0">
                <a:pos x="connsiteX24244" y="connsiteY24244"/>
              </a:cxn>
              <a:cxn ang="0">
                <a:pos x="connsiteX24245" y="connsiteY24245"/>
              </a:cxn>
              <a:cxn ang="0">
                <a:pos x="connsiteX24246" y="connsiteY24246"/>
              </a:cxn>
              <a:cxn ang="0">
                <a:pos x="connsiteX24247" y="connsiteY24247"/>
              </a:cxn>
              <a:cxn ang="0">
                <a:pos x="connsiteX24248" y="connsiteY24248"/>
              </a:cxn>
              <a:cxn ang="0">
                <a:pos x="connsiteX24249" y="connsiteY24249"/>
              </a:cxn>
              <a:cxn ang="0">
                <a:pos x="connsiteX24250" y="connsiteY24250"/>
              </a:cxn>
              <a:cxn ang="0">
                <a:pos x="connsiteX24251" y="connsiteY24251"/>
              </a:cxn>
              <a:cxn ang="0">
                <a:pos x="connsiteX24252" y="connsiteY24252"/>
              </a:cxn>
              <a:cxn ang="0">
                <a:pos x="connsiteX24253" y="connsiteY24253"/>
              </a:cxn>
              <a:cxn ang="0">
                <a:pos x="connsiteX24254" y="connsiteY24254"/>
              </a:cxn>
              <a:cxn ang="0">
                <a:pos x="connsiteX24255" y="connsiteY24255"/>
              </a:cxn>
              <a:cxn ang="0">
                <a:pos x="connsiteX24256" y="connsiteY24256"/>
              </a:cxn>
              <a:cxn ang="0">
                <a:pos x="connsiteX24257" y="connsiteY24257"/>
              </a:cxn>
              <a:cxn ang="0">
                <a:pos x="connsiteX24258" y="connsiteY24258"/>
              </a:cxn>
              <a:cxn ang="0">
                <a:pos x="connsiteX24259" y="connsiteY24259"/>
              </a:cxn>
              <a:cxn ang="0">
                <a:pos x="connsiteX24260" y="connsiteY24260"/>
              </a:cxn>
              <a:cxn ang="0">
                <a:pos x="connsiteX24261" y="connsiteY24261"/>
              </a:cxn>
              <a:cxn ang="0">
                <a:pos x="connsiteX24262" y="connsiteY24262"/>
              </a:cxn>
              <a:cxn ang="0">
                <a:pos x="connsiteX24263" y="connsiteY24263"/>
              </a:cxn>
              <a:cxn ang="0">
                <a:pos x="connsiteX24264" y="connsiteY24264"/>
              </a:cxn>
              <a:cxn ang="0">
                <a:pos x="connsiteX24265" y="connsiteY24265"/>
              </a:cxn>
              <a:cxn ang="0">
                <a:pos x="connsiteX24266" y="connsiteY24266"/>
              </a:cxn>
              <a:cxn ang="0">
                <a:pos x="connsiteX24267" y="connsiteY24267"/>
              </a:cxn>
              <a:cxn ang="0">
                <a:pos x="connsiteX24268" y="connsiteY24268"/>
              </a:cxn>
              <a:cxn ang="0">
                <a:pos x="connsiteX24269" y="connsiteY24269"/>
              </a:cxn>
              <a:cxn ang="0">
                <a:pos x="connsiteX24270" y="connsiteY24270"/>
              </a:cxn>
              <a:cxn ang="0">
                <a:pos x="connsiteX24271" y="connsiteY24271"/>
              </a:cxn>
              <a:cxn ang="0">
                <a:pos x="connsiteX24272" y="connsiteY24272"/>
              </a:cxn>
              <a:cxn ang="0">
                <a:pos x="connsiteX24273" y="connsiteY24273"/>
              </a:cxn>
              <a:cxn ang="0">
                <a:pos x="connsiteX24274" y="connsiteY24274"/>
              </a:cxn>
              <a:cxn ang="0">
                <a:pos x="connsiteX24275" y="connsiteY24275"/>
              </a:cxn>
              <a:cxn ang="0">
                <a:pos x="connsiteX24276" y="connsiteY24276"/>
              </a:cxn>
              <a:cxn ang="0">
                <a:pos x="connsiteX24277" y="connsiteY24277"/>
              </a:cxn>
              <a:cxn ang="0">
                <a:pos x="connsiteX24278" y="connsiteY24278"/>
              </a:cxn>
              <a:cxn ang="0">
                <a:pos x="connsiteX24279" y="connsiteY24279"/>
              </a:cxn>
              <a:cxn ang="0">
                <a:pos x="connsiteX24280" y="connsiteY24280"/>
              </a:cxn>
              <a:cxn ang="0">
                <a:pos x="connsiteX24281" y="connsiteY24281"/>
              </a:cxn>
              <a:cxn ang="0">
                <a:pos x="connsiteX24282" y="connsiteY24282"/>
              </a:cxn>
              <a:cxn ang="0">
                <a:pos x="connsiteX24283" y="connsiteY24283"/>
              </a:cxn>
              <a:cxn ang="0">
                <a:pos x="connsiteX24284" y="connsiteY24284"/>
              </a:cxn>
              <a:cxn ang="0">
                <a:pos x="connsiteX24285" y="connsiteY24285"/>
              </a:cxn>
              <a:cxn ang="0">
                <a:pos x="connsiteX24286" y="connsiteY24286"/>
              </a:cxn>
              <a:cxn ang="0">
                <a:pos x="connsiteX24287" y="connsiteY24287"/>
              </a:cxn>
              <a:cxn ang="0">
                <a:pos x="connsiteX24288" y="connsiteY24288"/>
              </a:cxn>
              <a:cxn ang="0">
                <a:pos x="connsiteX24289" y="connsiteY24289"/>
              </a:cxn>
              <a:cxn ang="0">
                <a:pos x="connsiteX24290" y="connsiteY24290"/>
              </a:cxn>
              <a:cxn ang="0">
                <a:pos x="connsiteX24291" y="connsiteY24291"/>
              </a:cxn>
              <a:cxn ang="0">
                <a:pos x="connsiteX24292" y="connsiteY24292"/>
              </a:cxn>
              <a:cxn ang="0">
                <a:pos x="connsiteX24293" y="connsiteY24293"/>
              </a:cxn>
              <a:cxn ang="0">
                <a:pos x="connsiteX24294" y="connsiteY24294"/>
              </a:cxn>
              <a:cxn ang="0">
                <a:pos x="connsiteX24295" y="connsiteY24295"/>
              </a:cxn>
              <a:cxn ang="0">
                <a:pos x="connsiteX24296" y="connsiteY24296"/>
              </a:cxn>
              <a:cxn ang="0">
                <a:pos x="connsiteX24297" y="connsiteY24297"/>
              </a:cxn>
              <a:cxn ang="0">
                <a:pos x="connsiteX24298" y="connsiteY24298"/>
              </a:cxn>
              <a:cxn ang="0">
                <a:pos x="connsiteX24299" y="connsiteY24299"/>
              </a:cxn>
              <a:cxn ang="0">
                <a:pos x="connsiteX24300" y="connsiteY24300"/>
              </a:cxn>
              <a:cxn ang="0">
                <a:pos x="connsiteX24301" y="connsiteY24301"/>
              </a:cxn>
              <a:cxn ang="0">
                <a:pos x="connsiteX24302" y="connsiteY24302"/>
              </a:cxn>
              <a:cxn ang="0">
                <a:pos x="connsiteX24303" y="connsiteY24303"/>
              </a:cxn>
              <a:cxn ang="0">
                <a:pos x="connsiteX24304" y="connsiteY24304"/>
              </a:cxn>
              <a:cxn ang="0">
                <a:pos x="connsiteX24305" y="connsiteY24305"/>
              </a:cxn>
              <a:cxn ang="0">
                <a:pos x="connsiteX24306" y="connsiteY24306"/>
              </a:cxn>
              <a:cxn ang="0">
                <a:pos x="connsiteX24307" y="connsiteY24307"/>
              </a:cxn>
              <a:cxn ang="0">
                <a:pos x="connsiteX24308" y="connsiteY24308"/>
              </a:cxn>
              <a:cxn ang="0">
                <a:pos x="connsiteX24309" y="connsiteY24309"/>
              </a:cxn>
              <a:cxn ang="0">
                <a:pos x="connsiteX24310" y="connsiteY24310"/>
              </a:cxn>
              <a:cxn ang="0">
                <a:pos x="connsiteX24311" y="connsiteY24311"/>
              </a:cxn>
              <a:cxn ang="0">
                <a:pos x="connsiteX24312" y="connsiteY24312"/>
              </a:cxn>
              <a:cxn ang="0">
                <a:pos x="connsiteX24313" y="connsiteY24313"/>
              </a:cxn>
              <a:cxn ang="0">
                <a:pos x="connsiteX24314" y="connsiteY24314"/>
              </a:cxn>
              <a:cxn ang="0">
                <a:pos x="connsiteX24315" y="connsiteY24315"/>
              </a:cxn>
              <a:cxn ang="0">
                <a:pos x="connsiteX24316" y="connsiteY24316"/>
              </a:cxn>
              <a:cxn ang="0">
                <a:pos x="connsiteX24317" y="connsiteY24317"/>
              </a:cxn>
              <a:cxn ang="0">
                <a:pos x="connsiteX24318" y="connsiteY24318"/>
              </a:cxn>
              <a:cxn ang="0">
                <a:pos x="connsiteX24319" y="connsiteY24319"/>
              </a:cxn>
              <a:cxn ang="0">
                <a:pos x="connsiteX24320" y="connsiteY24320"/>
              </a:cxn>
              <a:cxn ang="0">
                <a:pos x="connsiteX24321" y="connsiteY24321"/>
              </a:cxn>
              <a:cxn ang="0">
                <a:pos x="connsiteX24322" y="connsiteY24322"/>
              </a:cxn>
              <a:cxn ang="0">
                <a:pos x="connsiteX24323" y="connsiteY24323"/>
              </a:cxn>
              <a:cxn ang="0">
                <a:pos x="connsiteX24324" y="connsiteY24324"/>
              </a:cxn>
              <a:cxn ang="0">
                <a:pos x="connsiteX24325" y="connsiteY24325"/>
              </a:cxn>
              <a:cxn ang="0">
                <a:pos x="connsiteX24326" y="connsiteY24326"/>
              </a:cxn>
              <a:cxn ang="0">
                <a:pos x="connsiteX24327" y="connsiteY24327"/>
              </a:cxn>
              <a:cxn ang="0">
                <a:pos x="connsiteX24328" y="connsiteY24328"/>
              </a:cxn>
              <a:cxn ang="0">
                <a:pos x="connsiteX24329" y="connsiteY24329"/>
              </a:cxn>
              <a:cxn ang="0">
                <a:pos x="connsiteX24330" y="connsiteY24330"/>
              </a:cxn>
              <a:cxn ang="0">
                <a:pos x="connsiteX24331" y="connsiteY24331"/>
              </a:cxn>
              <a:cxn ang="0">
                <a:pos x="connsiteX24332" y="connsiteY24332"/>
              </a:cxn>
              <a:cxn ang="0">
                <a:pos x="connsiteX24333" y="connsiteY24333"/>
              </a:cxn>
              <a:cxn ang="0">
                <a:pos x="connsiteX24334" y="connsiteY24334"/>
              </a:cxn>
              <a:cxn ang="0">
                <a:pos x="connsiteX24335" y="connsiteY24335"/>
              </a:cxn>
              <a:cxn ang="0">
                <a:pos x="connsiteX24336" y="connsiteY24336"/>
              </a:cxn>
              <a:cxn ang="0">
                <a:pos x="connsiteX24337" y="connsiteY24337"/>
              </a:cxn>
              <a:cxn ang="0">
                <a:pos x="connsiteX24338" y="connsiteY24338"/>
              </a:cxn>
              <a:cxn ang="0">
                <a:pos x="connsiteX24339" y="connsiteY24339"/>
              </a:cxn>
              <a:cxn ang="0">
                <a:pos x="connsiteX24340" y="connsiteY24340"/>
              </a:cxn>
              <a:cxn ang="0">
                <a:pos x="connsiteX24341" y="connsiteY24341"/>
              </a:cxn>
              <a:cxn ang="0">
                <a:pos x="connsiteX24342" y="connsiteY24342"/>
              </a:cxn>
              <a:cxn ang="0">
                <a:pos x="connsiteX24343" y="connsiteY24343"/>
              </a:cxn>
              <a:cxn ang="0">
                <a:pos x="connsiteX24344" y="connsiteY24344"/>
              </a:cxn>
              <a:cxn ang="0">
                <a:pos x="connsiteX24345" y="connsiteY24345"/>
              </a:cxn>
              <a:cxn ang="0">
                <a:pos x="connsiteX24346" y="connsiteY24346"/>
              </a:cxn>
              <a:cxn ang="0">
                <a:pos x="connsiteX24347" y="connsiteY24347"/>
              </a:cxn>
              <a:cxn ang="0">
                <a:pos x="connsiteX24348" y="connsiteY24348"/>
              </a:cxn>
              <a:cxn ang="0">
                <a:pos x="connsiteX24349" y="connsiteY24349"/>
              </a:cxn>
              <a:cxn ang="0">
                <a:pos x="connsiteX24350" y="connsiteY24350"/>
              </a:cxn>
              <a:cxn ang="0">
                <a:pos x="connsiteX24351" y="connsiteY24351"/>
              </a:cxn>
              <a:cxn ang="0">
                <a:pos x="connsiteX24352" y="connsiteY24352"/>
              </a:cxn>
              <a:cxn ang="0">
                <a:pos x="connsiteX24353" y="connsiteY24353"/>
              </a:cxn>
              <a:cxn ang="0">
                <a:pos x="connsiteX24354" y="connsiteY24354"/>
              </a:cxn>
              <a:cxn ang="0">
                <a:pos x="connsiteX24355" y="connsiteY24355"/>
              </a:cxn>
              <a:cxn ang="0">
                <a:pos x="connsiteX24356" y="connsiteY24356"/>
              </a:cxn>
              <a:cxn ang="0">
                <a:pos x="connsiteX24357" y="connsiteY24357"/>
              </a:cxn>
              <a:cxn ang="0">
                <a:pos x="connsiteX24358" y="connsiteY24358"/>
              </a:cxn>
              <a:cxn ang="0">
                <a:pos x="connsiteX24359" y="connsiteY24359"/>
              </a:cxn>
              <a:cxn ang="0">
                <a:pos x="connsiteX24360" y="connsiteY24360"/>
              </a:cxn>
              <a:cxn ang="0">
                <a:pos x="connsiteX24361" y="connsiteY24361"/>
              </a:cxn>
              <a:cxn ang="0">
                <a:pos x="connsiteX24362" y="connsiteY24362"/>
              </a:cxn>
              <a:cxn ang="0">
                <a:pos x="connsiteX24363" y="connsiteY24363"/>
              </a:cxn>
              <a:cxn ang="0">
                <a:pos x="connsiteX24364" y="connsiteY24364"/>
              </a:cxn>
              <a:cxn ang="0">
                <a:pos x="connsiteX24365" y="connsiteY24365"/>
              </a:cxn>
              <a:cxn ang="0">
                <a:pos x="connsiteX24366" y="connsiteY24366"/>
              </a:cxn>
              <a:cxn ang="0">
                <a:pos x="connsiteX24367" y="connsiteY24367"/>
              </a:cxn>
              <a:cxn ang="0">
                <a:pos x="connsiteX24368" y="connsiteY24368"/>
              </a:cxn>
              <a:cxn ang="0">
                <a:pos x="connsiteX24369" y="connsiteY24369"/>
              </a:cxn>
              <a:cxn ang="0">
                <a:pos x="connsiteX24370" y="connsiteY24370"/>
              </a:cxn>
              <a:cxn ang="0">
                <a:pos x="connsiteX24371" y="connsiteY24371"/>
              </a:cxn>
              <a:cxn ang="0">
                <a:pos x="connsiteX24372" y="connsiteY24372"/>
              </a:cxn>
              <a:cxn ang="0">
                <a:pos x="connsiteX24373" y="connsiteY24373"/>
              </a:cxn>
              <a:cxn ang="0">
                <a:pos x="connsiteX24374" y="connsiteY24374"/>
              </a:cxn>
              <a:cxn ang="0">
                <a:pos x="connsiteX24375" y="connsiteY24375"/>
              </a:cxn>
              <a:cxn ang="0">
                <a:pos x="connsiteX24376" y="connsiteY24376"/>
              </a:cxn>
              <a:cxn ang="0">
                <a:pos x="connsiteX24377" y="connsiteY24377"/>
              </a:cxn>
              <a:cxn ang="0">
                <a:pos x="connsiteX24378" y="connsiteY24378"/>
              </a:cxn>
              <a:cxn ang="0">
                <a:pos x="connsiteX24379" y="connsiteY24379"/>
              </a:cxn>
              <a:cxn ang="0">
                <a:pos x="connsiteX24380" y="connsiteY24380"/>
              </a:cxn>
              <a:cxn ang="0">
                <a:pos x="connsiteX24381" y="connsiteY24381"/>
              </a:cxn>
              <a:cxn ang="0">
                <a:pos x="connsiteX24382" y="connsiteY24382"/>
              </a:cxn>
              <a:cxn ang="0">
                <a:pos x="connsiteX24383" y="connsiteY24383"/>
              </a:cxn>
              <a:cxn ang="0">
                <a:pos x="connsiteX24384" y="connsiteY24384"/>
              </a:cxn>
              <a:cxn ang="0">
                <a:pos x="connsiteX24385" y="connsiteY24385"/>
              </a:cxn>
              <a:cxn ang="0">
                <a:pos x="connsiteX24386" y="connsiteY24386"/>
              </a:cxn>
              <a:cxn ang="0">
                <a:pos x="connsiteX24387" y="connsiteY24387"/>
              </a:cxn>
              <a:cxn ang="0">
                <a:pos x="connsiteX24388" y="connsiteY24388"/>
              </a:cxn>
              <a:cxn ang="0">
                <a:pos x="connsiteX24389" y="connsiteY24389"/>
              </a:cxn>
              <a:cxn ang="0">
                <a:pos x="connsiteX24390" y="connsiteY24390"/>
              </a:cxn>
              <a:cxn ang="0">
                <a:pos x="connsiteX24391" y="connsiteY24391"/>
              </a:cxn>
              <a:cxn ang="0">
                <a:pos x="connsiteX24392" y="connsiteY24392"/>
              </a:cxn>
              <a:cxn ang="0">
                <a:pos x="connsiteX24393" y="connsiteY24393"/>
              </a:cxn>
              <a:cxn ang="0">
                <a:pos x="connsiteX24394" y="connsiteY24394"/>
              </a:cxn>
              <a:cxn ang="0">
                <a:pos x="connsiteX24395" y="connsiteY24395"/>
              </a:cxn>
              <a:cxn ang="0">
                <a:pos x="connsiteX24396" y="connsiteY24396"/>
              </a:cxn>
              <a:cxn ang="0">
                <a:pos x="connsiteX24397" y="connsiteY24397"/>
              </a:cxn>
              <a:cxn ang="0">
                <a:pos x="connsiteX24398" y="connsiteY24398"/>
              </a:cxn>
              <a:cxn ang="0">
                <a:pos x="connsiteX24399" y="connsiteY24399"/>
              </a:cxn>
              <a:cxn ang="0">
                <a:pos x="connsiteX24400" y="connsiteY24400"/>
              </a:cxn>
              <a:cxn ang="0">
                <a:pos x="connsiteX24401" y="connsiteY24401"/>
              </a:cxn>
              <a:cxn ang="0">
                <a:pos x="connsiteX24402" y="connsiteY24402"/>
              </a:cxn>
              <a:cxn ang="0">
                <a:pos x="connsiteX24403" y="connsiteY24403"/>
              </a:cxn>
              <a:cxn ang="0">
                <a:pos x="connsiteX24404" y="connsiteY24404"/>
              </a:cxn>
              <a:cxn ang="0">
                <a:pos x="connsiteX24405" y="connsiteY24405"/>
              </a:cxn>
              <a:cxn ang="0">
                <a:pos x="connsiteX24406" y="connsiteY24406"/>
              </a:cxn>
              <a:cxn ang="0">
                <a:pos x="connsiteX24407" y="connsiteY24407"/>
              </a:cxn>
              <a:cxn ang="0">
                <a:pos x="connsiteX24408" y="connsiteY24408"/>
              </a:cxn>
              <a:cxn ang="0">
                <a:pos x="connsiteX24409" y="connsiteY24409"/>
              </a:cxn>
              <a:cxn ang="0">
                <a:pos x="connsiteX24410" y="connsiteY24410"/>
              </a:cxn>
              <a:cxn ang="0">
                <a:pos x="connsiteX24411" y="connsiteY24411"/>
              </a:cxn>
              <a:cxn ang="0">
                <a:pos x="connsiteX24412" y="connsiteY24412"/>
              </a:cxn>
              <a:cxn ang="0">
                <a:pos x="connsiteX24413" y="connsiteY24413"/>
              </a:cxn>
              <a:cxn ang="0">
                <a:pos x="connsiteX24414" y="connsiteY24414"/>
              </a:cxn>
              <a:cxn ang="0">
                <a:pos x="connsiteX24415" y="connsiteY24415"/>
              </a:cxn>
              <a:cxn ang="0">
                <a:pos x="connsiteX24416" y="connsiteY24416"/>
              </a:cxn>
              <a:cxn ang="0">
                <a:pos x="connsiteX24417" y="connsiteY24417"/>
              </a:cxn>
              <a:cxn ang="0">
                <a:pos x="connsiteX24418" y="connsiteY24418"/>
              </a:cxn>
              <a:cxn ang="0">
                <a:pos x="connsiteX24419" y="connsiteY24419"/>
              </a:cxn>
              <a:cxn ang="0">
                <a:pos x="connsiteX24420" y="connsiteY24420"/>
              </a:cxn>
              <a:cxn ang="0">
                <a:pos x="connsiteX24421" y="connsiteY24421"/>
              </a:cxn>
              <a:cxn ang="0">
                <a:pos x="connsiteX24422" y="connsiteY24422"/>
              </a:cxn>
              <a:cxn ang="0">
                <a:pos x="connsiteX24423" y="connsiteY24423"/>
              </a:cxn>
              <a:cxn ang="0">
                <a:pos x="connsiteX24424" y="connsiteY24424"/>
              </a:cxn>
              <a:cxn ang="0">
                <a:pos x="connsiteX24425" y="connsiteY24425"/>
              </a:cxn>
              <a:cxn ang="0">
                <a:pos x="connsiteX24426" y="connsiteY24426"/>
              </a:cxn>
              <a:cxn ang="0">
                <a:pos x="connsiteX24427" y="connsiteY24427"/>
              </a:cxn>
              <a:cxn ang="0">
                <a:pos x="connsiteX24428" y="connsiteY24428"/>
              </a:cxn>
              <a:cxn ang="0">
                <a:pos x="connsiteX24429" y="connsiteY24429"/>
              </a:cxn>
              <a:cxn ang="0">
                <a:pos x="connsiteX24430" y="connsiteY24430"/>
              </a:cxn>
              <a:cxn ang="0">
                <a:pos x="connsiteX24431" y="connsiteY24431"/>
              </a:cxn>
              <a:cxn ang="0">
                <a:pos x="connsiteX24432" y="connsiteY24432"/>
              </a:cxn>
              <a:cxn ang="0">
                <a:pos x="connsiteX24433" y="connsiteY24433"/>
              </a:cxn>
              <a:cxn ang="0">
                <a:pos x="connsiteX24434" y="connsiteY24434"/>
              </a:cxn>
              <a:cxn ang="0">
                <a:pos x="connsiteX24435" y="connsiteY24435"/>
              </a:cxn>
              <a:cxn ang="0">
                <a:pos x="connsiteX24436" y="connsiteY24436"/>
              </a:cxn>
              <a:cxn ang="0">
                <a:pos x="connsiteX24437" y="connsiteY24437"/>
              </a:cxn>
              <a:cxn ang="0">
                <a:pos x="connsiteX24438" y="connsiteY24438"/>
              </a:cxn>
              <a:cxn ang="0">
                <a:pos x="connsiteX24439" y="connsiteY24439"/>
              </a:cxn>
              <a:cxn ang="0">
                <a:pos x="connsiteX24440" y="connsiteY24440"/>
              </a:cxn>
              <a:cxn ang="0">
                <a:pos x="connsiteX24441" y="connsiteY24441"/>
              </a:cxn>
              <a:cxn ang="0">
                <a:pos x="connsiteX24442" y="connsiteY24442"/>
              </a:cxn>
              <a:cxn ang="0">
                <a:pos x="connsiteX24443" y="connsiteY24443"/>
              </a:cxn>
              <a:cxn ang="0">
                <a:pos x="connsiteX24444" y="connsiteY24444"/>
              </a:cxn>
              <a:cxn ang="0">
                <a:pos x="connsiteX24445" y="connsiteY24445"/>
              </a:cxn>
              <a:cxn ang="0">
                <a:pos x="connsiteX24446" y="connsiteY24446"/>
              </a:cxn>
              <a:cxn ang="0">
                <a:pos x="connsiteX24447" y="connsiteY24447"/>
              </a:cxn>
              <a:cxn ang="0">
                <a:pos x="connsiteX24448" y="connsiteY24448"/>
              </a:cxn>
              <a:cxn ang="0">
                <a:pos x="connsiteX24449" y="connsiteY24449"/>
              </a:cxn>
              <a:cxn ang="0">
                <a:pos x="connsiteX24450" y="connsiteY24450"/>
              </a:cxn>
              <a:cxn ang="0">
                <a:pos x="connsiteX24451" y="connsiteY24451"/>
              </a:cxn>
              <a:cxn ang="0">
                <a:pos x="connsiteX24452" y="connsiteY24452"/>
              </a:cxn>
              <a:cxn ang="0">
                <a:pos x="connsiteX24453" y="connsiteY24453"/>
              </a:cxn>
              <a:cxn ang="0">
                <a:pos x="connsiteX24454" y="connsiteY24454"/>
              </a:cxn>
              <a:cxn ang="0">
                <a:pos x="connsiteX24455" y="connsiteY24455"/>
              </a:cxn>
              <a:cxn ang="0">
                <a:pos x="connsiteX24456" y="connsiteY24456"/>
              </a:cxn>
              <a:cxn ang="0">
                <a:pos x="connsiteX24457" y="connsiteY24457"/>
              </a:cxn>
              <a:cxn ang="0">
                <a:pos x="connsiteX24458" y="connsiteY24458"/>
              </a:cxn>
              <a:cxn ang="0">
                <a:pos x="connsiteX24459" y="connsiteY24459"/>
              </a:cxn>
              <a:cxn ang="0">
                <a:pos x="connsiteX24460" y="connsiteY24460"/>
              </a:cxn>
              <a:cxn ang="0">
                <a:pos x="connsiteX24461" y="connsiteY24461"/>
              </a:cxn>
              <a:cxn ang="0">
                <a:pos x="connsiteX24462" y="connsiteY24462"/>
              </a:cxn>
              <a:cxn ang="0">
                <a:pos x="connsiteX24463" y="connsiteY24463"/>
              </a:cxn>
              <a:cxn ang="0">
                <a:pos x="connsiteX24464" y="connsiteY24464"/>
              </a:cxn>
              <a:cxn ang="0">
                <a:pos x="connsiteX24465" y="connsiteY24465"/>
              </a:cxn>
              <a:cxn ang="0">
                <a:pos x="connsiteX24466" y="connsiteY24466"/>
              </a:cxn>
              <a:cxn ang="0">
                <a:pos x="connsiteX24467" y="connsiteY24467"/>
              </a:cxn>
              <a:cxn ang="0">
                <a:pos x="connsiteX24468" y="connsiteY24468"/>
              </a:cxn>
              <a:cxn ang="0">
                <a:pos x="connsiteX24469" y="connsiteY24469"/>
              </a:cxn>
              <a:cxn ang="0">
                <a:pos x="connsiteX24470" y="connsiteY24470"/>
              </a:cxn>
              <a:cxn ang="0">
                <a:pos x="connsiteX24471" y="connsiteY24471"/>
              </a:cxn>
              <a:cxn ang="0">
                <a:pos x="connsiteX24472" y="connsiteY24472"/>
              </a:cxn>
              <a:cxn ang="0">
                <a:pos x="connsiteX24473" y="connsiteY24473"/>
              </a:cxn>
              <a:cxn ang="0">
                <a:pos x="connsiteX24474" y="connsiteY24474"/>
              </a:cxn>
              <a:cxn ang="0">
                <a:pos x="connsiteX24475" y="connsiteY24475"/>
              </a:cxn>
              <a:cxn ang="0">
                <a:pos x="connsiteX24476" y="connsiteY24476"/>
              </a:cxn>
              <a:cxn ang="0">
                <a:pos x="connsiteX24477" y="connsiteY24477"/>
              </a:cxn>
              <a:cxn ang="0">
                <a:pos x="connsiteX24478" y="connsiteY24478"/>
              </a:cxn>
              <a:cxn ang="0">
                <a:pos x="connsiteX24479" y="connsiteY24479"/>
              </a:cxn>
              <a:cxn ang="0">
                <a:pos x="connsiteX24480" y="connsiteY24480"/>
              </a:cxn>
              <a:cxn ang="0">
                <a:pos x="connsiteX24481" y="connsiteY24481"/>
              </a:cxn>
              <a:cxn ang="0">
                <a:pos x="connsiteX24482" y="connsiteY24482"/>
              </a:cxn>
              <a:cxn ang="0">
                <a:pos x="connsiteX24483" y="connsiteY24483"/>
              </a:cxn>
              <a:cxn ang="0">
                <a:pos x="connsiteX24484" y="connsiteY24484"/>
              </a:cxn>
              <a:cxn ang="0">
                <a:pos x="connsiteX24485" y="connsiteY24485"/>
              </a:cxn>
              <a:cxn ang="0">
                <a:pos x="connsiteX24486" y="connsiteY24486"/>
              </a:cxn>
              <a:cxn ang="0">
                <a:pos x="connsiteX24487" y="connsiteY24487"/>
              </a:cxn>
              <a:cxn ang="0">
                <a:pos x="connsiteX24488" y="connsiteY24488"/>
              </a:cxn>
              <a:cxn ang="0">
                <a:pos x="connsiteX24489" y="connsiteY24489"/>
              </a:cxn>
              <a:cxn ang="0">
                <a:pos x="connsiteX24490" y="connsiteY24490"/>
              </a:cxn>
              <a:cxn ang="0">
                <a:pos x="connsiteX24491" y="connsiteY24491"/>
              </a:cxn>
              <a:cxn ang="0">
                <a:pos x="connsiteX24492" y="connsiteY24492"/>
              </a:cxn>
              <a:cxn ang="0">
                <a:pos x="connsiteX24493" y="connsiteY24493"/>
              </a:cxn>
              <a:cxn ang="0">
                <a:pos x="connsiteX24494" y="connsiteY24494"/>
              </a:cxn>
              <a:cxn ang="0">
                <a:pos x="connsiteX24495" y="connsiteY24495"/>
              </a:cxn>
              <a:cxn ang="0">
                <a:pos x="connsiteX24496" y="connsiteY24496"/>
              </a:cxn>
              <a:cxn ang="0">
                <a:pos x="connsiteX24497" y="connsiteY24497"/>
              </a:cxn>
              <a:cxn ang="0">
                <a:pos x="connsiteX24498" y="connsiteY24498"/>
              </a:cxn>
              <a:cxn ang="0">
                <a:pos x="connsiteX24499" y="connsiteY24499"/>
              </a:cxn>
              <a:cxn ang="0">
                <a:pos x="connsiteX24500" y="connsiteY24500"/>
              </a:cxn>
              <a:cxn ang="0">
                <a:pos x="connsiteX24501" y="connsiteY24501"/>
              </a:cxn>
              <a:cxn ang="0">
                <a:pos x="connsiteX24502" y="connsiteY24502"/>
              </a:cxn>
              <a:cxn ang="0">
                <a:pos x="connsiteX24503" y="connsiteY24503"/>
              </a:cxn>
              <a:cxn ang="0">
                <a:pos x="connsiteX24504" y="connsiteY24504"/>
              </a:cxn>
              <a:cxn ang="0">
                <a:pos x="connsiteX24505" y="connsiteY24505"/>
              </a:cxn>
              <a:cxn ang="0">
                <a:pos x="connsiteX24506" y="connsiteY24506"/>
              </a:cxn>
              <a:cxn ang="0">
                <a:pos x="connsiteX24507" y="connsiteY24507"/>
              </a:cxn>
              <a:cxn ang="0">
                <a:pos x="connsiteX24508" y="connsiteY24508"/>
              </a:cxn>
              <a:cxn ang="0">
                <a:pos x="connsiteX24509" y="connsiteY24509"/>
              </a:cxn>
              <a:cxn ang="0">
                <a:pos x="connsiteX24510" y="connsiteY24510"/>
              </a:cxn>
              <a:cxn ang="0">
                <a:pos x="connsiteX24511" y="connsiteY24511"/>
              </a:cxn>
              <a:cxn ang="0">
                <a:pos x="connsiteX24512" y="connsiteY24512"/>
              </a:cxn>
              <a:cxn ang="0">
                <a:pos x="connsiteX24513" y="connsiteY24513"/>
              </a:cxn>
              <a:cxn ang="0">
                <a:pos x="connsiteX24514" y="connsiteY24514"/>
              </a:cxn>
              <a:cxn ang="0">
                <a:pos x="connsiteX24515" y="connsiteY24515"/>
              </a:cxn>
              <a:cxn ang="0">
                <a:pos x="connsiteX24516" y="connsiteY24516"/>
              </a:cxn>
              <a:cxn ang="0">
                <a:pos x="connsiteX24517" y="connsiteY24517"/>
              </a:cxn>
              <a:cxn ang="0">
                <a:pos x="connsiteX24518" y="connsiteY24518"/>
              </a:cxn>
              <a:cxn ang="0">
                <a:pos x="connsiteX24519" y="connsiteY24519"/>
              </a:cxn>
              <a:cxn ang="0">
                <a:pos x="connsiteX24520" y="connsiteY24520"/>
              </a:cxn>
              <a:cxn ang="0">
                <a:pos x="connsiteX24521" y="connsiteY24521"/>
              </a:cxn>
              <a:cxn ang="0">
                <a:pos x="connsiteX24522" y="connsiteY24522"/>
              </a:cxn>
              <a:cxn ang="0">
                <a:pos x="connsiteX24523" y="connsiteY24523"/>
              </a:cxn>
              <a:cxn ang="0">
                <a:pos x="connsiteX24524" y="connsiteY24524"/>
              </a:cxn>
              <a:cxn ang="0">
                <a:pos x="connsiteX24525" y="connsiteY24525"/>
              </a:cxn>
              <a:cxn ang="0">
                <a:pos x="connsiteX24526" y="connsiteY24526"/>
              </a:cxn>
              <a:cxn ang="0">
                <a:pos x="connsiteX24527" y="connsiteY24527"/>
              </a:cxn>
              <a:cxn ang="0">
                <a:pos x="connsiteX24528" y="connsiteY24528"/>
              </a:cxn>
              <a:cxn ang="0">
                <a:pos x="connsiteX24529" y="connsiteY24529"/>
              </a:cxn>
              <a:cxn ang="0">
                <a:pos x="connsiteX24530" y="connsiteY24530"/>
              </a:cxn>
              <a:cxn ang="0">
                <a:pos x="connsiteX24531" y="connsiteY24531"/>
              </a:cxn>
              <a:cxn ang="0">
                <a:pos x="connsiteX24532" y="connsiteY24532"/>
              </a:cxn>
              <a:cxn ang="0">
                <a:pos x="connsiteX24533" y="connsiteY24533"/>
              </a:cxn>
              <a:cxn ang="0">
                <a:pos x="connsiteX24534" y="connsiteY24534"/>
              </a:cxn>
              <a:cxn ang="0">
                <a:pos x="connsiteX24535" y="connsiteY24535"/>
              </a:cxn>
              <a:cxn ang="0">
                <a:pos x="connsiteX24536" y="connsiteY24536"/>
              </a:cxn>
              <a:cxn ang="0">
                <a:pos x="connsiteX24537" y="connsiteY24537"/>
              </a:cxn>
              <a:cxn ang="0">
                <a:pos x="connsiteX24538" y="connsiteY24538"/>
              </a:cxn>
              <a:cxn ang="0">
                <a:pos x="connsiteX24539" y="connsiteY24539"/>
              </a:cxn>
              <a:cxn ang="0">
                <a:pos x="connsiteX24540" y="connsiteY24540"/>
              </a:cxn>
              <a:cxn ang="0">
                <a:pos x="connsiteX24541" y="connsiteY24541"/>
              </a:cxn>
              <a:cxn ang="0">
                <a:pos x="connsiteX24542" y="connsiteY24542"/>
              </a:cxn>
              <a:cxn ang="0">
                <a:pos x="connsiteX24543" y="connsiteY24543"/>
              </a:cxn>
              <a:cxn ang="0">
                <a:pos x="connsiteX24544" y="connsiteY24544"/>
              </a:cxn>
              <a:cxn ang="0">
                <a:pos x="connsiteX24545" y="connsiteY24545"/>
              </a:cxn>
              <a:cxn ang="0">
                <a:pos x="connsiteX24546" y="connsiteY24546"/>
              </a:cxn>
              <a:cxn ang="0">
                <a:pos x="connsiteX24547" y="connsiteY24547"/>
              </a:cxn>
              <a:cxn ang="0">
                <a:pos x="connsiteX24548" y="connsiteY24548"/>
              </a:cxn>
              <a:cxn ang="0">
                <a:pos x="connsiteX24549" y="connsiteY24549"/>
              </a:cxn>
              <a:cxn ang="0">
                <a:pos x="connsiteX24550" y="connsiteY24550"/>
              </a:cxn>
              <a:cxn ang="0">
                <a:pos x="connsiteX24551" y="connsiteY24551"/>
              </a:cxn>
              <a:cxn ang="0">
                <a:pos x="connsiteX24552" y="connsiteY24552"/>
              </a:cxn>
              <a:cxn ang="0">
                <a:pos x="connsiteX24553" y="connsiteY24553"/>
              </a:cxn>
              <a:cxn ang="0">
                <a:pos x="connsiteX24554" y="connsiteY24554"/>
              </a:cxn>
              <a:cxn ang="0">
                <a:pos x="connsiteX24555" y="connsiteY24555"/>
              </a:cxn>
              <a:cxn ang="0">
                <a:pos x="connsiteX24556" y="connsiteY24556"/>
              </a:cxn>
              <a:cxn ang="0">
                <a:pos x="connsiteX24557" y="connsiteY24557"/>
              </a:cxn>
              <a:cxn ang="0">
                <a:pos x="connsiteX24558" y="connsiteY24558"/>
              </a:cxn>
              <a:cxn ang="0">
                <a:pos x="connsiteX24559" y="connsiteY24559"/>
              </a:cxn>
              <a:cxn ang="0">
                <a:pos x="connsiteX24560" y="connsiteY24560"/>
              </a:cxn>
              <a:cxn ang="0">
                <a:pos x="connsiteX24561" y="connsiteY24561"/>
              </a:cxn>
              <a:cxn ang="0">
                <a:pos x="connsiteX24562" y="connsiteY24562"/>
              </a:cxn>
              <a:cxn ang="0">
                <a:pos x="connsiteX24563" y="connsiteY24563"/>
              </a:cxn>
              <a:cxn ang="0">
                <a:pos x="connsiteX24564" y="connsiteY24564"/>
              </a:cxn>
              <a:cxn ang="0">
                <a:pos x="connsiteX24565" y="connsiteY24565"/>
              </a:cxn>
              <a:cxn ang="0">
                <a:pos x="connsiteX24566" y="connsiteY24566"/>
              </a:cxn>
              <a:cxn ang="0">
                <a:pos x="connsiteX24567" y="connsiteY24567"/>
              </a:cxn>
              <a:cxn ang="0">
                <a:pos x="connsiteX24568" y="connsiteY24568"/>
              </a:cxn>
              <a:cxn ang="0">
                <a:pos x="connsiteX24569" y="connsiteY24569"/>
              </a:cxn>
              <a:cxn ang="0">
                <a:pos x="connsiteX24570" y="connsiteY24570"/>
              </a:cxn>
              <a:cxn ang="0">
                <a:pos x="connsiteX24571" y="connsiteY24571"/>
              </a:cxn>
              <a:cxn ang="0">
                <a:pos x="connsiteX24572" y="connsiteY24572"/>
              </a:cxn>
              <a:cxn ang="0">
                <a:pos x="connsiteX24573" y="connsiteY24573"/>
              </a:cxn>
              <a:cxn ang="0">
                <a:pos x="connsiteX24574" y="connsiteY24574"/>
              </a:cxn>
              <a:cxn ang="0">
                <a:pos x="connsiteX24575" y="connsiteY24575"/>
              </a:cxn>
              <a:cxn ang="0">
                <a:pos x="connsiteX24576" y="connsiteY24576"/>
              </a:cxn>
              <a:cxn ang="0">
                <a:pos x="connsiteX24577" y="connsiteY24577"/>
              </a:cxn>
              <a:cxn ang="0">
                <a:pos x="connsiteX24578" y="connsiteY24578"/>
              </a:cxn>
              <a:cxn ang="0">
                <a:pos x="connsiteX24579" y="connsiteY24579"/>
              </a:cxn>
              <a:cxn ang="0">
                <a:pos x="connsiteX24580" y="connsiteY24580"/>
              </a:cxn>
              <a:cxn ang="0">
                <a:pos x="connsiteX24581" y="connsiteY24581"/>
              </a:cxn>
              <a:cxn ang="0">
                <a:pos x="connsiteX24582" y="connsiteY24582"/>
              </a:cxn>
              <a:cxn ang="0">
                <a:pos x="connsiteX24583" y="connsiteY24583"/>
              </a:cxn>
              <a:cxn ang="0">
                <a:pos x="connsiteX24584" y="connsiteY24584"/>
              </a:cxn>
              <a:cxn ang="0">
                <a:pos x="connsiteX24585" y="connsiteY24585"/>
              </a:cxn>
              <a:cxn ang="0">
                <a:pos x="connsiteX24586" y="connsiteY24586"/>
              </a:cxn>
              <a:cxn ang="0">
                <a:pos x="connsiteX24587" y="connsiteY24587"/>
              </a:cxn>
              <a:cxn ang="0">
                <a:pos x="connsiteX24588" y="connsiteY24588"/>
              </a:cxn>
              <a:cxn ang="0">
                <a:pos x="connsiteX24589" y="connsiteY24589"/>
              </a:cxn>
              <a:cxn ang="0">
                <a:pos x="connsiteX24590" y="connsiteY24590"/>
              </a:cxn>
              <a:cxn ang="0">
                <a:pos x="connsiteX24591" y="connsiteY24591"/>
              </a:cxn>
              <a:cxn ang="0">
                <a:pos x="connsiteX24592" y="connsiteY24592"/>
              </a:cxn>
              <a:cxn ang="0">
                <a:pos x="connsiteX24593" y="connsiteY24593"/>
              </a:cxn>
              <a:cxn ang="0">
                <a:pos x="connsiteX24594" y="connsiteY24594"/>
              </a:cxn>
              <a:cxn ang="0">
                <a:pos x="connsiteX24595" y="connsiteY24595"/>
              </a:cxn>
              <a:cxn ang="0">
                <a:pos x="connsiteX24596" y="connsiteY24596"/>
              </a:cxn>
              <a:cxn ang="0">
                <a:pos x="connsiteX24597" y="connsiteY24597"/>
              </a:cxn>
              <a:cxn ang="0">
                <a:pos x="connsiteX24598" y="connsiteY24598"/>
              </a:cxn>
              <a:cxn ang="0">
                <a:pos x="connsiteX24599" y="connsiteY24599"/>
              </a:cxn>
              <a:cxn ang="0">
                <a:pos x="connsiteX24600" y="connsiteY24600"/>
              </a:cxn>
              <a:cxn ang="0">
                <a:pos x="connsiteX24601" y="connsiteY24601"/>
              </a:cxn>
              <a:cxn ang="0">
                <a:pos x="connsiteX24602" y="connsiteY24602"/>
              </a:cxn>
              <a:cxn ang="0">
                <a:pos x="connsiteX24603" y="connsiteY24603"/>
              </a:cxn>
              <a:cxn ang="0">
                <a:pos x="connsiteX24604" y="connsiteY24604"/>
              </a:cxn>
              <a:cxn ang="0">
                <a:pos x="connsiteX24605" y="connsiteY24605"/>
              </a:cxn>
              <a:cxn ang="0">
                <a:pos x="connsiteX24606" y="connsiteY24606"/>
              </a:cxn>
              <a:cxn ang="0">
                <a:pos x="connsiteX24607" y="connsiteY24607"/>
              </a:cxn>
              <a:cxn ang="0">
                <a:pos x="connsiteX24608" y="connsiteY24608"/>
              </a:cxn>
              <a:cxn ang="0">
                <a:pos x="connsiteX24609" y="connsiteY24609"/>
              </a:cxn>
              <a:cxn ang="0">
                <a:pos x="connsiteX24610" y="connsiteY24610"/>
              </a:cxn>
              <a:cxn ang="0">
                <a:pos x="connsiteX24611" y="connsiteY24611"/>
              </a:cxn>
              <a:cxn ang="0">
                <a:pos x="connsiteX24612" y="connsiteY24612"/>
              </a:cxn>
              <a:cxn ang="0">
                <a:pos x="connsiteX24613" y="connsiteY24613"/>
              </a:cxn>
              <a:cxn ang="0">
                <a:pos x="connsiteX24614" y="connsiteY24614"/>
              </a:cxn>
              <a:cxn ang="0">
                <a:pos x="connsiteX24615" y="connsiteY24615"/>
              </a:cxn>
              <a:cxn ang="0">
                <a:pos x="connsiteX24616" y="connsiteY24616"/>
              </a:cxn>
              <a:cxn ang="0">
                <a:pos x="connsiteX24617" y="connsiteY24617"/>
              </a:cxn>
              <a:cxn ang="0">
                <a:pos x="connsiteX24618" y="connsiteY24618"/>
              </a:cxn>
              <a:cxn ang="0">
                <a:pos x="connsiteX24619" y="connsiteY24619"/>
              </a:cxn>
              <a:cxn ang="0">
                <a:pos x="connsiteX24620" y="connsiteY24620"/>
              </a:cxn>
              <a:cxn ang="0">
                <a:pos x="connsiteX24621" y="connsiteY24621"/>
              </a:cxn>
              <a:cxn ang="0">
                <a:pos x="connsiteX24622" y="connsiteY24622"/>
              </a:cxn>
              <a:cxn ang="0">
                <a:pos x="connsiteX24623" y="connsiteY24623"/>
              </a:cxn>
              <a:cxn ang="0">
                <a:pos x="connsiteX24624" y="connsiteY24624"/>
              </a:cxn>
              <a:cxn ang="0">
                <a:pos x="connsiteX24625" y="connsiteY24625"/>
              </a:cxn>
              <a:cxn ang="0">
                <a:pos x="connsiteX24626" y="connsiteY24626"/>
              </a:cxn>
              <a:cxn ang="0">
                <a:pos x="connsiteX24627" y="connsiteY24627"/>
              </a:cxn>
              <a:cxn ang="0">
                <a:pos x="connsiteX24628" y="connsiteY24628"/>
              </a:cxn>
              <a:cxn ang="0">
                <a:pos x="connsiteX24629" y="connsiteY24629"/>
              </a:cxn>
              <a:cxn ang="0">
                <a:pos x="connsiteX24630" y="connsiteY24630"/>
              </a:cxn>
              <a:cxn ang="0">
                <a:pos x="connsiteX24631" y="connsiteY24631"/>
              </a:cxn>
              <a:cxn ang="0">
                <a:pos x="connsiteX24632" y="connsiteY24632"/>
              </a:cxn>
              <a:cxn ang="0">
                <a:pos x="connsiteX24633" y="connsiteY24633"/>
              </a:cxn>
              <a:cxn ang="0">
                <a:pos x="connsiteX24634" y="connsiteY24634"/>
              </a:cxn>
              <a:cxn ang="0">
                <a:pos x="connsiteX24635" y="connsiteY24635"/>
              </a:cxn>
              <a:cxn ang="0">
                <a:pos x="connsiteX24636" y="connsiteY24636"/>
              </a:cxn>
              <a:cxn ang="0">
                <a:pos x="connsiteX24637" y="connsiteY24637"/>
              </a:cxn>
              <a:cxn ang="0">
                <a:pos x="connsiteX24638" y="connsiteY24638"/>
              </a:cxn>
              <a:cxn ang="0">
                <a:pos x="connsiteX24639" y="connsiteY24639"/>
              </a:cxn>
              <a:cxn ang="0">
                <a:pos x="connsiteX24640" y="connsiteY24640"/>
              </a:cxn>
              <a:cxn ang="0">
                <a:pos x="connsiteX24641" y="connsiteY24641"/>
              </a:cxn>
              <a:cxn ang="0">
                <a:pos x="connsiteX24642" y="connsiteY24642"/>
              </a:cxn>
              <a:cxn ang="0">
                <a:pos x="connsiteX24643" y="connsiteY24643"/>
              </a:cxn>
              <a:cxn ang="0">
                <a:pos x="connsiteX24644" y="connsiteY24644"/>
              </a:cxn>
              <a:cxn ang="0">
                <a:pos x="connsiteX24645" y="connsiteY24645"/>
              </a:cxn>
              <a:cxn ang="0">
                <a:pos x="connsiteX24646" y="connsiteY24646"/>
              </a:cxn>
              <a:cxn ang="0">
                <a:pos x="connsiteX24647" y="connsiteY24647"/>
              </a:cxn>
              <a:cxn ang="0">
                <a:pos x="connsiteX24648" y="connsiteY24648"/>
              </a:cxn>
              <a:cxn ang="0">
                <a:pos x="connsiteX24649" y="connsiteY24649"/>
              </a:cxn>
              <a:cxn ang="0">
                <a:pos x="connsiteX24650" y="connsiteY24650"/>
              </a:cxn>
              <a:cxn ang="0">
                <a:pos x="connsiteX24651" y="connsiteY24651"/>
              </a:cxn>
              <a:cxn ang="0">
                <a:pos x="connsiteX24652" y="connsiteY24652"/>
              </a:cxn>
              <a:cxn ang="0">
                <a:pos x="connsiteX24653" y="connsiteY24653"/>
              </a:cxn>
              <a:cxn ang="0">
                <a:pos x="connsiteX24654" y="connsiteY24654"/>
              </a:cxn>
              <a:cxn ang="0">
                <a:pos x="connsiteX24655" y="connsiteY24655"/>
              </a:cxn>
              <a:cxn ang="0">
                <a:pos x="connsiteX24656" y="connsiteY24656"/>
              </a:cxn>
              <a:cxn ang="0">
                <a:pos x="connsiteX24657" y="connsiteY24657"/>
              </a:cxn>
              <a:cxn ang="0">
                <a:pos x="connsiteX24658" y="connsiteY24658"/>
              </a:cxn>
              <a:cxn ang="0">
                <a:pos x="connsiteX24659" y="connsiteY24659"/>
              </a:cxn>
              <a:cxn ang="0">
                <a:pos x="connsiteX24660" y="connsiteY24660"/>
              </a:cxn>
              <a:cxn ang="0">
                <a:pos x="connsiteX24661" y="connsiteY24661"/>
              </a:cxn>
              <a:cxn ang="0">
                <a:pos x="connsiteX24662" y="connsiteY24662"/>
              </a:cxn>
              <a:cxn ang="0">
                <a:pos x="connsiteX24663" y="connsiteY24663"/>
              </a:cxn>
              <a:cxn ang="0">
                <a:pos x="connsiteX24664" y="connsiteY24664"/>
              </a:cxn>
              <a:cxn ang="0">
                <a:pos x="connsiteX24665" y="connsiteY24665"/>
              </a:cxn>
              <a:cxn ang="0">
                <a:pos x="connsiteX24666" y="connsiteY24666"/>
              </a:cxn>
              <a:cxn ang="0">
                <a:pos x="connsiteX24667" y="connsiteY24667"/>
              </a:cxn>
              <a:cxn ang="0">
                <a:pos x="connsiteX24668" y="connsiteY24668"/>
              </a:cxn>
              <a:cxn ang="0">
                <a:pos x="connsiteX24669" y="connsiteY24669"/>
              </a:cxn>
              <a:cxn ang="0">
                <a:pos x="connsiteX24670" y="connsiteY24670"/>
              </a:cxn>
              <a:cxn ang="0">
                <a:pos x="connsiteX24671" y="connsiteY24671"/>
              </a:cxn>
              <a:cxn ang="0">
                <a:pos x="connsiteX24672" y="connsiteY24672"/>
              </a:cxn>
              <a:cxn ang="0">
                <a:pos x="connsiteX24673" y="connsiteY24673"/>
              </a:cxn>
              <a:cxn ang="0">
                <a:pos x="connsiteX24674" y="connsiteY24674"/>
              </a:cxn>
              <a:cxn ang="0">
                <a:pos x="connsiteX24675" y="connsiteY24675"/>
              </a:cxn>
              <a:cxn ang="0">
                <a:pos x="connsiteX24676" y="connsiteY24676"/>
              </a:cxn>
              <a:cxn ang="0">
                <a:pos x="connsiteX24677" y="connsiteY24677"/>
              </a:cxn>
              <a:cxn ang="0">
                <a:pos x="connsiteX24678" y="connsiteY24678"/>
              </a:cxn>
              <a:cxn ang="0">
                <a:pos x="connsiteX24679" y="connsiteY24679"/>
              </a:cxn>
              <a:cxn ang="0">
                <a:pos x="connsiteX24680" y="connsiteY24680"/>
              </a:cxn>
              <a:cxn ang="0">
                <a:pos x="connsiteX24681" y="connsiteY24681"/>
              </a:cxn>
              <a:cxn ang="0">
                <a:pos x="connsiteX24682" y="connsiteY24682"/>
              </a:cxn>
              <a:cxn ang="0">
                <a:pos x="connsiteX24683" y="connsiteY24683"/>
              </a:cxn>
              <a:cxn ang="0">
                <a:pos x="connsiteX24684" y="connsiteY24684"/>
              </a:cxn>
              <a:cxn ang="0">
                <a:pos x="connsiteX24685" y="connsiteY24685"/>
              </a:cxn>
              <a:cxn ang="0">
                <a:pos x="connsiteX24686" y="connsiteY24686"/>
              </a:cxn>
              <a:cxn ang="0">
                <a:pos x="connsiteX24687" y="connsiteY24687"/>
              </a:cxn>
              <a:cxn ang="0">
                <a:pos x="connsiteX24688" y="connsiteY24688"/>
              </a:cxn>
              <a:cxn ang="0">
                <a:pos x="connsiteX24689" y="connsiteY24689"/>
              </a:cxn>
              <a:cxn ang="0">
                <a:pos x="connsiteX24690" y="connsiteY24690"/>
              </a:cxn>
              <a:cxn ang="0">
                <a:pos x="connsiteX24691" y="connsiteY24691"/>
              </a:cxn>
              <a:cxn ang="0">
                <a:pos x="connsiteX24692" y="connsiteY24692"/>
              </a:cxn>
              <a:cxn ang="0">
                <a:pos x="connsiteX24693" y="connsiteY24693"/>
              </a:cxn>
              <a:cxn ang="0">
                <a:pos x="connsiteX24694" y="connsiteY24694"/>
              </a:cxn>
              <a:cxn ang="0">
                <a:pos x="connsiteX24695" y="connsiteY24695"/>
              </a:cxn>
              <a:cxn ang="0">
                <a:pos x="connsiteX24696" y="connsiteY24696"/>
              </a:cxn>
              <a:cxn ang="0">
                <a:pos x="connsiteX24697" y="connsiteY24697"/>
              </a:cxn>
              <a:cxn ang="0">
                <a:pos x="connsiteX24698" y="connsiteY24698"/>
              </a:cxn>
              <a:cxn ang="0">
                <a:pos x="connsiteX24699" y="connsiteY24699"/>
              </a:cxn>
              <a:cxn ang="0">
                <a:pos x="connsiteX24700" y="connsiteY24700"/>
              </a:cxn>
              <a:cxn ang="0">
                <a:pos x="connsiteX24701" y="connsiteY24701"/>
              </a:cxn>
              <a:cxn ang="0">
                <a:pos x="connsiteX24702" y="connsiteY24702"/>
              </a:cxn>
              <a:cxn ang="0">
                <a:pos x="connsiteX24703" y="connsiteY24703"/>
              </a:cxn>
              <a:cxn ang="0">
                <a:pos x="connsiteX24704" y="connsiteY24704"/>
              </a:cxn>
              <a:cxn ang="0">
                <a:pos x="connsiteX24705" y="connsiteY24705"/>
              </a:cxn>
              <a:cxn ang="0">
                <a:pos x="connsiteX24706" y="connsiteY24706"/>
              </a:cxn>
              <a:cxn ang="0">
                <a:pos x="connsiteX24707" y="connsiteY24707"/>
              </a:cxn>
              <a:cxn ang="0">
                <a:pos x="connsiteX24708" y="connsiteY24708"/>
              </a:cxn>
              <a:cxn ang="0">
                <a:pos x="connsiteX24709" y="connsiteY24709"/>
              </a:cxn>
              <a:cxn ang="0">
                <a:pos x="connsiteX24710" y="connsiteY24710"/>
              </a:cxn>
              <a:cxn ang="0">
                <a:pos x="connsiteX24711" y="connsiteY24711"/>
              </a:cxn>
              <a:cxn ang="0">
                <a:pos x="connsiteX24712" y="connsiteY24712"/>
              </a:cxn>
              <a:cxn ang="0">
                <a:pos x="connsiteX24713" y="connsiteY24713"/>
              </a:cxn>
              <a:cxn ang="0">
                <a:pos x="connsiteX24714" y="connsiteY24714"/>
              </a:cxn>
              <a:cxn ang="0">
                <a:pos x="connsiteX24715" y="connsiteY24715"/>
              </a:cxn>
              <a:cxn ang="0">
                <a:pos x="connsiteX24716" y="connsiteY24716"/>
              </a:cxn>
              <a:cxn ang="0">
                <a:pos x="connsiteX24717" y="connsiteY24717"/>
              </a:cxn>
              <a:cxn ang="0">
                <a:pos x="connsiteX24718" y="connsiteY24718"/>
              </a:cxn>
              <a:cxn ang="0">
                <a:pos x="connsiteX24719" y="connsiteY24719"/>
              </a:cxn>
              <a:cxn ang="0">
                <a:pos x="connsiteX24720" y="connsiteY24720"/>
              </a:cxn>
              <a:cxn ang="0">
                <a:pos x="connsiteX24721" y="connsiteY24721"/>
              </a:cxn>
              <a:cxn ang="0">
                <a:pos x="connsiteX24722" y="connsiteY24722"/>
              </a:cxn>
              <a:cxn ang="0">
                <a:pos x="connsiteX24723" y="connsiteY24723"/>
              </a:cxn>
              <a:cxn ang="0">
                <a:pos x="connsiteX24724" y="connsiteY24724"/>
              </a:cxn>
              <a:cxn ang="0">
                <a:pos x="connsiteX24725" y="connsiteY24725"/>
              </a:cxn>
              <a:cxn ang="0">
                <a:pos x="connsiteX24726" y="connsiteY24726"/>
              </a:cxn>
              <a:cxn ang="0">
                <a:pos x="connsiteX24727" y="connsiteY24727"/>
              </a:cxn>
              <a:cxn ang="0">
                <a:pos x="connsiteX24728" y="connsiteY24728"/>
              </a:cxn>
              <a:cxn ang="0">
                <a:pos x="connsiteX24729" y="connsiteY24729"/>
              </a:cxn>
              <a:cxn ang="0">
                <a:pos x="connsiteX24730" y="connsiteY24730"/>
              </a:cxn>
              <a:cxn ang="0">
                <a:pos x="connsiteX24731" y="connsiteY24731"/>
              </a:cxn>
              <a:cxn ang="0">
                <a:pos x="connsiteX24732" y="connsiteY24732"/>
              </a:cxn>
              <a:cxn ang="0">
                <a:pos x="connsiteX24733" y="connsiteY24733"/>
              </a:cxn>
              <a:cxn ang="0">
                <a:pos x="connsiteX24734" y="connsiteY24734"/>
              </a:cxn>
              <a:cxn ang="0">
                <a:pos x="connsiteX24735" y="connsiteY24735"/>
              </a:cxn>
              <a:cxn ang="0">
                <a:pos x="connsiteX24736" y="connsiteY24736"/>
              </a:cxn>
              <a:cxn ang="0">
                <a:pos x="connsiteX24737" y="connsiteY24737"/>
              </a:cxn>
              <a:cxn ang="0">
                <a:pos x="connsiteX24738" y="connsiteY24738"/>
              </a:cxn>
              <a:cxn ang="0">
                <a:pos x="connsiteX24739" y="connsiteY24739"/>
              </a:cxn>
              <a:cxn ang="0">
                <a:pos x="connsiteX24740" y="connsiteY24740"/>
              </a:cxn>
              <a:cxn ang="0">
                <a:pos x="connsiteX24741" y="connsiteY24741"/>
              </a:cxn>
              <a:cxn ang="0">
                <a:pos x="connsiteX24742" y="connsiteY24742"/>
              </a:cxn>
              <a:cxn ang="0">
                <a:pos x="connsiteX24743" y="connsiteY24743"/>
              </a:cxn>
              <a:cxn ang="0">
                <a:pos x="connsiteX24744" y="connsiteY24744"/>
              </a:cxn>
              <a:cxn ang="0">
                <a:pos x="connsiteX24745" y="connsiteY24745"/>
              </a:cxn>
              <a:cxn ang="0">
                <a:pos x="connsiteX24746" y="connsiteY24746"/>
              </a:cxn>
              <a:cxn ang="0">
                <a:pos x="connsiteX24747" y="connsiteY24747"/>
              </a:cxn>
              <a:cxn ang="0">
                <a:pos x="connsiteX24748" y="connsiteY24748"/>
              </a:cxn>
              <a:cxn ang="0">
                <a:pos x="connsiteX24749" y="connsiteY24749"/>
              </a:cxn>
              <a:cxn ang="0">
                <a:pos x="connsiteX24750" y="connsiteY24750"/>
              </a:cxn>
              <a:cxn ang="0">
                <a:pos x="connsiteX24751" y="connsiteY24751"/>
              </a:cxn>
              <a:cxn ang="0">
                <a:pos x="connsiteX24752" y="connsiteY24752"/>
              </a:cxn>
              <a:cxn ang="0">
                <a:pos x="connsiteX24753" y="connsiteY24753"/>
              </a:cxn>
              <a:cxn ang="0">
                <a:pos x="connsiteX24754" y="connsiteY24754"/>
              </a:cxn>
              <a:cxn ang="0">
                <a:pos x="connsiteX24755" y="connsiteY24755"/>
              </a:cxn>
              <a:cxn ang="0">
                <a:pos x="connsiteX24756" y="connsiteY24756"/>
              </a:cxn>
              <a:cxn ang="0">
                <a:pos x="connsiteX24757" y="connsiteY24757"/>
              </a:cxn>
              <a:cxn ang="0">
                <a:pos x="connsiteX24758" y="connsiteY24758"/>
              </a:cxn>
              <a:cxn ang="0">
                <a:pos x="connsiteX24759" y="connsiteY24759"/>
              </a:cxn>
              <a:cxn ang="0">
                <a:pos x="connsiteX24760" y="connsiteY24760"/>
              </a:cxn>
              <a:cxn ang="0">
                <a:pos x="connsiteX24761" y="connsiteY24761"/>
              </a:cxn>
              <a:cxn ang="0">
                <a:pos x="connsiteX24762" y="connsiteY24762"/>
              </a:cxn>
              <a:cxn ang="0">
                <a:pos x="connsiteX24763" y="connsiteY24763"/>
              </a:cxn>
              <a:cxn ang="0">
                <a:pos x="connsiteX24764" y="connsiteY24764"/>
              </a:cxn>
              <a:cxn ang="0">
                <a:pos x="connsiteX24765" y="connsiteY24765"/>
              </a:cxn>
              <a:cxn ang="0">
                <a:pos x="connsiteX24766" y="connsiteY24766"/>
              </a:cxn>
              <a:cxn ang="0">
                <a:pos x="connsiteX24767" y="connsiteY24767"/>
              </a:cxn>
              <a:cxn ang="0">
                <a:pos x="connsiteX24768" y="connsiteY24768"/>
              </a:cxn>
              <a:cxn ang="0">
                <a:pos x="connsiteX24769" y="connsiteY24769"/>
              </a:cxn>
              <a:cxn ang="0">
                <a:pos x="connsiteX24770" y="connsiteY24770"/>
              </a:cxn>
              <a:cxn ang="0">
                <a:pos x="connsiteX24771" y="connsiteY24771"/>
              </a:cxn>
              <a:cxn ang="0">
                <a:pos x="connsiteX24772" y="connsiteY24772"/>
              </a:cxn>
              <a:cxn ang="0">
                <a:pos x="connsiteX24773" y="connsiteY24773"/>
              </a:cxn>
              <a:cxn ang="0">
                <a:pos x="connsiteX24774" y="connsiteY24774"/>
              </a:cxn>
              <a:cxn ang="0">
                <a:pos x="connsiteX24775" y="connsiteY24775"/>
              </a:cxn>
              <a:cxn ang="0">
                <a:pos x="connsiteX24776" y="connsiteY24776"/>
              </a:cxn>
              <a:cxn ang="0">
                <a:pos x="connsiteX24777" y="connsiteY24777"/>
              </a:cxn>
              <a:cxn ang="0">
                <a:pos x="connsiteX24778" y="connsiteY24778"/>
              </a:cxn>
              <a:cxn ang="0">
                <a:pos x="connsiteX24779" y="connsiteY24779"/>
              </a:cxn>
              <a:cxn ang="0">
                <a:pos x="connsiteX24780" y="connsiteY24780"/>
              </a:cxn>
              <a:cxn ang="0">
                <a:pos x="connsiteX24781" y="connsiteY24781"/>
              </a:cxn>
              <a:cxn ang="0">
                <a:pos x="connsiteX24782" y="connsiteY24782"/>
              </a:cxn>
              <a:cxn ang="0">
                <a:pos x="connsiteX24783" y="connsiteY24783"/>
              </a:cxn>
              <a:cxn ang="0">
                <a:pos x="connsiteX24784" y="connsiteY24784"/>
              </a:cxn>
              <a:cxn ang="0">
                <a:pos x="connsiteX24785" y="connsiteY24785"/>
              </a:cxn>
              <a:cxn ang="0">
                <a:pos x="connsiteX24786" y="connsiteY24786"/>
              </a:cxn>
              <a:cxn ang="0">
                <a:pos x="connsiteX24787" y="connsiteY24787"/>
              </a:cxn>
              <a:cxn ang="0">
                <a:pos x="connsiteX24788" y="connsiteY24788"/>
              </a:cxn>
              <a:cxn ang="0">
                <a:pos x="connsiteX24789" y="connsiteY24789"/>
              </a:cxn>
              <a:cxn ang="0">
                <a:pos x="connsiteX24790" y="connsiteY24790"/>
              </a:cxn>
              <a:cxn ang="0">
                <a:pos x="connsiteX24791" y="connsiteY24791"/>
              </a:cxn>
              <a:cxn ang="0">
                <a:pos x="connsiteX24792" y="connsiteY24792"/>
              </a:cxn>
              <a:cxn ang="0">
                <a:pos x="connsiteX24793" y="connsiteY24793"/>
              </a:cxn>
              <a:cxn ang="0">
                <a:pos x="connsiteX24794" y="connsiteY24794"/>
              </a:cxn>
              <a:cxn ang="0">
                <a:pos x="connsiteX24795" y="connsiteY24795"/>
              </a:cxn>
              <a:cxn ang="0">
                <a:pos x="connsiteX24796" y="connsiteY24796"/>
              </a:cxn>
              <a:cxn ang="0">
                <a:pos x="connsiteX24797" y="connsiteY24797"/>
              </a:cxn>
              <a:cxn ang="0">
                <a:pos x="connsiteX24798" y="connsiteY24798"/>
              </a:cxn>
              <a:cxn ang="0">
                <a:pos x="connsiteX24799" y="connsiteY24799"/>
              </a:cxn>
              <a:cxn ang="0">
                <a:pos x="connsiteX24800" y="connsiteY24800"/>
              </a:cxn>
              <a:cxn ang="0">
                <a:pos x="connsiteX24801" y="connsiteY24801"/>
              </a:cxn>
              <a:cxn ang="0">
                <a:pos x="connsiteX24802" y="connsiteY24802"/>
              </a:cxn>
              <a:cxn ang="0">
                <a:pos x="connsiteX24803" y="connsiteY24803"/>
              </a:cxn>
              <a:cxn ang="0">
                <a:pos x="connsiteX24804" y="connsiteY24804"/>
              </a:cxn>
              <a:cxn ang="0">
                <a:pos x="connsiteX24805" y="connsiteY24805"/>
              </a:cxn>
              <a:cxn ang="0">
                <a:pos x="connsiteX24806" y="connsiteY24806"/>
              </a:cxn>
              <a:cxn ang="0">
                <a:pos x="connsiteX24807" y="connsiteY24807"/>
              </a:cxn>
              <a:cxn ang="0">
                <a:pos x="connsiteX24808" y="connsiteY24808"/>
              </a:cxn>
              <a:cxn ang="0">
                <a:pos x="connsiteX24809" y="connsiteY24809"/>
              </a:cxn>
              <a:cxn ang="0">
                <a:pos x="connsiteX24810" y="connsiteY24810"/>
              </a:cxn>
              <a:cxn ang="0">
                <a:pos x="connsiteX24811" y="connsiteY24811"/>
              </a:cxn>
              <a:cxn ang="0">
                <a:pos x="connsiteX24812" y="connsiteY24812"/>
              </a:cxn>
              <a:cxn ang="0">
                <a:pos x="connsiteX24813" y="connsiteY24813"/>
              </a:cxn>
              <a:cxn ang="0">
                <a:pos x="connsiteX24814" y="connsiteY24814"/>
              </a:cxn>
              <a:cxn ang="0">
                <a:pos x="connsiteX24815" y="connsiteY24815"/>
              </a:cxn>
              <a:cxn ang="0">
                <a:pos x="connsiteX24816" y="connsiteY24816"/>
              </a:cxn>
              <a:cxn ang="0">
                <a:pos x="connsiteX24817" y="connsiteY24817"/>
              </a:cxn>
              <a:cxn ang="0">
                <a:pos x="connsiteX24818" y="connsiteY24818"/>
              </a:cxn>
              <a:cxn ang="0">
                <a:pos x="connsiteX24819" y="connsiteY24819"/>
              </a:cxn>
              <a:cxn ang="0">
                <a:pos x="connsiteX24820" y="connsiteY24820"/>
              </a:cxn>
              <a:cxn ang="0">
                <a:pos x="connsiteX24821" y="connsiteY24821"/>
              </a:cxn>
              <a:cxn ang="0">
                <a:pos x="connsiteX24822" y="connsiteY24822"/>
              </a:cxn>
              <a:cxn ang="0">
                <a:pos x="connsiteX24823" y="connsiteY24823"/>
              </a:cxn>
              <a:cxn ang="0">
                <a:pos x="connsiteX24824" y="connsiteY24824"/>
              </a:cxn>
              <a:cxn ang="0">
                <a:pos x="connsiteX24825" y="connsiteY24825"/>
              </a:cxn>
              <a:cxn ang="0">
                <a:pos x="connsiteX24826" y="connsiteY24826"/>
              </a:cxn>
              <a:cxn ang="0">
                <a:pos x="connsiteX24827" y="connsiteY24827"/>
              </a:cxn>
              <a:cxn ang="0">
                <a:pos x="connsiteX24828" y="connsiteY24828"/>
              </a:cxn>
              <a:cxn ang="0">
                <a:pos x="connsiteX24829" y="connsiteY24829"/>
              </a:cxn>
              <a:cxn ang="0">
                <a:pos x="connsiteX24830" y="connsiteY24830"/>
              </a:cxn>
              <a:cxn ang="0">
                <a:pos x="connsiteX24831" y="connsiteY24831"/>
              </a:cxn>
              <a:cxn ang="0">
                <a:pos x="connsiteX24832" y="connsiteY24832"/>
              </a:cxn>
              <a:cxn ang="0">
                <a:pos x="connsiteX24833" y="connsiteY24833"/>
              </a:cxn>
              <a:cxn ang="0">
                <a:pos x="connsiteX24834" y="connsiteY24834"/>
              </a:cxn>
              <a:cxn ang="0">
                <a:pos x="connsiteX24835" y="connsiteY24835"/>
              </a:cxn>
              <a:cxn ang="0">
                <a:pos x="connsiteX24836" y="connsiteY24836"/>
              </a:cxn>
              <a:cxn ang="0">
                <a:pos x="connsiteX24837" y="connsiteY24837"/>
              </a:cxn>
              <a:cxn ang="0">
                <a:pos x="connsiteX24838" y="connsiteY24838"/>
              </a:cxn>
              <a:cxn ang="0">
                <a:pos x="connsiteX24839" y="connsiteY24839"/>
              </a:cxn>
              <a:cxn ang="0">
                <a:pos x="connsiteX24840" y="connsiteY24840"/>
              </a:cxn>
              <a:cxn ang="0">
                <a:pos x="connsiteX24841" y="connsiteY24841"/>
              </a:cxn>
              <a:cxn ang="0">
                <a:pos x="connsiteX24842" y="connsiteY24842"/>
              </a:cxn>
              <a:cxn ang="0">
                <a:pos x="connsiteX24843" y="connsiteY24843"/>
              </a:cxn>
              <a:cxn ang="0">
                <a:pos x="connsiteX24844" y="connsiteY24844"/>
              </a:cxn>
              <a:cxn ang="0">
                <a:pos x="connsiteX24845" y="connsiteY24845"/>
              </a:cxn>
              <a:cxn ang="0">
                <a:pos x="connsiteX24846" y="connsiteY24846"/>
              </a:cxn>
              <a:cxn ang="0">
                <a:pos x="connsiteX24847" y="connsiteY24847"/>
              </a:cxn>
              <a:cxn ang="0">
                <a:pos x="connsiteX24848" y="connsiteY24848"/>
              </a:cxn>
              <a:cxn ang="0">
                <a:pos x="connsiteX24849" y="connsiteY24849"/>
              </a:cxn>
              <a:cxn ang="0">
                <a:pos x="connsiteX24850" y="connsiteY24850"/>
              </a:cxn>
              <a:cxn ang="0">
                <a:pos x="connsiteX24851" y="connsiteY24851"/>
              </a:cxn>
              <a:cxn ang="0">
                <a:pos x="connsiteX24852" y="connsiteY24852"/>
              </a:cxn>
              <a:cxn ang="0">
                <a:pos x="connsiteX24853" y="connsiteY24853"/>
              </a:cxn>
              <a:cxn ang="0">
                <a:pos x="connsiteX24854" y="connsiteY24854"/>
              </a:cxn>
              <a:cxn ang="0">
                <a:pos x="connsiteX24855" y="connsiteY24855"/>
              </a:cxn>
              <a:cxn ang="0">
                <a:pos x="connsiteX24856" y="connsiteY24856"/>
              </a:cxn>
              <a:cxn ang="0">
                <a:pos x="connsiteX24857" y="connsiteY24857"/>
              </a:cxn>
              <a:cxn ang="0">
                <a:pos x="connsiteX24858" y="connsiteY24858"/>
              </a:cxn>
              <a:cxn ang="0">
                <a:pos x="connsiteX24859" y="connsiteY24859"/>
              </a:cxn>
              <a:cxn ang="0">
                <a:pos x="connsiteX24860" y="connsiteY24860"/>
              </a:cxn>
              <a:cxn ang="0">
                <a:pos x="connsiteX24861" y="connsiteY24861"/>
              </a:cxn>
              <a:cxn ang="0">
                <a:pos x="connsiteX24862" y="connsiteY24862"/>
              </a:cxn>
              <a:cxn ang="0">
                <a:pos x="connsiteX24863" y="connsiteY24863"/>
              </a:cxn>
              <a:cxn ang="0">
                <a:pos x="connsiteX24864" y="connsiteY24864"/>
              </a:cxn>
              <a:cxn ang="0">
                <a:pos x="connsiteX24865" y="connsiteY24865"/>
              </a:cxn>
              <a:cxn ang="0">
                <a:pos x="connsiteX24866" y="connsiteY24866"/>
              </a:cxn>
              <a:cxn ang="0">
                <a:pos x="connsiteX24867" y="connsiteY24867"/>
              </a:cxn>
              <a:cxn ang="0">
                <a:pos x="connsiteX24868" y="connsiteY24868"/>
              </a:cxn>
              <a:cxn ang="0">
                <a:pos x="connsiteX24869" y="connsiteY24869"/>
              </a:cxn>
              <a:cxn ang="0">
                <a:pos x="connsiteX24870" y="connsiteY24870"/>
              </a:cxn>
              <a:cxn ang="0">
                <a:pos x="connsiteX24871" y="connsiteY24871"/>
              </a:cxn>
              <a:cxn ang="0">
                <a:pos x="connsiteX24872" y="connsiteY24872"/>
              </a:cxn>
              <a:cxn ang="0">
                <a:pos x="connsiteX24873" y="connsiteY24873"/>
              </a:cxn>
              <a:cxn ang="0">
                <a:pos x="connsiteX24874" y="connsiteY24874"/>
              </a:cxn>
              <a:cxn ang="0">
                <a:pos x="connsiteX24875" y="connsiteY24875"/>
              </a:cxn>
              <a:cxn ang="0">
                <a:pos x="connsiteX24876" y="connsiteY24876"/>
              </a:cxn>
              <a:cxn ang="0">
                <a:pos x="connsiteX24877" y="connsiteY24877"/>
              </a:cxn>
              <a:cxn ang="0">
                <a:pos x="connsiteX24878" y="connsiteY24878"/>
              </a:cxn>
              <a:cxn ang="0">
                <a:pos x="connsiteX24879" y="connsiteY24879"/>
              </a:cxn>
              <a:cxn ang="0">
                <a:pos x="connsiteX24880" y="connsiteY24880"/>
              </a:cxn>
              <a:cxn ang="0">
                <a:pos x="connsiteX24881" y="connsiteY24881"/>
              </a:cxn>
              <a:cxn ang="0">
                <a:pos x="connsiteX24882" y="connsiteY24882"/>
              </a:cxn>
              <a:cxn ang="0">
                <a:pos x="connsiteX24883" y="connsiteY24883"/>
              </a:cxn>
              <a:cxn ang="0">
                <a:pos x="connsiteX24884" y="connsiteY24884"/>
              </a:cxn>
              <a:cxn ang="0">
                <a:pos x="connsiteX24885" y="connsiteY24885"/>
              </a:cxn>
              <a:cxn ang="0">
                <a:pos x="connsiteX24886" y="connsiteY24886"/>
              </a:cxn>
              <a:cxn ang="0">
                <a:pos x="connsiteX24887" y="connsiteY24887"/>
              </a:cxn>
              <a:cxn ang="0">
                <a:pos x="connsiteX24888" y="connsiteY24888"/>
              </a:cxn>
              <a:cxn ang="0">
                <a:pos x="connsiteX24889" y="connsiteY24889"/>
              </a:cxn>
              <a:cxn ang="0">
                <a:pos x="connsiteX24890" y="connsiteY24890"/>
              </a:cxn>
              <a:cxn ang="0">
                <a:pos x="connsiteX24891" y="connsiteY24891"/>
              </a:cxn>
              <a:cxn ang="0">
                <a:pos x="connsiteX24892" y="connsiteY24892"/>
              </a:cxn>
              <a:cxn ang="0">
                <a:pos x="connsiteX24893" y="connsiteY24893"/>
              </a:cxn>
              <a:cxn ang="0">
                <a:pos x="connsiteX24894" y="connsiteY24894"/>
              </a:cxn>
              <a:cxn ang="0">
                <a:pos x="connsiteX24895" y="connsiteY24895"/>
              </a:cxn>
              <a:cxn ang="0">
                <a:pos x="connsiteX24896" y="connsiteY24896"/>
              </a:cxn>
              <a:cxn ang="0">
                <a:pos x="connsiteX24897" y="connsiteY24897"/>
              </a:cxn>
              <a:cxn ang="0">
                <a:pos x="connsiteX24898" y="connsiteY24898"/>
              </a:cxn>
              <a:cxn ang="0">
                <a:pos x="connsiteX24899" y="connsiteY24899"/>
              </a:cxn>
              <a:cxn ang="0">
                <a:pos x="connsiteX24900" y="connsiteY24900"/>
              </a:cxn>
              <a:cxn ang="0">
                <a:pos x="connsiteX24901" y="connsiteY24901"/>
              </a:cxn>
              <a:cxn ang="0">
                <a:pos x="connsiteX24902" y="connsiteY24902"/>
              </a:cxn>
              <a:cxn ang="0">
                <a:pos x="connsiteX24903" y="connsiteY24903"/>
              </a:cxn>
              <a:cxn ang="0">
                <a:pos x="connsiteX24904" y="connsiteY24904"/>
              </a:cxn>
              <a:cxn ang="0">
                <a:pos x="connsiteX24905" y="connsiteY24905"/>
              </a:cxn>
              <a:cxn ang="0">
                <a:pos x="connsiteX24906" y="connsiteY24906"/>
              </a:cxn>
              <a:cxn ang="0">
                <a:pos x="connsiteX24907" y="connsiteY24907"/>
              </a:cxn>
              <a:cxn ang="0">
                <a:pos x="connsiteX24908" y="connsiteY24908"/>
              </a:cxn>
              <a:cxn ang="0">
                <a:pos x="connsiteX24909" y="connsiteY24909"/>
              </a:cxn>
              <a:cxn ang="0">
                <a:pos x="connsiteX24910" y="connsiteY24910"/>
              </a:cxn>
              <a:cxn ang="0">
                <a:pos x="connsiteX24911" y="connsiteY24911"/>
              </a:cxn>
              <a:cxn ang="0">
                <a:pos x="connsiteX24912" y="connsiteY24912"/>
              </a:cxn>
              <a:cxn ang="0">
                <a:pos x="connsiteX24913" y="connsiteY24913"/>
              </a:cxn>
              <a:cxn ang="0">
                <a:pos x="connsiteX24914" y="connsiteY24914"/>
              </a:cxn>
              <a:cxn ang="0">
                <a:pos x="connsiteX24915" y="connsiteY24915"/>
              </a:cxn>
              <a:cxn ang="0">
                <a:pos x="connsiteX24916" y="connsiteY24916"/>
              </a:cxn>
              <a:cxn ang="0">
                <a:pos x="connsiteX24917" y="connsiteY24917"/>
              </a:cxn>
              <a:cxn ang="0">
                <a:pos x="connsiteX24918" y="connsiteY24918"/>
              </a:cxn>
              <a:cxn ang="0">
                <a:pos x="connsiteX24919" y="connsiteY24919"/>
              </a:cxn>
              <a:cxn ang="0">
                <a:pos x="connsiteX24920" y="connsiteY24920"/>
              </a:cxn>
              <a:cxn ang="0">
                <a:pos x="connsiteX24921" y="connsiteY24921"/>
              </a:cxn>
              <a:cxn ang="0">
                <a:pos x="connsiteX24922" y="connsiteY24922"/>
              </a:cxn>
              <a:cxn ang="0">
                <a:pos x="connsiteX24923" y="connsiteY24923"/>
              </a:cxn>
              <a:cxn ang="0">
                <a:pos x="connsiteX24924" y="connsiteY24924"/>
              </a:cxn>
              <a:cxn ang="0">
                <a:pos x="connsiteX24925" y="connsiteY24925"/>
              </a:cxn>
              <a:cxn ang="0">
                <a:pos x="connsiteX24926" y="connsiteY24926"/>
              </a:cxn>
              <a:cxn ang="0">
                <a:pos x="connsiteX24927" y="connsiteY24927"/>
              </a:cxn>
              <a:cxn ang="0">
                <a:pos x="connsiteX24928" y="connsiteY24928"/>
              </a:cxn>
              <a:cxn ang="0">
                <a:pos x="connsiteX24929" y="connsiteY24929"/>
              </a:cxn>
              <a:cxn ang="0">
                <a:pos x="connsiteX24930" y="connsiteY24930"/>
              </a:cxn>
              <a:cxn ang="0">
                <a:pos x="connsiteX24931" y="connsiteY24931"/>
              </a:cxn>
              <a:cxn ang="0">
                <a:pos x="connsiteX24932" y="connsiteY24932"/>
              </a:cxn>
              <a:cxn ang="0">
                <a:pos x="connsiteX24933" y="connsiteY24933"/>
              </a:cxn>
              <a:cxn ang="0">
                <a:pos x="connsiteX24934" y="connsiteY24934"/>
              </a:cxn>
              <a:cxn ang="0">
                <a:pos x="connsiteX24935" y="connsiteY24935"/>
              </a:cxn>
              <a:cxn ang="0">
                <a:pos x="connsiteX24936" y="connsiteY24936"/>
              </a:cxn>
              <a:cxn ang="0">
                <a:pos x="connsiteX24937" y="connsiteY24937"/>
              </a:cxn>
              <a:cxn ang="0">
                <a:pos x="connsiteX24938" y="connsiteY24938"/>
              </a:cxn>
              <a:cxn ang="0">
                <a:pos x="connsiteX24939" y="connsiteY24939"/>
              </a:cxn>
              <a:cxn ang="0">
                <a:pos x="connsiteX24940" y="connsiteY24940"/>
              </a:cxn>
              <a:cxn ang="0">
                <a:pos x="connsiteX24941" y="connsiteY24941"/>
              </a:cxn>
              <a:cxn ang="0">
                <a:pos x="connsiteX24942" y="connsiteY24942"/>
              </a:cxn>
              <a:cxn ang="0">
                <a:pos x="connsiteX24943" y="connsiteY24943"/>
              </a:cxn>
              <a:cxn ang="0">
                <a:pos x="connsiteX24944" y="connsiteY24944"/>
              </a:cxn>
              <a:cxn ang="0">
                <a:pos x="connsiteX24945" y="connsiteY24945"/>
              </a:cxn>
              <a:cxn ang="0">
                <a:pos x="connsiteX24946" y="connsiteY24946"/>
              </a:cxn>
              <a:cxn ang="0">
                <a:pos x="connsiteX24947" y="connsiteY24947"/>
              </a:cxn>
              <a:cxn ang="0">
                <a:pos x="connsiteX24948" y="connsiteY24948"/>
              </a:cxn>
              <a:cxn ang="0">
                <a:pos x="connsiteX24949" y="connsiteY24949"/>
              </a:cxn>
              <a:cxn ang="0">
                <a:pos x="connsiteX24950" y="connsiteY24950"/>
              </a:cxn>
              <a:cxn ang="0">
                <a:pos x="connsiteX24951" y="connsiteY24951"/>
              </a:cxn>
              <a:cxn ang="0">
                <a:pos x="connsiteX24952" y="connsiteY24952"/>
              </a:cxn>
              <a:cxn ang="0">
                <a:pos x="connsiteX24953" y="connsiteY24953"/>
              </a:cxn>
              <a:cxn ang="0">
                <a:pos x="connsiteX24954" y="connsiteY24954"/>
              </a:cxn>
              <a:cxn ang="0">
                <a:pos x="connsiteX24955" y="connsiteY24955"/>
              </a:cxn>
              <a:cxn ang="0">
                <a:pos x="connsiteX24956" y="connsiteY24956"/>
              </a:cxn>
              <a:cxn ang="0">
                <a:pos x="connsiteX24957" y="connsiteY24957"/>
              </a:cxn>
              <a:cxn ang="0">
                <a:pos x="connsiteX24958" y="connsiteY24958"/>
              </a:cxn>
              <a:cxn ang="0">
                <a:pos x="connsiteX24959" y="connsiteY24959"/>
              </a:cxn>
              <a:cxn ang="0">
                <a:pos x="connsiteX24960" y="connsiteY24960"/>
              </a:cxn>
              <a:cxn ang="0">
                <a:pos x="connsiteX24961" y="connsiteY24961"/>
              </a:cxn>
              <a:cxn ang="0">
                <a:pos x="connsiteX24962" y="connsiteY24962"/>
              </a:cxn>
              <a:cxn ang="0">
                <a:pos x="connsiteX24963" y="connsiteY24963"/>
              </a:cxn>
              <a:cxn ang="0">
                <a:pos x="connsiteX24964" y="connsiteY24964"/>
              </a:cxn>
              <a:cxn ang="0">
                <a:pos x="connsiteX24965" y="connsiteY24965"/>
              </a:cxn>
              <a:cxn ang="0">
                <a:pos x="connsiteX24966" y="connsiteY24966"/>
              </a:cxn>
              <a:cxn ang="0">
                <a:pos x="connsiteX24967" y="connsiteY24967"/>
              </a:cxn>
              <a:cxn ang="0">
                <a:pos x="connsiteX24968" y="connsiteY24968"/>
              </a:cxn>
              <a:cxn ang="0">
                <a:pos x="connsiteX24969" y="connsiteY24969"/>
              </a:cxn>
              <a:cxn ang="0">
                <a:pos x="connsiteX24970" y="connsiteY24970"/>
              </a:cxn>
              <a:cxn ang="0">
                <a:pos x="connsiteX24971" y="connsiteY24971"/>
              </a:cxn>
              <a:cxn ang="0">
                <a:pos x="connsiteX24972" y="connsiteY24972"/>
              </a:cxn>
              <a:cxn ang="0">
                <a:pos x="connsiteX24973" y="connsiteY24973"/>
              </a:cxn>
              <a:cxn ang="0">
                <a:pos x="connsiteX24974" y="connsiteY24974"/>
              </a:cxn>
              <a:cxn ang="0">
                <a:pos x="connsiteX24975" y="connsiteY24975"/>
              </a:cxn>
              <a:cxn ang="0">
                <a:pos x="connsiteX24976" y="connsiteY24976"/>
              </a:cxn>
              <a:cxn ang="0">
                <a:pos x="connsiteX24977" y="connsiteY24977"/>
              </a:cxn>
              <a:cxn ang="0">
                <a:pos x="connsiteX24978" y="connsiteY24978"/>
              </a:cxn>
              <a:cxn ang="0">
                <a:pos x="connsiteX24979" y="connsiteY24979"/>
              </a:cxn>
              <a:cxn ang="0">
                <a:pos x="connsiteX24980" y="connsiteY24980"/>
              </a:cxn>
              <a:cxn ang="0">
                <a:pos x="connsiteX24981" y="connsiteY24981"/>
              </a:cxn>
              <a:cxn ang="0">
                <a:pos x="connsiteX24982" y="connsiteY24982"/>
              </a:cxn>
              <a:cxn ang="0">
                <a:pos x="connsiteX24983" y="connsiteY24983"/>
              </a:cxn>
              <a:cxn ang="0">
                <a:pos x="connsiteX24984" y="connsiteY24984"/>
              </a:cxn>
              <a:cxn ang="0">
                <a:pos x="connsiteX24985" y="connsiteY24985"/>
              </a:cxn>
              <a:cxn ang="0">
                <a:pos x="connsiteX24986" y="connsiteY24986"/>
              </a:cxn>
              <a:cxn ang="0">
                <a:pos x="connsiteX24987" y="connsiteY24987"/>
              </a:cxn>
              <a:cxn ang="0">
                <a:pos x="connsiteX24988" y="connsiteY24988"/>
              </a:cxn>
              <a:cxn ang="0">
                <a:pos x="connsiteX24989" y="connsiteY24989"/>
              </a:cxn>
              <a:cxn ang="0">
                <a:pos x="connsiteX24990" y="connsiteY24990"/>
              </a:cxn>
              <a:cxn ang="0">
                <a:pos x="connsiteX24991" y="connsiteY24991"/>
              </a:cxn>
              <a:cxn ang="0">
                <a:pos x="connsiteX24992" y="connsiteY24992"/>
              </a:cxn>
              <a:cxn ang="0">
                <a:pos x="connsiteX24993" y="connsiteY24993"/>
              </a:cxn>
              <a:cxn ang="0">
                <a:pos x="connsiteX24994" y="connsiteY24994"/>
              </a:cxn>
              <a:cxn ang="0">
                <a:pos x="connsiteX24995" y="connsiteY24995"/>
              </a:cxn>
              <a:cxn ang="0">
                <a:pos x="connsiteX24996" y="connsiteY24996"/>
              </a:cxn>
              <a:cxn ang="0">
                <a:pos x="connsiteX24997" y="connsiteY24997"/>
              </a:cxn>
              <a:cxn ang="0">
                <a:pos x="connsiteX24998" y="connsiteY24998"/>
              </a:cxn>
              <a:cxn ang="0">
                <a:pos x="connsiteX24999" y="connsiteY24999"/>
              </a:cxn>
              <a:cxn ang="0">
                <a:pos x="connsiteX25000" y="connsiteY25000"/>
              </a:cxn>
              <a:cxn ang="0">
                <a:pos x="connsiteX25001" y="connsiteY25001"/>
              </a:cxn>
              <a:cxn ang="0">
                <a:pos x="connsiteX25002" y="connsiteY25002"/>
              </a:cxn>
              <a:cxn ang="0">
                <a:pos x="connsiteX25003" y="connsiteY25003"/>
              </a:cxn>
              <a:cxn ang="0">
                <a:pos x="connsiteX25004" y="connsiteY25004"/>
              </a:cxn>
              <a:cxn ang="0">
                <a:pos x="connsiteX25005" y="connsiteY25005"/>
              </a:cxn>
              <a:cxn ang="0">
                <a:pos x="connsiteX25006" y="connsiteY25006"/>
              </a:cxn>
              <a:cxn ang="0">
                <a:pos x="connsiteX25007" y="connsiteY25007"/>
              </a:cxn>
              <a:cxn ang="0">
                <a:pos x="connsiteX25008" y="connsiteY25008"/>
              </a:cxn>
              <a:cxn ang="0">
                <a:pos x="connsiteX25009" y="connsiteY25009"/>
              </a:cxn>
              <a:cxn ang="0">
                <a:pos x="connsiteX25010" y="connsiteY25010"/>
              </a:cxn>
              <a:cxn ang="0">
                <a:pos x="connsiteX25011" y="connsiteY25011"/>
              </a:cxn>
              <a:cxn ang="0">
                <a:pos x="connsiteX25012" y="connsiteY25012"/>
              </a:cxn>
              <a:cxn ang="0">
                <a:pos x="connsiteX25013" y="connsiteY25013"/>
              </a:cxn>
              <a:cxn ang="0">
                <a:pos x="connsiteX25014" y="connsiteY25014"/>
              </a:cxn>
              <a:cxn ang="0">
                <a:pos x="connsiteX25015" y="connsiteY25015"/>
              </a:cxn>
              <a:cxn ang="0">
                <a:pos x="connsiteX25016" y="connsiteY25016"/>
              </a:cxn>
              <a:cxn ang="0">
                <a:pos x="connsiteX25017" y="connsiteY25017"/>
              </a:cxn>
              <a:cxn ang="0">
                <a:pos x="connsiteX25018" y="connsiteY25018"/>
              </a:cxn>
              <a:cxn ang="0">
                <a:pos x="connsiteX25019" y="connsiteY25019"/>
              </a:cxn>
              <a:cxn ang="0">
                <a:pos x="connsiteX25020" y="connsiteY25020"/>
              </a:cxn>
              <a:cxn ang="0">
                <a:pos x="connsiteX25021" y="connsiteY25021"/>
              </a:cxn>
              <a:cxn ang="0">
                <a:pos x="connsiteX25022" y="connsiteY25022"/>
              </a:cxn>
              <a:cxn ang="0">
                <a:pos x="connsiteX25023" y="connsiteY25023"/>
              </a:cxn>
              <a:cxn ang="0">
                <a:pos x="connsiteX25024" y="connsiteY25024"/>
              </a:cxn>
              <a:cxn ang="0">
                <a:pos x="connsiteX25025" y="connsiteY25025"/>
              </a:cxn>
              <a:cxn ang="0">
                <a:pos x="connsiteX25026" y="connsiteY25026"/>
              </a:cxn>
              <a:cxn ang="0">
                <a:pos x="connsiteX25027" y="connsiteY25027"/>
              </a:cxn>
              <a:cxn ang="0">
                <a:pos x="connsiteX25028" y="connsiteY25028"/>
              </a:cxn>
              <a:cxn ang="0">
                <a:pos x="connsiteX25029" y="connsiteY25029"/>
              </a:cxn>
              <a:cxn ang="0">
                <a:pos x="connsiteX25030" y="connsiteY25030"/>
              </a:cxn>
              <a:cxn ang="0">
                <a:pos x="connsiteX25031" y="connsiteY25031"/>
              </a:cxn>
              <a:cxn ang="0">
                <a:pos x="connsiteX25032" y="connsiteY25032"/>
              </a:cxn>
              <a:cxn ang="0">
                <a:pos x="connsiteX25033" y="connsiteY25033"/>
              </a:cxn>
              <a:cxn ang="0">
                <a:pos x="connsiteX25034" y="connsiteY25034"/>
              </a:cxn>
              <a:cxn ang="0">
                <a:pos x="connsiteX25035" y="connsiteY25035"/>
              </a:cxn>
              <a:cxn ang="0">
                <a:pos x="connsiteX25036" y="connsiteY25036"/>
              </a:cxn>
              <a:cxn ang="0">
                <a:pos x="connsiteX25037" y="connsiteY25037"/>
              </a:cxn>
              <a:cxn ang="0">
                <a:pos x="connsiteX25038" y="connsiteY25038"/>
              </a:cxn>
              <a:cxn ang="0">
                <a:pos x="connsiteX25039" y="connsiteY25039"/>
              </a:cxn>
              <a:cxn ang="0">
                <a:pos x="connsiteX25040" y="connsiteY25040"/>
              </a:cxn>
              <a:cxn ang="0">
                <a:pos x="connsiteX25041" y="connsiteY25041"/>
              </a:cxn>
              <a:cxn ang="0">
                <a:pos x="connsiteX25042" y="connsiteY25042"/>
              </a:cxn>
              <a:cxn ang="0">
                <a:pos x="connsiteX25043" y="connsiteY25043"/>
              </a:cxn>
              <a:cxn ang="0">
                <a:pos x="connsiteX25044" y="connsiteY25044"/>
              </a:cxn>
              <a:cxn ang="0">
                <a:pos x="connsiteX25045" y="connsiteY25045"/>
              </a:cxn>
              <a:cxn ang="0">
                <a:pos x="connsiteX25046" y="connsiteY25046"/>
              </a:cxn>
              <a:cxn ang="0">
                <a:pos x="connsiteX25047" y="connsiteY25047"/>
              </a:cxn>
              <a:cxn ang="0">
                <a:pos x="connsiteX25048" y="connsiteY25048"/>
              </a:cxn>
              <a:cxn ang="0">
                <a:pos x="connsiteX25049" y="connsiteY25049"/>
              </a:cxn>
              <a:cxn ang="0">
                <a:pos x="connsiteX25050" y="connsiteY25050"/>
              </a:cxn>
              <a:cxn ang="0">
                <a:pos x="connsiteX25051" y="connsiteY25051"/>
              </a:cxn>
              <a:cxn ang="0">
                <a:pos x="connsiteX25052" y="connsiteY25052"/>
              </a:cxn>
              <a:cxn ang="0">
                <a:pos x="connsiteX25053" y="connsiteY25053"/>
              </a:cxn>
              <a:cxn ang="0">
                <a:pos x="connsiteX25054" y="connsiteY25054"/>
              </a:cxn>
              <a:cxn ang="0">
                <a:pos x="connsiteX25055" y="connsiteY25055"/>
              </a:cxn>
              <a:cxn ang="0">
                <a:pos x="connsiteX25056" y="connsiteY25056"/>
              </a:cxn>
              <a:cxn ang="0">
                <a:pos x="connsiteX25057" y="connsiteY25057"/>
              </a:cxn>
              <a:cxn ang="0">
                <a:pos x="connsiteX25058" y="connsiteY25058"/>
              </a:cxn>
              <a:cxn ang="0">
                <a:pos x="connsiteX25059" y="connsiteY25059"/>
              </a:cxn>
              <a:cxn ang="0">
                <a:pos x="connsiteX25060" y="connsiteY25060"/>
              </a:cxn>
              <a:cxn ang="0">
                <a:pos x="connsiteX25061" y="connsiteY25061"/>
              </a:cxn>
              <a:cxn ang="0">
                <a:pos x="connsiteX25062" y="connsiteY25062"/>
              </a:cxn>
              <a:cxn ang="0">
                <a:pos x="connsiteX25063" y="connsiteY25063"/>
              </a:cxn>
              <a:cxn ang="0">
                <a:pos x="connsiteX25064" y="connsiteY25064"/>
              </a:cxn>
              <a:cxn ang="0">
                <a:pos x="connsiteX25065" y="connsiteY25065"/>
              </a:cxn>
              <a:cxn ang="0">
                <a:pos x="connsiteX25066" y="connsiteY25066"/>
              </a:cxn>
              <a:cxn ang="0">
                <a:pos x="connsiteX25067" y="connsiteY25067"/>
              </a:cxn>
              <a:cxn ang="0">
                <a:pos x="connsiteX25068" y="connsiteY25068"/>
              </a:cxn>
              <a:cxn ang="0">
                <a:pos x="connsiteX25069" y="connsiteY25069"/>
              </a:cxn>
              <a:cxn ang="0">
                <a:pos x="connsiteX25070" y="connsiteY25070"/>
              </a:cxn>
              <a:cxn ang="0">
                <a:pos x="connsiteX25071" y="connsiteY25071"/>
              </a:cxn>
              <a:cxn ang="0">
                <a:pos x="connsiteX25072" y="connsiteY25072"/>
              </a:cxn>
              <a:cxn ang="0">
                <a:pos x="connsiteX25073" y="connsiteY25073"/>
              </a:cxn>
              <a:cxn ang="0">
                <a:pos x="connsiteX25074" y="connsiteY25074"/>
              </a:cxn>
              <a:cxn ang="0">
                <a:pos x="connsiteX25075" y="connsiteY25075"/>
              </a:cxn>
              <a:cxn ang="0">
                <a:pos x="connsiteX25076" y="connsiteY25076"/>
              </a:cxn>
              <a:cxn ang="0">
                <a:pos x="connsiteX25077" y="connsiteY25077"/>
              </a:cxn>
              <a:cxn ang="0">
                <a:pos x="connsiteX25078" y="connsiteY25078"/>
              </a:cxn>
              <a:cxn ang="0">
                <a:pos x="connsiteX25079" y="connsiteY25079"/>
              </a:cxn>
              <a:cxn ang="0">
                <a:pos x="connsiteX25080" y="connsiteY25080"/>
              </a:cxn>
              <a:cxn ang="0">
                <a:pos x="connsiteX25081" y="connsiteY25081"/>
              </a:cxn>
              <a:cxn ang="0">
                <a:pos x="connsiteX25082" y="connsiteY25082"/>
              </a:cxn>
              <a:cxn ang="0">
                <a:pos x="connsiteX25083" y="connsiteY25083"/>
              </a:cxn>
              <a:cxn ang="0">
                <a:pos x="connsiteX25084" y="connsiteY25084"/>
              </a:cxn>
              <a:cxn ang="0">
                <a:pos x="connsiteX25085" y="connsiteY25085"/>
              </a:cxn>
              <a:cxn ang="0">
                <a:pos x="connsiteX25086" y="connsiteY25086"/>
              </a:cxn>
              <a:cxn ang="0">
                <a:pos x="connsiteX25087" y="connsiteY25087"/>
              </a:cxn>
              <a:cxn ang="0">
                <a:pos x="connsiteX25088" y="connsiteY25088"/>
              </a:cxn>
              <a:cxn ang="0">
                <a:pos x="connsiteX25089" y="connsiteY25089"/>
              </a:cxn>
              <a:cxn ang="0">
                <a:pos x="connsiteX25090" y="connsiteY25090"/>
              </a:cxn>
              <a:cxn ang="0">
                <a:pos x="connsiteX25091" y="connsiteY25091"/>
              </a:cxn>
              <a:cxn ang="0">
                <a:pos x="connsiteX25092" y="connsiteY25092"/>
              </a:cxn>
              <a:cxn ang="0">
                <a:pos x="connsiteX25093" y="connsiteY25093"/>
              </a:cxn>
              <a:cxn ang="0">
                <a:pos x="connsiteX25094" y="connsiteY25094"/>
              </a:cxn>
              <a:cxn ang="0">
                <a:pos x="connsiteX25095" y="connsiteY25095"/>
              </a:cxn>
              <a:cxn ang="0">
                <a:pos x="connsiteX25096" y="connsiteY25096"/>
              </a:cxn>
              <a:cxn ang="0">
                <a:pos x="connsiteX25097" y="connsiteY25097"/>
              </a:cxn>
              <a:cxn ang="0">
                <a:pos x="connsiteX25098" y="connsiteY25098"/>
              </a:cxn>
              <a:cxn ang="0">
                <a:pos x="connsiteX25099" y="connsiteY25099"/>
              </a:cxn>
              <a:cxn ang="0">
                <a:pos x="connsiteX25100" y="connsiteY25100"/>
              </a:cxn>
              <a:cxn ang="0">
                <a:pos x="connsiteX25101" y="connsiteY25101"/>
              </a:cxn>
              <a:cxn ang="0">
                <a:pos x="connsiteX25102" y="connsiteY25102"/>
              </a:cxn>
              <a:cxn ang="0">
                <a:pos x="connsiteX25103" y="connsiteY25103"/>
              </a:cxn>
              <a:cxn ang="0">
                <a:pos x="connsiteX25104" y="connsiteY25104"/>
              </a:cxn>
              <a:cxn ang="0">
                <a:pos x="connsiteX25105" y="connsiteY25105"/>
              </a:cxn>
              <a:cxn ang="0">
                <a:pos x="connsiteX25106" y="connsiteY25106"/>
              </a:cxn>
              <a:cxn ang="0">
                <a:pos x="connsiteX25107" y="connsiteY25107"/>
              </a:cxn>
              <a:cxn ang="0">
                <a:pos x="connsiteX25108" y="connsiteY25108"/>
              </a:cxn>
              <a:cxn ang="0">
                <a:pos x="connsiteX25109" y="connsiteY25109"/>
              </a:cxn>
              <a:cxn ang="0">
                <a:pos x="connsiteX25110" y="connsiteY25110"/>
              </a:cxn>
              <a:cxn ang="0">
                <a:pos x="connsiteX25111" y="connsiteY25111"/>
              </a:cxn>
              <a:cxn ang="0">
                <a:pos x="connsiteX25112" y="connsiteY25112"/>
              </a:cxn>
              <a:cxn ang="0">
                <a:pos x="connsiteX25113" y="connsiteY25113"/>
              </a:cxn>
              <a:cxn ang="0">
                <a:pos x="connsiteX25114" y="connsiteY25114"/>
              </a:cxn>
              <a:cxn ang="0">
                <a:pos x="connsiteX25115" y="connsiteY25115"/>
              </a:cxn>
              <a:cxn ang="0">
                <a:pos x="connsiteX25116" y="connsiteY25116"/>
              </a:cxn>
              <a:cxn ang="0">
                <a:pos x="connsiteX25117" y="connsiteY25117"/>
              </a:cxn>
              <a:cxn ang="0">
                <a:pos x="connsiteX25118" y="connsiteY25118"/>
              </a:cxn>
              <a:cxn ang="0">
                <a:pos x="connsiteX25119" y="connsiteY25119"/>
              </a:cxn>
              <a:cxn ang="0">
                <a:pos x="connsiteX25120" y="connsiteY25120"/>
              </a:cxn>
              <a:cxn ang="0">
                <a:pos x="connsiteX25121" y="connsiteY25121"/>
              </a:cxn>
              <a:cxn ang="0">
                <a:pos x="connsiteX25122" y="connsiteY25122"/>
              </a:cxn>
              <a:cxn ang="0">
                <a:pos x="connsiteX25123" y="connsiteY25123"/>
              </a:cxn>
              <a:cxn ang="0">
                <a:pos x="connsiteX25124" y="connsiteY25124"/>
              </a:cxn>
              <a:cxn ang="0">
                <a:pos x="connsiteX25125" y="connsiteY25125"/>
              </a:cxn>
              <a:cxn ang="0">
                <a:pos x="connsiteX25126" y="connsiteY25126"/>
              </a:cxn>
              <a:cxn ang="0">
                <a:pos x="connsiteX25127" y="connsiteY25127"/>
              </a:cxn>
              <a:cxn ang="0">
                <a:pos x="connsiteX25128" y="connsiteY25128"/>
              </a:cxn>
              <a:cxn ang="0">
                <a:pos x="connsiteX25129" y="connsiteY25129"/>
              </a:cxn>
              <a:cxn ang="0">
                <a:pos x="connsiteX25130" y="connsiteY25130"/>
              </a:cxn>
              <a:cxn ang="0">
                <a:pos x="connsiteX25131" y="connsiteY25131"/>
              </a:cxn>
              <a:cxn ang="0">
                <a:pos x="connsiteX25132" y="connsiteY25132"/>
              </a:cxn>
              <a:cxn ang="0">
                <a:pos x="connsiteX25133" y="connsiteY25133"/>
              </a:cxn>
              <a:cxn ang="0">
                <a:pos x="connsiteX25134" y="connsiteY25134"/>
              </a:cxn>
              <a:cxn ang="0">
                <a:pos x="connsiteX25135" y="connsiteY25135"/>
              </a:cxn>
              <a:cxn ang="0">
                <a:pos x="connsiteX25136" y="connsiteY25136"/>
              </a:cxn>
              <a:cxn ang="0">
                <a:pos x="connsiteX25137" y="connsiteY25137"/>
              </a:cxn>
              <a:cxn ang="0">
                <a:pos x="connsiteX25138" y="connsiteY25138"/>
              </a:cxn>
              <a:cxn ang="0">
                <a:pos x="connsiteX25139" y="connsiteY25139"/>
              </a:cxn>
              <a:cxn ang="0">
                <a:pos x="connsiteX25140" y="connsiteY25140"/>
              </a:cxn>
              <a:cxn ang="0">
                <a:pos x="connsiteX25141" y="connsiteY25141"/>
              </a:cxn>
              <a:cxn ang="0">
                <a:pos x="connsiteX25142" y="connsiteY25142"/>
              </a:cxn>
              <a:cxn ang="0">
                <a:pos x="connsiteX25143" y="connsiteY25143"/>
              </a:cxn>
              <a:cxn ang="0">
                <a:pos x="connsiteX25144" y="connsiteY25144"/>
              </a:cxn>
              <a:cxn ang="0">
                <a:pos x="connsiteX25145" y="connsiteY25145"/>
              </a:cxn>
              <a:cxn ang="0">
                <a:pos x="connsiteX25146" y="connsiteY25146"/>
              </a:cxn>
              <a:cxn ang="0">
                <a:pos x="connsiteX25147" y="connsiteY25147"/>
              </a:cxn>
              <a:cxn ang="0">
                <a:pos x="connsiteX25148" y="connsiteY25148"/>
              </a:cxn>
              <a:cxn ang="0">
                <a:pos x="connsiteX25149" y="connsiteY25149"/>
              </a:cxn>
              <a:cxn ang="0">
                <a:pos x="connsiteX25150" y="connsiteY25150"/>
              </a:cxn>
              <a:cxn ang="0">
                <a:pos x="connsiteX25151" y="connsiteY25151"/>
              </a:cxn>
              <a:cxn ang="0">
                <a:pos x="connsiteX25152" y="connsiteY25152"/>
              </a:cxn>
              <a:cxn ang="0">
                <a:pos x="connsiteX25153" y="connsiteY25153"/>
              </a:cxn>
              <a:cxn ang="0">
                <a:pos x="connsiteX25154" y="connsiteY25154"/>
              </a:cxn>
              <a:cxn ang="0">
                <a:pos x="connsiteX25155" y="connsiteY25155"/>
              </a:cxn>
              <a:cxn ang="0">
                <a:pos x="connsiteX25156" y="connsiteY25156"/>
              </a:cxn>
              <a:cxn ang="0">
                <a:pos x="connsiteX25157" y="connsiteY25157"/>
              </a:cxn>
              <a:cxn ang="0">
                <a:pos x="connsiteX25158" y="connsiteY25158"/>
              </a:cxn>
              <a:cxn ang="0">
                <a:pos x="connsiteX25159" y="connsiteY25159"/>
              </a:cxn>
              <a:cxn ang="0">
                <a:pos x="connsiteX25160" y="connsiteY25160"/>
              </a:cxn>
              <a:cxn ang="0">
                <a:pos x="connsiteX25161" y="connsiteY25161"/>
              </a:cxn>
              <a:cxn ang="0">
                <a:pos x="connsiteX25162" y="connsiteY25162"/>
              </a:cxn>
              <a:cxn ang="0">
                <a:pos x="connsiteX25163" y="connsiteY25163"/>
              </a:cxn>
              <a:cxn ang="0">
                <a:pos x="connsiteX25164" y="connsiteY25164"/>
              </a:cxn>
              <a:cxn ang="0">
                <a:pos x="connsiteX25165" y="connsiteY25165"/>
              </a:cxn>
              <a:cxn ang="0">
                <a:pos x="connsiteX25166" y="connsiteY25166"/>
              </a:cxn>
              <a:cxn ang="0">
                <a:pos x="connsiteX25167" y="connsiteY25167"/>
              </a:cxn>
              <a:cxn ang="0">
                <a:pos x="connsiteX25168" y="connsiteY25168"/>
              </a:cxn>
              <a:cxn ang="0">
                <a:pos x="connsiteX25169" y="connsiteY25169"/>
              </a:cxn>
              <a:cxn ang="0">
                <a:pos x="connsiteX25170" y="connsiteY25170"/>
              </a:cxn>
              <a:cxn ang="0">
                <a:pos x="connsiteX25171" y="connsiteY25171"/>
              </a:cxn>
              <a:cxn ang="0">
                <a:pos x="connsiteX25172" y="connsiteY25172"/>
              </a:cxn>
              <a:cxn ang="0">
                <a:pos x="connsiteX25173" y="connsiteY25173"/>
              </a:cxn>
              <a:cxn ang="0">
                <a:pos x="connsiteX25174" y="connsiteY25174"/>
              </a:cxn>
              <a:cxn ang="0">
                <a:pos x="connsiteX25175" y="connsiteY25175"/>
              </a:cxn>
              <a:cxn ang="0">
                <a:pos x="connsiteX25176" y="connsiteY25176"/>
              </a:cxn>
              <a:cxn ang="0">
                <a:pos x="connsiteX25177" y="connsiteY25177"/>
              </a:cxn>
              <a:cxn ang="0">
                <a:pos x="connsiteX25178" y="connsiteY25178"/>
              </a:cxn>
              <a:cxn ang="0">
                <a:pos x="connsiteX25179" y="connsiteY25179"/>
              </a:cxn>
              <a:cxn ang="0">
                <a:pos x="connsiteX25180" y="connsiteY25180"/>
              </a:cxn>
              <a:cxn ang="0">
                <a:pos x="connsiteX25181" y="connsiteY25181"/>
              </a:cxn>
              <a:cxn ang="0">
                <a:pos x="connsiteX25182" y="connsiteY25182"/>
              </a:cxn>
              <a:cxn ang="0">
                <a:pos x="connsiteX25183" y="connsiteY25183"/>
              </a:cxn>
              <a:cxn ang="0">
                <a:pos x="connsiteX25184" y="connsiteY25184"/>
              </a:cxn>
              <a:cxn ang="0">
                <a:pos x="connsiteX25185" y="connsiteY25185"/>
              </a:cxn>
              <a:cxn ang="0">
                <a:pos x="connsiteX25186" y="connsiteY25186"/>
              </a:cxn>
              <a:cxn ang="0">
                <a:pos x="connsiteX25187" y="connsiteY25187"/>
              </a:cxn>
              <a:cxn ang="0">
                <a:pos x="connsiteX25188" y="connsiteY25188"/>
              </a:cxn>
              <a:cxn ang="0">
                <a:pos x="connsiteX25189" y="connsiteY25189"/>
              </a:cxn>
              <a:cxn ang="0">
                <a:pos x="connsiteX25190" y="connsiteY25190"/>
              </a:cxn>
              <a:cxn ang="0">
                <a:pos x="connsiteX25191" y="connsiteY25191"/>
              </a:cxn>
              <a:cxn ang="0">
                <a:pos x="connsiteX25192" y="connsiteY25192"/>
              </a:cxn>
              <a:cxn ang="0">
                <a:pos x="connsiteX25193" y="connsiteY25193"/>
              </a:cxn>
              <a:cxn ang="0">
                <a:pos x="connsiteX25194" y="connsiteY25194"/>
              </a:cxn>
              <a:cxn ang="0">
                <a:pos x="connsiteX25195" y="connsiteY25195"/>
              </a:cxn>
              <a:cxn ang="0">
                <a:pos x="connsiteX25196" y="connsiteY25196"/>
              </a:cxn>
              <a:cxn ang="0">
                <a:pos x="connsiteX25197" y="connsiteY25197"/>
              </a:cxn>
              <a:cxn ang="0">
                <a:pos x="connsiteX25198" y="connsiteY25198"/>
              </a:cxn>
              <a:cxn ang="0">
                <a:pos x="connsiteX25199" y="connsiteY25199"/>
              </a:cxn>
              <a:cxn ang="0">
                <a:pos x="connsiteX25200" y="connsiteY25200"/>
              </a:cxn>
              <a:cxn ang="0">
                <a:pos x="connsiteX25201" y="connsiteY25201"/>
              </a:cxn>
              <a:cxn ang="0">
                <a:pos x="connsiteX25202" y="connsiteY25202"/>
              </a:cxn>
              <a:cxn ang="0">
                <a:pos x="connsiteX25203" y="connsiteY25203"/>
              </a:cxn>
              <a:cxn ang="0">
                <a:pos x="connsiteX25204" y="connsiteY25204"/>
              </a:cxn>
              <a:cxn ang="0">
                <a:pos x="connsiteX25205" y="connsiteY25205"/>
              </a:cxn>
              <a:cxn ang="0">
                <a:pos x="connsiteX25206" y="connsiteY25206"/>
              </a:cxn>
              <a:cxn ang="0">
                <a:pos x="connsiteX25207" y="connsiteY25207"/>
              </a:cxn>
              <a:cxn ang="0">
                <a:pos x="connsiteX25208" y="connsiteY25208"/>
              </a:cxn>
              <a:cxn ang="0">
                <a:pos x="connsiteX25209" y="connsiteY25209"/>
              </a:cxn>
              <a:cxn ang="0">
                <a:pos x="connsiteX25210" y="connsiteY25210"/>
              </a:cxn>
              <a:cxn ang="0">
                <a:pos x="connsiteX25211" y="connsiteY25211"/>
              </a:cxn>
              <a:cxn ang="0">
                <a:pos x="connsiteX25212" y="connsiteY25212"/>
              </a:cxn>
              <a:cxn ang="0">
                <a:pos x="connsiteX25213" y="connsiteY25213"/>
              </a:cxn>
              <a:cxn ang="0">
                <a:pos x="connsiteX25214" y="connsiteY25214"/>
              </a:cxn>
              <a:cxn ang="0">
                <a:pos x="connsiteX25215" y="connsiteY25215"/>
              </a:cxn>
              <a:cxn ang="0">
                <a:pos x="connsiteX25216" y="connsiteY25216"/>
              </a:cxn>
              <a:cxn ang="0">
                <a:pos x="connsiteX25217" y="connsiteY25217"/>
              </a:cxn>
              <a:cxn ang="0">
                <a:pos x="connsiteX25218" y="connsiteY25218"/>
              </a:cxn>
              <a:cxn ang="0">
                <a:pos x="connsiteX25219" y="connsiteY25219"/>
              </a:cxn>
              <a:cxn ang="0">
                <a:pos x="connsiteX25220" y="connsiteY25220"/>
              </a:cxn>
              <a:cxn ang="0">
                <a:pos x="connsiteX25221" y="connsiteY25221"/>
              </a:cxn>
              <a:cxn ang="0">
                <a:pos x="connsiteX25222" y="connsiteY25222"/>
              </a:cxn>
              <a:cxn ang="0">
                <a:pos x="connsiteX25223" y="connsiteY25223"/>
              </a:cxn>
              <a:cxn ang="0">
                <a:pos x="connsiteX25224" y="connsiteY25224"/>
              </a:cxn>
              <a:cxn ang="0">
                <a:pos x="connsiteX25225" y="connsiteY25225"/>
              </a:cxn>
              <a:cxn ang="0">
                <a:pos x="connsiteX25226" y="connsiteY25226"/>
              </a:cxn>
              <a:cxn ang="0">
                <a:pos x="connsiteX25227" y="connsiteY25227"/>
              </a:cxn>
              <a:cxn ang="0">
                <a:pos x="connsiteX25228" y="connsiteY25228"/>
              </a:cxn>
              <a:cxn ang="0">
                <a:pos x="connsiteX25229" y="connsiteY25229"/>
              </a:cxn>
              <a:cxn ang="0">
                <a:pos x="connsiteX25230" y="connsiteY25230"/>
              </a:cxn>
              <a:cxn ang="0">
                <a:pos x="connsiteX25231" y="connsiteY25231"/>
              </a:cxn>
              <a:cxn ang="0">
                <a:pos x="connsiteX25232" y="connsiteY25232"/>
              </a:cxn>
              <a:cxn ang="0">
                <a:pos x="connsiteX25233" y="connsiteY25233"/>
              </a:cxn>
              <a:cxn ang="0">
                <a:pos x="connsiteX25234" y="connsiteY25234"/>
              </a:cxn>
              <a:cxn ang="0">
                <a:pos x="connsiteX25235" y="connsiteY25235"/>
              </a:cxn>
              <a:cxn ang="0">
                <a:pos x="connsiteX25236" y="connsiteY25236"/>
              </a:cxn>
              <a:cxn ang="0">
                <a:pos x="connsiteX25237" y="connsiteY25237"/>
              </a:cxn>
              <a:cxn ang="0">
                <a:pos x="connsiteX25238" y="connsiteY25238"/>
              </a:cxn>
              <a:cxn ang="0">
                <a:pos x="connsiteX25239" y="connsiteY25239"/>
              </a:cxn>
              <a:cxn ang="0">
                <a:pos x="connsiteX25240" y="connsiteY25240"/>
              </a:cxn>
              <a:cxn ang="0">
                <a:pos x="connsiteX25241" y="connsiteY25241"/>
              </a:cxn>
              <a:cxn ang="0">
                <a:pos x="connsiteX25242" y="connsiteY25242"/>
              </a:cxn>
              <a:cxn ang="0">
                <a:pos x="connsiteX25243" y="connsiteY25243"/>
              </a:cxn>
              <a:cxn ang="0">
                <a:pos x="connsiteX25244" y="connsiteY25244"/>
              </a:cxn>
              <a:cxn ang="0">
                <a:pos x="connsiteX25245" y="connsiteY25245"/>
              </a:cxn>
              <a:cxn ang="0">
                <a:pos x="connsiteX25246" y="connsiteY25246"/>
              </a:cxn>
              <a:cxn ang="0">
                <a:pos x="connsiteX25247" y="connsiteY25247"/>
              </a:cxn>
              <a:cxn ang="0">
                <a:pos x="connsiteX25248" y="connsiteY25248"/>
              </a:cxn>
              <a:cxn ang="0">
                <a:pos x="connsiteX25249" y="connsiteY25249"/>
              </a:cxn>
              <a:cxn ang="0">
                <a:pos x="connsiteX25250" y="connsiteY25250"/>
              </a:cxn>
              <a:cxn ang="0">
                <a:pos x="connsiteX25251" y="connsiteY25251"/>
              </a:cxn>
              <a:cxn ang="0">
                <a:pos x="connsiteX25252" y="connsiteY25252"/>
              </a:cxn>
              <a:cxn ang="0">
                <a:pos x="connsiteX25253" y="connsiteY25253"/>
              </a:cxn>
              <a:cxn ang="0">
                <a:pos x="connsiteX25254" y="connsiteY25254"/>
              </a:cxn>
              <a:cxn ang="0">
                <a:pos x="connsiteX25255" y="connsiteY25255"/>
              </a:cxn>
              <a:cxn ang="0">
                <a:pos x="connsiteX25256" y="connsiteY25256"/>
              </a:cxn>
              <a:cxn ang="0">
                <a:pos x="connsiteX25257" y="connsiteY25257"/>
              </a:cxn>
              <a:cxn ang="0">
                <a:pos x="connsiteX25258" y="connsiteY25258"/>
              </a:cxn>
              <a:cxn ang="0">
                <a:pos x="connsiteX25259" y="connsiteY25259"/>
              </a:cxn>
              <a:cxn ang="0">
                <a:pos x="connsiteX25260" y="connsiteY25260"/>
              </a:cxn>
              <a:cxn ang="0">
                <a:pos x="connsiteX25261" y="connsiteY25261"/>
              </a:cxn>
              <a:cxn ang="0">
                <a:pos x="connsiteX25262" y="connsiteY25262"/>
              </a:cxn>
              <a:cxn ang="0">
                <a:pos x="connsiteX25263" y="connsiteY25263"/>
              </a:cxn>
              <a:cxn ang="0">
                <a:pos x="connsiteX25264" y="connsiteY25264"/>
              </a:cxn>
              <a:cxn ang="0">
                <a:pos x="connsiteX25265" y="connsiteY25265"/>
              </a:cxn>
              <a:cxn ang="0">
                <a:pos x="connsiteX25266" y="connsiteY25266"/>
              </a:cxn>
              <a:cxn ang="0">
                <a:pos x="connsiteX25267" y="connsiteY25267"/>
              </a:cxn>
              <a:cxn ang="0">
                <a:pos x="connsiteX25268" y="connsiteY25268"/>
              </a:cxn>
              <a:cxn ang="0">
                <a:pos x="connsiteX25269" y="connsiteY25269"/>
              </a:cxn>
              <a:cxn ang="0">
                <a:pos x="connsiteX25270" y="connsiteY25270"/>
              </a:cxn>
              <a:cxn ang="0">
                <a:pos x="connsiteX25271" y="connsiteY25271"/>
              </a:cxn>
              <a:cxn ang="0">
                <a:pos x="connsiteX25272" y="connsiteY25272"/>
              </a:cxn>
              <a:cxn ang="0">
                <a:pos x="connsiteX25273" y="connsiteY25273"/>
              </a:cxn>
              <a:cxn ang="0">
                <a:pos x="connsiteX25274" y="connsiteY25274"/>
              </a:cxn>
              <a:cxn ang="0">
                <a:pos x="connsiteX25275" y="connsiteY25275"/>
              </a:cxn>
              <a:cxn ang="0">
                <a:pos x="connsiteX25276" y="connsiteY25276"/>
              </a:cxn>
              <a:cxn ang="0">
                <a:pos x="connsiteX25277" y="connsiteY25277"/>
              </a:cxn>
              <a:cxn ang="0">
                <a:pos x="connsiteX25278" y="connsiteY25278"/>
              </a:cxn>
              <a:cxn ang="0">
                <a:pos x="connsiteX25279" y="connsiteY25279"/>
              </a:cxn>
              <a:cxn ang="0">
                <a:pos x="connsiteX25280" y="connsiteY25280"/>
              </a:cxn>
              <a:cxn ang="0">
                <a:pos x="connsiteX25281" y="connsiteY25281"/>
              </a:cxn>
              <a:cxn ang="0">
                <a:pos x="connsiteX25282" y="connsiteY25282"/>
              </a:cxn>
              <a:cxn ang="0">
                <a:pos x="connsiteX25283" y="connsiteY25283"/>
              </a:cxn>
              <a:cxn ang="0">
                <a:pos x="connsiteX25284" y="connsiteY25284"/>
              </a:cxn>
              <a:cxn ang="0">
                <a:pos x="connsiteX25285" y="connsiteY25285"/>
              </a:cxn>
              <a:cxn ang="0">
                <a:pos x="connsiteX25286" y="connsiteY25286"/>
              </a:cxn>
              <a:cxn ang="0">
                <a:pos x="connsiteX25287" y="connsiteY25287"/>
              </a:cxn>
              <a:cxn ang="0">
                <a:pos x="connsiteX25288" y="connsiteY25288"/>
              </a:cxn>
              <a:cxn ang="0">
                <a:pos x="connsiteX25289" y="connsiteY25289"/>
              </a:cxn>
              <a:cxn ang="0">
                <a:pos x="connsiteX25290" y="connsiteY25290"/>
              </a:cxn>
              <a:cxn ang="0">
                <a:pos x="connsiteX25291" y="connsiteY25291"/>
              </a:cxn>
              <a:cxn ang="0">
                <a:pos x="connsiteX25292" y="connsiteY25292"/>
              </a:cxn>
              <a:cxn ang="0">
                <a:pos x="connsiteX25293" y="connsiteY25293"/>
              </a:cxn>
              <a:cxn ang="0">
                <a:pos x="connsiteX25294" y="connsiteY25294"/>
              </a:cxn>
              <a:cxn ang="0">
                <a:pos x="connsiteX25295" y="connsiteY25295"/>
              </a:cxn>
              <a:cxn ang="0">
                <a:pos x="connsiteX25296" y="connsiteY25296"/>
              </a:cxn>
              <a:cxn ang="0">
                <a:pos x="connsiteX25297" y="connsiteY25297"/>
              </a:cxn>
              <a:cxn ang="0">
                <a:pos x="connsiteX25298" y="connsiteY25298"/>
              </a:cxn>
              <a:cxn ang="0">
                <a:pos x="connsiteX25299" y="connsiteY25299"/>
              </a:cxn>
              <a:cxn ang="0">
                <a:pos x="connsiteX25300" y="connsiteY25300"/>
              </a:cxn>
              <a:cxn ang="0">
                <a:pos x="connsiteX25301" y="connsiteY25301"/>
              </a:cxn>
              <a:cxn ang="0">
                <a:pos x="connsiteX25302" y="connsiteY25302"/>
              </a:cxn>
              <a:cxn ang="0">
                <a:pos x="connsiteX25303" y="connsiteY25303"/>
              </a:cxn>
              <a:cxn ang="0">
                <a:pos x="connsiteX25304" y="connsiteY25304"/>
              </a:cxn>
              <a:cxn ang="0">
                <a:pos x="connsiteX25305" y="connsiteY25305"/>
              </a:cxn>
              <a:cxn ang="0">
                <a:pos x="connsiteX25306" y="connsiteY25306"/>
              </a:cxn>
              <a:cxn ang="0">
                <a:pos x="connsiteX25307" y="connsiteY25307"/>
              </a:cxn>
              <a:cxn ang="0">
                <a:pos x="connsiteX25308" y="connsiteY25308"/>
              </a:cxn>
              <a:cxn ang="0">
                <a:pos x="connsiteX25309" y="connsiteY25309"/>
              </a:cxn>
              <a:cxn ang="0">
                <a:pos x="connsiteX25310" y="connsiteY25310"/>
              </a:cxn>
              <a:cxn ang="0">
                <a:pos x="connsiteX25311" y="connsiteY25311"/>
              </a:cxn>
              <a:cxn ang="0">
                <a:pos x="connsiteX25312" y="connsiteY25312"/>
              </a:cxn>
              <a:cxn ang="0">
                <a:pos x="connsiteX25313" y="connsiteY25313"/>
              </a:cxn>
              <a:cxn ang="0">
                <a:pos x="connsiteX25314" y="connsiteY25314"/>
              </a:cxn>
              <a:cxn ang="0">
                <a:pos x="connsiteX25315" y="connsiteY25315"/>
              </a:cxn>
              <a:cxn ang="0">
                <a:pos x="connsiteX25316" y="connsiteY25316"/>
              </a:cxn>
              <a:cxn ang="0">
                <a:pos x="connsiteX25317" y="connsiteY25317"/>
              </a:cxn>
              <a:cxn ang="0">
                <a:pos x="connsiteX25318" y="connsiteY25318"/>
              </a:cxn>
              <a:cxn ang="0">
                <a:pos x="connsiteX25319" y="connsiteY25319"/>
              </a:cxn>
              <a:cxn ang="0">
                <a:pos x="connsiteX25320" y="connsiteY25320"/>
              </a:cxn>
              <a:cxn ang="0">
                <a:pos x="connsiteX25321" y="connsiteY25321"/>
              </a:cxn>
              <a:cxn ang="0">
                <a:pos x="connsiteX25322" y="connsiteY25322"/>
              </a:cxn>
              <a:cxn ang="0">
                <a:pos x="connsiteX25323" y="connsiteY25323"/>
              </a:cxn>
              <a:cxn ang="0">
                <a:pos x="connsiteX25324" y="connsiteY25324"/>
              </a:cxn>
              <a:cxn ang="0">
                <a:pos x="connsiteX25325" y="connsiteY25325"/>
              </a:cxn>
              <a:cxn ang="0">
                <a:pos x="connsiteX25326" y="connsiteY25326"/>
              </a:cxn>
              <a:cxn ang="0">
                <a:pos x="connsiteX25327" y="connsiteY25327"/>
              </a:cxn>
              <a:cxn ang="0">
                <a:pos x="connsiteX25328" y="connsiteY25328"/>
              </a:cxn>
              <a:cxn ang="0">
                <a:pos x="connsiteX25329" y="connsiteY25329"/>
              </a:cxn>
              <a:cxn ang="0">
                <a:pos x="connsiteX25330" y="connsiteY25330"/>
              </a:cxn>
              <a:cxn ang="0">
                <a:pos x="connsiteX25331" y="connsiteY25331"/>
              </a:cxn>
              <a:cxn ang="0">
                <a:pos x="connsiteX25332" y="connsiteY25332"/>
              </a:cxn>
              <a:cxn ang="0">
                <a:pos x="connsiteX25333" y="connsiteY25333"/>
              </a:cxn>
              <a:cxn ang="0">
                <a:pos x="connsiteX25334" y="connsiteY25334"/>
              </a:cxn>
              <a:cxn ang="0">
                <a:pos x="connsiteX25335" y="connsiteY25335"/>
              </a:cxn>
              <a:cxn ang="0">
                <a:pos x="connsiteX25336" y="connsiteY25336"/>
              </a:cxn>
              <a:cxn ang="0">
                <a:pos x="connsiteX25337" y="connsiteY25337"/>
              </a:cxn>
              <a:cxn ang="0">
                <a:pos x="connsiteX25338" y="connsiteY25338"/>
              </a:cxn>
              <a:cxn ang="0">
                <a:pos x="connsiteX25339" y="connsiteY25339"/>
              </a:cxn>
              <a:cxn ang="0">
                <a:pos x="connsiteX25340" y="connsiteY25340"/>
              </a:cxn>
              <a:cxn ang="0">
                <a:pos x="connsiteX25341" y="connsiteY25341"/>
              </a:cxn>
              <a:cxn ang="0">
                <a:pos x="connsiteX25342" y="connsiteY25342"/>
              </a:cxn>
              <a:cxn ang="0">
                <a:pos x="connsiteX25343" y="connsiteY25343"/>
              </a:cxn>
              <a:cxn ang="0">
                <a:pos x="connsiteX25344" y="connsiteY25344"/>
              </a:cxn>
              <a:cxn ang="0">
                <a:pos x="connsiteX25345" y="connsiteY25345"/>
              </a:cxn>
              <a:cxn ang="0">
                <a:pos x="connsiteX25346" y="connsiteY25346"/>
              </a:cxn>
              <a:cxn ang="0">
                <a:pos x="connsiteX25347" y="connsiteY25347"/>
              </a:cxn>
              <a:cxn ang="0">
                <a:pos x="connsiteX25348" y="connsiteY25348"/>
              </a:cxn>
              <a:cxn ang="0">
                <a:pos x="connsiteX25349" y="connsiteY25349"/>
              </a:cxn>
              <a:cxn ang="0">
                <a:pos x="connsiteX25350" y="connsiteY25350"/>
              </a:cxn>
              <a:cxn ang="0">
                <a:pos x="connsiteX25351" y="connsiteY25351"/>
              </a:cxn>
              <a:cxn ang="0">
                <a:pos x="connsiteX25352" y="connsiteY25352"/>
              </a:cxn>
              <a:cxn ang="0">
                <a:pos x="connsiteX25353" y="connsiteY25353"/>
              </a:cxn>
              <a:cxn ang="0">
                <a:pos x="connsiteX25354" y="connsiteY25354"/>
              </a:cxn>
              <a:cxn ang="0">
                <a:pos x="connsiteX25355" y="connsiteY25355"/>
              </a:cxn>
              <a:cxn ang="0">
                <a:pos x="connsiteX25356" y="connsiteY25356"/>
              </a:cxn>
              <a:cxn ang="0">
                <a:pos x="connsiteX25357" y="connsiteY25357"/>
              </a:cxn>
              <a:cxn ang="0">
                <a:pos x="connsiteX25358" y="connsiteY25358"/>
              </a:cxn>
              <a:cxn ang="0">
                <a:pos x="connsiteX25359" y="connsiteY25359"/>
              </a:cxn>
              <a:cxn ang="0">
                <a:pos x="connsiteX25360" y="connsiteY25360"/>
              </a:cxn>
              <a:cxn ang="0">
                <a:pos x="connsiteX25361" y="connsiteY25361"/>
              </a:cxn>
              <a:cxn ang="0">
                <a:pos x="connsiteX25362" y="connsiteY25362"/>
              </a:cxn>
              <a:cxn ang="0">
                <a:pos x="connsiteX25363" y="connsiteY25363"/>
              </a:cxn>
              <a:cxn ang="0">
                <a:pos x="connsiteX25364" y="connsiteY25364"/>
              </a:cxn>
              <a:cxn ang="0">
                <a:pos x="connsiteX25365" y="connsiteY25365"/>
              </a:cxn>
              <a:cxn ang="0">
                <a:pos x="connsiteX25366" y="connsiteY25366"/>
              </a:cxn>
              <a:cxn ang="0">
                <a:pos x="connsiteX25367" y="connsiteY25367"/>
              </a:cxn>
              <a:cxn ang="0">
                <a:pos x="connsiteX25368" y="connsiteY25368"/>
              </a:cxn>
              <a:cxn ang="0">
                <a:pos x="connsiteX25369" y="connsiteY25369"/>
              </a:cxn>
              <a:cxn ang="0">
                <a:pos x="connsiteX25370" y="connsiteY25370"/>
              </a:cxn>
              <a:cxn ang="0">
                <a:pos x="connsiteX25371" y="connsiteY25371"/>
              </a:cxn>
              <a:cxn ang="0">
                <a:pos x="connsiteX25372" y="connsiteY25372"/>
              </a:cxn>
              <a:cxn ang="0">
                <a:pos x="connsiteX25373" y="connsiteY25373"/>
              </a:cxn>
              <a:cxn ang="0">
                <a:pos x="connsiteX25374" y="connsiteY25374"/>
              </a:cxn>
              <a:cxn ang="0">
                <a:pos x="connsiteX25375" y="connsiteY25375"/>
              </a:cxn>
              <a:cxn ang="0">
                <a:pos x="connsiteX25376" y="connsiteY25376"/>
              </a:cxn>
              <a:cxn ang="0">
                <a:pos x="connsiteX25377" y="connsiteY25377"/>
              </a:cxn>
              <a:cxn ang="0">
                <a:pos x="connsiteX25378" y="connsiteY25378"/>
              </a:cxn>
              <a:cxn ang="0">
                <a:pos x="connsiteX25379" y="connsiteY25379"/>
              </a:cxn>
              <a:cxn ang="0">
                <a:pos x="connsiteX25380" y="connsiteY25380"/>
              </a:cxn>
              <a:cxn ang="0">
                <a:pos x="connsiteX25381" y="connsiteY25381"/>
              </a:cxn>
              <a:cxn ang="0">
                <a:pos x="connsiteX25382" y="connsiteY25382"/>
              </a:cxn>
              <a:cxn ang="0">
                <a:pos x="connsiteX25383" y="connsiteY25383"/>
              </a:cxn>
              <a:cxn ang="0">
                <a:pos x="connsiteX25384" y="connsiteY25384"/>
              </a:cxn>
              <a:cxn ang="0">
                <a:pos x="connsiteX25385" y="connsiteY25385"/>
              </a:cxn>
              <a:cxn ang="0">
                <a:pos x="connsiteX25386" y="connsiteY25386"/>
              </a:cxn>
              <a:cxn ang="0">
                <a:pos x="connsiteX25387" y="connsiteY25387"/>
              </a:cxn>
              <a:cxn ang="0">
                <a:pos x="connsiteX25388" y="connsiteY25388"/>
              </a:cxn>
              <a:cxn ang="0">
                <a:pos x="connsiteX25389" y="connsiteY25389"/>
              </a:cxn>
              <a:cxn ang="0">
                <a:pos x="connsiteX25390" y="connsiteY25390"/>
              </a:cxn>
              <a:cxn ang="0">
                <a:pos x="connsiteX25391" y="connsiteY25391"/>
              </a:cxn>
              <a:cxn ang="0">
                <a:pos x="connsiteX25392" y="connsiteY25392"/>
              </a:cxn>
              <a:cxn ang="0">
                <a:pos x="connsiteX25393" y="connsiteY25393"/>
              </a:cxn>
              <a:cxn ang="0">
                <a:pos x="connsiteX25394" y="connsiteY25394"/>
              </a:cxn>
              <a:cxn ang="0">
                <a:pos x="connsiteX25395" y="connsiteY25395"/>
              </a:cxn>
              <a:cxn ang="0">
                <a:pos x="connsiteX25396" y="connsiteY25396"/>
              </a:cxn>
              <a:cxn ang="0">
                <a:pos x="connsiteX25397" y="connsiteY25397"/>
              </a:cxn>
              <a:cxn ang="0">
                <a:pos x="connsiteX25398" y="connsiteY25398"/>
              </a:cxn>
              <a:cxn ang="0">
                <a:pos x="connsiteX25399" y="connsiteY25399"/>
              </a:cxn>
              <a:cxn ang="0">
                <a:pos x="connsiteX25400" y="connsiteY25400"/>
              </a:cxn>
              <a:cxn ang="0">
                <a:pos x="connsiteX25401" y="connsiteY25401"/>
              </a:cxn>
              <a:cxn ang="0">
                <a:pos x="connsiteX25402" y="connsiteY25402"/>
              </a:cxn>
              <a:cxn ang="0">
                <a:pos x="connsiteX25403" y="connsiteY25403"/>
              </a:cxn>
              <a:cxn ang="0">
                <a:pos x="connsiteX25404" y="connsiteY25404"/>
              </a:cxn>
              <a:cxn ang="0">
                <a:pos x="connsiteX25405" y="connsiteY25405"/>
              </a:cxn>
              <a:cxn ang="0">
                <a:pos x="connsiteX25406" y="connsiteY25406"/>
              </a:cxn>
              <a:cxn ang="0">
                <a:pos x="connsiteX25407" y="connsiteY25407"/>
              </a:cxn>
              <a:cxn ang="0">
                <a:pos x="connsiteX25408" y="connsiteY25408"/>
              </a:cxn>
              <a:cxn ang="0">
                <a:pos x="connsiteX25409" y="connsiteY25409"/>
              </a:cxn>
              <a:cxn ang="0">
                <a:pos x="connsiteX25410" y="connsiteY25410"/>
              </a:cxn>
              <a:cxn ang="0">
                <a:pos x="connsiteX25411" y="connsiteY25411"/>
              </a:cxn>
              <a:cxn ang="0">
                <a:pos x="connsiteX25412" y="connsiteY25412"/>
              </a:cxn>
              <a:cxn ang="0">
                <a:pos x="connsiteX25413" y="connsiteY25413"/>
              </a:cxn>
              <a:cxn ang="0">
                <a:pos x="connsiteX25414" y="connsiteY25414"/>
              </a:cxn>
              <a:cxn ang="0">
                <a:pos x="connsiteX25415" y="connsiteY25415"/>
              </a:cxn>
              <a:cxn ang="0">
                <a:pos x="connsiteX25416" y="connsiteY25416"/>
              </a:cxn>
              <a:cxn ang="0">
                <a:pos x="connsiteX25417" y="connsiteY25417"/>
              </a:cxn>
              <a:cxn ang="0">
                <a:pos x="connsiteX25418" y="connsiteY25418"/>
              </a:cxn>
              <a:cxn ang="0">
                <a:pos x="connsiteX25419" y="connsiteY25419"/>
              </a:cxn>
              <a:cxn ang="0">
                <a:pos x="connsiteX25420" y="connsiteY25420"/>
              </a:cxn>
              <a:cxn ang="0">
                <a:pos x="connsiteX25421" y="connsiteY25421"/>
              </a:cxn>
              <a:cxn ang="0">
                <a:pos x="connsiteX25422" y="connsiteY25422"/>
              </a:cxn>
              <a:cxn ang="0">
                <a:pos x="connsiteX25423" y="connsiteY25423"/>
              </a:cxn>
              <a:cxn ang="0">
                <a:pos x="connsiteX25424" y="connsiteY25424"/>
              </a:cxn>
              <a:cxn ang="0">
                <a:pos x="connsiteX25425" y="connsiteY25425"/>
              </a:cxn>
              <a:cxn ang="0">
                <a:pos x="connsiteX25426" y="connsiteY25426"/>
              </a:cxn>
              <a:cxn ang="0">
                <a:pos x="connsiteX25427" y="connsiteY25427"/>
              </a:cxn>
              <a:cxn ang="0">
                <a:pos x="connsiteX25428" y="connsiteY25428"/>
              </a:cxn>
              <a:cxn ang="0">
                <a:pos x="connsiteX25429" y="connsiteY25429"/>
              </a:cxn>
              <a:cxn ang="0">
                <a:pos x="connsiteX25430" y="connsiteY25430"/>
              </a:cxn>
              <a:cxn ang="0">
                <a:pos x="connsiteX25431" y="connsiteY25431"/>
              </a:cxn>
              <a:cxn ang="0">
                <a:pos x="connsiteX25432" y="connsiteY25432"/>
              </a:cxn>
              <a:cxn ang="0">
                <a:pos x="connsiteX25433" y="connsiteY25433"/>
              </a:cxn>
              <a:cxn ang="0">
                <a:pos x="connsiteX25434" y="connsiteY25434"/>
              </a:cxn>
              <a:cxn ang="0">
                <a:pos x="connsiteX25435" y="connsiteY25435"/>
              </a:cxn>
              <a:cxn ang="0">
                <a:pos x="connsiteX25436" y="connsiteY25436"/>
              </a:cxn>
              <a:cxn ang="0">
                <a:pos x="connsiteX25437" y="connsiteY25437"/>
              </a:cxn>
              <a:cxn ang="0">
                <a:pos x="connsiteX25438" y="connsiteY25438"/>
              </a:cxn>
              <a:cxn ang="0">
                <a:pos x="connsiteX25439" y="connsiteY25439"/>
              </a:cxn>
              <a:cxn ang="0">
                <a:pos x="connsiteX25440" y="connsiteY25440"/>
              </a:cxn>
              <a:cxn ang="0">
                <a:pos x="connsiteX25441" y="connsiteY25441"/>
              </a:cxn>
              <a:cxn ang="0">
                <a:pos x="connsiteX25442" y="connsiteY25442"/>
              </a:cxn>
              <a:cxn ang="0">
                <a:pos x="connsiteX25443" y="connsiteY25443"/>
              </a:cxn>
              <a:cxn ang="0">
                <a:pos x="connsiteX25444" y="connsiteY25444"/>
              </a:cxn>
              <a:cxn ang="0">
                <a:pos x="connsiteX25445" y="connsiteY25445"/>
              </a:cxn>
              <a:cxn ang="0">
                <a:pos x="connsiteX25446" y="connsiteY25446"/>
              </a:cxn>
              <a:cxn ang="0">
                <a:pos x="connsiteX25447" y="connsiteY25447"/>
              </a:cxn>
              <a:cxn ang="0">
                <a:pos x="connsiteX25448" y="connsiteY25448"/>
              </a:cxn>
              <a:cxn ang="0">
                <a:pos x="connsiteX25449" y="connsiteY25449"/>
              </a:cxn>
              <a:cxn ang="0">
                <a:pos x="connsiteX25450" y="connsiteY25450"/>
              </a:cxn>
              <a:cxn ang="0">
                <a:pos x="connsiteX25451" y="connsiteY25451"/>
              </a:cxn>
              <a:cxn ang="0">
                <a:pos x="connsiteX25452" y="connsiteY25452"/>
              </a:cxn>
              <a:cxn ang="0">
                <a:pos x="connsiteX25453" y="connsiteY25453"/>
              </a:cxn>
              <a:cxn ang="0">
                <a:pos x="connsiteX25454" y="connsiteY25454"/>
              </a:cxn>
              <a:cxn ang="0">
                <a:pos x="connsiteX25455" y="connsiteY25455"/>
              </a:cxn>
              <a:cxn ang="0">
                <a:pos x="connsiteX25456" y="connsiteY25456"/>
              </a:cxn>
              <a:cxn ang="0">
                <a:pos x="connsiteX25457" y="connsiteY25457"/>
              </a:cxn>
              <a:cxn ang="0">
                <a:pos x="connsiteX25458" y="connsiteY25458"/>
              </a:cxn>
              <a:cxn ang="0">
                <a:pos x="connsiteX25459" y="connsiteY25459"/>
              </a:cxn>
              <a:cxn ang="0">
                <a:pos x="connsiteX25460" y="connsiteY25460"/>
              </a:cxn>
              <a:cxn ang="0">
                <a:pos x="connsiteX25461" y="connsiteY25461"/>
              </a:cxn>
              <a:cxn ang="0">
                <a:pos x="connsiteX25462" y="connsiteY25462"/>
              </a:cxn>
              <a:cxn ang="0">
                <a:pos x="connsiteX25463" y="connsiteY25463"/>
              </a:cxn>
              <a:cxn ang="0">
                <a:pos x="connsiteX25464" y="connsiteY25464"/>
              </a:cxn>
              <a:cxn ang="0">
                <a:pos x="connsiteX25465" y="connsiteY25465"/>
              </a:cxn>
              <a:cxn ang="0">
                <a:pos x="connsiteX25466" y="connsiteY25466"/>
              </a:cxn>
              <a:cxn ang="0">
                <a:pos x="connsiteX25467" y="connsiteY25467"/>
              </a:cxn>
              <a:cxn ang="0">
                <a:pos x="connsiteX25468" y="connsiteY25468"/>
              </a:cxn>
              <a:cxn ang="0">
                <a:pos x="connsiteX25469" y="connsiteY25469"/>
              </a:cxn>
              <a:cxn ang="0">
                <a:pos x="connsiteX25470" y="connsiteY25470"/>
              </a:cxn>
              <a:cxn ang="0">
                <a:pos x="connsiteX25471" y="connsiteY25471"/>
              </a:cxn>
              <a:cxn ang="0">
                <a:pos x="connsiteX25472" y="connsiteY25472"/>
              </a:cxn>
              <a:cxn ang="0">
                <a:pos x="connsiteX25473" y="connsiteY25473"/>
              </a:cxn>
              <a:cxn ang="0">
                <a:pos x="connsiteX25474" y="connsiteY25474"/>
              </a:cxn>
              <a:cxn ang="0">
                <a:pos x="connsiteX25475" y="connsiteY25475"/>
              </a:cxn>
              <a:cxn ang="0">
                <a:pos x="connsiteX25476" y="connsiteY25476"/>
              </a:cxn>
              <a:cxn ang="0">
                <a:pos x="connsiteX25477" y="connsiteY25477"/>
              </a:cxn>
              <a:cxn ang="0">
                <a:pos x="connsiteX25478" y="connsiteY25478"/>
              </a:cxn>
              <a:cxn ang="0">
                <a:pos x="connsiteX25479" y="connsiteY25479"/>
              </a:cxn>
              <a:cxn ang="0">
                <a:pos x="connsiteX25480" y="connsiteY25480"/>
              </a:cxn>
              <a:cxn ang="0">
                <a:pos x="connsiteX25481" y="connsiteY25481"/>
              </a:cxn>
              <a:cxn ang="0">
                <a:pos x="connsiteX25482" y="connsiteY25482"/>
              </a:cxn>
              <a:cxn ang="0">
                <a:pos x="connsiteX25483" y="connsiteY25483"/>
              </a:cxn>
              <a:cxn ang="0">
                <a:pos x="connsiteX25484" y="connsiteY25484"/>
              </a:cxn>
              <a:cxn ang="0">
                <a:pos x="connsiteX25485" y="connsiteY25485"/>
              </a:cxn>
              <a:cxn ang="0">
                <a:pos x="connsiteX25486" y="connsiteY25486"/>
              </a:cxn>
              <a:cxn ang="0">
                <a:pos x="connsiteX25487" y="connsiteY25487"/>
              </a:cxn>
              <a:cxn ang="0">
                <a:pos x="connsiteX25488" y="connsiteY25488"/>
              </a:cxn>
              <a:cxn ang="0">
                <a:pos x="connsiteX25489" y="connsiteY25489"/>
              </a:cxn>
              <a:cxn ang="0">
                <a:pos x="connsiteX25490" y="connsiteY25490"/>
              </a:cxn>
              <a:cxn ang="0">
                <a:pos x="connsiteX25491" y="connsiteY25491"/>
              </a:cxn>
              <a:cxn ang="0">
                <a:pos x="connsiteX25492" y="connsiteY25492"/>
              </a:cxn>
              <a:cxn ang="0">
                <a:pos x="connsiteX25493" y="connsiteY25493"/>
              </a:cxn>
              <a:cxn ang="0">
                <a:pos x="connsiteX25494" y="connsiteY25494"/>
              </a:cxn>
              <a:cxn ang="0">
                <a:pos x="connsiteX25495" y="connsiteY25495"/>
              </a:cxn>
              <a:cxn ang="0">
                <a:pos x="connsiteX25496" y="connsiteY25496"/>
              </a:cxn>
              <a:cxn ang="0">
                <a:pos x="connsiteX25497" y="connsiteY25497"/>
              </a:cxn>
              <a:cxn ang="0">
                <a:pos x="connsiteX25498" y="connsiteY25498"/>
              </a:cxn>
              <a:cxn ang="0">
                <a:pos x="connsiteX25499" y="connsiteY25499"/>
              </a:cxn>
              <a:cxn ang="0">
                <a:pos x="connsiteX25500" y="connsiteY25500"/>
              </a:cxn>
              <a:cxn ang="0">
                <a:pos x="connsiteX25501" y="connsiteY25501"/>
              </a:cxn>
              <a:cxn ang="0">
                <a:pos x="connsiteX25502" y="connsiteY25502"/>
              </a:cxn>
              <a:cxn ang="0">
                <a:pos x="connsiteX25503" y="connsiteY25503"/>
              </a:cxn>
              <a:cxn ang="0">
                <a:pos x="connsiteX25504" y="connsiteY25504"/>
              </a:cxn>
              <a:cxn ang="0">
                <a:pos x="connsiteX25505" y="connsiteY25505"/>
              </a:cxn>
              <a:cxn ang="0">
                <a:pos x="connsiteX25506" y="connsiteY25506"/>
              </a:cxn>
              <a:cxn ang="0">
                <a:pos x="connsiteX25507" y="connsiteY25507"/>
              </a:cxn>
              <a:cxn ang="0">
                <a:pos x="connsiteX25508" y="connsiteY25508"/>
              </a:cxn>
              <a:cxn ang="0">
                <a:pos x="connsiteX25509" y="connsiteY25509"/>
              </a:cxn>
              <a:cxn ang="0">
                <a:pos x="connsiteX25510" y="connsiteY25510"/>
              </a:cxn>
              <a:cxn ang="0">
                <a:pos x="connsiteX25511" y="connsiteY25511"/>
              </a:cxn>
              <a:cxn ang="0">
                <a:pos x="connsiteX25512" y="connsiteY25512"/>
              </a:cxn>
              <a:cxn ang="0">
                <a:pos x="connsiteX25513" y="connsiteY25513"/>
              </a:cxn>
              <a:cxn ang="0">
                <a:pos x="connsiteX25514" y="connsiteY25514"/>
              </a:cxn>
              <a:cxn ang="0">
                <a:pos x="connsiteX25515" y="connsiteY25515"/>
              </a:cxn>
              <a:cxn ang="0">
                <a:pos x="connsiteX25516" y="connsiteY25516"/>
              </a:cxn>
              <a:cxn ang="0">
                <a:pos x="connsiteX25517" y="connsiteY25517"/>
              </a:cxn>
              <a:cxn ang="0">
                <a:pos x="connsiteX25518" y="connsiteY25518"/>
              </a:cxn>
              <a:cxn ang="0">
                <a:pos x="connsiteX25519" y="connsiteY25519"/>
              </a:cxn>
              <a:cxn ang="0">
                <a:pos x="connsiteX25520" y="connsiteY25520"/>
              </a:cxn>
              <a:cxn ang="0">
                <a:pos x="connsiteX25521" y="connsiteY25521"/>
              </a:cxn>
              <a:cxn ang="0">
                <a:pos x="connsiteX25522" y="connsiteY25522"/>
              </a:cxn>
              <a:cxn ang="0">
                <a:pos x="connsiteX25523" y="connsiteY25523"/>
              </a:cxn>
              <a:cxn ang="0">
                <a:pos x="connsiteX25524" y="connsiteY25524"/>
              </a:cxn>
              <a:cxn ang="0">
                <a:pos x="connsiteX25525" y="connsiteY25525"/>
              </a:cxn>
              <a:cxn ang="0">
                <a:pos x="connsiteX25526" y="connsiteY25526"/>
              </a:cxn>
              <a:cxn ang="0">
                <a:pos x="connsiteX25527" y="connsiteY25527"/>
              </a:cxn>
              <a:cxn ang="0">
                <a:pos x="connsiteX25528" y="connsiteY25528"/>
              </a:cxn>
              <a:cxn ang="0">
                <a:pos x="connsiteX25529" y="connsiteY25529"/>
              </a:cxn>
              <a:cxn ang="0">
                <a:pos x="connsiteX25530" y="connsiteY25530"/>
              </a:cxn>
              <a:cxn ang="0">
                <a:pos x="connsiteX25531" y="connsiteY25531"/>
              </a:cxn>
              <a:cxn ang="0">
                <a:pos x="connsiteX25532" y="connsiteY25532"/>
              </a:cxn>
              <a:cxn ang="0">
                <a:pos x="connsiteX25533" y="connsiteY25533"/>
              </a:cxn>
              <a:cxn ang="0">
                <a:pos x="connsiteX25534" y="connsiteY25534"/>
              </a:cxn>
              <a:cxn ang="0">
                <a:pos x="connsiteX25535" y="connsiteY25535"/>
              </a:cxn>
              <a:cxn ang="0">
                <a:pos x="connsiteX25536" y="connsiteY25536"/>
              </a:cxn>
              <a:cxn ang="0">
                <a:pos x="connsiteX25537" y="connsiteY25537"/>
              </a:cxn>
              <a:cxn ang="0">
                <a:pos x="connsiteX25538" y="connsiteY25538"/>
              </a:cxn>
              <a:cxn ang="0">
                <a:pos x="connsiteX25539" y="connsiteY25539"/>
              </a:cxn>
              <a:cxn ang="0">
                <a:pos x="connsiteX25540" y="connsiteY25540"/>
              </a:cxn>
              <a:cxn ang="0">
                <a:pos x="connsiteX25541" y="connsiteY25541"/>
              </a:cxn>
              <a:cxn ang="0">
                <a:pos x="connsiteX25542" y="connsiteY25542"/>
              </a:cxn>
              <a:cxn ang="0">
                <a:pos x="connsiteX25543" y="connsiteY25543"/>
              </a:cxn>
              <a:cxn ang="0">
                <a:pos x="connsiteX25544" y="connsiteY25544"/>
              </a:cxn>
              <a:cxn ang="0">
                <a:pos x="connsiteX25545" y="connsiteY25545"/>
              </a:cxn>
              <a:cxn ang="0">
                <a:pos x="connsiteX25546" y="connsiteY25546"/>
              </a:cxn>
              <a:cxn ang="0">
                <a:pos x="connsiteX25547" y="connsiteY25547"/>
              </a:cxn>
              <a:cxn ang="0">
                <a:pos x="connsiteX25548" y="connsiteY25548"/>
              </a:cxn>
              <a:cxn ang="0">
                <a:pos x="connsiteX25549" y="connsiteY25549"/>
              </a:cxn>
              <a:cxn ang="0">
                <a:pos x="connsiteX25550" y="connsiteY25550"/>
              </a:cxn>
              <a:cxn ang="0">
                <a:pos x="connsiteX25551" y="connsiteY25551"/>
              </a:cxn>
              <a:cxn ang="0">
                <a:pos x="connsiteX25552" y="connsiteY25552"/>
              </a:cxn>
              <a:cxn ang="0">
                <a:pos x="connsiteX25553" y="connsiteY25553"/>
              </a:cxn>
              <a:cxn ang="0">
                <a:pos x="connsiteX25554" y="connsiteY25554"/>
              </a:cxn>
              <a:cxn ang="0">
                <a:pos x="connsiteX25555" y="connsiteY25555"/>
              </a:cxn>
              <a:cxn ang="0">
                <a:pos x="connsiteX25556" y="connsiteY25556"/>
              </a:cxn>
              <a:cxn ang="0">
                <a:pos x="connsiteX25557" y="connsiteY25557"/>
              </a:cxn>
              <a:cxn ang="0">
                <a:pos x="connsiteX25558" y="connsiteY25558"/>
              </a:cxn>
              <a:cxn ang="0">
                <a:pos x="connsiteX25559" y="connsiteY25559"/>
              </a:cxn>
              <a:cxn ang="0">
                <a:pos x="connsiteX25560" y="connsiteY25560"/>
              </a:cxn>
              <a:cxn ang="0">
                <a:pos x="connsiteX25561" y="connsiteY25561"/>
              </a:cxn>
              <a:cxn ang="0">
                <a:pos x="connsiteX25562" y="connsiteY25562"/>
              </a:cxn>
              <a:cxn ang="0">
                <a:pos x="connsiteX25563" y="connsiteY25563"/>
              </a:cxn>
              <a:cxn ang="0">
                <a:pos x="connsiteX25564" y="connsiteY25564"/>
              </a:cxn>
              <a:cxn ang="0">
                <a:pos x="connsiteX25565" y="connsiteY25565"/>
              </a:cxn>
              <a:cxn ang="0">
                <a:pos x="connsiteX25566" y="connsiteY25566"/>
              </a:cxn>
              <a:cxn ang="0">
                <a:pos x="connsiteX25567" y="connsiteY25567"/>
              </a:cxn>
              <a:cxn ang="0">
                <a:pos x="connsiteX25568" y="connsiteY25568"/>
              </a:cxn>
              <a:cxn ang="0">
                <a:pos x="connsiteX25569" y="connsiteY25569"/>
              </a:cxn>
              <a:cxn ang="0">
                <a:pos x="connsiteX25570" y="connsiteY25570"/>
              </a:cxn>
              <a:cxn ang="0">
                <a:pos x="connsiteX25571" y="connsiteY25571"/>
              </a:cxn>
              <a:cxn ang="0">
                <a:pos x="connsiteX25572" y="connsiteY25572"/>
              </a:cxn>
              <a:cxn ang="0">
                <a:pos x="connsiteX25573" y="connsiteY25573"/>
              </a:cxn>
              <a:cxn ang="0">
                <a:pos x="connsiteX25574" y="connsiteY25574"/>
              </a:cxn>
              <a:cxn ang="0">
                <a:pos x="connsiteX25575" y="connsiteY25575"/>
              </a:cxn>
              <a:cxn ang="0">
                <a:pos x="connsiteX25576" y="connsiteY25576"/>
              </a:cxn>
              <a:cxn ang="0">
                <a:pos x="connsiteX25577" y="connsiteY25577"/>
              </a:cxn>
              <a:cxn ang="0">
                <a:pos x="connsiteX25578" y="connsiteY25578"/>
              </a:cxn>
              <a:cxn ang="0">
                <a:pos x="connsiteX25579" y="connsiteY25579"/>
              </a:cxn>
              <a:cxn ang="0">
                <a:pos x="connsiteX25580" y="connsiteY25580"/>
              </a:cxn>
              <a:cxn ang="0">
                <a:pos x="connsiteX25581" y="connsiteY25581"/>
              </a:cxn>
              <a:cxn ang="0">
                <a:pos x="connsiteX25582" y="connsiteY25582"/>
              </a:cxn>
              <a:cxn ang="0">
                <a:pos x="connsiteX25583" y="connsiteY25583"/>
              </a:cxn>
              <a:cxn ang="0">
                <a:pos x="connsiteX25584" y="connsiteY25584"/>
              </a:cxn>
              <a:cxn ang="0">
                <a:pos x="connsiteX25585" y="connsiteY25585"/>
              </a:cxn>
              <a:cxn ang="0">
                <a:pos x="connsiteX25586" y="connsiteY25586"/>
              </a:cxn>
              <a:cxn ang="0">
                <a:pos x="connsiteX25587" y="connsiteY25587"/>
              </a:cxn>
              <a:cxn ang="0">
                <a:pos x="connsiteX25588" y="connsiteY25588"/>
              </a:cxn>
              <a:cxn ang="0">
                <a:pos x="connsiteX25589" y="connsiteY25589"/>
              </a:cxn>
              <a:cxn ang="0">
                <a:pos x="connsiteX25590" y="connsiteY25590"/>
              </a:cxn>
              <a:cxn ang="0">
                <a:pos x="connsiteX25591" y="connsiteY25591"/>
              </a:cxn>
              <a:cxn ang="0">
                <a:pos x="connsiteX25592" y="connsiteY25592"/>
              </a:cxn>
              <a:cxn ang="0">
                <a:pos x="connsiteX25593" y="connsiteY25593"/>
              </a:cxn>
              <a:cxn ang="0">
                <a:pos x="connsiteX25594" y="connsiteY25594"/>
              </a:cxn>
              <a:cxn ang="0">
                <a:pos x="connsiteX25595" y="connsiteY25595"/>
              </a:cxn>
              <a:cxn ang="0">
                <a:pos x="connsiteX25596" y="connsiteY25596"/>
              </a:cxn>
              <a:cxn ang="0">
                <a:pos x="connsiteX25597" y="connsiteY25597"/>
              </a:cxn>
              <a:cxn ang="0">
                <a:pos x="connsiteX25598" y="connsiteY25598"/>
              </a:cxn>
              <a:cxn ang="0">
                <a:pos x="connsiteX25599" y="connsiteY25599"/>
              </a:cxn>
              <a:cxn ang="0">
                <a:pos x="connsiteX25600" y="connsiteY25600"/>
              </a:cxn>
              <a:cxn ang="0">
                <a:pos x="connsiteX25601" y="connsiteY25601"/>
              </a:cxn>
              <a:cxn ang="0">
                <a:pos x="connsiteX25602" y="connsiteY25602"/>
              </a:cxn>
              <a:cxn ang="0">
                <a:pos x="connsiteX25603" y="connsiteY25603"/>
              </a:cxn>
              <a:cxn ang="0">
                <a:pos x="connsiteX25604" y="connsiteY25604"/>
              </a:cxn>
              <a:cxn ang="0">
                <a:pos x="connsiteX25605" y="connsiteY25605"/>
              </a:cxn>
              <a:cxn ang="0">
                <a:pos x="connsiteX25606" y="connsiteY25606"/>
              </a:cxn>
              <a:cxn ang="0">
                <a:pos x="connsiteX25607" y="connsiteY25607"/>
              </a:cxn>
              <a:cxn ang="0">
                <a:pos x="connsiteX25608" y="connsiteY25608"/>
              </a:cxn>
              <a:cxn ang="0">
                <a:pos x="connsiteX25609" y="connsiteY25609"/>
              </a:cxn>
              <a:cxn ang="0">
                <a:pos x="connsiteX25610" y="connsiteY25610"/>
              </a:cxn>
              <a:cxn ang="0">
                <a:pos x="connsiteX25611" y="connsiteY25611"/>
              </a:cxn>
              <a:cxn ang="0">
                <a:pos x="connsiteX25612" y="connsiteY25612"/>
              </a:cxn>
              <a:cxn ang="0">
                <a:pos x="connsiteX25613" y="connsiteY25613"/>
              </a:cxn>
              <a:cxn ang="0">
                <a:pos x="connsiteX25614" y="connsiteY25614"/>
              </a:cxn>
              <a:cxn ang="0">
                <a:pos x="connsiteX25615" y="connsiteY25615"/>
              </a:cxn>
              <a:cxn ang="0">
                <a:pos x="connsiteX25616" y="connsiteY25616"/>
              </a:cxn>
              <a:cxn ang="0">
                <a:pos x="connsiteX25617" y="connsiteY25617"/>
              </a:cxn>
              <a:cxn ang="0">
                <a:pos x="connsiteX25618" y="connsiteY25618"/>
              </a:cxn>
              <a:cxn ang="0">
                <a:pos x="connsiteX25619" y="connsiteY25619"/>
              </a:cxn>
              <a:cxn ang="0">
                <a:pos x="connsiteX25620" y="connsiteY25620"/>
              </a:cxn>
              <a:cxn ang="0">
                <a:pos x="connsiteX25621" y="connsiteY25621"/>
              </a:cxn>
              <a:cxn ang="0">
                <a:pos x="connsiteX25622" y="connsiteY25622"/>
              </a:cxn>
              <a:cxn ang="0">
                <a:pos x="connsiteX25623" y="connsiteY25623"/>
              </a:cxn>
              <a:cxn ang="0">
                <a:pos x="connsiteX25624" y="connsiteY25624"/>
              </a:cxn>
              <a:cxn ang="0">
                <a:pos x="connsiteX25625" y="connsiteY25625"/>
              </a:cxn>
              <a:cxn ang="0">
                <a:pos x="connsiteX25626" y="connsiteY25626"/>
              </a:cxn>
              <a:cxn ang="0">
                <a:pos x="connsiteX25627" y="connsiteY25627"/>
              </a:cxn>
              <a:cxn ang="0">
                <a:pos x="connsiteX25628" y="connsiteY25628"/>
              </a:cxn>
              <a:cxn ang="0">
                <a:pos x="connsiteX25629" y="connsiteY25629"/>
              </a:cxn>
              <a:cxn ang="0">
                <a:pos x="connsiteX25630" y="connsiteY25630"/>
              </a:cxn>
              <a:cxn ang="0">
                <a:pos x="connsiteX25631" y="connsiteY25631"/>
              </a:cxn>
              <a:cxn ang="0">
                <a:pos x="connsiteX25632" y="connsiteY25632"/>
              </a:cxn>
              <a:cxn ang="0">
                <a:pos x="connsiteX25633" y="connsiteY25633"/>
              </a:cxn>
              <a:cxn ang="0">
                <a:pos x="connsiteX25634" y="connsiteY25634"/>
              </a:cxn>
              <a:cxn ang="0">
                <a:pos x="connsiteX25635" y="connsiteY25635"/>
              </a:cxn>
              <a:cxn ang="0">
                <a:pos x="connsiteX25636" y="connsiteY25636"/>
              </a:cxn>
              <a:cxn ang="0">
                <a:pos x="connsiteX25637" y="connsiteY25637"/>
              </a:cxn>
              <a:cxn ang="0">
                <a:pos x="connsiteX25638" y="connsiteY25638"/>
              </a:cxn>
              <a:cxn ang="0">
                <a:pos x="connsiteX25639" y="connsiteY25639"/>
              </a:cxn>
              <a:cxn ang="0">
                <a:pos x="connsiteX25640" y="connsiteY25640"/>
              </a:cxn>
              <a:cxn ang="0">
                <a:pos x="connsiteX25641" y="connsiteY25641"/>
              </a:cxn>
              <a:cxn ang="0">
                <a:pos x="connsiteX25642" y="connsiteY25642"/>
              </a:cxn>
              <a:cxn ang="0">
                <a:pos x="connsiteX25643" y="connsiteY25643"/>
              </a:cxn>
              <a:cxn ang="0">
                <a:pos x="connsiteX25644" y="connsiteY25644"/>
              </a:cxn>
              <a:cxn ang="0">
                <a:pos x="connsiteX25645" y="connsiteY25645"/>
              </a:cxn>
              <a:cxn ang="0">
                <a:pos x="connsiteX25646" y="connsiteY25646"/>
              </a:cxn>
              <a:cxn ang="0">
                <a:pos x="connsiteX25647" y="connsiteY25647"/>
              </a:cxn>
              <a:cxn ang="0">
                <a:pos x="connsiteX25648" y="connsiteY25648"/>
              </a:cxn>
              <a:cxn ang="0">
                <a:pos x="connsiteX25649" y="connsiteY25649"/>
              </a:cxn>
              <a:cxn ang="0">
                <a:pos x="connsiteX25650" y="connsiteY25650"/>
              </a:cxn>
              <a:cxn ang="0">
                <a:pos x="connsiteX25651" y="connsiteY25651"/>
              </a:cxn>
              <a:cxn ang="0">
                <a:pos x="connsiteX25652" y="connsiteY25652"/>
              </a:cxn>
              <a:cxn ang="0">
                <a:pos x="connsiteX25653" y="connsiteY25653"/>
              </a:cxn>
              <a:cxn ang="0">
                <a:pos x="connsiteX25654" y="connsiteY25654"/>
              </a:cxn>
              <a:cxn ang="0">
                <a:pos x="connsiteX25655" y="connsiteY25655"/>
              </a:cxn>
              <a:cxn ang="0">
                <a:pos x="connsiteX25656" y="connsiteY25656"/>
              </a:cxn>
              <a:cxn ang="0">
                <a:pos x="connsiteX25657" y="connsiteY25657"/>
              </a:cxn>
              <a:cxn ang="0">
                <a:pos x="connsiteX25658" y="connsiteY25658"/>
              </a:cxn>
              <a:cxn ang="0">
                <a:pos x="connsiteX25659" y="connsiteY25659"/>
              </a:cxn>
              <a:cxn ang="0">
                <a:pos x="connsiteX25660" y="connsiteY25660"/>
              </a:cxn>
              <a:cxn ang="0">
                <a:pos x="connsiteX25661" y="connsiteY25661"/>
              </a:cxn>
              <a:cxn ang="0">
                <a:pos x="connsiteX25662" y="connsiteY25662"/>
              </a:cxn>
              <a:cxn ang="0">
                <a:pos x="connsiteX25663" y="connsiteY25663"/>
              </a:cxn>
              <a:cxn ang="0">
                <a:pos x="connsiteX25664" y="connsiteY25664"/>
              </a:cxn>
              <a:cxn ang="0">
                <a:pos x="connsiteX25665" y="connsiteY25665"/>
              </a:cxn>
              <a:cxn ang="0">
                <a:pos x="connsiteX25666" y="connsiteY25666"/>
              </a:cxn>
              <a:cxn ang="0">
                <a:pos x="connsiteX25667" y="connsiteY25667"/>
              </a:cxn>
              <a:cxn ang="0">
                <a:pos x="connsiteX25668" y="connsiteY25668"/>
              </a:cxn>
              <a:cxn ang="0">
                <a:pos x="connsiteX25669" y="connsiteY25669"/>
              </a:cxn>
              <a:cxn ang="0">
                <a:pos x="connsiteX25670" y="connsiteY25670"/>
              </a:cxn>
              <a:cxn ang="0">
                <a:pos x="connsiteX25671" y="connsiteY25671"/>
              </a:cxn>
              <a:cxn ang="0">
                <a:pos x="connsiteX25672" y="connsiteY25672"/>
              </a:cxn>
              <a:cxn ang="0">
                <a:pos x="connsiteX25673" y="connsiteY25673"/>
              </a:cxn>
              <a:cxn ang="0">
                <a:pos x="connsiteX25674" y="connsiteY25674"/>
              </a:cxn>
              <a:cxn ang="0">
                <a:pos x="connsiteX25675" y="connsiteY25675"/>
              </a:cxn>
              <a:cxn ang="0">
                <a:pos x="connsiteX25676" y="connsiteY25676"/>
              </a:cxn>
              <a:cxn ang="0">
                <a:pos x="connsiteX25677" y="connsiteY25677"/>
              </a:cxn>
              <a:cxn ang="0">
                <a:pos x="connsiteX25678" y="connsiteY25678"/>
              </a:cxn>
              <a:cxn ang="0">
                <a:pos x="connsiteX25679" y="connsiteY25679"/>
              </a:cxn>
              <a:cxn ang="0">
                <a:pos x="connsiteX25680" y="connsiteY25680"/>
              </a:cxn>
              <a:cxn ang="0">
                <a:pos x="connsiteX25681" y="connsiteY25681"/>
              </a:cxn>
              <a:cxn ang="0">
                <a:pos x="connsiteX25682" y="connsiteY25682"/>
              </a:cxn>
              <a:cxn ang="0">
                <a:pos x="connsiteX25683" y="connsiteY25683"/>
              </a:cxn>
              <a:cxn ang="0">
                <a:pos x="connsiteX25684" y="connsiteY25684"/>
              </a:cxn>
              <a:cxn ang="0">
                <a:pos x="connsiteX25685" y="connsiteY25685"/>
              </a:cxn>
              <a:cxn ang="0">
                <a:pos x="connsiteX25686" y="connsiteY25686"/>
              </a:cxn>
              <a:cxn ang="0">
                <a:pos x="connsiteX25687" y="connsiteY25687"/>
              </a:cxn>
              <a:cxn ang="0">
                <a:pos x="connsiteX25688" y="connsiteY25688"/>
              </a:cxn>
              <a:cxn ang="0">
                <a:pos x="connsiteX25689" y="connsiteY25689"/>
              </a:cxn>
              <a:cxn ang="0">
                <a:pos x="connsiteX25690" y="connsiteY25690"/>
              </a:cxn>
              <a:cxn ang="0">
                <a:pos x="connsiteX25691" y="connsiteY25691"/>
              </a:cxn>
              <a:cxn ang="0">
                <a:pos x="connsiteX25692" y="connsiteY25692"/>
              </a:cxn>
              <a:cxn ang="0">
                <a:pos x="connsiteX25693" y="connsiteY25693"/>
              </a:cxn>
              <a:cxn ang="0">
                <a:pos x="connsiteX25694" y="connsiteY25694"/>
              </a:cxn>
              <a:cxn ang="0">
                <a:pos x="connsiteX25695" y="connsiteY25695"/>
              </a:cxn>
              <a:cxn ang="0">
                <a:pos x="connsiteX25696" y="connsiteY25696"/>
              </a:cxn>
              <a:cxn ang="0">
                <a:pos x="connsiteX25697" y="connsiteY25697"/>
              </a:cxn>
              <a:cxn ang="0">
                <a:pos x="connsiteX25698" y="connsiteY25698"/>
              </a:cxn>
              <a:cxn ang="0">
                <a:pos x="connsiteX25699" y="connsiteY25699"/>
              </a:cxn>
              <a:cxn ang="0">
                <a:pos x="connsiteX25700" y="connsiteY25700"/>
              </a:cxn>
              <a:cxn ang="0">
                <a:pos x="connsiteX25701" y="connsiteY25701"/>
              </a:cxn>
              <a:cxn ang="0">
                <a:pos x="connsiteX25702" y="connsiteY25702"/>
              </a:cxn>
              <a:cxn ang="0">
                <a:pos x="connsiteX25703" y="connsiteY25703"/>
              </a:cxn>
              <a:cxn ang="0">
                <a:pos x="connsiteX25704" y="connsiteY25704"/>
              </a:cxn>
              <a:cxn ang="0">
                <a:pos x="connsiteX25705" y="connsiteY25705"/>
              </a:cxn>
              <a:cxn ang="0">
                <a:pos x="connsiteX25706" y="connsiteY25706"/>
              </a:cxn>
              <a:cxn ang="0">
                <a:pos x="connsiteX25707" y="connsiteY25707"/>
              </a:cxn>
              <a:cxn ang="0">
                <a:pos x="connsiteX25708" y="connsiteY25708"/>
              </a:cxn>
              <a:cxn ang="0">
                <a:pos x="connsiteX25709" y="connsiteY25709"/>
              </a:cxn>
              <a:cxn ang="0">
                <a:pos x="connsiteX25710" y="connsiteY25710"/>
              </a:cxn>
              <a:cxn ang="0">
                <a:pos x="connsiteX25711" y="connsiteY25711"/>
              </a:cxn>
              <a:cxn ang="0">
                <a:pos x="connsiteX25712" y="connsiteY25712"/>
              </a:cxn>
              <a:cxn ang="0">
                <a:pos x="connsiteX25713" y="connsiteY25713"/>
              </a:cxn>
              <a:cxn ang="0">
                <a:pos x="connsiteX25714" y="connsiteY25714"/>
              </a:cxn>
              <a:cxn ang="0">
                <a:pos x="connsiteX25715" y="connsiteY25715"/>
              </a:cxn>
              <a:cxn ang="0">
                <a:pos x="connsiteX25716" y="connsiteY25716"/>
              </a:cxn>
              <a:cxn ang="0">
                <a:pos x="connsiteX25717" y="connsiteY25717"/>
              </a:cxn>
              <a:cxn ang="0">
                <a:pos x="connsiteX25718" y="connsiteY25718"/>
              </a:cxn>
              <a:cxn ang="0">
                <a:pos x="connsiteX25719" y="connsiteY25719"/>
              </a:cxn>
              <a:cxn ang="0">
                <a:pos x="connsiteX25720" y="connsiteY25720"/>
              </a:cxn>
              <a:cxn ang="0">
                <a:pos x="connsiteX25721" y="connsiteY25721"/>
              </a:cxn>
              <a:cxn ang="0">
                <a:pos x="connsiteX25722" y="connsiteY25722"/>
              </a:cxn>
              <a:cxn ang="0">
                <a:pos x="connsiteX25723" y="connsiteY25723"/>
              </a:cxn>
              <a:cxn ang="0">
                <a:pos x="connsiteX25724" y="connsiteY25724"/>
              </a:cxn>
              <a:cxn ang="0">
                <a:pos x="connsiteX25725" y="connsiteY25725"/>
              </a:cxn>
              <a:cxn ang="0">
                <a:pos x="connsiteX25726" y="connsiteY25726"/>
              </a:cxn>
              <a:cxn ang="0">
                <a:pos x="connsiteX25727" y="connsiteY25727"/>
              </a:cxn>
              <a:cxn ang="0">
                <a:pos x="connsiteX25728" y="connsiteY25728"/>
              </a:cxn>
              <a:cxn ang="0">
                <a:pos x="connsiteX25729" y="connsiteY25729"/>
              </a:cxn>
              <a:cxn ang="0">
                <a:pos x="connsiteX25730" y="connsiteY25730"/>
              </a:cxn>
              <a:cxn ang="0">
                <a:pos x="connsiteX25731" y="connsiteY25731"/>
              </a:cxn>
              <a:cxn ang="0">
                <a:pos x="connsiteX25732" y="connsiteY25732"/>
              </a:cxn>
              <a:cxn ang="0">
                <a:pos x="connsiteX25733" y="connsiteY25733"/>
              </a:cxn>
              <a:cxn ang="0">
                <a:pos x="connsiteX25734" y="connsiteY25734"/>
              </a:cxn>
              <a:cxn ang="0">
                <a:pos x="connsiteX25735" y="connsiteY25735"/>
              </a:cxn>
              <a:cxn ang="0">
                <a:pos x="connsiteX25736" y="connsiteY25736"/>
              </a:cxn>
              <a:cxn ang="0">
                <a:pos x="connsiteX25737" y="connsiteY25737"/>
              </a:cxn>
              <a:cxn ang="0">
                <a:pos x="connsiteX25738" y="connsiteY25738"/>
              </a:cxn>
              <a:cxn ang="0">
                <a:pos x="connsiteX25739" y="connsiteY25739"/>
              </a:cxn>
              <a:cxn ang="0">
                <a:pos x="connsiteX25740" y="connsiteY25740"/>
              </a:cxn>
              <a:cxn ang="0">
                <a:pos x="connsiteX25741" y="connsiteY25741"/>
              </a:cxn>
              <a:cxn ang="0">
                <a:pos x="connsiteX25742" y="connsiteY25742"/>
              </a:cxn>
              <a:cxn ang="0">
                <a:pos x="connsiteX25743" y="connsiteY25743"/>
              </a:cxn>
              <a:cxn ang="0">
                <a:pos x="connsiteX25744" y="connsiteY25744"/>
              </a:cxn>
              <a:cxn ang="0">
                <a:pos x="connsiteX25745" y="connsiteY25745"/>
              </a:cxn>
              <a:cxn ang="0">
                <a:pos x="connsiteX25746" y="connsiteY25746"/>
              </a:cxn>
              <a:cxn ang="0">
                <a:pos x="connsiteX25747" y="connsiteY25747"/>
              </a:cxn>
              <a:cxn ang="0">
                <a:pos x="connsiteX25748" y="connsiteY25748"/>
              </a:cxn>
              <a:cxn ang="0">
                <a:pos x="connsiteX25749" y="connsiteY25749"/>
              </a:cxn>
              <a:cxn ang="0">
                <a:pos x="connsiteX25750" y="connsiteY25750"/>
              </a:cxn>
              <a:cxn ang="0">
                <a:pos x="connsiteX25751" y="connsiteY25751"/>
              </a:cxn>
              <a:cxn ang="0">
                <a:pos x="connsiteX25752" y="connsiteY25752"/>
              </a:cxn>
              <a:cxn ang="0">
                <a:pos x="connsiteX25753" y="connsiteY25753"/>
              </a:cxn>
              <a:cxn ang="0">
                <a:pos x="connsiteX25754" y="connsiteY25754"/>
              </a:cxn>
              <a:cxn ang="0">
                <a:pos x="connsiteX25755" y="connsiteY25755"/>
              </a:cxn>
              <a:cxn ang="0">
                <a:pos x="connsiteX25756" y="connsiteY25756"/>
              </a:cxn>
              <a:cxn ang="0">
                <a:pos x="connsiteX25757" y="connsiteY25757"/>
              </a:cxn>
              <a:cxn ang="0">
                <a:pos x="connsiteX25758" y="connsiteY25758"/>
              </a:cxn>
              <a:cxn ang="0">
                <a:pos x="connsiteX25759" y="connsiteY25759"/>
              </a:cxn>
              <a:cxn ang="0">
                <a:pos x="connsiteX25760" y="connsiteY25760"/>
              </a:cxn>
              <a:cxn ang="0">
                <a:pos x="connsiteX25761" y="connsiteY25761"/>
              </a:cxn>
              <a:cxn ang="0">
                <a:pos x="connsiteX25762" y="connsiteY25762"/>
              </a:cxn>
              <a:cxn ang="0">
                <a:pos x="connsiteX25763" y="connsiteY25763"/>
              </a:cxn>
              <a:cxn ang="0">
                <a:pos x="connsiteX25764" y="connsiteY25764"/>
              </a:cxn>
              <a:cxn ang="0">
                <a:pos x="connsiteX25765" y="connsiteY25765"/>
              </a:cxn>
              <a:cxn ang="0">
                <a:pos x="connsiteX25766" y="connsiteY25766"/>
              </a:cxn>
              <a:cxn ang="0">
                <a:pos x="connsiteX25767" y="connsiteY25767"/>
              </a:cxn>
              <a:cxn ang="0">
                <a:pos x="connsiteX25768" y="connsiteY25768"/>
              </a:cxn>
              <a:cxn ang="0">
                <a:pos x="connsiteX25769" y="connsiteY25769"/>
              </a:cxn>
              <a:cxn ang="0">
                <a:pos x="connsiteX25770" y="connsiteY25770"/>
              </a:cxn>
              <a:cxn ang="0">
                <a:pos x="connsiteX25771" y="connsiteY25771"/>
              </a:cxn>
              <a:cxn ang="0">
                <a:pos x="connsiteX25772" y="connsiteY25772"/>
              </a:cxn>
              <a:cxn ang="0">
                <a:pos x="connsiteX25773" y="connsiteY25773"/>
              </a:cxn>
              <a:cxn ang="0">
                <a:pos x="connsiteX25774" y="connsiteY25774"/>
              </a:cxn>
              <a:cxn ang="0">
                <a:pos x="connsiteX25775" y="connsiteY25775"/>
              </a:cxn>
              <a:cxn ang="0">
                <a:pos x="connsiteX25776" y="connsiteY25776"/>
              </a:cxn>
              <a:cxn ang="0">
                <a:pos x="connsiteX25777" y="connsiteY25777"/>
              </a:cxn>
              <a:cxn ang="0">
                <a:pos x="connsiteX25778" y="connsiteY25778"/>
              </a:cxn>
              <a:cxn ang="0">
                <a:pos x="connsiteX25779" y="connsiteY25779"/>
              </a:cxn>
              <a:cxn ang="0">
                <a:pos x="connsiteX25780" y="connsiteY25780"/>
              </a:cxn>
              <a:cxn ang="0">
                <a:pos x="connsiteX25781" y="connsiteY25781"/>
              </a:cxn>
              <a:cxn ang="0">
                <a:pos x="connsiteX25782" y="connsiteY25782"/>
              </a:cxn>
              <a:cxn ang="0">
                <a:pos x="connsiteX25783" y="connsiteY25783"/>
              </a:cxn>
              <a:cxn ang="0">
                <a:pos x="connsiteX25784" y="connsiteY25784"/>
              </a:cxn>
              <a:cxn ang="0">
                <a:pos x="connsiteX25785" y="connsiteY25785"/>
              </a:cxn>
              <a:cxn ang="0">
                <a:pos x="connsiteX25786" y="connsiteY25786"/>
              </a:cxn>
              <a:cxn ang="0">
                <a:pos x="connsiteX25787" y="connsiteY25787"/>
              </a:cxn>
              <a:cxn ang="0">
                <a:pos x="connsiteX25788" y="connsiteY25788"/>
              </a:cxn>
              <a:cxn ang="0">
                <a:pos x="connsiteX25789" y="connsiteY25789"/>
              </a:cxn>
              <a:cxn ang="0">
                <a:pos x="connsiteX25790" y="connsiteY25790"/>
              </a:cxn>
              <a:cxn ang="0">
                <a:pos x="connsiteX25791" y="connsiteY25791"/>
              </a:cxn>
              <a:cxn ang="0">
                <a:pos x="connsiteX25792" y="connsiteY25792"/>
              </a:cxn>
              <a:cxn ang="0">
                <a:pos x="connsiteX25793" y="connsiteY25793"/>
              </a:cxn>
              <a:cxn ang="0">
                <a:pos x="connsiteX25794" y="connsiteY25794"/>
              </a:cxn>
              <a:cxn ang="0">
                <a:pos x="connsiteX25795" y="connsiteY25795"/>
              </a:cxn>
              <a:cxn ang="0">
                <a:pos x="connsiteX25796" y="connsiteY25796"/>
              </a:cxn>
              <a:cxn ang="0">
                <a:pos x="connsiteX25797" y="connsiteY25797"/>
              </a:cxn>
              <a:cxn ang="0">
                <a:pos x="connsiteX25798" y="connsiteY25798"/>
              </a:cxn>
              <a:cxn ang="0">
                <a:pos x="connsiteX25799" y="connsiteY25799"/>
              </a:cxn>
              <a:cxn ang="0">
                <a:pos x="connsiteX25800" y="connsiteY25800"/>
              </a:cxn>
              <a:cxn ang="0">
                <a:pos x="connsiteX25801" y="connsiteY25801"/>
              </a:cxn>
              <a:cxn ang="0">
                <a:pos x="connsiteX25802" y="connsiteY25802"/>
              </a:cxn>
              <a:cxn ang="0">
                <a:pos x="connsiteX25803" y="connsiteY25803"/>
              </a:cxn>
              <a:cxn ang="0">
                <a:pos x="connsiteX25804" y="connsiteY25804"/>
              </a:cxn>
              <a:cxn ang="0">
                <a:pos x="connsiteX25805" y="connsiteY25805"/>
              </a:cxn>
              <a:cxn ang="0">
                <a:pos x="connsiteX25806" y="connsiteY25806"/>
              </a:cxn>
              <a:cxn ang="0">
                <a:pos x="connsiteX25807" y="connsiteY25807"/>
              </a:cxn>
              <a:cxn ang="0">
                <a:pos x="connsiteX25808" y="connsiteY25808"/>
              </a:cxn>
              <a:cxn ang="0">
                <a:pos x="connsiteX25809" y="connsiteY25809"/>
              </a:cxn>
              <a:cxn ang="0">
                <a:pos x="connsiteX25810" y="connsiteY25810"/>
              </a:cxn>
              <a:cxn ang="0">
                <a:pos x="connsiteX25811" y="connsiteY25811"/>
              </a:cxn>
              <a:cxn ang="0">
                <a:pos x="connsiteX25812" y="connsiteY25812"/>
              </a:cxn>
              <a:cxn ang="0">
                <a:pos x="connsiteX25813" y="connsiteY25813"/>
              </a:cxn>
              <a:cxn ang="0">
                <a:pos x="connsiteX25814" y="connsiteY25814"/>
              </a:cxn>
              <a:cxn ang="0">
                <a:pos x="connsiteX25815" y="connsiteY25815"/>
              </a:cxn>
              <a:cxn ang="0">
                <a:pos x="connsiteX25816" y="connsiteY25816"/>
              </a:cxn>
              <a:cxn ang="0">
                <a:pos x="connsiteX25817" y="connsiteY25817"/>
              </a:cxn>
              <a:cxn ang="0">
                <a:pos x="connsiteX25818" y="connsiteY25818"/>
              </a:cxn>
              <a:cxn ang="0">
                <a:pos x="connsiteX25819" y="connsiteY25819"/>
              </a:cxn>
              <a:cxn ang="0">
                <a:pos x="connsiteX25820" y="connsiteY25820"/>
              </a:cxn>
              <a:cxn ang="0">
                <a:pos x="connsiteX25821" y="connsiteY25821"/>
              </a:cxn>
              <a:cxn ang="0">
                <a:pos x="connsiteX25822" y="connsiteY25822"/>
              </a:cxn>
              <a:cxn ang="0">
                <a:pos x="connsiteX25823" y="connsiteY25823"/>
              </a:cxn>
              <a:cxn ang="0">
                <a:pos x="connsiteX25824" y="connsiteY25824"/>
              </a:cxn>
              <a:cxn ang="0">
                <a:pos x="connsiteX25825" y="connsiteY25825"/>
              </a:cxn>
              <a:cxn ang="0">
                <a:pos x="connsiteX25826" y="connsiteY25826"/>
              </a:cxn>
              <a:cxn ang="0">
                <a:pos x="connsiteX25827" y="connsiteY25827"/>
              </a:cxn>
              <a:cxn ang="0">
                <a:pos x="connsiteX25828" y="connsiteY25828"/>
              </a:cxn>
              <a:cxn ang="0">
                <a:pos x="connsiteX25829" y="connsiteY25829"/>
              </a:cxn>
              <a:cxn ang="0">
                <a:pos x="connsiteX25830" y="connsiteY25830"/>
              </a:cxn>
              <a:cxn ang="0">
                <a:pos x="connsiteX25831" y="connsiteY25831"/>
              </a:cxn>
              <a:cxn ang="0">
                <a:pos x="connsiteX25832" y="connsiteY25832"/>
              </a:cxn>
              <a:cxn ang="0">
                <a:pos x="connsiteX25833" y="connsiteY25833"/>
              </a:cxn>
              <a:cxn ang="0">
                <a:pos x="connsiteX25834" y="connsiteY25834"/>
              </a:cxn>
              <a:cxn ang="0">
                <a:pos x="connsiteX25835" y="connsiteY25835"/>
              </a:cxn>
              <a:cxn ang="0">
                <a:pos x="connsiteX25836" y="connsiteY25836"/>
              </a:cxn>
              <a:cxn ang="0">
                <a:pos x="connsiteX25837" y="connsiteY25837"/>
              </a:cxn>
              <a:cxn ang="0">
                <a:pos x="connsiteX25838" y="connsiteY25838"/>
              </a:cxn>
              <a:cxn ang="0">
                <a:pos x="connsiteX25839" y="connsiteY25839"/>
              </a:cxn>
              <a:cxn ang="0">
                <a:pos x="connsiteX25840" y="connsiteY25840"/>
              </a:cxn>
              <a:cxn ang="0">
                <a:pos x="connsiteX25841" y="connsiteY25841"/>
              </a:cxn>
              <a:cxn ang="0">
                <a:pos x="connsiteX25842" y="connsiteY25842"/>
              </a:cxn>
              <a:cxn ang="0">
                <a:pos x="connsiteX25843" y="connsiteY25843"/>
              </a:cxn>
              <a:cxn ang="0">
                <a:pos x="connsiteX25844" y="connsiteY25844"/>
              </a:cxn>
              <a:cxn ang="0">
                <a:pos x="connsiteX25845" y="connsiteY25845"/>
              </a:cxn>
              <a:cxn ang="0">
                <a:pos x="connsiteX25846" y="connsiteY25846"/>
              </a:cxn>
              <a:cxn ang="0">
                <a:pos x="connsiteX25847" y="connsiteY25847"/>
              </a:cxn>
              <a:cxn ang="0">
                <a:pos x="connsiteX25848" y="connsiteY25848"/>
              </a:cxn>
              <a:cxn ang="0">
                <a:pos x="connsiteX25849" y="connsiteY25849"/>
              </a:cxn>
              <a:cxn ang="0">
                <a:pos x="connsiteX25850" y="connsiteY25850"/>
              </a:cxn>
              <a:cxn ang="0">
                <a:pos x="connsiteX25851" y="connsiteY25851"/>
              </a:cxn>
              <a:cxn ang="0">
                <a:pos x="connsiteX25852" y="connsiteY25852"/>
              </a:cxn>
              <a:cxn ang="0">
                <a:pos x="connsiteX25853" y="connsiteY25853"/>
              </a:cxn>
              <a:cxn ang="0">
                <a:pos x="connsiteX25854" y="connsiteY25854"/>
              </a:cxn>
              <a:cxn ang="0">
                <a:pos x="connsiteX25855" y="connsiteY25855"/>
              </a:cxn>
              <a:cxn ang="0">
                <a:pos x="connsiteX25856" y="connsiteY25856"/>
              </a:cxn>
              <a:cxn ang="0">
                <a:pos x="connsiteX25857" y="connsiteY25857"/>
              </a:cxn>
              <a:cxn ang="0">
                <a:pos x="connsiteX25858" y="connsiteY25858"/>
              </a:cxn>
              <a:cxn ang="0">
                <a:pos x="connsiteX25859" y="connsiteY25859"/>
              </a:cxn>
              <a:cxn ang="0">
                <a:pos x="connsiteX25860" y="connsiteY25860"/>
              </a:cxn>
              <a:cxn ang="0">
                <a:pos x="connsiteX25861" y="connsiteY25861"/>
              </a:cxn>
              <a:cxn ang="0">
                <a:pos x="connsiteX25862" y="connsiteY25862"/>
              </a:cxn>
              <a:cxn ang="0">
                <a:pos x="connsiteX25863" y="connsiteY25863"/>
              </a:cxn>
              <a:cxn ang="0">
                <a:pos x="connsiteX25864" y="connsiteY25864"/>
              </a:cxn>
              <a:cxn ang="0">
                <a:pos x="connsiteX25865" y="connsiteY25865"/>
              </a:cxn>
              <a:cxn ang="0">
                <a:pos x="connsiteX25866" y="connsiteY25866"/>
              </a:cxn>
              <a:cxn ang="0">
                <a:pos x="connsiteX25867" y="connsiteY25867"/>
              </a:cxn>
              <a:cxn ang="0">
                <a:pos x="connsiteX25868" y="connsiteY25868"/>
              </a:cxn>
              <a:cxn ang="0">
                <a:pos x="connsiteX25869" y="connsiteY25869"/>
              </a:cxn>
              <a:cxn ang="0">
                <a:pos x="connsiteX25870" y="connsiteY25870"/>
              </a:cxn>
              <a:cxn ang="0">
                <a:pos x="connsiteX25871" y="connsiteY25871"/>
              </a:cxn>
              <a:cxn ang="0">
                <a:pos x="connsiteX25872" y="connsiteY25872"/>
              </a:cxn>
              <a:cxn ang="0">
                <a:pos x="connsiteX25873" y="connsiteY25873"/>
              </a:cxn>
              <a:cxn ang="0">
                <a:pos x="connsiteX25874" y="connsiteY25874"/>
              </a:cxn>
              <a:cxn ang="0">
                <a:pos x="connsiteX25875" y="connsiteY25875"/>
              </a:cxn>
              <a:cxn ang="0">
                <a:pos x="connsiteX25876" y="connsiteY25876"/>
              </a:cxn>
              <a:cxn ang="0">
                <a:pos x="connsiteX25877" y="connsiteY25877"/>
              </a:cxn>
              <a:cxn ang="0">
                <a:pos x="connsiteX25878" y="connsiteY25878"/>
              </a:cxn>
              <a:cxn ang="0">
                <a:pos x="connsiteX25879" y="connsiteY25879"/>
              </a:cxn>
              <a:cxn ang="0">
                <a:pos x="connsiteX25880" y="connsiteY25880"/>
              </a:cxn>
              <a:cxn ang="0">
                <a:pos x="connsiteX25881" y="connsiteY25881"/>
              </a:cxn>
              <a:cxn ang="0">
                <a:pos x="connsiteX25882" y="connsiteY25882"/>
              </a:cxn>
              <a:cxn ang="0">
                <a:pos x="connsiteX25883" y="connsiteY25883"/>
              </a:cxn>
              <a:cxn ang="0">
                <a:pos x="connsiteX25884" y="connsiteY25884"/>
              </a:cxn>
              <a:cxn ang="0">
                <a:pos x="connsiteX25885" y="connsiteY25885"/>
              </a:cxn>
              <a:cxn ang="0">
                <a:pos x="connsiteX25886" y="connsiteY25886"/>
              </a:cxn>
              <a:cxn ang="0">
                <a:pos x="connsiteX25887" y="connsiteY25887"/>
              </a:cxn>
              <a:cxn ang="0">
                <a:pos x="connsiteX25888" y="connsiteY25888"/>
              </a:cxn>
              <a:cxn ang="0">
                <a:pos x="connsiteX25889" y="connsiteY25889"/>
              </a:cxn>
              <a:cxn ang="0">
                <a:pos x="connsiteX25890" y="connsiteY25890"/>
              </a:cxn>
              <a:cxn ang="0">
                <a:pos x="connsiteX25891" y="connsiteY25891"/>
              </a:cxn>
              <a:cxn ang="0">
                <a:pos x="connsiteX25892" y="connsiteY25892"/>
              </a:cxn>
              <a:cxn ang="0">
                <a:pos x="connsiteX25893" y="connsiteY25893"/>
              </a:cxn>
              <a:cxn ang="0">
                <a:pos x="connsiteX25894" y="connsiteY25894"/>
              </a:cxn>
              <a:cxn ang="0">
                <a:pos x="connsiteX25895" y="connsiteY25895"/>
              </a:cxn>
              <a:cxn ang="0">
                <a:pos x="connsiteX25896" y="connsiteY25896"/>
              </a:cxn>
              <a:cxn ang="0">
                <a:pos x="connsiteX25897" y="connsiteY25897"/>
              </a:cxn>
              <a:cxn ang="0">
                <a:pos x="connsiteX25898" y="connsiteY25898"/>
              </a:cxn>
              <a:cxn ang="0">
                <a:pos x="connsiteX25899" y="connsiteY25899"/>
              </a:cxn>
              <a:cxn ang="0">
                <a:pos x="connsiteX25900" y="connsiteY25900"/>
              </a:cxn>
              <a:cxn ang="0">
                <a:pos x="connsiteX25901" y="connsiteY25901"/>
              </a:cxn>
              <a:cxn ang="0">
                <a:pos x="connsiteX25902" y="connsiteY25902"/>
              </a:cxn>
              <a:cxn ang="0">
                <a:pos x="connsiteX25903" y="connsiteY25903"/>
              </a:cxn>
              <a:cxn ang="0">
                <a:pos x="connsiteX25904" y="connsiteY25904"/>
              </a:cxn>
              <a:cxn ang="0">
                <a:pos x="connsiteX25905" y="connsiteY25905"/>
              </a:cxn>
              <a:cxn ang="0">
                <a:pos x="connsiteX25906" y="connsiteY25906"/>
              </a:cxn>
              <a:cxn ang="0">
                <a:pos x="connsiteX25907" y="connsiteY25907"/>
              </a:cxn>
              <a:cxn ang="0">
                <a:pos x="connsiteX25908" y="connsiteY25908"/>
              </a:cxn>
              <a:cxn ang="0">
                <a:pos x="connsiteX25909" y="connsiteY25909"/>
              </a:cxn>
              <a:cxn ang="0">
                <a:pos x="connsiteX25910" y="connsiteY25910"/>
              </a:cxn>
              <a:cxn ang="0">
                <a:pos x="connsiteX25911" y="connsiteY25911"/>
              </a:cxn>
              <a:cxn ang="0">
                <a:pos x="connsiteX25912" y="connsiteY25912"/>
              </a:cxn>
              <a:cxn ang="0">
                <a:pos x="connsiteX25913" y="connsiteY25913"/>
              </a:cxn>
              <a:cxn ang="0">
                <a:pos x="connsiteX25914" y="connsiteY25914"/>
              </a:cxn>
              <a:cxn ang="0">
                <a:pos x="connsiteX25915" y="connsiteY25915"/>
              </a:cxn>
              <a:cxn ang="0">
                <a:pos x="connsiteX25916" y="connsiteY25916"/>
              </a:cxn>
              <a:cxn ang="0">
                <a:pos x="connsiteX25917" y="connsiteY25917"/>
              </a:cxn>
              <a:cxn ang="0">
                <a:pos x="connsiteX25918" y="connsiteY25918"/>
              </a:cxn>
              <a:cxn ang="0">
                <a:pos x="connsiteX25919" y="connsiteY25919"/>
              </a:cxn>
              <a:cxn ang="0">
                <a:pos x="connsiteX25920" y="connsiteY25920"/>
              </a:cxn>
              <a:cxn ang="0">
                <a:pos x="connsiteX25921" y="connsiteY25921"/>
              </a:cxn>
              <a:cxn ang="0">
                <a:pos x="connsiteX25922" y="connsiteY25922"/>
              </a:cxn>
              <a:cxn ang="0">
                <a:pos x="connsiteX25923" y="connsiteY25923"/>
              </a:cxn>
              <a:cxn ang="0">
                <a:pos x="connsiteX25924" y="connsiteY25924"/>
              </a:cxn>
              <a:cxn ang="0">
                <a:pos x="connsiteX25925" y="connsiteY25925"/>
              </a:cxn>
              <a:cxn ang="0">
                <a:pos x="connsiteX25926" y="connsiteY25926"/>
              </a:cxn>
              <a:cxn ang="0">
                <a:pos x="connsiteX25927" y="connsiteY25927"/>
              </a:cxn>
              <a:cxn ang="0">
                <a:pos x="connsiteX25928" y="connsiteY25928"/>
              </a:cxn>
              <a:cxn ang="0">
                <a:pos x="connsiteX25929" y="connsiteY25929"/>
              </a:cxn>
              <a:cxn ang="0">
                <a:pos x="connsiteX25930" y="connsiteY25930"/>
              </a:cxn>
              <a:cxn ang="0">
                <a:pos x="connsiteX25931" y="connsiteY25931"/>
              </a:cxn>
              <a:cxn ang="0">
                <a:pos x="connsiteX25932" y="connsiteY25932"/>
              </a:cxn>
              <a:cxn ang="0">
                <a:pos x="connsiteX25933" y="connsiteY25933"/>
              </a:cxn>
              <a:cxn ang="0">
                <a:pos x="connsiteX25934" y="connsiteY25934"/>
              </a:cxn>
              <a:cxn ang="0">
                <a:pos x="connsiteX25935" y="connsiteY25935"/>
              </a:cxn>
              <a:cxn ang="0">
                <a:pos x="connsiteX25936" y="connsiteY25936"/>
              </a:cxn>
              <a:cxn ang="0">
                <a:pos x="connsiteX25937" y="connsiteY25937"/>
              </a:cxn>
              <a:cxn ang="0">
                <a:pos x="connsiteX25938" y="connsiteY25938"/>
              </a:cxn>
              <a:cxn ang="0">
                <a:pos x="connsiteX25939" y="connsiteY25939"/>
              </a:cxn>
              <a:cxn ang="0">
                <a:pos x="connsiteX25940" y="connsiteY25940"/>
              </a:cxn>
              <a:cxn ang="0">
                <a:pos x="connsiteX25941" y="connsiteY25941"/>
              </a:cxn>
              <a:cxn ang="0">
                <a:pos x="connsiteX25942" y="connsiteY25942"/>
              </a:cxn>
              <a:cxn ang="0">
                <a:pos x="connsiteX25943" y="connsiteY25943"/>
              </a:cxn>
              <a:cxn ang="0">
                <a:pos x="connsiteX25944" y="connsiteY25944"/>
              </a:cxn>
              <a:cxn ang="0">
                <a:pos x="connsiteX25945" y="connsiteY25945"/>
              </a:cxn>
              <a:cxn ang="0">
                <a:pos x="connsiteX25946" y="connsiteY25946"/>
              </a:cxn>
              <a:cxn ang="0">
                <a:pos x="connsiteX25947" y="connsiteY25947"/>
              </a:cxn>
              <a:cxn ang="0">
                <a:pos x="connsiteX25948" y="connsiteY25948"/>
              </a:cxn>
              <a:cxn ang="0">
                <a:pos x="connsiteX25949" y="connsiteY25949"/>
              </a:cxn>
              <a:cxn ang="0">
                <a:pos x="connsiteX25950" y="connsiteY25950"/>
              </a:cxn>
              <a:cxn ang="0">
                <a:pos x="connsiteX25951" y="connsiteY25951"/>
              </a:cxn>
              <a:cxn ang="0">
                <a:pos x="connsiteX25952" y="connsiteY25952"/>
              </a:cxn>
              <a:cxn ang="0">
                <a:pos x="connsiteX25953" y="connsiteY25953"/>
              </a:cxn>
              <a:cxn ang="0">
                <a:pos x="connsiteX25954" y="connsiteY25954"/>
              </a:cxn>
              <a:cxn ang="0">
                <a:pos x="connsiteX25955" y="connsiteY25955"/>
              </a:cxn>
              <a:cxn ang="0">
                <a:pos x="connsiteX25956" y="connsiteY25956"/>
              </a:cxn>
              <a:cxn ang="0">
                <a:pos x="connsiteX25957" y="connsiteY25957"/>
              </a:cxn>
              <a:cxn ang="0">
                <a:pos x="connsiteX25958" y="connsiteY25958"/>
              </a:cxn>
              <a:cxn ang="0">
                <a:pos x="connsiteX25959" y="connsiteY25959"/>
              </a:cxn>
              <a:cxn ang="0">
                <a:pos x="connsiteX25960" y="connsiteY25960"/>
              </a:cxn>
              <a:cxn ang="0">
                <a:pos x="connsiteX25961" y="connsiteY25961"/>
              </a:cxn>
              <a:cxn ang="0">
                <a:pos x="connsiteX25962" y="connsiteY25962"/>
              </a:cxn>
              <a:cxn ang="0">
                <a:pos x="connsiteX25963" y="connsiteY25963"/>
              </a:cxn>
              <a:cxn ang="0">
                <a:pos x="connsiteX25964" y="connsiteY25964"/>
              </a:cxn>
              <a:cxn ang="0">
                <a:pos x="connsiteX25965" y="connsiteY25965"/>
              </a:cxn>
              <a:cxn ang="0">
                <a:pos x="connsiteX25966" y="connsiteY25966"/>
              </a:cxn>
              <a:cxn ang="0">
                <a:pos x="connsiteX25967" y="connsiteY25967"/>
              </a:cxn>
              <a:cxn ang="0">
                <a:pos x="connsiteX25968" y="connsiteY25968"/>
              </a:cxn>
              <a:cxn ang="0">
                <a:pos x="connsiteX25969" y="connsiteY25969"/>
              </a:cxn>
              <a:cxn ang="0">
                <a:pos x="connsiteX25970" y="connsiteY25970"/>
              </a:cxn>
              <a:cxn ang="0">
                <a:pos x="connsiteX25971" y="connsiteY25971"/>
              </a:cxn>
              <a:cxn ang="0">
                <a:pos x="connsiteX25972" y="connsiteY25972"/>
              </a:cxn>
              <a:cxn ang="0">
                <a:pos x="connsiteX25973" y="connsiteY25973"/>
              </a:cxn>
              <a:cxn ang="0">
                <a:pos x="connsiteX25974" y="connsiteY25974"/>
              </a:cxn>
              <a:cxn ang="0">
                <a:pos x="connsiteX25975" y="connsiteY25975"/>
              </a:cxn>
              <a:cxn ang="0">
                <a:pos x="connsiteX25976" y="connsiteY25976"/>
              </a:cxn>
              <a:cxn ang="0">
                <a:pos x="connsiteX25977" y="connsiteY25977"/>
              </a:cxn>
              <a:cxn ang="0">
                <a:pos x="connsiteX25978" y="connsiteY25978"/>
              </a:cxn>
              <a:cxn ang="0">
                <a:pos x="connsiteX25979" y="connsiteY25979"/>
              </a:cxn>
              <a:cxn ang="0">
                <a:pos x="connsiteX25980" y="connsiteY25980"/>
              </a:cxn>
              <a:cxn ang="0">
                <a:pos x="connsiteX25981" y="connsiteY25981"/>
              </a:cxn>
              <a:cxn ang="0">
                <a:pos x="connsiteX25982" y="connsiteY25982"/>
              </a:cxn>
              <a:cxn ang="0">
                <a:pos x="connsiteX25983" y="connsiteY25983"/>
              </a:cxn>
              <a:cxn ang="0">
                <a:pos x="connsiteX25984" y="connsiteY25984"/>
              </a:cxn>
              <a:cxn ang="0">
                <a:pos x="connsiteX25985" y="connsiteY25985"/>
              </a:cxn>
              <a:cxn ang="0">
                <a:pos x="connsiteX25986" y="connsiteY25986"/>
              </a:cxn>
              <a:cxn ang="0">
                <a:pos x="connsiteX25987" y="connsiteY25987"/>
              </a:cxn>
              <a:cxn ang="0">
                <a:pos x="connsiteX25988" y="connsiteY25988"/>
              </a:cxn>
              <a:cxn ang="0">
                <a:pos x="connsiteX25989" y="connsiteY25989"/>
              </a:cxn>
              <a:cxn ang="0">
                <a:pos x="connsiteX25990" y="connsiteY25990"/>
              </a:cxn>
              <a:cxn ang="0">
                <a:pos x="connsiteX25991" y="connsiteY25991"/>
              </a:cxn>
              <a:cxn ang="0">
                <a:pos x="connsiteX25992" y="connsiteY25992"/>
              </a:cxn>
              <a:cxn ang="0">
                <a:pos x="connsiteX25993" y="connsiteY25993"/>
              </a:cxn>
              <a:cxn ang="0">
                <a:pos x="connsiteX25994" y="connsiteY25994"/>
              </a:cxn>
              <a:cxn ang="0">
                <a:pos x="connsiteX25995" y="connsiteY25995"/>
              </a:cxn>
              <a:cxn ang="0">
                <a:pos x="connsiteX25996" y="connsiteY25996"/>
              </a:cxn>
              <a:cxn ang="0">
                <a:pos x="connsiteX25997" y="connsiteY25997"/>
              </a:cxn>
              <a:cxn ang="0">
                <a:pos x="connsiteX25998" y="connsiteY25998"/>
              </a:cxn>
              <a:cxn ang="0">
                <a:pos x="connsiteX25999" y="connsiteY25999"/>
              </a:cxn>
              <a:cxn ang="0">
                <a:pos x="connsiteX26000" y="connsiteY26000"/>
              </a:cxn>
              <a:cxn ang="0">
                <a:pos x="connsiteX26001" y="connsiteY26001"/>
              </a:cxn>
              <a:cxn ang="0">
                <a:pos x="connsiteX26002" y="connsiteY26002"/>
              </a:cxn>
              <a:cxn ang="0">
                <a:pos x="connsiteX26003" y="connsiteY26003"/>
              </a:cxn>
              <a:cxn ang="0">
                <a:pos x="connsiteX26004" y="connsiteY26004"/>
              </a:cxn>
              <a:cxn ang="0">
                <a:pos x="connsiteX26005" y="connsiteY26005"/>
              </a:cxn>
              <a:cxn ang="0">
                <a:pos x="connsiteX26006" y="connsiteY26006"/>
              </a:cxn>
              <a:cxn ang="0">
                <a:pos x="connsiteX26007" y="connsiteY26007"/>
              </a:cxn>
              <a:cxn ang="0">
                <a:pos x="connsiteX26008" y="connsiteY26008"/>
              </a:cxn>
              <a:cxn ang="0">
                <a:pos x="connsiteX26009" y="connsiteY26009"/>
              </a:cxn>
              <a:cxn ang="0">
                <a:pos x="connsiteX26010" y="connsiteY26010"/>
              </a:cxn>
              <a:cxn ang="0">
                <a:pos x="connsiteX26011" y="connsiteY26011"/>
              </a:cxn>
              <a:cxn ang="0">
                <a:pos x="connsiteX26012" y="connsiteY26012"/>
              </a:cxn>
              <a:cxn ang="0">
                <a:pos x="connsiteX26013" y="connsiteY26013"/>
              </a:cxn>
              <a:cxn ang="0">
                <a:pos x="connsiteX26014" y="connsiteY26014"/>
              </a:cxn>
              <a:cxn ang="0">
                <a:pos x="connsiteX26015" y="connsiteY26015"/>
              </a:cxn>
              <a:cxn ang="0">
                <a:pos x="connsiteX26016" y="connsiteY26016"/>
              </a:cxn>
              <a:cxn ang="0">
                <a:pos x="connsiteX26017" y="connsiteY26017"/>
              </a:cxn>
              <a:cxn ang="0">
                <a:pos x="connsiteX26018" y="connsiteY26018"/>
              </a:cxn>
              <a:cxn ang="0">
                <a:pos x="connsiteX26019" y="connsiteY26019"/>
              </a:cxn>
              <a:cxn ang="0">
                <a:pos x="connsiteX26020" y="connsiteY26020"/>
              </a:cxn>
              <a:cxn ang="0">
                <a:pos x="connsiteX26021" y="connsiteY26021"/>
              </a:cxn>
              <a:cxn ang="0">
                <a:pos x="connsiteX26022" y="connsiteY26022"/>
              </a:cxn>
              <a:cxn ang="0">
                <a:pos x="connsiteX26023" y="connsiteY26023"/>
              </a:cxn>
              <a:cxn ang="0">
                <a:pos x="connsiteX26024" y="connsiteY26024"/>
              </a:cxn>
              <a:cxn ang="0">
                <a:pos x="connsiteX26025" y="connsiteY26025"/>
              </a:cxn>
              <a:cxn ang="0">
                <a:pos x="connsiteX26026" y="connsiteY26026"/>
              </a:cxn>
              <a:cxn ang="0">
                <a:pos x="connsiteX26027" y="connsiteY26027"/>
              </a:cxn>
              <a:cxn ang="0">
                <a:pos x="connsiteX26028" y="connsiteY26028"/>
              </a:cxn>
              <a:cxn ang="0">
                <a:pos x="connsiteX26029" y="connsiteY26029"/>
              </a:cxn>
              <a:cxn ang="0">
                <a:pos x="connsiteX26030" y="connsiteY26030"/>
              </a:cxn>
              <a:cxn ang="0">
                <a:pos x="connsiteX26031" y="connsiteY26031"/>
              </a:cxn>
              <a:cxn ang="0">
                <a:pos x="connsiteX26032" y="connsiteY26032"/>
              </a:cxn>
              <a:cxn ang="0">
                <a:pos x="connsiteX26033" y="connsiteY26033"/>
              </a:cxn>
              <a:cxn ang="0">
                <a:pos x="connsiteX26034" y="connsiteY26034"/>
              </a:cxn>
              <a:cxn ang="0">
                <a:pos x="connsiteX26035" y="connsiteY26035"/>
              </a:cxn>
              <a:cxn ang="0">
                <a:pos x="connsiteX26036" y="connsiteY26036"/>
              </a:cxn>
              <a:cxn ang="0">
                <a:pos x="connsiteX26037" y="connsiteY26037"/>
              </a:cxn>
              <a:cxn ang="0">
                <a:pos x="connsiteX26038" y="connsiteY26038"/>
              </a:cxn>
              <a:cxn ang="0">
                <a:pos x="connsiteX26039" y="connsiteY26039"/>
              </a:cxn>
              <a:cxn ang="0">
                <a:pos x="connsiteX26040" y="connsiteY26040"/>
              </a:cxn>
              <a:cxn ang="0">
                <a:pos x="connsiteX26041" y="connsiteY26041"/>
              </a:cxn>
              <a:cxn ang="0">
                <a:pos x="connsiteX26042" y="connsiteY26042"/>
              </a:cxn>
              <a:cxn ang="0">
                <a:pos x="connsiteX26043" y="connsiteY26043"/>
              </a:cxn>
              <a:cxn ang="0">
                <a:pos x="connsiteX26044" y="connsiteY26044"/>
              </a:cxn>
              <a:cxn ang="0">
                <a:pos x="connsiteX26045" y="connsiteY26045"/>
              </a:cxn>
              <a:cxn ang="0">
                <a:pos x="connsiteX26046" y="connsiteY26046"/>
              </a:cxn>
              <a:cxn ang="0">
                <a:pos x="connsiteX26047" y="connsiteY26047"/>
              </a:cxn>
              <a:cxn ang="0">
                <a:pos x="connsiteX26048" y="connsiteY26048"/>
              </a:cxn>
              <a:cxn ang="0">
                <a:pos x="connsiteX26049" y="connsiteY26049"/>
              </a:cxn>
              <a:cxn ang="0">
                <a:pos x="connsiteX26050" y="connsiteY26050"/>
              </a:cxn>
              <a:cxn ang="0">
                <a:pos x="connsiteX26051" y="connsiteY26051"/>
              </a:cxn>
              <a:cxn ang="0">
                <a:pos x="connsiteX26052" y="connsiteY26052"/>
              </a:cxn>
              <a:cxn ang="0">
                <a:pos x="connsiteX26053" y="connsiteY26053"/>
              </a:cxn>
              <a:cxn ang="0">
                <a:pos x="connsiteX26054" y="connsiteY26054"/>
              </a:cxn>
              <a:cxn ang="0">
                <a:pos x="connsiteX26055" y="connsiteY26055"/>
              </a:cxn>
              <a:cxn ang="0">
                <a:pos x="connsiteX26056" y="connsiteY26056"/>
              </a:cxn>
              <a:cxn ang="0">
                <a:pos x="connsiteX26057" y="connsiteY26057"/>
              </a:cxn>
              <a:cxn ang="0">
                <a:pos x="connsiteX26058" y="connsiteY26058"/>
              </a:cxn>
              <a:cxn ang="0">
                <a:pos x="connsiteX26059" y="connsiteY26059"/>
              </a:cxn>
              <a:cxn ang="0">
                <a:pos x="connsiteX26060" y="connsiteY26060"/>
              </a:cxn>
              <a:cxn ang="0">
                <a:pos x="connsiteX26061" y="connsiteY26061"/>
              </a:cxn>
              <a:cxn ang="0">
                <a:pos x="connsiteX26062" y="connsiteY26062"/>
              </a:cxn>
              <a:cxn ang="0">
                <a:pos x="connsiteX26063" y="connsiteY26063"/>
              </a:cxn>
              <a:cxn ang="0">
                <a:pos x="connsiteX26064" y="connsiteY26064"/>
              </a:cxn>
              <a:cxn ang="0">
                <a:pos x="connsiteX26065" y="connsiteY26065"/>
              </a:cxn>
              <a:cxn ang="0">
                <a:pos x="connsiteX26066" y="connsiteY26066"/>
              </a:cxn>
              <a:cxn ang="0">
                <a:pos x="connsiteX26067" y="connsiteY26067"/>
              </a:cxn>
              <a:cxn ang="0">
                <a:pos x="connsiteX26068" y="connsiteY26068"/>
              </a:cxn>
              <a:cxn ang="0">
                <a:pos x="connsiteX26069" y="connsiteY26069"/>
              </a:cxn>
              <a:cxn ang="0">
                <a:pos x="connsiteX26070" y="connsiteY26070"/>
              </a:cxn>
              <a:cxn ang="0">
                <a:pos x="connsiteX26071" y="connsiteY26071"/>
              </a:cxn>
              <a:cxn ang="0">
                <a:pos x="connsiteX26072" y="connsiteY26072"/>
              </a:cxn>
              <a:cxn ang="0">
                <a:pos x="connsiteX26073" y="connsiteY26073"/>
              </a:cxn>
              <a:cxn ang="0">
                <a:pos x="connsiteX26074" y="connsiteY26074"/>
              </a:cxn>
              <a:cxn ang="0">
                <a:pos x="connsiteX26075" y="connsiteY26075"/>
              </a:cxn>
              <a:cxn ang="0">
                <a:pos x="connsiteX26076" y="connsiteY26076"/>
              </a:cxn>
              <a:cxn ang="0">
                <a:pos x="connsiteX26077" y="connsiteY26077"/>
              </a:cxn>
              <a:cxn ang="0">
                <a:pos x="connsiteX26078" y="connsiteY26078"/>
              </a:cxn>
              <a:cxn ang="0">
                <a:pos x="connsiteX26079" y="connsiteY26079"/>
              </a:cxn>
              <a:cxn ang="0">
                <a:pos x="connsiteX26080" y="connsiteY26080"/>
              </a:cxn>
              <a:cxn ang="0">
                <a:pos x="connsiteX26081" y="connsiteY26081"/>
              </a:cxn>
              <a:cxn ang="0">
                <a:pos x="connsiteX26082" y="connsiteY26082"/>
              </a:cxn>
              <a:cxn ang="0">
                <a:pos x="connsiteX26083" y="connsiteY26083"/>
              </a:cxn>
              <a:cxn ang="0">
                <a:pos x="connsiteX26084" y="connsiteY26084"/>
              </a:cxn>
              <a:cxn ang="0">
                <a:pos x="connsiteX26085" y="connsiteY26085"/>
              </a:cxn>
              <a:cxn ang="0">
                <a:pos x="connsiteX26086" y="connsiteY26086"/>
              </a:cxn>
              <a:cxn ang="0">
                <a:pos x="connsiteX26087" y="connsiteY26087"/>
              </a:cxn>
              <a:cxn ang="0">
                <a:pos x="connsiteX26088" y="connsiteY26088"/>
              </a:cxn>
              <a:cxn ang="0">
                <a:pos x="connsiteX26089" y="connsiteY26089"/>
              </a:cxn>
              <a:cxn ang="0">
                <a:pos x="connsiteX26090" y="connsiteY26090"/>
              </a:cxn>
              <a:cxn ang="0">
                <a:pos x="connsiteX26091" y="connsiteY26091"/>
              </a:cxn>
              <a:cxn ang="0">
                <a:pos x="connsiteX26092" y="connsiteY26092"/>
              </a:cxn>
              <a:cxn ang="0">
                <a:pos x="connsiteX26093" y="connsiteY26093"/>
              </a:cxn>
              <a:cxn ang="0">
                <a:pos x="connsiteX26094" y="connsiteY26094"/>
              </a:cxn>
              <a:cxn ang="0">
                <a:pos x="connsiteX26095" y="connsiteY26095"/>
              </a:cxn>
              <a:cxn ang="0">
                <a:pos x="connsiteX26096" y="connsiteY26096"/>
              </a:cxn>
              <a:cxn ang="0">
                <a:pos x="connsiteX26097" y="connsiteY26097"/>
              </a:cxn>
              <a:cxn ang="0">
                <a:pos x="connsiteX26098" y="connsiteY26098"/>
              </a:cxn>
              <a:cxn ang="0">
                <a:pos x="connsiteX26099" y="connsiteY26099"/>
              </a:cxn>
              <a:cxn ang="0">
                <a:pos x="connsiteX26100" y="connsiteY26100"/>
              </a:cxn>
              <a:cxn ang="0">
                <a:pos x="connsiteX26101" y="connsiteY26101"/>
              </a:cxn>
              <a:cxn ang="0">
                <a:pos x="connsiteX26102" y="connsiteY26102"/>
              </a:cxn>
              <a:cxn ang="0">
                <a:pos x="connsiteX26103" y="connsiteY26103"/>
              </a:cxn>
              <a:cxn ang="0">
                <a:pos x="connsiteX26104" y="connsiteY26104"/>
              </a:cxn>
              <a:cxn ang="0">
                <a:pos x="connsiteX26105" y="connsiteY26105"/>
              </a:cxn>
              <a:cxn ang="0">
                <a:pos x="connsiteX26106" y="connsiteY26106"/>
              </a:cxn>
              <a:cxn ang="0">
                <a:pos x="connsiteX26107" y="connsiteY26107"/>
              </a:cxn>
              <a:cxn ang="0">
                <a:pos x="connsiteX26108" y="connsiteY26108"/>
              </a:cxn>
              <a:cxn ang="0">
                <a:pos x="connsiteX26109" y="connsiteY26109"/>
              </a:cxn>
              <a:cxn ang="0">
                <a:pos x="connsiteX26110" y="connsiteY26110"/>
              </a:cxn>
              <a:cxn ang="0">
                <a:pos x="connsiteX26111" y="connsiteY26111"/>
              </a:cxn>
              <a:cxn ang="0">
                <a:pos x="connsiteX26112" y="connsiteY26112"/>
              </a:cxn>
              <a:cxn ang="0">
                <a:pos x="connsiteX26113" y="connsiteY26113"/>
              </a:cxn>
              <a:cxn ang="0">
                <a:pos x="connsiteX26114" y="connsiteY26114"/>
              </a:cxn>
              <a:cxn ang="0">
                <a:pos x="connsiteX26115" y="connsiteY26115"/>
              </a:cxn>
              <a:cxn ang="0">
                <a:pos x="connsiteX26116" y="connsiteY26116"/>
              </a:cxn>
              <a:cxn ang="0">
                <a:pos x="connsiteX26117" y="connsiteY26117"/>
              </a:cxn>
              <a:cxn ang="0">
                <a:pos x="connsiteX26118" y="connsiteY26118"/>
              </a:cxn>
              <a:cxn ang="0">
                <a:pos x="connsiteX26119" y="connsiteY26119"/>
              </a:cxn>
              <a:cxn ang="0">
                <a:pos x="connsiteX26120" y="connsiteY26120"/>
              </a:cxn>
              <a:cxn ang="0">
                <a:pos x="connsiteX26121" y="connsiteY26121"/>
              </a:cxn>
              <a:cxn ang="0">
                <a:pos x="connsiteX26122" y="connsiteY26122"/>
              </a:cxn>
              <a:cxn ang="0">
                <a:pos x="connsiteX26123" y="connsiteY26123"/>
              </a:cxn>
              <a:cxn ang="0">
                <a:pos x="connsiteX26124" y="connsiteY26124"/>
              </a:cxn>
              <a:cxn ang="0">
                <a:pos x="connsiteX26125" y="connsiteY26125"/>
              </a:cxn>
              <a:cxn ang="0">
                <a:pos x="connsiteX26126" y="connsiteY26126"/>
              </a:cxn>
              <a:cxn ang="0">
                <a:pos x="connsiteX26127" y="connsiteY26127"/>
              </a:cxn>
              <a:cxn ang="0">
                <a:pos x="connsiteX26128" y="connsiteY26128"/>
              </a:cxn>
              <a:cxn ang="0">
                <a:pos x="connsiteX26129" y="connsiteY26129"/>
              </a:cxn>
              <a:cxn ang="0">
                <a:pos x="connsiteX26130" y="connsiteY26130"/>
              </a:cxn>
              <a:cxn ang="0">
                <a:pos x="connsiteX26131" y="connsiteY26131"/>
              </a:cxn>
              <a:cxn ang="0">
                <a:pos x="connsiteX26132" y="connsiteY26132"/>
              </a:cxn>
              <a:cxn ang="0">
                <a:pos x="connsiteX26133" y="connsiteY26133"/>
              </a:cxn>
              <a:cxn ang="0">
                <a:pos x="connsiteX26134" y="connsiteY26134"/>
              </a:cxn>
              <a:cxn ang="0">
                <a:pos x="connsiteX26135" y="connsiteY26135"/>
              </a:cxn>
              <a:cxn ang="0">
                <a:pos x="connsiteX26136" y="connsiteY26136"/>
              </a:cxn>
              <a:cxn ang="0">
                <a:pos x="connsiteX26137" y="connsiteY26137"/>
              </a:cxn>
              <a:cxn ang="0">
                <a:pos x="connsiteX26138" y="connsiteY26138"/>
              </a:cxn>
              <a:cxn ang="0">
                <a:pos x="connsiteX26139" y="connsiteY26139"/>
              </a:cxn>
              <a:cxn ang="0">
                <a:pos x="connsiteX26140" y="connsiteY26140"/>
              </a:cxn>
              <a:cxn ang="0">
                <a:pos x="connsiteX26141" y="connsiteY26141"/>
              </a:cxn>
              <a:cxn ang="0">
                <a:pos x="connsiteX26142" y="connsiteY26142"/>
              </a:cxn>
              <a:cxn ang="0">
                <a:pos x="connsiteX26143" y="connsiteY26143"/>
              </a:cxn>
              <a:cxn ang="0">
                <a:pos x="connsiteX26144" y="connsiteY26144"/>
              </a:cxn>
              <a:cxn ang="0">
                <a:pos x="connsiteX26145" y="connsiteY26145"/>
              </a:cxn>
              <a:cxn ang="0">
                <a:pos x="connsiteX26146" y="connsiteY26146"/>
              </a:cxn>
              <a:cxn ang="0">
                <a:pos x="connsiteX26147" y="connsiteY26147"/>
              </a:cxn>
              <a:cxn ang="0">
                <a:pos x="connsiteX26148" y="connsiteY26148"/>
              </a:cxn>
              <a:cxn ang="0">
                <a:pos x="connsiteX26149" y="connsiteY26149"/>
              </a:cxn>
              <a:cxn ang="0">
                <a:pos x="connsiteX26150" y="connsiteY26150"/>
              </a:cxn>
              <a:cxn ang="0">
                <a:pos x="connsiteX26151" y="connsiteY26151"/>
              </a:cxn>
              <a:cxn ang="0">
                <a:pos x="connsiteX26152" y="connsiteY26152"/>
              </a:cxn>
              <a:cxn ang="0">
                <a:pos x="connsiteX26153" y="connsiteY26153"/>
              </a:cxn>
              <a:cxn ang="0">
                <a:pos x="connsiteX26154" y="connsiteY26154"/>
              </a:cxn>
              <a:cxn ang="0">
                <a:pos x="connsiteX26155" y="connsiteY26155"/>
              </a:cxn>
              <a:cxn ang="0">
                <a:pos x="connsiteX26156" y="connsiteY26156"/>
              </a:cxn>
              <a:cxn ang="0">
                <a:pos x="connsiteX26157" y="connsiteY26157"/>
              </a:cxn>
              <a:cxn ang="0">
                <a:pos x="connsiteX26158" y="connsiteY26158"/>
              </a:cxn>
              <a:cxn ang="0">
                <a:pos x="connsiteX26159" y="connsiteY26159"/>
              </a:cxn>
              <a:cxn ang="0">
                <a:pos x="connsiteX26160" y="connsiteY26160"/>
              </a:cxn>
              <a:cxn ang="0">
                <a:pos x="connsiteX26161" y="connsiteY26161"/>
              </a:cxn>
              <a:cxn ang="0">
                <a:pos x="connsiteX26162" y="connsiteY26162"/>
              </a:cxn>
              <a:cxn ang="0">
                <a:pos x="connsiteX26163" y="connsiteY26163"/>
              </a:cxn>
              <a:cxn ang="0">
                <a:pos x="connsiteX26164" y="connsiteY26164"/>
              </a:cxn>
              <a:cxn ang="0">
                <a:pos x="connsiteX26165" y="connsiteY26165"/>
              </a:cxn>
              <a:cxn ang="0">
                <a:pos x="connsiteX26166" y="connsiteY26166"/>
              </a:cxn>
              <a:cxn ang="0">
                <a:pos x="connsiteX26167" y="connsiteY26167"/>
              </a:cxn>
              <a:cxn ang="0">
                <a:pos x="connsiteX26168" y="connsiteY26168"/>
              </a:cxn>
              <a:cxn ang="0">
                <a:pos x="connsiteX26169" y="connsiteY26169"/>
              </a:cxn>
              <a:cxn ang="0">
                <a:pos x="connsiteX26170" y="connsiteY26170"/>
              </a:cxn>
              <a:cxn ang="0">
                <a:pos x="connsiteX26171" y="connsiteY26171"/>
              </a:cxn>
              <a:cxn ang="0">
                <a:pos x="connsiteX26172" y="connsiteY26172"/>
              </a:cxn>
              <a:cxn ang="0">
                <a:pos x="connsiteX26173" y="connsiteY26173"/>
              </a:cxn>
              <a:cxn ang="0">
                <a:pos x="connsiteX26174" y="connsiteY26174"/>
              </a:cxn>
              <a:cxn ang="0">
                <a:pos x="connsiteX26175" y="connsiteY26175"/>
              </a:cxn>
              <a:cxn ang="0">
                <a:pos x="connsiteX26176" y="connsiteY26176"/>
              </a:cxn>
              <a:cxn ang="0">
                <a:pos x="connsiteX26177" y="connsiteY26177"/>
              </a:cxn>
              <a:cxn ang="0">
                <a:pos x="connsiteX26178" y="connsiteY26178"/>
              </a:cxn>
              <a:cxn ang="0">
                <a:pos x="connsiteX26179" y="connsiteY26179"/>
              </a:cxn>
              <a:cxn ang="0">
                <a:pos x="connsiteX26180" y="connsiteY26180"/>
              </a:cxn>
              <a:cxn ang="0">
                <a:pos x="connsiteX26181" y="connsiteY26181"/>
              </a:cxn>
              <a:cxn ang="0">
                <a:pos x="connsiteX26182" y="connsiteY26182"/>
              </a:cxn>
              <a:cxn ang="0">
                <a:pos x="connsiteX26183" y="connsiteY26183"/>
              </a:cxn>
              <a:cxn ang="0">
                <a:pos x="connsiteX26184" y="connsiteY26184"/>
              </a:cxn>
              <a:cxn ang="0">
                <a:pos x="connsiteX26185" y="connsiteY26185"/>
              </a:cxn>
              <a:cxn ang="0">
                <a:pos x="connsiteX26186" y="connsiteY26186"/>
              </a:cxn>
              <a:cxn ang="0">
                <a:pos x="connsiteX26187" y="connsiteY26187"/>
              </a:cxn>
              <a:cxn ang="0">
                <a:pos x="connsiteX26188" y="connsiteY26188"/>
              </a:cxn>
              <a:cxn ang="0">
                <a:pos x="connsiteX26189" y="connsiteY26189"/>
              </a:cxn>
              <a:cxn ang="0">
                <a:pos x="connsiteX26190" y="connsiteY26190"/>
              </a:cxn>
              <a:cxn ang="0">
                <a:pos x="connsiteX26191" y="connsiteY26191"/>
              </a:cxn>
              <a:cxn ang="0">
                <a:pos x="connsiteX26192" y="connsiteY26192"/>
              </a:cxn>
              <a:cxn ang="0">
                <a:pos x="connsiteX26193" y="connsiteY26193"/>
              </a:cxn>
              <a:cxn ang="0">
                <a:pos x="connsiteX26194" y="connsiteY26194"/>
              </a:cxn>
              <a:cxn ang="0">
                <a:pos x="connsiteX26195" y="connsiteY26195"/>
              </a:cxn>
              <a:cxn ang="0">
                <a:pos x="connsiteX26196" y="connsiteY26196"/>
              </a:cxn>
              <a:cxn ang="0">
                <a:pos x="connsiteX26197" y="connsiteY26197"/>
              </a:cxn>
              <a:cxn ang="0">
                <a:pos x="connsiteX26198" y="connsiteY26198"/>
              </a:cxn>
              <a:cxn ang="0">
                <a:pos x="connsiteX26199" y="connsiteY26199"/>
              </a:cxn>
              <a:cxn ang="0">
                <a:pos x="connsiteX26200" y="connsiteY26200"/>
              </a:cxn>
              <a:cxn ang="0">
                <a:pos x="connsiteX26201" y="connsiteY26201"/>
              </a:cxn>
              <a:cxn ang="0">
                <a:pos x="connsiteX26202" y="connsiteY26202"/>
              </a:cxn>
              <a:cxn ang="0">
                <a:pos x="connsiteX26203" y="connsiteY26203"/>
              </a:cxn>
              <a:cxn ang="0">
                <a:pos x="connsiteX26204" y="connsiteY26204"/>
              </a:cxn>
              <a:cxn ang="0">
                <a:pos x="connsiteX26205" y="connsiteY26205"/>
              </a:cxn>
              <a:cxn ang="0">
                <a:pos x="connsiteX26206" y="connsiteY26206"/>
              </a:cxn>
              <a:cxn ang="0">
                <a:pos x="connsiteX26207" y="connsiteY26207"/>
              </a:cxn>
              <a:cxn ang="0">
                <a:pos x="connsiteX26208" y="connsiteY26208"/>
              </a:cxn>
              <a:cxn ang="0">
                <a:pos x="connsiteX26209" y="connsiteY26209"/>
              </a:cxn>
              <a:cxn ang="0">
                <a:pos x="connsiteX26210" y="connsiteY26210"/>
              </a:cxn>
              <a:cxn ang="0">
                <a:pos x="connsiteX26211" y="connsiteY26211"/>
              </a:cxn>
              <a:cxn ang="0">
                <a:pos x="connsiteX26212" y="connsiteY26212"/>
              </a:cxn>
              <a:cxn ang="0">
                <a:pos x="connsiteX26213" y="connsiteY26213"/>
              </a:cxn>
              <a:cxn ang="0">
                <a:pos x="connsiteX26214" y="connsiteY26214"/>
              </a:cxn>
              <a:cxn ang="0">
                <a:pos x="connsiteX26215" y="connsiteY26215"/>
              </a:cxn>
              <a:cxn ang="0">
                <a:pos x="connsiteX26216" y="connsiteY26216"/>
              </a:cxn>
              <a:cxn ang="0">
                <a:pos x="connsiteX26217" y="connsiteY26217"/>
              </a:cxn>
              <a:cxn ang="0">
                <a:pos x="connsiteX26218" y="connsiteY26218"/>
              </a:cxn>
              <a:cxn ang="0">
                <a:pos x="connsiteX26219" y="connsiteY26219"/>
              </a:cxn>
              <a:cxn ang="0">
                <a:pos x="connsiteX26220" y="connsiteY26220"/>
              </a:cxn>
              <a:cxn ang="0">
                <a:pos x="connsiteX26221" y="connsiteY26221"/>
              </a:cxn>
              <a:cxn ang="0">
                <a:pos x="connsiteX26222" y="connsiteY26222"/>
              </a:cxn>
              <a:cxn ang="0">
                <a:pos x="connsiteX26223" y="connsiteY26223"/>
              </a:cxn>
              <a:cxn ang="0">
                <a:pos x="connsiteX26224" y="connsiteY26224"/>
              </a:cxn>
              <a:cxn ang="0">
                <a:pos x="connsiteX26225" y="connsiteY26225"/>
              </a:cxn>
              <a:cxn ang="0">
                <a:pos x="connsiteX26226" y="connsiteY26226"/>
              </a:cxn>
              <a:cxn ang="0">
                <a:pos x="connsiteX26227" y="connsiteY26227"/>
              </a:cxn>
              <a:cxn ang="0">
                <a:pos x="connsiteX26228" y="connsiteY26228"/>
              </a:cxn>
              <a:cxn ang="0">
                <a:pos x="connsiteX26229" y="connsiteY26229"/>
              </a:cxn>
              <a:cxn ang="0">
                <a:pos x="connsiteX26230" y="connsiteY26230"/>
              </a:cxn>
              <a:cxn ang="0">
                <a:pos x="connsiteX26231" y="connsiteY26231"/>
              </a:cxn>
              <a:cxn ang="0">
                <a:pos x="connsiteX26232" y="connsiteY26232"/>
              </a:cxn>
              <a:cxn ang="0">
                <a:pos x="connsiteX26233" y="connsiteY26233"/>
              </a:cxn>
              <a:cxn ang="0">
                <a:pos x="connsiteX26234" y="connsiteY26234"/>
              </a:cxn>
              <a:cxn ang="0">
                <a:pos x="connsiteX26235" y="connsiteY26235"/>
              </a:cxn>
              <a:cxn ang="0">
                <a:pos x="connsiteX26236" y="connsiteY26236"/>
              </a:cxn>
              <a:cxn ang="0">
                <a:pos x="connsiteX26237" y="connsiteY26237"/>
              </a:cxn>
              <a:cxn ang="0">
                <a:pos x="connsiteX26238" y="connsiteY26238"/>
              </a:cxn>
              <a:cxn ang="0">
                <a:pos x="connsiteX26239" y="connsiteY26239"/>
              </a:cxn>
              <a:cxn ang="0">
                <a:pos x="connsiteX26240" y="connsiteY26240"/>
              </a:cxn>
              <a:cxn ang="0">
                <a:pos x="connsiteX26241" y="connsiteY26241"/>
              </a:cxn>
              <a:cxn ang="0">
                <a:pos x="connsiteX26242" y="connsiteY26242"/>
              </a:cxn>
              <a:cxn ang="0">
                <a:pos x="connsiteX26243" y="connsiteY26243"/>
              </a:cxn>
              <a:cxn ang="0">
                <a:pos x="connsiteX26244" y="connsiteY26244"/>
              </a:cxn>
              <a:cxn ang="0">
                <a:pos x="connsiteX26245" y="connsiteY26245"/>
              </a:cxn>
              <a:cxn ang="0">
                <a:pos x="connsiteX26246" y="connsiteY26246"/>
              </a:cxn>
              <a:cxn ang="0">
                <a:pos x="connsiteX26247" y="connsiteY26247"/>
              </a:cxn>
              <a:cxn ang="0">
                <a:pos x="connsiteX26248" y="connsiteY26248"/>
              </a:cxn>
              <a:cxn ang="0">
                <a:pos x="connsiteX26249" y="connsiteY26249"/>
              </a:cxn>
              <a:cxn ang="0">
                <a:pos x="connsiteX26250" y="connsiteY26250"/>
              </a:cxn>
              <a:cxn ang="0">
                <a:pos x="connsiteX26251" y="connsiteY26251"/>
              </a:cxn>
              <a:cxn ang="0">
                <a:pos x="connsiteX26252" y="connsiteY26252"/>
              </a:cxn>
              <a:cxn ang="0">
                <a:pos x="connsiteX26253" y="connsiteY26253"/>
              </a:cxn>
              <a:cxn ang="0">
                <a:pos x="connsiteX26254" y="connsiteY26254"/>
              </a:cxn>
              <a:cxn ang="0">
                <a:pos x="connsiteX26255" y="connsiteY26255"/>
              </a:cxn>
              <a:cxn ang="0">
                <a:pos x="connsiteX26256" y="connsiteY26256"/>
              </a:cxn>
              <a:cxn ang="0">
                <a:pos x="connsiteX26257" y="connsiteY26257"/>
              </a:cxn>
              <a:cxn ang="0">
                <a:pos x="connsiteX26258" y="connsiteY26258"/>
              </a:cxn>
              <a:cxn ang="0">
                <a:pos x="connsiteX26259" y="connsiteY26259"/>
              </a:cxn>
              <a:cxn ang="0">
                <a:pos x="connsiteX26260" y="connsiteY26260"/>
              </a:cxn>
              <a:cxn ang="0">
                <a:pos x="connsiteX26261" y="connsiteY26261"/>
              </a:cxn>
              <a:cxn ang="0">
                <a:pos x="connsiteX26262" y="connsiteY26262"/>
              </a:cxn>
              <a:cxn ang="0">
                <a:pos x="connsiteX26263" y="connsiteY26263"/>
              </a:cxn>
              <a:cxn ang="0">
                <a:pos x="connsiteX26264" y="connsiteY26264"/>
              </a:cxn>
              <a:cxn ang="0">
                <a:pos x="connsiteX26265" y="connsiteY26265"/>
              </a:cxn>
              <a:cxn ang="0">
                <a:pos x="connsiteX26266" y="connsiteY26266"/>
              </a:cxn>
              <a:cxn ang="0">
                <a:pos x="connsiteX26267" y="connsiteY26267"/>
              </a:cxn>
              <a:cxn ang="0">
                <a:pos x="connsiteX26268" y="connsiteY26268"/>
              </a:cxn>
              <a:cxn ang="0">
                <a:pos x="connsiteX26269" y="connsiteY26269"/>
              </a:cxn>
              <a:cxn ang="0">
                <a:pos x="connsiteX26270" y="connsiteY26270"/>
              </a:cxn>
              <a:cxn ang="0">
                <a:pos x="connsiteX26271" y="connsiteY26271"/>
              </a:cxn>
              <a:cxn ang="0">
                <a:pos x="connsiteX26272" y="connsiteY26272"/>
              </a:cxn>
              <a:cxn ang="0">
                <a:pos x="connsiteX26273" y="connsiteY26273"/>
              </a:cxn>
              <a:cxn ang="0">
                <a:pos x="connsiteX26274" y="connsiteY26274"/>
              </a:cxn>
              <a:cxn ang="0">
                <a:pos x="connsiteX26275" y="connsiteY26275"/>
              </a:cxn>
              <a:cxn ang="0">
                <a:pos x="connsiteX26276" y="connsiteY26276"/>
              </a:cxn>
              <a:cxn ang="0">
                <a:pos x="connsiteX26277" y="connsiteY26277"/>
              </a:cxn>
              <a:cxn ang="0">
                <a:pos x="connsiteX26278" y="connsiteY26278"/>
              </a:cxn>
              <a:cxn ang="0">
                <a:pos x="connsiteX26279" y="connsiteY26279"/>
              </a:cxn>
              <a:cxn ang="0">
                <a:pos x="connsiteX26280" y="connsiteY26280"/>
              </a:cxn>
              <a:cxn ang="0">
                <a:pos x="connsiteX26281" y="connsiteY26281"/>
              </a:cxn>
              <a:cxn ang="0">
                <a:pos x="connsiteX26282" y="connsiteY26282"/>
              </a:cxn>
              <a:cxn ang="0">
                <a:pos x="connsiteX26283" y="connsiteY26283"/>
              </a:cxn>
              <a:cxn ang="0">
                <a:pos x="connsiteX26284" y="connsiteY26284"/>
              </a:cxn>
              <a:cxn ang="0">
                <a:pos x="connsiteX26285" y="connsiteY26285"/>
              </a:cxn>
              <a:cxn ang="0">
                <a:pos x="connsiteX26286" y="connsiteY26286"/>
              </a:cxn>
              <a:cxn ang="0">
                <a:pos x="connsiteX26287" y="connsiteY26287"/>
              </a:cxn>
              <a:cxn ang="0">
                <a:pos x="connsiteX26288" y="connsiteY26288"/>
              </a:cxn>
              <a:cxn ang="0">
                <a:pos x="connsiteX26289" y="connsiteY26289"/>
              </a:cxn>
              <a:cxn ang="0">
                <a:pos x="connsiteX26290" y="connsiteY26290"/>
              </a:cxn>
              <a:cxn ang="0">
                <a:pos x="connsiteX26291" y="connsiteY26291"/>
              </a:cxn>
              <a:cxn ang="0">
                <a:pos x="connsiteX26292" y="connsiteY26292"/>
              </a:cxn>
              <a:cxn ang="0">
                <a:pos x="connsiteX26293" y="connsiteY26293"/>
              </a:cxn>
              <a:cxn ang="0">
                <a:pos x="connsiteX26294" y="connsiteY26294"/>
              </a:cxn>
              <a:cxn ang="0">
                <a:pos x="connsiteX26295" y="connsiteY26295"/>
              </a:cxn>
              <a:cxn ang="0">
                <a:pos x="connsiteX26296" y="connsiteY26296"/>
              </a:cxn>
              <a:cxn ang="0">
                <a:pos x="connsiteX26297" y="connsiteY26297"/>
              </a:cxn>
              <a:cxn ang="0">
                <a:pos x="connsiteX26298" y="connsiteY26298"/>
              </a:cxn>
              <a:cxn ang="0">
                <a:pos x="connsiteX26299" y="connsiteY26299"/>
              </a:cxn>
              <a:cxn ang="0">
                <a:pos x="connsiteX26300" y="connsiteY26300"/>
              </a:cxn>
              <a:cxn ang="0">
                <a:pos x="connsiteX26301" y="connsiteY26301"/>
              </a:cxn>
              <a:cxn ang="0">
                <a:pos x="connsiteX26302" y="connsiteY26302"/>
              </a:cxn>
              <a:cxn ang="0">
                <a:pos x="connsiteX26303" y="connsiteY26303"/>
              </a:cxn>
              <a:cxn ang="0">
                <a:pos x="connsiteX26304" y="connsiteY26304"/>
              </a:cxn>
              <a:cxn ang="0">
                <a:pos x="connsiteX26305" y="connsiteY26305"/>
              </a:cxn>
              <a:cxn ang="0">
                <a:pos x="connsiteX26306" y="connsiteY26306"/>
              </a:cxn>
              <a:cxn ang="0">
                <a:pos x="connsiteX26307" y="connsiteY26307"/>
              </a:cxn>
              <a:cxn ang="0">
                <a:pos x="connsiteX26308" y="connsiteY26308"/>
              </a:cxn>
              <a:cxn ang="0">
                <a:pos x="connsiteX26309" y="connsiteY26309"/>
              </a:cxn>
              <a:cxn ang="0">
                <a:pos x="connsiteX26310" y="connsiteY26310"/>
              </a:cxn>
              <a:cxn ang="0">
                <a:pos x="connsiteX26311" y="connsiteY26311"/>
              </a:cxn>
              <a:cxn ang="0">
                <a:pos x="connsiteX26312" y="connsiteY26312"/>
              </a:cxn>
              <a:cxn ang="0">
                <a:pos x="connsiteX26313" y="connsiteY26313"/>
              </a:cxn>
              <a:cxn ang="0">
                <a:pos x="connsiteX26314" y="connsiteY26314"/>
              </a:cxn>
              <a:cxn ang="0">
                <a:pos x="connsiteX26315" y="connsiteY26315"/>
              </a:cxn>
              <a:cxn ang="0">
                <a:pos x="connsiteX26316" y="connsiteY26316"/>
              </a:cxn>
              <a:cxn ang="0">
                <a:pos x="connsiteX26317" y="connsiteY26317"/>
              </a:cxn>
              <a:cxn ang="0">
                <a:pos x="connsiteX26318" y="connsiteY26318"/>
              </a:cxn>
              <a:cxn ang="0">
                <a:pos x="connsiteX26319" y="connsiteY26319"/>
              </a:cxn>
              <a:cxn ang="0">
                <a:pos x="connsiteX26320" y="connsiteY26320"/>
              </a:cxn>
              <a:cxn ang="0">
                <a:pos x="connsiteX26321" y="connsiteY26321"/>
              </a:cxn>
              <a:cxn ang="0">
                <a:pos x="connsiteX26322" y="connsiteY26322"/>
              </a:cxn>
              <a:cxn ang="0">
                <a:pos x="connsiteX26323" y="connsiteY26323"/>
              </a:cxn>
              <a:cxn ang="0">
                <a:pos x="connsiteX26324" y="connsiteY26324"/>
              </a:cxn>
              <a:cxn ang="0">
                <a:pos x="connsiteX26325" y="connsiteY26325"/>
              </a:cxn>
              <a:cxn ang="0">
                <a:pos x="connsiteX26326" y="connsiteY26326"/>
              </a:cxn>
              <a:cxn ang="0">
                <a:pos x="connsiteX26327" y="connsiteY26327"/>
              </a:cxn>
              <a:cxn ang="0">
                <a:pos x="connsiteX26328" y="connsiteY26328"/>
              </a:cxn>
              <a:cxn ang="0">
                <a:pos x="connsiteX26329" y="connsiteY26329"/>
              </a:cxn>
              <a:cxn ang="0">
                <a:pos x="connsiteX26330" y="connsiteY26330"/>
              </a:cxn>
              <a:cxn ang="0">
                <a:pos x="connsiteX26331" y="connsiteY26331"/>
              </a:cxn>
              <a:cxn ang="0">
                <a:pos x="connsiteX26332" y="connsiteY26332"/>
              </a:cxn>
              <a:cxn ang="0">
                <a:pos x="connsiteX26333" y="connsiteY26333"/>
              </a:cxn>
              <a:cxn ang="0">
                <a:pos x="connsiteX26334" y="connsiteY26334"/>
              </a:cxn>
              <a:cxn ang="0">
                <a:pos x="connsiteX26335" y="connsiteY26335"/>
              </a:cxn>
              <a:cxn ang="0">
                <a:pos x="connsiteX26336" y="connsiteY26336"/>
              </a:cxn>
              <a:cxn ang="0">
                <a:pos x="connsiteX26337" y="connsiteY26337"/>
              </a:cxn>
              <a:cxn ang="0">
                <a:pos x="connsiteX26338" y="connsiteY26338"/>
              </a:cxn>
              <a:cxn ang="0">
                <a:pos x="connsiteX26339" y="connsiteY26339"/>
              </a:cxn>
              <a:cxn ang="0">
                <a:pos x="connsiteX26340" y="connsiteY26340"/>
              </a:cxn>
              <a:cxn ang="0">
                <a:pos x="connsiteX26341" y="connsiteY26341"/>
              </a:cxn>
              <a:cxn ang="0">
                <a:pos x="connsiteX26342" y="connsiteY26342"/>
              </a:cxn>
              <a:cxn ang="0">
                <a:pos x="connsiteX26343" y="connsiteY26343"/>
              </a:cxn>
              <a:cxn ang="0">
                <a:pos x="connsiteX26344" y="connsiteY26344"/>
              </a:cxn>
              <a:cxn ang="0">
                <a:pos x="connsiteX26345" y="connsiteY26345"/>
              </a:cxn>
              <a:cxn ang="0">
                <a:pos x="connsiteX26346" y="connsiteY26346"/>
              </a:cxn>
              <a:cxn ang="0">
                <a:pos x="connsiteX26347" y="connsiteY26347"/>
              </a:cxn>
              <a:cxn ang="0">
                <a:pos x="connsiteX26348" y="connsiteY26348"/>
              </a:cxn>
              <a:cxn ang="0">
                <a:pos x="connsiteX26349" y="connsiteY26349"/>
              </a:cxn>
              <a:cxn ang="0">
                <a:pos x="connsiteX26350" y="connsiteY26350"/>
              </a:cxn>
              <a:cxn ang="0">
                <a:pos x="connsiteX26351" y="connsiteY26351"/>
              </a:cxn>
              <a:cxn ang="0">
                <a:pos x="connsiteX26352" y="connsiteY26352"/>
              </a:cxn>
              <a:cxn ang="0">
                <a:pos x="connsiteX26353" y="connsiteY26353"/>
              </a:cxn>
              <a:cxn ang="0">
                <a:pos x="connsiteX26354" y="connsiteY26354"/>
              </a:cxn>
              <a:cxn ang="0">
                <a:pos x="connsiteX26355" y="connsiteY26355"/>
              </a:cxn>
              <a:cxn ang="0">
                <a:pos x="connsiteX26356" y="connsiteY26356"/>
              </a:cxn>
              <a:cxn ang="0">
                <a:pos x="connsiteX26357" y="connsiteY26357"/>
              </a:cxn>
              <a:cxn ang="0">
                <a:pos x="connsiteX26358" y="connsiteY26358"/>
              </a:cxn>
              <a:cxn ang="0">
                <a:pos x="connsiteX26359" y="connsiteY26359"/>
              </a:cxn>
              <a:cxn ang="0">
                <a:pos x="connsiteX26360" y="connsiteY26360"/>
              </a:cxn>
              <a:cxn ang="0">
                <a:pos x="connsiteX26361" y="connsiteY26361"/>
              </a:cxn>
              <a:cxn ang="0">
                <a:pos x="connsiteX26362" y="connsiteY26362"/>
              </a:cxn>
              <a:cxn ang="0">
                <a:pos x="connsiteX26363" y="connsiteY26363"/>
              </a:cxn>
              <a:cxn ang="0">
                <a:pos x="connsiteX26364" y="connsiteY26364"/>
              </a:cxn>
              <a:cxn ang="0">
                <a:pos x="connsiteX26365" y="connsiteY26365"/>
              </a:cxn>
              <a:cxn ang="0">
                <a:pos x="connsiteX26366" y="connsiteY26366"/>
              </a:cxn>
              <a:cxn ang="0">
                <a:pos x="connsiteX26367" y="connsiteY26367"/>
              </a:cxn>
              <a:cxn ang="0">
                <a:pos x="connsiteX26368" y="connsiteY26368"/>
              </a:cxn>
              <a:cxn ang="0">
                <a:pos x="connsiteX26369" y="connsiteY26369"/>
              </a:cxn>
              <a:cxn ang="0">
                <a:pos x="connsiteX26370" y="connsiteY26370"/>
              </a:cxn>
              <a:cxn ang="0">
                <a:pos x="connsiteX26371" y="connsiteY26371"/>
              </a:cxn>
              <a:cxn ang="0">
                <a:pos x="connsiteX26372" y="connsiteY26372"/>
              </a:cxn>
              <a:cxn ang="0">
                <a:pos x="connsiteX26373" y="connsiteY26373"/>
              </a:cxn>
              <a:cxn ang="0">
                <a:pos x="connsiteX26374" y="connsiteY26374"/>
              </a:cxn>
              <a:cxn ang="0">
                <a:pos x="connsiteX26375" y="connsiteY26375"/>
              </a:cxn>
              <a:cxn ang="0">
                <a:pos x="connsiteX26376" y="connsiteY26376"/>
              </a:cxn>
              <a:cxn ang="0">
                <a:pos x="connsiteX26377" y="connsiteY26377"/>
              </a:cxn>
              <a:cxn ang="0">
                <a:pos x="connsiteX26378" y="connsiteY26378"/>
              </a:cxn>
              <a:cxn ang="0">
                <a:pos x="connsiteX26379" y="connsiteY26379"/>
              </a:cxn>
              <a:cxn ang="0">
                <a:pos x="connsiteX26380" y="connsiteY26380"/>
              </a:cxn>
              <a:cxn ang="0">
                <a:pos x="connsiteX26381" y="connsiteY26381"/>
              </a:cxn>
              <a:cxn ang="0">
                <a:pos x="connsiteX26382" y="connsiteY26382"/>
              </a:cxn>
              <a:cxn ang="0">
                <a:pos x="connsiteX26383" y="connsiteY26383"/>
              </a:cxn>
              <a:cxn ang="0">
                <a:pos x="connsiteX26384" y="connsiteY26384"/>
              </a:cxn>
              <a:cxn ang="0">
                <a:pos x="connsiteX26385" y="connsiteY26385"/>
              </a:cxn>
              <a:cxn ang="0">
                <a:pos x="connsiteX26386" y="connsiteY26386"/>
              </a:cxn>
              <a:cxn ang="0">
                <a:pos x="connsiteX26387" y="connsiteY26387"/>
              </a:cxn>
              <a:cxn ang="0">
                <a:pos x="connsiteX26388" y="connsiteY26388"/>
              </a:cxn>
              <a:cxn ang="0">
                <a:pos x="connsiteX26389" y="connsiteY26389"/>
              </a:cxn>
              <a:cxn ang="0">
                <a:pos x="connsiteX26390" y="connsiteY26390"/>
              </a:cxn>
              <a:cxn ang="0">
                <a:pos x="connsiteX26391" y="connsiteY26391"/>
              </a:cxn>
              <a:cxn ang="0">
                <a:pos x="connsiteX26392" y="connsiteY26392"/>
              </a:cxn>
              <a:cxn ang="0">
                <a:pos x="connsiteX26393" y="connsiteY26393"/>
              </a:cxn>
              <a:cxn ang="0">
                <a:pos x="connsiteX26394" y="connsiteY26394"/>
              </a:cxn>
              <a:cxn ang="0">
                <a:pos x="connsiteX26395" y="connsiteY26395"/>
              </a:cxn>
              <a:cxn ang="0">
                <a:pos x="connsiteX26396" y="connsiteY26396"/>
              </a:cxn>
              <a:cxn ang="0">
                <a:pos x="connsiteX26397" y="connsiteY26397"/>
              </a:cxn>
              <a:cxn ang="0">
                <a:pos x="connsiteX26398" y="connsiteY26398"/>
              </a:cxn>
              <a:cxn ang="0">
                <a:pos x="connsiteX26399" y="connsiteY26399"/>
              </a:cxn>
              <a:cxn ang="0">
                <a:pos x="connsiteX26400" y="connsiteY26400"/>
              </a:cxn>
              <a:cxn ang="0">
                <a:pos x="connsiteX26401" y="connsiteY26401"/>
              </a:cxn>
              <a:cxn ang="0">
                <a:pos x="connsiteX26402" y="connsiteY26402"/>
              </a:cxn>
              <a:cxn ang="0">
                <a:pos x="connsiteX26403" y="connsiteY26403"/>
              </a:cxn>
              <a:cxn ang="0">
                <a:pos x="connsiteX26404" y="connsiteY26404"/>
              </a:cxn>
              <a:cxn ang="0">
                <a:pos x="connsiteX26405" y="connsiteY26405"/>
              </a:cxn>
              <a:cxn ang="0">
                <a:pos x="connsiteX26406" y="connsiteY26406"/>
              </a:cxn>
              <a:cxn ang="0">
                <a:pos x="connsiteX26407" y="connsiteY26407"/>
              </a:cxn>
              <a:cxn ang="0">
                <a:pos x="connsiteX26408" y="connsiteY26408"/>
              </a:cxn>
              <a:cxn ang="0">
                <a:pos x="connsiteX26409" y="connsiteY26409"/>
              </a:cxn>
              <a:cxn ang="0">
                <a:pos x="connsiteX26410" y="connsiteY26410"/>
              </a:cxn>
              <a:cxn ang="0">
                <a:pos x="connsiteX26411" y="connsiteY26411"/>
              </a:cxn>
              <a:cxn ang="0">
                <a:pos x="connsiteX26412" y="connsiteY26412"/>
              </a:cxn>
              <a:cxn ang="0">
                <a:pos x="connsiteX26413" y="connsiteY26413"/>
              </a:cxn>
              <a:cxn ang="0">
                <a:pos x="connsiteX26414" y="connsiteY26414"/>
              </a:cxn>
              <a:cxn ang="0">
                <a:pos x="connsiteX26415" y="connsiteY26415"/>
              </a:cxn>
              <a:cxn ang="0">
                <a:pos x="connsiteX26416" y="connsiteY26416"/>
              </a:cxn>
              <a:cxn ang="0">
                <a:pos x="connsiteX26417" y="connsiteY26417"/>
              </a:cxn>
              <a:cxn ang="0">
                <a:pos x="connsiteX26418" y="connsiteY26418"/>
              </a:cxn>
              <a:cxn ang="0">
                <a:pos x="connsiteX26419" y="connsiteY26419"/>
              </a:cxn>
              <a:cxn ang="0">
                <a:pos x="connsiteX26420" y="connsiteY26420"/>
              </a:cxn>
              <a:cxn ang="0">
                <a:pos x="connsiteX26421" y="connsiteY26421"/>
              </a:cxn>
              <a:cxn ang="0">
                <a:pos x="connsiteX26422" y="connsiteY26422"/>
              </a:cxn>
              <a:cxn ang="0">
                <a:pos x="connsiteX26423" y="connsiteY26423"/>
              </a:cxn>
              <a:cxn ang="0">
                <a:pos x="connsiteX26424" y="connsiteY26424"/>
              </a:cxn>
              <a:cxn ang="0">
                <a:pos x="connsiteX26425" y="connsiteY26425"/>
              </a:cxn>
              <a:cxn ang="0">
                <a:pos x="connsiteX26426" y="connsiteY26426"/>
              </a:cxn>
              <a:cxn ang="0">
                <a:pos x="connsiteX26427" y="connsiteY26427"/>
              </a:cxn>
              <a:cxn ang="0">
                <a:pos x="connsiteX26428" y="connsiteY26428"/>
              </a:cxn>
              <a:cxn ang="0">
                <a:pos x="connsiteX26429" y="connsiteY26429"/>
              </a:cxn>
              <a:cxn ang="0">
                <a:pos x="connsiteX26430" y="connsiteY26430"/>
              </a:cxn>
              <a:cxn ang="0">
                <a:pos x="connsiteX26431" y="connsiteY26431"/>
              </a:cxn>
              <a:cxn ang="0">
                <a:pos x="connsiteX26432" y="connsiteY26432"/>
              </a:cxn>
              <a:cxn ang="0">
                <a:pos x="connsiteX26433" y="connsiteY26433"/>
              </a:cxn>
              <a:cxn ang="0">
                <a:pos x="connsiteX26434" y="connsiteY26434"/>
              </a:cxn>
              <a:cxn ang="0">
                <a:pos x="connsiteX26435" y="connsiteY26435"/>
              </a:cxn>
              <a:cxn ang="0">
                <a:pos x="connsiteX26436" y="connsiteY26436"/>
              </a:cxn>
              <a:cxn ang="0">
                <a:pos x="connsiteX26437" y="connsiteY26437"/>
              </a:cxn>
              <a:cxn ang="0">
                <a:pos x="connsiteX26438" y="connsiteY26438"/>
              </a:cxn>
              <a:cxn ang="0">
                <a:pos x="connsiteX26439" y="connsiteY26439"/>
              </a:cxn>
              <a:cxn ang="0">
                <a:pos x="connsiteX26440" y="connsiteY26440"/>
              </a:cxn>
              <a:cxn ang="0">
                <a:pos x="connsiteX26441" y="connsiteY26441"/>
              </a:cxn>
              <a:cxn ang="0">
                <a:pos x="connsiteX26442" y="connsiteY26442"/>
              </a:cxn>
              <a:cxn ang="0">
                <a:pos x="connsiteX26443" y="connsiteY26443"/>
              </a:cxn>
              <a:cxn ang="0">
                <a:pos x="connsiteX26444" y="connsiteY26444"/>
              </a:cxn>
              <a:cxn ang="0">
                <a:pos x="connsiteX26445" y="connsiteY26445"/>
              </a:cxn>
              <a:cxn ang="0">
                <a:pos x="connsiteX26446" y="connsiteY26446"/>
              </a:cxn>
              <a:cxn ang="0">
                <a:pos x="connsiteX26447" y="connsiteY26447"/>
              </a:cxn>
              <a:cxn ang="0">
                <a:pos x="connsiteX26448" y="connsiteY26448"/>
              </a:cxn>
              <a:cxn ang="0">
                <a:pos x="connsiteX26449" y="connsiteY26449"/>
              </a:cxn>
              <a:cxn ang="0">
                <a:pos x="connsiteX26450" y="connsiteY26450"/>
              </a:cxn>
              <a:cxn ang="0">
                <a:pos x="connsiteX26451" y="connsiteY26451"/>
              </a:cxn>
              <a:cxn ang="0">
                <a:pos x="connsiteX26452" y="connsiteY26452"/>
              </a:cxn>
              <a:cxn ang="0">
                <a:pos x="connsiteX26453" y="connsiteY26453"/>
              </a:cxn>
              <a:cxn ang="0">
                <a:pos x="connsiteX26454" y="connsiteY26454"/>
              </a:cxn>
              <a:cxn ang="0">
                <a:pos x="connsiteX26455" y="connsiteY26455"/>
              </a:cxn>
              <a:cxn ang="0">
                <a:pos x="connsiteX26456" y="connsiteY26456"/>
              </a:cxn>
              <a:cxn ang="0">
                <a:pos x="connsiteX26457" y="connsiteY26457"/>
              </a:cxn>
              <a:cxn ang="0">
                <a:pos x="connsiteX26458" y="connsiteY26458"/>
              </a:cxn>
              <a:cxn ang="0">
                <a:pos x="connsiteX26459" y="connsiteY26459"/>
              </a:cxn>
              <a:cxn ang="0">
                <a:pos x="connsiteX26460" y="connsiteY26460"/>
              </a:cxn>
              <a:cxn ang="0">
                <a:pos x="connsiteX26461" y="connsiteY26461"/>
              </a:cxn>
              <a:cxn ang="0">
                <a:pos x="connsiteX26462" y="connsiteY26462"/>
              </a:cxn>
              <a:cxn ang="0">
                <a:pos x="connsiteX26463" y="connsiteY26463"/>
              </a:cxn>
              <a:cxn ang="0">
                <a:pos x="connsiteX26464" y="connsiteY26464"/>
              </a:cxn>
              <a:cxn ang="0">
                <a:pos x="connsiteX26465" y="connsiteY26465"/>
              </a:cxn>
              <a:cxn ang="0">
                <a:pos x="connsiteX26466" y="connsiteY26466"/>
              </a:cxn>
              <a:cxn ang="0">
                <a:pos x="connsiteX26467" y="connsiteY26467"/>
              </a:cxn>
              <a:cxn ang="0">
                <a:pos x="connsiteX26468" y="connsiteY26468"/>
              </a:cxn>
              <a:cxn ang="0">
                <a:pos x="connsiteX26469" y="connsiteY26469"/>
              </a:cxn>
              <a:cxn ang="0">
                <a:pos x="connsiteX26470" y="connsiteY26470"/>
              </a:cxn>
              <a:cxn ang="0">
                <a:pos x="connsiteX26471" y="connsiteY26471"/>
              </a:cxn>
              <a:cxn ang="0">
                <a:pos x="connsiteX26472" y="connsiteY26472"/>
              </a:cxn>
              <a:cxn ang="0">
                <a:pos x="connsiteX26473" y="connsiteY26473"/>
              </a:cxn>
              <a:cxn ang="0">
                <a:pos x="connsiteX26474" y="connsiteY26474"/>
              </a:cxn>
              <a:cxn ang="0">
                <a:pos x="connsiteX26475" y="connsiteY26475"/>
              </a:cxn>
              <a:cxn ang="0">
                <a:pos x="connsiteX26476" y="connsiteY26476"/>
              </a:cxn>
              <a:cxn ang="0">
                <a:pos x="connsiteX26477" y="connsiteY26477"/>
              </a:cxn>
              <a:cxn ang="0">
                <a:pos x="connsiteX26478" y="connsiteY26478"/>
              </a:cxn>
              <a:cxn ang="0">
                <a:pos x="connsiteX26479" y="connsiteY26479"/>
              </a:cxn>
              <a:cxn ang="0">
                <a:pos x="connsiteX26480" y="connsiteY26480"/>
              </a:cxn>
              <a:cxn ang="0">
                <a:pos x="connsiteX26481" y="connsiteY26481"/>
              </a:cxn>
              <a:cxn ang="0">
                <a:pos x="connsiteX26482" y="connsiteY26482"/>
              </a:cxn>
              <a:cxn ang="0">
                <a:pos x="connsiteX26483" y="connsiteY26483"/>
              </a:cxn>
              <a:cxn ang="0">
                <a:pos x="connsiteX26484" y="connsiteY26484"/>
              </a:cxn>
              <a:cxn ang="0">
                <a:pos x="connsiteX26485" y="connsiteY26485"/>
              </a:cxn>
              <a:cxn ang="0">
                <a:pos x="connsiteX26486" y="connsiteY26486"/>
              </a:cxn>
              <a:cxn ang="0">
                <a:pos x="connsiteX26487" y="connsiteY26487"/>
              </a:cxn>
              <a:cxn ang="0">
                <a:pos x="connsiteX26488" y="connsiteY26488"/>
              </a:cxn>
              <a:cxn ang="0">
                <a:pos x="connsiteX26489" y="connsiteY26489"/>
              </a:cxn>
              <a:cxn ang="0">
                <a:pos x="connsiteX26490" y="connsiteY26490"/>
              </a:cxn>
              <a:cxn ang="0">
                <a:pos x="connsiteX26491" y="connsiteY26491"/>
              </a:cxn>
              <a:cxn ang="0">
                <a:pos x="connsiteX26492" y="connsiteY26492"/>
              </a:cxn>
              <a:cxn ang="0">
                <a:pos x="connsiteX26493" y="connsiteY26493"/>
              </a:cxn>
              <a:cxn ang="0">
                <a:pos x="connsiteX26494" y="connsiteY26494"/>
              </a:cxn>
              <a:cxn ang="0">
                <a:pos x="connsiteX26495" y="connsiteY26495"/>
              </a:cxn>
              <a:cxn ang="0">
                <a:pos x="connsiteX26496" y="connsiteY26496"/>
              </a:cxn>
              <a:cxn ang="0">
                <a:pos x="connsiteX26497" y="connsiteY26497"/>
              </a:cxn>
              <a:cxn ang="0">
                <a:pos x="connsiteX26498" y="connsiteY26498"/>
              </a:cxn>
              <a:cxn ang="0">
                <a:pos x="connsiteX26499" y="connsiteY26499"/>
              </a:cxn>
              <a:cxn ang="0">
                <a:pos x="connsiteX26500" y="connsiteY26500"/>
              </a:cxn>
              <a:cxn ang="0">
                <a:pos x="connsiteX26501" y="connsiteY26501"/>
              </a:cxn>
              <a:cxn ang="0">
                <a:pos x="connsiteX26502" y="connsiteY26502"/>
              </a:cxn>
              <a:cxn ang="0">
                <a:pos x="connsiteX26503" y="connsiteY26503"/>
              </a:cxn>
              <a:cxn ang="0">
                <a:pos x="connsiteX26504" y="connsiteY26504"/>
              </a:cxn>
              <a:cxn ang="0">
                <a:pos x="connsiteX26505" y="connsiteY26505"/>
              </a:cxn>
              <a:cxn ang="0">
                <a:pos x="connsiteX26506" y="connsiteY26506"/>
              </a:cxn>
              <a:cxn ang="0">
                <a:pos x="connsiteX26507" y="connsiteY26507"/>
              </a:cxn>
              <a:cxn ang="0">
                <a:pos x="connsiteX26508" y="connsiteY26508"/>
              </a:cxn>
              <a:cxn ang="0">
                <a:pos x="connsiteX26509" y="connsiteY26509"/>
              </a:cxn>
              <a:cxn ang="0">
                <a:pos x="connsiteX26510" y="connsiteY26510"/>
              </a:cxn>
              <a:cxn ang="0">
                <a:pos x="connsiteX26511" y="connsiteY26511"/>
              </a:cxn>
              <a:cxn ang="0">
                <a:pos x="connsiteX26512" y="connsiteY26512"/>
              </a:cxn>
              <a:cxn ang="0">
                <a:pos x="connsiteX26513" y="connsiteY26513"/>
              </a:cxn>
              <a:cxn ang="0">
                <a:pos x="connsiteX26514" y="connsiteY26514"/>
              </a:cxn>
              <a:cxn ang="0">
                <a:pos x="connsiteX26515" y="connsiteY26515"/>
              </a:cxn>
              <a:cxn ang="0">
                <a:pos x="connsiteX26516" y="connsiteY26516"/>
              </a:cxn>
              <a:cxn ang="0">
                <a:pos x="connsiteX26517" y="connsiteY26517"/>
              </a:cxn>
              <a:cxn ang="0">
                <a:pos x="connsiteX26518" y="connsiteY26518"/>
              </a:cxn>
              <a:cxn ang="0">
                <a:pos x="connsiteX26519" y="connsiteY26519"/>
              </a:cxn>
              <a:cxn ang="0">
                <a:pos x="connsiteX26520" y="connsiteY26520"/>
              </a:cxn>
              <a:cxn ang="0">
                <a:pos x="connsiteX26521" y="connsiteY26521"/>
              </a:cxn>
              <a:cxn ang="0">
                <a:pos x="connsiteX26522" y="connsiteY26522"/>
              </a:cxn>
              <a:cxn ang="0">
                <a:pos x="connsiteX26523" y="connsiteY26523"/>
              </a:cxn>
              <a:cxn ang="0">
                <a:pos x="connsiteX26524" y="connsiteY26524"/>
              </a:cxn>
              <a:cxn ang="0">
                <a:pos x="connsiteX26525" y="connsiteY26525"/>
              </a:cxn>
              <a:cxn ang="0">
                <a:pos x="connsiteX26526" y="connsiteY26526"/>
              </a:cxn>
              <a:cxn ang="0">
                <a:pos x="connsiteX26527" y="connsiteY26527"/>
              </a:cxn>
              <a:cxn ang="0">
                <a:pos x="connsiteX26528" y="connsiteY26528"/>
              </a:cxn>
              <a:cxn ang="0">
                <a:pos x="connsiteX26529" y="connsiteY26529"/>
              </a:cxn>
              <a:cxn ang="0">
                <a:pos x="connsiteX26530" y="connsiteY26530"/>
              </a:cxn>
              <a:cxn ang="0">
                <a:pos x="connsiteX26531" y="connsiteY26531"/>
              </a:cxn>
              <a:cxn ang="0">
                <a:pos x="connsiteX26532" y="connsiteY26532"/>
              </a:cxn>
              <a:cxn ang="0">
                <a:pos x="connsiteX26533" y="connsiteY26533"/>
              </a:cxn>
              <a:cxn ang="0">
                <a:pos x="connsiteX26534" y="connsiteY26534"/>
              </a:cxn>
              <a:cxn ang="0">
                <a:pos x="connsiteX26535" y="connsiteY26535"/>
              </a:cxn>
              <a:cxn ang="0">
                <a:pos x="connsiteX26536" y="connsiteY26536"/>
              </a:cxn>
              <a:cxn ang="0">
                <a:pos x="connsiteX26537" y="connsiteY26537"/>
              </a:cxn>
              <a:cxn ang="0">
                <a:pos x="connsiteX26538" y="connsiteY26538"/>
              </a:cxn>
              <a:cxn ang="0">
                <a:pos x="connsiteX26539" y="connsiteY26539"/>
              </a:cxn>
              <a:cxn ang="0">
                <a:pos x="connsiteX26540" y="connsiteY26540"/>
              </a:cxn>
              <a:cxn ang="0">
                <a:pos x="connsiteX26541" y="connsiteY26541"/>
              </a:cxn>
              <a:cxn ang="0">
                <a:pos x="connsiteX26542" y="connsiteY26542"/>
              </a:cxn>
              <a:cxn ang="0">
                <a:pos x="connsiteX26543" y="connsiteY26543"/>
              </a:cxn>
              <a:cxn ang="0">
                <a:pos x="connsiteX26544" y="connsiteY26544"/>
              </a:cxn>
              <a:cxn ang="0">
                <a:pos x="connsiteX26545" y="connsiteY26545"/>
              </a:cxn>
              <a:cxn ang="0">
                <a:pos x="connsiteX26546" y="connsiteY26546"/>
              </a:cxn>
              <a:cxn ang="0">
                <a:pos x="connsiteX26547" y="connsiteY26547"/>
              </a:cxn>
              <a:cxn ang="0">
                <a:pos x="connsiteX26548" y="connsiteY26548"/>
              </a:cxn>
              <a:cxn ang="0">
                <a:pos x="connsiteX26549" y="connsiteY26549"/>
              </a:cxn>
              <a:cxn ang="0">
                <a:pos x="connsiteX26550" y="connsiteY26550"/>
              </a:cxn>
              <a:cxn ang="0">
                <a:pos x="connsiteX26551" y="connsiteY26551"/>
              </a:cxn>
              <a:cxn ang="0">
                <a:pos x="connsiteX26552" y="connsiteY26552"/>
              </a:cxn>
              <a:cxn ang="0">
                <a:pos x="connsiteX26553" y="connsiteY26553"/>
              </a:cxn>
              <a:cxn ang="0">
                <a:pos x="connsiteX26554" y="connsiteY26554"/>
              </a:cxn>
              <a:cxn ang="0">
                <a:pos x="connsiteX26555" y="connsiteY26555"/>
              </a:cxn>
              <a:cxn ang="0">
                <a:pos x="connsiteX26556" y="connsiteY26556"/>
              </a:cxn>
              <a:cxn ang="0">
                <a:pos x="connsiteX26557" y="connsiteY26557"/>
              </a:cxn>
              <a:cxn ang="0">
                <a:pos x="connsiteX26558" y="connsiteY26558"/>
              </a:cxn>
              <a:cxn ang="0">
                <a:pos x="connsiteX26559" y="connsiteY26559"/>
              </a:cxn>
              <a:cxn ang="0">
                <a:pos x="connsiteX26560" y="connsiteY26560"/>
              </a:cxn>
              <a:cxn ang="0">
                <a:pos x="connsiteX26561" y="connsiteY26561"/>
              </a:cxn>
              <a:cxn ang="0">
                <a:pos x="connsiteX26562" y="connsiteY26562"/>
              </a:cxn>
              <a:cxn ang="0">
                <a:pos x="connsiteX26563" y="connsiteY26563"/>
              </a:cxn>
              <a:cxn ang="0">
                <a:pos x="connsiteX26564" y="connsiteY26564"/>
              </a:cxn>
              <a:cxn ang="0">
                <a:pos x="connsiteX26565" y="connsiteY26565"/>
              </a:cxn>
              <a:cxn ang="0">
                <a:pos x="connsiteX26566" y="connsiteY26566"/>
              </a:cxn>
              <a:cxn ang="0">
                <a:pos x="connsiteX26567" y="connsiteY26567"/>
              </a:cxn>
              <a:cxn ang="0">
                <a:pos x="connsiteX26568" y="connsiteY26568"/>
              </a:cxn>
              <a:cxn ang="0">
                <a:pos x="connsiteX26569" y="connsiteY26569"/>
              </a:cxn>
              <a:cxn ang="0">
                <a:pos x="connsiteX26570" y="connsiteY26570"/>
              </a:cxn>
              <a:cxn ang="0">
                <a:pos x="connsiteX26571" y="connsiteY26571"/>
              </a:cxn>
              <a:cxn ang="0">
                <a:pos x="connsiteX26572" y="connsiteY26572"/>
              </a:cxn>
              <a:cxn ang="0">
                <a:pos x="connsiteX26573" y="connsiteY26573"/>
              </a:cxn>
              <a:cxn ang="0">
                <a:pos x="connsiteX26574" y="connsiteY26574"/>
              </a:cxn>
              <a:cxn ang="0">
                <a:pos x="connsiteX26575" y="connsiteY26575"/>
              </a:cxn>
              <a:cxn ang="0">
                <a:pos x="connsiteX26576" y="connsiteY26576"/>
              </a:cxn>
              <a:cxn ang="0">
                <a:pos x="connsiteX26577" y="connsiteY26577"/>
              </a:cxn>
              <a:cxn ang="0">
                <a:pos x="connsiteX26578" y="connsiteY26578"/>
              </a:cxn>
              <a:cxn ang="0">
                <a:pos x="connsiteX26579" y="connsiteY26579"/>
              </a:cxn>
              <a:cxn ang="0">
                <a:pos x="connsiteX26580" y="connsiteY26580"/>
              </a:cxn>
              <a:cxn ang="0">
                <a:pos x="connsiteX26581" y="connsiteY26581"/>
              </a:cxn>
              <a:cxn ang="0">
                <a:pos x="connsiteX26582" y="connsiteY26582"/>
              </a:cxn>
              <a:cxn ang="0">
                <a:pos x="connsiteX26583" y="connsiteY26583"/>
              </a:cxn>
              <a:cxn ang="0">
                <a:pos x="connsiteX26584" y="connsiteY26584"/>
              </a:cxn>
              <a:cxn ang="0">
                <a:pos x="connsiteX26585" y="connsiteY26585"/>
              </a:cxn>
              <a:cxn ang="0">
                <a:pos x="connsiteX26586" y="connsiteY26586"/>
              </a:cxn>
              <a:cxn ang="0">
                <a:pos x="connsiteX26587" y="connsiteY26587"/>
              </a:cxn>
              <a:cxn ang="0">
                <a:pos x="connsiteX26588" y="connsiteY26588"/>
              </a:cxn>
              <a:cxn ang="0">
                <a:pos x="connsiteX26589" y="connsiteY26589"/>
              </a:cxn>
              <a:cxn ang="0">
                <a:pos x="connsiteX26590" y="connsiteY26590"/>
              </a:cxn>
              <a:cxn ang="0">
                <a:pos x="connsiteX26591" y="connsiteY26591"/>
              </a:cxn>
              <a:cxn ang="0">
                <a:pos x="connsiteX26592" y="connsiteY26592"/>
              </a:cxn>
              <a:cxn ang="0">
                <a:pos x="connsiteX26593" y="connsiteY26593"/>
              </a:cxn>
              <a:cxn ang="0">
                <a:pos x="connsiteX26594" y="connsiteY26594"/>
              </a:cxn>
              <a:cxn ang="0">
                <a:pos x="connsiteX26595" y="connsiteY26595"/>
              </a:cxn>
              <a:cxn ang="0">
                <a:pos x="connsiteX26596" y="connsiteY26596"/>
              </a:cxn>
              <a:cxn ang="0">
                <a:pos x="connsiteX26597" y="connsiteY26597"/>
              </a:cxn>
              <a:cxn ang="0">
                <a:pos x="connsiteX26598" y="connsiteY26598"/>
              </a:cxn>
              <a:cxn ang="0">
                <a:pos x="connsiteX26599" y="connsiteY26599"/>
              </a:cxn>
              <a:cxn ang="0">
                <a:pos x="connsiteX26600" y="connsiteY26600"/>
              </a:cxn>
              <a:cxn ang="0">
                <a:pos x="connsiteX26601" y="connsiteY26601"/>
              </a:cxn>
              <a:cxn ang="0">
                <a:pos x="connsiteX26602" y="connsiteY26602"/>
              </a:cxn>
              <a:cxn ang="0">
                <a:pos x="connsiteX26603" y="connsiteY26603"/>
              </a:cxn>
              <a:cxn ang="0">
                <a:pos x="connsiteX26604" y="connsiteY26604"/>
              </a:cxn>
              <a:cxn ang="0">
                <a:pos x="connsiteX26605" y="connsiteY26605"/>
              </a:cxn>
              <a:cxn ang="0">
                <a:pos x="connsiteX26606" y="connsiteY26606"/>
              </a:cxn>
              <a:cxn ang="0">
                <a:pos x="connsiteX26607" y="connsiteY26607"/>
              </a:cxn>
              <a:cxn ang="0">
                <a:pos x="connsiteX26608" y="connsiteY26608"/>
              </a:cxn>
              <a:cxn ang="0">
                <a:pos x="connsiteX26609" y="connsiteY26609"/>
              </a:cxn>
              <a:cxn ang="0">
                <a:pos x="connsiteX26610" y="connsiteY26610"/>
              </a:cxn>
              <a:cxn ang="0">
                <a:pos x="connsiteX26611" y="connsiteY26611"/>
              </a:cxn>
              <a:cxn ang="0">
                <a:pos x="connsiteX26612" y="connsiteY26612"/>
              </a:cxn>
              <a:cxn ang="0">
                <a:pos x="connsiteX26613" y="connsiteY26613"/>
              </a:cxn>
              <a:cxn ang="0">
                <a:pos x="connsiteX26614" y="connsiteY26614"/>
              </a:cxn>
              <a:cxn ang="0">
                <a:pos x="connsiteX26615" y="connsiteY26615"/>
              </a:cxn>
              <a:cxn ang="0">
                <a:pos x="connsiteX26616" y="connsiteY26616"/>
              </a:cxn>
              <a:cxn ang="0">
                <a:pos x="connsiteX26617" y="connsiteY26617"/>
              </a:cxn>
              <a:cxn ang="0">
                <a:pos x="connsiteX26618" y="connsiteY26618"/>
              </a:cxn>
              <a:cxn ang="0">
                <a:pos x="connsiteX26619" y="connsiteY26619"/>
              </a:cxn>
              <a:cxn ang="0">
                <a:pos x="connsiteX26620" y="connsiteY26620"/>
              </a:cxn>
              <a:cxn ang="0">
                <a:pos x="connsiteX26621" y="connsiteY26621"/>
              </a:cxn>
              <a:cxn ang="0">
                <a:pos x="connsiteX26622" y="connsiteY26622"/>
              </a:cxn>
              <a:cxn ang="0">
                <a:pos x="connsiteX26623" y="connsiteY26623"/>
              </a:cxn>
              <a:cxn ang="0">
                <a:pos x="connsiteX26624" y="connsiteY26624"/>
              </a:cxn>
              <a:cxn ang="0">
                <a:pos x="connsiteX26625" y="connsiteY26625"/>
              </a:cxn>
              <a:cxn ang="0">
                <a:pos x="connsiteX26626" y="connsiteY26626"/>
              </a:cxn>
              <a:cxn ang="0">
                <a:pos x="connsiteX26627" y="connsiteY26627"/>
              </a:cxn>
              <a:cxn ang="0">
                <a:pos x="connsiteX26628" y="connsiteY26628"/>
              </a:cxn>
              <a:cxn ang="0">
                <a:pos x="connsiteX26629" y="connsiteY26629"/>
              </a:cxn>
              <a:cxn ang="0">
                <a:pos x="connsiteX26630" y="connsiteY26630"/>
              </a:cxn>
              <a:cxn ang="0">
                <a:pos x="connsiteX26631" y="connsiteY26631"/>
              </a:cxn>
              <a:cxn ang="0">
                <a:pos x="connsiteX26632" y="connsiteY26632"/>
              </a:cxn>
              <a:cxn ang="0">
                <a:pos x="connsiteX26633" y="connsiteY26633"/>
              </a:cxn>
              <a:cxn ang="0">
                <a:pos x="connsiteX26634" y="connsiteY26634"/>
              </a:cxn>
              <a:cxn ang="0">
                <a:pos x="connsiteX26635" y="connsiteY26635"/>
              </a:cxn>
              <a:cxn ang="0">
                <a:pos x="connsiteX26636" y="connsiteY26636"/>
              </a:cxn>
              <a:cxn ang="0">
                <a:pos x="connsiteX26637" y="connsiteY26637"/>
              </a:cxn>
              <a:cxn ang="0">
                <a:pos x="connsiteX26638" y="connsiteY26638"/>
              </a:cxn>
              <a:cxn ang="0">
                <a:pos x="connsiteX26639" y="connsiteY26639"/>
              </a:cxn>
              <a:cxn ang="0">
                <a:pos x="connsiteX26640" y="connsiteY26640"/>
              </a:cxn>
              <a:cxn ang="0">
                <a:pos x="connsiteX26641" y="connsiteY26641"/>
              </a:cxn>
              <a:cxn ang="0">
                <a:pos x="connsiteX26642" y="connsiteY26642"/>
              </a:cxn>
              <a:cxn ang="0">
                <a:pos x="connsiteX26643" y="connsiteY26643"/>
              </a:cxn>
              <a:cxn ang="0">
                <a:pos x="connsiteX26644" y="connsiteY26644"/>
              </a:cxn>
              <a:cxn ang="0">
                <a:pos x="connsiteX26645" y="connsiteY26645"/>
              </a:cxn>
              <a:cxn ang="0">
                <a:pos x="connsiteX26646" y="connsiteY26646"/>
              </a:cxn>
              <a:cxn ang="0">
                <a:pos x="connsiteX26647" y="connsiteY26647"/>
              </a:cxn>
              <a:cxn ang="0">
                <a:pos x="connsiteX26648" y="connsiteY26648"/>
              </a:cxn>
              <a:cxn ang="0">
                <a:pos x="connsiteX26649" y="connsiteY26649"/>
              </a:cxn>
              <a:cxn ang="0">
                <a:pos x="connsiteX26650" y="connsiteY26650"/>
              </a:cxn>
              <a:cxn ang="0">
                <a:pos x="connsiteX26651" y="connsiteY26651"/>
              </a:cxn>
              <a:cxn ang="0">
                <a:pos x="connsiteX26652" y="connsiteY26652"/>
              </a:cxn>
              <a:cxn ang="0">
                <a:pos x="connsiteX26653" y="connsiteY26653"/>
              </a:cxn>
              <a:cxn ang="0">
                <a:pos x="connsiteX26654" y="connsiteY26654"/>
              </a:cxn>
              <a:cxn ang="0">
                <a:pos x="connsiteX26655" y="connsiteY26655"/>
              </a:cxn>
              <a:cxn ang="0">
                <a:pos x="connsiteX26656" y="connsiteY26656"/>
              </a:cxn>
              <a:cxn ang="0">
                <a:pos x="connsiteX26657" y="connsiteY26657"/>
              </a:cxn>
              <a:cxn ang="0">
                <a:pos x="connsiteX26658" y="connsiteY26658"/>
              </a:cxn>
              <a:cxn ang="0">
                <a:pos x="connsiteX26659" y="connsiteY26659"/>
              </a:cxn>
              <a:cxn ang="0">
                <a:pos x="connsiteX26660" y="connsiteY26660"/>
              </a:cxn>
              <a:cxn ang="0">
                <a:pos x="connsiteX26661" y="connsiteY26661"/>
              </a:cxn>
              <a:cxn ang="0">
                <a:pos x="connsiteX26662" y="connsiteY26662"/>
              </a:cxn>
              <a:cxn ang="0">
                <a:pos x="connsiteX26663" y="connsiteY26663"/>
              </a:cxn>
              <a:cxn ang="0">
                <a:pos x="connsiteX26664" y="connsiteY26664"/>
              </a:cxn>
              <a:cxn ang="0">
                <a:pos x="connsiteX26665" y="connsiteY26665"/>
              </a:cxn>
              <a:cxn ang="0">
                <a:pos x="connsiteX26666" y="connsiteY26666"/>
              </a:cxn>
              <a:cxn ang="0">
                <a:pos x="connsiteX26667" y="connsiteY26667"/>
              </a:cxn>
              <a:cxn ang="0">
                <a:pos x="connsiteX26668" y="connsiteY26668"/>
              </a:cxn>
              <a:cxn ang="0">
                <a:pos x="connsiteX26669" y="connsiteY26669"/>
              </a:cxn>
              <a:cxn ang="0">
                <a:pos x="connsiteX26670" y="connsiteY26670"/>
              </a:cxn>
              <a:cxn ang="0">
                <a:pos x="connsiteX26671" y="connsiteY26671"/>
              </a:cxn>
              <a:cxn ang="0">
                <a:pos x="connsiteX26672" y="connsiteY26672"/>
              </a:cxn>
              <a:cxn ang="0">
                <a:pos x="connsiteX26673" y="connsiteY26673"/>
              </a:cxn>
              <a:cxn ang="0">
                <a:pos x="connsiteX26674" y="connsiteY26674"/>
              </a:cxn>
              <a:cxn ang="0">
                <a:pos x="connsiteX26675" y="connsiteY26675"/>
              </a:cxn>
              <a:cxn ang="0">
                <a:pos x="connsiteX26676" y="connsiteY26676"/>
              </a:cxn>
              <a:cxn ang="0">
                <a:pos x="connsiteX26677" y="connsiteY26677"/>
              </a:cxn>
              <a:cxn ang="0">
                <a:pos x="connsiteX26678" y="connsiteY26678"/>
              </a:cxn>
              <a:cxn ang="0">
                <a:pos x="connsiteX26679" y="connsiteY26679"/>
              </a:cxn>
              <a:cxn ang="0">
                <a:pos x="connsiteX26680" y="connsiteY26680"/>
              </a:cxn>
              <a:cxn ang="0">
                <a:pos x="connsiteX26681" y="connsiteY26681"/>
              </a:cxn>
              <a:cxn ang="0">
                <a:pos x="connsiteX26682" y="connsiteY26682"/>
              </a:cxn>
              <a:cxn ang="0">
                <a:pos x="connsiteX26683" y="connsiteY26683"/>
              </a:cxn>
              <a:cxn ang="0">
                <a:pos x="connsiteX26684" y="connsiteY26684"/>
              </a:cxn>
              <a:cxn ang="0">
                <a:pos x="connsiteX26685" y="connsiteY26685"/>
              </a:cxn>
              <a:cxn ang="0">
                <a:pos x="connsiteX26686" y="connsiteY26686"/>
              </a:cxn>
              <a:cxn ang="0">
                <a:pos x="connsiteX26687" y="connsiteY26687"/>
              </a:cxn>
              <a:cxn ang="0">
                <a:pos x="connsiteX26688" y="connsiteY26688"/>
              </a:cxn>
              <a:cxn ang="0">
                <a:pos x="connsiteX26689" y="connsiteY26689"/>
              </a:cxn>
              <a:cxn ang="0">
                <a:pos x="connsiteX26690" y="connsiteY26690"/>
              </a:cxn>
              <a:cxn ang="0">
                <a:pos x="connsiteX26691" y="connsiteY26691"/>
              </a:cxn>
              <a:cxn ang="0">
                <a:pos x="connsiteX26692" y="connsiteY26692"/>
              </a:cxn>
              <a:cxn ang="0">
                <a:pos x="connsiteX26693" y="connsiteY26693"/>
              </a:cxn>
              <a:cxn ang="0">
                <a:pos x="connsiteX26694" y="connsiteY26694"/>
              </a:cxn>
              <a:cxn ang="0">
                <a:pos x="connsiteX26695" y="connsiteY26695"/>
              </a:cxn>
              <a:cxn ang="0">
                <a:pos x="connsiteX26696" y="connsiteY26696"/>
              </a:cxn>
              <a:cxn ang="0">
                <a:pos x="connsiteX26697" y="connsiteY26697"/>
              </a:cxn>
              <a:cxn ang="0">
                <a:pos x="connsiteX26698" y="connsiteY26698"/>
              </a:cxn>
              <a:cxn ang="0">
                <a:pos x="connsiteX26699" y="connsiteY26699"/>
              </a:cxn>
              <a:cxn ang="0">
                <a:pos x="connsiteX26700" y="connsiteY26700"/>
              </a:cxn>
              <a:cxn ang="0">
                <a:pos x="connsiteX26701" y="connsiteY26701"/>
              </a:cxn>
              <a:cxn ang="0">
                <a:pos x="connsiteX26702" y="connsiteY26702"/>
              </a:cxn>
              <a:cxn ang="0">
                <a:pos x="connsiteX26703" y="connsiteY26703"/>
              </a:cxn>
              <a:cxn ang="0">
                <a:pos x="connsiteX26704" y="connsiteY26704"/>
              </a:cxn>
              <a:cxn ang="0">
                <a:pos x="connsiteX26705" y="connsiteY26705"/>
              </a:cxn>
              <a:cxn ang="0">
                <a:pos x="connsiteX26706" y="connsiteY26706"/>
              </a:cxn>
              <a:cxn ang="0">
                <a:pos x="connsiteX26707" y="connsiteY26707"/>
              </a:cxn>
              <a:cxn ang="0">
                <a:pos x="connsiteX26708" y="connsiteY26708"/>
              </a:cxn>
              <a:cxn ang="0">
                <a:pos x="connsiteX26709" y="connsiteY26709"/>
              </a:cxn>
              <a:cxn ang="0">
                <a:pos x="connsiteX26710" y="connsiteY26710"/>
              </a:cxn>
              <a:cxn ang="0">
                <a:pos x="connsiteX26711" y="connsiteY26711"/>
              </a:cxn>
              <a:cxn ang="0">
                <a:pos x="connsiteX26712" y="connsiteY26712"/>
              </a:cxn>
              <a:cxn ang="0">
                <a:pos x="connsiteX26713" y="connsiteY26713"/>
              </a:cxn>
              <a:cxn ang="0">
                <a:pos x="connsiteX26714" y="connsiteY26714"/>
              </a:cxn>
              <a:cxn ang="0">
                <a:pos x="connsiteX26715" y="connsiteY26715"/>
              </a:cxn>
              <a:cxn ang="0">
                <a:pos x="connsiteX26716" y="connsiteY26716"/>
              </a:cxn>
              <a:cxn ang="0">
                <a:pos x="connsiteX26717" y="connsiteY26717"/>
              </a:cxn>
              <a:cxn ang="0">
                <a:pos x="connsiteX26718" y="connsiteY26718"/>
              </a:cxn>
              <a:cxn ang="0">
                <a:pos x="connsiteX26719" y="connsiteY26719"/>
              </a:cxn>
              <a:cxn ang="0">
                <a:pos x="connsiteX26720" y="connsiteY26720"/>
              </a:cxn>
              <a:cxn ang="0">
                <a:pos x="connsiteX26721" y="connsiteY26721"/>
              </a:cxn>
              <a:cxn ang="0">
                <a:pos x="connsiteX26722" y="connsiteY26722"/>
              </a:cxn>
              <a:cxn ang="0">
                <a:pos x="connsiteX26723" y="connsiteY26723"/>
              </a:cxn>
              <a:cxn ang="0">
                <a:pos x="connsiteX26724" y="connsiteY26724"/>
              </a:cxn>
              <a:cxn ang="0">
                <a:pos x="connsiteX26725" y="connsiteY26725"/>
              </a:cxn>
              <a:cxn ang="0">
                <a:pos x="connsiteX26726" y="connsiteY26726"/>
              </a:cxn>
              <a:cxn ang="0">
                <a:pos x="connsiteX26727" y="connsiteY26727"/>
              </a:cxn>
              <a:cxn ang="0">
                <a:pos x="connsiteX26728" y="connsiteY26728"/>
              </a:cxn>
              <a:cxn ang="0">
                <a:pos x="connsiteX26729" y="connsiteY26729"/>
              </a:cxn>
              <a:cxn ang="0">
                <a:pos x="connsiteX26730" y="connsiteY26730"/>
              </a:cxn>
              <a:cxn ang="0">
                <a:pos x="connsiteX26731" y="connsiteY26731"/>
              </a:cxn>
              <a:cxn ang="0">
                <a:pos x="connsiteX26732" y="connsiteY26732"/>
              </a:cxn>
              <a:cxn ang="0">
                <a:pos x="connsiteX26733" y="connsiteY26733"/>
              </a:cxn>
              <a:cxn ang="0">
                <a:pos x="connsiteX26734" y="connsiteY26734"/>
              </a:cxn>
              <a:cxn ang="0">
                <a:pos x="connsiteX26735" y="connsiteY26735"/>
              </a:cxn>
              <a:cxn ang="0">
                <a:pos x="connsiteX26736" y="connsiteY26736"/>
              </a:cxn>
              <a:cxn ang="0">
                <a:pos x="connsiteX26737" y="connsiteY26737"/>
              </a:cxn>
              <a:cxn ang="0">
                <a:pos x="connsiteX26738" y="connsiteY26738"/>
              </a:cxn>
              <a:cxn ang="0">
                <a:pos x="connsiteX26739" y="connsiteY26739"/>
              </a:cxn>
              <a:cxn ang="0">
                <a:pos x="connsiteX26740" y="connsiteY26740"/>
              </a:cxn>
              <a:cxn ang="0">
                <a:pos x="connsiteX26741" y="connsiteY26741"/>
              </a:cxn>
              <a:cxn ang="0">
                <a:pos x="connsiteX26742" y="connsiteY26742"/>
              </a:cxn>
              <a:cxn ang="0">
                <a:pos x="connsiteX26743" y="connsiteY26743"/>
              </a:cxn>
              <a:cxn ang="0">
                <a:pos x="connsiteX26744" y="connsiteY26744"/>
              </a:cxn>
              <a:cxn ang="0">
                <a:pos x="connsiteX26745" y="connsiteY26745"/>
              </a:cxn>
              <a:cxn ang="0">
                <a:pos x="connsiteX26746" y="connsiteY26746"/>
              </a:cxn>
              <a:cxn ang="0">
                <a:pos x="connsiteX26747" y="connsiteY26747"/>
              </a:cxn>
              <a:cxn ang="0">
                <a:pos x="connsiteX26748" y="connsiteY26748"/>
              </a:cxn>
              <a:cxn ang="0">
                <a:pos x="connsiteX26749" y="connsiteY26749"/>
              </a:cxn>
              <a:cxn ang="0">
                <a:pos x="connsiteX26750" y="connsiteY26750"/>
              </a:cxn>
              <a:cxn ang="0">
                <a:pos x="connsiteX26751" y="connsiteY26751"/>
              </a:cxn>
              <a:cxn ang="0">
                <a:pos x="connsiteX26752" y="connsiteY26752"/>
              </a:cxn>
              <a:cxn ang="0">
                <a:pos x="connsiteX26753" y="connsiteY26753"/>
              </a:cxn>
              <a:cxn ang="0">
                <a:pos x="connsiteX26754" y="connsiteY26754"/>
              </a:cxn>
              <a:cxn ang="0">
                <a:pos x="connsiteX26755" y="connsiteY26755"/>
              </a:cxn>
              <a:cxn ang="0">
                <a:pos x="connsiteX26756" y="connsiteY26756"/>
              </a:cxn>
              <a:cxn ang="0">
                <a:pos x="connsiteX26757" y="connsiteY26757"/>
              </a:cxn>
              <a:cxn ang="0">
                <a:pos x="connsiteX26758" y="connsiteY26758"/>
              </a:cxn>
              <a:cxn ang="0">
                <a:pos x="connsiteX26759" y="connsiteY26759"/>
              </a:cxn>
              <a:cxn ang="0">
                <a:pos x="connsiteX26760" y="connsiteY26760"/>
              </a:cxn>
              <a:cxn ang="0">
                <a:pos x="connsiteX26761" y="connsiteY26761"/>
              </a:cxn>
              <a:cxn ang="0">
                <a:pos x="connsiteX26762" y="connsiteY26762"/>
              </a:cxn>
              <a:cxn ang="0">
                <a:pos x="connsiteX26763" y="connsiteY26763"/>
              </a:cxn>
              <a:cxn ang="0">
                <a:pos x="connsiteX26764" y="connsiteY26764"/>
              </a:cxn>
              <a:cxn ang="0">
                <a:pos x="connsiteX26765" y="connsiteY26765"/>
              </a:cxn>
              <a:cxn ang="0">
                <a:pos x="connsiteX26766" y="connsiteY26766"/>
              </a:cxn>
              <a:cxn ang="0">
                <a:pos x="connsiteX26767" y="connsiteY26767"/>
              </a:cxn>
              <a:cxn ang="0">
                <a:pos x="connsiteX26768" y="connsiteY26768"/>
              </a:cxn>
              <a:cxn ang="0">
                <a:pos x="connsiteX26769" y="connsiteY26769"/>
              </a:cxn>
              <a:cxn ang="0">
                <a:pos x="connsiteX26770" y="connsiteY26770"/>
              </a:cxn>
              <a:cxn ang="0">
                <a:pos x="connsiteX26771" y="connsiteY26771"/>
              </a:cxn>
              <a:cxn ang="0">
                <a:pos x="connsiteX26772" y="connsiteY26772"/>
              </a:cxn>
              <a:cxn ang="0">
                <a:pos x="connsiteX26773" y="connsiteY26773"/>
              </a:cxn>
              <a:cxn ang="0">
                <a:pos x="connsiteX26774" y="connsiteY26774"/>
              </a:cxn>
              <a:cxn ang="0">
                <a:pos x="connsiteX26775" y="connsiteY26775"/>
              </a:cxn>
              <a:cxn ang="0">
                <a:pos x="connsiteX26776" y="connsiteY26776"/>
              </a:cxn>
              <a:cxn ang="0">
                <a:pos x="connsiteX26777" y="connsiteY26777"/>
              </a:cxn>
              <a:cxn ang="0">
                <a:pos x="connsiteX26778" y="connsiteY26778"/>
              </a:cxn>
              <a:cxn ang="0">
                <a:pos x="connsiteX26779" y="connsiteY26779"/>
              </a:cxn>
              <a:cxn ang="0">
                <a:pos x="connsiteX26780" y="connsiteY26780"/>
              </a:cxn>
              <a:cxn ang="0">
                <a:pos x="connsiteX26781" y="connsiteY26781"/>
              </a:cxn>
              <a:cxn ang="0">
                <a:pos x="connsiteX26782" y="connsiteY26782"/>
              </a:cxn>
              <a:cxn ang="0">
                <a:pos x="connsiteX26783" y="connsiteY26783"/>
              </a:cxn>
              <a:cxn ang="0">
                <a:pos x="connsiteX26784" y="connsiteY26784"/>
              </a:cxn>
              <a:cxn ang="0">
                <a:pos x="connsiteX26785" y="connsiteY26785"/>
              </a:cxn>
              <a:cxn ang="0">
                <a:pos x="connsiteX26786" y="connsiteY26786"/>
              </a:cxn>
              <a:cxn ang="0">
                <a:pos x="connsiteX26787" y="connsiteY26787"/>
              </a:cxn>
              <a:cxn ang="0">
                <a:pos x="connsiteX26788" y="connsiteY26788"/>
              </a:cxn>
              <a:cxn ang="0">
                <a:pos x="connsiteX26789" y="connsiteY26789"/>
              </a:cxn>
              <a:cxn ang="0">
                <a:pos x="connsiteX26790" y="connsiteY26790"/>
              </a:cxn>
              <a:cxn ang="0">
                <a:pos x="connsiteX26791" y="connsiteY26791"/>
              </a:cxn>
              <a:cxn ang="0">
                <a:pos x="connsiteX26792" y="connsiteY26792"/>
              </a:cxn>
              <a:cxn ang="0">
                <a:pos x="connsiteX26793" y="connsiteY26793"/>
              </a:cxn>
              <a:cxn ang="0">
                <a:pos x="connsiteX26794" y="connsiteY26794"/>
              </a:cxn>
              <a:cxn ang="0">
                <a:pos x="connsiteX26795" y="connsiteY26795"/>
              </a:cxn>
              <a:cxn ang="0">
                <a:pos x="connsiteX26796" y="connsiteY26796"/>
              </a:cxn>
              <a:cxn ang="0">
                <a:pos x="connsiteX26797" y="connsiteY26797"/>
              </a:cxn>
              <a:cxn ang="0">
                <a:pos x="connsiteX26798" y="connsiteY26798"/>
              </a:cxn>
              <a:cxn ang="0">
                <a:pos x="connsiteX26799" y="connsiteY26799"/>
              </a:cxn>
              <a:cxn ang="0">
                <a:pos x="connsiteX26800" y="connsiteY26800"/>
              </a:cxn>
              <a:cxn ang="0">
                <a:pos x="connsiteX26801" y="connsiteY26801"/>
              </a:cxn>
              <a:cxn ang="0">
                <a:pos x="connsiteX26802" y="connsiteY26802"/>
              </a:cxn>
              <a:cxn ang="0">
                <a:pos x="connsiteX26803" y="connsiteY26803"/>
              </a:cxn>
              <a:cxn ang="0">
                <a:pos x="connsiteX26804" y="connsiteY26804"/>
              </a:cxn>
              <a:cxn ang="0">
                <a:pos x="connsiteX26805" y="connsiteY26805"/>
              </a:cxn>
              <a:cxn ang="0">
                <a:pos x="connsiteX26806" y="connsiteY26806"/>
              </a:cxn>
              <a:cxn ang="0">
                <a:pos x="connsiteX26807" y="connsiteY26807"/>
              </a:cxn>
              <a:cxn ang="0">
                <a:pos x="connsiteX26808" y="connsiteY26808"/>
              </a:cxn>
              <a:cxn ang="0">
                <a:pos x="connsiteX26809" y="connsiteY26809"/>
              </a:cxn>
              <a:cxn ang="0">
                <a:pos x="connsiteX26810" y="connsiteY26810"/>
              </a:cxn>
              <a:cxn ang="0">
                <a:pos x="connsiteX26811" y="connsiteY26811"/>
              </a:cxn>
              <a:cxn ang="0">
                <a:pos x="connsiteX26812" y="connsiteY26812"/>
              </a:cxn>
              <a:cxn ang="0">
                <a:pos x="connsiteX26813" y="connsiteY26813"/>
              </a:cxn>
              <a:cxn ang="0">
                <a:pos x="connsiteX26814" y="connsiteY26814"/>
              </a:cxn>
              <a:cxn ang="0">
                <a:pos x="connsiteX26815" y="connsiteY26815"/>
              </a:cxn>
              <a:cxn ang="0">
                <a:pos x="connsiteX26816" y="connsiteY26816"/>
              </a:cxn>
              <a:cxn ang="0">
                <a:pos x="connsiteX26817" y="connsiteY26817"/>
              </a:cxn>
              <a:cxn ang="0">
                <a:pos x="connsiteX26818" y="connsiteY26818"/>
              </a:cxn>
              <a:cxn ang="0">
                <a:pos x="connsiteX26819" y="connsiteY26819"/>
              </a:cxn>
              <a:cxn ang="0">
                <a:pos x="connsiteX26820" y="connsiteY26820"/>
              </a:cxn>
              <a:cxn ang="0">
                <a:pos x="connsiteX26821" y="connsiteY26821"/>
              </a:cxn>
              <a:cxn ang="0">
                <a:pos x="connsiteX26822" y="connsiteY26822"/>
              </a:cxn>
              <a:cxn ang="0">
                <a:pos x="connsiteX26823" y="connsiteY26823"/>
              </a:cxn>
              <a:cxn ang="0">
                <a:pos x="connsiteX26824" y="connsiteY26824"/>
              </a:cxn>
              <a:cxn ang="0">
                <a:pos x="connsiteX26825" y="connsiteY26825"/>
              </a:cxn>
              <a:cxn ang="0">
                <a:pos x="connsiteX26826" y="connsiteY26826"/>
              </a:cxn>
              <a:cxn ang="0">
                <a:pos x="connsiteX26827" y="connsiteY26827"/>
              </a:cxn>
              <a:cxn ang="0">
                <a:pos x="connsiteX26828" y="connsiteY26828"/>
              </a:cxn>
              <a:cxn ang="0">
                <a:pos x="connsiteX26829" y="connsiteY26829"/>
              </a:cxn>
              <a:cxn ang="0">
                <a:pos x="connsiteX26830" y="connsiteY26830"/>
              </a:cxn>
              <a:cxn ang="0">
                <a:pos x="connsiteX26831" y="connsiteY26831"/>
              </a:cxn>
              <a:cxn ang="0">
                <a:pos x="connsiteX26832" y="connsiteY26832"/>
              </a:cxn>
              <a:cxn ang="0">
                <a:pos x="connsiteX26833" y="connsiteY26833"/>
              </a:cxn>
              <a:cxn ang="0">
                <a:pos x="connsiteX26834" y="connsiteY26834"/>
              </a:cxn>
              <a:cxn ang="0">
                <a:pos x="connsiteX26835" y="connsiteY26835"/>
              </a:cxn>
              <a:cxn ang="0">
                <a:pos x="connsiteX26836" y="connsiteY26836"/>
              </a:cxn>
              <a:cxn ang="0">
                <a:pos x="connsiteX26837" y="connsiteY26837"/>
              </a:cxn>
              <a:cxn ang="0">
                <a:pos x="connsiteX26838" y="connsiteY26838"/>
              </a:cxn>
              <a:cxn ang="0">
                <a:pos x="connsiteX26839" y="connsiteY26839"/>
              </a:cxn>
              <a:cxn ang="0">
                <a:pos x="connsiteX26840" y="connsiteY26840"/>
              </a:cxn>
              <a:cxn ang="0">
                <a:pos x="connsiteX26841" y="connsiteY26841"/>
              </a:cxn>
              <a:cxn ang="0">
                <a:pos x="connsiteX26842" y="connsiteY26842"/>
              </a:cxn>
              <a:cxn ang="0">
                <a:pos x="connsiteX26843" y="connsiteY26843"/>
              </a:cxn>
              <a:cxn ang="0">
                <a:pos x="connsiteX26844" y="connsiteY26844"/>
              </a:cxn>
              <a:cxn ang="0">
                <a:pos x="connsiteX26845" y="connsiteY26845"/>
              </a:cxn>
              <a:cxn ang="0">
                <a:pos x="connsiteX26846" y="connsiteY26846"/>
              </a:cxn>
              <a:cxn ang="0">
                <a:pos x="connsiteX26847" y="connsiteY26847"/>
              </a:cxn>
              <a:cxn ang="0">
                <a:pos x="connsiteX26848" y="connsiteY26848"/>
              </a:cxn>
              <a:cxn ang="0">
                <a:pos x="connsiteX26849" y="connsiteY26849"/>
              </a:cxn>
              <a:cxn ang="0">
                <a:pos x="connsiteX26850" y="connsiteY26850"/>
              </a:cxn>
              <a:cxn ang="0">
                <a:pos x="connsiteX26851" y="connsiteY26851"/>
              </a:cxn>
              <a:cxn ang="0">
                <a:pos x="connsiteX26852" y="connsiteY26852"/>
              </a:cxn>
              <a:cxn ang="0">
                <a:pos x="connsiteX26853" y="connsiteY26853"/>
              </a:cxn>
              <a:cxn ang="0">
                <a:pos x="connsiteX26854" y="connsiteY26854"/>
              </a:cxn>
              <a:cxn ang="0">
                <a:pos x="connsiteX26855" y="connsiteY26855"/>
              </a:cxn>
              <a:cxn ang="0">
                <a:pos x="connsiteX26856" y="connsiteY26856"/>
              </a:cxn>
              <a:cxn ang="0">
                <a:pos x="connsiteX26857" y="connsiteY26857"/>
              </a:cxn>
              <a:cxn ang="0">
                <a:pos x="connsiteX26858" y="connsiteY26858"/>
              </a:cxn>
              <a:cxn ang="0">
                <a:pos x="connsiteX26859" y="connsiteY26859"/>
              </a:cxn>
              <a:cxn ang="0">
                <a:pos x="connsiteX26860" y="connsiteY26860"/>
              </a:cxn>
              <a:cxn ang="0">
                <a:pos x="connsiteX26861" y="connsiteY26861"/>
              </a:cxn>
              <a:cxn ang="0">
                <a:pos x="connsiteX26862" y="connsiteY26862"/>
              </a:cxn>
              <a:cxn ang="0">
                <a:pos x="connsiteX26863" y="connsiteY26863"/>
              </a:cxn>
              <a:cxn ang="0">
                <a:pos x="connsiteX26864" y="connsiteY26864"/>
              </a:cxn>
              <a:cxn ang="0">
                <a:pos x="connsiteX26865" y="connsiteY26865"/>
              </a:cxn>
              <a:cxn ang="0">
                <a:pos x="connsiteX26866" y="connsiteY26866"/>
              </a:cxn>
              <a:cxn ang="0">
                <a:pos x="connsiteX26867" y="connsiteY26867"/>
              </a:cxn>
              <a:cxn ang="0">
                <a:pos x="connsiteX26868" y="connsiteY26868"/>
              </a:cxn>
              <a:cxn ang="0">
                <a:pos x="connsiteX26869" y="connsiteY26869"/>
              </a:cxn>
              <a:cxn ang="0">
                <a:pos x="connsiteX26870" y="connsiteY26870"/>
              </a:cxn>
              <a:cxn ang="0">
                <a:pos x="connsiteX26871" y="connsiteY26871"/>
              </a:cxn>
              <a:cxn ang="0">
                <a:pos x="connsiteX26872" y="connsiteY26872"/>
              </a:cxn>
              <a:cxn ang="0">
                <a:pos x="connsiteX26873" y="connsiteY26873"/>
              </a:cxn>
              <a:cxn ang="0">
                <a:pos x="connsiteX26874" y="connsiteY26874"/>
              </a:cxn>
              <a:cxn ang="0">
                <a:pos x="connsiteX26875" y="connsiteY26875"/>
              </a:cxn>
              <a:cxn ang="0">
                <a:pos x="connsiteX26876" y="connsiteY26876"/>
              </a:cxn>
              <a:cxn ang="0">
                <a:pos x="connsiteX26877" y="connsiteY26877"/>
              </a:cxn>
              <a:cxn ang="0">
                <a:pos x="connsiteX26878" y="connsiteY26878"/>
              </a:cxn>
              <a:cxn ang="0">
                <a:pos x="connsiteX26879" y="connsiteY26879"/>
              </a:cxn>
              <a:cxn ang="0">
                <a:pos x="connsiteX26880" y="connsiteY26880"/>
              </a:cxn>
              <a:cxn ang="0">
                <a:pos x="connsiteX26881" y="connsiteY26881"/>
              </a:cxn>
              <a:cxn ang="0">
                <a:pos x="connsiteX26882" y="connsiteY26882"/>
              </a:cxn>
              <a:cxn ang="0">
                <a:pos x="connsiteX26883" y="connsiteY26883"/>
              </a:cxn>
              <a:cxn ang="0">
                <a:pos x="connsiteX26884" y="connsiteY26884"/>
              </a:cxn>
              <a:cxn ang="0">
                <a:pos x="connsiteX26885" y="connsiteY26885"/>
              </a:cxn>
              <a:cxn ang="0">
                <a:pos x="connsiteX26886" y="connsiteY26886"/>
              </a:cxn>
              <a:cxn ang="0">
                <a:pos x="connsiteX26887" y="connsiteY26887"/>
              </a:cxn>
              <a:cxn ang="0">
                <a:pos x="connsiteX26888" y="connsiteY26888"/>
              </a:cxn>
              <a:cxn ang="0">
                <a:pos x="connsiteX26889" y="connsiteY26889"/>
              </a:cxn>
              <a:cxn ang="0">
                <a:pos x="connsiteX26890" y="connsiteY26890"/>
              </a:cxn>
              <a:cxn ang="0">
                <a:pos x="connsiteX26891" y="connsiteY26891"/>
              </a:cxn>
              <a:cxn ang="0">
                <a:pos x="connsiteX26892" y="connsiteY26892"/>
              </a:cxn>
              <a:cxn ang="0">
                <a:pos x="connsiteX26893" y="connsiteY26893"/>
              </a:cxn>
              <a:cxn ang="0">
                <a:pos x="connsiteX26894" y="connsiteY26894"/>
              </a:cxn>
              <a:cxn ang="0">
                <a:pos x="connsiteX26895" y="connsiteY26895"/>
              </a:cxn>
              <a:cxn ang="0">
                <a:pos x="connsiteX26896" y="connsiteY26896"/>
              </a:cxn>
              <a:cxn ang="0">
                <a:pos x="connsiteX26897" y="connsiteY26897"/>
              </a:cxn>
              <a:cxn ang="0">
                <a:pos x="connsiteX26898" y="connsiteY26898"/>
              </a:cxn>
              <a:cxn ang="0">
                <a:pos x="connsiteX26899" y="connsiteY26899"/>
              </a:cxn>
              <a:cxn ang="0">
                <a:pos x="connsiteX26900" y="connsiteY26900"/>
              </a:cxn>
              <a:cxn ang="0">
                <a:pos x="connsiteX26901" y="connsiteY26901"/>
              </a:cxn>
              <a:cxn ang="0">
                <a:pos x="connsiteX26902" y="connsiteY26902"/>
              </a:cxn>
              <a:cxn ang="0">
                <a:pos x="connsiteX26903" y="connsiteY26903"/>
              </a:cxn>
              <a:cxn ang="0">
                <a:pos x="connsiteX26904" y="connsiteY26904"/>
              </a:cxn>
              <a:cxn ang="0">
                <a:pos x="connsiteX26905" y="connsiteY26905"/>
              </a:cxn>
              <a:cxn ang="0">
                <a:pos x="connsiteX26906" y="connsiteY26906"/>
              </a:cxn>
              <a:cxn ang="0">
                <a:pos x="connsiteX26907" y="connsiteY26907"/>
              </a:cxn>
              <a:cxn ang="0">
                <a:pos x="connsiteX26908" y="connsiteY26908"/>
              </a:cxn>
              <a:cxn ang="0">
                <a:pos x="connsiteX26909" y="connsiteY26909"/>
              </a:cxn>
              <a:cxn ang="0">
                <a:pos x="connsiteX26910" y="connsiteY26910"/>
              </a:cxn>
              <a:cxn ang="0">
                <a:pos x="connsiteX26911" y="connsiteY26911"/>
              </a:cxn>
              <a:cxn ang="0">
                <a:pos x="connsiteX26912" y="connsiteY26912"/>
              </a:cxn>
              <a:cxn ang="0">
                <a:pos x="connsiteX26913" y="connsiteY26913"/>
              </a:cxn>
              <a:cxn ang="0">
                <a:pos x="connsiteX26914" y="connsiteY26914"/>
              </a:cxn>
              <a:cxn ang="0">
                <a:pos x="connsiteX26915" y="connsiteY26915"/>
              </a:cxn>
              <a:cxn ang="0">
                <a:pos x="connsiteX26916" y="connsiteY26916"/>
              </a:cxn>
              <a:cxn ang="0">
                <a:pos x="connsiteX26917" y="connsiteY26917"/>
              </a:cxn>
              <a:cxn ang="0">
                <a:pos x="connsiteX26918" y="connsiteY26918"/>
              </a:cxn>
              <a:cxn ang="0">
                <a:pos x="connsiteX26919" y="connsiteY26919"/>
              </a:cxn>
              <a:cxn ang="0">
                <a:pos x="connsiteX26920" y="connsiteY26920"/>
              </a:cxn>
              <a:cxn ang="0">
                <a:pos x="connsiteX26921" y="connsiteY26921"/>
              </a:cxn>
              <a:cxn ang="0">
                <a:pos x="connsiteX26922" y="connsiteY26922"/>
              </a:cxn>
              <a:cxn ang="0">
                <a:pos x="connsiteX26923" y="connsiteY26923"/>
              </a:cxn>
              <a:cxn ang="0">
                <a:pos x="connsiteX26924" y="connsiteY26924"/>
              </a:cxn>
              <a:cxn ang="0">
                <a:pos x="connsiteX26925" y="connsiteY26925"/>
              </a:cxn>
              <a:cxn ang="0">
                <a:pos x="connsiteX26926" y="connsiteY26926"/>
              </a:cxn>
              <a:cxn ang="0">
                <a:pos x="connsiteX26927" y="connsiteY26927"/>
              </a:cxn>
              <a:cxn ang="0">
                <a:pos x="connsiteX26928" y="connsiteY26928"/>
              </a:cxn>
              <a:cxn ang="0">
                <a:pos x="connsiteX26929" y="connsiteY26929"/>
              </a:cxn>
              <a:cxn ang="0">
                <a:pos x="connsiteX26930" y="connsiteY26930"/>
              </a:cxn>
              <a:cxn ang="0">
                <a:pos x="connsiteX26931" y="connsiteY26931"/>
              </a:cxn>
              <a:cxn ang="0">
                <a:pos x="connsiteX26932" y="connsiteY26932"/>
              </a:cxn>
              <a:cxn ang="0">
                <a:pos x="connsiteX26933" y="connsiteY26933"/>
              </a:cxn>
              <a:cxn ang="0">
                <a:pos x="connsiteX26934" y="connsiteY26934"/>
              </a:cxn>
              <a:cxn ang="0">
                <a:pos x="connsiteX26935" y="connsiteY26935"/>
              </a:cxn>
              <a:cxn ang="0">
                <a:pos x="connsiteX26936" y="connsiteY26936"/>
              </a:cxn>
              <a:cxn ang="0">
                <a:pos x="connsiteX26937" y="connsiteY26937"/>
              </a:cxn>
              <a:cxn ang="0">
                <a:pos x="connsiteX26938" y="connsiteY26938"/>
              </a:cxn>
              <a:cxn ang="0">
                <a:pos x="connsiteX26939" y="connsiteY26939"/>
              </a:cxn>
              <a:cxn ang="0">
                <a:pos x="connsiteX26940" y="connsiteY26940"/>
              </a:cxn>
              <a:cxn ang="0">
                <a:pos x="connsiteX26941" y="connsiteY26941"/>
              </a:cxn>
              <a:cxn ang="0">
                <a:pos x="connsiteX26942" y="connsiteY26942"/>
              </a:cxn>
              <a:cxn ang="0">
                <a:pos x="connsiteX26943" y="connsiteY26943"/>
              </a:cxn>
              <a:cxn ang="0">
                <a:pos x="connsiteX26944" y="connsiteY26944"/>
              </a:cxn>
              <a:cxn ang="0">
                <a:pos x="connsiteX26945" y="connsiteY26945"/>
              </a:cxn>
              <a:cxn ang="0">
                <a:pos x="connsiteX26946" y="connsiteY26946"/>
              </a:cxn>
              <a:cxn ang="0">
                <a:pos x="connsiteX26947" y="connsiteY26947"/>
              </a:cxn>
              <a:cxn ang="0">
                <a:pos x="connsiteX26948" y="connsiteY26948"/>
              </a:cxn>
              <a:cxn ang="0">
                <a:pos x="connsiteX26949" y="connsiteY26949"/>
              </a:cxn>
              <a:cxn ang="0">
                <a:pos x="connsiteX26950" y="connsiteY26950"/>
              </a:cxn>
              <a:cxn ang="0">
                <a:pos x="connsiteX26951" y="connsiteY26951"/>
              </a:cxn>
              <a:cxn ang="0">
                <a:pos x="connsiteX26952" y="connsiteY26952"/>
              </a:cxn>
              <a:cxn ang="0">
                <a:pos x="connsiteX26953" y="connsiteY26953"/>
              </a:cxn>
              <a:cxn ang="0">
                <a:pos x="connsiteX26954" y="connsiteY26954"/>
              </a:cxn>
              <a:cxn ang="0">
                <a:pos x="connsiteX26955" y="connsiteY26955"/>
              </a:cxn>
              <a:cxn ang="0">
                <a:pos x="connsiteX26956" y="connsiteY26956"/>
              </a:cxn>
              <a:cxn ang="0">
                <a:pos x="connsiteX26957" y="connsiteY26957"/>
              </a:cxn>
              <a:cxn ang="0">
                <a:pos x="connsiteX26958" y="connsiteY26958"/>
              </a:cxn>
              <a:cxn ang="0">
                <a:pos x="connsiteX26959" y="connsiteY26959"/>
              </a:cxn>
              <a:cxn ang="0">
                <a:pos x="connsiteX26960" y="connsiteY26960"/>
              </a:cxn>
              <a:cxn ang="0">
                <a:pos x="connsiteX26961" y="connsiteY26961"/>
              </a:cxn>
              <a:cxn ang="0">
                <a:pos x="connsiteX26962" y="connsiteY26962"/>
              </a:cxn>
              <a:cxn ang="0">
                <a:pos x="connsiteX26963" y="connsiteY26963"/>
              </a:cxn>
              <a:cxn ang="0">
                <a:pos x="connsiteX26964" y="connsiteY26964"/>
              </a:cxn>
              <a:cxn ang="0">
                <a:pos x="connsiteX26965" y="connsiteY26965"/>
              </a:cxn>
              <a:cxn ang="0">
                <a:pos x="connsiteX26966" y="connsiteY26966"/>
              </a:cxn>
              <a:cxn ang="0">
                <a:pos x="connsiteX26967" y="connsiteY26967"/>
              </a:cxn>
              <a:cxn ang="0">
                <a:pos x="connsiteX26968" y="connsiteY26968"/>
              </a:cxn>
              <a:cxn ang="0">
                <a:pos x="connsiteX26969" y="connsiteY26969"/>
              </a:cxn>
              <a:cxn ang="0">
                <a:pos x="connsiteX26970" y="connsiteY26970"/>
              </a:cxn>
              <a:cxn ang="0">
                <a:pos x="connsiteX26971" y="connsiteY26971"/>
              </a:cxn>
              <a:cxn ang="0">
                <a:pos x="connsiteX26972" y="connsiteY26972"/>
              </a:cxn>
              <a:cxn ang="0">
                <a:pos x="connsiteX26973" y="connsiteY26973"/>
              </a:cxn>
              <a:cxn ang="0">
                <a:pos x="connsiteX26974" y="connsiteY26974"/>
              </a:cxn>
              <a:cxn ang="0">
                <a:pos x="connsiteX26975" y="connsiteY26975"/>
              </a:cxn>
              <a:cxn ang="0">
                <a:pos x="connsiteX26976" y="connsiteY26976"/>
              </a:cxn>
              <a:cxn ang="0">
                <a:pos x="connsiteX26977" y="connsiteY26977"/>
              </a:cxn>
              <a:cxn ang="0">
                <a:pos x="connsiteX26978" y="connsiteY26978"/>
              </a:cxn>
              <a:cxn ang="0">
                <a:pos x="connsiteX26979" y="connsiteY26979"/>
              </a:cxn>
              <a:cxn ang="0">
                <a:pos x="connsiteX26980" y="connsiteY26980"/>
              </a:cxn>
              <a:cxn ang="0">
                <a:pos x="connsiteX26981" y="connsiteY26981"/>
              </a:cxn>
              <a:cxn ang="0">
                <a:pos x="connsiteX26982" y="connsiteY26982"/>
              </a:cxn>
              <a:cxn ang="0">
                <a:pos x="connsiteX26983" y="connsiteY26983"/>
              </a:cxn>
              <a:cxn ang="0">
                <a:pos x="connsiteX26984" y="connsiteY26984"/>
              </a:cxn>
              <a:cxn ang="0">
                <a:pos x="connsiteX26985" y="connsiteY26985"/>
              </a:cxn>
              <a:cxn ang="0">
                <a:pos x="connsiteX26986" y="connsiteY26986"/>
              </a:cxn>
              <a:cxn ang="0">
                <a:pos x="connsiteX26987" y="connsiteY26987"/>
              </a:cxn>
              <a:cxn ang="0">
                <a:pos x="connsiteX26988" y="connsiteY26988"/>
              </a:cxn>
              <a:cxn ang="0">
                <a:pos x="connsiteX26989" y="connsiteY26989"/>
              </a:cxn>
              <a:cxn ang="0">
                <a:pos x="connsiteX26990" y="connsiteY26990"/>
              </a:cxn>
              <a:cxn ang="0">
                <a:pos x="connsiteX26991" y="connsiteY26991"/>
              </a:cxn>
              <a:cxn ang="0">
                <a:pos x="connsiteX26992" y="connsiteY26992"/>
              </a:cxn>
              <a:cxn ang="0">
                <a:pos x="connsiteX26993" y="connsiteY26993"/>
              </a:cxn>
              <a:cxn ang="0">
                <a:pos x="connsiteX26994" y="connsiteY26994"/>
              </a:cxn>
              <a:cxn ang="0">
                <a:pos x="connsiteX26995" y="connsiteY26995"/>
              </a:cxn>
              <a:cxn ang="0">
                <a:pos x="connsiteX26996" y="connsiteY26996"/>
              </a:cxn>
              <a:cxn ang="0">
                <a:pos x="connsiteX26997" y="connsiteY26997"/>
              </a:cxn>
              <a:cxn ang="0">
                <a:pos x="connsiteX26998" y="connsiteY26998"/>
              </a:cxn>
              <a:cxn ang="0">
                <a:pos x="connsiteX26999" y="connsiteY26999"/>
              </a:cxn>
              <a:cxn ang="0">
                <a:pos x="connsiteX27000" y="connsiteY27000"/>
              </a:cxn>
              <a:cxn ang="0">
                <a:pos x="connsiteX27001" y="connsiteY27001"/>
              </a:cxn>
              <a:cxn ang="0">
                <a:pos x="connsiteX27002" y="connsiteY27002"/>
              </a:cxn>
              <a:cxn ang="0">
                <a:pos x="connsiteX27003" y="connsiteY27003"/>
              </a:cxn>
              <a:cxn ang="0">
                <a:pos x="connsiteX27004" y="connsiteY27004"/>
              </a:cxn>
              <a:cxn ang="0">
                <a:pos x="connsiteX27005" y="connsiteY27005"/>
              </a:cxn>
              <a:cxn ang="0">
                <a:pos x="connsiteX27006" y="connsiteY27006"/>
              </a:cxn>
              <a:cxn ang="0">
                <a:pos x="connsiteX27007" y="connsiteY27007"/>
              </a:cxn>
              <a:cxn ang="0">
                <a:pos x="connsiteX27008" y="connsiteY27008"/>
              </a:cxn>
              <a:cxn ang="0">
                <a:pos x="connsiteX27009" y="connsiteY27009"/>
              </a:cxn>
              <a:cxn ang="0">
                <a:pos x="connsiteX27010" y="connsiteY27010"/>
              </a:cxn>
              <a:cxn ang="0">
                <a:pos x="connsiteX27011" y="connsiteY27011"/>
              </a:cxn>
              <a:cxn ang="0">
                <a:pos x="connsiteX27012" y="connsiteY27012"/>
              </a:cxn>
              <a:cxn ang="0">
                <a:pos x="connsiteX27013" y="connsiteY27013"/>
              </a:cxn>
              <a:cxn ang="0">
                <a:pos x="connsiteX27014" y="connsiteY27014"/>
              </a:cxn>
              <a:cxn ang="0">
                <a:pos x="connsiteX27015" y="connsiteY27015"/>
              </a:cxn>
              <a:cxn ang="0">
                <a:pos x="connsiteX27016" y="connsiteY27016"/>
              </a:cxn>
              <a:cxn ang="0">
                <a:pos x="connsiteX27017" y="connsiteY27017"/>
              </a:cxn>
              <a:cxn ang="0">
                <a:pos x="connsiteX27018" y="connsiteY27018"/>
              </a:cxn>
              <a:cxn ang="0">
                <a:pos x="connsiteX27019" y="connsiteY27019"/>
              </a:cxn>
              <a:cxn ang="0">
                <a:pos x="connsiteX27020" y="connsiteY27020"/>
              </a:cxn>
              <a:cxn ang="0">
                <a:pos x="connsiteX27021" y="connsiteY27021"/>
              </a:cxn>
              <a:cxn ang="0">
                <a:pos x="connsiteX27022" y="connsiteY27022"/>
              </a:cxn>
              <a:cxn ang="0">
                <a:pos x="connsiteX27023" y="connsiteY27023"/>
              </a:cxn>
              <a:cxn ang="0">
                <a:pos x="connsiteX27024" y="connsiteY27024"/>
              </a:cxn>
              <a:cxn ang="0">
                <a:pos x="connsiteX27025" y="connsiteY27025"/>
              </a:cxn>
              <a:cxn ang="0">
                <a:pos x="connsiteX27026" y="connsiteY27026"/>
              </a:cxn>
              <a:cxn ang="0">
                <a:pos x="connsiteX27027" y="connsiteY27027"/>
              </a:cxn>
              <a:cxn ang="0">
                <a:pos x="connsiteX27028" y="connsiteY27028"/>
              </a:cxn>
              <a:cxn ang="0">
                <a:pos x="connsiteX27029" y="connsiteY27029"/>
              </a:cxn>
              <a:cxn ang="0">
                <a:pos x="connsiteX27030" y="connsiteY27030"/>
              </a:cxn>
              <a:cxn ang="0">
                <a:pos x="connsiteX27031" y="connsiteY27031"/>
              </a:cxn>
              <a:cxn ang="0">
                <a:pos x="connsiteX27032" y="connsiteY27032"/>
              </a:cxn>
              <a:cxn ang="0">
                <a:pos x="connsiteX27033" y="connsiteY27033"/>
              </a:cxn>
              <a:cxn ang="0">
                <a:pos x="connsiteX27034" y="connsiteY27034"/>
              </a:cxn>
              <a:cxn ang="0">
                <a:pos x="connsiteX27035" y="connsiteY27035"/>
              </a:cxn>
              <a:cxn ang="0">
                <a:pos x="connsiteX27036" y="connsiteY27036"/>
              </a:cxn>
              <a:cxn ang="0">
                <a:pos x="connsiteX27037" y="connsiteY27037"/>
              </a:cxn>
              <a:cxn ang="0">
                <a:pos x="connsiteX27038" y="connsiteY27038"/>
              </a:cxn>
              <a:cxn ang="0">
                <a:pos x="connsiteX27039" y="connsiteY27039"/>
              </a:cxn>
              <a:cxn ang="0">
                <a:pos x="connsiteX27040" y="connsiteY27040"/>
              </a:cxn>
              <a:cxn ang="0">
                <a:pos x="connsiteX27041" y="connsiteY27041"/>
              </a:cxn>
              <a:cxn ang="0">
                <a:pos x="connsiteX27042" y="connsiteY27042"/>
              </a:cxn>
              <a:cxn ang="0">
                <a:pos x="connsiteX27043" y="connsiteY27043"/>
              </a:cxn>
              <a:cxn ang="0">
                <a:pos x="connsiteX27044" y="connsiteY27044"/>
              </a:cxn>
              <a:cxn ang="0">
                <a:pos x="connsiteX27045" y="connsiteY27045"/>
              </a:cxn>
              <a:cxn ang="0">
                <a:pos x="connsiteX27046" y="connsiteY27046"/>
              </a:cxn>
              <a:cxn ang="0">
                <a:pos x="connsiteX27047" y="connsiteY27047"/>
              </a:cxn>
              <a:cxn ang="0">
                <a:pos x="connsiteX27048" y="connsiteY27048"/>
              </a:cxn>
              <a:cxn ang="0">
                <a:pos x="connsiteX27049" y="connsiteY27049"/>
              </a:cxn>
              <a:cxn ang="0">
                <a:pos x="connsiteX27050" y="connsiteY27050"/>
              </a:cxn>
              <a:cxn ang="0">
                <a:pos x="connsiteX27051" y="connsiteY27051"/>
              </a:cxn>
              <a:cxn ang="0">
                <a:pos x="connsiteX27052" y="connsiteY27052"/>
              </a:cxn>
              <a:cxn ang="0">
                <a:pos x="connsiteX27053" y="connsiteY27053"/>
              </a:cxn>
              <a:cxn ang="0">
                <a:pos x="connsiteX27054" y="connsiteY27054"/>
              </a:cxn>
              <a:cxn ang="0">
                <a:pos x="connsiteX27055" y="connsiteY27055"/>
              </a:cxn>
              <a:cxn ang="0">
                <a:pos x="connsiteX27056" y="connsiteY27056"/>
              </a:cxn>
              <a:cxn ang="0">
                <a:pos x="connsiteX27057" y="connsiteY27057"/>
              </a:cxn>
              <a:cxn ang="0">
                <a:pos x="connsiteX27058" y="connsiteY27058"/>
              </a:cxn>
              <a:cxn ang="0">
                <a:pos x="connsiteX27059" y="connsiteY27059"/>
              </a:cxn>
              <a:cxn ang="0">
                <a:pos x="connsiteX27060" y="connsiteY27060"/>
              </a:cxn>
              <a:cxn ang="0">
                <a:pos x="connsiteX27061" y="connsiteY27061"/>
              </a:cxn>
              <a:cxn ang="0">
                <a:pos x="connsiteX27062" y="connsiteY27062"/>
              </a:cxn>
              <a:cxn ang="0">
                <a:pos x="connsiteX27063" y="connsiteY27063"/>
              </a:cxn>
              <a:cxn ang="0">
                <a:pos x="connsiteX27064" y="connsiteY27064"/>
              </a:cxn>
              <a:cxn ang="0">
                <a:pos x="connsiteX27065" y="connsiteY27065"/>
              </a:cxn>
              <a:cxn ang="0">
                <a:pos x="connsiteX27066" y="connsiteY27066"/>
              </a:cxn>
              <a:cxn ang="0">
                <a:pos x="connsiteX27067" y="connsiteY27067"/>
              </a:cxn>
              <a:cxn ang="0">
                <a:pos x="connsiteX27068" y="connsiteY27068"/>
              </a:cxn>
              <a:cxn ang="0">
                <a:pos x="connsiteX27069" y="connsiteY27069"/>
              </a:cxn>
              <a:cxn ang="0">
                <a:pos x="connsiteX27070" y="connsiteY27070"/>
              </a:cxn>
              <a:cxn ang="0">
                <a:pos x="connsiteX27071" y="connsiteY27071"/>
              </a:cxn>
              <a:cxn ang="0">
                <a:pos x="connsiteX27072" y="connsiteY27072"/>
              </a:cxn>
              <a:cxn ang="0">
                <a:pos x="connsiteX27073" y="connsiteY27073"/>
              </a:cxn>
              <a:cxn ang="0">
                <a:pos x="connsiteX27074" y="connsiteY27074"/>
              </a:cxn>
              <a:cxn ang="0">
                <a:pos x="connsiteX27075" y="connsiteY27075"/>
              </a:cxn>
              <a:cxn ang="0">
                <a:pos x="connsiteX27076" y="connsiteY27076"/>
              </a:cxn>
              <a:cxn ang="0">
                <a:pos x="connsiteX27077" y="connsiteY27077"/>
              </a:cxn>
              <a:cxn ang="0">
                <a:pos x="connsiteX27078" y="connsiteY27078"/>
              </a:cxn>
              <a:cxn ang="0">
                <a:pos x="connsiteX27079" y="connsiteY27079"/>
              </a:cxn>
              <a:cxn ang="0">
                <a:pos x="connsiteX27080" y="connsiteY27080"/>
              </a:cxn>
              <a:cxn ang="0">
                <a:pos x="connsiteX27081" y="connsiteY27081"/>
              </a:cxn>
              <a:cxn ang="0">
                <a:pos x="connsiteX27082" y="connsiteY27082"/>
              </a:cxn>
              <a:cxn ang="0">
                <a:pos x="connsiteX27083" y="connsiteY27083"/>
              </a:cxn>
              <a:cxn ang="0">
                <a:pos x="connsiteX27084" y="connsiteY27084"/>
              </a:cxn>
              <a:cxn ang="0">
                <a:pos x="connsiteX27085" y="connsiteY27085"/>
              </a:cxn>
              <a:cxn ang="0">
                <a:pos x="connsiteX27086" y="connsiteY27086"/>
              </a:cxn>
              <a:cxn ang="0">
                <a:pos x="connsiteX27087" y="connsiteY27087"/>
              </a:cxn>
              <a:cxn ang="0">
                <a:pos x="connsiteX27088" y="connsiteY27088"/>
              </a:cxn>
              <a:cxn ang="0">
                <a:pos x="connsiteX27089" y="connsiteY27089"/>
              </a:cxn>
              <a:cxn ang="0">
                <a:pos x="connsiteX27090" y="connsiteY27090"/>
              </a:cxn>
              <a:cxn ang="0">
                <a:pos x="connsiteX27091" y="connsiteY27091"/>
              </a:cxn>
              <a:cxn ang="0">
                <a:pos x="connsiteX27092" y="connsiteY27092"/>
              </a:cxn>
              <a:cxn ang="0">
                <a:pos x="connsiteX27093" y="connsiteY27093"/>
              </a:cxn>
              <a:cxn ang="0">
                <a:pos x="connsiteX27094" y="connsiteY27094"/>
              </a:cxn>
              <a:cxn ang="0">
                <a:pos x="connsiteX27095" y="connsiteY27095"/>
              </a:cxn>
              <a:cxn ang="0">
                <a:pos x="connsiteX27096" y="connsiteY27096"/>
              </a:cxn>
              <a:cxn ang="0">
                <a:pos x="connsiteX27097" y="connsiteY27097"/>
              </a:cxn>
              <a:cxn ang="0">
                <a:pos x="connsiteX27098" y="connsiteY27098"/>
              </a:cxn>
              <a:cxn ang="0">
                <a:pos x="connsiteX27099" y="connsiteY27099"/>
              </a:cxn>
              <a:cxn ang="0">
                <a:pos x="connsiteX27100" y="connsiteY27100"/>
              </a:cxn>
              <a:cxn ang="0">
                <a:pos x="connsiteX27101" y="connsiteY27101"/>
              </a:cxn>
              <a:cxn ang="0">
                <a:pos x="connsiteX27102" y="connsiteY27102"/>
              </a:cxn>
              <a:cxn ang="0">
                <a:pos x="connsiteX27103" y="connsiteY27103"/>
              </a:cxn>
              <a:cxn ang="0">
                <a:pos x="connsiteX27104" y="connsiteY27104"/>
              </a:cxn>
              <a:cxn ang="0">
                <a:pos x="connsiteX27105" y="connsiteY27105"/>
              </a:cxn>
              <a:cxn ang="0">
                <a:pos x="connsiteX27106" y="connsiteY27106"/>
              </a:cxn>
              <a:cxn ang="0">
                <a:pos x="connsiteX27107" y="connsiteY27107"/>
              </a:cxn>
              <a:cxn ang="0">
                <a:pos x="connsiteX27108" y="connsiteY27108"/>
              </a:cxn>
              <a:cxn ang="0">
                <a:pos x="connsiteX27109" y="connsiteY27109"/>
              </a:cxn>
              <a:cxn ang="0">
                <a:pos x="connsiteX27110" y="connsiteY27110"/>
              </a:cxn>
              <a:cxn ang="0">
                <a:pos x="connsiteX27111" y="connsiteY27111"/>
              </a:cxn>
              <a:cxn ang="0">
                <a:pos x="connsiteX27112" y="connsiteY27112"/>
              </a:cxn>
              <a:cxn ang="0">
                <a:pos x="connsiteX27113" y="connsiteY27113"/>
              </a:cxn>
              <a:cxn ang="0">
                <a:pos x="connsiteX27114" y="connsiteY27114"/>
              </a:cxn>
              <a:cxn ang="0">
                <a:pos x="connsiteX27115" y="connsiteY27115"/>
              </a:cxn>
              <a:cxn ang="0">
                <a:pos x="connsiteX27116" y="connsiteY27116"/>
              </a:cxn>
              <a:cxn ang="0">
                <a:pos x="connsiteX27117" y="connsiteY27117"/>
              </a:cxn>
              <a:cxn ang="0">
                <a:pos x="connsiteX27118" y="connsiteY27118"/>
              </a:cxn>
              <a:cxn ang="0">
                <a:pos x="connsiteX27119" y="connsiteY27119"/>
              </a:cxn>
              <a:cxn ang="0">
                <a:pos x="connsiteX27120" y="connsiteY27120"/>
              </a:cxn>
              <a:cxn ang="0">
                <a:pos x="connsiteX27121" y="connsiteY27121"/>
              </a:cxn>
              <a:cxn ang="0">
                <a:pos x="connsiteX27122" y="connsiteY27122"/>
              </a:cxn>
              <a:cxn ang="0">
                <a:pos x="connsiteX27123" y="connsiteY27123"/>
              </a:cxn>
              <a:cxn ang="0">
                <a:pos x="connsiteX27124" y="connsiteY27124"/>
              </a:cxn>
              <a:cxn ang="0">
                <a:pos x="connsiteX27125" y="connsiteY27125"/>
              </a:cxn>
              <a:cxn ang="0">
                <a:pos x="connsiteX27126" y="connsiteY27126"/>
              </a:cxn>
              <a:cxn ang="0">
                <a:pos x="connsiteX27127" y="connsiteY27127"/>
              </a:cxn>
              <a:cxn ang="0">
                <a:pos x="connsiteX27128" y="connsiteY27128"/>
              </a:cxn>
              <a:cxn ang="0">
                <a:pos x="connsiteX27129" y="connsiteY27129"/>
              </a:cxn>
              <a:cxn ang="0">
                <a:pos x="connsiteX27130" y="connsiteY27130"/>
              </a:cxn>
              <a:cxn ang="0">
                <a:pos x="connsiteX27131" y="connsiteY27131"/>
              </a:cxn>
              <a:cxn ang="0">
                <a:pos x="connsiteX27132" y="connsiteY27132"/>
              </a:cxn>
              <a:cxn ang="0">
                <a:pos x="connsiteX27133" y="connsiteY27133"/>
              </a:cxn>
              <a:cxn ang="0">
                <a:pos x="connsiteX27134" y="connsiteY27134"/>
              </a:cxn>
              <a:cxn ang="0">
                <a:pos x="connsiteX27135" y="connsiteY27135"/>
              </a:cxn>
              <a:cxn ang="0">
                <a:pos x="connsiteX27136" y="connsiteY27136"/>
              </a:cxn>
              <a:cxn ang="0">
                <a:pos x="connsiteX27137" y="connsiteY27137"/>
              </a:cxn>
              <a:cxn ang="0">
                <a:pos x="connsiteX27138" y="connsiteY27138"/>
              </a:cxn>
              <a:cxn ang="0">
                <a:pos x="connsiteX27139" y="connsiteY27139"/>
              </a:cxn>
              <a:cxn ang="0">
                <a:pos x="connsiteX27140" y="connsiteY27140"/>
              </a:cxn>
              <a:cxn ang="0">
                <a:pos x="connsiteX27141" y="connsiteY27141"/>
              </a:cxn>
              <a:cxn ang="0">
                <a:pos x="connsiteX27142" y="connsiteY27142"/>
              </a:cxn>
              <a:cxn ang="0">
                <a:pos x="connsiteX27143" y="connsiteY27143"/>
              </a:cxn>
              <a:cxn ang="0">
                <a:pos x="connsiteX27144" y="connsiteY27144"/>
              </a:cxn>
              <a:cxn ang="0">
                <a:pos x="connsiteX27145" y="connsiteY27145"/>
              </a:cxn>
              <a:cxn ang="0">
                <a:pos x="connsiteX27146" y="connsiteY27146"/>
              </a:cxn>
              <a:cxn ang="0">
                <a:pos x="connsiteX27147" y="connsiteY27147"/>
              </a:cxn>
              <a:cxn ang="0">
                <a:pos x="connsiteX27148" y="connsiteY27148"/>
              </a:cxn>
              <a:cxn ang="0">
                <a:pos x="connsiteX27149" y="connsiteY27149"/>
              </a:cxn>
              <a:cxn ang="0">
                <a:pos x="connsiteX27150" y="connsiteY27150"/>
              </a:cxn>
              <a:cxn ang="0">
                <a:pos x="connsiteX27151" y="connsiteY27151"/>
              </a:cxn>
              <a:cxn ang="0">
                <a:pos x="connsiteX27152" y="connsiteY27152"/>
              </a:cxn>
              <a:cxn ang="0">
                <a:pos x="connsiteX27153" y="connsiteY27153"/>
              </a:cxn>
              <a:cxn ang="0">
                <a:pos x="connsiteX27154" y="connsiteY27154"/>
              </a:cxn>
              <a:cxn ang="0">
                <a:pos x="connsiteX27155" y="connsiteY27155"/>
              </a:cxn>
              <a:cxn ang="0">
                <a:pos x="connsiteX27156" y="connsiteY27156"/>
              </a:cxn>
              <a:cxn ang="0">
                <a:pos x="connsiteX27157" y="connsiteY27157"/>
              </a:cxn>
              <a:cxn ang="0">
                <a:pos x="connsiteX27158" y="connsiteY27158"/>
              </a:cxn>
              <a:cxn ang="0">
                <a:pos x="connsiteX27159" y="connsiteY27159"/>
              </a:cxn>
              <a:cxn ang="0">
                <a:pos x="connsiteX27160" y="connsiteY27160"/>
              </a:cxn>
              <a:cxn ang="0">
                <a:pos x="connsiteX27161" y="connsiteY27161"/>
              </a:cxn>
              <a:cxn ang="0">
                <a:pos x="connsiteX27162" y="connsiteY27162"/>
              </a:cxn>
              <a:cxn ang="0">
                <a:pos x="connsiteX27163" y="connsiteY27163"/>
              </a:cxn>
              <a:cxn ang="0">
                <a:pos x="connsiteX27164" y="connsiteY27164"/>
              </a:cxn>
              <a:cxn ang="0">
                <a:pos x="connsiteX27165" y="connsiteY27165"/>
              </a:cxn>
              <a:cxn ang="0">
                <a:pos x="connsiteX27166" y="connsiteY27166"/>
              </a:cxn>
              <a:cxn ang="0">
                <a:pos x="connsiteX27167" y="connsiteY27167"/>
              </a:cxn>
              <a:cxn ang="0">
                <a:pos x="connsiteX27168" y="connsiteY27168"/>
              </a:cxn>
              <a:cxn ang="0">
                <a:pos x="connsiteX27169" y="connsiteY27169"/>
              </a:cxn>
              <a:cxn ang="0">
                <a:pos x="connsiteX27170" y="connsiteY27170"/>
              </a:cxn>
              <a:cxn ang="0">
                <a:pos x="connsiteX27171" y="connsiteY27171"/>
              </a:cxn>
              <a:cxn ang="0">
                <a:pos x="connsiteX27172" y="connsiteY27172"/>
              </a:cxn>
              <a:cxn ang="0">
                <a:pos x="connsiteX27173" y="connsiteY27173"/>
              </a:cxn>
              <a:cxn ang="0">
                <a:pos x="connsiteX27174" y="connsiteY27174"/>
              </a:cxn>
              <a:cxn ang="0">
                <a:pos x="connsiteX27175" y="connsiteY27175"/>
              </a:cxn>
              <a:cxn ang="0">
                <a:pos x="connsiteX27176" y="connsiteY27176"/>
              </a:cxn>
              <a:cxn ang="0">
                <a:pos x="connsiteX27177" y="connsiteY27177"/>
              </a:cxn>
              <a:cxn ang="0">
                <a:pos x="connsiteX27178" y="connsiteY27178"/>
              </a:cxn>
              <a:cxn ang="0">
                <a:pos x="connsiteX27179" y="connsiteY27179"/>
              </a:cxn>
              <a:cxn ang="0">
                <a:pos x="connsiteX27180" y="connsiteY27180"/>
              </a:cxn>
              <a:cxn ang="0">
                <a:pos x="connsiteX27181" y="connsiteY27181"/>
              </a:cxn>
              <a:cxn ang="0">
                <a:pos x="connsiteX27182" y="connsiteY27182"/>
              </a:cxn>
              <a:cxn ang="0">
                <a:pos x="connsiteX27183" y="connsiteY27183"/>
              </a:cxn>
              <a:cxn ang="0">
                <a:pos x="connsiteX27184" y="connsiteY27184"/>
              </a:cxn>
              <a:cxn ang="0">
                <a:pos x="connsiteX27185" y="connsiteY27185"/>
              </a:cxn>
              <a:cxn ang="0">
                <a:pos x="connsiteX27186" y="connsiteY27186"/>
              </a:cxn>
              <a:cxn ang="0">
                <a:pos x="connsiteX27187" y="connsiteY27187"/>
              </a:cxn>
              <a:cxn ang="0">
                <a:pos x="connsiteX27188" y="connsiteY27188"/>
              </a:cxn>
              <a:cxn ang="0">
                <a:pos x="connsiteX27189" y="connsiteY27189"/>
              </a:cxn>
              <a:cxn ang="0">
                <a:pos x="connsiteX27190" y="connsiteY27190"/>
              </a:cxn>
              <a:cxn ang="0">
                <a:pos x="connsiteX27191" y="connsiteY27191"/>
              </a:cxn>
              <a:cxn ang="0">
                <a:pos x="connsiteX27192" y="connsiteY27192"/>
              </a:cxn>
              <a:cxn ang="0">
                <a:pos x="connsiteX27193" y="connsiteY27193"/>
              </a:cxn>
              <a:cxn ang="0">
                <a:pos x="connsiteX27194" y="connsiteY27194"/>
              </a:cxn>
              <a:cxn ang="0">
                <a:pos x="connsiteX27195" y="connsiteY27195"/>
              </a:cxn>
              <a:cxn ang="0">
                <a:pos x="connsiteX27196" y="connsiteY27196"/>
              </a:cxn>
              <a:cxn ang="0">
                <a:pos x="connsiteX27197" y="connsiteY27197"/>
              </a:cxn>
              <a:cxn ang="0">
                <a:pos x="connsiteX27198" y="connsiteY27198"/>
              </a:cxn>
              <a:cxn ang="0">
                <a:pos x="connsiteX27199" y="connsiteY27199"/>
              </a:cxn>
              <a:cxn ang="0">
                <a:pos x="connsiteX27200" y="connsiteY27200"/>
              </a:cxn>
              <a:cxn ang="0">
                <a:pos x="connsiteX27201" y="connsiteY27201"/>
              </a:cxn>
              <a:cxn ang="0">
                <a:pos x="connsiteX27202" y="connsiteY27202"/>
              </a:cxn>
              <a:cxn ang="0">
                <a:pos x="connsiteX27203" y="connsiteY27203"/>
              </a:cxn>
              <a:cxn ang="0">
                <a:pos x="connsiteX27204" y="connsiteY27204"/>
              </a:cxn>
              <a:cxn ang="0">
                <a:pos x="connsiteX27205" y="connsiteY27205"/>
              </a:cxn>
              <a:cxn ang="0">
                <a:pos x="connsiteX27206" y="connsiteY27206"/>
              </a:cxn>
              <a:cxn ang="0">
                <a:pos x="connsiteX27207" y="connsiteY27207"/>
              </a:cxn>
              <a:cxn ang="0">
                <a:pos x="connsiteX27208" y="connsiteY27208"/>
              </a:cxn>
              <a:cxn ang="0">
                <a:pos x="connsiteX27209" y="connsiteY27209"/>
              </a:cxn>
              <a:cxn ang="0">
                <a:pos x="connsiteX27210" y="connsiteY27210"/>
              </a:cxn>
              <a:cxn ang="0">
                <a:pos x="connsiteX27211" y="connsiteY27211"/>
              </a:cxn>
              <a:cxn ang="0">
                <a:pos x="connsiteX27212" y="connsiteY27212"/>
              </a:cxn>
              <a:cxn ang="0">
                <a:pos x="connsiteX27213" y="connsiteY27213"/>
              </a:cxn>
              <a:cxn ang="0">
                <a:pos x="connsiteX27214" y="connsiteY27214"/>
              </a:cxn>
              <a:cxn ang="0">
                <a:pos x="connsiteX27215" y="connsiteY27215"/>
              </a:cxn>
              <a:cxn ang="0">
                <a:pos x="connsiteX27216" y="connsiteY27216"/>
              </a:cxn>
              <a:cxn ang="0">
                <a:pos x="connsiteX27217" y="connsiteY27217"/>
              </a:cxn>
              <a:cxn ang="0">
                <a:pos x="connsiteX27218" y="connsiteY27218"/>
              </a:cxn>
              <a:cxn ang="0">
                <a:pos x="connsiteX27219" y="connsiteY27219"/>
              </a:cxn>
              <a:cxn ang="0">
                <a:pos x="connsiteX27220" y="connsiteY27220"/>
              </a:cxn>
              <a:cxn ang="0">
                <a:pos x="connsiteX27221" y="connsiteY27221"/>
              </a:cxn>
              <a:cxn ang="0">
                <a:pos x="connsiteX27222" y="connsiteY27222"/>
              </a:cxn>
              <a:cxn ang="0">
                <a:pos x="connsiteX27223" y="connsiteY27223"/>
              </a:cxn>
              <a:cxn ang="0">
                <a:pos x="connsiteX27224" y="connsiteY27224"/>
              </a:cxn>
              <a:cxn ang="0">
                <a:pos x="connsiteX27225" y="connsiteY27225"/>
              </a:cxn>
              <a:cxn ang="0">
                <a:pos x="connsiteX27226" y="connsiteY27226"/>
              </a:cxn>
              <a:cxn ang="0">
                <a:pos x="connsiteX27227" y="connsiteY27227"/>
              </a:cxn>
              <a:cxn ang="0">
                <a:pos x="connsiteX27228" y="connsiteY27228"/>
              </a:cxn>
              <a:cxn ang="0">
                <a:pos x="connsiteX27229" y="connsiteY27229"/>
              </a:cxn>
              <a:cxn ang="0">
                <a:pos x="connsiteX27230" y="connsiteY27230"/>
              </a:cxn>
              <a:cxn ang="0">
                <a:pos x="connsiteX27231" y="connsiteY27231"/>
              </a:cxn>
              <a:cxn ang="0">
                <a:pos x="connsiteX27232" y="connsiteY27232"/>
              </a:cxn>
              <a:cxn ang="0">
                <a:pos x="connsiteX27233" y="connsiteY27233"/>
              </a:cxn>
              <a:cxn ang="0">
                <a:pos x="connsiteX27234" y="connsiteY27234"/>
              </a:cxn>
              <a:cxn ang="0">
                <a:pos x="connsiteX27235" y="connsiteY27235"/>
              </a:cxn>
              <a:cxn ang="0">
                <a:pos x="connsiteX27236" y="connsiteY27236"/>
              </a:cxn>
              <a:cxn ang="0">
                <a:pos x="connsiteX27237" y="connsiteY27237"/>
              </a:cxn>
              <a:cxn ang="0">
                <a:pos x="connsiteX27238" y="connsiteY27238"/>
              </a:cxn>
              <a:cxn ang="0">
                <a:pos x="connsiteX27239" y="connsiteY27239"/>
              </a:cxn>
              <a:cxn ang="0">
                <a:pos x="connsiteX27240" y="connsiteY27240"/>
              </a:cxn>
              <a:cxn ang="0">
                <a:pos x="connsiteX27241" y="connsiteY27241"/>
              </a:cxn>
              <a:cxn ang="0">
                <a:pos x="connsiteX27242" y="connsiteY27242"/>
              </a:cxn>
              <a:cxn ang="0">
                <a:pos x="connsiteX27243" y="connsiteY27243"/>
              </a:cxn>
              <a:cxn ang="0">
                <a:pos x="connsiteX27244" y="connsiteY27244"/>
              </a:cxn>
              <a:cxn ang="0">
                <a:pos x="connsiteX27245" y="connsiteY27245"/>
              </a:cxn>
              <a:cxn ang="0">
                <a:pos x="connsiteX27246" y="connsiteY27246"/>
              </a:cxn>
              <a:cxn ang="0">
                <a:pos x="connsiteX27247" y="connsiteY27247"/>
              </a:cxn>
              <a:cxn ang="0">
                <a:pos x="connsiteX27248" y="connsiteY27248"/>
              </a:cxn>
              <a:cxn ang="0">
                <a:pos x="connsiteX27249" y="connsiteY27249"/>
              </a:cxn>
              <a:cxn ang="0">
                <a:pos x="connsiteX27250" y="connsiteY27250"/>
              </a:cxn>
              <a:cxn ang="0">
                <a:pos x="connsiteX27251" y="connsiteY27251"/>
              </a:cxn>
              <a:cxn ang="0">
                <a:pos x="connsiteX27252" y="connsiteY27252"/>
              </a:cxn>
              <a:cxn ang="0">
                <a:pos x="connsiteX27253" y="connsiteY27253"/>
              </a:cxn>
              <a:cxn ang="0">
                <a:pos x="connsiteX27254" y="connsiteY27254"/>
              </a:cxn>
              <a:cxn ang="0">
                <a:pos x="connsiteX27255" y="connsiteY27255"/>
              </a:cxn>
              <a:cxn ang="0">
                <a:pos x="connsiteX27256" y="connsiteY27256"/>
              </a:cxn>
              <a:cxn ang="0">
                <a:pos x="connsiteX27257" y="connsiteY27257"/>
              </a:cxn>
              <a:cxn ang="0">
                <a:pos x="connsiteX27258" y="connsiteY27258"/>
              </a:cxn>
              <a:cxn ang="0">
                <a:pos x="connsiteX27259" y="connsiteY27259"/>
              </a:cxn>
              <a:cxn ang="0">
                <a:pos x="connsiteX27260" y="connsiteY27260"/>
              </a:cxn>
              <a:cxn ang="0">
                <a:pos x="connsiteX27261" y="connsiteY27261"/>
              </a:cxn>
              <a:cxn ang="0">
                <a:pos x="connsiteX27262" y="connsiteY27262"/>
              </a:cxn>
              <a:cxn ang="0">
                <a:pos x="connsiteX27263" y="connsiteY27263"/>
              </a:cxn>
              <a:cxn ang="0">
                <a:pos x="connsiteX27264" y="connsiteY27264"/>
              </a:cxn>
              <a:cxn ang="0">
                <a:pos x="connsiteX27265" y="connsiteY27265"/>
              </a:cxn>
              <a:cxn ang="0">
                <a:pos x="connsiteX27266" y="connsiteY27266"/>
              </a:cxn>
              <a:cxn ang="0">
                <a:pos x="connsiteX27267" y="connsiteY27267"/>
              </a:cxn>
              <a:cxn ang="0">
                <a:pos x="connsiteX27268" y="connsiteY27268"/>
              </a:cxn>
              <a:cxn ang="0">
                <a:pos x="connsiteX27269" y="connsiteY27269"/>
              </a:cxn>
              <a:cxn ang="0">
                <a:pos x="connsiteX27270" y="connsiteY27270"/>
              </a:cxn>
              <a:cxn ang="0">
                <a:pos x="connsiteX27271" y="connsiteY27271"/>
              </a:cxn>
              <a:cxn ang="0">
                <a:pos x="connsiteX27272" y="connsiteY27272"/>
              </a:cxn>
              <a:cxn ang="0">
                <a:pos x="connsiteX27273" y="connsiteY27273"/>
              </a:cxn>
              <a:cxn ang="0">
                <a:pos x="connsiteX27274" y="connsiteY27274"/>
              </a:cxn>
              <a:cxn ang="0">
                <a:pos x="connsiteX27275" y="connsiteY27275"/>
              </a:cxn>
              <a:cxn ang="0">
                <a:pos x="connsiteX27276" y="connsiteY27276"/>
              </a:cxn>
              <a:cxn ang="0">
                <a:pos x="connsiteX27277" y="connsiteY27277"/>
              </a:cxn>
              <a:cxn ang="0">
                <a:pos x="connsiteX27278" y="connsiteY27278"/>
              </a:cxn>
              <a:cxn ang="0">
                <a:pos x="connsiteX27279" y="connsiteY27279"/>
              </a:cxn>
              <a:cxn ang="0">
                <a:pos x="connsiteX27280" y="connsiteY27280"/>
              </a:cxn>
              <a:cxn ang="0">
                <a:pos x="connsiteX27281" y="connsiteY27281"/>
              </a:cxn>
              <a:cxn ang="0">
                <a:pos x="connsiteX27282" y="connsiteY27282"/>
              </a:cxn>
              <a:cxn ang="0">
                <a:pos x="connsiteX27283" y="connsiteY27283"/>
              </a:cxn>
              <a:cxn ang="0">
                <a:pos x="connsiteX27284" y="connsiteY27284"/>
              </a:cxn>
              <a:cxn ang="0">
                <a:pos x="connsiteX27285" y="connsiteY27285"/>
              </a:cxn>
              <a:cxn ang="0">
                <a:pos x="connsiteX27286" y="connsiteY27286"/>
              </a:cxn>
              <a:cxn ang="0">
                <a:pos x="connsiteX27287" y="connsiteY27287"/>
              </a:cxn>
              <a:cxn ang="0">
                <a:pos x="connsiteX27288" y="connsiteY27288"/>
              </a:cxn>
              <a:cxn ang="0">
                <a:pos x="connsiteX27289" y="connsiteY27289"/>
              </a:cxn>
              <a:cxn ang="0">
                <a:pos x="connsiteX27290" y="connsiteY27290"/>
              </a:cxn>
              <a:cxn ang="0">
                <a:pos x="connsiteX27291" y="connsiteY27291"/>
              </a:cxn>
              <a:cxn ang="0">
                <a:pos x="connsiteX27292" y="connsiteY27292"/>
              </a:cxn>
              <a:cxn ang="0">
                <a:pos x="connsiteX27293" y="connsiteY27293"/>
              </a:cxn>
              <a:cxn ang="0">
                <a:pos x="connsiteX27294" y="connsiteY27294"/>
              </a:cxn>
              <a:cxn ang="0">
                <a:pos x="connsiteX27295" y="connsiteY27295"/>
              </a:cxn>
              <a:cxn ang="0">
                <a:pos x="connsiteX27296" y="connsiteY27296"/>
              </a:cxn>
              <a:cxn ang="0">
                <a:pos x="connsiteX27297" y="connsiteY27297"/>
              </a:cxn>
              <a:cxn ang="0">
                <a:pos x="connsiteX27298" y="connsiteY27298"/>
              </a:cxn>
              <a:cxn ang="0">
                <a:pos x="connsiteX27299" y="connsiteY27299"/>
              </a:cxn>
              <a:cxn ang="0">
                <a:pos x="connsiteX27300" y="connsiteY27300"/>
              </a:cxn>
              <a:cxn ang="0">
                <a:pos x="connsiteX27301" y="connsiteY27301"/>
              </a:cxn>
              <a:cxn ang="0">
                <a:pos x="connsiteX27302" y="connsiteY27302"/>
              </a:cxn>
              <a:cxn ang="0">
                <a:pos x="connsiteX27303" y="connsiteY27303"/>
              </a:cxn>
              <a:cxn ang="0">
                <a:pos x="connsiteX27304" y="connsiteY27304"/>
              </a:cxn>
              <a:cxn ang="0">
                <a:pos x="connsiteX27305" y="connsiteY27305"/>
              </a:cxn>
              <a:cxn ang="0">
                <a:pos x="connsiteX27306" y="connsiteY27306"/>
              </a:cxn>
              <a:cxn ang="0">
                <a:pos x="connsiteX27307" y="connsiteY27307"/>
              </a:cxn>
              <a:cxn ang="0">
                <a:pos x="connsiteX27308" y="connsiteY27308"/>
              </a:cxn>
              <a:cxn ang="0">
                <a:pos x="connsiteX27309" y="connsiteY27309"/>
              </a:cxn>
              <a:cxn ang="0">
                <a:pos x="connsiteX27310" y="connsiteY27310"/>
              </a:cxn>
              <a:cxn ang="0">
                <a:pos x="connsiteX27311" y="connsiteY27311"/>
              </a:cxn>
              <a:cxn ang="0">
                <a:pos x="connsiteX27312" y="connsiteY27312"/>
              </a:cxn>
              <a:cxn ang="0">
                <a:pos x="connsiteX27313" y="connsiteY27313"/>
              </a:cxn>
              <a:cxn ang="0">
                <a:pos x="connsiteX27314" y="connsiteY27314"/>
              </a:cxn>
              <a:cxn ang="0">
                <a:pos x="connsiteX27315" y="connsiteY27315"/>
              </a:cxn>
              <a:cxn ang="0">
                <a:pos x="connsiteX27316" y="connsiteY27316"/>
              </a:cxn>
              <a:cxn ang="0">
                <a:pos x="connsiteX27317" y="connsiteY27317"/>
              </a:cxn>
              <a:cxn ang="0">
                <a:pos x="connsiteX27318" y="connsiteY27318"/>
              </a:cxn>
              <a:cxn ang="0">
                <a:pos x="connsiteX27319" y="connsiteY27319"/>
              </a:cxn>
              <a:cxn ang="0">
                <a:pos x="connsiteX27320" y="connsiteY27320"/>
              </a:cxn>
              <a:cxn ang="0">
                <a:pos x="connsiteX27321" y="connsiteY27321"/>
              </a:cxn>
              <a:cxn ang="0">
                <a:pos x="connsiteX27322" y="connsiteY27322"/>
              </a:cxn>
              <a:cxn ang="0">
                <a:pos x="connsiteX27323" y="connsiteY27323"/>
              </a:cxn>
              <a:cxn ang="0">
                <a:pos x="connsiteX27324" y="connsiteY27324"/>
              </a:cxn>
              <a:cxn ang="0">
                <a:pos x="connsiteX27325" y="connsiteY27325"/>
              </a:cxn>
              <a:cxn ang="0">
                <a:pos x="connsiteX27326" y="connsiteY27326"/>
              </a:cxn>
              <a:cxn ang="0">
                <a:pos x="connsiteX27327" y="connsiteY27327"/>
              </a:cxn>
              <a:cxn ang="0">
                <a:pos x="connsiteX27328" y="connsiteY27328"/>
              </a:cxn>
              <a:cxn ang="0">
                <a:pos x="connsiteX27329" y="connsiteY27329"/>
              </a:cxn>
              <a:cxn ang="0">
                <a:pos x="connsiteX27330" y="connsiteY27330"/>
              </a:cxn>
              <a:cxn ang="0">
                <a:pos x="connsiteX27331" y="connsiteY27331"/>
              </a:cxn>
              <a:cxn ang="0">
                <a:pos x="connsiteX27332" y="connsiteY27332"/>
              </a:cxn>
              <a:cxn ang="0">
                <a:pos x="connsiteX27333" y="connsiteY27333"/>
              </a:cxn>
              <a:cxn ang="0">
                <a:pos x="connsiteX27334" y="connsiteY27334"/>
              </a:cxn>
              <a:cxn ang="0">
                <a:pos x="connsiteX27335" y="connsiteY27335"/>
              </a:cxn>
              <a:cxn ang="0">
                <a:pos x="connsiteX27336" y="connsiteY27336"/>
              </a:cxn>
              <a:cxn ang="0">
                <a:pos x="connsiteX27337" y="connsiteY27337"/>
              </a:cxn>
              <a:cxn ang="0">
                <a:pos x="connsiteX27338" y="connsiteY27338"/>
              </a:cxn>
              <a:cxn ang="0">
                <a:pos x="connsiteX27339" y="connsiteY27339"/>
              </a:cxn>
              <a:cxn ang="0">
                <a:pos x="connsiteX27340" y="connsiteY27340"/>
              </a:cxn>
              <a:cxn ang="0">
                <a:pos x="connsiteX27341" y="connsiteY27341"/>
              </a:cxn>
              <a:cxn ang="0">
                <a:pos x="connsiteX27342" y="connsiteY27342"/>
              </a:cxn>
              <a:cxn ang="0">
                <a:pos x="connsiteX27343" y="connsiteY27343"/>
              </a:cxn>
              <a:cxn ang="0">
                <a:pos x="connsiteX27344" y="connsiteY27344"/>
              </a:cxn>
              <a:cxn ang="0">
                <a:pos x="connsiteX27345" y="connsiteY27345"/>
              </a:cxn>
              <a:cxn ang="0">
                <a:pos x="connsiteX27346" y="connsiteY27346"/>
              </a:cxn>
              <a:cxn ang="0">
                <a:pos x="connsiteX27347" y="connsiteY27347"/>
              </a:cxn>
              <a:cxn ang="0">
                <a:pos x="connsiteX27348" y="connsiteY27348"/>
              </a:cxn>
              <a:cxn ang="0">
                <a:pos x="connsiteX27349" y="connsiteY27349"/>
              </a:cxn>
              <a:cxn ang="0">
                <a:pos x="connsiteX27350" y="connsiteY27350"/>
              </a:cxn>
              <a:cxn ang="0">
                <a:pos x="connsiteX27351" y="connsiteY27351"/>
              </a:cxn>
              <a:cxn ang="0">
                <a:pos x="connsiteX27352" y="connsiteY27352"/>
              </a:cxn>
              <a:cxn ang="0">
                <a:pos x="connsiteX27353" y="connsiteY27353"/>
              </a:cxn>
              <a:cxn ang="0">
                <a:pos x="connsiteX27354" y="connsiteY27354"/>
              </a:cxn>
              <a:cxn ang="0">
                <a:pos x="connsiteX27355" y="connsiteY27355"/>
              </a:cxn>
              <a:cxn ang="0">
                <a:pos x="connsiteX27356" y="connsiteY27356"/>
              </a:cxn>
              <a:cxn ang="0">
                <a:pos x="connsiteX27357" y="connsiteY27357"/>
              </a:cxn>
              <a:cxn ang="0">
                <a:pos x="connsiteX27358" y="connsiteY27358"/>
              </a:cxn>
              <a:cxn ang="0">
                <a:pos x="connsiteX27359" y="connsiteY27359"/>
              </a:cxn>
              <a:cxn ang="0">
                <a:pos x="connsiteX27360" y="connsiteY27360"/>
              </a:cxn>
              <a:cxn ang="0">
                <a:pos x="connsiteX27361" y="connsiteY27361"/>
              </a:cxn>
              <a:cxn ang="0">
                <a:pos x="connsiteX27362" y="connsiteY27362"/>
              </a:cxn>
              <a:cxn ang="0">
                <a:pos x="connsiteX27363" y="connsiteY27363"/>
              </a:cxn>
              <a:cxn ang="0">
                <a:pos x="connsiteX27364" y="connsiteY27364"/>
              </a:cxn>
              <a:cxn ang="0">
                <a:pos x="connsiteX27365" y="connsiteY27365"/>
              </a:cxn>
              <a:cxn ang="0">
                <a:pos x="connsiteX27366" y="connsiteY27366"/>
              </a:cxn>
              <a:cxn ang="0">
                <a:pos x="connsiteX27367" y="connsiteY27367"/>
              </a:cxn>
              <a:cxn ang="0">
                <a:pos x="connsiteX27368" y="connsiteY27368"/>
              </a:cxn>
              <a:cxn ang="0">
                <a:pos x="connsiteX27369" y="connsiteY27369"/>
              </a:cxn>
              <a:cxn ang="0">
                <a:pos x="connsiteX27370" y="connsiteY27370"/>
              </a:cxn>
              <a:cxn ang="0">
                <a:pos x="connsiteX27371" y="connsiteY27371"/>
              </a:cxn>
              <a:cxn ang="0">
                <a:pos x="connsiteX27372" y="connsiteY27372"/>
              </a:cxn>
              <a:cxn ang="0">
                <a:pos x="connsiteX27373" y="connsiteY27373"/>
              </a:cxn>
              <a:cxn ang="0">
                <a:pos x="connsiteX27374" y="connsiteY27374"/>
              </a:cxn>
              <a:cxn ang="0">
                <a:pos x="connsiteX27375" y="connsiteY27375"/>
              </a:cxn>
              <a:cxn ang="0">
                <a:pos x="connsiteX27376" y="connsiteY27376"/>
              </a:cxn>
              <a:cxn ang="0">
                <a:pos x="connsiteX27377" y="connsiteY27377"/>
              </a:cxn>
              <a:cxn ang="0">
                <a:pos x="connsiteX27378" y="connsiteY27378"/>
              </a:cxn>
              <a:cxn ang="0">
                <a:pos x="connsiteX27379" y="connsiteY27379"/>
              </a:cxn>
              <a:cxn ang="0">
                <a:pos x="connsiteX27380" y="connsiteY27380"/>
              </a:cxn>
              <a:cxn ang="0">
                <a:pos x="connsiteX27381" y="connsiteY27381"/>
              </a:cxn>
              <a:cxn ang="0">
                <a:pos x="connsiteX27382" y="connsiteY27382"/>
              </a:cxn>
              <a:cxn ang="0">
                <a:pos x="connsiteX27383" y="connsiteY27383"/>
              </a:cxn>
              <a:cxn ang="0">
                <a:pos x="connsiteX27384" y="connsiteY27384"/>
              </a:cxn>
              <a:cxn ang="0">
                <a:pos x="connsiteX27385" y="connsiteY27385"/>
              </a:cxn>
              <a:cxn ang="0">
                <a:pos x="connsiteX27386" y="connsiteY27386"/>
              </a:cxn>
              <a:cxn ang="0">
                <a:pos x="connsiteX27387" y="connsiteY27387"/>
              </a:cxn>
              <a:cxn ang="0">
                <a:pos x="connsiteX27388" y="connsiteY27388"/>
              </a:cxn>
              <a:cxn ang="0">
                <a:pos x="connsiteX27389" y="connsiteY27389"/>
              </a:cxn>
              <a:cxn ang="0">
                <a:pos x="connsiteX27390" y="connsiteY27390"/>
              </a:cxn>
              <a:cxn ang="0">
                <a:pos x="connsiteX27391" y="connsiteY27391"/>
              </a:cxn>
              <a:cxn ang="0">
                <a:pos x="connsiteX27392" y="connsiteY27392"/>
              </a:cxn>
              <a:cxn ang="0">
                <a:pos x="connsiteX27393" y="connsiteY27393"/>
              </a:cxn>
              <a:cxn ang="0">
                <a:pos x="connsiteX27394" y="connsiteY27394"/>
              </a:cxn>
              <a:cxn ang="0">
                <a:pos x="connsiteX27395" y="connsiteY27395"/>
              </a:cxn>
              <a:cxn ang="0">
                <a:pos x="connsiteX27396" y="connsiteY27396"/>
              </a:cxn>
              <a:cxn ang="0">
                <a:pos x="connsiteX27397" y="connsiteY27397"/>
              </a:cxn>
              <a:cxn ang="0">
                <a:pos x="connsiteX27398" y="connsiteY27398"/>
              </a:cxn>
              <a:cxn ang="0">
                <a:pos x="connsiteX27399" y="connsiteY27399"/>
              </a:cxn>
              <a:cxn ang="0">
                <a:pos x="connsiteX27400" y="connsiteY27400"/>
              </a:cxn>
              <a:cxn ang="0">
                <a:pos x="connsiteX27401" y="connsiteY27401"/>
              </a:cxn>
              <a:cxn ang="0">
                <a:pos x="connsiteX27402" y="connsiteY27402"/>
              </a:cxn>
              <a:cxn ang="0">
                <a:pos x="connsiteX27403" y="connsiteY27403"/>
              </a:cxn>
              <a:cxn ang="0">
                <a:pos x="connsiteX27404" y="connsiteY27404"/>
              </a:cxn>
              <a:cxn ang="0">
                <a:pos x="connsiteX27405" y="connsiteY27405"/>
              </a:cxn>
              <a:cxn ang="0">
                <a:pos x="connsiteX27406" y="connsiteY27406"/>
              </a:cxn>
              <a:cxn ang="0">
                <a:pos x="connsiteX27407" y="connsiteY27407"/>
              </a:cxn>
              <a:cxn ang="0">
                <a:pos x="connsiteX27408" y="connsiteY27408"/>
              </a:cxn>
              <a:cxn ang="0">
                <a:pos x="connsiteX27409" y="connsiteY27409"/>
              </a:cxn>
              <a:cxn ang="0">
                <a:pos x="connsiteX27410" y="connsiteY27410"/>
              </a:cxn>
              <a:cxn ang="0">
                <a:pos x="connsiteX27411" y="connsiteY27411"/>
              </a:cxn>
              <a:cxn ang="0">
                <a:pos x="connsiteX27412" y="connsiteY27412"/>
              </a:cxn>
              <a:cxn ang="0">
                <a:pos x="connsiteX27413" y="connsiteY27413"/>
              </a:cxn>
              <a:cxn ang="0">
                <a:pos x="connsiteX27414" y="connsiteY27414"/>
              </a:cxn>
              <a:cxn ang="0">
                <a:pos x="connsiteX27415" y="connsiteY27415"/>
              </a:cxn>
              <a:cxn ang="0">
                <a:pos x="connsiteX27416" y="connsiteY27416"/>
              </a:cxn>
              <a:cxn ang="0">
                <a:pos x="connsiteX27417" y="connsiteY27417"/>
              </a:cxn>
              <a:cxn ang="0">
                <a:pos x="connsiteX27418" y="connsiteY27418"/>
              </a:cxn>
              <a:cxn ang="0">
                <a:pos x="connsiteX27419" y="connsiteY27419"/>
              </a:cxn>
              <a:cxn ang="0">
                <a:pos x="connsiteX27420" y="connsiteY27420"/>
              </a:cxn>
              <a:cxn ang="0">
                <a:pos x="connsiteX27421" y="connsiteY27421"/>
              </a:cxn>
              <a:cxn ang="0">
                <a:pos x="connsiteX27422" y="connsiteY27422"/>
              </a:cxn>
              <a:cxn ang="0">
                <a:pos x="connsiteX27423" y="connsiteY27423"/>
              </a:cxn>
              <a:cxn ang="0">
                <a:pos x="connsiteX27424" y="connsiteY27424"/>
              </a:cxn>
              <a:cxn ang="0">
                <a:pos x="connsiteX27425" y="connsiteY27425"/>
              </a:cxn>
              <a:cxn ang="0">
                <a:pos x="connsiteX27426" y="connsiteY27426"/>
              </a:cxn>
              <a:cxn ang="0">
                <a:pos x="connsiteX27427" y="connsiteY27427"/>
              </a:cxn>
              <a:cxn ang="0">
                <a:pos x="connsiteX27428" y="connsiteY27428"/>
              </a:cxn>
              <a:cxn ang="0">
                <a:pos x="connsiteX27429" y="connsiteY27429"/>
              </a:cxn>
              <a:cxn ang="0">
                <a:pos x="connsiteX27430" y="connsiteY27430"/>
              </a:cxn>
              <a:cxn ang="0">
                <a:pos x="connsiteX27431" y="connsiteY27431"/>
              </a:cxn>
              <a:cxn ang="0">
                <a:pos x="connsiteX27432" y="connsiteY27432"/>
              </a:cxn>
              <a:cxn ang="0">
                <a:pos x="connsiteX27433" y="connsiteY27433"/>
              </a:cxn>
              <a:cxn ang="0">
                <a:pos x="connsiteX27434" y="connsiteY27434"/>
              </a:cxn>
              <a:cxn ang="0">
                <a:pos x="connsiteX27435" y="connsiteY27435"/>
              </a:cxn>
              <a:cxn ang="0">
                <a:pos x="connsiteX27436" y="connsiteY27436"/>
              </a:cxn>
              <a:cxn ang="0">
                <a:pos x="connsiteX27437" y="connsiteY27437"/>
              </a:cxn>
              <a:cxn ang="0">
                <a:pos x="connsiteX27438" y="connsiteY27438"/>
              </a:cxn>
              <a:cxn ang="0">
                <a:pos x="connsiteX27439" y="connsiteY27439"/>
              </a:cxn>
              <a:cxn ang="0">
                <a:pos x="connsiteX27440" y="connsiteY27440"/>
              </a:cxn>
              <a:cxn ang="0">
                <a:pos x="connsiteX27441" y="connsiteY27441"/>
              </a:cxn>
              <a:cxn ang="0">
                <a:pos x="connsiteX27442" y="connsiteY27442"/>
              </a:cxn>
              <a:cxn ang="0">
                <a:pos x="connsiteX27443" y="connsiteY27443"/>
              </a:cxn>
              <a:cxn ang="0">
                <a:pos x="connsiteX27444" y="connsiteY27444"/>
              </a:cxn>
              <a:cxn ang="0">
                <a:pos x="connsiteX27445" y="connsiteY27445"/>
              </a:cxn>
              <a:cxn ang="0">
                <a:pos x="connsiteX27446" y="connsiteY27446"/>
              </a:cxn>
              <a:cxn ang="0">
                <a:pos x="connsiteX27447" y="connsiteY27447"/>
              </a:cxn>
              <a:cxn ang="0">
                <a:pos x="connsiteX27448" y="connsiteY27448"/>
              </a:cxn>
              <a:cxn ang="0">
                <a:pos x="connsiteX27449" y="connsiteY27449"/>
              </a:cxn>
              <a:cxn ang="0">
                <a:pos x="connsiteX27450" y="connsiteY27450"/>
              </a:cxn>
              <a:cxn ang="0">
                <a:pos x="connsiteX27451" y="connsiteY27451"/>
              </a:cxn>
              <a:cxn ang="0">
                <a:pos x="connsiteX27452" y="connsiteY27452"/>
              </a:cxn>
              <a:cxn ang="0">
                <a:pos x="connsiteX27453" y="connsiteY27453"/>
              </a:cxn>
              <a:cxn ang="0">
                <a:pos x="connsiteX27454" y="connsiteY27454"/>
              </a:cxn>
              <a:cxn ang="0">
                <a:pos x="connsiteX27455" y="connsiteY27455"/>
              </a:cxn>
              <a:cxn ang="0">
                <a:pos x="connsiteX27456" y="connsiteY27456"/>
              </a:cxn>
              <a:cxn ang="0">
                <a:pos x="connsiteX27457" y="connsiteY27457"/>
              </a:cxn>
              <a:cxn ang="0">
                <a:pos x="connsiteX27458" y="connsiteY27458"/>
              </a:cxn>
              <a:cxn ang="0">
                <a:pos x="connsiteX27459" y="connsiteY27459"/>
              </a:cxn>
              <a:cxn ang="0">
                <a:pos x="connsiteX27460" y="connsiteY27460"/>
              </a:cxn>
              <a:cxn ang="0">
                <a:pos x="connsiteX27461" y="connsiteY27461"/>
              </a:cxn>
              <a:cxn ang="0">
                <a:pos x="connsiteX27462" y="connsiteY27462"/>
              </a:cxn>
              <a:cxn ang="0">
                <a:pos x="connsiteX27463" y="connsiteY27463"/>
              </a:cxn>
              <a:cxn ang="0">
                <a:pos x="connsiteX27464" y="connsiteY27464"/>
              </a:cxn>
              <a:cxn ang="0">
                <a:pos x="connsiteX27465" y="connsiteY27465"/>
              </a:cxn>
              <a:cxn ang="0">
                <a:pos x="connsiteX27466" y="connsiteY27466"/>
              </a:cxn>
              <a:cxn ang="0">
                <a:pos x="connsiteX27467" y="connsiteY27467"/>
              </a:cxn>
              <a:cxn ang="0">
                <a:pos x="connsiteX27468" y="connsiteY27468"/>
              </a:cxn>
              <a:cxn ang="0">
                <a:pos x="connsiteX27469" y="connsiteY27469"/>
              </a:cxn>
              <a:cxn ang="0">
                <a:pos x="connsiteX27470" y="connsiteY27470"/>
              </a:cxn>
              <a:cxn ang="0">
                <a:pos x="connsiteX27471" y="connsiteY27471"/>
              </a:cxn>
              <a:cxn ang="0">
                <a:pos x="connsiteX27472" y="connsiteY27472"/>
              </a:cxn>
              <a:cxn ang="0">
                <a:pos x="connsiteX27473" y="connsiteY27473"/>
              </a:cxn>
              <a:cxn ang="0">
                <a:pos x="connsiteX27474" y="connsiteY27474"/>
              </a:cxn>
              <a:cxn ang="0">
                <a:pos x="connsiteX27475" y="connsiteY27475"/>
              </a:cxn>
              <a:cxn ang="0">
                <a:pos x="connsiteX27476" y="connsiteY27476"/>
              </a:cxn>
              <a:cxn ang="0">
                <a:pos x="connsiteX27477" y="connsiteY27477"/>
              </a:cxn>
              <a:cxn ang="0">
                <a:pos x="connsiteX27478" y="connsiteY27478"/>
              </a:cxn>
              <a:cxn ang="0">
                <a:pos x="connsiteX27479" y="connsiteY27479"/>
              </a:cxn>
              <a:cxn ang="0">
                <a:pos x="connsiteX27480" y="connsiteY27480"/>
              </a:cxn>
              <a:cxn ang="0">
                <a:pos x="connsiteX27481" y="connsiteY27481"/>
              </a:cxn>
              <a:cxn ang="0">
                <a:pos x="connsiteX27482" y="connsiteY27482"/>
              </a:cxn>
              <a:cxn ang="0">
                <a:pos x="connsiteX27483" y="connsiteY27483"/>
              </a:cxn>
              <a:cxn ang="0">
                <a:pos x="connsiteX27484" y="connsiteY27484"/>
              </a:cxn>
              <a:cxn ang="0">
                <a:pos x="connsiteX27485" y="connsiteY27485"/>
              </a:cxn>
              <a:cxn ang="0">
                <a:pos x="connsiteX27486" y="connsiteY27486"/>
              </a:cxn>
              <a:cxn ang="0">
                <a:pos x="connsiteX27487" y="connsiteY27487"/>
              </a:cxn>
              <a:cxn ang="0">
                <a:pos x="connsiteX27488" y="connsiteY27488"/>
              </a:cxn>
              <a:cxn ang="0">
                <a:pos x="connsiteX27489" y="connsiteY27489"/>
              </a:cxn>
              <a:cxn ang="0">
                <a:pos x="connsiteX27490" y="connsiteY27490"/>
              </a:cxn>
              <a:cxn ang="0">
                <a:pos x="connsiteX27491" y="connsiteY27491"/>
              </a:cxn>
              <a:cxn ang="0">
                <a:pos x="connsiteX27492" y="connsiteY27492"/>
              </a:cxn>
              <a:cxn ang="0">
                <a:pos x="connsiteX27493" y="connsiteY27493"/>
              </a:cxn>
              <a:cxn ang="0">
                <a:pos x="connsiteX27494" y="connsiteY27494"/>
              </a:cxn>
              <a:cxn ang="0">
                <a:pos x="connsiteX27495" y="connsiteY27495"/>
              </a:cxn>
              <a:cxn ang="0">
                <a:pos x="connsiteX27496" y="connsiteY27496"/>
              </a:cxn>
              <a:cxn ang="0">
                <a:pos x="connsiteX27497" y="connsiteY27497"/>
              </a:cxn>
              <a:cxn ang="0">
                <a:pos x="connsiteX27498" y="connsiteY27498"/>
              </a:cxn>
              <a:cxn ang="0">
                <a:pos x="connsiteX27499" y="connsiteY27499"/>
              </a:cxn>
              <a:cxn ang="0">
                <a:pos x="connsiteX27500" y="connsiteY27500"/>
              </a:cxn>
              <a:cxn ang="0">
                <a:pos x="connsiteX27501" y="connsiteY27501"/>
              </a:cxn>
              <a:cxn ang="0">
                <a:pos x="connsiteX27502" y="connsiteY27502"/>
              </a:cxn>
              <a:cxn ang="0">
                <a:pos x="connsiteX27503" y="connsiteY27503"/>
              </a:cxn>
              <a:cxn ang="0">
                <a:pos x="connsiteX27504" y="connsiteY27504"/>
              </a:cxn>
              <a:cxn ang="0">
                <a:pos x="connsiteX27505" y="connsiteY27505"/>
              </a:cxn>
              <a:cxn ang="0">
                <a:pos x="connsiteX27506" y="connsiteY27506"/>
              </a:cxn>
              <a:cxn ang="0">
                <a:pos x="connsiteX27507" y="connsiteY27507"/>
              </a:cxn>
              <a:cxn ang="0">
                <a:pos x="connsiteX27508" y="connsiteY27508"/>
              </a:cxn>
              <a:cxn ang="0">
                <a:pos x="connsiteX27509" y="connsiteY27509"/>
              </a:cxn>
              <a:cxn ang="0">
                <a:pos x="connsiteX27510" y="connsiteY27510"/>
              </a:cxn>
              <a:cxn ang="0">
                <a:pos x="connsiteX27511" y="connsiteY27511"/>
              </a:cxn>
              <a:cxn ang="0">
                <a:pos x="connsiteX27512" y="connsiteY27512"/>
              </a:cxn>
              <a:cxn ang="0">
                <a:pos x="connsiteX27513" y="connsiteY27513"/>
              </a:cxn>
              <a:cxn ang="0">
                <a:pos x="connsiteX27514" y="connsiteY27514"/>
              </a:cxn>
              <a:cxn ang="0">
                <a:pos x="connsiteX27515" y="connsiteY27515"/>
              </a:cxn>
              <a:cxn ang="0">
                <a:pos x="connsiteX27516" y="connsiteY27516"/>
              </a:cxn>
              <a:cxn ang="0">
                <a:pos x="connsiteX27517" y="connsiteY27517"/>
              </a:cxn>
              <a:cxn ang="0">
                <a:pos x="connsiteX27518" y="connsiteY27518"/>
              </a:cxn>
              <a:cxn ang="0">
                <a:pos x="connsiteX27519" y="connsiteY27519"/>
              </a:cxn>
              <a:cxn ang="0">
                <a:pos x="connsiteX27520" y="connsiteY27520"/>
              </a:cxn>
              <a:cxn ang="0">
                <a:pos x="connsiteX27521" y="connsiteY27521"/>
              </a:cxn>
              <a:cxn ang="0">
                <a:pos x="connsiteX27522" y="connsiteY27522"/>
              </a:cxn>
              <a:cxn ang="0">
                <a:pos x="connsiteX27523" y="connsiteY27523"/>
              </a:cxn>
              <a:cxn ang="0">
                <a:pos x="connsiteX27524" y="connsiteY27524"/>
              </a:cxn>
              <a:cxn ang="0">
                <a:pos x="connsiteX27525" y="connsiteY27525"/>
              </a:cxn>
              <a:cxn ang="0">
                <a:pos x="connsiteX27526" y="connsiteY27526"/>
              </a:cxn>
              <a:cxn ang="0">
                <a:pos x="connsiteX27527" y="connsiteY27527"/>
              </a:cxn>
              <a:cxn ang="0">
                <a:pos x="connsiteX27528" y="connsiteY27528"/>
              </a:cxn>
              <a:cxn ang="0">
                <a:pos x="connsiteX27529" y="connsiteY27529"/>
              </a:cxn>
              <a:cxn ang="0">
                <a:pos x="connsiteX27530" y="connsiteY27530"/>
              </a:cxn>
              <a:cxn ang="0">
                <a:pos x="connsiteX27531" y="connsiteY27531"/>
              </a:cxn>
              <a:cxn ang="0">
                <a:pos x="connsiteX27532" y="connsiteY27532"/>
              </a:cxn>
              <a:cxn ang="0">
                <a:pos x="connsiteX27533" y="connsiteY27533"/>
              </a:cxn>
              <a:cxn ang="0">
                <a:pos x="connsiteX27534" y="connsiteY27534"/>
              </a:cxn>
              <a:cxn ang="0">
                <a:pos x="connsiteX27535" y="connsiteY27535"/>
              </a:cxn>
              <a:cxn ang="0">
                <a:pos x="connsiteX27536" y="connsiteY27536"/>
              </a:cxn>
              <a:cxn ang="0">
                <a:pos x="connsiteX27537" y="connsiteY27537"/>
              </a:cxn>
              <a:cxn ang="0">
                <a:pos x="connsiteX27538" y="connsiteY27538"/>
              </a:cxn>
              <a:cxn ang="0">
                <a:pos x="connsiteX27539" y="connsiteY27539"/>
              </a:cxn>
              <a:cxn ang="0">
                <a:pos x="connsiteX27540" y="connsiteY27540"/>
              </a:cxn>
              <a:cxn ang="0">
                <a:pos x="connsiteX27541" y="connsiteY27541"/>
              </a:cxn>
              <a:cxn ang="0">
                <a:pos x="connsiteX27542" y="connsiteY27542"/>
              </a:cxn>
              <a:cxn ang="0">
                <a:pos x="connsiteX27543" y="connsiteY27543"/>
              </a:cxn>
              <a:cxn ang="0">
                <a:pos x="connsiteX27544" y="connsiteY27544"/>
              </a:cxn>
              <a:cxn ang="0">
                <a:pos x="connsiteX27545" y="connsiteY27545"/>
              </a:cxn>
              <a:cxn ang="0">
                <a:pos x="connsiteX27546" y="connsiteY27546"/>
              </a:cxn>
              <a:cxn ang="0">
                <a:pos x="connsiteX27547" y="connsiteY27547"/>
              </a:cxn>
              <a:cxn ang="0">
                <a:pos x="connsiteX27548" y="connsiteY27548"/>
              </a:cxn>
              <a:cxn ang="0">
                <a:pos x="connsiteX27549" y="connsiteY27549"/>
              </a:cxn>
              <a:cxn ang="0">
                <a:pos x="connsiteX27550" y="connsiteY27550"/>
              </a:cxn>
              <a:cxn ang="0">
                <a:pos x="connsiteX27551" y="connsiteY27551"/>
              </a:cxn>
              <a:cxn ang="0">
                <a:pos x="connsiteX27552" y="connsiteY27552"/>
              </a:cxn>
              <a:cxn ang="0">
                <a:pos x="connsiteX27553" y="connsiteY27553"/>
              </a:cxn>
              <a:cxn ang="0">
                <a:pos x="connsiteX27554" y="connsiteY27554"/>
              </a:cxn>
              <a:cxn ang="0">
                <a:pos x="connsiteX27555" y="connsiteY27555"/>
              </a:cxn>
              <a:cxn ang="0">
                <a:pos x="connsiteX27556" y="connsiteY27556"/>
              </a:cxn>
              <a:cxn ang="0">
                <a:pos x="connsiteX27557" y="connsiteY27557"/>
              </a:cxn>
              <a:cxn ang="0">
                <a:pos x="connsiteX27558" y="connsiteY27558"/>
              </a:cxn>
              <a:cxn ang="0">
                <a:pos x="connsiteX27559" y="connsiteY27559"/>
              </a:cxn>
              <a:cxn ang="0">
                <a:pos x="connsiteX27560" y="connsiteY27560"/>
              </a:cxn>
              <a:cxn ang="0">
                <a:pos x="connsiteX27561" y="connsiteY27561"/>
              </a:cxn>
              <a:cxn ang="0">
                <a:pos x="connsiteX27562" y="connsiteY27562"/>
              </a:cxn>
              <a:cxn ang="0">
                <a:pos x="connsiteX27563" y="connsiteY27563"/>
              </a:cxn>
              <a:cxn ang="0">
                <a:pos x="connsiteX27564" y="connsiteY27564"/>
              </a:cxn>
              <a:cxn ang="0">
                <a:pos x="connsiteX27565" y="connsiteY27565"/>
              </a:cxn>
              <a:cxn ang="0">
                <a:pos x="connsiteX27566" y="connsiteY27566"/>
              </a:cxn>
              <a:cxn ang="0">
                <a:pos x="connsiteX27567" y="connsiteY27567"/>
              </a:cxn>
              <a:cxn ang="0">
                <a:pos x="connsiteX27568" y="connsiteY27568"/>
              </a:cxn>
              <a:cxn ang="0">
                <a:pos x="connsiteX27569" y="connsiteY27569"/>
              </a:cxn>
              <a:cxn ang="0">
                <a:pos x="connsiteX27570" y="connsiteY27570"/>
              </a:cxn>
              <a:cxn ang="0">
                <a:pos x="connsiteX27571" y="connsiteY27571"/>
              </a:cxn>
              <a:cxn ang="0">
                <a:pos x="connsiteX27572" y="connsiteY27572"/>
              </a:cxn>
              <a:cxn ang="0">
                <a:pos x="connsiteX27573" y="connsiteY27573"/>
              </a:cxn>
              <a:cxn ang="0">
                <a:pos x="connsiteX27574" y="connsiteY27574"/>
              </a:cxn>
              <a:cxn ang="0">
                <a:pos x="connsiteX27575" y="connsiteY27575"/>
              </a:cxn>
              <a:cxn ang="0">
                <a:pos x="connsiteX27576" y="connsiteY27576"/>
              </a:cxn>
              <a:cxn ang="0">
                <a:pos x="connsiteX27577" y="connsiteY27577"/>
              </a:cxn>
              <a:cxn ang="0">
                <a:pos x="connsiteX27578" y="connsiteY27578"/>
              </a:cxn>
              <a:cxn ang="0">
                <a:pos x="connsiteX27579" y="connsiteY27579"/>
              </a:cxn>
              <a:cxn ang="0">
                <a:pos x="connsiteX27580" y="connsiteY27580"/>
              </a:cxn>
              <a:cxn ang="0">
                <a:pos x="connsiteX27581" y="connsiteY27581"/>
              </a:cxn>
              <a:cxn ang="0">
                <a:pos x="connsiteX27582" y="connsiteY27582"/>
              </a:cxn>
              <a:cxn ang="0">
                <a:pos x="connsiteX27583" y="connsiteY27583"/>
              </a:cxn>
              <a:cxn ang="0">
                <a:pos x="connsiteX27584" y="connsiteY27584"/>
              </a:cxn>
              <a:cxn ang="0">
                <a:pos x="connsiteX27585" y="connsiteY27585"/>
              </a:cxn>
              <a:cxn ang="0">
                <a:pos x="connsiteX27586" y="connsiteY27586"/>
              </a:cxn>
              <a:cxn ang="0">
                <a:pos x="connsiteX27587" y="connsiteY27587"/>
              </a:cxn>
              <a:cxn ang="0">
                <a:pos x="connsiteX27588" y="connsiteY27588"/>
              </a:cxn>
              <a:cxn ang="0">
                <a:pos x="connsiteX27589" y="connsiteY27589"/>
              </a:cxn>
              <a:cxn ang="0">
                <a:pos x="connsiteX27590" y="connsiteY27590"/>
              </a:cxn>
              <a:cxn ang="0">
                <a:pos x="connsiteX27591" y="connsiteY27591"/>
              </a:cxn>
              <a:cxn ang="0">
                <a:pos x="connsiteX27592" y="connsiteY27592"/>
              </a:cxn>
              <a:cxn ang="0">
                <a:pos x="connsiteX27593" y="connsiteY27593"/>
              </a:cxn>
              <a:cxn ang="0">
                <a:pos x="connsiteX27594" y="connsiteY27594"/>
              </a:cxn>
              <a:cxn ang="0">
                <a:pos x="connsiteX27595" y="connsiteY27595"/>
              </a:cxn>
              <a:cxn ang="0">
                <a:pos x="connsiteX27596" y="connsiteY27596"/>
              </a:cxn>
              <a:cxn ang="0">
                <a:pos x="connsiteX27597" y="connsiteY27597"/>
              </a:cxn>
              <a:cxn ang="0">
                <a:pos x="connsiteX27598" y="connsiteY27598"/>
              </a:cxn>
              <a:cxn ang="0">
                <a:pos x="connsiteX27599" y="connsiteY27599"/>
              </a:cxn>
              <a:cxn ang="0">
                <a:pos x="connsiteX27600" y="connsiteY27600"/>
              </a:cxn>
              <a:cxn ang="0">
                <a:pos x="connsiteX27601" y="connsiteY27601"/>
              </a:cxn>
              <a:cxn ang="0">
                <a:pos x="connsiteX27602" y="connsiteY27602"/>
              </a:cxn>
              <a:cxn ang="0">
                <a:pos x="connsiteX27603" y="connsiteY27603"/>
              </a:cxn>
              <a:cxn ang="0">
                <a:pos x="connsiteX27604" y="connsiteY27604"/>
              </a:cxn>
              <a:cxn ang="0">
                <a:pos x="connsiteX27605" y="connsiteY27605"/>
              </a:cxn>
              <a:cxn ang="0">
                <a:pos x="connsiteX27606" y="connsiteY27606"/>
              </a:cxn>
              <a:cxn ang="0">
                <a:pos x="connsiteX27607" y="connsiteY27607"/>
              </a:cxn>
              <a:cxn ang="0">
                <a:pos x="connsiteX27608" y="connsiteY27608"/>
              </a:cxn>
              <a:cxn ang="0">
                <a:pos x="connsiteX27609" y="connsiteY27609"/>
              </a:cxn>
              <a:cxn ang="0">
                <a:pos x="connsiteX27610" y="connsiteY27610"/>
              </a:cxn>
              <a:cxn ang="0">
                <a:pos x="connsiteX27611" y="connsiteY27611"/>
              </a:cxn>
              <a:cxn ang="0">
                <a:pos x="connsiteX27612" y="connsiteY27612"/>
              </a:cxn>
              <a:cxn ang="0">
                <a:pos x="connsiteX27613" y="connsiteY27613"/>
              </a:cxn>
              <a:cxn ang="0">
                <a:pos x="connsiteX27614" y="connsiteY27614"/>
              </a:cxn>
              <a:cxn ang="0">
                <a:pos x="connsiteX27615" y="connsiteY27615"/>
              </a:cxn>
              <a:cxn ang="0">
                <a:pos x="connsiteX27616" y="connsiteY27616"/>
              </a:cxn>
              <a:cxn ang="0">
                <a:pos x="connsiteX27617" y="connsiteY27617"/>
              </a:cxn>
              <a:cxn ang="0">
                <a:pos x="connsiteX27618" y="connsiteY27618"/>
              </a:cxn>
              <a:cxn ang="0">
                <a:pos x="connsiteX27619" y="connsiteY27619"/>
              </a:cxn>
              <a:cxn ang="0">
                <a:pos x="connsiteX27620" y="connsiteY27620"/>
              </a:cxn>
              <a:cxn ang="0">
                <a:pos x="connsiteX27621" y="connsiteY27621"/>
              </a:cxn>
              <a:cxn ang="0">
                <a:pos x="connsiteX27622" y="connsiteY27622"/>
              </a:cxn>
              <a:cxn ang="0">
                <a:pos x="connsiteX27623" y="connsiteY27623"/>
              </a:cxn>
              <a:cxn ang="0">
                <a:pos x="connsiteX27624" y="connsiteY27624"/>
              </a:cxn>
              <a:cxn ang="0">
                <a:pos x="connsiteX27625" y="connsiteY27625"/>
              </a:cxn>
              <a:cxn ang="0">
                <a:pos x="connsiteX27626" y="connsiteY27626"/>
              </a:cxn>
              <a:cxn ang="0">
                <a:pos x="connsiteX27627" y="connsiteY27627"/>
              </a:cxn>
              <a:cxn ang="0">
                <a:pos x="connsiteX27628" y="connsiteY27628"/>
              </a:cxn>
              <a:cxn ang="0">
                <a:pos x="connsiteX27629" y="connsiteY27629"/>
              </a:cxn>
              <a:cxn ang="0">
                <a:pos x="connsiteX27630" y="connsiteY27630"/>
              </a:cxn>
              <a:cxn ang="0">
                <a:pos x="connsiteX27631" y="connsiteY27631"/>
              </a:cxn>
              <a:cxn ang="0">
                <a:pos x="connsiteX27632" y="connsiteY27632"/>
              </a:cxn>
              <a:cxn ang="0">
                <a:pos x="connsiteX27633" y="connsiteY27633"/>
              </a:cxn>
              <a:cxn ang="0">
                <a:pos x="connsiteX27634" y="connsiteY27634"/>
              </a:cxn>
              <a:cxn ang="0">
                <a:pos x="connsiteX27635" y="connsiteY27635"/>
              </a:cxn>
              <a:cxn ang="0">
                <a:pos x="connsiteX27636" y="connsiteY27636"/>
              </a:cxn>
              <a:cxn ang="0">
                <a:pos x="connsiteX27637" y="connsiteY27637"/>
              </a:cxn>
              <a:cxn ang="0">
                <a:pos x="connsiteX27638" y="connsiteY27638"/>
              </a:cxn>
              <a:cxn ang="0">
                <a:pos x="connsiteX27639" y="connsiteY27639"/>
              </a:cxn>
              <a:cxn ang="0">
                <a:pos x="connsiteX27640" y="connsiteY27640"/>
              </a:cxn>
              <a:cxn ang="0">
                <a:pos x="connsiteX27641" y="connsiteY27641"/>
              </a:cxn>
              <a:cxn ang="0">
                <a:pos x="connsiteX27642" y="connsiteY27642"/>
              </a:cxn>
              <a:cxn ang="0">
                <a:pos x="connsiteX27643" y="connsiteY27643"/>
              </a:cxn>
              <a:cxn ang="0">
                <a:pos x="connsiteX27644" y="connsiteY27644"/>
              </a:cxn>
              <a:cxn ang="0">
                <a:pos x="connsiteX27645" y="connsiteY27645"/>
              </a:cxn>
              <a:cxn ang="0">
                <a:pos x="connsiteX27646" y="connsiteY27646"/>
              </a:cxn>
              <a:cxn ang="0">
                <a:pos x="connsiteX27647" y="connsiteY27647"/>
              </a:cxn>
              <a:cxn ang="0">
                <a:pos x="connsiteX27648" y="connsiteY27648"/>
              </a:cxn>
              <a:cxn ang="0">
                <a:pos x="connsiteX27649" y="connsiteY27649"/>
              </a:cxn>
              <a:cxn ang="0">
                <a:pos x="connsiteX27650" y="connsiteY27650"/>
              </a:cxn>
              <a:cxn ang="0">
                <a:pos x="connsiteX27651" y="connsiteY27651"/>
              </a:cxn>
              <a:cxn ang="0">
                <a:pos x="connsiteX27652" y="connsiteY27652"/>
              </a:cxn>
              <a:cxn ang="0">
                <a:pos x="connsiteX27653" y="connsiteY27653"/>
              </a:cxn>
              <a:cxn ang="0">
                <a:pos x="connsiteX27654" y="connsiteY27654"/>
              </a:cxn>
              <a:cxn ang="0">
                <a:pos x="connsiteX27655" y="connsiteY27655"/>
              </a:cxn>
              <a:cxn ang="0">
                <a:pos x="connsiteX27656" y="connsiteY27656"/>
              </a:cxn>
              <a:cxn ang="0">
                <a:pos x="connsiteX27657" y="connsiteY27657"/>
              </a:cxn>
              <a:cxn ang="0">
                <a:pos x="connsiteX27658" y="connsiteY27658"/>
              </a:cxn>
              <a:cxn ang="0">
                <a:pos x="connsiteX27659" y="connsiteY27659"/>
              </a:cxn>
              <a:cxn ang="0">
                <a:pos x="connsiteX27660" y="connsiteY27660"/>
              </a:cxn>
              <a:cxn ang="0">
                <a:pos x="connsiteX27661" y="connsiteY27661"/>
              </a:cxn>
              <a:cxn ang="0">
                <a:pos x="connsiteX27662" y="connsiteY27662"/>
              </a:cxn>
              <a:cxn ang="0">
                <a:pos x="connsiteX27663" y="connsiteY27663"/>
              </a:cxn>
              <a:cxn ang="0">
                <a:pos x="connsiteX27664" y="connsiteY27664"/>
              </a:cxn>
              <a:cxn ang="0">
                <a:pos x="connsiteX27665" y="connsiteY27665"/>
              </a:cxn>
              <a:cxn ang="0">
                <a:pos x="connsiteX27666" y="connsiteY27666"/>
              </a:cxn>
              <a:cxn ang="0">
                <a:pos x="connsiteX27667" y="connsiteY27667"/>
              </a:cxn>
              <a:cxn ang="0">
                <a:pos x="connsiteX27668" y="connsiteY27668"/>
              </a:cxn>
              <a:cxn ang="0">
                <a:pos x="connsiteX27669" y="connsiteY27669"/>
              </a:cxn>
              <a:cxn ang="0">
                <a:pos x="connsiteX27670" y="connsiteY27670"/>
              </a:cxn>
              <a:cxn ang="0">
                <a:pos x="connsiteX27671" y="connsiteY27671"/>
              </a:cxn>
              <a:cxn ang="0">
                <a:pos x="connsiteX27672" y="connsiteY27672"/>
              </a:cxn>
              <a:cxn ang="0">
                <a:pos x="connsiteX27673" y="connsiteY27673"/>
              </a:cxn>
              <a:cxn ang="0">
                <a:pos x="connsiteX27674" y="connsiteY27674"/>
              </a:cxn>
              <a:cxn ang="0">
                <a:pos x="connsiteX27675" y="connsiteY27675"/>
              </a:cxn>
              <a:cxn ang="0">
                <a:pos x="connsiteX27676" y="connsiteY27676"/>
              </a:cxn>
              <a:cxn ang="0">
                <a:pos x="connsiteX27677" y="connsiteY27677"/>
              </a:cxn>
              <a:cxn ang="0">
                <a:pos x="connsiteX27678" y="connsiteY27678"/>
              </a:cxn>
              <a:cxn ang="0">
                <a:pos x="connsiteX27679" y="connsiteY27679"/>
              </a:cxn>
              <a:cxn ang="0">
                <a:pos x="connsiteX27680" y="connsiteY27680"/>
              </a:cxn>
              <a:cxn ang="0">
                <a:pos x="connsiteX27681" y="connsiteY27681"/>
              </a:cxn>
              <a:cxn ang="0">
                <a:pos x="connsiteX27682" y="connsiteY27682"/>
              </a:cxn>
              <a:cxn ang="0">
                <a:pos x="connsiteX27683" y="connsiteY27683"/>
              </a:cxn>
              <a:cxn ang="0">
                <a:pos x="connsiteX27684" y="connsiteY27684"/>
              </a:cxn>
              <a:cxn ang="0">
                <a:pos x="connsiteX27685" y="connsiteY27685"/>
              </a:cxn>
              <a:cxn ang="0">
                <a:pos x="connsiteX27686" y="connsiteY27686"/>
              </a:cxn>
              <a:cxn ang="0">
                <a:pos x="connsiteX27687" y="connsiteY27687"/>
              </a:cxn>
              <a:cxn ang="0">
                <a:pos x="connsiteX27688" y="connsiteY27688"/>
              </a:cxn>
              <a:cxn ang="0">
                <a:pos x="connsiteX27689" y="connsiteY27689"/>
              </a:cxn>
              <a:cxn ang="0">
                <a:pos x="connsiteX27690" y="connsiteY27690"/>
              </a:cxn>
              <a:cxn ang="0">
                <a:pos x="connsiteX27691" y="connsiteY27691"/>
              </a:cxn>
              <a:cxn ang="0">
                <a:pos x="connsiteX27692" y="connsiteY27692"/>
              </a:cxn>
              <a:cxn ang="0">
                <a:pos x="connsiteX27693" y="connsiteY27693"/>
              </a:cxn>
              <a:cxn ang="0">
                <a:pos x="connsiteX27694" y="connsiteY27694"/>
              </a:cxn>
              <a:cxn ang="0">
                <a:pos x="connsiteX27695" y="connsiteY27695"/>
              </a:cxn>
              <a:cxn ang="0">
                <a:pos x="connsiteX27696" y="connsiteY27696"/>
              </a:cxn>
              <a:cxn ang="0">
                <a:pos x="connsiteX27697" y="connsiteY27697"/>
              </a:cxn>
              <a:cxn ang="0">
                <a:pos x="connsiteX27698" y="connsiteY27698"/>
              </a:cxn>
              <a:cxn ang="0">
                <a:pos x="connsiteX27699" y="connsiteY27699"/>
              </a:cxn>
              <a:cxn ang="0">
                <a:pos x="connsiteX27700" y="connsiteY27700"/>
              </a:cxn>
              <a:cxn ang="0">
                <a:pos x="connsiteX27701" y="connsiteY27701"/>
              </a:cxn>
              <a:cxn ang="0">
                <a:pos x="connsiteX27702" y="connsiteY27702"/>
              </a:cxn>
              <a:cxn ang="0">
                <a:pos x="connsiteX27703" y="connsiteY27703"/>
              </a:cxn>
              <a:cxn ang="0">
                <a:pos x="connsiteX27704" y="connsiteY27704"/>
              </a:cxn>
              <a:cxn ang="0">
                <a:pos x="connsiteX27705" y="connsiteY27705"/>
              </a:cxn>
              <a:cxn ang="0">
                <a:pos x="connsiteX27706" y="connsiteY27706"/>
              </a:cxn>
              <a:cxn ang="0">
                <a:pos x="connsiteX27707" y="connsiteY27707"/>
              </a:cxn>
              <a:cxn ang="0">
                <a:pos x="connsiteX27708" y="connsiteY27708"/>
              </a:cxn>
              <a:cxn ang="0">
                <a:pos x="connsiteX27709" y="connsiteY27709"/>
              </a:cxn>
              <a:cxn ang="0">
                <a:pos x="connsiteX27710" y="connsiteY27710"/>
              </a:cxn>
              <a:cxn ang="0">
                <a:pos x="connsiteX27711" y="connsiteY27711"/>
              </a:cxn>
              <a:cxn ang="0">
                <a:pos x="connsiteX27712" y="connsiteY27712"/>
              </a:cxn>
              <a:cxn ang="0">
                <a:pos x="connsiteX27713" y="connsiteY27713"/>
              </a:cxn>
              <a:cxn ang="0">
                <a:pos x="connsiteX27714" y="connsiteY27714"/>
              </a:cxn>
              <a:cxn ang="0">
                <a:pos x="connsiteX27715" y="connsiteY27715"/>
              </a:cxn>
              <a:cxn ang="0">
                <a:pos x="connsiteX27716" y="connsiteY27716"/>
              </a:cxn>
              <a:cxn ang="0">
                <a:pos x="connsiteX27717" y="connsiteY27717"/>
              </a:cxn>
              <a:cxn ang="0">
                <a:pos x="connsiteX27718" y="connsiteY27718"/>
              </a:cxn>
              <a:cxn ang="0">
                <a:pos x="connsiteX27719" y="connsiteY27719"/>
              </a:cxn>
              <a:cxn ang="0">
                <a:pos x="connsiteX27720" y="connsiteY27720"/>
              </a:cxn>
              <a:cxn ang="0">
                <a:pos x="connsiteX27721" y="connsiteY27721"/>
              </a:cxn>
              <a:cxn ang="0">
                <a:pos x="connsiteX27722" y="connsiteY27722"/>
              </a:cxn>
              <a:cxn ang="0">
                <a:pos x="connsiteX27723" y="connsiteY27723"/>
              </a:cxn>
              <a:cxn ang="0">
                <a:pos x="connsiteX27724" y="connsiteY27724"/>
              </a:cxn>
              <a:cxn ang="0">
                <a:pos x="connsiteX27725" y="connsiteY27725"/>
              </a:cxn>
              <a:cxn ang="0">
                <a:pos x="connsiteX27726" y="connsiteY27726"/>
              </a:cxn>
              <a:cxn ang="0">
                <a:pos x="connsiteX27727" y="connsiteY27727"/>
              </a:cxn>
              <a:cxn ang="0">
                <a:pos x="connsiteX27728" y="connsiteY27728"/>
              </a:cxn>
              <a:cxn ang="0">
                <a:pos x="connsiteX27729" y="connsiteY27729"/>
              </a:cxn>
              <a:cxn ang="0">
                <a:pos x="connsiteX27730" y="connsiteY27730"/>
              </a:cxn>
              <a:cxn ang="0">
                <a:pos x="connsiteX27731" y="connsiteY27731"/>
              </a:cxn>
              <a:cxn ang="0">
                <a:pos x="connsiteX27732" y="connsiteY27732"/>
              </a:cxn>
              <a:cxn ang="0">
                <a:pos x="connsiteX27733" y="connsiteY27733"/>
              </a:cxn>
              <a:cxn ang="0">
                <a:pos x="connsiteX27734" y="connsiteY27734"/>
              </a:cxn>
              <a:cxn ang="0">
                <a:pos x="connsiteX27735" y="connsiteY27735"/>
              </a:cxn>
              <a:cxn ang="0">
                <a:pos x="connsiteX27736" y="connsiteY27736"/>
              </a:cxn>
              <a:cxn ang="0">
                <a:pos x="connsiteX27737" y="connsiteY27737"/>
              </a:cxn>
              <a:cxn ang="0">
                <a:pos x="connsiteX27738" y="connsiteY27738"/>
              </a:cxn>
              <a:cxn ang="0">
                <a:pos x="connsiteX27739" y="connsiteY27739"/>
              </a:cxn>
              <a:cxn ang="0">
                <a:pos x="connsiteX27740" y="connsiteY27740"/>
              </a:cxn>
              <a:cxn ang="0">
                <a:pos x="connsiteX27741" y="connsiteY27741"/>
              </a:cxn>
              <a:cxn ang="0">
                <a:pos x="connsiteX27742" y="connsiteY27742"/>
              </a:cxn>
              <a:cxn ang="0">
                <a:pos x="connsiteX27743" y="connsiteY27743"/>
              </a:cxn>
              <a:cxn ang="0">
                <a:pos x="connsiteX27744" y="connsiteY27744"/>
              </a:cxn>
              <a:cxn ang="0">
                <a:pos x="connsiteX27745" y="connsiteY27745"/>
              </a:cxn>
              <a:cxn ang="0">
                <a:pos x="connsiteX27746" y="connsiteY27746"/>
              </a:cxn>
              <a:cxn ang="0">
                <a:pos x="connsiteX27747" y="connsiteY27747"/>
              </a:cxn>
              <a:cxn ang="0">
                <a:pos x="connsiteX27748" y="connsiteY27748"/>
              </a:cxn>
              <a:cxn ang="0">
                <a:pos x="connsiteX27749" y="connsiteY27749"/>
              </a:cxn>
              <a:cxn ang="0">
                <a:pos x="connsiteX27750" y="connsiteY27750"/>
              </a:cxn>
              <a:cxn ang="0">
                <a:pos x="connsiteX27751" y="connsiteY27751"/>
              </a:cxn>
              <a:cxn ang="0">
                <a:pos x="connsiteX27752" y="connsiteY27752"/>
              </a:cxn>
              <a:cxn ang="0">
                <a:pos x="connsiteX27753" y="connsiteY27753"/>
              </a:cxn>
              <a:cxn ang="0">
                <a:pos x="connsiteX27754" y="connsiteY27754"/>
              </a:cxn>
              <a:cxn ang="0">
                <a:pos x="connsiteX27755" y="connsiteY27755"/>
              </a:cxn>
              <a:cxn ang="0">
                <a:pos x="connsiteX27756" y="connsiteY27756"/>
              </a:cxn>
              <a:cxn ang="0">
                <a:pos x="connsiteX27757" y="connsiteY27757"/>
              </a:cxn>
              <a:cxn ang="0">
                <a:pos x="connsiteX27758" y="connsiteY27758"/>
              </a:cxn>
              <a:cxn ang="0">
                <a:pos x="connsiteX27759" y="connsiteY27759"/>
              </a:cxn>
              <a:cxn ang="0">
                <a:pos x="connsiteX27760" y="connsiteY27760"/>
              </a:cxn>
              <a:cxn ang="0">
                <a:pos x="connsiteX27761" y="connsiteY27761"/>
              </a:cxn>
              <a:cxn ang="0">
                <a:pos x="connsiteX27762" y="connsiteY27762"/>
              </a:cxn>
              <a:cxn ang="0">
                <a:pos x="connsiteX27763" y="connsiteY27763"/>
              </a:cxn>
              <a:cxn ang="0">
                <a:pos x="connsiteX27764" y="connsiteY27764"/>
              </a:cxn>
              <a:cxn ang="0">
                <a:pos x="connsiteX27765" y="connsiteY27765"/>
              </a:cxn>
              <a:cxn ang="0">
                <a:pos x="connsiteX27766" y="connsiteY27766"/>
              </a:cxn>
              <a:cxn ang="0">
                <a:pos x="connsiteX27767" y="connsiteY27767"/>
              </a:cxn>
              <a:cxn ang="0">
                <a:pos x="connsiteX27768" y="connsiteY27768"/>
              </a:cxn>
              <a:cxn ang="0">
                <a:pos x="connsiteX27769" y="connsiteY27769"/>
              </a:cxn>
              <a:cxn ang="0">
                <a:pos x="connsiteX27770" y="connsiteY27770"/>
              </a:cxn>
              <a:cxn ang="0">
                <a:pos x="connsiteX27771" y="connsiteY27771"/>
              </a:cxn>
              <a:cxn ang="0">
                <a:pos x="connsiteX27772" y="connsiteY27772"/>
              </a:cxn>
              <a:cxn ang="0">
                <a:pos x="connsiteX27773" y="connsiteY27773"/>
              </a:cxn>
              <a:cxn ang="0">
                <a:pos x="connsiteX27774" y="connsiteY27774"/>
              </a:cxn>
              <a:cxn ang="0">
                <a:pos x="connsiteX27775" y="connsiteY27775"/>
              </a:cxn>
              <a:cxn ang="0">
                <a:pos x="connsiteX27776" y="connsiteY27776"/>
              </a:cxn>
              <a:cxn ang="0">
                <a:pos x="connsiteX27777" y="connsiteY27777"/>
              </a:cxn>
              <a:cxn ang="0">
                <a:pos x="connsiteX27778" y="connsiteY27778"/>
              </a:cxn>
              <a:cxn ang="0">
                <a:pos x="connsiteX27779" y="connsiteY27779"/>
              </a:cxn>
              <a:cxn ang="0">
                <a:pos x="connsiteX27780" y="connsiteY27780"/>
              </a:cxn>
              <a:cxn ang="0">
                <a:pos x="connsiteX27781" y="connsiteY27781"/>
              </a:cxn>
              <a:cxn ang="0">
                <a:pos x="connsiteX27782" y="connsiteY27782"/>
              </a:cxn>
              <a:cxn ang="0">
                <a:pos x="connsiteX27783" y="connsiteY27783"/>
              </a:cxn>
              <a:cxn ang="0">
                <a:pos x="connsiteX27784" y="connsiteY27784"/>
              </a:cxn>
              <a:cxn ang="0">
                <a:pos x="connsiteX27785" y="connsiteY27785"/>
              </a:cxn>
              <a:cxn ang="0">
                <a:pos x="connsiteX27786" y="connsiteY27786"/>
              </a:cxn>
              <a:cxn ang="0">
                <a:pos x="connsiteX27787" y="connsiteY27787"/>
              </a:cxn>
              <a:cxn ang="0">
                <a:pos x="connsiteX27788" y="connsiteY27788"/>
              </a:cxn>
              <a:cxn ang="0">
                <a:pos x="connsiteX27789" y="connsiteY27789"/>
              </a:cxn>
              <a:cxn ang="0">
                <a:pos x="connsiteX27790" y="connsiteY27790"/>
              </a:cxn>
              <a:cxn ang="0">
                <a:pos x="connsiteX27791" y="connsiteY27791"/>
              </a:cxn>
              <a:cxn ang="0">
                <a:pos x="connsiteX27792" y="connsiteY27792"/>
              </a:cxn>
              <a:cxn ang="0">
                <a:pos x="connsiteX27793" y="connsiteY27793"/>
              </a:cxn>
              <a:cxn ang="0">
                <a:pos x="connsiteX27794" y="connsiteY27794"/>
              </a:cxn>
              <a:cxn ang="0">
                <a:pos x="connsiteX27795" y="connsiteY27795"/>
              </a:cxn>
              <a:cxn ang="0">
                <a:pos x="connsiteX27796" y="connsiteY27796"/>
              </a:cxn>
              <a:cxn ang="0">
                <a:pos x="connsiteX27797" y="connsiteY27797"/>
              </a:cxn>
              <a:cxn ang="0">
                <a:pos x="connsiteX27798" y="connsiteY27798"/>
              </a:cxn>
              <a:cxn ang="0">
                <a:pos x="connsiteX27799" y="connsiteY27799"/>
              </a:cxn>
              <a:cxn ang="0">
                <a:pos x="connsiteX27800" y="connsiteY27800"/>
              </a:cxn>
              <a:cxn ang="0">
                <a:pos x="connsiteX27801" y="connsiteY27801"/>
              </a:cxn>
              <a:cxn ang="0">
                <a:pos x="connsiteX27802" y="connsiteY27802"/>
              </a:cxn>
              <a:cxn ang="0">
                <a:pos x="connsiteX27803" y="connsiteY27803"/>
              </a:cxn>
              <a:cxn ang="0">
                <a:pos x="connsiteX27804" y="connsiteY27804"/>
              </a:cxn>
              <a:cxn ang="0">
                <a:pos x="connsiteX27805" y="connsiteY27805"/>
              </a:cxn>
              <a:cxn ang="0">
                <a:pos x="connsiteX27806" y="connsiteY27806"/>
              </a:cxn>
              <a:cxn ang="0">
                <a:pos x="connsiteX27807" y="connsiteY27807"/>
              </a:cxn>
              <a:cxn ang="0">
                <a:pos x="connsiteX27808" y="connsiteY27808"/>
              </a:cxn>
              <a:cxn ang="0">
                <a:pos x="connsiteX27809" y="connsiteY27809"/>
              </a:cxn>
              <a:cxn ang="0">
                <a:pos x="connsiteX27810" y="connsiteY27810"/>
              </a:cxn>
              <a:cxn ang="0">
                <a:pos x="connsiteX27811" y="connsiteY27811"/>
              </a:cxn>
              <a:cxn ang="0">
                <a:pos x="connsiteX27812" y="connsiteY27812"/>
              </a:cxn>
              <a:cxn ang="0">
                <a:pos x="connsiteX27813" y="connsiteY27813"/>
              </a:cxn>
              <a:cxn ang="0">
                <a:pos x="connsiteX27814" y="connsiteY27814"/>
              </a:cxn>
              <a:cxn ang="0">
                <a:pos x="connsiteX27815" y="connsiteY27815"/>
              </a:cxn>
              <a:cxn ang="0">
                <a:pos x="connsiteX27816" y="connsiteY27816"/>
              </a:cxn>
              <a:cxn ang="0">
                <a:pos x="connsiteX27817" y="connsiteY27817"/>
              </a:cxn>
              <a:cxn ang="0">
                <a:pos x="connsiteX27818" y="connsiteY27818"/>
              </a:cxn>
              <a:cxn ang="0">
                <a:pos x="connsiteX27819" y="connsiteY27819"/>
              </a:cxn>
              <a:cxn ang="0">
                <a:pos x="connsiteX27820" y="connsiteY27820"/>
              </a:cxn>
              <a:cxn ang="0">
                <a:pos x="connsiteX27821" y="connsiteY27821"/>
              </a:cxn>
              <a:cxn ang="0">
                <a:pos x="connsiteX27822" y="connsiteY27822"/>
              </a:cxn>
              <a:cxn ang="0">
                <a:pos x="connsiteX27823" y="connsiteY27823"/>
              </a:cxn>
              <a:cxn ang="0">
                <a:pos x="connsiteX27824" y="connsiteY27824"/>
              </a:cxn>
              <a:cxn ang="0">
                <a:pos x="connsiteX27825" y="connsiteY27825"/>
              </a:cxn>
              <a:cxn ang="0">
                <a:pos x="connsiteX27826" y="connsiteY27826"/>
              </a:cxn>
              <a:cxn ang="0">
                <a:pos x="connsiteX27827" y="connsiteY27827"/>
              </a:cxn>
              <a:cxn ang="0">
                <a:pos x="connsiteX27828" y="connsiteY27828"/>
              </a:cxn>
              <a:cxn ang="0">
                <a:pos x="connsiteX27829" y="connsiteY27829"/>
              </a:cxn>
              <a:cxn ang="0">
                <a:pos x="connsiteX27830" y="connsiteY27830"/>
              </a:cxn>
              <a:cxn ang="0">
                <a:pos x="connsiteX27831" y="connsiteY27831"/>
              </a:cxn>
              <a:cxn ang="0">
                <a:pos x="connsiteX27832" y="connsiteY27832"/>
              </a:cxn>
              <a:cxn ang="0">
                <a:pos x="connsiteX27833" y="connsiteY27833"/>
              </a:cxn>
              <a:cxn ang="0">
                <a:pos x="connsiteX27834" y="connsiteY27834"/>
              </a:cxn>
              <a:cxn ang="0">
                <a:pos x="connsiteX27835" y="connsiteY27835"/>
              </a:cxn>
              <a:cxn ang="0">
                <a:pos x="connsiteX27836" y="connsiteY27836"/>
              </a:cxn>
              <a:cxn ang="0">
                <a:pos x="connsiteX27837" y="connsiteY27837"/>
              </a:cxn>
              <a:cxn ang="0">
                <a:pos x="connsiteX27838" y="connsiteY27838"/>
              </a:cxn>
              <a:cxn ang="0">
                <a:pos x="connsiteX27839" y="connsiteY27839"/>
              </a:cxn>
              <a:cxn ang="0">
                <a:pos x="connsiteX27840" y="connsiteY27840"/>
              </a:cxn>
              <a:cxn ang="0">
                <a:pos x="connsiteX27841" y="connsiteY27841"/>
              </a:cxn>
              <a:cxn ang="0">
                <a:pos x="connsiteX27842" y="connsiteY27842"/>
              </a:cxn>
              <a:cxn ang="0">
                <a:pos x="connsiteX27843" y="connsiteY27843"/>
              </a:cxn>
              <a:cxn ang="0">
                <a:pos x="connsiteX27844" y="connsiteY27844"/>
              </a:cxn>
              <a:cxn ang="0">
                <a:pos x="connsiteX27845" y="connsiteY27845"/>
              </a:cxn>
              <a:cxn ang="0">
                <a:pos x="connsiteX27846" y="connsiteY27846"/>
              </a:cxn>
              <a:cxn ang="0">
                <a:pos x="connsiteX27847" y="connsiteY27847"/>
              </a:cxn>
              <a:cxn ang="0">
                <a:pos x="connsiteX27848" y="connsiteY27848"/>
              </a:cxn>
              <a:cxn ang="0">
                <a:pos x="connsiteX27849" y="connsiteY27849"/>
              </a:cxn>
              <a:cxn ang="0">
                <a:pos x="connsiteX27850" y="connsiteY27850"/>
              </a:cxn>
              <a:cxn ang="0">
                <a:pos x="connsiteX27851" y="connsiteY27851"/>
              </a:cxn>
              <a:cxn ang="0">
                <a:pos x="connsiteX27852" y="connsiteY27852"/>
              </a:cxn>
              <a:cxn ang="0">
                <a:pos x="connsiteX27853" y="connsiteY27853"/>
              </a:cxn>
              <a:cxn ang="0">
                <a:pos x="connsiteX27854" y="connsiteY27854"/>
              </a:cxn>
              <a:cxn ang="0">
                <a:pos x="connsiteX27855" y="connsiteY27855"/>
              </a:cxn>
              <a:cxn ang="0">
                <a:pos x="connsiteX27856" y="connsiteY27856"/>
              </a:cxn>
              <a:cxn ang="0">
                <a:pos x="connsiteX27857" y="connsiteY27857"/>
              </a:cxn>
              <a:cxn ang="0">
                <a:pos x="connsiteX27858" y="connsiteY27858"/>
              </a:cxn>
              <a:cxn ang="0">
                <a:pos x="connsiteX27859" y="connsiteY27859"/>
              </a:cxn>
              <a:cxn ang="0">
                <a:pos x="connsiteX27860" y="connsiteY27860"/>
              </a:cxn>
              <a:cxn ang="0">
                <a:pos x="connsiteX27861" y="connsiteY27861"/>
              </a:cxn>
              <a:cxn ang="0">
                <a:pos x="connsiteX27862" y="connsiteY27862"/>
              </a:cxn>
              <a:cxn ang="0">
                <a:pos x="connsiteX27863" y="connsiteY27863"/>
              </a:cxn>
              <a:cxn ang="0">
                <a:pos x="connsiteX27864" y="connsiteY27864"/>
              </a:cxn>
              <a:cxn ang="0">
                <a:pos x="connsiteX27865" y="connsiteY27865"/>
              </a:cxn>
              <a:cxn ang="0">
                <a:pos x="connsiteX27866" y="connsiteY27866"/>
              </a:cxn>
              <a:cxn ang="0">
                <a:pos x="connsiteX27867" y="connsiteY27867"/>
              </a:cxn>
              <a:cxn ang="0">
                <a:pos x="connsiteX27868" y="connsiteY27868"/>
              </a:cxn>
              <a:cxn ang="0">
                <a:pos x="connsiteX27869" y="connsiteY27869"/>
              </a:cxn>
              <a:cxn ang="0">
                <a:pos x="connsiteX27870" y="connsiteY27870"/>
              </a:cxn>
              <a:cxn ang="0">
                <a:pos x="connsiteX27871" y="connsiteY27871"/>
              </a:cxn>
              <a:cxn ang="0">
                <a:pos x="connsiteX27872" y="connsiteY27872"/>
              </a:cxn>
              <a:cxn ang="0">
                <a:pos x="connsiteX27873" y="connsiteY27873"/>
              </a:cxn>
              <a:cxn ang="0">
                <a:pos x="connsiteX27874" y="connsiteY27874"/>
              </a:cxn>
              <a:cxn ang="0">
                <a:pos x="connsiteX27875" y="connsiteY27875"/>
              </a:cxn>
              <a:cxn ang="0">
                <a:pos x="connsiteX27876" y="connsiteY27876"/>
              </a:cxn>
              <a:cxn ang="0">
                <a:pos x="connsiteX27877" y="connsiteY27877"/>
              </a:cxn>
              <a:cxn ang="0">
                <a:pos x="connsiteX27878" y="connsiteY27878"/>
              </a:cxn>
              <a:cxn ang="0">
                <a:pos x="connsiteX27879" y="connsiteY27879"/>
              </a:cxn>
              <a:cxn ang="0">
                <a:pos x="connsiteX27880" y="connsiteY27880"/>
              </a:cxn>
              <a:cxn ang="0">
                <a:pos x="connsiteX27881" y="connsiteY27881"/>
              </a:cxn>
              <a:cxn ang="0">
                <a:pos x="connsiteX27882" y="connsiteY27882"/>
              </a:cxn>
              <a:cxn ang="0">
                <a:pos x="connsiteX27883" y="connsiteY27883"/>
              </a:cxn>
              <a:cxn ang="0">
                <a:pos x="connsiteX27884" y="connsiteY27884"/>
              </a:cxn>
              <a:cxn ang="0">
                <a:pos x="connsiteX27885" y="connsiteY27885"/>
              </a:cxn>
              <a:cxn ang="0">
                <a:pos x="connsiteX27886" y="connsiteY27886"/>
              </a:cxn>
              <a:cxn ang="0">
                <a:pos x="connsiteX27887" y="connsiteY27887"/>
              </a:cxn>
              <a:cxn ang="0">
                <a:pos x="connsiteX27888" y="connsiteY27888"/>
              </a:cxn>
              <a:cxn ang="0">
                <a:pos x="connsiteX27889" y="connsiteY27889"/>
              </a:cxn>
              <a:cxn ang="0">
                <a:pos x="connsiteX27890" y="connsiteY27890"/>
              </a:cxn>
              <a:cxn ang="0">
                <a:pos x="connsiteX27891" y="connsiteY27891"/>
              </a:cxn>
              <a:cxn ang="0">
                <a:pos x="connsiteX27892" y="connsiteY27892"/>
              </a:cxn>
              <a:cxn ang="0">
                <a:pos x="connsiteX27893" y="connsiteY27893"/>
              </a:cxn>
              <a:cxn ang="0">
                <a:pos x="connsiteX27894" y="connsiteY27894"/>
              </a:cxn>
              <a:cxn ang="0">
                <a:pos x="connsiteX27895" y="connsiteY27895"/>
              </a:cxn>
              <a:cxn ang="0">
                <a:pos x="connsiteX27896" y="connsiteY27896"/>
              </a:cxn>
              <a:cxn ang="0">
                <a:pos x="connsiteX27897" y="connsiteY27897"/>
              </a:cxn>
              <a:cxn ang="0">
                <a:pos x="connsiteX27898" y="connsiteY27898"/>
              </a:cxn>
              <a:cxn ang="0">
                <a:pos x="connsiteX27899" y="connsiteY27899"/>
              </a:cxn>
              <a:cxn ang="0">
                <a:pos x="connsiteX27900" y="connsiteY27900"/>
              </a:cxn>
              <a:cxn ang="0">
                <a:pos x="connsiteX27901" y="connsiteY27901"/>
              </a:cxn>
              <a:cxn ang="0">
                <a:pos x="connsiteX27902" y="connsiteY27902"/>
              </a:cxn>
              <a:cxn ang="0">
                <a:pos x="connsiteX27903" y="connsiteY27903"/>
              </a:cxn>
              <a:cxn ang="0">
                <a:pos x="connsiteX27904" y="connsiteY27904"/>
              </a:cxn>
              <a:cxn ang="0">
                <a:pos x="connsiteX27905" y="connsiteY27905"/>
              </a:cxn>
              <a:cxn ang="0">
                <a:pos x="connsiteX27906" y="connsiteY27906"/>
              </a:cxn>
              <a:cxn ang="0">
                <a:pos x="connsiteX27907" y="connsiteY27907"/>
              </a:cxn>
              <a:cxn ang="0">
                <a:pos x="connsiteX27908" y="connsiteY27908"/>
              </a:cxn>
              <a:cxn ang="0">
                <a:pos x="connsiteX27909" y="connsiteY27909"/>
              </a:cxn>
              <a:cxn ang="0">
                <a:pos x="connsiteX27910" y="connsiteY27910"/>
              </a:cxn>
              <a:cxn ang="0">
                <a:pos x="connsiteX27911" y="connsiteY27911"/>
              </a:cxn>
              <a:cxn ang="0">
                <a:pos x="connsiteX27912" y="connsiteY27912"/>
              </a:cxn>
              <a:cxn ang="0">
                <a:pos x="connsiteX27913" y="connsiteY27913"/>
              </a:cxn>
              <a:cxn ang="0">
                <a:pos x="connsiteX27914" y="connsiteY27914"/>
              </a:cxn>
              <a:cxn ang="0">
                <a:pos x="connsiteX27915" y="connsiteY27915"/>
              </a:cxn>
              <a:cxn ang="0">
                <a:pos x="connsiteX27916" y="connsiteY27916"/>
              </a:cxn>
              <a:cxn ang="0">
                <a:pos x="connsiteX27917" y="connsiteY27917"/>
              </a:cxn>
              <a:cxn ang="0">
                <a:pos x="connsiteX27918" y="connsiteY27918"/>
              </a:cxn>
              <a:cxn ang="0">
                <a:pos x="connsiteX27919" y="connsiteY27919"/>
              </a:cxn>
              <a:cxn ang="0">
                <a:pos x="connsiteX27920" y="connsiteY27920"/>
              </a:cxn>
              <a:cxn ang="0">
                <a:pos x="connsiteX27921" y="connsiteY27921"/>
              </a:cxn>
              <a:cxn ang="0">
                <a:pos x="connsiteX27922" y="connsiteY27922"/>
              </a:cxn>
              <a:cxn ang="0">
                <a:pos x="connsiteX27923" y="connsiteY27923"/>
              </a:cxn>
              <a:cxn ang="0">
                <a:pos x="connsiteX27924" y="connsiteY27924"/>
              </a:cxn>
              <a:cxn ang="0">
                <a:pos x="connsiteX27925" y="connsiteY27925"/>
              </a:cxn>
              <a:cxn ang="0">
                <a:pos x="connsiteX27926" y="connsiteY27926"/>
              </a:cxn>
              <a:cxn ang="0">
                <a:pos x="connsiteX27927" y="connsiteY27927"/>
              </a:cxn>
              <a:cxn ang="0">
                <a:pos x="connsiteX27928" y="connsiteY27928"/>
              </a:cxn>
              <a:cxn ang="0">
                <a:pos x="connsiteX27929" y="connsiteY27929"/>
              </a:cxn>
              <a:cxn ang="0">
                <a:pos x="connsiteX27930" y="connsiteY27930"/>
              </a:cxn>
              <a:cxn ang="0">
                <a:pos x="connsiteX27931" y="connsiteY27931"/>
              </a:cxn>
              <a:cxn ang="0">
                <a:pos x="connsiteX27932" y="connsiteY27932"/>
              </a:cxn>
              <a:cxn ang="0">
                <a:pos x="connsiteX27933" y="connsiteY27933"/>
              </a:cxn>
              <a:cxn ang="0">
                <a:pos x="connsiteX27934" y="connsiteY27934"/>
              </a:cxn>
              <a:cxn ang="0">
                <a:pos x="connsiteX27935" y="connsiteY27935"/>
              </a:cxn>
              <a:cxn ang="0">
                <a:pos x="connsiteX27936" y="connsiteY27936"/>
              </a:cxn>
              <a:cxn ang="0">
                <a:pos x="connsiteX27937" y="connsiteY27937"/>
              </a:cxn>
              <a:cxn ang="0">
                <a:pos x="connsiteX27938" y="connsiteY27938"/>
              </a:cxn>
              <a:cxn ang="0">
                <a:pos x="connsiteX27939" y="connsiteY27939"/>
              </a:cxn>
              <a:cxn ang="0">
                <a:pos x="connsiteX27940" y="connsiteY27940"/>
              </a:cxn>
              <a:cxn ang="0">
                <a:pos x="connsiteX27941" y="connsiteY27941"/>
              </a:cxn>
              <a:cxn ang="0">
                <a:pos x="connsiteX27942" y="connsiteY27942"/>
              </a:cxn>
              <a:cxn ang="0">
                <a:pos x="connsiteX27943" y="connsiteY27943"/>
              </a:cxn>
              <a:cxn ang="0">
                <a:pos x="connsiteX27944" y="connsiteY27944"/>
              </a:cxn>
              <a:cxn ang="0">
                <a:pos x="connsiteX27945" y="connsiteY27945"/>
              </a:cxn>
              <a:cxn ang="0">
                <a:pos x="connsiteX27946" y="connsiteY27946"/>
              </a:cxn>
              <a:cxn ang="0">
                <a:pos x="connsiteX27947" y="connsiteY27947"/>
              </a:cxn>
              <a:cxn ang="0">
                <a:pos x="connsiteX27948" y="connsiteY27948"/>
              </a:cxn>
              <a:cxn ang="0">
                <a:pos x="connsiteX27949" y="connsiteY27949"/>
              </a:cxn>
              <a:cxn ang="0">
                <a:pos x="connsiteX27950" y="connsiteY27950"/>
              </a:cxn>
              <a:cxn ang="0">
                <a:pos x="connsiteX27951" y="connsiteY27951"/>
              </a:cxn>
              <a:cxn ang="0">
                <a:pos x="connsiteX27952" y="connsiteY27952"/>
              </a:cxn>
              <a:cxn ang="0">
                <a:pos x="connsiteX27953" y="connsiteY27953"/>
              </a:cxn>
              <a:cxn ang="0">
                <a:pos x="connsiteX27954" y="connsiteY27954"/>
              </a:cxn>
              <a:cxn ang="0">
                <a:pos x="connsiteX27955" y="connsiteY27955"/>
              </a:cxn>
              <a:cxn ang="0">
                <a:pos x="connsiteX27956" y="connsiteY27956"/>
              </a:cxn>
              <a:cxn ang="0">
                <a:pos x="connsiteX27957" y="connsiteY27957"/>
              </a:cxn>
              <a:cxn ang="0">
                <a:pos x="connsiteX27958" y="connsiteY27958"/>
              </a:cxn>
              <a:cxn ang="0">
                <a:pos x="connsiteX27959" y="connsiteY27959"/>
              </a:cxn>
              <a:cxn ang="0">
                <a:pos x="connsiteX27960" y="connsiteY27960"/>
              </a:cxn>
              <a:cxn ang="0">
                <a:pos x="connsiteX27961" y="connsiteY27961"/>
              </a:cxn>
              <a:cxn ang="0">
                <a:pos x="connsiteX27962" y="connsiteY27962"/>
              </a:cxn>
              <a:cxn ang="0">
                <a:pos x="connsiteX27963" y="connsiteY27963"/>
              </a:cxn>
              <a:cxn ang="0">
                <a:pos x="connsiteX27964" y="connsiteY27964"/>
              </a:cxn>
              <a:cxn ang="0">
                <a:pos x="connsiteX27965" y="connsiteY27965"/>
              </a:cxn>
              <a:cxn ang="0">
                <a:pos x="connsiteX27966" y="connsiteY27966"/>
              </a:cxn>
              <a:cxn ang="0">
                <a:pos x="connsiteX27967" y="connsiteY27967"/>
              </a:cxn>
              <a:cxn ang="0">
                <a:pos x="connsiteX27968" y="connsiteY27968"/>
              </a:cxn>
              <a:cxn ang="0">
                <a:pos x="connsiteX27969" y="connsiteY27969"/>
              </a:cxn>
              <a:cxn ang="0">
                <a:pos x="connsiteX27970" y="connsiteY27970"/>
              </a:cxn>
              <a:cxn ang="0">
                <a:pos x="connsiteX27971" y="connsiteY27971"/>
              </a:cxn>
              <a:cxn ang="0">
                <a:pos x="connsiteX27972" y="connsiteY27972"/>
              </a:cxn>
              <a:cxn ang="0">
                <a:pos x="connsiteX27973" y="connsiteY27973"/>
              </a:cxn>
              <a:cxn ang="0">
                <a:pos x="connsiteX27974" y="connsiteY27974"/>
              </a:cxn>
              <a:cxn ang="0">
                <a:pos x="connsiteX27975" y="connsiteY27975"/>
              </a:cxn>
              <a:cxn ang="0">
                <a:pos x="connsiteX27976" y="connsiteY27976"/>
              </a:cxn>
              <a:cxn ang="0">
                <a:pos x="connsiteX27977" y="connsiteY27977"/>
              </a:cxn>
              <a:cxn ang="0">
                <a:pos x="connsiteX27978" y="connsiteY27978"/>
              </a:cxn>
              <a:cxn ang="0">
                <a:pos x="connsiteX27979" y="connsiteY27979"/>
              </a:cxn>
              <a:cxn ang="0">
                <a:pos x="connsiteX27980" y="connsiteY27980"/>
              </a:cxn>
              <a:cxn ang="0">
                <a:pos x="connsiteX27981" y="connsiteY27981"/>
              </a:cxn>
              <a:cxn ang="0">
                <a:pos x="connsiteX27982" y="connsiteY27982"/>
              </a:cxn>
              <a:cxn ang="0">
                <a:pos x="connsiteX27983" y="connsiteY27983"/>
              </a:cxn>
              <a:cxn ang="0">
                <a:pos x="connsiteX27984" y="connsiteY27984"/>
              </a:cxn>
              <a:cxn ang="0">
                <a:pos x="connsiteX27985" y="connsiteY27985"/>
              </a:cxn>
              <a:cxn ang="0">
                <a:pos x="connsiteX27986" y="connsiteY27986"/>
              </a:cxn>
              <a:cxn ang="0">
                <a:pos x="connsiteX27987" y="connsiteY27987"/>
              </a:cxn>
              <a:cxn ang="0">
                <a:pos x="connsiteX27988" y="connsiteY27988"/>
              </a:cxn>
              <a:cxn ang="0">
                <a:pos x="connsiteX27989" y="connsiteY27989"/>
              </a:cxn>
              <a:cxn ang="0">
                <a:pos x="connsiteX27990" y="connsiteY27990"/>
              </a:cxn>
              <a:cxn ang="0">
                <a:pos x="connsiteX27991" y="connsiteY27991"/>
              </a:cxn>
              <a:cxn ang="0">
                <a:pos x="connsiteX27992" y="connsiteY27992"/>
              </a:cxn>
              <a:cxn ang="0">
                <a:pos x="connsiteX27993" y="connsiteY27993"/>
              </a:cxn>
              <a:cxn ang="0">
                <a:pos x="connsiteX27994" y="connsiteY27994"/>
              </a:cxn>
              <a:cxn ang="0">
                <a:pos x="connsiteX27995" y="connsiteY27995"/>
              </a:cxn>
              <a:cxn ang="0">
                <a:pos x="connsiteX27996" y="connsiteY27996"/>
              </a:cxn>
              <a:cxn ang="0">
                <a:pos x="connsiteX27997" y="connsiteY27997"/>
              </a:cxn>
              <a:cxn ang="0">
                <a:pos x="connsiteX27998" y="connsiteY27998"/>
              </a:cxn>
              <a:cxn ang="0">
                <a:pos x="connsiteX27999" y="connsiteY27999"/>
              </a:cxn>
              <a:cxn ang="0">
                <a:pos x="connsiteX28000" y="connsiteY28000"/>
              </a:cxn>
              <a:cxn ang="0">
                <a:pos x="connsiteX28001" y="connsiteY28001"/>
              </a:cxn>
              <a:cxn ang="0">
                <a:pos x="connsiteX28002" y="connsiteY28002"/>
              </a:cxn>
              <a:cxn ang="0">
                <a:pos x="connsiteX28003" y="connsiteY28003"/>
              </a:cxn>
              <a:cxn ang="0">
                <a:pos x="connsiteX28004" y="connsiteY28004"/>
              </a:cxn>
              <a:cxn ang="0">
                <a:pos x="connsiteX28005" y="connsiteY28005"/>
              </a:cxn>
              <a:cxn ang="0">
                <a:pos x="connsiteX28006" y="connsiteY28006"/>
              </a:cxn>
              <a:cxn ang="0">
                <a:pos x="connsiteX28007" y="connsiteY28007"/>
              </a:cxn>
              <a:cxn ang="0">
                <a:pos x="connsiteX28008" y="connsiteY28008"/>
              </a:cxn>
              <a:cxn ang="0">
                <a:pos x="connsiteX28009" y="connsiteY28009"/>
              </a:cxn>
              <a:cxn ang="0">
                <a:pos x="connsiteX28010" y="connsiteY28010"/>
              </a:cxn>
              <a:cxn ang="0">
                <a:pos x="connsiteX28011" y="connsiteY28011"/>
              </a:cxn>
              <a:cxn ang="0">
                <a:pos x="connsiteX28012" y="connsiteY28012"/>
              </a:cxn>
              <a:cxn ang="0">
                <a:pos x="connsiteX28013" y="connsiteY28013"/>
              </a:cxn>
              <a:cxn ang="0">
                <a:pos x="connsiteX28014" y="connsiteY28014"/>
              </a:cxn>
              <a:cxn ang="0">
                <a:pos x="connsiteX28015" y="connsiteY28015"/>
              </a:cxn>
              <a:cxn ang="0">
                <a:pos x="connsiteX28016" y="connsiteY28016"/>
              </a:cxn>
              <a:cxn ang="0">
                <a:pos x="connsiteX28017" y="connsiteY28017"/>
              </a:cxn>
              <a:cxn ang="0">
                <a:pos x="connsiteX28018" y="connsiteY28018"/>
              </a:cxn>
              <a:cxn ang="0">
                <a:pos x="connsiteX28019" y="connsiteY28019"/>
              </a:cxn>
              <a:cxn ang="0">
                <a:pos x="connsiteX28020" y="connsiteY28020"/>
              </a:cxn>
              <a:cxn ang="0">
                <a:pos x="connsiteX28021" y="connsiteY28021"/>
              </a:cxn>
              <a:cxn ang="0">
                <a:pos x="connsiteX28022" y="connsiteY28022"/>
              </a:cxn>
              <a:cxn ang="0">
                <a:pos x="connsiteX28023" y="connsiteY28023"/>
              </a:cxn>
              <a:cxn ang="0">
                <a:pos x="connsiteX28024" y="connsiteY28024"/>
              </a:cxn>
              <a:cxn ang="0">
                <a:pos x="connsiteX28025" y="connsiteY28025"/>
              </a:cxn>
              <a:cxn ang="0">
                <a:pos x="connsiteX28026" y="connsiteY28026"/>
              </a:cxn>
              <a:cxn ang="0">
                <a:pos x="connsiteX28027" y="connsiteY28027"/>
              </a:cxn>
              <a:cxn ang="0">
                <a:pos x="connsiteX28028" y="connsiteY28028"/>
              </a:cxn>
              <a:cxn ang="0">
                <a:pos x="connsiteX28029" y="connsiteY28029"/>
              </a:cxn>
              <a:cxn ang="0">
                <a:pos x="connsiteX28030" y="connsiteY28030"/>
              </a:cxn>
              <a:cxn ang="0">
                <a:pos x="connsiteX28031" y="connsiteY28031"/>
              </a:cxn>
              <a:cxn ang="0">
                <a:pos x="connsiteX28032" y="connsiteY28032"/>
              </a:cxn>
              <a:cxn ang="0">
                <a:pos x="connsiteX28033" y="connsiteY28033"/>
              </a:cxn>
              <a:cxn ang="0">
                <a:pos x="connsiteX28034" y="connsiteY28034"/>
              </a:cxn>
              <a:cxn ang="0">
                <a:pos x="connsiteX28035" y="connsiteY28035"/>
              </a:cxn>
              <a:cxn ang="0">
                <a:pos x="connsiteX28036" y="connsiteY28036"/>
              </a:cxn>
              <a:cxn ang="0">
                <a:pos x="connsiteX28037" y="connsiteY28037"/>
              </a:cxn>
              <a:cxn ang="0">
                <a:pos x="connsiteX28038" y="connsiteY28038"/>
              </a:cxn>
              <a:cxn ang="0">
                <a:pos x="connsiteX28039" y="connsiteY28039"/>
              </a:cxn>
              <a:cxn ang="0">
                <a:pos x="connsiteX28040" y="connsiteY28040"/>
              </a:cxn>
              <a:cxn ang="0">
                <a:pos x="connsiteX28041" y="connsiteY28041"/>
              </a:cxn>
              <a:cxn ang="0">
                <a:pos x="connsiteX28042" y="connsiteY28042"/>
              </a:cxn>
              <a:cxn ang="0">
                <a:pos x="connsiteX28043" y="connsiteY28043"/>
              </a:cxn>
              <a:cxn ang="0">
                <a:pos x="connsiteX28044" y="connsiteY28044"/>
              </a:cxn>
              <a:cxn ang="0">
                <a:pos x="connsiteX28045" y="connsiteY28045"/>
              </a:cxn>
              <a:cxn ang="0">
                <a:pos x="connsiteX28046" y="connsiteY28046"/>
              </a:cxn>
              <a:cxn ang="0">
                <a:pos x="connsiteX28047" y="connsiteY28047"/>
              </a:cxn>
              <a:cxn ang="0">
                <a:pos x="connsiteX28048" y="connsiteY28048"/>
              </a:cxn>
              <a:cxn ang="0">
                <a:pos x="connsiteX28049" y="connsiteY28049"/>
              </a:cxn>
              <a:cxn ang="0">
                <a:pos x="connsiteX28050" y="connsiteY28050"/>
              </a:cxn>
              <a:cxn ang="0">
                <a:pos x="connsiteX28051" y="connsiteY28051"/>
              </a:cxn>
              <a:cxn ang="0">
                <a:pos x="connsiteX28052" y="connsiteY28052"/>
              </a:cxn>
              <a:cxn ang="0">
                <a:pos x="connsiteX28053" y="connsiteY28053"/>
              </a:cxn>
              <a:cxn ang="0">
                <a:pos x="connsiteX28054" y="connsiteY28054"/>
              </a:cxn>
              <a:cxn ang="0">
                <a:pos x="connsiteX28055" y="connsiteY28055"/>
              </a:cxn>
              <a:cxn ang="0">
                <a:pos x="connsiteX28056" y="connsiteY28056"/>
              </a:cxn>
              <a:cxn ang="0">
                <a:pos x="connsiteX28057" y="connsiteY28057"/>
              </a:cxn>
              <a:cxn ang="0">
                <a:pos x="connsiteX28058" y="connsiteY28058"/>
              </a:cxn>
              <a:cxn ang="0">
                <a:pos x="connsiteX28059" y="connsiteY28059"/>
              </a:cxn>
              <a:cxn ang="0">
                <a:pos x="connsiteX28060" y="connsiteY28060"/>
              </a:cxn>
              <a:cxn ang="0">
                <a:pos x="connsiteX28061" y="connsiteY28061"/>
              </a:cxn>
              <a:cxn ang="0">
                <a:pos x="connsiteX28062" y="connsiteY28062"/>
              </a:cxn>
              <a:cxn ang="0">
                <a:pos x="connsiteX28063" y="connsiteY28063"/>
              </a:cxn>
              <a:cxn ang="0">
                <a:pos x="connsiteX28064" y="connsiteY28064"/>
              </a:cxn>
              <a:cxn ang="0">
                <a:pos x="connsiteX28065" y="connsiteY28065"/>
              </a:cxn>
              <a:cxn ang="0">
                <a:pos x="connsiteX28066" y="connsiteY28066"/>
              </a:cxn>
              <a:cxn ang="0">
                <a:pos x="connsiteX28067" y="connsiteY28067"/>
              </a:cxn>
              <a:cxn ang="0">
                <a:pos x="connsiteX28068" y="connsiteY28068"/>
              </a:cxn>
              <a:cxn ang="0">
                <a:pos x="connsiteX28069" y="connsiteY28069"/>
              </a:cxn>
              <a:cxn ang="0">
                <a:pos x="connsiteX28070" y="connsiteY28070"/>
              </a:cxn>
              <a:cxn ang="0">
                <a:pos x="connsiteX28071" y="connsiteY28071"/>
              </a:cxn>
              <a:cxn ang="0">
                <a:pos x="connsiteX28072" y="connsiteY28072"/>
              </a:cxn>
              <a:cxn ang="0">
                <a:pos x="connsiteX28073" y="connsiteY28073"/>
              </a:cxn>
              <a:cxn ang="0">
                <a:pos x="connsiteX28074" y="connsiteY28074"/>
              </a:cxn>
              <a:cxn ang="0">
                <a:pos x="connsiteX28075" y="connsiteY28075"/>
              </a:cxn>
              <a:cxn ang="0">
                <a:pos x="connsiteX28076" y="connsiteY28076"/>
              </a:cxn>
              <a:cxn ang="0">
                <a:pos x="connsiteX28077" y="connsiteY28077"/>
              </a:cxn>
              <a:cxn ang="0">
                <a:pos x="connsiteX28078" y="connsiteY28078"/>
              </a:cxn>
              <a:cxn ang="0">
                <a:pos x="connsiteX28079" y="connsiteY28079"/>
              </a:cxn>
              <a:cxn ang="0">
                <a:pos x="connsiteX28080" y="connsiteY28080"/>
              </a:cxn>
              <a:cxn ang="0">
                <a:pos x="connsiteX28081" y="connsiteY28081"/>
              </a:cxn>
              <a:cxn ang="0">
                <a:pos x="connsiteX28082" y="connsiteY28082"/>
              </a:cxn>
              <a:cxn ang="0">
                <a:pos x="connsiteX28083" y="connsiteY28083"/>
              </a:cxn>
              <a:cxn ang="0">
                <a:pos x="connsiteX28084" y="connsiteY28084"/>
              </a:cxn>
              <a:cxn ang="0">
                <a:pos x="connsiteX28085" y="connsiteY28085"/>
              </a:cxn>
              <a:cxn ang="0">
                <a:pos x="connsiteX28086" y="connsiteY28086"/>
              </a:cxn>
              <a:cxn ang="0">
                <a:pos x="connsiteX28087" y="connsiteY28087"/>
              </a:cxn>
              <a:cxn ang="0">
                <a:pos x="connsiteX28088" y="connsiteY28088"/>
              </a:cxn>
              <a:cxn ang="0">
                <a:pos x="connsiteX28089" y="connsiteY28089"/>
              </a:cxn>
              <a:cxn ang="0">
                <a:pos x="connsiteX28090" y="connsiteY28090"/>
              </a:cxn>
              <a:cxn ang="0">
                <a:pos x="connsiteX28091" y="connsiteY28091"/>
              </a:cxn>
              <a:cxn ang="0">
                <a:pos x="connsiteX28092" y="connsiteY28092"/>
              </a:cxn>
              <a:cxn ang="0">
                <a:pos x="connsiteX28093" y="connsiteY28093"/>
              </a:cxn>
              <a:cxn ang="0">
                <a:pos x="connsiteX28094" y="connsiteY28094"/>
              </a:cxn>
              <a:cxn ang="0">
                <a:pos x="connsiteX28095" y="connsiteY28095"/>
              </a:cxn>
              <a:cxn ang="0">
                <a:pos x="connsiteX28096" y="connsiteY28096"/>
              </a:cxn>
              <a:cxn ang="0">
                <a:pos x="connsiteX28097" y="connsiteY28097"/>
              </a:cxn>
              <a:cxn ang="0">
                <a:pos x="connsiteX28098" y="connsiteY28098"/>
              </a:cxn>
              <a:cxn ang="0">
                <a:pos x="connsiteX28099" y="connsiteY28099"/>
              </a:cxn>
              <a:cxn ang="0">
                <a:pos x="connsiteX28100" y="connsiteY28100"/>
              </a:cxn>
              <a:cxn ang="0">
                <a:pos x="connsiteX28101" y="connsiteY28101"/>
              </a:cxn>
              <a:cxn ang="0">
                <a:pos x="connsiteX28102" y="connsiteY28102"/>
              </a:cxn>
              <a:cxn ang="0">
                <a:pos x="connsiteX28103" y="connsiteY28103"/>
              </a:cxn>
              <a:cxn ang="0">
                <a:pos x="connsiteX28104" y="connsiteY28104"/>
              </a:cxn>
              <a:cxn ang="0">
                <a:pos x="connsiteX28105" y="connsiteY28105"/>
              </a:cxn>
              <a:cxn ang="0">
                <a:pos x="connsiteX28106" y="connsiteY28106"/>
              </a:cxn>
              <a:cxn ang="0">
                <a:pos x="connsiteX28107" y="connsiteY28107"/>
              </a:cxn>
              <a:cxn ang="0">
                <a:pos x="connsiteX28108" y="connsiteY28108"/>
              </a:cxn>
              <a:cxn ang="0">
                <a:pos x="connsiteX28109" y="connsiteY28109"/>
              </a:cxn>
              <a:cxn ang="0">
                <a:pos x="connsiteX28110" y="connsiteY28110"/>
              </a:cxn>
              <a:cxn ang="0">
                <a:pos x="connsiteX28111" y="connsiteY28111"/>
              </a:cxn>
              <a:cxn ang="0">
                <a:pos x="connsiteX28112" y="connsiteY28112"/>
              </a:cxn>
              <a:cxn ang="0">
                <a:pos x="connsiteX28113" y="connsiteY28113"/>
              </a:cxn>
              <a:cxn ang="0">
                <a:pos x="connsiteX28114" y="connsiteY28114"/>
              </a:cxn>
              <a:cxn ang="0">
                <a:pos x="connsiteX28115" y="connsiteY28115"/>
              </a:cxn>
              <a:cxn ang="0">
                <a:pos x="connsiteX28116" y="connsiteY28116"/>
              </a:cxn>
              <a:cxn ang="0">
                <a:pos x="connsiteX28117" y="connsiteY28117"/>
              </a:cxn>
              <a:cxn ang="0">
                <a:pos x="connsiteX28118" y="connsiteY28118"/>
              </a:cxn>
              <a:cxn ang="0">
                <a:pos x="connsiteX28119" y="connsiteY28119"/>
              </a:cxn>
              <a:cxn ang="0">
                <a:pos x="connsiteX28120" y="connsiteY28120"/>
              </a:cxn>
              <a:cxn ang="0">
                <a:pos x="connsiteX28121" y="connsiteY28121"/>
              </a:cxn>
              <a:cxn ang="0">
                <a:pos x="connsiteX28122" y="connsiteY28122"/>
              </a:cxn>
              <a:cxn ang="0">
                <a:pos x="connsiteX28123" y="connsiteY28123"/>
              </a:cxn>
              <a:cxn ang="0">
                <a:pos x="connsiteX28124" y="connsiteY28124"/>
              </a:cxn>
              <a:cxn ang="0">
                <a:pos x="connsiteX28125" y="connsiteY28125"/>
              </a:cxn>
              <a:cxn ang="0">
                <a:pos x="connsiteX28126" y="connsiteY28126"/>
              </a:cxn>
              <a:cxn ang="0">
                <a:pos x="connsiteX28127" y="connsiteY28127"/>
              </a:cxn>
              <a:cxn ang="0">
                <a:pos x="connsiteX28128" y="connsiteY28128"/>
              </a:cxn>
              <a:cxn ang="0">
                <a:pos x="connsiteX28129" y="connsiteY28129"/>
              </a:cxn>
              <a:cxn ang="0">
                <a:pos x="connsiteX28130" y="connsiteY28130"/>
              </a:cxn>
              <a:cxn ang="0">
                <a:pos x="connsiteX28131" y="connsiteY28131"/>
              </a:cxn>
              <a:cxn ang="0">
                <a:pos x="connsiteX28132" y="connsiteY28132"/>
              </a:cxn>
              <a:cxn ang="0">
                <a:pos x="connsiteX28133" y="connsiteY28133"/>
              </a:cxn>
              <a:cxn ang="0">
                <a:pos x="connsiteX28134" y="connsiteY28134"/>
              </a:cxn>
              <a:cxn ang="0">
                <a:pos x="connsiteX28135" y="connsiteY28135"/>
              </a:cxn>
              <a:cxn ang="0">
                <a:pos x="connsiteX28136" y="connsiteY28136"/>
              </a:cxn>
              <a:cxn ang="0">
                <a:pos x="connsiteX28137" y="connsiteY28137"/>
              </a:cxn>
              <a:cxn ang="0">
                <a:pos x="connsiteX28138" y="connsiteY28138"/>
              </a:cxn>
              <a:cxn ang="0">
                <a:pos x="connsiteX28139" y="connsiteY28139"/>
              </a:cxn>
              <a:cxn ang="0">
                <a:pos x="connsiteX28140" y="connsiteY28140"/>
              </a:cxn>
              <a:cxn ang="0">
                <a:pos x="connsiteX28141" y="connsiteY28141"/>
              </a:cxn>
              <a:cxn ang="0">
                <a:pos x="connsiteX28142" y="connsiteY28142"/>
              </a:cxn>
              <a:cxn ang="0">
                <a:pos x="connsiteX28143" y="connsiteY28143"/>
              </a:cxn>
              <a:cxn ang="0">
                <a:pos x="connsiteX28144" y="connsiteY28144"/>
              </a:cxn>
              <a:cxn ang="0">
                <a:pos x="connsiteX28145" y="connsiteY28145"/>
              </a:cxn>
              <a:cxn ang="0">
                <a:pos x="connsiteX28146" y="connsiteY28146"/>
              </a:cxn>
              <a:cxn ang="0">
                <a:pos x="connsiteX28147" y="connsiteY28147"/>
              </a:cxn>
              <a:cxn ang="0">
                <a:pos x="connsiteX28148" y="connsiteY28148"/>
              </a:cxn>
              <a:cxn ang="0">
                <a:pos x="connsiteX28149" y="connsiteY28149"/>
              </a:cxn>
              <a:cxn ang="0">
                <a:pos x="connsiteX28150" y="connsiteY28150"/>
              </a:cxn>
              <a:cxn ang="0">
                <a:pos x="connsiteX28151" y="connsiteY28151"/>
              </a:cxn>
              <a:cxn ang="0">
                <a:pos x="connsiteX28152" y="connsiteY28152"/>
              </a:cxn>
              <a:cxn ang="0">
                <a:pos x="connsiteX28153" y="connsiteY28153"/>
              </a:cxn>
              <a:cxn ang="0">
                <a:pos x="connsiteX28154" y="connsiteY28154"/>
              </a:cxn>
              <a:cxn ang="0">
                <a:pos x="connsiteX28155" y="connsiteY28155"/>
              </a:cxn>
              <a:cxn ang="0">
                <a:pos x="connsiteX28156" y="connsiteY28156"/>
              </a:cxn>
              <a:cxn ang="0">
                <a:pos x="connsiteX28157" y="connsiteY28157"/>
              </a:cxn>
              <a:cxn ang="0">
                <a:pos x="connsiteX28158" y="connsiteY28158"/>
              </a:cxn>
              <a:cxn ang="0">
                <a:pos x="connsiteX28159" y="connsiteY28159"/>
              </a:cxn>
              <a:cxn ang="0">
                <a:pos x="connsiteX28160" y="connsiteY28160"/>
              </a:cxn>
              <a:cxn ang="0">
                <a:pos x="connsiteX28161" y="connsiteY28161"/>
              </a:cxn>
              <a:cxn ang="0">
                <a:pos x="connsiteX28162" y="connsiteY28162"/>
              </a:cxn>
              <a:cxn ang="0">
                <a:pos x="connsiteX28163" y="connsiteY28163"/>
              </a:cxn>
              <a:cxn ang="0">
                <a:pos x="connsiteX28164" y="connsiteY28164"/>
              </a:cxn>
              <a:cxn ang="0">
                <a:pos x="connsiteX28165" y="connsiteY28165"/>
              </a:cxn>
              <a:cxn ang="0">
                <a:pos x="connsiteX28166" y="connsiteY28166"/>
              </a:cxn>
              <a:cxn ang="0">
                <a:pos x="connsiteX28167" y="connsiteY28167"/>
              </a:cxn>
              <a:cxn ang="0">
                <a:pos x="connsiteX28168" y="connsiteY28168"/>
              </a:cxn>
              <a:cxn ang="0">
                <a:pos x="connsiteX28169" y="connsiteY28169"/>
              </a:cxn>
              <a:cxn ang="0">
                <a:pos x="connsiteX28170" y="connsiteY28170"/>
              </a:cxn>
              <a:cxn ang="0">
                <a:pos x="connsiteX28171" y="connsiteY28171"/>
              </a:cxn>
              <a:cxn ang="0">
                <a:pos x="connsiteX28172" y="connsiteY28172"/>
              </a:cxn>
              <a:cxn ang="0">
                <a:pos x="connsiteX28173" y="connsiteY28173"/>
              </a:cxn>
              <a:cxn ang="0">
                <a:pos x="connsiteX28174" y="connsiteY28174"/>
              </a:cxn>
              <a:cxn ang="0">
                <a:pos x="connsiteX28175" y="connsiteY28175"/>
              </a:cxn>
              <a:cxn ang="0">
                <a:pos x="connsiteX28176" y="connsiteY28176"/>
              </a:cxn>
              <a:cxn ang="0">
                <a:pos x="connsiteX28177" y="connsiteY28177"/>
              </a:cxn>
              <a:cxn ang="0">
                <a:pos x="connsiteX28178" y="connsiteY28178"/>
              </a:cxn>
              <a:cxn ang="0">
                <a:pos x="connsiteX28179" y="connsiteY28179"/>
              </a:cxn>
              <a:cxn ang="0">
                <a:pos x="connsiteX28180" y="connsiteY28180"/>
              </a:cxn>
              <a:cxn ang="0">
                <a:pos x="connsiteX28181" y="connsiteY28181"/>
              </a:cxn>
              <a:cxn ang="0">
                <a:pos x="connsiteX28182" y="connsiteY28182"/>
              </a:cxn>
              <a:cxn ang="0">
                <a:pos x="connsiteX28183" y="connsiteY28183"/>
              </a:cxn>
              <a:cxn ang="0">
                <a:pos x="connsiteX28184" y="connsiteY28184"/>
              </a:cxn>
              <a:cxn ang="0">
                <a:pos x="connsiteX28185" y="connsiteY28185"/>
              </a:cxn>
              <a:cxn ang="0">
                <a:pos x="connsiteX28186" y="connsiteY28186"/>
              </a:cxn>
              <a:cxn ang="0">
                <a:pos x="connsiteX28187" y="connsiteY28187"/>
              </a:cxn>
              <a:cxn ang="0">
                <a:pos x="connsiteX28188" y="connsiteY28188"/>
              </a:cxn>
              <a:cxn ang="0">
                <a:pos x="connsiteX28189" y="connsiteY28189"/>
              </a:cxn>
              <a:cxn ang="0">
                <a:pos x="connsiteX28190" y="connsiteY28190"/>
              </a:cxn>
              <a:cxn ang="0">
                <a:pos x="connsiteX28191" y="connsiteY28191"/>
              </a:cxn>
              <a:cxn ang="0">
                <a:pos x="connsiteX28192" y="connsiteY28192"/>
              </a:cxn>
              <a:cxn ang="0">
                <a:pos x="connsiteX28193" y="connsiteY28193"/>
              </a:cxn>
              <a:cxn ang="0">
                <a:pos x="connsiteX28194" y="connsiteY28194"/>
              </a:cxn>
              <a:cxn ang="0">
                <a:pos x="connsiteX28195" y="connsiteY28195"/>
              </a:cxn>
              <a:cxn ang="0">
                <a:pos x="connsiteX28196" y="connsiteY28196"/>
              </a:cxn>
              <a:cxn ang="0">
                <a:pos x="connsiteX28197" y="connsiteY28197"/>
              </a:cxn>
              <a:cxn ang="0">
                <a:pos x="connsiteX28198" y="connsiteY28198"/>
              </a:cxn>
              <a:cxn ang="0">
                <a:pos x="connsiteX28199" y="connsiteY28199"/>
              </a:cxn>
              <a:cxn ang="0">
                <a:pos x="connsiteX28200" y="connsiteY28200"/>
              </a:cxn>
              <a:cxn ang="0">
                <a:pos x="connsiteX28201" y="connsiteY28201"/>
              </a:cxn>
              <a:cxn ang="0">
                <a:pos x="connsiteX28202" y="connsiteY28202"/>
              </a:cxn>
              <a:cxn ang="0">
                <a:pos x="connsiteX28203" y="connsiteY28203"/>
              </a:cxn>
              <a:cxn ang="0">
                <a:pos x="connsiteX28204" y="connsiteY28204"/>
              </a:cxn>
              <a:cxn ang="0">
                <a:pos x="connsiteX28205" y="connsiteY28205"/>
              </a:cxn>
              <a:cxn ang="0">
                <a:pos x="connsiteX28206" y="connsiteY28206"/>
              </a:cxn>
              <a:cxn ang="0">
                <a:pos x="connsiteX28207" y="connsiteY28207"/>
              </a:cxn>
              <a:cxn ang="0">
                <a:pos x="connsiteX28208" y="connsiteY28208"/>
              </a:cxn>
              <a:cxn ang="0">
                <a:pos x="connsiteX28209" y="connsiteY28209"/>
              </a:cxn>
              <a:cxn ang="0">
                <a:pos x="connsiteX28210" y="connsiteY28210"/>
              </a:cxn>
              <a:cxn ang="0">
                <a:pos x="connsiteX28211" y="connsiteY28211"/>
              </a:cxn>
              <a:cxn ang="0">
                <a:pos x="connsiteX28212" y="connsiteY28212"/>
              </a:cxn>
              <a:cxn ang="0">
                <a:pos x="connsiteX28213" y="connsiteY28213"/>
              </a:cxn>
              <a:cxn ang="0">
                <a:pos x="connsiteX28214" y="connsiteY28214"/>
              </a:cxn>
              <a:cxn ang="0">
                <a:pos x="connsiteX28215" y="connsiteY28215"/>
              </a:cxn>
              <a:cxn ang="0">
                <a:pos x="connsiteX28216" y="connsiteY28216"/>
              </a:cxn>
              <a:cxn ang="0">
                <a:pos x="connsiteX28217" y="connsiteY28217"/>
              </a:cxn>
              <a:cxn ang="0">
                <a:pos x="connsiteX28218" y="connsiteY28218"/>
              </a:cxn>
              <a:cxn ang="0">
                <a:pos x="connsiteX28219" y="connsiteY28219"/>
              </a:cxn>
              <a:cxn ang="0">
                <a:pos x="connsiteX28220" y="connsiteY28220"/>
              </a:cxn>
              <a:cxn ang="0">
                <a:pos x="connsiteX28221" y="connsiteY28221"/>
              </a:cxn>
              <a:cxn ang="0">
                <a:pos x="connsiteX28222" y="connsiteY28222"/>
              </a:cxn>
              <a:cxn ang="0">
                <a:pos x="connsiteX28223" y="connsiteY28223"/>
              </a:cxn>
              <a:cxn ang="0">
                <a:pos x="connsiteX28224" y="connsiteY28224"/>
              </a:cxn>
              <a:cxn ang="0">
                <a:pos x="connsiteX28225" y="connsiteY28225"/>
              </a:cxn>
              <a:cxn ang="0">
                <a:pos x="connsiteX28226" y="connsiteY28226"/>
              </a:cxn>
              <a:cxn ang="0">
                <a:pos x="connsiteX28227" y="connsiteY28227"/>
              </a:cxn>
              <a:cxn ang="0">
                <a:pos x="connsiteX28228" y="connsiteY28228"/>
              </a:cxn>
              <a:cxn ang="0">
                <a:pos x="connsiteX28229" y="connsiteY28229"/>
              </a:cxn>
              <a:cxn ang="0">
                <a:pos x="connsiteX28230" y="connsiteY28230"/>
              </a:cxn>
              <a:cxn ang="0">
                <a:pos x="connsiteX28231" y="connsiteY28231"/>
              </a:cxn>
              <a:cxn ang="0">
                <a:pos x="connsiteX28232" y="connsiteY28232"/>
              </a:cxn>
              <a:cxn ang="0">
                <a:pos x="connsiteX28233" y="connsiteY28233"/>
              </a:cxn>
              <a:cxn ang="0">
                <a:pos x="connsiteX28234" y="connsiteY28234"/>
              </a:cxn>
              <a:cxn ang="0">
                <a:pos x="connsiteX28235" y="connsiteY28235"/>
              </a:cxn>
              <a:cxn ang="0">
                <a:pos x="connsiteX28236" y="connsiteY28236"/>
              </a:cxn>
              <a:cxn ang="0">
                <a:pos x="connsiteX28237" y="connsiteY28237"/>
              </a:cxn>
              <a:cxn ang="0">
                <a:pos x="connsiteX28238" y="connsiteY28238"/>
              </a:cxn>
              <a:cxn ang="0">
                <a:pos x="connsiteX28239" y="connsiteY28239"/>
              </a:cxn>
              <a:cxn ang="0">
                <a:pos x="connsiteX28240" y="connsiteY28240"/>
              </a:cxn>
              <a:cxn ang="0">
                <a:pos x="connsiteX28241" y="connsiteY28241"/>
              </a:cxn>
              <a:cxn ang="0">
                <a:pos x="connsiteX28242" y="connsiteY28242"/>
              </a:cxn>
              <a:cxn ang="0">
                <a:pos x="connsiteX28243" y="connsiteY28243"/>
              </a:cxn>
              <a:cxn ang="0">
                <a:pos x="connsiteX28244" y="connsiteY28244"/>
              </a:cxn>
              <a:cxn ang="0">
                <a:pos x="connsiteX28245" y="connsiteY28245"/>
              </a:cxn>
              <a:cxn ang="0">
                <a:pos x="connsiteX28246" y="connsiteY28246"/>
              </a:cxn>
              <a:cxn ang="0">
                <a:pos x="connsiteX28247" y="connsiteY28247"/>
              </a:cxn>
              <a:cxn ang="0">
                <a:pos x="connsiteX28248" y="connsiteY28248"/>
              </a:cxn>
              <a:cxn ang="0">
                <a:pos x="connsiteX28249" y="connsiteY28249"/>
              </a:cxn>
              <a:cxn ang="0">
                <a:pos x="connsiteX28250" y="connsiteY28250"/>
              </a:cxn>
              <a:cxn ang="0">
                <a:pos x="connsiteX28251" y="connsiteY28251"/>
              </a:cxn>
              <a:cxn ang="0">
                <a:pos x="connsiteX28252" y="connsiteY28252"/>
              </a:cxn>
              <a:cxn ang="0">
                <a:pos x="connsiteX28253" y="connsiteY28253"/>
              </a:cxn>
              <a:cxn ang="0">
                <a:pos x="connsiteX28254" y="connsiteY28254"/>
              </a:cxn>
              <a:cxn ang="0">
                <a:pos x="connsiteX28255" y="connsiteY28255"/>
              </a:cxn>
              <a:cxn ang="0">
                <a:pos x="connsiteX28256" y="connsiteY28256"/>
              </a:cxn>
              <a:cxn ang="0">
                <a:pos x="connsiteX28257" y="connsiteY28257"/>
              </a:cxn>
              <a:cxn ang="0">
                <a:pos x="connsiteX28258" y="connsiteY28258"/>
              </a:cxn>
              <a:cxn ang="0">
                <a:pos x="connsiteX28259" y="connsiteY28259"/>
              </a:cxn>
              <a:cxn ang="0">
                <a:pos x="connsiteX28260" y="connsiteY28260"/>
              </a:cxn>
              <a:cxn ang="0">
                <a:pos x="connsiteX28261" y="connsiteY28261"/>
              </a:cxn>
              <a:cxn ang="0">
                <a:pos x="connsiteX28262" y="connsiteY28262"/>
              </a:cxn>
              <a:cxn ang="0">
                <a:pos x="connsiteX28263" y="connsiteY28263"/>
              </a:cxn>
              <a:cxn ang="0">
                <a:pos x="connsiteX28264" y="connsiteY28264"/>
              </a:cxn>
              <a:cxn ang="0">
                <a:pos x="connsiteX28265" y="connsiteY28265"/>
              </a:cxn>
              <a:cxn ang="0">
                <a:pos x="connsiteX28266" y="connsiteY28266"/>
              </a:cxn>
              <a:cxn ang="0">
                <a:pos x="connsiteX28267" y="connsiteY28267"/>
              </a:cxn>
              <a:cxn ang="0">
                <a:pos x="connsiteX28268" y="connsiteY28268"/>
              </a:cxn>
              <a:cxn ang="0">
                <a:pos x="connsiteX28269" y="connsiteY28269"/>
              </a:cxn>
              <a:cxn ang="0">
                <a:pos x="connsiteX28270" y="connsiteY28270"/>
              </a:cxn>
              <a:cxn ang="0">
                <a:pos x="connsiteX28271" y="connsiteY28271"/>
              </a:cxn>
              <a:cxn ang="0">
                <a:pos x="connsiteX28272" y="connsiteY28272"/>
              </a:cxn>
              <a:cxn ang="0">
                <a:pos x="connsiteX28273" y="connsiteY28273"/>
              </a:cxn>
              <a:cxn ang="0">
                <a:pos x="connsiteX28274" y="connsiteY28274"/>
              </a:cxn>
              <a:cxn ang="0">
                <a:pos x="connsiteX28275" y="connsiteY28275"/>
              </a:cxn>
              <a:cxn ang="0">
                <a:pos x="connsiteX28276" y="connsiteY28276"/>
              </a:cxn>
              <a:cxn ang="0">
                <a:pos x="connsiteX28277" y="connsiteY28277"/>
              </a:cxn>
              <a:cxn ang="0">
                <a:pos x="connsiteX28278" y="connsiteY28278"/>
              </a:cxn>
              <a:cxn ang="0">
                <a:pos x="connsiteX28279" y="connsiteY28279"/>
              </a:cxn>
              <a:cxn ang="0">
                <a:pos x="connsiteX28280" y="connsiteY28280"/>
              </a:cxn>
              <a:cxn ang="0">
                <a:pos x="connsiteX28281" y="connsiteY28281"/>
              </a:cxn>
              <a:cxn ang="0">
                <a:pos x="connsiteX28282" y="connsiteY28282"/>
              </a:cxn>
              <a:cxn ang="0">
                <a:pos x="connsiteX28283" y="connsiteY28283"/>
              </a:cxn>
              <a:cxn ang="0">
                <a:pos x="connsiteX28284" y="connsiteY28284"/>
              </a:cxn>
              <a:cxn ang="0">
                <a:pos x="connsiteX28285" y="connsiteY28285"/>
              </a:cxn>
              <a:cxn ang="0">
                <a:pos x="connsiteX28286" y="connsiteY28286"/>
              </a:cxn>
              <a:cxn ang="0">
                <a:pos x="connsiteX28287" y="connsiteY28287"/>
              </a:cxn>
              <a:cxn ang="0">
                <a:pos x="connsiteX28288" y="connsiteY28288"/>
              </a:cxn>
              <a:cxn ang="0">
                <a:pos x="connsiteX28289" y="connsiteY28289"/>
              </a:cxn>
              <a:cxn ang="0">
                <a:pos x="connsiteX28290" y="connsiteY28290"/>
              </a:cxn>
              <a:cxn ang="0">
                <a:pos x="connsiteX28291" y="connsiteY28291"/>
              </a:cxn>
              <a:cxn ang="0">
                <a:pos x="connsiteX28292" y="connsiteY28292"/>
              </a:cxn>
              <a:cxn ang="0">
                <a:pos x="connsiteX28293" y="connsiteY28293"/>
              </a:cxn>
              <a:cxn ang="0">
                <a:pos x="connsiteX28294" y="connsiteY28294"/>
              </a:cxn>
              <a:cxn ang="0">
                <a:pos x="connsiteX28295" y="connsiteY28295"/>
              </a:cxn>
              <a:cxn ang="0">
                <a:pos x="connsiteX28296" y="connsiteY28296"/>
              </a:cxn>
              <a:cxn ang="0">
                <a:pos x="connsiteX28297" y="connsiteY28297"/>
              </a:cxn>
              <a:cxn ang="0">
                <a:pos x="connsiteX28298" y="connsiteY28298"/>
              </a:cxn>
              <a:cxn ang="0">
                <a:pos x="connsiteX28299" y="connsiteY28299"/>
              </a:cxn>
              <a:cxn ang="0">
                <a:pos x="connsiteX28300" y="connsiteY28300"/>
              </a:cxn>
              <a:cxn ang="0">
                <a:pos x="connsiteX28301" y="connsiteY28301"/>
              </a:cxn>
              <a:cxn ang="0">
                <a:pos x="connsiteX28302" y="connsiteY28302"/>
              </a:cxn>
              <a:cxn ang="0">
                <a:pos x="connsiteX28303" y="connsiteY28303"/>
              </a:cxn>
              <a:cxn ang="0">
                <a:pos x="connsiteX28304" y="connsiteY28304"/>
              </a:cxn>
              <a:cxn ang="0">
                <a:pos x="connsiteX28305" y="connsiteY28305"/>
              </a:cxn>
              <a:cxn ang="0">
                <a:pos x="connsiteX28306" y="connsiteY28306"/>
              </a:cxn>
              <a:cxn ang="0">
                <a:pos x="connsiteX28307" y="connsiteY28307"/>
              </a:cxn>
              <a:cxn ang="0">
                <a:pos x="connsiteX28308" y="connsiteY28308"/>
              </a:cxn>
              <a:cxn ang="0">
                <a:pos x="connsiteX28309" y="connsiteY28309"/>
              </a:cxn>
              <a:cxn ang="0">
                <a:pos x="connsiteX28310" y="connsiteY28310"/>
              </a:cxn>
              <a:cxn ang="0">
                <a:pos x="connsiteX28311" y="connsiteY28311"/>
              </a:cxn>
              <a:cxn ang="0">
                <a:pos x="connsiteX28312" y="connsiteY28312"/>
              </a:cxn>
              <a:cxn ang="0">
                <a:pos x="connsiteX28313" y="connsiteY28313"/>
              </a:cxn>
              <a:cxn ang="0">
                <a:pos x="connsiteX28314" y="connsiteY28314"/>
              </a:cxn>
              <a:cxn ang="0">
                <a:pos x="connsiteX28315" y="connsiteY28315"/>
              </a:cxn>
              <a:cxn ang="0">
                <a:pos x="connsiteX28316" y="connsiteY28316"/>
              </a:cxn>
              <a:cxn ang="0">
                <a:pos x="connsiteX28317" y="connsiteY28317"/>
              </a:cxn>
              <a:cxn ang="0">
                <a:pos x="connsiteX28318" y="connsiteY28318"/>
              </a:cxn>
              <a:cxn ang="0">
                <a:pos x="connsiteX28319" y="connsiteY28319"/>
              </a:cxn>
              <a:cxn ang="0">
                <a:pos x="connsiteX28320" y="connsiteY28320"/>
              </a:cxn>
              <a:cxn ang="0">
                <a:pos x="connsiteX28321" y="connsiteY28321"/>
              </a:cxn>
              <a:cxn ang="0">
                <a:pos x="connsiteX28322" y="connsiteY28322"/>
              </a:cxn>
              <a:cxn ang="0">
                <a:pos x="connsiteX28323" y="connsiteY28323"/>
              </a:cxn>
              <a:cxn ang="0">
                <a:pos x="connsiteX28324" y="connsiteY28324"/>
              </a:cxn>
              <a:cxn ang="0">
                <a:pos x="connsiteX28325" y="connsiteY28325"/>
              </a:cxn>
              <a:cxn ang="0">
                <a:pos x="connsiteX28326" y="connsiteY28326"/>
              </a:cxn>
              <a:cxn ang="0">
                <a:pos x="connsiteX28327" y="connsiteY28327"/>
              </a:cxn>
              <a:cxn ang="0">
                <a:pos x="connsiteX28328" y="connsiteY28328"/>
              </a:cxn>
              <a:cxn ang="0">
                <a:pos x="connsiteX28329" y="connsiteY28329"/>
              </a:cxn>
              <a:cxn ang="0">
                <a:pos x="connsiteX28330" y="connsiteY28330"/>
              </a:cxn>
              <a:cxn ang="0">
                <a:pos x="connsiteX28331" y="connsiteY28331"/>
              </a:cxn>
              <a:cxn ang="0">
                <a:pos x="connsiteX28332" y="connsiteY28332"/>
              </a:cxn>
              <a:cxn ang="0">
                <a:pos x="connsiteX28333" y="connsiteY28333"/>
              </a:cxn>
              <a:cxn ang="0">
                <a:pos x="connsiteX28334" y="connsiteY28334"/>
              </a:cxn>
              <a:cxn ang="0">
                <a:pos x="connsiteX28335" y="connsiteY28335"/>
              </a:cxn>
              <a:cxn ang="0">
                <a:pos x="connsiteX28336" y="connsiteY28336"/>
              </a:cxn>
              <a:cxn ang="0">
                <a:pos x="connsiteX28337" y="connsiteY28337"/>
              </a:cxn>
              <a:cxn ang="0">
                <a:pos x="connsiteX28338" y="connsiteY28338"/>
              </a:cxn>
              <a:cxn ang="0">
                <a:pos x="connsiteX28339" y="connsiteY28339"/>
              </a:cxn>
              <a:cxn ang="0">
                <a:pos x="connsiteX28340" y="connsiteY28340"/>
              </a:cxn>
              <a:cxn ang="0">
                <a:pos x="connsiteX28341" y="connsiteY28341"/>
              </a:cxn>
              <a:cxn ang="0">
                <a:pos x="connsiteX28342" y="connsiteY28342"/>
              </a:cxn>
              <a:cxn ang="0">
                <a:pos x="connsiteX28343" y="connsiteY28343"/>
              </a:cxn>
              <a:cxn ang="0">
                <a:pos x="connsiteX28344" y="connsiteY28344"/>
              </a:cxn>
              <a:cxn ang="0">
                <a:pos x="connsiteX28345" y="connsiteY28345"/>
              </a:cxn>
              <a:cxn ang="0">
                <a:pos x="connsiteX28346" y="connsiteY28346"/>
              </a:cxn>
              <a:cxn ang="0">
                <a:pos x="connsiteX28347" y="connsiteY28347"/>
              </a:cxn>
              <a:cxn ang="0">
                <a:pos x="connsiteX28348" y="connsiteY28348"/>
              </a:cxn>
              <a:cxn ang="0">
                <a:pos x="connsiteX28349" y="connsiteY28349"/>
              </a:cxn>
              <a:cxn ang="0">
                <a:pos x="connsiteX28350" y="connsiteY28350"/>
              </a:cxn>
              <a:cxn ang="0">
                <a:pos x="connsiteX28351" y="connsiteY28351"/>
              </a:cxn>
              <a:cxn ang="0">
                <a:pos x="connsiteX28352" y="connsiteY28352"/>
              </a:cxn>
              <a:cxn ang="0">
                <a:pos x="connsiteX28353" y="connsiteY28353"/>
              </a:cxn>
              <a:cxn ang="0">
                <a:pos x="connsiteX28354" y="connsiteY28354"/>
              </a:cxn>
              <a:cxn ang="0">
                <a:pos x="connsiteX28355" y="connsiteY28355"/>
              </a:cxn>
              <a:cxn ang="0">
                <a:pos x="connsiteX28356" y="connsiteY28356"/>
              </a:cxn>
              <a:cxn ang="0">
                <a:pos x="connsiteX28357" y="connsiteY28357"/>
              </a:cxn>
              <a:cxn ang="0">
                <a:pos x="connsiteX28358" y="connsiteY28358"/>
              </a:cxn>
              <a:cxn ang="0">
                <a:pos x="connsiteX28359" y="connsiteY28359"/>
              </a:cxn>
              <a:cxn ang="0">
                <a:pos x="connsiteX28360" y="connsiteY28360"/>
              </a:cxn>
              <a:cxn ang="0">
                <a:pos x="connsiteX28361" y="connsiteY28361"/>
              </a:cxn>
              <a:cxn ang="0">
                <a:pos x="connsiteX28362" y="connsiteY28362"/>
              </a:cxn>
              <a:cxn ang="0">
                <a:pos x="connsiteX28363" y="connsiteY28363"/>
              </a:cxn>
              <a:cxn ang="0">
                <a:pos x="connsiteX28364" y="connsiteY28364"/>
              </a:cxn>
              <a:cxn ang="0">
                <a:pos x="connsiteX28365" y="connsiteY28365"/>
              </a:cxn>
              <a:cxn ang="0">
                <a:pos x="connsiteX28366" y="connsiteY28366"/>
              </a:cxn>
              <a:cxn ang="0">
                <a:pos x="connsiteX28367" y="connsiteY28367"/>
              </a:cxn>
              <a:cxn ang="0">
                <a:pos x="connsiteX28368" y="connsiteY28368"/>
              </a:cxn>
              <a:cxn ang="0">
                <a:pos x="connsiteX28369" y="connsiteY28369"/>
              </a:cxn>
              <a:cxn ang="0">
                <a:pos x="connsiteX28370" y="connsiteY28370"/>
              </a:cxn>
              <a:cxn ang="0">
                <a:pos x="connsiteX28371" y="connsiteY28371"/>
              </a:cxn>
              <a:cxn ang="0">
                <a:pos x="connsiteX28372" y="connsiteY28372"/>
              </a:cxn>
              <a:cxn ang="0">
                <a:pos x="connsiteX28373" y="connsiteY28373"/>
              </a:cxn>
              <a:cxn ang="0">
                <a:pos x="connsiteX28374" y="connsiteY28374"/>
              </a:cxn>
              <a:cxn ang="0">
                <a:pos x="connsiteX28375" y="connsiteY28375"/>
              </a:cxn>
              <a:cxn ang="0">
                <a:pos x="connsiteX28376" y="connsiteY28376"/>
              </a:cxn>
              <a:cxn ang="0">
                <a:pos x="connsiteX28377" y="connsiteY28377"/>
              </a:cxn>
              <a:cxn ang="0">
                <a:pos x="connsiteX28378" y="connsiteY28378"/>
              </a:cxn>
              <a:cxn ang="0">
                <a:pos x="connsiteX28379" y="connsiteY28379"/>
              </a:cxn>
              <a:cxn ang="0">
                <a:pos x="connsiteX28380" y="connsiteY28380"/>
              </a:cxn>
              <a:cxn ang="0">
                <a:pos x="connsiteX28381" y="connsiteY28381"/>
              </a:cxn>
              <a:cxn ang="0">
                <a:pos x="connsiteX28382" y="connsiteY28382"/>
              </a:cxn>
              <a:cxn ang="0">
                <a:pos x="connsiteX28383" y="connsiteY28383"/>
              </a:cxn>
              <a:cxn ang="0">
                <a:pos x="connsiteX28384" y="connsiteY28384"/>
              </a:cxn>
              <a:cxn ang="0">
                <a:pos x="connsiteX28385" y="connsiteY28385"/>
              </a:cxn>
              <a:cxn ang="0">
                <a:pos x="connsiteX28386" y="connsiteY28386"/>
              </a:cxn>
              <a:cxn ang="0">
                <a:pos x="connsiteX28387" y="connsiteY28387"/>
              </a:cxn>
              <a:cxn ang="0">
                <a:pos x="connsiteX28388" y="connsiteY28388"/>
              </a:cxn>
              <a:cxn ang="0">
                <a:pos x="connsiteX28389" y="connsiteY28389"/>
              </a:cxn>
              <a:cxn ang="0">
                <a:pos x="connsiteX28390" y="connsiteY28390"/>
              </a:cxn>
              <a:cxn ang="0">
                <a:pos x="connsiteX28391" y="connsiteY28391"/>
              </a:cxn>
              <a:cxn ang="0">
                <a:pos x="connsiteX28392" y="connsiteY28392"/>
              </a:cxn>
              <a:cxn ang="0">
                <a:pos x="connsiteX28393" y="connsiteY28393"/>
              </a:cxn>
              <a:cxn ang="0">
                <a:pos x="connsiteX28394" y="connsiteY28394"/>
              </a:cxn>
              <a:cxn ang="0">
                <a:pos x="connsiteX28395" y="connsiteY28395"/>
              </a:cxn>
              <a:cxn ang="0">
                <a:pos x="connsiteX28396" y="connsiteY28396"/>
              </a:cxn>
              <a:cxn ang="0">
                <a:pos x="connsiteX28397" y="connsiteY28397"/>
              </a:cxn>
              <a:cxn ang="0">
                <a:pos x="connsiteX28398" y="connsiteY28398"/>
              </a:cxn>
              <a:cxn ang="0">
                <a:pos x="connsiteX28399" y="connsiteY28399"/>
              </a:cxn>
              <a:cxn ang="0">
                <a:pos x="connsiteX28400" y="connsiteY28400"/>
              </a:cxn>
              <a:cxn ang="0">
                <a:pos x="connsiteX28401" y="connsiteY28401"/>
              </a:cxn>
              <a:cxn ang="0">
                <a:pos x="connsiteX28402" y="connsiteY28402"/>
              </a:cxn>
              <a:cxn ang="0">
                <a:pos x="connsiteX28403" y="connsiteY28403"/>
              </a:cxn>
              <a:cxn ang="0">
                <a:pos x="connsiteX28404" y="connsiteY28404"/>
              </a:cxn>
              <a:cxn ang="0">
                <a:pos x="connsiteX28405" y="connsiteY28405"/>
              </a:cxn>
              <a:cxn ang="0">
                <a:pos x="connsiteX28406" y="connsiteY28406"/>
              </a:cxn>
              <a:cxn ang="0">
                <a:pos x="connsiteX28407" y="connsiteY28407"/>
              </a:cxn>
              <a:cxn ang="0">
                <a:pos x="connsiteX28408" y="connsiteY28408"/>
              </a:cxn>
              <a:cxn ang="0">
                <a:pos x="connsiteX28409" y="connsiteY28409"/>
              </a:cxn>
              <a:cxn ang="0">
                <a:pos x="connsiteX28410" y="connsiteY28410"/>
              </a:cxn>
              <a:cxn ang="0">
                <a:pos x="connsiteX28411" y="connsiteY28411"/>
              </a:cxn>
              <a:cxn ang="0">
                <a:pos x="connsiteX28412" y="connsiteY28412"/>
              </a:cxn>
              <a:cxn ang="0">
                <a:pos x="connsiteX28413" y="connsiteY28413"/>
              </a:cxn>
              <a:cxn ang="0">
                <a:pos x="connsiteX28414" y="connsiteY28414"/>
              </a:cxn>
              <a:cxn ang="0">
                <a:pos x="connsiteX28415" y="connsiteY28415"/>
              </a:cxn>
              <a:cxn ang="0">
                <a:pos x="connsiteX28416" y="connsiteY28416"/>
              </a:cxn>
              <a:cxn ang="0">
                <a:pos x="connsiteX28417" y="connsiteY28417"/>
              </a:cxn>
              <a:cxn ang="0">
                <a:pos x="connsiteX28418" y="connsiteY28418"/>
              </a:cxn>
              <a:cxn ang="0">
                <a:pos x="connsiteX28419" y="connsiteY28419"/>
              </a:cxn>
              <a:cxn ang="0">
                <a:pos x="connsiteX28420" y="connsiteY28420"/>
              </a:cxn>
              <a:cxn ang="0">
                <a:pos x="connsiteX28421" y="connsiteY28421"/>
              </a:cxn>
              <a:cxn ang="0">
                <a:pos x="connsiteX28422" y="connsiteY28422"/>
              </a:cxn>
              <a:cxn ang="0">
                <a:pos x="connsiteX28423" y="connsiteY28423"/>
              </a:cxn>
              <a:cxn ang="0">
                <a:pos x="connsiteX28424" y="connsiteY28424"/>
              </a:cxn>
              <a:cxn ang="0">
                <a:pos x="connsiteX28425" y="connsiteY28425"/>
              </a:cxn>
              <a:cxn ang="0">
                <a:pos x="connsiteX28426" y="connsiteY28426"/>
              </a:cxn>
              <a:cxn ang="0">
                <a:pos x="connsiteX28427" y="connsiteY28427"/>
              </a:cxn>
              <a:cxn ang="0">
                <a:pos x="connsiteX28428" y="connsiteY28428"/>
              </a:cxn>
              <a:cxn ang="0">
                <a:pos x="connsiteX28429" y="connsiteY28429"/>
              </a:cxn>
              <a:cxn ang="0">
                <a:pos x="connsiteX28430" y="connsiteY28430"/>
              </a:cxn>
              <a:cxn ang="0">
                <a:pos x="connsiteX28431" y="connsiteY28431"/>
              </a:cxn>
              <a:cxn ang="0">
                <a:pos x="connsiteX28432" y="connsiteY28432"/>
              </a:cxn>
              <a:cxn ang="0">
                <a:pos x="connsiteX28433" y="connsiteY28433"/>
              </a:cxn>
              <a:cxn ang="0">
                <a:pos x="connsiteX28434" y="connsiteY28434"/>
              </a:cxn>
              <a:cxn ang="0">
                <a:pos x="connsiteX28435" y="connsiteY28435"/>
              </a:cxn>
              <a:cxn ang="0">
                <a:pos x="connsiteX28436" y="connsiteY28436"/>
              </a:cxn>
              <a:cxn ang="0">
                <a:pos x="connsiteX28437" y="connsiteY28437"/>
              </a:cxn>
              <a:cxn ang="0">
                <a:pos x="connsiteX28438" y="connsiteY28438"/>
              </a:cxn>
              <a:cxn ang="0">
                <a:pos x="connsiteX28439" y="connsiteY28439"/>
              </a:cxn>
              <a:cxn ang="0">
                <a:pos x="connsiteX28440" y="connsiteY28440"/>
              </a:cxn>
              <a:cxn ang="0">
                <a:pos x="connsiteX28441" y="connsiteY28441"/>
              </a:cxn>
              <a:cxn ang="0">
                <a:pos x="connsiteX28442" y="connsiteY28442"/>
              </a:cxn>
              <a:cxn ang="0">
                <a:pos x="connsiteX28443" y="connsiteY28443"/>
              </a:cxn>
              <a:cxn ang="0">
                <a:pos x="connsiteX28444" y="connsiteY28444"/>
              </a:cxn>
              <a:cxn ang="0">
                <a:pos x="connsiteX28445" y="connsiteY28445"/>
              </a:cxn>
              <a:cxn ang="0">
                <a:pos x="connsiteX28446" y="connsiteY28446"/>
              </a:cxn>
              <a:cxn ang="0">
                <a:pos x="connsiteX28447" y="connsiteY28447"/>
              </a:cxn>
              <a:cxn ang="0">
                <a:pos x="connsiteX28448" y="connsiteY28448"/>
              </a:cxn>
              <a:cxn ang="0">
                <a:pos x="connsiteX28449" y="connsiteY28449"/>
              </a:cxn>
              <a:cxn ang="0">
                <a:pos x="connsiteX28450" y="connsiteY28450"/>
              </a:cxn>
              <a:cxn ang="0">
                <a:pos x="connsiteX28451" y="connsiteY28451"/>
              </a:cxn>
              <a:cxn ang="0">
                <a:pos x="connsiteX28452" y="connsiteY28452"/>
              </a:cxn>
              <a:cxn ang="0">
                <a:pos x="connsiteX28453" y="connsiteY28453"/>
              </a:cxn>
              <a:cxn ang="0">
                <a:pos x="connsiteX28454" y="connsiteY28454"/>
              </a:cxn>
              <a:cxn ang="0">
                <a:pos x="connsiteX28455" y="connsiteY28455"/>
              </a:cxn>
              <a:cxn ang="0">
                <a:pos x="connsiteX28456" y="connsiteY28456"/>
              </a:cxn>
              <a:cxn ang="0">
                <a:pos x="connsiteX28457" y="connsiteY28457"/>
              </a:cxn>
              <a:cxn ang="0">
                <a:pos x="connsiteX28458" y="connsiteY28458"/>
              </a:cxn>
              <a:cxn ang="0">
                <a:pos x="connsiteX28459" y="connsiteY28459"/>
              </a:cxn>
              <a:cxn ang="0">
                <a:pos x="connsiteX28460" y="connsiteY28460"/>
              </a:cxn>
              <a:cxn ang="0">
                <a:pos x="connsiteX28461" y="connsiteY28461"/>
              </a:cxn>
              <a:cxn ang="0">
                <a:pos x="connsiteX28462" y="connsiteY28462"/>
              </a:cxn>
              <a:cxn ang="0">
                <a:pos x="connsiteX28463" y="connsiteY28463"/>
              </a:cxn>
              <a:cxn ang="0">
                <a:pos x="connsiteX28464" y="connsiteY28464"/>
              </a:cxn>
              <a:cxn ang="0">
                <a:pos x="connsiteX28465" y="connsiteY28465"/>
              </a:cxn>
              <a:cxn ang="0">
                <a:pos x="connsiteX28466" y="connsiteY28466"/>
              </a:cxn>
              <a:cxn ang="0">
                <a:pos x="connsiteX28467" y="connsiteY28467"/>
              </a:cxn>
              <a:cxn ang="0">
                <a:pos x="connsiteX28468" y="connsiteY28468"/>
              </a:cxn>
              <a:cxn ang="0">
                <a:pos x="connsiteX28469" y="connsiteY28469"/>
              </a:cxn>
              <a:cxn ang="0">
                <a:pos x="connsiteX28470" y="connsiteY28470"/>
              </a:cxn>
              <a:cxn ang="0">
                <a:pos x="connsiteX28471" y="connsiteY28471"/>
              </a:cxn>
              <a:cxn ang="0">
                <a:pos x="connsiteX28472" y="connsiteY28472"/>
              </a:cxn>
              <a:cxn ang="0">
                <a:pos x="connsiteX28473" y="connsiteY28473"/>
              </a:cxn>
              <a:cxn ang="0">
                <a:pos x="connsiteX28474" y="connsiteY28474"/>
              </a:cxn>
              <a:cxn ang="0">
                <a:pos x="connsiteX28475" y="connsiteY28475"/>
              </a:cxn>
              <a:cxn ang="0">
                <a:pos x="connsiteX28476" y="connsiteY28476"/>
              </a:cxn>
              <a:cxn ang="0">
                <a:pos x="connsiteX28477" y="connsiteY28477"/>
              </a:cxn>
              <a:cxn ang="0">
                <a:pos x="connsiteX28478" y="connsiteY28478"/>
              </a:cxn>
              <a:cxn ang="0">
                <a:pos x="connsiteX28479" y="connsiteY28479"/>
              </a:cxn>
              <a:cxn ang="0">
                <a:pos x="connsiteX28480" y="connsiteY28480"/>
              </a:cxn>
              <a:cxn ang="0">
                <a:pos x="connsiteX28481" y="connsiteY28481"/>
              </a:cxn>
              <a:cxn ang="0">
                <a:pos x="connsiteX28482" y="connsiteY28482"/>
              </a:cxn>
              <a:cxn ang="0">
                <a:pos x="connsiteX28483" y="connsiteY28483"/>
              </a:cxn>
              <a:cxn ang="0">
                <a:pos x="connsiteX28484" y="connsiteY28484"/>
              </a:cxn>
              <a:cxn ang="0">
                <a:pos x="connsiteX28485" y="connsiteY28485"/>
              </a:cxn>
              <a:cxn ang="0">
                <a:pos x="connsiteX28486" y="connsiteY28486"/>
              </a:cxn>
              <a:cxn ang="0">
                <a:pos x="connsiteX28487" y="connsiteY28487"/>
              </a:cxn>
              <a:cxn ang="0">
                <a:pos x="connsiteX28488" y="connsiteY28488"/>
              </a:cxn>
              <a:cxn ang="0">
                <a:pos x="connsiteX28489" y="connsiteY28489"/>
              </a:cxn>
              <a:cxn ang="0">
                <a:pos x="connsiteX28490" y="connsiteY28490"/>
              </a:cxn>
              <a:cxn ang="0">
                <a:pos x="connsiteX28491" y="connsiteY28491"/>
              </a:cxn>
              <a:cxn ang="0">
                <a:pos x="connsiteX28492" y="connsiteY28492"/>
              </a:cxn>
              <a:cxn ang="0">
                <a:pos x="connsiteX28493" y="connsiteY28493"/>
              </a:cxn>
              <a:cxn ang="0">
                <a:pos x="connsiteX28494" y="connsiteY28494"/>
              </a:cxn>
              <a:cxn ang="0">
                <a:pos x="connsiteX28495" y="connsiteY28495"/>
              </a:cxn>
              <a:cxn ang="0">
                <a:pos x="connsiteX28496" y="connsiteY28496"/>
              </a:cxn>
              <a:cxn ang="0">
                <a:pos x="connsiteX28497" y="connsiteY28497"/>
              </a:cxn>
              <a:cxn ang="0">
                <a:pos x="connsiteX28498" y="connsiteY28498"/>
              </a:cxn>
              <a:cxn ang="0">
                <a:pos x="connsiteX28499" y="connsiteY28499"/>
              </a:cxn>
              <a:cxn ang="0">
                <a:pos x="connsiteX28500" y="connsiteY28500"/>
              </a:cxn>
              <a:cxn ang="0">
                <a:pos x="connsiteX28501" y="connsiteY28501"/>
              </a:cxn>
              <a:cxn ang="0">
                <a:pos x="connsiteX28502" y="connsiteY28502"/>
              </a:cxn>
              <a:cxn ang="0">
                <a:pos x="connsiteX28503" y="connsiteY28503"/>
              </a:cxn>
              <a:cxn ang="0">
                <a:pos x="connsiteX28504" y="connsiteY28504"/>
              </a:cxn>
              <a:cxn ang="0">
                <a:pos x="connsiteX28505" y="connsiteY28505"/>
              </a:cxn>
              <a:cxn ang="0">
                <a:pos x="connsiteX28506" y="connsiteY28506"/>
              </a:cxn>
              <a:cxn ang="0">
                <a:pos x="connsiteX28507" y="connsiteY28507"/>
              </a:cxn>
              <a:cxn ang="0">
                <a:pos x="connsiteX28508" y="connsiteY28508"/>
              </a:cxn>
              <a:cxn ang="0">
                <a:pos x="connsiteX28509" y="connsiteY28509"/>
              </a:cxn>
              <a:cxn ang="0">
                <a:pos x="connsiteX28510" y="connsiteY28510"/>
              </a:cxn>
              <a:cxn ang="0">
                <a:pos x="connsiteX28511" y="connsiteY28511"/>
              </a:cxn>
              <a:cxn ang="0">
                <a:pos x="connsiteX28512" y="connsiteY28512"/>
              </a:cxn>
              <a:cxn ang="0">
                <a:pos x="connsiteX28513" y="connsiteY28513"/>
              </a:cxn>
              <a:cxn ang="0">
                <a:pos x="connsiteX28514" y="connsiteY28514"/>
              </a:cxn>
              <a:cxn ang="0">
                <a:pos x="connsiteX28515" y="connsiteY28515"/>
              </a:cxn>
              <a:cxn ang="0">
                <a:pos x="connsiteX28516" y="connsiteY28516"/>
              </a:cxn>
              <a:cxn ang="0">
                <a:pos x="connsiteX28517" y="connsiteY28517"/>
              </a:cxn>
              <a:cxn ang="0">
                <a:pos x="connsiteX28518" y="connsiteY28518"/>
              </a:cxn>
              <a:cxn ang="0">
                <a:pos x="connsiteX28519" y="connsiteY28519"/>
              </a:cxn>
              <a:cxn ang="0">
                <a:pos x="connsiteX28520" y="connsiteY28520"/>
              </a:cxn>
              <a:cxn ang="0">
                <a:pos x="connsiteX28521" y="connsiteY28521"/>
              </a:cxn>
              <a:cxn ang="0">
                <a:pos x="connsiteX28522" y="connsiteY28522"/>
              </a:cxn>
              <a:cxn ang="0">
                <a:pos x="connsiteX28523" y="connsiteY28523"/>
              </a:cxn>
              <a:cxn ang="0">
                <a:pos x="connsiteX28524" y="connsiteY28524"/>
              </a:cxn>
              <a:cxn ang="0">
                <a:pos x="connsiteX28525" y="connsiteY28525"/>
              </a:cxn>
              <a:cxn ang="0">
                <a:pos x="connsiteX28526" y="connsiteY28526"/>
              </a:cxn>
              <a:cxn ang="0">
                <a:pos x="connsiteX28527" y="connsiteY28527"/>
              </a:cxn>
              <a:cxn ang="0">
                <a:pos x="connsiteX28528" y="connsiteY28528"/>
              </a:cxn>
              <a:cxn ang="0">
                <a:pos x="connsiteX28529" y="connsiteY28529"/>
              </a:cxn>
              <a:cxn ang="0">
                <a:pos x="connsiteX28530" y="connsiteY28530"/>
              </a:cxn>
              <a:cxn ang="0">
                <a:pos x="connsiteX28531" y="connsiteY28531"/>
              </a:cxn>
              <a:cxn ang="0">
                <a:pos x="connsiteX28532" y="connsiteY28532"/>
              </a:cxn>
              <a:cxn ang="0">
                <a:pos x="connsiteX28533" y="connsiteY28533"/>
              </a:cxn>
              <a:cxn ang="0">
                <a:pos x="connsiteX28534" y="connsiteY28534"/>
              </a:cxn>
              <a:cxn ang="0">
                <a:pos x="connsiteX28535" y="connsiteY28535"/>
              </a:cxn>
              <a:cxn ang="0">
                <a:pos x="connsiteX28536" y="connsiteY28536"/>
              </a:cxn>
              <a:cxn ang="0">
                <a:pos x="connsiteX28537" y="connsiteY28537"/>
              </a:cxn>
              <a:cxn ang="0">
                <a:pos x="connsiteX28538" y="connsiteY28538"/>
              </a:cxn>
              <a:cxn ang="0">
                <a:pos x="connsiteX28539" y="connsiteY28539"/>
              </a:cxn>
              <a:cxn ang="0">
                <a:pos x="connsiteX28540" y="connsiteY28540"/>
              </a:cxn>
              <a:cxn ang="0">
                <a:pos x="connsiteX28541" y="connsiteY28541"/>
              </a:cxn>
              <a:cxn ang="0">
                <a:pos x="connsiteX28542" y="connsiteY28542"/>
              </a:cxn>
              <a:cxn ang="0">
                <a:pos x="connsiteX28543" y="connsiteY28543"/>
              </a:cxn>
              <a:cxn ang="0">
                <a:pos x="connsiteX28544" y="connsiteY28544"/>
              </a:cxn>
              <a:cxn ang="0">
                <a:pos x="connsiteX28545" y="connsiteY28545"/>
              </a:cxn>
              <a:cxn ang="0">
                <a:pos x="connsiteX28546" y="connsiteY28546"/>
              </a:cxn>
              <a:cxn ang="0">
                <a:pos x="connsiteX28547" y="connsiteY28547"/>
              </a:cxn>
              <a:cxn ang="0">
                <a:pos x="connsiteX28548" y="connsiteY28548"/>
              </a:cxn>
              <a:cxn ang="0">
                <a:pos x="connsiteX28549" y="connsiteY28549"/>
              </a:cxn>
              <a:cxn ang="0">
                <a:pos x="connsiteX28550" y="connsiteY28550"/>
              </a:cxn>
              <a:cxn ang="0">
                <a:pos x="connsiteX28551" y="connsiteY28551"/>
              </a:cxn>
              <a:cxn ang="0">
                <a:pos x="connsiteX28552" y="connsiteY28552"/>
              </a:cxn>
              <a:cxn ang="0">
                <a:pos x="connsiteX28553" y="connsiteY28553"/>
              </a:cxn>
              <a:cxn ang="0">
                <a:pos x="connsiteX28554" y="connsiteY28554"/>
              </a:cxn>
              <a:cxn ang="0">
                <a:pos x="connsiteX28555" y="connsiteY28555"/>
              </a:cxn>
              <a:cxn ang="0">
                <a:pos x="connsiteX28556" y="connsiteY28556"/>
              </a:cxn>
              <a:cxn ang="0">
                <a:pos x="connsiteX28557" y="connsiteY28557"/>
              </a:cxn>
              <a:cxn ang="0">
                <a:pos x="connsiteX28558" y="connsiteY28558"/>
              </a:cxn>
              <a:cxn ang="0">
                <a:pos x="connsiteX28559" y="connsiteY28559"/>
              </a:cxn>
              <a:cxn ang="0">
                <a:pos x="connsiteX28560" y="connsiteY28560"/>
              </a:cxn>
              <a:cxn ang="0">
                <a:pos x="connsiteX28561" y="connsiteY28561"/>
              </a:cxn>
              <a:cxn ang="0">
                <a:pos x="connsiteX28562" y="connsiteY28562"/>
              </a:cxn>
              <a:cxn ang="0">
                <a:pos x="connsiteX28563" y="connsiteY28563"/>
              </a:cxn>
              <a:cxn ang="0">
                <a:pos x="connsiteX28564" y="connsiteY28564"/>
              </a:cxn>
              <a:cxn ang="0">
                <a:pos x="connsiteX28565" y="connsiteY28565"/>
              </a:cxn>
              <a:cxn ang="0">
                <a:pos x="connsiteX28566" y="connsiteY28566"/>
              </a:cxn>
              <a:cxn ang="0">
                <a:pos x="connsiteX28567" y="connsiteY28567"/>
              </a:cxn>
              <a:cxn ang="0">
                <a:pos x="connsiteX28568" y="connsiteY28568"/>
              </a:cxn>
              <a:cxn ang="0">
                <a:pos x="connsiteX28569" y="connsiteY28569"/>
              </a:cxn>
              <a:cxn ang="0">
                <a:pos x="connsiteX28570" y="connsiteY28570"/>
              </a:cxn>
              <a:cxn ang="0">
                <a:pos x="connsiteX28571" y="connsiteY28571"/>
              </a:cxn>
              <a:cxn ang="0">
                <a:pos x="connsiteX28572" y="connsiteY28572"/>
              </a:cxn>
              <a:cxn ang="0">
                <a:pos x="connsiteX28573" y="connsiteY28573"/>
              </a:cxn>
              <a:cxn ang="0">
                <a:pos x="connsiteX28574" y="connsiteY28574"/>
              </a:cxn>
              <a:cxn ang="0">
                <a:pos x="connsiteX28575" y="connsiteY28575"/>
              </a:cxn>
              <a:cxn ang="0">
                <a:pos x="connsiteX28576" y="connsiteY28576"/>
              </a:cxn>
              <a:cxn ang="0">
                <a:pos x="connsiteX28577" y="connsiteY28577"/>
              </a:cxn>
              <a:cxn ang="0">
                <a:pos x="connsiteX28578" y="connsiteY28578"/>
              </a:cxn>
              <a:cxn ang="0">
                <a:pos x="connsiteX28579" y="connsiteY28579"/>
              </a:cxn>
              <a:cxn ang="0">
                <a:pos x="connsiteX28580" y="connsiteY28580"/>
              </a:cxn>
              <a:cxn ang="0">
                <a:pos x="connsiteX28581" y="connsiteY28581"/>
              </a:cxn>
              <a:cxn ang="0">
                <a:pos x="connsiteX28582" y="connsiteY28582"/>
              </a:cxn>
              <a:cxn ang="0">
                <a:pos x="connsiteX28583" y="connsiteY28583"/>
              </a:cxn>
              <a:cxn ang="0">
                <a:pos x="connsiteX28584" y="connsiteY28584"/>
              </a:cxn>
              <a:cxn ang="0">
                <a:pos x="connsiteX28585" y="connsiteY28585"/>
              </a:cxn>
              <a:cxn ang="0">
                <a:pos x="connsiteX28586" y="connsiteY28586"/>
              </a:cxn>
              <a:cxn ang="0">
                <a:pos x="connsiteX28587" y="connsiteY28587"/>
              </a:cxn>
              <a:cxn ang="0">
                <a:pos x="connsiteX28588" y="connsiteY28588"/>
              </a:cxn>
              <a:cxn ang="0">
                <a:pos x="connsiteX28589" y="connsiteY28589"/>
              </a:cxn>
              <a:cxn ang="0">
                <a:pos x="connsiteX28590" y="connsiteY28590"/>
              </a:cxn>
              <a:cxn ang="0">
                <a:pos x="connsiteX28591" y="connsiteY28591"/>
              </a:cxn>
              <a:cxn ang="0">
                <a:pos x="connsiteX28592" y="connsiteY28592"/>
              </a:cxn>
              <a:cxn ang="0">
                <a:pos x="connsiteX28593" y="connsiteY28593"/>
              </a:cxn>
              <a:cxn ang="0">
                <a:pos x="connsiteX28594" y="connsiteY28594"/>
              </a:cxn>
              <a:cxn ang="0">
                <a:pos x="connsiteX28595" y="connsiteY28595"/>
              </a:cxn>
              <a:cxn ang="0">
                <a:pos x="connsiteX28596" y="connsiteY28596"/>
              </a:cxn>
              <a:cxn ang="0">
                <a:pos x="connsiteX28597" y="connsiteY28597"/>
              </a:cxn>
              <a:cxn ang="0">
                <a:pos x="connsiteX28598" y="connsiteY28598"/>
              </a:cxn>
              <a:cxn ang="0">
                <a:pos x="connsiteX28599" y="connsiteY28599"/>
              </a:cxn>
              <a:cxn ang="0">
                <a:pos x="connsiteX28600" y="connsiteY28600"/>
              </a:cxn>
              <a:cxn ang="0">
                <a:pos x="connsiteX28601" y="connsiteY28601"/>
              </a:cxn>
              <a:cxn ang="0">
                <a:pos x="connsiteX28602" y="connsiteY28602"/>
              </a:cxn>
              <a:cxn ang="0">
                <a:pos x="connsiteX28603" y="connsiteY28603"/>
              </a:cxn>
              <a:cxn ang="0">
                <a:pos x="connsiteX28604" y="connsiteY28604"/>
              </a:cxn>
              <a:cxn ang="0">
                <a:pos x="connsiteX28605" y="connsiteY28605"/>
              </a:cxn>
              <a:cxn ang="0">
                <a:pos x="connsiteX28606" y="connsiteY28606"/>
              </a:cxn>
              <a:cxn ang="0">
                <a:pos x="connsiteX28607" y="connsiteY28607"/>
              </a:cxn>
              <a:cxn ang="0">
                <a:pos x="connsiteX28608" y="connsiteY28608"/>
              </a:cxn>
              <a:cxn ang="0">
                <a:pos x="connsiteX28609" y="connsiteY28609"/>
              </a:cxn>
              <a:cxn ang="0">
                <a:pos x="connsiteX28610" y="connsiteY28610"/>
              </a:cxn>
              <a:cxn ang="0">
                <a:pos x="connsiteX28611" y="connsiteY28611"/>
              </a:cxn>
              <a:cxn ang="0">
                <a:pos x="connsiteX28612" y="connsiteY28612"/>
              </a:cxn>
              <a:cxn ang="0">
                <a:pos x="connsiteX28613" y="connsiteY28613"/>
              </a:cxn>
              <a:cxn ang="0">
                <a:pos x="connsiteX28614" y="connsiteY28614"/>
              </a:cxn>
              <a:cxn ang="0">
                <a:pos x="connsiteX28615" y="connsiteY28615"/>
              </a:cxn>
              <a:cxn ang="0">
                <a:pos x="connsiteX28616" y="connsiteY28616"/>
              </a:cxn>
              <a:cxn ang="0">
                <a:pos x="connsiteX28617" y="connsiteY28617"/>
              </a:cxn>
              <a:cxn ang="0">
                <a:pos x="connsiteX28618" y="connsiteY28618"/>
              </a:cxn>
              <a:cxn ang="0">
                <a:pos x="connsiteX28619" y="connsiteY28619"/>
              </a:cxn>
              <a:cxn ang="0">
                <a:pos x="connsiteX28620" y="connsiteY28620"/>
              </a:cxn>
              <a:cxn ang="0">
                <a:pos x="connsiteX28621" y="connsiteY28621"/>
              </a:cxn>
              <a:cxn ang="0">
                <a:pos x="connsiteX28622" y="connsiteY28622"/>
              </a:cxn>
              <a:cxn ang="0">
                <a:pos x="connsiteX28623" y="connsiteY28623"/>
              </a:cxn>
              <a:cxn ang="0">
                <a:pos x="connsiteX28624" y="connsiteY28624"/>
              </a:cxn>
              <a:cxn ang="0">
                <a:pos x="connsiteX28625" y="connsiteY28625"/>
              </a:cxn>
              <a:cxn ang="0">
                <a:pos x="connsiteX28626" y="connsiteY28626"/>
              </a:cxn>
              <a:cxn ang="0">
                <a:pos x="connsiteX28627" y="connsiteY28627"/>
              </a:cxn>
              <a:cxn ang="0">
                <a:pos x="connsiteX28628" y="connsiteY28628"/>
              </a:cxn>
              <a:cxn ang="0">
                <a:pos x="connsiteX28629" y="connsiteY28629"/>
              </a:cxn>
              <a:cxn ang="0">
                <a:pos x="connsiteX28630" y="connsiteY28630"/>
              </a:cxn>
              <a:cxn ang="0">
                <a:pos x="connsiteX28631" y="connsiteY28631"/>
              </a:cxn>
              <a:cxn ang="0">
                <a:pos x="connsiteX28632" y="connsiteY28632"/>
              </a:cxn>
              <a:cxn ang="0">
                <a:pos x="connsiteX28633" y="connsiteY28633"/>
              </a:cxn>
              <a:cxn ang="0">
                <a:pos x="connsiteX28634" y="connsiteY28634"/>
              </a:cxn>
              <a:cxn ang="0">
                <a:pos x="connsiteX28635" y="connsiteY28635"/>
              </a:cxn>
              <a:cxn ang="0">
                <a:pos x="connsiteX28636" y="connsiteY28636"/>
              </a:cxn>
              <a:cxn ang="0">
                <a:pos x="connsiteX28637" y="connsiteY28637"/>
              </a:cxn>
              <a:cxn ang="0">
                <a:pos x="connsiteX28638" y="connsiteY28638"/>
              </a:cxn>
              <a:cxn ang="0">
                <a:pos x="connsiteX28639" y="connsiteY28639"/>
              </a:cxn>
              <a:cxn ang="0">
                <a:pos x="connsiteX28640" y="connsiteY28640"/>
              </a:cxn>
              <a:cxn ang="0">
                <a:pos x="connsiteX28641" y="connsiteY28641"/>
              </a:cxn>
              <a:cxn ang="0">
                <a:pos x="connsiteX28642" y="connsiteY28642"/>
              </a:cxn>
              <a:cxn ang="0">
                <a:pos x="connsiteX28643" y="connsiteY28643"/>
              </a:cxn>
              <a:cxn ang="0">
                <a:pos x="connsiteX28644" y="connsiteY28644"/>
              </a:cxn>
              <a:cxn ang="0">
                <a:pos x="connsiteX28645" y="connsiteY28645"/>
              </a:cxn>
              <a:cxn ang="0">
                <a:pos x="connsiteX28646" y="connsiteY28646"/>
              </a:cxn>
              <a:cxn ang="0">
                <a:pos x="connsiteX28647" y="connsiteY28647"/>
              </a:cxn>
              <a:cxn ang="0">
                <a:pos x="connsiteX28648" y="connsiteY28648"/>
              </a:cxn>
              <a:cxn ang="0">
                <a:pos x="connsiteX28649" y="connsiteY28649"/>
              </a:cxn>
              <a:cxn ang="0">
                <a:pos x="connsiteX28650" y="connsiteY28650"/>
              </a:cxn>
              <a:cxn ang="0">
                <a:pos x="connsiteX28651" y="connsiteY28651"/>
              </a:cxn>
              <a:cxn ang="0">
                <a:pos x="connsiteX28652" y="connsiteY28652"/>
              </a:cxn>
              <a:cxn ang="0">
                <a:pos x="connsiteX28653" y="connsiteY28653"/>
              </a:cxn>
              <a:cxn ang="0">
                <a:pos x="connsiteX28654" y="connsiteY28654"/>
              </a:cxn>
              <a:cxn ang="0">
                <a:pos x="connsiteX28655" y="connsiteY28655"/>
              </a:cxn>
              <a:cxn ang="0">
                <a:pos x="connsiteX28656" y="connsiteY28656"/>
              </a:cxn>
              <a:cxn ang="0">
                <a:pos x="connsiteX28657" y="connsiteY28657"/>
              </a:cxn>
              <a:cxn ang="0">
                <a:pos x="connsiteX28658" y="connsiteY28658"/>
              </a:cxn>
              <a:cxn ang="0">
                <a:pos x="connsiteX28659" y="connsiteY28659"/>
              </a:cxn>
              <a:cxn ang="0">
                <a:pos x="connsiteX28660" y="connsiteY28660"/>
              </a:cxn>
              <a:cxn ang="0">
                <a:pos x="connsiteX28661" y="connsiteY28661"/>
              </a:cxn>
              <a:cxn ang="0">
                <a:pos x="connsiteX28662" y="connsiteY28662"/>
              </a:cxn>
              <a:cxn ang="0">
                <a:pos x="connsiteX28663" y="connsiteY28663"/>
              </a:cxn>
              <a:cxn ang="0">
                <a:pos x="connsiteX28664" y="connsiteY28664"/>
              </a:cxn>
              <a:cxn ang="0">
                <a:pos x="connsiteX28665" y="connsiteY28665"/>
              </a:cxn>
              <a:cxn ang="0">
                <a:pos x="connsiteX28666" y="connsiteY28666"/>
              </a:cxn>
              <a:cxn ang="0">
                <a:pos x="connsiteX28667" y="connsiteY28667"/>
              </a:cxn>
              <a:cxn ang="0">
                <a:pos x="connsiteX28668" y="connsiteY28668"/>
              </a:cxn>
              <a:cxn ang="0">
                <a:pos x="connsiteX28669" y="connsiteY28669"/>
              </a:cxn>
              <a:cxn ang="0">
                <a:pos x="connsiteX28670" y="connsiteY28670"/>
              </a:cxn>
              <a:cxn ang="0">
                <a:pos x="connsiteX28671" y="connsiteY28671"/>
              </a:cxn>
              <a:cxn ang="0">
                <a:pos x="connsiteX28672" y="connsiteY28672"/>
              </a:cxn>
              <a:cxn ang="0">
                <a:pos x="connsiteX28673" y="connsiteY28673"/>
              </a:cxn>
              <a:cxn ang="0">
                <a:pos x="connsiteX28674" y="connsiteY28674"/>
              </a:cxn>
              <a:cxn ang="0">
                <a:pos x="connsiteX28675" y="connsiteY28675"/>
              </a:cxn>
              <a:cxn ang="0">
                <a:pos x="connsiteX28676" y="connsiteY28676"/>
              </a:cxn>
              <a:cxn ang="0">
                <a:pos x="connsiteX28677" y="connsiteY28677"/>
              </a:cxn>
              <a:cxn ang="0">
                <a:pos x="connsiteX28678" y="connsiteY28678"/>
              </a:cxn>
              <a:cxn ang="0">
                <a:pos x="connsiteX28679" y="connsiteY28679"/>
              </a:cxn>
              <a:cxn ang="0">
                <a:pos x="connsiteX28680" y="connsiteY28680"/>
              </a:cxn>
              <a:cxn ang="0">
                <a:pos x="connsiteX28681" y="connsiteY28681"/>
              </a:cxn>
              <a:cxn ang="0">
                <a:pos x="connsiteX28682" y="connsiteY28682"/>
              </a:cxn>
              <a:cxn ang="0">
                <a:pos x="connsiteX28683" y="connsiteY28683"/>
              </a:cxn>
              <a:cxn ang="0">
                <a:pos x="connsiteX28684" y="connsiteY28684"/>
              </a:cxn>
              <a:cxn ang="0">
                <a:pos x="connsiteX28685" y="connsiteY28685"/>
              </a:cxn>
              <a:cxn ang="0">
                <a:pos x="connsiteX28686" y="connsiteY28686"/>
              </a:cxn>
              <a:cxn ang="0">
                <a:pos x="connsiteX28687" y="connsiteY28687"/>
              </a:cxn>
              <a:cxn ang="0">
                <a:pos x="connsiteX28688" y="connsiteY28688"/>
              </a:cxn>
              <a:cxn ang="0">
                <a:pos x="connsiteX28689" y="connsiteY28689"/>
              </a:cxn>
              <a:cxn ang="0">
                <a:pos x="connsiteX28690" y="connsiteY28690"/>
              </a:cxn>
              <a:cxn ang="0">
                <a:pos x="connsiteX28691" y="connsiteY28691"/>
              </a:cxn>
              <a:cxn ang="0">
                <a:pos x="connsiteX28692" y="connsiteY28692"/>
              </a:cxn>
              <a:cxn ang="0">
                <a:pos x="connsiteX28693" y="connsiteY28693"/>
              </a:cxn>
              <a:cxn ang="0">
                <a:pos x="connsiteX28694" y="connsiteY28694"/>
              </a:cxn>
              <a:cxn ang="0">
                <a:pos x="connsiteX28695" y="connsiteY28695"/>
              </a:cxn>
              <a:cxn ang="0">
                <a:pos x="connsiteX28696" y="connsiteY28696"/>
              </a:cxn>
              <a:cxn ang="0">
                <a:pos x="connsiteX28697" y="connsiteY28697"/>
              </a:cxn>
              <a:cxn ang="0">
                <a:pos x="connsiteX28698" y="connsiteY28698"/>
              </a:cxn>
              <a:cxn ang="0">
                <a:pos x="connsiteX28699" y="connsiteY28699"/>
              </a:cxn>
              <a:cxn ang="0">
                <a:pos x="connsiteX28700" y="connsiteY28700"/>
              </a:cxn>
              <a:cxn ang="0">
                <a:pos x="connsiteX28701" y="connsiteY28701"/>
              </a:cxn>
              <a:cxn ang="0">
                <a:pos x="connsiteX28702" y="connsiteY28702"/>
              </a:cxn>
              <a:cxn ang="0">
                <a:pos x="connsiteX28703" y="connsiteY28703"/>
              </a:cxn>
              <a:cxn ang="0">
                <a:pos x="connsiteX28704" y="connsiteY28704"/>
              </a:cxn>
              <a:cxn ang="0">
                <a:pos x="connsiteX28705" y="connsiteY28705"/>
              </a:cxn>
              <a:cxn ang="0">
                <a:pos x="connsiteX28706" y="connsiteY28706"/>
              </a:cxn>
              <a:cxn ang="0">
                <a:pos x="connsiteX28707" y="connsiteY28707"/>
              </a:cxn>
              <a:cxn ang="0">
                <a:pos x="connsiteX28708" y="connsiteY28708"/>
              </a:cxn>
              <a:cxn ang="0">
                <a:pos x="connsiteX28709" y="connsiteY28709"/>
              </a:cxn>
              <a:cxn ang="0">
                <a:pos x="connsiteX28710" y="connsiteY28710"/>
              </a:cxn>
              <a:cxn ang="0">
                <a:pos x="connsiteX28711" y="connsiteY28711"/>
              </a:cxn>
              <a:cxn ang="0">
                <a:pos x="connsiteX28712" y="connsiteY28712"/>
              </a:cxn>
              <a:cxn ang="0">
                <a:pos x="connsiteX28713" y="connsiteY28713"/>
              </a:cxn>
              <a:cxn ang="0">
                <a:pos x="connsiteX28714" y="connsiteY28714"/>
              </a:cxn>
              <a:cxn ang="0">
                <a:pos x="connsiteX28715" y="connsiteY28715"/>
              </a:cxn>
              <a:cxn ang="0">
                <a:pos x="connsiteX28716" y="connsiteY28716"/>
              </a:cxn>
              <a:cxn ang="0">
                <a:pos x="connsiteX28717" y="connsiteY28717"/>
              </a:cxn>
              <a:cxn ang="0">
                <a:pos x="connsiteX28718" y="connsiteY28718"/>
              </a:cxn>
              <a:cxn ang="0">
                <a:pos x="connsiteX28719" y="connsiteY28719"/>
              </a:cxn>
              <a:cxn ang="0">
                <a:pos x="connsiteX28720" y="connsiteY28720"/>
              </a:cxn>
              <a:cxn ang="0">
                <a:pos x="connsiteX28721" y="connsiteY28721"/>
              </a:cxn>
              <a:cxn ang="0">
                <a:pos x="connsiteX28722" y="connsiteY28722"/>
              </a:cxn>
              <a:cxn ang="0">
                <a:pos x="connsiteX28723" y="connsiteY28723"/>
              </a:cxn>
              <a:cxn ang="0">
                <a:pos x="connsiteX28724" y="connsiteY28724"/>
              </a:cxn>
              <a:cxn ang="0">
                <a:pos x="connsiteX28725" y="connsiteY28725"/>
              </a:cxn>
              <a:cxn ang="0">
                <a:pos x="connsiteX28726" y="connsiteY28726"/>
              </a:cxn>
              <a:cxn ang="0">
                <a:pos x="connsiteX28727" y="connsiteY28727"/>
              </a:cxn>
              <a:cxn ang="0">
                <a:pos x="connsiteX28728" y="connsiteY28728"/>
              </a:cxn>
              <a:cxn ang="0">
                <a:pos x="connsiteX28729" y="connsiteY28729"/>
              </a:cxn>
              <a:cxn ang="0">
                <a:pos x="connsiteX28730" y="connsiteY28730"/>
              </a:cxn>
              <a:cxn ang="0">
                <a:pos x="connsiteX28731" y="connsiteY28731"/>
              </a:cxn>
              <a:cxn ang="0">
                <a:pos x="connsiteX28732" y="connsiteY28732"/>
              </a:cxn>
              <a:cxn ang="0">
                <a:pos x="connsiteX28733" y="connsiteY28733"/>
              </a:cxn>
              <a:cxn ang="0">
                <a:pos x="connsiteX28734" y="connsiteY28734"/>
              </a:cxn>
              <a:cxn ang="0">
                <a:pos x="connsiteX28735" y="connsiteY28735"/>
              </a:cxn>
              <a:cxn ang="0">
                <a:pos x="connsiteX28736" y="connsiteY28736"/>
              </a:cxn>
              <a:cxn ang="0">
                <a:pos x="connsiteX28737" y="connsiteY28737"/>
              </a:cxn>
              <a:cxn ang="0">
                <a:pos x="connsiteX28738" y="connsiteY28738"/>
              </a:cxn>
              <a:cxn ang="0">
                <a:pos x="connsiteX28739" y="connsiteY28739"/>
              </a:cxn>
              <a:cxn ang="0">
                <a:pos x="connsiteX28740" y="connsiteY28740"/>
              </a:cxn>
              <a:cxn ang="0">
                <a:pos x="connsiteX28741" y="connsiteY28741"/>
              </a:cxn>
              <a:cxn ang="0">
                <a:pos x="connsiteX28742" y="connsiteY28742"/>
              </a:cxn>
              <a:cxn ang="0">
                <a:pos x="connsiteX28743" y="connsiteY28743"/>
              </a:cxn>
              <a:cxn ang="0">
                <a:pos x="connsiteX28744" y="connsiteY28744"/>
              </a:cxn>
              <a:cxn ang="0">
                <a:pos x="connsiteX28745" y="connsiteY28745"/>
              </a:cxn>
              <a:cxn ang="0">
                <a:pos x="connsiteX28746" y="connsiteY28746"/>
              </a:cxn>
              <a:cxn ang="0">
                <a:pos x="connsiteX28747" y="connsiteY28747"/>
              </a:cxn>
              <a:cxn ang="0">
                <a:pos x="connsiteX28748" y="connsiteY28748"/>
              </a:cxn>
              <a:cxn ang="0">
                <a:pos x="connsiteX28749" y="connsiteY28749"/>
              </a:cxn>
              <a:cxn ang="0">
                <a:pos x="connsiteX28750" y="connsiteY28750"/>
              </a:cxn>
              <a:cxn ang="0">
                <a:pos x="connsiteX28751" y="connsiteY28751"/>
              </a:cxn>
              <a:cxn ang="0">
                <a:pos x="connsiteX28752" y="connsiteY28752"/>
              </a:cxn>
              <a:cxn ang="0">
                <a:pos x="connsiteX28753" y="connsiteY28753"/>
              </a:cxn>
              <a:cxn ang="0">
                <a:pos x="connsiteX28754" y="connsiteY28754"/>
              </a:cxn>
              <a:cxn ang="0">
                <a:pos x="connsiteX28755" y="connsiteY28755"/>
              </a:cxn>
              <a:cxn ang="0">
                <a:pos x="connsiteX28756" y="connsiteY28756"/>
              </a:cxn>
              <a:cxn ang="0">
                <a:pos x="connsiteX28757" y="connsiteY28757"/>
              </a:cxn>
              <a:cxn ang="0">
                <a:pos x="connsiteX28758" y="connsiteY28758"/>
              </a:cxn>
              <a:cxn ang="0">
                <a:pos x="connsiteX28759" y="connsiteY28759"/>
              </a:cxn>
              <a:cxn ang="0">
                <a:pos x="connsiteX28760" y="connsiteY28760"/>
              </a:cxn>
              <a:cxn ang="0">
                <a:pos x="connsiteX28761" y="connsiteY28761"/>
              </a:cxn>
              <a:cxn ang="0">
                <a:pos x="connsiteX28762" y="connsiteY28762"/>
              </a:cxn>
              <a:cxn ang="0">
                <a:pos x="connsiteX28763" y="connsiteY28763"/>
              </a:cxn>
              <a:cxn ang="0">
                <a:pos x="connsiteX28764" y="connsiteY28764"/>
              </a:cxn>
              <a:cxn ang="0">
                <a:pos x="connsiteX28765" y="connsiteY28765"/>
              </a:cxn>
              <a:cxn ang="0">
                <a:pos x="connsiteX28766" y="connsiteY28766"/>
              </a:cxn>
              <a:cxn ang="0">
                <a:pos x="connsiteX28767" y="connsiteY28767"/>
              </a:cxn>
              <a:cxn ang="0">
                <a:pos x="connsiteX28768" y="connsiteY28768"/>
              </a:cxn>
              <a:cxn ang="0">
                <a:pos x="connsiteX28769" y="connsiteY28769"/>
              </a:cxn>
              <a:cxn ang="0">
                <a:pos x="connsiteX28770" y="connsiteY28770"/>
              </a:cxn>
              <a:cxn ang="0">
                <a:pos x="connsiteX28771" y="connsiteY28771"/>
              </a:cxn>
              <a:cxn ang="0">
                <a:pos x="connsiteX28772" y="connsiteY28772"/>
              </a:cxn>
              <a:cxn ang="0">
                <a:pos x="connsiteX28773" y="connsiteY28773"/>
              </a:cxn>
              <a:cxn ang="0">
                <a:pos x="connsiteX28774" y="connsiteY28774"/>
              </a:cxn>
              <a:cxn ang="0">
                <a:pos x="connsiteX28775" y="connsiteY28775"/>
              </a:cxn>
              <a:cxn ang="0">
                <a:pos x="connsiteX28776" y="connsiteY28776"/>
              </a:cxn>
              <a:cxn ang="0">
                <a:pos x="connsiteX28777" y="connsiteY28777"/>
              </a:cxn>
              <a:cxn ang="0">
                <a:pos x="connsiteX28778" y="connsiteY28778"/>
              </a:cxn>
              <a:cxn ang="0">
                <a:pos x="connsiteX28779" y="connsiteY28779"/>
              </a:cxn>
              <a:cxn ang="0">
                <a:pos x="connsiteX28780" y="connsiteY28780"/>
              </a:cxn>
              <a:cxn ang="0">
                <a:pos x="connsiteX28781" y="connsiteY28781"/>
              </a:cxn>
              <a:cxn ang="0">
                <a:pos x="connsiteX28782" y="connsiteY28782"/>
              </a:cxn>
              <a:cxn ang="0">
                <a:pos x="connsiteX28783" y="connsiteY28783"/>
              </a:cxn>
              <a:cxn ang="0">
                <a:pos x="connsiteX28784" y="connsiteY28784"/>
              </a:cxn>
              <a:cxn ang="0">
                <a:pos x="connsiteX28785" y="connsiteY28785"/>
              </a:cxn>
              <a:cxn ang="0">
                <a:pos x="connsiteX28786" y="connsiteY28786"/>
              </a:cxn>
              <a:cxn ang="0">
                <a:pos x="connsiteX28787" y="connsiteY28787"/>
              </a:cxn>
              <a:cxn ang="0">
                <a:pos x="connsiteX28788" y="connsiteY28788"/>
              </a:cxn>
              <a:cxn ang="0">
                <a:pos x="connsiteX28789" y="connsiteY28789"/>
              </a:cxn>
              <a:cxn ang="0">
                <a:pos x="connsiteX28790" y="connsiteY28790"/>
              </a:cxn>
              <a:cxn ang="0">
                <a:pos x="connsiteX28791" y="connsiteY28791"/>
              </a:cxn>
              <a:cxn ang="0">
                <a:pos x="connsiteX28792" y="connsiteY28792"/>
              </a:cxn>
              <a:cxn ang="0">
                <a:pos x="connsiteX28793" y="connsiteY28793"/>
              </a:cxn>
              <a:cxn ang="0">
                <a:pos x="connsiteX28794" y="connsiteY28794"/>
              </a:cxn>
              <a:cxn ang="0">
                <a:pos x="connsiteX28795" y="connsiteY28795"/>
              </a:cxn>
              <a:cxn ang="0">
                <a:pos x="connsiteX28796" y="connsiteY28796"/>
              </a:cxn>
              <a:cxn ang="0">
                <a:pos x="connsiteX28797" y="connsiteY28797"/>
              </a:cxn>
              <a:cxn ang="0">
                <a:pos x="connsiteX28798" y="connsiteY28798"/>
              </a:cxn>
              <a:cxn ang="0">
                <a:pos x="connsiteX28799" y="connsiteY28799"/>
              </a:cxn>
              <a:cxn ang="0">
                <a:pos x="connsiteX28800" y="connsiteY28800"/>
              </a:cxn>
              <a:cxn ang="0">
                <a:pos x="connsiteX28801" y="connsiteY28801"/>
              </a:cxn>
              <a:cxn ang="0">
                <a:pos x="connsiteX28802" y="connsiteY28802"/>
              </a:cxn>
              <a:cxn ang="0">
                <a:pos x="connsiteX28803" y="connsiteY28803"/>
              </a:cxn>
              <a:cxn ang="0">
                <a:pos x="connsiteX28804" y="connsiteY28804"/>
              </a:cxn>
              <a:cxn ang="0">
                <a:pos x="connsiteX28805" y="connsiteY28805"/>
              </a:cxn>
              <a:cxn ang="0">
                <a:pos x="connsiteX28806" y="connsiteY28806"/>
              </a:cxn>
              <a:cxn ang="0">
                <a:pos x="connsiteX28807" y="connsiteY28807"/>
              </a:cxn>
              <a:cxn ang="0">
                <a:pos x="connsiteX28808" y="connsiteY28808"/>
              </a:cxn>
              <a:cxn ang="0">
                <a:pos x="connsiteX28809" y="connsiteY28809"/>
              </a:cxn>
              <a:cxn ang="0">
                <a:pos x="connsiteX28810" y="connsiteY28810"/>
              </a:cxn>
              <a:cxn ang="0">
                <a:pos x="connsiteX28811" y="connsiteY28811"/>
              </a:cxn>
              <a:cxn ang="0">
                <a:pos x="connsiteX28812" y="connsiteY28812"/>
              </a:cxn>
              <a:cxn ang="0">
                <a:pos x="connsiteX28813" y="connsiteY28813"/>
              </a:cxn>
              <a:cxn ang="0">
                <a:pos x="connsiteX28814" y="connsiteY28814"/>
              </a:cxn>
              <a:cxn ang="0">
                <a:pos x="connsiteX28815" y="connsiteY28815"/>
              </a:cxn>
              <a:cxn ang="0">
                <a:pos x="connsiteX28816" y="connsiteY28816"/>
              </a:cxn>
              <a:cxn ang="0">
                <a:pos x="connsiteX28817" y="connsiteY28817"/>
              </a:cxn>
              <a:cxn ang="0">
                <a:pos x="connsiteX28818" y="connsiteY28818"/>
              </a:cxn>
              <a:cxn ang="0">
                <a:pos x="connsiteX28819" y="connsiteY28819"/>
              </a:cxn>
              <a:cxn ang="0">
                <a:pos x="connsiteX28820" y="connsiteY28820"/>
              </a:cxn>
              <a:cxn ang="0">
                <a:pos x="connsiteX28821" y="connsiteY28821"/>
              </a:cxn>
              <a:cxn ang="0">
                <a:pos x="connsiteX28822" y="connsiteY28822"/>
              </a:cxn>
              <a:cxn ang="0">
                <a:pos x="connsiteX28823" y="connsiteY28823"/>
              </a:cxn>
              <a:cxn ang="0">
                <a:pos x="connsiteX28824" y="connsiteY28824"/>
              </a:cxn>
              <a:cxn ang="0">
                <a:pos x="connsiteX28825" y="connsiteY28825"/>
              </a:cxn>
              <a:cxn ang="0">
                <a:pos x="connsiteX28826" y="connsiteY28826"/>
              </a:cxn>
              <a:cxn ang="0">
                <a:pos x="connsiteX28827" y="connsiteY28827"/>
              </a:cxn>
              <a:cxn ang="0">
                <a:pos x="connsiteX28828" y="connsiteY28828"/>
              </a:cxn>
              <a:cxn ang="0">
                <a:pos x="connsiteX28829" y="connsiteY28829"/>
              </a:cxn>
              <a:cxn ang="0">
                <a:pos x="connsiteX28830" y="connsiteY28830"/>
              </a:cxn>
              <a:cxn ang="0">
                <a:pos x="connsiteX28831" y="connsiteY28831"/>
              </a:cxn>
              <a:cxn ang="0">
                <a:pos x="connsiteX28832" y="connsiteY28832"/>
              </a:cxn>
              <a:cxn ang="0">
                <a:pos x="connsiteX28833" y="connsiteY28833"/>
              </a:cxn>
              <a:cxn ang="0">
                <a:pos x="connsiteX28834" y="connsiteY28834"/>
              </a:cxn>
              <a:cxn ang="0">
                <a:pos x="connsiteX28835" y="connsiteY28835"/>
              </a:cxn>
              <a:cxn ang="0">
                <a:pos x="connsiteX28836" y="connsiteY28836"/>
              </a:cxn>
              <a:cxn ang="0">
                <a:pos x="connsiteX28837" y="connsiteY28837"/>
              </a:cxn>
              <a:cxn ang="0">
                <a:pos x="connsiteX28838" y="connsiteY28838"/>
              </a:cxn>
              <a:cxn ang="0">
                <a:pos x="connsiteX28839" y="connsiteY28839"/>
              </a:cxn>
              <a:cxn ang="0">
                <a:pos x="connsiteX28840" y="connsiteY28840"/>
              </a:cxn>
              <a:cxn ang="0">
                <a:pos x="connsiteX28841" y="connsiteY28841"/>
              </a:cxn>
              <a:cxn ang="0">
                <a:pos x="connsiteX28842" y="connsiteY28842"/>
              </a:cxn>
              <a:cxn ang="0">
                <a:pos x="connsiteX28843" y="connsiteY28843"/>
              </a:cxn>
              <a:cxn ang="0">
                <a:pos x="connsiteX28844" y="connsiteY28844"/>
              </a:cxn>
              <a:cxn ang="0">
                <a:pos x="connsiteX28845" y="connsiteY28845"/>
              </a:cxn>
              <a:cxn ang="0">
                <a:pos x="connsiteX28846" y="connsiteY28846"/>
              </a:cxn>
              <a:cxn ang="0">
                <a:pos x="connsiteX28847" y="connsiteY28847"/>
              </a:cxn>
              <a:cxn ang="0">
                <a:pos x="connsiteX28848" y="connsiteY28848"/>
              </a:cxn>
              <a:cxn ang="0">
                <a:pos x="connsiteX28849" y="connsiteY28849"/>
              </a:cxn>
              <a:cxn ang="0">
                <a:pos x="connsiteX28850" y="connsiteY28850"/>
              </a:cxn>
              <a:cxn ang="0">
                <a:pos x="connsiteX28851" y="connsiteY28851"/>
              </a:cxn>
              <a:cxn ang="0">
                <a:pos x="connsiteX28852" y="connsiteY28852"/>
              </a:cxn>
              <a:cxn ang="0">
                <a:pos x="connsiteX28853" y="connsiteY28853"/>
              </a:cxn>
              <a:cxn ang="0">
                <a:pos x="connsiteX28854" y="connsiteY28854"/>
              </a:cxn>
              <a:cxn ang="0">
                <a:pos x="connsiteX28855" y="connsiteY28855"/>
              </a:cxn>
              <a:cxn ang="0">
                <a:pos x="connsiteX28856" y="connsiteY28856"/>
              </a:cxn>
              <a:cxn ang="0">
                <a:pos x="connsiteX28857" y="connsiteY28857"/>
              </a:cxn>
              <a:cxn ang="0">
                <a:pos x="connsiteX28858" y="connsiteY28858"/>
              </a:cxn>
              <a:cxn ang="0">
                <a:pos x="connsiteX28859" y="connsiteY28859"/>
              </a:cxn>
              <a:cxn ang="0">
                <a:pos x="connsiteX28860" y="connsiteY28860"/>
              </a:cxn>
              <a:cxn ang="0">
                <a:pos x="connsiteX28861" y="connsiteY28861"/>
              </a:cxn>
              <a:cxn ang="0">
                <a:pos x="connsiteX28862" y="connsiteY28862"/>
              </a:cxn>
              <a:cxn ang="0">
                <a:pos x="connsiteX28863" y="connsiteY28863"/>
              </a:cxn>
              <a:cxn ang="0">
                <a:pos x="connsiteX28864" y="connsiteY28864"/>
              </a:cxn>
              <a:cxn ang="0">
                <a:pos x="connsiteX28865" y="connsiteY28865"/>
              </a:cxn>
              <a:cxn ang="0">
                <a:pos x="connsiteX28866" y="connsiteY28866"/>
              </a:cxn>
              <a:cxn ang="0">
                <a:pos x="connsiteX28867" y="connsiteY28867"/>
              </a:cxn>
              <a:cxn ang="0">
                <a:pos x="connsiteX28868" y="connsiteY28868"/>
              </a:cxn>
              <a:cxn ang="0">
                <a:pos x="connsiteX28869" y="connsiteY28869"/>
              </a:cxn>
              <a:cxn ang="0">
                <a:pos x="connsiteX28870" y="connsiteY28870"/>
              </a:cxn>
              <a:cxn ang="0">
                <a:pos x="connsiteX28871" y="connsiteY28871"/>
              </a:cxn>
              <a:cxn ang="0">
                <a:pos x="connsiteX28872" y="connsiteY28872"/>
              </a:cxn>
              <a:cxn ang="0">
                <a:pos x="connsiteX28873" y="connsiteY28873"/>
              </a:cxn>
              <a:cxn ang="0">
                <a:pos x="connsiteX28874" y="connsiteY28874"/>
              </a:cxn>
              <a:cxn ang="0">
                <a:pos x="connsiteX28875" y="connsiteY28875"/>
              </a:cxn>
              <a:cxn ang="0">
                <a:pos x="connsiteX28876" y="connsiteY28876"/>
              </a:cxn>
              <a:cxn ang="0">
                <a:pos x="connsiteX28877" y="connsiteY28877"/>
              </a:cxn>
              <a:cxn ang="0">
                <a:pos x="connsiteX28878" y="connsiteY28878"/>
              </a:cxn>
              <a:cxn ang="0">
                <a:pos x="connsiteX28879" y="connsiteY28879"/>
              </a:cxn>
              <a:cxn ang="0">
                <a:pos x="connsiteX28880" y="connsiteY28880"/>
              </a:cxn>
              <a:cxn ang="0">
                <a:pos x="connsiteX28881" y="connsiteY28881"/>
              </a:cxn>
              <a:cxn ang="0">
                <a:pos x="connsiteX28882" y="connsiteY28882"/>
              </a:cxn>
              <a:cxn ang="0">
                <a:pos x="connsiteX28883" y="connsiteY28883"/>
              </a:cxn>
              <a:cxn ang="0">
                <a:pos x="connsiteX28884" y="connsiteY28884"/>
              </a:cxn>
              <a:cxn ang="0">
                <a:pos x="connsiteX28885" y="connsiteY28885"/>
              </a:cxn>
              <a:cxn ang="0">
                <a:pos x="connsiteX28886" y="connsiteY28886"/>
              </a:cxn>
              <a:cxn ang="0">
                <a:pos x="connsiteX28887" y="connsiteY28887"/>
              </a:cxn>
              <a:cxn ang="0">
                <a:pos x="connsiteX28888" y="connsiteY28888"/>
              </a:cxn>
              <a:cxn ang="0">
                <a:pos x="connsiteX28889" y="connsiteY28889"/>
              </a:cxn>
              <a:cxn ang="0">
                <a:pos x="connsiteX28890" y="connsiteY28890"/>
              </a:cxn>
              <a:cxn ang="0">
                <a:pos x="connsiteX28891" y="connsiteY28891"/>
              </a:cxn>
              <a:cxn ang="0">
                <a:pos x="connsiteX28892" y="connsiteY28892"/>
              </a:cxn>
              <a:cxn ang="0">
                <a:pos x="connsiteX28893" y="connsiteY28893"/>
              </a:cxn>
              <a:cxn ang="0">
                <a:pos x="connsiteX28894" y="connsiteY28894"/>
              </a:cxn>
              <a:cxn ang="0">
                <a:pos x="connsiteX28895" y="connsiteY28895"/>
              </a:cxn>
              <a:cxn ang="0">
                <a:pos x="connsiteX28896" y="connsiteY28896"/>
              </a:cxn>
              <a:cxn ang="0">
                <a:pos x="connsiteX28897" y="connsiteY28897"/>
              </a:cxn>
              <a:cxn ang="0">
                <a:pos x="connsiteX28898" y="connsiteY28898"/>
              </a:cxn>
              <a:cxn ang="0">
                <a:pos x="connsiteX28899" y="connsiteY28899"/>
              </a:cxn>
              <a:cxn ang="0">
                <a:pos x="connsiteX28900" y="connsiteY28900"/>
              </a:cxn>
              <a:cxn ang="0">
                <a:pos x="connsiteX28901" y="connsiteY28901"/>
              </a:cxn>
              <a:cxn ang="0">
                <a:pos x="connsiteX28902" y="connsiteY28902"/>
              </a:cxn>
              <a:cxn ang="0">
                <a:pos x="connsiteX28903" y="connsiteY28903"/>
              </a:cxn>
              <a:cxn ang="0">
                <a:pos x="connsiteX28904" y="connsiteY28904"/>
              </a:cxn>
              <a:cxn ang="0">
                <a:pos x="connsiteX28905" y="connsiteY28905"/>
              </a:cxn>
              <a:cxn ang="0">
                <a:pos x="connsiteX28906" y="connsiteY28906"/>
              </a:cxn>
              <a:cxn ang="0">
                <a:pos x="connsiteX28907" y="connsiteY28907"/>
              </a:cxn>
              <a:cxn ang="0">
                <a:pos x="connsiteX28908" y="connsiteY28908"/>
              </a:cxn>
              <a:cxn ang="0">
                <a:pos x="connsiteX28909" y="connsiteY28909"/>
              </a:cxn>
              <a:cxn ang="0">
                <a:pos x="connsiteX28910" y="connsiteY28910"/>
              </a:cxn>
              <a:cxn ang="0">
                <a:pos x="connsiteX28911" y="connsiteY28911"/>
              </a:cxn>
              <a:cxn ang="0">
                <a:pos x="connsiteX28912" y="connsiteY28912"/>
              </a:cxn>
              <a:cxn ang="0">
                <a:pos x="connsiteX28913" y="connsiteY28913"/>
              </a:cxn>
              <a:cxn ang="0">
                <a:pos x="connsiteX28914" y="connsiteY28914"/>
              </a:cxn>
              <a:cxn ang="0">
                <a:pos x="connsiteX28915" y="connsiteY28915"/>
              </a:cxn>
              <a:cxn ang="0">
                <a:pos x="connsiteX28916" y="connsiteY28916"/>
              </a:cxn>
              <a:cxn ang="0">
                <a:pos x="connsiteX28917" y="connsiteY28917"/>
              </a:cxn>
              <a:cxn ang="0">
                <a:pos x="connsiteX28918" y="connsiteY28918"/>
              </a:cxn>
              <a:cxn ang="0">
                <a:pos x="connsiteX28919" y="connsiteY28919"/>
              </a:cxn>
              <a:cxn ang="0">
                <a:pos x="connsiteX28920" y="connsiteY28920"/>
              </a:cxn>
              <a:cxn ang="0">
                <a:pos x="connsiteX28921" y="connsiteY28921"/>
              </a:cxn>
              <a:cxn ang="0">
                <a:pos x="connsiteX28922" y="connsiteY28922"/>
              </a:cxn>
              <a:cxn ang="0">
                <a:pos x="connsiteX28923" y="connsiteY28923"/>
              </a:cxn>
              <a:cxn ang="0">
                <a:pos x="connsiteX28924" y="connsiteY28924"/>
              </a:cxn>
              <a:cxn ang="0">
                <a:pos x="connsiteX28925" y="connsiteY28925"/>
              </a:cxn>
              <a:cxn ang="0">
                <a:pos x="connsiteX28926" y="connsiteY28926"/>
              </a:cxn>
              <a:cxn ang="0">
                <a:pos x="connsiteX28927" y="connsiteY28927"/>
              </a:cxn>
              <a:cxn ang="0">
                <a:pos x="connsiteX28928" y="connsiteY28928"/>
              </a:cxn>
              <a:cxn ang="0">
                <a:pos x="connsiteX28929" y="connsiteY28929"/>
              </a:cxn>
              <a:cxn ang="0">
                <a:pos x="connsiteX28930" y="connsiteY28930"/>
              </a:cxn>
              <a:cxn ang="0">
                <a:pos x="connsiteX28931" y="connsiteY28931"/>
              </a:cxn>
              <a:cxn ang="0">
                <a:pos x="connsiteX28932" y="connsiteY28932"/>
              </a:cxn>
              <a:cxn ang="0">
                <a:pos x="connsiteX28933" y="connsiteY28933"/>
              </a:cxn>
              <a:cxn ang="0">
                <a:pos x="connsiteX28934" y="connsiteY28934"/>
              </a:cxn>
              <a:cxn ang="0">
                <a:pos x="connsiteX28935" y="connsiteY28935"/>
              </a:cxn>
              <a:cxn ang="0">
                <a:pos x="connsiteX28936" y="connsiteY28936"/>
              </a:cxn>
              <a:cxn ang="0">
                <a:pos x="connsiteX28937" y="connsiteY28937"/>
              </a:cxn>
              <a:cxn ang="0">
                <a:pos x="connsiteX28938" y="connsiteY28938"/>
              </a:cxn>
              <a:cxn ang="0">
                <a:pos x="connsiteX28939" y="connsiteY28939"/>
              </a:cxn>
              <a:cxn ang="0">
                <a:pos x="connsiteX28940" y="connsiteY28940"/>
              </a:cxn>
              <a:cxn ang="0">
                <a:pos x="connsiteX28941" y="connsiteY28941"/>
              </a:cxn>
              <a:cxn ang="0">
                <a:pos x="connsiteX28942" y="connsiteY28942"/>
              </a:cxn>
              <a:cxn ang="0">
                <a:pos x="connsiteX28943" y="connsiteY28943"/>
              </a:cxn>
              <a:cxn ang="0">
                <a:pos x="connsiteX28944" y="connsiteY28944"/>
              </a:cxn>
              <a:cxn ang="0">
                <a:pos x="connsiteX28945" y="connsiteY28945"/>
              </a:cxn>
              <a:cxn ang="0">
                <a:pos x="connsiteX28946" y="connsiteY28946"/>
              </a:cxn>
              <a:cxn ang="0">
                <a:pos x="connsiteX28947" y="connsiteY28947"/>
              </a:cxn>
              <a:cxn ang="0">
                <a:pos x="connsiteX28948" y="connsiteY28948"/>
              </a:cxn>
              <a:cxn ang="0">
                <a:pos x="connsiteX28949" y="connsiteY28949"/>
              </a:cxn>
              <a:cxn ang="0">
                <a:pos x="connsiteX28950" y="connsiteY28950"/>
              </a:cxn>
              <a:cxn ang="0">
                <a:pos x="connsiteX28951" y="connsiteY28951"/>
              </a:cxn>
              <a:cxn ang="0">
                <a:pos x="connsiteX28952" y="connsiteY28952"/>
              </a:cxn>
              <a:cxn ang="0">
                <a:pos x="connsiteX28953" y="connsiteY28953"/>
              </a:cxn>
              <a:cxn ang="0">
                <a:pos x="connsiteX28954" y="connsiteY28954"/>
              </a:cxn>
              <a:cxn ang="0">
                <a:pos x="connsiteX28955" y="connsiteY28955"/>
              </a:cxn>
              <a:cxn ang="0">
                <a:pos x="connsiteX28956" y="connsiteY28956"/>
              </a:cxn>
              <a:cxn ang="0">
                <a:pos x="connsiteX28957" y="connsiteY28957"/>
              </a:cxn>
              <a:cxn ang="0">
                <a:pos x="connsiteX28958" y="connsiteY28958"/>
              </a:cxn>
              <a:cxn ang="0">
                <a:pos x="connsiteX28959" y="connsiteY28959"/>
              </a:cxn>
              <a:cxn ang="0">
                <a:pos x="connsiteX28960" y="connsiteY28960"/>
              </a:cxn>
              <a:cxn ang="0">
                <a:pos x="connsiteX28961" y="connsiteY28961"/>
              </a:cxn>
              <a:cxn ang="0">
                <a:pos x="connsiteX28962" y="connsiteY28962"/>
              </a:cxn>
              <a:cxn ang="0">
                <a:pos x="connsiteX28963" y="connsiteY28963"/>
              </a:cxn>
              <a:cxn ang="0">
                <a:pos x="connsiteX28964" y="connsiteY28964"/>
              </a:cxn>
              <a:cxn ang="0">
                <a:pos x="connsiteX28965" y="connsiteY28965"/>
              </a:cxn>
              <a:cxn ang="0">
                <a:pos x="connsiteX28966" y="connsiteY28966"/>
              </a:cxn>
              <a:cxn ang="0">
                <a:pos x="connsiteX28967" y="connsiteY28967"/>
              </a:cxn>
              <a:cxn ang="0">
                <a:pos x="connsiteX28968" y="connsiteY28968"/>
              </a:cxn>
              <a:cxn ang="0">
                <a:pos x="connsiteX28969" y="connsiteY28969"/>
              </a:cxn>
              <a:cxn ang="0">
                <a:pos x="connsiteX28970" y="connsiteY28970"/>
              </a:cxn>
              <a:cxn ang="0">
                <a:pos x="connsiteX28971" y="connsiteY28971"/>
              </a:cxn>
              <a:cxn ang="0">
                <a:pos x="connsiteX28972" y="connsiteY28972"/>
              </a:cxn>
              <a:cxn ang="0">
                <a:pos x="connsiteX28973" y="connsiteY28973"/>
              </a:cxn>
              <a:cxn ang="0">
                <a:pos x="connsiteX28974" y="connsiteY28974"/>
              </a:cxn>
              <a:cxn ang="0">
                <a:pos x="connsiteX28975" y="connsiteY28975"/>
              </a:cxn>
              <a:cxn ang="0">
                <a:pos x="connsiteX28976" y="connsiteY28976"/>
              </a:cxn>
              <a:cxn ang="0">
                <a:pos x="connsiteX28977" y="connsiteY28977"/>
              </a:cxn>
              <a:cxn ang="0">
                <a:pos x="connsiteX28978" y="connsiteY28978"/>
              </a:cxn>
              <a:cxn ang="0">
                <a:pos x="connsiteX28979" y="connsiteY28979"/>
              </a:cxn>
              <a:cxn ang="0">
                <a:pos x="connsiteX28980" y="connsiteY28980"/>
              </a:cxn>
              <a:cxn ang="0">
                <a:pos x="connsiteX28981" y="connsiteY28981"/>
              </a:cxn>
              <a:cxn ang="0">
                <a:pos x="connsiteX28982" y="connsiteY28982"/>
              </a:cxn>
              <a:cxn ang="0">
                <a:pos x="connsiteX28983" y="connsiteY28983"/>
              </a:cxn>
              <a:cxn ang="0">
                <a:pos x="connsiteX28984" y="connsiteY28984"/>
              </a:cxn>
              <a:cxn ang="0">
                <a:pos x="connsiteX28985" y="connsiteY28985"/>
              </a:cxn>
              <a:cxn ang="0">
                <a:pos x="connsiteX28986" y="connsiteY28986"/>
              </a:cxn>
              <a:cxn ang="0">
                <a:pos x="connsiteX28987" y="connsiteY28987"/>
              </a:cxn>
              <a:cxn ang="0">
                <a:pos x="connsiteX28988" y="connsiteY28988"/>
              </a:cxn>
              <a:cxn ang="0">
                <a:pos x="connsiteX28989" y="connsiteY28989"/>
              </a:cxn>
              <a:cxn ang="0">
                <a:pos x="connsiteX28990" y="connsiteY28990"/>
              </a:cxn>
              <a:cxn ang="0">
                <a:pos x="connsiteX28991" y="connsiteY28991"/>
              </a:cxn>
              <a:cxn ang="0">
                <a:pos x="connsiteX28992" y="connsiteY28992"/>
              </a:cxn>
              <a:cxn ang="0">
                <a:pos x="connsiteX28993" y="connsiteY28993"/>
              </a:cxn>
              <a:cxn ang="0">
                <a:pos x="connsiteX28994" y="connsiteY28994"/>
              </a:cxn>
              <a:cxn ang="0">
                <a:pos x="connsiteX28995" y="connsiteY28995"/>
              </a:cxn>
              <a:cxn ang="0">
                <a:pos x="connsiteX28996" y="connsiteY28996"/>
              </a:cxn>
              <a:cxn ang="0">
                <a:pos x="connsiteX28997" y="connsiteY28997"/>
              </a:cxn>
              <a:cxn ang="0">
                <a:pos x="connsiteX28998" y="connsiteY28998"/>
              </a:cxn>
              <a:cxn ang="0">
                <a:pos x="connsiteX28999" y="connsiteY28999"/>
              </a:cxn>
              <a:cxn ang="0">
                <a:pos x="connsiteX29000" y="connsiteY29000"/>
              </a:cxn>
              <a:cxn ang="0">
                <a:pos x="connsiteX29001" y="connsiteY29001"/>
              </a:cxn>
              <a:cxn ang="0">
                <a:pos x="connsiteX29002" y="connsiteY29002"/>
              </a:cxn>
              <a:cxn ang="0">
                <a:pos x="connsiteX29003" y="connsiteY29003"/>
              </a:cxn>
              <a:cxn ang="0">
                <a:pos x="connsiteX29004" y="connsiteY29004"/>
              </a:cxn>
              <a:cxn ang="0">
                <a:pos x="connsiteX29005" y="connsiteY29005"/>
              </a:cxn>
              <a:cxn ang="0">
                <a:pos x="connsiteX29006" y="connsiteY29006"/>
              </a:cxn>
              <a:cxn ang="0">
                <a:pos x="connsiteX29007" y="connsiteY29007"/>
              </a:cxn>
              <a:cxn ang="0">
                <a:pos x="connsiteX29008" y="connsiteY29008"/>
              </a:cxn>
              <a:cxn ang="0">
                <a:pos x="connsiteX29009" y="connsiteY29009"/>
              </a:cxn>
              <a:cxn ang="0">
                <a:pos x="connsiteX29010" y="connsiteY29010"/>
              </a:cxn>
              <a:cxn ang="0">
                <a:pos x="connsiteX29011" y="connsiteY29011"/>
              </a:cxn>
              <a:cxn ang="0">
                <a:pos x="connsiteX29012" y="connsiteY29012"/>
              </a:cxn>
              <a:cxn ang="0">
                <a:pos x="connsiteX29013" y="connsiteY29013"/>
              </a:cxn>
              <a:cxn ang="0">
                <a:pos x="connsiteX29014" y="connsiteY29014"/>
              </a:cxn>
              <a:cxn ang="0">
                <a:pos x="connsiteX29015" y="connsiteY29015"/>
              </a:cxn>
              <a:cxn ang="0">
                <a:pos x="connsiteX29016" y="connsiteY29016"/>
              </a:cxn>
              <a:cxn ang="0">
                <a:pos x="connsiteX29017" y="connsiteY29017"/>
              </a:cxn>
              <a:cxn ang="0">
                <a:pos x="connsiteX29018" y="connsiteY29018"/>
              </a:cxn>
              <a:cxn ang="0">
                <a:pos x="connsiteX29019" y="connsiteY29019"/>
              </a:cxn>
              <a:cxn ang="0">
                <a:pos x="connsiteX29020" y="connsiteY29020"/>
              </a:cxn>
              <a:cxn ang="0">
                <a:pos x="connsiteX29021" y="connsiteY29021"/>
              </a:cxn>
              <a:cxn ang="0">
                <a:pos x="connsiteX29022" y="connsiteY29022"/>
              </a:cxn>
              <a:cxn ang="0">
                <a:pos x="connsiteX29023" y="connsiteY29023"/>
              </a:cxn>
              <a:cxn ang="0">
                <a:pos x="connsiteX29024" y="connsiteY29024"/>
              </a:cxn>
              <a:cxn ang="0">
                <a:pos x="connsiteX29025" y="connsiteY29025"/>
              </a:cxn>
              <a:cxn ang="0">
                <a:pos x="connsiteX29026" y="connsiteY29026"/>
              </a:cxn>
              <a:cxn ang="0">
                <a:pos x="connsiteX29027" y="connsiteY29027"/>
              </a:cxn>
              <a:cxn ang="0">
                <a:pos x="connsiteX29028" y="connsiteY29028"/>
              </a:cxn>
              <a:cxn ang="0">
                <a:pos x="connsiteX29029" y="connsiteY29029"/>
              </a:cxn>
              <a:cxn ang="0">
                <a:pos x="connsiteX29030" y="connsiteY29030"/>
              </a:cxn>
              <a:cxn ang="0">
                <a:pos x="connsiteX29031" y="connsiteY29031"/>
              </a:cxn>
              <a:cxn ang="0">
                <a:pos x="connsiteX29032" y="connsiteY29032"/>
              </a:cxn>
              <a:cxn ang="0">
                <a:pos x="connsiteX29033" y="connsiteY29033"/>
              </a:cxn>
              <a:cxn ang="0">
                <a:pos x="connsiteX29034" y="connsiteY29034"/>
              </a:cxn>
              <a:cxn ang="0">
                <a:pos x="connsiteX29035" y="connsiteY29035"/>
              </a:cxn>
              <a:cxn ang="0">
                <a:pos x="connsiteX29036" y="connsiteY29036"/>
              </a:cxn>
              <a:cxn ang="0">
                <a:pos x="connsiteX29037" y="connsiteY29037"/>
              </a:cxn>
              <a:cxn ang="0">
                <a:pos x="connsiteX29038" y="connsiteY29038"/>
              </a:cxn>
              <a:cxn ang="0">
                <a:pos x="connsiteX29039" y="connsiteY29039"/>
              </a:cxn>
              <a:cxn ang="0">
                <a:pos x="connsiteX29040" y="connsiteY29040"/>
              </a:cxn>
              <a:cxn ang="0">
                <a:pos x="connsiteX29041" y="connsiteY29041"/>
              </a:cxn>
              <a:cxn ang="0">
                <a:pos x="connsiteX29042" y="connsiteY29042"/>
              </a:cxn>
              <a:cxn ang="0">
                <a:pos x="connsiteX29043" y="connsiteY29043"/>
              </a:cxn>
              <a:cxn ang="0">
                <a:pos x="connsiteX29044" y="connsiteY29044"/>
              </a:cxn>
              <a:cxn ang="0">
                <a:pos x="connsiteX29045" y="connsiteY29045"/>
              </a:cxn>
              <a:cxn ang="0">
                <a:pos x="connsiteX29046" y="connsiteY29046"/>
              </a:cxn>
              <a:cxn ang="0">
                <a:pos x="connsiteX29047" y="connsiteY29047"/>
              </a:cxn>
              <a:cxn ang="0">
                <a:pos x="connsiteX29048" y="connsiteY29048"/>
              </a:cxn>
              <a:cxn ang="0">
                <a:pos x="connsiteX29049" y="connsiteY29049"/>
              </a:cxn>
              <a:cxn ang="0">
                <a:pos x="connsiteX29050" y="connsiteY29050"/>
              </a:cxn>
              <a:cxn ang="0">
                <a:pos x="connsiteX29051" y="connsiteY29051"/>
              </a:cxn>
              <a:cxn ang="0">
                <a:pos x="connsiteX29052" y="connsiteY29052"/>
              </a:cxn>
              <a:cxn ang="0">
                <a:pos x="connsiteX29053" y="connsiteY29053"/>
              </a:cxn>
              <a:cxn ang="0">
                <a:pos x="connsiteX29054" y="connsiteY29054"/>
              </a:cxn>
              <a:cxn ang="0">
                <a:pos x="connsiteX29055" y="connsiteY29055"/>
              </a:cxn>
              <a:cxn ang="0">
                <a:pos x="connsiteX29056" y="connsiteY29056"/>
              </a:cxn>
              <a:cxn ang="0">
                <a:pos x="connsiteX29057" y="connsiteY29057"/>
              </a:cxn>
              <a:cxn ang="0">
                <a:pos x="connsiteX29058" y="connsiteY29058"/>
              </a:cxn>
              <a:cxn ang="0">
                <a:pos x="connsiteX29059" y="connsiteY29059"/>
              </a:cxn>
              <a:cxn ang="0">
                <a:pos x="connsiteX29060" y="connsiteY29060"/>
              </a:cxn>
              <a:cxn ang="0">
                <a:pos x="connsiteX29061" y="connsiteY29061"/>
              </a:cxn>
              <a:cxn ang="0">
                <a:pos x="connsiteX29062" y="connsiteY29062"/>
              </a:cxn>
              <a:cxn ang="0">
                <a:pos x="connsiteX29063" y="connsiteY29063"/>
              </a:cxn>
              <a:cxn ang="0">
                <a:pos x="connsiteX29064" y="connsiteY29064"/>
              </a:cxn>
              <a:cxn ang="0">
                <a:pos x="connsiteX29065" y="connsiteY29065"/>
              </a:cxn>
              <a:cxn ang="0">
                <a:pos x="connsiteX29066" y="connsiteY29066"/>
              </a:cxn>
              <a:cxn ang="0">
                <a:pos x="connsiteX29067" y="connsiteY29067"/>
              </a:cxn>
              <a:cxn ang="0">
                <a:pos x="connsiteX29068" y="connsiteY29068"/>
              </a:cxn>
              <a:cxn ang="0">
                <a:pos x="connsiteX29069" y="connsiteY29069"/>
              </a:cxn>
              <a:cxn ang="0">
                <a:pos x="connsiteX29070" y="connsiteY29070"/>
              </a:cxn>
              <a:cxn ang="0">
                <a:pos x="connsiteX29071" y="connsiteY29071"/>
              </a:cxn>
              <a:cxn ang="0">
                <a:pos x="connsiteX29072" y="connsiteY29072"/>
              </a:cxn>
              <a:cxn ang="0">
                <a:pos x="connsiteX29073" y="connsiteY29073"/>
              </a:cxn>
              <a:cxn ang="0">
                <a:pos x="connsiteX29074" y="connsiteY29074"/>
              </a:cxn>
              <a:cxn ang="0">
                <a:pos x="connsiteX29075" y="connsiteY29075"/>
              </a:cxn>
              <a:cxn ang="0">
                <a:pos x="connsiteX29076" y="connsiteY29076"/>
              </a:cxn>
              <a:cxn ang="0">
                <a:pos x="connsiteX29077" y="connsiteY29077"/>
              </a:cxn>
              <a:cxn ang="0">
                <a:pos x="connsiteX29078" y="connsiteY29078"/>
              </a:cxn>
              <a:cxn ang="0">
                <a:pos x="connsiteX29079" y="connsiteY29079"/>
              </a:cxn>
              <a:cxn ang="0">
                <a:pos x="connsiteX29080" y="connsiteY29080"/>
              </a:cxn>
              <a:cxn ang="0">
                <a:pos x="connsiteX29081" y="connsiteY29081"/>
              </a:cxn>
              <a:cxn ang="0">
                <a:pos x="connsiteX29082" y="connsiteY29082"/>
              </a:cxn>
              <a:cxn ang="0">
                <a:pos x="connsiteX29083" y="connsiteY29083"/>
              </a:cxn>
              <a:cxn ang="0">
                <a:pos x="connsiteX29084" y="connsiteY29084"/>
              </a:cxn>
              <a:cxn ang="0">
                <a:pos x="connsiteX29085" y="connsiteY29085"/>
              </a:cxn>
              <a:cxn ang="0">
                <a:pos x="connsiteX29086" y="connsiteY29086"/>
              </a:cxn>
              <a:cxn ang="0">
                <a:pos x="connsiteX29087" y="connsiteY29087"/>
              </a:cxn>
              <a:cxn ang="0">
                <a:pos x="connsiteX29088" y="connsiteY29088"/>
              </a:cxn>
              <a:cxn ang="0">
                <a:pos x="connsiteX29089" y="connsiteY29089"/>
              </a:cxn>
              <a:cxn ang="0">
                <a:pos x="connsiteX29090" y="connsiteY29090"/>
              </a:cxn>
              <a:cxn ang="0">
                <a:pos x="connsiteX29091" y="connsiteY29091"/>
              </a:cxn>
              <a:cxn ang="0">
                <a:pos x="connsiteX29092" y="connsiteY29092"/>
              </a:cxn>
              <a:cxn ang="0">
                <a:pos x="connsiteX29093" y="connsiteY29093"/>
              </a:cxn>
              <a:cxn ang="0">
                <a:pos x="connsiteX29094" y="connsiteY29094"/>
              </a:cxn>
              <a:cxn ang="0">
                <a:pos x="connsiteX29095" y="connsiteY29095"/>
              </a:cxn>
              <a:cxn ang="0">
                <a:pos x="connsiteX29096" y="connsiteY29096"/>
              </a:cxn>
              <a:cxn ang="0">
                <a:pos x="connsiteX29097" y="connsiteY29097"/>
              </a:cxn>
              <a:cxn ang="0">
                <a:pos x="connsiteX29098" y="connsiteY29098"/>
              </a:cxn>
              <a:cxn ang="0">
                <a:pos x="connsiteX29099" y="connsiteY29099"/>
              </a:cxn>
              <a:cxn ang="0">
                <a:pos x="connsiteX29100" y="connsiteY29100"/>
              </a:cxn>
              <a:cxn ang="0">
                <a:pos x="connsiteX29101" y="connsiteY29101"/>
              </a:cxn>
              <a:cxn ang="0">
                <a:pos x="connsiteX29102" y="connsiteY29102"/>
              </a:cxn>
              <a:cxn ang="0">
                <a:pos x="connsiteX29103" y="connsiteY29103"/>
              </a:cxn>
              <a:cxn ang="0">
                <a:pos x="connsiteX29104" y="connsiteY29104"/>
              </a:cxn>
              <a:cxn ang="0">
                <a:pos x="connsiteX29105" y="connsiteY29105"/>
              </a:cxn>
              <a:cxn ang="0">
                <a:pos x="connsiteX29106" y="connsiteY29106"/>
              </a:cxn>
              <a:cxn ang="0">
                <a:pos x="connsiteX29107" y="connsiteY29107"/>
              </a:cxn>
              <a:cxn ang="0">
                <a:pos x="connsiteX29108" y="connsiteY29108"/>
              </a:cxn>
              <a:cxn ang="0">
                <a:pos x="connsiteX29109" y="connsiteY29109"/>
              </a:cxn>
              <a:cxn ang="0">
                <a:pos x="connsiteX29110" y="connsiteY29110"/>
              </a:cxn>
              <a:cxn ang="0">
                <a:pos x="connsiteX29111" y="connsiteY29111"/>
              </a:cxn>
              <a:cxn ang="0">
                <a:pos x="connsiteX29112" y="connsiteY29112"/>
              </a:cxn>
              <a:cxn ang="0">
                <a:pos x="connsiteX29113" y="connsiteY29113"/>
              </a:cxn>
              <a:cxn ang="0">
                <a:pos x="connsiteX29114" y="connsiteY29114"/>
              </a:cxn>
              <a:cxn ang="0">
                <a:pos x="connsiteX29115" y="connsiteY29115"/>
              </a:cxn>
              <a:cxn ang="0">
                <a:pos x="connsiteX29116" y="connsiteY29116"/>
              </a:cxn>
              <a:cxn ang="0">
                <a:pos x="connsiteX29117" y="connsiteY29117"/>
              </a:cxn>
              <a:cxn ang="0">
                <a:pos x="connsiteX29118" y="connsiteY29118"/>
              </a:cxn>
              <a:cxn ang="0">
                <a:pos x="connsiteX29119" y="connsiteY29119"/>
              </a:cxn>
              <a:cxn ang="0">
                <a:pos x="connsiteX29120" y="connsiteY29120"/>
              </a:cxn>
              <a:cxn ang="0">
                <a:pos x="connsiteX29121" y="connsiteY29121"/>
              </a:cxn>
              <a:cxn ang="0">
                <a:pos x="connsiteX29122" y="connsiteY29122"/>
              </a:cxn>
              <a:cxn ang="0">
                <a:pos x="connsiteX29123" y="connsiteY29123"/>
              </a:cxn>
              <a:cxn ang="0">
                <a:pos x="connsiteX29124" y="connsiteY29124"/>
              </a:cxn>
              <a:cxn ang="0">
                <a:pos x="connsiteX29125" y="connsiteY29125"/>
              </a:cxn>
              <a:cxn ang="0">
                <a:pos x="connsiteX29126" y="connsiteY29126"/>
              </a:cxn>
              <a:cxn ang="0">
                <a:pos x="connsiteX29127" y="connsiteY29127"/>
              </a:cxn>
              <a:cxn ang="0">
                <a:pos x="connsiteX29128" y="connsiteY29128"/>
              </a:cxn>
              <a:cxn ang="0">
                <a:pos x="connsiteX29129" y="connsiteY29129"/>
              </a:cxn>
              <a:cxn ang="0">
                <a:pos x="connsiteX29130" y="connsiteY29130"/>
              </a:cxn>
              <a:cxn ang="0">
                <a:pos x="connsiteX29131" y="connsiteY29131"/>
              </a:cxn>
              <a:cxn ang="0">
                <a:pos x="connsiteX29132" y="connsiteY29132"/>
              </a:cxn>
              <a:cxn ang="0">
                <a:pos x="connsiteX29133" y="connsiteY29133"/>
              </a:cxn>
              <a:cxn ang="0">
                <a:pos x="connsiteX29134" y="connsiteY29134"/>
              </a:cxn>
              <a:cxn ang="0">
                <a:pos x="connsiteX29135" y="connsiteY29135"/>
              </a:cxn>
              <a:cxn ang="0">
                <a:pos x="connsiteX29136" y="connsiteY29136"/>
              </a:cxn>
              <a:cxn ang="0">
                <a:pos x="connsiteX29137" y="connsiteY29137"/>
              </a:cxn>
              <a:cxn ang="0">
                <a:pos x="connsiteX29138" y="connsiteY29138"/>
              </a:cxn>
              <a:cxn ang="0">
                <a:pos x="connsiteX29139" y="connsiteY29139"/>
              </a:cxn>
              <a:cxn ang="0">
                <a:pos x="connsiteX29140" y="connsiteY29140"/>
              </a:cxn>
              <a:cxn ang="0">
                <a:pos x="connsiteX29141" y="connsiteY29141"/>
              </a:cxn>
              <a:cxn ang="0">
                <a:pos x="connsiteX29142" y="connsiteY29142"/>
              </a:cxn>
              <a:cxn ang="0">
                <a:pos x="connsiteX29143" y="connsiteY29143"/>
              </a:cxn>
              <a:cxn ang="0">
                <a:pos x="connsiteX29144" y="connsiteY29144"/>
              </a:cxn>
              <a:cxn ang="0">
                <a:pos x="connsiteX29145" y="connsiteY29145"/>
              </a:cxn>
              <a:cxn ang="0">
                <a:pos x="connsiteX29146" y="connsiteY29146"/>
              </a:cxn>
              <a:cxn ang="0">
                <a:pos x="connsiteX29147" y="connsiteY29147"/>
              </a:cxn>
              <a:cxn ang="0">
                <a:pos x="connsiteX29148" y="connsiteY29148"/>
              </a:cxn>
              <a:cxn ang="0">
                <a:pos x="connsiteX29149" y="connsiteY29149"/>
              </a:cxn>
              <a:cxn ang="0">
                <a:pos x="connsiteX29150" y="connsiteY29150"/>
              </a:cxn>
              <a:cxn ang="0">
                <a:pos x="connsiteX29151" y="connsiteY29151"/>
              </a:cxn>
              <a:cxn ang="0">
                <a:pos x="connsiteX29152" y="connsiteY29152"/>
              </a:cxn>
              <a:cxn ang="0">
                <a:pos x="connsiteX29153" y="connsiteY29153"/>
              </a:cxn>
              <a:cxn ang="0">
                <a:pos x="connsiteX29154" y="connsiteY29154"/>
              </a:cxn>
              <a:cxn ang="0">
                <a:pos x="connsiteX29155" y="connsiteY29155"/>
              </a:cxn>
              <a:cxn ang="0">
                <a:pos x="connsiteX29156" y="connsiteY29156"/>
              </a:cxn>
              <a:cxn ang="0">
                <a:pos x="connsiteX29157" y="connsiteY29157"/>
              </a:cxn>
              <a:cxn ang="0">
                <a:pos x="connsiteX29158" y="connsiteY29158"/>
              </a:cxn>
              <a:cxn ang="0">
                <a:pos x="connsiteX29159" y="connsiteY29159"/>
              </a:cxn>
              <a:cxn ang="0">
                <a:pos x="connsiteX29160" y="connsiteY29160"/>
              </a:cxn>
              <a:cxn ang="0">
                <a:pos x="connsiteX29161" y="connsiteY29161"/>
              </a:cxn>
              <a:cxn ang="0">
                <a:pos x="connsiteX29162" y="connsiteY29162"/>
              </a:cxn>
              <a:cxn ang="0">
                <a:pos x="connsiteX29163" y="connsiteY29163"/>
              </a:cxn>
              <a:cxn ang="0">
                <a:pos x="connsiteX29164" y="connsiteY29164"/>
              </a:cxn>
              <a:cxn ang="0">
                <a:pos x="connsiteX29165" y="connsiteY29165"/>
              </a:cxn>
              <a:cxn ang="0">
                <a:pos x="connsiteX29166" y="connsiteY29166"/>
              </a:cxn>
              <a:cxn ang="0">
                <a:pos x="connsiteX29167" y="connsiteY29167"/>
              </a:cxn>
              <a:cxn ang="0">
                <a:pos x="connsiteX29168" y="connsiteY29168"/>
              </a:cxn>
              <a:cxn ang="0">
                <a:pos x="connsiteX29169" y="connsiteY29169"/>
              </a:cxn>
              <a:cxn ang="0">
                <a:pos x="connsiteX29170" y="connsiteY29170"/>
              </a:cxn>
              <a:cxn ang="0">
                <a:pos x="connsiteX29171" y="connsiteY29171"/>
              </a:cxn>
              <a:cxn ang="0">
                <a:pos x="connsiteX29172" y="connsiteY29172"/>
              </a:cxn>
              <a:cxn ang="0">
                <a:pos x="connsiteX29173" y="connsiteY29173"/>
              </a:cxn>
              <a:cxn ang="0">
                <a:pos x="connsiteX29174" y="connsiteY29174"/>
              </a:cxn>
              <a:cxn ang="0">
                <a:pos x="connsiteX29175" y="connsiteY29175"/>
              </a:cxn>
              <a:cxn ang="0">
                <a:pos x="connsiteX29176" y="connsiteY29176"/>
              </a:cxn>
              <a:cxn ang="0">
                <a:pos x="connsiteX29177" y="connsiteY29177"/>
              </a:cxn>
              <a:cxn ang="0">
                <a:pos x="connsiteX29178" y="connsiteY29178"/>
              </a:cxn>
              <a:cxn ang="0">
                <a:pos x="connsiteX29179" y="connsiteY29179"/>
              </a:cxn>
              <a:cxn ang="0">
                <a:pos x="connsiteX29180" y="connsiteY29180"/>
              </a:cxn>
              <a:cxn ang="0">
                <a:pos x="connsiteX29181" y="connsiteY29181"/>
              </a:cxn>
              <a:cxn ang="0">
                <a:pos x="connsiteX29182" y="connsiteY29182"/>
              </a:cxn>
              <a:cxn ang="0">
                <a:pos x="connsiteX29183" y="connsiteY29183"/>
              </a:cxn>
              <a:cxn ang="0">
                <a:pos x="connsiteX29184" y="connsiteY29184"/>
              </a:cxn>
              <a:cxn ang="0">
                <a:pos x="connsiteX29185" y="connsiteY29185"/>
              </a:cxn>
              <a:cxn ang="0">
                <a:pos x="connsiteX29186" y="connsiteY29186"/>
              </a:cxn>
              <a:cxn ang="0">
                <a:pos x="connsiteX29187" y="connsiteY29187"/>
              </a:cxn>
              <a:cxn ang="0">
                <a:pos x="connsiteX29188" y="connsiteY29188"/>
              </a:cxn>
              <a:cxn ang="0">
                <a:pos x="connsiteX29189" y="connsiteY29189"/>
              </a:cxn>
              <a:cxn ang="0">
                <a:pos x="connsiteX29190" y="connsiteY29190"/>
              </a:cxn>
              <a:cxn ang="0">
                <a:pos x="connsiteX29191" y="connsiteY29191"/>
              </a:cxn>
              <a:cxn ang="0">
                <a:pos x="connsiteX29192" y="connsiteY29192"/>
              </a:cxn>
              <a:cxn ang="0">
                <a:pos x="connsiteX29193" y="connsiteY29193"/>
              </a:cxn>
              <a:cxn ang="0">
                <a:pos x="connsiteX29194" y="connsiteY29194"/>
              </a:cxn>
              <a:cxn ang="0">
                <a:pos x="connsiteX29195" y="connsiteY29195"/>
              </a:cxn>
              <a:cxn ang="0">
                <a:pos x="connsiteX29196" y="connsiteY29196"/>
              </a:cxn>
              <a:cxn ang="0">
                <a:pos x="connsiteX29197" y="connsiteY29197"/>
              </a:cxn>
              <a:cxn ang="0">
                <a:pos x="connsiteX29198" y="connsiteY29198"/>
              </a:cxn>
              <a:cxn ang="0">
                <a:pos x="connsiteX29199" y="connsiteY29199"/>
              </a:cxn>
              <a:cxn ang="0">
                <a:pos x="connsiteX29200" y="connsiteY29200"/>
              </a:cxn>
              <a:cxn ang="0">
                <a:pos x="connsiteX29201" y="connsiteY29201"/>
              </a:cxn>
              <a:cxn ang="0">
                <a:pos x="connsiteX29202" y="connsiteY29202"/>
              </a:cxn>
              <a:cxn ang="0">
                <a:pos x="connsiteX29203" y="connsiteY29203"/>
              </a:cxn>
              <a:cxn ang="0">
                <a:pos x="connsiteX29204" y="connsiteY29204"/>
              </a:cxn>
              <a:cxn ang="0">
                <a:pos x="connsiteX29205" y="connsiteY29205"/>
              </a:cxn>
              <a:cxn ang="0">
                <a:pos x="connsiteX29206" y="connsiteY29206"/>
              </a:cxn>
              <a:cxn ang="0">
                <a:pos x="connsiteX29207" y="connsiteY29207"/>
              </a:cxn>
              <a:cxn ang="0">
                <a:pos x="connsiteX29208" y="connsiteY29208"/>
              </a:cxn>
              <a:cxn ang="0">
                <a:pos x="connsiteX29209" y="connsiteY29209"/>
              </a:cxn>
              <a:cxn ang="0">
                <a:pos x="connsiteX29210" y="connsiteY29210"/>
              </a:cxn>
              <a:cxn ang="0">
                <a:pos x="connsiteX29211" y="connsiteY29211"/>
              </a:cxn>
              <a:cxn ang="0">
                <a:pos x="connsiteX29212" y="connsiteY29212"/>
              </a:cxn>
              <a:cxn ang="0">
                <a:pos x="connsiteX29213" y="connsiteY29213"/>
              </a:cxn>
              <a:cxn ang="0">
                <a:pos x="connsiteX29214" y="connsiteY29214"/>
              </a:cxn>
              <a:cxn ang="0">
                <a:pos x="connsiteX29215" y="connsiteY29215"/>
              </a:cxn>
              <a:cxn ang="0">
                <a:pos x="connsiteX29216" y="connsiteY29216"/>
              </a:cxn>
              <a:cxn ang="0">
                <a:pos x="connsiteX29217" y="connsiteY29217"/>
              </a:cxn>
              <a:cxn ang="0">
                <a:pos x="connsiteX29218" y="connsiteY29218"/>
              </a:cxn>
              <a:cxn ang="0">
                <a:pos x="connsiteX29219" y="connsiteY29219"/>
              </a:cxn>
              <a:cxn ang="0">
                <a:pos x="connsiteX29220" y="connsiteY29220"/>
              </a:cxn>
              <a:cxn ang="0">
                <a:pos x="connsiteX29221" y="connsiteY29221"/>
              </a:cxn>
              <a:cxn ang="0">
                <a:pos x="connsiteX29222" y="connsiteY29222"/>
              </a:cxn>
              <a:cxn ang="0">
                <a:pos x="connsiteX29223" y="connsiteY29223"/>
              </a:cxn>
              <a:cxn ang="0">
                <a:pos x="connsiteX29224" y="connsiteY29224"/>
              </a:cxn>
              <a:cxn ang="0">
                <a:pos x="connsiteX29225" y="connsiteY29225"/>
              </a:cxn>
              <a:cxn ang="0">
                <a:pos x="connsiteX29226" y="connsiteY29226"/>
              </a:cxn>
              <a:cxn ang="0">
                <a:pos x="connsiteX29227" y="connsiteY29227"/>
              </a:cxn>
              <a:cxn ang="0">
                <a:pos x="connsiteX29228" y="connsiteY29228"/>
              </a:cxn>
              <a:cxn ang="0">
                <a:pos x="connsiteX29229" y="connsiteY29229"/>
              </a:cxn>
              <a:cxn ang="0">
                <a:pos x="connsiteX29230" y="connsiteY29230"/>
              </a:cxn>
              <a:cxn ang="0">
                <a:pos x="connsiteX29231" y="connsiteY29231"/>
              </a:cxn>
              <a:cxn ang="0">
                <a:pos x="connsiteX29232" y="connsiteY29232"/>
              </a:cxn>
              <a:cxn ang="0">
                <a:pos x="connsiteX29233" y="connsiteY29233"/>
              </a:cxn>
              <a:cxn ang="0">
                <a:pos x="connsiteX29234" y="connsiteY29234"/>
              </a:cxn>
              <a:cxn ang="0">
                <a:pos x="connsiteX29235" y="connsiteY29235"/>
              </a:cxn>
              <a:cxn ang="0">
                <a:pos x="connsiteX29236" y="connsiteY29236"/>
              </a:cxn>
              <a:cxn ang="0">
                <a:pos x="connsiteX29237" y="connsiteY29237"/>
              </a:cxn>
              <a:cxn ang="0">
                <a:pos x="connsiteX29238" y="connsiteY29238"/>
              </a:cxn>
              <a:cxn ang="0">
                <a:pos x="connsiteX29239" y="connsiteY29239"/>
              </a:cxn>
              <a:cxn ang="0">
                <a:pos x="connsiteX29240" y="connsiteY29240"/>
              </a:cxn>
              <a:cxn ang="0">
                <a:pos x="connsiteX29241" y="connsiteY29241"/>
              </a:cxn>
              <a:cxn ang="0">
                <a:pos x="connsiteX29242" y="connsiteY29242"/>
              </a:cxn>
              <a:cxn ang="0">
                <a:pos x="connsiteX29243" y="connsiteY29243"/>
              </a:cxn>
              <a:cxn ang="0">
                <a:pos x="connsiteX29244" y="connsiteY29244"/>
              </a:cxn>
              <a:cxn ang="0">
                <a:pos x="connsiteX29245" y="connsiteY29245"/>
              </a:cxn>
              <a:cxn ang="0">
                <a:pos x="connsiteX29246" y="connsiteY29246"/>
              </a:cxn>
              <a:cxn ang="0">
                <a:pos x="connsiteX29247" y="connsiteY29247"/>
              </a:cxn>
              <a:cxn ang="0">
                <a:pos x="connsiteX29248" y="connsiteY29248"/>
              </a:cxn>
              <a:cxn ang="0">
                <a:pos x="connsiteX29249" y="connsiteY29249"/>
              </a:cxn>
              <a:cxn ang="0">
                <a:pos x="connsiteX29250" y="connsiteY29250"/>
              </a:cxn>
              <a:cxn ang="0">
                <a:pos x="connsiteX29251" y="connsiteY29251"/>
              </a:cxn>
              <a:cxn ang="0">
                <a:pos x="connsiteX29252" y="connsiteY29252"/>
              </a:cxn>
              <a:cxn ang="0">
                <a:pos x="connsiteX29253" y="connsiteY29253"/>
              </a:cxn>
              <a:cxn ang="0">
                <a:pos x="connsiteX29254" y="connsiteY29254"/>
              </a:cxn>
              <a:cxn ang="0">
                <a:pos x="connsiteX29255" y="connsiteY29255"/>
              </a:cxn>
              <a:cxn ang="0">
                <a:pos x="connsiteX29256" y="connsiteY29256"/>
              </a:cxn>
              <a:cxn ang="0">
                <a:pos x="connsiteX29257" y="connsiteY29257"/>
              </a:cxn>
              <a:cxn ang="0">
                <a:pos x="connsiteX29258" y="connsiteY29258"/>
              </a:cxn>
              <a:cxn ang="0">
                <a:pos x="connsiteX29259" y="connsiteY29259"/>
              </a:cxn>
              <a:cxn ang="0">
                <a:pos x="connsiteX29260" y="connsiteY29260"/>
              </a:cxn>
              <a:cxn ang="0">
                <a:pos x="connsiteX29261" y="connsiteY29261"/>
              </a:cxn>
              <a:cxn ang="0">
                <a:pos x="connsiteX29262" y="connsiteY29262"/>
              </a:cxn>
              <a:cxn ang="0">
                <a:pos x="connsiteX29263" y="connsiteY29263"/>
              </a:cxn>
              <a:cxn ang="0">
                <a:pos x="connsiteX29264" y="connsiteY29264"/>
              </a:cxn>
              <a:cxn ang="0">
                <a:pos x="connsiteX29265" y="connsiteY29265"/>
              </a:cxn>
              <a:cxn ang="0">
                <a:pos x="connsiteX29266" y="connsiteY29266"/>
              </a:cxn>
              <a:cxn ang="0">
                <a:pos x="connsiteX29267" y="connsiteY29267"/>
              </a:cxn>
              <a:cxn ang="0">
                <a:pos x="connsiteX29268" y="connsiteY29268"/>
              </a:cxn>
              <a:cxn ang="0">
                <a:pos x="connsiteX29269" y="connsiteY29269"/>
              </a:cxn>
              <a:cxn ang="0">
                <a:pos x="connsiteX29270" y="connsiteY29270"/>
              </a:cxn>
              <a:cxn ang="0">
                <a:pos x="connsiteX29271" y="connsiteY29271"/>
              </a:cxn>
              <a:cxn ang="0">
                <a:pos x="connsiteX29272" y="connsiteY29272"/>
              </a:cxn>
              <a:cxn ang="0">
                <a:pos x="connsiteX29273" y="connsiteY29273"/>
              </a:cxn>
              <a:cxn ang="0">
                <a:pos x="connsiteX29274" y="connsiteY29274"/>
              </a:cxn>
              <a:cxn ang="0">
                <a:pos x="connsiteX29275" y="connsiteY29275"/>
              </a:cxn>
              <a:cxn ang="0">
                <a:pos x="connsiteX29276" y="connsiteY29276"/>
              </a:cxn>
              <a:cxn ang="0">
                <a:pos x="connsiteX29277" y="connsiteY29277"/>
              </a:cxn>
              <a:cxn ang="0">
                <a:pos x="connsiteX29278" y="connsiteY29278"/>
              </a:cxn>
              <a:cxn ang="0">
                <a:pos x="connsiteX29279" y="connsiteY29279"/>
              </a:cxn>
              <a:cxn ang="0">
                <a:pos x="connsiteX29280" y="connsiteY29280"/>
              </a:cxn>
              <a:cxn ang="0">
                <a:pos x="connsiteX29281" y="connsiteY29281"/>
              </a:cxn>
              <a:cxn ang="0">
                <a:pos x="connsiteX29282" y="connsiteY29282"/>
              </a:cxn>
              <a:cxn ang="0">
                <a:pos x="connsiteX29283" y="connsiteY29283"/>
              </a:cxn>
              <a:cxn ang="0">
                <a:pos x="connsiteX29284" y="connsiteY29284"/>
              </a:cxn>
              <a:cxn ang="0">
                <a:pos x="connsiteX29285" y="connsiteY29285"/>
              </a:cxn>
              <a:cxn ang="0">
                <a:pos x="connsiteX29286" y="connsiteY29286"/>
              </a:cxn>
              <a:cxn ang="0">
                <a:pos x="connsiteX29287" y="connsiteY29287"/>
              </a:cxn>
              <a:cxn ang="0">
                <a:pos x="connsiteX29288" y="connsiteY29288"/>
              </a:cxn>
              <a:cxn ang="0">
                <a:pos x="connsiteX29289" y="connsiteY29289"/>
              </a:cxn>
              <a:cxn ang="0">
                <a:pos x="connsiteX29290" y="connsiteY29290"/>
              </a:cxn>
              <a:cxn ang="0">
                <a:pos x="connsiteX29291" y="connsiteY29291"/>
              </a:cxn>
              <a:cxn ang="0">
                <a:pos x="connsiteX29292" y="connsiteY29292"/>
              </a:cxn>
              <a:cxn ang="0">
                <a:pos x="connsiteX29293" y="connsiteY29293"/>
              </a:cxn>
              <a:cxn ang="0">
                <a:pos x="connsiteX29294" y="connsiteY29294"/>
              </a:cxn>
              <a:cxn ang="0">
                <a:pos x="connsiteX29295" y="connsiteY29295"/>
              </a:cxn>
              <a:cxn ang="0">
                <a:pos x="connsiteX29296" y="connsiteY29296"/>
              </a:cxn>
              <a:cxn ang="0">
                <a:pos x="connsiteX29297" y="connsiteY29297"/>
              </a:cxn>
              <a:cxn ang="0">
                <a:pos x="connsiteX29298" y="connsiteY29298"/>
              </a:cxn>
              <a:cxn ang="0">
                <a:pos x="connsiteX29299" y="connsiteY29299"/>
              </a:cxn>
              <a:cxn ang="0">
                <a:pos x="connsiteX29300" y="connsiteY29300"/>
              </a:cxn>
              <a:cxn ang="0">
                <a:pos x="connsiteX29301" y="connsiteY29301"/>
              </a:cxn>
              <a:cxn ang="0">
                <a:pos x="connsiteX29302" y="connsiteY29302"/>
              </a:cxn>
              <a:cxn ang="0">
                <a:pos x="connsiteX29303" y="connsiteY29303"/>
              </a:cxn>
              <a:cxn ang="0">
                <a:pos x="connsiteX29304" y="connsiteY29304"/>
              </a:cxn>
              <a:cxn ang="0">
                <a:pos x="connsiteX29305" y="connsiteY29305"/>
              </a:cxn>
              <a:cxn ang="0">
                <a:pos x="connsiteX29306" y="connsiteY29306"/>
              </a:cxn>
              <a:cxn ang="0">
                <a:pos x="connsiteX29307" y="connsiteY29307"/>
              </a:cxn>
              <a:cxn ang="0">
                <a:pos x="connsiteX29308" y="connsiteY29308"/>
              </a:cxn>
              <a:cxn ang="0">
                <a:pos x="connsiteX29309" y="connsiteY29309"/>
              </a:cxn>
              <a:cxn ang="0">
                <a:pos x="connsiteX29310" y="connsiteY29310"/>
              </a:cxn>
              <a:cxn ang="0">
                <a:pos x="connsiteX29311" y="connsiteY29311"/>
              </a:cxn>
              <a:cxn ang="0">
                <a:pos x="connsiteX29312" y="connsiteY29312"/>
              </a:cxn>
              <a:cxn ang="0">
                <a:pos x="connsiteX29313" y="connsiteY29313"/>
              </a:cxn>
              <a:cxn ang="0">
                <a:pos x="connsiteX29314" y="connsiteY29314"/>
              </a:cxn>
              <a:cxn ang="0">
                <a:pos x="connsiteX29315" y="connsiteY29315"/>
              </a:cxn>
              <a:cxn ang="0">
                <a:pos x="connsiteX29316" y="connsiteY29316"/>
              </a:cxn>
              <a:cxn ang="0">
                <a:pos x="connsiteX29317" y="connsiteY29317"/>
              </a:cxn>
              <a:cxn ang="0">
                <a:pos x="connsiteX29318" y="connsiteY29318"/>
              </a:cxn>
              <a:cxn ang="0">
                <a:pos x="connsiteX29319" y="connsiteY29319"/>
              </a:cxn>
              <a:cxn ang="0">
                <a:pos x="connsiteX29320" y="connsiteY29320"/>
              </a:cxn>
              <a:cxn ang="0">
                <a:pos x="connsiteX29321" y="connsiteY29321"/>
              </a:cxn>
              <a:cxn ang="0">
                <a:pos x="connsiteX29322" y="connsiteY29322"/>
              </a:cxn>
              <a:cxn ang="0">
                <a:pos x="connsiteX29323" y="connsiteY29323"/>
              </a:cxn>
              <a:cxn ang="0">
                <a:pos x="connsiteX29324" y="connsiteY29324"/>
              </a:cxn>
              <a:cxn ang="0">
                <a:pos x="connsiteX29325" y="connsiteY29325"/>
              </a:cxn>
              <a:cxn ang="0">
                <a:pos x="connsiteX29326" y="connsiteY29326"/>
              </a:cxn>
              <a:cxn ang="0">
                <a:pos x="connsiteX29327" y="connsiteY29327"/>
              </a:cxn>
              <a:cxn ang="0">
                <a:pos x="connsiteX29328" y="connsiteY29328"/>
              </a:cxn>
              <a:cxn ang="0">
                <a:pos x="connsiteX29329" y="connsiteY29329"/>
              </a:cxn>
              <a:cxn ang="0">
                <a:pos x="connsiteX29330" y="connsiteY29330"/>
              </a:cxn>
              <a:cxn ang="0">
                <a:pos x="connsiteX29331" y="connsiteY29331"/>
              </a:cxn>
              <a:cxn ang="0">
                <a:pos x="connsiteX29332" y="connsiteY29332"/>
              </a:cxn>
              <a:cxn ang="0">
                <a:pos x="connsiteX29333" y="connsiteY29333"/>
              </a:cxn>
              <a:cxn ang="0">
                <a:pos x="connsiteX29334" y="connsiteY29334"/>
              </a:cxn>
              <a:cxn ang="0">
                <a:pos x="connsiteX29335" y="connsiteY29335"/>
              </a:cxn>
              <a:cxn ang="0">
                <a:pos x="connsiteX29336" y="connsiteY29336"/>
              </a:cxn>
              <a:cxn ang="0">
                <a:pos x="connsiteX29337" y="connsiteY29337"/>
              </a:cxn>
              <a:cxn ang="0">
                <a:pos x="connsiteX29338" y="connsiteY29338"/>
              </a:cxn>
              <a:cxn ang="0">
                <a:pos x="connsiteX29339" y="connsiteY29339"/>
              </a:cxn>
              <a:cxn ang="0">
                <a:pos x="connsiteX29340" y="connsiteY29340"/>
              </a:cxn>
              <a:cxn ang="0">
                <a:pos x="connsiteX29341" y="connsiteY29341"/>
              </a:cxn>
              <a:cxn ang="0">
                <a:pos x="connsiteX29342" y="connsiteY29342"/>
              </a:cxn>
              <a:cxn ang="0">
                <a:pos x="connsiteX29343" y="connsiteY29343"/>
              </a:cxn>
              <a:cxn ang="0">
                <a:pos x="connsiteX29344" y="connsiteY29344"/>
              </a:cxn>
              <a:cxn ang="0">
                <a:pos x="connsiteX29345" y="connsiteY29345"/>
              </a:cxn>
              <a:cxn ang="0">
                <a:pos x="connsiteX29346" y="connsiteY29346"/>
              </a:cxn>
              <a:cxn ang="0">
                <a:pos x="connsiteX29347" y="connsiteY29347"/>
              </a:cxn>
              <a:cxn ang="0">
                <a:pos x="connsiteX29348" y="connsiteY29348"/>
              </a:cxn>
              <a:cxn ang="0">
                <a:pos x="connsiteX29349" y="connsiteY29349"/>
              </a:cxn>
              <a:cxn ang="0">
                <a:pos x="connsiteX29350" y="connsiteY29350"/>
              </a:cxn>
              <a:cxn ang="0">
                <a:pos x="connsiteX29351" y="connsiteY29351"/>
              </a:cxn>
              <a:cxn ang="0">
                <a:pos x="connsiteX29352" y="connsiteY29352"/>
              </a:cxn>
              <a:cxn ang="0">
                <a:pos x="connsiteX29353" y="connsiteY29353"/>
              </a:cxn>
              <a:cxn ang="0">
                <a:pos x="connsiteX29354" y="connsiteY29354"/>
              </a:cxn>
              <a:cxn ang="0">
                <a:pos x="connsiteX29355" y="connsiteY29355"/>
              </a:cxn>
              <a:cxn ang="0">
                <a:pos x="connsiteX29356" y="connsiteY29356"/>
              </a:cxn>
              <a:cxn ang="0">
                <a:pos x="connsiteX29357" y="connsiteY29357"/>
              </a:cxn>
              <a:cxn ang="0">
                <a:pos x="connsiteX29358" y="connsiteY29358"/>
              </a:cxn>
              <a:cxn ang="0">
                <a:pos x="connsiteX29359" y="connsiteY29359"/>
              </a:cxn>
              <a:cxn ang="0">
                <a:pos x="connsiteX29360" y="connsiteY29360"/>
              </a:cxn>
              <a:cxn ang="0">
                <a:pos x="connsiteX29361" y="connsiteY29361"/>
              </a:cxn>
              <a:cxn ang="0">
                <a:pos x="connsiteX29362" y="connsiteY29362"/>
              </a:cxn>
              <a:cxn ang="0">
                <a:pos x="connsiteX29363" y="connsiteY29363"/>
              </a:cxn>
              <a:cxn ang="0">
                <a:pos x="connsiteX29364" y="connsiteY29364"/>
              </a:cxn>
              <a:cxn ang="0">
                <a:pos x="connsiteX29365" y="connsiteY29365"/>
              </a:cxn>
              <a:cxn ang="0">
                <a:pos x="connsiteX29366" y="connsiteY29366"/>
              </a:cxn>
              <a:cxn ang="0">
                <a:pos x="connsiteX29367" y="connsiteY29367"/>
              </a:cxn>
              <a:cxn ang="0">
                <a:pos x="connsiteX29368" y="connsiteY29368"/>
              </a:cxn>
              <a:cxn ang="0">
                <a:pos x="connsiteX29369" y="connsiteY29369"/>
              </a:cxn>
              <a:cxn ang="0">
                <a:pos x="connsiteX29370" y="connsiteY29370"/>
              </a:cxn>
              <a:cxn ang="0">
                <a:pos x="connsiteX29371" y="connsiteY29371"/>
              </a:cxn>
              <a:cxn ang="0">
                <a:pos x="connsiteX29372" y="connsiteY29372"/>
              </a:cxn>
              <a:cxn ang="0">
                <a:pos x="connsiteX29373" y="connsiteY29373"/>
              </a:cxn>
              <a:cxn ang="0">
                <a:pos x="connsiteX29374" y="connsiteY29374"/>
              </a:cxn>
              <a:cxn ang="0">
                <a:pos x="connsiteX29375" y="connsiteY29375"/>
              </a:cxn>
              <a:cxn ang="0">
                <a:pos x="connsiteX29376" y="connsiteY29376"/>
              </a:cxn>
              <a:cxn ang="0">
                <a:pos x="connsiteX29377" y="connsiteY29377"/>
              </a:cxn>
              <a:cxn ang="0">
                <a:pos x="connsiteX29378" y="connsiteY29378"/>
              </a:cxn>
              <a:cxn ang="0">
                <a:pos x="connsiteX29379" y="connsiteY29379"/>
              </a:cxn>
              <a:cxn ang="0">
                <a:pos x="connsiteX29380" y="connsiteY29380"/>
              </a:cxn>
              <a:cxn ang="0">
                <a:pos x="connsiteX29381" y="connsiteY29381"/>
              </a:cxn>
              <a:cxn ang="0">
                <a:pos x="connsiteX29382" y="connsiteY29382"/>
              </a:cxn>
              <a:cxn ang="0">
                <a:pos x="connsiteX29383" y="connsiteY29383"/>
              </a:cxn>
              <a:cxn ang="0">
                <a:pos x="connsiteX29384" y="connsiteY29384"/>
              </a:cxn>
              <a:cxn ang="0">
                <a:pos x="connsiteX29385" y="connsiteY29385"/>
              </a:cxn>
              <a:cxn ang="0">
                <a:pos x="connsiteX29386" y="connsiteY29386"/>
              </a:cxn>
              <a:cxn ang="0">
                <a:pos x="connsiteX29387" y="connsiteY29387"/>
              </a:cxn>
              <a:cxn ang="0">
                <a:pos x="connsiteX29388" y="connsiteY29388"/>
              </a:cxn>
              <a:cxn ang="0">
                <a:pos x="connsiteX29389" y="connsiteY29389"/>
              </a:cxn>
              <a:cxn ang="0">
                <a:pos x="connsiteX29390" y="connsiteY29390"/>
              </a:cxn>
              <a:cxn ang="0">
                <a:pos x="connsiteX29391" y="connsiteY29391"/>
              </a:cxn>
              <a:cxn ang="0">
                <a:pos x="connsiteX29392" y="connsiteY29392"/>
              </a:cxn>
              <a:cxn ang="0">
                <a:pos x="connsiteX29393" y="connsiteY29393"/>
              </a:cxn>
              <a:cxn ang="0">
                <a:pos x="connsiteX29394" y="connsiteY29394"/>
              </a:cxn>
              <a:cxn ang="0">
                <a:pos x="connsiteX29395" y="connsiteY29395"/>
              </a:cxn>
              <a:cxn ang="0">
                <a:pos x="connsiteX29396" y="connsiteY29396"/>
              </a:cxn>
              <a:cxn ang="0">
                <a:pos x="connsiteX29397" y="connsiteY29397"/>
              </a:cxn>
              <a:cxn ang="0">
                <a:pos x="connsiteX29398" y="connsiteY29398"/>
              </a:cxn>
              <a:cxn ang="0">
                <a:pos x="connsiteX29399" y="connsiteY29399"/>
              </a:cxn>
              <a:cxn ang="0">
                <a:pos x="connsiteX29400" y="connsiteY29400"/>
              </a:cxn>
              <a:cxn ang="0">
                <a:pos x="connsiteX29401" y="connsiteY29401"/>
              </a:cxn>
              <a:cxn ang="0">
                <a:pos x="connsiteX29402" y="connsiteY29402"/>
              </a:cxn>
              <a:cxn ang="0">
                <a:pos x="connsiteX29403" y="connsiteY29403"/>
              </a:cxn>
              <a:cxn ang="0">
                <a:pos x="connsiteX29404" y="connsiteY29404"/>
              </a:cxn>
              <a:cxn ang="0">
                <a:pos x="connsiteX29405" y="connsiteY29405"/>
              </a:cxn>
              <a:cxn ang="0">
                <a:pos x="connsiteX29406" y="connsiteY29406"/>
              </a:cxn>
              <a:cxn ang="0">
                <a:pos x="connsiteX29407" y="connsiteY29407"/>
              </a:cxn>
              <a:cxn ang="0">
                <a:pos x="connsiteX29408" y="connsiteY29408"/>
              </a:cxn>
              <a:cxn ang="0">
                <a:pos x="connsiteX29409" y="connsiteY29409"/>
              </a:cxn>
              <a:cxn ang="0">
                <a:pos x="connsiteX29410" y="connsiteY29410"/>
              </a:cxn>
              <a:cxn ang="0">
                <a:pos x="connsiteX29411" y="connsiteY29411"/>
              </a:cxn>
              <a:cxn ang="0">
                <a:pos x="connsiteX29412" y="connsiteY29412"/>
              </a:cxn>
              <a:cxn ang="0">
                <a:pos x="connsiteX29413" y="connsiteY29413"/>
              </a:cxn>
              <a:cxn ang="0">
                <a:pos x="connsiteX29414" y="connsiteY29414"/>
              </a:cxn>
              <a:cxn ang="0">
                <a:pos x="connsiteX29415" y="connsiteY29415"/>
              </a:cxn>
              <a:cxn ang="0">
                <a:pos x="connsiteX29416" y="connsiteY29416"/>
              </a:cxn>
              <a:cxn ang="0">
                <a:pos x="connsiteX29417" y="connsiteY29417"/>
              </a:cxn>
              <a:cxn ang="0">
                <a:pos x="connsiteX29418" y="connsiteY29418"/>
              </a:cxn>
              <a:cxn ang="0">
                <a:pos x="connsiteX29419" y="connsiteY29419"/>
              </a:cxn>
              <a:cxn ang="0">
                <a:pos x="connsiteX29420" y="connsiteY29420"/>
              </a:cxn>
              <a:cxn ang="0">
                <a:pos x="connsiteX29421" y="connsiteY29421"/>
              </a:cxn>
              <a:cxn ang="0">
                <a:pos x="connsiteX29422" y="connsiteY29422"/>
              </a:cxn>
              <a:cxn ang="0">
                <a:pos x="connsiteX29423" y="connsiteY29423"/>
              </a:cxn>
              <a:cxn ang="0">
                <a:pos x="connsiteX29424" y="connsiteY29424"/>
              </a:cxn>
              <a:cxn ang="0">
                <a:pos x="connsiteX29425" y="connsiteY29425"/>
              </a:cxn>
              <a:cxn ang="0">
                <a:pos x="connsiteX29426" y="connsiteY29426"/>
              </a:cxn>
              <a:cxn ang="0">
                <a:pos x="connsiteX29427" y="connsiteY29427"/>
              </a:cxn>
              <a:cxn ang="0">
                <a:pos x="connsiteX29428" y="connsiteY29428"/>
              </a:cxn>
              <a:cxn ang="0">
                <a:pos x="connsiteX29429" y="connsiteY29429"/>
              </a:cxn>
              <a:cxn ang="0">
                <a:pos x="connsiteX29430" y="connsiteY29430"/>
              </a:cxn>
              <a:cxn ang="0">
                <a:pos x="connsiteX29431" y="connsiteY29431"/>
              </a:cxn>
              <a:cxn ang="0">
                <a:pos x="connsiteX29432" y="connsiteY29432"/>
              </a:cxn>
              <a:cxn ang="0">
                <a:pos x="connsiteX29433" y="connsiteY29433"/>
              </a:cxn>
              <a:cxn ang="0">
                <a:pos x="connsiteX29434" y="connsiteY29434"/>
              </a:cxn>
              <a:cxn ang="0">
                <a:pos x="connsiteX29435" y="connsiteY29435"/>
              </a:cxn>
              <a:cxn ang="0">
                <a:pos x="connsiteX29436" y="connsiteY29436"/>
              </a:cxn>
              <a:cxn ang="0">
                <a:pos x="connsiteX29437" y="connsiteY29437"/>
              </a:cxn>
              <a:cxn ang="0">
                <a:pos x="connsiteX29438" y="connsiteY29438"/>
              </a:cxn>
              <a:cxn ang="0">
                <a:pos x="connsiteX29439" y="connsiteY29439"/>
              </a:cxn>
              <a:cxn ang="0">
                <a:pos x="connsiteX29440" y="connsiteY29440"/>
              </a:cxn>
              <a:cxn ang="0">
                <a:pos x="connsiteX29441" y="connsiteY29441"/>
              </a:cxn>
              <a:cxn ang="0">
                <a:pos x="connsiteX29442" y="connsiteY29442"/>
              </a:cxn>
              <a:cxn ang="0">
                <a:pos x="connsiteX29443" y="connsiteY29443"/>
              </a:cxn>
              <a:cxn ang="0">
                <a:pos x="connsiteX29444" y="connsiteY29444"/>
              </a:cxn>
              <a:cxn ang="0">
                <a:pos x="connsiteX29445" y="connsiteY29445"/>
              </a:cxn>
              <a:cxn ang="0">
                <a:pos x="connsiteX29446" y="connsiteY29446"/>
              </a:cxn>
              <a:cxn ang="0">
                <a:pos x="connsiteX29447" y="connsiteY29447"/>
              </a:cxn>
              <a:cxn ang="0">
                <a:pos x="connsiteX29448" y="connsiteY29448"/>
              </a:cxn>
              <a:cxn ang="0">
                <a:pos x="connsiteX29449" y="connsiteY29449"/>
              </a:cxn>
              <a:cxn ang="0">
                <a:pos x="connsiteX29450" y="connsiteY29450"/>
              </a:cxn>
              <a:cxn ang="0">
                <a:pos x="connsiteX29451" y="connsiteY29451"/>
              </a:cxn>
              <a:cxn ang="0">
                <a:pos x="connsiteX29452" y="connsiteY29452"/>
              </a:cxn>
              <a:cxn ang="0">
                <a:pos x="connsiteX29453" y="connsiteY29453"/>
              </a:cxn>
              <a:cxn ang="0">
                <a:pos x="connsiteX29454" y="connsiteY29454"/>
              </a:cxn>
              <a:cxn ang="0">
                <a:pos x="connsiteX29455" y="connsiteY29455"/>
              </a:cxn>
              <a:cxn ang="0">
                <a:pos x="connsiteX29456" y="connsiteY29456"/>
              </a:cxn>
              <a:cxn ang="0">
                <a:pos x="connsiteX29457" y="connsiteY29457"/>
              </a:cxn>
              <a:cxn ang="0">
                <a:pos x="connsiteX29458" y="connsiteY29458"/>
              </a:cxn>
              <a:cxn ang="0">
                <a:pos x="connsiteX29459" y="connsiteY29459"/>
              </a:cxn>
              <a:cxn ang="0">
                <a:pos x="connsiteX29460" y="connsiteY29460"/>
              </a:cxn>
              <a:cxn ang="0">
                <a:pos x="connsiteX29461" y="connsiteY29461"/>
              </a:cxn>
              <a:cxn ang="0">
                <a:pos x="connsiteX29462" y="connsiteY29462"/>
              </a:cxn>
              <a:cxn ang="0">
                <a:pos x="connsiteX29463" y="connsiteY29463"/>
              </a:cxn>
              <a:cxn ang="0">
                <a:pos x="connsiteX29464" y="connsiteY29464"/>
              </a:cxn>
              <a:cxn ang="0">
                <a:pos x="connsiteX29465" y="connsiteY29465"/>
              </a:cxn>
              <a:cxn ang="0">
                <a:pos x="connsiteX29466" y="connsiteY29466"/>
              </a:cxn>
              <a:cxn ang="0">
                <a:pos x="connsiteX29467" y="connsiteY29467"/>
              </a:cxn>
              <a:cxn ang="0">
                <a:pos x="connsiteX29468" y="connsiteY29468"/>
              </a:cxn>
              <a:cxn ang="0">
                <a:pos x="connsiteX29469" y="connsiteY29469"/>
              </a:cxn>
              <a:cxn ang="0">
                <a:pos x="connsiteX29470" y="connsiteY29470"/>
              </a:cxn>
              <a:cxn ang="0">
                <a:pos x="connsiteX29471" y="connsiteY29471"/>
              </a:cxn>
              <a:cxn ang="0">
                <a:pos x="connsiteX29472" y="connsiteY29472"/>
              </a:cxn>
              <a:cxn ang="0">
                <a:pos x="connsiteX29473" y="connsiteY29473"/>
              </a:cxn>
              <a:cxn ang="0">
                <a:pos x="connsiteX29474" y="connsiteY29474"/>
              </a:cxn>
              <a:cxn ang="0">
                <a:pos x="connsiteX29475" y="connsiteY29475"/>
              </a:cxn>
              <a:cxn ang="0">
                <a:pos x="connsiteX29476" y="connsiteY29476"/>
              </a:cxn>
              <a:cxn ang="0">
                <a:pos x="connsiteX29477" y="connsiteY29477"/>
              </a:cxn>
              <a:cxn ang="0">
                <a:pos x="connsiteX29478" y="connsiteY29478"/>
              </a:cxn>
              <a:cxn ang="0">
                <a:pos x="connsiteX29479" y="connsiteY29479"/>
              </a:cxn>
              <a:cxn ang="0">
                <a:pos x="connsiteX29480" y="connsiteY29480"/>
              </a:cxn>
              <a:cxn ang="0">
                <a:pos x="connsiteX29481" y="connsiteY29481"/>
              </a:cxn>
              <a:cxn ang="0">
                <a:pos x="connsiteX29482" y="connsiteY29482"/>
              </a:cxn>
              <a:cxn ang="0">
                <a:pos x="connsiteX29483" y="connsiteY29483"/>
              </a:cxn>
              <a:cxn ang="0">
                <a:pos x="connsiteX29484" y="connsiteY29484"/>
              </a:cxn>
              <a:cxn ang="0">
                <a:pos x="connsiteX29485" y="connsiteY29485"/>
              </a:cxn>
              <a:cxn ang="0">
                <a:pos x="connsiteX29486" y="connsiteY29486"/>
              </a:cxn>
              <a:cxn ang="0">
                <a:pos x="connsiteX29487" y="connsiteY29487"/>
              </a:cxn>
              <a:cxn ang="0">
                <a:pos x="connsiteX29488" y="connsiteY29488"/>
              </a:cxn>
              <a:cxn ang="0">
                <a:pos x="connsiteX29489" y="connsiteY29489"/>
              </a:cxn>
              <a:cxn ang="0">
                <a:pos x="connsiteX29490" y="connsiteY29490"/>
              </a:cxn>
              <a:cxn ang="0">
                <a:pos x="connsiteX29491" y="connsiteY29491"/>
              </a:cxn>
              <a:cxn ang="0">
                <a:pos x="connsiteX29492" y="connsiteY29492"/>
              </a:cxn>
              <a:cxn ang="0">
                <a:pos x="connsiteX29493" y="connsiteY29493"/>
              </a:cxn>
              <a:cxn ang="0">
                <a:pos x="connsiteX29494" y="connsiteY29494"/>
              </a:cxn>
              <a:cxn ang="0">
                <a:pos x="connsiteX29495" y="connsiteY29495"/>
              </a:cxn>
              <a:cxn ang="0">
                <a:pos x="connsiteX29496" y="connsiteY29496"/>
              </a:cxn>
              <a:cxn ang="0">
                <a:pos x="connsiteX29497" y="connsiteY29497"/>
              </a:cxn>
              <a:cxn ang="0">
                <a:pos x="connsiteX29498" y="connsiteY29498"/>
              </a:cxn>
              <a:cxn ang="0">
                <a:pos x="connsiteX29499" y="connsiteY29499"/>
              </a:cxn>
              <a:cxn ang="0">
                <a:pos x="connsiteX29500" y="connsiteY29500"/>
              </a:cxn>
              <a:cxn ang="0">
                <a:pos x="connsiteX29501" y="connsiteY29501"/>
              </a:cxn>
              <a:cxn ang="0">
                <a:pos x="connsiteX29502" y="connsiteY29502"/>
              </a:cxn>
              <a:cxn ang="0">
                <a:pos x="connsiteX29503" y="connsiteY29503"/>
              </a:cxn>
              <a:cxn ang="0">
                <a:pos x="connsiteX29504" y="connsiteY29504"/>
              </a:cxn>
              <a:cxn ang="0">
                <a:pos x="connsiteX29505" y="connsiteY29505"/>
              </a:cxn>
              <a:cxn ang="0">
                <a:pos x="connsiteX29506" y="connsiteY29506"/>
              </a:cxn>
              <a:cxn ang="0">
                <a:pos x="connsiteX29507" y="connsiteY29507"/>
              </a:cxn>
              <a:cxn ang="0">
                <a:pos x="connsiteX29508" y="connsiteY29508"/>
              </a:cxn>
              <a:cxn ang="0">
                <a:pos x="connsiteX29509" y="connsiteY29509"/>
              </a:cxn>
              <a:cxn ang="0">
                <a:pos x="connsiteX29510" y="connsiteY29510"/>
              </a:cxn>
              <a:cxn ang="0">
                <a:pos x="connsiteX29511" y="connsiteY29511"/>
              </a:cxn>
              <a:cxn ang="0">
                <a:pos x="connsiteX29512" y="connsiteY29512"/>
              </a:cxn>
              <a:cxn ang="0">
                <a:pos x="connsiteX29513" y="connsiteY29513"/>
              </a:cxn>
              <a:cxn ang="0">
                <a:pos x="connsiteX29514" y="connsiteY29514"/>
              </a:cxn>
              <a:cxn ang="0">
                <a:pos x="connsiteX29515" y="connsiteY29515"/>
              </a:cxn>
              <a:cxn ang="0">
                <a:pos x="connsiteX29516" y="connsiteY29516"/>
              </a:cxn>
              <a:cxn ang="0">
                <a:pos x="connsiteX29517" y="connsiteY29517"/>
              </a:cxn>
              <a:cxn ang="0">
                <a:pos x="connsiteX29518" y="connsiteY29518"/>
              </a:cxn>
              <a:cxn ang="0">
                <a:pos x="connsiteX29519" y="connsiteY29519"/>
              </a:cxn>
              <a:cxn ang="0">
                <a:pos x="connsiteX29520" y="connsiteY29520"/>
              </a:cxn>
              <a:cxn ang="0">
                <a:pos x="connsiteX29521" y="connsiteY29521"/>
              </a:cxn>
              <a:cxn ang="0">
                <a:pos x="connsiteX29522" y="connsiteY29522"/>
              </a:cxn>
              <a:cxn ang="0">
                <a:pos x="connsiteX29523" y="connsiteY29523"/>
              </a:cxn>
              <a:cxn ang="0">
                <a:pos x="connsiteX29524" y="connsiteY29524"/>
              </a:cxn>
              <a:cxn ang="0">
                <a:pos x="connsiteX29525" y="connsiteY29525"/>
              </a:cxn>
              <a:cxn ang="0">
                <a:pos x="connsiteX29526" y="connsiteY29526"/>
              </a:cxn>
              <a:cxn ang="0">
                <a:pos x="connsiteX29527" y="connsiteY29527"/>
              </a:cxn>
              <a:cxn ang="0">
                <a:pos x="connsiteX29528" y="connsiteY29528"/>
              </a:cxn>
              <a:cxn ang="0">
                <a:pos x="connsiteX29529" y="connsiteY29529"/>
              </a:cxn>
              <a:cxn ang="0">
                <a:pos x="connsiteX29530" y="connsiteY29530"/>
              </a:cxn>
              <a:cxn ang="0">
                <a:pos x="connsiteX29531" y="connsiteY29531"/>
              </a:cxn>
              <a:cxn ang="0">
                <a:pos x="connsiteX29532" y="connsiteY29532"/>
              </a:cxn>
              <a:cxn ang="0">
                <a:pos x="connsiteX29533" y="connsiteY29533"/>
              </a:cxn>
              <a:cxn ang="0">
                <a:pos x="connsiteX29534" y="connsiteY29534"/>
              </a:cxn>
              <a:cxn ang="0">
                <a:pos x="connsiteX29535" y="connsiteY29535"/>
              </a:cxn>
              <a:cxn ang="0">
                <a:pos x="connsiteX29536" y="connsiteY29536"/>
              </a:cxn>
              <a:cxn ang="0">
                <a:pos x="connsiteX29537" y="connsiteY29537"/>
              </a:cxn>
              <a:cxn ang="0">
                <a:pos x="connsiteX29538" y="connsiteY29538"/>
              </a:cxn>
              <a:cxn ang="0">
                <a:pos x="connsiteX29539" y="connsiteY29539"/>
              </a:cxn>
              <a:cxn ang="0">
                <a:pos x="connsiteX29540" y="connsiteY29540"/>
              </a:cxn>
              <a:cxn ang="0">
                <a:pos x="connsiteX29541" y="connsiteY29541"/>
              </a:cxn>
              <a:cxn ang="0">
                <a:pos x="connsiteX29542" y="connsiteY29542"/>
              </a:cxn>
              <a:cxn ang="0">
                <a:pos x="connsiteX29543" y="connsiteY29543"/>
              </a:cxn>
              <a:cxn ang="0">
                <a:pos x="connsiteX29544" y="connsiteY29544"/>
              </a:cxn>
              <a:cxn ang="0">
                <a:pos x="connsiteX29545" y="connsiteY29545"/>
              </a:cxn>
              <a:cxn ang="0">
                <a:pos x="connsiteX29546" y="connsiteY29546"/>
              </a:cxn>
              <a:cxn ang="0">
                <a:pos x="connsiteX29547" y="connsiteY29547"/>
              </a:cxn>
              <a:cxn ang="0">
                <a:pos x="connsiteX29548" y="connsiteY29548"/>
              </a:cxn>
              <a:cxn ang="0">
                <a:pos x="connsiteX29549" y="connsiteY29549"/>
              </a:cxn>
              <a:cxn ang="0">
                <a:pos x="connsiteX29550" y="connsiteY29550"/>
              </a:cxn>
              <a:cxn ang="0">
                <a:pos x="connsiteX29551" y="connsiteY29551"/>
              </a:cxn>
              <a:cxn ang="0">
                <a:pos x="connsiteX29552" y="connsiteY29552"/>
              </a:cxn>
              <a:cxn ang="0">
                <a:pos x="connsiteX29553" y="connsiteY29553"/>
              </a:cxn>
              <a:cxn ang="0">
                <a:pos x="connsiteX29554" y="connsiteY29554"/>
              </a:cxn>
              <a:cxn ang="0">
                <a:pos x="connsiteX29555" y="connsiteY29555"/>
              </a:cxn>
              <a:cxn ang="0">
                <a:pos x="connsiteX29556" y="connsiteY29556"/>
              </a:cxn>
              <a:cxn ang="0">
                <a:pos x="connsiteX29557" y="connsiteY29557"/>
              </a:cxn>
              <a:cxn ang="0">
                <a:pos x="connsiteX29558" y="connsiteY29558"/>
              </a:cxn>
              <a:cxn ang="0">
                <a:pos x="connsiteX29559" y="connsiteY29559"/>
              </a:cxn>
              <a:cxn ang="0">
                <a:pos x="connsiteX29560" y="connsiteY29560"/>
              </a:cxn>
              <a:cxn ang="0">
                <a:pos x="connsiteX29561" y="connsiteY29561"/>
              </a:cxn>
              <a:cxn ang="0">
                <a:pos x="connsiteX29562" y="connsiteY29562"/>
              </a:cxn>
              <a:cxn ang="0">
                <a:pos x="connsiteX29563" y="connsiteY29563"/>
              </a:cxn>
              <a:cxn ang="0">
                <a:pos x="connsiteX29564" y="connsiteY29564"/>
              </a:cxn>
              <a:cxn ang="0">
                <a:pos x="connsiteX29565" y="connsiteY29565"/>
              </a:cxn>
              <a:cxn ang="0">
                <a:pos x="connsiteX29566" y="connsiteY29566"/>
              </a:cxn>
              <a:cxn ang="0">
                <a:pos x="connsiteX29567" y="connsiteY29567"/>
              </a:cxn>
              <a:cxn ang="0">
                <a:pos x="connsiteX29568" y="connsiteY29568"/>
              </a:cxn>
              <a:cxn ang="0">
                <a:pos x="connsiteX29569" y="connsiteY29569"/>
              </a:cxn>
              <a:cxn ang="0">
                <a:pos x="connsiteX29570" y="connsiteY29570"/>
              </a:cxn>
              <a:cxn ang="0">
                <a:pos x="connsiteX29571" y="connsiteY29571"/>
              </a:cxn>
              <a:cxn ang="0">
                <a:pos x="connsiteX29572" y="connsiteY29572"/>
              </a:cxn>
              <a:cxn ang="0">
                <a:pos x="connsiteX29573" y="connsiteY29573"/>
              </a:cxn>
              <a:cxn ang="0">
                <a:pos x="connsiteX29574" y="connsiteY29574"/>
              </a:cxn>
              <a:cxn ang="0">
                <a:pos x="connsiteX29575" y="connsiteY29575"/>
              </a:cxn>
              <a:cxn ang="0">
                <a:pos x="connsiteX29576" y="connsiteY29576"/>
              </a:cxn>
              <a:cxn ang="0">
                <a:pos x="connsiteX29577" y="connsiteY29577"/>
              </a:cxn>
              <a:cxn ang="0">
                <a:pos x="connsiteX29578" y="connsiteY29578"/>
              </a:cxn>
              <a:cxn ang="0">
                <a:pos x="connsiteX29579" y="connsiteY29579"/>
              </a:cxn>
              <a:cxn ang="0">
                <a:pos x="connsiteX29580" y="connsiteY29580"/>
              </a:cxn>
              <a:cxn ang="0">
                <a:pos x="connsiteX29581" y="connsiteY29581"/>
              </a:cxn>
              <a:cxn ang="0">
                <a:pos x="connsiteX29582" y="connsiteY29582"/>
              </a:cxn>
              <a:cxn ang="0">
                <a:pos x="connsiteX29583" y="connsiteY29583"/>
              </a:cxn>
              <a:cxn ang="0">
                <a:pos x="connsiteX29584" y="connsiteY29584"/>
              </a:cxn>
              <a:cxn ang="0">
                <a:pos x="connsiteX29585" y="connsiteY29585"/>
              </a:cxn>
              <a:cxn ang="0">
                <a:pos x="connsiteX29586" y="connsiteY29586"/>
              </a:cxn>
              <a:cxn ang="0">
                <a:pos x="connsiteX29587" y="connsiteY29587"/>
              </a:cxn>
              <a:cxn ang="0">
                <a:pos x="connsiteX29588" y="connsiteY29588"/>
              </a:cxn>
              <a:cxn ang="0">
                <a:pos x="connsiteX29589" y="connsiteY29589"/>
              </a:cxn>
              <a:cxn ang="0">
                <a:pos x="connsiteX29590" y="connsiteY29590"/>
              </a:cxn>
              <a:cxn ang="0">
                <a:pos x="connsiteX29591" y="connsiteY29591"/>
              </a:cxn>
              <a:cxn ang="0">
                <a:pos x="connsiteX29592" y="connsiteY29592"/>
              </a:cxn>
              <a:cxn ang="0">
                <a:pos x="connsiteX29593" y="connsiteY29593"/>
              </a:cxn>
              <a:cxn ang="0">
                <a:pos x="connsiteX29594" y="connsiteY29594"/>
              </a:cxn>
              <a:cxn ang="0">
                <a:pos x="connsiteX29595" y="connsiteY29595"/>
              </a:cxn>
              <a:cxn ang="0">
                <a:pos x="connsiteX29596" y="connsiteY29596"/>
              </a:cxn>
              <a:cxn ang="0">
                <a:pos x="connsiteX29597" y="connsiteY29597"/>
              </a:cxn>
              <a:cxn ang="0">
                <a:pos x="connsiteX29598" y="connsiteY29598"/>
              </a:cxn>
              <a:cxn ang="0">
                <a:pos x="connsiteX29599" y="connsiteY29599"/>
              </a:cxn>
              <a:cxn ang="0">
                <a:pos x="connsiteX29600" y="connsiteY29600"/>
              </a:cxn>
              <a:cxn ang="0">
                <a:pos x="connsiteX29601" y="connsiteY29601"/>
              </a:cxn>
              <a:cxn ang="0">
                <a:pos x="connsiteX29602" y="connsiteY29602"/>
              </a:cxn>
              <a:cxn ang="0">
                <a:pos x="connsiteX29603" y="connsiteY29603"/>
              </a:cxn>
              <a:cxn ang="0">
                <a:pos x="connsiteX29604" y="connsiteY29604"/>
              </a:cxn>
              <a:cxn ang="0">
                <a:pos x="connsiteX29605" y="connsiteY29605"/>
              </a:cxn>
              <a:cxn ang="0">
                <a:pos x="connsiteX29606" y="connsiteY29606"/>
              </a:cxn>
              <a:cxn ang="0">
                <a:pos x="connsiteX29607" y="connsiteY29607"/>
              </a:cxn>
              <a:cxn ang="0">
                <a:pos x="connsiteX29608" y="connsiteY29608"/>
              </a:cxn>
              <a:cxn ang="0">
                <a:pos x="connsiteX29609" y="connsiteY29609"/>
              </a:cxn>
              <a:cxn ang="0">
                <a:pos x="connsiteX29610" y="connsiteY29610"/>
              </a:cxn>
              <a:cxn ang="0">
                <a:pos x="connsiteX29611" y="connsiteY29611"/>
              </a:cxn>
              <a:cxn ang="0">
                <a:pos x="connsiteX29612" y="connsiteY29612"/>
              </a:cxn>
              <a:cxn ang="0">
                <a:pos x="connsiteX29613" y="connsiteY29613"/>
              </a:cxn>
              <a:cxn ang="0">
                <a:pos x="connsiteX29614" y="connsiteY29614"/>
              </a:cxn>
              <a:cxn ang="0">
                <a:pos x="connsiteX29615" y="connsiteY29615"/>
              </a:cxn>
              <a:cxn ang="0">
                <a:pos x="connsiteX29616" y="connsiteY29616"/>
              </a:cxn>
              <a:cxn ang="0">
                <a:pos x="connsiteX29617" y="connsiteY29617"/>
              </a:cxn>
              <a:cxn ang="0">
                <a:pos x="connsiteX29618" y="connsiteY29618"/>
              </a:cxn>
              <a:cxn ang="0">
                <a:pos x="connsiteX29619" y="connsiteY29619"/>
              </a:cxn>
              <a:cxn ang="0">
                <a:pos x="connsiteX29620" y="connsiteY29620"/>
              </a:cxn>
              <a:cxn ang="0">
                <a:pos x="connsiteX29621" y="connsiteY29621"/>
              </a:cxn>
              <a:cxn ang="0">
                <a:pos x="connsiteX29622" y="connsiteY29622"/>
              </a:cxn>
              <a:cxn ang="0">
                <a:pos x="connsiteX29623" y="connsiteY29623"/>
              </a:cxn>
              <a:cxn ang="0">
                <a:pos x="connsiteX29624" y="connsiteY29624"/>
              </a:cxn>
              <a:cxn ang="0">
                <a:pos x="connsiteX29625" y="connsiteY29625"/>
              </a:cxn>
              <a:cxn ang="0">
                <a:pos x="connsiteX29626" y="connsiteY29626"/>
              </a:cxn>
              <a:cxn ang="0">
                <a:pos x="connsiteX29627" y="connsiteY29627"/>
              </a:cxn>
              <a:cxn ang="0">
                <a:pos x="connsiteX29628" y="connsiteY29628"/>
              </a:cxn>
              <a:cxn ang="0">
                <a:pos x="connsiteX29629" y="connsiteY29629"/>
              </a:cxn>
              <a:cxn ang="0">
                <a:pos x="connsiteX29630" y="connsiteY29630"/>
              </a:cxn>
              <a:cxn ang="0">
                <a:pos x="connsiteX29631" y="connsiteY29631"/>
              </a:cxn>
              <a:cxn ang="0">
                <a:pos x="connsiteX29632" y="connsiteY29632"/>
              </a:cxn>
              <a:cxn ang="0">
                <a:pos x="connsiteX29633" y="connsiteY29633"/>
              </a:cxn>
              <a:cxn ang="0">
                <a:pos x="connsiteX29634" y="connsiteY29634"/>
              </a:cxn>
              <a:cxn ang="0">
                <a:pos x="connsiteX29635" y="connsiteY29635"/>
              </a:cxn>
              <a:cxn ang="0">
                <a:pos x="connsiteX29636" y="connsiteY29636"/>
              </a:cxn>
              <a:cxn ang="0">
                <a:pos x="connsiteX29637" y="connsiteY29637"/>
              </a:cxn>
              <a:cxn ang="0">
                <a:pos x="connsiteX29638" y="connsiteY29638"/>
              </a:cxn>
              <a:cxn ang="0">
                <a:pos x="connsiteX29639" y="connsiteY29639"/>
              </a:cxn>
              <a:cxn ang="0">
                <a:pos x="connsiteX29640" y="connsiteY29640"/>
              </a:cxn>
              <a:cxn ang="0">
                <a:pos x="connsiteX29641" y="connsiteY29641"/>
              </a:cxn>
              <a:cxn ang="0">
                <a:pos x="connsiteX29642" y="connsiteY29642"/>
              </a:cxn>
              <a:cxn ang="0">
                <a:pos x="connsiteX29643" y="connsiteY29643"/>
              </a:cxn>
              <a:cxn ang="0">
                <a:pos x="connsiteX29644" y="connsiteY29644"/>
              </a:cxn>
              <a:cxn ang="0">
                <a:pos x="connsiteX29645" y="connsiteY29645"/>
              </a:cxn>
              <a:cxn ang="0">
                <a:pos x="connsiteX29646" y="connsiteY29646"/>
              </a:cxn>
              <a:cxn ang="0">
                <a:pos x="connsiteX29647" y="connsiteY29647"/>
              </a:cxn>
              <a:cxn ang="0">
                <a:pos x="connsiteX29648" y="connsiteY29648"/>
              </a:cxn>
              <a:cxn ang="0">
                <a:pos x="connsiteX29649" y="connsiteY29649"/>
              </a:cxn>
              <a:cxn ang="0">
                <a:pos x="connsiteX29650" y="connsiteY29650"/>
              </a:cxn>
              <a:cxn ang="0">
                <a:pos x="connsiteX29651" y="connsiteY29651"/>
              </a:cxn>
              <a:cxn ang="0">
                <a:pos x="connsiteX29652" y="connsiteY29652"/>
              </a:cxn>
              <a:cxn ang="0">
                <a:pos x="connsiteX29653" y="connsiteY29653"/>
              </a:cxn>
              <a:cxn ang="0">
                <a:pos x="connsiteX29654" y="connsiteY29654"/>
              </a:cxn>
              <a:cxn ang="0">
                <a:pos x="connsiteX29655" y="connsiteY29655"/>
              </a:cxn>
              <a:cxn ang="0">
                <a:pos x="connsiteX29656" y="connsiteY29656"/>
              </a:cxn>
              <a:cxn ang="0">
                <a:pos x="connsiteX29657" y="connsiteY29657"/>
              </a:cxn>
              <a:cxn ang="0">
                <a:pos x="connsiteX29658" y="connsiteY29658"/>
              </a:cxn>
              <a:cxn ang="0">
                <a:pos x="connsiteX29659" y="connsiteY29659"/>
              </a:cxn>
              <a:cxn ang="0">
                <a:pos x="connsiteX29660" y="connsiteY29660"/>
              </a:cxn>
              <a:cxn ang="0">
                <a:pos x="connsiteX29661" y="connsiteY29661"/>
              </a:cxn>
              <a:cxn ang="0">
                <a:pos x="connsiteX29662" y="connsiteY29662"/>
              </a:cxn>
              <a:cxn ang="0">
                <a:pos x="connsiteX29663" y="connsiteY29663"/>
              </a:cxn>
              <a:cxn ang="0">
                <a:pos x="connsiteX29664" y="connsiteY29664"/>
              </a:cxn>
              <a:cxn ang="0">
                <a:pos x="connsiteX29665" y="connsiteY29665"/>
              </a:cxn>
              <a:cxn ang="0">
                <a:pos x="connsiteX29666" y="connsiteY29666"/>
              </a:cxn>
              <a:cxn ang="0">
                <a:pos x="connsiteX29667" y="connsiteY29667"/>
              </a:cxn>
              <a:cxn ang="0">
                <a:pos x="connsiteX29668" y="connsiteY29668"/>
              </a:cxn>
              <a:cxn ang="0">
                <a:pos x="connsiteX29669" y="connsiteY29669"/>
              </a:cxn>
              <a:cxn ang="0">
                <a:pos x="connsiteX29670" y="connsiteY29670"/>
              </a:cxn>
              <a:cxn ang="0">
                <a:pos x="connsiteX29671" y="connsiteY29671"/>
              </a:cxn>
              <a:cxn ang="0">
                <a:pos x="connsiteX29672" y="connsiteY29672"/>
              </a:cxn>
              <a:cxn ang="0">
                <a:pos x="connsiteX29673" y="connsiteY29673"/>
              </a:cxn>
              <a:cxn ang="0">
                <a:pos x="connsiteX29674" y="connsiteY29674"/>
              </a:cxn>
              <a:cxn ang="0">
                <a:pos x="connsiteX29675" y="connsiteY29675"/>
              </a:cxn>
              <a:cxn ang="0">
                <a:pos x="connsiteX29676" y="connsiteY29676"/>
              </a:cxn>
              <a:cxn ang="0">
                <a:pos x="connsiteX29677" y="connsiteY29677"/>
              </a:cxn>
              <a:cxn ang="0">
                <a:pos x="connsiteX29678" y="connsiteY29678"/>
              </a:cxn>
              <a:cxn ang="0">
                <a:pos x="connsiteX29679" y="connsiteY29679"/>
              </a:cxn>
              <a:cxn ang="0">
                <a:pos x="connsiteX29680" y="connsiteY29680"/>
              </a:cxn>
              <a:cxn ang="0">
                <a:pos x="connsiteX29681" y="connsiteY29681"/>
              </a:cxn>
              <a:cxn ang="0">
                <a:pos x="connsiteX29682" y="connsiteY29682"/>
              </a:cxn>
              <a:cxn ang="0">
                <a:pos x="connsiteX29683" y="connsiteY29683"/>
              </a:cxn>
              <a:cxn ang="0">
                <a:pos x="connsiteX29684" y="connsiteY29684"/>
              </a:cxn>
              <a:cxn ang="0">
                <a:pos x="connsiteX29685" y="connsiteY29685"/>
              </a:cxn>
              <a:cxn ang="0">
                <a:pos x="connsiteX29686" y="connsiteY29686"/>
              </a:cxn>
              <a:cxn ang="0">
                <a:pos x="connsiteX29687" y="connsiteY29687"/>
              </a:cxn>
              <a:cxn ang="0">
                <a:pos x="connsiteX29688" y="connsiteY29688"/>
              </a:cxn>
              <a:cxn ang="0">
                <a:pos x="connsiteX29689" y="connsiteY29689"/>
              </a:cxn>
              <a:cxn ang="0">
                <a:pos x="connsiteX29690" y="connsiteY29690"/>
              </a:cxn>
              <a:cxn ang="0">
                <a:pos x="connsiteX29691" y="connsiteY29691"/>
              </a:cxn>
              <a:cxn ang="0">
                <a:pos x="connsiteX29692" y="connsiteY29692"/>
              </a:cxn>
              <a:cxn ang="0">
                <a:pos x="connsiteX29693" y="connsiteY29693"/>
              </a:cxn>
              <a:cxn ang="0">
                <a:pos x="connsiteX29694" y="connsiteY29694"/>
              </a:cxn>
              <a:cxn ang="0">
                <a:pos x="connsiteX29695" y="connsiteY29695"/>
              </a:cxn>
              <a:cxn ang="0">
                <a:pos x="connsiteX29696" y="connsiteY29696"/>
              </a:cxn>
              <a:cxn ang="0">
                <a:pos x="connsiteX29697" y="connsiteY29697"/>
              </a:cxn>
              <a:cxn ang="0">
                <a:pos x="connsiteX29698" y="connsiteY29698"/>
              </a:cxn>
              <a:cxn ang="0">
                <a:pos x="connsiteX29699" y="connsiteY29699"/>
              </a:cxn>
              <a:cxn ang="0">
                <a:pos x="connsiteX29700" y="connsiteY29700"/>
              </a:cxn>
              <a:cxn ang="0">
                <a:pos x="connsiteX29701" y="connsiteY29701"/>
              </a:cxn>
              <a:cxn ang="0">
                <a:pos x="connsiteX29702" y="connsiteY29702"/>
              </a:cxn>
              <a:cxn ang="0">
                <a:pos x="connsiteX29703" y="connsiteY29703"/>
              </a:cxn>
              <a:cxn ang="0">
                <a:pos x="connsiteX29704" y="connsiteY29704"/>
              </a:cxn>
              <a:cxn ang="0">
                <a:pos x="connsiteX29705" y="connsiteY29705"/>
              </a:cxn>
              <a:cxn ang="0">
                <a:pos x="connsiteX29706" y="connsiteY29706"/>
              </a:cxn>
              <a:cxn ang="0">
                <a:pos x="connsiteX29707" y="connsiteY29707"/>
              </a:cxn>
              <a:cxn ang="0">
                <a:pos x="connsiteX29708" y="connsiteY29708"/>
              </a:cxn>
              <a:cxn ang="0">
                <a:pos x="connsiteX29709" y="connsiteY29709"/>
              </a:cxn>
              <a:cxn ang="0">
                <a:pos x="connsiteX29710" y="connsiteY29710"/>
              </a:cxn>
              <a:cxn ang="0">
                <a:pos x="connsiteX29711" y="connsiteY29711"/>
              </a:cxn>
              <a:cxn ang="0">
                <a:pos x="connsiteX29712" y="connsiteY29712"/>
              </a:cxn>
              <a:cxn ang="0">
                <a:pos x="connsiteX29713" y="connsiteY29713"/>
              </a:cxn>
              <a:cxn ang="0">
                <a:pos x="connsiteX29714" y="connsiteY29714"/>
              </a:cxn>
              <a:cxn ang="0">
                <a:pos x="connsiteX29715" y="connsiteY29715"/>
              </a:cxn>
              <a:cxn ang="0">
                <a:pos x="connsiteX29716" y="connsiteY29716"/>
              </a:cxn>
              <a:cxn ang="0">
                <a:pos x="connsiteX29717" y="connsiteY29717"/>
              </a:cxn>
              <a:cxn ang="0">
                <a:pos x="connsiteX29718" y="connsiteY29718"/>
              </a:cxn>
              <a:cxn ang="0">
                <a:pos x="connsiteX29719" y="connsiteY29719"/>
              </a:cxn>
              <a:cxn ang="0">
                <a:pos x="connsiteX29720" y="connsiteY29720"/>
              </a:cxn>
              <a:cxn ang="0">
                <a:pos x="connsiteX29721" y="connsiteY29721"/>
              </a:cxn>
              <a:cxn ang="0">
                <a:pos x="connsiteX29722" y="connsiteY29722"/>
              </a:cxn>
              <a:cxn ang="0">
                <a:pos x="connsiteX29723" y="connsiteY29723"/>
              </a:cxn>
              <a:cxn ang="0">
                <a:pos x="connsiteX29724" y="connsiteY29724"/>
              </a:cxn>
              <a:cxn ang="0">
                <a:pos x="connsiteX29725" y="connsiteY29725"/>
              </a:cxn>
              <a:cxn ang="0">
                <a:pos x="connsiteX29726" y="connsiteY29726"/>
              </a:cxn>
              <a:cxn ang="0">
                <a:pos x="connsiteX29727" y="connsiteY29727"/>
              </a:cxn>
              <a:cxn ang="0">
                <a:pos x="connsiteX29728" y="connsiteY29728"/>
              </a:cxn>
              <a:cxn ang="0">
                <a:pos x="connsiteX29729" y="connsiteY29729"/>
              </a:cxn>
              <a:cxn ang="0">
                <a:pos x="connsiteX29730" y="connsiteY29730"/>
              </a:cxn>
              <a:cxn ang="0">
                <a:pos x="connsiteX29731" y="connsiteY29731"/>
              </a:cxn>
              <a:cxn ang="0">
                <a:pos x="connsiteX29732" y="connsiteY29732"/>
              </a:cxn>
              <a:cxn ang="0">
                <a:pos x="connsiteX29733" y="connsiteY29733"/>
              </a:cxn>
              <a:cxn ang="0">
                <a:pos x="connsiteX29734" y="connsiteY29734"/>
              </a:cxn>
              <a:cxn ang="0">
                <a:pos x="connsiteX29735" y="connsiteY29735"/>
              </a:cxn>
              <a:cxn ang="0">
                <a:pos x="connsiteX29736" y="connsiteY29736"/>
              </a:cxn>
              <a:cxn ang="0">
                <a:pos x="connsiteX29737" y="connsiteY29737"/>
              </a:cxn>
              <a:cxn ang="0">
                <a:pos x="connsiteX29738" y="connsiteY29738"/>
              </a:cxn>
              <a:cxn ang="0">
                <a:pos x="connsiteX29739" y="connsiteY29739"/>
              </a:cxn>
              <a:cxn ang="0">
                <a:pos x="connsiteX29740" y="connsiteY29740"/>
              </a:cxn>
              <a:cxn ang="0">
                <a:pos x="connsiteX29741" y="connsiteY29741"/>
              </a:cxn>
              <a:cxn ang="0">
                <a:pos x="connsiteX29742" y="connsiteY29742"/>
              </a:cxn>
              <a:cxn ang="0">
                <a:pos x="connsiteX29743" y="connsiteY29743"/>
              </a:cxn>
              <a:cxn ang="0">
                <a:pos x="connsiteX29744" y="connsiteY29744"/>
              </a:cxn>
              <a:cxn ang="0">
                <a:pos x="connsiteX29745" y="connsiteY29745"/>
              </a:cxn>
              <a:cxn ang="0">
                <a:pos x="connsiteX29746" y="connsiteY29746"/>
              </a:cxn>
              <a:cxn ang="0">
                <a:pos x="connsiteX29747" y="connsiteY29747"/>
              </a:cxn>
              <a:cxn ang="0">
                <a:pos x="connsiteX29748" y="connsiteY29748"/>
              </a:cxn>
              <a:cxn ang="0">
                <a:pos x="connsiteX29749" y="connsiteY29749"/>
              </a:cxn>
              <a:cxn ang="0">
                <a:pos x="connsiteX29750" y="connsiteY29750"/>
              </a:cxn>
              <a:cxn ang="0">
                <a:pos x="connsiteX29751" y="connsiteY29751"/>
              </a:cxn>
              <a:cxn ang="0">
                <a:pos x="connsiteX29752" y="connsiteY29752"/>
              </a:cxn>
              <a:cxn ang="0">
                <a:pos x="connsiteX29753" y="connsiteY29753"/>
              </a:cxn>
              <a:cxn ang="0">
                <a:pos x="connsiteX29754" y="connsiteY29754"/>
              </a:cxn>
              <a:cxn ang="0">
                <a:pos x="connsiteX29755" y="connsiteY29755"/>
              </a:cxn>
              <a:cxn ang="0">
                <a:pos x="connsiteX29756" y="connsiteY29756"/>
              </a:cxn>
              <a:cxn ang="0">
                <a:pos x="connsiteX29757" y="connsiteY29757"/>
              </a:cxn>
              <a:cxn ang="0">
                <a:pos x="connsiteX29758" y="connsiteY29758"/>
              </a:cxn>
              <a:cxn ang="0">
                <a:pos x="connsiteX29759" y="connsiteY29759"/>
              </a:cxn>
              <a:cxn ang="0">
                <a:pos x="connsiteX29760" y="connsiteY29760"/>
              </a:cxn>
              <a:cxn ang="0">
                <a:pos x="connsiteX29761" y="connsiteY29761"/>
              </a:cxn>
              <a:cxn ang="0">
                <a:pos x="connsiteX29762" y="connsiteY29762"/>
              </a:cxn>
              <a:cxn ang="0">
                <a:pos x="connsiteX29763" y="connsiteY29763"/>
              </a:cxn>
              <a:cxn ang="0">
                <a:pos x="connsiteX29764" y="connsiteY29764"/>
              </a:cxn>
              <a:cxn ang="0">
                <a:pos x="connsiteX29765" y="connsiteY29765"/>
              </a:cxn>
              <a:cxn ang="0">
                <a:pos x="connsiteX29766" y="connsiteY29766"/>
              </a:cxn>
              <a:cxn ang="0">
                <a:pos x="connsiteX29767" y="connsiteY29767"/>
              </a:cxn>
              <a:cxn ang="0">
                <a:pos x="connsiteX29768" y="connsiteY29768"/>
              </a:cxn>
              <a:cxn ang="0">
                <a:pos x="connsiteX29769" y="connsiteY29769"/>
              </a:cxn>
              <a:cxn ang="0">
                <a:pos x="connsiteX29770" y="connsiteY29770"/>
              </a:cxn>
              <a:cxn ang="0">
                <a:pos x="connsiteX29771" y="connsiteY29771"/>
              </a:cxn>
              <a:cxn ang="0">
                <a:pos x="connsiteX29772" y="connsiteY29772"/>
              </a:cxn>
              <a:cxn ang="0">
                <a:pos x="connsiteX29773" y="connsiteY29773"/>
              </a:cxn>
              <a:cxn ang="0">
                <a:pos x="connsiteX29774" y="connsiteY29774"/>
              </a:cxn>
              <a:cxn ang="0">
                <a:pos x="connsiteX29775" y="connsiteY29775"/>
              </a:cxn>
              <a:cxn ang="0">
                <a:pos x="connsiteX29776" y="connsiteY29776"/>
              </a:cxn>
              <a:cxn ang="0">
                <a:pos x="connsiteX29777" y="connsiteY29777"/>
              </a:cxn>
              <a:cxn ang="0">
                <a:pos x="connsiteX29778" y="connsiteY29778"/>
              </a:cxn>
              <a:cxn ang="0">
                <a:pos x="connsiteX29779" y="connsiteY29779"/>
              </a:cxn>
              <a:cxn ang="0">
                <a:pos x="connsiteX29780" y="connsiteY29780"/>
              </a:cxn>
              <a:cxn ang="0">
                <a:pos x="connsiteX29781" y="connsiteY29781"/>
              </a:cxn>
              <a:cxn ang="0">
                <a:pos x="connsiteX29782" y="connsiteY29782"/>
              </a:cxn>
              <a:cxn ang="0">
                <a:pos x="connsiteX29783" y="connsiteY29783"/>
              </a:cxn>
              <a:cxn ang="0">
                <a:pos x="connsiteX29784" y="connsiteY29784"/>
              </a:cxn>
              <a:cxn ang="0">
                <a:pos x="connsiteX29785" y="connsiteY29785"/>
              </a:cxn>
              <a:cxn ang="0">
                <a:pos x="connsiteX29786" y="connsiteY29786"/>
              </a:cxn>
              <a:cxn ang="0">
                <a:pos x="connsiteX29787" y="connsiteY29787"/>
              </a:cxn>
              <a:cxn ang="0">
                <a:pos x="connsiteX29788" y="connsiteY29788"/>
              </a:cxn>
              <a:cxn ang="0">
                <a:pos x="connsiteX29789" y="connsiteY29789"/>
              </a:cxn>
              <a:cxn ang="0">
                <a:pos x="connsiteX29790" y="connsiteY29790"/>
              </a:cxn>
              <a:cxn ang="0">
                <a:pos x="connsiteX29791" y="connsiteY29791"/>
              </a:cxn>
              <a:cxn ang="0">
                <a:pos x="connsiteX29792" y="connsiteY29792"/>
              </a:cxn>
              <a:cxn ang="0">
                <a:pos x="connsiteX29793" y="connsiteY29793"/>
              </a:cxn>
              <a:cxn ang="0">
                <a:pos x="connsiteX29794" y="connsiteY29794"/>
              </a:cxn>
              <a:cxn ang="0">
                <a:pos x="connsiteX29795" y="connsiteY29795"/>
              </a:cxn>
              <a:cxn ang="0">
                <a:pos x="connsiteX29796" y="connsiteY29796"/>
              </a:cxn>
              <a:cxn ang="0">
                <a:pos x="connsiteX29797" y="connsiteY29797"/>
              </a:cxn>
              <a:cxn ang="0">
                <a:pos x="connsiteX29798" y="connsiteY29798"/>
              </a:cxn>
              <a:cxn ang="0">
                <a:pos x="connsiteX29799" y="connsiteY29799"/>
              </a:cxn>
              <a:cxn ang="0">
                <a:pos x="connsiteX29800" y="connsiteY29800"/>
              </a:cxn>
              <a:cxn ang="0">
                <a:pos x="connsiteX29801" y="connsiteY29801"/>
              </a:cxn>
              <a:cxn ang="0">
                <a:pos x="connsiteX29802" y="connsiteY29802"/>
              </a:cxn>
              <a:cxn ang="0">
                <a:pos x="connsiteX29803" y="connsiteY29803"/>
              </a:cxn>
              <a:cxn ang="0">
                <a:pos x="connsiteX29804" y="connsiteY29804"/>
              </a:cxn>
              <a:cxn ang="0">
                <a:pos x="connsiteX29805" y="connsiteY29805"/>
              </a:cxn>
              <a:cxn ang="0">
                <a:pos x="connsiteX29806" y="connsiteY29806"/>
              </a:cxn>
              <a:cxn ang="0">
                <a:pos x="connsiteX29807" y="connsiteY29807"/>
              </a:cxn>
              <a:cxn ang="0">
                <a:pos x="connsiteX29808" y="connsiteY29808"/>
              </a:cxn>
              <a:cxn ang="0">
                <a:pos x="connsiteX29809" y="connsiteY29809"/>
              </a:cxn>
              <a:cxn ang="0">
                <a:pos x="connsiteX29810" y="connsiteY29810"/>
              </a:cxn>
              <a:cxn ang="0">
                <a:pos x="connsiteX29811" y="connsiteY29811"/>
              </a:cxn>
              <a:cxn ang="0">
                <a:pos x="connsiteX29812" y="connsiteY29812"/>
              </a:cxn>
              <a:cxn ang="0">
                <a:pos x="connsiteX29813" y="connsiteY29813"/>
              </a:cxn>
              <a:cxn ang="0">
                <a:pos x="connsiteX29814" y="connsiteY29814"/>
              </a:cxn>
              <a:cxn ang="0">
                <a:pos x="connsiteX29815" y="connsiteY29815"/>
              </a:cxn>
              <a:cxn ang="0">
                <a:pos x="connsiteX29816" y="connsiteY29816"/>
              </a:cxn>
              <a:cxn ang="0">
                <a:pos x="connsiteX29817" y="connsiteY29817"/>
              </a:cxn>
              <a:cxn ang="0">
                <a:pos x="connsiteX29818" y="connsiteY29818"/>
              </a:cxn>
              <a:cxn ang="0">
                <a:pos x="connsiteX29819" y="connsiteY29819"/>
              </a:cxn>
              <a:cxn ang="0">
                <a:pos x="connsiteX29820" y="connsiteY29820"/>
              </a:cxn>
              <a:cxn ang="0">
                <a:pos x="connsiteX29821" y="connsiteY29821"/>
              </a:cxn>
              <a:cxn ang="0">
                <a:pos x="connsiteX29822" y="connsiteY29822"/>
              </a:cxn>
              <a:cxn ang="0">
                <a:pos x="connsiteX29823" y="connsiteY29823"/>
              </a:cxn>
              <a:cxn ang="0">
                <a:pos x="connsiteX29824" y="connsiteY29824"/>
              </a:cxn>
              <a:cxn ang="0">
                <a:pos x="connsiteX29825" y="connsiteY29825"/>
              </a:cxn>
              <a:cxn ang="0">
                <a:pos x="connsiteX29826" y="connsiteY29826"/>
              </a:cxn>
              <a:cxn ang="0">
                <a:pos x="connsiteX29827" y="connsiteY29827"/>
              </a:cxn>
              <a:cxn ang="0">
                <a:pos x="connsiteX29828" y="connsiteY29828"/>
              </a:cxn>
              <a:cxn ang="0">
                <a:pos x="connsiteX29829" y="connsiteY29829"/>
              </a:cxn>
              <a:cxn ang="0">
                <a:pos x="connsiteX29830" y="connsiteY29830"/>
              </a:cxn>
              <a:cxn ang="0">
                <a:pos x="connsiteX29831" y="connsiteY29831"/>
              </a:cxn>
              <a:cxn ang="0">
                <a:pos x="connsiteX29832" y="connsiteY29832"/>
              </a:cxn>
              <a:cxn ang="0">
                <a:pos x="connsiteX29833" y="connsiteY29833"/>
              </a:cxn>
              <a:cxn ang="0">
                <a:pos x="connsiteX29834" y="connsiteY29834"/>
              </a:cxn>
              <a:cxn ang="0">
                <a:pos x="connsiteX29835" y="connsiteY29835"/>
              </a:cxn>
              <a:cxn ang="0">
                <a:pos x="connsiteX29836" y="connsiteY29836"/>
              </a:cxn>
              <a:cxn ang="0">
                <a:pos x="connsiteX29837" y="connsiteY29837"/>
              </a:cxn>
              <a:cxn ang="0">
                <a:pos x="connsiteX29838" y="connsiteY29838"/>
              </a:cxn>
              <a:cxn ang="0">
                <a:pos x="connsiteX29839" y="connsiteY29839"/>
              </a:cxn>
              <a:cxn ang="0">
                <a:pos x="connsiteX29840" y="connsiteY29840"/>
              </a:cxn>
              <a:cxn ang="0">
                <a:pos x="connsiteX29841" y="connsiteY29841"/>
              </a:cxn>
              <a:cxn ang="0">
                <a:pos x="connsiteX29842" y="connsiteY29842"/>
              </a:cxn>
              <a:cxn ang="0">
                <a:pos x="connsiteX29843" y="connsiteY29843"/>
              </a:cxn>
              <a:cxn ang="0">
                <a:pos x="connsiteX29844" y="connsiteY29844"/>
              </a:cxn>
              <a:cxn ang="0">
                <a:pos x="connsiteX29845" y="connsiteY29845"/>
              </a:cxn>
              <a:cxn ang="0">
                <a:pos x="connsiteX29846" y="connsiteY29846"/>
              </a:cxn>
              <a:cxn ang="0">
                <a:pos x="connsiteX29847" y="connsiteY29847"/>
              </a:cxn>
              <a:cxn ang="0">
                <a:pos x="connsiteX29848" y="connsiteY29848"/>
              </a:cxn>
              <a:cxn ang="0">
                <a:pos x="connsiteX29849" y="connsiteY29849"/>
              </a:cxn>
              <a:cxn ang="0">
                <a:pos x="connsiteX29850" y="connsiteY29850"/>
              </a:cxn>
              <a:cxn ang="0">
                <a:pos x="connsiteX29851" y="connsiteY29851"/>
              </a:cxn>
              <a:cxn ang="0">
                <a:pos x="connsiteX29852" y="connsiteY29852"/>
              </a:cxn>
              <a:cxn ang="0">
                <a:pos x="connsiteX29853" y="connsiteY29853"/>
              </a:cxn>
              <a:cxn ang="0">
                <a:pos x="connsiteX29854" y="connsiteY29854"/>
              </a:cxn>
              <a:cxn ang="0">
                <a:pos x="connsiteX29855" y="connsiteY29855"/>
              </a:cxn>
              <a:cxn ang="0">
                <a:pos x="connsiteX29856" y="connsiteY29856"/>
              </a:cxn>
              <a:cxn ang="0">
                <a:pos x="connsiteX29857" y="connsiteY29857"/>
              </a:cxn>
              <a:cxn ang="0">
                <a:pos x="connsiteX29858" y="connsiteY29858"/>
              </a:cxn>
              <a:cxn ang="0">
                <a:pos x="connsiteX29859" y="connsiteY29859"/>
              </a:cxn>
              <a:cxn ang="0">
                <a:pos x="connsiteX29860" y="connsiteY29860"/>
              </a:cxn>
              <a:cxn ang="0">
                <a:pos x="connsiteX29861" y="connsiteY29861"/>
              </a:cxn>
              <a:cxn ang="0">
                <a:pos x="connsiteX29862" y="connsiteY29862"/>
              </a:cxn>
              <a:cxn ang="0">
                <a:pos x="connsiteX29863" y="connsiteY29863"/>
              </a:cxn>
              <a:cxn ang="0">
                <a:pos x="connsiteX29864" y="connsiteY29864"/>
              </a:cxn>
              <a:cxn ang="0">
                <a:pos x="connsiteX29865" y="connsiteY29865"/>
              </a:cxn>
              <a:cxn ang="0">
                <a:pos x="connsiteX29866" y="connsiteY29866"/>
              </a:cxn>
              <a:cxn ang="0">
                <a:pos x="connsiteX29867" y="connsiteY29867"/>
              </a:cxn>
              <a:cxn ang="0">
                <a:pos x="connsiteX29868" y="connsiteY29868"/>
              </a:cxn>
              <a:cxn ang="0">
                <a:pos x="connsiteX29869" y="connsiteY29869"/>
              </a:cxn>
              <a:cxn ang="0">
                <a:pos x="connsiteX29870" y="connsiteY29870"/>
              </a:cxn>
              <a:cxn ang="0">
                <a:pos x="connsiteX29871" y="connsiteY29871"/>
              </a:cxn>
              <a:cxn ang="0">
                <a:pos x="connsiteX29872" y="connsiteY29872"/>
              </a:cxn>
              <a:cxn ang="0">
                <a:pos x="connsiteX29873" y="connsiteY29873"/>
              </a:cxn>
              <a:cxn ang="0">
                <a:pos x="connsiteX29874" y="connsiteY29874"/>
              </a:cxn>
              <a:cxn ang="0">
                <a:pos x="connsiteX29875" y="connsiteY29875"/>
              </a:cxn>
              <a:cxn ang="0">
                <a:pos x="connsiteX29876" y="connsiteY29876"/>
              </a:cxn>
              <a:cxn ang="0">
                <a:pos x="connsiteX29877" y="connsiteY29877"/>
              </a:cxn>
              <a:cxn ang="0">
                <a:pos x="connsiteX29878" y="connsiteY29878"/>
              </a:cxn>
              <a:cxn ang="0">
                <a:pos x="connsiteX29879" y="connsiteY29879"/>
              </a:cxn>
              <a:cxn ang="0">
                <a:pos x="connsiteX29880" y="connsiteY29880"/>
              </a:cxn>
              <a:cxn ang="0">
                <a:pos x="connsiteX29881" y="connsiteY29881"/>
              </a:cxn>
              <a:cxn ang="0">
                <a:pos x="connsiteX29882" y="connsiteY29882"/>
              </a:cxn>
              <a:cxn ang="0">
                <a:pos x="connsiteX29883" y="connsiteY29883"/>
              </a:cxn>
              <a:cxn ang="0">
                <a:pos x="connsiteX29884" y="connsiteY29884"/>
              </a:cxn>
              <a:cxn ang="0">
                <a:pos x="connsiteX29885" y="connsiteY29885"/>
              </a:cxn>
              <a:cxn ang="0">
                <a:pos x="connsiteX29886" y="connsiteY29886"/>
              </a:cxn>
              <a:cxn ang="0">
                <a:pos x="connsiteX29887" y="connsiteY29887"/>
              </a:cxn>
              <a:cxn ang="0">
                <a:pos x="connsiteX29888" y="connsiteY29888"/>
              </a:cxn>
              <a:cxn ang="0">
                <a:pos x="connsiteX29889" y="connsiteY29889"/>
              </a:cxn>
              <a:cxn ang="0">
                <a:pos x="connsiteX29890" y="connsiteY29890"/>
              </a:cxn>
              <a:cxn ang="0">
                <a:pos x="connsiteX29891" y="connsiteY29891"/>
              </a:cxn>
              <a:cxn ang="0">
                <a:pos x="connsiteX29892" y="connsiteY29892"/>
              </a:cxn>
              <a:cxn ang="0">
                <a:pos x="connsiteX29893" y="connsiteY29893"/>
              </a:cxn>
              <a:cxn ang="0">
                <a:pos x="connsiteX29894" y="connsiteY29894"/>
              </a:cxn>
              <a:cxn ang="0">
                <a:pos x="connsiteX29895" y="connsiteY29895"/>
              </a:cxn>
              <a:cxn ang="0">
                <a:pos x="connsiteX29896" y="connsiteY29896"/>
              </a:cxn>
              <a:cxn ang="0">
                <a:pos x="connsiteX29897" y="connsiteY29897"/>
              </a:cxn>
              <a:cxn ang="0">
                <a:pos x="connsiteX29898" y="connsiteY29898"/>
              </a:cxn>
              <a:cxn ang="0">
                <a:pos x="connsiteX29899" y="connsiteY29899"/>
              </a:cxn>
              <a:cxn ang="0">
                <a:pos x="connsiteX29900" y="connsiteY29900"/>
              </a:cxn>
              <a:cxn ang="0">
                <a:pos x="connsiteX29901" y="connsiteY29901"/>
              </a:cxn>
              <a:cxn ang="0">
                <a:pos x="connsiteX29902" y="connsiteY29902"/>
              </a:cxn>
              <a:cxn ang="0">
                <a:pos x="connsiteX29903" y="connsiteY29903"/>
              </a:cxn>
              <a:cxn ang="0">
                <a:pos x="connsiteX29904" y="connsiteY29904"/>
              </a:cxn>
              <a:cxn ang="0">
                <a:pos x="connsiteX29905" y="connsiteY29905"/>
              </a:cxn>
              <a:cxn ang="0">
                <a:pos x="connsiteX29906" y="connsiteY29906"/>
              </a:cxn>
              <a:cxn ang="0">
                <a:pos x="connsiteX29907" y="connsiteY29907"/>
              </a:cxn>
              <a:cxn ang="0">
                <a:pos x="connsiteX29908" y="connsiteY29908"/>
              </a:cxn>
              <a:cxn ang="0">
                <a:pos x="connsiteX29909" y="connsiteY29909"/>
              </a:cxn>
              <a:cxn ang="0">
                <a:pos x="connsiteX29910" y="connsiteY29910"/>
              </a:cxn>
              <a:cxn ang="0">
                <a:pos x="connsiteX29911" y="connsiteY29911"/>
              </a:cxn>
              <a:cxn ang="0">
                <a:pos x="connsiteX29912" y="connsiteY29912"/>
              </a:cxn>
              <a:cxn ang="0">
                <a:pos x="connsiteX29913" y="connsiteY29913"/>
              </a:cxn>
              <a:cxn ang="0">
                <a:pos x="connsiteX29914" y="connsiteY29914"/>
              </a:cxn>
              <a:cxn ang="0">
                <a:pos x="connsiteX29915" y="connsiteY29915"/>
              </a:cxn>
              <a:cxn ang="0">
                <a:pos x="connsiteX29916" y="connsiteY29916"/>
              </a:cxn>
              <a:cxn ang="0">
                <a:pos x="connsiteX29917" y="connsiteY29917"/>
              </a:cxn>
              <a:cxn ang="0">
                <a:pos x="connsiteX29918" y="connsiteY29918"/>
              </a:cxn>
              <a:cxn ang="0">
                <a:pos x="connsiteX29919" y="connsiteY29919"/>
              </a:cxn>
              <a:cxn ang="0">
                <a:pos x="connsiteX29920" y="connsiteY29920"/>
              </a:cxn>
              <a:cxn ang="0">
                <a:pos x="connsiteX29921" y="connsiteY29921"/>
              </a:cxn>
              <a:cxn ang="0">
                <a:pos x="connsiteX29922" y="connsiteY29922"/>
              </a:cxn>
              <a:cxn ang="0">
                <a:pos x="connsiteX29923" y="connsiteY29923"/>
              </a:cxn>
              <a:cxn ang="0">
                <a:pos x="connsiteX29924" y="connsiteY29924"/>
              </a:cxn>
              <a:cxn ang="0">
                <a:pos x="connsiteX29925" y="connsiteY29925"/>
              </a:cxn>
              <a:cxn ang="0">
                <a:pos x="connsiteX29926" y="connsiteY29926"/>
              </a:cxn>
              <a:cxn ang="0">
                <a:pos x="connsiteX29927" y="connsiteY29927"/>
              </a:cxn>
              <a:cxn ang="0">
                <a:pos x="connsiteX29928" y="connsiteY29928"/>
              </a:cxn>
              <a:cxn ang="0">
                <a:pos x="connsiteX29929" y="connsiteY29929"/>
              </a:cxn>
              <a:cxn ang="0">
                <a:pos x="connsiteX29930" y="connsiteY29930"/>
              </a:cxn>
              <a:cxn ang="0">
                <a:pos x="connsiteX29931" y="connsiteY29931"/>
              </a:cxn>
              <a:cxn ang="0">
                <a:pos x="connsiteX29932" y="connsiteY29932"/>
              </a:cxn>
              <a:cxn ang="0">
                <a:pos x="connsiteX29933" y="connsiteY29933"/>
              </a:cxn>
              <a:cxn ang="0">
                <a:pos x="connsiteX29934" y="connsiteY29934"/>
              </a:cxn>
              <a:cxn ang="0">
                <a:pos x="connsiteX29935" y="connsiteY29935"/>
              </a:cxn>
              <a:cxn ang="0">
                <a:pos x="connsiteX29936" y="connsiteY29936"/>
              </a:cxn>
              <a:cxn ang="0">
                <a:pos x="connsiteX29937" y="connsiteY29937"/>
              </a:cxn>
              <a:cxn ang="0">
                <a:pos x="connsiteX29938" y="connsiteY29938"/>
              </a:cxn>
              <a:cxn ang="0">
                <a:pos x="connsiteX29939" y="connsiteY29939"/>
              </a:cxn>
              <a:cxn ang="0">
                <a:pos x="connsiteX29940" y="connsiteY29940"/>
              </a:cxn>
              <a:cxn ang="0">
                <a:pos x="connsiteX29941" y="connsiteY29941"/>
              </a:cxn>
              <a:cxn ang="0">
                <a:pos x="connsiteX29942" y="connsiteY29942"/>
              </a:cxn>
              <a:cxn ang="0">
                <a:pos x="connsiteX29943" y="connsiteY29943"/>
              </a:cxn>
              <a:cxn ang="0">
                <a:pos x="connsiteX29944" y="connsiteY29944"/>
              </a:cxn>
              <a:cxn ang="0">
                <a:pos x="connsiteX29945" y="connsiteY29945"/>
              </a:cxn>
              <a:cxn ang="0">
                <a:pos x="connsiteX29946" y="connsiteY29946"/>
              </a:cxn>
              <a:cxn ang="0">
                <a:pos x="connsiteX29947" y="connsiteY29947"/>
              </a:cxn>
              <a:cxn ang="0">
                <a:pos x="connsiteX29948" y="connsiteY29948"/>
              </a:cxn>
              <a:cxn ang="0">
                <a:pos x="connsiteX29949" y="connsiteY29949"/>
              </a:cxn>
              <a:cxn ang="0">
                <a:pos x="connsiteX29950" y="connsiteY29950"/>
              </a:cxn>
              <a:cxn ang="0">
                <a:pos x="connsiteX29951" y="connsiteY29951"/>
              </a:cxn>
              <a:cxn ang="0">
                <a:pos x="connsiteX29952" y="connsiteY29952"/>
              </a:cxn>
              <a:cxn ang="0">
                <a:pos x="connsiteX29953" y="connsiteY29953"/>
              </a:cxn>
              <a:cxn ang="0">
                <a:pos x="connsiteX29954" y="connsiteY29954"/>
              </a:cxn>
              <a:cxn ang="0">
                <a:pos x="connsiteX29955" y="connsiteY29955"/>
              </a:cxn>
              <a:cxn ang="0">
                <a:pos x="connsiteX29956" y="connsiteY29956"/>
              </a:cxn>
              <a:cxn ang="0">
                <a:pos x="connsiteX29957" y="connsiteY29957"/>
              </a:cxn>
              <a:cxn ang="0">
                <a:pos x="connsiteX29958" y="connsiteY29958"/>
              </a:cxn>
              <a:cxn ang="0">
                <a:pos x="connsiteX29959" y="connsiteY29959"/>
              </a:cxn>
              <a:cxn ang="0">
                <a:pos x="connsiteX29960" y="connsiteY29960"/>
              </a:cxn>
              <a:cxn ang="0">
                <a:pos x="connsiteX29961" y="connsiteY29961"/>
              </a:cxn>
              <a:cxn ang="0">
                <a:pos x="connsiteX29962" y="connsiteY29962"/>
              </a:cxn>
              <a:cxn ang="0">
                <a:pos x="connsiteX29963" y="connsiteY29963"/>
              </a:cxn>
              <a:cxn ang="0">
                <a:pos x="connsiteX29964" y="connsiteY29964"/>
              </a:cxn>
              <a:cxn ang="0">
                <a:pos x="connsiteX29965" y="connsiteY29965"/>
              </a:cxn>
              <a:cxn ang="0">
                <a:pos x="connsiteX29966" y="connsiteY29966"/>
              </a:cxn>
              <a:cxn ang="0">
                <a:pos x="connsiteX29967" y="connsiteY29967"/>
              </a:cxn>
              <a:cxn ang="0">
                <a:pos x="connsiteX29968" y="connsiteY29968"/>
              </a:cxn>
              <a:cxn ang="0">
                <a:pos x="connsiteX29969" y="connsiteY29969"/>
              </a:cxn>
              <a:cxn ang="0">
                <a:pos x="connsiteX29970" y="connsiteY29970"/>
              </a:cxn>
              <a:cxn ang="0">
                <a:pos x="connsiteX29971" y="connsiteY29971"/>
              </a:cxn>
              <a:cxn ang="0">
                <a:pos x="connsiteX29972" y="connsiteY29972"/>
              </a:cxn>
              <a:cxn ang="0">
                <a:pos x="connsiteX29973" y="connsiteY29973"/>
              </a:cxn>
              <a:cxn ang="0">
                <a:pos x="connsiteX29974" y="connsiteY29974"/>
              </a:cxn>
              <a:cxn ang="0">
                <a:pos x="connsiteX29975" y="connsiteY29975"/>
              </a:cxn>
              <a:cxn ang="0">
                <a:pos x="connsiteX29976" y="connsiteY29976"/>
              </a:cxn>
              <a:cxn ang="0">
                <a:pos x="connsiteX29977" y="connsiteY29977"/>
              </a:cxn>
              <a:cxn ang="0">
                <a:pos x="connsiteX29978" y="connsiteY29978"/>
              </a:cxn>
              <a:cxn ang="0">
                <a:pos x="connsiteX29979" y="connsiteY29979"/>
              </a:cxn>
              <a:cxn ang="0">
                <a:pos x="connsiteX29980" y="connsiteY29980"/>
              </a:cxn>
              <a:cxn ang="0">
                <a:pos x="connsiteX29981" y="connsiteY29981"/>
              </a:cxn>
              <a:cxn ang="0">
                <a:pos x="connsiteX29982" y="connsiteY29982"/>
              </a:cxn>
              <a:cxn ang="0">
                <a:pos x="connsiteX29983" y="connsiteY29983"/>
              </a:cxn>
              <a:cxn ang="0">
                <a:pos x="connsiteX29984" y="connsiteY29984"/>
              </a:cxn>
              <a:cxn ang="0">
                <a:pos x="connsiteX29985" y="connsiteY29985"/>
              </a:cxn>
              <a:cxn ang="0">
                <a:pos x="connsiteX29986" y="connsiteY29986"/>
              </a:cxn>
              <a:cxn ang="0">
                <a:pos x="connsiteX29987" y="connsiteY29987"/>
              </a:cxn>
              <a:cxn ang="0">
                <a:pos x="connsiteX29988" y="connsiteY29988"/>
              </a:cxn>
              <a:cxn ang="0">
                <a:pos x="connsiteX29989" y="connsiteY29989"/>
              </a:cxn>
              <a:cxn ang="0">
                <a:pos x="connsiteX29990" y="connsiteY29990"/>
              </a:cxn>
              <a:cxn ang="0">
                <a:pos x="connsiteX29991" y="connsiteY29991"/>
              </a:cxn>
              <a:cxn ang="0">
                <a:pos x="connsiteX29992" y="connsiteY29992"/>
              </a:cxn>
              <a:cxn ang="0">
                <a:pos x="connsiteX29993" y="connsiteY29993"/>
              </a:cxn>
              <a:cxn ang="0">
                <a:pos x="connsiteX29994" y="connsiteY29994"/>
              </a:cxn>
              <a:cxn ang="0">
                <a:pos x="connsiteX29995" y="connsiteY29995"/>
              </a:cxn>
              <a:cxn ang="0">
                <a:pos x="connsiteX29996" y="connsiteY29996"/>
              </a:cxn>
              <a:cxn ang="0">
                <a:pos x="connsiteX29997" y="connsiteY29997"/>
              </a:cxn>
              <a:cxn ang="0">
                <a:pos x="connsiteX29998" y="connsiteY29998"/>
              </a:cxn>
              <a:cxn ang="0">
                <a:pos x="connsiteX29999" y="connsiteY29999"/>
              </a:cxn>
              <a:cxn ang="0">
                <a:pos x="connsiteX30000" y="connsiteY30000"/>
              </a:cxn>
              <a:cxn ang="0">
                <a:pos x="connsiteX30001" y="connsiteY30001"/>
              </a:cxn>
              <a:cxn ang="0">
                <a:pos x="connsiteX30002" y="connsiteY30002"/>
              </a:cxn>
              <a:cxn ang="0">
                <a:pos x="connsiteX30003" y="connsiteY30003"/>
              </a:cxn>
              <a:cxn ang="0">
                <a:pos x="connsiteX30004" y="connsiteY30004"/>
              </a:cxn>
              <a:cxn ang="0">
                <a:pos x="connsiteX30005" y="connsiteY30005"/>
              </a:cxn>
              <a:cxn ang="0">
                <a:pos x="connsiteX30006" y="connsiteY30006"/>
              </a:cxn>
              <a:cxn ang="0">
                <a:pos x="connsiteX30007" y="connsiteY30007"/>
              </a:cxn>
              <a:cxn ang="0">
                <a:pos x="connsiteX30008" y="connsiteY30008"/>
              </a:cxn>
              <a:cxn ang="0">
                <a:pos x="connsiteX30009" y="connsiteY30009"/>
              </a:cxn>
              <a:cxn ang="0">
                <a:pos x="connsiteX30010" y="connsiteY30010"/>
              </a:cxn>
              <a:cxn ang="0">
                <a:pos x="connsiteX30011" y="connsiteY30011"/>
              </a:cxn>
              <a:cxn ang="0">
                <a:pos x="connsiteX30012" y="connsiteY30012"/>
              </a:cxn>
              <a:cxn ang="0">
                <a:pos x="connsiteX30013" y="connsiteY30013"/>
              </a:cxn>
              <a:cxn ang="0">
                <a:pos x="connsiteX30014" y="connsiteY30014"/>
              </a:cxn>
              <a:cxn ang="0">
                <a:pos x="connsiteX30015" y="connsiteY30015"/>
              </a:cxn>
              <a:cxn ang="0">
                <a:pos x="connsiteX30016" y="connsiteY30016"/>
              </a:cxn>
              <a:cxn ang="0">
                <a:pos x="connsiteX30017" y="connsiteY30017"/>
              </a:cxn>
              <a:cxn ang="0">
                <a:pos x="connsiteX30018" y="connsiteY30018"/>
              </a:cxn>
              <a:cxn ang="0">
                <a:pos x="connsiteX30019" y="connsiteY30019"/>
              </a:cxn>
              <a:cxn ang="0">
                <a:pos x="connsiteX30020" y="connsiteY30020"/>
              </a:cxn>
              <a:cxn ang="0">
                <a:pos x="connsiteX30021" y="connsiteY30021"/>
              </a:cxn>
              <a:cxn ang="0">
                <a:pos x="connsiteX30022" y="connsiteY30022"/>
              </a:cxn>
              <a:cxn ang="0">
                <a:pos x="connsiteX30023" y="connsiteY30023"/>
              </a:cxn>
              <a:cxn ang="0">
                <a:pos x="connsiteX30024" y="connsiteY30024"/>
              </a:cxn>
              <a:cxn ang="0">
                <a:pos x="connsiteX30025" y="connsiteY30025"/>
              </a:cxn>
              <a:cxn ang="0">
                <a:pos x="connsiteX30026" y="connsiteY30026"/>
              </a:cxn>
              <a:cxn ang="0">
                <a:pos x="connsiteX30027" y="connsiteY30027"/>
              </a:cxn>
              <a:cxn ang="0">
                <a:pos x="connsiteX30028" y="connsiteY30028"/>
              </a:cxn>
              <a:cxn ang="0">
                <a:pos x="connsiteX30029" y="connsiteY30029"/>
              </a:cxn>
              <a:cxn ang="0">
                <a:pos x="connsiteX30030" y="connsiteY30030"/>
              </a:cxn>
              <a:cxn ang="0">
                <a:pos x="connsiteX30031" y="connsiteY30031"/>
              </a:cxn>
              <a:cxn ang="0">
                <a:pos x="connsiteX30032" y="connsiteY30032"/>
              </a:cxn>
              <a:cxn ang="0">
                <a:pos x="connsiteX30033" y="connsiteY30033"/>
              </a:cxn>
              <a:cxn ang="0">
                <a:pos x="connsiteX30034" y="connsiteY30034"/>
              </a:cxn>
              <a:cxn ang="0">
                <a:pos x="connsiteX30035" y="connsiteY30035"/>
              </a:cxn>
              <a:cxn ang="0">
                <a:pos x="connsiteX30036" y="connsiteY30036"/>
              </a:cxn>
              <a:cxn ang="0">
                <a:pos x="connsiteX30037" y="connsiteY30037"/>
              </a:cxn>
              <a:cxn ang="0">
                <a:pos x="connsiteX30038" y="connsiteY30038"/>
              </a:cxn>
              <a:cxn ang="0">
                <a:pos x="connsiteX30039" y="connsiteY30039"/>
              </a:cxn>
              <a:cxn ang="0">
                <a:pos x="connsiteX30040" y="connsiteY30040"/>
              </a:cxn>
              <a:cxn ang="0">
                <a:pos x="connsiteX30041" y="connsiteY30041"/>
              </a:cxn>
              <a:cxn ang="0">
                <a:pos x="connsiteX30042" y="connsiteY30042"/>
              </a:cxn>
              <a:cxn ang="0">
                <a:pos x="connsiteX30043" y="connsiteY30043"/>
              </a:cxn>
              <a:cxn ang="0">
                <a:pos x="connsiteX30044" y="connsiteY30044"/>
              </a:cxn>
              <a:cxn ang="0">
                <a:pos x="connsiteX30045" y="connsiteY30045"/>
              </a:cxn>
              <a:cxn ang="0">
                <a:pos x="connsiteX30046" y="connsiteY30046"/>
              </a:cxn>
              <a:cxn ang="0">
                <a:pos x="connsiteX30047" y="connsiteY30047"/>
              </a:cxn>
              <a:cxn ang="0">
                <a:pos x="connsiteX30048" y="connsiteY30048"/>
              </a:cxn>
              <a:cxn ang="0">
                <a:pos x="connsiteX30049" y="connsiteY30049"/>
              </a:cxn>
              <a:cxn ang="0">
                <a:pos x="connsiteX30050" y="connsiteY30050"/>
              </a:cxn>
              <a:cxn ang="0">
                <a:pos x="connsiteX30051" y="connsiteY30051"/>
              </a:cxn>
              <a:cxn ang="0">
                <a:pos x="connsiteX30052" y="connsiteY30052"/>
              </a:cxn>
              <a:cxn ang="0">
                <a:pos x="connsiteX30053" y="connsiteY30053"/>
              </a:cxn>
              <a:cxn ang="0">
                <a:pos x="connsiteX30054" y="connsiteY30054"/>
              </a:cxn>
              <a:cxn ang="0">
                <a:pos x="connsiteX30055" y="connsiteY30055"/>
              </a:cxn>
              <a:cxn ang="0">
                <a:pos x="connsiteX30056" y="connsiteY30056"/>
              </a:cxn>
              <a:cxn ang="0">
                <a:pos x="connsiteX30057" y="connsiteY30057"/>
              </a:cxn>
              <a:cxn ang="0">
                <a:pos x="connsiteX30058" y="connsiteY30058"/>
              </a:cxn>
              <a:cxn ang="0">
                <a:pos x="connsiteX30059" y="connsiteY30059"/>
              </a:cxn>
              <a:cxn ang="0">
                <a:pos x="connsiteX30060" y="connsiteY30060"/>
              </a:cxn>
              <a:cxn ang="0">
                <a:pos x="connsiteX30061" y="connsiteY30061"/>
              </a:cxn>
              <a:cxn ang="0">
                <a:pos x="connsiteX30062" y="connsiteY30062"/>
              </a:cxn>
              <a:cxn ang="0">
                <a:pos x="connsiteX30063" y="connsiteY30063"/>
              </a:cxn>
              <a:cxn ang="0">
                <a:pos x="connsiteX30064" y="connsiteY30064"/>
              </a:cxn>
              <a:cxn ang="0">
                <a:pos x="connsiteX30065" y="connsiteY30065"/>
              </a:cxn>
              <a:cxn ang="0">
                <a:pos x="connsiteX30066" y="connsiteY30066"/>
              </a:cxn>
              <a:cxn ang="0">
                <a:pos x="connsiteX30067" y="connsiteY30067"/>
              </a:cxn>
              <a:cxn ang="0">
                <a:pos x="connsiteX30068" y="connsiteY30068"/>
              </a:cxn>
              <a:cxn ang="0">
                <a:pos x="connsiteX30069" y="connsiteY30069"/>
              </a:cxn>
              <a:cxn ang="0">
                <a:pos x="connsiteX30070" y="connsiteY30070"/>
              </a:cxn>
              <a:cxn ang="0">
                <a:pos x="connsiteX30071" y="connsiteY30071"/>
              </a:cxn>
              <a:cxn ang="0">
                <a:pos x="connsiteX30072" y="connsiteY30072"/>
              </a:cxn>
              <a:cxn ang="0">
                <a:pos x="connsiteX30073" y="connsiteY30073"/>
              </a:cxn>
              <a:cxn ang="0">
                <a:pos x="connsiteX30074" y="connsiteY30074"/>
              </a:cxn>
              <a:cxn ang="0">
                <a:pos x="connsiteX30075" y="connsiteY30075"/>
              </a:cxn>
              <a:cxn ang="0">
                <a:pos x="connsiteX30076" y="connsiteY30076"/>
              </a:cxn>
              <a:cxn ang="0">
                <a:pos x="connsiteX30077" y="connsiteY30077"/>
              </a:cxn>
              <a:cxn ang="0">
                <a:pos x="connsiteX30078" y="connsiteY30078"/>
              </a:cxn>
              <a:cxn ang="0">
                <a:pos x="connsiteX30079" y="connsiteY30079"/>
              </a:cxn>
              <a:cxn ang="0">
                <a:pos x="connsiteX30080" y="connsiteY30080"/>
              </a:cxn>
              <a:cxn ang="0">
                <a:pos x="connsiteX30081" y="connsiteY30081"/>
              </a:cxn>
              <a:cxn ang="0">
                <a:pos x="connsiteX30082" y="connsiteY30082"/>
              </a:cxn>
              <a:cxn ang="0">
                <a:pos x="connsiteX30083" y="connsiteY30083"/>
              </a:cxn>
              <a:cxn ang="0">
                <a:pos x="connsiteX30084" y="connsiteY30084"/>
              </a:cxn>
              <a:cxn ang="0">
                <a:pos x="connsiteX30085" y="connsiteY30085"/>
              </a:cxn>
              <a:cxn ang="0">
                <a:pos x="connsiteX30086" y="connsiteY30086"/>
              </a:cxn>
              <a:cxn ang="0">
                <a:pos x="connsiteX30087" y="connsiteY30087"/>
              </a:cxn>
              <a:cxn ang="0">
                <a:pos x="connsiteX30088" y="connsiteY30088"/>
              </a:cxn>
              <a:cxn ang="0">
                <a:pos x="connsiteX30089" y="connsiteY30089"/>
              </a:cxn>
              <a:cxn ang="0">
                <a:pos x="connsiteX30090" y="connsiteY30090"/>
              </a:cxn>
              <a:cxn ang="0">
                <a:pos x="connsiteX30091" y="connsiteY30091"/>
              </a:cxn>
              <a:cxn ang="0">
                <a:pos x="connsiteX30092" y="connsiteY30092"/>
              </a:cxn>
              <a:cxn ang="0">
                <a:pos x="connsiteX30093" y="connsiteY30093"/>
              </a:cxn>
              <a:cxn ang="0">
                <a:pos x="connsiteX30094" y="connsiteY30094"/>
              </a:cxn>
              <a:cxn ang="0">
                <a:pos x="connsiteX30095" y="connsiteY30095"/>
              </a:cxn>
              <a:cxn ang="0">
                <a:pos x="connsiteX30096" y="connsiteY30096"/>
              </a:cxn>
              <a:cxn ang="0">
                <a:pos x="connsiteX30097" y="connsiteY30097"/>
              </a:cxn>
              <a:cxn ang="0">
                <a:pos x="connsiteX30098" y="connsiteY30098"/>
              </a:cxn>
              <a:cxn ang="0">
                <a:pos x="connsiteX30099" y="connsiteY30099"/>
              </a:cxn>
              <a:cxn ang="0">
                <a:pos x="connsiteX30100" y="connsiteY30100"/>
              </a:cxn>
              <a:cxn ang="0">
                <a:pos x="connsiteX30101" y="connsiteY30101"/>
              </a:cxn>
              <a:cxn ang="0">
                <a:pos x="connsiteX30102" y="connsiteY30102"/>
              </a:cxn>
              <a:cxn ang="0">
                <a:pos x="connsiteX30103" y="connsiteY30103"/>
              </a:cxn>
              <a:cxn ang="0">
                <a:pos x="connsiteX30104" y="connsiteY30104"/>
              </a:cxn>
              <a:cxn ang="0">
                <a:pos x="connsiteX30105" y="connsiteY30105"/>
              </a:cxn>
              <a:cxn ang="0">
                <a:pos x="connsiteX30106" y="connsiteY30106"/>
              </a:cxn>
              <a:cxn ang="0">
                <a:pos x="connsiteX30107" y="connsiteY30107"/>
              </a:cxn>
              <a:cxn ang="0">
                <a:pos x="connsiteX30108" y="connsiteY30108"/>
              </a:cxn>
              <a:cxn ang="0">
                <a:pos x="connsiteX30109" y="connsiteY30109"/>
              </a:cxn>
              <a:cxn ang="0">
                <a:pos x="connsiteX30110" y="connsiteY30110"/>
              </a:cxn>
              <a:cxn ang="0">
                <a:pos x="connsiteX30111" y="connsiteY30111"/>
              </a:cxn>
              <a:cxn ang="0">
                <a:pos x="connsiteX30112" y="connsiteY30112"/>
              </a:cxn>
              <a:cxn ang="0">
                <a:pos x="connsiteX30113" y="connsiteY30113"/>
              </a:cxn>
              <a:cxn ang="0">
                <a:pos x="connsiteX30114" y="connsiteY30114"/>
              </a:cxn>
              <a:cxn ang="0">
                <a:pos x="connsiteX30115" y="connsiteY30115"/>
              </a:cxn>
              <a:cxn ang="0">
                <a:pos x="connsiteX30116" y="connsiteY30116"/>
              </a:cxn>
              <a:cxn ang="0">
                <a:pos x="connsiteX30117" y="connsiteY30117"/>
              </a:cxn>
              <a:cxn ang="0">
                <a:pos x="connsiteX30118" y="connsiteY30118"/>
              </a:cxn>
              <a:cxn ang="0">
                <a:pos x="connsiteX30119" y="connsiteY30119"/>
              </a:cxn>
              <a:cxn ang="0">
                <a:pos x="connsiteX30120" y="connsiteY30120"/>
              </a:cxn>
              <a:cxn ang="0">
                <a:pos x="connsiteX30121" y="connsiteY30121"/>
              </a:cxn>
              <a:cxn ang="0">
                <a:pos x="connsiteX30122" y="connsiteY30122"/>
              </a:cxn>
              <a:cxn ang="0">
                <a:pos x="connsiteX30123" y="connsiteY30123"/>
              </a:cxn>
              <a:cxn ang="0">
                <a:pos x="connsiteX30124" y="connsiteY30124"/>
              </a:cxn>
              <a:cxn ang="0">
                <a:pos x="connsiteX30125" y="connsiteY30125"/>
              </a:cxn>
              <a:cxn ang="0">
                <a:pos x="connsiteX30126" y="connsiteY30126"/>
              </a:cxn>
              <a:cxn ang="0">
                <a:pos x="connsiteX30127" y="connsiteY30127"/>
              </a:cxn>
              <a:cxn ang="0">
                <a:pos x="connsiteX30128" y="connsiteY30128"/>
              </a:cxn>
              <a:cxn ang="0">
                <a:pos x="connsiteX30129" y="connsiteY30129"/>
              </a:cxn>
              <a:cxn ang="0">
                <a:pos x="connsiteX30130" y="connsiteY30130"/>
              </a:cxn>
              <a:cxn ang="0">
                <a:pos x="connsiteX30131" y="connsiteY30131"/>
              </a:cxn>
              <a:cxn ang="0">
                <a:pos x="connsiteX30132" y="connsiteY30132"/>
              </a:cxn>
              <a:cxn ang="0">
                <a:pos x="connsiteX30133" y="connsiteY30133"/>
              </a:cxn>
              <a:cxn ang="0">
                <a:pos x="connsiteX30134" y="connsiteY30134"/>
              </a:cxn>
              <a:cxn ang="0">
                <a:pos x="connsiteX30135" y="connsiteY30135"/>
              </a:cxn>
              <a:cxn ang="0">
                <a:pos x="connsiteX30136" y="connsiteY30136"/>
              </a:cxn>
              <a:cxn ang="0">
                <a:pos x="connsiteX30137" y="connsiteY30137"/>
              </a:cxn>
              <a:cxn ang="0">
                <a:pos x="connsiteX30138" y="connsiteY30138"/>
              </a:cxn>
              <a:cxn ang="0">
                <a:pos x="connsiteX30139" y="connsiteY30139"/>
              </a:cxn>
              <a:cxn ang="0">
                <a:pos x="connsiteX30140" y="connsiteY30140"/>
              </a:cxn>
              <a:cxn ang="0">
                <a:pos x="connsiteX30141" y="connsiteY30141"/>
              </a:cxn>
              <a:cxn ang="0">
                <a:pos x="connsiteX30142" y="connsiteY30142"/>
              </a:cxn>
              <a:cxn ang="0">
                <a:pos x="connsiteX30143" y="connsiteY30143"/>
              </a:cxn>
              <a:cxn ang="0">
                <a:pos x="connsiteX30144" y="connsiteY30144"/>
              </a:cxn>
              <a:cxn ang="0">
                <a:pos x="connsiteX30145" y="connsiteY30145"/>
              </a:cxn>
              <a:cxn ang="0">
                <a:pos x="connsiteX30146" y="connsiteY30146"/>
              </a:cxn>
              <a:cxn ang="0">
                <a:pos x="connsiteX30147" y="connsiteY30147"/>
              </a:cxn>
              <a:cxn ang="0">
                <a:pos x="connsiteX30148" y="connsiteY30148"/>
              </a:cxn>
              <a:cxn ang="0">
                <a:pos x="connsiteX30149" y="connsiteY30149"/>
              </a:cxn>
              <a:cxn ang="0">
                <a:pos x="connsiteX30150" y="connsiteY30150"/>
              </a:cxn>
              <a:cxn ang="0">
                <a:pos x="connsiteX30151" y="connsiteY30151"/>
              </a:cxn>
              <a:cxn ang="0">
                <a:pos x="connsiteX30152" y="connsiteY30152"/>
              </a:cxn>
              <a:cxn ang="0">
                <a:pos x="connsiteX30153" y="connsiteY30153"/>
              </a:cxn>
              <a:cxn ang="0">
                <a:pos x="connsiteX30154" y="connsiteY30154"/>
              </a:cxn>
              <a:cxn ang="0">
                <a:pos x="connsiteX30155" y="connsiteY30155"/>
              </a:cxn>
              <a:cxn ang="0">
                <a:pos x="connsiteX30156" y="connsiteY30156"/>
              </a:cxn>
              <a:cxn ang="0">
                <a:pos x="connsiteX30157" y="connsiteY30157"/>
              </a:cxn>
              <a:cxn ang="0">
                <a:pos x="connsiteX30158" y="connsiteY30158"/>
              </a:cxn>
              <a:cxn ang="0">
                <a:pos x="connsiteX30159" y="connsiteY30159"/>
              </a:cxn>
              <a:cxn ang="0">
                <a:pos x="connsiteX30160" y="connsiteY30160"/>
              </a:cxn>
              <a:cxn ang="0">
                <a:pos x="connsiteX30161" y="connsiteY30161"/>
              </a:cxn>
              <a:cxn ang="0">
                <a:pos x="connsiteX30162" y="connsiteY30162"/>
              </a:cxn>
              <a:cxn ang="0">
                <a:pos x="connsiteX30163" y="connsiteY30163"/>
              </a:cxn>
              <a:cxn ang="0">
                <a:pos x="connsiteX30164" y="connsiteY30164"/>
              </a:cxn>
              <a:cxn ang="0">
                <a:pos x="connsiteX30165" y="connsiteY30165"/>
              </a:cxn>
              <a:cxn ang="0">
                <a:pos x="connsiteX30166" y="connsiteY30166"/>
              </a:cxn>
              <a:cxn ang="0">
                <a:pos x="connsiteX30167" y="connsiteY30167"/>
              </a:cxn>
              <a:cxn ang="0">
                <a:pos x="connsiteX30168" y="connsiteY30168"/>
              </a:cxn>
              <a:cxn ang="0">
                <a:pos x="connsiteX30169" y="connsiteY30169"/>
              </a:cxn>
              <a:cxn ang="0">
                <a:pos x="connsiteX30170" y="connsiteY30170"/>
              </a:cxn>
              <a:cxn ang="0">
                <a:pos x="connsiteX30171" y="connsiteY30171"/>
              </a:cxn>
              <a:cxn ang="0">
                <a:pos x="connsiteX30172" y="connsiteY30172"/>
              </a:cxn>
              <a:cxn ang="0">
                <a:pos x="connsiteX30173" y="connsiteY30173"/>
              </a:cxn>
              <a:cxn ang="0">
                <a:pos x="connsiteX30174" y="connsiteY30174"/>
              </a:cxn>
              <a:cxn ang="0">
                <a:pos x="connsiteX30175" y="connsiteY30175"/>
              </a:cxn>
              <a:cxn ang="0">
                <a:pos x="connsiteX30176" y="connsiteY30176"/>
              </a:cxn>
              <a:cxn ang="0">
                <a:pos x="connsiteX30177" y="connsiteY30177"/>
              </a:cxn>
              <a:cxn ang="0">
                <a:pos x="connsiteX30178" y="connsiteY30178"/>
              </a:cxn>
              <a:cxn ang="0">
                <a:pos x="connsiteX30179" y="connsiteY30179"/>
              </a:cxn>
              <a:cxn ang="0">
                <a:pos x="connsiteX30180" y="connsiteY30180"/>
              </a:cxn>
              <a:cxn ang="0">
                <a:pos x="connsiteX30181" y="connsiteY30181"/>
              </a:cxn>
              <a:cxn ang="0">
                <a:pos x="connsiteX30182" y="connsiteY30182"/>
              </a:cxn>
              <a:cxn ang="0">
                <a:pos x="connsiteX30183" y="connsiteY30183"/>
              </a:cxn>
              <a:cxn ang="0">
                <a:pos x="connsiteX30184" y="connsiteY30184"/>
              </a:cxn>
              <a:cxn ang="0">
                <a:pos x="connsiteX30185" y="connsiteY30185"/>
              </a:cxn>
              <a:cxn ang="0">
                <a:pos x="connsiteX30186" y="connsiteY30186"/>
              </a:cxn>
              <a:cxn ang="0">
                <a:pos x="connsiteX30187" y="connsiteY30187"/>
              </a:cxn>
              <a:cxn ang="0">
                <a:pos x="connsiteX30188" y="connsiteY30188"/>
              </a:cxn>
              <a:cxn ang="0">
                <a:pos x="connsiteX30189" y="connsiteY30189"/>
              </a:cxn>
              <a:cxn ang="0">
                <a:pos x="connsiteX30190" y="connsiteY30190"/>
              </a:cxn>
              <a:cxn ang="0">
                <a:pos x="connsiteX30191" y="connsiteY30191"/>
              </a:cxn>
              <a:cxn ang="0">
                <a:pos x="connsiteX30192" y="connsiteY30192"/>
              </a:cxn>
              <a:cxn ang="0">
                <a:pos x="connsiteX30193" y="connsiteY30193"/>
              </a:cxn>
              <a:cxn ang="0">
                <a:pos x="connsiteX30194" y="connsiteY30194"/>
              </a:cxn>
              <a:cxn ang="0">
                <a:pos x="connsiteX30195" y="connsiteY30195"/>
              </a:cxn>
              <a:cxn ang="0">
                <a:pos x="connsiteX30196" y="connsiteY30196"/>
              </a:cxn>
              <a:cxn ang="0">
                <a:pos x="connsiteX30197" y="connsiteY30197"/>
              </a:cxn>
              <a:cxn ang="0">
                <a:pos x="connsiteX30198" y="connsiteY30198"/>
              </a:cxn>
              <a:cxn ang="0">
                <a:pos x="connsiteX30199" y="connsiteY30199"/>
              </a:cxn>
              <a:cxn ang="0">
                <a:pos x="connsiteX30200" y="connsiteY30200"/>
              </a:cxn>
              <a:cxn ang="0">
                <a:pos x="connsiteX30201" y="connsiteY30201"/>
              </a:cxn>
              <a:cxn ang="0">
                <a:pos x="connsiteX30202" y="connsiteY30202"/>
              </a:cxn>
              <a:cxn ang="0">
                <a:pos x="connsiteX30203" y="connsiteY30203"/>
              </a:cxn>
              <a:cxn ang="0">
                <a:pos x="connsiteX30204" y="connsiteY30204"/>
              </a:cxn>
              <a:cxn ang="0">
                <a:pos x="connsiteX30205" y="connsiteY30205"/>
              </a:cxn>
              <a:cxn ang="0">
                <a:pos x="connsiteX30206" y="connsiteY30206"/>
              </a:cxn>
              <a:cxn ang="0">
                <a:pos x="connsiteX30207" y="connsiteY30207"/>
              </a:cxn>
              <a:cxn ang="0">
                <a:pos x="connsiteX30208" y="connsiteY30208"/>
              </a:cxn>
              <a:cxn ang="0">
                <a:pos x="connsiteX30209" y="connsiteY30209"/>
              </a:cxn>
              <a:cxn ang="0">
                <a:pos x="connsiteX30210" y="connsiteY30210"/>
              </a:cxn>
              <a:cxn ang="0">
                <a:pos x="connsiteX30211" y="connsiteY30211"/>
              </a:cxn>
              <a:cxn ang="0">
                <a:pos x="connsiteX30212" y="connsiteY30212"/>
              </a:cxn>
              <a:cxn ang="0">
                <a:pos x="connsiteX30213" y="connsiteY30213"/>
              </a:cxn>
              <a:cxn ang="0">
                <a:pos x="connsiteX30214" y="connsiteY30214"/>
              </a:cxn>
              <a:cxn ang="0">
                <a:pos x="connsiteX30215" y="connsiteY30215"/>
              </a:cxn>
              <a:cxn ang="0">
                <a:pos x="connsiteX30216" y="connsiteY30216"/>
              </a:cxn>
              <a:cxn ang="0">
                <a:pos x="connsiteX30217" y="connsiteY30217"/>
              </a:cxn>
              <a:cxn ang="0">
                <a:pos x="connsiteX30218" y="connsiteY30218"/>
              </a:cxn>
              <a:cxn ang="0">
                <a:pos x="connsiteX30219" y="connsiteY30219"/>
              </a:cxn>
              <a:cxn ang="0">
                <a:pos x="connsiteX30220" y="connsiteY30220"/>
              </a:cxn>
              <a:cxn ang="0">
                <a:pos x="connsiteX30221" y="connsiteY30221"/>
              </a:cxn>
              <a:cxn ang="0">
                <a:pos x="connsiteX30222" y="connsiteY30222"/>
              </a:cxn>
              <a:cxn ang="0">
                <a:pos x="connsiteX30223" y="connsiteY30223"/>
              </a:cxn>
              <a:cxn ang="0">
                <a:pos x="connsiteX30224" y="connsiteY30224"/>
              </a:cxn>
              <a:cxn ang="0">
                <a:pos x="connsiteX30225" y="connsiteY30225"/>
              </a:cxn>
              <a:cxn ang="0">
                <a:pos x="connsiteX30226" y="connsiteY30226"/>
              </a:cxn>
              <a:cxn ang="0">
                <a:pos x="connsiteX30227" y="connsiteY30227"/>
              </a:cxn>
              <a:cxn ang="0">
                <a:pos x="connsiteX30228" y="connsiteY30228"/>
              </a:cxn>
              <a:cxn ang="0">
                <a:pos x="connsiteX30229" y="connsiteY30229"/>
              </a:cxn>
              <a:cxn ang="0">
                <a:pos x="connsiteX30230" y="connsiteY30230"/>
              </a:cxn>
              <a:cxn ang="0">
                <a:pos x="connsiteX30231" y="connsiteY30231"/>
              </a:cxn>
              <a:cxn ang="0">
                <a:pos x="connsiteX30232" y="connsiteY30232"/>
              </a:cxn>
              <a:cxn ang="0">
                <a:pos x="connsiteX30233" y="connsiteY30233"/>
              </a:cxn>
              <a:cxn ang="0">
                <a:pos x="connsiteX30234" y="connsiteY30234"/>
              </a:cxn>
              <a:cxn ang="0">
                <a:pos x="connsiteX30235" y="connsiteY30235"/>
              </a:cxn>
              <a:cxn ang="0">
                <a:pos x="connsiteX30236" y="connsiteY30236"/>
              </a:cxn>
              <a:cxn ang="0">
                <a:pos x="connsiteX30237" y="connsiteY30237"/>
              </a:cxn>
              <a:cxn ang="0">
                <a:pos x="connsiteX30238" y="connsiteY30238"/>
              </a:cxn>
              <a:cxn ang="0">
                <a:pos x="connsiteX30239" y="connsiteY30239"/>
              </a:cxn>
              <a:cxn ang="0">
                <a:pos x="connsiteX30240" y="connsiteY30240"/>
              </a:cxn>
              <a:cxn ang="0">
                <a:pos x="connsiteX30241" y="connsiteY30241"/>
              </a:cxn>
              <a:cxn ang="0">
                <a:pos x="connsiteX30242" y="connsiteY30242"/>
              </a:cxn>
              <a:cxn ang="0">
                <a:pos x="connsiteX30243" y="connsiteY30243"/>
              </a:cxn>
              <a:cxn ang="0">
                <a:pos x="connsiteX30244" y="connsiteY30244"/>
              </a:cxn>
              <a:cxn ang="0">
                <a:pos x="connsiteX30245" y="connsiteY30245"/>
              </a:cxn>
              <a:cxn ang="0">
                <a:pos x="connsiteX30246" y="connsiteY30246"/>
              </a:cxn>
              <a:cxn ang="0">
                <a:pos x="connsiteX30247" y="connsiteY30247"/>
              </a:cxn>
              <a:cxn ang="0">
                <a:pos x="connsiteX30248" y="connsiteY30248"/>
              </a:cxn>
              <a:cxn ang="0">
                <a:pos x="connsiteX30249" y="connsiteY30249"/>
              </a:cxn>
              <a:cxn ang="0">
                <a:pos x="connsiteX30250" y="connsiteY30250"/>
              </a:cxn>
              <a:cxn ang="0">
                <a:pos x="connsiteX30251" y="connsiteY30251"/>
              </a:cxn>
              <a:cxn ang="0">
                <a:pos x="connsiteX30252" y="connsiteY30252"/>
              </a:cxn>
              <a:cxn ang="0">
                <a:pos x="connsiteX30253" y="connsiteY30253"/>
              </a:cxn>
              <a:cxn ang="0">
                <a:pos x="connsiteX30254" y="connsiteY30254"/>
              </a:cxn>
              <a:cxn ang="0">
                <a:pos x="connsiteX30255" y="connsiteY30255"/>
              </a:cxn>
              <a:cxn ang="0">
                <a:pos x="connsiteX30256" y="connsiteY30256"/>
              </a:cxn>
              <a:cxn ang="0">
                <a:pos x="connsiteX30257" y="connsiteY30257"/>
              </a:cxn>
              <a:cxn ang="0">
                <a:pos x="connsiteX30258" y="connsiteY30258"/>
              </a:cxn>
              <a:cxn ang="0">
                <a:pos x="connsiteX30259" y="connsiteY30259"/>
              </a:cxn>
              <a:cxn ang="0">
                <a:pos x="connsiteX30260" y="connsiteY30260"/>
              </a:cxn>
              <a:cxn ang="0">
                <a:pos x="connsiteX30261" y="connsiteY30261"/>
              </a:cxn>
              <a:cxn ang="0">
                <a:pos x="connsiteX30262" y="connsiteY30262"/>
              </a:cxn>
              <a:cxn ang="0">
                <a:pos x="connsiteX30263" y="connsiteY30263"/>
              </a:cxn>
              <a:cxn ang="0">
                <a:pos x="connsiteX30264" y="connsiteY30264"/>
              </a:cxn>
              <a:cxn ang="0">
                <a:pos x="connsiteX30265" y="connsiteY30265"/>
              </a:cxn>
              <a:cxn ang="0">
                <a:pos x="connsiteX30266" y="connsiteY30266"/>
              </a:cxn>
              <a:cxn ang="0">
                <a:pos x="connsiteX30267" y="connsiteY30267"/>
              </a:cxn>
              <a:cxn ang="0">
                <a:pos x="connsiteX30268" y="connsiteY30268"/>
              </a:cxn>
              <a:cxn ang="0">
                <a:pos x="connsiteX30269" y="connsiteY30269"/>
              </a:cxn>
              <a:cxn ang="0">
                <a:pos x="connsiteX30270" y="connsiteY30270"/>
              </a:cxn>
              <a:cxn ang="0">
                <a:pos x="connsiteX30271" y="connsiteY30271"/>
              </a:cxn>
              <a:cxn ang="0">
                <a:pos x="connsiteX30272" y="connsiteY30272"/>
              </a:cxn>
              <a:cxn ang="0">
                <a:pos x="connsiteX30273" y="connsiteY30273"/>
              </a:cxn>
              <a:cxn ang="0">
                <a:pos x="connsiteX30274" y="connsiteY30274"/>
              </a:cxn>
              <a:cxn ang="0">
                <a:pos x="connsiteX30275" y="connsiteY30275"/>
              </a:cxn>
              <a:cxn ang="0">
                <a:pos x="connsiteX30276" y="connsiteY30276"/>
              </a:cxn>
              <a:cxn ang="0">
                <a:pos x="connsiteX30277" y="connsiteY30277"/>
              </a:cxn>
              <a:cxn ang="0">
                <a:pos x="connsiteX30278" y="connsiteY30278"/>
              </a:cxn>
              <a:cxn ang="0">
                <a:pos x="connsiteX30279" y="connsiteY30279"/>
              </a:cxn>
              <a:cxn ang="0">
                <a:pos x="connsiteX30280" y="connsiteY30280"/>
              </a:cxn>
              <a:cxn ang="0">
                <a:pos x="connsiteX30281" y="connsiteY30281"/>
              </a:cxn>
              <a:cxn ang="0">
                <a:pos x="connsiteX30282" y="connsiteY30282"/>
              </a:cxn>
              <a:cxn ang="0">
                <a:pos x="connsiteX30283" y="connsiteY30283"/>
              </a:cxn>
              <a:cxn ang="0">
                <a:pos x="connsiteX30284" y="connsiteY30284"/>
              </a:cxn>
              <a:cxn ang="0">
                <a:pos x="connsiteX30285" y="connsiteY30285"/>
              </a:cxn>
              <a:cxn ang="0">
                <a:pos x="connsiteX30286" y="connsiteY30286"/>
              </a:cxn>
              <a:cxn ang="0">
                <a:pos x="connsiteX30287" y="connsiteY30287"/>
              </a:cxn>
              <a:cxn ang="0">
                <a:pos x="connsiteX30288" y="connsiteY30288"/>
              </a:cxn>
              <a:cxn ang="0">
                <a:pos x="connsiteX30289" y="connsiteY30289"/>
              </a:cxn>
              <a:cxn ang="0">
                <a:pos x="connsiteX30290" y="connsiteY30290"/>
              </a:cxn>
              <a:cxn ang="0">
                <a:pos x="connsiteX30291" y="connsiteY30291"/>
              </a:cxn>
              <a:cxn ang="0">
                <a:pos x="connsiteX30292" y="connsiteY30292"/>
              </a:cxn>
              <a:cxn ang="0">
                <a:pos x="connsiteX30293" y="connsiteY30293"/>
              </a:cxn>
              <a:cxn ang="0">
                <a:pos x="connsiteX30294" y="connsiteY30294"/>
              </a:cxn>
              <a:cxn ang="0">
                <a:pos x="connsiteX30295" y="connsiteY30295"/>
              </a:cxn>
              <a:cxn ang="0">
                <a:pos x="connsiteX30296" y="connsiteY30296"/>
              </a:cxn>
              <a:cxn ang="0">
                <a:pos x="connsiteX30297" y="connsiteY30297"/>
              </a:cxn>
              <a:cxn ang="0">
                <a:pos x="connsiteX30298" y="connsiteY30298"/>
              </a:cxn>
              <a:cxn ang="0">
                <a:pos x="connsiteX30299" y="connsiteY30299"/>
              </a:cxn>
              <a:cxn ang="0">
                <a:pos x="connsiteX30300" y="connsiteY30300"/>
              </a:cxn>
              <a:cxn ang="0">
                <a:pos x="connsiteX30301" y="connsiteY30301"/>
              </a:cxn>
              <a:cxn ang="0">
                <a:pos x="connsiteX30302" y="connsiteY30302"/>
              </a:cxn>
              <a:cxn ang="0">
                <a:pos x="connsiteX30303" y="connsiteY30303"/>
              </a:cxn>
              <a:cxn ang="0">
                <a:pos x="connsiteX30304" y="connsiteY30304"/>
              </a:cxn>
              <a:cxn ang="0">
                <a:pos x="connsiteX30305" y="connsiteY30305"/>
              </a:cxn>
              <a:cxn ang="0">
                <a:pos x="connsiteX30306" y="connsiteY30306"/>
              </a:cxn>
              <a:cxn ang="0">
                <a:pos x="connsiteX30307" y="connsiteY30307"/>
              </a:cxn>
              <a:cxn ang="0">
                <a:pos x="connsiteX30308" y="connsiteY30308"/>
              </a:cxn>
              <a:cxn ang="0">
                <a:pos x="connsiteX30309" y="connsiteY30309"/>
              </a:cxn>
              <a:cxn ang="0">
                <a:pos x="connsiteX30310" y="connsiteY30310"/>
              </a:cxn>
              <a:cxn ang="0">
                <a:pos x="connsiteX30311" y="connsiteY30311"/>
              </a:cxn>
              <a:cxn ang="0">
                <a:pos x="connsiteX30312" y="connsiteY30312"/>
              </a:cxn>
              <a:cxn ang="0">
                <a:pos x="connsiteX30313" y="connsiteY30313"/>
              </a:cxn>
              <a:cxn ang="0">
                <a:pos x="connsiteX30314" y="connsiteY30314"/>
              </a:cxn>
              <a:cxn ang="0">
                <a:pos x="connsiteX30315" y="connsiteY30315"/>
              </a:cxn>
              <a:cxn ang="0">
                <a:pos x="connsiteX30316" y="connsiteY30316"/>
              </a:cxn>
              <a:cxn ang="0">
                <a:pos x="connsiteX30317" y="connsiteY30317"/>
              </a:cxn>
              <a:cxn ang="0">
                <a:pos x="connsiteX30318" y="connsiteY30318"/>
              </a:cxn>
              <a:cxn ang="0">
                <a:pos x="connsiteX30319" y="connsiteY30319"/>
              </a:cxn>
              <a:cxn ang="0">
                <a:pos x="connsiteX30320" y="connsiteY30320"/>
              </a:cxn>
              <a:cxn ang="0">
                <a:pos x="connsiteX30321" y="connsiteY30321"/>
              </a:cxn>
              <a:cxn ang="0">
                <a:pos x="connsiteX30322" y="connsiteY30322"/>
              </a:cxn>
              <a:cxn ang="0">
                <a:pos x="connsiteX30323" y="connsiteY30323"/>
              </a:cxn>
              <a:cxn ang="0">
                <a:pos x="connsiteX30324" y="connsiteY30324"/>
              </a:cxn>
              <a:cxn ang="0">
                <a:pos x="connsiteX30325" y="connsiteY30325"/>
              </a:cxn>
              <a:cxn ang="0">
                <a:pos x="connsiteX30326" y="connsiteY30326"/>
              </a:cxn>
              <a:cxn ang="0">
                <a:pos x="connsiteX30327" y="connsiteY30327"/>
              </a:cxn>
              <a:cxn ang="0">
                <a:pos x="connsiteX30328" y="connsiteY30328"/>
              </a:cxn>
              <a:cxn ang="0">
                <a:pos x="connsiteX30329" y="connsiteY30329"/>
              </a:cxn>
              <a:cxn ang="0">
                <a:pos x="connsiteX30330" y="connsiteY30330"/>
              </a:cxn>
              <a:cxn ang="0">
                <a:pos x="connsiteX30331" y="connsiteY30331"/>
              </a:cxn>
              <a:cxn ang="0">
                <a:pos x="connsiteX30332" y="connsiteY30332"/>
              </a:cxn>
              <a:cxn ang="0">
                <a:pos x="connsiteX30333" y="connsiteY30333"/>
              </a:cxn>
              <a:cxn ang="0">
                <a:pos x="connsiteX30334" y="connsiteY30334"/>
              </a:cxn>
              <a:cxn ang="0">
                <a:pos x="connsiteX30335" y="connsiteY30335"/>
              </a:cxn>
              <a:cxn ang="0">
                <a:pos x="connsiteX30336" y="connsiteY30336"/>
              </a:cxn>
              <a:cxn ang="0">
                <a:pos x="connsiteX30337" y="connsiteY30337"/>
              </a:cxn>
              <a:cxn ang="0">
                <a:pos x="connsiteX30338" y="connsiteY30338"/>
              </a:cxn>
              <a:cxn ang="0">
                <a:pos x="connsiteX30339" y="connsiteY30339"/>
              </a:cxn>
              <a:cxn ang="0">
                <a:pos x="connsiteX30340" y="connsiteY30340"/>
              </a:cxn>
              <a:cxn ang="0">
                <a:pos x="connsiteX30341" y="connsiteY30341"/>
              </a:cxn>
              <a:cxn ang="0">
                <a:pos x="connsiteX30342" y="connsiteY30342"/>
              </a:cxn>
              <a:cxn ang="0">
                <a:pos x="connsiteX30343" y="connsiteY30343"/>
              </a:cxn>
              <a:cxn ang="0">
                <a:pos x="connsiteX30344" y="connsiteY30344"/>
              </a:cxn>
              <a:cxn ang="0">
                <a:pos x="connsiteX30345" y="connsiteY30345"/>
              </a:cxn>
              <a:cxn ang="0">
                <a:pos x="connsiteX30346" y="connsiteY30346"/>
              </a:cxn>
              <a:cxn ang="0">
                <a:pos x="connsiteX30347" y="connsiteY30347"/>
              </a:cxn>
              <a:cxn ang="0">
                <a:pos x="connsiteX30348" y="connsiteY30348"/>
              </a:cxn>
              <a:cxn ang="0">
                <a:pos x="connsiteX30349" y="connsiteY30349"/>
              </a:cxn>
              <a:cxn ang="0">
                <a:pos x="connsiteX30350" y="connsiteY30350"/>
              </a:cxn>
              <a:cxn ang="0">
                <a:pos x="connsiteX30351" y="connsiteY30351"/>
              </a:cxn>
              <a:cxn ang="0">
                <a:pos x="connsiteX30352" y="connsiteY30352"/>
              </a:cxn>
              <a:cxn ang="0">
                <a:pos x="connsiteX30353" y="connsiteY30353"/>
              </a:cxn>
              <a:cxn ang="0">
                <a:pos x="connsiteX30354" y="connsiteY30354"/>
              </a:cxn>
              <a:cxn ang="0">
                <a:pos x="connsiteX30355" y="connsiteY30355"/>
              </a:cxn>
              <a:cxn ang="0">
                <a:pos x="connsiteX30356" y="connsiteY30356"/>
              </a:cxn>
              <a:cxn ang="0">
                <a:pos x="connsiteX30357" y="connsiteY30357"/>
              </a:cxn>
              <a:cxn ang="0">
                <a:pos x="connsiteX30358" y="connsiteY30358"/>
              </a:cxn>
              <a:cxn ang="0">
                <a:pos x="connsiteX30359" y="connsiteY30359"/>
              </a:cxn>
              <a:cxn ang="0">
                <a:pos x="connsiteX30360" y="connsiteY30360"/>
              </a:cxn>
              <a:cxn ang="0">
                <a:pos x="connsiteX30361" y="connsiteY30361"/>
              </a:cxn>
              <a:cxn ang="0">
                <a:pos x="connsiteX30362" y="connsiteY30362"/>
              </a:cxn>
              <a:cxn ang="0">
                <a:pos x="connsiteX30363" y="connsiteY30363"/>
              </a:cxn>
              <a:cxn ang="0">
                <a:pos x="connsiteX30364" y="connsiteY30364"/>
              </a:cxn>
              <a:cxn ang="0">
                <a:pos x="connsiteX30365" y="connsiteY30365"/>
              </a:cxn>
              <a:cxn ang="0">
                <a:pos x="connsiteX30366" y="connsiteY30366"/>
              </a:cxn>
              <a:cxn ang="0">
                <a:pos x="connsiteX30367" y="connsiteY30367"/>
              </a:cxn>
              <a:cxn ang="0">
                <a:pos x="connsiteX30368" y="connsiteY30368"/>
              </a:cxn>
              <a:cxn ang="0">
                <a:pos x="connsiteX30369" y="connsiteY30369"/>
              </a:cxn>
              <a:cxn ang="0">
                <a:pos x="connsiteX30370" y="connsiteY30370"/>
              </a:cxn>
              <a:cxn ang="0">
                <a:pos x="connsiteX30371" y="connsiteY30371"/>
              </a:cxn>
              <a:cxn ang="0">
                <a:pos x="connsiteX30372" y="connsiteY30372"/>
              </a:cxn>
              <a:cxn ang="0">
                <a:pos x="connsiteX30373" y="connsiteY30373"/>
              </a:cxn>
              <a:cxn ang="0">
                <a:pos x="connsiteX30374" y="connsiteY30374"/>
              </a:cxn>
              <a:cxn ang="0">
                <a:pos x="connsiteX30375" y="connsiteY30375"/>
              </a:cxn>
              <a:cxn ang="0">
                <a:pos x="connsiteX30376" y="connsiteY30376"/>
              </a:cxn>
              <a:cxn ang="0">
                <a:pos x="connsiteX30377" y="connsiteY30377"/>
              </a:cxn>
              <a:cxn ang="0">
                <a:pos x="connsiteX30378" y="connsiteY30378"/>
              </a:cxn>
              <a:cxn ang="0">
                <a:pos x="connsiteX30379" y="connsiteY30379"/>
              </a:cxn>
              <a:cxn ang="0">
                <a:pos x="connsiteX30380" y="connsiteY30380"/>
              </a:cxn>
              <a:cxn ang="0">
                <a:pos x="connsiteX30381" y="connsiteY30381"/>
              </a:cxn>
              <a:cxn ang="0">
                <a:pos x="connsiteX30382" y="connsiteY30382"/>
              </a:cxn>
              <a:cxn ang="0">
                <a:pos x="connsiteX30383" y="connsiteY30383"/>
              </a:cxn>
              <a:cxn ang="0">
                <a:pos x="connsiteX30384" y="connsiteY30384"/>
              </a:cxn>
              <a:cxn ang="0">
                <a:pos x="connsiteX30385" y="connsiteY30385"/>
              </a:cxn>
              <a:cxn ang="0">
                <a:pos x="connsiteX30386" y="connsiteY30386"/>
              </a:cxn>
              <a:cxn ang="0">
                <a:pos x="connsiteX30387" y="connsiteY30387"/>
              </a:cxn>
              <a:cxn ang="0">
                <a:pos x="connsiteX30388" y="connsiteY30388"/>
              </a:cxn>
              <a:cxn ang="0">
                <a:pos x="connsiteX30389" y="connsiteY30389"/>
              </a:cxn>
              <a:cxn ang="0">
                <a:pos x="connsiteX30390" y="connsiteY30390"/>
              </a:cxn>
              <a:cxn ang="0">
                <a:pos x="connsiteX30391" y="connsiteY30391"/>
              </a:cxn>
              <a:cxn ang="0">
                <a:pos x="connsiteX30392" y="connsiteY30392"/>
              </a:cxn>
              <a:cxn ang="0">
                <a:pos x="connsiteX30393" y="connsiteY30393"/>
              </a:cxn>
              <a:cxn ang="0">
                <a:pos x="connsiteX30394" y="connsiteY30394"/>
              </a:cxn>
              <a:cxn ang="0">
                <a:pos x="connsiteX30395" y="connsiteY30395"/>
              </a:cxn>
              <a:cxn ang="0">
                <a:pos x="connsiteX30396" y="connsiteY30396"/>
              </a:cxn>
              <a:cxn ang="0">
                <a:pos x="connsiteX30397" y="connsiteY30397"/>
              </a:cxn>
              <a:cxn ang="0">
                <a:pos x="connsiteX30398" y="connsiteY30398"/>
              </a:cxn>
              <a:cxn ang="0">
                <a:pos x="connsiteX30399" y="connsiteY30399"/>
              </a:cxn>
              <a:cxn ang="0">
                <a:pos x="connsiteX30400" y="connsiteY30400"/>
              </a:cxn>
              <a:cxn ang="0">
                <a:pos x="connsiteX30401" y="connsiteY30401"/>
              </a:cxn>
              <a:cxn ang="0">
                <a:pos x="connsiteX30402" y="connsiteY30402"/>
              </a:cxn>
              <a:cxn ang="0">
                <a:pos x="connsiteX30403" y="connsiteY30403"/>
              </a:cxn>
              <a:cxn ang="0">
                <a:pos x="connsiteX30404" y="connsiteY30404"/>
              </a:cxn>
              <a:cxn ang="0">
                <a:pos x="connsiteX30405" y="connsiteY30405"/>
              </a:cxn>
              <a:cxn ang="0">
                <a:pos x="connsiteX30406" y="connsiteY30406"/>
              </a:cxn>
              <a:cxn ang="0">
                <a:pos x="connsiteX30407" y="connsiteY30407"/>
              </a:cxn>
              <a:cxn ang="0">
                <a:pos x="connsiteX30408" y="connsiteY30408"/>
              </a:cxn>
              <a:cxn ang="0">
                <a:pos x="connsiteX30409" y="connsiteY30409"/>
              </a:cxn>
              <a:cxn ang="0">
                <a:pos x="connsiteX30410" y="connsiteY30410"/>
              </a:cxn>
              <a:cxn ang="0">
                <a:pos x="connsiteX30411" y="connsiteY30411"/>
              </a:cxn>
              <a:cxn ang="0">
                <a:pos x="connsiteX30412" y="connsiteY30412"/>
              </a:cxn>
              <a:cxn ang="0">
                <a:pos x="connsiteX30413" y="connsiteY30413"/>
              </a:cxn>
              <a:cxn ang="0">
                <a:pos x="connsiteX30414" y="connsiteY30414"/>
              </a:cxn>
              <a:cxn ang="0">
                <a:pos x="connsiteX30415" y="connsiteY30415"/>
              </a:cxn>
              <a:cxn ang="0">
                <a:pos x="connsiteX30416" y="connsiteY30416"/>
              </a:cxn>
              <a:cxn ang="0">
                <a:pos x="connsiteX30417" y="connsiteY30417"/>
              </a:cxn>
              <a:cxn ang="0">
                <a:pos x="connsiteX30418" y="connsiteY30418"/>
              </a:cxn>
              <a:cxn ang="0">
                <a:pos x="connsiteX30419" y="connsiteY30419"/>
              </a:cxn>
              <a:cxn ang="0">
                <a:pos x="connsiteX30420" y="connsiteY30420"/>
              </a:cxn>
              <a:cxn ang="0">
                <a:pos x="connsiteX30421" y="connsiteY30421"/>
              </a:cxn>
              <a:cxn ang="0">
                <a:pos x="connsiteX30422" y="connsiteY30422"/>
              </a:cxn>
              <a:cxn ang="0">
                <a:pos x="connsiteX30423" y="connsiteY30423"/>
              </a:cxn>
              <a:cxn ang="0">
                <a:pos x="connsiteX30424" y="connsiteY30424"/>
              </a:cxn>
              <a:cxn ang="0">
                <a:pos x="connsiteX30425" y="connsiteY30425"/>
              </a:cxn>
              <a:cxn ang="0">
                <a:pos x="connsiteX30426" y="connsiteY30426"/>
              </a:cxn>
              <a:cxn ang="0">
                <a:pos x="connsiteX30427" y="connsiteY30427"/>
              </a:cxn>
              <a:cxn ang="0">
                <a:pos x="connsiteX30428" y="connsiteY30428"/>
              </a:cxn>
              <a:cxn ang="0">
                <a:pos x="connsiteX30429" y="connsiteY30429"/>
              </a:cxn>
              <a:cxn ang="0">
                <a:pos x="connsiteX30430" y="connsiteY30430"/>
              </a:cxn>
              <a:cxn ang="0">
                <a:pos x="connsiteX30431" y="connsiteY30431"/>
              </a:cxn>
              <a:cxn ang="0">
                <a:pos x="connsiteX30432" y="connsiteY30432"/>
              </a:cxn>
              <a:cxn ang="0">
                <a:pos x="connsiteX30433" y="connsiteY30433"/>
              </a:cxn>
              <a:cxn ang="0">
                <a:pos x="connsiteX30434" y="connsiteY30434"/>
              </a:cxn>
              <a:cxn ang="0">
                <a:pos x="connsiteX30435" y="connsiteY30435"/>
              </a:cxn>
              <a:cxn ang="0">
                <a:pos x="connsiteX30436" y="connsiteY30436"/>
              </a:cxn>
              <a:cxn ang="0">
                <a:pos x="connsiteX30437" y="connsiteY30437"/>
              </a:cxn>
              <a:cxn ang="0">
                <a:pos x="connsiteX30438" y="connsiteY30438"/>
              </a:cxn>
              <a:cxn ang="0">
                <a:pos x="connsiteX30439" y="connsiteY30439"/>
              </a:cxn>
              <a:cxn ang="0">
                <a:pos x="connsiteX30440" y="connsiteY30440"/>
              </a:cxn>
              <a:cxn ang="0">
                <a:pos x="connsiteX30441" y="connsiteY30441"/>
              </a:cxn>
              <a:cxn ang="0">
                <a:pos x="connsiteX30442" y="connsiteY30442"/>
              </a:cxn>
              <a:cxn ang="0">
                <a:pos x="connsiteX30443" y="connsiteY30443"/>
              </a:cxn>
              <a:cxn ang="0">
                <a:pos x="connsiteX30444" y="connsiteY30444"/>
              </a:cxn>
              <a:cxn ang="0">
                <a:pos x="connsiteX30445" y="connsiteY30445"/>
              </a:cxn>
              <a:cxn ang="0">
                <a:pos x="connsiteX30446" y="connsiteY30446"/>
              </a:cxn>
              <a:cxn ang="0">
                <a:pos x="connsiteX30447" y="connsiteY30447"/>
              </a:cxn>
              <a:cxn ang="0">
                <a:pos x="connsiteX30448" y="connsiteY30448"/>
              </a:cxn>
              <a:cxn ang="0">
                <a:pos x="connsiteX30449" y="connsiteY30449"/>
              </a:cxn>
              <a:cxn ang="0">
                <a:pos x="connsiteX30450" y="connsiteY30450"/>
              </a:cxn>
              <a:cxn ang="0">
                <a:pos x="connsiteX30451" y="connsiteY30451"/>
              </a:cxn>
              <a:cxn ang="0">
                <a:pos x="connsiteX30452" y="connsiteY30452"/>
              </a:cxn>
              <a:cxn ang="0">
                <a:pos x="connsiteX30453" y="connsiteY30453"/>
              </a:cxn>
              <a:cxn ang="0">
                <a:pos x="connsiteX30454" y="connsiteY30454"/>
              </a:cxn>
              <a:cxn ang="0">
                <a:pos x="connsiteX30455" y="connsiteY30455"/>
              </a:cxn>
              <a:cxn ang="0">
                <a:pos x="connsiteX30456" y="connsiteY30456"/>
              </a:cxn>
              <a:cxn ang="0">
                <a:pos x="connsiteX30457" y="connsiteY30457"/>
              </a:cxn>
              <a:cxn ang="0">
                <a:pos x="connsiteX30458" y="connsiteY30458"/>
              </a:cxn>
              <a:cxn ang="0">
                <a:pos x="connsiteX30459" y="connsiteY30459"/>
              </a:cxn>
              <a:cxn ang="0">
                <a:pos x="connsiteX30460" y="connsiteY30460"/>
              </a:cxn>
              <a:cxn ang="0">
                <a:pos x="connsiteX30461" y="connsiteY30461"/>
              </a:cxn>
              <a:cxn ang="0">
                <a:pos x="connsiteX30462" y="connsiteY30462"/>
              </a:cxn>
              <a:cxn ang="0">
                <a:pos x="connsiteX30463" y="connsiteY30463"/>
              </a:cxn>
              <a:cxn ang="0">
                <a:pos x="connsiteX30464" y="connsiteY30464"/>
              </a:cxn>
              <a:cxn ang="0">
                <a:pos x="connsiteX30465" y="connsiteY30465"/>
              </a:cxn>
              <a:cxn ang="0">
                <a:pos x="connsiteX30466" y="connsiteY30466"/>
              </a:cxn>
              <a:cxn ang="0">
                <a:pos x="connsiteX30467" y="connsiteY30467"/>
              </a:cxn>
              <a:cxn ang="0">
                <a:pos x="connsiteX30468" y="connsiteY30468"/>
              </a:cxn>
              <a:cxn ang="0">
                <a:pos x="connsiteX30469" y="connsiteY30469"/>
              </a:cxn>
              <a:cxn ang="0">
                <a:pos x="connsiteX30470" y="connsiteY30470"/>
              </a:cxn>
              <a:cxn ang="0">
                <a:pos x="connsiteX30471" y="connsiteY30471"/>
              </a:cxn>
              <a:cxn ang="0">
                <a:pos x="connsiteX30472" y="connsiteY30472"/>
              </a:cxn>
              <a:cxn ang="0">
                <a:pos x="connsiteX30473" y="connsiteY30473"/>
              </a:cxn>
              <a:cxn ang="0">
                <a:pos x="connsiteX30474" y="connsiteY30474"/>
              </a:cxn>
              <a:cxn ang="0">
                <a:pos x="connsiteX30475" y="connsiteY30475"/>
              </a:cxn>
              <a:cxn ang="0">
                <a:pos x="connsiteX30476" y="connsiteY30476"/>
              </a:cxn>
              <a:cxn ang="0">
                <a:pos x="connsiteX30477" y="connsiteY30477"/>
              </a:cxn>
              <a:cxn ang="0">
                <a:pos x="connsiteX30478" y="connsiteY30478"/>
              </a:cxn>
              <a:cxn ang="0">
                <a:pos x="connsiteX30479" y="connsiteY30479"/>
              </a:cxn>
              <a:cxn ang="0">
                <a:pos x="connsiteX30480" y="connsiteY30480"/>
              </a:cxn>
              <a:cxn ang="0">
                <a:pos x="connsiteX30481" y="connsiteY30481"/>
              </a:cxn>
              <a:cxn ang="0">
                <a:pos x="connsiteX30482" y="connsiteY30482"/>
              </a:cxn>
              <a:cxn ang="0">
                <a:pos x="connsiteX30483" y="connsiteY30483"/>
              </a:cxn>
              <a:cxn ang="0">
                <a:pos x="connsiteX30484" y="connsiteY30484"/>
              </a:cxn>
              <a:cxn ang="0">
                <a:pos x="connsiteX30485" y="connsiteY30485"/>
              </a:cxn>
              <a:cxn ang="0">
                <a:pos x="connsiteX30486" y="connsiteY30486"/>
              </a:cxn>
              <a:cxn ang="0">
                <a:pos x="connsiteX30487" y="connsiteY30487"/>
              </a:cxn>
              <a:cxn ang="0">
                <a:pos x="connsiteX30488" y="connsiteY30488"/>
              </a:cxn>
              <a:cxn ang="0">
                <a:pos x="connsiteX30489" y="connsiteY30489"/>
              </a:cxn>
              <a:cxn ang="0">
                <a:pos x="connsiteX30490" y="connsiteY30490"/>
              </a:cxn>
              <a:cxn ang="0">
                <a:pos x="connsiteX30491" y="connsiteY30491"/>
              </a:cxn>
              <a:cxn ang="0">
                <a:pos x="connsiteX30492" y="connsiteY30492"/>
              </a:cxn>
              <a:cxn ang="0">
                <a:pos x="connsiteX30493" y="connsiteY30493"/>
              </a:cxn>
              <a:cxn ang="0">
                <a:pos x="connsiteX30494" y="connsiteY30494"/>
              </a:cxn>
              <a:cxn ang="0">
                <a:pos x="connsiteX30495" y="connsiteY30495"/>
              </a:cxn>
              <a:cxn ang="0">
                <a:pos x="connsiteX30496" y="connsiteY30496"/>
              </a:cxn>
              <a:cxn ang="0">
                <a:pos x="connsiteX30497" y="connsiteY30497"/>
              </a:cxn>
              <a:cxn ang="0">
                <a:pos x="connsiteX30498" y="connsiteY30498"/>
              </a:cxn>
              <a:cxn ang="0">
                <a:pos x="connsiteX30499" y="connsiteY30499"/>
              </a:cxn>
              <a:cxn ang="0">
                <a:pos x="connsiteX30500" y="connsiteY30500"/>
              </a:cxn>
              <a:cxn ang="0">
                <a:pos x="connsiteX30501" y="connsiteY30501"/>
              </a:cxn>
              <a:cxn ang="0">
                <a:pos x="connsiteX30502" y="connsiteY30502"/>
              </a:cxn>
              <a:cxn ang="0">
                <a:pos x="connsiteX30503" y="connsiteY30503"/>
              </a:cxn>
              <a:cxn ang="0">
                <a:pos x="connsiteX30504" y="connsiteY30504"/>
              </a:cxn>
              <a:cxn ang="0">
                <a:pos x="connsiteX30505" y="connsiteY30505"/>
              </a:cxn>
              <a:cxn ang="0">
                <a:pos x="connsiteX30506" y="connsiteY30506"/>
              </a:cxn>
              <a:cxn ang="0">
                <a:pos x="connsiteX30507" y="connsiteY30507"/>
              </a:cxn>
              <a:cxn ang="0">
                <a:pos x="connsiteX30508" y="connsiteY30508"/>
              </a:cxn>
              <a:cxn ang="0">
                <a:pos x="connsiteX30509" y="connsiteY30509"/>
              </a:cxn>
              <a:cxn ang="0">
                <a:pos x="connsiteX30510" y="connsiteY30510"/>
              </a:cxn>
              <a:cxn ang="0">
                <a:pos x="connsiteX30511" y="connsiteY30511"/>
              </a:cxn>
              <a:cxn ang="0">
                <a:pos x="connsiteX30512" y="connsiteY30512"/>
              </a:cxn>
              <a:cxn ang="0">
                <a:pos x="connsiteX30513" y="connsiteY30513"/>
              </a:cxn>
              <a:cxn ang="0">
                <a:pos x="connsiteX30514" y="connsiteY30514"/>
              </a:cxn>
              <a:cxn ang="0">
                <a:pos x="connsiteX30515" y="connsiteY30515"/>
              </a:cxn>
              <a:cxn ang="0">
                <a:pos x="connsiteX30516" y="connsiteY30516"/>
              </a:cxn>
              <a:cxn ang="0">
                <a:pos x="connsiteX30517" y="connsiteY30517"/>
              </a:cxn>
              <a:cxn ang="0">
                <a:pos x="connsiteX30518" y="connsiteY30518"/>
              </a:cxn>
              <a:cxn ang="0">
                <a:pos x="connsiteX30519" y="connsiteY30519"/>
              </a:cxn>
              <a:cxn ang="0">
                <a:pos x="connsiteX30520" y="connsiteY30520"/>
              </a:cxn>
              <a:cxn ang="0">
                <a:pos x="connsiteX30521" y="connsiteY30521"/>
              </a:cxn>
              <a:cxn ang="0">
                <a:pos x="connsiteX30522" y="connsiteY30522"/>
              </a:cxn>
              <a:cxn ang="0">
                <a:pos x="connsiteX30523" y="connsiteY30523"/>
              </a:cxn>
              <a:cxn ang="0">
                <a:pos x="connsiteX30524" y="connsiteY30524"/>
              </a:cxn>
              <a:cxn ang="0">
                <a:pos x="connsiteX30525" y="connsiteY30525"/>
              </a:cxn>
              <a:cxn ang="0">
                <a:pos x="connsiteX30526" y="connsiteY30526"/>
              </a:cxn>
              <a:cxn ang="0">
                <a:pos x="connsiteX30527" y="connsiteY30527"/>
              </a:cxn>
              <a:cxn ang="0">
                <a:pos x="connsiteX30528" y="connsiteY30528"/>
              </a:cxn>
              <a:cxn ang="0">
                <a:pos x="connsiteX30529" y="connsiteY30529"/>
              </a:cxn>
              <a:cxn ang="0">
                <a:pos x="connsiteX30530" y="connsiteY30530"/>
              </a:cxn>
              <a:cxn ang="0">
                <a:pos x="connsiteX30531" y="connsiteY30531"/>
              </a:cxn>
              <a:cxn ang="0">
                <a:pos x="connsiteX30532" y="connsiteY30532"/>
              </a:cxn>
              <a:cxn ang="0">
                <a:pos x="connsiteX30533" y="connsiteY30533"/>
              </a:cxn>
              <a:cxn ang="0">
                <a:pos x="connsiteX30534" y="connsiteY30534"/>
              </a:cxn>
              <a:cxn ang="0">
                <a:pos x="connsiteX30535" y="connsiteY30535"/>
              </a:cxn>
              <a:cxn ang="0">
                <a:pos x="connsiteX30536" y="connsiteY30536"/>
              </a:cxn>
              <a:cxn ang="0">
                <a:pos x="connsiteX30537" y="connsiteY30537"/>
              </a:cxn>
              <a:cxn ang="0">
                <a:pos x="connsiteX30538" y="connsiteY30538"/>
              </a:cxn>
              <a:cxn ang="0">
                <a:pos x="connsiteX30539" y="connsiteY30539"/>
              </a:cxn>
              <a:cxn ang="0">
                <a:pos x="connsiteX30540" y="connsiteY30540"/>
              </a:cxn>
              <a:cxn ang="0">
                <a:pos x="connsiteX30541" y="connsiteY30541"/>
              </a:cxn>
              <a:cxn ang="0">
                <a:pos x="connsiteX30542" y="connsiteY30542"/>
              </a:cxn>
              <a:cxn ang="0">
                <a:pos x="connsiteX30543" y="connsiteY30543"/>
              </a:cxn>
              <a:cxn ang="0">
                <a:pos x="connsiteX30544" y="connsiteY30544"/>
              </a:cxn>
              <a:cxn ang="0">
                <a:pos x="connsiteX30545" y="connsiteY30545"/>
              </a:cxn>
              <a:cxn ang="0">
                <a:pos x="connsiteX30546" y="connsiteY30546"/>
              </a:cxn>
              <a:cxn ang="0">
                <a:pos x="connsiteX30547" y="connsiteY30547"/>
              </a:cxn>
              <a:cxn ang="0">
                <a:pos x="connsiteX30548" y="connsiteY30548"/>
              </a:cxn>
              <a:cxn ang="0">
                <a:pos x="connsiteX30549" y="connsiteY30549"/>
              </a:cxn>
              <a:cxn ang="0">
                <a:pos x="connsiteX30550" y="connsiteY30550"/>
              </a:cxn>
              <a:cxn ang="0">
                <a:pos x="connsiteX30551" y="connsiteY30551"/>
              </a:cxn>
              <a:cxn ang="0">
                <a:pos x="connsiteX30552" y="connsiteY30552"/>
              </a:cxn>
              <a:cxn ang="0">
                <a:pos x="connsiteX30553" y="connsiteY30553"/>
              </a:cxn>
              <a:cxn ang="0">
                <a:pos x="connsiteX30554" y="connsiteY30554"/>
              </a:cxn>
              <a:cxn ang="0">
                <a:pos x="connsiteX30555" y="connsiteY30555"/>
              </a:cxn>
              <a:cxn ang="0">
                <a:pos x="connsiteX30556" y="connsiteY30556"/>
              </a:cxn>
              <a:cxn ang="0">
                <a:pos x="connsiteX30557" y="connsiteY30557"/>
              </a:cxn>
              <a:cxn ang="0">
                <a:pos x="connsiteX30558" y="connsiteY30558"/>
              </a:cxn>
              <a:cxn ang="0">
                <a:pos x="connsiteX30559" y="connsiteY30559"/>
              </a:cxn>
              <a:cxn ang="0">
                <a:pos x="connsiteX30560" y="connsiteY30560"/>
              </a:cxn>
              <a:cxn ang="0">
                <a:pos x="connsiteX30561" y="connsiteY30561"/>
              </a:cxn>
              <a:cxn ang="0">
                <a:pos x="connsiteX30562" y="connsiteY30562"/>
              </a:cxn>
              <a:cxn ang="0">
                <a:pos x="connsiteX30563" y="connsiteY30563"/>
              </a:cxn>
              <a:cxn ang="0">
                <a:pos x="connsiteX30564" y="connsiteY30564"/>
              </a:cxn>
              <a:cxn ang="0">
                <a:pos x="connsiteX30565" y="connsiteY30565"/>
              </a:cxn>
              <a:cxn ang="0">
                <a:pos x="connsiteX30566" y="connsiteY30566"/>
              </a:cxn>
              <a:cxn ang="0">
                <a:pos x="connsiteX30567" y="connsiteY30567"/>
              </a:cxn>
              <a:cxn ang="0">
                <a:pos x="connsiteX30568" y="connsiteY30568"/>
              </a:cxn>
              <a:cxn ang="0">
                <a:pos x="connsiteX30569" y="connsiteY30569"/>
              </a:cxn>
              <a:cxn ang="0">
                <a:pos x="connsiteX30570" y="connsiteY30570"/>
              </a:cxn>
              <a:cxn ang="0">
                <a:pos x="connsiteX30571" y="connsiteY30571"/>
              </a:cxn>
              <a:cxn ang="0">
                <a:pos x="connsiteX30572" y="connsiteY30572"/>
              </a:cxn>
              <a:cxn ang="0">
                <a:pos x="connsiteX30573" y="connsiteY30573"/>
              </a:cxn>
              <a:cxn ang="0">
                <a:pos x="connsiteX30574" y="connsiteY30574"/>
              </a:cxn>
              <a:cxn ang="0">
                <a:pos x="connsiteX30575" y="connsiteY30575"/>
              </a:cxn>
              <a:cxn ang="0">
                <a:pos x="connsiteX30576" y="connsiteY30576"/>
              </a:cxn>
              <a:cxn ang="0">
                <a:pos x="connsiteX30577" y="connsiteY30577"/>
              </a:cxn>
              <a:cxn ang="0">
                <a:pos x="connsiteX30578" y="connsiteY30578"/>
              </a:cxn>
              <a:cxn ang="0">
                <a:pos x="connsiteX30579" y="connsiteY30579"/>
              </a:cxn>
              <a:cxn ang="0">
                <a:pos x="connsiteX30580" y="connsiteY30580"/>
              </a:cxn>
              <a:cxn ang="0">
                <a:pos x="connsiteX30581" y="connsiteY30581"/>
              </a:cxn>
              <a:cxn ang="0">
                <a:pos x="connsiteX30582" y="connsiteY30582"/>
              </a:cxn>
              <a:cxn ang="0">
                <a:pos x="connsiteX30583" y="connsiteY30583"/>
              </a:cxn>
              <a:cxn ang="0">
                <a:pos x="connsiteX30584" y="connsiteY30584"/>
              </a:cxn>
              <a:cxn ang="0">
                <a:pos x="connsiteX30585" y="connsiteY30585"/>
              </a:cxn>
              <a:cxn ang="0">
                <a:pos x="connsiteX30586" y="connsiteY30586"/>
              </a:cxn>
              <a:cxn ang="0">
                <a:pos x="connsiteX30587" y="connsiteY30587"/>
              </a:cxn>
              <a:cxn ang="0">
                <a:pos x="connsiteX30588" y="connsiteY30588"/>
              </a:cxn>
              <a:cxn ang="0">
                <a:pos x="connsiteX30589" y="connsiteY30589"/>
              </a:cxn>
              <a:cxn ang="0">
                <a:pos x="connsiteX30590" y="connsiteY30590"/>
              </a:cxn>
              <a:cxn ang="0">
                <a:pos x="connsiteX30591" y="connsiteY30591"/>
              </a:cxn>
              <a:cxn ang="0">
                <a:pos x="connsiteX30592" y="connsiteY30592"/>
              </a:cxn>
              <a:cxn ang="0">
                <a:pos x="connsiteX30593" y="connsiteY30593"/>
              </a:cxn>
              <a:cxn ang="0">
                <a:pos x="connsiteX30594" y="connsiteY30594"/>
              </a:cxn>
              <a:cxn ang="0">
                <a:pos x="connsiteX30595" y="connsiteY30595"/>
              </a:cxn>
              <a:cxn ang="0">
                <a:pos x="connsiteX30596" y="connsiteY30596"/>
              </a:cxn>
              <a:cxn ang="0">
                <a:pos x="connsiteX30597" y="connsiteY30597"/>
              </a:cxn>
              <a:cxn ang="0">
                <a:pos x="connsiteX30598" y="connsiteY30598"/>
              </a:cxn>
              <a:cxn ang="0">
                <a:pos x="connsiteX30599" y="connsiteY30599"/>
              </a:cxn>
              <a:cxn ang="0">
                <a:pos x="connsiteX30600" y="connsiteY30600"/>
              </a:cxn>
              <a:cxn ang="0">
                <a:pos x="connsiteX30601" y="connsiteY30601"/>
              </a:cxn>
              <a:cxn ang="0">
                <a:pos x="connsiteX30602" y="connsiteY30602"/>
              </a:cxn>
              <a:cxn ang="0">
                <a:pos x="connsiteX30603" y="connsiteY30603"/>
              </a:cxn>
              <a:cxn ang="0">
                <a:pos x="connsiteX30604" y="connsiteY30604"/>
              </a:cxn>
              <a:cxn ang="0">
                <a:pos x="connsiteX30605" y="connsiteY30605"/>
              </a:cxn>
              <a:cxn ang="0">
                <a:pos x="connsiteX30606" y="connsiteY30606"/>
              </a:cxn>
              <a:cxn ang="0">
                <a:pos x="connsiteX30607" y="connsiteY30607"/>
              </a:cxn>
              <a:cxn ang="0">
                <a:pos x="connsiteX30608" y="connsiteY30608"/>
              </a:cxn>
              <a:cxn ang="0">
                <a:pos x="connsiteX30609" y="connsiteY30609"/>
              </a:cxn>
              <a:cxn ang="0">
                <a:pos x="connsiteX30610" y="connsiteY30610"/>
              </a:cxn>
              <a:cxn ang="0">
                <a:pos x="connsiteX30611" y="connsiteY30611"/>
              </a:cxn>
              <a:cxn ang="0">
                <a:pos x="connsiteX30612" y="connsiteY30612"/>
              </a:cxn>
              <a:cxn ang="0">
                <a:pos x="connsiteX30613" y="connsiteY30613"/>
              </a:cxn>
              <a:cxn ang="0">
                <a:pos x="connsiteX30614" y="connsiteY30614"/>
              </a:cxn>
              <a:cxn ang="0">
                <a:pos x="connsiteX30615" y="connsiteY30615"/>
              </a:cxn>
              <a:cxn ang="0">
                <a:pos x="connsiteX30616" y="connsiteY30616"/>
              </a:cxn>
              <a:cxn ang="0">
                <a:pos x="connsiteX30617" y="connsiteY30617"/>
              </a:cxn>
              <a:cxn ang="0">
                <a:pos x="connsiteX30618" y="connsiteY30618"/>
              </a:cxn>
              <a:cxn ang="0">
                <a:pos x="connsiteX30619" y="connsiteY30619"/>
              </a:cxn>
              <a:cxn ang="0">
                <a:pos x="connsiteX30620" y="connsiteY30620"/>
              </a:cxn>
              <a:cxn ang="0">
                <a:pos x="connsiteX30621" y="connsiteY30621"/>
              </a:cxn>
              <a:cxn ang="0">
                <a:pos x="connsiteX30622" y="connsiteY30622"/>
              </a:cxn>
              <a:cxn ang="0">
                <a:pos x="connsiteX30623" y="connsiteY30623"/>
              </a:cxn>
              <a:cxn ang="0">
                <a:pos x="connsiteX30624" y="connsiteY30624"/>
              </a:cxn>
              <a:cxn ang="0">
                <a:pos x="connsiteX30625" y="connsiteY30625"/>
              </a:cxn>
              <a:cxn ang="0">
                <a:pos x="connsiteX30626" y="connsiteY30626"/>
              </a:cxn>
              <a:cxn ang="0">
                <a:pos x="connsiteX30627" y="connsiteY30627"/>
              </a:cxn>
              <a:cxn ang="0">
                <a:pos x="connsiteX30628" y="connsiteY30628"/>
              </a:cxn>
              <a:cxn ang="0">
                <a:pos x="connsiteX30629" y="connsiteY30629"/>
              </a:cxn>
              <a:cxn ang="0">
                <a:pos x="connsiteX30630" y="connsiteY30630"/>
              </a:cxn>
              <a:cxn ang="0">
                <a:pos x="connsiteX30631" y="connsiteY30631"/>
              </a:cxn>
              <a:cxn ang="0">
                <a:pos x="connsiteX30632" y="connsiteY30632"/>
              </a:cxn>
              <a:cxn ang="0">
                <a:pos x="connsiteX30633" y="connsiteY30633"/>
              </a:cxn>
              <a:cxn ang="0">
                <a:pos x="connsiteX30634" y="connsiteY30634"/>
              </a:cxn>
              <a:cxn ang="0">
                <a:pos x="connsiteX30635" y="connsiteY30635"/>
              </a:cxn>
              <a:cxn ang="0">
                <a:pos x="connsiteX30636" y="connsiteY30636"/>
              </a:cxn>
              <a:cxn ang="0">
                <a:pos x="connsiteX30637" y="connsiteY30637"/>
              </a:cxn>
              <a:cxn ang="0">
                <a:pos x="connsiteX30638" y="connsiteY30638"/>
              </a:cxn>
              <a:cxn ang="0">
                <a:pos x="connsiteX30639" y="connsiteY30639"/>
              </a:cxn>
              <a:cxn ang="0">
                <a:pos x="connsiteX30640" y="connsiteY30640"/>
              </a:cxn>
              <a:cxn ang="0">
                <a:pos x="connsiteX30641" y="connsiteY30641"/>
              </a:cxn>
              <a:cxn ang="0">
                <a:pos x="connsiteX30642" y="connsiteY30642"/>
              </a:cxn>
              <a:cxn ang="0">
                <a:pos x="connsiteX30643" y="connsiteY30643"/>
              </a:cxn>
              <a:cxn ang="0">
                <a:pos x="connsiteX30644" y="connsiteY30644"/>
              </a:cxn>
              <a:cxn ang="0">
                <a:pos x="connsiteX30645" y="connsiteY30645"/>
              </a:cxn>
              <a:cxn ang="0">
                <a:pos x="connsiteX30646" y="connsiteY30646"/>
              </a:cxn>
              <a:cxn ang="0">
                <a:pos x="connsiteX30647" y="connsiteY30647"/>
              </a:cxn>
              <a:cxn ang="0">
                <a:pos x="connsiteX30648" y="connsiteY30648"/>
              </a:cxn>
              <a:cxn ang="0">
                <a:pos x="connsiteX30649" y="connsiteY30649"/>
              </a:cxn>
              <a:cxn ang="0">
                <a:pos x="connsiteX30650" y="connsiteY30650"/>
              </a:cxn>
              <a:cxn ang="0">
                <a:pos x="connsiteX30651" y="connsiteY30651"/>
              </a:cxn>
              <a:cxn ang="0">
                <a:pos x="connsiteX30652" y="connsiteY30652"/>
              </a:cxn>
              <a:cxn ang="0">
                <a:pos x="connsiteX30653" y="connsiteY30653"/>
              </a:cxn>
              <a:cxn ang="0">
                <a:pos x="connsiteX30654" y="connsiteY30654"/>
              </a:cxn>
              <a:cxn ang="0">
                <a:pos x="connsiteX30655" y="connsiteY30655"/>
              </a:cxn>
              <a:cxn ang="0">
                <a:pos x="connsiteX30656" y="connsiteY30656"/>
              </a:cxn>
              <a:cxn ang="0">
                <a:pos x="connsiteX30657" y="connsiteY30657"/>
              </a:cxn>
              <a:cxn ang="0">
                <a:pos x="connsiteX30658" y="connsiteY30658"/>
              </a:cxn>
              <a:cxn ang="0">
                <a:pos x="connsiteX30659" y="connsiteY30659"/>
              </a:cxn>
              <a:cxn ang="0">
                <a:pos x="connsiteX30660" y="connsiteY30660"/>
              </a:cxn>
              <a:cxn ang="0">
                <a:pos x="connsiteX30661" y="connsiteY30661"/>
              </a:cxn>
              <a:cxn ang="0">
                <a:pos x="connsiteX30662" y="connsiteY30662"/>
              </a:cxn>
              <a:cxn ang="0">
                <a:pos x="connsiteX30663" y="connsiteY30663"/>
              </a:cxn>
              <a:cxn ang="0">
                <a:pos x="connsiteX30664" y="connsiteY30664"/>
              </a:cxn>
              <a:cxn ang="0">
                <a:pos x="connsiteX30665" y="connsiteY30665"/>
              </a:cxn>
              <a:cxn ang="0">
                <a:pos x="connsiteX30666" y="connsiteY30666"/>
              </a:cxn>
              <a:cxn ang="0">
                <a:pos x="connsiteX30667" y="connsiteY30667"/>
              </a:cxn>
              <a:cxn ang="0">
                <a:pos x="connsiteX30668" y="connsiteY30668"/>
              </a:cxn>
              <a:cxn ang="0">
                <a:pos x="connsiteX30669" y="connsiteY30669"/>
              </a:cxn>
              <a:cxn ang="0">
                <a:pos x="connsiteX30670" y="connsiteY30670"/>
              </a:cxn>
              <a:cxn ang="0">
                <a:pos x="connsiteX30671" y="connsiteY30671"/>
              </a:cxn>
              <a:cxn ang="0">
                <a:pos x="connsiteX30672" y="connsiteY30672"/>
              </a:cxn>
              <a:cxn ang="0">
                <a:pos x="connsiteX30673" y="connsiteY30673"/>
              </a:cxn>
              <a:cxn ang="0">
                <a:pos x="connsiteX30674" y="connsiteY30674"/>
              </a:cxn>
              <a:cxn ang="0">
                <a:pos x="connsiteX30675" y="connsiteY30675"/>
              </a:cxn>
              <a:cxn ang="0">
                <a:pos x="connsiteX30676" y="connsiteY30676"/>
              </a:cxn>
              <a:cxn ang="0">
                <a:pos x="connsiteX30677" y="connsiteY30677"/>
              </a:cxn>
              <a:cxn ang="0">
                <a:pos x="connsiteX30678" y="connsiteY30678"/>
              </a:cxn>
              <a:cxn ang="0">
                <a:pos x="connsiteX30679" y="connsiteY30679"/>
              </a:cxn>
              <a:cxn ang="0">
                <a:pos x="connsiteX30680" y="connsiteY30680"/>
              </a:cxn>
              <a:cxn ang="0">
                <a:pos x="connsiteX30681" y="connsiteY30681"/>
              </a:cxn>
              <a:cxn ang="0">
                <a:pos x="connsiteX30682" y="connsiteY30682"/>
              </a:cxn>
              <a:cxn ang="0">
                <a:pos x="connsiteX30683" y="connsiteY30683"/>
              </a:cxn>
              <a:cxn ang="0">
                <a:pos x="connsiteX30684" y="connsiteY30684"/>
              </a:cxn>
              <a:cxn ang="0">
                <a:pos x="connsiteX30685" y="connsiteY30685"/>
              </a:cxn>
              <a:cxn ang="0">
                <a:pos x="connsiteX30686" y="connsiteY30686"/>
              </a:cxn>
              <a:cxn ang="0">
                <a:pos x="connsiteX30687" y="connsiteY30687"/>
              </a:cxn>
              <a:cxn ang="0">
                <a:pos x="connsiteX30688" y="connsiteY30688"/>
              </a:cxn>
              <a:cxn ang="0">
                <a:pos x="connsiteX30689" y="connsiteY30689"/>
              </a:cxn>
              <a:cxn ang="0">
                <a:pos x="connsiteX30690" y="connsiteY30690"/>
              </a:cxn>
              <a:cxn ang="0">
                <a:pos x="connsiteX30691" y="connsiteY30691"/>
              </a:cxn>
              <a:cxn ang="0">
                <a:pos x="connsiteX30692" y="connsiteY30692"/>
              </a:cxn>
              <a:cxn ang="0">
                <a:pos x="connsiteX30693" y="connsiteY30693"/>
              </a:cxn>
              <a:cxn ang="0">
                <a:pos x="connsiteX30694" y="connsiteY30694"/>
              </a:cxn>
              <a:cxn ang="0">
                <a:pos x="connsiteX30695" y="connsiteY30695"/>
              </a:cxn>
              <a:cxn ang="0">
                <a:pos x="connsiteX30696" y="connsiteY30696"/>
              </a:cxn>
              <a:cxn ang="0">
                <a:pos x="connsiteX30697" y="connsiteY30697"/>
              </a:cxn>
              <a:cxn ang="0">
                <a:pos x="connsiteX30698" y="connsiteY30698"/>
              </a:cxn>
              <a:cxn ang="0">
                <a:pos x="connsiteX30699" y="connsiteY30699"/>
              </a:cxn>
              <a:cxn ang="0">
                <a:pos x="connsiteX30700" y="connsiteY30700"/>
              </a:cxn>
              <a:cxn ang="0">
                <a:pos x="connsiteX30701" y="connsiteY30701"/>
              </a:cxn>
              <a:cxn ang="0">
                <a:pos x="connsiteX30702" y="connsiteY30702"/>
              </a:cxn>
              <a:cxn ang="0">
                <a:pos x="connsiteX30703" y="connsiteY30703"/>
              </a:cxn>
              <a:cxn ang="0">
                <a:pos x="connsiteX30704" y="connsiteY30704"/>
              </a:cxn>
              <a:cxn ang="0">
                <a:pos x="connsiteX30705" y="connsiteY30705"/>
              </a:cxn>
              <a:cxn ang="0">
                <a:pos x="connsiteX30706" y="connsiteY30706"/>
              </a:cxn>
              <a:cxn ang="0">
                <a:pos x="connsiteX30707" y="connsiteY30707"/>
              </a:cxn>
              <a:cxn ang="0">
                <a:pos x="connsiteX30708" y="connsiteY30708"/>
              </a:cxn>
              <a:cxn ang="0">
                <a:pos x="connsiteX30709" y="connsiteY30709"/>
              </a:cxn>
              <a:cxn ang="0">
                <a:pos x="connsiteX30710" y="connsiteY30710"/>
              </a:cxn>
              <a:cxn ang="0">
                <a:pos x="connsiteX30711" y="connsiteY30711"/>
              </a:cxn>
              <a:cxn ang="0">
                <a:pos x="connsiteX30712" y="connsiteY30712"/>
              </a:cxn>
              <a:cxn ang="0">
                <a:pos x="connsiteX30713" y="connsiteY30713"/>
              </a:cxn>
              <a:cxn ang="0">
                <a:pos x="connsiteX30714" y="connsiteY30714"/>
              </a:cxn>
              <a:cxn ang="0">
                <a:pos x="connsiteX30715" y="connsiteY30715"/>
              </a:cxn>
              <a:cxn ang="0">
                <a:pos x="connsiteX30716" y="connsiteY30716"/>
              </a:cxn>
              <a:cxn ang="0">
                <a:pos x="connsiteX30717" y="connsiteY30717"/>
              </a:cxn>
              <a:cxn ang="0">
                <a:pos x="connsiteX30718" y="connsiteY30718"/>
              </a:cxn>
              <a:cxn ang="0">
                <a:pos x="connsiteX30719" y="connsiteY30719"/>
              </a:cxn>
              <a:cxn ang="0">
                <a:pos x="connsiteX30720" y="connsiteY30720"/>
              </a:cxn>
              <a:cxn ang="0">
                <a:pos x="connsiteX30721" y="connsiteY30721"/>
              </a:cxn>
              <a:cxn ang="0">
                <a:pos x="connsiteX30722" y="connsiteY30722"/>
              </a:cxn>
              <a:cxn ang="0">
                <a:pos x="connsiteX30723" y="connsiteY30723"/>
              </a:cxn>
              <a:cxn ang="0">
                <a:pos x="connsiteX30724" y="connsiteY30724"/>
              </a:cxn>
              <a:cxn ang="0">
                <a:pos x="connsiteX30725" y="connsiteY30725"/>
              </a:cxn>
              <a:cxn ang="0">
                <a:pos x="connsiteX30726" y="connsiteY30726"/>
              </a:cxn>
              <a:cxn ang="0">
                <a:pos x="connsiteX30727" y="connsiteY30727"/>
              </a:cxn>
              <a:cxn ang="0">
                <a:pos x="connsiteX30728" y="connsiteY30728"/>
              </a:cxn>
              <a:cxn ang="0">
                <a:pos x="connsiteX30729" y="connsiteY30729"/>
              </a:cxn>
              <a:cxn ang="0">
                <a:pos x="connsiteX30730" y="connsiteY30730"/>
              </a:cxn>
              <a:cxn ang="0">
                <a:pos x="connsiteX30731" y="connsiteY30731"/>
              </a:cxn>
              <a:cxn ang="0">
                <a:pos x="connsiteX30732" y="connsiteY30732"/>
              </a:cxn>
              <a:cxn ang="0">
                <a:pos x="connsiteX30733" y="connsiteY30733"/>
              </a:cxn>
              <a:cxn ang="0">
                <a:pos x="connsiteX30734" y="connsiteY30734"/>
              </a:cxn>
              <a:cxn ang="0">
                <a:pos x="connsiteX30735" y="connsiteY30735"/>
              </a:cxn>
              <a:cxn ang="0">
                <a:pos x="connsiteX30736" y="connsiteY30736"/>
              </a:cxn>
              <a:cxn ang="0">
                <a:pos x="connsiteX30737" y="connsiteY30737"/>
              </a:cxn>
              <a:cxn ang="0">
                <a:pos x="connsiteX30738" y="connsiteY30738"/>
              </a:cxn>
              <a:cxn ang="0">
                <a:pos x="connsiteX30739" y="connsiteY30739"/>
              </a:cxn>
              <a:cxn ang="0">
                <a:pos x="connsiteX30740" y="connsiteY30740"/>
              </a:cxn>
              <a:cxn ang="0">
                <a:pos x="connsiteX30741" y="connsiteY30741"/>
              </a:cxn>
              <a:cxn ang="0">
                <a:pos x="connsiteX30742" y="connsiteY30742"/>
              </a:cxn>
              <a:cxn ang="0">
                <a:pos x="connsiteX30743" y="connsiteY30743"/>
              </a:cxn>
              <a:cxn ang="0">
                <a:pos x="connsiteX30744" y="connsiteY30744"/>
              </a:cxn>
              <a:cxn ang="0">
                <a:pos x="connsiteX30745" y="connsiteY30745"/>
              </a:cxn>
              <a:cxn ang="0">
                <a:pos x="connsiteX30746" y="connsiteY30746"/>
              </a:cxn>
              <a:cxn ang="0">
                <a:pos x="connsiteX30747" y="connsiteY30747"/>
              </a:cxn>
              <a:cxn ang="0">
                <a:pos x="connsiteX30748" y="connsiteY30748"/>
              </a:cxn>
              <a:cxn ang="0">
                <a:pos x="connsiteX30749" y="connsiteY30749"/>
              </a:cxn>
              <a:cxn ang="0">
                <a:pos x="connsiteX30750" y="connsiteY30750"/>
              </a:cxn>
              <a:cxn ang="0">
                <a:pos x="connsiteX30751" y="connsiteY30751"/>
              </a:cxn>
              <a:cxn ang="0">
                <a:pos x="connsiteX30752" y="connsiteY30752"/>
              </a:cxn>
              <a:cxn ang="0">
                <a:pos x="connsiteX30753" y="connsiteY30753"/>
              </a:cxn>
              <a:cxn ang="0">
                <a:pos x="connsiteX30754" y="connsiteY30754"/>
              </a:cxn>
              <a:cxn ang="0">
                <a:pos x="connsiteX30755" y="connsiteY30755"/>
              </a:cxn>
              <a:cxn ang="0">
                <a:pos x="connsiteX30756" y="connsiteY30756"/>
              </a:cxn>
              <a:cxn ang="0">
                <a:pos x="connsiteX30757" y="connsiteY30757"/>
              </a:cxn>
              <a:cxn ang="0">
                <a:pos x="connsiteX30758" y="connsiteY30758"/>
              </a:cxn>
              <a:cxn ang="0">
                <a:pos x="connsiteX30759" y="connsiteY30759"/>
              </a:cxn>
              <a:cxn ang="0">
                <a:pos x="connsiteX30760" y="connsiteY30760"/>
              </a:cxn>
              <a:cxn ang="0">
                <a:pos x="connsiteX30761" y="connsiteY30761"/>
              </a:cxn>
              <a:cxn ang="0">
                <a:pos x="connsiteX30762" y="connsiteY30762"/>
              </a:cxn>
              <a:cxn ang="0">
                <a:pos x="connsiteX30763" y="connsiteY30763"/>
              </a:cxn>
              <a:cxn ang="0">
                <a:pos x="connsiteX30764" y="connsiteY30764"/>
              </a:cxn>
              <a:cxn ang="0">
                <a:pos x="connsiteX30765" y="connsiteY30765"/>
              </a:cxn>
              <a:cxn ang="0">
                <a:pos x="connsiteX30766" y="connsiteY30766"/>
              </a:cxn>
              <a:cxn ang="0">
                <a:pos x="connsiteX30767" y="connsiteY30767"/>
              </a:cxn>
              <a:cxn ang="0">
                <a:pos x="connsiteX30768" y="connsiteY30768"/>
              </a:cxn>
              <a:cxn ang="0">
                <a:pos x="connsiteX30769" y="connsiteY30769"/>
              </a:cxn>
              <a:cxn ang="0">
                <a:pos x="connsiteX30770" y="connsiteY30770"/>
              </a:cxn>
              <a:cxn ang="0">
                <a:pos x="connsiteX30771" y="connsiteY30771"/>
              </a:cxn>
              <a:cxn ang="0">
                <a:pos x="connsiteX30772" y="connsiteY30772"/>
              </a:cxn>
              <a:cxn ang="0">
                <a:pos x="connsiteX30773" y="connsiteY30773"/>
              </a:cxn>
              <a:cxn ang="0">
                <a:pos x="connsiteX30774" y="connsiteY30774"/>
              </a:cxn>
              <a:cxn ang="0">
                <a:pos x="connsiteX30775" y="connsiteY30775"/>
              </a:cxn>
              <a:cxn ang="0">
                <a:pos x="connsiteX30776" y="connsiteY30776"/>
              </a:cxn>
              <a:cxn ang="0">
                <a:pos x="connsiteX30777" y="connsiteY30777"/>
              </a:cxn>
              <a:cxn ang="0">
                <a:pos x="connsiteX30778" y="connsiteY30778"/>
              </a:cxn>
              <a:cxn ang="0">
                <a:pos x="connsiteX30779" y="connsiteY30779"/>
              </a:cxn>
              <a:cxn ang="0">
                <a:pos x="connsiteX30780" y="connsiteY30780"/>
              </a:cxn>
              <a:cxn ang="0">
                <a:pos x="connsiteX30781" y="connsiteY30781"/>
              </a:cxn>
              <a:cxn ang="0">
                <a:pos x="connsiteX30782" y="connsiteY30782"/>
              </a:cxn>
              <a:cxn ang="0">
                <a:pos x="connsiteX30783" y="connsiteY30783"/>
              </a:cxn>
              <a:cxn ang="0">
                <a:pos x="connsiteX30784" y="connsiteY30784"/>
              </a:cxn>
              <a:cxn ang="0">
                <a:pos x="connsiteX30785" y="connsiteY30785"/>
              </a:cxn>
              <a:cxn ang="0">
                <a:pos x="connsiteX30786" y="connsiteY30786"/>
              </a:cxn>
              <a:cxn ang="0">
                <a:pos x="connsiteX30787" y="connsiteY30787"/>
              </a:cxn>
              <a:cxn ang="0">
                <a:pos x="connsiteX30788" y="connsiteY30788"/>
              </a:cxn>
              <a:cxn ang="0">
                <a:pos x="connsiteX30789" y="connsiteY30789"/>
              </a:cxn>
              <a:cxn ang="0">
                <a:pos x="connsiteX30790" y="connsiteY30790"/>
              </a:cxn>
              <a:cxn ang="0">
                <a:pos x="connsiteX30791" y="connsiteY30791"/>
              </a:cxn>
              <a:cxn ang="0">
                <a:pos x="connsiteX30792" y="connsiteY30792"/>
              </a:cxn>
              <a:cxn ang="0">
                <a:pos x="connsiteX30793" y="connsiteY30793"/>
              </a:cxn>
              <a:cxn ang="0">
                <a:pos x="connsiteX30794" y="connsiteY30794"/>
              </a:cxn>
              <a:cxn ang="0">
                <a:pos x="connsiteX30795" y="connsiteY30795"/>
              </a:cxn>
              <a:cxn ang="0">
                <a:pos x="connsiteX30796" y="connsiteY30796"/>
              </a:cxn>
              <a:cxn ang="0">
                <a:pos x="connsiteX30797" y="connsiteY30797"/>
              </a:cxn>
              <a:cxn ang="0">
                <a:pos x="connsiteX30798" y="connsiteY30798"/>
              </a:cxn>
              <a:cxn ang="0">
                <a:pos x="connsiteX30799" y="connsiteY30799"/>
              </a:cxn>
              <a:cxn ang="0">
                <a:pos x="connsiteX30800" y="connsiteY30800"/>
              </a:cxn>
              <a:cxn ang="0">
                <a:pos x="connsiteX30801" y="connsiteY30801"/>
              </a:cxn>
              <a:cxn ang="0">
                <a:pos x="connsiteX30802" y="connsiteY30802"/>
              </a:cxn>
              <a:cxn ang="0">
                <a:pos x="connsiteX30803" y="connsiteY30803"/>
              </a:cxn>
              <a:cxn ang="0">
                <a:pos x="connsiteX30804" y="connsiteY30804"/>
              </a:cxn>
              <a:cxn ang="0">
                <a:pos x="connsiteX30805" y="connsiteY30805"/>
              </a:cxn>
              <a:cxn ang="0">
                <a:pos x="connsiteX30806" y="connsiteY30806"/>
              </a:cxn>
              <a:cxn ang="0">
                <a:pos x="connsiteX30807" y="connsiteY30807"/>
              </a:cxn>
              <a:cxn ang="0">
                <a:pos x="connsiteX30808" y="connsiteY30808"/>
              </a:cxn>
              <a:cxn ang="0">
                <a:pos x="connsiteX30809" y="connsiteY30809"/>
              </a:cxn>
              <a:cxn ang="0">
                <a:pos x="connsiteX30810" y="connsiteY30810"/>
              </a:cxn>
              <a:cxn ang="0">
                <a:pos x="connsiteX30811" y="connsiteY30811"/>
              </a:cxn>
              <a:cxn ang="0">
                <a:pos x="connsiteX30812" y="connsiteY30812"/>
              </a:cxn>
              <a:cxn ang="0">
                <a:pos x="connsiteX30813" y="connsiteY30813"/>
              </a:cxn>
              <a:cxn ang="0">
                <a:pos x="connsiteX30814" y="connsiteY30814"/>
              </a:cxn>
              <a:cxn ang="0">
                <a:pos x="connsiteX30815" y="connsiteY30815"/>
              </a:cxn>
              <a:cxn ang="0">
                <a:pos x="connsiteX30816" y="connsiteY30816"/>
              </a:cxn>
              <a:cxn ang="0">
                <a:pos x="connsiteX30817" y="connsiteY30817"/>
              </a:cxn>
              <a:cxn ang="0">
                <a:pos x="connsiteX30818" y="connsiteY30818"/>
              </a:cxn>
              <a:cxn ang="0">
                <a:pos x="connsiteX30819" y="connsiteY30819"/>
              </a:cxn>
              <a:cxn ang="0">
                <a:pos x="connsiteX30820" y="connsiteY30820"/>
              </a:cxn>
              <a:cxn ang="0">
                <a:pos x="connsiteX30821" y="connsiteY30821"/>
              </a:cxn>
              <a:cxn ang="0">
                <a:pos x="connsiteX30822" y="connsiteY30822"/>
              </a:cxn>
              <a:cxn ang="0">
                <a:pos x="connsiteX30823" y="connsiteY30823"/>
              </a:cxn>
              <a:cxn ang="0">
                <a:pos x="connsiteX30824" y="connsiteY30824"/>
              </a:cxn>
              <a:cxn ang="0">
                <a:pos x="connsiteX30825" y="connsiteY30825"/>
              </a:cxn>
              <a:cxn ang="0">
                <a:pos x="connsiteX30826" y="connsiteY30826"/>
              </a:cxn>
              <a:cxn ang="0">
                <a:pos x="connsiteX30827" y="connsiteY30827"/>
              </a:cxn>
              <a:cxn ang="0">
                <a:pos x="connsiteX30828" y="connsiteY30828"/>
              </a:cxn>
              <a:cxn ang="0">
                <a:pos x="connsiteX30829" y="connsiteY30829"/>
              </a:cxn>
              <a:cxn ang="0">
                <a:pos x="connsiteX30830" y="connsiteY30830"/>
              </a:cxn>
              <a:cxn ang="0">
                <a:pos x="connsiteX30831" y="connsiteY30831"/>
              </a:cxn>
              <a:cxn ang="0">
                <a:pos x="connsiteX30832" y="connsiteY30832"/>
              </a:cxn>
              <a:cxn ang="0">
                <a:pos x="connsiteX30833" y="connsiteY30833"/>
              </a:cxn>
              <a:cxn ang="0">
                <a:pos x="connsiteX30834" y="connsiteY30834"/>
              </a:cxn>
              <a:cxn ang="0">
                <a:pos x="connsiteX30835" y="connsiteY30835"/>
              </a:cxn>
              <a:cxn ang="0">
                <a:pos x="connsiteX30836" y="connsiteY30836"/>
              </a:cxn>
              <a:cxn ang="0">
                <a:pos x="connsiteX30837" y="connsiteY30837"/>
              </a:cxn>
              <a:cxn ang="0">
                <a:pos x="connsiteX30838" y="connsiteY30838"/>
              </a:cxn>
              <a:cxn ang="0">
                <a:pos x="connsiteX30839" y="connsiteY30839"/>
              </a:cxn>
              <a:cxn ang="0">
                <a:pos x="connsiteX30840" y="connsiteY30840"/>
              </a:cxn>
              <a:cxn ang="0">
                <a:pos x="connsiteX30841" y="connsiteY30841"/>
              </a:cxn>
              <a:cxn ang="0">
                <a:pos x="connsiteX30842" y="connsiteY30842"/>
              </a:cxn>
              <a:cxn ang="0">
                <a:pos x="connsiteX30843" y="connsiteY30843"/>
              </a:cxn>
              <a:cxn ang="0">
                <a:pos x="connsiteX30844" y="connsiteY30844"/>
              </a:cxn>
              <a:cxn ang="0">
                <a:pos x="connsiteX30845" y="connsiteY30845"/>
              </a:cxn>
              <a:cxn ang="0">
                <a:pos x="connsiteX30846" y="connsiteY30846"/>
              </a:cxn>
              <a:cxn ang="0">
                <a:pos x="connsiteX30847" y="connsiteY30847"/>
              </a:cxn>
              <a:cxn ang="0">
                <a:pos x="connsiteX30848" y="connsiteY30848"/>
              </a:cxn>
              <a:cxn ang="0">
                <a:pos x="connsiteX30849" y="connsiteY30849"/>
              </a:cxn>
              <a:cxn ang="0">
                <a:pos x="connsiteX30850" y="connsiteY30850"/>
              </a:cxn>
              <a:cxn ang="0">
                <a:pos x="connsiteX30851" y="connsiteY30851"/>
              </a:cxn>
              <a:cxn ang="0">
                <a:pos x="connsiteX30852" y="connsiteY30852"/>
              </a:cxn>
              <a:cxn ang="0">
                <a:pos x="connsiteX30853" y="connsiteY30853"/>
              </a:cxn>
              <a:cxn ang="0">
                <a:pos x="connsiteX30854" y="connsiteY30854"/>
              </a:cxn>
              <a:cxn ang="0">
                <a:pos x="connsiteX30855" y="connsiteY30855"/>
              </a:cxn>
              <a:cxn ang="0">
                <a:pos x="connsiteX30856" y="connsiteY30856"/>
              </a:cxn>
              <a:cxn ang="0">
                <a:pos x="connsiteX30857" y="connsiteY30857"/>
              </a:cxn>
              <a:cxn ang="0">
                <a:pos x="connsiteX30858" y="connsiteY30858"/>
              </a:cxn>
              <a:cxn ang="0">
                <a:pos x="connsiteX30859" y="connsiteY30859"/>
              </a:cxn>
              <a:cxn ang="0">
                <a:pos x="connsiteX30860" y="connsiteY30860"/>
              </a:cxn>
              <a:cxn ang="0">
                <a:pos x="connsiteX30861" y="connsiteY30861"/>
              </a:cxn>
              <a:cxn ang="0">
                <a:pos x="connsiteX30862" y="connsiteY30862"/>
              </a:cxn>
              <a:cxn ang="0">
                <a:pos x="connsiteX30863" y="connsiteY30863"/>
              </a:cxn>
              <a:cxn ang="0">
                <a:pos x="connsiteX30864" y="connsiteY30864"/>
              </a:cxn>
              <a:cxn ang="0">
                <a:pos x="connsiteX30865" y="connsiteY30865"/>
              </a:cxn>
              <a:cxn ang="0">
                <a:pos x="connsiteX30866" y="connsiteY30866"/>
              </a:cxn>
              <a:cxn ang="0">
                <a:pos x="connsiteX30867" y="connsiteY30867"/>
              </a:cxn>
              <a:cxn ang="0">
                <a:pos x="connsiteX30868" y="connsiteY30868"/>
              </a:cxn>
              <a:cxn ang="0">
                <a:pos x="connsiteX30869" y="connsiteY30869"/>
              </a:cxn>
              <a:cxn ang="0">
                <a:pos x="connsiteX30870" y="connsiteY30870"/>
              </a:cxn>
              <a:cxn ang="0">
                <a:pos x="connsiteX30871" y="connsiteY30871"/>
              </a:cxn>
              <a:cxn ang="0">
                <a:pos x="connsiteX30872" y="connsiteY30872"/>
              </a:cxn>
              <a:cxn ang="0">
                <a:pos x="connsiteX30873" y="connsiteY30873"/>
              </a:cxn>
              <a:cxn ang="0">
                <a:pos x="connsiteX30874" y="connsiteY30874"/>
              </a:cxn>
              <a:cxn ang="0">
                <a:pos x="connsiteX30875" y="connsiteY30875"/>
              </a:cxn>
              <a:cxn ang="0">
                <a:pos x="connsiteX30876" y="connsiteY30876"/>
              </a:cxn>
              <a:cxn ang="0">
                <a:pos x="connsiteX30877" y="connsiteY30877"/>
              </a:cxn>
              <a:cxn ang="0">
                <a:pos x="connsiteX30878" y="connsiteY30878"/>
              </a:cxn>
              <a:cxn ang="0">
                <a:pos x="connsiteX30879" y="connsiteY30879"/>
              </a:cxn>
              <a:cxn ang="0">
                <a:pos x="connsiteX30880" y="connsiteY30880"/>
              </a:cxn>
              <a:cxn ang="0">
                <a:pos x="connsiteX30881" y="connsiteY30881"/>
              </a:cxn>
              <a:cxn ang="0">
                <a:pos x="connsiteX30882" y="connsiteY30882"/>
              </a:cxn>
              <a:cxn ang="0">
                <a:pos x="connsiteX30883" y="connsiteY30883"/>
              </a:cxn>
              <a:cxn ang="0">
                <a:pos x="connsiteX30884" y="connsiteY30884"/>
              </a:cxn>
              <a:cxn ang="0">
                <a:pos x="connsiteX30885" y="connsiteY30885"/>
              </a:cxn>
              <a:cxn ang="0">
                <a:pos x="connsiteX30886" y="connsiteY30886"/>
              </a:cxn>
              <a:cxn ang="0">
                <a:pos x="connsiteX30887" y="connsiteY30887"/>
              </a:cxn>
              <a:cxn ang="0">
                <a:pos x="connsiteX30888" y="connsiteY30888"/>
              </a:cxn>
              <a:cxn ang="0">
                <a:pos x="connsiteX30889" y="connsiteY30889"/>
              </a:cxn>
              <a:cxn ang="0">
                <a:pos x="connsiteX30890" y="connsiteY30890"/>
              </a:cxn>
              <a:cxn ang="0">
                <a:pos x="connsiteX30891" y="connsiteY30891"/>
              </a:cxn>
              <a:cxn ang="0">
                <a:pos x="connsiteX30892" y="connsiteY30892"/>
              </a:cxn>
              <a:cxn ang="0">
                <a:pos x="connsiteX30893" y="connsiteY30893"/>
              </a:cxn>
              <a:cxn ang="0">
                <a:pos x="connsiteX30894" y="connsiteY30894"/>
              </a:cxn>
              <a:cxn ang="0">
                <a:pos x="connsiteX30895" y="connsiteY30895"/>
              </a:cxn>
              <a:cxn ang="0">
                <a:pos x="connsiteX30896" y="connsiteY30896"/>
              </a:cxn>
              <a:cxn ang="0">
                <a:pos x="connsiteX30897" y="connsiteY30897"/>
              </a:cxn>
              <a:cxn ang="0">
                <a:pos x="connsiteX30898" y="connsiteY30898"/>
              </a:cxn>
              <a:cxn ang="0">
                <a:pos x="connsiteX30899" y="connsiteY30899"/>
              </a:cxn>
              <a:cxn ang="0">
                <a:pos x="connsiteX30900" y="connsiteY30900"/>
              </a:cxn>
              <a:cxn ang="0">
                <a:pos x="connsiteX30901" y="connsiteY30901"/>
              </a:cxn>
              <a:cxn ang="0">
                <a:pos x="connsiteX30902" y="connsiteY30902"/>
              </a:cxn>
              <a:cxn ang="0">
                <a:pos x="connsiteX30903" y="connsiteY30903"/>
              </a:cxn>
              <a:cxn ang="0">
                <a:pos x="connsiteX30904" y="connsiteY30904"/>
              </a:cxn>
              <a:cxn ang="0">
                <a:pos x="connsiteX30905" y="connsiteY30905"/>
              </a:cxn>
              <a:cxn ang="0">
                <a:pos x="connsiteX30906" y="connsiteY30906"/>
              </a:cxn>
              <a:cxn ang="0">
                <a:pos x="connsiteX30907" y="connsiteY30907"/>
              </a:cxn>
              <a:cxn ang="0">
                <a:pos x="connsiteX30908" y="connsiteY30908"/>
              </a:cxn>
              <a:cxn ang="0">
                <a:pos x="connsiteX30909" y="connsiteY30909"/>
              </a:cxn>
              <a:cxn ang="0">
                <a:pos x="connsiteX30910" y="connsiteY30910"/>
              </a:cxn>
              <a:cxn ang="0">
                <a:pos x="connsiteX30911" y="connsiteY30911"/>
              </a:cxn>
              <a:cxn ang="0">
                <a:pos x="connsiteX30912" y="connsiteY30912"/>
              </a:cxn>
              <a:cxn ang="0">
                <a:pos x="connsiteX30913" y="connsiteY30913"/>
              </a:cxn>
              <a:cxn ang="0">
                <a:pos x="connsiteX30914" y="connsiteY30914"/>
              </a:cxn>
              <a:cxn ang="0">
                <a:pos x="connsiteX30915" y="connsiteY30915"/>
              </a:cxn>
              <a:cxn ang="0">
                <a:pos x="connsiteX30916" y="connsiteY30916"/>
              </a:cxn>
              <a:cxn ang="0">
                <a:pos x="connsiteX30917" y="connsiteY30917"/>
              </a:cxn>
              <a:cxn ang="0">
                <a:pos x="connsiteX30918" y="connsiteY30918"/>
              </a:cxn>
              <a:cxn ang="0">
                <a:pos x="connsiteX30919" y="connsiteY30919"/>
              </a:cxn>
              <a:cxn ang="0">
                <a:pos x="connsiteX30920" y="connsiteY30920"/>
              </a:cxn>
              <a:cxn ang="0">
                <a:pos x="connsiteX30921" y="connsiteY30921"/>
              </a:cxn>
              <a:cxn ang="0">
                <a:pos x="connsiteX30922" y="connsiteY30922"/>
              </a:cxn>
              <a:cxn ang="0">
                <a:pos x="connsiteX30923" y="connsiteY30923"/>
              </a:cxn>
              <a:cxn ang="0">
                <a:pos x="connsiteX30924" y="connsiteY30924"/>
              </a:cxn>
              <a:cxn ang="0">
                <a:pos x="connsiteX30925" y="connsiteY30925"/>
              </a:cxn>
              <a:cxn ang="0">
                <a:pos x="connsiteX30926" y="connsiteY30926"/>
              </a:cxn>
              <a:cxn ang="0">
                <a:pos x="connsiteX30927" y="connsiteY30927"/>
              </a:cxn>
              <a:cxn ang="0">
                <a:pos x="connsiteX30928" y="connsiteY30928"/>
              </a:cxn>
              <a:cxn ang="0">
                <a:pos x="connsiteX30929" y="connsiteY30929"/>
              </a:cxn>
              <a:cxn ang="0">
                <a:pos x="connsiteX30930" y="connsiteY30930"/>
              </a:cxn>
              <a:cxn ang="0">
                <a:pos x="connsiteX30931" y="connsiteY30931"/>
              </a:cxn>
              <a:cxn ang="0">
                <a:pos x="connsiteX30932" y="connsiteY30932"/>
              </a:cxn>
              <a:cxn ang="0">
                <a:pos x="connsiteX30933" y="connsiteY30933"/>
              </a:cxn>
              <a:cxn ang="0">
                <a:pos x="connsiteX30934" y="connsiteY30934"/>
              </a:cxn>
              <a:cxn ang="0">
                <a:pos x="connsiteX30935" y="connsiteY30935"/>
              </a:cxn>
              <a:cxn ang="0">
                <a:pos x="connsiteX30936" y="connsiteY30936"/>
              </a:cxn>
              <a:cxn ang="0">
                <a:pos x="connsiteX30937" y="connsiteY30937"/>
              </a:cxn>
              <a:cxn ang="0">
                <a:pos x="connsiteX30938" y="connsiteY30938"/>
              </a:cxn>
              <a:cxn ang="0">
                <a:pos x="connsiteX30939" y="connsiteY30939"/>
              </a:cxn>
              <a:cxn ang="0">
                <a:pos x="connsiteX30940" y="connsiteY30940"/>
              </a:cxn>
              <a:cxn ang="0">
                <a:pos x="connsiteX30941" y="connsiteY30941"/>
              </a:cxn>
              <a:cxn ang="0">
                <a:pos x="connsiteX30942" y="connsiteY30942"/>
              </a:cxn>
              <a:cxn ang="0">
                <a:pos x="connsiteX30943" y="connsiteY30943"/>
              </a:cxn>
              <a:cxn ang="0">
                <a:pos x="connsiteX30944" y="connsiteY30944"/>
              </a:cxn>
              <a:cxn ang="0">
                <a:pos x="connsiteX30945" y="connsiteY30945"/>
              </a:cxn>
              <a:cxn ang="0">
                <a:pos x="connsiteX30946" y="connsiteY30946"/>
              </a:cxn>
              <a:cxn ang="0">
                <a:pos x="connsiteX30947" y="connsiteY30947"/>
              </a:cxn>
              <a:cxn ang="0">
                <a:pos x="connsiteX30948" y="connsiteY30948"/>
              </a:cxn>
              <a:cxn ang="0">
                <a:pos x="connsiteX30949" y="connsiteY30949"/>
              </a:cxn>
              <a:cxn ang="0">
                <a:pos x="connsiteX30950" y="connsiteY30950"/>
              </a:cxn>
              <a:cxn ang="0">
                <a:pos x="connsiteX30951" y="connsiteY30951"/>
              </a:cxn>
              <a:cxn ang="0">
                <a:pos x="connsiteX30952" y="connsiteY30952"/>
              </a:cxn>
              <a:cxn ang="0">
                <a:pos x="connsiteX30953" y="connsiteY30953"/>
              </a:cxn>
              <a:cxn ang="0">
                <a:pos x="connsiteX30954" y="connsiteY30954"/>
              </a:cxn>
              <a:cxn ang="0">
                <a:pos x="connsiteX30955" y="connsiteY30955"/>
              </a:cxn>
              <a:cxn ang="0">
                <a:pos x="connsiteX30956" y="connsiteY30956"/>
              </a:cxn>
              <a:cxn ang="0">
                <a:pos x="connsiteX30957" y="connsiteY30957"/>
              </a:cxn>
              <a:cxn ang="0">
                <a:pos x="connsiteX30958" y="connsiteY30958"/>
              </a:cxn>
              <a:cxn ang="0">
                <a:pos x="connsiteX30959" y="connsiteY30959"/>
              </a:cxn>
              <a:cxn ang="0">
                <a:pos x="connsiteX30960" y="connsiteY30960"/>
              </a:cxn>
              <a:cxn ang="0">
                <a:pos x="connsiteX30961" y="connsiteY30961"/>
              </a:cxn>
              <a:cxn ang="0">
                <a:pos x="connsiteX30962" y="connsiteY30962"/>
              </a:cxn>
              <a:cxn ang="0">
                <a:pos x="connsiteX30963" y="connsiteY30963"/>
              </a:cxn>
              <a:cxn ang="0">
                <a:pos x="connsiteX30964" y="connsiteY30964"/>
              </a:cxn>
              <a:cxn ang="0">
                <a:pos x="connsiteX30965" y="connsiteY30965"/>
              </a:cxn>
              <a:cxn ang="0">
                <a:pos x="connsiteX30966" y="connsiteY30966"/>
              </a:cxn>
              <a:cxn ang="0">
                <a:pos x="connsiteX30967" y="connsiteY30967"/>
              </a:cxn>
              <a:cxn ang="0">
                <a:pos x="connsiteX30968" y="connsiteY30968"/>
              </a:cxn>
              <a:cxn ang="0">
                <a:pos x="connsiteX30969" y="connsiteY30969"/>
              </a:cxn>
              <a:cxn ang="0">
                <a:pos x="connsiteX30970" y="connsiteY30970"/>
              </a:cxn>
              <a:cxn ang="0">
                <a:pos x="connsiteX30971" y="connsiteY30971"/>
              </a:cxn>
              <a:cxn ang="0">
                <a:pos x="connsiteX30972" y="connsiteY30972"/>
              </a:cxn>
              <a:cxn ang="0">
                <a:pos x="connsiteX30973" y="connsiteY30973"/>
              </a:cxn>
              <a:cxn ang="0">
                <a:pos x="connsiteX30974" y="connsiteY30974"/>
              </a:cxn>
              <a:cxn ang="0">
                <a:pos x="connsiteX30975" y="connsiteY30975"/>
              </a:cxn>
              <a:cxn ang="0">
                <a:pos x="connsiteX30976" y="connsiteY30976"/>
              </a:cxn>
              <a:cxn ang="0">
                <a:pos x="connsiteX30977" y="connsiteY30977"/>
              </a:cxn>
              <a:cxn ang="0">
                <a:pos x="connsiteX30978" y="connsiteY30978"/>
              </a:cxn>
              <a:cxn ang="0">
                <a:pos x="connsiteX30979" y="connsiteY30979"/>
              </a:cxn>
              <a:cxn ang="0">
                <a:pos x="connsiteX30980" y="connsiteY30980"/>
              </a:cxn>
              <a:cxn ang="0">
                <a:pos x="connsiteX30981" y="connsiteY30981"/>
              </a:cxn>
              <a:cxn ang="0">
                <a:pos x="connsiteX30982" y="connsiteY30982"/>
              </a:cxn>
              <a:cxn ang="0">
                <a:pos x="connsiteX30983" y="connsiteY30983"/>
              </a:cxn>
              <a:cxn ang="0">
                <a:pos x="connsiteX30984" y="connsiteY30984"/>
              </a:cxn>
              <a:cxn ang="0">
                <a:pos x="connsiteX30985" y="connsiteY30985"/>
              </a:cxn>
              <a:cxn ang="0">
                <a:pos x="connsiteX30986" y="connsiteY30986"/>
              </a:cxn>
              <a:cxn ang="0">
                <a:pos x="connsiteX30987" y="connsiteY30987"/>
              </a:cxn>
              <a:cxn ang="0">
                <a:pos x="connsiteX30988" y="connsiteY30988"/>
              </a:cxn>
              <a:cxn ang="0">
                <a:pos x="connsiteX30989" y="connsiteY30989"/>
              </a:cxn>
              <a:cxn ang="0">
                <a:pos x="connsiteX30990" y="connsiteY30990"/>
              </a:cxn>
              <a:cxn ang="0">
                <a:pos x="connsiteX30991" y="connsiteY30991"/>
              </a:cxn>
              <a:cxn ang="0">
                <a:pos x="connsiteX30992" y="connsiteY30992"/>
              </a:cxn>
              <a:cxn ang="0">
                <a:pos x="connsiteX30993" y="connsiteY30993"/>
              </a:cxn>
              <a:cxn ang="0">
                <a:pos x="connsiteX30994" y="connsiteY30994"/>
              </a:cxn>
              <a:cxn ang="0">
                <a:pos x="connsiteX30995" y="connsiteY30995"/>
              </a:cxn>
              <a:cxn ang="0">
                <a:pos x="connsiteX30996" y="connsiteY30996"/>
              </a:cxn>
              <a:cxn ang="0">
                <a:pos x="connsiteX30997" y="connsiteY30997"/>
              </a:cxn>
              <a:cxn ang="0">
                <a:pos x="connsiteX30998" y="connsiteY30998"/>
              </a:cxn>
              <a:cxn ang="0">
                <a:pos x="connsiteX30999" y="connsiteY30999"/>
              </a:cxn>
              <a:cxn ang="0">
                <a:pos x="connsiteX31000" y="connsiteY31000"/>
              </a:cxn>
              <a:cxn ang="0">
                <a:pos x="connsiteX31001" y="connsiteY31001"/>
              </a:cxn>
              <a:cxn ang="0">
                <a:pos x="connsiteX31002" y="connsiteY31002"/>
              </a:cxn>
              <a:cxn ang="0">
                <a:pos x="connsiteX31003" y="connsiteY31003"/>
              </a:cxn>
              <a:cxn ang="0">
                <a:pos x="connsiteX31004" y="connsiteY31004"/>
              </a:cxn>
              <a:cxn ang="0">
                <a:pos x="connsiteX31005" y="connsiteY31005"/>
              </a:cxn>
              <a:cxn ang="0">
                <a:pos x="connsiteX31006" y="connsiteY31006"/>
              </a:cxn>
              <a:cxn ang="0">
                <a:pos x="connsiteX31007" y="connsiteY31007"/>
              </a:cxn>
              <a:cxn ang="0">
                <a:pos x="connsiteX31008" y="connsiteY31008"/>
              </a:cxn>
              <a:cxn ang="0">
                <a:pos x="connsiteX31009" y="connsiteY31009"/>
              </a:cxn>
              <a:cxn ang="0">
                <a:pos x="connsiteX31010" y="connsiteY31010"/>
              </a:cxn>
              <a:cxn ang="0">
                <a:pos x="connsiteX31011" y="connsiteY31011"/>
              </a:cxn>
              <a:cxn ang="0">
                <a:pos x="connsiteX31012" y="connsiteY31012"/>
              </a:cxn>
              <a:cxn ang="0">
                <a:pos x="connsiteX31013" y="connsiteY31013"/>
              </a:cxn>
              <a:cxn ang="0">
                <a:pos x="connsiteX31014" y="connsiteY31014"/>
              </a:cxn>
              <a:cxn ang="0">
                <a:pos x="connsiteX31015" y="connsiteY31015"/>
              </a:cxn>
              <a:cxn ang="0">
                <a:pos x="connsiteX31016" y="connsiteY31016"/>
              </a:cxn>
              <a:cxn ang="0">
                <a:pos x="connsiteX31017" y="connsiteY31017"/>
              </a:cxn>
              <a:cxn ang="0">
                <a:pos x="connsiteX31018" y="connsiteY31018"/>
              </a:cxn>
              <a:cxn ang="0">
                <a:pos x="connsiteX31019" y="connsiteY31019"/>
              </a:cxn>
              <a:cxn ang="0">
                <a:pos x="connsiteX31020" y="connsiteY31020"/>
              </a:cxn>
              <a:cxn ang="0">
                <a:pos x="connsiteX31021" y="connsiteY31021"/>
              </a:cxn>
              <a:cxn ang="0">
                <a:pos x="connsiteX31022" y="connsiteY31022"/>
              </a:cxn>
              <a:cxn ang="0">
                <a:pos x="connsiteX31023" y="connsiteY31023"/>
              </a:cxn>
              <a:cxn ang="0">
                <a:pos x="connsiteX31024" y="connsiteY31024"/>
              </a:cxn>
              <a:cxn ang="0">
                <a:pos x="connsiteX31025" y="connsiteY31025"/>
              </a:cxn>
              <a:cxn ang="0">
                <a:pos x="connsiteX31026" y="connsiteY31026"/>
              </a:cxn>
              <a:cxn ang="0">
                <a:pos x="connsiteX31027" y="connsiteY31027"/>
              </a:cxn>
              <a:cxn ang="0">
                <a:pos x="connsiteX31028" y="connsiteY31028"/>
              </a:cxn>
              <a:cxn ang="0">
                <a:pos x="connsiteX31029" y="connsiteY31029"/>
              </a:cxn>
              <a:cxn ang="0">
                <a:pos x="connsiteX31030" y="connsiteY31030"/>
              </a:cxn>
              <a:cxn ang="0">
                <a:pos x="connsiteX31031" y="connsiteY31031"/>
              </a:cxn>
              <a:cxn ang="0">
                <a:pos x="connsiteX31032" y="connsiteY31032"/>
              </a:cxn>
              <a:cxn ang="0">
                <a:pos x="connsiteX31033" y="connsiteY31033"/>
              </a:cxn>
              <a:cxn ang="0">
                <a:pos x="connsiteX31034" y="connsiteY31034"/>
              </a:cxn>
              <a:cxn ang="0">
                <a:pos x="connsiteX31035" y="connsiteY31035"/>
              </a:cxn>
              <a:cxn ang="0">
                <a:pos x="connsiteX31036" y="connsiteY31036"/>
              </a:cxn>
              <a:cxn ang="0">
                <a:pos x="connsiteX31037" y="connsiteY31037"/>
              </a:cxn>
              <a:cxn ang="0">
                <a:pos x="connsiteX31038" y="connsiteY31038"/>
              </a:cxn>
              <a:cxn ang="0">
                <a:pos x="connsiteX31039" y="connsiteY31039"/>
              </a:cxn>
              <a:cxn ang="0">
                <a:pos x="connsiteX31040" y="connsiteY31040"/>
              </a:cxn>
              <a:cxn ang="0">
                <a:pos x="connsiteX31041" y="connsiteY31041"/>
              </a:cxn>
              <a:cxn ang="0">
                <a:pos x="connsiteX31042" y="connsiteY31042"/>
              </a:cxn>
              <a:cxn ang="0">
                <a:pos x="connsiteX31043" y="connsiteY31043"/>
              </a:cxn>
              <a:cxn ang="0">
                <a:pos x="connsiteX31044" y="connsiteY31044"/>
              </a:cxn>
              <a:cxn ang="0">
                <a:pos x="connsiteX31045" y="connsiteY31045"/>
              </a:cxn>
              <a:cxn ang="0">
                <a:pos x="connsiteX31046" y="connsiteY31046"/>
              </a:cxn>
              <a:cxn ang="0">
                <a:pos x="connsiteX31047" y="connsiteY31047"/>
              </a:cxn>
              <a:cxn ang="0">
                <a:pos x="connsiteX31048" y="connsiteY31048"/>
              </a:cxn>
              <a:cxn ang="0">
                <a:pos x="connsiteX31049" y="connsiteY31049"/>
              </a:cxn>
              <a:cxn ang="0">
                <a:pos x="connsiteX31050" y="connsiteY31050"/>
              </a:cxn>
              <a:cxn ang="0">
                <a:pos x="connsiteX31051" y="connsiteY31051"/>
              </a:cxn>
              <a:cxn ang="0">
                <a:pos x="connsiteX31052" y="connsiteY31052"/>
              </a:cxn>
              <a:cxn ang="0">
                <a:pos x="connsiteX31053" y="connsiteY31053"/>
              </a:cxn>
              <a:cxn ang="0">
                <a:pos x="connsiteX31054" y="connsiteY31054"/>
              </a:cxn>
              <a:cxn ang="0">
                <a:pos x="connsiteX31055" y="connsiteY31055"/>
              </a:cxn>
              <a:cxn ang="0">
                <a:pos x="connsiteX31056" y="connsiteY31056"/>
              </a:cxn>
              <a:cxn ang="0">
                <a:pos x="connsiteX31057" y="connsiteY31057"/>
              </a:cxn>
              <a:cxn ang="0">
                <a:pos x="connsiteX31058" y="connsiteY31058"/>
              </a:cxn>
              <a:cxn ang="0">
                <a:pos x="connsiteX31059" y="connsiteY31059"/>
              </a:cxn>
              <a:cxn ang="0">
                <a:pos x="connsiteX31060" y="connsiteY31060"/>
              </a:cxn>
              <a:cxn ang="0">
                <a:pos x="connsiteX31061" y="connsiteY31061"/>
              </a:cxn>
              <a:cxn ang="0">
                <a:pos x="connsiteX31062" y="connsiteY31062"/>
              </a:cxn>
              <a:cxn ang="0">
                <a:pos x="connsiteX31063" y="connsiteY31063"/>
              </a:cxn>
              <a:cxn ang="0">
                <a:pos x="connsiteX31064" y="connsiteY31064"/>
              </a:cxn>
              <a:cxn ang="0">
                <a:pos x="connsiteX31065" y="connsiteY31065"/>
              </a:cxn>
              <a:cxn ang="0">
                <a:pos x="connsiteX31066" y="connsiteY31066"/>
              </a:cxn>
              <a:cxn ang="0">
                <a:pos x="connsiteX31067" y="connsiteY31067"/>
              </a:cxn>
              <a:cxn ang="0">
                <a:pos x="connsiteX31068" y="connsiteY31068"/>
              </a:cxn>
              <a:cxn ang="0">
                <a:pos x="connsiteX31069" y="connsiteY31069"/>
              </a:cxn>
              <a:cxn ang="0">
                <a:pos x="connsiteX31070" y="connsiteY31070"/>
              </a:cxn>
              <a:cxn ang="0">
                <a:pos x="connsiteX31071" y="connsiteY31071"/>
              </a:cxn>
              <a:cxn ang="0">
                <a:pos x="connsiteX31072" y="connsiteY31072"/>
              </a:cxn>
              <a:cxn ang="0">
                <a:pos x="connsiteX31073" y="connsiteY31073"/>
              </a:cxn>
              <a:cxn ang="0">
                <a:pos x="connsiteX31074" y="connsiteY31074"/>
              </a:cxn>
              <a:cxn ang="0">
                <a:pos x="connsiteX31075" y="connsiteY31075"/>
              </a:cxn>
              <a:cxn ang="0">
                <a:pos x="connsiteX31076" y="connsiteY31076"/>
              </a:cxn>
              <a:cxn ang="0">
                <a:pos x="connsiteX31077" y="connsiteY31077"/>
              </a:cxn>
              <a:cxn ang="0">
                <a:pos x="connsiteX31078" y="connsiteY31078"/>
              </a:cxn>
              <a:cxn ang="0">
                <a:pos x="connsiteX31079" y="connsiteY31079"/>
              </a:cxn>
              <a:cxn ang="0">
                <a:pos x="connsiteX31080" y="connsiteY31080"/>
              </a:cxn>
              <a:cxn ang="0">
                <a:pos x="connsiteX31081" y="connsiteY31081"/>
              </a:cxn>
              <a:cxn ang="0">
                <a:pos x="connsiteX31082" y="connsiteY31082"/>
              </a:cxn>
              <a:cxn ang="0">
                <a:pos x="connsiteX31083" y="connsiteY31083"/>
              </a:cxn>
              <a:cxn ang="0">
                <a:pos x="connsiteX31084" y="connsiteY31084"/>
              </a:cxn>
              <a:cxn ang="0">
                <a:pos x="connsiteX31085" y="connsiteY31085"/>
              </a:cxn>
              <a:cxn ang="0">
                <a:pos x="connsiteX31086" y="connsiteY31086"/>
              </a:cxn>
              <a:cxn ang="0">
                <a:pos x="connsiteX31087" y="connsiteY31087"/>
              </a:cxn>
              <a:cxn ang="0">
                <a:pos x="connsiteX31088" y="connsiteY31088"/>
              </a:cxn>
              <a:cxn ang="0">
                <a:pos x="connsiteX31089" y="connsiteY31089"/>
              </a:cxn>
              <a:cxn ang="0">
                <a:pos x="connsiteX31090" y="connsiteY31090"/>
              </a:cxn>
              <a:cxn ang="0">
                <a:pos x="connsiteX31091" y="connsiteY31091"/>
              </a:cxn>
              <a:cxn ang="0">
                <a:pos x="connsiteX31092" y="connsiteY31092"/>
              </a:cxn>
              <a:cxn ang="0">
                <a:pos x="connsiteX31093" y="connsiteY31093"/>
              </a:cxn>
              <a:cxn ang="0">
                <a:pos x="connsiteX31094" y="connsiteY31094"/>
              </a:cxn>
              <a:cxn ang="0">
                <a:pos x="connsiteX31095" y="connsiteY31095"/>
              </a:cxn>
              <a:cxn ang="0">
                <a:pos x="connsiteX31096" y="connsiteY31096"/>
              </a:cxn>
              <a:cxn ang="0">
                <a:pos x="connsiteX31097" y="connsiteY31097"/>
              </a:cxn>
              <a:cxn ang="0">
                <a:pos x="connsiteX31098" y="connsiteY31098"/>
              </a:cxn>
              <a:cxn ang="0">
                <a:pos x="connsiteX31099" y="connsiteY31099"/>
              </a:cxn>
              <a:cxn ang="0">
                <a:pos x="connsiteX31100" y="connsiteY31100"/>
              </a:cxn>
              <a:cxn ang="0">
                <a:pos x="connsiteX31101" y="connsiteY31101"/>
              </a:cxn>
              <a:cxn ang="0">
                <a:pos x="connsiteX31102" y="connsiteY31102"/>
              </a:cxn>
              <a:cxn ang="0">
                <a:pos x="connsiteX31103" y="connsiteY31103"/>
              </a:cxn>
              <a:cxn ang="0">
                <a:pos x="connsiteX31104" y="connsiteY31104"/>
              </a:cxn>
              <a:cxn ang="0">
                <a:pos x="connsiteX31105" y="connsiteY31105"/>
              </a:cxn>
              <a:cxn ang="0">
                <a:pos x="connsiteX31106" y="connsiteY31106"/>
              </a:cxn>
              <a:cxn ang="0">
                <a:pos x="connsiteX31107" y="connsiteY31107"/>
              </a:cxn>
              <a:cxn ang="0">
                <a:pos x="connsiteX31108" y="connsiteY31108"/>
              </a:cxn>
              <a:cxn ang="0">
                <a:pos x="connsiteX31109" y="connsiteY31109"/>
              </a:cxn>
              <a:cxn ang="0">
                <a:pos x="connsiteX31110" y="connsiteY31110"/>
              </a:cxn>
              <a:cxn ang="0">
                <a:pos x="connsiteX31111" y="connsiteY31111"/>
              </a:cxn>
              <a:cxn ang="0">
                <a:pos x="connsiteX31112" y="connsiteY31112"/>
              </a:cxn>
              <a:cxn ang="0">
                <a:pos x="connsiteX31113" y="connsiteY31113"/>
              </a:cxn>
              <a:cxn ang="0">
                <a:pos x="connsiteX31114" y="connsiteY31114"/>
              </a:cxn>
              <a:cxn ang="0">
                <a:pos x="connsiteX31115" y="connsiteY31115"/>
              </a:cxn>
              <a:cxn ang="0">
                <a:pos x="connsiteX31116" y="connsiteY31116"/>
              </a:cxn>
              <a:cxn ang="0">
                <a:pos x="connsiteX31117" y="connsiteY31117"/>
              </a:cxn>
              <a:cxn ang="0">
                <a:pos x="connsiteX31118" y="connsiteY31118"/>
              </a:cxn>
              <a:cxn ang="0">
                <a:pos x="connsiteX31119" y="connsiteY31119"/>
              </a:cxn>
              <a:cxn ang="0">
                <a:pos x="connsiteX31120" y="connsiteY31120"/>
              </a:cxn>
              <a:cxn ang="0">
                <a:pos x="connsiteX31121" y="connsiteY31121"/>
              </a:cxn>
              <a:cxn ang="0">
                <a:pos x="connsiteX31122" y="connsiteY31122"/>
              </a:cxn>
              <a:cxn ang="0">
                <a:pos x="connsiteX31123" y="connsiteY31123"/>
              </a:cxn>
              <a:cxn ang="0">
                <a:pos x="connsiteX31124" y="connsiteY31124"/>
              </a:cxn>
              <a:cxn ang="0">
                <a:pos x="connsiteX31125" y="connsiteY31125"/>
              </a:cxn>
              <a:cxn ang="0">
                <a:pos x="connsiteX31126" y="connsiteY31126"/>
              </a:cxn>
              <a:cxn ang="0">
                <a:pos x="connsiteX31127" y="connsiteY31127"/>
              </a:cxn>
              <a:cxn ang="0">
                <a:pos x="connsiteX31128" y="connsiteY31128"/>
              </a:cxn>
              <a:cxn ang="0">
                <a:pos x="connsiteX31129" y="connsiteY31129"/>
              </a:cxn>
              <a:cxn ang="0">
                <a:pos x="connsiteX31130" y="connsiteY31130"/>
              </a:cxn>
              <a:cxn ang="0">
                <a:pos x="connsiteX31131" y="connsiteY31131"/>
              </a:cxn>
              <a:cxn ang="0">
                <a:pos x="connsiteX31132" y="connsiteY31132"/>
              </a:cxn>
              <a:cxn ang="0">
                <a:pos x="connsiteX31133" y="connsiteY31133"/>
              </a:cxn>
              <a:cxn ang="0">
                <a:pos x="connsiteX31134" y="connsiteY31134"/>
              </a:cxn>
              <a:cxn ang="0">
                <a:pos x="connsiteX31135" y="connsiteY31135"/>
              </a:cxn>
              <a:cxn ang="0">
                <a:pos x="connsiteX31136" y="connsiteY31136"/>
              </a:cxn>
              <a:cxn ang="0">
                <a:pos x="connsiteX31137" y="connsiteY31137"/>
              </a:cxn>
              <a:cxn ang="0">
                <a:pos x="connsiteX31138" y="connsiteY31138"/>
              </a:cxn>
              <a:cxn ang="0">
                <a:pos x="connsiteX31139" y="connsiteY31139"/>
              </a:cxn>
              <a:cxn ang="0">
                <a:pos x="connsiteX31140" y="connsiteY31140"/>
              </a:cxn>
              <a:cxn ang="0">
                <a:pos x="connsiteX31141" y="connsiteY31141"/>
              </a:cxn>
              <a:cxn ang="0">
                <a:pos x="connsiteX31142" y="connsiteY31142"/>
              </a:cxn>
              <a:cxn ang="0">
                <a:pos x="connsiteX31143" y="connsiteY31143"/>
              </a:cxn>
              <a:cxn ang="0">
                <a:pos x="connsiteX31144" y="connsiteY31144"/>
              </a:cxn>
              <a:cxn ang="0">
                <a:pos x="connsiteX31145" y="connsiteY31145"/>
              </a:cxn>
              <a:cxn ang="0">
                <a:pos x="connsiteX31146" y="connsiteY31146"/>
              </a:cxn>
              <a:cxn ang="0">
                <a:pos x="connsiteX31147" y="connsiteY31147"/>
              </a:cxn>
              <a:cxn ang="0">
                <a:pos x="connsiteX31148" y="connsiteY31148"/>
              </a:cxn>
              <a:cxn ang="0">
                <a:pos x="connsiteX31149" y="connsiteY31149"/>
              </a:cxn>
              <a:cxn ang="0">
                <a:pos x="connsiteX31150" y="connsiteY31150"/>
              </a:cxn>
              <a:cxn ang="0">
                <a:pos x="connsiteX31151" y="connsiteY31151"/>
              </a:cxn>
              <a:cxn ang="0">
                <a:pos x="connsiteX31152" y="connsiteY31152"/>
              </a:cxn>
              <a:cxn ang="0">
                <a:pos x="connsiteX31153" y="connsiteY31153"/>
              </a:cxn>
              <a:cxn ang="0">
                <a:pos x="connsiteX31154" y="connsiteY31154"/>
              </a:cxn>
              <a:cxn ang="0">
                <a:pos x="connsiteX31155" y="connsiteY31155"/>
              </a:cxn>
              <a:cxn ang="0">
                <a:pos x="connsiteX31156" y="connsiteY31156"/>
              </a:cxn>
              <a:cxn ang="0">
                <a:pos x="connsiteX31157" y="connsiteY31157"/>
              </a:cxn>
              <a:cxn ang="0">
                <a:pos x="connsiteX31158" y="connsiteY31158"/>
              </a:cxn>
              <a:cxn ang="0">
                <a:pos x="connsiteX31159" y="connsiteY31159"/>
              </a:cxn>
              <a:cxn ang="0">
                <a:pos x="connsiteX31160" y="connsiteY31160"/>
              </a:cxn>
              <a:cxn ang="0">
                <a:pos x="connsiteX31161" y="connsiteY31161"/>
              </a:cxn>
              <a:cxn ang="0">
                <a:pos x="connsiteX31162" y="connsiteY31162"/>
              </a:cxn>
              <a:cxn ang="0">
                <a:pos x="connsiteX31163" y="connsiteY31163"/>
              </a:cxn>
              <a:cxn ang="0">
                <a:pos x="connsiteX31164" y="connsiteY31164"/>
              </a:cxn>
              <a:cxn ang="0">
                <a:pos x="connsiteX31165" y="connsiteY31165"/>
              </a:cxn>
              <a:cxn ang="0">
                <a:pos x="connsiteX31166" y="connsiteY31166"/>
              </a:cxn>
              <a:cxn ang="0">
                <a:pos x="connsiteX31167" y="connsiteY31167"/>
              </a:cxn>
              <a:cxn ang="0">
                <a:pos x="connsiteX31168" y="connsiteY31168"/>
              </a:cxn>
              <a:cxn ang="0">
                <a:pos x="connsiteX31169" y="connsiteY31169"/>
              </a:cxn>
              <a:cxn ang="0">
                <a:pos x="connsiteX31170" y="connsiteY31170"/>
              </a:cxn>
              <a:cxn ang="0">
                <a:pos x="connsiteX31171" y="connsiteY31171"/>
              </a:cxn>
              <a:cxn ang="0">
                <a:pos x="connsiteX31172" y="connsiteY31172"/>
              </a:cxn>
              <a:cxn ang="0">
                <a:pos x="connsiteX31173" y="connsiteY31173"/>
              </a:cxn>
              <a:cxn ang="0">
                <a:pos x="connsiteX31174" y="connsiteY31174"/>
              </a:cxn>
              <a:cxn ang="0">
                <a:pos x="connsiteX31175" y="connsiteY31175"/>
              </a:cxn>
              <a:cxn ang="0">
                <a:pos x="connsiteX31176" y="connsiteY31176"/>
              </a:cxn>
              <a:cxn ang="0">
                <a:pos x="connsiteX31177" y="connsiteY31177"/>
              </a:cxn>
              <a:cxn ang="0">
                <a:pos x="connsiteX31178" y="connsiteY31178"/>
              </a:cxn>
              <a:cxn ang="0">
                <a:pos x="connsiteX31179" y="connsiteY31179"/>
              </a:cxn>
              <a:cxn ang="0">
                <a:pos x="connsiteX31180" y="connsiteY31180"/>
              </a:cxn>
              <a:cxn ang="0">
                <a:pos x="connsiteX31181" y="connsiteY31181"/>
              </a:cxn>
              <a:cxn ang="0">
                <a:pos x="connsiteX31182" y="connsiteY31182"/>
              </a:cxn>
              <a:cxn ang="0">
                <a:pos x="connsiteX31183" y="connsiteY31183"/>
              </a:cxn>
              <a:cxn ang="0">
                <a:pos x="connsiteX31184" y="connsiteY31184"/>
              </a:cxn>
              <a:cxn ang="0">
                <a:pos x="connsiteX31185" y="connsiteY31185"/>
              </a:cxn>
              <a:cxn ang="0">
                <a:pos x="connsiteX31186" y="connsiteY31186"/>
              </a:cxn>
              <a:cxn ang="0">
                <a:pos x="connsiteX31187" y="connsiteY31187"/>
              </a:cxn>
              <a:cxn ang="0">
                <a:pos x="connsiteX31188" y="connsiteY31188"/>
              </a:cxn>
              <a:cxn ang="0">
                <a:pos x="connsiteX31189" y="connsiteY31189"/>
              </a:cxn>
              <a:cxn ang="0">
                <a:pos x="connsiteX31190" y="connsiteY31190"/>
              </a:cxn>
              <a:cxn ang="0">
                <a:pos x="connsiteX31191" y="connsiteY31191"/>
              </a:cxn>
              <a:cxn ang="0">
                <a:pos x="connsiteX31192" y="connsiteY31192"/>
              </a:cxn>
              <a:cxn ang="0">
                <a:pos x="connsiteX31193" y="connsiteY31193"/>
              </a:cxn>
              <a:cxn ang="0">
                <a:pos x="connsiteX31194" y="connsiteY31194"/>
              </a:cxn>
              <a:cxn ang="0">
                <a:pos x="connsiteX31195" y="connsiteY31195"/>
              </a:cxn>
              <a:cxn ang="0">
                <a:pos x="connsiteX31196" y="connsiteY31196"/>
              </a:cxn>
              <a:cxn ang="0">
                <a:pos x="connsiteX31197" y="connsiteY31197"/>
              </a:cxn>
              <a:cxn ang="0">
                <a:pos x="connsiteX31198" y="connsiteY31198"/>
              </a:cxn>
              <a:cxn ang="0">
                <a:pos x="connsiteX31199" y="connsiteY31199"/>
              </a:cxn>
              <a:cxn ang="0">
                <a:pos x="connsiteX31200" y="connsiteY31200"/>
              </a:cxn>
              <a:cxn ang="0">
                <a:pos x="connsiteX31201" y="connsiteY31201"/>
              </a:cxn>
              <a:cxn ang="0">
                <a:pos x="connsiteX31202" y="connsiteY31202"/>
              </a:cxn>
              <a:cxn ang="0">
                <a:pos x="connsiteX31203" y="connsiteY31203"/>
              </a:cxn>
              <a:cxn ang="0">
                <a:pos x="connsiteX31204" y="connsiteY31204"/>
              </a:cxn>
              <a:cxn ang="0">
                <a:pos x="connsiteX31205" y="connsiteY31205"/>
              </a:cxn>
              <a:cxn ang="0">
                <a:pos x="connsiteX31206" y="connsiteY31206"/>
              </a:cxn>
              <a:cxn ang="0">
                <a:pos x="connsiteX31207" y="connsiteY31207"/>
              </a:cxn>
              <a:cxn ang="0">
                <a:pos x="connsiteX31208" y="connsiteY31208"/>
              </a:cxn>
              <a:cxn ang="0">
                <a:pos x="connsiteX31209" y="connsiteY31209"/>
              </a:cxn>
              <a:cxn ang="0">
                <a:pos x="connsiteX31210" y="connsiteY31210"/>
              </a:cxn>
              <a:cxn ang="0">
                <a:pos x="connsiteX31211" y="connsiteY31211"/>
              </a:cxn>
              <a:cxn ang="0">
                <a:pos x="connsiteX31212" y="connsiteY31212"/>
              </a:cxn>
              <a:cxn ang="0">
                <a:pos x="connsiteX31213" y="connsiteY31213"/>
              </a:cxn>
              <a:cxn ang="0">
                <a:pos x="connsiteX31214" y="connsiteY31214"/>
              </a:cxn>
              <a:cxn ang="0">
                <a:pos x="connsiteX31215" y="connsiteY31215"/>
              </a:cxn>
              <a:cxn ang="0">
                <a:pos x="connsiteX31216" y="connsiteY31216"/>
              </a:cxn>
              <a:cxn ang="0">
                <a:pos x="connsiteX31217" y="connsiteY31217"/>
              </a:cxn>
              <a:cxn ang="0">
                <a:pos x="connsiteX31218" y="connsiteY31218"/>
              </a:cxn>
              <a:cxn ang="0">
                <a:pos x="connsiteX31219" y="connsiteY31219"/>
              </a:cxn>
              <a:cxn ang="0">
                <a:pos x="connsiteX31220" y="connsiteY31220"/>
              </a:cxn>
              <a:cxn ang="0">
                <a:pos x="connsiteX31221" y="connsiteY31221"/>
              </a:cxn>
              <a:cxn ang="0">
                <a:pos x="connsiteX31222" y="connsiteY31222"/>
              </a:cxn>
              <a:cxn ang="0">
                <a:pos x="connsiteX31223" y="connsiteY31223"/>
              </a:cxn>
              <a:cxn ang="0">
                <a:pos x="connsiteX31224" y="connsiteY31224"/>
              </a:cxn>
              <a:cxn ang="0">
                <a:pos x="connsiteX31225" y="connsiteY31225"/>
              </a:cxn>
              <a:cxn ang="0">
                <a:pos x="connsiteX31226" y="connsiteY31226"/>
              </a:cxn>
              <a:cxn ang="0">
                <a:pos x="connsiteX31227" y="connsiteY31227"/>
              </a:cxn>
              <a:cxn ang="0">
                <a:pos x="connsiteX31228" y="connsiteY31228"/>
              </a:cxn>
              <a:cxn ang="0">
                <a:pos x="connsiteX31229" y="connsiteY31229"/>
              </a:cxn>
              <a:cxn ang="0">
                <a:pos x="connsiteX31230" y="connsiteY31230"/>
              </a:cxn>
              <a:cxn ang="0">
                <a:pos x="connsiteX31231" y="connsiteY31231"/>
              </a:cxn>
              <a:cxn ang="0">
                <a:pos x="connsiteX31232" y="connsiteY31232"/>
              </a:cxn>
              <a:cxn ang="0">
                <a:pos x="connsiteX31233" y="connsiteY31233"/>
              </a:cxn>
              <a:cxn ang="0">
                <a:pos x="connsiteX31234" y="connsiteY31234"/>
              </a:cxn>
              <a:cxn ang="0">
                <a:pos x="connsiteX31235" y="connsiteY31235"/>
              </a:cxn>
              <a:cxn ang="0">
                <a:pos x="connsiteX31236" y="connsiteY31236"/>
              </a:cxn>
              <a:cxn ang="0">
                <a:pos x="connsiteX31237" y="connsiteY31237"/>
              </a:cxn>
              <a:cxn ang="0">
                <a:pos x="connsiteX31238" y="connsiteY31238"/>
              </a:cxn>
              <a:cxn ang="0">
                <a:pos x="connsiteX31239" y="connsiteY31239"/>
              </a:cxn>
              <a:cxn ang="0">
                <a:pos x="connsiteX31240" y="connsiteY31240"/>
              </a:cxn>
              <a:cxn ang="0">
                <a:pos x="connsiteX31241" y="connsiteY31241"/>
              </a:cxn>
              <a:cxn ang="0">
                <a:pos x="connsiteX31242" y="connsiteY31242"/>
              </a:cxn>
              <a:cxn ang="0">
                <a:pos x="connsiteX31243" y="connsiteY31243"/>
              </a:cxn>
              <a:cxn ang="0">
                <a:pos x="connsiteX31244" y="connsiteY31244"/>
              </a:cxn>
              <a:cxn ang="0">
                <a:pos x="connsiteX31245" y="connsiteY31245"/>
              </a:cxn>
              <a:cxn ang="0">
                <a:pos x="connsiteX31246" y="connsiteY31246"/>
              </a:cxn>
              <a:cxn ang="0">
                <a:pos x="connsiteX31247" y="connsiteY31247"/>
              </a:cxn>
              <a:cxn ang="0">
                <a:pos x="connsiteX31248" y="connsiteY31248"/>
              </a:cxn>
              <a:cxn ang="0">
                <a:pos x="connsiteX31249" y="connsiteY31249"/>
              </a:cxn>
              <a:cxn ang="0">
                <a:pos x="connsiteX31250" y="connsiteY31250"/>
              </a:cxn>
              <a:cxn ang="0">
                <a:pos x="connsiteX31251" y="connsiteY31251"/>
              </a:cxn>
              <a:cxn ang="0">
                <a:pos x="connsiteX31252" y="connsiteY31252"/>
              </a:cxn>
              <a:cxn ang="0">
                <a:pos x="connsiteX31253" y="connsiteY31253"/>
              </a:cxn>
              <a:cxn ang="0">
                <a:pos x="connsiteX31254" y="connsiteY31254"/>
              </a:cxn>
              <a:cxn ang="0">
                <a:pos x="connsiteX31255" y="connsiteY31255"/>
              </a:cxn>
              <a:cxn ang="0">
                <a:pos x="connsiteX31256" y="connsiteY31256"/>
              </a:cxn>
              <a:cxn ang="0">
                <a:pos x="connsiteX31257" y="connsiteY31257"/>
              </a:cxn>
              <a:cxn ang="0">
                <a:pos x="connsiteX31258" y="connsiteY31258"/>
              </a:cxn>
              <a:cxn ang="0">
                <a:pos x="connsiteX31259" y="connsiteY31259"/>
              </a:cxn>
              <a:cxn ang="0">
                <a:pos x="connsiteX31260" y="connsiteY31260"/>
              </a:cxn>
              <a:cxn ang="0">
                <a:pos x="connsiteX31261" y="connsiteY31261"/>
              </a:cxn>
              <a:cxn ang="0">
                <a:pos x="connsiteX31262" y="connsiteY31262"/>
              </a:cxn>
              <a:cxn ang="0">
                <a:pos x="connsiteX31263" y="connsiteY31263"/>
              </a:cxn>
              <a:cxn ang="0">
                <a:pos x="connsiteX31264" y="connsiteY31264"/>
              </a:cxn>
              <a:cxn ang="0">
                <a:pos x="connsiteX31265" y="connsiteY31265"/>
              </a:cxn>
              <a:cxn ang="0">
                <a:pos x="connsiteX31266" y="connsiteY31266"/>
              </a:cxn>
              <a:cxn ang="0">
                <a:pos x="connsiteX31267" y="connsiteY31267"/>
              </a:cxn>
              <a:cxn ang="0">
                <a:pos x="connsiteX31268" y="connsiteY31268"/>
              </a:cxn>
              <a:cxn ang="0">
                <a:pos x="connsiteX31269" y="connsiteY31269"/>
              </a:cxn>
              <a:cxn ang="0">
                <a:pos x="connsiteX31270" y="connsiteY31270"/>
              </a:cxn>
              <a:cxn ang="0">
                <a:pos x="connsiteX31271" y="connsiteY31271"/>
              </a:cxn>
              <a:cxn ang="0">
                <a:pos x="connsiteX31272" y="connsiteY31272"/>
              </a:cxn>
              <a:cxn ang="0">
                <a:pos x="connsiteX31273" y="connsiteY31273"/>
              </a:cxn>
              <a:cxn ang="0">
                <a:pos x="connsiteX31274" y="connsiteY31274"/>
              </a:cxn>
              <a:cxn ang="0">
                <a:pos x="connsiteX31275" y="connsiteY31275"/>
              </a:cxn>
              <a:cxn ang="0">
                <a:pos x="connsiteX31276" y="connsiteY31276"/>
              </a:cxn>
              <a:cxn ang="0">
                <a:pos x="connsiteX31277" y="connsiteY31277"/>
              </a:cxn>
              <a:cxn ang="0">
                <a:pos x="connsiteX31278" y="connsiteY31278"/>
              </a:cxn>
              <a:cxn ang="0">
                <a:pos x="connsiteX31279" y="connsiteY31279"/>
              </a:cxn>
              <a:cxn ang="0">
                <a:pos x="connsiteX31280" y="connsiteY31280"/>
              </a:cxn>
              <a:cxn ang="0">
                <a:pos x="connsiteX31281" y="connsiteY31281"/>
              </a:cxn>
              <a:cxn ang="0">
                <a:pos x="connsiteX31282" y="connsiteY31282"/>
              </a:cxn>
              <a:cxn ang="0">
                <a:pos x="connsiteX31283" y="connsiteY31283"/>
              </a:cxn>
              <a:cxn ang="0">
                <a:pos x="connsiteX31284" y="connsiteY31284"/>
              </a:cxn>
              <a:cxn ang="0">
                <a:pos x="connsiteX31285" y="connsiteY31285"/>
              </a:cxn>
              <a:cxn ang="0">
                <a:pos x="connsiteX31286" y="connsiteY31286"/>
              </a:cxn>
              <a:cxn ang="0">
                <a:pos x="connsiteX31287" y="connsiteY31287"/>
              </a:cxn>
              <a:cxn ang="0">
                <a:pos x="connsiteX31288" y="connsiteY31288"/>
              </a:cxn>
              <a:cxn ang="0">
                <a:pos x="connsiteX31289" y="connsiteY31289"/>
              </a:cxn>
              <a:cxn ang="0">
                <a:pos x="connsiteX31290" y="connsiteY31290"/>
              </a:cxn>
              <a:cxn ang="0">
                <a:pos x="connsiteX31291" y="connsiteY31291"/>
              </a:cxn>
              <a:cxn ang="0">
                <a:pos x="connsiteX31292" y="connsiteY31292"/>
              </a:cxn>
              <a:cxn ang="0">
                <a:pos x="connsiteX31293" y="connsiteY31293"/>
              </a:cxn>
              <a:cxn ang="0">
                <a:pos x="connsiteX31294" y="connsiteY31294"/>
              </a:cxn>
              <a:cxn ang="0">
                <a:pos x="connsiteX31295" y="connsiteY31295"/>
              </a:cxn>
              <a:cxn ang="0">
                <a:pos x="connsiteX31296" y="connsiteY31296"/>
              </a:cxn>
              <a:cxn ang="0">
                <a:pos x="connsiteX31297" y="connsiteY31297"/>
              </a:cxn>
              <a:cxn ang="0">
                <a:pos x="connsiteX31298" y="connsiteY31298"/>
              </a:cxn>
              <a:cxn ang="0">
                <a:pos x="connsiteX31299" y="connsiteY31299"/>
              </a:cxn>
              <a:cxn ang="0">
                <a:pos x="connsiteX31300" y="connsiteY31300"/>
              </a:cxn>
              <a:cxn ang="0">
                <a:pos x="connsiteX31301" y="connsiteY31301"/>
              </a:cxn>
              <a:cxn ang="0">
                <a:pos x="connsiteX31302" y="connsiteY31302"/>
              </a:cxn>
              <a:cxn ang="0">
                <a:pos x="connsiteX31303" y="connsiteY31303"/>
              </a:cxn>
              <a:cxn ang="0">
                <a:pos x="connsiteX31304" y="connsiteY31304"/>
              </a:cxn>
              <a:cxn ang="0">
                <a:pos x="connsiteX31305" y="connsiteY31305"/>
              </a:cxn>
              <a:cxn ang="0">
                <a:pos x="connsiteX31306" y="connsiteY31306"/>
              </a:cxn>
              <a:cxn ang="0">
                <a:pos x="connsiteX31307" y="connsiteY31307"/>
              </a:cxn>
              <a:cxn ang="0">
                <a:pos x="connsiteX31308" y="connsiteY31308"/>
              </a:cxn>
              <a:cxn ang="0">
                <a:pos x="connsiteX31309" y="connsiteY31309"/>
              </a:cxn>
              <a:cxn ang="0">
                <a:pos x="connsiteX31310" y="connsiteY31310"/>
              </a:cxn>
              <a:cxn ang="0">
                <a:pos x="connsiteX31311" y="connsiteY31311"/>
              </a:cxn>
              <a:cxn ang="0">
                <a:pos x="connsiteX31312" y="connsiteY31312"/>
              </a:cxn>
              <a:cxn ang="0">
                <a:pos x="connsiteX31313" y="connsiteY31313"/>
              </a:cxn>
              <a:cxn ang="0">
                <a:pos x="connsiteX31314" y="connsiteY31314"/>
              </a:cxn>
              <a:cxn ang="0">
                <a:pos x="connsiteX31315" y="connsiteY31315"/>
              </a:cxn>
              <a:cxn ang="0">
                <a:pos x="connsiteX31316" y="connsiteY31316"/>
              </a:cxn>
              <a:cxn ang="0">
                <a:pos x="connsiteX31317" y="connsiteY31317"/>
              </a:cxn>
              <a:cxn ang="0">
                <a:pos x="connsiteX31318" y="connsiteY31318"/>
              </a:cxn>
              <a:cxn ang="0">
                <a:pos x="connsiteX31319" y="connsiteY31319"/>
              </a:cxn>
              <a:cxn ang="0">
                <a:pos x="connsiteX31320" y="connsiteY31320"/>
              </a:cxn>
              <a:cxn ang="0">
                <a:pos x="connsiteX31321" y="connsiteY31321"/>
              </a:cxn>
              <a:cxn ang="0">
                <a:pos x="connsiteX31322" y="connsiteY31322"/>
              </a:cxn>
              <a:cxn ang="0">
                <a:pos x="connsiteX31323" y="connsiteY31323"/>
              </a:cxn>
              <a:cxn ang="0">
                <a:pos x="connsiteX31324" y="connsiteY31324"/>
              </a:cxn>
              <a:cxn ang="0">
                <a:pos x="connsiteX31325" y="connsiteY31325"/>
              </a:cxn>
              <a:cxn ang="0">
                <a:pos x="connsiteX31326" y="connsiteY31326"/>
              </a:cxn>
              <a:cxn ang="0">
                <a:pos x="connsiteX31327" y="connsiteY31327"/>
              </a:cxn>
              <a:cxn ang="0">
                <a:pos x="connsiteX31328" y="connsiteY31328"/>
              </a:cxn>
              <a:cxn ang="0">
                <a:pos x="connsiteX31329" y="connsiteY31329"/>
              </a:cxn>
              <a:cxn ang="0">
                <a:pos x="connsiteX31330" y="connsiteY31330"/>
              </a:cxn>
              <a:cxn ang="0">
                <a:pos x="connsiteX31331" y="connsiteY31331"/>
              </a:cxn>
              <a:cxn ang="0">
                <a:pos x="connsiteX31332" y="connsiteY31332"/>
              </a:cxn>
              <a:cxn ang="0">
                <a:pos x="connsiteX31333" y="connsiteY31333"/>
              </a:cxn>
              <a:cxn ang="0">
                <a:pos x="connsiteX31334" y="connsiteY31334"/>
              </a:cxn>
              <a:cxn ang="0">
                <a:pos x="connsiteX31335" y="connsiteY31335"/>
              </a:cxn>
              <a:cxn ang="0">
                <a:pos x="connsiteX31336" y="connsiteY31336"/>
              </a:cxn>
              <a:cxn ang="0">
                <a:pos x="connsiteX31337" y="connsiteY31337"/>
              </a:cxn>
              <a:cxn ang="0">
                <a:pos x="connsiteX31338" y="connsiteY31338"/>
              </a:cxn>
              <a:cxn ang="0">
                <a:pos x="connsiteX31339" y="connsiteY31339"/>
              </a:cxn>
              <a:cxn ang="0">
                <a:pos x="connsiteX31340" y="connsiteY31340"/>
              </a:cxn>
              <a:cxn ang="0">
                <a:pos x="connsiteX31341" y="connsiteY31341"/>
              </a:cxn>
              <a:cxn ang="0">
                <a:pos x="connsiteX31342" y="connsiteY31342"/>
              </a:cxn>
              <a:cxn ang="0">
                <a:pos x="connsiteX31343" y="connsiteY31343"/>
              </a:cxn>
              <a:cxn ang="0">
                <a:pos x="connsiteX31344" y="connsiteY31344"/>
              </a:cxn>
              <a:cxn ang="0">
                <a:pos x="connsiteX31345" y="connsiteY31345"/>
              </a:cxn>
              <a:cxn ang="0">
                <a:pos x="connsiteX31346" y="connsiteY31346"/>
              </a:cxn>
              <a:cxn ang="0">
                <a:pos x="connsiteX31347" y="connsiteY31347"/>
              </a:cxn>
              <a:cxn ang="0">
                <a:pos x="connsiteX31348" y="connsiteY31348"/>
              </a:cxn>
              <a:cxn ang="0">
                <a:pos x="connsiteX31349" y="connsiteY31349"/>
              </a:cxn>
              <a:cxn ang="0">
                <a:pos x="connsiteX31350" y="connsiteY31350"/>
              </a:cxn>
              <a:cxn ang="0">
                <a:pos x="connsiteX31351" y="connsiteY31351"/>
              </a:cxn>
              <a:cxn ang="0">
                <a:pos x="connsiteX31352" y="connsiteY31352"/>
              </a:cxn>
              <a:cxn ang="0">
                <a:pos x="connsiteX31353" y="connsiteY31353"/>
              </a:cxn>
              <a:cxn ang="0">
                <a:pos x="connsiteX31354" y="connsiteY31354"/>
              </a:cxn>
              <a:cxn ang="0">
                <a:pos x="connsiteX31355" y="connsiteY31355"/>
              </a:cxn>
              <a:cxn ang="0">
                <a:pos x="connsiteX31356" y="connsiteY31356"/>
              </a:cxn>
              <a:cxn ang="0">
                <a:pos x="connsiteX31357" y="connsiteY31357"/>
              </a:cxn>
              <a:cxn ang="0">
                <a:pos x="connsiteX31358" y="connsiteY31358"/>
              </a:cxn>
              <a:cxn ang="0">
                <a:pos x="connsiteX31359" y="connsiteY31359"/>
              </a:cxn>
              <a:cxn ang="0">
                <a:pos x="connsiteX31360" y="connsiteY31360"/>
              </a:cxn>
              <a:cxn ang="0">
                <a:pos x="connsiteX31361" y="connsiteY31361"/>
              </a:cxn>
              <a:cxn ang="0">
                <a:pos x="connsiteX31362" y="connsiteY31362"/>
              </a:cxn>
              <a:cxn ang="0">
                <a:pos x="connsiteX31363" y="connsiteY31363"/>
              </a:cxn>
              <a:cxn ang="0">
                <a:pos x="connsiteX31364" y="connsiteY31364"/>
              </a:cxn>
              <a:cxn ang="0">
                <a:pos x="connsiteX31365" y="connsiteY31365"/>
              </a:cxn>
              <a:cxn ang="0">
                <a:pos x="connsiteX31366" y="connsiteY31366"/>
              </a:cxn>
              <a:cxn ang="0">
                <a:pos x="connsiteX31367" y="connsiteY31367"/>
              </a:cxn>
              <a:cxn ang="0">
                <a:pos x="connsiteX31368" y="connsiteY31368"/>
              </a:cxn>
              <a:cxn ang="0">
                <a:pos x="connsiteX31369" y="connsiteY31369"/>
              </a:cxn>
              <a:cxn ang="0">
                <a:pos x="connsiteX31370" y="connsiteY31370"/>
              </a:cxn>
              <a:cxn ang="0">
                <a:pos x="connsiteX31371" y="connsiteY31371"/>
              </a:cxn>
              <a:cxn ang="0">
                <a:pos x="connsiteX31372" y="connsiteY31372"/>
              </a:cxn>
              <a:cxn ang="0">
                <a:pos x="connsiteX31373" y="connsiteY31373"/>
              </a:cxn>
              <a:cxn ang="0">
                <a:pos x="connsiteX31374" y="connsiteY31374"/>
              </a:cxn>
              <a:cxn ang="0">
                <a:pos x="connsiteX31375" y="connsiteY31375"/>
              </a:cxn>
              <a:cxn ang="0">
                <a:pos x="connsiteX31376" y="connsiteY31376"/>
              </a:cxn>
              <a:cxn ang="0">
                <a:pos x="connsiteX31377" y="connsiteY31377"/>
              </a:cxn>
              <a:cxn ang="0">
                <a:pos x="connsiteX31378" y="connsiteY31378"/>
              </a:cxn>
              <a:cxn ang="0">
                <a:pos x="connsiteX31379" y="connsiteY31379"/>
              </a:cxn>
              <a:cxn ang="0">
                <a:pos x="connsiteX31380" y="connsiteY31380"/>
              </a:cxn>
              <a:cxn ang="0">
                <a:pos x="connsiteX31381" y="connsiteY31381"/>
              </a:cxn>
              <a:cxn ang="0">
                <a:pos x="connsiteX31382" y="connsiteY31382"/>
              </a:cxn>
              <a:cxn ang="0">
                <a:pos x="connsiteX31383" y="connsiteY31383"/>
              </a:cxn>
              <a:cxn ang="0">
                <a:pos x="connsiteX31384" y="connsiteY31384"/>
              </a:cxn>
              <a:cxn ang="0">
                <a:pos x="connsiteX31385" y="connsiteY31385"/>
              </a:cxn>
              <a:cxn ang="0">
                <a:pos x="connsiteX31386" y="connsiteY31386"/>
              </a:cxn>
              <a:cxn ang="0">
                <a:pos x="connsiteX31387" y="connsiteY31387"/>
              </a:cxn>
              <a:cxn ang="0">
                <a:pos x="connsiteX31388" y="connsiteY31388"/>
              </a:cxn>
              <a:cxn ang="0">
                <a:pos x="connsiteX31389" y="connsiteY31389"/>
              </a:cxn>
              <a:cxn ang="0">
                <a:pos x="connsiteX31390" y="connsiteY31390"/>
              </a:cxn>
              <a:cxn ang="0">
                <a:pos x="connsiteX31391" y="connsiteY31391"/>
              </a:cxn>
              <a:cxn ang="0">
                <a:pos x="connsiteX31392" y="connsiteY31392"/>
              </a:cxn>
              <a:cxn ang="0">
                <a:pos x="connsiteX31393" y="connsiteY31393"/>
              </a:cxn>
              <a:cxn ang="0">
                <a:pos x="connsiteX31394" y="connsiteY31394"/>
              </a:cxn>
              <a:cxn ang="0">
                <a:pos x="connsiteX31395" y="connsiteY31395"/>
              </a:cxn>
              <a:cxn ang="0">
                <a:pos x="connsiteX31396" y="connsiteY31396"/>
              </a:cxn>
              <a:cxn ang="0">
                <a:pos x="connsiteX31397" y="connsiteY31397"/>
              </a:cxn>
              <a:cxn ang="0">
                <a:pos x="connsiteX31398" y="connsiteY31398"/>
              </a:cxn>
              <a:cxn ang="0">
                <a:pos x="connsiteX31399" y="connsiteY31399"/>
              </a:cxn>
              <a:cxn ang="0">
                <a:pos x="connsiteX31400" y="connsiteY31400"/>
              </a:cxn>
              <a:cxn ang="0">
                <a:pos x="connsiteX31401" y="connsiteY31401"/>
              </a:cxn>
              <a:cxn ang="0">
                <a:pos x="connsiteX31402" y="connsiteY31402"/>
              </a:cxn>
              <a:cxn ang="0">
                <a:pos x="connsiteX31403" y="connsiteY31403"/>
              </a:cxn>
              <a:cxn ang="0">
                <a:pos x="connsiteX31404" y="connsiteY31404"/>
              </a:cxn>
              <a:cxn ang="0">
                <a:pos x="connsiteX31405" y="connsiteY31405"/>
              </a:cxn>
              <a:cxn ang="0">
                <a:pos x="connsiteX31406" y="connsiteY31406"/>
              </a:cxn>
              <a:cxn ang="0">
                <a:pos x="connsiteX31407" y="connsiteY31407"/>
              </a:cxn>
              <a:cxn ang="0">
                <a:pos x="connsiteX31408" y="connsiteY31408"/>
              </a:cxn>
              <a:cxn ang="0">
                <a:pos x="connsiteX31409" y="connsiteY31409"/>
              </a:cxn>
              <a:cxn ang="0">
                <a:pos x="connsiteX31410" y="connsiteY31410"/>
              </a:cxn>
              <a:cxn ang="0">
                <a:pos x="connsiteX31411" y="connsiteY31411"/>
              </a:cxn>
              <a:cxn ang="0">
                <a:pos x="connsiteX31412" y="connsiteY31412"/>
              </a:cxn>
              <a:cxn ang="0">
                <a:pos x="connsiteX31413" y="connsiteY31413"/>
              </a:cxn>
              <a:cxn ang="0">
                <a:pos x="connsiteX31414" y="connsiteY31414"/>
              </a:cxn>
              <a:cxn ang="0">
                <a:pos x="connsiteX31415" y="connsiteY31415"/>
              </a:cxn>
              <a:cxn ang="0">
                <a:pos x="connsiteX31416" y="connsiteY31416"/>
              </a:cxn>
              <a:cxn ang="0">
                <a:pos x="connsiteX31417" y="connsiteY31417"/>
              </a:cxn>
              <a:cxn ang="0">
                <a:pos x="connsiteX31418" y="connsiteY31418"/>
              </a:cxn>
              <a:cxn ang="0">
                <a:pos x="connsiteX31419" y="connsiteY31419"/>
              </a:cxn>
              <a:cxn ang="0">
                <a:pos x="connsiteX31420" y="connsiteY31420"/>
              </a:cxn>
              <a:cxn ang="0">
                <a:pos x="connsiteX31421" y="connsiteY31421"/>
              </a:cxn>
              <a:cxn ang="0">
                <a:pos x="connsiteX31422" y="connsiteY31422"/>
              </a:cxn>
              <a:cxn ang="0">
                <a:pos x="connsiteX31423" y="connsiteY31423"/>
              </a:cxn>
              <a:cxn ang="0">
                <a:pos x="connsiteX31424" y="connsiteY31424"/>
              </a:cxn>
              <a:cxn ang="0">
                <a:pos x="connsiteX31425" y="connsiteY31425"/>
              </a:cxn>
              <a:cxn ang="0">
                <a:pos x="connsiteX31426" y="connsiteY31426"/>
              </a:cxn>
              <a:cxn ang="0">
                <a:pos x="connsiteX31427" y="connsiteY31427"/>
              </a:cxn>
              <a:cxn ang="0">
                <a:pos x="connsiteX31428" y="connsiteY31428"/>
              </a:cxn>
              <a:cxn ang="0">
                <a:pos x="connsiteX31429" y="connsiteY31429"/>
              </a:cxn>
              <a:cxn ang="0">
                <a:pos x="connsiteX31430" y="connsiteY31430"/>
              </a:cxn>
              <a:cxn ang="0">
                <a:pos x="connsiteX31431" y="connsiteY31431"/>
              </a:cxn>
              <a:cxn ang="0">
                <a:pos x="connsiteX31432" y="connsiteY31432"/>
              </a:cxn>
              <a:cxn ang="0">
                <a:pos x="connsiteX31433" y="connsiteY31433"/>
              </a:cxn>
              <a:cxn ang="0">
                <a:pos x="connsiteX31434" y="connsiteY31434"/>
              </a:cxn>
              <a:cxn ang="0">
                <a:pos x="connsiteX31435" y="connsiteY31435"/>
              </a:cxn>
              <a:cxn ang="0">
                <a:pos x="connsiteX31436" y="connsiteY31436"/>
              </a:cxn>
              <a:cxn ang="0">
                <a:pos x="connsiteX31437" y="connsiteY31437"/>
              </a:cxn>
              <a:cxn ang="0">
                <a:pos x="connsiteX31438" y="connsiteY31438"/>
              </a:cxn>
              <a:cxn ang="0">
                <a:pos x="connsiteX31439" y="connsiteY31439"/>
              </a:cxn>
              <a:cxn ang="0">
                <a:pos x="connsiteX31440" y="connsiteY31440"/>
              </a:cxn>
              <a:cxn ang="0">
                <a:pos x="connsiteX31441" y="connsiteY31441"/>
              </a:cxn>
              <a:cxn ang="0">
                <a:pos x="connsiteX31442" y="connsiteY31442"/>
              </a:cxn>
              <a:cxn ang="0">
                <a:pos x="connsiteX31443" y="connsiteY31443"/>
              </a:cxn>
              <a:cxn ang="0">
                <a:pos x="connsiteX31444" y="connsiteY31444"/>
              </a:cxn>
              <a:cxn ang="0">
                <a:pos x="connsiteX31445" y="connsiteY31445"/>
              </a:cxn>
              <a:cxn ang="0">
                <a:pos x="connsiteX31446" y="connsiteY31446"/>
              </a:cxn>
              <a:cxn ang="0">
                <a:pos x="connsiteX31447" y="connsiteY31447"/>
              </a:cxn>
              <a:cxn ang="0">
                <a:pos x="connsiteX31448" y="connsiteY31448"/>
              </a:cxn>
              <a:cxn ang="0">
                <a:pos x="connsiteX31449" y="connsiteY31449"/>
              </a:cxn>
              <a:cxn ang="0">
                <a:pos x="connsiteX31450" y="connsiteY31450"/>
              </a:cxn>
              <a:cxn ang="0">
                <a:pos x="connsiteX31451" y="connsiteY31451"/>
              </a:cxn>
              <a:cxn ang="0">
                <a:pos x="connsiteX31452" y="connsiteY31452"/>
              </a:cxn>
              <a:cxn ang="0">
                <a:pos x="connsiteX31453" y="connsiteY31453"/>
              </a:cxn>
              <a:cxn ang="0">
                <a:pos x="connsiteX31454" y="connsiteY31454"/>
              </a:cxn>
              <a:cxn ang="0">
                <a:pos x="connsiteX31455" y="connsiteY31455"/>
              </a:cxn>
              <a:cxn ang="0">
                <a:pos x="connsiteX31456" y="connsiteY31456"/>
              </a:cxn>
              <a:cxn ang="0">
                <a:pos x="connsiteX31457" y="connsiteY31457"/>
              </a:cxn>
              <a:cxn ang="0">
                <a:pos x="connsiteX31458" y="connsiteY31458"/>
              </a:cxn>
              <a:cxn ang="0">
                <a:pos x="connsiteX31459" y="connsiteY31459"/>
              </a:cxn>
              <a:cxn ang="0">
                <a:pos x="connsiteX31460" y="connsiteY31460"/>
              </a:cxn>
              <a:cxn ang="0">
                <a:pos x="connsiteX31461" y="connsiteY31461"/>
              </a:cxn>
              <a:cxn ang="0">
                <a:pos x="connsiteX31462" y="connsiteY31462"/>
              </a:cxn>
              <a:cxn ang="0">
                <a:pos x="connsiteX31463" y="connsiteY31463"/>
              </a:cxn>
              <a:cxn ang="0">
                <a:pos x="connsiteX31464" y="connsiteY31464"/>
              </a:cxn>
              <a:cxn ang="0">
                <a:pos x="connsiteX31465" y="connsiteY31465"/>
              </a:cxn>
              <a:cxn ang="0">
                <a:pos x="connsiteX31466" y="connsiteY31466"/>
              </a:cxn>
              <a:cxn ang="0">
                <a:pos x="connsiteX31467" y="connsiteY31467"/>
              </a:cxn>
              <a:cxn ang="0">
                <a:pos x="connsiteX31468" y="connsiteY31468"/>
              </a:cxn>
              <a:cxn ang="0">
                <a:pos x="connsiteX31469" y="connsiteY31469"/>
              </a:cxn>
              <a:cxn ang="0">
                <a:pos x="connsiteX31470" y="connsiteY31470"/>
              </a:cxn>
              <a:cxn ang="0">
                <a:pos x="connsiteX31471" y="connsiteY31471"/>
              </a:cxn>
              <a:cxn ang="0">
                <a:pos x="connsiteX31472" y="connsiteY31472"/>
              </a:cxn>
              <a:cxn ang="0">
                <a:pos x="connsiteX31473" y="connsiteY31473"/>
              </a:cxn>
              <a:cxn ang="0">
                <a:pos x="connsiteX31474" y="connsiteY31474"/>
              </a:cxn>
              <a:cxn ang="0">
                <a:pos x="connsiteX31475" y="connsiteY31475"/>
              </a:cxn>
              <a:cxn ang="0">
                <a:pos x="connsiteX31476" y="connsiteY31476"/>
              </a:cxn>
              <a:cxn ang="0">
                <a:pos x="connsiteX31477" y="connsiteY31477"/>
              </a:cxn>
              <a:cxn ang="0">
                <a:pos x="connsiteX31478" y="connsiteY31478"/>
              </a:cxn>
              <a:cxn ang="0">
                <a:pos x="connsiteX31479" y="connsiteY31479"/>
              </a:cxn>
              <a:cxn ang="0">
                <a:pos x="connsiteX31480" y="connsiteY31480"/>
              </a:cxn>
              <a:cxn ang="0">
                <a:pos x="connsiteX31481" y="connsiteY31481"/>
              </a:cxn>
              <a:cxn ang="0">
                <a:pos x="connsiteX31482" y="connsiteY31482"/>
              </a:cxn>
              <a:cxn ang="0">
                <a:pos x="connsiteX31483" y="connsiteY31483"/>
              </a:cxn>
              <a:cxn ang="0">
                <a:pos x="connsiteX31484" y="connsiteY31484"/>
              </a:cxn>
              <a:cxn ang="0">
                <a:pos x="connsiteX31485" y="connsiteY31485"/>
              </a:cxn>
              <a:cxn ang="0">
                <a:pos x="connsiteX31486" y="connsiteY31486"/>
              </a:cxn>
              <a:cxn ang="0">
                <a:pos x="connsiteX31487" y="connsiteY31487"/>
              </a:cxn>
              <a:cxn ang="0">
                <a:pos x="connsiteX31488" y="connsiteY31488"/>
              </a:cxn>
              <a:cxn ang="0">
                <a:pos x="connsiteX31489" y="connsiteY31489"/>
              </a:cxn>
              <a:cxn ang="0">
                <a:pos x="connsiteX31490" y="connsiteY31490"/>
              </a:cxn>
              <a:cxn ang="0">
                <a:pos x="connsiteX31491" y="connsiteY31491"/>
              </a:cxn>
              <a:cxn ang="0">
                <a:pos x="connsiteX31492" y="connsiteY31492"/>
              </a:cxn>
              <a:cxn ang="0">
                <a:pos x="connsiteX31493" y="connsiteY31493"/>
              </a:cxn>
              <a:cxn ang="0">
                <a:pos x="connsiteX31494" y="connsiteY31494"/>
              </a:cxn>
              <a:cxn ang="0">
                <a:pos x="connsiteX31495" y="connsiteY31495"/>
              </a:cxn>
              <a:cxn ang="0">
                <a:pos x="connsiteX31496" y="connsiteY31496"/>
              </a:cxn>
              <a:cxn ang="0">
                <a:pos x="connsiteX31497" y="connsiteY31497"/>
              </a:cxn>
              <a:cxn ang="0">
                <a:pos x="connsiteX31498" y="connsiteY31498"/>
              </a:cxn>
              <a:cxn ang="0">
                <a:pos x="connsiteX31499" y="connsiteY31499"/>
              </a:cxn>
              <a:cxn ang="0">
                <a:pos x="connsiteX31500" y="connsiteY31500"/>
              </a:cxn>
              <a:cxn ang="0">
                <a:pos x="connsiteX31501" y="connsiteY31501"/>
              </a:cxn>
              <a:cxn ang="0">
                <a:pos x="connsiteX31502" y="connsiteY31502"/>
              </a:cxn>
              <a:cxn ang="0">
                <a:pos x="connsiteX31503" y="connsiteY31503"/>
              </a:cxn>
              <a:cxn ang="0">
                <a:pos x="connsiteX31504" y="connsiteY31504"/>
              </a:cxn>
              <a:cxn ang="0">
                <a:pos x="connsiteX31505" y="connsiteY31505"/>
              </a:cxn>
              <a:cxn ang="0">
                <a:pos x="connsiteX31506" y="connsiteY31506"/>
              </a:cxn>
              <a:cxn ang="0">
                <a:pos x="connsiteX31507" y="connsiteY31507"/>
              </a:cxn>
              <a:cxn ang="0">
                <a:pos x="connsiteX31508" y="connsiteY31508"/>
              </a:cxn>
              <a:cxn ang="0">
                <a:pos x="connsiteX31509" y="connsiteY31509"/>
              </a:cxn>
              <a:cxn ang="0">
                <a:pos x="connsiteX31510" y="connsiteY31510"/>
              </a:cxn>
              <a:cxn ang="0">
                <a:pos x="connsiteX31511" y="connsiteY31511"/>
              </a:cxn>
              <a:cxn ang="0">
                <a:pos x="connsiteX31512" y="connsiteY31512"/>
              </a:cxn>
              <a:cxn ang="0">
                <a:pos x="connsiteX31513" y="connsiteY31513"/>
              </a:cxn>
              <a:cxn ang="0">
                <a:pos x="connsiteX31514" y="connsiteY31514"/>
              </a:cxn>
              <a:cxn ang="0">
                <a:pos x="connsiteX31515" y="connsiteY31515"/>
              </a:cxn>
              <a:cxn ang="0">
                <a:pos x="connsiteX31516" y="connsiteY31516"/>
              </a:cxn>
              <a:cxn ang="0">
                <a:pos x="connsiteX31517" y="connsiteY31517"/>
              </a:cxn>
              <a:cxn ang="0">
                <a:pos x="connsiteX31518" y="connsiteY31518"/>
              </a:cxn>
              <a:cxn ang="0">
                <a:pos x="connsiteX31519" y="connsiteY31519"/>
              </a:cxn>
              <a:cxn ang="0">
                <a:pos x="connsiteX31520" y="connsiteY31520"/>
              </a:cxn>
              <a:cxn ang="0">
                <a:pos x="connsiteX31521" y="connsiteY31521"/>
              </a:cxn>
              <a:cxn ang="0">
                <a:pos x="connsiteX31522" y="connsiteY31522"/>
              </a:cxn>
              <a:cxn ang="0">
                <a:pos x="connsiteX31523" y="connsiteY31523"/>
              </a:cxn>
              <a:cxn ang="0">
                <a:pos x="connsiteX31524" y="connsiteY31524"/>
              </a:cxn>
              <a:cxn ang="0">
                <a:pos x="connsiteX31525" y="connsiteY31525"/>
              </a:cxn>
              <a:cxn ang="0">
                <a:pos x="connsiteX31526" y="connsiteY31526"/>
              </a:cxn>
              <a:cxn ang="0">
                <a:pos x="connsiteX31527" y="connsiteY31527"/>
              </a:cxn>
              <a:cxn ang="0">
                <a:pos x="connsiteX31528" y="connsiteY31528"/>
              </a:cxn>
              <a:cxn ang="0">
                <a:pos x="connsiteX31529" y="connsiteY31529"/>
              </a:cxn>
              <a:cxn ang="0">
                <a:pos x="connsiteX31530" y="connsiteY31530"/>
              </a:cxn>
              <a:cxn ang="0">
                <a:pos x="connsiteX31531" y="connsiteY31531"/>
              </a:cxn>
              <a:cxn ang="0">
                <a:pos x="connsiteX31532" y="connsiteY31532"/>
              </a:cxn>
              <a:cxn ang="0">
                <a:pos x="connsiteX31533" y="connsiteY31533"/>
              </a:cxn>
              <a:cxn ang="0">
                <a:pos x="connsiteX31534" y="connsiteY31534"/>
              </a:cxn>
              <a:cxn ang="0">
                <a:pos x="connsiteX31535" y="connsiteY31535"/>
              </a:cxn>
              <a:cxn ang="0">
                <a:pos x="connsiteX31536" y="connsiteY31536"/>
              </a:cxn>
              <a:cxn ang="0">
                <a:pos x="connsiteX31537" y="connsiteY31537"/>
              </a:cxn>
              <a:cxn ang="0">
                <a:pos x="connsiteX31538" y="connsiteY31538"/>
              </a:cxn>
              <a:cxn ang="0">
                <a:pos x="connsiteX31539" y="connsiteY31539"/>
              </a:cxn>
              <a:cxn ang="0">
                <a:pos x="connsiteX31540" y="connsiteY31540"/>
              </a:cxn>
              <a:cxn ang="0">
                <a:pos x="connsiteX31541" y="connsiteY31541"/>
              </a:cxn>
              <a:cxn ang="0">
                <a:pos x="connsiteX31542" y="connsiteY31542"/>
              </a:cxn>
              <a:cxn ang="0">
                <a:pos x="connsiteX31543" y="connsiteY31543"/>
              </a:cxn>
              <a:cxn ang="0">
                <a:pos x="connsiteX31544" y="connsiteY31544"/>
              </a:cxn>
              <a:cxn ang="0">
                <a:pos x="connsiteX31545" y="connsiteY31545"/>
              </a:cxn>
              <a:cxn ang="0">
                <a:pos x="connsiteX31546" y="connsiteY31546"/>
              </a:cxn>
              <a:cxn ang="0">
                <a:pos x="connsiteX31547" y="connsiteY31547"/>
              </a:cxn>
              <a:cxn ang="0">
                <a:pos x="connsiteX31548" y="connsiteY31548"/>
              </a:cxn>
              <a:cxn ang="0">
                <a:pos x="connsiteX31549" y="connsiteY31549"/>
              </a:cxn>
              <a:cxn ang="0">
                <a:pos x="connsiteX31550" y="connsiteY31550"/>
              </a:cxn>
              <a:cxn ang="0">
                <a:pos x="connsiteX31551" y="connsiteY31551"/>
              </a:cxn>
              <a:cxn ang="0">
                <a:pos x="connsiteX31552" y="connsiteY31552"/>
              </a:cxn>
              <a:cxn ang="0">
                <a:pos x="connsiteX31553" y="connsiteY31553"/>
              </a:cxn>
              <a:cxn ang="0">
                <a:pos x="connsiteX31554" y="connsiteY31554"/>
              </a:cxn>
              <a:cxn ang="0">
                <a:pos x="connsiteX31555" y="connsiteY31555"/>
              </a:cxn>
              <a:cxn ang="0">
                <a:pos x="connsiteX31556" y="connsiteY31556"/>
              </a:cxn>
              <a:cxn ang="0">
                <a:pos x="connsiteX31557" y="connsiteY31557"/>
              </a:cxn>
              <a:cxn ang="0">
                <a:pos x="connsiteX31558" y="connsiteY31558"/>
              </a:cxn>
              <a:cxn ang="0">
                <a:pos x="connsiteX31559" y="connsiteY31559"/>
              </a:cxn>
              <a:cxn ang="0">
                <a:pos x="connsiteX31560" y="connsiteY31560"/>
              </a:cxn>
              <a:cxn ang="0">
                <a:pos x="connsiteX31561" y="connsiteY31561"/>
              </a:cxn>
              <a:cxn ang="0">
                <a:pos x="connsiteX31562" y="connsiteY31562"/>
              </a:cxn>
              <a:cxn ang="0">
                <a:pos x="connsiteX31563" y="connsiteY31563"/>
              </a:cxn>
              <a:cxn ang="0">
                <a:pos x="connsiteX31564" y="connsiteY31564"/>
              </a:cxn>
              <a:cxn ang="0">
                <a:pos x="connsiteX31565" y="connsiteY31565"/>
              </a:cxn>
              <a:cxn ang="0">
                <a:pos x="connsiteX31566" y="connsiteY31566"/>
              </a:cxn>
              <a:cxn ang="0">
                <a:pos x="connsiteX31567" y="connsiteY31567"/>
              </a:cxn>
              <a:cxn ang="0">
                <a:pos x="connsiteX31568" y="connsiteY31568"/>
              </a:cxn>
              <a:cxn ang="0">
                <a:pos x="connsiteX31569" y="connsiteY31569"/>
              </a:cxn>
              <a:cxn ang="0">
                <a:pos x="connsiteX31570" y="connsiteY31570"/>
              </a:cxn>
              <a:cxn ang="0">
                <a:pos x="connsiteX31571" y="connsiteY31571"/>
              </a:cxn>
              <a:cxn ang="0">
                <a:pos x="connsiteX31572" y="connsiteY31572"/>
              </a:cxn>
              <a:cxn ang="0">
                <a:pos x="connsiteX31573" y="connsiteY31573"/>
              </a:cxn>
              <a:cxn ang="0">
                <a:pos x="connsiteX31574" y="connsiteY31574"/>
              </a:cxn>
              <a:cxn ang="0">
                <a:pos x="connsiteX31575" y="connsiteY31575"/>
              </a:cxn>
              <a:cxn ang="0">
                <a:pos x="connsiteX31576" y="connsiteY31576"/>
              </a:cxn>
              <a:cxn ang="0">
                <a:pos x="connsiteX31577" y="connsiteY31577"/>
              </a:cxn>
              <a:cxn ang="0">
                <a:pos x="connsiteX31578" y="connsiteY31578"/>
              </a:cxn>
              <a:cxn ang="0">
                <a:pos x="connsiteX31579" y="connsiteY31579"/>
              </a:cxn>
              <a:cxn ang="0">
                <a:pos x="connsiteX31580" y="connsiteY31580"/>
              </a:cxn>
              <a:cxn ang="0">
                <a:pos x="connsiteX31581" y="connsiteY31581"/>
              </a:cxn>
              <a:cxn ang="0">
                <a:pos x="connsiteX31582" y="connsiteY31582"/>
              </a:cxn>
              <a:cxn ang="0">
                <a:pos x="connsiteX31583" y="connsiteY31583"/>
              </a:cxn>
              <a:cxn ang="0">
                <a:pos x="connsiteX31584" y="connsiteY31584"/>
              </a:cxn>
              <a:cxn ang="0">
                <a:pos x="connsiteX31585" y="connsiteY31585"/>
              </a:cxn>
              <a:cxn ang="0">
                <a:pos x="connsiteX31586" y="connsiteY31586"/>
              </a:cxn>
              <a:cxn ang="0">
                <a:pos x="connsiteX31587" y="connsiteY31587"/>
              </a:cxn>
              <a:cxn ang="0">
                <a:pos x="connsiteX31588" y="connsiteY31588"/>
              </a:cxn>
              <a:cxn ang="0">
                <a:pos x="connsiteX31589" y="connsiteY31589"/>
              </a:cxn>
              <a:cxn ang="0">
                <a:pos x="connsiteX31590" y="connsiteY31590"/>
              </a:cxn>
              <a:cxn ang="0">
                <a:pos x="connsiteX31591" y="connsiteY31591"/>
              </a:cxn>
              <a:cxn ang="0">
                <a:pos x="connsiteX31592" y="connsiteY31592"/>
              </a:cxn>
              <a:cxn ang="0">
                <a:pos x="connsiteX31593" y="connsiteY31593"/>
              </a:cxn>
              <a:cxn ang="0">
                <a:pos x="connsiteX31594" y="connsiteY31594"/>
              </a:cxn>
              <a:cxn ang="0">
                <a:pos x="connsiteX31595" y="connsiteY31595"/>
              </a:cxn>
              <a:cxn ang="0">
                <a:pos x="connsiteX31596" y="connsiteY31596"/>
              </a:cxn>
              <a:cxn ang="0">
                <a:pos x="connsiteX31597" y="connsiteY31597"/>
              </a:cxn>
              <a:cxn ang="0">
                <a:pos x="connsiteX31598" y="connsiteY31598"/>
              </a:cxn>
              <a:cxn ang="0">
                <a:pos x="connsiteX31599" y="connsiteY31599"/>
              </a:cxn>
              <a:cxn ang="0">
                <a:pos x="connsiteX31600" y="connsiteY31600"/>
              </a:cxn>
              <a:cxn ang="0">
                <a:pos x="connsiteX31601" y="connsiteY31601"/>
              </a:cxn>
              <a:cxn ang="0">
                <a:pos x="connsiteX31602" y="connsiteY31602"/>
              </a:cxn>
              <a:cxn ang="0">
                <a:pos x="connsiteX31603" y="connsiteY31603"/>
              </a:cxn>
              <a:cxn ang="0">
                <a:pos x="connsiteX31604" y="connsiteY31604"/>
              </a:cxn>
              <a:cxn ang="0">
                <a:pos x="connsiteX31605" y="connsiteY31605"/>
              </a:cxn>
              <a:cxn ang="0">
                <a:pos x="connsiteX31606" y="connsiteY31606"/>
              </a:cxn>
              <a:cxn ang="0">
                <a:pos x="connsiteX31607" y="connsiteY31607"/>
              </a:cxn>
              <a:cxn ang="0">
                <a:pos x="connsiteX31608" y="connsiteY31608"/>
              </a:cxn>
              <a:cxn ang="0">
                <a:pos x="connsiteX31609" y="connsiteY31609"/>
              </a:cxn>
              <a:cxn ang="0">
                <a:pos x="connsiteX31610" y="connsiteY31610"/>
              </a:cxn>
              <a:cxn ang="0">
                <a:pos x="connsiteX31611" y="connsiteY31611"/>
              </a:cxn>
              <a:cxn ang="0">
                <a:pos x="connsiteX31612" y="connsiteY31612"/>
              </a:cxn>
              <a:cxn ang="0">
                <a:pos x="connsiteX31613" y="connsiteY31613"/>
              </a:cxn>
              <a:cxn ang="0">
                <a:pos x="connsiteX31614" y="connsiteY31614"/>
              </a:cxn>
              <a:cxn ang="0">
                <a:pos x="connsiteX31615" y="connsiteY31615"/>
              </a:cxn>
              <a:cxn ang="0">
                <a:pos x="connsiteX31616" y="connsiteY31616"/>
              </a:cxn>
              <a:cxn ang="0">
                <a:pos x="connsiteX31617" y="connsiteY31617"/>
              </a:cxn>
              <a:cxn ang="0">
                <a:pos x="connsiteX31618" y="connsiteY31618"/>
              </a:cxn>
              <a:cxn ang="0">
                <a:pos x="connsiteX31619" y="connsiteY31619"/>
              </a:cxn>
              <a:cxn ang="0">
                <a:pos x="connsiteX31620" y="connsiteY31620"/>
              </a:cxn>
              <a:cxn ang="0">
                <a:pos x="connsiteX31621" y="connsiteY31621"/>
              </a:cxn>
              <a:cxn ang="0">
                <a:pos x="connsiteX31622" y="connsiteY31622"/>
              </a:cxn>
              <a:cxn ang="0">
                <a:pos x="connsiteX31623" y="connsiteY31623"/>
              </a:cxn>
              <a:cxn ang="0">
                <a:pos x="connsiteX31624" y="connsiteY31624"/>
              </a:cxn>
              <a:cxn ang="0">
                <a:pos x="connsiteX31625" y="connsiteY31625"/>
              </a:cxn>
              <a:cxn ang="0">
                <a:pos x="connsiteX31626" y="connsiteY31626"/>
              </a:cxn>
              <a:cxn ang="0">
                <a:pos x="connsiteX31627" y="connsiteY31627"/>
              </a:cxn>
              <a:cxn ang="0">
                <a:pos x="connsiteX31628" y="connsiteY31628"/>
              </a:cxn>
              <a:cxn ang="0">
                <a:pos x="connsiteX31629" y="connsiteY31629"/>
              </a:cxn>
              <a:cxn ang="0">
                <a:pos x="connsiteX31630" y="connsiteY31630"/>
              </a:cxn>
              <a:cxn ang="0">
                <a:pos x="connsiteX31631" y="connsiteY31631"/>
              </a:cxn>
              <a:cxn ang="0">
                <a:pos x="connsiteX31632" y="connsiteY31632"/>
              </a:cxn>
              <a:cxn ang="0">
                <a:pos x="connsiteX31633" y="connsiteY31633"/>
              </a:cxn>
              <a:cxn ang="0">
                <a:pos x="connsiteX31634" y="connsiteY31634"/>
              </a:cxn>
              <a:cxn ang="0">
                <a:pos x="connsiteX31635" y="connsiteY31635"/>
              </a:cxn>
              <a:cxn ang="0">
                <a:pos x="connsiteX31636" y="connsiteY31636"/>
              </a:cxn>
              <a:cxn ang="0">
                <a:pos x="connsiteX31637" y="connsiteY31637"/>
              </a:cxn>
              <a:cxn ang="0">
                <a:pos x="connsiteX31638" y="connsiteY31638"/>
              </a:cxn>
              <a:cxn ang="0">
                <a:pos x="connsiteX31639" y="connsiteY31639"/>
              </a:cxn>
              <a:cxn ang="0">
                <a:pos x="connsiteX31640" y="connsiteY31640"/>
              </a:cxn>
              <a:cxn ang="0">
                <a:pos x="connsiteX31641" y="connsiteY31641"/>
              </a:cxn>
              <a:cxn ang="0">
                <a:pos x="connsiteX31642" y="connsiteY31642"/>
              </a:cxn>
              <a:cxn ang="0">
                <a:pos x="connsiteX31643" y="connsiteY31643"/>
              </a:cxn>
              <a:cxn ang="0">
                <a:pos x="connsiteX31644" y="connsiteY31644"/>
              </a:cxn>
              <a:cxn ang="0">
                <a:pos x="connsiteX31645" y="connsiteY31645"/>
              </a:cxn>
              <a:cxn ang="0">
                <a:pos x="connsiteX31646" y="connsiteY31646"/>
              </a:cxn>
              <a:cxn ang="0">
                <a:pos x="connsiteX31647" y="connsiteY31647"/>
              </a:cxn>
              <a:cxn ang="0">
                <a:pos x="connsiteX31648" y="connsiteY31648"/>
              </a:cxn>
              <a:cxn ang="0">
                <a:pos x="connsiteX31649" y="connsiteY31649"/>
              </a:cxn>
              <a:cxn ang="0">
                <a:pos x="connsiteX31650" y="connsiteY31650"/>
              </a:cxn>
              <a:cxn ang="0">
                <a:pos x="connsiteX31651" y="connsiteY31651"/>
              </a:cxn>
              <a:cxn ang="0">
                <a:pos x="connsiteX31652" y="connsiteY31652"/>
              </a:cxn>
              <a:cxn ang="0">
                <a:pos x="connsiteX31653" y="connsiteY31653"/>
              </a:cxn>
              <a:cxn ang="0">
                <a:pos x="connsiteX31654" y="connsiteY31654"/>
              </a:cxn>
              <a:cxn ang="0">
                <a:pos x="connsiteX31655" y="connsiteY31655"/>
              </a:cxn>
              <a:cxn ang="0">
                <a:pos x="connsiteX31656" y="connsiteY31656"/>
              </a:cxn>
              <a:cxn ang="0">
                <a:pos x="connsiteX31657" y="connsiteY31657"/>
              </a:cxn>
              <a:cxn ang="0">
                <a:pos x="connsiteX31658" y="connsiteY31658"/>
              </a:cxn>
              <a:cxn ang="0">
                <a:pos x="connsiteX31659" y="connsiteY31659"/>
              </a:cxn>
              <a:cxn ang="0">
                <a:pos x="connsiteX31660" y="connsiteY31660"/>
              </a:cxn>
              <a:cxn ang="0">
                <a:pos x="connsiteX31661" y="connsiteY31661"/>
              </a:cxn>
              <a:cxn ang="0">
                <a:pos x="connsiteX31662" y="connsiteY31662"/>
              </a:cxn>
              <a:cxn ang="0">
                <a:pos x="connsiteX31663" y="connsiteY31663"/>
              </a:cxn>
              <a:cxn ang="0">
                <a:pos x="connsiteX31664" y="connsiteY31664"/>
              </a:cxn>
              <a:cxn ang="0">
                <a:pos x="connsiteX31665" y="connsiteY31665"/>
              </a:cxn>
              <a:cxn ang="0">
                <a:pos x="connsiteX31666" y="connsiteY31666"/>
              </a:cxn>
              <a:cxn ang="0">
                <a:pos x="connsiteX31667" y="connsiteY31667"/>
              </a:cxn>
              <a:cxn ang="0">
                <a:pos x="connsiteX31668" y="connsiteY31668"/>
              </a:cxn>
              <a:cxn ang="0">
                <a:pos x="connsiteX31669" y="connsiteY31669"/>
              </a:cxn>
              <a:cxn ang="0">
                <a:pos x="connsiteX31670" y="connsiteY31670"/>
              </a:cxn>
              <a:cxn ang="0">
                <a:pos x="connsiteX31671" y="connsiteY31671"/>
              </a:cxn>
              <a:cxn ang="0">
                <a:pos x="connsiteX31672" y="connsiteY31672"/>
              </a:cxn>
              <a:cxn ang="0">
                <a:pos x="connsiteX31673" y="connsiteY31673"/>
              </a:cxn>
              <a:cxn ang="0">
                <a:pos x="connsiteX31674" y="connsiteY31674"/>
              </a:cxn>
              <a:cxn ang="0">
                <a:pos x="connsiteX31675" y="connsiteY31675"/>
              </a:cxn>
              <a:cxn ang="0">
                <a:pos x="connsiteX31676" y="connsiteY31676"/>
              </a:cxn>
              <a:cxn ang="0">
                <a:pos x="connsiteX31677" y="connsiteY31677"/>
              </a:cxn>
              <a:cxn ang="0">
                <a:pos x="connsiteX31678" y="connsiteY31678"/>
              </a:cxn>
              <a:cxn ang="0">
                <a:pos x="connsiteX31679" y="connsiteY31679"/>
              </a:cxn>
              <a:cxn ang="0">
                <a:pos x="connsiteX31680" y="connsiteY31680"/>
              </a:cxn>
              <a:cxn ang="0">
                <a:pos x="connsiteX31681" y="connsiteY31681"/>
              </a:cxn>
              <a:cxn ang="0">
                <a:pos x="connsiteX31682" y="connsiteY31682"/>
              </a:cxn>
              <a:cxn ang="0">
                <a:pos x="connsiteX31683" y="connsiteY31683"/>
              </a:cxn>
              <a:cxn ang="0">
                <a:pos x="connsiteX31684" y="connsiteY31684"/>
              </a:cxn>
              <a:cxn ang="0">
                <a:pos x="connsiteX31685" y="connsiteY31685"/>
              </a:cxn>
              <a:cxn ang="0">
                <a:pos x="connsiteX31686" y="connsiteY31686"/>
              </a:cxn>
              <a:cxn ang="0">
                <a:pos x="connsiteX31687" y="connsiteY31687"/>
              </a:cxn>
              <a:cxn ang="0">
                <a:pos x="connsiteX31688" y="connsiteY31688"/>
              </a:cxn>
              <a:cxn ang="0">
                <a:pos x="connsiteX31689" y="connsiteY31689"/>
              </a:cxn>
              <a:cxn ang="0">
                <a:pos x="connsiteX31690" y="connsiteY31690"/>
              </a:cxn>
              <a:cxn ang="0">
                <a:pos x="connsiteX31691" y="connsiteY31691"/>
              </a:cxn>
              <a:cxn ang="0">
                <a:pos x="connsiteX31692" y="connsiteY31692"/>
              </a:cxn>
              <a:cxn ang="0">
                <a:pos x="connsiteX31693" y="connsiteY31693"/>
              </a:cxn>
              <a:cxn ang="0">
                <a:pos x="connsiteX31694" y="connsiteY31694"/>
              </a:cxn>
              <a:cxn ang="0">
                <a:pos x="connsiteX31695" y="connsiteY31695"/>
              </a:cxn>
              <a:cxn ang="0">
                <a:pos x="connsiteX31696" y="connsiteY31696"/>
              </a:cxn>
              <a:cxn ang="0">
                <a:pos x="connsiteX31697" y="connsiteY31697"/>
              </a:cxn>
              <a:cxn ang="0">
                <a:pos x="connsiteX31698" y="connsiteY31698"/>
              </a:cxn>
              <a:cxn ang="0">
                <a:pos x="connsiteX31699" y="connsiteY31699"/>
              </a:cxn>
              <a:cxn ang="0">
                <a:pos x="connsiteX31700" y="connsiteY31700"/>
              </a:cxn>
              <a:cxn ang="0">
                <a:pos x="connsiteX31701" y="connsiteY31701"/>
              </a:cxn>
              <a:cxn ang="0">
                <a:pos x="connsiteX31702" y="connsiteY31702"/>
              </a:cxn>
              <a:cxn ang="0">
                <a:pos x="connsiteX31703" y="connsiteY31703"/>
              </a:cxn>
              <a:cxn ang="0">
                <a:pos x="connsiteX31704" y="connsiteY31704"/>
              </a:cxn>
              <a:cxn ang="0">
                <a:pos x="connsiteX31705" y="connsiteY31705"/>
              </a:cxn>
              <a:cxn ang="0">
                <a:pos x="connsiteX31706" y="connsiteY31706"/>
              </a:cxn>
              <a:cxn ang="0">
                <a:pos x="connsiteX31707" y="connsiteY31707"/>
              </a:cxn>
              <a:cxn ang="0">
                <a:pos x="connsiteX31708" y="connsiteY31708"/>
              </a:cxn>
              <a:cxn ang="0">
                <a:pos x="connsiteX31709" y="connsiteY31709"/>
              </a:cxn>
              <a:cxn ang="0">
                <a:pos x="connsiteX31710" y="connsiteY31710"/>
              </a:cxn>
              <a:cxn ang="0">
                <a:pos x="connsiteX31711" y="connsiteY31711"/>
              </a:cxn>
              <a:cxn ang="0">
                <a:pos x="connsiteX31712" y="connsiteY31712"/>
              </a:cxn>
              <a:cxn ang="0">
                <a:pos x="connsiteX31713" y="connsiteY31713"/>
              </a:cxn>
              <a:cxn ang="0">
                <a:pos x="connsiteX31714" y="connsiteY31714"/>
              </a:cxn>
              <a:cxn ang="0">
                <a:pos x="connsiteX31715" y="connsiteY31715"/>
              </a:cxn>
              <a:cxn ang="0">
                <a:pos x="connsiteX31716" y="connsiteY31716"/>
              </a:cxn>
              <a:cxn ang="0">
                <a:pos x="connsiteX31717" y="connsiteY31717"/>
              </a:cxn>
              <a:cxn ang="0">
                <a:pos x="connsiteX31718" y="connsiteY31718"/>
              </a:cxn>
              <a:cxn ang="0">
                <a:pos x="connsiteX31719" y="connsiteY31719"/>
              </a:cxn>
              <a:cxn ang="0">
                <a:pos x="connsiteX31720" y="connsiteY31720"/>
              </a:cxn>
              <a:cxn ang="0">
                <a:pos x="connsiteX31721" y="connsiteY31721"/>
              </a:cxn>
              <a:cxn ang="0">
                <a:pos x="connsiteX31722" y="connsiteY31722"/>
              </a:cxn>
              <a:cxn ang="0">
                <a:pos x="connsiteX31723" y="connsiteY31723"/>
              </a:cxn>
              <a:cxn ang="0">
                <a:pos x="connsiteX31724" y="connsiteY31724"/>
              </a:cxn>
              <a:cxn ang="0">
                <a:pos x="connsiteX31725" y="connsiteY31725"/>
              </a:cxn>
              <a:cxn ang="0">
                <a:pos x="connsiteX31726" y="connsiteY31726"/>
              </a:cxn>
              <a:cxn ang="0">
                <a:pos x="connsiteX31727" y="connsiteY31727"/>
              </a:cxn>
              <a:cxn ang="0">
                <a:pos x="connsiteX31728" y="connsiteY31728"/>
              </a:cxn>
              <a:cxn ang="0">
                <a:pos x="connsiteX31729" y="connsiteY31729"/>
              </a:cxn>
              <a:cxn ang="0">
                <a:pos x="connsiteX31730" y="connsiteY31730"/>
              </a:cxn>
              <a:cxn ang="0">
                <a:pos x="connsiteX31731" y="connsiteY31731"/>
              </a:cxn>
              <a:cxn ang="0">
                <a:pos x="connsiteX31732" y="connsiteY31732"/>
              </a:cxn>
              <a:cxn ang="0">
                <a:pos x="connsiteX31733" y="connsiteY31733"/>
              </a:cxn>
              <a:cxn ang="0">
                <a:pos x="connsiteX31734" y="connsiteY31734"/>
              </a:cxn>
              <a:cxn ang="0">
                <a:pos x="connsiteX31735" y="connsiteY31735"/>
              </a:cxn>
              <a:cxn ang="0">
                <a:pos x="connsiteX31736" y="connsiteY31736"/>
              </a:cxn>
              <a:cxn ang="0">
                <a:pos x="connsiteX31737" y="connsiteY31737"/>
              </a:cxn>
              <a:cxn ang="0">
                <a:pos x="connsiteX31738" y="connsiteY31738"/>
              </a:cxn>
              <a:cxn ang="0">
                <a:pos x="connsiteX31739" y="connsiteY31739"/>
              </a:cxn>
              <a:cxn ang="0">
                <a:pos x="connsiteX31740" y="connsiteY31740"/>
              </a:cxn>
              <a:cxn ang="0">
                <a:pos x="connsiteX31741" y="connsiteY31741"/>
              </a:cxn>
              <a:cxn ang="0">
                <a:pos x="connsiteX31742" y="connsiteY31742"/>
              </a:cxn>
              <a:cxn ang="0">
                <a:pos x="connsiteX31743" y="connsiteY31743"/>
              </a:cxn>
              <a:cxn ang="0">
                <a:pos x="connsiteX31744" y="connsiteY31744"/>
              </a:cxn>
              <a:cxn ang="0">
                <a:pos x="connsiteX31745" y="connsiteY31745"/>
              </a:cxn>
              <a:cxn ang="0">
                <a:pos x="connsiteX31746" y="connsiteY31746"/>
              </a:cxn>
              <a:cxn ang="0">
                <a:pos x="connsiteX31747" y="connsiteY31747"/>
              </a:cxn>
              <a:cxn ang="0">
                <a:pos x="connsiteX31748" y="connsiteY31748"/>
              </a:cxn>
              <a:cxn ang="0">
                <a:pos x="connsiteX31749" y="connsiteY31749"/>
              </a:cxn>
              <a:cxn ang="0">
                <a:pos x="connsiteX31750" y="connsiteY31750"/>
              </a:cxn>
              <a:cxn ang="0">
                <a:pos x="connsiteX31751" y="connsiteY31751"/>
              </a:cxn>
              <a:cxn ang="0">
                <a:pos x="connsiteX31752" y="connsiteY31752"/>
              </a:cxn>
              <a:cxn ang="0">
                <a:pos x="connsiteX31753" y="connsiteY31753"/>
              </a:cxn>
              <a:cxn ang="0">
                <a:pos x="connsiteX31754" y="connsiteY31754"/>
              </a:cxn>
              <a:cxn ang="0">
                <a:pos x="connsiteX31755" y="connsiteY31755"/>
              </a:cxn>
              <a:cxn ang="0">
                <a:pos x="connsiteX31756" y="connsiteY31756"/>
              </a:cxn>
              <a:cxn ang="0">
                <a:pos x="connsiteX31757" y="connsiteY31757"/>
              </a:cxn>
              <a:cxn ang="0">
                <a:pos x="connsiteX31758" y="connsiteY31758"/>
              </a:cxn>
              <a:cxn ang="0">
                <a:pos x="connsiteX31759" y="connsiteY31759"/>
              </a:cxn>
              <a:cxn ang="0">
                <a:pos x="connsiteX31760" y="connsiteY31760"/>
              </a:cxn>
              <a:cxn ang="0">
                <a:pos x="connsiteX31761" y="connsiteY31761"/>
              </a:cxn>
              <a:cxn ang="0">
                <a:pos x="connsiteX31762" y="connsiteY31762"/>
              </a:cxn>
              <a:cxn ang="0">
                <a:pos x="connsiteX31763" y="connsiteY31763"/>
              </a:cxn>
              <a:cxn ang="0">
                <a:pos x="connsiteX31764" y="connsiteY31764"/>
              </a:cxn>
              <a:cxn ang="0">
                <a:pos x="connsiteX31765" y="connsiteY31765"/>
              </a:cxn>
              <a:cxn ang="0">
                <a:pos x="connsiteX31766" y="connsiteY31766"/>
              </a:cxn>
              <a:cxn ang="0">
                <a:pos x="connsiteX31767" y="connsiteY31767"/>
              </a:cxn>
              <a:cxn ang="0">
                <a:pos x="connsiteX31768" y="connsiteY31768"/>
              </a:cxn>
              <a:cxn ang="0">
                <a:pos x="connsiteX31769" y="connsiteY31769"/>
              </a:cxn>
              <a:cxn ang="0">
                <a:pos x="connsiteX31770" y="connsiteY31770"/>
              </a:cxn>
              <a:cxn ang="0">
                <a:pos x="connsiteX31771" y="connsiteY31771"/>
              </a:cxn>
              <a:cxn ang="0">
                <a:pos x="connsiteX31772" y="connsiteY31772"/>
              </a:cxn>
              <a:cxn ang="0">
                <a:pos x="connsiteX31773" y="connsiteY31773"/>
              </a:cxn>
              <a:cxn ang="0">
                <a:pos x="connsiteX31774" y="connsiteY31774"/>
              </a:cxn>
              <a:cxn ang="0">
                <a:pos x="connsiteX31775" y="connsiteY31775"/>
              </a:cxn>
              <a:cxn ang="0">
                <a:pos x="connsiteX31776" y="connsiteY31776"/>
              </a:cxn>
              <a:cxn ang="0">
                <a:pos x="connsiteX31777" y="connsiteY31777"/>
              </a:cxn>
              <a:cxn ang="0">
                <a:pos x="connsiteX31778" y="connsiteY31778"/>
              </a:cxn>
              <a:cxn ang="0">
                <a:pos x="connsiteX31779" y="connsiteY31779"/>
              </a:cxn>
              <a:cxn ang="0">
                <a:pos x="connsiteX31780" y="connsiteY31780"/>
              </a:cxn>
              <a:cxn ang="0">
                <a:pos x="connsiteX31781" y="connsiteY31781"/>
              </a:cxn>
              <a:cxn ang="0">
                <a:pos x="connsiteX31782" y="connsiteY31782"/>
              </a:cxn>
              <a:cxn ang="0">
                <a:pos x="connsiteX31783" y="connsiteY31783"/>
              </a:cxn>
              <a:cxn ang="0">
                <a:pos x="connsiteX31784" y="connsiteY31784"/>
              </a:cxn>
              <a:cxn ang="0">
                <a:pos x="connsiteX31785" y="connsiteY31785"/>
              </a:cxn>
              <a:cxn ang="0">
                <a:pos x="connsiteX31786" y="connsiteY31786"/>
              </a:cxn>
              <a:cxn ang="0">
                <a:pos x="connsiteX31787" y="connsiteY31787"/>
              </a:cxn>
              <a:cxn ang="0">
                <a:pos x="connsiteX31788" y="connsiteY31788"/>
              </a:cxn>
              <a:cxn ang="0">
                <a:pos x="connsiteX31789" y="connsiteY31789"/>
              </a:cxn>
              <a:cxn ang="0">
                <a:pos x="connsiteX31790" y="connsiteY31790"/>
              </a:cxn>
              <a:cxn ang="0">
                <a:pos x="connsiteX31791" y="connsiteY31791"/>
              </a:cxn>
              <a:cxn ang="0">
                <a:pos x="connsiteX31792" y="connsiteY31792"/>
              </a:cxn>
              <a:cxn ang="0">
                <a:pos x="connsiteX31793" y="connsiteY31793"/>
              </a:cxn>
              <a:cxn ang="0">
                <a:pos x="connsiteX31794" y="connsiteY31794"/>
              </a:cxn>
              <a:cxn ang="0">
                <a:pos x="connsiteX31795" y="connsiteY31795"/>
              </a:cxn>
              <a:cxn ang="0">
                <a:pos x="connsiteX31796" y="connsiteY31796"/>
              </a:cxn>
              <a:cxn ang="0">
                <a:pos x="connsiteX31797" y="connsiteY31797"/>
              </a:cxn>
              <a:cxn ang="0">
                <a:pos x="connsiteX31798" y="connsiteY31798"/>
              </a:cxn>
              <a:cxn ang="0">
                <a:pos x="connsiteX31799" y="connsiteY31799"/>
              </a:cxn>
              <a:cxn ang="0">
                <a:pos x="connsiteX31800" y="connsiteY31800"/>
              </a:cxn>
              <a:cxn ang="0">
                <a:pos x="connsiteX31801" y="connsiteY31801"/>
              </a:cxn>
              <a:cxn ang="0">
                <a:pos x="connsiteX31802" y="connsiteY31802"/>
              </a:cxn>
              <a:cxn ang="0">
                <a:pos x="connsiteX31803" y="connsiteY31803"/>
              </a:cxn>
              <a:cxn ang="0">
                <a:pos x="connsiteX31804" y="connsiteY31804"/>
              </a:cxn>
              <a:cxn ang="0">
                <a:pos x="connsiteX31805" y="connsiteY31805"/>
              </a:cxn>
              <a:cxn ang="0">
                <a:pos x="connsiteX31806" y="connsiteY31806"/>
              </a:cxn>
              <a:cxn ang="0">
                <a:pos x="connsiteX31807" y="connsiteY31807"/>
              </a:cxn>
              <a:cxn ang="0">
                <a:pos x="connsiteX31808" y="connsiteY31808"/>
              </a:cxn>
              <a:cxn ang="0">
                <a:pos x="connsiteX31809" y="connsiteY31809"/>
              </a:cxn>
              <a:cxn ang="0">
                <a:pos x="connsiteX31810" y="connsiteY31810"/>
              </a:cxn>
              <a:cxn ang="0">
                <a:pos x="connsiteX31811" y="connsiteY31811"/>
              </a:cxn>
              <a:cxn ang="0">
                <a:pos x="connsiteX31812" y="connsiteY31812"/>
              </a:cxn>
              <a:cxn ang="0">
                <a:pos x="connsiteX31813" y="connsiteY31813"/>
              </a:cxn>
              <a:cxn ang="0">
                <a:pos x="connsiteX31814" y="connsiteY31814"/>
              </a:cxn>
              <a:cxn ang="0">
                <a:pos x="connsiteX31815" y="connsiteY31815"/>
              </a:cxn>
              <a:cxn ang="0">
                <a:pos x="connsiteX31816" y="connsiteY31816"/>
              </a:cxn>
              <a:cxn ang="0">
                <a:pos x="connsiteX31817" y="connsiteY31817"/>
              </a:cxn>
              <a:cxn ang="0">
                <a:pos x="connsiteX31818" y="connsiteY31818"/>
              </a:cxn>
              <a:cxn ang="0">
                <a:pos x="connsiteX31819" y="connsiteY31819"/>
              </a:cxn>
              <a:cxn ang="0">
                <a:pos x="connsiteX31820" y="connsiteY31820"/>
              </a:cxn>
              <a:cxn ang="0">
                <a:pos x="connsiteX31821" y="connsiteY31821"/>
              </a:cxn>
              <a:cxn ang="0">
                <a:pos x="connsiteX31822" y="connsiteY31822"/>
              </a:cxn>
              <a:cxn ang="0">
                <a:pos x="connsiteX31823" y="connsiteY31823"/>
              </a:cxn>
              <a:cxn ang="0">
                <a:pos x="connsiteX31824" y="connsiteY31824"/>
              </a:cxn>
              <a:cxn ang="0">
                <a:pos x="connsiteX31825" y="connsiteY31825"/>
              </a:cxn>
              <a:cxn ang="0">
                <a:pos x="connsiteX31826" y="connsiteY31826"/>
              </a:cxn>
              <a:cxn ang="0">
                <a:pos x="connsiteX31827" y="connsiteY31827"/>
              </a:cxn>
              <a:cxn ang="0">
                <a:pos x="connsiteX31828" y="connsiteY31828"/>
              </a:cxn>
              <a:cxn ang="0">
                <a:pos x="connsiteX31829" y="connsiteY31829"/>
              </a:cxn>
              <a:cxn ang="0">
                <a:pos x="connsiteX31830" y="connsiteY31830"/>
              </a:cxn>
              <a:cxn ang="0">
                <a:pos x="connsiteX31831" y="connsiteY31831"/>
              </a:cxn>
              <a:cxn ang="0">
                <a:pos x="connsiteX31832" y="connsiteY31832"/>
              </a:cxn>
              <a:cxn ang="0">
                <a:pos x="connsiteX31833" y="connsiteY31833"/>
              </a:cxn>
              <a:cxn ang="0">
                <a:pos x="connsiteX31834" y="connsiteY31834"/>
              </a:cxn>
              <a:cxn ang="0">
                <a:pos x="connsiteX31835" y="connsiteY31835"/>
              </a:cxn>
              <a:cxn ang="0">
                <a:pos x="connsiteX31836" y="connsiteY31836"/>
              </a:cxn>
              <a:cxn ang="0">
                <a:pos x="connsiteX31837" y="connsiteY31837"/>
              </a:cxn>
              <a:cxn ang="0">
                <a:pos x="connsiteX31838" y="connsiteY31838"/>
              </a:cxn>
              <a:cxn ang="0">
                <a:pos x="connsiteX31839" y="connsiteY31839"/>
              </a:cxn>
              <a:cxn ang="0">
                <a:pos x="connsiteX31840" y="connsiteY31840"/>
              </a:cxn>
              <a:cxn ang="0">
                <a:pos x="connsiteX31841" y="connsiteY31841"/>
              </a:cxn>
              <a:cxn ang="0">
                <a:pos x="connsiteX31842" y="connsiteY31842"/>
              </a:cxn>
              <a:cxn ang="0">
                <a:pos x="connsiteX31843" y="connsiteY31843"/>
              </a:cxn>
              <a:cxn ang="0">
                <a:pos x="connsiteX31844" y="connsiteY31844"/>
              </a:cxn>
              <a:cxn ang="0">
                <a:pos x="connsiteX31845" y="connsiteY31845"/>
              </a:cxn>
              <a:cxn ang="0">
                <a:pos x="connsiteX31846" y="connsiteY31846"/>
              </a:cxn>
              <a:cxn ang="0">
                <a:pos x="connsiteX31847" y="connsiteY31847"/>
              </a:cxn>
              <a:cxn ang="0">
                <a:pos x="connsiteX31848" y="connsiteY31848"/>
              </a:cxn>
              <a:cxn ang="0">
                <a:pos x="connsiteX31849" y="connsiteY31849"/>
              </a:cxn>
              <a:cxn ang="0">
                <a:pos x="connsiteX31850" y="connsiteY31850"/>
              </a:cxn>
              <a:cxn ang="0">
                <a:pos x="connsiteX31851" y="connsiteY31851"/>
              </a:cxn>
              <a:cxn ang="0">
                <a:pos x="connsiteX31852" y="connsiteY31852"/>
              </a:cxn>
              <a:cxn ang="0">
                <a:pos x="connsiteX31853" y="connsiteY31853"/>
              </a:cxn>
              <a:cxn ang="0">
                <a:pos x="connsiteX31854" y="connsiteY31854"/>
              </a:cxn>
              <a:cxn ang="0">
                <a:pos x="connsiteX31855" y="connsiteY31855"/>
              </a:cxn>
              <a:cxn ang="0">
                <a:pos x="connsiteX31856" y="connsiteY31856"/>
              </a:cxn>
              <a:cxn ang="0">
                <a:pos x="connsiteX31857" y="connsiteY31857"/>
              </a:cxn>
              <a:cxn ang="0">
                <a:pos x="connsiteX31858" y="connsiteY31858"/>
              </a:cxn>
              <a:cxn ang="0">
                <a:pos x="connsiteX31859" y="connsiteY31859"/>
              </a:cxn>
              <a:cxn ang="0">
                <a:pos x="connsiteX31860" y="connsiteY31860"/>
              </a:cxn>
              <a:cxn ang="0">
                <a:pos x="connsiteX31861" y="connsiteY31861"/>
              </a:cxn>
              <a:cxn ang="0">
                <a:pos x="connsiteX31862" y="connsiteY31862"/>
              </a:cxn>
              <a:cxn ang="0">
                <a:pos x="connsiteX31863" y="connsiteY31863"/>
              </a:cxn>
              <a:cxn ang="0">
                <a:pos x="connsiteX31864" y="connsiteY31864"/>
              </a:cxn>
              <a:cxn ang="0">
                <a:pos x="connsiteX31865" y="connsiteY31865"/>
              </a:cxn>
              <a:cxn ang="0">
                <a:pos x="connsiteX31866" y="connsiteY31866"/>
              </a:cxn>
              <a:cxn ang="0">
                <a:pos x="connsiteX31867" y="connsiteY31867"/>
              </a:cxn>
              <a:cxn ang="0">
                <a:pos x="connsiteX31868" y="connsiteY31868"/>
              </a:cxn>
              <a:cxn ang="0">
                <a:pos x="connsiteX31869" y="connsiteY31869"/>
              </a:cxn>
              <a:cxn ang="0">
                <a:pos x="connsiteX31870" y="connsiteY31870"/>
              </a:cxn>
              <a:cxn ang="0">
                <a:pos x="connsiteX31871" y="connsiteY31871"/>
              </a:cxn>
              <a:cxn ang="0">
                <a:pos x="connsiteX31872" y="connsiteY31872"/>
              </a:cxn>
              <a:cxn ang="0">
                <a:pos x="connsiteX31873" y="connsiteY31873"/>
              </a:cxn>
              <a:cxn ang="0">
                <a:pos x="connsiteX31874" y="connsiteY31874"/>
              </a:cxn>
              <a:cxn ang="0">
                <a:pos x="connsiteX31875" y="connsiteY31875"/>
              </a:cxn>
              <a:cxn ang="0">
                <a:pos x="connsiteX31876" y="connsiteY31876"/>
              </a:cxn>
              <a:cxn ang="0">
                <a:pos x="connsiteX31877" y="connsiteY31877"/>
              </a:cxn>
              <a:cxn ang="0">
                <a:pos x="connsiteX31878" y="connsiteY31878"/>
              </a:cxn>
              <a:cxn ang="0">
                <a:pos x="connsiteX31879" y="connsiteY31879"/>
              </a:cxn>
              <a:cxn ang="0">
                <a:pos x="connsiteX31880" y="connsiteY31880"/>
              </a:cxn>
              <a:cxn ang="0">
                <a:pos x="connsiteX31881" y="connsiteY31881"/>
              </a:cxn>
              <a:cxn ang="0">
                <a:pos x="connsiteX31882" y="connsiteY31882"/>
              </a:cxn>
              <a:cxn ang="0">
                <a:pos x="connsiteX31883" y="connsiteY31883"/>
              </a:cxn>
              <a:cxn ang="0">
                <a:pos x="connsiteX31884" y="connsiteY31884"/>
              </a:cxn>
              <a:cxn ang="0">
                <a:pos x="connsiteX31885" y="connsiteY31885"/>
              </a:cxn>
              <a:cxn ang="0">
                <a:pos x="connsiteX31886" y="connsiteY31886"/>
              </a:cxn>
              <a:cxn ang="0">
                <a:pos x="connsiteX31887" y="connsiteY31887"/>
              </a:cxn>
              <a:cxn ang="0">
                <a:pos x="connsiteX31888" y="connsiteY31888"/>
              </a:cxn>
              <a:cxn ang="0">
                <a:pos x="connsiteX31889" y="connsiteY31889"/>
              </a:cxn>
              <a:cxn ang="0">
                <a:pos x="connsiteX31890" y="connsiteY31890"/>
              </a:cxn>
              <a:cxn ang="0">
                <a:pos x="connsiteX31891" y="connsiteY31891"/>
              </a:cxn>
              <a:cxn ang="0">
                <a:pos x="connsiteX31892" y="connsiteY31892"/>
              </a:cxn>
              <a:cxn ang="0">
                <a:pos x="connsiteX31893" y="connsiteY31893"/>
              </a:cxn>
              <a:cxn ang="0">
                <a:pos x="connsiteX31894" y="connsiteY31894"/>
              </a:cxn>
              <a:cxn ang="0">
                <a:pos x="connsiteX31895" y="connsiteY31895"/>
              </a:cxn>
              <a:cxn ang="0">
                <a:pos x="connsiteX31896" y="connsiteY31896"/>
              </a:cxn>
              <a:cxn ang="0">
                <a:pos x="connsiteX31897" y="connsiteY31897"/>
              </a:cxn>
              <a:cxn ang="0">
                <a:pos x="connsiteX31898" y="connsiteY31898"/>
              </a:cxn>
              <a:cxn ang="0">
                <a:pos x="connsiteX31899" y="connsiteY31899"/>
              </a:cxn>
              <a:cxn ang="0">
                <a:pos x="connsiteX31900" y="connsiteY31900"/>
              </a:cxn>
              <a:cxn ang="0">
                <a:pos x="connsiteX31901" y="connsiteY31901"/>
              </a:cxn>
              <a:cxn ang="0">
                <a:pos x="connsiteX31902" y="connsiteY31902"/>
              </a:cxn>
              <a:cxn ang="0">
                <a:pos x="connsiteX31903" y="connsiteY31903"/>
              </a:cxn>
              <a:cxn ang="0">
                <a:pos x="connsiteX31904" y="connsiteY31904"/>
              </a:cxn>
              <a:cxn ang="0">
                <a:pos x="connsiteX31905" y="connsiteY31905"/>
              </a:cxn>
              <a:cxn ang="0">
                <a:pos x="connsiteX31906" y="connsiteY31906"/>
              </a:cxn>
              <a:cxn ang="0">
                <a:pos x="connsiteX31907" y="connsiteY31907"/>
              </a:cxn>
              <a:cxn ang="0">
                <a:pos x="connsiteX31908" y="connsiteY31908"/>
              </a:cxn>
              <a:cxn ang="0">
                <a:pos x="connsiteX31909" y="connsiteY31909"/>
              </a:cxn>
              <a:cxn ang="0">
                <a:pos x="connsiteX31910" y="connsiteY31910"/>
              </a:cxn>
              <a:cxn ang="0">
                <a:pos x="connsiteX31911" y="connsiteY31911"/>
              </a:cxn>
              <a:cxn ang="0">
                <a:pos x="connsiteX31912" y="connsiteY31912"/>
              </a:cxn>
              <a:cxn ang="0">
                <a:pos x="connsiteX31913" y="connsiteY31913"/>
              </a:cxn>
              <a:cxn ang="0">
                <a:pos x="connsiteX31914" y="connsiteY31914"/>
              </a:cxn>
              <a:cxn ang="0">
                <a:pos x="connsiteX31915" y="connsiteY31915"/>
              </a:cxn>
              <a:cxn ang="0">
                <a:pos x="connsiteX31916" y="connsiteY31916"/>
              </a:cxn>
              <a:cxn ang="0">
                <a:pos x="connsiteX31917" y="connsiteY31917"/>
              </a:cxn>
              <a:cxn ang="0">
                <a:pos x="connsiteX31918" y="connsiteY31918"/>
              </a:cxn>
              <a:cxn ang="0">
                <a:pos x="connsiteX31919" y="connsiteY31919"/>
              </a:cxn>
              <a:cxn ang="0">
                <a:pos x="connsiteX31920" y="connsiteY31920"/>
              </a:cxn>
              <a:cxn ang="0">
                <a:pos x="connsiteX31921" y="connsiteY31921"/>
              </a:cxn>
              <a:cxn ang="0">
                <a:pos x="connsiteX31922" y="connsiteY31922"/>
              </a:cxn>
              <a:cxn ang="0">
                <a:pos x="connsiteX31923" y="connsiteY31923"/>
              </a:cxn>
              <a:cxn ang="0">
                <a:pos x="connsiteX31924" y="connsiteY31924"/>
              </a:cxn>
              <a:cxn ang="0">
                <a:pos x="connsiteX31925" y="connsiteY31925"/>
              </a:cxn>
              <a:cxn ang="0">
                <a:pos x="connsiteX31926" y="connsiteY31926"/>
              </a:cxn>
              <a:cxn ang="0">
                <a:pos x="connsiteX31927" y="connsiteY31927"/>
              </a:cxn>
              <a:cxn ang="0">
                <a:pos x="connsiteX31928" y="connsiteY31928"/>
              </a:cxn>
              <a:cxn ang="0">
                <a:pos x="connsiteX31929" y="connsiteY31929"/>
              </a:cxn>
              <a:cxn ang="0">
                <a:pos x="connsiteX31930" y="connsiteY31930"/>
              </a:cxn>
              <a:cxn ang="0">
                <a:pos x="connsiteX31931" y="connsiteY31931"/>
              </a:cxn>
              <a:cxn ang="0">
                <a:pos x="connsiteX31932" y="connsiteY31932"/>
              </a:cxn>
              <a:cxn ang="0">
                <a:pos x="connsiteX31933" y="connsiteY31933"/>
              </a:cxn>
              <a:cxn ang="0">
                <a:pos x="connsiteX31934" y="connsiteY31934"/>
              </a:cxn>
              <a:cxn ang="0">
                <a:pos x="connsiteX31935" y="connsiteY31935"/>
              </a:cxn>
              <a:cxn ang="0">
                <a:pos x="connsiteX31936" y="connsiteY31936"/>
              </a:cxn>
              <a:cxn ang="0">
                <a:pos x="connsiteX31937" y="connsiteY31937"/>
              </a:cxn>
              <a:cxn ang="0">
                <a:pos x="connsiteX31938" y="connsiteY31938"/>
              </a:cxn>
              <a:cxn ang="0">
                <a:pos x="connsiteX31939" y="connsiteY31939"/>
              </a:cxn>
              <a:cxn ang="0">
                <a:pos x="connsiteX31940" y="connsiteY31940"/>
              </a:cxn>
              <a:cxn ang="0">
                <a:pos x="connsiteX31941" y="connsiteY31941"/>
              </a:cxn>
              <a:cxn ang="0">
                <a:pos x="connsiteX31942" y="connsiteY31942"/>
              </a:cxn>
              <a:cxn ang="0">
                <a:pos x="connsiteX31943" y="connsiteY31943"/>
              </a:cxn>
              <a:cxn ang="0">
                <a:pos x="connsiteX31944" y="connsiteY31944"/>
              </a:cxn>
              <a:cxn ang="0">
                <a:pos x="connsiteX31945" y="connsiteY31945"/>
              </a:cxn>
              <a:cxn ang="0">
                <a:pos x="connsiteX31946" y="connsiteY31946"/>
              </a:cxn>
              <a:cxn ang="0">
                <a:pos x="connsiteX31947" y="connsiteY31947"/>
              </a:cxn>
              <a:cxn ang="0">
                <a:pos x="connsiteX31948" y="connsiteY31948"/>
              </a:cxn>
              <a:cxn ang="0">
                <a:pos x="connsiteX31949" y="connsiteY31949"/>
              </a:cxn>
              <a:cxn ang="0">
                <a:pos x="connsiteX31950" y="connsiteY31950"/>
              </a:cxn>
              <a:cxn ang="0">
                <a:pos x="connsiteX31951" y="connsiteY31951"/>
              </a:cxn>
              <a:cxn ang="0">
                <a:pos x="connsiteX31952" y="connsiteY31952"/>
              </a:cxn>
              <a:cxn ang="0">
                <a:pos x="connsiteX31953" y="connsiteY31953"/>
              </a:cxn>
              <a:cxn ang="0">
                <a:pos x="connsiteX31954" y="connsiteY31954"/>
              </a:cxn>
              <a:cxn ang="0">
                <a:pos x="connsiteX31955" y="connsiteY31955"/>
              </a:cxn>
              <a:cxn ang="0">
                <a:pos x="connsiteX31956" y="connsiteY31956"/>
              </a:cxn>
              <a:cxn ang="0">
                <a:pos x="connsiteX31957" y="connsiteY31957"/>
              </a:cxn>
              <a:cxn ang="0">
                <a:pos x="connsiteX31958" y="connsiteY31958"/>
              </a:cxn>
              <a:cxn ang="0">
                <a:pos x="connsiteX31959" y="connsiteY31959"/>
              </a:cxn>
              <a:cxn ang="0">
                <a:pos x="connsiteX31960" y="connsiteY31960"/>
              </a:cxn>
              <a:cxn ang="0">
                <a:pos x="connsiteX31961" y="connsiteY31961"/>
              </a:cxn>
              <a:cxn ang="0">
                <a:pos x="connsiteX31962" y="connsiteY31962"/>
              </a:cxn>
              <a:cxn ang="0">
                <a:pos x="connsiteX31963" y="connsiteY31963"/>
              </a:cxn>
              <a:cxn ang="0">
                <a:pos x="connsiteX31964" y="connsiteY31964"/>
              </a:cxn>
              <a:cxn ang="0">
                <a:pos x="connsiteX31965" y="connsiteY31965"/>
              </a:cxn>
              <a:cxn ang="0">
                <a:pos x="connsiteX31966" y="connsiteY31966"/>
              </a:cxn>
              <a:cxn ang="0">
                <a:pos x="connsiteX31967" y="connsiteY31967"/>
              </a:cxn>
              <a:cxn ang="0">
                <a:pos x="connsiteX31968" y="connsiteY31968"/>
              </a:cxn>
              <a:cxn ang="0">
                <a:pos x="connsiteX31969" y="connsiteY31969"/>
              </a:cxn>
              <a:cxn ang="0">
                <a:pos x="connsiteX31970" y="connsiteY31970"/>
              </a:cxn>
              <a:cxn ang="0">
                <a:pos x="connsiteX31971" y="connsiteY31971"/>
              </a:cxn>
              <a:cxn ang="0">
                <a:pos x="connsiteX31972" y="connsiteY31972"/>
              </a:cxn>
              <a:cxn ang="0">
                <a:pos x="connsiteX31973" y="connsiteY31973"/>
              </a:cxn>
              <a:cxn ang="0">
                <a:pos x="connsiteX31974" y="connsiteY31974"/>
              </a:cxn>
              <a:cxn ang="0">
                <a:pos x="connsiteX31975" y="connsiteY31975"/>
              </a:cxn>
              <a:cxn ang="0">
                <a:pos x="connsiteX31976" y="connsiteY31976"/>
              </a:cxn>
              <a:cxn ang="0">
                <a:pos x="connsiteX31977" y="connsiteY31977"/>
              </a:cxn>
              <a:cxn ang="0">
                <a:pos x="connsiteX31978" y="connsiteY31978"/>
              </a:cxn>
              <a:cxn ang="0">
                <a:pos x="connsiteX31979" y="connsiteY31979"/>
              </a:cxn>
              <a:cxn ang="0">
                <a:pos x="connsiteX31980" y="connsiteY31980"/>
              </a:cxn>
              <a:cxn ang="0">
                <a:pos x="connsiteX31981" y="connsiteY31981"/>
              </a:cxn>
              <a:cxn ang="0">
                <a:pos x="connsiteX31982" y="connsiteY31982"/>
              </a:cxn>
              <a:cxn ang="0">
                <a:pos x="connsiteX31983" y="connsiteY31983"/>
              </a:cxn>
              <a:cxn ang="0">
                <a:pos x="connsiteX31984" y="connsiteY31984"/>
              </a:cxn>
              <a:cxn ang="0">
                <a:pos x="connsiteX31985" y="connsiteY31985"/>
              </a:cxn>
              <a:cxn ang="0">
                <a:pos x="connsiteX31986" y="connsiteY31986"/>
              </a:cxn>
              <a:cxn ang="0">
                <a:pos x="connsiteX31987" y="connsiteY31987"/>
              </a:cxn>
              <a:cxn ang="0">
                <a:pos x="connsiteX31988" y="connsiteY31988"/>
              </a:cxn>
              <a:cxn ang="0">
                <a:pos x="connsiteX31989" y="connsiteY31989"/>
              </a:cxn>
              <a:cxn ang="0">
                <a:pos x="connsiteX31990" y="connsiteY31990"/>
              </a:cxn>
              <a:cxn ang="0">
                <a:pos x="connsiteX31991" y="connsiteY31991"/>
              </a:cxn>
              <a:cxn ang="0">
                <a:pos x="connsiteX31992" y="connsiteY31992"/>
              </a:cxn>
              <a:cxn ang="0">
                <a:pos x="connsiteX31993" y="connsiteY31993"/>
              </a:cxn>
              <a:cxn ang="0">
                <a:pos x="connsiteX31994" y="connsiteY31994"/>
              </a:cxn>
              <a:cxn ang="0">
                <a:pos x="connsiteX31995" y="connsiteY31995"/>
              </a:cxn>
              <a:cxn ang="0">
                <a:pos x="connsiteX31996" y="connsiteY31996"/>
              </a:cxn>
              <a:cxn ang="0">
                <a:pos x="connsiteX31997" y="connsiteY31997"/>
              </a:cxn>
              <a:cxn ang="0">
                <a:pos x="connsiteX31998" y="connsiteY31998"/>
              </a:cxn>
              <a:cxn ang="0">
                <a:pos x="connsiteX31999" y="connsiteY31999"/>
              </a:cxn>
              <a:cxn ang="0">
                <a:pos x="connsiteX32000" y="connsiteY32000"/>
              </a:cxn>
              <a:cxn ang="0">
                <a:pos x="connsiteX32001" y="connsiteY32001"/>
              </a:cxn>
              <a:cxn ang="0">
                <a:pos x="connsiteX32002" y="connsiteY32002"/>
              </a:cxn>
              <a:cxn ang="0">
                <a:pos x="connsiteX32003" y="connsiteY32003"/>
              </a:cxn>
              <a:cxn ang="0">
                <a:pos x="connsiteX32004" y="connsiteY32004"/>
              </a:cxn>
              <a:cxn ang="0">
                <a:pos x="connsiteX32005" y="connsiteY32005"/>
              </a:cxn>
              <a:cxn ang="0">
                <a:pos x="connsiteX32006" y="connsiteY32006"/>
              </a:cxn>
              <a:cxn ang="0">
                <a:pos x="connsiteX32007" y="connsiteY32007"/>
              </a:cxn>
              <a:cxn ang="0">
                <a:pos x="connsiteX32008" y="connsiteY32008"/>
              </a:cxn>
              <a:cxn ang="0">
                <a:pos x="connsiteX32009" y="connsiteY32009"/>
              </a:cxn>
              <a:cxn ang="0">
                <a:pos x="connsiteX32010" y="connsiteY32010"/>
              </a:cxn>
              <a:cxn ang="0">
                <a:pos x="connsiteX32011" y="connsiteY32011"/>
              </a:cxn>
              <a:cxn ang="0">
                <a:pos x="connsiteX32012" y="connsiteY32012"/>
              </a:cxn>
              <a:cxn ang="0">
                <a:pos x="connsiteX32013" y="connsiteY32013"/>
              </a:cxn>
              <a:cxn ang="0">
                <a:pos x="connsiteX32014" y="connsiteY32014"/>
              </a:cxn>
              <a:cxn ang="0">
                <a:pos x="connsiteX32015" y="connsiteY32015"/>
              </a:cxn>
              <a:cxn ang="0">
                <a:pos x="connsiteX32016" y="connsiteY32016"/>
              </a:cxn>
              <a:cxn ang="0">
                <a:pos x="connsiteX32017" y="connsiteY32017"/>
              </a:cxn>
              <a:cxn ang="0">
                <a:pos x="connsiteX32018" y="connsiteY32018"/>
              </a:cxn>
              <a:cxn ang="0">
                <a:pos x="connsiteX32019" y="connsiteY32019"/>
              </a:cxn>
              <a:cxn ang="0">
                <a:pos x="connsiteX32020" y="connsiteY32020"/>
              </a:cxn>
              <a:cxn ang="0">
                <a:pos x="connsiteX32021" y="connsiteY32021"/>
              </a:cxn>
              <a:cxn ang="0">
                <a:pos x="connsiteX32022" y="connsiteY32022"/>
              </a:cxn>
              <a:cxn ang="0">
                <a:pos x="connsiteX32023" y="connsiteY32023"/>
              </a:cxn>
              <a:cxn ang="0">
                <a:pos x="connsiteX32024" y="connsiteY32024"/>
              </a:cxn>
              <a:cxn ang="0">
                <a:pos x="connsiteX32025" y="connsiteY32025"/>
              </a:cxn>
              <a:cxn ang="0">
                <a:pos x="connsiteX32026" y="connsiteY32026"/>
              </a:cxn>
              <a:cxn ang="0">
                <a:pos x="connsiteX32027" y="connsiteY32027"/>
              </a:cxn>
              <a:cxn ang="0">
                <a:pos x="connsiteX32028" y="connsiteY32028"/>
              </a:cxn>
              <a:cxn ang="0">
                <a:pos x="connsiteX32029" y="connsiteY32029"/>
              </a:cxn>
              <a:cxn ang="0">
                <a:pos x="connsiteX32030" y="connsiteY32030"/>
              </a:cxn>
              <a:cxn ang="0">
                <a:pos x="connsiteX32031" y="connsiteY32031"/>
              </a:cxn>
              <a:cxn ang="0">
                <a:pos x="connsiteX32032" y="connsiteY32032"/>
              </a:cxn>
              <a:cxn ang="0">
                <a:pos x="connsiteX32033" y="connsiteY32033"/>
              </a:cxn>
              <a:cxn ang="0">
                <a:pos x="connsiteX32034" y="connsiteY32034"/>
              </a:cxn>
              <a:cxn ang="0">
                <a:pos x="connsiteX32035" y="connsiteY32035"/>
              </a:cxn>
              <a:cxn ang="0">
                <a:pos x="connsiteX32036" y="connsiteY32036"/>
              </a:cxn>
              <a:cxn ang="0">
                <a:pos x="connsiteX32037" y="connsiteY32037"/>
              </a:cxn>
              <a:cxn ang="0">
                <a:pos x="connsiteX32038" y="connsiteY32038"/>
              </a:cxn>
              <a:cxn ang="0">
                <a:pos x="connsiteX32039" y="connsiteY32039"/>
              </a:cxn>
              <a:cxn ang="0">
                <a:pos x="connsiteX32040" y="connsiteY32040"/>
              </a:cxn>
              <a:cxn ang="0">
                <a:pos x="connsiteX32041" y="connsiteY32041"/>
              </a:cxn>
              <a:cxn ang="0">
                <a:pos x="connsiteX32042" y="connsiteY32042"/>
              </a:cxn>
              <a:cxn ang="0">
                <a:pos x="connsiteX32043" y="connsiteY32043"/>
              </a:cxn>
              <a:cxn ang="0">
                <a:pos x="connsiteX32044" y="connsiteY32044"/>
              </a:cxn>
              <a:cxn ang="0">
                <a:pos x="connsiteX32045" y="connsiteY32045"/>
              </a:cxn>
              <a:cxn ang="0">
                <a:pos x="connsiteX32046" y="connsiteY32046"/>
              </a:cxn>
              <a:cxn ang="0">
                <a:pos x="connsiteX32047" y="connsiteY32047"/>
              </a:cxn>
              <a:cxn ang="0">
                <a:pos x="connsiteX32048" y="connsiteY32048"/>
              </a:cxn>
              <a:cxn ang="0">
                <a:pos x="connsiteX32049" y="connsiteY32049"/>
              </a:cxn>
              <a:cxn ang="0">
                <a:pos x="connsiteX32050" y="connsiteY32050"/>
              </a:cxn>
              <a:cxn ang="0">
                <a:pos x="connsiteX32051" y="connsiteY32051"/>
              </a:cxn>
              <a:cxn ang="0">
                <a:pos x="connsiteX32052" y="connsiteY32052"/>
              </a:cxn>
              <a:cxn ang="0">
                <a:pos x="connsiteX32053" y="connsiteY32053"/>
              </a:cxn>
              <a:cxn ang="0">
                <a:pos x="connsiteX32054" y="connsiteY32054"/>
              </a:cxn>
              <a:cxn ang="0">
                <a:pos x="connsiteX32055" y="connsiteY32055"/>
              </a:cxn>
              <a:cxn ang="0">
                <a:pos x="connsiteX32056" y="connsiteY32056"/>
              </a:cxn>
              <a:cxn ang="0">
                <a:pos x="connsiteX32057" y="connsiteY32057"/>
              </a:cxn>
              <a:cxn ang="0">
                <a:pos x="connsiteX32058" y="connsiteY32058"/>
              </a:cxn>
              <a:cxn ang="0">
                <a:pos x="connsiteX32059" y="connsiteY32059"/>
              </a:cxn>
              <a:cxn ang="0">
                <a:pos x="connsiteX32060" y="connsiteY32060"/>
              </a:cxn>
              <a:cxn ang="0">
                <a:pos x="connsiteX32061" y="connsiteY32061"/>
              </a:cxn>
              <a:cxn ang="0">
                <a:pos x="connsiteX32062" y="connsiteY32062"/>
              </a:cxn>
              <a:cxn ang="0">
                <a:pos x="connsiteX32063" y="connsiteY32063"/>
              </a:cxn>
              <a:cxn ang="0">
                <a:pos x="connsiteX32064" y="connsiteY32064"/>
              </a:cxn>
              <a:cxn ang="0">
                <a:pos x="connsiteX32065" y="connsiteY32065"/>
              </a:cxn>
              <a:cxn ang="0">
                <a:pos x="connsiteX32066" y="connsiteY32066"/>
              </a:cxn>
              <a:cxn ang="0">
                <a:pos x="connsiteX32067" y="connsiteY32067"/>
              </a:cxn>
              <a:cxn ang="0">
                <a:pos x="connsiteX32068" y="connsiteY32068"/>
              </a:cxn>
              <a:cxn ang="0">
                <a:pos x="connsiteX32069" y="connsiteY32069"/>
              </a:cxn>
              <a:cxn ang="0">
                <a:pos x="connsiteX32070" y="connsiteY32070"/>
              </a:cxn>
              <a:cxn ang="0">
                <a:pos x="connsiteX32071" y="connsiteY32071"/>
              </a:cxn>
              <a:cxn ang="0">
                <a:pos x="connsiteX32072" y="connsiteY32072"/>
              </a:cxn>
              <a:cxn ang="0">
                <a:pos x="connsiteX32073" y="connsiteY32073"/>
              </a:cxn>
              <a:cxn ang="0">
                <a:pos x="connsiteX32074" y="connsiteY32074"/>
              </a:cxn>
              <a:cxn ang="0">
                <a:pos x="connsiteX32075" y="connsiteY32075"/>
              </a:cxn>
              <a:cxn ang="0">
                <a:pos x="connsiteX32076" y="connsiteY32076"/>
              </a:cxn>
              <a:cxn ang="0">
                <a:pos x="connsiteX32077" y="connsiteY32077"/>
              </a:cxn>
              <a:cxn ang="0">
                <a:pos x="connsiteX32078" y="connsiteY32078"/>
              </a:cxn>
              <a:cxn ang="0">
                <a:pos x="connsiteX32079" y="connsiteY32079"/>
              </a:cxn>
              <a:cxn ang="0">
                <a:pos x="connsiteX32080" y="connsiteY32080"/>
              </a:cxn>
              <a:cxn ang="0">
                <a:pos x="connsiteX32081" y="connsiteY32081"/>
              </a:cxn>
              <a:cxn ang="0">
                <a:pos x="connsiteX32082" y="connsiteY32082"/>
              </a:cxn>
              <a:cxn ang="0">
                <a:pos x="connsiteX32083" y="connsiteY32083"/>
              </a:cxn>
              <a:cxn ang="0">
                <a:pos x="connsiteX32084" y="connsiteY32084"/>
              </a:cxn>
              <a:cxn ang="0">
                <a:pos x="connsiteX32085" y="connsiteY32085"/>
              </a:cxn>
              <a:cxn ang="0">
                <a:pos x="connsiteX32086" y="connsiteY32086"/>
              </a:cxn>
              <a:cxn ang="0">
                <a:pos x="connsiteX32087" y="connsiteY32087"/>
              </a:cxn>
              <a:cxn ang="0">
                <a:pos x="connsiteX32088" y="connsiteY32088"/>
              </a:cxn>
              <a:cxn ang="0">
                <a:pos x="connsiteX32089" y="connsiteY32089"/>
              </a:cxn>
              <a:cxn ang="0">
                <a:pos x="connsiteX32090" y="connsiteY32090"/>
              </a:cxn>
              <a:cxn ang="0">
                <a:pos x="connsiteX32091" y="connsiteY32091"/>
              </a:cxn>
              <a:cxn ang="0">
                <a:pos x="connsiteX32092" y="connsiteY32092"/>
              </a:cxn>
              <a:cxn ang="0">
                <a:pos x="connsiteX32093" y="connsiteY32093"/>
              </a:cxn>
              <a:cxn ang="0">
                <a:pos x="connsiteX32094" y="connsiteY32094"/>
              </a:cxn>
              <a:cxn ang="0">
                <a:pos x="connsiteX32095" y="connsiteY32095"/>
              </a:cxn>
              <a:cxn ang="0">
                <a:pos x="connsiteX32096" y="connsiteY32096"/>
              </a:cxn>
              <a:cxn ang="0">
                <a:pos x="connsiteX32097" y="connsiteY32097"/>
              </a:cxn>
              <a:cxn ang="0">
                <a:pos x="connsiteX32098" y="connsiteY32098"/>
              </a:cxn>
              <a:cxn ang="0">
                <a:pos x="connsiteX32099" y="connsiteY32099"/>
              </a:cxn>
              <a:cxn ang="0">
                <a:pos x="connsiteX32100" y="connsiteY32100"/>
              </a:cxn>
              <a:cxn ang="0">
                <a:pos x="connsiteX32101" y="connsiteY32101"/>
              </a:cxn>
              <a:cxn ang="0">
                <a:pos x="connsiteX32102" y="connsiteY32102"/>
              </a:cxn>
              <a:cxn ang="0">
                <a:pos x="connsiteX32103" y="connsiteY32103"/>
              </a:cxn>
              <a:cxn ang="0">
                <a:pos x="connsiteX32104" y="connsiteY32104"/>
              </a:cxn>
              <a:cxn ang="0">
                <a:pos x="connsiteX32105" y="connsiteY32105"/>
              </a:cxn>
              <a:cxn ang="0">
                <a:pos x="connsiteX32106" y="connsiteY32106"/>
              </a:cxn>
              <a:cxn ang="0">
                <a:pos x="connsiteX32107" y="connsiteY32107"/>
              </a:cxn>
              <a:cxn ang="0">
                <a:pos x="connsiteX32108" y="connsiteY32108"/>
              </a:cxn>
              <a:cxn ang="0">
                <a:pos x="connsiteX32109" y="connsiteY32109"/>
              </a:cxn>
              <a:cxn ang="0">
                <a:pos x="connsiteX32110" y="connsiteY32110"/>
              </a:cxn>
              <a:cxn ang="0">
                <a:pos x="connsiteX32111" y="connsiteY32111"/>
              </a:cxn>
              <a:cxn ang="0">
                <a:pos x="connsiteX32112" y="connsiteY32112"/>
              </a:cxn>
              <a:cxn ang="0">
                <a:pos x="connsiteX32113" y="connsiteY32113"/>
              </a:cxn>
              <a:cxn ang="0">
                <a:pos x="connsiteX32114" y="connsiteY32114"/>
              </a:cxn>
              <a:cxn ang="0">
                <a:pos x="connsiteX32115" y="connsiteY32115"/>
              </a:cxn>
              <a:cxn ang="0">
                <a:pos x="connsiteX32116" y="connsiteY32116"/>
              </a:cxn>
              <a:cxn ang="0">
                <a:pos x="connsiteX32117" y="connsiteY32117"/>
              </a:cxn>
              <a:cxn ang="0">
                <a:pos x="connsiteX32118" y="connsiteY32118"/>
              </a:cxn>
              <a:cxn ang="0">
                <a:pos x="connsiteX32119" y="connsiteY32119"/>
              </a:cxn>
              <a:cxn ang="0">
                <a:pos x="connsiteX32120" y="connsiteY32120"/>
              </a:cxn>
              <a:cxn ang="0">
                <a:pos x="connsiteX32121" y="connsiteY32121"/>
              </a:cxn>
              <a:cxn ang="0">
                <a:pos x="connsiteX32122" y="connsiteY32122"/>
              </a:cxn>
              <a:cxn ang="0">
                <a:pos x="connsiteX32123" y="connsiteY32123"/>
              </a:cxn>
              <a:cxn ang="0">
                <a:pos x="connsiteX32124" y="connsiteY32124"/>
              </a:cxn>
              <a:cxn ang="0">
                <a:pos x="connsiteX32125" y="connsiteY32125"/>
              </a:cxn>
              <a:cxn ang="0">
                <a:pos x="connsiteX32126" y="connsiteY32126"/>
              </a:cxn>
              <a:cxn ang="0">
                <a:pos x="connsiteX32127" y="connsiteY32127"/>
              </a:cxn>
              <a:cxn ang="0">
                <a:pos x="connsiteX32128" y="connsiteY32128"/>
              </a:cxn>
              <a:cxn ang="0">
                <a:pos x="connsiteX32129" y="connsiteY32129"/>
              </a:cxn>
              <a:cxn ang="0">
                <a:pos x="connsiteX32130" y="connsiteY32130"/>
              </a:cxn>
              <a:cxn ang="0">
                <a:pos x="connsiteX32131" y="connsiteY32131"/>
              </a:cxn>
              <a:cxn ang="0">
                <a:pos x="connsiteX32132" y="connsiteY32132"/>
              </a:cxn>
              <a:cxn ang="0">
                <a:pos x="connsiteX32133" y="connsiteY32133"/>
              </a:cxn>
              <a:cxn ang="0">
                <a:pos x="connsiteX32134" y="connsiteY32134"/>
              </a:cxn>
              <a:cxn ang="0">
                <a:pos x="connsiteX32135" y="connsiteY32135"/>
              </a:cxn>
              <a:cxn ang="0">
                <a:pos x="connsiteX32136" y="connsiteY32136"/>
              </a:cxn>
              <a:cxn ang="0">
                <a:pos x="connsiteX32137" y="connsiteY32137"/>
              </a:cxn>
              <a:cxn ang="0">
                <a:pos x="connsiteX32138" y="connsiteY32138"/>
              </a:cxn>
              <a:cxn ang="0">
                <a:pos x="connsiteX32139" y="connsiteY32139"/>
              </a:cxn>
              <a:cxn ang="0">
                <a:pos x="connsiteX32140" y="connsiteY32140"/>
              </a:cxn>
              <a:cxn ang="0">
                <a:pos x="connsiteX32141" y="connsiteY32141"/>
              </a:cxn>
              <a:cxn ang="0">
                <a:pos x="connsiteX32142" y="connsiteY32142"/>
              </a:cxn>
              <a:cxn ang="0">
                <a:pos x="connsiteX32143" y="connsiteY32143"/>
              </a:cxn>
              <a:cxn ang="0">
                <a:pos x="connsiteX32144" y="connsiteY32144"/>
              </a:cxn>
              <a:cxn ang="0">
                <a:pos x="connsiteX32145" y="connsiteY32145"/>
              </a:cxn>
              <a:cxn ang="0">
                <a:pos x="connsiteX32146" y="connsiteY32146"/>
              </a:cxn>
              <a:cxn ang="0">
                <a:pos x="connsiteX32147" y="connsiteY32147"/>
              </a:cxn>
              <a:cxn ang="0">
                <a:pos x="connsiteX32148" y="connsiteY32148"/>
              </a:cxn>
              <a:cxn ang="0">
                <a:pos x="connsiteX32149" y="connsiteY32149"/>
              </a:cxn>
              <a:cxn ang="0">
                <a:pos x="connsiteX32150" y="connsiteY32150"/>
              </a:cxn>
              <a:cxn ang="0">
                <a:pos x="connsiteX32151" y="connsiteY32151"/>
              </a:cxn>
              <a:cxn ang="0">
                <a:pos x="connsiteX32152" y="connsiteY32152"/>
              </a:cxn>
              <a:cxn ang="0">
                <a:pos x="connsiteX32153" y="connsiteY32153"/>
              </a:cxn>
              <a:cxn ang="0">
                <a:pos x="connsiteX32154" y="connsiteY32154"/>
              </a:cxn>
              <a:cxn ang="0">
                <a:pos x="connsiteX32155" y="connsiteY32155"/>
              </a:cxn>
              <a:cxn ang="0">
                <a:pos x="connsiteX32156" y="connsiteY32156"/>
              </a:cxn>
              <a:cxn ang="0">
                <a:pos x="connsiteX32157" y="connsiteY32157"/>
              </a:cxn>
              <a:cxn ang="0">
                <a:pos x="connsiteX32158" y="connsiteY32158"/>
              </a:cxn>
              <a:cxn ang="0">
                <a:pos x="connsiteX32159" y="connsiteY32159"/>
              </a:cxn>
              <a:cxn ang="0">
                <a:pos x="connsiteX32160" y="connsiteY32160"/>
              </a:cxn>
              <a:cxn ang="0">
                <a:pos x="connsiteX32161" y="connsiteY32161"/>
              </a:cxn>
              <a:cxn ang="0">
                <a:pos x="connsiteX32162" y="connsiteY32162"/>
              </a:cxn>
              <a:cxn ang="0">
                <a:pos x="connsiteX32163" y="connsiteY32163"/>
              </a:cxn>
              <a:cxn ang="0">
                <a:pos x="connsiteX32164" y="connsiteY32164"/>
              </a:cxn>
              <a:cxn ang="0">
                <a:pos x="connsiteX32165" y="connsiteY32165"/>
              </a:cxn>
              <a:cxn ang="0">
                <a:pos x="connsiteX32166" y="connsiteY32166"/>
              </a:cxn>
              <a:cxn ang="0">
                <a:pos x="connsiteX32167" y="connsiteY32167"/>
              </a:cxn>
              <a:cxn ang="0">
                <a:pos x="connsiteX32168" y="connsiteY32168"/>
              </a:cxn>
              <a:cxn ang="0">
                <a:pos x="connsiteX32169" y="connsiteY32169"/>
              </a:cxn>
              <a:cxn ang="0">
                <a:pos x="connsiteX32170" y="connsiteY32170"/>
              </a:cxn>
              <a:cxn ang="0">
                <a:pos x="connsiteX32171" y="connsiteY32171"/>
              </a:cxn>
              <a:cxn ang="0">
                <a:pos x="connsiteX32172" y="connsiteY32172"/>
              </a:cxn>
              <a:cxn ang="0">
                <a:pos x="connsiteX32173" y="connsiteY32173"/>
              </a:cxn>
              <a:cxn ang="0">
                <a:pos x="connsiteX32174" y="connsiteY32174"/>
              </a:cxn>
              <a:cxn ang="0">
                <a:pos x="connsiteX32175" y="connsiteY32175"/>
              </a:cxn>
              <a:cxn ang="0">
                <a:pos x="connsiteX32176" y="connsiteY32176"/>
              </a:cxn>
              <a:cxn ang="0">
                <a:pos x="connsiteX32177" y="connsiteY32177"/>
              </a:cxn>
              <a:cxn ang="0">
                <a:pos x="connsiteX32178" y="connsiteY32178"/>
              </a:cxn>
              <a:cxn ang="0">
                <a:pos x="connsiteX32179" y="connsiteY32179"/>
              </a:cxn>
              <a:cxn ang="0">
                <a:pos x="connsiteX32180" y="connsiteY32180"/>
              </a:cxn>
              <a:cxn ang="0">
                <a:pos x="connsiteX32181" y="connsiteY32181"/>
              </a:cxn>
              <a:cxn ang="0">
                <a:pos x="connsiteX32182" y="connsiteY32182"/>
              </a:cxn>
              <a:cxn ang="0">
                <a:pos x="connsiteX32183" y="connsiteY32183"/>
              </a:cxn>
              <a:cxn ang="0">
                <a:pos x="connsiteX32184" y="connsiteY32184"/>
              </a:cxn>
              <a:cxn ang="0">
                <a:pos x="connsiteX32185" y="connsiteY32185"/>
              </a:cxn>
              <a:cxn ang="0">
                <a:pos x="connsiteX32186" y="connsiteY32186"/>
              </a:cxn>
              <a:cxn ang="0">
                <a:pos x="connsiteX32187" y="connsiteY32187"/>
              </a:cxn>
              <a:cxn ang="0">
                <a:pos x="connsiteX32188" y="connsiteY32188"/>
              </a:cxn>
              <a:cxn ang="0">
                <a:pos x="connsiteX32189" y="connsiteY32189"/>
              </a:cxn>
              <a:cxn ang="0">
                <a:pos x="connsiteX32190" y="connsiteY32190"/>
              </a:cxn>
              <a:cxn ang="0">
                <a:pos x="connsiteX32191" y="connsiteY32191"/>
              </a:cxn>
              <a:cxn ang="0">
                <a:pos x="connsiteX32192" y="connsiteY32192"/>
              </a:cxn>
              <a:cxn ang="0">
                <a:pos x="connsiteX32193" y="connsiteY32193"/>
              </a:cxn>
              <a:cxn ang="0">
                <a:pos x="connsiteX32194" y="connsiteY32194"/>
              </a:cxn>
              <a:cxn ang="0">
                <a:pos x="connsiteX32195" y="connsiteY32195"/>
              </a:cxn>
              <a:cxn ang="0">
                <a:pos x="connsiteX32196" y="connsiteY32196"/>
              </a:cxn>
              <a:cxn ang="0">
                <a:pos x="connsiteX32197" y="connsiteY32197"/>
              </a:cxn>
              <a:cxn ang="0">
                <a:pos x="connsiteX32198" y="connsiteY32198"/>
              </a:cxn>
              <a:cxn ang="0">
                <a:pos x="connsiteX32199" y="connsiteY32199"/>
              </a:cxn>
              <a:cxn ang="0">
                <a:pos x="connsiteX32200" y="connsiteY32200"/>
              </a:cxn>
              <a:cxn ang="0">
                <a:pos x="connsiteX32201" y="connsiteY32201"/>
              </a:cxn>
              <a:cxn ang="0">
                <a:pos x="connsiteX32202" y="connsiteY32202"/>
              </a:cxn>
              <a:cxn ang="0">
                <a:pos x="connsiteX32203" y="connsiteY32203"/>
              </a:cxn>
              <a:cxn ang="0">
                <a:pos x="connsiteX32204" y="connsiteY32204"/>
              </a:cxn>
              <a:cxn ang="0">
                <a:pos x="connsiteX32205" y="connsiteY32205"/>
              </a:cxn>
              <a:cxn ang="0">
                <a:pos x="connsiteX32206" y="connsiteY32206"/>
              </a:cxn>
              <a:cxn ang="0">
                <a:pos x="connsiteX32207" y="connsiteY32207"/>
              </a:cxn>
              <a:cxn ang="0">
                <a:pos x="connsiteX32208" y="connsiteY32208"/>
              </a:cxn>
              <a:cxn ang="0">
                <a:pos x="connsiteX32209" y="connsiteY32209"/>
              </a:cxn>
              <a:cxn ang="0">
                <a:pos x="connsiteX32210" y="connsiteY32210"/>
              </a:cxn>
              <a:cxn ang="0">
                <a:pos x="connsiteX32211" y="connsiteY32211"/>
              </a:cxn>
              <a:cxn ang="0">
                <a:pos x="connsiteX32212" y="connsiteY32212"/>
              </a:cxn>
              <a:cxn ang="0">
                <a:pos x="connsiteX32213" y="connsiteY32213"/>
              </a:cxn>
              <a:cxn ang="0">
                <a:pos x="connsiteX32214" y="connsiteY32214"/>
              </a:cxn>
              <a:cxn ang="0">
                <a:pos x="connsiteX32215" y="connsiteY32215"/>
              </a:cxn>
              <a:cxn ang="0">
                <a:pos x="connsiteX32216" y="connsiteY32216"/>
              </a:cxn>
              <a:cxn ang="0">
                <a:pos x="connsiteX32217" y="connsiteY32217"/>
              </a:cxn>
              <a:cxn ang="0">
                <a:pos x="connsiteX32218" y="connsiteY32218"/>
              </a:cxn>
              <a:cxn ang="0">
                <a:pos x="connsiteX32219" y="connsiteY32219"/>
              </a:cxn>
              <a:cxn ang="0">
                <a:pos x="connsiteX32220" y="connsiteY32220"/>
              </a:cxn>
              <a:cxn ang="0">
                <a:pos x="connsiteX32221" y="connsiteY32221"/>
              </a:cxn>
              <a:cxn ang="0">
                <a:pos x="connsiteX32222" y="connsiteY32222"/>
              </a:cxn>
              <a:cxn ang="0">
                <a:pos x="connsiteX32223" y="connsiteY32223"/>
              </a:cxn>
              <a:cxn ang="0">
                <a:pos x="connsiteX32224" y="connsiteY32224"/>
              </a:cxn>
              <a:cxn ang="0">
                <a:pos x="connsiteX32225" y="connsiteY32225"/>
              </a:cxn>
              <a:cxn ang="0">
                <a:pos x="connsiteX32226" y="connsiteY32226"/>
              </a:cxn>
              <a:cxn ang="0">
                <a:pos x="connsiteX32227" y="connsiteY32227"/>
              </a:cxn>
              <a:cxn ang="0">
                <a:pos x="connsiteX32228" y="connsiteY32228"/>
              </a:cxn>
              <a:cxn ang="0">
                <a:pos x="connsiteX32229" y="connsiteY32229"/>
              </a:cxn>
              <a:cxn ang="0">
                <a:pos x="connsiteX32230" y="connsiteY32230"/>
              </a:cxn>
              <a:cxn ang="0">
                <a:pos x="connsiteX32231" y="connsiteY32231"/>
              </a:cxn>
              <a:cxn ang="0">
                <a:pos x="connsiteX32232" y="connsiteY32232"/>
              </a:cxn>
              <a:cxn ang="0">
                <a:pos x="connsiteX32233" y="connsiteY32233"/>
              </a:cxn>
              <a:cxn ang="0">
                <a:pos x="connsiteX32234" y="connsiteY32234"/>
              </a:cxn>
              <a:cxn ang="0">
                <a:pos x="connsiteX32235" y="connsiteY32235"/>
              </a:cxn>
              <a:cxn ang="0">
                <a:pos x="connsiteX32236" y="connsiteY32236"/>
              </a:cxn>
              <a:cxn ang="0">
                <a:pos x="connsiteX32237" y="connsiteY32237"/>
              </a:cxn>
              <a:cxn ang="0">
                <a:pos x="connsiteX32238" y="connsiteY32238"/>
              </a:cxn>
              <a:cxn ang="0">
                <a:pos x="connsiteX32239" y="connsiteY32239"/>
              </a:cxn>
              <a:cxn ang="0">
                <a:pos x="connsiteX32240" y="connsiteY32240"/>
              </a:cxn>
              <a:cxn ang="0">
                <a:pos x="connsiteX32241" y="connsiteY32241"/>
              </a:cxn>
              <a:cxn ang="0">
                <a:pos x="connsiteX32242" y="connsiteY32242"/>
              </a:cxn>
              <a:cxn ang="0">
                <a:pos x="connsiteX32243" y="connsiteY32243"/>
              </a:cxn>
              <a:cxn ang="0">
                <a:pos x="connsiteX32244" y="connsiteY32244"/>
              </a:cxn>
              <a:cxn ang="0">
                <a:pos x="connsiteX32245" y="connsiteY32245"/>
              </a:cxn>
              <a:cxn ang="0">
                <a:pos x="connsiteX32246" y="connsiteY32246"/>
              </a:cxn>
              <a:cxn ang="0">
                <a:pos x="connsiteX32247" y="connsiteY32247"/>
              </a:cxn>
              <a:cxn ang="0">
                <a:pos x="connsiteX32248" y="connsiteY32248"/>
              </a:cxn>
              <a:cxn ang="0">
                <a:pos x="connsiteX32249" y="connsiteY32249"/>
              </a:cxn>
              <a:cxn ang="0">
                <a:pos x="connsiteX32250" y="connsiteY32250"/>
              </a:cxn>
              <a:cxn ang="0">
                <a:pos x="connsiteX32251" y="connsiteY32251"/>
              </a:cxn>
              <a:cxn ang="0">
                <a:pos x="connsiteX32252" y="connsiteY32252"/>
              </a:cxn>
              <a:cxn ang="0">
                <a:pos x="connsiteX32253" y="connsiteY32253"/>
              </a:cxn>
              <a:cxn ang="0">
                <a:pos x="connsiteX32254" y="connsiteY32254"/>
              </a:cxn>
              <a:cxn ang="0">
                <a:pos x="connsiteX32255" y="connsiteY32255"/>
              </a:cxn>
              <a:cxn ang="0">
                <a:pos x="connsiteX32256" y="connsiteY32256"/>
              </a:cxn>
              <a:cxn ang="0">
                <a:pos x="connsiteX32257" y="connsiteY32257"/>
              </a:cxn>
              <a:cxn ang="0">
                <a:pos x="connsiteX32258" y="connsiteY32258"/>
              </a:cxn>
              <a:cxn ang="0">
                <a:pos x="connsiteX32259" y="connsiteY32259"/>
              </a:cxn>
              <a:cxn ang="0">
                <a:pos x="connsiteX32260" y="connsiteY32260"/>
              </a:cxn>
              <a:cxn ang="0">
                <a:pos x="connsiteX32261" y="connsiteY32261"/>
              </a:cxn>
              <a:cxn ang="0">
                <a:pos x="connsiteX32262" y="connsiteY32262"/>
              </a:cxn>
              <a:cxn ang="0">
                <a:pos x="connsiteX32263" y="connsiteY32263"/>
              </a:cxn>
              <a:cxn ang="0">
                <a:pos x="connsiteX32264" y="connsiteY32264"/>
              </a:cxn>
              <a:cxn ang="0">
                <a:pos x="connsiteX32265" y="connsiteY32265"/>
              </a:cxn>
              <a:cxn ang="0">
                <a:pos x="connsiteX32266" y="connsiteY32266"/>
              </a:cxn>
              <a:cxn ang="0">
                <a:pos x="connsiteX32267" y="connsiteY32267"/>
              </a:cxn>
              <a:cxn ang="0">
                <a:pos x="connsiteX32268" y="connsiteY32268"/>
              </a:cxn>
              <a:cxn ang="0">
                <a:pos x="connsiteX32269" y="connsiteY32269"/>
              </a:cxn>
              <a:cxn ang="0">
                <a:pos x="connsiteX32270" y="connsiteY32270"/>
              </a:cxn>
              <a:cxn ang="0">
                <a:pos x="connsiteX32271" y="connsiteY32271"/>
              </a:cxn>
              <a:cxn ang="0">
                <a:pos x="connsiteX32272" y="connsiteY32272"/>
              </a:cxn>
              <a:cxn ang="0">
                <a:pos x="connsiteX32273" y="connsiteY32273"/>
              </a:cxn>
              <a:cxn ang="0">
                <a:pos x="connsiteX32274" y="connsiteY32274"/>
              </a:cxn>
              <a:cxn ang="0">
                <a:pos x="connsiteX32275" y="connsiteY32275"/>
              </a:cxn>
              <a:cxn ang="0">
                <a:pos x="connsiteX32276" y="connsiteY32276"/>
              </a:cxn>
              <a:cxn ang="0">
                <a:pos x="connsiteX32277" y="connsiteY32277"/>
              </a:cxn>
              <a:cxn ang="0">
                <a:pos x="connsiteX32278" y="connsiteY32278"/>
              </a:cxn>
              <a:cxn ang="0">
                <a:pos x="connsiteX32279" y="connsiteY32279"/>
              </a:cxn>
              <a:cxn ang="0">
                <a:pos x="connsiteX32280" y="connsiteY32280"/>
              </a:cxn>
              <a:cxn ang="0">
                <a:pos x="connsiteX32281" y="connsiteY32281"/>
              </a:cxn>
              <a:cxn ang="0">
                <a:pos x="connsiteX32282" y="connsiteY32282"/>
              </a:cxn>
              <a:cxn ang="0">
                <a:pos x="connsiteX32283" y="connsiteY32283"/>
              </a:cxn>
              <a:cxn ang="0">
                <a:pos x="connsiteX32284" y="connsiteY32284"/>
              </a:cxn>
              <a:cxn ang="0">
                <a:pos x="connsiteX32285" y="connsiteY32285"/>
              </a:cxn>
              <a:cxn ang="0">
                <a:pos x="connsiteX32286" y="connsiteY32286"/>
              </a:cxn>
              <a:cxn ang="0">
                <a:pos x="connsiteX32287" y="connsiteY32287"/>
              </a:cxn>
              <a:cxn ang="0">
                <a:pos x="connsiteX32288" y="connsiteY32288"/>
              </a:cxn>
              <a:cxn ang="0">
                <a:pos x="connsiteX32289" y="connsiteY32289"/>
              </a:cxn>
              <a:cxn ang="0">
                <a:pos x="connsiteX32290" y="connsiteY32290"/>
              </a:cxn>
              <a:cxn ang="0">
                <a:pos x="connsiteX32291" y="connsiteY32291"/>
              </a:cxn>
              <a:cxn ang="0">
                <a:pos x="connsiteX32292" y="connsiteY32292"/>
              </a:cxn>
              <a:cxn ang="0">
                <a:pos x="connsiteX32293" y="connsiteY32293"/>
              </a:cxn>
              <a:cxn ang="0">
                <a:pos x="connsiteX32294" y="connsiteY32294"/>
              </a:cxn>
              <a:cxn ang="0">
                <a:pos x="connsiteX32295" y="connsiteY32295"/>
              </a:cxn>
              <a:cxn ang="0">
                <a:pos x="connsiteX32296" y="connsiteY32296"/>
              </a:cxn>
              <a:cxn ang="0">
                <a:pos x="connsiteX32297" y="connsiteY32297"/>
              </a:cxn>
              <a:cxn ang="0">
                <a:pos x="connsiteX32298" y="connsiteY32298"/>
              </a:cxn>
              <a:cxn ang="0">
                <a:pos x="connsiteX32299" y="connsiteY32299"/>
              </a:cxn>
              <a:cxn ang="0">
                <a:pos x="connsiteX32300" y="connsiteY32300"/>
              </a:cxn>
              <a:cxn ang="0">
                <a:pos x="connsiteX32301" y="connsiteY32301"/>
              </a:cxn>
              <a:cxn ang="0">
                <a:pos x="connsiteX32302" y="connsiteY32302"/>
              </a:cxn>
              <a:cxn ang="0">
                <a:pos x="connsiteX32303" y="connsiteY32303"/>
              </a:cxn>
              <a:cxn ang="0">
                <a:pos x="connsiteX32304" y="connsiteY32304"/>
              </a:cxn>
              <a:cxn ang="0">
                <a:pos x="connsiteX32305" y="connsiteY32305"/>
              </a:cxn>
              <a:cxn ang="0">
                <a:pos x="connsiteX32306" y="connsiteY32306"/>
              </a:cxn>
              <a:cxn ang="0">
                <a:pos x="connsiteX32307" y="connsiteY32307"/>
              </a:cxn>
              <a:cxn ang="0">
                <a:pos x="connsiteX32308" y="connsiteY32308"/>
              </a:cxn>
              <a:cxn ang="0">
                <a:pos x="connsiteX32309" y="connsiteY32309"/>
              </a:cxn>
              <a:cxn ang="0">
                <a:pos x="connsiteX32310" y="connsiteY32310"/>
              </a:cxn>
              <a:cxn ang="0">
                <a:pos x="connsiteX32311" y="connsiteY32311"/>
              </a:cxn>
              <a:cxn ang="0">
                <a:pos x="connsiteX32312" y="connsiteY32312"/>
              </a:cxn>
              <a:cxn ang="0">
                <a:pos x="connsiteX32313" y="connsiteY32313"/>
              </a:cxn>
              <a:cxn ang="0">
                <a:pos x="connsiteX32314" y="connsiteY32314"/>
              </a:cxn>
              <a:cxn ang="0">
                <a:pos x="connsiteX32315" y="connsiteY32315"/>
              </a:cxn>
              <a:cxn ang="0">
                <a:pos x="connsiteX32316" y="connsiteY32316"/>
              </a:cxn>
              <a:cxn ang="0">
                <a:pos x="connsiteX32317" y="connsiteY32317"/>
              </a:cxn>
              <a:cxn ang="0">
                <a:pos x="connsiteX32318" y="connsiteY32318"/>
              </a:cxn>
              <a:cxn ang="0">
                <a:pos x="connsiteX32319" y="connsiteY32319"/>
              </a:cxn>
              <a:cxn ang="0">
                <a:pos x="connsiteX32320" y="connsiteY32320"/>
              </a:cxn>
              <a:cxn ang="0">
                <a:pos x="connsiteX32321" y="connsiteY32321"/>
              </a:cxn>
              <a:cxn ang="0">
                <a:pos x="connsiteX32322" y="connsiteY32322"/>
              </a:cxn>
              <a:cxn ang="0">
                <a:pos x="connsiteX32323" y="connsiteY32323"/>
              </a:cxn>
              <a:cxn ang="0">
                <a:pos x="connsiteX32324" y="connsiteY32324"/>
              </a:cxn>
              <a:cxn ang="0">
                <a:pos x="connsiteX32325" y="connsiteY32325"/>
              </a:cxn>
              <a:cxn ang="0">
                <a:pos x="connsiteX32326" y="connsiteY32326"/>
              </a:cxn>
              <a:cxn ang="0">
                <a:pos x="connsiteX32327" y="connsiteY32327"/>
              </a:cxn>
              <a:cxn ang="0">
                <a:pos x="connsiteX32328" y="connsiteY32328"/>
              </a:cxn>
              <a:cxn ang="0">
                <a:pos x="connsiteX32329" y="connsiteY32329"/>
              </a:cxn>
              <a:cxn ang="0">
                <a:pos x="connsiteX32330" y="connsiteY32330"/>
              </a:cxn>
              <a:cxn ang="0">
                <a:pos x="connsiteX32331" y="connsiteY32331"/>
              </a:cxn>
              <a:cxn ang="0">
                <a:pos x="connsiteX32332" y="connsiteY32332"/>
              </a:cxn>
              <a:cxn ang="0">
                <a:pos x="connsiteX32333" y="connsiteY32333"/>
              </a:cxn>
              <a:cxn ang="0">
                <a:pos x="connsiteX32334" y="connsiteY32334"/>
              </a:cxn>
              <a:cxn ang="0">
                <a:pos x="connsiteX32335" y="connsiteY32335"/>
              </a:cxn>
              <a:cxn ang="0">
                <a:pos x="connsiteX32336" y="connsiteY32336"/>
              </a:cxn>
              <a:cxn ang="0">
                <a:pos x="connsiteX32337" y="connsiteY32337"/>
              </a:cxn>
              <a:cxn ang="0">
                <a:pos x="connsiteX32338" y="connsiteY32338"/>
              </a:cxn>
              <a:cxn ang="0">
                <a:pos x="connsiteX32339" y="connsiteY32339"/>
              </a:cxn>
              <a:cxn ang="0">
                <a:pos x="connsiteX32340" y="connsiteY32340"/>
              </a:cxn>
              <a:cxn ang="0">
                <a:pos x="connsiteX32341" y="connsiteY32341"/>
              </a:cxn>
              <a:cxn ang="0">
                <a:pos x="connsiteX32342" y="connsiteY32342"/>
              </a:cxn>
              <a:cxn ang="0">
                <a:pos x="connsiteX32343" y="connsiteY32343"/>
              </a:cxn>
              <a:cxn ang="0">
                <a:pos x="connsiteX32344" y="connsiteY32344"/>
              </a:cxn>
              <a:cxn ang="0">
                <a:pos x="connsiteX32345" y="connsiteY32345"/>
              </a:cxn>
              <a:cxn ang="0">
                <a:pos x="connsiteX32346" y="connsiteY32346"/>
              </a:cxn>
              <a:cxn ang="0">
                <a:pos x="connsiteX32347" y="connsiteY32347"/>
              </a:cxn>
              <a:cxn ang="0">
                <a:pos x="connsiteX32348" y="connsiteY32348"/>
              </a:cxn>
              <a:cxn ang="0">
                <a:pos x="connsiteX32349" y="connsiteY32349"/>
              </a:cxn>
              <a:cxn ang="0">
                <a:pos x="connsiteX32350" y="connsiteY32350"/>
              </a:cxn>
              <a:cxn ang="0">
                <a:pos x="connsiteX32351" y="connsiteY32351"/>
              </a:cxn>
              <a:cxn ang="0">
                <a:pos x="connsiteX32352" y="connsiteY32352"/>
              </a:cxn>
              <a:cxn ang="0">
                <a:pos x="connsiteX32353" y="connsiteY32353"/>
              </a:cxn>
              <a:cxn ang="0">
                <a:pos x="connsiteX32354" y="connsiteY32354"/>
              </a:cxn>
              <a:cxn ang="0">
                <a:pos x="connsiteX32355" y="connsiteY32355"/>
              </a:cxn>
              <a:cxn ang="0">
                <a:pos x="connsiteX32356" y="connsiteY32356"/>
              </a:cxn>
              <a:cxn ang="0">
                <a:pos x="connsiteX32357" y="connsiteY32357"/>
              </a:cxn>
              <a:cxn ang="0">
                <a:pos x="connsiteX32358" y="connsiteY32358"/>
              </a:cxn>
              <a:cxn ang="0">
                <a:pos x="connsiteX32359" y="connsiteY32359"/>
              </a:cxn>
              <a:cxn ang="0">
                <a:pos x="connsiteX32360" y="connsiteY32360"/>
              </a:cxn>
              <a:cxn ang="0">
                <a:pos x="connsiteX32361" y="connsiteY32361"/>
              </a:cxn>
              <a:cxn ang="0">
                <a:pos x="connsiteX32362" y="connsiteY32362"/>
              </a:cxn>
              <a:cxn ang="0">
                <a:pos x="connsiteX32363" y="connsiteY32363"/>
              </a:cxn>
              <a:cxn ang="0">
                <a:pos x="connsiteX32364" y="connsiteY32364"/>
              </a:cxn>
              <a:cxn ang="0">
                <a:pos x="connsiteX32365" y="connsiteY32365"/>
              </a:cxn>
              <a:cxn ang="0">
                <a:pos x="connsiteX32366" y="connsiteY32366"/>
              </a:cxn>
              <a:cxn ang="0">
                <a:pos x="connsiteX32367" y="connsiteY32367"/>
              </a:cxn>
              <a:cxn ang="0">
                <a:pos x="connsiteX32368" y="connsiteY32368"/>
              </a:cxn>
              <a:cxn ang="0">
                <a:pos x="connsiteX32369" y="connsiteY32369"/>
              </a:cxn>
              <a:cxn ang="0">
                <a:pos x="connsiteX32370" y="connsiteY32370"/>
              </a:cxn>
              <a:cxn ang="0">
                <a:pos x="connsiteX32371" y="connsiteY32371"/>
              </a:cxn>
              <a:cxn ang="0">
                <a:pos x="connsiteX32372" y="connsiteY32372"/>
              </a:cxn>
              <a:cxn ang="0">
                <a:pos x="connsiteX32373" y="connsiteY32373"/>
              </a:cxn>
              <a:cxn ang="0">
                <a:pos x="connsiteX32374" y="connsiteY32374"/>
              </a:cxn>
              <a:cxn ang="0">
                <a:pos x="connsiteX32375" y="connsiteY32375"/>
              </a:cxn>
              <a:cxn ang="0">
                <a:pos x="connsiteX32376" y="connsiteY32376"/>
              </a:cxn>
              <a:cxn ang="0">
                <a:pos x="connsiteX32377" y="connsiteY32377"/>
              </a:cxn>
              <a:cxn ang="0">
                <a:pos x="connsiteX32378" y="connsiteY32378"/>
              </a:cxn>
              <a:cxn ang="0">
                <a:pos x="connsiteX32379" y="connsiteY32379"/>
              </a:cxn>
              <a:cxn ang="0">
                <a:pos x="connsiteX32380" y="connsiteY32380"/>
              </a:cxn>
              <a:cxn ang="0">
                <a:pos x="connsiteX32381" y="connsiteY32381"/>
              </a:cxn>
              <a:cxn ang="0">
                <a:pos x="connsiteX32382" y="connsiteY32382"/>
              </a:cxn>
              <a:cxn ang="0">
                <a:pos x="connsiteX32383" y="connsiteY32383"/>
              </a:cxn>
              <a:cxn ang="0">
                <a:pos x="connsiteX32384" y="connsiteY32384"/>
              </a:cxn>
              <a:cxn ang="0">
                <a:pos x="connsiteX32385" y="connsiteY32385"/>
              </a:cxn>
              <a:cxn ang="0">
                <a:pos x="connsiteX32386" y="connsiteY32386"/>
              </a:cxn>
              <a:cxn ang="0">
                <a:pos x="connsiteX32387" y="connsiteY32387"/>
              </a:cxn>
              <a:cxn ang="0">
                <a:pos x="connsiteX32388" y="connsiteY32388"/>
              </a:cxn>
              <a:cxn ang="0">
                <a:pos x="connsiteX32389" y="connsiteY32389"/>
              </a:cxn>
              <a:cxn ang="0">
                <a:pos x="connsiteX32390" y="connsiteY32390"/>
              </a:cxn>
              <a:cxn ang="0">
                <a:pos x="connsiteX32391" y="connsiteY32391"/>
              </a:cxn>
              <a:cxn ang="0">
                <a:pos x="connsiteX32392" y="connsiteY32392"/>
              </a:cxn>
              <a:cxn ang="0">
                <a:pos x="connsiteX32393" y="connsiteY32393"/>
              </a:cxn>
              <a:cxn ang="0">
                <a:pos x="connsiteX32394" y="connsiteY32394"/>
              </a:cxn>
              <a:cxn ang="0">
                <a:pos x="connsiteX32395" y="connsiteY32395"/>
              </a:cxn>
              <a:cxn ang="0">
                <a:pos x="connsiteX32396" y="connsiteY32396"/>
              </a:cxn>
              <a:cxn ang="0">
                <a:pos x="connsiteX32397" y="connsiteY32397"/>
              </a:cxn>
              <a:cxn ang="0">
                <a:pos x="connsiteX32398" y="connsiteY32398"/>
              </a:cxn>
              <a:cxn ang="0">
                <a:pos x="connsiteX32399" y="connsiteY32399"/>
              </a:cxn>
              <a:cxn ang="0">
                <a:pos x="connsiteX32400" y="connsiteY32400"/>
              </a:cxn>
              <a:cxn ang="0">
                <a:pos x="connsiteX32401" y="connsiteY32401"/>
              </a:cxn>
              <a:cxn ang="0">
                <a:pos x="connsiteX32402" y="connsiteY32402"/>
              </a:cxn>
              <a:cxn ang="0">
                <a:pos x="connsiteX32403" y="connsiteY32403"/>
              </a:cxn>
              <a:cxn ang="0">
                <a:pos x="connsiteX32404" y="connsiteY32404"/>
              </a:cxn>
              <a:cxn ang="0">
                <a:pos x="connsiteX32405" y="connsiteY32405"/>
              </a:cxn>
              <a:cxn ang="0">
                <a:pos x="connsiteX32406" y="connsiteY32406"/>
              </a:cxn>
              <a:cxn ang="0">
                <a:pos x="connsiteX32407" y="connsiteY32407"/>
              </a:cxn>
              <a:cxn ang="0">
                <a:pos x="connsiteX32408" y="connsiteY32408"/>
              </a:cxn>
              <a:cxn ang="0">
                <a:pos x="connsiteX32409" y="connsiteY32409"/>
              </a:cxn>
              <a:cxn ang="0">
                <a:pos x="connsiteX32410" y="connsiteY32410"/>
              </a:cxn>
              <a:cxn ang="0">
                <a:pos x="connsiteX32411" y="connsiteY32411"/>
              </a:cxn>
              <a:cxn ang="0">
                <a:pos x="connsiteX32412" y="connsiteY32412"/>
              </a:cxn>
              <a:cxn ang="0">
                <a:pos x="connsiteX32413" y="connsiteY32413"/>
              </a:cxn>
              <a:cxn ang="0">
                <a:pos x="connsiteX32414" y="connsiteY32414"/>
              </a:cxn>
              <a:cxn ang="0">
                <a:pos x="connsiteX32415" y="connsiteY32415"/>
              </a:cxn>
              <a:cxn ang="0">
                <a:pos x="connsiteX32416" y="connsiteY32416"/>
              </a:cxn>
              <a:cxn ang="0">
                <a:pos x="connsiteX32417" y="connsiteY32417"/>
              </a:cxn>
              <a:cxn ang="0">
                <a:pos x="connsiteX32418" y="connsiteY32418"/>
              </a:cxn>
              <a:cxn ang="0">
                <a:pos x="connsiteX32419" y="connsiteY32419"/>
              </a:cxn>
              <a:cxn ang="0">
                <a:pos x="connsiteX32420" y="connsiteY32420"/>
              </a:cxn>
              <a:cxn ang="0">
                <a:pos x="connsiteX32421" y="connsiteY32421"/>
              </a:cxn>
              <a:cxn ang="0">
                <a:pos x="connsiteX32422" y="connsiteY32422"/>
              </a:cxn>
              <a:cxn ang="0">
                <a:pos x="connsiteX32423" y="connsiteY32423"/>
              </a:cxn>
              <a:cxn ang="0">
                <a:pos x="connsiteX32424" y="connsiteY32424"/>
              </a:cxn>
              <a:cxn ang="0">
                <a:pos x="connsiteX32425" y="connsiteY32425"/>
              </a:cxn>
              <a:cxn ang="0">
                <a:pos x="connsiteX32426" y="connsiteY32426"/>
              </a:cxn>
              <a:cxn ang="0">
                <a:pos x="connsiteX32427" y="connsiteY32427"/>
              </a:cxn>
              <a:cxn ang="0">
                <a:pos x="connsiteX32428" y="connsiteY32428"/>
              </a:cxn>
              <a:cxn ang="0">
                <a:pos x="connsiteX32429" y="connsiteY32429"/>
              </a:cxn>
              <a:cxn ang="0">
                <a:pos x="connsiteX32430" y="connsiteY32430"/>
              </a:cxn>
              <a:cxn ang="0">
                <a:pos x="connsiteX32431" y="connsiteY32431"/>
              </a:cxn>
              <a:cxn ang="0">
                <a:pos x="connsiteX32432" y="connsiteY32432"/>
              </a:cxn>
              <a:cxn ang="0">
                <a:pos x="connsiteX32433" y="connsiteY32433"/>
              </a:cxn>
              <a:cxn ang="0">
                <a:pos x="connsiteX32434" y="connsiteY32434"/>
              </a:cxn>
              <a:cxn ang="0">
                <a:pos x="connsiteX32435" y="connsiteY32435"/>
              </a:cxn>
              <a:cxn ang="0">
                <a:pos x="connsiteX32436" y="connsiteY32436"/>
              </a:cxn>
              <a:cxn ang="0">
                <a:pos x="connsiteX32437" y="connsiteY32437"/>
              </a:cxn>
              <a:cxn ang="0">
                <a:pos x="connsiteX32438" y="connsiteY32438"/>
              </a:cxn>
              <a:cxn ang="0">
                <a:pos x="connsiteX32439" y="connsiteY32439"/>
              </a:cxn>
              <a:cxn ang="0">
                <a:pos x="connsiteX32440" y="connsiteY32440"/>
              </a:cxn>
              <a:cxn ang="0">
                <a:pos x="connsiteX32441" y="connsiteY32441"/>
              </a:cxn>
              <a:cxn ang="0">
                <a:pos x="connsiteX32442" y="connsiteY32442"/>
              </a:cxn>
              <a:cxn ang="0">
                <a:pos x="connsiteX32443" y="connsiteY32443"/>
              </a:cxn>
              <a:cxn ang="0">
                <a:pos x="connsiteX32444" y="connsiteY32444"/>
              </a:cxn>
              <a:cxn ang="0">
                <a:pos x="connsiteX32445" y="connsiteY32445"/>
              </a:cxn>
              <a:cxn ang="0">
                <a:pos x="connsiteX32446" y="connsiteY32446"/>
              </a:cxn>
              <a:cxn ang="0">
                <a:pos x="connsiteX32447" y="connsiteY32447"/>
              </a:cxn>
              <a:cxn ang="0">
                <a:pos x="connsiteX32448" y="connsiteY32448"/>
              </a:cxn>
              <a:cxn ang="0">
                <a:pos x="connsiteX32449" y="connsiteY32449"/>
              </a:cxn>
              <a:cxn ang="0">
                <a:pos x="connsiteX32450" y="connsiteY32450"/>
              </a:cxn>
              <a:cxn ang="0">
                <a:pos x="connsiteX32451" y="connsiteY32451"/>
              </a:cxn>
              <a:cxn ang="0">
                <a:pos x="connsiteX32452" y="connsiteY32452"/>
              </a:cxn>
              <a:cxn ang="0">
                <a:pos x="connsiteX32453" y="connsiteY32453"/>
              </a:cxn>
              <a:cxn ang="0">
                <a:pos x="connsiteX32454" y="connsiteY32454"/>
              </a:cxn>
              <a:cxn ang="0">
                <a:pos x="connsiteX32455" y="connsiteY32455"/>
              </a:cxn>
              <a:cxn ang="0">
                <a:pos x="connsiteX32456" y="connsiteY32456"/>
              </a:cxn>
              <a:cxn ang="0">
                <a:pos x="connsiteX32457" y="connsiteY32457"/>
              </a:cxn>
              <a:cxn ang="0">
                <a:pos x="connsiteX32458" y="connsiteY32458"/>
              </a:cxn>
              <a:cxn ang="0">
                <a:pos x="connsiteX32459" y="connsiteY32459"/>
              </a:cxn>
              <a:cxn ang="0">
                <a:pos x="connsiteX32460" y="connsiteY32460"/>
              </a:cxn>
              <a:cxn ang="0">
                <a:pos x="connsiteX32461" y="connsiteY32461"/>
              </a:cxn>
              <a:cxn ang="0">
                <a:pos x="connsiteX32462" y="connsiteY32462"/>
              </a:cxn>
              <a:cxn ang="0">
                <a:pos x="connsiteX32463" y="connsiteY32463"/>
              </a:cxn>
              <a:cxn ang="0">
                <a:pos x="connsiteX32464" y="connsiteY32464"/>
              </a:cxn>
              <a:cxn ang="0">
                <a:pos x="connsiteX32465" y="connsiteY32465"/>
              </a:cxn>
              <a:cxn ang="0">
                <a:pos x="connsiteX32466" y="connsiteY32466"/>
              </a:cxn>
              <a:cxn ang="0">
                <a:pos x="connsiteX32467" y="connsiteY32467"/>
              </a:cxn>
              <a:cxn ang="0">
                <a:pos x="connsiteX32468" y="connsiteY32468"/>
              </a:cxn>
              <a:cxn ang="0">
                <a:pos x="connsiteX32469" y="connsiteY32469"/>
              </a:cxn>
              <a:cxn ang="0">
                <a:pos x="connsiteX32470" y="connsiteY32470"/>
              </a:cxn>
              <a:cxn ang="0">
                <a:pos x="connsiteX32471" y="connsiteY32471"/>
              </a:cxn>
              <a:cxn ang="0">
                <a:pos x="connsiteX32472" y="connsiteY32472"/>
              </a:cxn>
              <a:cxn ang="0">
                <a:pos x="connsiteX32473" y="connsiteY32473"/>
              </a:cxn>
              <a:cxn ang="0">
                <a:pos x="connsiteX32474" y="connsiteY32474"/>
              </a:cxn>
              <a:cxn ang="0">
                <a:pos x="connsiteX32475" y="connsiteY32475"/>
              </a:cxn>
              <a:cxn ang="0">
                <a:pos x="connsiteX32476" y="connsiteY32476"/>
              </a:cxn>
              <a:cxn ang="0">
                <a:pos x="connsiteX32477" y="connsiteY32477"/>
              </a:cxn>
              <a:cxn ang="0">
                <a:pos x="connsiteX32478" y="connsiteY32478"/>
              </a:cxn>
              <a:cxn ang="0">
                <a:pos x="connsiteX32479" y="connsiteY32479"/>
              </a:cxn>
              <a:cxn ang="0">
                <a:pos x="connsiteX32480" y="connsiteY32480"/>
              </a:cxn>
              <a:cxn ang="0">
                <a:pos x="connsiteX32481" y="connsiteY32481"/>
              </a:cxn>
              <a:cxn ang="0">
                <a:pos x="connsiteX32482" y="connsiteY32482"/>
              </a:cxn>
              <a:cxn ang="0">
                <a:pos x="connsiteX32483" y="connsiteY32483"/>
              </a:cxn>
              <a:cxn ang="0">
                <a:pos x="connsiteX32484" y="connsiteY32484"/>
              </a:cxn>
              <a:cxn ang="0">
                <a:pos x="connsiteX32485" y="connsiteY32485"/>
              </a:cxn>
              <a:cxn ang="0">
                <a:pos x="connsiteX32486" y="connsiteY32486"/>
              </a:cxn>
              <a:cxn ang="0">
                <a:pos x="connsiteX32487" y="connsiteY32487"/>
              </a:cxn>
              <a:cxn ang="0">
                <a:pos x="connsiteX32488" y="connsiteY32488"/>
              </a:cxn>
              <a:cxn ang="0">
                <a:pos x="connsiteX32489" y="connsiteY32489"/>
              </a:cxn>
              <a:cxn ang="0">
                <a:pos x="connsiteX32490" y="connsiteY32490"/>
              </a:cxn>
              <a:cxn ang="0">
                <a:pos x="connsiteX32491" y="connsiteY32491"/>
              </a:cxn>
              <a:cxn ang="0">
                <a:pos x="connsiteX32492" y="connsiteY32492"/>
              </a:cxn>
              <a:cxn ang="0">
                <a:pos x="connsiteX32493" y="connsiteY32493"/>
              </a:cxn>
              <a:cxn ang="0">
                <a:pos x="connsiteX32494" y="connsiteY32494"/>
              </a:cxn>
              <a:cxn ang="0">
                <a:pos x="connsiteX32495" y="connsiteY32495"/>
              </a:cxn>
              <a:cxn ang="0">
                <a:pos x="connsiteX32496" y="connsiteY32496"/>
              </a:cxn>
              <a:cxn ang="0">
                <a:pos x="connsiteX32497" y="connsiteY32497"/>
              </a:cxn>
              <a:cxn ang="0">
                <a:pos x="connsiteX32498" y="connsiteY32498"/>
              </a:cxn>
              <a:cxn ang="0">
                <a:pos x="connsiteX32499" y="connsiteY32499"/>
              </a:cxn>
              <a:cxn ang="0">
                <a:pos x="connsiteX32500" y="connsiteY32500"/>
              </a:cxn>
              <a:cxn ang="0">
                <a:pos x="connsiteX32501" y="connsiteY32501"/>
              </a:cxn>
              <a:cxn ang="0">
                <a:pos x="connsiteX32502" y="connsiteY32502"/>
              </a:cxn>
              <a:cxn ang="0">
                <a:pos x="connsiteX32503" y="connsiteY32503"/>
              </a:cxn>
              <a:cxn ang="0">
                <a:pos x="connsiteX32504" y="connsiteY32504"/>
              </a:cxn>
              <a:cxn ang="0">
                <a:pos x="connsiteX32505" y="connsiteY32505"/>
              </a:cxn>
              <a:cxn ang="0">
                <a:pos x="connsiteX32506" y="connsiteY32506"/>
              </a:cxn>
              <a:cxn ang="0">
                <a:pos x="connsiteX32507" y="connsiteY32507"/>
              </a:cxn>
              <a:cxn ang="0">
                <a:pos x="connsiteX32508" y="connsiteY32508"/>
              </a:cxn>
              <a:cxn ang="0">
                <a:pos x="connsiteX32509" y="connsiteY32509"/>
              </a:cxn>
              <a:cxn ang="0">
                <a:pos x="connsiteX32510" y="connsiteY32510"/>
              </a:cxn>
              <a:cxn ang="0">
                <a:pos x="connsiteX32511" y="connsiteY32511"/>
              </a:cxn>
              <a:cxn ang="0">
                <a:pos x="connsiteX32512" y="connsiteY32512"/>
              </a:cxn>
              <a:cxn ang="0">
                <a:pos x="connsiteX32513" y="connsiteY32513"/>
              </a:cxn>
              <a:cxn ang="0">
                <a:pos x="connsiteX32514" y="connsiteY32514"/>
              </a:cxn>
              <a:cxn ang="0">
                <a:pos x="connsiteX32515" y="connsiteY32515"/>
              </a:cxn>
              <a:cxn ang="0">
                <a:pos x="connsiteX32516" y="connsiteY32516"/>
              </a:cxn>
              <a:cxn ang="0">
                <a:pos x="connsiteX32517" y="connsiteY32517"/>
              </a:cxn>
              <a:cxn ang="0">
                <a:pos x="connsiteX32518" y="connsiteY32518"/>
              </a:cxn>
              <a:cxn ang="0">
                <a:pos x="connsiteX32519" y="connsiteY32519"/>
              </a:cxn>
              <a:cxn ang="0">
                <a:pos x="connsiteX32520" y="connsiteY32520"/>
              </a:cxn>
              <a:cxn ang="0">
                <a:pos x="connsiteX32521" y="connsiteY32521"/>
              </a:cxn>
              <a:cxn ang="0">
                <a:pos x="connsiteX32522" y="connsiteY32522"/>
              </a:cxn>
              <a:cxn ang="0">
                <a:pos x="connsiteX32523" y="connsiteY32523"/>
              </a:cxn>
              <a:cxn ang="0">
                <a:pos x="connsiteX32524" y="connsiteY32524"/>
              </a:cxn>
              <a:cxn ang="0">
                <a:pos x="connsiteX32525" y="connsiteY32525"/>
              </a:cxn>
              <a:cxn ang="0">
                <a:pos x="connsiteX32526" y="connsiteY32526"/>
              </a:cxn>
              <a:cxn ang="0">
                <a:pos x="connsiteX32527" y="connsiteY32527"/>
              </a:cxn>
              <a:cxn ang="0">
                <a:pos x="connsiteX32528" y="connsiteY32528"/>
              </a:cxn>
              <a:cxn ang="0">
                <a:pos x="connsiteX32529" y="connsiteY32529"/>
              </a:cxn>
              <a:cxn ang="0">
                <a:pos x="connsiteX32530" y="connsiteY32530"/>
              </a:cxn>
              <a:cxn ang="0">
                <a:pos x="connsiteX32531" y="connsiteY32531"/>
              </a:cxn>
              <a:cxn ang="0">
                <a:pos x="connsiteX32532" y="connsiteY32532"/>
              </a:cxn>
              <a:cxn ang="0">
                <a:pos x="connsiteX32533" y="connsiteY32533"/>
              </a:cxn>
              <a:cxn ang="0">
                <a:pos x="connsiteX32534" y="connsiteY32534"/>
              </a:cxn>
              <a:cxn ang="0">
                <a:pos x="connsiteX32535" y="connsiteY32535"/>
              </a:cxn>
              <a:cxn ang="0">
                <a:pos x="connsiteX32536" y="connsiteY32536"/>
              </a:cxn>
              <a:cxn ang="0">
                <a:pos x="connsiteX32537" y="connsiteY32537"/>
              </a:cxn>
              <a:cxn ang="0">
                <a:pos x="connsiteX32538" y="connsiteY32538"/>
              </a:cxn>
              <a:cxn ang="0">
                <a:pos x="connsiteX32539" y="connsiteY32539"/>
              </a:cxn>
              <a:cxn ang="0">
                <a:pos x="connsiteX32540" y="connsiteY32540"/>
              </a:cxn>
              <a:cxn ang="0">
                <a:pos x="connsiteX32541" y="connsiteY32541"/>
              </a:cxn>
              <a:cxn ang="0">
                <a:pos x="connsiteX32542" y="connsiteY32542"/>
              </a:cxn>
              <a:cxn ang="0">
                <a:pos x="connsiteX32543" y="connsiteY32543"/>
              </a:cxn>
              <a:cxn ang="0">
                <a:pos x="connsiteX32544" y="connsiteY32544"/>
              </a:cxn>
              <a:cxn ang="0">
                <a:pos x="connsiteX32545" y="connsiteY32545"/>
              </a:cxn>
              <a:cxn ang="0">
                <a:pos x="connsiteX32546" y="connsiteY32546"/>
              </a:cxn>
              <a:cxn ang="0">
                <a:pos x="connsiteX32547" y="connsiteY32547"/>
              </a:cxn>
              <a:cxn ang="0">
                <a:pos x="connsiteX32548" y="connsiteY32548"/>
              </a:cxn>
              <a:cxn ang="0">
                <a:pos x="connsiteX32549" y="connsiteY32549"/>
              </a:cxn>
              <a:cxn ang="0">
                <a:pos x="connsiteX32550" y="connsiteY32550"/>
              </a:cxn>
              <a:cxn ang="0">
                <a:pos x="connsiteX32551" y="connsiteY32551"/>
              </a:cxn>
              <a:cxn ang="0">
                <a:pos x="connsiteX32552" y="connsiteY32552"/>
              </a:cxn>
              <a:cxn ang="0">
                <a:pos x="connsiteX32553" y="connsiteY32553"/>
              </a:cxn>
              <a:cxn ang="0">
                <a:pos x="connsiteX32554" y="connsiteY32554"/>
              </a:cxn>
              <a:cxn ang="0">
                <a:pos x="connsiteX32555" y="connsiteY32555"/>
              </a:cxn>
              <a:cxn ang="0">
                <a:pos x="connsiteX32556" y="connsiteY32556"/>
              </a:cxn>
              <a:cxn ang="0">
                <a:pos x="connsiteX32557" y="connsiteY32557"/>
              </a:cxn>
              <a:cxn ang="0">
                <a:pos x="connsiteX32558" y="connsiteY32558"/>
              </a:cxn>
              <a:cxn ang="0">
                <a:pos x="connsiteX32559" y="connsiteY32559"/>
              </a:cxn>
              <a:cxn ang="0">
                <a:pos x="connsiteX32560" y="connsiteY32560"/>
              </a:cxn>
              <a:cxn ang="0">
                <a:pos x="connsiteX32561" y="connsiteY32561"/>
              </a:cxn>
              <a:cxn ang="0">
                <a:pos x="connsiteX32562" y="connsiteY32562"/>
              </a:cxn>
              <a:cxn ang="0">
                <a:pos x="connsiteX32563" y="connsiteY32563"/>
              </a:cxn>
              <a:cxn ang="0">
                <a:pos x="connsiteX32564" y="connsiteY32564"/>
              </a:cxn>
              <a:cxn ang="0">
                <a:pos x="connsiteX32565" y="connsiteY32565"/>
              </a:cxn>
              <a:cxn ang="0">
                <a:pos x="connsiteX32566" y="connsiteY32566"/>
              </a:cxn>
              <a:cxn ang="0">
                <a:pos x="connsiteX32567" y="connsiteY32567"/>
              </a:cxn>
              <a:cxn ang="0">
                <a:pos x="connsiteX32568" y="connsiteY32568"/>
              </a:cxn>
              <a:cxn ang="0">
                <a:pos x="connsiteX32569" y="connsiteY32569"/>
              </a:cxn>
              <a:cxn ang="0">
                <a:pos x="connsiteX32570" y="connsiteY32570"/>
              </a:cxn>
              <a:cxn ang="0">
                <a:pos x="connsiteX32571" y="connsiteY32571"/>
              </a:cxn>
              <a:cxn ang="0">
                <a:pos x="connsiteX32572" y="connsiteY32572"/>
              </a:cxn>
              <a:cxn ang="0">
                <a:pos x="connsiteX32573" y="connsiteY32573"/>
              </a:cxn>
              <a:cxn ang="0">
                <a:pos x="connsiteX32574" y="connsiteY32574"/>
              </a:cxn>
              <a:cxn ang="0">
                <a:pos x="connsiteX32575" y="connsiteY32575"/>
              </a:cxn>
              <a:cxn ang="0">
                <a:pos x="connsiteX32576" y="connsiteY32576"/>
              </a:cxn>
              <a:cxn ang="0">
                <a:pos x="connsiteX32577" y="connsiteY32577"/>
              </a:cxn>
              <a:cxn ang="0">
                <a:pos x="connsiteX32578" y="connsiteY32578"/>
              </a:cxn>
              <a:cxn ang="0">
                <a:pos x="connsiteX32579" y="connsiteY32579"/>
              </a:cxn>
              <a:cxn ang="0">
                <a:pos x="connsiteX32580" y="connsiteY32580"/>
              </a:cxn>
              <a:cxn ang="0">
                <a:pos x="connsiteX32581" y="connsiteY32581"/>
              </a:cxn>
              <a:cxn ang="0">
                <a:pos x="connsiteX32582" y="connsiteY32582"/>
              </a:cxn>
              <a:cxn ang="0">
                <a:pos x="connsiteX32583" y="connsiteY32583"/>
              </a:cxn>
              <a:cxn ang="0">
                <a:pos x="connsiteX32584" y="connsiteY32584"/>
              </a:cxn>
              <a:cxn ang="0">
                <a:pos x="connsiteX32585" y="connsiteY32585"/>
              </a:cxn>
              <a:cxn ang="0">
                <a:pos x="connsiteX32586" y="connsiteY32586"/>
              </a:cxn>
              <a:cxn ang="0">
                <a:pos x="connsiteX32587" y="connsiteY32587"/>
              </a:cxn>
              <a:cxn ang="0">
                <a:pos x="connsiteX32588" y="connsiteY32588"/>
              </a:cxn>
              <a:cxn ang="0">
                <a:pos x="connsiteX32589" y="connsiteY32589"/>
              </a:cxn>
              <a:cxn ang="0">
                <a:pos x="connsiteX32590" y="connsiteY32590"/>
              </a:cxn>
              <a:cxn ang="0">
                <a:pos x="connsiteX32591" y="connsiteY32591"/>
              </a:cxn>
              <a:cxn ang="0">
                <a:pos x="connsiteX32592" y="connsiteY32592"/>
              </a:cxn>
              <a:cxn ang="0">
                <a:pos x="connsiteX32593" y="connsiteY32593"/>
              </a:cxn>
              <a:cxn ang="0">
                <a:pos x="connsiteX32594" y="connsiteY32594"/>
              </a:cxn>
              <a:cxn ang="0">
                <a:pos x="connsiteX32595" y="connsiteY32595"/>
              </a:cxn>
              <a:cxn ang="0">
                <a:pos x="connsiteX32596" y="connsiteY32596"/>
              </a:cxn>
              <a:cxn ang="0">
                <a:pos x="connsiteX32597" y="connsiteY32597"/>
              </a:cxn>
              <a:cxn ang="0">
                <a:pos x="connsiteX32598" y="connsiteY32598"/>
              </a:cxn>
              <a:cxn ang="0">
                <a:pos x="connsiteX32599" y="connsiteY32599"/>
              </a:cxn>
              <a:cxn ang="0">
                <a:pos x="connsiteX32600" y="connsiteY32600"/>
              </a:cxn>
              <a:cxn ang="0">
                <a:pos x="connsiteX32601" y="connsiteY32601"/>
              </a:cxn>
              <a:cxn ang="0">
                <a:pos x="connsiteX32602" y="connsiteY32602"/>
              </a:cxn>
              <a:cxn ang="0">
                <a:pos x="connsiteX32603" y="connsiteY32603"/>
              </a:cxn>
              <a:cxn ang="0">
                <a:pos x="connsiteX32604" y="connsiteY32604"/>
              </a:cxn>
              <a:cxn ang="0">
                <a:pos x="connsiteX32605" y="connsiteY32605"/>
              </a:cxn>
              <a:cxn ang="0">
                <a:pos x="connsiteX32606" y="connsiteY32606"/>
              </a:cxn>
              <a:cxn ang="0">
                <a:pos x="connsiteX32607" y="connsiteY32607"/>
              </a:cxn>
              <a:cxn ang="0">
                <a:pos x="connsiteX32608" y="connsiteY32608"/>
              </a:cxn>
              <a:cxn ang="0">
                <a:pos x="connsiteX32609" y="connsiteY32609"/>
              </a:cxn>
              <a:cxn ang="0">
                <a:pos x="connsiteX32610" y="connsiteY32610"/>
              </a:cxn>
              <a:cxn ang="0">
                <a:pos x="connsiteX32611" y="connsiteY32611"/>
              </a:cxn>
              <a:cxn ang="0">
                <a:pos x="connsiteX32612" y="connsiteY32612"/>
              </a:cxn>
              <a:cxn ang="0">
                <a:pos x="connsiteX32613" y="connsiteY32613"/>
              </a:cxn>
              <a:cxn ang="0">
                <a:pos x="connsiteX32614" y="connsiteY32614"/>
              </a:cxn>
              <a:cxn ang="0">
                <a:pos x="connsiteX32615" y="connsiteY32615"/>
              </a:cxn>
              <a:cxn ang="0">
                <a:pos x="connsiteX32616" y="connsiteY32616"/>
              </a:cxn>
              <a:cxn ang="0">
                <a:pos x="connsiteX32617" y="connsiteY32617"/>
              </a:cxn>
              <a:cxn ang="0">
                <a:pos x="connsiteX32618" y="connsiteY32618"/>
              </a:cxn>
              <a:cxn ang="0">
                <a:pos x="connsiteX32619" y="connsiteY32619"/>
              </a:cxn>
              <a:cxn ang="0">
                <a:pos x="connsiteX32620" y="connsiteY32620"/>
              </a:cxn>
              <a:cxn ang="0">
                <a:pos x="connsiteX32621" y="connsiteY32621"/>
              </a:cxn>
              <a:cxn ang="0">
                <a:pos x="connsiteX32622" y="connsiteY32622"/>
              </a:cxn>
              <a:cxn ang="0">
                <a:pos x="connsiteX32623" y="connsiteY32623"/>
              </a:cxn>
              <a:cxn ang="0">
                <a:pos x="connsiteX32624" y="connsiteY32624"/>
              </a:cxn>
              <a:cxn ang="0">
                <a:pos x="connsiteX32625" y="connsiteY32625"/>
              </a:cxn>
              <a:cxn ang="0">
                <a:pos x="connsiteX32626" y="connsiteY32626"/>
              </a:cxn>
              <a:cxn ang="0">
                <a:pos x="connsiteX32627" y="connsiteY32627"/>
              </a:cxn>
              <a:cxn ang="0">
                <a:pos x="connsiteX32628" y="connsiteY32628"/>
              </a:cxn>
              <a:cxn ang="0">
                <a:pos x="connsiteX32629" y="connsiteY32629"/>
              </a:cxn>
              <a:cxn ang="0">
                <a:pos x="connsiteX32630" y="connsiteY32630"/>
              </a:cxn>
              <a:cxn ang="0">
                <a:pos x="connsiteX32631" y="connsiteY32631"/>
              </a:cxn>
              <a:cxn ang="0">
                <a:pos x="connsiteX32632" y="connsiteY32632"/>
              </a:cxn>
              <a:cxn ang="0">
                <a:pos x="connsiteX32633" y="connsiteY32633"/>
              </a:cxn>
              <a:cxn ang="0">
                <a:pos x="connsiteX32634" y="connsiteY32634"/>
              </a:cxn>
              <a:cxn ang="0">
                <a:pos x="connsiteX32635" y="connsiteY32635"/>
              </a:cxn>
              <a:cxn ang="0">
                <a:pos x="connsiteX32636" y="connsiteY32636"/>
              </a:cxn>
              <a:cxn ang="0">
                <a:pos x="connsiteX32637" y="connsiteY32637"/>
              </a:cxn>
              <a:cxn ang="0">
                <a:pos x="connsiteX32638" y="connsiteY32638"/>
              </a:cxn>
              <a:cxn ang="0">
                <a:pos x="connsiteX32639" y="connsiteY32639"/>
              </a:cxn>
              <a:cxn ang="0">
                <a:pos x="connsiteX32640" y="connsiteY32640"/>
              </a:cxn>
              <a:cxn ang="0">
                <a:pos x="connsiteX32641" y="connsiteY32641"/>
              </a:cxn>
              <a:cxn ang="0">
                <a:pos x="connsiteX32642" y="connsiteY32642"/>
              </a:cxn>
              <a:cxn ang="0">
                <a:pos x="connsiteX32643" y="connsiteY32643"/>
              </a:cxn>
              <a:cxn ang="0">
                <a:pos x="connsiteX32644" y="connsiteY32644"/>
              </a:cxn>
              <a:cxn ang="0">
                <a:pos x="connsiteX32645" y="connsiteY32645"/>
              </a:cxn>
              <a:cxn ang="0">
                <a:pos x="connsiteX32646" y="connsiteY32646"/>
              </a:cxn>
              <a:cxn ang="0">
                <a:pos x="connsiteX32647" y="connsiteY32647"/>
              </a:cxn>
              <a:cxn ang="0">
                <a:pos x="connsiteX32648" y="connsiteY32648"/>
              </a:cxn>
              <a:cxn ang="0">
                <a:pos x="connsiteX32649" y="connsiteY32649"/>
              </a:cxn>
              <a:cxn ang="0">
                <a:pos x="connsiteX32650" y="connsiteY32650"/>
              </a:cxn>
              <a:cxn ang="0">
                <a:pos x="connsiteX32651" y="connsiteY32651"/>
              </a:cxn>
              <a:cxn ang="0">
                <a:pos x="connsiteX32652" y="connsiteY32652"/>
              </a:cxn>
              <a:cxn ang="0">
                <a:pos x="connsiteX32653" y="connsiteY32653"/>
              </a:cxn>
              <a:cxn ang="0">
                <a:pos x="connsiteX32654" y="connsiteY32654"/>
              </a:cxn>
              <a:cxn ang="0">
                <a:pos x="connsiteX32655" y="connsiteY32655"/>
              </a:cxn>
              <a:cxn ang="0">
                <a:pos x="connsiteX32656" y="connsiteY32656"/>
              </a:cxn>
              <a:cxn ang="0">
                <a:pos x="connsiteX32657" y="connsiteY32657"/>
              </a:cxn>
              <a:cxn ang="0">
                <a:pos x="connsiteX32658" y="connsiteY32658"/>
              </a:cxn>
              <a:cxn ang="0">
                <a:pos x="connsiteX32659" y="connsiteY32659"/>
              </a:cxn>
              <a:cxn ang="0">
                <a:pos x="connsiteX32660" y="connsiteY32660"/>
              </a:cxn>
              <a:cxn ang="0">
                <a:pos x="connsiteX32661" y="connsiteY32661"/>
              </a:cxn>
              <a:cxn ang="0">
                <a:pos x="connsiteX32662" y="connsiteY32662"/>
              </a:cxn>
              <a:cxn ang="0">
                <a:pos x="connsiteX32663" y="connsiteY32663"/>
              </a:cxn>
              <a:cxn ang="0">
                <a:pos x="connsiteX32664" y="connsiteY32664"/>
              </a:cxn>
              <a:cxn ang="0">
                <a:pos x="connsiteX32665" y="connsiteY32665"/>
              </a:cxn>
              <a:cxn ang="0">
                <a:pos x="connsiteX32666" y="connsiteY32666"/>
              </a:cxn>
              <a:cxn ang="0">
                <a:pos x="connsiteX32667" y="connsiteY32667"/>
              </a:cxn>
              <a:cxn ang="0">
                <a:pos x="connsiteX32668" y="connsiteY32668"/>
              </a:cxn>
              <a:cxn ang="0">
                <a:pos x="connsiteX32669" y="connsiteY32669"/>
              </a:cxn>
              <a:cxn ang="0">
                <a:pos x="connsiteX32670" y="connsiteY32670"/>
              </a:cxn>
              <a:cxn ang="0">
                <a:pos x="connsiteX32671" y="connsiteY32671"/>
              </a:cxn>
              <a:cxn ang="0">
                <a:pos x="connsiteX32672" y="connsiteY32672"/>
              </a:cxn>
              <a:cxn ang="0">
                <a:pos x="connsiteX32673" y="connsiteY32673"/>
              </a:cxn>
              <a:cxn ang="0">
                <a:pos x="connsiteX32674" y="connsiteY32674"/>
              </a:cxn>
              <a:cxn ang="0">
                <a:pos x="connsiteX32675" y="connsiteY32675"/>
              </a:cxn>
              <a:cxn ang="0">
                <a:pos x="connsiteX32676" y="connsiteY32676"/>
              </a:cxn>
              <a:cxn ang="0">
                <a:pos x="connsiteX32677" y="connsiteY32677"/>
              </a:cxn>
              <a:cxn ang="0">
                <a:pos x="connsiteX32678" y="connsiteY32678"/>
              </a:cxn>
              <a:cxn ang="0">
                <a:pos x="connsiteX32679" y="connsiteY32679"/>
              </a:cxn>
              <a:cxn ang="0">
                <a:pos x="connsiteX32680" y="connsiteY32680"/>
              </a:cxn>
              <a:cxn ang="0">
                <a:pos x="connsiteX32681" y="connsiteY32681"/>
              </a:cxn>
              <a:cxn ang="0">
                <a:pos x="connsiteX32682" y="connsiteY32682"/>
              </a:cxn>
              <a:cxn ang="0">
                <a:pos x="connsiteX32683" y="connsiteY32683"/>
              </a:cxn>
              <a:cxn ang="0">
                <a:pos x="connsiteX32684" y="connsiteY32684"/>
              </a:cxn>
              <a:cxn ang="0">
                <a:pos x="connsiteX32685" y="connsiteY32685"/>
              </a:cxn>
              <a:cxn ang="0">
                <a:pos x="connsiteX32686" y="connsiteY32686"/>
              </a:cxn>
              <a:cxn ang="0">
                <a:pos x="connsiteX32687" y="connsiteY32687"/>
              </a:cxn>
              <a:cxn ang="0">
                <a:pos x="connsiteX32688" y="connsiteY32688"/>
              </a:cxn>
              <a:cxn ang="0">
                <a:pos x="connsiteX32689" y="connsiteY32689"/>
              </a:cxn>
              <a:cxn ang="0">
                <a:pos x="connsiteX32690" y="connsiteY32690"/>
              </a:cxn>
              <a:cxn ang="0">
                <a:pos x="connsiteX32691" y="connsiteY32691"/>
              </a:cxn>
              <a:cxn ang="0">
                <a:pos x="connsiteX32692" y="connsiteY32692"/>
              </a:cxn>
              <a:cxn ang="0">
                <a:pos x="connsiteX32693" y="connsiteY32693"/>
              </a:cxn>
              <a:cxn ang="0">
                <a:pos x="connsiteX32694" y="connsiteY32694"/>
              </a:cxn>
              <a:cxn ang="0">
                <a:pos x="connsiteX32695" y="connsiteY32695"/>
              </a:cxn>
              <a:cxn ang="0">
                <a:pos x="connsiteX32696" y="connsiteY32696"/>
              </a:cxn>
              <a:cxn ang="0">
                <a:pos x="connsiteX32697" y="connsiteY32697"/>
              </a:cxn>
              <a:cxn ang="0">
                <a:pos x="connsiteX32698" y="connsiteY32698"/>
              </a:cxn>
              <a:cxn ang="0">
                <a:pos x="connsiteX32699" y="connsiteY32699"/>
              </a:cxn>
              <a:cxn ang="0">
                <a:pos x="connsiteX32700" y="connsiteY32700"/>
              </a:cxn>
              <a:cxn ang="0">
                <a:pos x="connsiteX32701" y="connsiteY32701"/>
              </a:cxn>
              <a:cxn ang="0">
                <a:pos x="connsiteX32702" y="connsiteY32702"/>
              </a:cxn>
              <a:cxn ang="0">
                <a:pos x="connsiteX32703" y="connsiteY32703"/>
              </a:cxn>
              <a:cxn ang="0">
                <a:pos x="connsiteX32704" y="connsiteY32704"/>
              </a:cxn>
              <a:cxn ang="0">
                <a:pos x="connsiteX32705" y="connsiteY32705"/>
              </a:cxn>
              <a:cxn ang="0">
                <a:pos x="connsiteX32706" y="connsiteY32706"/>
              </a:cxn>
              <a:cxn ang="0">
                <a:pos x="connsiteX32707" y="connsiteY32707"/>
              </a:cxn>
              <a:cxn ang="0">
                <a:pos x="connsiteX32708" y="connsiteY32708"/>
              </a:cxn>
              <a:cxn ang="0">
                <a:pos x="connsiteX32709" y="connsiteY32709"/>
              </a:cxn>
              <a:cxn ang="0">
                <a:pos x="connsiteX32710" y="connsiteY32710"/>
              </a:cxn>
              <a:cxn ang="0">
                <a:pos x="connsiteX32711" y="connsiteY32711"/>
              </a:cxn>
              <a:cxn ang="0">
                <a:pos x="connsiteX32712" y="connsiteY32712"/>
              </a:cxn>
              <a:cxn ang="0">
                <a:pos x="connsiteX32713" y="connsiteY32713"/>
              </a:cxn>
              <a:cxn ang="0">
                <a:pos x="connsiteX32714" y="connsiteY32714"/>
              </a:cxn>
              <a:cxn ang="0">
                <a:pos x="connsiteX32715" y="connsiteY32715"/>
              </a:cxn>
              <a:cxn ang="0">
                <a:pos x="connsiteX32716" y="connsiteY32716"/>
              </a:cxn>
              <a:cxn ang="0">
                <a:pos x="connsiteX32717" y="connsiteY32717"/>
              </a:cxn>
              <a:cxn ang="0">
                <a:pos x="connsiteX32718" y="connsiteY32718"/>
              </a:cxn>
              <a:cxn ang="0">
                <a:pos x="connsiteX32719" y="connsiteY32719"/>
              </a:cxn>
              <a:cxn ang="0">
                <a:pos x="connsiteX32720" y="connsiteY32720"/>
              </a:cxn>
              <a:cxn ang="0">
                <a:pos x="connsiteX32721" y="connsiteY32721"/>
              </a:cxn>
              <a:cxn ang="0">
                <a:pos x="connsiteX32722" y="connsiteY32722"/>
              </a:cxn>
              <a:cxn ang="0">
                <a:pos x="connsiteX32723" y="connsiteY32723"/>
              </a:cxn>
              <a:cxn ang="0">
                <a:pos x="connsiteX32724" y="connsiteY32724"/>
              </a:cxn>
              <a:cxn ang="0">
                <a:pos x="connsiteX32725" y="connsiteY32725"/>
              </a:cxn>
              <a:cxn ang="0">
                <a:pos x="connsiteX32726" y="connsiteY32726"/>
              </a:cxn>
              <a:cxn ang="0">
                <a:pos x="connsiteX32727" y="connsiteY32727"/>
              </a:cxn>
              <a:cxn ang="0">
                <a:pos x="connsiteX32728" y="connsiteY32728"/>
              </a:cxn>
              <a:cxn ang="0">
                <a:pos x="connsiteX32729" y="connsiteY32729"/>
              </a:cxn>
              <a:cxn ang="0">
                <a:pos x="connsiteX32730" y="connsiteY32730"/>
              </a:cxn>
              <a:cxn ang="0">
                <a:pos x="connsiteX32731" y="connsiteY32731"/>
              </a:cxn>
              <a:cxn ang="0">
                <a:pos x="connsiteX32732" y="connsiteY32732"/>
              </a:cxn>
              <a:cxn ang="0">
                <a:pos x="connsiteX32733" y="connsiteY32733"/>
              </a:cxn>
              <a:cxn ang="0">
                <a:pos x="connsiteX32734" y="connsiteY32734"/>
              </a:cxn>
              <a:cxn ang="0">
                <a:pos x="connsiteX32735" y="connsiteY32735"/>
              </a:cxn>
              <a:cxn ang="0">
                <a:pos x="connsiteX32736" y="connsiteY32736"/>
              </a:cxn>
              <a:cxn ang="0">
                <a:pos x="connsiteX32737" y="connsiteY32737"/>
              </a:cxn>
              <a:cxn ang="0">
                <a:pos x="connsiteX32738" y="connsiteY32738"/>
              </a:cxn>
              <a:cxn ang="0">
                <a:pos x="connsiteX32739" y="connsiteY32739"/>
              </a:cxn>
              <a:cxn ang="0">
                <a:pos x="connsiteX32740" y="connsiteY32740"/>
              </a:cxn>
              <a:cxn ang="0">
                <a:pos x="connsiteX32741" y="connsiteY32741"/>
              </a:cxn>
              <a:cxn ang="0">
                <a:pos x="connsiteX32742" y="connsiteY32742"/>
              </a:cxn>
              <a:cxn ang="0">
                <a:pos x="connsiteX32743" y="connsiteY32743"/>
              </a:cxn>
              <a:cxn ang="0">
                <a:pos x="connsiteX32744" y="connsiteY32744"/>
              </a:cxn>
              <a:cxn ang="0">
                <a:pos x="connsiteX32745" y="connsiteY32745"/>
              </a:cxn>
              <a:cxn ang="0">
                <a:pos x="connsiteX32746" y="connsiteY32746"/>
              </a:cxn>
              <a:cxn ang="0">
                <a:pos x="connsiteX32747" y="connsiteY32747"/>
              </a:cxn>
              <a:cxn ang="0">
                <a:pos x="connsiteX32748" y="connsiteY32748"/>
              </a:cxn>
              <a:cxn ang="0">
                <a:pos x="connsiteX32749" y="connsiteY32749"/>
              </a:cxn>
              <a:cxn ang="0">
                <a:pos x="connsiteX32750" y="connsiteY32750"/>
              </a:cxn>
              <a:cxn ang="0">
                <a:pos x="connsiteX32751" y="connsiteY32751"/>
              </a:cxn>
              <a:cxn ang="0">
                <a:pos x="connsiteX32752" y="connsiteY32752"/>
              </a:cxn>
              <a:cxn ang="0">
                <a:pos x="connsiteX32753" y="connsiteY32753"/>
              </a:cxn>
              <a:cxn ang="0">
                <a:pos x="connsiteX32754" y="connsiteY32754"/>
              </a:cxn>
              <a:cxn ang="0">
                <a:pos x="connsiteX32755" y="connsiteY32755"/>
              </a:cxn>
              <a:cxn ang="0">
                <a:pos x="connsiteX32756" y="connsiteY32756"/>
              </a:cxn>
              <a:cxn ang="0">
                <a:pos x="connsiteX32757" y="connsiteY32757"/>
              </a:cxn>
              <a:cxn ang="0">
                <a:pos x="connsiteX32758" y="connsiteY32758"/>
              </a:cxn>
              <a:cxn ang="0">
                <a:pos x="connsiteX32759" y="connsiteY32759"/>
              </a:cxn>
              <a:cxn ang="0">
                <a:pos x="connsiteX32760" y="connsiteY32760"/>
              </a:cxn>
              <a:cxn ang="0">
                <a:pos x="connsiteX32761" y="connsiteY32761"/>
              </a:cxn>
              <a:cxn ang="0">
                <a:pos x="connsiteX32762" y="connsiteY32762"/>
              </a:cxn>
              <a:cxn ang="0">
                <a:pos x="connsiteX32763" y="connsiteY32763"/>
              </a:cxn>
              <a:cxn ang="0">
                <a:pos x="connsiteX32764" y="connsiteY32764"/>
              </a:cxn>
              <a:cxn ang="0">
                <a:pos x="connsiteX32765" y="connsiteY32765"/>
              </a:cxn>
              <a:cxn ang="0">
                <a:pos x="connsiteX32766" y="connsiteY32766"/>
              </a:cxn>
              <a:cxn ang="0">
                <a:pos x="connsiteX32767" y="connsiteY32767"/>
              </a:cxn>
              <a:cxn ang="0">
                <a:pos x="connsiteX32768" y="connsiteY32768"/>
              </a:cxn>
              <a:cxn ang="0">
                <a:pos x="connsiteX32769" y="connsiteY32769"/>
              </a:cxn>
              <a:cxn ang="0">
                <a:pos x="connsiteX32770" y="connsiteY32770"/>
              </a:cxn>
              <a:cxn ang="0">
                <a:pos x="connsiteX32771" y="connsiteY32771"/>
              </a:cxn>
              <a:cxn ang="0">
                <a:pos x="connsiteX32772" y="connsiteY32772"/>
              </a:cxn>
              <a:cxn ang="0">
                <a:pos x="connsiteX32773" y="connsiteY32773"/>
              </a:cxn>
              <a:cxn ang="0">
                <a:pos x="connsiteX32774" y="connsiteY32774"/>
              </a:cxn>
              <a:cxn ang="0">
                <a:pos x="connsiteX32775" y="connsiteY32775"/>
              </a:cxn>
              <a:cxn ang="0">
                <a:pos x="connsiteX32776" y="connsiteY32776"/>
              </a:cxn>
              <a:cxn ang="0">
                <a:pos x="connsiteX32777" y="connsiteY32777"/>
              </a:cxn>
              <a:cxn ang="0">
                <a:pos x="connsiteX32778" y="connsiteY32778"/>
              </a:cxn>
              <a:cxn ang="0">
                <a:pos x="connsiteX32779" y="connsiteY32779"/>
              </a:cxn>
              <a:cxn ang="0">
                <a:pos x="connsiteX32780" y="connsiteY32780"/>
              </a:cxn>
              <a:cxn ang="0">
                <a:pos x="connsiteX32781" y="connsiteY32781"/>
              </a:cxn>
              <a:cxn ang="0">
                <a:pos x="connsiteX32782" y="connsiteY32782"/>
              </a:cxn>
              <a:cxn ang="0">
                <a:pos x="connsiteX32783" y="connsiteY32783"/>
              </a:cxn>
              <a:cxn ang="0">
                <a:pos x="connsiteX32784" y="connsiteY32784"/>
              </a:cxn>
              <a:cxn ang="0">
                <a:pos x="connsiteX32785" y="connsiteY32785"/>
              </a:cxn>
              <a:cxn ang="0">
                <a:pos x="connsiteX32786" y="connsiteY32786"/>
              </a:cxn>
              <a:cxn ang="0">
                <a:pos x="connsiteX32787" y="connsiteY32787"/>
              </a:cxn>
              <a:cxn ang="0">
                <a:pos x="connsiteX32788" y="connsiteY32788"/>
              </a:cxn>
              <a:cxn ang="0">
                <a:pos x="connsiteX32789" y="connsiteY32789"/>
              </a:cxn>
              <a:cxn ang="0">
                <a:pos x="connsiteX32790" y="connsiteY32790"/>
              </a:cxn>
              <a:cxn ang="0">
                <a:pos x="connsiteX32791" y="connsiteY32791"/>
              </a:cxn>
              <a:cxn ang="0">
                <a:pos x="connsiteX32792" y="connsiteY32792"/>
              </a:cxn>
              <a:cxn ang="0">
                <a:pos x="connsiteX32793" y="connsiteY32793"/>
              </a:cxn>
              <a:cxn ang="0">
                <a:pos x="connsiteX32794" y="connsiteY32794"/>
              </a:cxn>
              <a:cxn ang="0">
                <a:pos x="connsiteX32795" y="connsiteY32795"/>
              </a:cxn>
              <a:cxn ang="0">
                <a:pos x="connsiteX32796" y="connsiteY32796"/>
              </a:cxn>
              <a:cxn ang="0">
                <a:pos x="connsiteX32797" y="connsiteY32797"/>
              </a:cxn>
              <a:cxn ang="0">
                <a:pos x="connsiteX32798" y="connsiteY32798"/>
              </a:cxn>
              <a:cxn ang="0">
                <a:pos x="connsiteX32799" y="connsiteY32799"/>
              </a:cxn>
              <a:cxn ang="0">
                <a:pos x="connsiteX32800" y="connsiteY32800"/>
              </a:cxn>
              <a:cxn ang="0">
                <a:pos x="connsiteX32801" y="connsiteY32801"/>
              </a:cxn>
              <a:cxn ang="0">
                <a:pos x="connsiteX32802" y="connsiteY32802"/>
              </a:cxn>
              <a:cxn ang="0">
                <a:pos x="connsiteX32803" y="connsiteY32803"/>
              </a:cxn>
              <a:cxn ang="0">
                <a:pos x="connsiteX32804" y="connsiteY32804"/>
              </a:cxn>
              <a:cxn ang="0">
                <a:pos x="connsiteX32805" y="connsiteY32805"/>
              </a:cxn>
              <a:cxn ang="0">
                <a:pos x="connsiteX32806" y="connsiteY32806"/>
              </a:cxn>
              <a:cxn ang="0">
                <a:pos x="connsiteX32807" y="connsiteY32807"/>
              </a:cxn>
              <a:cxn ang="0">
                <a:pos x="connsiteX32808" y="connsiteY32808"/>
              </a:cxn>
              <a:cxn ang="0">
                <a:pos x="connsiteX32809" y="connsiteY32809"/>
              </a:cxn>
              <a:cxn ang="0">
                <a:pos x="connsiteX32810" y="connsiteY32810"/>
              </a:cxn>
              <a:cxn ang="0">
                <a:pos x="connsiteX32811" y="connsiteY32811"/>
              </a:cxn>
              <a:cxn ang="0">
                <a:pos x="connsiteX32812" y="connsiteY32812"/>
              </a:cxn>
              <a:cxn ang="0">
                <a:pos x="connsiteX32813" y="connsiteY32813"/>
              </a:cxn>
              <a:cxn ang="0">
                <a:pos x="connsiteX32814" y="connsiteY32814"/>
              </a:cxn>
              <a:cxn ang="0">
                <a:pos x="connsiteX32815" y="connsiteY32815"/>
              </a:cxn>
              <a:cxn ang="0">
                <a:pos x="connsiteX32816" y="connsiteY32816"/>
              </a:cxn>
              <a:cxn ang="0">
                <a:pos x="connsiteX32817" y="connsiteY32817"/>
              </a:cxn>
              <a:cxn ang="0">
                <a:pos x="connsiteX32818" y="connsiteY32818"/>
              </a:cxn>
              <a:cxn ang="0">
                <a:pos x="connsiteX32819" y="connsiteY32819"/>
              </a:cxn>
              <a:cxn ang="0">
                <a:pos x="connsiteX32820" y="connsiteY32820"/>
              </a:cxn>
              <a:cxn ang="0">
                <a:pos x="connsiteX32821" y="connsiteY32821"/>
              </a:cxn>
              <a:cxn ang="0">
                <a:pos x="connsiteX32822" y="connsiteY32822"/>
              </a:cxn>
              <a:cxn ang="0">
                <a:pos x="connsiteX32823" y="connsiteY32823"/>
              </a:cxn>
              <a:cxn ang="0">
                <a:pos x="connsiteX32824" y="connsiteY32824"/>
              </a:cxn>
              <a:cxn ang="0">
                <a:pos x="connsiteX32825" y="connsiteY32825"/>
              </a:cxn>
              <a:cxn ang="0">
                <a:pos x="connsiteX32826" y="connsiteY32826"/>
              </a:cxn>
              <a:cxn ang="0">
                <a:pos x="connsiteX32827" y="connsiteY32827"/>
              </a:cxn>
              <a:cxn ang="0">
                <a:pos x="connsiteX32828" y="connsiteY32828"/>
              </a:cxn>
              <a:cxn ang="0">
                <a:pos x="connsiteX32829" y="connsiteY32829"/>
              </a:cxn>
              <a:cxn ang="0">
                <a:pos x="connsiteX32830" y="connsiteY32830"/>
              </a:cxn>
              <a:cxn ang="0">
                <a:pos x="connsiteX32831" y="connsiteY32831"/>
              </a:cxn>
              <a:cxn ang="0">
                <a:pos x="connsiteX32832" y="connsiteY32832"/>
              </a:cxn>
              <a:cxn ang="0">
                <a:pos x="connsiteX32833" y="connsiteY32833"/>
              </a:cxn>
              <a:cxn ang="0">
                <a:pos x="connsiteX32834" y="connsiteY32834"/>
              </a:cxn>
              <a:cxn ang="0">
                <a:pos x="connsiteX32835" y="connsiteY32835"/>
              </a:cxn>
              <a:cxn ang="0">
                <a:pos x="connsiteX32836" y="connsiteY32836"/>
              </a:cxn>
              <a:cxn ang="0">
                <a:pos x="connsiteX32837" y="connsiteY32837"/>
              </a:cxn>
              <a:cxn ang="0">
                <a:pos x="connsiteX32838" y="connsiteY32838"/>
              </a:cxn>
              <a:cxn ang="0">
                <a:pos x="connsiteX32839" y="connsiteY32839"/>
              </a:cxn>
              <a:cxn ang="0">
                <a:pos x="connsiteX32840" y="connsiteY32840"/>
              </a:cxn>
              <a:cxn ang="0">
                <a:pos x="connsiteX32841" y="connsiteY32841"/>
              </a:cxn>
              <a:cxn ang="0">
                <a:pos x="connsiteX32842" y="connsiteY32842"/>
              </a:cxn>
              <a:cxn ang="0">
                <a:pos x="connsiteX32843" y="connsiteY32843"/>
              </a:cxn>
              <a:cxn ang="0">
                <a:pos x="connsiteX32844" y="connsiteY32844"/>
              </a:cxn>
              <a:cxn ang="0">
                <a:pos x="connsiteX32845" y="connsiteY32845"/>
              </a:cxn>
              <a:cxn ang="0">
                <a:pos x="connsiteX32846" y="connsiteY32846"/>
              </a:cxn>
              <a:cxn ang="0">
                <a:pos x="connsiteX32847" y="connsiteY32847"/>
              </a:cxn>
              <a:cxn ang="0">
                <a:pos x="connsiteX32848" y="connsiteY32848"/>
              </a:cxn>
              <a:cxn ang="0">
                <a:pos x="connsiteX32849" y="connsiteY32849"/>
              </a:cxn>
              <a:cxn ang="0">
                <a:pos x="connsiteX32850" y="connsiteY32850"/>
              </a:cxn>
              <a:cxn ang="0">
                <a:pos x="connsiteX32851" y="connsiteY32851"/>
              </a:cxn>
              <a:cxn ang="0">
                <a:pos x="connsiteX32852" y="connsiteY32852"/>
              </a:cxn>
              <a:cxn ang="0">
                <a:pos x="connsiteX32853" y="connsiteY32853"/>
              </a:cxn>
              <a:cxn ang="0">
                <a:pos x="connsiteX32854" y="connsiteY32854"/>
              </a:cxn>
              <a:cxn ang="0">
                <a:pos x="connsiteX32855" y="connsiteY32855"/>
              </a:cxn>
              <a:cxn ang="0">
                <a:pos x="connsiteX32856" y="connsiteY32856"/>
              </a:cxn>
              <a:cxn ang="0">
                <a:pos x="connsiteX32857" y="connsiteY32857"/>
              </a:cxn>
              <a:cxn ang="0">
                <a:pos x="connsiteX32858" y="connsiteY32858"/>
              </a:cxn>
              <a:cxn ang="0">
                <a:pos x="connsiteX32859" y="connsiteY32859"/>
              </a:cxn>
              <a:cxn ang="0">
                <a:pos x="connsiteX32860" y="connsiteY32860"/>
              </a:cxn>
              <a:cxn ang="0">
                <a:pos x="connsiteX32861" y="connsiteY32861"/>
              </a:cxn>
              <a:cxn ang="0">
                <a:pos x="connsiteX32862" y="connsiteY32862"/>
              </a:cxn>
              <a:cxn ang="0">
                <a:pos x="connsiteX32863" y="connsiteY32863"/>
              </a:cxn>
              <a:cxn ang="0">
                <a:pos x="connsiteX32864" y="connsiteY32864"/>
              </a:cxn>
              <a:cxn ang="0">
                <a:pos x="connsiteX32865" y="connsiteY32865"/>
              </a:cxn>
              <a:cxn ang="0">
                <a:pos x="connsiteX32866" y="connsiteY32866"/>
              </a:cxn>
              <a:cxn ang="0">
                <a:pos x="connsiteX32867" y="connsiteY32867"/>
              </a:cxn>
              <a:cxn ang="0">
                <a:pos x="connsiteX32868" y="connsiteY32868"/>
              </a:cxn>
              <a:cxn ang="0">
                <a:pos x="connsiteX32869" y="connsiteY32869"/>
              </a:cxn>
              <a:cxn ang="0">
                <a:pos x="connsiteX32870" y="connsiteY32870"/>
              </a:cxn>
              <a:cxn ang="0">
                <a:pos x="connsiteX32871" y="connsiteY32871"/>
              </a:cxn>
              <a:cxn ang="0">
                <a:pos x="connsiteX32872" y="connsiteY32872"/>
              </a:cxn>
              <a:cxn ang="0">
                <a:pos x="connsiteX32873" y="connsiteY32873"/>
              </a:cxn>
              <a:cxn ang="0">
                <a:pos x="connsiteX32874" y="connsiteY32874"/>
              </a:cxn>
              <a:cxn ang="0">
                <a:pos x="connsiteX32875" y="connsiteY32875"/>
              </a:cxn>
              <a:cxn ang="0">
                <a:pos x="connsiteX32876" y="connsiteY32876"/>
              </a:cxn>
              <a:cxn ang="0">
                <a:pos x="connsiteX32877" y="connsiteY32877"/>
              </a:cxn>
              <a:cxn ang="0">
                <a:pos x="connsiteX32878" y="connsiteY32878"/>
              </a:cxn>
              <a:cxn ang="0">
                <a:pos x="connsiteX32879" y="connsiteY32879"/>
              </a:cxn>
              <a:cxn ang="0">
                <a:pos x="connsiteX32880" y="connsiteY32880"/>
              </a:cxn>
              <a:cxn ang="0">
                <a:pos x="connsiteX32881" y="connsiteY32881"/>
              </a:cxn>
              <a:cxn ang="0">
                <a:pos x="connsiteX32882" y="connsiteY32882"/>
              </a:cxn>
              <a:cxn ang="0">
                <a:pos x="connsiteX32883" y="connsiteY32883"/>
              </a:cxn>
              <a:cxn ang="0">
                <a:pos x="connsiteX32884" y="connsiteY32884"/>
              </a:cxn>
              <a:cxn ang="0">
                <a:pos x="connsiteX32885" y="connsiteY32885"/>
              </a:cxn>
              <a:cxn ang="0">
                <a:pos x="connsiteX32886" y="connsiteY32886"/>
              </a:cxn>
              <a:cxn ang="0">
                <a:pos x="connsiteX32887" y="connsiteY32887"/>
              </a:cxn>
              <a:cxn ang="0">
                <a:pos x="connsiteX32888" y="connsiteY32888"/>
              </a:cxn>
              <a:cxn ang="0">
                <a:pos x="connsiteX32889" y="connsiteY32889"/>
              </a:cxn>
              <a:cxn ang="0">
                <a:pos x="connsiteX32890" y="connsiteY32890"/>
              </a:cxn>
              <a:cxn ang="0">
                <a:pos x="connsiteX32891" y="connsiteY32891"/>
              </a:cxn>
              <a:cxn ang="0">
                <a:pos x="connsiteX32892" y="connsiteY32892"/>
              </a:cxn>
              <a:cxn ang="0">
                <a:pos x="connsiteX32893" y="connsiteY32893"/>
              </a:cxn>
              <a:cxn ang="0">
                <a:pos x="connsiteX32894" y="connsiteY32894"/>
              </a:cxn>
              <a:cxn ang="0">
                <a:pos x="connsiteX32895" y="connsiteY32895"/>
              </a:cxn>
              <a:cxn ang="0">
                <a:pos x="connsiteX32896" y="connsiteY32896"/>
              </a:cxn>
              <a:cxn ang="0">
                <a:pos x="connsiteX32897" y="connsiteY32897"/>
              </a:cxn>
              <a:cxn ang="0">
                <a:pos x="connsiteX32898" y="connsiteY32898"/>
              </a:cxn>
              <a:cxn ang="0">
                <a:pos x="connsiteX32899" y="connsiteY32899"/>
              </a:cxn>
              <a:cxn ang="0">
                <a:pos x="connsiteX32900" y="connsiteY32900"/>
              </a:cxn>
              <a:cxn ang="0">
                <a:pos x="connsiteX32901" y="connsiteY32901"/>
              </a:cxn>
              <a:cxn ang="0">
                <a:pos x="connsiteX32902" y="connsiteY32902"/>
              </a:cxn>
              <a:cxn ang="0">
                <a:pos x="connsiteX32903" y="connsiteY32903"/>
              </a:cxn>
              <a:cxn ang="0">
                <a:pos x="connsiteX32904" y="connsiteY32904"/>
              </a:cxn>
              <a:cxn ang="0">
                <a:pos x="connsiteX32905" y="connsiteY32905"/>
              </a:cxn>
              <a:cxn ang="0">
                <a:pos x="connsiteX32906" y="connsiteY32906"/>
              </a:cxn>
              <a:cxn ang="0">
                <a:pos x="connsiteX32907" y="connsiteY32907"/>
              </a:cxn>
              <a:cxn ang="0">
                <a:pos x="connsiteX32908" y="connsiteY32908"/>
              </a:cxn>
              <a:cxn ang="0">
                <a:pos x="connsiteX32909" y="connsiteY32909"/>
              </a:cxn>
              <a:cxn ang="0">
                <a:pos x="connsiteX32910" y="connsiteY32910"/>
              </a:cxn>
              <a:cxn ang="0">
                <a:pos x="connsiteX32911" y="connsiteY32911"/>
              </a:cxn>
              <a:cxn ang="0">
                <a:pos x="connsiteX32912" y="connsiteY32912"/>
              </a:cxn>
              <a:cxn ang="0">
                <a:pos x="connsiteX32913" y="connsiteY32913"/>
              </a:cxn>
              <a:cxn ang="0">
                <a:pos x="connsiteX32914" y="connsiteY32914"/>
              </a:cxn>
              <a:cxn ang="0">
                <a:pos x="connsiteX32915" y="connsiteY32915"/>
              </a:cxn>
              <a:cxn ang="0">
                <a:pos x="connsiteX32916" y="connsiteY32916"/>
              </a:cxn>
              <a:cxn ang="0">
                <a:pos x="connsiteX32917" y="connsiteY32917"/>
              </a:cxn>
              <a:cxn ang="0">
                <a:pos x="connsiteX32918" y="connsiteY32918"/>
              </a:cxn>
              <a:cxn ang="0">
                <a:pos x="connsiteX32919" y="connsiteY32919"/>
              </a:cxn>
              <a:cxn ang="0">
                <a:pos x="connsiteX32920" y="connsiteY32920"/>
              </a:cxn>
              <a:cxn ang="0">
                <a:pos x="connsiteX32921" y="connsiteY32921"/>
              </a:cxn>
              <a:cxn ang="0">
                <a:pos x="connsiteX32922" y="connsiteY32922"/>
              </a:cxn>
              <a:cxn ang="0">
                <a:pos x="connsiteX32923" y="connsiteY32923"/>
              </a:cxn>
              <a:cxn ang="0">
                <a:pos x="connsiteX32924" y="connsiteY32924"/>
              </a:cxn>
              <a:cxn ang="0">
                <a:pos x="connsiteX32925" y="connsiteY32925"/>
              </a:cxn>
              <a:cxn ang="0">
                <a:pos x="connsiteX32926" y="connsiteY32926"/>
              </a:cxn>
              <a:cxn ang="0">
                <a:pos x="connsiteX32927" y="connsiteY32927"/>
              </a:cxn>
              <a:cxn ang="0">
                <a:pos x="connsiteX32928" y="connsiteY32928"/>
              </a:cxn>
              <a:cxn ang="0">
                <a:pos x="connsiteX32929" y="connsiteY32929"/>
              </a:cxn>
              <a:cxn ang="0">
                <a:pos x="connsiteX32930" y="connsiteY32930"/>
              </a:cxn>
              <a:cxn ang="0">
                <a:pos x="connsiteX32931" y="connsiteY32931"/>
              </a:cxn>
              <a:cxn ang="0">
                <a:pos x="connsiteX32932" y="connsiteY32932"/>
              </a:cxn>
              <a:cxn ang="0">
                <a:pos x="connsiteX32933" y="connsiteY32933"/>
              </a:cxn>
              <a:cxn ang="0">
                <a:pos x="connsiteX32934" y="connsiteY32934"/>
              </a:cxn>
              <a:cxn ang="0">
                <a:pos x="connsiteX32935" y="connsiteY32935"/>
              </a:cxn>
              <a:cxn ang="0">
                <a:pos x="connsiteX32936" y="connsiteY32936"/>
              </a:cxn>
              <a:cxn ang="0">
                <a:pos x="connsiteX32937" y="connsiteY32937"/>
              </a:cxn>
              <a:cxn ang="0">
                <a:pos x="connsiteX32938" y="connsiteY32938"/>
              </a:cxn>
              <a:cxn ang="0">
                <a:pos x="connsiteX32939" y="connsiteY32939"/>
              </a:cxn>
              <a:cxn ang="0">
                <a:pos x="connsiteX32940" y="connsiteY32940"/>
              </a:cxn>
              <a:cxn ang="0">
                <a:pos x="connsiteX32941" y="connsiteY32941"/>
              </a:cxn>
              <a:cxn ang="0">
                <a:pos x="connsiteX32942" y="connsiteY32942"/>
              </a:cxn>
              <a:cxn ang="0">
                <a:pos x="connsiteX32943" y="connsiteY32943"/>
              </a:cxn>
              <a:cxn ang="0">
                <a:pos x="connsiteX32944" y="connsiteY32944"/>
              </a:cxn>
              <a:cxn ang="0">
                <a:pos x="connsiteX32945" y="connsiteY32945"/>
              </a:cxn>
              <a:cxn ang="0">
                <a:pos x="connsiteX32946" y="connsiteY32946"/>
              </a:cxn>
              <a:cxn ang="0">
                <a:pos x="connsiteX32947" y="connsiteY32947"/>
              </a:cxn>
              <a:cxn ang="0">
                <a:pos x="connsiteX32948" y="connsiteY32948"/>
              </a:cxn>
              <a:cxn ang="0">
                <a:pos x="connsiteX32949" y="connsiteY32949"/>
              </a:cxn>
              <a:cxn ang="0">
                <a:pos x="connsiteX32950" y="connsiteY32950"/>
              </a:cxn>
              <a:cxn ang="0">
                <a:pos x="connsiteX32951" y="connsiteY32951"/>
              </a:cxn>
              <a:cxn ang="0">
                <a:pos x="connsiteX32952" y="connsiteY32952"/>
              </a:cxn>
              <a:cxn ang="0">
                <a:pos x="connsiteX32953" y="connsiteY32953"/>
              </a:cxn>
              <a:cxn ang="0">
                <a:pos x="connsiteX32954" y="connsiteY32954"/>
              </a:cxn>
              <a:cxn ang="0">
                <a:pos x="connsiteX32955" y="connsiteY32955"/>
              </a:cxn>
              <a:cxn ang="0">
                <a:pos x="connsiteX32956" y="connsiteY32956"/>
              </a:cxn>
              <a:cxn ang="0">
                <a:pos x="connsiteX32957" y="connsiteY32957"/>
              </a:cxn>
              <a:cxn ang="0">
                <a:pos x="connsiteX32958" y="connsiteY32958"/>
              </a:cxn>
              <a:cxn ang="0">
                <a:pos x="connsiteX32959" y="connsiteY32959"/>
              </a:cxn>
              <a:cxn ang="0">
                <a:pos x="connsiteX32960" y="connsiteY32960"/>
              </a:cxn>
              <a:cxn ang="0">
                <a:pos x="connsiteX32961" y="connsiteY32961"/>
              </a:cxn>
              <a:cxn ang="0">
                <a:pos x="connsiteX32962" y="connsiteY32962"/>
              </a:cxn>
              <a:cxn ang="0">
                <a:pos x="connsiteX32963" y="connsiteY32963"/>
              </a:cxn>
              <a:cxn ang="0">
                <a:pos x="connsiteX32964" y="connsiteY32964"/>
              </a:cxn>
              <a:cxn ang="0">
                <a:pos x="connsiteX32965" y="connsiteY32965"/>
              </a:cxn>
              <a:cxn ang="0">
                <a:pos x="connsiteX32966" y="connsiteY32966"/>
              </a:cxn>
              <a:cxn ang="0">
                <a:pos x="connsiteX32967" y="connsiteY32967"/>
              </a:cxn>
              <a:cxn ang="0">
                <a:pos x="connsiteX32968" y="connsiteY32968"/>
              </a:cxn>
              <a:cxn ang="0">
                <a:pos x="connsiteX32969" y="connsiteY32969"/>
              </a:cxn>
              <a:cxn ang="0">
                <a:pos x="connsiteX32970" y="connsiteY32970"/>
              </a:cxn>
              <a:cxn ang="0">
                <a:pos x="connsiteX32971" y="connsiteY32971"/>
              </a:cxn>
              <a:cxn ang="0">
                <a:pos x="connsiteX32972" y="connsiteY32972"/>
              </a:cxn>
              <a:cxn ang="0">
                <a:pos x="connsiteX32973" y="connsiteY32973"/>
              </a:cxn>
              <a:cxn ang="0">
                <a:pos x="connsiteX32974" y="connsiteY32974"/>
              </a:cxn>
              <a:cxn ang="0">
                <a:pos x="connsiteX32975" y="connsiteY32975"/>
              </a:cxn>
              <a:cxn ang="0">
                <a:pos x="connsiteX32976" y="connsiteY32976"/>
              </a:cxn>
              <a:cxn ang="0">
                <a:pos x="connsiteX32977" y="connsiteY32977"/>
              </a:cxn>
              <a:cxn ang="0">
                <a:pos x="connsiteX32978" y="connsiteY32978"/>
              </a:cxn>
              <a:cxn ang="0">
                <a:pos x="connsiteX32979" y="connsiteY32979"/>
              </a:cxn>
              <a:cxn ang="0">
                <a:pos x="connsiteX32980" y="connsiteY32980"/>
              </a:cxn>
              <a:cxn ang="0">
                <a:pos x="connsiteX32981" y="connsiteY32981"/>
              </a:cxn>
              <a:cxn ang="0">
                <a:pos x="connsiteX32982" y="connsiteY32982"/>
              </a:cxn>
              <a:cxn ang="0">
                <a:pos x="connsiteX32983" y="connsiteY32983"/>
              </a:cxn>
              <a:cxn ang="0">
                <a:pos x="connsiteX32984" y="connsiteY32984"/>
              </a:cxn>
              <a:cxn ang="0">
                <a:pos x="connsiteX32985" y="connsiteY32985"/>
              </a:cxn>
              <a:cxn ang="0">
                <a:pos x="connsiteX32986" y="connsiteY32986"/>
              </a:cxn>
              <a:cxn ang="0">
                <a:pos x="connsiteX32987" y="connsiteY32987"/>
              </a:cxn>
              <a:cxn ang="0">
                <a:pos x="connsiteX32988" y="connsiteY32988"/>
              </a:cxn>
              <a:cxn ang="0">
                <a:pos x="connsiteX32989" y="connsiteY32989"/>
              </a:cxn>
              <a:cxn ang="0">
                <a:pos x="connsiteX32990" y="connsiteY32990"/>
              </a:cxn>
              <a:cxn ang="0">
                <a:pos x="connsiteX32991" y="connsiteY32991"/>
              </a:cxn>
              <a:cxn ang="0">
                <a:pos x="connsiteX32992" y="connsiteY32992"/>
              </a:cxn>
              <a:cxn ang="0">
                <a:pos x="connsiteX32993" y="connsiteY32993"/>
              </a:cxn>
              <a:cxn ang="0">
                <a:pos x="connsiteX32994" y="connsiteY32994"/>
              </a:cxn>
              <a:cxn ang="0">
                <a:pos x="connsiteX32995" y="connsiteY32995"/>
              </a:cxn>
              <a:cxn ang="0">
                <a:pos x="connsiteX32996" y="connsiteY32996"/>
              </a:cxn>
              <a:cxn ang="0">
                <a:pos x="connsiteX32997" y="connsiteY32997"/>
              </a:cxn>
              <a:cxn ang="0">
                <a:pos x="connsiteX32998" y="connsiteY32998"/>
              </a:cxn>
              <a:cxn ang="0">
                <a:pos x="connsiteX32999" y="connsiteY32999"/>
              </a:cxn>
              <a:cxn ang="0">
                <a:pos x="connsiteX33000" y="connsiteY33000"/>
              </a:cxn>
              <a:cxn ang="0">
                <a:pos x="connsiteX33001" y="connsiteY33001"/>
              </a:cxn>
              <a:cxn ang="0">
                <a:pos x="connsiteX33002" y="connsiteY33002"/>
              </a:cxn>
              <a:cxn ang="0">
                <a:pos x="connsiteX33003" y="connsiteY33003"/>
              </a:cxn>
              <a:cxn ang="0">
                <a:pos x="connsiteX33004" y="connsiteY33004"/>
              </a:cxn>
              <a:cxn ang="0">
                <a:pos x="connsiteX33005" y="connsiteY33005"/>
              </a:cxn>
              <a:cxn ang="0">
                <a:pos x="connsiteX33006" y="connsiteY33006"/>
              </a:cxn>
              <a:cxn ang="0">
                <a:pos x="connsiteX33007" y="connsiteY33007"/>
              </a:cxn>
              <a:cxn ang="0">
                <a:pos x="connsiteX33008" y="connsiteY33008"/>
              </a:cxn>
              <a:cxn ang="0">
                <a:pos x="connsiteX33009" y="connsiteY33009"/>
              </a:cxn>
              <a:cxn ang="0">
                <a:pos x="connsiteX33010" y="connsiteY33010"/>
              </a:cxn>
              <a:cxn ang="0">
                <a:pos x="connsiteX33011" y="connsiteY33011"/>
              </a:cxn>
              <a:cxn ang="0">
                <a:pos x="connsiteX33012" y="connsiteY33012"/>
              </a:cxn>
              <a:cxn ang="0">
                <a:pos x="connsiteX33013" y="connsiteY33013"/>
              </a:cxn>
              <a:cxn ang="0">
                <a:pos x="connsiteX33014" y="connsiteY33014"/>
              </a:cxn>
              <a:cxn ang="0">
                <a:pos x="connsiteX33015" y="connsiteY33015"/>
              </a:cxn>
              <a:cxn ang="0">
                <a:pos x="connsiteX33016" y="connsiteY33016"/>
              </a:cxn>
              <a:cxn ang="0">
                <a:pos x="connsiteX33017" y="connsiteY33017"/>
              </a:cxn>
              <a:cxn ang="0">
                <a:pos x="connsiteX33018" y="connsiteY33018"/>
              </a:cxn>
              <a:cxn ang="0">
                <a:pos x="connsiteX33019" y="connsiteY33019"/>
              </a:cxn>
              <a:cxn ang="0">
                <a:pos x="connsiteX33020" y="connsiteY33020"/>
              </a:cxn>
              <a:cxn ang="0">
                <a:pos x="connsiteX33021" y="connsiteY33021"/>
              </a:cxn>
              <a:cxn ang="0">
                <a:pos x="connsiteX33022" y="connsiteY33022"/>
              </a:cxn>
              <a:cxn ang="0">
                <a:pos x="connsiteX33023" y="connsiteY33023"/>
              </a:cxn>
              <a:cxn ang="0">
                <a:pos x="connsiteX33024" y="connsiteY33024"/>
              </a:cxn>
              <a:cxn ang="0">
                <a:pos x="connsiteX33025" y="connsiteY33025"/>
              </a:cxn>
              <a:cxn ang="0">
                <a:pos x="connsiteX33026" y="connsiteY33026"/>
              </a:cxn>
              <a:cxn ang="0">
                <a:pos x="connsiteX33027" y="connsiteY33027"/>
              </a:cxn>
              <a:cxn ang="0">
                <a:pos x="connsiteX33028" y="connsiteY33028"/>
              </a:cxn>
              <a:cxn ang="0">
                <a:pos x="connsiteX33029" y="connsiteY33029"/>
              </a:cxn>
              <a:cxn ang="0">
                <a:pos x="connsiteX33030" y="connsiteY33030"/>
              </a:cxn>
              <a:cxn ang="0">
                <a:pos x="connsiteX33031" y="connsiteY33031"/>
              </a:cxn>
              <a:cxn ang="0">
                <a:pos x="connsiteX33032" y="connsiteY33032"/>
              </a:cxn>
              <a:cxn ang="0">
                <a:pos x="connsiteX33033" y="connsiteY33033"/>
              </a:cxn>
              <a:cxn ang="0">
                <a:pos x="connsiteX33034" y="connsiteY33034"/>
              </a:cxn>
              <a:cxn ang="0">
                <a:pos x="connsiteX33035" y="connsiteY33035"/>
              </a:cxn>
              <a:cxn ang="0">
                <a:pos x="connsiteX33036" y="connsiteY33036"/>
              </a:cxn>
              <a:cxn ang="0">
                <a:pos x="connsiteX33037" y="connsiteY33037"/>
              </a:cxn>
              <a:cxn ang="0">
                <a:pos x="connsiteX33038" y="connsiteY33038"/>
              </a:cxn>
              <a:cxn ang="0">
                <a:pos x="connsiteX33039" y="connsiteY33039"/>
              </a:cxn>
              <a:cxn ang="0">
                <a:pos x="connsiteX33040" y="connsiteY33040"/>
              </a:cxn>
              <a:cxn ang="0">
                <a:pos x="connsiteX33041" y="connsiteY33041"/>
              </a:cxn>
              <a:cxn ang="0">
                <a:pos x="connsiteX33042" y="connsiteY33042"/>
              </a:cxn>
              <a:cxn ang="0">
                <a:pos x="connsiteX33043" y="connsiteY33043"/>
              </a:cxn>
              <a:cxn ang="0">
                <a:pos x="connsiteX33044" y="connsiteY33044"/>
              </a:cxn>
              <a:cxn ang="0">
                <a:pos x="connsiteX33045" y="connsiteY33045"/>
              </a:cxn>
              <a:cxn ang="0">
                <a:pos x="connsiteX33046" y="connsiteY33046"/>
              </a:cxn>
              <a:cxn ang="0">
                <a:pos x="connsiteX33047" y="connsiteY33047"/>
              </a:cxn>
              <a:cxn ang="0">
                <a:pos x="connsiteX33048" y="connsiteY33048"/>
              </a:cxn>
              <a:cxn ang="0">
                <a:pos x="connsiteX33049" y="connsiteY33049"/>
              </a:cxn>
              <a:cxn ang="0">
                <a:pos x="connsiteX33050" y="connsiteY33050"/>
              </a:cxn>
              <a:cxn ang="0">
                <a:pos x="connsiteX33051" y="connsiteY33051"/>
              </a:cxn>
              <a:cxn ang="0">
                <a:pos x="connsiteX33052" y="connsiteY33052"/>
              </a:cxn>
              <a:cxn ang="0">
                <a:pos x="connsiteX33053" y="connsiteY33053"/>
              </a:cxn>
              <a:cxn ang="0">
                <a:pos x="connsiteX33054" y="connsiteY33054"/>
              </a:cxn>
              <a:cxn ang="0">
                <a:pos x="connsiteX33055" y="connsiteY33055"/>
              </a:cxn>
              <a:cxn ang="0">
                <a:pos x="connsiteX33056" y="connsiteY33056"/>
              </a:cxn>
              <a:cxn ang="0">
                <a:pos x="connsiteX33057" y="connsiteY33057"/>
              </a:cxn>
              <a:cxn ang="0">
                <a:pos x="connsiteX33058" y="connsiteY33058"/>
              </a:cxn>
              <a:cxn ang="0">
                <a:pos x="connsiteX33059" y="connsiteY33059"/>
              </a:cxn>
              <a:cxn ang="0">
                <a:pos x="connsiteX33060" y="connsiteY33060"/>
              </a:cxn>
              <a:cxn ang="0">
                <a:pos x="connsiteX33061" y="connsiteY33061"/>
              </a:cxn>
              <a:cxn ang="0">
                <a:pos x="connsiteX33062" y="connsiteY33062"/>
              </a:cxn>
              <a:cxn ang="0">
                <a:pos x="connsiteX33063" y="connsiteY33063"/>
              </a:cxn>
              <a:cxn ang="0">
                <a:pos x="connsiteX33064" y="connsiteY33064"/>
              </a:cxn>
              <a:cxn ang="0">
                <a:pos x="connsiteX33065" y="connsiteY33065"/>
              </a:cxn>
              <a:cxn ang="0">
                <a:pos x="connsiteX33066" y="connsiteY33066"/>
              </a:cxn>
              <a:cxn ang="0">
                <a:pos x="connsiteX33067" y="connsiteY33067"/>
              </a:cxn>
              <a:cxn ang="0">
                <a:pos x="connsiteX33068" y="connsiteY33068"/>
              </a:cxn>
              <a:cxn ang="0">
                <a:pos x="connsiteX33069" y="connsiteY33069"/>
              </a:cxn>
              <a:cxn ang="0">
                <a:pos x="connsiteX33070" y="connsiteY33070"/>
              </a:cxn>
              <a:cxn ang="0">
                <a:pos x="connsiteX33071" y="connsiteY33071"/>
              </a:cxn>
              <a:cxn ang="0">
                <a:pos x="connsiteX33072" y="connsiteY33072"/>
              </a:cxn>
              <a:cxn ang="0">
                <a:pos x="connsiteX33073" y="connsiteY33073"/>
              </a:cxn>
              <a:cxn ang="0">
                <a:pos x="connsiteX33074" y="connsiteY33074"/>
              </a:cxn>
              <a:cxn ang="0">
                <a:pos x="connsiteX33075" y="connsiteY33075"/>
              </a:cxn>
              <a:cxn ang="0">
                <a:pos x="connsiteX33076" y="connsiteY33076"/>
              </a:cxn>
              <a:cxn ang="0">
                <a:pos x="connsiteX33077" y="connsiteY33077"/>
              </a:cxn>
              <a:cxn ang="0">
                <a:pos x="connsiteX33078" y="connsiteY33078"/>
              </a:cxn>
              <a:cxn ang="0">
                <a:pos x="connsiteX33079" y="connsiteY33079"/>
              </a:cxn>
              <a:cxn ang="0">
                <a:pos x="connsiteX33080" y="connsiteY33080"/>
              </a:cxn>
              <a:cxn ang="0">
                <a:pos x="connsiteX33081" y="connsiteY33081"/>
              </a:cxn>
              <a:cxn ang="0">
                <a:pos x="connsiteX33082" y="connsiteY33082"/>
              </a:cxn>
              <a:cxn ang="0">
                <a:pos x="connsiteX33083" y="connsiteY33083"/>
              </a:cxn>
              <a:cxn ang="0">
                <a:pos x="connsiteX33084" y="connsiteY33084"/>
              </a:cxn>
              <a:cxn ang="0">
                <a:pos x="connsiteX33085" y="connsiteY33085"/>
              </a:cxn>
              <a:cxn ang="0">
                <a:pos x="connsiteX33086" y="connsiteY33086"/>
              </a:cxn>
              <a:cxn ang="0">
                <a:pos x="connsiteX33087" y="connsiteY33087"/>
              </a:cxn>
              <a:cxn ang="0">
                <a:pos x="connsiteX33088" y="connsiteY33088"/>
              </a:cxn>
              <a:cxn ang="0">
                <a:pos x="connsiteX33089" y="connsiteY33089"/>
              </a:cxn>
              <a:cxn ang="0">
                <a:pos x="connsiteX33090" y="connsiteY33090"/>
              </a:cxn>
              <a:cxn ang="0">
                <a:pos x="connsiteX33091" y="connsiteY33091"/>
              </a:cxn>
              <a:cxn ang="0">
                <a:pos x="connsiteX33092" y="connsiteY33092"/>
              </a:cxn>
              <a:cxn ang="0">
                <a:pos x="connsiteX33093" y="connsiteY33093"/>
              </a:cxn>
              <a:cxn ang="0">
                <a:pos x="connsiteX33094" y="connsiteY33094"/>
              </a:cxn>
              <a:cxn ang="0">
                <a:pos x="connsiteX33095" y="connsiteY33095"/>
              </a:cxn>
              <a:cxn ang="0">
                <a:pos x="connsiteX33096" y="connsiteY33096"/>
              </a:cxn>
              <a:cxn ang="0">
                <a:pos x="connsiteX33097" y="connsiteY33097"/>
              </a:cxn>
              <a:cxn ang="0">
                <a:pos x="connsiteX33098" y="connsiteY33098"/>
              </a:cxn>
              <a:cxn ang="0">
                <a:pos x="connsiteX33099" y="connsiteY33099"/>
              </a:cxn>
              <a:cxn ang="0">
                <a:pos x="connsiteX33100" y="connsiteY33100"/>
              </a:cxn>
              <a:cxn ang="0">
                <a:pos x="connsiteX33101" y="connsiteY33101"/>
              </a:cxn>
              <a:cxn ang="0">
                <a:pos x="connsiteX33102" y="connsiteY33102"/>
              </a:cxn>
              <a:cxn ang="0">
                <a:pos x="connsiteX33103" y="connsiteY33103"/>
              </a:cxn>
              <a:cxn ang="0">
                <a:pos x="connsiteX33104" y="connsiteY33104"/>
              </a:cxn>
              <a:cxn ang="0">
                <a:pos x="connsiteX33105" y="connsiteY33105"/>
              </a:cxn>
              <a:cxn ang="0">
                <a:pos x="connsiteX33106" y="connsiteY33106"/>
              </a:cxn>
              <a:cxn ang="0">
                <a:pos x="connsiteX33107" y="connsiteY33107"/>
              </a:cxn>
              <a:cxn ang="0">
                <a:pos x="connsiteX33108" y="connsiteY33108"/>
              </a:cxn>
              <a:cxn ang="0">
                <a:pos x="connsiteX33109" y="connsiteY33109"/>
              </a:cxn>
              <a:cxn ang="0">
                <a:pos x="connsiteX33110" y="connsiteY33110"/>
              </a:cxn>
              <a:cxn ang="0">
                <a:pos x="connsiteX33111" y="connsiteY33111"/>
              </a:cxn>
              <a:cxn ang="0">
                <a:pos x="connsiteX33112" y="connsiteY33112"/>
              </a:cxn>
              <a:cxn ang="0">
                <a:pos x="connsiteX33113" y="connsiteY33113"/>
              </a:cxn>
              <a:cxn ang="0">
                <a:pos x="connsiteX33114" y="connsiteY33114"/>
              </a:cxn>
              <a:cxn ang="0">
                <a:pos x="connsiteX33115" y="connsiteY33115"/>
              </a:cxn>
              <a:cxn ang="0">
                <a:pos x="connsiteX33116" y="connsiteY33116"/>
              </a:cxn>
              <a:cxn ang="0">
                <a:pos x="connsiteX33117" y="connsiteY33117"/>
              </a:cxn>
              <a:cxn ang="0">
                <a:pos x="connsiteX33118" y="connsiteY33118"/>
              </a:cxn>
              <a:cxn ang="0">
                <a:pos x="connsiteX33119" y="connsiteY33119"/>
              </a:cxn>
              <a:cxn ang="0">
                <a:pos x="connsiteX33120" y="connsiteY33120"/>
              </a:cxn>
              <a:cxn ang="0">
                <a:pos x="connsiteX33121" y="connsiteY33121"/>
              </a:cxn>
              <a:cxn ang="0">
                <a:pos x="connsiteX33122" y="connsiteY33122"/>
              </a:cxn>
              <a:cxn ang="0">
                <a:pos x="connsiteX33123" y="connsiteY33123"/>
              </a:cxn>
              <a:cxn ang="0">
                <a:pos x="connsiteX33124" y="connsiteY33124"/>
              </a:cxn>
              <a:cxn ang="0">
                <a:pos x="connsiteX33125" y="connsiteY33125"/>
              </a:cxn>
              <a:cxn ang="0">
                <a:pos x="connsiteX33126" y="connsiteY33126"/>
              </a:cxn>
              <a:cxn ang="0">
                <a:pos x="connsiteX33127" y="connsiteY33127"/>
              </a:cxn>
              <a:cxn ang="0">
                <a:pos x="connsiteX33128" y="connsiteY33128"/>
              </a:cxn>
              <a:cxn ang="0">
                <a:pos x="connsiteX33129" y="connsiteY33129"/>
              </a:cxn>
              <a:cxn ang="0">
                <a:pos x="connsiteX33130" y="connsiteY33130"/>
              </a:cxn>
              <a:cxn ang="0">
                <a:pos x="connsiteX33131" y="connsiteY33131"/>
              </a:cxn>
              <a:cxn ang="0">
                <a:pos x="connsiteX33132" y="connsiteY33132"/>
              </a:cxn>
              <a:cxn ang="0">
                <a:pos x="connsiteX33133" y="connsiteY33133"/>
              </a:cxn>
              <a:cxn ang="0">
                <a:pos x="connsiteX33134" y="connsiteY33134"/>
              </a:cxn>
              <a:cxn ang="0">
                <a:pos x="connsiteX33135" y="connsiteY33135"/>
              </a:cxn>
              <a:cxn ang="0">
                <a:pos x="connsiteX33136" y="connsiteY33136"/>
              </a:cxn>
              <a:cxn ang="0">
                <a:pos x="connsiteX33137" y="connsiteY33137"/>
              </a:cxn>
              <a:cxn ang="0">
                <a:pos x="connsiteX33138" y="connsiteY33138"/>
              </a:cxn>
              <a:cxn ang="0">
                <a:pos x="connsiteX33139" y="connsiteY33139"/>
              </a:cxn>
              <a:cxn ang="0">
                <a:pos x="connsiteX33140" y="connsiteY33140"/>
              </a:cxn>
              <a:cxn ang="0">
                <a:pos x="connsiteX33141" y="connsiteY33141"/>
              </a:cxn>
              <a:cxn ang="0">
                <a:pos x="connsiteX33142" y="connsiteY33142"/>
              </a:cxn>
              <a:cxn ang="0">
                <a:pos x="connsiteX33143" y="connsiteY33143"/>
              </a:cxn>
              <a:cxn ang="0">
                <a:pos x="connsiteX33144" y="connsiteY33144"/>
              </a:cxn>
              <a:cxn ang="0">
                <a:pos x="connsiteX33145" y="connsiteY33145"/>
              </a:cxn>
              <a:cxn ang="0">
                <a:pos x="connsiteX33146" y="connsiteY33146"/>
              </a:cxn>
              <a:cxn ang="0">
                <a:pos x="connsiteX33147" y="connsiteY33147"/>
              </a:cxn>
              <a:cxn ang="0">
                <a:pos x="connsiteX33148" y="connsiteY33148"/>
              </a:cxn>
              <a:cxn ang="0">
                <a:pos x="connsiteX33149" y="connsiteY33149"/>
              </a:cxn>
              <a:cxn ang="0">
                <a:pos x="connsiteX33150" y="connsiteY33150"/>
              </a:cxn>
              <a:cxn ang="0">
                <a:pos x="connsiteX33151" y="connsiteY33151"/>
              </a:cxn>
              <a:cxn ang="0">
                <a:pos x="connsiteX33152" y="connsiteY33152"/>
              </a:cxn>
              <a:cxn ang="0">
                <a:pos x="connsiteX33153" y="connsiteY33153"/>
              </a:cxn>
              <a:cxn ang="0">
                <a:pos x="connsiteX33154" y="connsiteY33154"/>
              </a:cxn>
              <a:cxn ang="0">
                <a:pos x="connsiteX33155" y="connsiteY33155"/>
              </a:cxn>
              <a:cxn ang="0">
                <a:pos x="connsiteX33156" y="connsiteY33156"/>
              </a:cxn>
              <a:cxn ang="0">
                <a:pos x="connsiteX33157" y="connsiteY33157"/>
              </a:cxn>
              <a:cxn ang="0">
                <a:pos x="connsiteX33158" y="connsiteY33158"/>
              </a:cxn>
              <a:cxn ang="0">
                <a:pos x="connsiteX33159" y="connsiteY33159"/>
              </a:cxn>
              <a:cxn ang="0">
                <a:pos x="connsiteX33160" y="connsiteY33160"/>
              </a:cxn>
              <a:cxn ang="0">
                <a:pos x="connsiteX33161" y="connsiteY33161"/>
              </a:cxn>
              <a:cxn ang="0">
                <a:pos x="connsiteX33162" y="connsiteY33162"/>
              </a:cxn>
              <a:cxn ang="0">
                <a:pos x="connsiteX33163" y="connsiteY33163"/>
              </a:cxn>
              <a:cxn ang="0">
                <a:pos x="connsiteX33164" y="connsiteY33164"/>
              </a:cxn>
              <a:cxn ang="0">
                <a:pos x="connsiteX33165" y="connsiteY33165"/>
              </a:cxn>
              <a:cxn ang="0">
                <a:pos x="connsiteX33166" y="connsiteY33166"/>
              </a:cxn>
              <a:cxn ang="0">
                <a:pos x="connsiteX33167" y="connsiteY33167"/>
              </a:cxn>
              <a:cxn ang="0">
                <a:pos x="connsiteX33168" y="connsiteY33168"/>
              </a:cxn>
              <a:cxn ang="0">
                <a:pos x="connsiteX33169" y="connsiteY33169"/>
              </a:cxn>
              <a:cxn ang="0">
                <a:pos x="connsiteX33170" y="connsiteY33170"/>
              </a:cxn>
              <a:cxn ang="0">
                <a:pos x="connsiteX33171" y="connsiteY33171"/>
              </a:cxn>
              <a:cxn ang="0">
                <a:pos x="connsiteX33172" y="connsiteY33172"/>
              </a:cxn>
              <a:cxn ang="0">
                <a:pos x="connsiteX33173" y="connsiteY33173"/>
              </a:cxn>
              <a:cxn ang="0">
                <a:pos x="connsiteX33174" y="connsiteY33174"/>
              </a:cxn>
              <a:cxn ang="0">
                <a:pos x="connsiteX33175" y="connsiteY33175"/>
              </a:cxn>
              <a:cxn ang="0">
                <a:pos x="connsiteX33176" y="connsiteY33176"/>
              </a:cxn>
              <a:cxn ang="0">
                <a:pos x="connsiteX33177" y="connsiteY33177"/>
              </a:cxn>
              <a:cxn ang="0">
                <a:pos x="connsiteX33178" y="connsiteY33178"/>
              </a:cxn>
              <a:cxn ang="0">
                <a:pos x="connsiteX33179" y="connsiteY33179"/>
              </a:cxn>
              <a:cxn ang="0">
                <a:pos x="connsiteX33180" y="connsiteY33180"/>
              </a:cxn>
              <a:cxn ang="0">
                <a:pos x="connsiteX33181" y="connsiteY33181"/>
              </a:cxn>
              <a:cxn ang="0">
                <a:pos x="connsiteX33182" y="connsiteY33182"/>
              </a:cxn>
              <a:cxn ang="0">
                <a:pos x="connsiteX33183" y="connsiteY33183"/>
              </a:cxn>
              <a:cxn ang="0">
                <a:pos x="connsiteX33184" y="connsiteY33184"/>
              </a:cxn>
              <a:cxn ang="0">
                <a:pos x="connsiteX33185" y="connsiteY33185"/>
              </a:cxn>
              <a:cxn ang="0">
                <a:pos x="connsiteX33186" y="connsiteY33186"/>
              </a:cxn>
              <a:cxn ang="0">
                <a:pos x="connsiteX33187" y="connsiteY33187"/>
              </a:cxn>
              <a:cxn ang="0">
                <a:pos x="connsiteX33188" y="connsiteY33188"/>
              </a:cxn>
              <a:cxn ang="0">
                <a:pos x="connsiteX33189" y="connsiteY33189"/>
              </a:cxn>
              <a:cxn ang="0">
                <a:pos x="connsiteX33190" y="connsiteY33190"/>
              </a:cxn>
              <a:cxn ang="0">
                <a:pos x="connsiteX33191" y="connsiteY33191"/>
              </a:cxn>
              <a:cxn ang="0">
                <a:pos x="connsiteX33192" y="connsiteY33192"/>
              </a:cxn>
              <a:cxn ang="0">
                <a:pos x="connsiteX33193" y="connsiteY33193"/>
              </a:cxn>
              <a:cxn ang="0">
                <a:pos x="connsiteX33194" y="connsiteY33194"/>
              </a:cxn>
              <a:cxn ang="0">
                <a:pos x="connsiteX33195" y="connsiteY33195"/>
              </a:cxn>
              <a:cxn ang="0">
                <a:pos x="connsiteX33196" y="connsiteY33196"/>
              </a:cxn>
              <a:cxn ang="0">
                <a:pos x="connsiteX33197" y="connsiteY33197"/>
              </a:cxn>
              <a:cxn ang="0">
                <a:pos x="connsiteX33198" y="connsiteY33198"/>
              </a:cxn>
              <a:cxn ang="0">
                <a:pos x="connsiteX33199" y="connsiteY33199"/>
              </a:cxn>
              <a:cxn ang="0">
                <a:pos x="connsiteX33200" y="connsiteY33200"/>
              </a:cxn>
              <a:cxn ang="0">
                <a:pos x="connsiteX33201" y="connsiteY33201"/>
              </a:cxn>
              <a:cxn ang="0">
                <a:pos x="connsiteX33202" y="connsiteY33202"/>
              </a:cxn>
              <a:cxn ang="0">
                <a:pos x="connsiteX33203" y="connsiteY33203"/>
              </a:cxn>
              <a:cxn ang="0">
                <a:pos x="connsiteX33204" y="connsiteY33204"/>
              </a:cxn>
              <a:cxn ang="0">
                <a:pos x="connsiteX33205" y="connsiteY33205"/>
              </a:cxn>
              <a:cxn ang="0">
                <a:pos x="connsiteX33206" y="connsiteY33206"/>
              </a:cxn>
              <a:cxn ang="0">
                <a:pos x="connsiteX33207" y="connsiteY33207"/>
              </a:cxn>
              <a:cxn ang="0">
                <a:pos x="connsiteX33208" y="connsiteY33208"/>
              </a:cxn>
              <a:cxn ang="0">
                <a:pos x="connsiteX33209" y="connsiteY33209"/>
              </a:cxn>
              <a:cxn ang="0">
                <a:pos x="connsiteX33210" y="connsiteY33210"/>
              </a:cxn>
              <a:cxn ang="0">
                <a:pos x="connsiteX33211" y="connsiteY33211"/>
              </a:cxn>
              <a:cxn ang="0">
                <a:pos x="connsiteX33212" y="connsiteY33212"/>
              </a:cxn>
              <a:cxn ang="0">
                <a:pos x="connsiteX33213" y="connsiteY33213"/>
              </a:cxn>
              <a:cxn ang="0">
                <a:pos x="connsiteX33214" y="connsiteY33214"/>
              </a:cxn>
              <a:cxn ang="0">
                <a:pos x="connsiteX33215" y="connsiteY33215"/>
              </a:cxn>
              <a:cxn ang="0">
                <a:pos x="connsiteX33216" y="connsiteY33216"/>
              </a:cxn>
              <a:cxn ang="0">
                <a:pos x="connsiteX33217" y="connsiteY33217"/>
              </a:cxn>
              <a:cxn ang="0">
                <a:pos x="connsiteX33218" y="connsiteY33218"/>
              </a:cxn>
              <a:cxn ang="0">
                <a:pos x="connsiteX33219" y="connsiteY33219"/>
              </a:cxn>
              <a:cxn ang="0">
                <a:pos x="connsiteX33220" y="connsiteY33220"/>
              </a:cxn>
              <a:cxn ang="0">
                <a:pos x="connsiteX33221" y="connsiteY33221"/>
              </a:cxn>
              <a:cxn ang="0">
                <a:pos x="connsiteX33222" y="connsiteY33222"/>
              </a:cxn>
              <a:cxn ang="0">
                <a:pos x="connsiteX33223" y="connsiteY33223"/>
              </a:cxn>
              <a:cxn ang="0">
                <a:pos x="connsiteX33224" y="connsiteY33224"/>
              </a:cxn>
              <a:cxn ang="0">
                <a:pos x="connsiteX33225" y="connsiteY33225"/>
              </a:cxn>
              <a:cxn ang="0">
                <a:pos x="connsiteX33226" y="connsiteY33226"/>
              </a:cxn>
              <a:cxn ang="0">
                <a:pos x="connsiteX33227" y="connsiteY33227"/>
              </a:cxn>
              <a:cxn ang="0">
                <a:pos x="connsiteX33228" y="connsiteY33228"/>
              </a:cxn>
              <a:cxn ang="0">
                <a:pos x="connsiteX33229" y="connsiteY33229"/>
              </a:cxn>
              <a:cxn ang="0">
                <a:pos x="connsiteX33230" y="connsiteY33230"/>
              </a:cxn>
              <a:cxn ang="0">
                <a:pos x="connsiteX33231" y="connsiteY33231"/>
              </a:cxn>
              <a:cxn ang="0">
                <a:pos x="connsiteX33232" y="connsiteY33232"/>
              </a:cxn>
              <a:cxn ang="0">
                <a:pos x="connsiteX33233" y="connsiteY33233"/>
              </a:cxn>
              <a:cxn ang="0">
                <a:pos x="connsiteX33234" y="connsiteY33234"/>
              </a:cxn>
              <a:cxn ang="0">
                <a:pos x="connsiteX33235" y="connsiteY33235"/>
              </a:cxn>
              <a:cxn ang="0">
                <a:pos x="connsiteX33236" y="connsiteY33236"/>
              </a:cxn>
              <a:cxn ang="0">
                <a:pos x="connsiteX33237" y="connsiteY33237"/>
              </a:cxn>
              <a:cxn ang="0">
                <a:pos x="connsiteX33238" y="connsiteY33238"/>
              </a:cxn>
              <a:cxn ang="0">
                <a:pos x="connsiteX33239" y="connsiteY33239"/>
              </a:cxn>
              <a:cxn ang="0">
                <a:pos x="connsiteX33240" y="connsiteY33240"/>
              </a:cxn>
              <a:cxn ang="0">
                <a:pos x="connsiteX33241" y="connsiteY33241"/>
              </a:cxn>
              <a:cxn ang="0">
                <a:pos x="connsiteX33242" y="connsiteY33242"/>
              </a:cxn>
              <a:cxn ang="0">
                <a:pos x="connsiteX33243" y="connsiteY33243"/>
              </a:cxn>
              <a:cxn ang="0">
                <a:pos x="connsiteX33244" y="connsiteY33244"/>
              </a:cxn>
              <a:cxn ang="0">
                <a:pos x="connsiteX33245" y="connsiteY33245"/>
              </a:cxn>
              <a:cxn ang="0">
                <a:pos x="connsiteX33246" y="connsiteY33246"/>
              </a:cxn>
              <a:cxn ang="0">
                <a:pos x="connsiteX33247" y="connsiteY33247"/>
              </a:cxn>
              <a:cxn ang="0">
                <a:pos x="connsiteX33248" y="connsiteY33248"/>
              </a:cxn>
              <a:cxn ang="0">
                <a:pos x="connsiteX33249" y="connsiteY33249"/>
              </a:cxn>
              <a:cxn ang="0">
                <a:pos x="connsiteX33250" y="connsiteY33250"/>
              </a:cxn>
              <a:cxn ang="0">
                <a:pos x="connsiteX33251" y="connsiteY33251"/>
              </a:cxn>
              <a:cxn ang="0">
                <a:pos x="connsiteX33252" y="connsiteY33252"/>
              </a:cxn>
              <a:cxn ang="0">
                <a:pos x="connsiteX33253" y="connsiteY33253"/>
              </a:cxn>
              <a:cxn ang="0">
                <a:pos x="connsiteX33254" y="connsiteY33254"/>
              </a:cxn>
              <a:cxn ang="0">
                <a:pos x="connsiteX33255" y="connsiteY33255"/>
              </a:cxn>
              <a:cxn ang="0">
                <a:pos x="connsiteX33256" y="connsiteY33256"/>
              </a:cxn>
              <a:cxn ang="0">
                <a:pos x="connsiteX33257" y="connsiteY33257"/>
              </a:cxn>
              <a:cxn ang="0">
                <a:pos x="connsiteX33258" y="connsiteY33258"/>
              </a:cxn>
              <a:cxn ang="0">
                <a:pos x="connsiteX33259" y="connsiteY33259"/>
              </a:cxn>
              <a:cxn ang="0">
                <a:pos x="connsiteX33260" y="connsiteY33260"/>
              </a:cxn>
              <a:cxn ang="0">
                <a:pos x="connsiteX33261" y="connsiteY33261"/>
              </a:cxn>
              <a:cxn ang="0">
                <a:pos x="connsiteX33262" y="connsiteY33262"/>
              </a:cxn>
              <a:cxn ang="0">
                <a:pos x="connsiteX33263" y="connsiteY33263"/>
              </a:cxn>
              <a:cxn ang="0">
                <a:pos x="connsiteX33264" y="connsiteY33264"/>
              </a:cxn>
              <a:cxn ang="0">
                <a:pos x="connsiteX33265" y="connsiteY33265"/>
              </a:cxn>
              <a:cxn ang="0">
                <a:pos x="connsiteX33266" y="connsiteY33266"/>
              </a:cxn>
              <a:cxn ang="0">
                <a:pos x="connsiteX33267" y="connsiteY33267"/>
              </a:cxn>
              <a:cxn ang="0">
                <a:pos x="connsiteX33268" y="connsiteY33268"/>
              </a:cxn>
              <a:cxn ang="0">
                <a:pos x="connsiteX33269" y="connsiteY33269"/>
              </a:cxn>
              <a:cxn ang="0">
                <a:pos x="connsiteX33270" y="connsiteY33270"/>
              </a:cxn>
              <a:cxn ang="0">
                <a:pos x="connsiteX33271" y="connsiteY33271"/>
              </a:cxn>
              <a:cxn ang="0">
                <a:pos x="connsiteX33272" y="connsiteY33272"/>
              </a:cxn>
              <a:cxn ang="0">
                <a:pos x="connsiteX33273" y="connsiteY33273"/>
              </a:cxn>
              <a:cxn ang="0">
                <a:pos x="connsiteX33274" y="connsiteY33274"/>
              </a:cxn>
              <a:cxn ang="0">
                <a:pos x="connsiteX33275" y="connsiteY33275"/>
              </a:cxn>
              <a:cxn ang="0">
                <a:pos x="connsiteX33276" y="connsiteY33276"/>
              </a:cxn>
              <a:cxn ang="0">
                <a:pos x="connsiteX33277" y="connsiteY33277"/>
              </a:cxn>
              <a:cxn ang="0">
                <a:pos x="connsiteX33278" y="connsiteY33278"/>
              </a:cxn>
              <a:cxn ang="0">
                <a:pos x="connsiteX33279" y="connsiteY33279"/>
              </a:cxn>
              <a:cxn ang="0">
                <a:pos x="connsiteX33280" y="connsiteY33280"/>
              </a:cxn>
              <a:cxn ang="0">
                <a:pos x="connsiteX33281" y="connsiteY33281"/>
              </a:cxn>
              <a:cxn ang="0">
                <a:pos x="connsiteX33282" y="connsiteY33282"/>
              </a:cxn>
              <a:cxn ang="0">
                <a:pos x="connsiteX33283" y="connsiteY33283"/>
              </a:cxn>
              <a:cxn ang="0">
                <a:pos x="connsiteX33284" y="connsiteY33284"/>
              </a:cxn>
              <a:cxn ang="0">
                <a:pos x="connsiteX33285" y="connsiteY33285"/>
              </a:cxn>
              <a:cxn ang="0">
                <a:pos x="connsiteX33286" y="connsiteY33286"/>
              </a:cxn>
              <a:cxn ang="0">
                <a:pos x="connsiteX33287" y="connsiteY33287"/>
              </a:cxn>
              <a:cxn ang="0">
                <a:pos x="connsiteX33288" y="connsiteY33288"/>
              </a:cxn>
              <a:cxn ang="0">
                <a:pos x="connsiteX33289" y="connsiteY33289"/>
              </a:cxn>
              <a:cxn ang="0">
                <a:pos x="connsiteX33290" y="connsiteY33290"/>
              </a:cxn>
              <a:cxn ang="0">
                <a:pos x="connsiteX33291" y="connsiteY33291"/>
              </a:cxn>
              <a:cxn ang="0">
                <a:pos x="connsiteX33292" y="connsiteY33292"/>
              </a:cxn>
              <a:cxn ang="0">
                <a:pos x="connsiteX33293" y="connsiteY33293"/>
              </a:cxn>
              <a:cxn ang="0">
                <a:pos x="connsiteX33294" y="connsiteY33294"/>
              </a:cxn>
              <a:cxn ang="0">
                <a:pos x="connsiteX33295" y="connsiteY33295"/>
              </a:cxn>
              <a:cxn ang="0">
                <a:pos x="connsiteX33296" y="connsiteY33296"/>
              </a:cxn>
              <a:cxn ang="0">
                <a:pos x="connsiteX33297" y="connsiteY33297"/>
              </a:cxn>
              <a:cxn ang="0">
                <a:pos x="connsiteX33298" y="connsiteY33298"/>
              </a:cxn>
              <a:cxn ang="0">
                <a:pos x="connsiteX33299" y="connsiteY33299"/>
              </a:cxn>
              <a:cxn ang="0">
                <a:pos x="connsiteX33300" y="connsiteY33300"/>
              </a:cxn>
              <a:cxn ang="0">
                <a:pos x="connsiteX33301" y="connsiteY33301"/>
              </a:cxn>
              <a:cxn ang="0">
                <a:pos x="connsiteX33302" y="connsiteY33302"/>
              </a:cxn>
              <a:cxn ang="0">
                <a:pos x="connsiteX33303" y="connsiteY33303"/>
              </a:cxn>
              <a:cxn ang="0">
                <a:pos x="connsiteX33304" y="connsiteY33304"/>
              </a:cxn>
              <a:cxn ang="0">
                <a:pos x="connsiteX33305" y="connsiteY33305"/>
              </a:cxn>
              <a:cxn ang="0">
                <a:pos x="connsiteX33306" y="connsiteY33306"/>
              </a:cxn>
              <a:cxn ang="0">
                <a:pos x="connsiteX33307" y="connsiteY33307"/>
              </a:cxn>
              <a:cxn ang="0">
                <a:pos x="connsiteX33308" y="connsiteY33308"/>
              </a:cxn>
              <a:cxn ang="0">
                <a:pos x="connsiteX33309" y="connsiteY33309"/>
              </a:cxn>
              <a:cxn ang="0">
                <a:pos x="connsiteX33310" y="connsiteY33310"/>
              </a:cxn>
              <a:cxn ang="0">
                <a:pos x="connsiteX33311" y="connsiteY33311"/>
              </a:cxn>
              <a:cxn ang="0">
                <a:pos x="connsiteX33312" y="connsiteY33312"/>
              </a:cxn>
              <a:cxn ang="0">
                <a:pos x="connsiteX33313" y="connsiteY33313"/>
              </a:cxn>
              <a:cxn ang="0">
                <a:pos x="connsiteX33314" y="connsiteY33314"/>
              </a:cxn>
              <a:cxn ang="0">
                <a:pos x="connsiteX33315" y="connsiteY33315"/>
              </a:cxn>
              <a:cxn ang="0">
                <a:pos x="connsiteX33316" y="connsiteY33316"/>
              </a:cxn>
              <a:cxn ang="0">
                <a:pos x="connsiteX33317" y="connsiteY33317"/>
              </a:cxn>
              <a:cxn ang="0">
                <a:pos x="connsiteX33318" y="connsiteY33318"/>
              </a:cxn>
              <a:cxn ang="0">
                <a:pos x="connsiteX33319" y="connsiteY33319"/>
              </a:cxn>
              <a:cxn ang="0">
                <a:pos x="connsiteX33320" y="connsiteY33320"/>
              </a:cxn>
              <a:cxn ang="0">
                <a:pos x="connsiteX33321" y="connsiteY33321"/>
              </a:cxn>
              <a:cxn ang="0">
                <a:pos x="connsiteX33322" y="connsiteY33322"/>
              </a:cxn>
              <a:cxn ang="0">
                <a:pos x="connsiteX33323" y="connsiteY33323"/>
              </a:cxn>
              <a:cxn ang="0">
                <a:pos x="connsiteX33324" y="connsiteY33324"/>
              </a:cxn>
              <a:cxn ang="0">
                <a:pos x="connsiteX33325" y="connsiteY33325"/>
              </a:cxn>
              <a:cxn ang="0">
                <a:pos x="connsiteX33326" y="connsiteY33326"/>
              </a:cxn>
              <a:cxn ang="0">
                <a:pos x="connsiteX33327" y="connsiteY33327"/>
              </a:cxn>
              <a:cxn ang="0">
                <a:pos x="connsiteX33328" y="connsiteY33328"/>
              </a:cxn>
              <a:cxn ang="0">
                <a:pos x="connsiteX33329" y="connsiteY33329"/>
              </a:cxn>
              <a:cxn ang="0">
                <a:pos x="connsiteX33330" y="connsiteY33330"/>
              </a:cxn>
              <a:cxn ang="0">
                <a:pos x="connsiteX33331" y="connsiteY33331"/>
              </a:cxn>
              <a:cxn ang="0">
                <a:pos x="connsiteX33332" y="connsiteY33332"/>
              </a:cxn>
              <a:cxn ang="0">
                <a:pos x="connsiteX33333" y="connsiteY33333"/>
              </a:cxn>
              <a:cxn ang="0">
                <a:pos x="connsiteX33334" y="connsiteY33334"/>
              </a:cxn>
              <a:cxn ang="0">
                <a:pos x="connsiteX33335" y="connsiteY33335"/>
              </a:cxn>
              <a:cxn ang="0">
                <a:pos x="connsiteX33336" y="connsiteY33336"/>
              </a:cxn>
              <a:cxn ang="0">
                <a:pos x="connsiteX33337" y="connsiteY33337"/>
              </a:cxn>
              <a:cxn ang="0">
                <a:pos x="connsiteX33338" y="connsiteY33338"/>
              </a:cxn>
              <a:cxn ang="0">
                <a:pos x="connsiteX33339" y="connsiteY33339"/>
              </a:cxn>
              <a:cxn ang="0">
                <a:pos x="connsiteX33340" y="connsiteY33340"/>
              </a:cxn>
              <a:cxn ang="0">
                <a:pos x="connsiteX33341" y="connsiteY33341"/>
              </a:cxn>
              <a:cxn ang="0">
                <a:pos x="connsiteX33342" y="connsiteY33342"/>
              </a:cxn>
              <a:cxn ang="0">
                <a:pos x="connsiteX33343" y="connsiteY33343"/>
              </a:cxn>
              <a:cxn ang="0">
                <a:pos x="connsiteX33344" y="connsiteY33344"/>
              </a:cxn>
              <a:cxn ang="0">
                <a:pos x="connsiteX33345" y="connsiteY33345"/>
              </a:cxn>
              <a:cxn ang="0">
                <a:pos x="connsiteX33346" y="connsiteY33346"/>
              </a:cxn>
              <a:cxn ang="0">
                <a:pos x="connsiteX33347" y="connsiteY33347"/>
              </a:cxn>
              <a:cxn ang="0">
                <a:pos x="connsiteX33348" y="connsiteY33348"/>
              </a:cxn>
              <a:cxn ang="0">
                <a:pos x="connsiteX33349" y="connsiteY33349"/>
              </a:cxn>
              <a:cxn ang="0">
                <a:pos x="connsiteX33350" y="connsiteY33350"/>
              </a:cxn>
              <a:cxn ang="0">
                <a:pos x="connsiteX33351" y="connsiteY33351"/>
              </a:cxn>
              <a:cxn ang="0">
                <a:pos x="connsiteX33352" y="connsiteY33352"/>
              </a:cxn>
              <a:cxn ang="0">
                <a:pos x="connsiteX33353" y="connsiteY33353"/>
              </a:cxn>
              <a:cxn ang="0">
                <a:pos x="connsiteX33354" y="connsiteY33354"/>
              </a:cxn>
              <a:cxn ang="0">
                <a:pos x="connsiteX33355" y="connsiteY33355"/>
              </a:cxn>
              <a:cxn ang="0">
                <a:pos x="connsiteX33356" y="connsiteY33356"/>
              </a:cxn>
              <a:cxn ang="0">
                <a:pos x="connsiteX33357" y="connsiteY33357"/>
              </a:cxn>
              <a:cxn ang="0">
                <a:pos x="connsiteX33358" y="connsiteY33358"/>
              </a:cxn>
              <a:cxn ang="0">
                <a:pos x="connsiteX33359" y="connsiteY33359"/>
              </a:cxn>
              <a:cxn ang="0">
                <a:pos x="connsiteX33360" y="connsiteY33360"/>
              </a:cxn>
              <a:cxn ang="0">
                <a:pos x="connsiteX33361" y="connsiteY33361"/>
              </a:cxn>
              <a:cxn ang="0">
                <a:pos x="connsiteX33362" y="connsiteY33362"/>
              </a:cxn>
              <a:cxn ang="0">
                <a:pos x="connsiteX33363" y="connsiteY33363"/>
              </a:cxn>
              <a:cxn ang="0">
                <a:pos x="connsiteX33364" y="connsiteY33364"/>
              </a:cxn>
              <a:cxn ang="0">
                <a:pos x="connsiteX33365" y="connsiteY33365"/>
              </a:cxn>
              <a:cxn ang="0">
                <a:pos x="connsiteX33366" y="connsiteY33366"/>
              </a:cxn>
              <a:cxn ang="0">
                <a:pos x="connsiteX33367" y="connsiteY33367"/>
              </a:cxn>
              <a:cxn ang="0">
                <a:pos x="connsiteX33368" y="connsiteY33368"/>
              </a:cxn>
              <a:cxn ang="0">
                <a:pos x="connsiteX33369" y="connsiteY33369"/>
              </a:cxn>
              <a:cxn ang="0">
                <a:pos x="connsiteX33370" y="connsiteY33370"/>
              </a:cxn>
              <a:cxn ang="0">
                <a:pos x="connsiteX33371" y="connsiteY33371"/>
              </a:cxn>
              <a:cxn ang="0">
                <a:pos x="connsiteX33372" y="connsiteY33372"/>
              </a:cxn>
              <a:cxn ang="0">
                <a:pos x="connsiteX33373" y="connsiteY33373"/>
              </a:cxn>
              <a:cxn ang="0">
                <a:pos x="connsiteX33374" y="connsiteY33374"/>
              </a:cxn>
              <a:cxn ang="0">
                <a:pos x="connsiteX33375" y="connsiteY33375"/>
              </a:cxn>
              <a:cxn ang="0">
                <a:pos x="connsiteX33376" y="connsiteY33376"/>
              </a:cxn>
              <a:cxn ang="0">
                <a:pos x="connsiteX33377" y="connsiteY33377"/>
              </a:cxn>
              <a:cxn ang="0">
                <a:pos x="connsiteX33378" y="connsiteY33378"/>
              </a:cxn>
              <a:cxn ang="0">
                <a:pos x="connsiteX33379" y="connsiteY33379"/>
              </a:cxn>
              <a:cxn ang="0">
                <a:pos x="connsiteX33380" y="connsiteY33380"/>
              </a:cxn>
              <a:cxn ang="0">
                <a:pos x="connsiteX33381" y="connsiteY33381"/>
              </a:cxn>
              <a:cxn ang="0">
                <a:pos x="connsiteX33382" y="connsiteY33382"/>
              </a:cxn>
              <a:cxn ang="0">
                <a:pos x="connsiteX33383" y="connsiteY33383"/>
              </a:cxn>
              <a:cxn ang="0">
                <a:pos x="connsiteX33384" y="connsiteY33384"/>
              </a:cxn>
              <a:cxn ang="0">
                <a:pos x="connsiteX33385" y="connsiteY33385"/>
              </a:cxn>
              <a:cxn ang="0">
                <a:pos x="connsiteX33386" y="connsiteY33386"/>
              </a:cxn>
              <a:cxn ang="0">
                <a:pos x="connsiteX33387" y="connsiteY33387"/>
              </a:cxn>
              <a:cxn ang="0">
                <a:pos x="connsiteX33388" y="connsiteY33388"/>
              </a:cxn>
              <a:cxn ang="0">
                <a:pos x="connsiteX33389" y="connsiteY33389"/>
              </a:cxn>
              <a:cxn ang="0">
                <a:pos x="connsiteX33390" y="connsiteY33390"/>
              </a:cxn>
              <a:cxn ang="0">
                <a:pos x="connsiteX33391" y="connsiteY33391"/>
              </a:cxn>
              <a:cxn ang="0">
                <a:pos x="connsiteX33392" y="connsiteY33392"/>
              </a:cxn>
              <a:cxn ang="0">
                <a:pos x="connsiteX33393" y="connsiteY33393"/>
              </a:cxn>
              <a:cxn ang="0">
                <a:pos x="connsiteX33394" y="connsiteY33394"/>
              </a:cxn>
              <a:cxn ang="0">
                <a:pos x="connsiteX33395" y="connsiteY33395"/>
              </a:cxn>
              <a:cxn ang="0">
                <a:pos x="connsiteX33396" y="connsiteY33396"/>
              </a:cxn>
              <a:cxn ang="0">
                <a:pos x="connsiteX33397" y="connsiteY33397"/>
              </a:cxn>
              <a:cxn ang="0">
                <a:pos x="connsiteX33398" y="connsiteY33398"/>
              </a:cxn>
              <a:cxn ang="0">
                <a:pos x="connsiteX33399" y="connsiteY33399"/>
              </a:cxn>
              <a:cxn ang="0">
                <a:pos x="connsiteX33400" y="connsiteY33400"/>
              </a:cxn>
              <a:cxn ang="0">
                <a:pos x="connsiteX33401" y="connsiteY33401"/>
              </a:cxn>
              <a:cxn ang="0">
                <a:pos x="connsiteX33402" y="connsiteY33402"/>
              </a:cxn>
              <a:cxn ang="0">
                <a:pos x="connsiteX33403" y="connsiteY33403"/>
              </a:cxn>
              <a:cxn ang="0">
                <a:pos x="connsiteX33404" y="connsiteY33404"/>
              </a:cxn>
              <a:cxn ang="0">
                <a:pos x="connsiteX33405" y="connsiteY33405"/>
              </a:cxn>
              <a:cxn ang="0">
                <a:pos x="connsiteX33406" y="connsiteY33406"/>
              </a:cxn>
              <a:cxn ang="0">
                <a:pos x="connsiteX33407" y="connsiteY33407"/>
              </a:cxn>
              <a:cxn ang="0">
                <a:pos x="connsiteX33408" y="connsiteY33408"/>
              </a:cxn>
              <a:cxn ang="0">
                <a:pos x="connsiteX33409" y="connsiteY33409"/>
              </a:cxn>
              <a:cxn ang="0">
                <a:pos x="connsiteX33410" y="connsiteY33410"/>
              </a:cxn>
              <a:cxn ang="0">
                <a:pos x="connsiteX33411" y="connsiteY33411"/>
              </a:cxn>
              <a:cxn ang="0">
                <a:pos x="connsiteX33412" y="connsiteY33412"/>
              </a:cxn>
              <a:cxn ang="0">
                <a:pos x="connsiteX33413" y="connsiteY33413"/>
              </a:cxn>
              <a:cxn ang="0">
                <a:pos x="connsiteX33414" y="connsiteY33414"/>
              </a:cxn>
              <a:cxn ang="0">
                <a:pos x="connsiteX33415" y="connsiteY33415"/>
              </a:cxn>
              <a:cxn ang="0">
                <a:pos x="connsiteX33416" y="connsiteY33416"/>
              </a:cxn>
              <a:cxn ang="0">
                <a:pos x="connsiteX33417" y="connsiteY33417"/>
              </a:cxn>
              <a:cxn ang="0">
                <a:pos x="connsiteX33418" y="connsiteY33418"/>
              </a:cxn>
              <a:cxn ang="0">
                <a:pos x="connsiteX33419" y="connsiteY33419"/>
              </a:cxn>
              <a:cxn ang="0">
                <a:pos x="connsiteX33420" y="connsiteY33420"/>
              </a:cxn>
              <a:cxn ang="0">
                <a:pos x="connsiteX33421" y="connsiteY33421"/>
              </a:cxn>
              <a:cxn ang="0">
                <a:pos x="connsiteX33422" y="connsiteY33422"/>
              </a:cxn>
              <a:cxn ang="0">
                <a:pos x="connsiteX33423" y="connsiteY33423"/>
              </a:cxn>
              <a:cxn ang="0">
                <a:pos x="connsiteX33424" y="connsiteY33424"/>
              </a:cxn>
              <a:cxn ang="0">
                <a:pos x="connsiteX33425" y="connsiteY33425"/>
              </a:cxn>
              <a:cxn ang="0">
                <a:pos x="connsiteX33426" y="connsiteY33426"/>
              </a:cxn>
              <a:cxn ang="0">
                <a:pos x="connsiteX33427" y="connsiteY33427"/>
              </a:cxn>
              <a:cxn ang="0">
                <a:pos x="connsiteX33428" y="connsiteY33428"/>
              </a:cxn>
              <a:cxn ang="0">
                <a:pos x="connsiteX33429" y="connsiteY33429"/>
              </a:cxn>
              <a:cxn ang="0">
                <a:pos x="connsiteX33430" y="connsiteY33430"/>
              </a:cxn>
              <a:cxn ang="0">
                <a:pos x="connsiteX33431" y="connsiteY33431"/>
              </a:cxn>
              <a:cxn ang="0">
                <a:pos x="connsiteX33432" y="connsiteY33432"/>
              </a:cxn>
              <a:cxn ang="0">
                <a:pos x="connsiteX33433" y="connsiteY33433"/>
              </a:cxn>
              <a:cxn ang="0">
                <a:pos x="connsiteX33434" y="connsiteY33434"/>
              </a:cxn>
              <a:cxn ang="0">
                <a:pos x="connsiteX33435" y="connsiteY33435"/>
              </a:cxn>
              <a:cxn ang="0">
                <a:pos x="connsiteX33436" y="connsiteY33436"/>
              </a:cxn>
              <a:cxn ang="0">
                <a:pos x="connsiteX33437" y="connsiteY33437"/>
              </a:cxn>
              <a:cxn ang="0">
                <a:pos x="connsiteX33438" y="connsiteY33438"/>
              </a:cxn>
              <a:cxn ang="0">
                <a:pos x="connsiteX33439" y="connsiteY33439"/>
              </a:cxn>
              <a:cxn ang="0">
                <a:pos x="connsiteX33440" y="connsiteY33440"/>
              </a:cxn>
              <a:cxn ang="0">
                <a:pos x="connsiteX33441" y="connsiteY33441"/>
              </a:cxn>
              <a:cxn ang="0">
                <a:pos x="connsiteX33442" y="connsiteY33442"/>
              </a:cxn>
              <a:cxn ang="0">
                <a:pos x="connsiteX33443" y="connsiteY33443"/>
              </a:cxn>
              <a:cxn ang="0">
                <a:pos x="connsiteX33444" y="connsiteY33444"/>
              </a:cxn>
              <a:cxn ang="0">
                <a:pos x="connsiteX33445" y="connsiteY33445"/>
              </a:cxn>
              <a:cxn ang="0">
                <a:pos x="connsiteX33446" y="connsiteY33446"/>
              </a:cxn>
              <a:cxn ang="0">
                <a:pos x="connsiteX33447" y="connsiteY33447"/>
              </a:cxn>
              <a:cxn ang="0">
                <a:pos x="connsiteX33448" y="connsiteY33448"/>
              </a:cxn>
              <a:cxn ang="0">
                <a:pos x="connsiteX33449" y="connsiteY33449"/>
              </a:cxn>
              <a:cxn ang="0">
                <a:pos x="connsiteX33450" y="connsiteY33450"/>
              </a:cxn>
              <a:cxn ang="0">
                <a:pos x="connsiteX33451" y="connsiteY33451"/>
              </a:cxn>
              <a:cxn ang="0">
                <a:pos x="connsiteX33452" y="connsiteY33452"/>
              </a:cxn>
              <a:cxn ang="0">
                <a:pos x="connsiteX33453" y="connsiteY33453"/>
              </a:cxn>
              <a:cxn ang="0">
                <a:pos x="connsiteX33454" y="connsiteY33454"/>
              </a:cxn>
              <a:cxn ang="0">
                <a:pos x="connsiteX33455" y="connsiteY33455"/>
              </a:cxn>
              <a:cxn ang="0">
                <a:pos x="connsiteX33456" y="connsiteY33456"/>
              </a:cxn>
              <a:cxn ang="0">
                <a:pos x="connsiteX33457" y="connsiteY33457"/>
              </a:cxn>
              <a:cxn ang="0">
                <a:pos x="connsiteX33458" y="connsiteY33458"/>
              </a:cxn>
              <a:cxn ang="0">
                <a:pos x="connsiteX33459" y="connsiteY33459"/>
              </a:cxn>
              <a:cxn ang="0">
                <a:pos x="connsiteX33460" y="connsiteY33460"/>
              </a:cxn>
              <a:cxn ang="0">
                <a:pos x="connsiteX33461" y="connsiteY33461"/>
              </a:cxn>
              <a:cxn ang="0">
                <a:pos x="connsiteX33462" y="connsiteY33462"/>
              </a:cxn>
              <a:cxn ang="0">
                <a:pos x="connsiteX33463" y="connsiteY33463"/>
              </a:cxn>
              <a:cxn ang="0">
                <a:pos x="connsiteX33464" y="connsiteY33464"/>
              </a:cxn>
              <a:cxn ang="0">
                <a:pos x="connsiteX33465" y="connsiteY33465"/>
              </a:cxn>
              <a:cxn ang="0">
                <a:pos x="connsiteX33466" y="connsiteY33466"/>
              </a:cxn>
              <a:cxn ang="0">
                <a:pos x="connsiteX33467" y="connsiteY33467"/>
              </a:cxn>
              <a:cxn ang="0">
                <a:pos x="connsiteX33468" y="connsiteY33468"/>
              </a:cxn>
              <a:cxn ang="0">
                <a:pos x="connsiteX33469" y="connsiteY33469"/>
              </a:cxn>
              <a:cxn ang="0">
                <a:pos x="connsiteX33470" y="connsiteY33470"/>
              </a:cxn>
              <a:cxn ang="0">
                <a:pos x="connsiteX33471" y="connsiteY33471"/>
              </a:cxn>
              <a:cxn ang="0">
                <a:pos x="connsiteX33472" y="connsiteY33472"/>
              </a:cxn>
              <a:cxn ang="0">
                <a:pos x="connsiteX33473" y="connsiteY33473"/>
              </a:cxn>
              <a:cxn ang="0">
                <a:pos x="connsiteX33474" y="connsiteY33474"/>
              </a:cxn>
              <a:cxn ang="0">
                <a:pos x="connsiteX33475" y="connsiteY33475"/>
              </a:cxn>
              <a:cxn ang="0">
                <a:pos x="connsiteX33476" y="connsiteY33476"/>
              </a:cxn>
              <a:cxn ang="0">
                <a:pos x="connsiteX33477" y="connsiteY33477"/>
              </a:cxn>
              <a:cxn ang="0">
                <a:pos x="connsiteX33478" y="connsiteY33478"/>
              </a:cxn>
              <a:cxn ang="0">
                <a:pos x="connsiteX33479" y="connsiteY33479"/>
              </a:cxn>
              <a:cxn ang="0">
                <a:pos x="connsiteX33480" y="connsiteY33480"/>
              </a:cxn>
              <a:cxn ang="0">
                <a:pos x="connsiteX33481" y="connsiteY33481"/>
              </a:cxn>
              <a:cxn ang="0">
                <a:pos x="connsiteX33482" y="connsiteY33482"/>
              </a:cxn>
              <a:cxn ang="0">
                <a:pos x="connsiteX33483" y="connsiteY33483"/>
              </a:cxn>
              <a:cxn ang="0">
                <a:pos x="connsiteX33484" y="connsiteY33484"/>
              </a:cxn>
              <a:cxn ang="0">
                <a:pos x="connsiteX33485" y="connsiteY33485"/>
              </a:cxn>
              <a:cxn ang="0">
                <a:pos x="connsiteX33486" y="connsiteY33486"/>
              </a:cxn>
              <a:cxn ang="0">
                <a:pos x="connsiteX33487" y="connsiteY33487"/>
              </a:cxn>
              <a:cxn ang="0">
                <a:pos x="connsiteX33488" y="connsiteY33488"/>
              </a:cxn>
              <a:cxn ang="0">
                <a:pos x="connsiteX33489" y="connsiteY33489"/>
              </a:cxn>
              <a:cxn ang="0">
                <a:pos x="connsiteX33490" y="connsiteY33490"/>
              </a:cxn>
              <a:cxn ang="0">
                <a:pos x="connsiteX33491" y="connsiteY33491"/>
              </a:cxn>
              <a:cxn ang="0">
                <a:pos x="connsiteX33492" y="connsiteY33492"/>
              </a:cxn>
              <a:cxn ang="0">
                <a:pos x="connsiteX33493" y="connsiteY33493"/>
              </a:cxn>
              <a:cxn ang="0">
                <a:pos x="connsiteX33494" y="connsiteY33494"/>
              </a:cxn>
              <a:cxn ang="0">
                <a:pos x="connsiteX33495" y="connsiteY33495"/>
              </a:cxn>
              <a:cxn ang="0">
                <a:pos x="connsiteX33496" y="connsiteY33496"/>
              </a:cxn>
              <a:cxn ang="0">
                <a:pos x="connsiteX33497" y="connsiteY33497"/>
              </a:cxn>
              <a:cxn ang="0">
                <a:pos x="connsiteX33498" y="connsiteY33498"/>
              </a:cxn>
              <a:cxn ang="0">
                <a:pos x="connsiteX33499" y="connsiteY33499"/>
              </a:cxn>
              <a:cxn ang="0">
                <a:pos x="connsiteX33500" y="connsiteY33500"/>
              </a:cxn>
              <a:cxn ang="0">
                <a:pos x="connsiteX33501" y="connsiteY33501"/>
              </a:cxn>
              <a:cxn ang="0">
                <a:pos x="connsiteX33502" y="connsiteY33502"/>
              </a:cxn>
              <a:cxn ang="0">
                <a:pos x="connsiteX33503" y="connsiteY33503"/>
              </a:cxn>
              <a:cxn ang="0">
                <a:pos x="connsiteX33504" y="connsiteY33504"/>
              </a:cxn>
              <a:cxn ang="0">
                <a:pos x="connsiteX33505" y="connsiteY33505"/>
              </a:cxn>
              <a:cxn ang="0">
                <a:pos x="connsiteX33506" y="connsiteY33506"/>
              </a:cxn>
              <a:cxn ang="0">
                <a:pos x="connsiteX33507" y="connsiteY33507"/>
              </a:cxn>
              <a:cxn ang="0">
                <a:pos x="connsiteX33508" y="connsiteY33508"/>
              </a:cxn>
              <a:cxn ang="0">
                <a:pos x="connsiteX33509" y="connsiteY33509"/>
              </a:cxn>
              <a:cxn ang="0">
                <a:pos x="connsiteX33510" y="connsiteY33510"/>
              </a:cxn>
              <a:cxn ang="0">
                <a:pos x="connsiteX33511" y="connsiteY33511"/>
              </a:cxn>
              <a:cxn ang="0">
                <a:pos x="connsiteX33512" y="connsiteY33512"/>
              </a:cxn>
              <a:cxn ang="0">
                <a:pos x="connsiteX33513" y="connsiteY33513"/>
              </a:cxn>
              <a:cxn ang="0">
                <a:pos x="connsiteX33514" y="connsiteY33514"/>
              </a:cxn>
              <a:cxn ang="0">
                <a:pos x="connsiteX33515" y="connsiteY33515"/>
              </a:cxn>
              <a:cxn ang="0">
                <a:pos x="connsiteX33516" y="connsiteY33516"/>
              </a:cxn>
              <a:cxn ang="0">
                <a:pos x="connsiteX33517" y="connsiteY33517"/>
              </a:cxn>
              <a:cxn ang="0">
                <a:pos x="connsiteX33518" y="connsiteY33518"/>
              </a:cxn>
              <a:cxn ang="0">
                <a:pos x="connsiteX33519" y="connsiteY33519"/>
              </a:cxn>
              <a:cxn ang="0">
                <a:pos x="connsiteX33520" y="connsiteY33520"/>
              </a:cxn>
              <a:cxn ang="0">
                <a:pos x="connsiteX33521" y="connsiteY33521"/>
              </a:cxn>
              <a:cxn ang="0">
                <a:pos x="connsiteX33522" y="connsiteY33522"/>
              </a:cxn>
              <a:cxn ang="0">
                <a:pos x="connsiteX33523" y="connsiteY33523"/>
              </a:cxn>
              <a:cxn ang="0">
                <a:pos x="connsiteX33524" y="connsiteY33524"/>
              </a:cxn>
              <a:cxn ang="0">
                <a:pos x="connsiteX33525" y="connsiteY33525"/>
              </a:cxn>
              <a:cxn ang="0">
                <a:pos x="connsiteX33526" y="connsiteY33526"/>
              </a:cxn>
              <a:cxn ang="0">
                <a:pos x="connsiteX33527" y="connsiteY33527"/>
              </a:cxn>
              <a:cxn ang="0">
                <a:pos x="connsiteX33528" y="connsiteY33528"/>
              </a:cxn>
              <a:cxn ang="0">
                <a:pos x="connsiteX33529" y="connsiteY33529"/>
              </a:cxn>
              <a:cxn ang="0">
                <a:pos x="connsiteX33530" y="connsiteY33530"/>
              </a:cxn>
              <a:cxn ang="0">
                <a:pos x="connsiteX33531" y="connsiteY33531"/>
              </a:cxn>
              <a:cxn ang="0">
                <a:pos x="connsiteX33532" y="connsiteY33532"/>
              </a:cxn>
              <a:cxn ang="0">
                <a:pos x="connsiteX33533" y="connsiteY33533"/>
              </a:cxn>
              <a:cxn ang="0">
                <a:pos x="connsiteX33534" y="connsiteY33534"/>
              </a:cxn>
              <a:cxn ang="0">
                <a:pos x="connsiteX33535" y="connsiteY33535"/>
              </a:cxn>
              <a:cxn ang="0">
                <a:pos x="connsiteX33536" y="connsiteY33536"/>
              </a:cxn>
              <a:cxn ang="0">
                <a:pos x="connsiteX33537" y="connsiteY33537"/>
              </a:cxn>
              <a:cxn ang="0">
                <a:pos x="connsiteX33538" y="connsiteY33538"/>
              </a:cxn>
              <a:cxn ang="0">
                <a:pos x="connsiteX33539" y="connsiteY33539"/>
              </a:cxn>
              <a:cxn ang="0">
                <a:pos x="connsiteX33540" y="connsiteY33540"/>
              </a:cxn>
              <a:cxn ang="0">
                <a:pos x="connsiteX33541" y="connsiteY33541"/>
              </a:cxn>
              <a:cxn ang="0">
                <a:pos x="connsiteX33542" y="connsiteY33542"/>
              </a:cxn>
              <a:cxn ang="0">
                <a:pos x="connsiteX33543" y="connsiteY33543"/>
              </a:cxn>
              <a:cxn ang="0">
                <a:pos x="connsiteX33544" y="connsiteY33544"/>
              </a:cxn>
              <a:cxn ang="0">
                <a:pos x="connsiteX33545" y="connsiteY33545"/>
              </a:cxn>
              <a:cxn ang="0">
                <a:pos x="connsiteX33546" y="connsiteY33546"/>
              </a:cxn>
              <a:cxn ang="0">
                <a:pos x="connsiteX33547" y="connsiteY33547"/>
              </a:cxn>
              <a:cxn ang="0">
                <a:pos x="connsiteX33548" y="connsiteY33548"/>
              </a:cxn>
              <a:cxn ang="0">
                <a:pos x="connsiteX33549" y="connsiteY33549"/>
              </a:cxn>
              <a:cxn ang="0">
                <a:pos x="connsiteX33550" y="connsiteY33550"/>
              </a:cxn>
              <a:cxn ang="0">
                <a:pos x="connsiteX33551" y="connsiteY33551"/>
              </a:cxn>
              <a:cxn ang="0">
                <a:pos x="connsiteX33552" y="connsiteY33552"/>
              </a:cxn>
              <a:cxn ang="0">
                <a:pos x="connsiteX33553" y="connsiteY33553"/>
              </a:cxn>
              <a:cxn ang="0">
                <a:pos x="connsiteX33554" y="connsiteY33554"/>
              </a:cxn>
              <a:cxn ang="0">
                <a:pos x="connsiteX33555" y="connsiteY33555"/>
              </a:cxn>
              <a:cxn ang="0">
                <a:pos x="connsiteX33556" y="connsiteY33556"/>
              </a:cxn>
              <a:cxn ang="0">
                <a:pos x="connsiteX33557" y="connsiteY33557"/>
              </a:cxn>
              <a:cxn ang="0">
                <a:pos x="connsiteX33558" y="connsiteY33558"/>
              </a:cxn>
              <a:cxn ang="0">
                <a:pos x="connsiteX33559" y="connsiteY33559"/>
              </a:cxn>
              <a:cxn ang="0">
                <a:pos x="connsiteX33560" y="connsiteY33560"/>
              </a:cxn>
              <a:cxn ang="0">
                <a:pos x="connsiteX33561" y="connsiteY33561"/>
              </a:cxn>
              <a:cxn ang="0">
                <a:pos x="connsiteX33562" y="connsiteY33562"/>
              </a:cxn>
              <a:cxn ang="0">
                <a:pos x="connsiteX33563" y="connsiteY33563"/>
              </a:cxn>
              <a:cxn ang="0">
                <a:pos x="connsiteX33564" y="connsiteY33564"/>
              </a:cxn>
              <a:cxn ang="0">
                <a:pos x="connsiteX33565" y="connsiteY33565"/>
              </a:cxn>
              <a:cxn ang="0">
                <a:pos x="connsiteX33566" y="connsiteY33566"/>
              </a:cxn>
              <a:cxn ang="0">
                <a:pos x="connsiteX33567" y="connsiteY33567"/>
              </a:cxn>
              <a:cxn ang="0">
                <a:pos x="connsiteX33568" y="connsiteY33568"/>
              </a:cxn>
              <a:cxn ang="0">
                <a:pos x="connsiteX33569" y="connsiteY33569"/>
              </a:cxn>
              <a:cxn ang="0">
                <a:pos x="connsiteX33570" y="connsiteY33570"/>
              </a:cxn>
              <a:cxn ang="0">
                <a:pos x="connsiteX33571" y="connsiteY33571"/>
              </a:cxn>
              <a:cxn ang="0">
                <a:pos x="connsiteX33572" y="connsiteY33572"/>
              </a:cxn>
              <a:cxn ang="0">
                <a:pos x="connsiteX33573" y="connsiteY33573"/>
              </a:cxn>
              <a:cxn ang="0">
                <a:pos x="connsiteX33574" y="connsiteY33574"/>
              </a:cxn>
              <a:cxn ang="0">
                <a:pos x="connsiteX33575" y="connsiteY33575"/>
              </a:cxn>
              <a:cxn ang="0">
                <a:pos x="connsiteX33576" y="connsiteY33576"/>
              </a:cxn>
              <a:cxn ang="0">
                <a:pos x="connsiteX33577" y="connsiteY33577"/>
              </a:cxn>
              <a:cxn ang="0">
                <a:pos x="connsiteX33578" y="connsiteY33578"/>
              </a:cxn>
              <a:cxn ang="0">
                <a:pos x="connsiteX33579" y="connsiteY33579"/>
              </a:cxn>
              <a:cxn ang="0">
                <a:pos x="connsiteX33580" y="connsiteY33580"/>
              </a:cxn>
              <a:cxn ang="0">
                <a:pos x="connsiteX33581" y="connsiteY33581"/>
              </a:cxn>
              <a:cxn ang="0">
                <a:pos x="connsiteX33582" y="connsiteY33582"/>
              </a:cxn>
              <a:cxn ang="0">
                <a:pos x="connsiteX33583" y="connsiteY33583"/>
              </a:cxn>
              <a:cxn ang="0">
                <a:pos x="connsiteX33584" y="connsiteY33584"/>
              </a:cxn>
              <a:cxn ang="0">
                <a:pos x="connsiteX33585" y="connsiteY33585"/>
              </a:cxn>
              <a:cxn ang="0">
                <a:pos x="connsiteX33586" y="connsiteY33586"/>
              </a:cxn>
              <a:cxn ang="0">
                <a:pos x="connsiteX33587" y="connsiteY33587"/>
              </a:cxn>
              <a:cxn ang="0">
                <a:pos x="connsiteX33588" y="connsiteY33588"/>
              </a:cxn>
              <a:cxn ang="0">
                <a:pos x="connsiteX33589" y="connsiteY33589"/>
              </a:cxn>
              <a:cxn ang="0">
                <a:pos x="connsiteX33590" y="connsiteY33590"/>
              </a:cxn>
              <a:cxn ang="0">
                <a:pos x="connsiteX33591" y="connsiteY33591"/>
              </a:cxn>
              <a:cxn ang="0">
                <a:pos x="connsiteX33592" y="connsiteY33592"/>
              </a:cxn>
              <a:cxn ang="0">
                <a:pos x="connsiteX33593" y="connsiteY33593"/>
              </a:cxn>
              <a:cxn ang="0">
                <a:pos x="connsiteX33594" y="connsiteY33594"/>
              </a:cxn>
              <a:cxn ang="0">
                <a:pos x="connsiteX33595" y="connsiteY33595"/>
              </a:cxn>
              <a:cxn ang="0">
                <a:pos x="connsiteX33596" y="connsiteY33596"/>
              </a:cxn>
              <a:cxn ang="0">
                <a:pos x="connsiteX33597" y="connsiteY33597"/>
              </a:cxn>
              <a:cxn ang="0">
                <a:pos x="connsiteX33598" y="connsiteY33598"/>
              </a:cxn>
              <a:cxn ang="0">
                <a:pos x="connsiteX33599" y="connsiteY33599"/>
              </a:cxn>
              <a:cxn ang="0">
                <a:pos x="connsiteX33600" y="connsiteY33600"/>
              </a:cxn>
              <a:cxn ang="0">
                <a:pos x="connsiteX33601" y="connsiteY33601"/>
              </a:cxn>
              <a:cxn ang="0">
                <a:pos x="connsiteX33602" y="connsiteY33602"/>
              </a:cxn>
              <a:cxn ang="0">
                <a:pos x="connsiteX33603" y="connsiteY33603"/>
              </a:cxn>
              <a:cxn ang="0">
                <a:pos x="connsiteX33604" y="connsiteY33604"/>
              </a:cxn>
              <a:cxn ang="0">
                <a:pos x="connsiteX33605" y="connsiteY33605"/>
              </a:cxn>
              <a:cxn ang="0">
                <a:pos x="connsiteX33606" y="connsiteY33606"/>
              </a:cxn>
              <a:cxn ang="0">
                <a:pos x="connsiteX33607" y="connsiteY33607"/>
              </a:cxn>
              <a:cxn ang="0">
                <a:pos x="connsiteX33608" y="connsiteY33608"/>
              </a:cxn>
              <a:cxn ang="0">
                <a:pos x="connsiteX33609" y="connsiteY33609"/>
              </a:cxn>
              <a:cxn ang="0">
                <a:pos x="connsiteX33610" y="connsiteY33610"/>
              </a:cxn>
              <a:cxn ang="0">
                <a:pos x="connsiteX33611" y="connsiteY33611"/>
              </a:cxn>
              <a:cxn ang="0">
                <a:pos x="connsiteX33612" y="connsiteY33612"/>
              </a:cxn>
              <a:cxn ang="0">
                <a:pos x="connsiteX33613" y="connsiteY33613"/>
              </a:cxn>
              <a:cxn ang="0">
                <a:pos x="connsiteX33614" y="connsiteY33614"/>
              </a:cxn>
              <a:cxn ang="0">
                <a:pos x="connsiteX33615" y="connsiteY33615"/>
              </a:cxn>
              <a:cxn ang="0">
                <a:pos x="connsiteX33616" y="connsiteY33616"/>
              </a:cxn>
              <a:cxn ang="0">
                <a:pos x="connsiteX33617" y="connsiteY33617"/>
              </a:cxn>
              <a:cxn ang="0">
                <a:pos x="connsiteX33618" y="connsiteY33618"/>
              </a:cxn>
              <a:cxn ang="0">
                <a:pos x="connsiteX33619" y="connsiteY33619"/>
              </a:cxn>
              <a:cxn ang="0">
                <a:pos x="connsiteX33620" y="connsiteY33620"/>
              </a:cxn>
              <a:cxn ang="0">
                <a:pos x="connsiteX33621" y="connsiteY33621"/>
              </a:cxn>
              <a:cxn ang="0">
                <a:pos x="connsiteX33622" y="connsiteY33622"/>
              </a:cxn>
              <a:cxn ang="0">
                <a:pos x="connsiteX33623" y="connsiteY33623"/>
              </a:cxn>
              <a:cxn ang="0">
                <a:pos x="connsiteX33624" y="connsiteY33624"/>
              </a:cxn>
              <a:cxn ang="0">
                <a:pos x="connsiteX33625" y="connsiteY33625"/>
              </a:cxn>
              <a:cxn ang="0">
                <a:pos x="connsiteX33626" y="connsiteY33626"/>
              </a:cxn>
              <a:cxn ang="0">
                <a:pos x="connsiteX33627" y="connsiteY33627"/>
              </a:cxn>
              <a:cxn ang="0">
                <a:pos x="connsiteX33628" y="connsiteY33628"/>
              </a:cxn>
              <a:cxn ang="0">
                <a:pos x="connsiteX33629" y="connsiteY33629"/>
              </a:cxn>
              <a:cxn ang="0">
                <a:pos x="connsiteX33630" y="connsiteY33630"/>
              </a:cxn>
              <a:cxn ang="0">
                <a:pos x="connsiteX33631" y="connsiteY33631"/>
              </a:cxn>
              <a:cxn ang="0">
                <a:pos x="connsiteX33632" y="connsiteY33632"/>
              </a:cxn>
              <a:cxn ang="0">
                <a:pos x="connsiteX33633" y="connsiteY33633"/>
              </a:cxn>
              <a:cxn ang="0">
                <a:pos x="connsiteX33634" y="connsiteY33634"/>
              </a:cxn>
              <a:cxn ang="0">
                <a:pos x="connsiteX33635" y="connsiteY33635"/>
              </a:cxn>
              <a:cxn ang="0">
                <a:pos x="connsiteX33636" y="connsiteY33636"/>
              </a:cxn>
              <a:cxn ang="0">
                <a:pos x="connsiteX33637" y="connsiteY33637"/>
              </a:cxn>
              <a:cxn ang="0">
                <a:pos x="connsiteX33638" y="connsiteY33638"/>
              </a:cxn>
              <a:cxn ang="0">
                <a:pos x="connsiteX33639" y="connsiteY33639"/>
              </a:cxn>
              <a:cxn ang="0">
                <a:pos x="connsiteX33640" y="connsiteY33640"/>
              </a:cxn>
              <a:cxn ang="0">
                <a:pos x="connsiteX33641" y="connsiteY33641"/>
              </a:cxn>
              <a:cxn ang="0">
                <a:pos x="connsiteX33642" y="connsiteY33642"/>
              </a:cxn>
              <a:cxn ang="0">
                <a:pos x="connsiteX33643" y="connsiteY33643"/>
              </a:cxn>
              <a:cxn ang="0">
                <a:pos x="connsiteX33644" y="connsiteY33644"/>
              </a:cxn>
              <a:cxn ang="0">
                <a:pos x="connsiteX33645" y="connsiteY33645"/>
              </a:cxn>
              <a:cxn ang="0">
                <a:pos x="connsiteX33646" y="connsiteY33646"/>
              </a:cxn>
              <a:cxn ang="0">
                <a:pos x="connsiteX33647" y="connsiteY33647"/>
              </a:cxn>
              <a:cxn ang="0">
                <a:pos x="connsiteX33648" y="connsiteY33648"/>
              </a:cxn>
              <a:cxn ang="0">
                <a:pos x="connsiteX33649" y="connsiteY33649"/>
              </a:cxn>
              <a:cxn ang="0">
                <a:pos x="connsiteX33650" y="connsiteY33650"/>
              </a:cxn>
              <a:cxn ang="0">
                <a:pos x="connsiteX33651" y="connsiteY33651"/>
              </a:cxn>
              <a:cxn ang="0">
                <a:pos x="connsiteX33652" y="connsiteY33652"/>
              </a:cxn>
              <a:cxn ang="0">
                <a:pos x="connsiteX33653" y="connsiteY33653"/>
              </a:cxn>
              <a:cxn ang="0">
                <a:pos x="connsiteX33654" y="connsiteY33654"/>
              </a:cxn>
              <a:cxn ang="0">
                <a:pos x="connsiteX33655" y="connsiteY33655"/>
              </a:cxn>
              <a:cxn ang="0">
                <a:pos x="connsiteX33656" y="connsiteY33656"/>
              </a:cxn>
              <a:cxn ang="0">
                <a:pos x="connsiteX33657" y="connsiteY33657"/>
              </a:cxn>
              <a:cxn ang="0">
                <a:pos x="connsiteX33658" y="connsiteY33658"/>
              </a:cxn>
              <a:cxn ang="0">
                <a:pos x="connsiteX33659" y="connsiteY33659"/>
              </a:cxn>
              <a:cxn ang="0">
                <a:pos x="connsiteX33660" y="connsiteY33660"/>
              </a:cxn>
              <a:cxn ang="0">
                <a:pos x="connsiteX33661" y="connsiteY33661"/>
              </a:cxn>
              <a:cxn ang="0">
                <a:pos x="connsiteX33662" y="connsiteY33662"/>
              </a:cxn>
              <a:cxn ang="0">
                <a:pos x="connsiteX33663" y="connsiteY33663"/>
              </a:cxn>
              <a:cxn ang="0">
                <a:pos x="connsiteX33664" y="connsiteY33664"/>
              </a:cxn>
              <a:cxn ang="0">
                <a:pos x="connsiteX33665" y="connsiteY33665"/>
              </a:cxn>
              <a:cxn ang="0">
                <a:pos x="connsiteX33666" y="connsiteY33666"/>
              </a:cxn>
              <a:cxn ang="0">
                <a:pos x="connsiteX33667" y="connsiteY33667"/>
              </a:cxn>
              <a:cxn ang="0">
                <a:pos x="connsiteX33668" y="connsiteY33668"/>
              </a:cxn>
              <a:cxn ang="0">
                <a:pos x="connsiteX33669" y="connsiteY33669"/>
              </a:cxn>
              <a:cxn ang="0">
                <a:pos x="connsiteX33670" y="connsiteY33670"/>
              </a:cxn>
              <a:cxn ang="0">
                <a:pos x="connsiteX33671" y="connsiteY33671"/>
              </a:cxn>
              <a:cxn ang="0">
                <a:pos x="connsiteX33672" y="connsiteY33672"/>
              </a:cxn>
              <a:cxn ang="0">
                <a:pos x="connsiteX33673" y="connsiteY33673"/>
              </a:cxn>
              <a:cxn ang="0">
                <a:pos x="connsiteX33674" y="connsiteY33674"/>
              </a:cxn>
              <a:cxn ang="0">
                <a:pos x="connsiteX33675" y="connsiteY33675"/>
              </a:cxn>
              <a:cxn ang="0">
                <a:pos x="connsiteX33676" y="connsiteY33676"/>
              </a:cxn>
              <a:cxn ang="0">
                <a:pos x="connsiteX33677" y="connsiteY33677"/>
              </a:cxn>
              <a:cxn ang="0">
                <a:pos x="connsiteX33678" y="connsiteY33678"/>
              </a:cxn>
              <a:cxn ang="0">
                <a:pos x="connsiteX33679" y="connsiteY33679"/>
              </a:cxn>
              <a:cxn ang="0">
                <a:pos x="connsiteX33680" y="connsiteY33680"/>
              </a:cxn>
              <a:cxn ang="0">
                <a:pos x="connsiteX33681" y="connsiteY33681"/>
              </a:cxn>
              <a:cxn ang="0">
                <a:pos x="connsiteX33682" y="connsiteY33682"/>
              </a:cxn>
              <a:cxn ang="0">
                <a:pos x="connsiteX33683" y="connsiteY33683"/>
              </a:cxn>
              <a:cxn ang="0">
                <a:pos x="connsiteX33684" y="connsiteY33684"/>
              </a:cxn>
              <a:cxn ang="0">
                <a:pos x="connsiteX33685" y="connsiteY33685"/>
              </a:cxn>
              <a:cxn ang="0">
                <a:pos x="connsiteX33686" y="connsiteY33686"/>
              </a:cxn>
              <a:cxn ang="0">
                <a:pos x="connsiteX33687" y="connsiteY33687"/>
              </a:cxn>
              <a:cxn ang="0">
                <a:pos x="connsiteX33688" y="connsiteY33688"/>
              </a:cxn>
              <a:cxn ang="0">
                <a:pos x="connsiteX33689" y="connsiteY33689"/>
              </a:cxn>
              <a:cxn ang="0">
                <a:pos x="connsiteX33690" y="connsiteY33690"/>
              </a:cxn>
              <a:cxn ang="0">
                <a:pos x="connsiteX33691" y="connsiteY33691"/>
              </a:cxn>
              <a:cxn ang="0">
                <a:pos x="connsiteX33692" y="connsiteY33692"/>
              </a:cxn>
              <a:cxn ang="0">
                <a:pos x="connsiteX33693" y="connsiteY33693"/>
              </a:cxn>
              <a:cxn ang="0">
                <a:pos x="connsiteX33694" y="connsiteY33694"/>
              </a:cxn>
              <a:cxn ang="0">
                <a:pos x="connsiteX33695" y="connsiteY33695"/>
              </a:cxn>
              <a:cxn ang="0">
                <a:pos x="connsiteX33696" y="connsiteY33696"/>
              </a:cxn>
              <a:cxn ang="0">
                <a:pos x="connsiteX33697" y="connsiteY33697"/>
              </a:cxn>
              <a:cxn ang="0">
                <a:pos x="connsiteX33698" y="connsiteY33698"/>
              </a:cxn>
              <a:cxn ang="0">
                <a:pos x="connsiteX33699" y="connsiteY33699"/>
              </a:cxn>
              <a:cxn ang="0">
                <a:pos x="connsiteX33700" y="connsiteY33700"/>
              </a:cxn>
              <a:cxn ang="0">
                <a:pos x="connsiteX33701" y="connsiteY33701"/>
              </a:cxn>
              <a:cxn ang="0">
                <a:pos x="connsiteX33702" y="connsiteY33702"/>
              </a:cxn>
              <a:cxn ang="0">
                <a:pos x="connsiteX33703" y="connsiteY33703"/>
              </a:cxn>
              <a:cxn ang="0">
                <a:pos x="connsiteX33704" y="connsiteY33704"/>
              </a:cxn>
              <a:cxn ang="0">
                <a:pos x="connsiteX33705" y="connsiteY33705"/>
              </a:cxn>
              <a:cxn ang="0">
                <a:pos x="connsiteX33706" y="connsiteY33706"/>
              </a:cxn>
              <a:cxn ang="0">
                <a:pos x="connsiteX33707" y="connsiteY33707"/>
              </a:cxn>
              <a:cxn ang="0">
                <a:pos x="connsiteX33708" y="connsiteY33708"/>
              </a:cxn>
              <a:cxn ang="0">
                <a:pos x="connsiteX33709" y="connsiteY33709"/>
              </a:cxn>
              <a:cxn ang="0">
                <a:pos x="connsiteX33710" y="connsiteY33710"/>
              </a:cxn>
              <a:cxn ang="0">
                <a:pos x="connsiteX33711" y="connsiteY33711"/>
              </a:cxn>
              <a:cxn ang="0">
                <a:pos x="connsiteX33712" y="connsiteY33712"/>
              </a:cxn>
              <a:cxn ang="0">
                <a:pos x="connsiteX33713" y="connsiteY33713"/>
              </a:cxn>
              <a:cxn ang="0">
                <a:pos x="connsiteX33714" y="connsiteY33714"/>
              </a:cxn>
              <a:cxn ang="0">
                <a:pos x="connsiteX33715" y="connsiteY33715"/>
              </a:cxn>
              <a:cxn ang="0">
                <a:pos x="connsiteX33716" y="connsiteY33716"/>
              </a:cxn>
              <a:cxn ang="0">
                <a:pos x="connsiteX33717" y="connsiteY33717"/>
              </a:cxn>
              <a:cxn ang="0">
                <a:pos x="connsiteX33718" y="connsiteY33718"/>
              </a:cxn>
              <a:cxn ang="0">
                <a:pos x="connsiteX33719" y="connsiteY33719"/>
              </a:cxn>
              <a:cxn ang="0">
                <a:pos x="connsiteX33720" y="connsiteY33720"/>
              </a:cxn>
              <a:cxn ang="0">
                <a:pos x="connsiteX33721" y="connsiteY33721"/>
              </a:cxn>
              <a:cxn ang="0">
                <a:pos x="connsiteX33722" y="connsiteY33722"/>
              </a:cxn>
              <a:cxn ang="0">
                <a:pos x="connsiteX33723" y="connsiteY33723"/>
              </a:cxn>
              <a:cxn ang="0">
                <a:pos x="connsiteX33724" y="connsiteY33724"/>
              </a:cxn>
              <a:cxn ang="0">
                <a:pos x="connsiteX33725" y="connsiteY33725"/>
              </a:cxn>
              <a:cxn ang="0">
                <a:pos x="connsiteX33726" y="connsiteY33726"/>
              </a:cxn>
              <a:cxn ang="0">
                <a:pos x="connsiteX33727" y="connsiteY33727"/>
              </a:cxn>
              <a:cxn ang="0">
                <a:pos x="connsiteX33728" y="connsiteY33728"/>
              </a:cxn>
              <a:cxn ang="0">
                <a:pos x="connsiteX33729" y="connsiteY33729"/>
              </a:cxn>
              <a:cxn ang="0">
                <a:pos x="connsiteX33730" y="connsiteY33730"/>
              </a:cxn>
              <a:cxn ang="0">
                <a:pos x="connsiteX33731" y="connsiteY33731"/>
              </a:cxn>
              <a:cxn ang="0">
                <a:pos x="connsiteX33732" y="connsiteY33732"/>
              </a:cxn>
              <a:cxn ang="0">
                <a:pos x="connsiteX33733" y="connsiteY33733"/>
              </a:cxn>
              <a:cxn ang="0">
                <a:pos x="connsiteX33734" y="connsiteY33734"/>
              </a:cxn>
              <a:cxn ang="0">
                <a:pos x="connsiteX33735" y="connsiteY33735"/>
              </a:cxn>
              <a:cxn ang="0">
                <a:pos x="connsiteX33736" y="connsiteY33736"/>
              </a:cxn>
              <a:cxn ang="0">
                <a:pos x="connsiteX33737" y="connsiteY33737"/>
              </a:cxn>
              <a:cxn ang="0">
                <a:pos x="connsiteX33738" y="connsiteY33738"/>
              </a:cxn>
              <a:cxn ang="0">
                <a:pos x="connsiteX33739" y="connsiteY33739"/>
              </a:cxn>
              <a:cxn ang="0">
                <a:pos x="connsiteX33740" y="connsiteY33740"/>
              </a:cxn>
              <a:cxn ang="0">
                <a:pos x="connsiteX33741" y="connsiteY33741"/>
              </a:cxn>
              <a:cxn ang="0">
                <a:pos x="connsiteX33742" y="connsiteY33742"/>
              </a:cxn>
              <a:cxn ang="0">
                <a:pos x="connsiteX33743" y="connsiteY33743"/>
              </a:cxn>
              <a:cxn ang="0">
                <a:pos x="connsiteX33744" y="connsiteY33744"/>
              </a:cxn>
              <a:cxn ang="0">
                <a:pos x="connsiteX33745" y="connsiteY33745"/>
              </a:cxn>
              <a:cxn ang="0">
                <a:pos x="connsiteX33746" y="connsiteY33746"/>
              </a:cxn>
              <a:cxn ang="0">
                <a:pos x="connsiteX33747" y="connsiteY33747"/>
              </a:cxn>
              <a:cxn ang="0">
                <a:pos x="connsiteX33748" y="connsiteY33748"/>
              </a:cxn>
              <a:cxn ang="0">
                <a:pos x="connsiteX33749" y="connsiteY33749"/>
              </a:cxn>
              <a:cxn ang="0">
                <a:pos x="connsiteX33750" y="connsiteY33750"/>
              </a:cxn>
              <a:cxn ang="0">
                <a:pos x="connsiteX33751" y="connsiteY33751"/>
              </a:cxn>
              <a:cxn ang="0">
                <a:pos x="connsiteX33752" y="connsiteY33752"/>
              </a:cxn>
              <a:cxn ang="0">
                <a:pos x="connsiteX33753" y="connsiteY33753"/>
              </a:cxn>
              <a:cxn ang="0">
                <a:pos x="connsiteX33754" y="connsiteY33754"/>
              </a:cxn>
              <a:cxn ang="0">
                <a:pos x="connsiteX33755" y="connsiteY33755"/>
              </a:cxn>
              <a:cxn ang="0">
                <a:pos x="connsiteX33756" y="connsiteY33756"/>
              </a:cxn>
              <a:cxn ang="0">
                <a:pos x="connsiteX33757" y="connsiteY33757"/>
              </a:cxn>
              <a:cxn ang="0">
                <a:pos x="connsiteX33758" y="connsiteY33758"/>
              </a:cxn>
              <a:cxn ang="0">
                <a:pos x="connsiteX33759" y="connsiteY33759"/>
              </a:cxn>
              <a:cxn ang="0">
                <a:pos x="connsiteX33760" y="connsiteY33760"/>
              </a:cxn>
              <a:cxn ang="0">
                <a:pos x="connsiteX33761" y="connsiteY33761"/>
              </a:cxn>
              <a:cxn ang="0">
                <a:pos x="connsiteX33762" y="connsiteY33762"/>
              </a:cxn>
              <a:cxn ang="0">
                <a:pos x="connsiteX33763" y="connsiteY33763"/>
              </a:cxn>
              <a:cxn ang="0">
                <a:pos x="connsiteX33764" y="connsiteY33764"/>
              </a:cxn>
              <a:cxn ang="0">
                <a:pos x="connsiteX33765" y="connsiteY33765"/>
              </a:cxn>
              <a:cxn ang="0">
                <a:pos x="connsiteX33766" y="connsiteY33766"/>
              </a:cxn>
              <a:cxn ang="0">
                <a:pos x="connsiteX33767" y="connsiteY33767"/>
              </a:cxn>
              <a:cxn ang="0">
                <a:pos x="connsiteX33768" y="connsiteY33768"/>
              </a:cxn>
              <a:cxn ang="0">
                <a:pos x="connsiteX33769" y="connsiteY33769"/>
              </a:cxn>
              <a:cxn ang="0">
                <a:pos x="connsiteX33770" y="connsiteY33770"/>
              </a:cxn>
              <a:cxn ang="0">
                <a:pos x="connsiteX33771" y="connsiteY33771"/>
              </a:cxn>
              <a:cxn ang="0">
                <a:pos x="connsiteX33772" y="connsiteY33772"/>
              </a:cxn>
              <a:cxn ang="0">
                <a:pos x="connsiteX33773" y="connsiteY33773"/>
              </a:cxn>
              <a:cxn ang="0">
                <a:pos x="connsiteX33774" y="connsiteY33774"/>
              </a:cxn>
              <a:cxn ang="0">
                <a:pos x="connsiteX33775" y="connsiteY33775"/>
              </a:cxn>
              <a:cxn ang="0">
                <a:pos x="connsiteX33776" y="connsiteY33776"/>
              </a:cxn>
              <a:cxn ang="0">
                <a:pos x="connsiteX33777" y="connsiteY33777"/>
              </a:cxn>
              <a:cxn ang="0">
                <a:pos x="connsiteX33778" y="connsiteY33778"/>
              </a:cxn>
              <a:cxn ang="0">
                <a:pos x="connsiteX33779" y="connsiteY33779"/>
              </a:cxn>
              <a:cxn ang="0">
                <a:pos x="connsiteX33780" y="connsiteY33780"/>
              </a:cxn>
              <a:cxn ang="0">
                <a:pos x="connsiteX33781" y="connsiteY33781"/>
              </a:cxn>
              <a:cxn ang="0">
                <a:pos x="connsiteX33782" y="connsiteY33782"/>
              </a:cxn>
              <a:cxn ang="0">
                <a:pos x="connsiteX33783" y="connsiteY33783"/>
              </a:cxn>
              <a:cxn ang="0">
                <a:pos x="connsiteX33784" y="connsiteY33784"/>
              </a:cxn>
              <a:cxn ang="0">
                <a:pos x="connsiteX33785" y="connsiteY33785"/>
              </a:cxn>
              <a:cxn ang="0">
                <a:pos x="connsiteX33786" y="connsiteY33786"/>
              </a:cxn>
              <a:cxn ang="0">
                <a:pos x="connsiteX33787" y="connsiteY33787"/>
              </a:cxn>
              <a:cxn ang="0">
                <a:pos x="connsiteX33788" y="connsiteY33788"/>
              </a:cxn>
              <a:cxn ang="0">
                <a:pos x="connsiteX33789" y="connsiteY33789"/>
              </a:cxn>
              <a:cxn ang="0">
                <a:pos x="connsiteX33790" y="connsiteY33790"/>
              </a:cxn>
              <a:cxn ang="0">
                <a:pos x="connsiteX33791" y="connsiteY33791"/>
              </a:cxn>
              <a:cxn ang="0">
                <a:pos x="connsiteX33792" y="connsiteY33792"/>
              </a:cxn>
              <a:cxn ang="0">
                <a:pos x="connsiteX33793" y="connsiteY33793"/>
              </a:cxn>
              <a:cxn ang="0">
                <a:pos x="connsiteX33794" y="connsiteY33794"/>
              </a:cxn>
              <a:cxn ang="0">
                <a:pos x="connsiteX33795" y="connsiteY33795"/>
              </a:cxn>
              <a:cxn ang="0">
                <a:pos x="connsiteX33796" y="connsiteY33796"/>
              </a:cxn>
              <a:cxn ang="0">
                <a:pos x="connsiteX33797" y="connsiteY33797"/>
              </a:cxn>
              <a:cxn ang="0">
                <a:pos x="connsiteX33798" y="connsiteY33798"/>
              </a:cxn>
              <a:cxn ang="0">
                <a:pos x="connsiteX33799" y="connsiteY33799"/>
              </a:cxn>
              <a:cxn ang="0">
                <a:pos x="connsiteX33800" y="connsiteY33800"/>
              </a:cxn>
              <a:cxn ang="0">
                <a:pos x="connsiteX33801" y="connsiteY33801"/>
              </a:cxn>
              <a:cxn ang="0">
                <a:pos x="connsiteX33802" y="connsiteY33802"/>
              </a:cxn>
              <a:cxn ang="0">
                <a:pos x="connsiteX33803" y="connsiteY33803"/>
              </a:cxn>
              <a:cxn ang="0">
                <a:pos x="connsiteX33804" y="connsiteY33804"/>
              </a:cxn>
              <a:cxn ang="0">
                <a:pos x="connsiteX33805" y="connsiteY33805"/>
              </a:cxn>
              <a:cxn ang="0">
                <a:pos x="connsiteX33806" y="connsiteY33806"/>
              </a:cxn>
              <a:cxn ang="0">
                <a:pos x="connsiteX33807" y="connsiteY33807"/>
              </a:cxn>
              <a:cxn ang="0">
                <a:pos x="connsiteX33808" y="connsiteY33808"/>
              </a:cxn>
              <a:cxn ang="0">
                <a:pos x="connsiteX33809" y="connsiteY33809"/>
              </a:cxn>
              <a:cxn ang="0">
                <a:pos x="connsiteX33810" y="connsiteY33810"/>
              </a:cxn>
              <a:cxn ang="0">
                <a:pos x="connsiteX33811" y="connsiteY33811"/>
              </a:cxn>
              <a:cxn ang="0">
                <a:pos x="connsiteX33812" y="connsiteY33812"/>
              </a:cxn>
              <a:cxn ang="0">
                <a:pos x="connsiteX33813" y="connsiteY33813"/>
              </a:cxn>
              <a:cxn ang="0">
                <a:pos x="connsiteX33814" y="connsiteY33814"/>
              </a:cxn>
              <a:cxn ang="0">
                <a:pos x="connsiteX33815" y="connsiteY33815"/>
              </a:cxn>
              <a:cxn ang="0">
                <a:pos x="connsiteX33816" y="connsiteY33816"/>
              </a:cxn>
              <a:cxn ang="0">
                <a:pos x="connsiteX33817" y="connsiteY33817"/>
              </a:cxn>
              <a:cxn ang="0">
                <a:pos x="connsiteX33818" y="connsiteY33818"/>
              </a:cxn>
              <a:cxn ang="0">
                <a:pos x="connsiteX33819" y="connsiteY33819"/>
              </a:cxn>
              <a:cxn ang="0">
                <a:pos x="connsiteX33820" y="connsiteY33820"/>
              </a:cxn>
              <a:cxn ang="0">
                <a:pos x="connsiteX33821" y="connsiteY33821"/>
              </a:cxn>
              <a:cxn ang="0">
                <a:pos x="connsiteX33822" y="connsiteY33822"/>
              </a:cxn>
              <a:cxn ang="0">
                <a:pos x="connsiteX33823" y="connsiteY33823"/>
              </a:cxn>
              <a:cxn ang="0">
                <a:pos x="connsiteX33824" y="connsiteY33824"/>
              </a:cxn>
              <a:cxn ang="0">
                <a:pos x="connsiteX33825" y="connsiteY33825"/>
              </a:cxn>
              <a:cxn ang="0">
                <a:pos x="connsiteX33826" y="connsiteY33826"/>
              </a:cxn>
              <a:cxn ang="0">
                <a:pos x="connsiteX33827" y="connsiteY33827"/>
              </a:cxn>
              <a:cxn ang="0">
                <a:pos x="connsiteX33828" y="connsiteY33828"/>
              </a:cxn>
              <a:cxn ang="0">
                <a:pos x="connsiteX33829" y="connsiteY33829"/>
              </a:cxn>
              <a:cxn ang="0">
                <a:pos x="connsiteX33830" y="connsiteY33830"/>
              </a:cxn>
              <a:cxn ang="0">
                <a:pos x="connsiteX33831" y="connsiteY33831"/>
              </a:cxn>
              <a:cxn ang="0">
                <a:pos x="connsiteX33832" y="connsiteY33832"/>
              </a:cxn>
              <a:cxn ang="0">
                <a:pos x="connsiteX33833" y="connsiteY33833"/>
              </a:cxn>
              <a:cxn ang="0">
                <a:pos x="connsiteX33834" y="connsiteY33834"/>
              </a:cxn>
              <a:cxn ang="0">
                <a:pos x="connsiteX33835" y="connsiteY33835"/>
              </a:cxn>
              <a:cxn ang="0">
                <a:pos x="connsiteX33836" y="connsiteY33836"/>
              </a:cxn>
              <a:cxn ang="0">
                <a:pos x="connsiteX33837" y="connsiteY33837"/>
              </a:cxn>
              <a:cxn ang="0">
                <a:pos x="connsiteX33838" y="connsiteY33838"/>
              </a:cxn>
              <a:cxn ang="0">
                <a:pos x="connsiteX33839" y="connsiteY33839"/>
              </a:cxn>
              <a:cxn ang="0">
                <a:pos x="connsiteX33840" y="connsiteY33840"/>
              </a:cxn>
              <a:cxn ang="0">
                <a:pos x="connsiteX33841" y="connsiteY33841"/>
              </a:cxn>
              <a:cxn ang="0">
                <a:pos x="connsiteX33842" y="connsiteY33842"/>
              </a:cxn>
              <a:cxn ang="0">
                <a:pos x="connsiteX33843" y="connsiteY33843"/>
              </a:cxn>
              <a:cxn ang="0">
                <a:pos x="connsiteX33844" y="connsiteY33844"/>
              </a:cxn>
              <a:cxn ang="0">
                <a:pos x="connsiteX33845" y="connsiteY33845"/>
              </a:cxn>
              <a:cxn ang="0">
                <a:pos x="connsiteX33846" y="connsiteY33846"/>
              </a:cxn>
              <a:cxn ang="0">
                <a:pos x="connsiteX33847" y="connsiteY33847"/>
              </a:cxn>
              <a:cxn ang="0">
                <a:pos x="connsiteX33848" y="connsiteY33848"/>
              </a:cxn>
              <a:cxn ang="0">
                <a:pos x="connsiteX33849" y="connsiteY33849"/>
              </a:cxn>
              <a:cxn ang="0">
                <a:pos x="connsiteX33850" y="connsiteY33850"/>
              </a:cxn>
              <a:cxn ang="0">
                <a:pos x="connsiteX33851" y="connsiteY33851"/>
              </a:cxn>
              <a:cxn ang="0">
                <a:pos x="connsiteX33852" y="connsiteY33852"/>
              </a:cxn>
              <a:cxn ang="0">
                <a:pos x="connsiteX33853" y="connsiteY33853"/>
              </a:cxn>
              <a:cxn ang="0">
                <a:pos x="connsiteX33854" y="connsiteY33854"/>
              </a:cxn>
              <a:cxn ang="0">
                <a:pos x="connsiteX33855" y="connsiteY33855"/>
              </a:cxn>
              <a:cxn ang="0">
                <a:pos x="connsiteX33856" y="connsiteY33856"/>
              </a:cxn>
              <a:cxn ang="0">
                <a:pos x="connsiteX33857" y="connsiteY33857"/>
              </a:cxn>
              <a:cxn ang="0">
                <a:pos x="connsiteX33858" y="connsiteY33858"/>
              </a:cxn>
              <a:cxn ang="0">
                <a:pos x="connsiteX33859" y="connsiteY33859"/>
              </a:cxn>
              <a:cxn ang="0">
                <a:pos x="connsiteX33860" y="connsiteY33860"/>
              </a:cxn>
              <a:cxn ang="0">
                <a:pos x="connsiteX33861" y="connsiteY33861"/>
              </a:cxn>
              <a:cxn ang="0">
                <a:pos x="connsiteX33862" y="connsiteY33862"/>
              </a:cxn>
              <a:cxn ang="0">
                <a:pos x="connsiteX33863" y="connsiteY33863"/>
              </a:cxn>
              <a:cxn ang="0">
                <a:pos x="connsiteX33864" y="connsiteY33864"/>
              </a:cxn>
              <a:cxn ang="0">
                <a:pos x="connsiteX33865" y="connsiteY33865"/>
              </a:cxn>
              <a:cxn ang="0">
                <a:pos x="connsiteX33866" y="connsiteY33866"/>
              </a:cxn>
              <a:cxn ang="0">
                <a:pos x="connsiteX33867" y="connsiteY33867"/>
              </a:cxn>
              <a:cxn ang="0">
                <a:pos x="connsiteX33868" y="connsiteY33868"/>
              </a:cxn>
              <a:cxn ang="0">
                <a:pos x="connsiteX33869" y="connsiteY33869"/>
              </a:cxn>
              <a:cxn ang="0">
                <a:pos x="connsiteX33870" y="connsiteY33870"/>
              </a:cxn>
              <a:cxn ang="0">
                <a:pos x="connsiteX33871" y="connsiteY33871"/>
              </a:cxn>
              <a:cxn ang="0">
                <a:pos x="connsiteX33872" y="connsiteY33872"/>
              </a:cxn>
              <a:cxn ang="0">
                <a:pos x="connsiteX33873" y="connsiteY33873"/>
              </a:cxn>
              <a:cxn ang="0">
                <a:pos x="connsiteX33874" y="connsiteY33874"/>
              </a:cxn>
              <a:cxn ang="0">
                <a:pos x="connsiteX33875" y="connsiteY33875"/>
              </a:cxn>
              <a:cxn ang="0">
                <a:pos x="connsiteX33876" y="connsiteY33876"/>
              </a:cxn>
              <a:cxn ang="0">
                <a:pos x="connsiteX33877" y="connsiteY33877"/>
              </a:cxn>
              <a:cxn ang="0">
                <a:pos x="connsiteX33878" y="connsiteY33878"/>
              </a:cxn>
              <a:cxn ang="0">
                <a:pos x="connsiteX33879" y="connsiteY33879"/>
              </a:cxn>
              <a:cxn ang="0">
                <a:pos x="connsiteX33880" y="connsiteY33880"/>
              </a:cxn>
              <a:cxn ang="0">
                <a:pos x="connsiteX33881" y="connsiteY33881"/>
              </a:cxn>
              <a:cxn ang="0">
                <a:pos x="connsiteX33882" y="connsiteY33882"/>
              </a:cxn>
              <a:cxn ang="0">
                <a:pos x="connsiteX33883" y="connsiteY33883"/>
              </a:cxn>
              <a:cxn ang="0">
                <a:pos x="connsiteX33884" y="connsiteY33884"/>
              </a:cxn>
              <a:cxn ang="0">
                <a:pos x="connsiteX33885" y="connsiteY33885"/>
              </a:cxn>
              <a:cxn ang="0">
                <a:pos x="connsiteX33886" y="connsiteY33886"/>
              </a:cxn>
              <a:cxn ang="0">
                <a:pos x="connsiteX33887" y="connsiteY33887"/>
              </a:cxn>
              <a:cxn ang="0">
                <a:pos x="connsiteX33888" y="connsiteY33888"/>
              </a:cxn>
              <a:cxn ang="0">
                <a:pos x="connsiteX33889" y="connsiteY33889"/>
              </a:cxn>
              <a:cxn ang="0">
                <a:pos x="connsiteX33890" y="connsiteY33890"/>
              </a:cxn>
              <a:cxn ang="0">
                <a:pos x="connsiteX33891" y="connsiteY33891"/>
              </a:cxn>
              <a:cxn ang="0">
                <a:pos x="connsiteX33892" y="connsiteY33892"/>
              </a:cxn>
              <a:cxn ang="0">
                <a:pos x="connsiteX33893" y="connsiteY33893"/>
              </a:cxn>
              <a:cxn ang="0">
                <a:pos x="connsiteX33894" y="connsiteY33894"/>
              </a:cxn>
              <a:cxn ang="0">
                <a:pos x="connsiteX33895" y="connsiteY33895"/>
              </a:cxn>
              <a:cxn ang="0">
                <a:pos x="connsiteX33896" y="connsiteY33896"/>
              </a:cxn>
              <a:cxn ang="0">
                <a:pos x="connsiteX33897" y="connsiteY33897"/>
              </a:cxn>
              <a:cxn ang="0">
                <a:pos x="connsiteX33898" y="connsiteY33898"/>
              </a:cxn>
              <a:cxn ang="0">
                <a:pos x="connsiteX33899" y="connsiteY33899"/>
              </a:cxn>
              <a:cxn ang="0">
                <a:pos x="connsiteX33900" y="connsiteY33900"/>
              </a:cxn>
              <a:cxn ang="0">
                <a:pos x="connsiteX33901" y="connsiteY33901"/>
              </a:cxn>
              <a:cxn ang="0">
                <a:pos x="connsiteX33902" y="connsiteY33902"/>
              </a:cxn>
              <a:cxn ang="0">
                <a:pos x="connsiteX33903" y="connsiteY33903"/>
              </a:cxn>
              <a:cxn ang="0">
                <a:pos x="connsiteX33904" y="connsiteY33904"/>
              </a:cxn>
              <a:cxn ang="0">
                <a:pos x="connsiteX33905" y="connsiteY33905"/>
              </a:cxn>
              <a:cxn ang="0">
                <a:pos x="connsiteX33906" y="connsiteY33906"/>
              </a:cxn>
              <a:cxn ang="0">
                <a:pos x="connsiteX33907" y="connsiteY33907"/>
              </a:cxn>
              <a:cxn ang="0">
                <a:pos x="connsiteX33908" y="connsiteY33908"/>
              </a:cxn>
              <a:cxn ang="0">
                <a:pos x="connsiteX33909" y="connsiteY33909"/>
              </a:cxn>
              <a:cxn ang="0">
                <a:pos x="connsiteX33910" y="connsiteY33910"/>
              </a:cxn>
              <a:cxn ang="0">
                <a:pos x="connsiteX33911" y="connsiteY33911"/>
              </a:cxn>
              <a:cxn ang="0">
                <a:pos x="connsiteX33912" y="connsiteY33912"/>
              </a:cxn>
              <a:cxn ang="0">
                <a:pos x="connsiteX33913" y="connsiteY33913"/>
              </a:cxn>
              <a:cxn ang="0">
                <a:pos x="connsiteX33914" y="connsiteY33914"/>
              </a:cxn>
              <a:cxn ang="0">
                <a:pos x="connsiteX33915" y="connsiteY33915"/>
              </a:cxn>
              <a:cxn ang="0">
                <a:pos x="connsiteX33916" y="connsiteY33916"/>
              </a:cxn>
              <a:cxn ang="0">
                <a:pos x="connsiteX33917" y="connsiteY33917"/>
              </a:cxn>
              <a:cxn ang="0">
                <a:pos x="connsiteX33918" y="connsiteY33918"/>
              </a:cxn>
              <a:cxn ang="0">
                <a:pos x="connsiteX33919" y="connsiteY33919"/>
              </a:cxn>
              <a:cxn ang="0">
                <a:pos x="connsiteX33920" y="connsiteY33920"/>
              </a:cxn>
              <a:cxn ang="0">
                <a:pos x="connsiteX33921" y="connsiteY33921"/>
              </a:cxn>
              <a:cxn ang="0">
                <a:pos x="connsiteX33922" y="connsiteY33922"/>
              </a:cxn>
              <a:cxn ang="0">
                <a:pos x="connsiteX33923" y="connsiteY33923"/>
              </a:cxn>
              <a:cxn ang="0">
                <a:pos x="connsiteX33924" y="connsiteY33924"/>
              </a:cxn>
              <a:cxn ang="0">
                <a:pos x="connsiteX33925" y="connsiteY33925"/>
              </a:cxn>
              <a:cxn ang="0">
                <a:pos x="connsiteX33926" y="connsiteY33926"/>
              </a:cxn>
              <a:cxn ang="0">
                <a:pos x="connsiteX33927" y="connsiteY33927"/>
              </a:cxn>
              <a:cxn ang="0">
                <a:pos x="connsiteX33928" y="connsiteY33928"/>
              </a:cxn>
              <a:cxn ang="0">
                <a:pos x="connsiteX33929" y="connsiteY33929"/>
              </a:cxn>
              <a:cxn ang="0">
                <a:pos x="connsiteX33930" y="connsiteY33930"/>
              </a:cxn>
              <a:cxn ang="0">
                <a:pos x="connsiteX33931" y="connsiteY33931"/>
              </a:cxn>
              <a:cxn ang="0">
                <a:pos x="connsiteX33932" y="connsiteY33932"/>
              </a:cxn>
              <a:cxn ang="0">
                <a:pos x="connsiteX33933" y="connsiteY33933"/>
              </a:cxn>
              <a:cxn ang="0">
                <a:pos x="connsiteX33934" y="connsiteY33934"/>
              </a:cxn>
              <a:cxn ang="0">
                <a:pos x="connsiteX33935" y="connsiteY33935"/>
              </a:cxn>
              <a:cxn ang="0">
                <a:pos x="connsiteX33936" y="connsiteY33936"/>
              </a:cxn>
              <a:cxn ang="0">
                <a:pos x="connsiteX33937" y="connsiteY33937"/>
              </a:cxn>
              <a:cxn ang="0">
                <a:pos x="connsiteX33938" y="connsiteY33938"/>
              </a:cxn>
              <a:cxn ang="0">
                <a:pos x="connsiteX33939" y="connsiteY33939"/>
              </a:cxn>
              <a:cxn ang="0">
                <a:pos x="connsiteX33940" y="connsiteY33940"/>
              </a:cxn>
              <a:cxn ang="0">
                <a:pos x="connsiteX33941" y="connsiteY33941"/>
              </a:cxn>
              <a:cxn ang="0">
                <a:pos x="connsiteX33942" y="connsiteY33942"/>
              </a:cxn>
              <a:cxn ang="0">
                <a:pos x="connsiteX33943" y="connsiteY33943"/>
              </a:cxn>
              <a:cxn ang="0">
                <a:pos x="connsiteX33944" y="connsiteY33944"/>
              </a:cxn>
              <a:cxn ang="0">
                <a:pos x="connsiteX33945" y="connsiteY33945"/>
              </a:cxn>
              <a:cxn ang="0">
                <a:pos x="connsiteX33946" y="connsiteY33946"/>
              </a:cxn>
              <a:cxn ang="0">
                <a:pos x="connsiteX33947" y="connsiteY33947"/>
              </a:cxn>
              <a:cxn ang="0">
                <a:pos x="connsiteX33948" y="connsiteY33948"/>
              </a:cxn>
              <a:cxn ang="0">
                <a:pos x="connsiteX33949" y="connsiteY33949"/>
              </a:cxn>
              <a:cxn ang="0">
                <a:pos x="connsiteX33950" y="connsiteY33950"/>
              </a:cxn>
              <a:cxn ang="0">
                <a:pos x="connsiteX33951" y="connsiteY33951"/>
              </a:cxn>
              <a:cxn ang="0">
                <a:pos x="connsiteX33952" y="connsiteY33952"/>
              </a:cxn>
              <a:cxn ang="0">
                <a:pos x="connsiteX33953" y="connsiteY33953"/>
              </a:cxn>
              <a:cxn ang="0">
                <a:pos x="connsiteX33954" y="connsiteY33954"/>
              </a:cxn>
              <a:cxn ang="0">
                <a:pos x="connsiteX33955" y="connsiteY33955"/>
              </a:cxn>
              <a:cxn ang="0">
                <a:pos x="connsiteX33956" y="connsiteY33956"/>
              </a:cxn>
              <a:cxn ang="0">
                <a:pos x="connsiteX33957" y="connsiteY33957"/>
              </a:cxn>
              <a:cxn ang="0">
                <a:pos x="connsiteX33958" y="connsiteY33958"/>
              </a:cxn>
              <a:cxn ang="0">
                <a:pos x="connsiteX33959" y="connsiteY33959"/>
              </a:cxn>
              <a:cxn ang="0">
                <a:pos x="connsiteX33960" y="connsiteY33960"/>
              </a:cxn>
              <a:cxn ang="0">
                <a:pos x="connsiteX33961" y="connsiteY33961"/>
              </a:cxn>
              <a:cxn ang="0">
                <a:pos x="connsiteX33962" y="connsiteY33962"/>
              </a:cxn>
              <a:cxn ang="0">
                <a:pos x="connsiteX33963" y="connsiteY33963"/>
              </a:cxn>
              <a:cxn ang="0">
                <a:pos x="connsiteX33964" y="connsiteY33964"/>
              </a:cxn>
              <a:cxn ang="0">
                <a:pos x="connsiteX33965" y="connsiteY33965"/>
              </a:cxn>
              <a:cxn ang="0">
                <a:pos x="connsiteX33966" y="connsiteY33966"/>
              </a:cxn>
              <a:cxn ang="0">
                <a:pos x="connsiteX33967" y="connsiteY33967"/>
              </a:cxn>
              <a:cxn ang="0">
                <a:pos x="connsiteX33968" y="connsiteY33968"/>
              </a:cxn>
              <a:cxn ang="0">
                <a:pos x="connsiteX33969" y="connsiteY33969"/>
              </a:cxn>
              <a:cxn ang="0">
                <a:pos x="connsiteX33970" y="connsiteY33970"/>
              </a:cxn>
              <a:cxn ang="0">
                <a:pos x="connsiteX33971" y="connsiteY33971"/>
              </a:cxn>
              <a:cxn ang="0">
                <a:pos x="connsiteX33972" y="connsiteY33972"/>
              </a:cxn>
              <a:cxn ang="0">
                <a:pos x="connsiteX33973" y="connsiteY33973"/>
              </a:cxn>
              <a:cxn ang="0">
                <a:pos x="connsiteX33974" y="connsiteY33974"/>
              </a:cxn>
              <a:cxn ang="0">
                <a:pos x="connsiteX33975" y="connsiteY33975"/>
              </a:cxn>
              <a:cxn ang="0">
                <a:pos x="connsiteX33976" y="connsiteY33976"/>
              </a:cxn>
              <a:cxn ang="0">
                <a:pos x="connsiteX33977" y="connsiteY33977"/>
              </a:cxn>
              <a:cxn ang="0">
                <a:pos x="connsiteX33978" y="connsiteY33978"/>
              </a:cxn>
              <a:cxn ang="0">
                <a:pos x="connsiteX33979" y="connsiteY33979"/>
              </a:cxn>
              <a:cxn ang="0">
                <a:pos x="connsiteX33980" y="connsiteY33980"/>
              </a:cxn>
              <a:cxn ang="0">
                <a:pos x="connsiteX33981" y="connsiteY33981"/>
              </a:cxn>
              <a:cxn ang="0">
                <a:pos x="connsiteX33982" y="connsiteY33982"/>
              </a:cxn>
              <a:cxn ang="0">
                <a:pos x="connsiteX33983" y="connsiteY33983"/>
              </a:cxn>
              <a:cxn ang="0">
                <a:pos x="connsiteX33984" y="connsiteY33984"/>
              </a:cxn>
              <a:cxn ang="0">
                <a:pos x="connsiteX33985" y="connsiteY33985"/>
              </a:cxn>
              <a:cxn ang="0">
                <a:pos x="connsiteX33986" y="connsiteY33986"/>
              </a:cxn>
              <a:cxn ang="0">
                <a:pos x="connsiteX33987" y="connsiteY33987"/>
              </a:cxn>
              <a:cxn ang="0">
                <a:pos x="connsiteX33988" y="connsiteY33988"/>
              </a:cxn>
              <a:cxn ang="0">
                <a:pos x="connsiteX33989" y="connsiteY33989"/>
              </a:cxn>
              <a:cxn ang="0">
                <a:pos x="connsiteX33990" y="connsiteY33990"/>
              </a:cxn>
              <a:cxn ang="0">
                <a:pos x="connsiteX33991" y="connsiteY33991"/>
              </a:cxn>
              <a:cxn ang="0">
                <a:pos x="connsiteX33992" y="connsiteY33992"/>
              </a:cxn>
              <a:cxn ang="0">
                <a:pos x="connsiteX33993" y="connsiteY33993"/>
              </a:cxn>
              <a:cxn ang="0">
                <a:pos x="connsiteX33994" y="connsiteY33994"/>
              </a:cxn>
              <a:cxn ang="0">
                <a:pos x="connsiteX33995" y="connsiteY33995"/>
              </a:cxn>
              <a:cxn ang="0">
                <a:pos x="connsiteX33996" y="connsiteY33996"/>
              </a:cxn>
              <a:cxn ang="0">
                <a:pos x="connsiteX33997" y="connsiteY33997"/>
              </a:cxn>
              <a:cxn ang="0">
                <a:pos x="connsiteX33998" y="connsiteY33998"/>
              </a:cxn>
              <a:cxn ang="0">
                <a:pos x="connsiteX33999" y="connsiteY33999"/>
              </a:cxn>
              <a:cxn ang="0">
                <a:pos x="connsiteX34000" y="connsiteY34000"/>
              </a:cxn>
              <a:cxn ang="0">
                <a:pos x="connsiteX34001" y="connsiteY34001"/>
              </a:cxn>
              <a:cxn ang="0">
                <a:pos x="connsiteX34002" y="connsiteY34002"/>
              </a:cxn>
              <a:cxn ang="0">
                <a:pos x="connsiteX34003" y="connsiteY34003"/>
              </a:cxn>
              <a:cxn ang="0">
                <a:pos x="connsiteX34004" y="connsiteY34004"/>
              </a:cxn>
              <a:cxn ang="0">
                <a:pos x="connsiteX34005" y="connsiteY34005"/>
              </a:cxn>
              <a:cxn ang="0">
                <a:pos x="connsiteX34006" y="connsiteY34006"/>
              </a:cxn>
              <a:cxn ang="0">
                <a:pos x="connsiteX34007" y="connsiteY34007"/>
              </a:cxn>
              <a:cxn ang="0">
                <a:pos x="connsiteX34008" y="connsiteY34008"/>
              </a:cxn>
              <a:cxn ang="0">
                <a:pos x="connsiteX34009" y="connsiteY34009"/>
              </a:cxn>
              <a:cxn ang="0">
                <a:pos x="connsiteX34010" y="connsiteY34010"/>
              </a:cxn>
              <a:cxn ang="0">
                <a:pos x="connsiteX34011" y="connsiteY34011"/>
              </a:cxn>
              <a:cxn ang="0">
                <a:pos x="connsiteX34012" y="connsiteY34012"/>
              </a:cxn>
              <a:cxn ang="0">
                <a:pos x="connsiteX34013" y="connsiteY34013"/>
              </a:cxn>
              <a:cxn ang="0">
                <a:pos x="connsiteX34014" y="connsiteY34014"/>
              </a:cxn>
              <a:cxn ang="0">
                <a:pos x="connsiteX34015" y="connsiteY34015"/>
              </a:cxn>
              <a:cxn ang="0">
                <a:pos x="connsiteX34016" y="connsiteY34016"/>
              </a:cxn>
              <a:cxn ang="0">
                <a:pos x="connsiteX34017" y="connsiteY34017"/>
              </a:cxn>
              <a:cxn ang="0">
                <a:pos x="connsiteX34018" y="connsiteY34018"/>
              </a:cxn>
              <a:cxn ang="0">
                <a:pos x="connsiteX34019" y="connsiteY34019"/>
              </a:cxn>
              <a:cxn ang="0">
                <a:pos x="connsiteX34020" y="connsiteY34020"/>
              </a:cxn>
              <a:cxn ang="0">
                <a:pos x="connsiteX34021" y="connsiteY34021"/>
              </a:cxn>
              <a:cxn ang="0">
                <a:pos x="connsiteX34022" y="connsiteY34022"/>
              </a:cxn>
              <a:cxn ang="0">
                <a:pos x="connsiteX34023" y="connsiteY34023"/>
              </a:cxn>
              <a:cxn ang="0">
                <a:pos x="connsiteX34024" y="connsiteY34024"/>
              </a:cxn>
              <a:cxn ang="0">
                <a:pos x="connsiteX34025" y="connsiteY34025"/>
              </a:cxn>
              <a:cxn ang="0">
                <a:pos x="connsiteX34026" y="connsiteY34026"/>
              </a:cxn>
              <a:cxn ang="0">
                <a:pos x="connsiteX34027" y="connsiteY34027"/>
              </a:cxn>
              <a:cxn ang="0">
                <a:pos x="connsiteX34028" y="connsiteY34028"/>
              </a:cxn>
              <a:cxn ang="0">
                <a:pos x="connsiteX34029" y="connsiteY34029"/>
              </a:cxn>
              <a:cxn ang="0">
                <a:pos x="connsiteX34030" y="connsiteY34030"/>
              </a:cxn>
              <a:cxn ang="0">
                <a:pos x="connsiteX34031" y="connsiteY34031"/>
              </a:cxn>
              <a:cxn ang="0">
                <a:pos x="connsiteX34032" y="connsiteY34032"/>
              </a:cxn>
              <a:cxn ang="0">
                <a:pos x="connsiteX34033" y="connsiteY34033"/>
              </a:cxn>
              <a:cxn ang="0">
                <a:pos x="connsiteX34034" y="connsiteY34034"/>
              </a:cxn>
              <a:cxn ang="0">
                <a:pos x="connsiteX34035" y="connsiteY34035"/>
              </a:cxn>
              <a:cxn ang="0">
                <a:pos x="connsiteX34036" y="connsiteY34036"/>
              </a:cxn>
              <a:cxn ang="0">
                <a:pos x="connsiteX34037" y="connsiteY34037"/>
              </a:cxn>
              <a:cxn ang="0">
                <a:pos x="connsiteX34038" y="connsiteY34038"/>
              </a:cxn>
              <a:cxn ang="0">
                <a:pos x="connsiteX34039" y="connsiteY34039"/>
              </a:cxn>
              <a:cxn ang="0">
                <a:pos x="connsiteX34040" y="connsiteY34040"/>
              </a:cxn>
              <a:cxn ang="0">
                <a:pos x="connsiteX34041" y="connsiteY34041"/>
              </a:cxn>
              <a:cxn ang="0">
                <a:pos x="connsiteX34042" y="connsiteY34042"/>
              </a:cxn>
              <a:cxn ang="0">
                <a:pos x="connsiteX34043" y="connsiteY34043"/>
              </a:cxn>
              <a:cxn ang="0">
                <a:pos x="connsiteX34044" y="connsiteY34044"/>
              </a:cxn>
              <a:cxn ang="0">
                <a:pos x="connsiteX34045" y="connsiteY34045"/>
              </a:cxn>
              <a:cxn ang="0">
                <a:pos x="connsiteX34046" y="connsiteY34046"/>
              </a:cxn>
              <a:cxn ang="0">
                <a:pos x="connsiteX34047" y="connsiteY34047"/>
              </a:cxn>
              <a:cxn ang="0">
                <a:pos x="connsiteX34048" y="connsiteY34048"/>
              </a:cxn>
              <a:cxn ang="0">
                <a:pos x="connsiteX34049" y="connsiteY34049"/>
              </a:cxn>
              <a:cxn ang="0">
                <a:pos x="connsiteX34050" y="connsiteY34050"/>
              </a:cxn>
              <a:cxn ang="0">
                <a:pos x="connsiteX34051" y="connsiteY34051"/>
              </a:cxn>
              <a:cxn ang="0">
                <a:pos x="connsiteX34052" y="connsiteY34052"/>
              </a:cxn>
              <a:cxn ang="0">
                <a:pos x="connsiteX34053" y="connsiteY34053"/>
              </a:cxn>
              <a:cxn ang="0">
                <a:pos x="connsiteX34054" y="connsiteY34054"/>
              </a:cxn>
              <a:cxn ang="0">
                <a:pos x="connsiteX34055" y="connsiteY34055"/>
              </a:cxn>
              <a:cxn ang="0">
                <a:pos x="connsiteX34056" y="connsiteY34056"/>
              </a:cxn>
              <a:cxn ang="0">
                <a:pos x="connsiteX34057" y="connsiteY34057"/>
              </a:cxn>
              <a:cxn ang="0">
                <a:pos x="connsiteX34058" y="connsiteY34058"/>
              </a:cxn>
              <a:cxn ang="0">
                <a:pos x="connsiteX34059" y="connsiteY34059"/>
              </a:cxn>
              <a:cxn ang="0">
                <a:pos x="connsiteX34060" y="connsiteY34060"/>
              </a:cxn>
              <a:cxn ang="0">
                <a:pos x="connsiteX34061" y="connsiteY34061"/>
              </a:cxn>
              <a:cxn ang="0">
                <a:pos x="connsiteX34062" y="connsiteY34062"/>
              </a:cxn>
              <a:cxn ang="0">
                <a:pos x="connsiteX34063" y="connsiteY34063"/>
              </a:cxn>
              <a:cxn ang="0">
                <a:pos x="connsiteX34064" y="connsiteY34064"/>
              </a:cxn>
              <a:cxn ang="0">
                <a:pos x="connsiteX34065" y="connsiteY34065"/>
              </a:cxn>
              <a:cxn ang="0">
                <a:pos x="connsiteX34066" y="connsiteY34066"/>
              </a:cxn>
              <a:cxn ang="0">
                <a:pos x="connsiteX34067" y="connsiteY34067"/>
              </a:cxn>
              <a:cxn ang="0">
                <a:pos x="connsiteX34068" y="connsiteY34068"/>
              </a:cxn>
              <a:cxn ang="0">
                <a:pos x="connsiteX34069" y="connsiteY34069"/>
              </a:cxn>
              <a:cxn ang="0">
                <a:pos x="connsiteX34070" y="connsiteY34070"/>
              </a:cxn>
              <a:cxn ang="0">
                <a:pos x="connsiteX34071" y="connsiteY34071"/>
              </a:cxn>
              <a:cxn ang="0">
                <a:pos x="connsiteX34072" y="connsiteY34072"/>
              </a:cxn>
              <a:cxn ang="0">
                <a:pos x="connsiteX34073" y="connsiteY34073"/>
              </a:cxn>
              <a:cxn ang="0">
                <a:pos x="connsiteX34074" y="connsiteY34074"/>
              </a:cxn>
              <a:cxn ang="0">
                <a:pos x="connsiteX34075" y="connsiteY34075"/>
              </a:cxn>
              <a:cxn ang="0">
                <a:pos x="connsiteX34076" y="connsiteY34076"/>
              </a:cxn>
              <a:cxn ang="0">
                <a:pos x="connsiteX34077" y="connsiteY34077"/>
              </a:cxn>
              <a:cxn ang="0">
                <a:pos x="connsiteX34078" y="connsiteY34078"/>
              </a:cxn>
              <a:cxn ang="0">
                <a:pos x="connsiteX34079" y="connsiteY34079"/>
              </a:cxn>
              <a:cxn ang="0">
                <a:pos x="connsiteX34080" y="connsiteY34080"/>
              </a:cxn>
              <a:cxn ang="0">
                <a:pos x="connsiteX34081" y="connsiteY34081"/>
              </a:cxn>
              <a:cxn ang="0">
                <a:pos x="connsiteX34082" y="connsiteY34082"/>
              </a:cxn>
              <a:cxn ang="0">
                <a:pos x="connsiteX34083" y="connsiteY34083"/>
              </a:cxn>
              <a:cxn ang="0">
                <a:pos x="connsiteX34084" y="connsiteY34084"/>
              </a:cxn>
              <a:cxn ang="0">
                <a:pos x="connsiteX34085" y="connsiteY34085"/>
              </a:cxn>
              <a:cxn ang="0">
                <a:pos x="connsiteX34086" y="connsiteY34086"/>
              </a:cxn>
              <a:cxn ang="0">
                <a:pos x="connsiteX34087" y="connsiteY34087"/>
              </a:cxn>
              <a:cxn ang="0">
                <a:pos x="connsiteX34088" y="connsiteY34088"/>
              </a:cxn>
              <a:cxn ang="0">
                <a:pos x="connsiteX34089" y="connsiteY34089"/>
              </a:cxn>
              <a:cxn ang="0">
                <a:pos x="connsiteX34090" y="connsiteY34090"/>
              </a:cxn>
              <a:cxn ang="0">
                <a:pos x="connsiteX34091" y="connsiteY34091"/>
              </a:cxn>
              <a:cxn ang="0">
                <a:pos x="connsiteX34092" y="connsiteY34092"/>
              </a:cxn>
              <a:cxn ang="0">
                <a:pos x="connsiteX34093" y="connsiteY34093"/>
              </a:cxn>
              <a:cxn ang="0">
                <a:pos x="connsiteX34094" y="connsiteY34094"/>
              </a:cxn>
              <a:cxn ang="0">
                <a:pos x="connsiteX34095" y="connsiteY34095"/>
              </a:cxn>
              <a:cxn ang="0">
                <a:pos x="connsiteX34096" y="connsiteY34096"/>
              </a:cxn>
              <a:cxn ang="0">
                <a:pos x="connsiteX34097" y="connsiteY34097"/>
              </a:cxn>
              <a:cxn ang="0">
                <a:pos x="connsiteX34098" y="connsiteY34098"/>
              </a:cxn>
              <a:cxn ang="0">
                <a:pos x="connsiteX34099" y="connsiteY34099"/>
              </a:cxn>
              <a:cxn ang="0">
                <a:pos x="connsiteX34100" y="connsiteY34100"/>
              </a:cxn>
              <a:cxn ang="0">
                <a:pos x="connsiteX34101" y="connsiteY34101"/>
              </a:cxn>
              <a:cxn ang="0">
                <a:pos x="connsiteX34102" y="connsiteY34102"/>
              </a:cxn>
              <a:cxn ang="0">
                <a:pos x="connsiteX34103" y="connsiteY34103"/>
              </a:cxn>
              <a:cxn ang="0">
                <a:pos x="connsiteX34104" y="connsiteY34104"/>
              </a:cxn>
              <a:cxn ang="0">
                <a:pos x="connsiteX34105" y="connsiteY34105"/>
              </a:cxn>
              <a:cxn ang="0">
                <a:pos x="connsiteX34106" y="connsiteY34106"/>
              </a:cxn>
              <a:cxn ang="0">
                <a:pos x="connsiteX34107" y="connsiteY34107"/>
              </a:cxn>
              <a:cxn ang="0">
                <a:pos x="connsiteX34108" y="connsiteY34108"/>
              </a:cxn>
              <a:cxn ang="0">
                <a:pos x="connsiteX34109" y="connsiteY34109"/>
              </a:cxn>
              <a:cxn ang="0">
                <a:pos x="connsiteX34110" y="connsiteY34110"/>
              </a:cxn>
              <a:cxn ang="0">
                <a:pos x="connsiteX34111" y="connsiteY34111"/>
              </a:cxn>
              <a:cxn ang="0">
                <a:pos x="connsiteX34112" y="connsiteY34112"/>
              </a:cxn>
              <a:cxn ang="0">
                <a:pos x="connsiteX34113" y="connsiteY34113"/>
              </a:cxn>
              <a:cxn ang="0">
                <a:pos x="connsiteX34114" y="connsiteY34114"/>
              </a:cxn>
              <a:cxn ang="0">
                <a:pos x="connsiteX34115" y="connsiteY34115"/>
              </a:cxn>
              <a:cxn ang="0">
                <a:pos x="connsiteX34116" y="connsiteY34116"/>
              </a:cxn>
              <a:cxn ang="0">
                <a:pos x="connsiteX34117" y="connsiteY34117"/>
              </a:cxn>
              <a:cxn ang="0">
                <a:pos x="connsiteX34118" y="connsiteY34118"/>
              </a:cxn>
              <a:cxn ang="0">
                <a:pos x="connsiteX34119" y="connsiteY34119"/>
              </a:cxn>
              <a:cxn ang="0">
                <a:pos x="connsiteX34120" y="connsiteY34120"/>
              </a:cxn>
              <a:cxn ang="0">
                <a:pos x="connsiteX34121" y="connsiteY34121"/>
              </a:cxn>
              <a:cxn ang="0">
                <a:pos x="connsiteX34122" y="connsiteY34122"/>
              </a:cxn>
              <a:cxn ang="0">
                <a:pos x="connsiteX34123" y="connsiteY34123"/>
              </a:cxn>
              <a:cxn ang="0">
                <a:pos x="connsiteX34124" y="connsiteY34124"/>
              </a:cxn>
              <a:cxn ang="0">
                <a:pos x="connsiteX34125" y="connsiteY34125"/>
              </a:cxn>
              <a:cxn ang="0">
                <a:pos x="connsiteX34126" y="connsiteY34126"/>
              </a:cxn>
              <a:cxn ang="0">
                <a:pos x="connsiteX34127" y="connsiteY34127"/>
              </a:cxn>
              <a:cxn ang="0">
                <a:pos x="connsiteX34128" y="connsiteY34128"/>
              </a:cxn>
              <a:cxn ang="0">
                <a:pos x="connsiteX34129" y="connsiteY34129"/>
              </a:cxn>
              <a:cxn ang="0">
                <a:pos x="connsiteX34130" y="connsiteY34130"/>
              </a:cxn>
              <a:cxn ang="0">
                <a:pos x="connsiteX34131" y="connsiteY34131"/>
              </a:cxn>
              <a:cxn ang="0">
                <a:pos x="connsiteX34132" y="connsiteY34132"/>
              </a:cxn>
              <a:cxn ang="0">
                <a:pos x="connsiteX34133" y="connsiteY34133"/>
              </a:cxn>
              <a:cxn ang="0">
                <a:pos x="connsiteX34134" y="connsiteY34134"/>
              </a:cxn>
              <a:cxn ang="0">
                <a:pos x="connsiteX34135" y="connsiteY34135"/>
              </a:cxn>
              <a:cxn ang="0">
                <a:pos x="connsiteX34136" y="connsiteY34136"/>
              </a:cxn>
              <a:cxn ang="0">
                <a:pos x="connsiteX34137" y="connsiteY34137"/>
              </a:cxn>
              <a:cxn ang="0">
                <a:pos x="connsiteX34138" y="connsiteY34138"/>
              </a:cxn>
              <a:cxn ang="0">
                <a:pos x="connsiteX34139" y="connsiteY34139"/>
              </a:cxn>
              <a:cxn ang="0">
                <a:pos x="connsiteX34140" y="connsiteY34140"/>
              </a:cxn>
              <a:cxn ang="0">
                <a:pos x="connsiteX34141" y="connsiteY34141"/>
              </a:cxn>
              <a:cxn ang="0">
                <a:pos x="connsiteX34142" y="connsiteY34142"/>
              </a:cxn>
              <a:cxn ang="0">
                <a:pos x="connsiteX34143" y="connsiteY34143"/>
              </a:cxn>
              <a:cxn ang="0">
                <a:pos x="connsiteX34144" y="connsiteY34144"/>
              </a:cxn>
              <a:cxn ang="0">
                <a:pos x="connsiteX34145" y="connsiteY34145"/>
              </a:cxn>
              <a:cxn ang="0">
                <a:pos x="connsiteX34146" y="connsiteY34146"/>
              </a:cxn>
              <a:cxn ang="0">
                <a:pos x="connsiteX34147" y="connsiteY34147"/>
              </a:cxn>
              <a:cxn ang="0">
                <a:pos x="connsiteX34148" y="connsiteY34148"/>
              </a:cxn>
              <a:cxn ang="0">
                <a:pos x="connsiteX34149" y="connsiteY34149"/>
              </a:cxn>
              <a:cxn ang="0">
                <a:pos x="connsiteX34150" y="connsiteY34150"/>
              </a:cxn>
              <a:cxn ang="0">
                <a:pos x="connsiteX34151" y="connsiteY34151"/>
              </a:cxn>
              <a:cxn ang="0">
                <a:pos x="connsiteX34152" y="connsiteY34152"/>
              </a:cxn>
              <a:cxn ang="0">
                <a:pos x="connsiteX34153" y="connsiteY34153"/>
              </a:cxn>
              <a:cxn ang="0">
                <a:pos x="connsiteX34154" y="connsiteY34154"/>
              </a:cxn>
              <a:cxn ang="0">
                <a:pos x="connsiteX34155" y="connsiteY34155"/>
              </a:cxn>
              <a:cxn ang="0">
                <a:pos x="connsiteX34156" y="connsiteY34156"/>
              </a:cxn>
              <a:cxn ang="0">
                <a:pos x="connsiteX34157" y="connsiteY34157"/>
              </a:cxn>
              <a:cxn ang="0">
                <a:pos x="connsiteX34158" y="connsiteY34158"/>
              </a:cxn>
              <a:cxn ang="0">
                <a:pos x="connsiteX34159" y="connsiteY34159"/>
              </a:cxn>
              <a:cxn ang="0">
                <a:pos x="connsiteX34160" y="connsiteY34160"/>
              </a:cxn>
              <a:cxn ang="0">
                <a:pos x="connsiteX34161" y="connsiteY34161"/>
              </a:cxn>
              <a:cxn ang="0">
                <a:pos x="connsiteX34162" y="connsiteY34162"/>
              </a:cxn>
              <a:cxn ang="0">
                <a:pos x="connsiteX34163" y="connsiteY34163"/>
              </a:cxn>
              <a:cxn ang="0">
                <a:pos x="connsiteX34164" y="connsiteY34164"/>
              </a:cxn>
              <a:cxn ang="0">
                <a:pos x="connsiteX34165" y="connsiteY34165"/>
              </a:cxn>
              <a:cxn ang="0">
                <a:pos x="connsiteX34166" y="connsiteY34166"/>
              </a:cxn>
              <a:cxn ang="0">
                <a:pos x="connsiteX34167" y="connsiteY34167"/>
              </a:cxn>
              <a:cxn ang="0">
                <a:pos x="connsiteX34168" y="connsiteY34168"/>
              </a:cxn>
              <a:cxn ang="0">
                <a:pos x="connsiteX34169" y="connsiteY34169"/>
              </a:cxn>
              <a:cxn ang="0">
                <a:pos x="connsiteX34170" y="connsiteY34170"/>
              </a:cxn>
              <a:cxn ang="0">
                <a:pos x="connsiteX34171" y="connsiteY34171"/>
              </a:cxn>
              <a:cxn ang="0">
                <a:pos x="connsiteX34172" y="connsiteY34172"/>
              </a:cxn>
              <a:cxn ang="0">
                <a:pos x="connsiteX34173" y="connsiteY34173"/>
              </a:cxn>
              <a:cxn ang="0">
                <a:pos x="connsiteX34174" y="connsiteY34174"/>
              </a:cxn>
              <a:cxn ang="0">
                <a:pos x="connsiteX34175" y="connsiteY34175"/>
              </a:cxn>
              <a:cxn ang="0">
                <a:pos x="connsiteX34176" y="connsiteY34176"/>
              </a:cxn>
              <a:cxn ang="0">
                <a:pos x="connsiteX34177" y="connsiteY34177"/>
              </a:cxn>
              <a:cxn ang="0">
                <a:pos x="connsiteX34178" y="connsiteY34178"/>
              </a:cxn>
              <a:cxn ang="0">
                <a:pos x="connsiteX34179" y="connsiteY34179"/>
              </a:cxn>
              <a:cxn ang="0">
                <a:pos x="connsiteX34180" y="connsiteY34180"/>
              </a:cxn>
              <a:cxn ang="0">
                <a:pos x="connsiteX34181" y="connsiteY34181"/>
              </a:cxn>
              <a:cxn ang="0">
                <a:pos x="connsiteX34182" y="connsiteY34182"/>
              </a:cxn>
              <a:cxn ang="0">
                <a:pos x="connsiteX34183" y="connsiteY34183"/>
              </a:cxn>
              <a:cxn ang="0">
                <a:pos x="connsiteX34184" y="connsiteY34184"/>
              </a:cxn>
              <a:cxn ang="0">
                <a:pos x="connsiteX34185" y="connsiteY34185"/>
              </a:cxn>
              <a:cxn ang="0">
                <a:pos x="connsiteX34186" y="connsiteY34186"/>
              </a:cxn>
              <a:cxn ang="0">
                <a:pos x="connsiteX34187" y="connsiteY34187"/>
              </a:cxn>
              <a:cxn ang="0">
                <a:pos x="connsiteX34188" y="connsiteY34188"/>
              </a:cxn>
              <a:cxn ang="0">
                <a:pos x="connsiteX34189" y="connsiteY34189"/>
              </a:cxn>
              <a:cxn ang="0">
                <a:pos x="connsiteX34190" y="connsiteY34190"/>
              </a:cxn>
              <a:cxn ang="0">
                <a:pos x="connsiteX34191" y="connsiteY34191"/>
              </a:cxn>
              <a:cxn ang="0">
                <a:pos x="connsiteX34192" y="connsiteY34192"/>
              </a:cxn>
              <a:cxn ang="0">
                <a:pos x="connsiteX34193" y="connsiteY34193"/>
              </a:cxn>
              <a:cxn ang="0">
                <a:pos x="connsiteX34194" y="connsiteY34194"/>
              </a:cxn>
              <a:cxn ang="0">
                <a:pos x="connsiteX34195" y="connsiteY34195"/>
              </a:cxn>
              <a:cxn ang="0">
                <a:pos x="connsiteX34196" y="connsiteY34196"/>
              </a:cxn>
              <a:cxn ang="0">
                <a:pos x="connsiteX34197" y="connsiteY34197"/>
              </a:cxn>
              <a:cxn ang="0">
                <a:pos x="connsiteX34198" y="connsiteY34198"/>
              </a:cxn>
              <a:cxn ang="0">
                <a:pos x="connsiteX34199" y="connsiteY34199"/>
              </a:cxn>
              <a:cxn ang="0">
                <a:pos x="connsiteX34200" y="connsiteY34200"/>
              </a:cxn>
              <a:cxn ang="0">
                <a:pos x="connsiteX34201" y="connsiteY34201"/>
              </a:cxn>
              <a:cxn ang="0">
                <a:pos x="connsiteX34202" y="connsiteY34202"/>
              </a:cxn>
              <a:cxn ang="0">
                <a:pos x="connsiteX34203" y="connsiteY34203"/>
              </a:cxn>
              <a:cxn ang="0">
                <a:pos x="connsiteX34204" y="connsiteY34204"/>
              </a:cxn>
              <a:cxn ang="0">
                <a:pos x="connsiteX34205" y="connsiteY34205"/>
              </a:cxn>
              <a:cxn ang="0">
                <a:pos x="connsiteX34206" y="connsiteY34206"/>
              </a:cxn>
              <a:cxn ang="0">
                <a:pos x="connsiteX34207" y="connsiteY34207"/>
              </a:cxn>
              <a:cxn ang="0">
                <a:pos x="connsiteX34208" y="connsiteY34208"/>
              </a:cxn>
              <a:cxn ang="0">
                <a:pos x="connsiteX34209" y="connsiteY34209"/>
              </a:cxn>
              <a:cxn ang="0">
                <a:pos x="connsiteX34210" y="connsiteY34210"/>
              </a:cxn>
              <a:cxn ang="0">
                <a:pos x="connsiteX34211" y="connsiteY34211"/>
              </a:cxn>
              <a:cxn ang="0">
                <a:pos x="connsiteX34212" y="connsiteY34212"/>
              </a:cxn>
              <a:cxn ang="0">
                <a:pos x="connsiteX34213" y="connsiteY34213"/>
              </a:cxn>
              <a:cxn ang="0">
                <a:pos x="connsiteX34214" y="connsiteY34214"/>
              </a:cxn>
              <a:cxn ang="0">
                <a:pos x="connsiteX34215" y="connsiteY34215"/>
              </a:cxn>
              <a:cxn ang="0">
                <a:pos x="connsiteX34216" y="connsiteY34216"/>
              </a:cxn>
              <a:cxn ang="0">
                <a:pos x="connsiteX34217" y="connsiteY34217"/>
              </a:cxn>
              <a:cxn ang="0">
                <a:pos x="connsiteX34218" y="connsiteY34218"/>
              </a:cxn>
              <a:cxn ang="0">
                <a:pos x="connsiteX34219" y="connsiteY34219"/>
              </a:cxn>
              <a:cxn ang="0">
                <a:pos x="connsiteX34220" y="connsiteY34220"/>
              </a:cxn>
              <a:cxn ang="0">
                <a:pos x="connsiteX34221" y="connsiteY34221"/>
              </a:cxn>
              <a:cxn ang="0">
                <a:pos x="connsiteX34222" y="connsiteY34222"/>
              </a:cxn>
              <a:cxn ang="0">
                <a:pos x="connsiteX34223" y="connsiteY34223"/>
              </a:cxn>
              <a:cxn ang="0">
                <a:pos x="connsiteX34224" y="connsiteY34224"/>
              </a:cxn>
              <a:cxn ang="0">
                <a:pos x="connsiteX34225" y="connsiteY34225"/>
              </a:cxn>
              <a:cxn ang="0">
                <a:pos x="connsiteX34226" y="connsiteY34226"/>
              </a:cxn>
              <a:cxn ang="0">
                <a:pos x="connsiteX34227" y="connsiteY34227"/>
              </a:cxn>
              <a:cxn ang="0">
                <a:pos x="connsiteX34228" y="connsiteY34228"/>
              </a:cxn>
              <a:cxn ang="0">
                <a:pos x="connsiteX34229" y="connsiteY34229"/>
              </a:cxn>
              <a:cxn ang="0">
                <a:pos x="connsiteX34230" y="connsiteY34230"/>
              </a:cxn>
              <a:cxn ang="0">
                <a:pos x="connsiteX34231" y="connsiteY34231"/>
              </a:cxn>
              <a:cxn ang="0">
                <a:pos x="connsiteX34232" y="connsiteY34232"/>
              </a:cxn>
              <a:cxn ang="0">
                <a:pos x="connsiteX34233" y="connsiteY34233"/>
              </a:cxn>
              <a:cxn ang="0">
                <a:pos x="connsiteX34234" y="connsiteY34234"/>
              </a:cxn>
              <a:cxn ang="0">
                <a:pos x="connsiteX34235" y="connsiteY34235"/>
              </a:cxn>
              <a:cxn ang="0">
                <a:pos x="connsiteX34236" y="connsiteY34236"/>
              </a:cxn>
              <a:cxn ang="0">
                <a:pos x="connsiteX34237" y="connsiteY34237"/>
              </a:cxn>
              <a:cxn ang="0">
                <a:pos x="connsiteX34238" y="connsiteY34238"/>
              </a:cxn>
              <a:cxn ang="0">
                <a:pos x="connsiteX34239" y="connsiteY34239"/>
              </a:cxn>
              <a:cxn ang="0">
                <a:pos x="connsiteX34240" y="connsiteY34240"/>
              </a:cxn>
              <a:cxn ang="0">
                <a:pos x="connsiteX34241" y="connsiteY34241"/>
              </a:cxn>
              <a:cxn ang="0">
                <a:pos x="connsiteX34242" y="connsiteY34242"/>
              </a:cxn>
              <a:cxn ang="0">
                <a:pos x="connsiteX34243" y="connsiteY34243"/>
              </a:cxn>
              <a:cxn ang="0">
                <a:pos x="connsiteX34244" y="connsiteY34244"/>
              </a:cxn>
              <a:cxn ang="0">
                <a:pos x="connsiteX34245" y="connsiteY34245"/>
              </a:cxn>
              <a:cxn ang="0">
                <a:pos x="connsiteX34246" y="connsiteY34246"/>
              </a:cxn>
              <a:cxn ang="0">
                <a:pos x="connsiteX34247" y="connsiteY34247"/>
              </a:cxn>
              <a:cxn ang="0">
                <a:pos x="connsiteX34248" y="connsiteY34248"/>
              </a:cxn>
              <a:cxn ang="0">
                <a:pos x="connsiteX34249" y="connsiteY34249"/>
              </a:cxn>
              <a:cxn ang="0">
                <a:pos x="connsiteX34250" y="connsiteY34250"/>
              </a:cxn>
              <a:cxn ang="0">
                <a:pos x="connsiteX34251" y="connsiteY34251"/>
              </a:cxn>
              <a:cxn ang="0">
                <a:pos x="connsiteX34252" y="connsiteY34252"/>
              </a:cxn>
              <a:cxn ang="0">
                <a:pos x="connsiteX34253" y="connsiteY34253"/>
              </a:cxn>
              <a:cxn ang="0">
                <a:pos x="connsiteX34254" y="connsiteY34254"/>
              </a:cxn>
              <a:cxn ang="0">
                <a:pos x="connsiteX34255" y="connsiteY34255"/>
              </a:cxn>
              <a:cxn ang="0">
                <a:pos x="connsiteX34256" y="connsiteY34256"/>
              </a:cxn>
              <a:cxn ang="0">
                <a:pos x="connsiteX34257" y="connsiteY34257"/>
              </a:cxn>
              <a:cxn ang="0">
                <a:pos x="connsiteX34258" y="connsiteY34258"/>
              </a:cxn>
              <a:cxn ang="0">
                <a:pos x="connsiteX34259" y="connsiteY34259"/>
              </a:cxn>
              <a:cxn ang="0">
                <a:pos x="connsiteX34260" y="connsiteY34260"/>
              </a:cxn>
              <a:cxn ang="0">
                <a:pos x="connsiteX34261" y="connsiteY34261"/>
              </a:cxn>
              <a:cxn ang="0">
                <a:pos x="connsiteX34262" y="connsiteY34262"/>
              </a:cxn>
              <a:cxn ang="0">
                <a:pos x="connsiteX34263" y="connsiteY34263"/>
              </a:cxn>
              <a:cxn ang="0">
                <a:pos x="connsiteX34264" y="connsiteY34264"/>
              </a:cxn>
              <a:cxn ang="0">
                <a:pos x="connsiteX34265" y="connsiteY34265"/>
              </a:cxn>
              <a:cxn ang="0">
                <a:pos x="connsiteX34266" y="connsiteY34266"/>
              </a:cxn>
              <a:cxn ang="0">
                <a:pos x="connsiteX34267" y="connsiteY34267"/>
              </a:cxn>
              <a:cxn ang="0">
                <a:pos x="connsiteX34268" y="connsiteY34268"/>
              </a:cxn>
              <a:cxn ang="0">
                <a:pos x="connsiteX34269" y="connsiteY34269"/>
              </a:cxn>
              <a:cxn ang="0">
                <a:pos x="connsiteX34270" y="connsiteY34270"/>
              </a:cxn>
              <a:cxn ang="0">
                <a:pos x="connsiteX34271" y="connsiteY34271"/>
              </a:cxn>
              <a:cxn ang="0">
                <a:pos x="connsiteX34272" y="connsiteY34272"/>
              </a:cxn>
              <a:cxn ang="0">
                <a:pos x="connsiteX34273" y="connsiteY34273"/>
              </a:cxn>
              <a:cxn ang="0">
                <a:pos x="connsiteX34274" y="connsiteY34274"/>
              </a:cxn>
              <a:cxn ang="0">
                <a:pos x="connsiteX34275" y="connsiteY34275"/>
              </a:cxn>
              <a:cxn ang="0">
                <a:pos x="connsiteX34276" y="connsiteY34276"/>
              </a:cxn>
              <a:cxn ang="0">
                <a:pos x="connsiteX34277" y="connsiteY34277"/>
              </a:cxn>
              <a:cxn ang="0">
                <a:pos x="connsiteX34278" y="connsiteY34278"/>
              </a:cxn>
              <a:cxn ang="0">
                <a:pos x="connsiteX34279" y="connsiteY34279"/>
              </a:cxn>
              <a:cxn ang="0">
                <a:pos x="connsiteX34280" y="connsiteY34280"/>
              </a:cxn>
              <a:cxn ang="0">
                <a:pos x="connsiteX34281" y="connsiteY34281"/>
              </a:cxn>
              <a:cxn ang="0">
                <a:pos x="connsiteX34282" y="connsiteY34282"/>
              </a:cxn>
              <a:cxn ang="0">
                <a:pos x="connsiteX34283" y="connsiteY34283"/>
              </a:cxn>
              <a:cxn ang="0">
                <a:pos x="connsiteX34284" y="connsiteY34284"/>
              </a:cxn>
              <a:cxn ang="0">
                <a:pos x="connsiteX34285" y="connsiteY34285"/>
              </a:cxn>
              <a:cxn ang="0">
                <a:pos x="connsiteX34286" y="connsiteY34286"/>
              </a:cxn>
              <a:cxn ang="0">
                <a:pos x="connsiteX34287" y="connsiteY34287"/>
              </a:cxn>
              <a:cxn ang="0">
                <a:pos x="connsiteX34288" y="connsiteY34288"/>
              </a:cxn>
              <a:cxn ang="0">
                <a:pos x="connsiteX34289" y="connsiteY34289"/>
              </a:cxn>
              <a:cxn ang="0">
                <a:pos x="connsiteX34290" y="connsiteY34290"/>
              </a:cxn>
              <a:cxn ang="0">
                <a:pos x="connsiteX34291" y="connsiteY34291"/>
              </a:cxn>
              <a:cxn ang="0">
                <a:pos x="connsiteX34292" y="connsiteY34292"/>
              </a:cxn>
              <a:cxn ang="0">
                <a:pos x="connsiteX34293" y="connsiteY34293"/>
              </a:cxn>
              <a:cxn ang="0">
                <a:pos x="connsiteX34294" y="connsiteY34294"/>
              </a:cxn>
              <a:cxn ang="0">
                <a:pos x="connsiteX34295" y="connsiteY34295"/>
              </a:cxn>
              <a:cxn ang="0">
                <a:pos x="connsiteX34296" y="connsiteY34296"/>
              </a:cxn>
              <a:cxn ang="0">
                <a:pos x="connsiteX34297" y="connsiteY34297"/>
              </a:cxn>
              <a:cxn ang="0">
                <a:pos x="connsiteX34298" y="connsiteY34298"/>
              </a:cxn>
              <a:cxn ang="0">
                <a:pos x="connsiteX34299" y="connsiteY34299"/>
              </a:cxn>
              <a:cxn ang="0">
                <a:pos x="connsiteX34300" y="connsiteY34300"/>
              </a:cxn>
              <a:cxn ang="0">
                <a:pos x="connsiteX34301" y="connsiteY34301"/>
              </a:cxn>
              <a:cxn ang="0">
                <a:pos x="connsiteX34302" y="connsiteY34302"/>
              </a:cxn>
              <a:cxn ang="0">
                <a:pos x="connsiteX34303" y="connsiteY34303"/>
              </a:cxn>
              <a:cxn ang="0">
                <a:pos x="connsiteX34304" y="connsiteY34304"/>
              </a:cxn>
              <a:cxn ang="0">
                <a:pos x="connsiteX34305" y="connsiteY34305"/>
              </a:cxn>
              <a:cxn ang="0">
                <a:pos x="connsiteX34306" y="connsiteY34306"/>
              </a:cxn>
              <a:cxn ang="0">
                <a:pos x="connsiteX34307" y="connsiteY34307"/>
              </a:cxn>
              <a:cxn ang="0">
                <a:pos x="connsiteX34308" y="connsiteY34308"/>
              </a:cxn>
              <a:cxn ang="0">
                <a:pos x="connsiteX34309" y="connsiteY34309"/>
              </a:cxn>
              <a:cxn ang="0">
                <a:pos x="connsiteX34310" y="connsiteY34310"/>
              </a:cxn>
              <a:cxn ang="0">
                <a:pos x="connsiteX34311" y="connsiteY34311"/>
              </a:cxn>
              <a:cxn ang="0">
                <a:pos x="connsiteX34312" y="connsiteY34312"/>
              </a:cxn>
              <a:cxn ang="0">
                <a:pos x="connsiteX34313" y="connsiteY34313"/>
              </a:cxn>
              <a:cxn ang="0">
                <a:pos x="connsiteX34314" y="connsiteY34314"/>
              </a:cxn>
              <a:cxn ang="0">
                <a:pos x="connsiteX34315" y="connsiteY34315"/>
              </a:cxn>
              <a:cxn ang="0">
                <a:pos x="connsiteX34316" y="connsiteY34316"/>
              </a:cxn>
              <a:cxn ang="0">
                <a:pos x="connsiteX34317" y="connsiteY34317"/>
              </a:cxn>
              <a:cxn ang="0">
                <a:pos x="connsiteX34318" y="connsiteY34318"/>
              </a:cxn>
              <a:cxn ang="0">
                <a:pos x="connsiteX34319" y="connsiteY34319"/>
              </a:cxn>
              <a:cxn ang="0">
                <a:pos x="connsiteX34320" y="connsiteY34320"/>
              </a:cxn>
              <a:cxn ang="0">
                <a:pos x="connsiteX34321" y="connsiteY34321"/>
              </a:cxn>
              <a:cxn ang="0">
                <a:pos x="connsiteX34322" y="connsiteY34322"/>
              </a:cxn>
              <a:cxn ang="0">
                <a:pos x="connsiteX34323" y="connsiteY34323"/>
              </a:cxn>
              <a:cxn ang="0">
                <a:pos x="connsiteX34324" y="connsiteY34324"/>
              </a:cxn>
              <a:cxn ang="0">
                <a:pos x="connsiteX34325" y="connsiteY34325"/>
              </a:cxn>
              <a:cxn ang="0">
                <a:pos x="connsiteX34326" y="connsiteY34326"/>
              </a:cxn>
              <a:cxn ang="0">
                <a:pos x="connsiteX34327" y="connsiteY34327"/>
              </a:cxn>
              <a:cxn ang="0">
                <a:pos x="connsiteX34328" y="connsiteY34328"/>
              </a:cxn>
              <a:cxn ang="0">
                <a:pos x="connsiteX34329" y="connsiteY34329"/>
              </a:cxn>
              <a:cxn ang="0">
                <a:pos x="connsiteX34330" y="connsiteY34330"/>
              </a:cxn>
              <a:cxn ang="0">
                <a:pos x="connsiteX34331" y="connsiteY34331"/>
              </a:cxn>
              <a:cxn ang="0">
                <a:pos x="connsiteX34332" y="connsiteY34332"/>
              </a:cxn>
              <a:cxn ang="0">
                <a:pos x="connsiteX34333" y="connsiteY34333"/>
              </a:cxn>
              <a:cxn ang="0">
                <a:pos x="connsiteX34334" y="connsiteY34334"/>
              </a:cxn>
              <a:cxn ang="0">
                <a:pos x="connsiteX34335" y="connsiteY34335"/>
              </a:cxn>
              <a:cxn ang="0">
                <a:pos x="connsiteX34336" y="connsiteY34336"/>
              </a:cxn>
              <a:cxn ang="0">
                <a:pos x="connsiteX34337" y="connsiteY34337"/>
              </a:cxn>
              <a:cxn ang="0">
                <a:pos x="connsiteX34338" y="connsiteY34338"/>
              </a:cxn>
              <a:cxn ang="0">
                <a:pos x="connsiteX34339" y="connsiteY34339"/>
              </a:cxn>
              <a:cxn ang="0">
                <a:pos x="connsiteX34340" y="connsiteY34340"/>
              </a:cxn>
              <a:cxn ang="0">
                <a:pos x="connsiteX34341" y="connsiteY34341"/>
              </a:cxn>
              <a:cxn ang="0">
                <a:pos x="connsiteX34342" y="connsiteY34342"/>
              </a:cxn>
              <a:cxn ang="0">
                <a:pos x="connsiteX34343" y="connsiteY34343"/>
              </a:cxn>
              <a:cxn ang="0">
                <a:pos x="connsiteX34344" y="connsiteY34344"/>
              </a:cxn>
              <a:cxn ang="0">
                <a:pos x="connsiteX34345" y="connsiteY34345"/>
              </a:cxn>
              <a:cxn ang="0">
                <a:pos x="connsiteX34346" y="connsiteY34346"/>
              </a:cxn>
              <a:cxn ang="0">
                <a:pos x="connsiteX34347" y="connsiteY34347"/>
              </a:cxn>
              <a:cxn ang="0">
                <a:pos x="connsiteX34348" y="connsiteY34348"/>
              </a:cxn>
              <a:cxn ang="0">
                <a:pos x="connsiteX34349" y="connsiteY34349"/>
              </a:cxn>
              <a:cxn ang="0">
                <a:pos x="connsiteX34350" y="connsiteY34350"/>
              </a:cxn>
              <a:cxn ang="0">
                <a:pos x="connsiteX34351" y="connsiteY34351"/>
              </a:cxn>
              <a:cxn ang="0">
                <a:pos x="connsiteX34352" y="connsiteY34352"/>
              </a:cxn>
              <a:cxn ang="0">
                <a:pos x="connsiteX34353" y="connsiteY34353"/>
              </a:cxn>
              <a:cxn ang="0">
                <a:pos x="connsiteX34354" y="connsiteY34354"/>
              </a:cxn>
              <a:cxn ang="0">
                <a:pos x="connsiteX34355" y="connsiteY34355"/>
              </a:cxn>
              <a:cxn ang="0">
                <a:pos x="connsiteX34356" y="connsiteY34356"/>
              </a:cxn>
              <a:cxn ang="0">
                <a:pos x="connsiteX34357" y="connsiteY34357"/>
              </a:cxn>
              <a:cxn ang="0">
                <a:pos x="connsiteX34358" y="connsiteY34358"/>
              </a:cxn>
              <a:cxn ang="0">
                <a:pos x="connsiteX34359" y="connsiteY34359"/>
              </a:cxn>
              <a:cxn ang="0">
                <a:pos x="connsiteX34360" y="connsiteY34360"/>
              </a:cxn>
              <a:cxn ang="0">
                <a:pos x="connsiteX34361" y="connsiteY34361"/>
              </a:cxn>
              <a:cxn ang="0">
                <a:pos x="connsiteX34362" y="connsiteY34362"/>
              </a:cxn>
              <a:cxn ang="0">
                <a:pos x="connsiteX34363" y="connsiteY34363"/>
              </a:cxn>
              <a:cxn ang="0">
                <a:pos x="connsiteX34364" y="connsiteY34364"/>
              </a:cxn>
              <a:cxn ang="0">
                <a:pos x="connsiteX34365" y="connsiteY34365"/>
              </a:cxn>
              <a:cxn ang="0">
                <a:pos x="connsiteX34366" y="connsiteY34366"/>
              </a:cxn>
              <a:cxn ang="0">
                <a:pos x="connsiteX34367" y="connsiteY34367"/>
              </a:cxn>
              <a:cxn ang="0">
                <a:pos x="connsiteX34368" y="connsiteY34368"/>
              </a:cxn>
              <a:cxn ang="0">
                <a:pos x="connsiteX34369" y="connsiteY34369"/>
              </a:cxn>
              <a:cxn ang="0">
                <a:pos x="connsiteX34370" y="connsiteY34370"/>
              </a:cxn>
              <a:cxn ang="0">
                <a:pos x="connsiteX34371" y="connsiteY34371"/>
              </a:cxn>
              <a:cxn ang="0">
                <a:pos x="connsiteX34372" y="connsiteY34372"/>
              </a:cxn>
              <a:cxn ang="0">
                <a:pos x="connsiteX34373" y="connsiteY34373"/>
              </a:cxn>
              <a:cxn ang="0">
                <a:pos x="connsiteX34374" y="connsiteY34374"/>
              </a:cxn>
              <a:cxn ang="0">
                <a:pos x="connsiteX34375" y="connsiteY34375"/>
              </a:cxn>
              <a:cxn ang="0">
                <a:pos x="connsiteX34376" y="connsiteY34376"/>
              </a:cxn>
              <a:cxn ang="0">
                <a:pos x="connsiteX34377" y="connsiteY34377"/>
              </a:cxn>
              <a:cxn ang="0">
                <a:pos x="connsiteX34378" y="connsiteY34378"/>
              </a:cxn>
              <a:cxn ang="0">
                <a:pos x="connsiteX34379" y="connsiteY34379"/>
              </a:cxn>
              <a:cxn ang="0">
                <a:pos x="connsiteX34380" y="connsiteY34380"/>
              </a:cxn>
              <a:cxn ang="0">
                <a:pos x="connsiteX34381" y="connsiteY34381"/>
              </a:cxn>
              <a:cxn ang="0">
                <a:pos x="connsiteX34382" y="connsiteY34382"/>
              </a:cxn>
              <a:cxn ang="0">
                <a:pos x="connsiteX34383" y="connsiteY34383"/>
              </a:cxn>
              <a:cxn ang="0">
                <a:pos x="connsiteX34384" y="connsiteY34384"/>
              </a:cxn>
              <a:cxn ang="0">
                <a:pos x="connsiteX34385" y="connsiteY34385"/>
              </a:cxn>
              <a:cxn ang="0">
                <a:pos x="connsiteX34386" y="connsiteY34386"/>
              </a:cxn>
              <a:cxn ang="0">
                <a:pos x="connsiteX34387" y="connsiteY34387"/>
              </a:cxn>
              <a:cxn ang="0">
                <a:pos x="connsiteX34388" y="connsiteY34388"/>
              </a:cxn>
              <a:cxn ang="0">
                <a:pos x="connsiteX34389" y="connsiteY34389"/>
              </a:cxn>
              <a:cxn ang="0">
                <a:pos x="connsiteX34390" y="connsiteY34390"/>
              </a:cxn>
              <a:cxn ang="0">
                <a:pos x="connsiteX34391" y="connsiteY34391"/>
              </a:cxn>
              <a:cxn ang="0">
                <a:pos x="connsiteX34392" y="connsiteY34392"/>
              </a:cxn>
              <a:cxn ang="0">
                <a:pos x="connsiteX34393" y="connsiteY34393"/>
              </a:cxn>
              <a:cxn ang="0">
                <a:pos x="connsiteX34394" y="connsiteY34394"/>
              </a:cxn>
              <a:cxn ang="0">
                <a:pos x="connsiteX34395" y="connsiteY34395"/>
              </a:cxn>
              <a:cxn ang="0">
                <a:pos x="connsiteX34396" y="connsiteY34396"/>
              </a:cxn>
              <a:cxn ang="0">
                <a:pos x="connsiteX34397" y="connsiteY34397"/>
              </a:cxn>
              <a:cxn ang="0">
                <a:pos x="connsiteX34398" y="connsiteY34398"/>
              </a:cxn>
              <a:cxn ang="0">
                <a:pos x="connsiteX34399" y="connsiteY34399"/>
              </a:cxn>
              <a:cxn ang="0">
                <a:pos x="connsiteX34400" y="connsiteY34400"/>
              </a:cxn>
              <a:cxn ang="0">
                <a:pos x="connsiteX34401" y="connsiteY34401"/>
              </a:cxn>
              <a:cxn ang="0">
                <a:pos x="connsiteX34402" y="connsiteY34402"/>
              </a:cxn>
              <a:cxn ang="0">
                <a:pos x="connsiteX34403" y="connsiteY34403"/>
              </a:cxn>
              <a:cxn ang="0">
                <a:pos x="connsiteX34404" y="connsiteY34404"/>
              </a:cxn>
              <a:cxn ang="0">
                <a:pos x="connsiteX34405" y="connsiteY34405"/>
              </a:cxn>
              <a:cxn ang="0">
                <a:pos x="connsiteX34406" y="connsiteY34406"/>
              </a:cxn>
              <a:cxn ang="0">
                <a:pos x="connsiteX34407" y="connsiteY34407"/>
              </a:cxn>
              <a:cxn ang="0">
                <a:pos x="connsiteX34408" y="connsiteY34408"/>
              </a:cxn>
              <a:cxn ang="0">
                <a:pos x="connsiteX34409" y="connsiteY34409"/>
              </a:cxn>
              <a:cxn ang="0">
                <a:pos x="connsiteX34410" y="connsiteY34410"/>
              </a:cxn>
              <a:cxn ang="0">
                <a:pos x="connsiteX34411" y="connsiteY34411"/>
              </a:cxn>
              <a:cxn ang="0">
                <a:pos x="connsiteX34412" y="connsiteY34412"/>
              </a:cxn>
              <a:cxn ang="0">
                <a:pos x="connsiteX34413" y="connsiteY34413"/>
              </a:cxn>
              <a:cxn ang="0">
                <a:pos x="connsiteX34414" y="connsiteY34414"/>
              </a:cxn>
              <a:cxn ang="0">
                <a:pos x="connsiteX34415" y="connsiteY34415"/>
              </a:cxn>
              <a:cxn ang="0">
                <a:pos x="connsiteX34416" y="connsiteY34416"/>
              </a:cxn>
              <a:cxn ang="0">
                <a:pos x="connsiteX34417" y="connsiteY34417"/>
              </a:cxn>
              <a:cxn ang="0">
                <a:pos x="connsiteX34418" y="connsiteY34418"/>
              </a:cxn>
              <a:cxn ang="0">
                <a:pos x="connsiteX34419" y="connsiteY34419"/>
              </a:cxn>
              <a:cxn ang="0">
                <a:pos x="connsiteX34420" y="connsiteY34420"/>
              </a:cxn>
              <a:cxn ang="0">
                <a:pos x="connsiteX34421" y="connsiteY34421"/>
              </a:cxn>
              <a:cxn ang="0">
                <a:pos x="connsiteX34422" y="connsiteY34422"/>
              </a:cxn>
              <a:cxn ang="0">
                <a:pos x="connsiteX34423" y="connsiteY34423"/>
              </a:cxn>
              <a:cxn ang="0">
                <a:pos x="connsiteX34424" y="connsiteY34424"/>
              </a:cxn>
              <a:cxn ang="0">
                <a:pos x="connsiteX34425" y="connsiteY34425"/>
              </a:cxn>
              <a:cxn ang="0">
                <a:pos x="connsiteX34426" y="connsiteY34426"/>
              </a:cxn>
              <a:cxn ang="0">
                <a:pos x="connsiteX34427" y="connsiteY34427"/>
              </a:cxn>
              <a:cxn ang="0">
                <a:pos x="connsiteX34428" y="connsiteY34428"/>
              </a:cxn>
              <a:cxn ang="0">
                <a:pos x="connsiteX34429" y="connsiteY34429"/>
              </a:cxn>
              <a:cxn ang="0">
                <a:pos x="connsiteX34430" y="connsiteY34430"/>
              </a:cxn>
              <a:cxn ang="0">
                <a:pos x="connsiteX34431" y="connsiteY34431"/>
              </a:cxn>
              <a:cxn ang="0">
                <a:pos x="connsiteX34432" y="connsiteY34432"/>
              </a:cxn>
              <a:cxn ang="0">
                <a:pos x="connsiteX34433" y="connsiteY34433"/>
              </a:cxn>
              <a:cxn ang="0">
                <a:pos x="connsiteX34434" y="connsiteY34434"/>
              </a:cxn>
              <a:cxn ang="0">
                <a:pos x="connsiteX34435" y="connsiteY34435"/>
              </a:cxn>
              <a:cxn ang="0">
                <a:pos x="connsiteX34436" y="connsiteY34436"/>
              </a:cxn>
              <a:cxn ang="0">
                <a:pos x="connsiteX34437" y="connsiteY34437"/>
              </a:cxn>
              <a:cxn ang="0">
                <a:pos x="connsiteX34438" y="connsiteY34438"/>
              </a:cxn>
              <a:cxn ang="0">
                <a:pos x="connsiteX34439" y="connsiteY34439"/>
              </a:cxn>
              <a:cxn ang="0">
                <a:pos x="connsiteX34440" y="connsiteY34440"/>
              </a:cxn>
              <a:cxn ang="0">
                <a:pos x="connsiteX34441" y="connsiteY34441"/>
              </a:cxn>
              <a:cxn ang="0">
                <a:pos x="connsiteX34442" y="connsiteY34442"/>
              </a:cxn>
              <a:cxn ang="0">
                <a:pos x="connsiteX34443" y="connsiteY34443"/>
              </a:cxn>
              <a:cxn ang="0">
                <a:pos x="connsiteX34444" y="connsiteY34444"/>
              </a:cxn>
              <a:cxn ang="0">
                <a:pos x="connsiteX34445" y="connsiteY34445"/>
              </a:cxn>
              <a:cxn ang="0">
                <a:pos x="connsiteX34446" y="connsiteY34446"/>
              </a:cxn>
              <a:cxn ang="0">
                <a:pos x="connsiteX34447" y="connsiteY34447"/>
              </a:cxn>
              <a:cxn ang="0">
                <a:pos x="connsiteX34448" y="connsiteY34448"/>
              </a:cxn>
              <a:cxn ang="0">
                <a:pos x="connsiteX34449" y="connsiteY34449"/>
              </a:cxn>
              <a:cxn ang="0">
                <a:pos x="connsiteX34450" y="connsiteY34450"/>
              </a:cxn>
              <a:cxn ang="0">
                <a:pos x="connsiteX34451" y="connsiteY34451"/>
              </a:cxn>
              <a:cxn ang="0">
                <a:pos x="connsiteX34452" y="connsiteY34452"/>
              </a:cxn>
              <a:cxn ang="0">
                <a:pos x="connsiteX34453" y="connsiteY34453"/>
              </a:cxn>
              <a:cxn ang="0">
                <a:pos x="connsiteX34454" y="connsiteY34454"/>
              </a:cxn>
              <a:cxn ang="0">
                <a:pos x="connsiteX34455" y="connsiteY34455"/>
              </a:cxn>
              <a:cxn ang="0">
                <a:pos x="connsiteX34456" y="connsiteY34456"/>
              </a:cxn>
              <a:cxn ang="0">
                <a:pos x="connsiteX34457" y="connsiteY34457"/>
              </a:cxn>
              <a:cxn ang="0">
                <a:pos x="connsiteX34458" y="connsiteY34458"/>
              </a:cxn>
              <a:cxn ang="0">
                <a:pos x="connsiteX34459" y="connsiteY34459"/>
              </a:cxn>
              <a:cxn ang="0">
                <a:pos x="connsiteX34460" y="connsiteY34460"/>
              </a:cxn>
              <a:cxn ang="0">
                <a:pos x="connsiteX34461" y="connsiteY34461"/>
              </a:cxn>
              <a:cxn ang="0">
                <a:pos x="connsiteX34462" y="connsiteY34462"/>
              </a:cxn>
              <a:cxn ang="0">
                <a:pos x="connsiteX34463" y="connsiteY34463"/>
              </a:cxn>
              <a:cxn ang="0">
                <a:pos x="connsiteX34464" y="connsiteY34464"/>
              </a:cxn>
              <a:cxn ang="0">
                <a:pos x="connsiteX34465" y="connsiteY34465"/>
              </a:cxn>
              <a:cxn ang="0">
                <a:pos x="connsiteX34466" y="connsiteY34466"/>
              </a:cxn>
              <a:cxn ang="0">
                <a:pos x="connsiteX34467" y="connsiteY34467"/>
              </a:cxn>
              <a:cxn ang="0">
                <a:pos x="connsiteX34468" y="connsiteY34468"/>
              </a:cxn>
              <a:cxn ang="0">
                <a:pos x="connsiteX34469" y="connsiteY34469"/>
              </a:cxn>
              <a:cxn ang="0">
                <a:pos x="connsiteX34470" y="connsiteY34470"/>
              </a:cxn>
              <a:cxn ang="0">
                <a:pos x="connsiteX34471" y="connsiteY34471"/>
              </a:cxn>
              <a:cxn ang="0">
                <a:pos x="connsiteX34472" y="connsiteY34472"/>
              </a:cxn>
              <a:cxn ang="0">
                <a:pos x="connsiteX34473" y="connsiteY34473"/>
              </a:cxn>
              <a:cxn ang="0">
                <a:pos x="connsiteX34474" y="connsiteY34474"/>
              </a:cxn>
              <a:cxn ang="0">
                <a:pos x="connsiteX34475" y="connsiteY34475"/>
              </a:cxn>
              <a:cxn ang="0">
                <a:pos x="connsiteX34476" y="connsiteY34476"/>
              </a:cxn>
              <a:cxn ang="0">
                <a:pos x="connsiteX34477" y="connsiteY34477"/>
              </a:cxn>
              <a:cxn ang="0">
                <a:pos x="connsiteX34478" y="connsiteY34478"/>
              </a:cxn>
              <a:cxn ang="0">
                <a:pos x="connsiteX34479" y="connsiteY34479"/>
              </a:cxn>
              <a:cxn ang="0">
                <a:pos x="connsiteX34480" y="connsiteY34480"/>
              </a:cxn>
              <a:cxn ang="0">
                <a:pos x="connsiteX34481" y="connsiteY34481"/>
              </a:cxn>
              <a:cxn ang="0">
                <a:pos x="connsiteX34482" y="connsiteY34482"/>
              </a:cxn>
              <a:cxn ang="0">
                <a:pos x="connsiteX34483" y="connsiteY34483"/>
              </a:cxn>
              <a:cxn ang="0">
                <a:pos x="connsiteX34484" y="connsiteY34484"/>
              </a:cxn>
              <a:cxn ang="0">
                <a:pos x="connsiteX34485" y="connsiteY34485"/>
              </a:cxn>
              <a:cxn ang="0">
                <a:pos x="connsiteX34486" y="connsiteY34486"/>
              </a:cxn>
              <a:cxn ang="0">
                <a:pos x="connsiteX34487" y="connsiteY34487"/>
              </a:cxn>
              <a:cxn ang="0">
                <a:pos x="connsiteX34488" y="connsiteY34488"/>
              </a:cxn>
              <a:cxn ang="0">
                <a:pos x="connsiteX34489" y="connsiteY34489"/>
              </a:cxn>
              <a:cxn ang="0">
                <a:pos x="connsiteX34490" y="connsiteY34490"/>
              </a:cxn>
              <a:cxn ang="0">
                <a:pos x="connsiteX34491" y="connsiteY34491"/>
              </a:cxn>
              <a:cxn ang="0">
                <a:pos x="connsiteX34492" y="connsiteY34492"/>
              </a:cxn>
              <a:cxn ang="0">
                <a:pos x="connsiteX34493" y="connsiteY34493"/>
              </a:cxn>
              <a:cxn ang="0">
                <a:pos x="connsiteX34494" y="connsiteY34494"/>
              </a:cxn>
              <a:cxn ang="0">
                <a:pos x="connsiteX34495" y="connsiteY34495"/>
              </a:cxn>
              <a:cxn ang="0">
                <a:pos x="connsiteX34496" y="connsiteY34496"/>
              </a:cxn>
              <a:cxn ang="0">
                <a:pos x="connsiteX34497" y="connsiteY34497"/>
              </a:cxn>
              <a:cxn ang="0">
                <a:pos x="connsiteX34498" y="connsiteY34498"/>
              </a:cxn>
              <a:cxn ang="0">
                <a:pos x="connsiteX34499" y="connsiteY34499"/>
              </a:cxn>
              <a:cxn ang="0">
                <a:pos x="connsiteX34500" y="connsiteY34500"/>
              </a:cxn>
              <a:cxn ang="0">
                <a:pos x="connsiteX34501" y="connsiteY34501"/>
              </a:cxn>
              <a:cxn ang="0">
                <a:pos x="connsiteX34502" y="connsiteY34502"/>
              </a:cxn>
              <a:cxn ang="0">
                <a:pos x="connsiteX34503" y="connsiteY34503"/>
              </a:cxn>
              <a:cxn ang="0">
                <a:pos x="connsiteX34504" y="connsiteY34504"/>
              </a:cxn>
              <a:cxn ang="0">
                <a:pos x="connsiteX34505" y="connsiteY34505"/>
              </a:cxn>
              <a:cxn ang="0">
                <a:pos x="connsiteX34506" y="connsiteY34506"/>
              </a:cxn>
              <a:cxn ang="0">
                <a:pos x="connsiteX34507" y="connsiteY34507"/>
              </a:cxn>
              <a:cxn ang="0">
                <a:pos x="connsiteX34508" y="connsiteY34508"/>
              </a:cxn>
              <a:cxn ang="0">
                <a:pos x="connsiteX34509" y="connsiteY34509"/>
              </a:cxn>
              <a:cxn ang="0">
                <a:pos x="connsiteX34510" y="connsiteY34510"/>
              </a:cxn>
              <a:cxn ang="0">
                <a:pos x="connsiteX34511" y="connsiteY34511"/>
              </a:cxn>
              <a:cxn ang="0">
                <a:pos x="connsiteX34512" y="connsiteY34512"/>
              </a:cxn>
              <a:cxn ang="0">
                <a:pos x="connsiteX34513" y="connsiteY34513"/>
              </a:cxn>
              <a:cxn ang="0">
                <a:pos x="connsiteX34514" y="connsiteY34514"/>
              </a:cxn>
              <a:cxn ang="0">
                <a:pos x="connsiteX34515" y="connsiteY34515"/>
              </a:cxn>
              <a:cxn ang="0">
                <a:pos x="connsiteX34516" y="connsiteY34516"/>
              </a:cxn>
              <a:cxn ang="0">
                <a:pos x="connsiteX34517" y="connsiteY34517"/>
              </a:cxn>
              <a:cxn ang="0">
                <a:pos x="connsiteX34518" y="connsiteY34518"/>
              </a:cxn>
              <a:cxn ang="0">
                <a:pos x="connsiteX34519" y="connsiteY34519"/>
              </a:cxn>
              <a:cxn ang="0">
                <a:pos x="connsiteX34520" y="connsiteY34520"/>
              </a:cxn>
              <a:cxn ang="0">
                <a:pos x="connsiteX34521" y="connsiteY34521"/>
              </a:cxn>
              <a:cxn ang="0">
                <a:pos x="connsiteX34522" y="connsiteY34522"/>
              </a:cxn>
              <a:cxn ang="0">
                <a:pos x="connsiteX34523" y="connsiteY34523"/>
              </a:cxn>
              <a:cxn ang="0">
                <a:pos x="connsiteX34524" y="connsiteY34524"/>
              </a:cxn>
              <a:cxn ang="0">
                <a:pos x="connsiteX34525" y="connsiteY34525"/>
              </a:cxn>
              <a:cxn ang="0">
                <a:pos x="connsiteX34526" y="connsiteY34526"/>
              </a:cxn>
              <a:cxn ang="0">
                <a:pos x="connsiteX34527" y="connsiteY34527"/>
              </a:cxn>
              <a:cxn ang="0">
                <a:pos x="connsiteX34528" y="connsiteY34528"/>
              </a:cxn>
              <a:cxn ang="0">
                <a:pos x="connsiteX34529" y="connsiteY34529"/>
              </a:cxn>
              <a:cxn ang="0">
                <a:pos x="connsiteX34530" y="connsiteY34530"/>
              </a:cxn>
              <a:cxn ang="0">
                <a:pos x="connsiteX34531" y="connsiteY34531"/>
              </a:cxn>
              <a:cxn ang="0">
                <a:pos x="connsiteX34532" y="connsiteY34532"/>
              </a:cxn>
              <a:cxn ang="0">
                <a:pos x="connsiteX34533" y="connsiteY34533"/>
              </a:cxn>
              <a:cxn ang="0">
                <a:pos x="connsiteX34534" y="connsiteY34534"/>
              </a:cxn>
              <a:cxn ang="0">
                <a:pos x="connsiteX34535" y="connsiteY34535"/>
              </a:cxn>
              <a:cxn ang="0">
                <a:pos x="connsiteX34536" y="connsiteY34536"/>
              </a:cxn>
              <a:cxn ang="0">
                <a:pos x="connsiteX34537" y="connsiteY34537"/>
              </a:cxn>
              <a:cxn ang="0">
                <a:pos x="connsiteX34538" y="connsiteY34538"/>
              </a:cxn>
              <a:cxn ang="0">
                <a:pos x="connsiteX34539" y="connsiteY34539"/>
              </a:cxn>
              <a:cxn ang="0">
                <a:pos x="connsiteX34540" y="connsiteY34540"/>
              </a:cxn>
              <a:cxn ang="0">
                <a:pos x="connsiteX34541" y="connsiteY34541"/>
              </a:cxn>
              <a:cxn ang="0">
                <a:pos x="connsiteX34542" y="connsiteY34542"/>
              </a:cxn>
              <a:cxn ang="0">
                <a:pos x="connsiteX34543" y="connsiteY34543"/>
              </a:cxn>
              <a:cxn ang="0">
                <a:pos x="connsiteX34544" y="connsiteY34544"/>
              </a:cxn>
              <a:cxn ang="0">
                <a:pos x="connsiteX34545" y="connsiteY34545"/>
              </a:cxn>
              <a:cxn ang="0">
                <a:pos x="connsiteX34546" y="connsiteY34546"/>
              </a:cxn>
              <a:cxn ang="0">
                <a:pos x="connsiteX34547" y="connsiteY34547"/>
              </a:cxn>
              <a:cxn ang="0">
                <a:pos x="connsiteX34548" y="connsiteY34548"/>
              </a:cxn>
              <a:cxn ang="0">
                <a:pos x="connsiteX34549" y="connsiteY34549"/>
              </a:cxn>
              <a:cxn ang="0">
                <a:pos x="connsiteX34550" y="connsiteY34550"/>
              </a:cxn>
              <a:cxn ang="0">
                <a:pos x="connsiteX34551" y="connsiteY34551"/>
              </a:cxn>
              <a:cxn ang="0">
                <a:pos x="connsiteX34552" y="connsiteY34552"/>
              </a:cxn>
              <a:cxn ang="0">
                <a:pos x="connsiteX34553" y="connsiteY34553"/>
              </a:cxn>
              <a:cxn ang="0">
                <a:pos x="connsiteX34554" y="connsiteY34554"/>
              </a:cxn>
              <a:cxn ang="0">
                <a:pos x="connsiteX34555" y="connsiteY34555"/>
              </a:cxn>
              <a:cxn ang="0">
                <a:pos x="connsiteX34556" y="connsiteY34556"/>
              </a:cxn>
              <a:cxn ang="0">
                <a:pos x="connsiteX34557" y="connsiteY34557"/>
              </a:cxn>
              <a:cxn ang="0">
                <a:pos x="connsiteX34558" y="connsiteY34558"/>
              </a:cxn>
              <a:cxn ang="0">
                <a:pos x="connsiteX34559" y="connsiteY34559"/>
              </a:cxn>
              <a:cxn ang="0">
                <a:pos x="connsiteX34560" y="connsiteY34560"/>
              </a:cxn>
              <a:cxn ang="0">
                <a:pos x="connsiteX34561" y="connsiteY34561"/>
              </a:cxn>
              <a:cxn ang="0">
                <a:pos x="connsiteX34562" y="connsiteY34562"/>
              </a:cxn>
              <a:cxn ang="0">
                <a:pos x="connsiteX34563" y="connsiteY34563"/>
              </a:cxn>
              <a:cxn ang="0">
                <a:pos x="connsiteX34564" y="connsiteY34564"/>
              </a:cxn>
              <a:cxn ang="0">
                <a:pos x="connsiteX34565" y="connsiteY34565"/>
              </a:cxn>
              <a:cxn ang="0">
                <a:pos x="connsiteX34566" y="connsiteY34566"/>
              </a:cxn>
              <a:cxn ang="0">
                <a:pos x="connsiteX34567" y="connsiteY34567"/>
              </a:cxn>
              <a:cxn ang="0">
                <a:pos x="connsiteX34568" y="connsiteY34568"/>
              </a:cxn>
              <a:cxn ang="0">
                <a:pos x="connsiteX34569" y="connsiteY34569"/>
              </a:cxn>
              <a:cxn ang="0">
                <a:pos x="connsiteX34570" y="connsiteY34570"/>
              </a:cxn>
              <a:cxn ang="0">
                <a:pos x="connsiteX34571" y="connsiteY34571"/>
              </a:cxn>
              <a:cxn ang="0">
                <a:pos x="connsiteX34572" y="connsiteY34572"/>
              </a:cxn>
              <a:cxn ang="0">
                <a:pos x="connsiteX34573" y="connsiteY34573"/>
              </a:cxn>
              <a:cxn ang="0">
                <a:pos x="connsiteX34574" y="connsiteY34574"/>
              </a:cxn>
              <a:cxn ang="0">
                <a:pos x="connsiteX34575" y="connsiteY34575"/>
              </a:cxn>
              <a:cxn ang="0">
                <a:pos x="connsiteX34576" y="connsiteY34576"/>
              </a:cxn>
              <a:cxn ang="0">
                <a:pos x="connsiteX34577" y="connsiteY34577"/>
              </a:cxn>
              <a:cxn ang="0">
                <a:pos x="connsiteX34578" y="connsiteY34578"/>
              </a:cxn>
              <a:cxn ang="0">
                <a:pos x="connsiteX34579" y="connsiteY34579"/>
              </a:cxn>
              <a:cxn ang="0">
                <a:pos x="connsiteX34580" y="connsiteY34580"/>
              </a:cxn>
              <a:cxn ang="0">
                <a:pos x="connsiteX34581" y="connsiteY34581"/>
              </a:cxn>
              <a:cxn ang="0">
                <a:pos x="connsiteX34582" y="connsiteY34582"/>
              </a:cxn>
              <a:cxn ang="0">
                <a:pos x="connsiteX34583" y="connsiteY34583"/>
              </a:cxn>
              <a:cxn ang="0">
                <a:pos x="connsiteX34584" y="connsiteY34584"/>
              </a:cxn>
              <a:cxn ang="0">
                <a:pos x="connsiteX34585" y="connsiteY34585"/>
              </a:cxn>
              <a:cxn ang="0">
                <a:pos x="connsiteX34586" y="connsiteY34586"/>
              </a:cxn>
              <a:cxn ang="0">
                <a:pos x="connsiteX34587" y="connsiteY34587"/>
              </a:cxn>
              <a:cxn ang="0">
                <a:pos x="connsiteX34588" y="connsiteY34588"/>
              </a:cxn>
              <a:cxn ang="0">
                <a:pos x="connsiteX34589" y="connsiteY34589"/>
              </a:cxn>
              <a:cxn ang="0">
                <a:pos x="connsiteX34590" y="connsiteY34590"/>
              </a:cxn>
              <a:cxn ang="0">
                <a:pos x="connsiteX34591" y="connsiteY34591"/>
              </a:cxn>
              <a:cxn ang="0">
                <a:pos x="connsiteX34592" y="connsiteY34592"/>
              </a:cxn>
              <a:cxn ang="0">
                <a:pos x="connsiteX34593" y="connsiteY34593"/>
              </a:cxn>
              <a:cxn ang="0">
                <a:pos x="connsiteX34594" y="connsiteY34594"/>
              </a:cxn>
              <a:cxn ang="0">
                <a:pos x="connsiteX34595" y="connsiteY34595"/>
              </a:cxn>
              <a:cxn ang="0">
                <a:pos x="connsiteX34596" y="connsiteY34596"/>
              </a:cxn>
              <a:cxn ang="0">
                <a:pos x="connsiteX34597" y="connsiteY34597"/>
              </a:cxn>
              <a:cxn ang="0">
                <a:pos x="connsiteX34598" y="connsiteY34598"/>
              </a:cxn>
              <a:cxn ang="0">
                <a:pos x="connsiteX34599" y="connsiteY34599"/>
              </a:cxn>
              <a:cxn ang="0">
                <a:pos x="connsiteX34600" y="connsiteY34600"/>
              </a:cxn>
              <a:cxn ang="0">
                <a:pos x="connsiteX34601" y="connsiteY34601"/>
              </a:cxn>
              <a:cxn ang="0">
                <a:pos x="connsiteX34602" y="connsiteY34602"/>
              </a:cxn>
              <a:cxn ang="0">
                <a:pos x="connsiteX34603" y="connsiteY34603"/>
              </a:cxn>
              <a:cxn ang="0">
                <a:pos x="connsiteX34604" y="connsiteY34604"/>
              </a:cxn>
              <a:cxn ang="0">
                <a:pos x="connsiteX34605" y="connsiteY34605"/>
              </a:cxn>
              <a:cxn ang="0">
                <a:pos x="connsiteX34606" y="connsiteY34606"/>
              </a:cxn>
              <a:cxn ang="0">
                <a:pos x="connsiteX34607" y="connsiteY34607"/>
              </a:cxn>
              <a:cxn ang="0">
                <a:pos x="connsiteX34608" y="connsiteY34608"/>
              </a:cxn>
              <a:cxn ang="0">
                <a:pos x="connsiteX34609" y="connsiteY34609"/>
              </a:cxn>
              <a:cxn ang="0">
                <a:pos x="connsiteX34610" y="connsiteY34610"/>
              </a:cxn>
              <a:cxn ang="0">
                <a:pos x="connsiteX34611" y="connsiteY34611"/>
              </a:cxn>
              <a:cxn ang="0">
                <a:pos x="connsiteX34612" y="connsiteY34612"/>
              </a:cxn>
              <a:cxn ang="0">
                <a:pos x="connsiteX34613" y="connsiteY34613"/>
              </a:cxn>
              <a:cxn ang="0">
                <a:pos x="connsiteX34614" y="connsiteY34614"/>
              </a:cxn>
              <a:cxn ang="0">
                <a:pos x="connsiteX34615" y="connsiteY34615"/>
              </a:cxn>
              <a:cxn ang="0">
                <a:pos x="connsiteX34616" y="connsiteY34616"/>
              </a:cxn>
              <a:cxn ang="0">
                <a:pos x="connsiteX34617" y="connsiteY34617"/>
              </a:cxn>
              <a:cxn ang="0">
                <a:pos x="connsiteX34618" y="connsiteY34618"/>
              </a:cxn>
              <a:cxn ang="0">
                <a:pos x="connsiteX34619" y="connsiteY34619"/>
              </a:cxn>
              <a:cxn ang="0">
                <a:pos x="connsiteX34620" y="connsiteY34620"/>
              </a:cxn>
              <a:cxn ang="0">
                <a:pos x="connsiteX34621" y="connsiteY34621"/>
              </a:cxn>
              <a:cxn ang="0">
                <a:pos x="connsiteX34622" y="connsiteY34622"/>
              </a:cxn>
              <a:cxn ang="0">
                <a:pos x="connsiteX34623" y="connsiteY34623"/>
              </a:cxn>
              <a:cxn ang="0">
                <a:pos x="connsiteX34624" y="connsiteY34624"/>
              </a:cxn>
              <a:cxn ang="0">
                <a:pos x="connsiteX34625" y="connsiteY34625"/>
              </a:cxn>
              <a:cxn ang="0">
                <a:pos x="connsiteX34626" y="connsiteY34626"/>
              </a:cxn>
              <a:cxn ang="0">
                <a:pos x="connsiteX34627" y="connsiteY34627"/>
              </a:cxn>
              <a:cxn ang="0">
                <a:pos x="connsiteX34628" y="connsiteY34628"/>
              </a:cxn>
              <a:cxn ang="0">
                <a:pos x="connsiteX34629" y="connsiteY34629"/>
              </a:cxn>
              <a:cxn ang="0">
                <a:pos x="connsiteX34630" y="connsiteY34630"/>
              </a:cxn>
              <a:cxn ang="0">
                <a:pos x="connsiteX34631" y="connsiteY34631"/>
              </a:cxn>
              <a:cxn ang="0">
                <a:pos x="connsiteX34632" y="connsiteY34632"/>
              </a:cxn>
              <a:cxn ang="0">
                <a:pos x="connsiteX34633" y="connsiteY34633"/>
              </a:cxn>
              <a:cxn ang="0">
                <a:pos x="connsiteX34634" y="connsiteY34634"/>
              </a:cxn>
              <a:cxn ang="0">
                <a:pos x="connsiteX34635" y="connsiteY34635"/>
              </a:cxn>
              <a:cxn ang="0">
                <a:pos x="connsiteX34636" y="connsiteY34636"/>
              </a:cxn>
              <a:cxn ang="0">
                <a:pos x="connsiteX34637" y="connsiteY34637"/>
              </a:cxn>
              <a:cxn ang="0">
                <a:pos x="connsiteX34638" y="connsiteY34638"/>
              </a:cxn>
              <a:cxn ang="0">
                <a:pos x="connsiteX34639" y="connsiteY34639"/>
              </a:cxn>
              <a:cxn ang="0">
                <a:pos x="connsiteX34640" y="connsiteY34640"/>
              </a:cxn>
              <a:cxn ang="0">
                <a:pos x="connsiteX34641" y="connsiteY34641"/>
              </a:cxn>
              <a:cxn ang="0">
                <a:pos x="connsiteX34642" y="connsiteY34642"/>
              </a:cxn>
              <a:cxn ang="0">
                <a:pos x="connsiteX34643" y="connsiteY34643"/>
              </a:cxn>
              <a:cxn ang="0">
                <a:pos x="connsiteX34644" y="connsiteY34644"/>
              </a:cxn>
              <a:cxn ang="0">
                <a:pos x="connsiteX34645" y="connsiteY34645"/>
              </a:cxn>
              <a:cxn ang="0">
                <a:pos x="connsiteX34646" y="connsiteY34646"/>
              </a:cxn>
              <a:cxn ang="0">
                <a:pos x="connsiteX34647" y="connsiteY34647"/>
              </a:cxn>
              <a:cxn ang="0">
                <a:pos x="connsiteX34648" y="connsiteY34648"/>
              </a:cxn>
              <a:cxn ang="0">
                <a:pos x="connsiteX34649" y="connsiteY34649"/>
              </a:cxn>
              <a:cxn ang="0">
                <a:pos x="connsiteX34650" y="connsiteY34650"/>
              </a:cxn>
              <a:cxn ang="0">
                <a:pos x="connsiteX34651" y="connsiteY34651"/>
              </a:cxn>
              <a:cxn ang="0">
                <a:pos x="connsiteX34652" y="connsiteY34652"/>
              </a:cxn>
              <a:cxn ang="0">
                <a:pos x="connsiteX34653" y="connsiteY34653"/>
              </a:cxn>
              <a:cxn ang="0">
                <a:pos x="connsiteX34654" y="connsiteY34654"/>
              </a:cxn>
              <a:cxn ang="0">
                <a:pos x="connsiteX34655" y="connsiteY34655"/>
              </a:cxn>
              <a:cxn ang="0">
                <a:pos x="connsiteX34656" y="connsiteY34656"/>
              </a:cxn>
              <a:cxn ang="0">
                <a:pos x="connsiteX34657" y="connsiteY34657"/>
              </a:cxn>
              <a:cxn ang="0">
                <a:pos x="connsiteX34658" y="connsiteY34658"/>
              </a:cxn>
              <a:cxn ang="0">
                <a:pos x="connsiteX34659" y="connsiteY34659"/>
              </a:cxn>
              <a:cxn ang="0">
                <a:pos x="connsiteX34660" y="connsiteY34660"/>
              </a:cxn>
              <a:cxn ang="0">
                <a:pos x="connsiteX34661" y="connsiteY34661"/>
              </a:cxn>
              <a:cxn ang="0">
                <a:pos x="connsiteX34662" y="connsiteY34662"/>
              </a:cxn>
              <a:cxn ang="0">
                <a:pos x="connsiteX34663" y="connsiteY34663"/>
              </a:cxn>
              <a:cxn ang="0">
                <a:pos x="connsiteX34664" y="connsiteY34664"/>
              </a:cxn>
              <a:cxn ang="0">
                <a:pos x="connsiteX34665" y="connsiteY34665"/>
              </a:cxn>
              <a:cxn ang="0">
                <a:pos x="connsiteX34666" y="connsiteY34666"/>
              </a:cxn>
              <a:cxn ang="0">
                <a:pos x="connsiteX34667" y="connsiteY34667"/>
              </a:cxn>
              <a:cxn ang="0">
                <a:pos x="connsiteX34668" y="connsiteY34668"/>
              </a:cxn>
              <a:cxn ang="0">
                <a:pos x="connsiteX34669" y="connsiteY34669"/>
              </a:cxn>
              <a:cxn ang="0">
                <a:pos x="connsiteX34670" y="connsiteY34670"/>
              </a:cxn>
              <a:cxn ang="0">
                <a:pos x="connsiteX34671" y="connsiteY34671"/>
              </a:cxn>
              <a:cxn ang="0">
                <a:pos x="connsiteX34672" y="connsiteY34672"/>
              </a:cxn>
              <a:cxn ang="0">
                <a:pos x="connsiteX34673" y="connsiteY34673"/>
              </a:cxn>
              <a:cxn ang="0">
                <a:pos x="connsiteX34674" y="connsiteY34674"/>
              </a:cxn>
              <a:cxn ang="0">
                <a:pos x="connsiteX34675" y="connsiteY34675"/>
              </a:cxn>
              <a:cxn ang="0">
                <a:pos x="connsiteX34676" y="connsiteY34676"/>
              </a:cxn>
              <a:cxn ang="0">
                <a:pos x="connsiteX34677" y="connsiteY34677"/>
              </a:cxn>
              <a:cxn ang="0">
                <a:pos x="connsiteX34678" y="connsiteY34678"/>
              </a:cxn>
              <a:cxn ang="0">
                <a:pos x="connsiteX34679" y="connsiteY34679"/>
              </a:cxn>
              <a:cxn ang="0">
                <a:pos x="connsiteX34680" y="connsiteY34680"/>
              </a:cxn>
              <a:cxn ang="0">
                <a:pos x="connsiteX34681" y="connsiteY34681"/>
              </a:cxn>
              <a:cxn ang="0">
                <a:pos x="connsiteX34682" y="connsiteY34682"/>
              </a:cxn>
              <a:cxn ang="0">
                <a:pos x="connsiteX34683" y="connsiteY34683"/>
              </a:cxn>
              <a:cxn ang="0">
                <a:pos x="connsiteX34684" y="connsiteY34684"/>
              </a:cxn>
              <a:cxn ang="0">
                <a:pos x="connsiteX34685" y="connsiteY34685"/>
              </a:cxn>
              <a:cxn ang="0">
                <a:pos x="connsiteX34686" y="connsiteY34686"/>
              </a:cxn>
              <a:cxn ang="0">
                <a:pos x="connsiteX34687" y="connsiteY34687"/>
              </a:cxn>
              <a:cxn ang="0">
                <a:pos x="connsiteX34688" y="connsiteY34688"/>
              </a:cxn>
              <a:cxn ang="0">
                <a:pos x="connsiteX34689" y="connsiteY34689"/>
              </a:cxn>
              <a:cxn ang="0">
                <a:pos x="connsiteX34690" y="connsiteY34690"/>
              </a:cxn>
              <a:cxn ang="0">
                <a:pos x="connsiteX34691" y="connsiteY34691"/>
              </a:cxn>
              <a:cxn ang="0">
                <a:pos x="connsiteX34692" y="connsiteY34692"/>
              </a:cxn>
              <a:cxn ang="0">
                <a:pos x="connsiteX34693" y="connsiteY34693"/>
              </a:cxn>
              <a:cxn ang="0">
                <a:pos x="connsiteX34694" y="connsiteY34694"/>
              </a:cxn>
              <a:cxn ang="0">
                <a:pos x="connsiteX34695" y="connsiteY34695"/>
              </a:cxn>
              <a:cxn ang="0">
                <a:pos x="connsiteX34696" y="connsiteY34696"/>
              </a:cxn>
              <a:cxn ang="0">
                <a:pos x="connsiteX34697" y="connsiteY34697"/>
              </a:cxn>
              <a:cxn ang="0">
                <a:pos x="connsiteX34698" y="connsiteY34698"/>
              </a:cxn>
              <a:cxn ang="0">
                <a:pos x="connsiteX34699" y="connsiteY34699"/>
              </a:cxn>
              <a:cxn ang="0">
                <a:pos x="connsiteX34700" y="connsiteY34700"/>
              </a:cxn>
              <a:cxn ang="0">
                <a:pos x="connsiteX34701" y="connsiteY34701"/>
              </a:cxn>
              <a:cxn ang="0">
                <a:pos x="connsiteX34702" y="connsiteY34702"/>
              </a:cxn>
              <a:cxn ang="0">
                <a:pos x="connsiteX34703" y="connsiteY34703"/>
              </a:cxn>
              <a:cxn ang="0">
                <a:pos x="connsiteX34704" y="connsiteY34704"/>
              </a:cxn>
              <a:cxn ang="0">
                <a:pos x="connsiteX34705" y="connsiteY34705"/>
              </a:cxn>
              <a:cxn ang="0">
                <a:pos x="connsiteX34706" y="connsiteY34706"/>
              </a:cxn>
              <a:cxn ang="0">
                <a:pos x="connsiteX34707" y="connsiteY34707"/>
              </a:cxn>
              <a:cxn ang="0">
                <a:pos x="connsiteX34708" y="connsiteY34708"/>
              </a:cxn>
              <a:cxn ang="0">
                <a:pos x="connsiteX34709" y="connsiteY34709"/>
              </a:cxn>
              <a:cxn ang="0">
                <a:pos x="connsiteX34710" y="connsiteY34710"/>
              </a:cxn>
              <a:cxn ang="0">
                <a:pos x="connsiteX34711" y="connsiteY34711"/>
              </a:cxn>
              <a:cxn ang="0">
                <a:pos x="connsiteX34712" y="connsiteY34712"/>
              </a:cxn>
              <a:cxn ang="0">
                <a:pos x="connsiteX34713" y="connsiteY34713"/>
              </a:cxn>
              <a:cxn ang="0">
                <a:pos x="connsiteX34714" y="connsiteY34714"/>
              </a:cxn>
              <a:cxn ang="0">
                <a:pos x="connsiteX34715" y="connsiteY34715"/>
              </a:cxn>
              <a:cxn ang="0">
                <a:pos x="connsiteX34716" y="connsiteY34716"/>
              </a:cxn>
              <a:cxn ang="0">
                <a:pos x="connsiteX34717" y="connsiteY34717"/>
              </a:cxn>
              <a:cxn ang="0">
                <a:pos x="connsiteX34718" y="connsiteY34718"/>
              </a:cxn>
              <a:cxn ang="0">
                <a:pos x="connsiteX34719" y="connsiteY34719"/>
              </a:cxn>
              <a:cxn ang="0">
                <a:pos x="connsiteX34720" y="connsiteY34720"/>
              </a:cxn>
              <a:cxn ang="0">
                <a:pos x="connsiteX34721" y="connsiteY34721"/>
              </a:cxn>
              <a:cxn ang="0">
                <a:pos x="connsiteX34722" y="connsiteY34722"/>
              </a:cxn>
              <a:cxn ang="0">
                <a:pos x="connsiteX34723" y="connsiteY34723"/>
              </a:cxn>
              <a:cxn ang="0">
                <a:pos x="connsiteX34724" y="connsiteY34724"/>
              </a:cxn>
              <a:cxn ang="0">
                <a:pos x="connsiteX34725" y="connsiteY34725"/>
              </a:cxn>
              <a:cxn ang="0">
                <a:pos x="connsiteX34726" y="connsiteY34726"/>
              </a:cxn>
              <a:cxn ang="0">
                <a:pos x="connsiteX34727" y="connsiteY34727"/>
              </a:cxn>
              <a:cxn ang="0">
                <a:pos x="connsiteX34728" y="connsiteY34728"/>
              </a:cxn>
              <a:cxn ang="0">
                <a:pos x="connsiteX34729" y="connsiteY34729"/>
              </a:cxn>
              <a:cxn ang="0">
                <a:pos x="connsiteX34730" y="connsiteY34730"/>
              </a:cxn>
              <a:cxn ang="0">
                <a:pos x="connsiteX34731" y="connsiteY34731"/>
              </a:cxn>
              <a:cxn ang="0">
                <a:pos x="connsiteX34732" y="connsiteY34732"/>
              </a:cxn>
              <a:cxn ang="0">
                <a:pos x="connsiteX34733" y="connsiteY34733"/>
              </a:cxn>
              <a:cxn ang="0">
                <a:pos x="connsiteX34734" y="connsiteY34734"/>
              </a:cxn>
              <a:cxn ang="0">
                <a:pos x="connsiteX34735" y="connsiteY34735"/>
              </a:cxn>
              <a:cxn ang="0">
                <a:pos x="connsiteX34736" y="connsiteY34736"/>
              </a:cxn>
              <a:cxn ang="0">
                <a:pos x="connsiteX34737" y="connsiteY34737"/>
              </a:cxn>
              <a:cxn ang="0">
                <a:pos x="connsiteX34738" y="connsiteY34738"/>
              </a:cxn>
              <a:cxn ang="0">
                <a:pos x="connsiteX34739" y="connsiteY34739"/>
              </a:cxn>
              <a:cxn ang="0">
                <a:pos x="connsiteX34740" y="connsiteY34740"/>
              </a:cxn>
              <a:cxn ang="0">
                <a:pos x="connsiteX34741" y="connsiteY34741"/>
              </a:cxn>
              <a:cxn ang="0">
                <a:pos x="connsiteX34742" y="connsiteY34742"/>
              </a:cxn>
              <a:cxn ang="0">
                <a:pos x="connsiteX34743" y="connsiteY34743"/>
              </a:cxn>
              <a:cxn ang="0">
                <a:pos x="connsiteX34744" y="connsiteY34744"/>
              </a:cxn>
              <a:cxn ang="0">
                <a:pos x="connsiteX34745" y="connsiteY34745"/>
              </a:cxn>
              <a:cxn ang="0">
                <a:pos x="connsiteX34746" y="connsiteY34746"/>
              </a:cxn>
              <a:cxn ang="0">
                <a:pos x="connsiteX34747" y="connsiteY34747"/>
              </a:cxn>
              <a:cxn ang="0">
                <a:pos x="connsiteX34748" y="connsiteY34748"/>
              </a:cxn>
              <a:cxn ang="0">
                <a:pos x="connsiteX34749" y="connsiteY34749"/>
              </a:cxn>
              <a:cxn ang="0">
                <a:pos x="connsiteX34750" y="connsiteY34750"/>
              </a:cxn>
              <a:cxn ang="0">
                <a:pos x="connsiteX34751" y="connsiteY34751"/>
              </a:cxn>
              <a:cxn ang="0">
                <a:pos x="connsiteX34752" y="connsiteY34752"/>
              </a:cxn>
              <a:cxn ang="0">
                <a:pos x="connsiteX34753" y="connsiteY34753"/>
              </a:cxn>
              <a:cxn ang="0">
                <a:pos x="connsiteX34754" y="connsiteY34754"/>
              </a:cxn>
              <a:cxn ang="0">
                <a:pos x="connsiteX34755" y="connsiteY34755"/>
              </a:cxn>
              <a:cxn ang="0">
                <a:pos x="connsiteX34756" y="connsiteY34756"/>
              </a:cxn>
              <a:cxn ang="0">
                <a:pos x="connsiteX34757" y="connsiteY34757"/>
              </a:cxn>
              <a:cxn ang="0">
                <a:pos x="connsiteX34758" y="connsiteY34758"/>
              </a:cxn>
              <a:cxn ang="0">
                <a:pos x="connsiteX34759" y="connsiteY34759"/>
              </a:cxn>
              <a:cxn ang="0">
                <a:pos x="connsiteX34760" y="connsiteY34760"/>
              </a:cxn>
              <a:cxn ang="0">
                <a:pos x="connsiteX34761" y="connsiteY34761"/>
              </a:cxn>
              <a:cxn ang="0">
                <a:pos x="connsiteX34762" y="connsiteY34762"/>
              </a:cxn>
              <a:cxn ang="0">
                <a:pos x="connsiteX34763" y="connsiteY34763"/>
              </a:cxn>
              <a:cxn ang="0">
                <a:pos x="connsiteX34764" y="connsiteY34764"/>
              </a:cxn>
              <a:cxn ang="0">
                <a:pos x="connsiteX34765" y="connsiteY34765"/>
              </a:cxn>
              <a:cxn ang="0">
                <a:pos x="connsiteX34766" y="connsiteY34766"/>
              </a:cxn>
              <a:cxn ang="0">
                <a:pos x="connsiteX34767" y="connsiteY34767"/>
              </a:cxn>
              <a:cxn ang="0">
                <a:pos x="connsiteX34768" y="connsiteY34768"/>
              </a:cxn>
              <a:cxn ang="0">
                <a:pos x="connsiteX34769" y="connsiteY34769"/>
              </a:cxn>
              <a:cxn ang="0">
                <a:pos x="connsiteX34770" y="connsiteY34770"/>
              </a:cxn>
              <a:cxn ang="0">
                <a:pos x="connsiteX34771" y="connsiteY34771"/>
              </a:cxn>
              <a:cxn ang="0">
                <a:pos x="connsiteX34772" y="connsiteY34772"/>
              </a:cxn>
              <a:cxn ang="0">
                <a:pos x="connsiteX34773" y="connsiteY34773"/>
              </a:cxn>
              <a:cxn ang="0">
                <a:pos x="connsiteX34774" y="connsiteY34774"/>
              </a:cxn>
              <a:cxn ang="0">
                <a:pos x="connsiteX34775" y="connsiteY34775"/>
              </a:cxn>
              <a:cxn ang="0">
                <a:pos x="connsiteX34776" y="connsiteY34776"/>
              </a:cxn>
              <a:cxn ang="0">
                <a:pos x="connsiteX34777" y="connsiteY34777"/>
              </a:cxn>
              <a:cxn ang="0">
                <a:pos x="connsiteX34778" y="connsiteY34778"/>
              </a:cxn>
              <a:cxn ang="0">
                <a:pos x="connsiteX34779" y="connsiteY34779"/>
              </a:cxn>
              <a:cxn ang="0">
                <a:pos x="connsiteX34780" y="connsiteY34780"/>
              </a:cxn>
              <a:cxn ang="0">
                <a:pos x="connsiteX34781" y="connsiteY34781"/>
              </a:cxn>
              <a:cxn ang="0">
                <a:pos x="connsiteX34782" y="connsiteY34782"/>
              </a:cxn>
              <a:cxn ang="0">
                <a:pos x="connsiteX34783" y="connsiteY34783"/>
              </a:cxn>
              <a:cxn ang="0">
                <a:pos x="connsiteX34784" y="connsiteY34784"/>
              </a:cxn>
              <a:cxn ang="0">
                <a:pos x="connsiteX34785" y="connsiteY34785"/>
              </a:cxn>
              <a:cxn ang="0">
                <a:pos x="connsiteX34786" y="connsiteY34786"/>
              </a:cxn>
              <a:cxn ang="0">
                <a:pos x="connsiteX34787" y="connsiteY34787"/>
              </a:cxn>
              <a:cxn ang="0">
                <a:pos x="connsiteX34788" y="connsiteY34788"/>
              </a:cxn>
              <a:cxn ang="0">
                <a:pos x="connsiteX34789" y="connsiteY34789"/>
              </a:cxn>
              <a:cxn ang="0">
                <a:pos x="connsiteX34790" y="connsiteY34790"/>
              </a:cxn>
              <a:cxn ang="0">
                <a:pos x="connsiteX34791" y="connsiteY34791"/>
              </a:cxn>
              <a:cxn ang="0">
                <a:pos x="connsiteX34792" y="connsiteY34792"/>
              </a:cxn>
              <a:cxn ang="0">
                <a:pos x="connsiteX34793" y="connsiteY34793"/>
              </a:cxn>
              <a:cxn ang="0">
                <a:pos x="connsiteX34794" y="connsiteY34794"/>
              </a:cxn>
              <a:cxn ang="0">
                <a:pos x="connsiteX34795" y="connsiteY34795"/>
              </a:cxn>
              <a:cxn ang="0">
                <a:pos x="connsiteX34796" y="connsiteY34796"/>
              </a:cxn>
              <a:cxn ang="0">
                <a:pos x="connsiteX34797" y="connsiteY34797"/>
              </a:cxn>
              <a:cxn ang="0">
                <a:pos x="connsiteX34798" y="connsiteY34798"/>
              </a:cxn>
              <a:cxn ang="0">
                <a:pos x="connsiteX34799" y="connsiteY34799"/>
              </a:cxn>
              <a:cxn ang="0">
                <a:pos x="connsiteX34800" y="connsiteY34800"/>
              </a:cxn>
              <a:cxn ang="0">
                <a:pos x="connsiteX34801" y="connsiteY34801"/>
              </a:cxn>
              <a:cxn ang="0">
                <a:pos x="connsiteX34802" y="connsiteY34802"/>
              </a:cxn>
              <a:cxn ang="0">
                <a:pos x="connsiteX34803" y="connsiteY34803"/>
              </a:cxn>
              <a:cxn ang="0">
                <a:pos x="connsiteX34804" y="connsiteY34804"/>
              </a:cxn>
              <a:cxn ang="0">
                <a:pos x="connsiteX34805" y="connsiteY34805"/>
              </a:cxn>
              <a:cxn ang="0">
                <a:pos x="connsiteX34806" y="connsiteY34806"/>
              </a:cxn>
              <a:cxn ang="0">
                <a:pos x="connsiteX34807" y="connsiteY34807"/>
              </a:cxn>
              <a:cxn ang="0">
                <a:pos x="connsiteX34808" y="connsiteY34808"/>
              </a:cxn>
              <a:cxn ang="0">
                <a:pos x="connsiteX34809" y="connsiteY34809"/>
              </a:cxn>
              <a:cxn ang="0">
                <a:pos x="connsiteX34810" y="connsiteY34810"/>
              </a:cxn>
              <a:cxn ang="0">
                <a:pos x="connsiteX34811" y="connsiteY34811"/>
              </a:cxn>
              <a:cxn ang="0">
                <a:pos x="connsiteX34812" y="connsiteY34812"/>
              </a:cxn>
              <a:cxn ang="0">
                <a:pos x="connsiteX34813" y="connsiteY34813"/>
              </a:cxn>
              <a:cxn ang="0">
                <a:pos x="connsiteX34814" y="connsiteY34814"/>
              </a:cxn>
              <a:cxn ang="0">
                <a:pos x="connsiteX34815" y="connsiteY34815"/>
              </a:cxn>
              <a:cxn ang="0">
                <a:pos x="connsiteX34816" y="connsiteY34816"/>
              </a:cxn>
              <a:cxn ang="0">
                <a:pos x="connsiteX34817" y="connsiteY34817"/>
              </a:cxn>
              <a:cxn ang="0">
                <a:pos x="connsiteX34818" y="connsiteY34818"/>
              </a:cxn>
              <a:cxn ang="0">
                <a:pos x="connsiteX34819" y="connsiteY34819"/>
              </a:cxn>
              <a:cxn ang="0">
                <a:pos x="connsiteX34820" y="connsiteY34820"/>
              </a:cxn>
              <a:cxn ang="0">
                <a:pos x="connsiteX34821" y="connsiteY34821"/>
              </a:cxn>
              <a:cxn ang="0">
                <a:pos x="connsiteX34822" y="connsiteY34822"/>
              </a:cxn>
              <a:cxn ang="0">
                <a:pos x="connsiteX34823" y="connsiteY34823"/>
              </a:cxn>
              <a:cxn ang="0">
                <a:pos x="connsiteX34824" y="connsiteY34824"/>
              </a:cxn>
              <a:cxn ang="0">
                <a:pos x="connsiteX34825" y="connsiteY34825"/>
              </a:cxn>
              <a:cxn ang="0">
                <a:pos x="connsiteX34826" y="connsiteY34826"/>
              </a:cxn>
              <a:cxn ang="0">
                <a:pos x="connsiteX34827" y="connsiteY34827"/>
              </a:cxn>
              <a:cxn ang="0">
                <a:pos x="connsiteX34828" y="connsiteY34828"/>
              </a:cxn>
              <a:cxn ang="0">
                <a:pos x="connsiteX34829" y="connsiteY34829"/>
              </a:cxn>
              <a:cxn ang="0">
                <a:pos x="connsiteX34830" y="connsiteY34830"/>
              </a:cxn>
              <a:cxn ang="0">
                <a:pos x="connsiteX34831" y="connsiteY34831"/>
              </a:cxn>
              <a:cxn ang="0">
                <a:pos x="connsiteX34832" y="connsiteY34832"/>
              </a:cxn>
              <a:cxn ang="0">
                <a:pos x="connsiteX34833" y="connsiteY34833"/>
              </a:cxn>
              <a:cxn ang="0">
                <a:pos x="connsiteX34834" y="connsiteY34834"/>
              </a:cxn>
              <a:cxn ang="0">
                <a:pos x="connsiteX34835" y="connsiteY34835"/>
              </a:cxn>
              <a:cxn ang="0">
                <a:pos x="connsiteX34836" y="connsiteY34836"/>
              </a:cxn>
              <a:cxn ang="0">
                <a:pos x="connsiteX34837" y="connsiteY34837"/>
              </a:cxn>
              <a:cxn ang="0">
                <a:pos x="connsiteX34838" y="connsiteY34838"/>
              </a:cxn>
              <a:cxn ang="0">
                <a:pos x="connsiteX34839" y="connsiteY34839"/>
              </a:cxn>
              <a:cxn ang="0">
                <a:pos x="connsiteX34840" y="connsiteY34840"/>
              </a:cxn>
              <a:cxn ang="0">
                <a:pos x="connsiteX34841" y="connsiteY34841"/>
              </a:cxn>
              <a:cxn ang="0">
                <a:pos x="connsiteX34842" y="connsiteY34842"/>
              </a:cxn>
              <a:cxn ang="0">
                <a:pos x="connsiteX34843" y="connsiteY34843"/>
              </a:cxn>
              <a:cxn ang="0">
                <a:pos x="connsiteX34844" y="connsiteY34844"/>
              </a:cxn>
              <a:cxn ang="0">
                <a:pos x="connsiteX34845" y="connsiteY34845"/>
              </a:cxn>
              <a:cxn ang="0">
                <a:pos x="connsiteX34846" y="connsiteY34846"/>
              </a:cxn>
              <a:cxn ang="0">
                <a:pos x="connsiteX34847" y="connsiteY34847"/>
              </a:cxn>
              <a:cxn ang="0">
                <a:pos x="connsiteX34848" y="connsiteY34848"/>
              </a:cxn>
              <a:cxn ang="0">
                <a:pos x="connsiteX34849" y="connsiteY34849"/>
              </a:cxn>
              <a:cxn ang="0">
                <a:pos x="connsiteX34850" y="connsiteY34850"/>
              </a:cxn>
              <a:cxn ang="0">
                <a:pos x="connsiteX34851" y="connsiteY34851"/>
              </a:cxn>
              <a:cxn ang="0">
                <a:pos x="connsiteX34852" y="connsiteY34852"/>
              </a:cxn>
              <a:cxn ang="0">
                <a:pos x="connsiteX34853" y="connsiteY34853"/>
              </a:cxn>
              <a:cxn ang="0">
                <a:pos x="connsiteX34854" y="connsiteY34854"/>
              </a:cxn>
              <a:cxn ang="0">
                <a:pos x="connsiteX34855" y="connsiteY34855"/>
              </a:cxn>
              <a:cxn ang="0">
                <a:pos x="connsiteX34856" y="connsiteY34856"/>
              </a:cxn>
              <a:cxn ang="0">
                <a:pos x="connsiteX34857" y="connsiteY34857"/>
              </a:cxn>
              <a:cxn ang="0">
                <a:pos x="connsiteX34858" y="connsiteY34858"/>
              </a:cxn>
              <a:cxn ang="0">
                <a:pos x="connsiteX34859" y="connsiteY34859"/>
              </a:cxn>
              <a:cxn ang="0">
                <a:pos x="connsiteX34860" y="connsiteY34860"/>
              </a:cxn>
              <a:cxn ang="0">
                <a:pos x="connsiteX34861" y="connsiteY34861"/>
              </a:cxn>
              <a:cxn ang="0">
                <a:pos x="connsiteX34862" y="connsiteY34862"/>
              </a:cxn>
              <a:cxn ang="0">
                <a:pos x="connsiteX34863" y="connsiteY34863"/>
              </a:cxn>
              <a:cxn ang="0">
                <a:pos x="connsiteX34864" y="connsiteY34864"/>
              </a:cxn>
              <a:cxn ang="0">
                <a:pos x="connsiteX34865" y="connsiteY34865"/>
              </a:cxn>
              <a:cxn ang="0">
                <a:pos x="connsiteX34866" y="connsiteY34866"/>
              </a:cxn>
              <a:cxn ang="0">
                <a:pos x="connsiteX34867" y="connsiteY34867"/>
              </a:cxn>
              <a:cxn ang="0">
                <a:pos x="connsiteX34868" y="connsiteY34868"/>
              </a:cxn>
              <a:cxn ang="0">
                <a:pos x="connsiteX34869" y="connsiteY34869"/>
              </a:cxn>
              <a:cxn ang="0">
                <a:pos x="connsiteX34870" y="connsiteY34870"/>
              </a:cxn>
              <a:cxn ang="0">
                <a:pos x="connsiteX34871" y="connsiteY34871"/>
              </a:cxn>
              <a:cxn ang="0">
                <a:pos x="connsiteX34872" y="connsiteY34872"/>
              </a:cxn>
              <a:cxn ang="0">
                <a:pos x="connsiteX34873" y="connsiteY34873"/>
              </a:cxn>
              <a:cxn ang="0">
                <a:pos x="connsiteX34874" y="connsiteY34874"/>
              </a:cxn>
              <a:cxn ang="0">
                <a:pos x="connsiteX34875" y="connsiteY34875"/>
              </a:cxn>
              <a:cxn ang="0">
                <a:pos x="connsiteX34876" y="connsiteY34876"/>
              </a:cxn>
              <a:cxn ang="0">
                <a:pos x="connsiteX34877" y="connsiteY34877"/>
              </a:cxn>
              <a:cxn ang="0">
                <a:pos x="connsiteX34878" y="connsiteY34878"/>
              </a:cxn>
              <a:cxn ang="0">
                <a:pos x="connsiteX34879" y="connsiteY34879"/>
              </a:cxn>
              <a:cxn ang="0">
                <a:pos x="connsiteX34880" y="connsiteY34880"/>
              </a:cxn>
              <a:cxn ang="0">
                <a:pos x="connsiteX34881" y="connsiteY34881"/>
              </a:cxn>
              <a:cxn ang="0">
                <a:pos x="connsiteX34882" y="connsiteY34882"/>
              </a:cxn>
              <a:cxn ang="0">
                <a:pos x="connsiteX34883" y="connsiteY34883"/>
              </a:cxn>
              <a:cxn ang="0">
                <a:pos x="connsiteX34884" y="connsiteY34884"/>
              </a:cxn>
              <a:cxn ang="0">
                <a:pos x="connsiteX34885" y="connsiteY34885"/>
              </a:cxn>
              <a:cxn ang="0">
                <a:pos x="connsiteX34886" y="connsiteY34886"/>
              </a:cxn>
              <a:cxn ang="0">
                <a:pos x="connsiteX34887" y="connsiteY34887"/>
              </a:cxn>
              <a:cxn ang="0">
                <a:pos x="connsiteX34888" y="connsiteY34888"/>
              </a:cxn>
              <a:cxn ang="0">
                <a:pos x="connsiteX34889" y="connsiteY34889"/>
              </a:cxn>
              <a:cxn ang="0">
                <a:pos x="connsiteX34890" y="connsiteY34890"/>
              </a:cxn>
              <a:cxn ang="0">
                <a:pos x="connsiteX34891" y="connsiteY34891"/>
              </a:cxn>
              <a:cxn ang="0">
                <a:pos x="connsiteX34892" y="connsiteY34892"/>
              </a:cxn>
              <a:cxn ang="0">
                <a:pos x="connsiteX34893" y="connsiteY34893"/>
              </a:cxn>
              <a:cxn ang="0">
                <a:pos x="connsiteX34894" y="connsiteY34894"/>
              </a:cxn>
              <a:cxn ang="0">
                <a:pos x="connsiteX34895" y="connsiteY34895"/>
              </a:cxn>
              <a:cxn ang="0">
                <a:pos x="connsiteX34896" y="connsiteY34896"/>
              </a:cxn>
              <a:cxn ang="0">
                <a:pos x="connsiteX34897" y="connsiteY34897"/>
              </a:cxn>
              <a:cxn ang="0">
                <a:pos x="connsiteX34898" y="connsiteY34898"/>
              </a:cxn>
              <a:cxn ang="0">
                <a:pos x="connsiteX34899" y="connsiteY34899"/>
              </a:cxn>
              <a:cxn ang="0">
                <a:pos x="connsiteX34900" y="connsiteY34900"/>
              </a:cxn>
              <a:cxn ang="0">
                <a:pos x="connsiteX34901" y="connsiteY34901"/>
              </a:cxn>
              <a:cxn ang="0">
                <a:pos x="connsiteX34902" y="connsiteY34902"/>
              </a:cxn>
              <a:cxn ang="0">
                <a:pos x="connsiteX34903" y="connsiteY34903"/>
              </a:cxn>
              <a:cxn ang="0">
                <a:pos x="connsiteX34904" y="connsiteY34904"/>
              </a:cxn>
              <a:cxn ang="0">
                <a:pos x="connsiteX34905" y="connsiteY34905"/>
              </a:cxn>
              <a:cxn ang="0">
                <a:pos x="connsiteX34906" y="connsiteY34906"/>
              </a:cxn>
              <a:cxn ang="0">
                <a:pos x="connsiteX34907" y="connsiteY34907"/>
              </a:cxn>
              <a:cxn ang="0">
                <a:pos x="connsiteX34908" y="connsiteY34908"/>
              </a:cxn>
              <a:cxn ang="0">
                <a:pos x="connsiteX34909" y="connsiteY34909"/>
              </a:cxn>
              <a:cxn ang="0">
                <a:pos x="connsiteX34910" y="connsiteY34910"/>
              </a:cxn>
              <a:cxn ang="0">
                <a:pos x="connsiteX34911" y="connsiteY34911"/>
              </a:cxn>
              <a:cxn ang="0">
                <a:pos x="connsiteX34912" y="connsiteY34912"/>
              </a:cxn>
              <a:cxn ang="0">
                <a:pos x="connsiteX34913" y="connsiteY34913"/>
              </a:cxn>
              <a:cxn ang="0">
                <a:pos x="connsiteX34914" y="connsiteY34914"/>
              </a:cxn>
              <a:cxn ang="0">
                <a:pos x="connsiteX34915" y="connsiteY34915"/>
              </a:cxn>
              <a:cxn ang="0">
                <a:pos x="connsiteX34916" y="connsiteY34916"/>
              </a:cxn>
              <a:cxn ang="0">
                <a:pos x="connsiteX34917" y="connsiteY34917"/>
              </a:cxn>
              <a:cxn ang="0">
                <a:pos x="connsiteX34918" y="connsiteY34918"/>
              </a:cxn>
              <a:cxn ang="0">
                <a:pos x="connsiteX34919" y="connsiteY34919"/>
              </a:cxn>
              <a:cxn ang="0">
                <a:pos x="connsiteX34920" y="connsiteY34920"/>
              </a:cxn>
              <a:cxn ang="0">
                <a:pos x="connsiteX34921" y="connsiteY34921"/>
              </a:cxn>
              <a:cxn ang="0">
                <a:pos x="connsiteX34922" y="connsiteY34922"/>
              </a:cxn>
              <a:cxn ang="0">
                <a:pos x="connsiteX34923" y="connsiteY34923"/>
              </a:cxn>
              <a:cxn ang="0">
                <a:pos x="connsiteX34924" y="connsiteY34924"/>
              </a:cxn>
              <a:cxn ang="0">
                <a:pos x="connsiteX34925" y="connsiteY34925"/>
              </a:cxn>
              <a:cxn ang="0">
                <a:pos x="connsiteX34926" y="connsiteY34926"/>
              </a:cxn>
              <a:cxn ang="0">
                <a:pos x="connsiteX34927" y="connsiteY34927"/>
              </a:cxn>
              <a:cxn ang="0">
                <a:pos x="connsiteX34928" y="connsiteY34928"/>
              </a:cxn>
              <a:cxn ang="0">
                <a:pos x="connsiteX34929" y="connsiteY34929"/>
              </a:cxn>
              <a:cxn ang="0">
                <a:pos x="connsiteX34930" y="connsiteY34930"/>
              </a:cxn>
              <a:cxn ang="0">
                <a:pos x="connsiteX34931" y="connsiteY34931"/>
              </a:cxn>
              <a:cxn ang="0">
                <a:pos x="connsiteX34932" y="connsiteY34932"/>
              </a:cxn>
              <a:cxn ang="0">
                <a:pos x="connsiteX34933" y="connsiteY34933"/>
              </a:cxn>
              <a:cxn ang="0">
                <a:pos x="connsiteX34934" y="connsiteY34934"/>
              </a:cxn>
              <a:cxn ang="0">
                <a:pos x="connsiteX34935" y="connsiteY34935"/>
              </a:cxn>
              <a:cxn ang="0">
                <a:pos x="connsiteX34936" y="connsiteY34936"/>
              </a:cxn>
              <a:cxn ang="0">
                <a:pos x="connsiteX34937" y="connsiteY34937"/>
              </a:cxn>
              <a:cxn ang="0">
                <a:pos x="connsiteX34938" y="connsiteY34938"/>
              </a:cxn>
              <a:cxn ang="0">
                <a:pos x="connsiteX34939" y="connsiteY34939"/>
              </a:cxn>
              <a:cxn ang="0">
                <a:pos x="connsiteX34940" y="connsiteY34940"/>
              </a:cxn>
              <a:cxn ang="0">
                <a:pos x="connsiteX34941" y="connsiteY34941"/>
              </a:cxn>
              <a:cxn ang="0">
                <a:pos x="connsiteX34942" y="connsiteY34942"/>
              </a:cxn>
              <a:cxn ang="0">
                <a:pos x="connsiteX34943" y="connsiteY34943"/>
              </a:cxn>
              <a:cxn ang="0">
                <a:pos x="connsiteX34944" y="connsiteY34944"/>
              </a:cxn>
              <a:cxn ang="0">
                <a:pos x="connsiteX34945" y="connsiteY34945"/>
              </a:cxn>
              <a:cxn ang="0">
                <a:pos x="connsiteX34946" y="connsiteY34946"/>
              </a:cxn>
              <a:cxn ang="0">
                <a:pos x="connsiteX34947" y="connsiteY34947"/>
              </a:cxn>
              <a:cxn ang="0">
                <a:pos x="connsiteX34948" y="connsiteY34948"/>
              </a:cxn>
              <a:cxn ang="0">
                <a:pos x="connsiteX34949" y="connsiteY34949"/>
              </a:cxn>
              <a:cxn ang="0">
                <a:pos x="connsiteX34950" y="connsiteY34950"/>
              </a:cxn>
              <a:cxn ang="0">
                <a:pos x="connsiteX34951" y="connsiteY34951"/>
              </a:cxn>
              <a:cxn ang="0">
                <a:pos x="connsiteX34952" y="connsiteY34952"/>
              </a:cxn>
              <a:cxn ang="0">
                <a:pos x="connsiteX34953" y="connsiteY34953"/>
              </a:cxn>
              <a:cxn ang="0">
                <a:pos x="connsiteX34954" y="connsiteY34954"/>
              </a:cxn>
              <a:cxn ang="0">
                <a:pos x="connsiteX34955" y="connsiteY34955"/>
              </a:cxn>
              <a:cxn ang="0">
                <a:pos x="connsiteX34956" y="connsiteY34956"/>
              </a:cxn>
              <a:cxn ang="0">
                <a:pos x="connsiteX34957" y="connsiteY34957"/>
              </a:cxn>
              <a:cxn ang="0">
                <a:pos x="connsiteX34958" y="connsiteY34958"/>
              </a:cxn>
              <a:cxn ang="0">
                <a:pos x="connsiteX34959" y="connsiteY34959"/>
              </a:cxn>
              <a:cxn ang="0">
                <a:pos x="connsiteX34960" y="connsiteY34960"/>
              </a:cxn>
              <a:cxn ang="0">
                <a:pos x="connsiteX34961" y="connsiteY34961"/>
              </a:cxn>
              <a:cxn ang="0">
                <a:pos x="connsiteX34962" y="connsiteY34962"/>
              </a:cxn>
              <a:cxn ang="0">
                <a:pos x="connsiteX34963" y="connsiteY34963"/>
              </a:cxn>
              <a:cxn ang="0">
                <a:pos x="connsiteX34964" y="connsiteY34964"/>
              </a:cxn>
              <a:cxn ang="0">
                <a:pos x="connsiteX34965" y="connsiteY34965"/>
              </a:cxn>
              <a:cxn ang="0">
                <a:pos x="connsiteX34966" y="connsiteY34966"/>
              </a:cxn>
              <a:cxn ang="0">
                <a:pos x="connsiteX34967" y="connsiteY34967"/>
              </a:cxn>
              <a:cxn ang="0">
                <a:pos x="connsiteX34968" y="connsiteY34968"/>
              </a:cxn>
              <a:cxn ang="0">
                <a:pos x="connsiteX34969" y="connsiteY34969"/>
              </a:cxn>
              <a:cxn ang="0">
                <a:pos x="connsiteX34970" y="connsiteY34970"/>
              </a:cxn>
              <a:cxn ang="0">
                <a:pos x="connsiteX34971" y="connsiteY34971"/>
              </a:cxn>
              <a:cxn ang="0">
                <a:pos x="connsiteX34972" y="connsiteY34972"/>
              </a:cxn>
              <a:cxn ang="0">
                <a:pos x="connsiteX34973" y="connsiteY34973"/>
              </a:cxn>
              <a:cxn ang="0">
                <a:pos x="connsiteX34974" y="connsiteY34974"/>
              </a:cxn>
              <a:cxn ang="0">
                <a:pos x="connsiteX34975" y="connsiteY34975"/>
              </a:cxn>
              <a:cxn ang="0">
                <a:pos x="connsiteX34976" y="connsiteY34976"/>
              </a:cxn>
              <a:cxn ang="0">
                <a:pos x="connsiteX34977" y="connsiteY34977"/>
              </a:cxn>
              <a:cxn ang="0">
                <a:pos x="connsiteX34978" y="connsiteY34978"/>
              </a:cxn>
              <a:cxn ang="0">
                <a:pos x="connsiteX34979" y="connsiteY34979"/>
              </a:cxn>
              <a:cxn ang="0">
                <a:pos x="connsiteX34980" y="connsiteY34980"/>
              </a:cxn>
              <a:cxn ang="0">
                <a:pos x="connsiteX34981" y="connsiteY34981"/>
              </a:cxn>
              <a:cxn ang="0">
                <a:pos x="connsiteX34982" y="connsiteY34982"/>
              </a:cxn>
              <a:cxn ang="0">
                <a:pos x="connsiteX34983" y="connsiteY34983"/>
              </a:cxn>
              <a:cxn ang="0">
                <a:pos x="connsiteX34984" y="connsiteY34984"/>
              </a:cxn>
              <a:cxn ang="0">
                <a:pos x="connsiteX34985" y="connsiteY34985"/>
              </a:cxn>
              <a:cxn ang="0">
                <a:pos x="connsiteX34986" y="connsiteY34986"/>
              </a:cxn>
              <a:cxn ang="0">
                <a:pos x="connsiteX34987" y="connsiteY34987"/>
              </a:cxn>
              <a:cxn ang="0">
                <a:pos x="connsiteX34988" y="connsiteY34988"/>
              </a:cxn>
              <a:cxn ang="0">
                <a:pos x="connsiteX34989" y="connsiteY34989"/>
              </a:cxn>
              <a:cxn ang="0">
                <a:pos x="connsiteX34990" y="connsiteY34990"/>
              </a:cxn>
              <a:cxn ang="0">
                <a:pos x="connsiteX34991" y="connsiteY34991"/>
              </a:cxn>
              <a:cxn ang="0">
                <a:pos x="connsiteX34992" y="connsiteY34992"/>
              </a:cxn>
              <a:cxn ang="0">
                <a:pos x="connsiteX34993" y="connsiteY34993"/>
              </a:cxn>
              <a:cxn ang="0">
                <a:pos x="connsiteX34994" y="connsiteY34994"/>
              </a:cxn>
              <a:cxn ang="0">
                <a:pos x="connsiteX34995" y="connsiteY34995"/>
              </a:cxn>
              <a:cxn ang="0">
                <a:pos x="connsiteX34996" y="connsiteY34996"/>
              </a:cxn>
              <a:cxn ang="0">
                <a:pos x="connsiteX34997" y="connsiteY34997"/>
              </a:cxn>
              <a:cxn ang="0">
                <a:pos x="connsiteX34998" y="connsiteY34998"/>
              </a:cxn>
              <a:cxn ang="0">
                <a:pos x="connsiteX34999" y="connsiteY34999"/>
              </a:cxn>
              <a:cxn ang="0">
                <a:pos x="connsiteX35000" y="connsiteY35000"/>
              </a:cxn>
              <a:cxn ang="0">
                <a:pos x="connsiteX35001" y="connsiteY35001"/>
              </a:cxn>
              <a:cxn ang="0">
                <a:pos x="connsiteX35002" y="connsiteY35002"/>
              </a:cxn>
              <a:cxn ang="0">
                <a:pos x="connsiteX35003" y="connsiteY35003"/>
              </a:cxn>
              <a:cxn ang="0">
                <a:pos x="connsiteX35004" y="connsiteY35004"/>
              </a:cxn>
              <a:cxn ang="0">
                <a:pos x="connsiteX35005" y="connsiteY35005"/>
              </a:cxn>
              <a:cxn ang="0">
                <a:pos x="connsiteX35006" y="connsiteY35006"/>
              </a:cxn>
              <a:cxn ang="0">
                <a:pos x="connsiteX35007" y="connsiteY35007"/>
              </a:cxn>
              <a:cxn ang="0">
                <a:pos x="connsiteX35008" y="connsiteY35008"/>
              </a:cxn>
              <a:cxn ang="0">
                <a:pos x="connsiteX35009" y="connsiteY35009"/>
              </a:cxn>
              <a:cxn ang="0">
                <a:pos x="connsiteX35010" y="connsiteY35010"/>
              </a:cxn>
              <a:cxn ang="0">
                <a:pos x="connsiteX35011" y="connsiteY35011"/>
              </a:cxn>
              <a:cxn ang="0">
                <a:pos x="connsiteX35012" y="connsiteY35012"/>
              </a:cxn>
              <a:cxn ang="0">
                <a:pos x="connsiteX35013" y="connsiteY35013"/>
              </a:cxn>
              <a:cxn ang="0">
                <a:pos x="connsiteX35014" y="connsiteY35014"/>
              </a:cxn>
              <a:cxn ang="0">
                <a:pos x="connsiteX35015" y="connsiteY35015"/>
              </a:cxn>
              <a:cxn ang="0">
                <a:pos x="connsiteX35016" y="connsiteY35016"/>
              </a:cxn>
              <a:cxn ang="0">
                <a:pos x="connsiteX35017" y="connsiteY35017"/>
              </a:cxn>
              <a:cxn ang="0">
                <a:pos x="connsiteX35018" y="connsiteY35018"/>
              </a:cxn>
              <a:cxn ang="0">
                <a:pos x="connsiteX35019" y="connsiteY35019"/>
              </a:cxn>
              <a:cxn ang="0">
                <a:pos x="connsiteX35020" y="connsiteY35020"/>
              </a:cxn>
              <a:cxn ang="0">
                <a:pos x="connsiteX35021" y="connsiteY35021"/>
              </a:cxn>
              <a:cxn ang="0">
                <a:pos x="connsiteX35022" y="connsiteY35022"/>
              </a:cxn>
              <a:cxn ang="0">
                <a:pos x="connsiteX35023" y="connsiteY35023"/>
              </a:cxn>
              <a:cxn ang="0">
                <a:pos x="connsiteX35024" y="connsiteY35024"/>
              </a:cxn>
              <a:cxn ang="0">
                <a:pos x="connsiteX35025" y="connsiteY35025"/>
              </a:cxn>
              <a:cxn ang="0">
                <a:pos x="connsiteX35026" y="connsiteY35026"/>
              </a:cxn>
              <a:cxn ang="0">
                <a:pos x="connsiteX35027" y="connsiteY35027"/>
              </a:cxn>
              <a:cxn ang="0">
                <a:pos x="connsiteX35028" y="connsiteY35028"/>
              </a:cxn>
              <a:cxn ang="0">
                <a:pos x="connsiteX35029" y="connsiteY35029"/>
              </a:cxn>
              <a:cxn ang="0">
                <a:pos x="connsiteX35030" y="connsiteY35030"/>
              </a:cxn>
              <a:cxn ang="0">
                <a:pos x="connsiteX35031" y="connsiteY35031"/>
              </a:cxn>
              <a:cxn ang="0">
                <a:pos x="connsiteX35032" y="connsiteY35032"/>
              </a:cxn>
              <a:cxn ang="0">
                <a:pos x="connsiteX35033" y="connsiteY35033"/>
              </a:cxn>
              <a:cxn ang="0">
                <a:pos x="connsiteX35034" y="connsiteY35034"/>
              </a:cxn>
              <a:cxn ang="0">
                <a:pos x="connsiteX35035" y="connsiteY35035"/>
              </a:cxn>
              <a:cxn ang="0">
                <a:pos x="connsiteX35036" y="connsiteY35036"/>
              </a:cxn>
              <a:cxn ang="0">
                <a:pos x="connsiteX35037" y="connsiteY35037"/>
              </a:cxn>
              <a:cxn ang="0">
                <a:pos x="connsiteX35038" y="connsiteY35038"/>
              </a:cxn>
              <a:cxn ang="0">
                <a:pos x="connsiteX35039" y="connsiteY35039"/>
              </a:cxn>
              <a:cxn ang="0">
                <a:pos x="connsiteX35040" y="connsiteY35040"/>
              </a:cxn>
              <a:cxn ang="0">
                <a:pos x="connsiteX35041" y="connsiteY35041"/>
              </a:cxn>
              <a:cxn ang="0">
                <a:pos x="connsiteX35042" y="connsiteY35042"/>
              </a:cxn>
              <a:cxn ang="0">
                <a:pos x="connsiteX35043" y="connsiteY35043"/>
              </a:cxn>
              <a:cxn ang="0">
                <a:pos x="connsiteX35044" y="connsiteY35044"/>
              </a:cxn>
              <a:cxn ang="0">
                <a:pos x="connsiteX35045" y="connsiteY35045"/>
              </a:cxn>
              <a:cxn ang="0">
                <a:pos x="connsiteX35046" y="connsiteY35046"/>
              </a:cxn>
              <a:cxn ang="0">
                <a:pos x="connsiteX35047" y="connsiteY35047"/>
              </a:cxn>
              <a:cxn ang="0">
                <a:pos x="connsiteX35048" y="connsiteY35048"/>
              </a:cxn>
              <a:cxn ang="0">
                <a:pos x="connsiteX35049" y="connsiteY35049"/>
              </a:cxn>
              <a:cxn ang="0">
                <a:pos x="connsiteX35050" y="connsiteY35050"/>
              </a:cxn>
              <a:cxn ang="0">
                <a:pos x="connsiteX35051" y="connsiteY35051"/>
              </a:cxn>
              <a:cxn ang="0">
                <a:pos x="connsiteX35052" y="connsiteY35052"/>
              </a:cxn>
              <a:cxn ang="0">
                <a:pos x="connsiteX35053" y="connsiteY35053"/>
              </a:cxn>
              <a:cxn ang="0">
                <a:pos x="connsiteX35054" y="connsiteY35054"/>
              </a:cxn>
              <a:cxn ang="0">
                <a:pos x="connsiteX35055" y="connsiteY35055"/>
              </a:cxn>
              <a:cxn ang="0">
                <a:pos x="connsiteX35056" y="connsiteY35056"/>
              </a:cxn>
              <a:cxn ang="0">
                <a:pos x="connsiteX35057" y="connsiteY35057"/>
              </a:cxn>
              <a:cxn ang="0">
                <a:pos x="connsiteX35058" y="connsiteY35058"/>
              </a:cxn>
              <a:cxn ang="0">
                <a:pos x="connsiteX35059" y="connsiteY35059"/>
              </a:cxn>
              <a:cxn ang="0">
                <a:pos x="connsiteX35060" y="connsiteY35060"/>
              </a:cxn>
              <a:cxn ang="0">
                <a:pos x="connsiteX35061" y="connsiteY35061"/>
              </a:cxn>
              <a:cxn ang="0">
                <a:pos x="connsiteX35062" y="connsiteY35062"/>
              </a:cxn>
              <a:cxn ang="0">
                <a:pos x="connsiteX35063" y="connsiteY35063"/>
              </a:cxn>
              <a:cxn ang="0">
                <a:pos x="connsiteX35064" y="connsiteY35064"/>
              </a:cxn>
              <a:cxn ang="0">
                <a:pos x="connsiteX35065" y="connsiteY35065"/>
              </a:cxn>
              <a:cxn ang="0">
                <a:pos x="connsiteX35066" y="connsiteY35066"/>
              </a:cxn>
              <a:cxn ang="0">
                <a:pos x="connsiteX35067" y="connsiteY35067"/>
              </a:cxn>
              <a:cxn ang="0">
                <a:pos x="connsiteX35068" y="connsiteY35068"/>
              </a:cxn>
              <a:cxn ang="0">
                <a:pos x="connsiteX35069" y="connsiteY35069"/>
              </a:cxn>
              <a:cxn ang="0">
                <a:pos x="connsiteX35070" y="connsiteY35070"/>
              </a:cxn>
              <a:cxn ang="0">
                <a:pos x="connsiteX35071" y="connsiteY35071"/>
              </a:cxn>
              <a:cxn ang="0">
                <a:pos x="connsiteX35072" y="connsiteY35072"/>
              </a:cxn>
              <a:cxn ang="0">
                <a:pos x="connsiteX35073" y="connsiteY35073"/>
              </a:cxn>
              <a:cxn ang="0">
                <a:pos x="connsiteX35074" y="connsiteY35074"/>
              </a:cxn>
              <a:cxn ang="0">
                <a:pos x="connsiteX35075" y="connsiteY35075"/>
              </a:cxn>
              <a:cxn ang="0">
                <a:pos x="connsiteX35076" y="connsiteY35076"/>
              </a:cxn>
              <a:cxn ang="0">
                <a:pos x="connsiteX35077" y="connsiteY35077"/>
              </a:cxn>
              <a:cxn ang="0">
                <a:pos x="connsiteX35078" y="connsiteY35078"/>
              </a:cxn>
              <a:cxn ang="0">
                <a:pos x="connsiteX35079" y="connsiteY35079"/>
              </a:cxn>
            </a:cxnLst>
            <a:rect l="l" t="t" r="r" b="b"/>
            <a:pathLst>
              <a:path w="12207421" h="6933129">
                <a:moveTo>
                  <a:pt x="11740513" y="6831546"/>
                </a:moveTo>
                <a:cubicBezTo>
                  <a:pt x="11750389" y="6833662"/>
                  <a:pt x="11758149" y="6839306"/>
                  <a:pt x="11761676" y="6847065"/>
                </a:cubicBezTo>
                <a:cubicBezTo>
                  <a:pt x="11765908" y="6855531"/>
                  <a:pt x="11765203" y="6864701"/>
                  <a:pt x="11760265" y="6873167"/>
                </a:cubicBezTo>
                <a:cubicBezTo>
                  <a:pt x="11759560" y="6875988"/>
                  <a:pt x="11757443" y="6877399"/>
                  <a:pt x="11756032" y="6879516"/>
                </a:cubicBezTo>
                <a:cubicBezTo>
                  <a:pt x="11758149" y="6880927"/>
                  <a:pt x="11760265" y="6882337"/>
                  <a:pt x="11760265" y="6882337"/>
                </a:cubicBezTo>
                <a:cubicBezTo>
                  <a:pt x="11765908" y="6889392"/>
                  <a:pt x="11768730" y="6897857"/>
                  <a:pt x="11768025" y="6906322"/>
                </a:cubicBezTo>
                <a:cubicBezTo>
                  <a:pt x="11767319" y="6914788"/>
                  <a:pt x="11762381" y="6922548"/>
                  <a:pt x="11754621" y="6927486"/>
                </a:cubicBezTo>
                <a:cubicBezTo>
                  <a:pt x="11748978" y="6931013"/>
                  <a:pt x="11742629" y="6933129"/>
                  <a:pt x="11736984" y="6933129"/>
                </a:cubicBezTo>
                <a:cubicBezTo>
                  <a:pt x="11734163" y="6933129"/>
                  <a:pt x="11731341" y="6933129"/>
                  <a:pt x="11729225" y="6932424"/>
                </a:cubicBezTo>
                <a:cubicBezTo>
                  <a:pt x="11725697" y="6931718"/>
                  <a:pt x="11723581" y="6927486"/>
                  <a:pt x="11724286" y="6923958"/>
                </a:cubicBezTo>
                <a:cubicBezTo>
                  <a:pt x="11724992" y="6920431"/>
                  <a:pt x="11729225" y="6917610"/>
                  <a:pt x="11732752" y="6919020"/>
                </a:cubicBezTo>
                <a:cubicBezTo>
                  <a:pt x="11736984" y="6919726"/>
                  <a:pt x="11741923" y="6919020"/>
                  <a:pt x="11746156" y="6916199"/>
                </a:cubicBezTo>
                <a:cubicBezTo>
                  <a:pt x="11750389" y="6913377"/>
                  <a:pt x="11753211" y="6909144"/>
                  <a:pt x="11753916" y="6904911"/>
                </a:cubicBezTo>
                <a:cubicBezTo>
                  <a:pt x="11754621" y="6900679"/>
                  <a:pt x="11753211" y="6895741"/>
                  <a:pt x="11749683" y="6892214"/>
                </a:cubicBezTo>
                <a:cubicBezTo>
                  <a:pt x="11746862" y="6888686"/>
                  <a:pt x="11741923" y="6886570"/>
                  <a:pt x="11737690" y="6886570"/>
                </a:cubicBezTo>
                <a:cubicBezTo>
                  <a:pt x="11734163" y="6886570"/>
                  <a:pt x="11730635" y="6883748"/>
                  <a:pt x="11730635" y="6880221"/>
                </a:cubicBezTo>
                <a:cubicBezTo>
                  <a:pt x="11730635" y="6875988"/>
                  <a:pt x="11733457" y="6873167"/>
                  <a:pt x="11736984" y="6872461"/>
                </a:cubicBezTo>
                <a:cubicBezTo>
                  <a:pt x="11741218" y="6871756"/>
                  <a:pt x="11744745" y="6868934"/>
                  <a:pt x="11747567" y="6864701"/>
                </a:cubicBezTo>
                <a:cubicBezTo>
                  <a:pt x="11750389" y="6860469"/>
                  <a:pt x="11750389" y="6855531"/>
                  <a:pt x="11748978" y="6852003"/>
                </a:cubicBezTo>
                <a:cubicBezTo>
                  <a:pt x="11747567" y="6848476"/>
                  <a:pt x="11743334" y="6845654"/>
                  <a:pt x="11738395" y="6844949"/>
                </a:cubicBezTo>
                <a:cubicBezTo>
                  <a:pt x="11733457" y="6844243"/>
                  <a:pt x="11728519" y="6845654"/>
                  <a:pt x="11725697" y="6848476"/>
                </a:cubicBezTo>
                <a:cubicBezTo>
                  <a:pt x="11722876" y="6851298"/>
                  <a:pt x="11718643" y="6851298"/>
                  <a:pt x="11715821" y="6848476"/>
                </a:cubicBezTo>
                <a:cubicBezTo>
                  <a:pt x="11712999" y="6845654"/>
                  <a:pt x="11712999" y="6841422"/>
                  <a:pt x="11715821" y="6838600"/>
                </a:cubicBezTo>
                <a:cubicBezTo>
                  <a:pt x="11721465" y="6832251"/>
                  <a:pt x="11731341" y="6830135"/>
                  <a:pt x="11740513" y="6831546"/>
                </a:cubicBezTo>
                <a:close/>
                <a:moveTo>
                  <a:pt x="1191338" y="6821517"/>
                </a:moveTo>
                <a:cubicBezTo>
                  <a:pt x="1201214" y="6823633"/>
                  <a:pt x="1208975" y="6829277"/>
                  <a:pt x="1212502" y="6837036"/>
                </a:cubicBezTo>
                <a:cubicBezTo>
                  <a:pt x="1216734" y="6845502"/>
                  <a:pt x="1216029" y="6854672"/>
                  <a:pt x="1211091" y="6863138"/>
                </a:cubicBezTo>
                <a:cubicBezTo>
                  <a:pt x="1210386" y="6865959"/>
                  <a:pt x="1208269" y="6867370"/>
                  <a:pt x="1206857" y="6869487"/>
                </a:cubicBezTo>
                <a:cubicBezTo>
                  <a:pt x="1208975" y="6870898"/>
                  <a:pt x="1211091" y="6872308"/>
                  <a:pt x="1211091" y="6872308"/>
                </a:cubicBezTo>
                <a:cubicBezTo>
                  <a:pt x="1216734" y="6879363"/>
                  <a:pt x="1219556" y="6887828"/>
                  <a:pt x="1218851" y="6896293"/>
                </a:cubicBezTo>
                <a:cubicBezTo>
                  <a:pt x="1218145" y="6904759"/>
                  <a:pt x="1213207" y="6912519"/>
                  <a:pt x="1205447" y="6917457"/>
                </a:cubicBezTo>
                <a:cubicBezTo>
                  <a:pt x="1199803" y="6920984"/>
                  <a:pt x="1193454" y="6923100"/>
                  <a:pt x="1187809" y="6923100"/>
                </a:cubicBezTo>
                <a:cubicBezTo>
                  <a:pt x="1184988" y="6923100"/>
                  <a:pt x="1182167" y="6923100"/>
                  <a:pt x="1180051" y="6922395"/>
                </a:cubicBezTo>
                <a:cubicBezTo>
                  <a:pt x="1176522" y="6921689"/>
                  <a:pt x="1174406" y="6917457"/>
                  <a:pt x="1175111" y="6913929"/>
                </a:cubicBezTo>
                <a:cubicBezTo>
                  <a:pt x="1175817" y="6910402"/>
                  <a:pt x="1180051" y="6907581"/>
                  <a:pt x="1183578" y="6908991"/>
                </a:cubicBezTo>
                <a:cubicBezTo>
                  <a:pt x="1187809" y="6909697"/>
                  <a:pt x="1192748" y="6908991"/>
                  <a:pt x="1196981" y="6906170"/>
                </a:cubicBezTo>
                <a:cubicBezTo>
                  <a:pt x="1201214" y="6903348"/>
                  <a:pt x="1204036" y="6899115"/>
                  <a:pt x="1204741" y="6894882"/>
                </a:cubicBezTo>
                <a:cubicBezTo>
                  <a:pt x="1205447" y="6890650"/>
                  <a:pt x="1204036" y="6885712"/>
                  <a:pt x="1200508" y="6882185"/>
                </a:cubicBezTo>
                <a:cubicBezTo>
                  <a:pt x="1197687" y="6878657"/>
                  <a:pt x="1192748" y="6876541"/>
                  <a:pt x="1188516" y="6876541"/>
                </a:cubicBezTo>
                <a:cubicBezTo>
                  <a:pt x="1184988" y="6876541"/>
                  <a:pt x="1181460" y="6873719"/>
                  <a:pt x="1181460" y="6870192"/>
                </a:cubicBezTo>
                <a:cubicBezTo>
                  <a:pt x="1181460" y="6865959"/>
                  <a:pt x="1184283" y="6863138"/>
                  <a:pt x="1187809" y="6862432"/>
                </a:cubicBezTo>
                <a:cubicBezTo>
                  <a:pt x="1192043" y="6861727"/>
                  <a:pt x="1195570" y="6858905"/>
                  <a:pt x="1198392" y="6854672"/>
                </a:cubicBezTo>
                <a:cubicBezTo>
                  <a:pt x="1201214" y="6850440"/>
                  <a:pt x="1201214" y="6845502"/>
                  <a:pt x="1199803" y="6841974"/>
                </a:cubicBezTo>
                <a:cubicBezTo>
                  <a:pt x="1198392" y="6838447"/>
                  <a:pt x="1194159" y="6835625"/>
                  <a:pt x="1189221" y="6834920"/>
                </a:cubicBezTo>
                <a:cubicBezTo>
                  <a:pt x="1184283" y="6834214"/>
                  <a:pt x="1179345" y="6835625"/>
                  <a:pt x="1176522" y="6838447"/>
                </a:cubicBezTo>
                <a:cubicBezTo>
                  <a:pt x="1173701" y="6841269"/>
                  <a:pt x="1169468" y="6841269"/>
                  <a:pt x="1166646" y="6838447"/>
                </a:cubicBezTo>
                <a:cubicBezTo>
                  <a:pt x="1163824" y="6835625"/>
                  <a:pt x="1163824" y="6831393"/>
                  <a:pt x="1166646" y="6828571"/>
                </a:cubicBezTo>
                <a:cubicBezTo>
                  <a:pt x="1172290" y="6822222"/>
                  <a:pt x="1182167" y="6820106"/>
                  <a:pt x="1191338" y="6821517"/>
                </a:cubicBezTo>
                <a:close/>
                <a:moveTo>
                  <a:pt x="11567678" y="6819553"/>
                </a:moveTo>
                <a:cubicBezTo>
                  <a:pt x="11579671" y="6825197"/>
                  <a:pt x="11584609" y="6840011"/>
                  <a:pt x="11582493" y="6852005"/>
                </a:cubicBezTo>
                <a:cubicBezTo>
                  <a:pt x="11581082" y="6863292"/>
                  <a:pt x="11574733" y="6872462"/>
                  <a:pt x="11568384" y="6880928"/>
                </a:cubicBezTo>
                <a:lnTo>
                  <a:pt x="11566973" y="6882339"/>
                </a:lnTo>
                <a:cubicBezTo>
                  <a:pt x="11564151" y="6885866"/>
                  <a:pt x="11561329" y="6890098"/>
                  <a:pt x="11559213" y="6893626"/>
                </a:cubicBezTo>
                <a:lnTo>
                  <a:pt x="11612827" y="6888688"/>
                </a:lnTo>
                <a:cubicBezTo>
                  <a:pt x="11617059" y="6888688"/>
                  <a:pt x="11620586" y="6891509"/>
                  <a:pt x="11619176" y="6895036"/>
                </a:cubicBezTo>
                <a:cubicBezTo>
                  <a:pt x="11619881" y="6899269"/>
                  <a:pt x="11616354" y="6902796"/>
                  <a:pt x="11612827" y="6902796"/>
                </a:cubicBezTo>
                <a:lnTo>
                  <a:pt x="11547220" y="6908440"/>
                </a:lnTo>
                <a:cubicBezTo>
                  <a:pt x="11547220" y="6908440"/>
                  <a:pt x="11546515" y="6908440"/>
                  <a:pt x="11546515" y="6908440"/>
                </a:cubicBezTo>
                <a:cubicBezTo>
                  <a:pt x="11544399" y="6908440"/>
                  <a:pt x="11542282" y="6907029"/>
                  <a:pt x="11540872" y="6905618"/>
                </a:cubicBezTo>
                <a:cubicBezTo>
                  <a:pt x="11539461" y="6904207"/>
                  <a:pt x="11538755" y="6901385"/>
                  <a:pt x="11539461" y="6899269"/>
                </a:cubicBezTo>
                <a:cubicBezTo>
                  <a:pt x="11542282" y="6888688"/>
                  <a:pt x="11548631" y="6880928"/>
                  <a:pt x="11554275" y="6873168"/>
                </a:cubicBezTo>
                <a:lnTo>
                  <a:pt x="11555686" y="6871757"/>
                </a:lnTo>
                <a:cubicBezTo>
                  <a:pt x="11561329" y="6864703"/>
                  <a:pt x="11566267" y="6856943"/>
                  <a:pt x="11567678" y="6849182"/>
                </a:cubicBezTo>
                <a:cubicBezTo>
                  <a:pt x="11568384" y="6842833"/>
                  <a:pt x="11566267" y="6835073"/>
                  <a:pt x="11560624" y="6832251"/>
                </a:cubicBezTo>
                <a:cubicBezTo>
                  <a:pt x="11558508" y="6831546"/>
                  <a:pt x="11554980" y="6831546"/>
                  <a:pt x="11552864" y="6833662"/>
                </a:cubicBezTo>
                <a:cubicBezTo>
                  <a:pt x="11552159" y="6834367"/>
                  <a:pt x="11550748" y="6835778"/>
                  <a:pt x="11550748" y="6837895"/>
                </a:cubicBezTo>
                <a:cubicBezTo>
                  <a:pt x="11551453" y="6841422"/>
                  <a:pt x="11548631" y="6844949"/>
                  <a:pt x="11545104" y="6845655"/>
                </a:cubicBezTo>
                <a:cubicBezTo>
                  <a:pt x="11541577" y="6846360"/>
                  <a:pt x="11538050" y="6843538"/>
                  <a:pt x="11537344" y="6840011"/>
                </a:cubicBezTo>
                <a:cubicBezTo>
                  <a:pt x="11536639" y="6832957"/>
                  <a:pt x="11539461" y="6826608"/>
                  <a:pt x="11545104" y="6822375"/>
                </a:cubicBezTo>
                <a:cubicBezTo>
                  <a:pt x="11552159" y="6817437"/>
                  <a:pt x="11560624" y="6816731"/>
                  <a:pt x="11567678" y="6819553"/>
                </a:cubicBezTo>
                <a:close/>
                <a:moveTo>
                  <a:pt x="2169052" y="6819401"/>
                </a:moveTo>
                <a:cubicBezTo>
                  <a:pt x="2161997" y="6824339"/>
                  <a:pt x="2157764" y="6831393"/>
                  <a:pt x="2157059" y="6839153"/>
                </a:cubicBezTo>
                <a:cubicBezTo>
                  <a:pt x="2156354" y="6848324"/>
                  <a:pt x="2162703" y="6858200"/>
                  <a:pt x="2171168" y="6860316"/>
                </a:cubicBezTo>
                <a:cubicBezTo>
                  <a:pt x="2175400" y="6861022"/>
                  <a:pt x="2180339" y="6860316"/>
                  <a:pt x="2184571" y="6857495"/>
                </a:cubicBezTo>
                <a:cubicBezTo>
                  <a:pt x="2188099" y="6854673"/>
                  <a:pt x="2190920" y="6851146"/>
                  <a:pt x="2190920" y="6848324"/>
                </a:cubicBezTo>
                <a:cubicBezTo>
                  <a:pt x="2191626" y="6841975"/>
                  <a:pt x="2188099" y="6836331"/>
                  <a:pt x="2184571" y="6832099"/>
                </a:cubicBezTo>
                <a:cubicBezTo>
                  <a:pt x="2183160" y="6833510"/>
                  <a:pt x="2180339" y="6834215"/>
                  <a:pt x="2177517" y="6832804"/>
                </a:cubicBezTo>
                <a:cubicBezTo>
                  <a:pt x="2173990" y="6831393"/>
                  <a:pt x="2172579" y="6827161"/>
                  <a:pt x="2173990" y="6823633"/>
                </a:cubicBezTo>
                <a:cubicBezTo>
                  <a:pt x="2173990" y="6823633"/>
                  <a:pt x="2173990" y="6822928"/>
                  <a:pt x="2173990" y="6822928"/>
                </a:cubicBezTo>
                <a:cubicBezTo>
                  <a:pt x="2172579" y="6821517"/>
                  <a:pt x="2170463" y="6820812"/>
                  <a:pt x="2169052" y="6819401"/>
                </a:cubicBezTo>
                <a:close/>
                <a:moveTo>
                  <a:pt x="1018500" y="6809524"/>
                </a:moveTo>
                <a:cubicBezTo>
                  <a:pt x="1030493" y="6815168"/>
                  <a:pt x="1035431" y="6829982"/>
                  <a:pt x="1033315" y="6841976"/>
                </a:cubicBezTo>
                <a:cubicBezTo>
                  <a:pt x="1031904" y="6853263"/>
                  <a:pt x="1025555" y="6862433"/>
                  <a:pt x="1019206" y="6870899"/>
                </a:cubicBezTo>
                <a:lnTo>
                  <a:pt x="1017795" y="6872310"/>
                </a:lnTo>
                <a:cubicBezTo>
                  <a:pt x="1014973" y="6875837"/>
                  <a:pt x="1012151" y="6880069"/>
                  <a:pt x="1010035" y="6883597"/>
                </a:cubicBezTo>
                <a:lnTo>
                  <a:pt x="1063649" y="6878659"/>
                </a:lnTo>
                <a:cubicBezTo>
                  <a:pt x="1067882" y="6878659"/>
                  <a:pt x="1071409" y="6881480"/>
                  <a:pt x="1069998" y="6885007"/>
                </a:cubicBezTo>
                <a:cubicBezTo>
                  <a:pt x="1070704" y="6889240"/>
                  <a:pt x="1067176" y="6892767"/>
                  <a:pt x="1063649" y="6892767"/>
                </a:cubicBezTo>
                <a:lnTo>
                  <a:pt x="998042" y="6898411"/>
                </a:lnTo>
                <a:cubicBezTo>
                  <a:pt x="998042" y="6898411"/>
                  <a:pt x="997337" y="6898411"/>
                  <a:pt x="997337" y="6898411"/>
                </a:cubicBezTo>
                <a:cubicBezTo>
                  <a:pt x="995221" y="6898411"/>
                  <a:pt x="993104" y="6897000"/>
                  <a:pt x="991694" y="6895589"/>
                </a:cubicBezTo>
                <a:cubicBezTo>
                  <a:pt x="990283" y="6894178"/>
                  <a:pt x="989577" y="6891356"/>
                  <a:pt x="990283" y="6889240"/>
                </a:cubicBezTo>
                <a:cubicBezTo>
                  <a:pt x="993104" y="6878659"/>
                  <a:pt x="999453" y="6870899"/>
                  <a:pt x="1005097" y="6863139"/>
                </a:cubicBezTo>
                <a:lnTo>
                  <a:pt x="1006508" y="6861728"/>
                </a:lnTo>
                <a:cubicBezTo>
                  <a:pt x="1012151" y="6854674"/>
                  <a:pt x="1017089" y="6846914"/>
                  <a:pt x="1018500" y="6839153"/>
                </a:cubicBezTo>
                <a:cubicBezTo>
                  <a:pt x="1019206" y="6832804"/>
                  <a:pt x="1017089" y="6825044"/>
                  <a:pt x="1011446" y="6822222"/>
                </a:cubicBezTo>
                <a:cubicBezTo>
                  <a:pt x="1009330" y="6821517"/>
                  <a:pt x="1005802" y="6821517"/>
                  <a:pt x="1003686" y="6823633"/>
                </a:cubicBezTo>
                <a:cubicBezTo>
                  <a:pt x="1002981" y="6824338"/>
                  <a:pt x="1001570" y="6825749"/>
                  <a:pt x="1001570" y="6827866"/>
                </a:cubicBezTo>
                <a:cubicBezTo>
                  <a:pt x="1002275" y="6831393"/>
                  <a:pt x="999453" y="6834920"/>
                  <a:pt x="995926" y="6835626"/>
                </a:cubicBezTo>
                <a:cubicBezTo>
                  <a:pt x="992399" y="6836331"/>
                  <a:pt x="988872" y="6833509"/>
                  <a:pt x="988166" y="6829982"/>
                </a:cubicBezTo>
                <a:cubicBezTo>
                  <a:pt x="987461" y="6822928"/>
                  <a:pt x="990283" y="6816579"/>
                  <a:pt x="995926" y="6812346"/>
                </a:cubicBezTo>
                <a:cubicBezTo>
                  <a:pt x="1002981" y="6807408"/>
                  <a:pt x="1011446" y="6806702"/>
                  <a:pt x="1018500" y="6809524"/>
                </a:cubicBezTo>
                <a:close/>
                <a:moveTo>
                  <a:pt x="3380296" y="6804587"/>
                </a:moveTo>
                <a:cubicBezTo>
                  <a:pt x="3390172" y="6806703"/>
                  <a:pt x="3397932" y="6812347"/>
                  <a:pt x="3401459" y="6820106"/>
                </a:cubicBezTo>
                <a:cubicBezTo>
                  <a:pt x="3405691" y="6828572"/>
                  <a:pt x="3404986" y="6837742"/>
                  <a:pt x="3400048" y="6846208"/>
                </a:cubicBezTo>
                <a:cubicBezTo>
                  <a:pt x="3399342" y="6849029"/>
                  <a:pt x="3397226" y="6850440"/>
                  <a:pt x="3395815" y="6852557"/>
                </a:cubicBezTo>
                <a:cubicBezTo>
                  <a:pt x="3397932" y="6853968"/>
                  <a:pt x="3399342" y="6855378"/>
                  <a:pt x="3400048" y="6855378"/>
                </a:cubicBezTo>
                <a:cubicBezTo>
                  <a:pt x="3405691" y="6862433"/>
                  <a:pt x="3408513" y="6870898"/>
                  <a:pt x="3407808" y="6879363"/>
                </a:cubicBezTo>
                <a:cubicBezTo>
                  <a:pt x="3407102" y="6887829"/>
                  <a:pt x="3402164" y="6895589"/>
                  <a:pt x="3394404" y="6900527"/>
                </a:cubicBezTo>
                <a:cubicBezTo>
                  <a:pt x="3388761" y="6904054"/>
                  <a:pt x="3382412" y="6906170"/>
                  <a:pt x="3376768" y="6906170"/>
                </a:cubicBezTo>
                <a:cubicBezTo>
                  <a:pt x="3373947" y="6906170"/>
                  <a:pt x="3371124" y="6906170"/>
                  <a:pt x="3369007" y="6905465"/>
                </a:cubicBezTo>
                <a:cubicBezTo>
                  <a:pt x="3365480" y="6904759"/>
                  <a:pt x="3363364" y="6900527"/>
                  <a:pt x="3364069" y="6896999"/>
                </a:cubicBezTo>
                <a:cubicBezTo>
                  <a:pt x="3364775" y="6893472"/>
                  <a:pt x="3369007" y="6891356"/>
                  <a:pt x="3372536" y="6892061"/>
                </a:cubicBezTo>
                <a:cubicBezTo>
                  <a:pt x="3376768" y="6892767"/>
                  <a:pt x="3381706" y="6892061"/>
                  <a:pt x="3385939" y="6889240"/>
                </a:cubicBezTo>
                <a:cubicBezTo>
                  <a:pt x="3390172" y="6886418"/>
                  <a:pt x="3392993" y="6882185"/>
                  <a:pt x="3393699" y="6877952"/>
                </a:cubicBezTo>
                <a:cubicBezTo>
                  <a:pt x="3394404" y="6873720"/>
                  <a:pt x="3392993" y="6868782"/>
                  <a:pt x="3389466" y="6865255"/>
                </a:cubicBezTo>
                <a:cubicBezTo>
                  <a:pt x="3386644" y="6861727"/>
                  <a:pt x="3381706" y="6859611"/>
                  <a:pt x="3377474" y="6859611"/>
                </a:cubicBezTo>
                <a:cubicBezTo>
                  <a:pt x="3373947" y="6859611"/>
                  <a:pt x="3370418" y="6856789"/>
                  <a:pt x="3370418" y="6853262"/>
                </a:cubicBezTo>
                <a:cubicBezTo>
                  <a:pt x="3370418" y="6849029"/>
                  <a:pt x="3373241" y="6846208"/>
                  <a:pt x="3376768" y="6845502"/>
                </a:cubicBezTo>
                <a:cubicBezTo>
                  <a:pt x="3381001" y="6844797"/>
                  <a:pt x="3384528" y="6841975"/>
                  <a:pt x="3387350" y="6837742"/>
                </a:cubicBezTo>
                <a:cubicBezTo>
                  <a:pt x="3390172" y="6833510"/>
                  <a:pt x="3390172" y="6828572"/>
                  <a:pt x="3388761" y="6825044"/>
                </a:cubicBezTo>
                <a:cubicBezTo>
                  <a:pt x="3387350" y="6821517"/>
                  <a:pt x="3383117" y="6818695"/>
                  <a:pt x="3378179" y="6817990"/>
                </a:cubicBezTo>
                <a:cubicBezTo>
                  <a:pt x="3373241" y="6817284"/>
                  <a:pt x="3368302" y="6818695"/>
                  <a:pt x="3365480" y="6821517"/>
                </a:cubicBezTo>
                <a:cubicBezTo>
                  <a:pt x="3362659" y="6824339"/>
                  <a:pt x="3358426" y="6824339"/>
                  <a:pt x="3355604" y="6821517"/>
                </a:cubicBezTo>
                <a:cubicBezTo>
                  <a:pt x="3352782" y="6818695"/>
                  <a:pt x="3352782" y="6814463"/>
                  <a:pt x="3355604" y="6811641"/>
                </a:cubicBezTo>
                <a:cubicBezTo>
                  <a:pt x="3361248" y="6805292"/>
                  <a:pt x="3371124" y="6803176"/>
                  <a:pt x="3380296" y="6804587"/>
                </a:cubicBezTo>
                <a:close/>
                <a:moveTo>
                  <a:pt x="3206755" y="6792594"/>
                </a:moveTo>
                <a:cubicBezTo>
                  <a:pt x="3218748" y="6798238"/>
                  <a:pt x="3223686" y="6813052"/>
                  <a:pt x="3221570" y="6825045"/>
                </a:cubicBezTo>
                <a:cubicBezTo>
                  <a:pt x="3220159" y="6836333"/>
                  <a:pt x="3213810" y="6845503"/>
                  <a:pt x="3207461" y="6853969"/>
                </a:cubicBezTo>
                <a:lnTo>
                  <a:pt x="3206755" y="6855379"/>
                </a:lnTo>
                <a:cubicBezTo>
                  <a:pt x="3203934" y="6858907"/>
                  <a:pt x="3201112" y="6863139"/>
                  <a:pt x="3198995" y="6866666"/>
                </a:cubicBezTo>
                <a:lnTo>
                  <a:pt x="3252609" y="6861729"/>
                </a:lnTo>
                <a:cubicBezTo>
                  <a:pt x="3256842" y="6861729"/>
                  <a:pt x="3260369" y="6864550"/>
                  <a:pt x="3258958" y="6868077"/>
                </a:cubicBezTo>
                <a:cubicBezTo>
                  <a:pt x="3259663" y="6872310"/>
                  <a:pt x="3256842" y="6875837"/>
                  <a:pt x="3252609" y="6875837"/>
                </a:cubicBezTo>
                <a:lnTo>
                  <a:pt x="3187003" y="6881481"/>
                </a:lnTo>
                <a:cubicBezTo>
                  <a:pt x="3187003" y="6881481"/>
                  <a:pt x="3186297" y="6881481"/>
                  <a:pt x="3186297" y="6881481"/>
                </a:cubicBezTo>
                <a:cubicBezTo>
                  <a:pt x="3184181" y="6881481"/>
                  <a:pt x="3182065" y="6880070"/>
                  <a:pt x="3180654" y="6878659"/>
                </a:cubicBezTo>
                <a:cubicBezTo>
                  <a:pt x="3179243" y="6877248"/>
                  <a:pt x="3178538" y="6874426"/>
                  <a:pt x="3179243" y="6872310"/>
                </a:cubicBezTo>
                <a:cubicBezTo>
                  <a:pt x="3182065" y="6862434"/>
                  <a:pt x="3188414" y="6853969"/>
                  <a:pt x="3194057" y="6846209"/>
                </a:cubicBezTo>
                <a:lnTo>
                  <a:pt x="3194763" y="6844798"/>
                </a:lnTo>
                <a:cubicBezTo>
                  <a:pt x="3200406" y="6837743"/>
                  <a:pt x="3205344" y="6829984"/>
                  <a:pt x="3206755" y="6822224"/>
                </a:cubicBezTo>
                <a:cubicBezTo>
                  <a:pt x="3207461" y="6815874"/>
                  <a:pt x="3205344" y="6808114"/>
                  <a:pt x="3199701" y="6805292"/>
                </a:cubicBezTo>
                <a:cubicBezTo>
                  <a:pt x="3197585" y="6804587"/>
                  <a:pt x="3194057" y="6804587"/>
                  <a:pt x="3191941" y="6806703"/>
                </a:cubicBezTo>
                <a:cubicBezTo>
                  <a:pt x="3191235" y="6807408"/>
                  <a:pt x="3189825" y="6808819"/>
                  <a:pt x="3189825" y="6810936"/>
                </a:cubicBezTo>
                <a:cubicBezTo>
                  <a:pt x="3190530" y="6814463"/>
                  <a:pt x="3187708" y="6817990"/>
                  <a:pt x="3184181" y="6818696"/>
                </a:cubicBezTo>
                <a:cubicBezTo>
                  <a:pt x="3180654" y="6819401"/>
                  <a:pt x="3177127" y="6816579"/>
                  <a:pt x="3176421" y="6813052"/>
                </a:cubicBezTo>
                <a:cubicBezTo>
                  <a:pt x="3175716" y="6805997"/>
                  <a:pt x="3178538" y="6799649"/>
                  <a:pt x="3184181" y="6795416"/>
                </a:cubicBezTo>
                <a:cubicBezTo>
                  <a:pt x="3191235" y="6790478"/>
                  <a:pt x="3199701" y="6789067"/>
                  <a:pt x="3206755" y="6792594"/>
                </a:cubicBezTo>
                <a:close/>
                <a:moveTo>
                  <a:pt x="1759228" y="6791183"/>
                </a:moveTo>
                <a:cubicBezTo>
                  <a:pt x="1762755" y="6791183"/>
                  <a:pt x="1766283" y="6794005"/>
                  <a:pt x="1766283" y="6798237"/>
                </a:cubicBezTo>
                <a:lnTo>
                  <a:pt x="1769810" y="6870898"/>
                </a:lnTo>
                <a:cubicBezTo>
                  <a:pt x="1769810" y="6874425"/>
                  <a:pt x="1766988" y="6877952"/>
                  <a:pt x="1762755" y="6877952"/>
                </a:cubicBezTo>
                <a:cubicBezTo>
                  <a:pt x="1759228" y="6877952"/>
                  <a:pt x="1755701" y="6874425"/>
                  <a:pt x="1755701" y="6870898"/>
                </a:cubicBezTo>
                <a:lnTo>
                  <a:pt x="1752174" y="6798237"/>
                </a:lnTo>
                <a:cubicBezTo>
                  <a:pt x="1752174" y="6794710"/>
                  <a:pt x="1754996" y="6791183"/>
                  <a:pt x="1759228" y="6791183"/>
                </a:cubicBezTo>
                <a:close/>
                <a:moveTo>
                  <a:pt x="2092907" y="6789066"/>
                </a:moveTo>
                <a:lnTo>
                  <a:pt x="2054813" y="6829276"/>
                </a:lnTo>
                <a:lnTo>
                  <a:pt x="2096434" y="6826455"/>
                </a:lnTo>
                <a:close/>
                <a:moveTo>
                  <a:pt x="11696775" y="6788514"/>
                </a:moveTo>
                <a:lnTo>
                  <a:pt x="11786367" y="6796979"/>
                </a:lnTo>
                <a:cubicBezTo>
                  <a:pt x="11789189" y="6796979"/>
                  <a:pt x="11791305" y="6798390"/>
                  <a:pt x="11792011" y="6801212"/>
                </a:cubicBezTo>
                <a:cubicBezTo>
                  <a:pt x="11792716" y="6803328"/>
                  <a:pt x="11792716" y="6806150"/>
                  <a:pt x="11791305" y="6808266"/>
                </a:cubicBezTo>
                <a:lnTo>
                  <a:pt x="11787778" y="6813910"/>
                </a:lnTo>
                <a:cubicBezTo>
                  <a:pt x="11785662" y="6816731"/>
                  <a:pt x="11781429" y="6817437"/>
                  <a:pt x="11777902" y="6815321"/>
                </a:cubicBezTo>
                <a:cubicBezTo>
                  <a:pt x="11776491" y="6813910"/>
                  <a:pt x="11775080" y="6812499"/>
                  <a:pt x="11775080" y="6810383"/>
                </a:cubicBezTo>
                <a:lnTo>
                  <a:pt x="11701713" y="6803328"/>
                </a:lnTo>
                <a:lnTo>
                  <a:pt x="11670674" y="6911967"/>
                </a:lnTo>
                <a:cubicBezTo>
                  <a:pt x="11669968" y="6914789"/>
                  <a:pt x="11667146" y="6916905"/>
                  <a:pt x="11664325" y="6916905"/>
                </a:cubicBezTo>
                <a:cubicBezTo>
                  <a:pt x="11663619" y="6916905"/>
                  <a:pt x="11663619" y="6916905"/>
                  <a:pt x="11663619" y="6916905"/>
                </a:cubicBezTo>
                <a:cubicBezTo>
                  <a:pt x="11660797" y="6916905"/>
                  <a:pt x="11658681" y="6915494"/>
                  <a:pt x="11657270" y="6912673"/>
                </a:cubicBezTo>
                <a:lnTo>
                  <a:pt x="11619177" y="6823080"/>
                </a:lnTo>
                <a:cubicBezTo>
                  <a:pt x="11617766" y="6819553"/>
                  <a:pt x="11619177" y="6815321"/>
                  <a:pt x="11622704" y="6813910"/>
                </a:cubicBezTo>
                <a:cubicBezTo>
                  <a:pt x="11626231" y="6812499"/>
                  <a:pt x="11630463" y="6813910"/>
                  <a:pt x="11631874" y="6817437"/>
                </a:cubicBezTo>
                <a:lnTo>
                  <a:pt x="11662208" y="6888688"/>
                </a:lnTo>
                <a:lnTo>
                  <a:pt x="11689015" y="6793452"/>
                </a:lnTo>
                <a:cubicBezTo>
                  <a:pt x="11690426" y="6790630"/>
                  <a:pt x="11693248" y="6788514"/>
                  <a:pt x="11696775" y="6788514"/>
                </a:cubicBezTo>
                <a:close/>
                <a:moveTo>
                  <a:pt x="1147600" y="6778485"/>
                </a:moveTo>
                <a:lnTo>
                  <a:pt x="1237194" y="6786950"/>
                </a:lnTo>
                <a:cubicBezTo>
                  <a:pt x="1240016" y="6786950"/>
                  <a:pt x="1242132" y="6788361"/>
                  <a:pt x="1242838" y="6791183"/>
                </a:cubicBezTo>
                <a:cubicBezTo>
                  <a:pt x="1243543" y="6793299"/>
                  <a:pt x="1243543" y="6796121"/>
                  <a:pt x="1242132" y="6798237"/>
                </a:cubicBezTo>
                <a:lnTo>
                  <a:pt x="1238605" y="6803881"/>
                </a:lnTo>
                <a:cubicBezTo>
                  <a:pt x="1236489" y="6806702"/>
                  <a:pt x="1232255" y="6807408"/>
                  <a:pt x="1228728" y="6805292"/>
                </a:cubicBezTo>
                <a:cubicBezTo>
                  <a:pt x="1227317" y="6803881"/>
                  <a:pt x="1225906" y="6802470"/>
                  <a:pt x="1225906" y="6800354"/>
                </a:cubicBezTo>
                <a:lnTo>
                  <a:pt x="1152538" y="6793299"/>
                </a:lnTo>
                <a:lnTo>
                  <a:pt x="1121498" y="6901938"/>
                </a:lnTo>
                <a:cubicBezTo>
                  <a:pt x="1120792" y="6904760"/>
                  <a:pt x="1117970" y="6906876"/>
                  <a:pt x="1115149" y="6906876"/>
                </a:cubicBezTo>
                <a:cubicBezTo>
                  <a:pt x="1114443" y="6906876"/>
                  <a:pt x="1114443" y="6906876"/>
                  <a:pt x="1114443" y="6906876"/>
                </a:cubicBezTo>
                <a:cubicBezTo>
                  <a:pt x="1111621" y="6906876"/>
                  <a:pt x="1109505" y="6905465"/>
                  <a:pt x="1108094" y="6902644"/>
                </a:cubicBezTo>
                <a:lnTo>
                  <a:pt x="1070000" y="6813051"/>
                </a:lnTo>
                <a:cubicBezTo>
                  <a:pt x="1068589" y="6809524"/>
                  <a:pt x="1070000" y="6805292"/>
                  <a:pt x="1073527" y="6803881"/>
                </a:cubicBezTo>
                <a:cubicBezTo>
                  <a:pt x="1077054" y="6802470"/>
                  <a:pt x="1081286" y="6803881"/>
                  <a:pt x="1082697" y="6807408"/>
                </a:cubicBezTo>
                <a:lnTo>
                  <a:pt x="1113032" y="6878659"/>
                </a:lnTo>
                <a:lnTo>
                  <a:pt x="1139840" y="6783423"/>
                </a:lnTo>
                <a:cubicBezTo>
                  <a:pt x="1141251" y="6780601"/>
                  <a:pt x="1144073" y="6778485"/>
                  <a:pt x="1147600" y="6778485"/>
                </a:cubicBezTo>
                <a:close/>
                <a:moveTo>
                  <a:pt x="1805787" y="6777074"/>
                </a:moveTo>
                <a:cubicBezTo>
                  <a:pt x="1819192" y="6775663"/>
                  <a:pt x="1831184" y="6786245"/>
                  <a:pt x="1835417" y="6796826"/>
                </a:cubicBezTo>
                <a:cubicBezTo>
                  <a:pt x="1841060" y="6809524"/>
                  <a:pt x="1838944" y="6825749"/>
                  <a:pt x="1830479" y="6840564"/>
                </a:cubicBezTo>
                <a:cubicBezTo>
                  <a:pt x="1828363" y="6844796"/>
                  <a:pt x="1824834" y="6849029"/>
                  <a:pt x="1821308" y="6853261"/>
                </a:cubicBezTo>
                <a:lnTo>
                  <a:pt x="1873512" y="6840564"/>
                </a:lnTo>
                <a:cubicBezTo>
                  <a:pt x="1877039" y="6839858"/>
                  <a:pt x="1881272" y="6841974"/>
                  <a:pt x="1881977" y="6847618"/>
                </a:cubicBezTo>
                <a:cubicBezTo>
                  <a:pt x="1883388" y="6851145"/>
                  <a:pt x="1880566" y="6855378"/>
                  <a:pt x="1877039" y="6856083"/>
                </a:cubicBezTo>
                <a:lnTo>
                  <a:pt x="1800144" y="6874425"/>
                </a:lnTo>
                <a:cubicBezTo>
                  <a:pt x="1800144" y="6874425"/>
                  <a:pt x="1799438" y="6874425"/>
                  <a:pt x="1798733" y="6874425"/>
                </a:cubicBezTo>
                <a:cubicBezTo>
                  <a:pt x="1795911" y="6874425"/>
                  <a:pt x="1793795" y="6873014"/>
                  <a:pt x="1792384" y="6870897"/>
                </a:cubicBezTo>
                <a:cubicBezTo>
                  <a:pt x="1790973" y="6868076"/>
                  <a:pt x="1791679" y="6864549"/>
                  <a:pt x="1793795" y="6862432"/>
                </a:cubicBezTo>
                <a:cubicBezTo>
                  <a:pt x="1802966" y="6853967"/>
                  <a:pt x="1812136" y="6845502"/>
                  <a:pt x="1818486" y="6834920"/>
                </a:cubicBezTo>
                <a:cubicBezTo>
                  <a:pt x="1824834" y="6823633"/>
                  <a:pt x="1826246" y="6812346"/>
                  <a:pt x="1822719" y="6803175"/>
                </a:cubicBezTo>
                <a:cubicBezTo>
                  <a:pt x="1820602" y="6796826"/>
                  <a:pt x="1814253" y="6791183"/>
                  <a:pt x="1807904" y="6791888"/>
                </a:cubicBezTo>
                <a:cubicBezTo>
                  <a:pt x="1805787" y="6791888"/>
                  <a:pt x="1802966" y="6794004"/>
                  <a:pt x="1801555" y="6796826"/>
                </a:cubicBezTo>
                <a:cubicBezTo>
                  <a:pt x="1800849" y="6798237"/>
                  <a:pt x="1800144" y="6800353"/>
                  <a:pt x="1801555" y="6801764"/>
                </a:cubicBezTo>
                <a:cubicBezTo>
                  <a:pt x="1803671" y="6805292"/>
                  <a:pt x="1802966" y="6809524"/>
                  <a:pt x="1799438" y="6811640"/>
                </a:cubicBezTo>
                <a:cubicBezTo>
                  <a:pt x="1795911" y="6813757"/>
                  <a:pt x="1791679" y="6813051"/>
                  <a:pt x="1789562" y="6809524"/>
                </a:cubicBezTo>
                <a:cubicBezTo>
                  <a:pt x="1785330" y="6803881"/>
                  <a:pt x="1785330" y="6796826"/>
                  <a:pt x="1788151" y="6790477"/>
                </a:cubicBezTo>
                <a:cubicBezTo>
                  <a:pt x="1791679" y="6783423"/>
                  <a:pt x="1798028" y="6777779"/>
                  <a:pt x="1805787" y="6777074"/>
                </a:cubicBezTo>
                <a:close/>
                <a:moveTo>
                  <a:pt x="2167641" y="6770725"/>
                </a:moveTo>
                <a:cubicBezTo>
                  <a:pt x="2164819" y="6770020"/>
                  <a:pt x="2160586" y="6770020"/>
                  <a:pt x="2157764" y="6772842"/>
                </a:cubicBezTo>
                <a:cubicBezTo>
                  <a:pt x="2152826" y="6777780"/>
                  <a:pt x="2155648" y="6788361"/>
                  <a:pt x="2160586" y="6794710"/>
                </a:cubicBezTo>
                <a:cubicBezTo>
                  <a:pt x="2162703" y="6798238"/>
                  <a:pt x="2166230" y="6800354"/>
                  <a:pt x="2169757" y="6803176"/>
                </a:cubicBezTo>
                <a:cubicBezTo>
                  <a:pt x="2173284" y="6802470"/>
                  <a:pt x="2176811" y="6803881"/>
                  <a:pt x="2178222" y="6807408"/>
                </a:cubicBezTo>
                <a:cubicBezTo>
                  <a:pt x="2178928" y="6808114"/>
                  <a:pt x="2178928" y="6808819"/>
                  <a:pt x="2178928" y="6809524"/>
                </a:cubicBezTo>
                <a:cubicBezTo>
                  <a:pt x="2179633" y="6809524"/>
                  <a:pt x="2179633" y="6809524"/>
                  <a:pt x="2179633" y="6809524"/>
                </a:cubicBezTo>
                <a:cubicBezTo>
                  <a:pt x="2182455" y="6800354"/>
                  <a:pt x="2183866" y="6791183"/>
                  <a:pt x="2181750" y="6783423"/>
                </a:cubicBezTo>
                <a:cubicBezTo>
                  <a:pt x="2180339" y="6777780"/>
                  <a:pt x="2173990" y="6772136"/>
                  <a:pt x="2167641" y="6770725"/>
                </a:cubicBezTo>
                <a:close/>
                <a:moveTo>
                  <a:pt x="2097803" y="6767903"/>
                </a:moveTo>
                <a:cubicBezTo>
                  <a:pt x="2102035" y="6767903"/>
                  <a:pt x="2104857" y="6770725"/>
                  <a:pt x="2105563" y="6774252"/>
                </a:cubicBezTo>
                <a:lnTo>
                  <a:pt x="2110501" y="6825749"/>
                </a:lnTo>
                <a:lnTo>
                  <a:pt x="2126020" y="6825044"/>
                </a:lnTo>
                <a:cubicBezTo>
                  <a:pt x="2129548" y="6825044"/>
                  <a:pt x="2133075" y="6827160"/>
                  <a:pt x="2133780" y="6831393"/>
                </a:cubicBezTo>
                <a:cubicBezTo>
                  <a:pt x="2134486" y="6834214"/>
                  <a:pt x="2133075" y="6837741"/>
                  <a:pt x="2129548" y="6839152"/>
                </a:cubicBezTo>
                <a:lnTo>
                  <a:pt x="2119671" y="6842680"/>
                </a:lnTo>
                <a:cubicBezTo>
                  <a:pt x="2117555" y="6843385"/>
                  <a:pt x="2114733" y="6842680"/>
                  <a:pt x="2112617" y="6841269"/>
                </a:cubicBezTo>
                <a:lnTo>
                  <a:pt x="2116144" y="6877952"/>
                </a:lnTo>
                <a:cubicBezTo>
                  <a:pt x="2116850" y="6882184"/>
                  <a:pt x="2113322" y="6885006"/>
                  <a:pt x="2109795" y="6885712"/>
                </a:cubicBezTo>
                <a:cubicBezTo>
                  <a:pt x="2109795" y="6885712"/>
                  <a:pt x="2109090" y="6885712"/>
                  <a:pt x="2109090" y="6885712"/>
                </a:cubicBezTo>
                <a:cubicBezTo>
                  <a:pt x="2105563" y="6885712"/>
                  <a:pt x="2102741" y="6882890"/>
                  <a:pt x="2102035" y="6879363"/>
                </a:cubicBezTo>
                <a:lnTo>
                  <a:pt x="2098508" y="6841269"/>
                </a:lnTo>
                <a:lnTo>
                  <a:pt x="2037882" y="6844796"/>
                </a:lnTo>
                <a:cubicBezTo>
                  <a:pt x="2037176" y="6844796"/>
                  <a:pt x="2037176" y="6844796"/>
                  <a:pt x="2037176" y="6844796"/>
                </a:cubicBezTo>
                <a:cubicBezTo>
                  <a:pt x="2034354" y="6844796"/>
                  <a:pt x="2032238" y="6843385"/>
                  <a:pt x="2030827" y="6840563"/>
                </a:cubicBezTo>
                <a:cubicBezTo>
                  <a:pt x="2029416" y="6837741"/>
                  <a:pt x="2030121" y="6834920"/>
                  <a:pt x="2032238" y="6832803"/>
                </a:cubicBezTo>
                <a:lnTo>
                  <a:pt x="2085147" y="6777074"/>
                </a:lnTo>
                <a:cubicBezTo>
                  <a:pt x="2086558" y="6774957"/>
                  <a:pt x="2089379" y="6774252"/>
                  <a:pt x="2091496" y="6774957"/>
                </a:cubicBezTo>
                <a:cubicBezTo>
                  <a:pt x="2091496" y="6771430"/>
                  <a:pt x="2094317" y="6768608"/>
                  <a:pt x="2097803" y="6767903"/>
                </a:cubicBezTo>
                <a:close/>
                <a:moveTo>
                  <a:pt x="3336558" y="6761554"/>
                </a:moveTo>
                <a:lnTo>
                  <a:pt x="3426149" y="6770019"/>
                </a:lnTo>
                <a:cubicBezTo>
                  <a:pt x="3428971" y="6770019"/>
                  <a:pt x="3431087" y="6771430"/>
                  <a:pt x="3431793" y="6774252"/>
                </a:cubicBezTo>
                <a:cubicBezTo>
                  <a:pt x="3432498" y="6776368"/>
                  <a:pt x="3432498" y="6779190"/>
                  <a:pt x="3431087" y="6781306"/>
                </a:cubicBezTo>
                <a:lnTo>
                  <a:pt x="3427560" y="6786950"/>
                </a:lnTo>
                <a:cubicBezTo>
                  <a:pt x="3425444" y="6789771"/>
                  <a:pt x="3421211" y="6790477"/>
                  <a:pt x="3417684" y="6788360"/>
                </a:cubicBezTo>
                <a:cubicBezTo>
                  <a:pt x="3416273" y="6787655"/>
                  <a:pt x="3414862" y="6785539"/>
                  <a:pt x="3414862" y="6783423"/>
                </a:cubicBezTo>
                <a:lnTo>
                  <a:pt x="3341496" y="6776368"/>
                </a:lnTo>
                <a:lnTo>
                  <a:pt x="3310456" y="6885007"/>
                </a:lnTo>
                <a:cubicBezTo>
                  <a:pt x="3309750" y="6887829"/>
                  <a:pt x="3306929" y="6889945"/>
                  <a:pt x="3304107" y="6889945"/>
                </a:cubicBezTo>
                <a:cubicBezTo>
                  <a:pt x="3303401" y="6889945"/>
                  <a:pt x="3303401" y="6889945"/>
                  <a:pt x="3303401" y="6889945"/>
                </a:cubicBezTo>
                <a:cubicBezTo>
                  <a:pt x="3300579" y="6889945"/>
                  <a:pt x="3298463" y="6888534"/>
                  <a:pt x="3297052" y="6885713"/>
                </a:cubicBezTo>
                <a:lnTo>
                  <a:pt x="3258958" y="6796120"/>
                </a:lnTo>
                <a:cubicBezTo>
                  <a:pt x="3257548" y="6792593"/>
                  <a:pt x="3258958" y="6788360"/>
                  <a:pt x="3262486" y="6786950"/>
                </a:cubicBezTo>
                <a:cubicBezTo>
                  <a:pt x="3266013" y="6785539"/>
                  <a:pt x="3270246" y="6786950"/>
                  <a:pt x="3271656" y="6790477"/>
                </a:cubicBezTo>
                <a:lnTo>
                  <a:pt x="3301990" y="6861728"/>
                </a:lnTo>
                <a:lnTo>
                  <a:pt x="3328798" y="6766492"/>
                </a:lnTo>
                <a:cubicBezTo>
                  <a:pt x="3330209" y="6763670"/>
                  <a:pt x="3333031" y="6761554"/>
                  <a:pt x="3336558" y="6761554"/>
                </a:cubicBezTo>
                <a:close/>
                <a:moveTo>
                  <a:pt x="2170463" y="6756616"/>
                </a:moveTo>
                <a:cubicBezTo>
                  <a:pt x="2181750" y="6759438"/>
                  <a:pt x="2191626" y="6768609"/>
                  <a:pt x="2195153" y="6779191"/>
                </a:cubicBezTo>
                <a:cubicBezTo>
                  <a:pt x="2199386" y="6792594"/>
                  <a:pt x="2195858" y="6805292"/>
                  <a:pt x="2190215" y="6817284"/>
                </a:cubicBezTo>
                <a:cubicBezTo>
                  <a:pt x="2200796" y="6826455"/>
                  <a:pt x="2205735" y="6837742"/>
                  <a:pt x="2204324" y="6848324"/>
                </a:cubicBezTo>
                <a:cubicBezTo>
                  <a:pt x="2203618" y="6856084"/>
                  <a:pt x="2199386" y="6863138"/>
                  <a:pt x="2192331" y="6868076"/>
                </a:cubicBezTo>
                <a:cubicBezTo>
                  <a:pt x="2187393" y="6871603"/>
                  <a:pt x="2181044" y="6873720"/>
                  <a:pt x="2174695" y="6873720"/>
                </a:cubicBezTo>
                <a:cubicBezTo>
                  <a:pt x="2172579" y="6873720"/>
                  <a:pt x="2170463" y="6873720"/>
                  <a:pt x="2168346" y="6873014"/>
                </a:cubicBezTo>
                <a:cubicBezTo>
                  <a:pt x="2152826" y="6869487"/>
                  <a:pt x="2141539" y="6853262"/>
                  <a:pt x="2142950" y="6837037"/>
                </a:cubicBezTo>
                <a:cubicBezTo>
                  <a:pt x="2143656" y="6827161"/>
                  <a:pt x="2149299" y="6817284"/>
                  <a:pt x="2157059" y="6810230"/>
                </a:cubicBezTo>
                <a:cubicBezTo>
                  <a:pt x="2154943" y="6808114"/>
                  <a:pt x="2152121" y="6805997"/>
                  <a:pt x="2150005" y="6803176"/>
                </a:cubicBezTo>
                <a:cubicBezTo>
                  <a:pt x="2140128" y="6792594"/>
                  <a:pt x="2136601" y="6774252"/>
                  <a:pt x="2147183" y="6762966"/>
                </a:cubicBezTo>
                <a:cubicBezTo>
                  <a:pt x="2152826" y="6756616"/>
                  <a:pt x="2161292" y="6754500"/>
                  <a:pt x="2170463" y="6756616"/>
                </a:cubicBezTo>
                <a:close/>
                <a:moveTo>
                  <a:pt x="6509324" y="6756516"/>
                </a:moveTo>
                <a:cubicBezTo>
                  <a:pt x="6519200" y="6758632"/>
                  <a:pt x="6526961" y="6764276"/>
                  <a:pt x="6530488" y="6772035"/>
                </a:cubicBezTo>
                <a:cubicBezTo>
                  <a:pt x="6534720" y="6780501"/>
                  <a:pt x="6534015" y="6789671"/>
                  <a:pt x="6529077" y="6798137"/>
                </a:cubicBezTo>
                <a:cubicBezTo>
                  <a:pt x="6528372" y="6800958"/>
                  <a:pt x="6526255" y="6802369"/>
                  <a:pt x="6524843" y="6804486"/>
                </a:cubicBezTo>
                <a:cubicBezTo>
                  <a:pt x="6526961" y="6805897"/>
                  <a:pt x="6529077" y="6807307"/>
                  <a:pt x="6529077" y="6807307"/>
                </a:cubicBezTo>
                <a:cubicBezTo>
                  <a:pt x="6534720" y="6814362"/>
                  <a:pt x="6537542" y="6822827"/>
                  <a:pt x="6536837" y="6831292"/>
                </a:cubicBezTo>
                <a:cubicBezTo>
                  <a:pt x="6536131" y="6839758"/>
                  <a:pt x="6531193" y="6847518"/>
                  <a:pt x="6523433" y="6852456"/>
                </a:cubicBezTo>
                <a:cubicBezTo>
                  <a:pt x="6517789" y="6855983"/>
                  <a:pt x="6511440" y="6858099"/>
                  <a:pt x="6505795" y="6858099"/>
                </a:cubicBezTo>
                <a:cubicBezTo>
                  <a:pt x="6502974" y="6858099"/>
                  <a:pt x="6500153" y="6858099"/>
                  <a:pt x="6498037" y="6857394"/>
                </a:cubicBezTo>
                <a:cubicBezTo>
                  <a:pt x="6494508" y="6856688"/>
                  <a:pt x="6492392" y="6852456"/>
                  <a:pt x="6493097" y="6848928"/>
                </a:cubicBezTo>
                <a:cubicBezTo>
                  <a:pt x="6493803" y="6845401"/>
                  <a:pt x="6498037" y="6842580"/>
                  <a:pt x="6501564" y="6843990"/>
                </a:cubicBezTo>
                <a:cubicBezTo>
                  <a:pt x="6505795" y="6844696"/>
                  <a:pt x="6510734" y="6843990"/>
                  <a:pt x="6514967" y="6841169"/>
                </a:cubicBezTo>
                <a:cubicBezTo>
                  <a:pt x="6519200" y="6838347"/>
                  <a:pt x="6522022" y="6834114"/>
                  <a:pt x="6522727" y="6829881"/>
                </a:cubicBezTo>
                <a:cubicBezTo>
                  <a:pt x="6523433" y="6825649"/>
                  <a:pt x="6522022" y="6820711"/>
                  <a:pt x="6518494" y="6817184"/>
                </a:cubicBezTo>
                <a:cubicBezTo>
                  <a:pt x="6515673" y="6813656"/>
                  <a:pt x="6510734" y="6811540"/>
                  <a:pt x="6506502" y="6811540"/>
                </a:cubicBezTo>
                <a:cubicBezTo>
                  <a:pt x="6502974" y="6811540"/>
                  <a:pt x="6499446" y="6808718"/>
                  <a:pt x="6499446" y="6805191"/>
                </a:cubicBezTo>
                <a:cubicBezTo>
                  <a:pt x="6499446" y="6800958"/>
                  <a:pt x="6502269" y="6798137"/>
                  <a:pt x="6505795" y="6797431"/>
                </a:cubicBezTo>
                <a:cubicBezTo>
                  <a:pt x="6510029" y="6796726"/>
                  <a:pt x="6513556" y="6793904"/>
                  <a:pt x="6516378" y="6789671"/>
                </a:cubicBezTo>
                <a:cubicBezTo>
                  <a:pt x="6519200" y="6785439"/>
                  <a:pt x="6519200" y="6780501"/>
                  <a:pt x="6517789" y="6776973"/>
                </a:cubicBezTo>
                <a:cubicBezTo>
                  <a:pt x="6516378" y="6773446"/>
                  <a:pt x="6512145" y="6770624"/>
                  <a:pt x="6507207" y="6769919"/>
                </a:cubicBezTo>
                <a:cubicBezTo>
                  <a:pt x="6502269" y="6769213"/>
                  <a:pt x="6497331" y="6770624"/>
                  <a:pt x="6494508" y="6773446"/>
                </a:cubicBezTo>
                <a:cubicBezTo>
                  <a:pt x="6491687" y="6776268"/>
                  <a:pt x="6487454" y="6776268"/>
                  <a:pt x="6484632" y="6773446"/>
                </a:cubicBezTo>
                <a:cubicBezTo>
                  <a:pt x="6481810" y="6770624"/>
                  <a:pt x="6481810" y="6766392"/>
                  <a:pt x="6484632" y="6763570"/>
                </a:cubicBezTo>
                <a:cubicBezTo>
                  <a:pt x="6490276" y="6757221"/>
                  <a:pt x="6500153" y="6755105"/>
                  <a:pt x="6509324" y="6756516"/>
                </a:cubicBezTo>
                <a:close/>
                <a:moveTo>
                  <a:pt x="7487038" y="6754400"/>
                </a:moveTo>
                <a:cubicBezTo>
                  <a:pt x="7479983" y="6759338"/>
                  <a:pt x="7475750" y="6766392"/>
                  <a:pt x="7475045" y="6774152"/>
                </a:cubicBezTo>
                <a:cubicBezTo>
                  <a:pt x="7474340" y="6783323"/>
                  <a:pt x="7480689" y="6793199"/>
                  <a:pt x="7489154" y="6795315"/>
                </a:cubicBezTo>
                <a:cubicBezTo>
                  <a:pt x="7493386" y="6796021"/>
                  <a:pt x="7498325" y="6795315"/>
                  <a:pt x="7502557" y="6792494"/>
                </a:cubicBezTo>
                <a:cubicBezTo>
                  <a:pt x="7506085" y="6789672"/>
                  <a:pt x="7508906" y="6786145"/>
                  <a:pt x="7508906" y="6783323"/>
                </a:cubicBezTo>
                <a:cubicBezTo>
                  <a:pt x="7509612" y="6776974"/>
                  <a:pt x="7506085" y="6771330"/>
                  <a:pt x="7502557" y="6767098"/>
                </a:cubicBezTo>
                <a:cubicBezTo>
                  <a:pt x="7501146" y="6768509"/>
                  <a:pt x="7498325" y="6769214"/>
                  <a:pt x="7495503" y="6767803"/>
                </a:cubicBezTo>
                <a:cubicBezTo>
                  <a:pt x="7491976" y="6766392"/>
                  <a:pt x="7490565" y="6762160"/>
                  <a:pt x="7491976" y="6758632"/>
                </a:cubicBezTo>
                <a:cubicBezTo>
                  <a:pt x="7491976" y="6758632"/>
                  <a:pt x="7491976" y="6757927"/>
                  <a:pt x="7491976" y="6757927"/>
                </a:cubicBezTo>
                <a:cubicBezTo>
                  <a:pt x="7490565" y="6756516"/>
                  <a:pt x="7488449" y="6755811"/>
                  <a:pt x="7487038" y="6754400"/>
                </a:cubicBezTo>
                <a:close/>
                <a:moveTo>
                  <a:pt x="11677728" y="6747599"/>
                </a:moveTo>
                <a:cubicBezTo>
                  <a:pt x="11681961" y="6746893"/>
                  <a:pt x="11685488" y="6749715"/>
                  <a:pt x="11686193" y="6753242"/>
                </a:cubicBezTo>
                <a:cubicBezTo>
                  <a:pt x="11686899" y="6757475"/>
                  <a:pt x="11684077" y="6761002"/>
                  <a:pt x="11680550" y="6761707"/>
                </a:cubicBezTo>
                <a:lnTo>
                  <a:pt x="11512655" y="6795569"/>
                </a:lnTo>
                <a:cubicBezTo>
                  <a:pt x="11511949" y="6795569"/>
                  <a:pt x="11511949" y="6795569"/>
                  <a:pt x="11511244" y="6795569"/>
                </a:cubicBezTo>
                <a:cubicBezTo>
                  <a:pt x="11507717" y="6795569"/>
                  <a:pt x="11504895" y="6793452"/>
                  <a:pt x="11504190" y="6789925"/>
                </a:cubicBezTo>
                <a:cubicBezTo>
                  <a:pt x="11503484" y="6786398"/>
                  <a:pt x="11505600" y="6782165"/>
                  <a:pt x="11509833" y="6781460"/>
                </a:cubicBezTo>
                <a:close/>
                <a:moveTo>
                  <a:pt x="6336486" y="6744523"/>
                </a:moveTo>
                <a:cubicBezTo>
                  <a:pt x="6348479" y="6750167"/>
                  <a:pt x="6353417" y="6764981"/>
                  <a:pt x="6351301" y="6776975"/>
                </a:cubicBezTo>
                <a:cubicBezTo>
                  <a:pt x="6349890" y="6788262"/>
                  <a:pt x="6343541" y="6797432"/>
                  <a:pt x="6337192" y="6805898"/>
                </a:cubicBezTo>
                <a:lnTo>
                  <a:pt x="6335781" y="6807309"/>
                </a:lnTo>
                <a:cubicBezTo>
                  <a:pt x="6332959" y="6810836"/>
                  <a:pt x="6330137" y="6815068"/>
                  <a:pt x="6328021" y="6818596"/>
                </a:cubicBezTo>
                <a:lnTo>
                  <a:pt x="6381635" y="6813658"/>
                </a:lnTo>
                <a:cubicBezTo>
                  <a:pt x="6385868" y="6813658"/>
                  <a:pt x="6389395" y="6816479"/>
                  <a:pt x="6387984" y="6820006"/>
                </a:cubicBezTo>
                <a:cubicBezTo>
                  <a:pt x="6388690" y="6824239"/>
                  <a:pt x="6385162" y="6827766"/>
                  <a:pt x="6381635" y="6827766"/>
                </a:cubicBezTo>
                <a:lnTo>
                  <a:pt x="6316028" y="6833410"/>
                </a:lnTo>
                <a:cubicBezTo>
                  <a:pt x="6316028" y="6833410"/>
                  <a:pt x="6315323" y="6833410"/>
                  <a:pt x="6315323" y="6833410"/>
                </a:cubicBezTo>
                <a:cubicBezTo>
                  <a:pt x="6313207" y="6833410"/>
                  <a:pt x="6311090" y="6831999"/>
                  <a:pt x="6309680" y="6830588"/>
                </a:cubicBezTo>
                <a:cubicBezTo>
                  <a:pt x="6308269" y="6829177"/>
                  <a:pt x="6307563" y="6826355"/>
                  <a:pt x="6308269" y="6824239"/>
                </a:cubicBezTo>
                <a:cubicBezTo>
                  <a:pt x="6311090" y="6813658"/>
                  <a:pt x="6317439" y="6805898"/>
                  <a:pt x="6323083" y="6798138"/>
                </a:cubicBezTo>
                <a:lnTo>
                  <a:pt x="6324494" y="6796727"/>
                </a:lnTo>
                <a:cubicBezTo>
                  <a:pt x="6330137" y="6789673"/>
                  <a:pt x="6335075" y="6781913"/>
                  <a:pt x="6336486" y="6774152"/>
                </a:cubicBezTo>
                <a:cubicBezTo>
                  <a:pt x="6337192" y="6767803"/>
                  <a:pt x="6335075" y="6760043"/>
                  <a:pt x="6329432" y="6757221"/>
                </a:cubicBezTo>
                <a:cubicBezTo>
                  <a:pt x="6327316" y="6756516"/>
                  <a:pt x="6323788" y="6756516"/>
                  <a:pt x="6321672" y="6758632"/>
                </a:cubicBezTo>
                <a:cubicBezTo>
                  <a:pt x="6320967" y="6759337"/>
                  <a:pt x="6319556" y="6760748"/>
                  <a:pt x="6319556" y="6762865"/>
                </a:cubicBezTo>
                <a:cubicBezTo>
                  <a:pt x="6320261" y="6766392"/>
                  <a:pt x="6317439" y="6769919"/>
                  <a:pt x="6313912" y="6770625"/>
                </a:cubicBezTo>
                <a:cubicBezTo>
                  <a:pt x="6310385" y="6771330"/>
                  <a:pt x="6306858" y="6768508"/>
                  <a:pt x="6306152" y="6764981"/>
                </a:cubicBezTo>
                <a:cubicBezTo>
                  <a:pt x="6305447" y="6757927"/>
                  <a:pt x="6308269" y="6751578"/>
                  <a:pt x="6313912" y="6747345"/>
                </a:cubicBezTo>
                <a:cubicBezTo>
                  <a:pt x="6320967" y="6742407"/>
                  <a:pt x="6329432" y="6741701"/>
                  <a:pt x="6336486" y="6744523"/>
                </a:cubicBezTo>
                <a:close/>
                <a:moveTo>
                  <a:pt x="8698282" y="6739586"/>
                </a:moveTo>
                <a:cubicBezTo>
                  <a:pt x="8708158" y="6741702"/>
                  <a:pt x="8715918" y="6747346"/>
                  <a:pt x="8719445" y="6755105"/>
                </a:cubicBezTo>
                <a:cubicBezTo>
                  <a:pt x="8723677" y="6763571"/>
                  <a:pt x="8722972" y="6772741"/>
                  <a:pt x="8718034" y="6781207"/>
                </a:cubicBezTo>
                <a:cubicBezTo>
                  <a:pt x="8717328" y="6784028"/>
                  <a:pt x="8715212" y="6785439"/>
                  <a:pt x="8713801" y="6787556"/>
                </a:cubicBezTo>
                <a:cubicBezTo>
                  <a:pt x="8715918" y="6788967"/>
                  <a:pt x="8717328" y="6790377"/>
                  <a:pt x="8718034" y="6790377"/>
                </a:cubicBezTo>
                <a:cubicBezTo>
                  <a:pt x="8723677" y="6797432"/>
                  <a:pt x="8726499" y="6805897"/>
                  <a:pt x="8725794" y="6814362"/>
                </a:cubicBezTo>
                <a:cubicBezTo>
                  <a:pt x="8725088" y="6822828"/>
                  <a:pt x="8720150" y="6830588"/>
                  <a:pt x="8712390" y="6835526"/>
                </a:cubicBezTo>
                <a:cubicBezTo>
                  <a:pt x="8706747" y="6839053"/>
                  <a:pt x="8700398" y="6841169"/>
                  <a:pt x="8694754" y="6841169"/>
                </a:cubicBezTo>
                <a:cubicBezTo>
                  <a:pt x="8691933" y="6841169"/>
                  <a:pt x="8689110" y="6841169"/>
                  <a:pt x="8686993" y="6840464"/>
                </a:cubicBezTo>
                <a:cubicBezTo>
                  <a:pt x="8683466" y="6839758"/>
                  <a:pt x="8681350" y="6835526"/>
                  <a:pt x="8682055" y="6831998"/>
                </a:cubicBezTo>
                <a:cubicBezTo>
                  <a:pt x="8682761" y="6828471"/>
                  <a:pt x="8686993" y="6826355"/>
                  <a:pt x="8690522" y="6827060"/>
                </a:cubicBezTo>
                <a:cubicBezTo>
                  <a:pt x="8694754" y="6827766"/>
                  <a:pt x="8699692" y="6827060"/>
                  <a:pt x="8703925" y="6824239"/>
                </a:cubicBezTo>
                <a:cubicBezTo>
                  <a:pt x="8708158" y="6821417"/>
                  <a:pt x="8710979" y="6817184"/>
                  <a:pt x="8711685" y="6812951"/>
                </a:cubicBezTo>
                <a:cubicBezTo>
                  <a:pt x="8712390" y="6808719"/>
                  <a:pt x="8710979" y="6803781"/>
                  <a:pt x="8707452" y="6800254"/>
                </a:cubicBezTo>
                <a:cubicBezTo>
                  <a:pt x="8704630" y="6796726"/>
                  <a:pt x="8699692" y="6794610"/>
                  <a:pt x="8695460" y="6794610"/>
                </a:cubicBezTo>
                <a:cubicBezTo>
                  <a:pt x="8691933" y="6794610"/>
                  <a:pt x="8688404" y="6791788"/>
                  <a:pt x="8688404" y="6788261"/>
                </a:cubicBezTo>
                <a:cubicBezTo>
                  <a:pt x="8688404" y="6784028"/>
                  <a:pt x="8691227" y="6781207"/>
                  <a:pt x="8694754" y="6780501"/>
                </a:cubicBezTo>
                <a:cubicBezTo>
                  <a:pt x="8698987" y="6779796"/>
                  <a:pt x="8702514" y="6776974"/>
                  <a:pt x="8705336" y="6772741"/>
                </a:cubicBezTo>
                <a:cubicBezTo>
                  <a:pt x="8708158" y="6768509"/>
                  <a:pt x="8708158" y="6763571"/>
                  <a:pt x="8706747" y="6760043"/>
                </a:cubicBezTo>
                <a:cubicBezTo>
                  <a:pt x="8705336" y="6756516"/>
                  <a:pt x="8701103" y="6753694"/>
                  <a:pt x="8696165" y="6752989"/>
                </a:cubicBezTo>
                <a:cubicBezTo>
                  <a:pt x="8691227" y="6752283"/>
                  <a:pt x="8686288" y="6753694"/>
                  <a:pt x="8683466" y="6756516"/>
                </a:cubicBezTo>
                <a:cubicBezTo>
                  <a:pt x="8680645" y="6759338"/>
                  <a:pt x="8676412" y="6759338"/>
                  <a:pt x="8673590" y="6756516"/>
                </a:cubicBezTo>
                <a:cubicBezTo>
                  <a:pt x="8670768" y="6753694"/>
                  <a:pt x="8670768" y="6749462"/>
                  <a:pt x="8673590" y="6746640"/>
                </a:cubicBezTo>
                <a:cubicBezTo>
                  <a:pt x="8679234" y="6740291"/>
                  <a:pt x="8689110" y="6738175"/>
                  <a:pt x="8698282" y="6739586"/>
                </a:cubicBezTo>
                <a:close/>
                <a:moveTo>
                  <a:pt x="4101961" y="6738980"/>
                </a:moveTo>
                <a:cubicBezTo>
                  <a:pt x="4105489" y="6738980"/>
                  <a:pt x="4108310" y="6741802"/>
                  <a:pt x="4109016" y="6745329"/>
                </a:cubicBezTo>
                <a:cubicBezTo>
                  <a:pt x="4110426" y="6755911"/>
                  <a:pt x="4111132" y="6767903"/>
                  <a:pt x="4109721" y="6781306"/>
                </a:cubicBezTo>
                <a:cubicBezTo>
                  <a:pt x="4111132" y="6793299"/>
                  <a:pt x="4111837" y="6805292"/>
                  <a:pt x="4110426" y="6817285"/>
                </a:cubicBezTo>
                <a:cubicBezTo>
                  <a:pt x="4107605" y="6844797"/>
                  <a:pt x="4091380" y="6870193"/>
                  <a:pt x="4068100" y="6885007"/>
                </a:cubicBezTo>
                <a:cubicBezTo>
                  <a:pt x="4052581" y="6894883"/>
                  <a:pt x="4034944" y="6899822"/>
                  <a:pt x="4016602" y="6899822"/>
                </a:cubicBezTo>
                <a:cubicBezTo>
                  <a:pt x="4007431" y="6899822"/>
                  <a:pt x="3997555" y="6898411"/>
                  <a:pt x="3988384" y="6895589"/>
                </a:cubicBezTo>
                <a:cubicBezTo>
                  <a:pt x="3984152" y="6894178"/>
                  <a:pt x="3982035" y="6889945"/>
                  <a:pt x="3983446" y="6886418"/>
                </a:cubicBezTo>
                <a:cubicBezTo>
                  <a:pt x="3984857" y="6882186"/>
                  <a:pt x="3989090" y="6880069"/>
                  <a:pt x="3992617" y="6881480"/>
                </a:cubicBezTo>
                <a:cubicBezTo>
                  <a:pt x="4015191" y="6888534"/>
                  <a:pt x="4040588" y="6885007"/>
                  <a:pt x="4060340" y="6872309"/>
                </a:cubicBezTo>
                <a:cubicBezTo>
                  <a:pt x="4080092" y="6859611"/>
                  <a:pt x="4093496" y="6837743"/>
                  <a:pt x="4096318" y="6814463"/>
                </a:cubicBezTo>
                <a:cubicBezTo>
                  <a:pt x="4096318" y="6813052"/>
                  <a:pt x="4096318" y="6812347"/>
                  <a:pt x="4096318" y="6811641"/>
                </a:cubicBezTo>
                <a:cubicBezTo>
                  <a:pt x="4086442" y="6822928"/>
                  <a:pt x="4073744" y="6828572"/>
                  <a:pt x="4060340" y="6827866"/>
                </a:cubicBezTo>
                <a:cubicBezTo>
                  <a:pt x="4052581" y="6827161"/>
                  <a:pt x="4044115" y="6823634"/>
                  <a:pt x="4034944" y="6817285"/>
                </a:cubicBezTo>
                <a:cubicBezTo>
                  <a:pt x="4016602" y="6803176"/>
                  <a:pt x="4003199" y="6782717"/>
                  <a:pt x="3999671" y="6760143"/>
                </a:cubicBezTo>
                <a:cubicBezTo>
                  <a:pt x="3998966" y="6757321"/>
                  <a:pt x="4000377" y="6754500"/>
                  <a:pt x="4002493" y="6753089"/>
                </a:cubicBezTo>
                <a:cubicBezTo>
                  <a:pt x="4004609" y="6751678"/>
                  <a:pt x="4008136" y="6751678"/>
                  <a:pt x="4010253" y="6753089"/>
                </a:cubicBezTo>
                <a:lnTo>
                  <a:pt x="4023656" y="6761554"/>
                </a:lnTo>
                <a:cubicBezTo>
                  <a:pt x="4027183" y="6763670"/>
                  <a:pt x="4027890" y="6767903"/>
                  <a:pt x="4025772" y="6771430"/>
                </a:cubicBezTo>
                <a:cubicBezTo>
                  <a:pt x="4023656" y="6773547"/>
                  <a:pt x="4020835" y="6774957"/>
                  <a:pt x="4018013" y="6774252"/>
                </a:cubicBezTo>
                <a:cubicBezTo>
                  <a:pt x="4023656" y="6786244"/>
                  <a:pt x="4032123" y="6797533"/>
                  <a:pt x="4042704" y="6805292"/>
                </a:cubicBezTo>
                <a:cubicBezTo>
                  <a:pt x="4049053" y="6810230"/>
                  <a:pt x="4055402" y="6812347"/>
                  <a:pt x="4061045" y="6813052"/>
                </a:cubicBezTo>
                <a:cubicBezTo>
                  <a:pt x="4074449" y="6814463"/>
                  <a:pt x="4086442" y="6803176"/>
                  <a:pt x="4091380" y="6791183"/>
                </a:cubicBezTo>
                <a:cubicBezTo>
                  <a:pt x="4092790" y="6787655"/>
                  <a:pt x="4094201" y="6783423"/>
                  <a:pt x="4094907" y="6779190"/>
                </a:cubicBezTo>
                <a:cubicBezTo>
                  <a:pt x="4094201" y="6768608"/>
                  <a:pt x="4093496" y="6756616"/>
                  <a:pt x="4094907" y="6745329"/>
                </a:cubicBezTo>
                <a:cubicBezTo>
                  <a:pt x="4095612" y="6741802"/>
                  <a:pt x="4098434" y="6738980"/>
                  <a:pt x="4101961" y="6738980"/>
                </a:cubicBezTo>
                <a:close/>
                <a:moveTo>
                  <a:pt x="1128552" y="6737570"/>
                </a:moveTo>
                <a:cubicBezTo>
                  <a:pt x="1132785" y="6736864"/>
                  <a:pt x="1136312" y="6739686"/>
                  <a:pt x="1137017" y="6743213"/>
                </a:cubicBezTo>
                <a:cubicBezTo>
                  <a:pt x="1137723" y="6747446"/>
                  <a:pt x="1134901" y="6750973"/>
                  <a:pt x="1131374" y="6751678"/>
                </a:cubicBezTo>
                <a:lnTo>
                  <a:pt x="963477" y="6785540"/>
                </a:lnTo>
                <a:cubicBezTo>
                  <a:pt x="962771" y="6785540"/>
                  <a:pt x="962771" y="6785540"/>
                  <a:pt x="962066" y="6785540"/>
                </a:cubicBezTo>
                <a:cubicBezTo>
                  <a:pt x="958539" y="6785540"/>
                  <a:pt x="955717" y="6783423"/>
                  <a:pt x="955013" y="6779896"/>
                </a:cubicBezTo>
                <a:cubicBezTo>
                  <a:pt x="954306" y="6776369"/>
                  <a:pt x="956422" y="6772136"/>
                  <a:pt x="960655" y="6771431"/>
                </a:cubicBezTo>
                <a:close/>
                <a:moveTo>
                  <a:pt x="2691079" y="6734042"/>
                </a:moveTo>
                <a:cubicBezTo>
                  <a:pt x="2684730" y="6731925"/>
                  <a:pt x="2676970" y="6733336"/>
                  <a:pt x="2672738" y="6737569"/>
                </a:cubicBezTo>
                <a:cubicBezTo>
                  <a:pt x="2668504" y="6741802"/>
                  <a:pt x="2665682" y="6747445"/>
                  <a:pt x="2664977" y="6753089"/>
                </a:cubicBezTo>
                <a:cubicBezTo>
                  <a:pt x="2666388" y="6760849"/>
                  <a:pt x="2667799" y="6767903"/>
                  <a:pt x="2669209" y="6775663"/>
                </a:cubicBezTo>
                <a:cubicBezTo>
                  <a:pt x="2670620" y="6775663"/>
                  <a:pt x="2672032" y="6774957"/>
                  <a:pt x="2673443" y="6774957"/>
                </a:cubicBezTo>
                <a:cubicBezTo>
                  <a:pt x="2684025" y="6772841"/>
                  <a:pt x="2691785" y="6769314"/>
                  <a:pt x="2696723" y="6763670"/>
                </a:cubicBezTo>
                <a:cubicBezTo>
                  <a:pt x="2702366" y="6758027"/>
                  <a:pt x="2704482" y="6749561"/>
                  <a:pt x="2702366" y="6743213"/>
                </a:cubicBezTo>
                <a:cubicBezTo>
                  <a:pt x="2700250" y="6738980"/>
                  <a:pt x="2696723" y="6735453"/>
                  <a:pt x="2691079" y="6734042"/>
                </a:cubicBezTo>
                <a:close/>
                <a:moveTo>
                  <a:pt x="1861520" y="6734042"/>
                </a:moveTo>
                <a:cubicBezTo>
                  <a:pt x="1865753" y="6733336"/>
                  <a:pt x="1869280" y="6736158"/>
                  <a:pt x="1869280" y="6740392"/>
                </a:cubicBezTo>
                <a:cubicBezTo>
                  <a:pt x="1869280" y="6743919"/>
                  <a:pt x="1866458" y="6747446"/>
                  <a:pt x="1862930" y="6748152"/>
                </a:cubicBezTo>
                <a:lnTo>
                  <a:pt x="1747235" y="6758028"/>
                </a:lnTo>
                <a:cubicBezTo>
                  <a:pt x="1747235" y="6758028"/>
                  <a:pt x="1746530" y="6758028"/>
                  <a:pt x="1746530" y="6758028"/>
                </a:cubicBezTo>
                <a:cubicBezTo>
                  <a:pt x="1743003" y="6758028"/>
                  <a:pt x="1739475" y="6755206"/>
                  <a:pt x="1739475" y="6751679"/>
                </a:cubicBezTo>
                <a:cubicBezTo>
                  <a:pt x="1738769" y="6747446"/>
                  <a:pt x="1741591" y="6743919"/>
                  <a:pt x="1745825" y="6743919"/>
                </a:cubicBezTo>
                <a:close/>
                <a:moveTo>
                  <a:pt x="8524741" y="6727593"/>
                </a:moveTo>
                <a:cubicBezTo>
                  <a:pt x="8536734" y="6733237"/>
                  <a:pt x="8541672" y="6748051"/>
                  <a:pt x="8539556" y="6760044"/>
                </a:cubicBezTo>
                <a:cubicBezTo>
                  <a:pt x="8538145" y="6771332"/>
                  <a:pt x="8531796" y="6780502"/>
                  <a:pt x="8525447" y="6788968"/>
                </a:cubicBezTo>
                <a:lnTo>
                  <a:pt x="8524741" y="6790378"/>
                </a:lnTo>
                <a:cubicBezTo>
                  <a:pt x="8521920" y="6793906"/>
                  <a:pt x="8519098" y="6798138"/>
                  <a:pt x="8516981" y="6801665"/>
                </a:cubicBezTo>
                <a:lnTo>
                  <a:pt x="8570595" y="6796728"/>
                </a:lnTo>
                <a:cubicBezTo>
                  <a:pt x="8574828" y="6796728"/>
                  <a:pt x="8578355" y="6799549"/>
                  <a:pt x="8576944" y="6803076"/>
                </a:cubicBezTo>
                <a:cubicBezTo>
                  <a:pt x="8577649" y="6807309"/>
                  <a:pt x="8574828" y="6810836"/>
                  <a:pt x="8570595" y="6810836"/>
                </a:cubicBezTo>
                <a:lnTo>
                  <a:pt x="8504989" y="6816480"/>
                </a:lnTo>
                <a:cubicBezTo>
                  <a:pt x="8504989" y="6816480"/>
                  <a:pt x="8504283" y="6816480"/>
                  <a:pt x="8504283" y="6816480"/>
                </a:cubicBezTo>
                <a:cubicBezTo>
                  <a:pt x="8502167" y="6816480"/>
                  <a:pt x="8500051" y="6815069"/>
                  <a:pt x="8498640" y="6813658"/>
                </a:cubicBezTo>
                <a:cubicBezTo>
                  <a:pt x="8497229" y="6812247"/>
                  <a:pt x="8496524" y="6809425"/>
                  <a:pt x="8497229" y="6807309"/>
                </a:cubicBezTo>
                <a:cubicBezTo>
                  <a:pt x="8500051" y="6797433"/>
                  <a:pt x="8506400" y="6788968"/>
                  <a:pt x="8512043" y="6781208"/>
                </a:cubicBezTo>
                <a:lnTo>
                  <a:pt x="8512749" y="6779797"/>
                </a:lnTo>
                <a:cubicBezTo>
                  <a:pt x="8518392" y="6772742"/>
                  <a:pt x="8523330" y="6764983"/>
                  <a:pt x="8524741" y="6757223"/>
                </a:cubicBezTo>
                <a:cubicBezTo>
                  <a:pt x="8525447" y="6750873"/>
                  <a:pt x="8523330" y="6743113"/>
                  <a:pt x="8517687" y="6740291"/>
                </a:cubicBezTo>
                <a:cubicBezTo>
                  <a:pt x="8515571" y="6739586"/>
                  <a:pt x="8512043" y="6739586"/>
                  <a:pt x="8509927" y="6741702"/>
                </a:cubicBezTo>
                <a:cubicBezTo>
                  <a:pt x="8509221" y="6742407"/>
                  <a:pt x="8507811" y="6743818"/>
                  <a:pt x="8507811" y="6745935"/>
                </a:cubicBezTo>
                <a:cubicBezTo>
                  <a:pt x="8508516" y="6749462"/>
                  <a:pt x="8505694" y="6752989"/>
                  <a:pt x="8502167" y="6753695"/>
                </a:cubicBezTo>
                <a:cubicBezTo>
                  <a:pt x="8498640" y="6754400"/>
                  <a:pt x="8495113" y="6751578"/>
                  <a:pt x="8494407" y="6748051"/>
                </a:cubicBezTo>
                <a:cubicBezTo>
                  <a:pt x="8493702" y="6740996"/>
                  <a:pt x="8496524" y="6734648"/>
                  <a:pt x="8502167" y="6730415"/>
                </a:cubicBezTo>
                <a:cubicBezTo>
                  <a:pt x="8509221" y="6725477"/>
                  <a:pt x="8517687" y="6724066"/>
                  <a:pt x="8524741" y="6727593"/>
                </a:cubicBezTo>
                <a:close/>
                <a:moveTo>
                  <a:pt x="7077214" y="6726182"/>
                </a:moveTo>
                <a:cubicBezTo>
                  <a:pt x="7080741" y="6726182"/>
                  <a:pt x="7084269" y="6729004"/>
                  <a:pt x="7084269" y="6733236"/>
                </a:cubicBezTo>
                <a:lnTo>
                  <a:pt x="7087796" y="6805897"/>
                </a:lnTo>
                <a:cubicBezTo>
                  <a:pt x="7087796" y="6809424"/>
                  <a:pt x="7084974" y="6812951"/>
                  <a:pt x="7080741" y="6812951"/>
                </a:cubicBezTo>
                <a:cubicBezTo>
                  <a:pt x="7077214" y="6812951"/>
                  <a:pt x="7073687" y="6809424"/>
                  <a:pt x="7073687" y="6805897"/>
                </a:cubicBezTo>
                <a:lnTo>
                  <a:pt x="7070160" y="6733236"/>
                </a:lnTo>
                <a:cubicBezTo>
                  <a:pt x="7070160" y="6729709"/>
                  <a:pt x="7072982" y="6726182"/>
                  <a:pt x="7077214" y="6726182"/>
                </a:cubicBezTo>
                <a:close/>
                <a:moveTo>
                  <a:pt x="4865249" y="6724871"/>
                </a:moveTo>
                <a:cubicBezTo>
                  <a:pt x="4870187" y="6724166"/>
                  <a:pt x="4875830" y="6725577"/>
                  <a:pt x="4880768" y="6729104"/>
                </a:cubicBezTo>
                <a:cubicBezTo>
                  <a:pt x="4886412" y="6734042"/>
                  <a:pt x="4889939" y="6741096"/>
                  <a:pt x="4890645" y="6748151"/>
                </a:cubicBezTo>
                <a:cubicBezTo>
                  <a:pt x="4890645" y="6754500"/>
                  <a:pt x="4889234" y="6760143"/>
                  <a:pt x="4887118" y="6765787"/>
                </a:cubicBezTo>
                <a:lnTo>
                  <a:pt x="4913924" y="6763670"/>
                </a:lnTo>
                <a:cubicBezTo>
                  <a:pt x="4916746" y="6762965"/>
                  <a:pt x="4919568" y="6764376"/>
                  <a:pt x="4920979" y="6766492"/>
                </a:cubicBezTo>
                <a:cubicBezTo>
                  <a:pt x="4922390" y="6769314"/>
                  <a:pt x="4922390" y="6772136"/>
                  <a:pt x="4920979" y="6774252"/>
                </a:cubicBezTo>
                <a:lnTo>
                  <a:pt x="4894877" y="6814462"/>
                </a:lnTo>
                <a:cubicBezTo>
                  <a:pt x="4892761" y="6817989"/>
                  <a:pt x="4888529" y="6818695"/>
                  <a:pt x="4885001" y="6816578"/>
                </a:cubicBezTo>
                <a:cubicBezTo>
                  <a:pt x="4881474" y="6814462"/>
                  <a:pt x="4880768" y="6810230"/>
                  <a:pt x="4882885" y="6806702"/>
                </a:cubicBezTo>
                <a:lnTo>
                  <a:pt x="4901226" y="6778485"/>
                </a:lnTo>
                <a:lnTo>
                  <a:pt x="4875830" y="6780601"/>
                </a:lnTo>
                <a:cubicBezTo>
                  <a:pt x="4873009" y="6780601"/>
                  <a:pt x="4870893" y="6779190"/>
                  <a:pt x="4869482" y="6777074"/>
                </a:cubicBezTo>
                <a:cubicBezTo>
                  <a:pt x="4868071" y="6774957"/>
                  <a:pt x="4868071" y="6772136"/>
                  <a:pt x="4869482" y="6770020"/>
                </a:cubicBezTo>
                <a:cubicBezTo>
                  <a:pt x="4873714" y="6762260"/>
                  <a:pt x="4877241" y="6755205"/>
                  <a:pt x="4876536" y="6748856"/>
                </a:cubicBezTo>
                <a:cubicBezTo>
                  <a:pt x="4876536" y="6746034"/>
                  <a:pt x="4875125" y="6742507"/>
                  <a:pt x="4872303" y="6740391"/>
                </a:cubicBezTo>
                <a:cubicBezTo>
                  <a:pt x="4870893" y="6738980"/>
                  <a:pt x="4869482" y="6738980"/>
                  <a:pt x="4868071" y="6738980"/>
                </a:cubicBezTo>
                <a:cubicBezTo>
                  <a:pt x="4865249" y="6739685"/>
                  <a:pt x="4863131" y="6743213"/>
                  <a:pt x="4862426" y="6747445"/>
                </a:cubicBezTo>
                <a:cubicBezTo>
                  <a:pt x="4861720" y="6752383"/>
                  <a:pt x="4863837" y="6758027"/>
                  <a:pt x="4865249" y="6763670"/>
                </a:cubicBezTo>
                <a:lnTo>
                  <a:pt x="4885001" y="6832804"/>
                </a:lnTo>
                <a:cubicBezTo>
                  <a:pt x="4885707" y="6836331"/>
                  <a:pt x="4883590" y="6839858"/>
                  <a:pt x="4880063" y="6841269"/>
                </a:cubicBezTo>
                <a:cubicBezTo>
                  <a:pt x="4879358" y="6841269"/>
                  <a:pt x="4878652" y="6841269"/>
                  <a:pt x="4877947" y="6841269"/>
                </a:cubicBezTo>
                <a:cubicBezTo>
                  <a:pt x="4874420" y="6841269"/>
                  <a:pt x="4871598" y="6839153"/>
                  <a:pt x="4870893" y="6836331"/>
                </a:cubicBezTo>
                <a:lnTo>
                  <a:pt x="4851139" y="6767198"/>
                </a:lnTo>
                <a:cubicBezTo>
                  <a:pt x="4849728" y="6760849"/>
                  <a:pt x="4846906" y="6753089"/>
                  <a:pt x="4848317" y="6745329"/>
                </a:cubicBezTo>
                <a:cubicBezTo>
                  <a:pt x="4849728" y="6734747"/>
                  <a:pt x="4856783" y="6726282"/>
                  <a:pt x="4865249" y="6724871"/>
                </a:cubicBezTo>
                <a:close/>
                <a:moveTo>
                  <a:pt x="7410893" y="6724065"/>
                </a:moveTo>
                <a:lnTo>
                  <a:pt x="7372799" y="6764275"/>
                </a:lnTo>
                <a:lnTo>
                  <a:pt x="7414420" y="6761454"/>
                </a:lnTo>
                <a:close/>
                <a:moveTo>
                  <a:pt x="3317510" y="6720639"/>
                </a:moveTo>
                <a:cubicBezTo>
                  <a:pt x="3321743" y="6719933"/>
                  <a:pt x="3325270" y="6722755"/>
                  <a:pt x="3325975" y="6726282"/>
                </a:cubicBezTo>
                <a:cubicBezTo>
                  <a:pt x="3326681" y="6730515"/>
                  <a:pt x="3323859" y="6734042"/>
                  <a:pt x="3320332" y="6734747"/>
                </a:cubicBezTo>
                <a:lnTo>
                  <a:pt x="3152437" y="6768609"/>
                </a:lnTo>
                <a:cubicBezTo>
                  <a:pt x="3151732" y="6768609"/>
                  <a:pt x="3151732" y="6768609"/>
                  <a:pt x="3151026" y="6768609"/>
                </a:cubicBezTo>
                <a:cubicBezTo>
                  <a:pt x="3147499" y="6768609"/>
                  <a:pt x="3144677" y="6766492"/>
                  <a:pt x="3143972" y="6762965"/>
                </a:cubicBezTo>
                <a:cubicBezTo>
                  <a:pt x="3143266" y="6758732"/>
                  <a:pt x="3146088" y="6755205"/>
                  <a:pt x="3149615" y="6754500"/>
                </a:cubicBezTo>
                <a:close/>
                <a:moveTo>
                  <a:pt x="2211379" y="6719228"/>
                </a:moveTo>
                <a:cubicBezTo>
                  <a:pt x="2215612" y="6718522"/>
                  <a:pt x="2219139" y="6721344"/>
                  <a:pt x="2219844" y="6724871"/>
                </a:cubicBezTo>
                <a:cubicBezTo>
                  <a:pt x="2220550" y="6728398"/>
                  <a:pt x="2217728" y="6731926"/>
                  <a:pt x="2214201" y="6732632"/>
                </a:cubicBezTo>
                <a:lnTo>
                  <a:pt x="2032238" y="6760850"/>
                </a:lnTo>
                <a:cubicBezTo>
                  <a:pt x="2031532" y="6760850"/>
                  <a:pt x="2031532" y="6760850"/>
                  <a:pt x="2030827" y="6760850"/>
                </a:cubicBezTo>
                <a:cubicBezTo>
                  <a:pt x="2027300" y="6760850"/>
                  <a:pt x="2024478" y="6758733"/>
                  <a:pt x="2023773" y="6755206"/>
                </a:cubicBezTo>
                <a:cubicBezTo>
                  <a:pt x="2023067" y="6751679"/>
                  <a:pt x="2025889" y="6748152"/>
                  <a:pt x="2029416" y="6747446"/>
                </a:cubicBezTo>
                <a:close/>
                <a:moveTo>
                  <a:pt x="4932089" y="6715260"/>
                </a:moveTo>
                <a:cubicBezTo>
                  <a:pt x="4937379" y="6716936"/>
                  <a:pt x="4942141" y="6720287"/>
                  <a:pt x="4944963" y="6724872"/>
                </a:cubicBezTo>
                <a:cubicBezTo>
                  <a:pt x="4947785" y="6729811"/>
                  <a:pt x="4949196" y="6736160"/>
                  <a:pt x="4947785" y="6741803"/>
                </a:cubicBezTo>
                <a:lnTo>
                  <a:pt x="4957661" y="6741098"/>
                </a:lnTo>
                <a:cubicBezTo>
                  <a:pt x="4961893" y="6741098"/>
                  <a:pt x="4964715" y="6743920"/>
                  <a:pt x="4964715" y="6746741"/>
                </a:cubicBezTo>
                <a:cubicBezTo>
                  <a:pt x="4965421" y="6750974"/>
                  <a:pt x="4962599" y="6754501"/>
                  <a:pt x="4958366" y="6754501"/>
                </a:cubicBezTo>
                <a:lnTo>
                  <a:pt x="4935792" y="6755912"/>
                </a:lnTo>
                <a:cubicBezTo>
                  <a:pt x="4935087" y="6755912"/>
                  <a:pt x="4935087" y="6755912"/>
                  <a:pt x="4935087" y="6755912"/>
                </a:cubicBezTo>
                <a:cubicBezTo>
                  <a:pt x="4932265" y="6755912"/>
                  <a:pt x="4930149" y="6754501"/>
                  <a:pt x="4928738" y="6751680"/>
                </a:cubicBezTo>
                <a:cubicBezTo>
                  <a:pt x="4927327" y="6748858"/>
                  <a:pt x="4928738" y="6746036"/>
                  <a:pt x="4930854" y="6743920"/>
                </a:cubicBezTo>
                <a:cubicBezTo>
                  <a:pt x="4934381" y="6741098"/>
                  <a:pt x="4935087" y="6735454"/>
                  <a:pt x="4932970" y="6731927"/>
                </a:cubicBezTo>
                <a:cubicBezTo>
                  <a:pt x="4930854" y="6728400"/>
                  <a:pt x="4925210" y="6726988"/>
                  <a:pt x="4921683" y="6728400"/>
                </a:cubicBezTo>
                <a:cubicBezTo>
                  <a:pt x="4918156" y="6729811"/>
                  <a:pt x="4913923" y="6728400"/>
                  <a:pt x="4912513" y="6724872"/>
                </a:cubicBezTo>
                <a:cubicBezTo>
                  <a:pt x="4911102" y="6721344"/>
                  <a:pt x="4912513" y="6717112"/>
                  <a:pt x="4916040" y="6715701"/>
                </a:cubicBezTo>
                <a:cubicBezTo>
                  <a:pt x="4920978" y="6713585"/>
                  <a:pt x="4926798" y="6713585"/>
                  <a:pt x="4932089" y="6715260"/>
                </a:cubicBezTo>
                <a:close/>
                <a:moveTo>
                  <a:pt x="6465586" y="6713484"/>
                </a:moveTo>
                <a:lnTo>
                  <a:pt x="6555180" y="6721949"/>
                </a:lnTo>
                <a:cubicBezTo>
                  <a:pt x="6558002" y="6721949"/>
                  <a:pt x="6560118" y="6723360"/>
                  <a:pt x="6560824" y="6726182"/>
                </a:cubicBezTo>
                <a:cubicBezTo>
                  <a:pt x="6561529" y="6728298"/>
                  <a:pt x="6561529" y="6731120"/>
                  <a:pt x="6560118" y="6733236"/>
                </a:cubicBezTo>
                <a:lnTo>
                  <a:pt x="6556591" y="6738880"/>
                </a:lnTo>
                <a:cubicBezTo>
                  <a:pt x="6554475" y="6741701"/>
                  <a:pt x="6550241" y="6742407"/>
                  <a:pt x="6546714" y="6740291"/>
                </a:cubicBezTo>
                <a:cubicBezTo>
                  <a:pt x="6545303" y="6738880"/>
                  <a:pt x="6543892" y="6737469"/>
                  <a:pt x="6543892" y="6735353"/>
                </a:cubicBezTo>
                <a:lnTo>
                  <a:pt x="6470524" y="6728298"/>
                </a:lnTo>
                <a:lnTo>
                  <a:pt x="6439484" y="6836937"/>
                </a:lnTo>
                <a:cubicBezTo>
                  <a:pt x="6438778" y="6839759"/>
                  <a:pt x="6435956" y="6841875"/>
                  <a:pt x="6433135" y="6841875"/>
                </a:cubicBezTo>
                <a:cubicBezTo>
                  <a:pt x="6432429" y="6841875"/>
                  <a:pt x="6432429" y="6841875"/>
                  <a:pt x="6432429" y="6841875"/>
                </a:cubicBezTo>
                <a:cubicBezTo>
                  <a:pt x="6429607" y="6841875"/>
                  <a:pt x="6427491" y="6840464"/>
                  <a:pt x="6426080" y="6837643"/>
                </a:cubicBezTo>
                <a:lnTo>
                  <a:pt x="6387986" y="6748050"/>
                </a:lnTo>
                <a:cubicBezTo>
                  <a:pt x="6386575" y="6744523"/>
                  <a:pt x="6387986" y="6740291"/>
                  <a:pt x="6391513" y="6738880"/>
                </a:cubicBezTo>
                <a:cubicBezTo>
                  <a:pt x="6395040" y="6737469"/>
                  <a:pt x="6399272" y="6738880"/>
                  <a:pt x="6400683" y="6742407"/>
                </a:cubicBezTo>
                <a:lnTo>
                  <a:pt x="6431018" y="6813658"/>
                </a:lnTo>
                <a:lnTo>
                  <a:pt x="6457826" y="6718422"/>
                </a:lnTo>
                <a:cubicBezTo>
                  <a:pt x="6459237" y="6715600"/>
                  <a:pt x="6462059" y="6713484"/>
                  <a:pt x="6465586" y="6713484"/>
                </a:cubicBezTo>
                <a:close/>
                <a:moveTo>
                  <a:pt x="7123773" y="6712073"/>
                </a:moveTo>
                <a:cubicBezTo>
                  <a:pt x="7137178" y="6710662"/>
                  <a:pt x="7149170" y="6721244"/>
                  <a:pt x="7153403" y="6731825"/>
                </a:cubicBezTo>
                <a:cubicBezTo>
                  <a:pt x="7159046" y="6744523"/>
                  <a:pt x="7156930" y="6760748"/>
                  <a:pt x="7148465" y="6775563"/>
                </a:cubicBezTo>
                <a:cubicBezTo>
                  <a:pt x="7146349" y="6779795"/>
                  <a:pt x="7142820" y="6784028"/>
                  <a:pt x="7139294" y="6788260"/>
                </a:cubicBezTo>
                <a:lnTo>
                  <a:pt x="7191498" y="6775563"/>
                </a:lnTo>
                <a:cubicBezTo>
                  <a:pt x="7195025" y="6774857"/>
                  <a:pt x="7199258" y="6776973"/>
                  <a:pt x="7199963" y="6782617"/>
                </a:cubicBezTo>
                <a:cubicBezTo>
                  <a:pt x="7201374" y="6786144"/>
                  <a:pt x="7198552" y="6790377"/>
                  <a:pt x="7195025" y="6791082"/>
                </a:cubicBezTo>
                <a:lnTo>
                  <a:pt x="7118130" y="6809424"/>
                </a:lnTo>
                <a:cubicBezTo>
                  <a:pt x="7118130" y="6809424"/>
                  <a:pt x="7117424" y="6809424"/>
                  <a:pt x="7116719" y="6809424"/>
                </a:cubicBezTo>
                <a:cubicBezTo>
                  <a:pt x="7113897" y="6809424"/>
                  <a:pt x="7111781" y="6808013"/>
                  <a:pt x="7110370" y="6805896"/>
                </a:cubicBezTo>
                <a:cubicBezTo>
                  <a:pt x="7108959" y="6803075"/>
                  <a:pt x="7109665" y="6799548"/>
                  <a:pt x="7111781" y="6797431"/>
                </a:cubicBezTo>
                <a:cubicBezTo>
                  <a:pt x="7120952" y="6788966"/>
                  <a:pt x="7130122" y="6780501"/>
                  <a:pt x="7136472" y="6769919"/>
                </a:cubicBezTo>
                <a:cubicBezTo>
                  <a:pt x="7142820" y="6758632"/>
                  <a:pt x="7144232" y="6747345"/>
                  <a:pt x="7140705" y="6738174"/>
                </a:cubicBezTo>
                <a:cubicBezTo>
                  <a:pt x="7138588" y="6731825"/>
                  <a:pt x="7132239" y="6726182"/>
                  <a:pt x="7125890" y="6726887"/>
                </a:cubicBezTo>
                <a:cubicBezTo>
                  <a:pt x="7123773" y="6726887"/>
                  <a:pt x="7120952" y="6729003"/>
                  <a:pt x="7119541" y="6731825"/>
                </a:cubicBezTo>
                <a:cubicBezTo>
                  <a:pt x="7118835" y="6733236"/>
                  <a:pt x="7118130" y="6735352"/>
                  <a:pt x="7119541" y="6736763"/>
                </a:cubicBezTo>
                <a:cubicBezTo>
                  <a:pt x="7121657" y="6740291"/>
                  <a:pt x="7120952" y="6744523"/>
                  <a:pt x="7117424" y="6746639"/>
                </a:cubicBezTo>
                <a:cubicBezTo>
                  <a:pt x="7113897" y="6748756"/>
                  <a:pt x="7109665" y="6748050"/>
                  <a:pt x="7107548" y="6744523"/>
                </a:cubicBezTo>
                <a:cubicBezTo>
                  <a:pt x="7103316" y="6738880"/>
                  <a:pt x="7103316" y="6731825"/>
                  <a:pt x="7106137" y="6725476"/>
                </a:cubicBezTo>
                <a:cubicBezTo>
                  <a:pt x="7109665" y="6718422"/>
                  <a:pt x="7116014" y="6712778"/>
                  <a:pt x="7123773" y="6712073"/>
                </a:cubicBezTo>
                <a:close/>
                <a:moveTo>
                  <a:pt x="2566921" y="6705824"/>
                </a:moveTo>
                <a:cubicBezTo>
                  <a:pt x="2575386" y="6711468"/>
                  <a:pt x="2583146" y="6718522"/>
                  <a:pt x="2589495" y="6726282"/>
                </a:cubicBezTo>
                <a:cubicBezTo>
                  <a:pt x="2595138" y="6720639"/>
                  <a:pt x="2601488" y="6714995"/>
                  <a:pt x="2608542" y="6710057"/>
                </a:cubicBezTo>
                <a:cubicBezTo>
                  <a:pt x="2611364" y="6707235"/>
                  <a:pt x="2615596" y="6707941"/>
                  <a:pt x="2618418" y="6711468"/>
                </a:cubicBezTo>
                <a:cubicBezTo>
                  <a:pt x="2621240" y="6714995"/>
                  <a:pt x="2619829" y="6719228"/>
                  <a:pt x="2617007" y="6721344"/>
                </a:cubicBezTo>
                <a:cubicBezTo>
                  <a:pt x="2609953" y="6726282"/>
                  <a:pt x="2603604" y="6731926"/>
                  <a:pt x="2597960" y="6738276"/>
                </a:cubicBezTo>
                <a:cubicBezTo>
                  <a:pt x="2607131" y="6751679"/>
                  <a:pt x="2612775" y="6766493"/>
                  <a:pt x="2615596" y="6782718"/>
                </a:cubicBezTo>
                <a:cubicBezTo>
                  <a:pt x="2616302" y="6786246"/>
                  <a:pt x="2613480" y="6789773"/>
                  <a:pt x="2609953" y="6790478"/>
                </a:cubicBezTo>
                <a:cubicBezTo>
                  <a:pt x="2609247" y="6790478"/>
                  <a:pt x="2609247" y="6790478"/>
                  <a:pt x="2608542" y="6790478"/>
                </a:cubicBezTo>
                <a:cubicBezTo>
                  <a:pt x="2605015" y="6790478"/>
                  <a:pt x="2602193" y="6788362"/>
                  <a:pt x="2601488" y="6784835"/>
                </a:cubicBezTo>
                <a:cubicBezTo>
                  <a:pt x="2600077" y="6772137"/>
                  <a:pt x="2595138" y="6760144"/>
                  <a:pt x="2588790" y="6749563"/>
                </a:cubicBezTo>
                <a:cubicBezTo>
                  <a:pt x="2578913" y="6762261"/>
                  <a:pt x="2571859" y="6777780"/>
                  <a:pt x="2567626" y="6793300"/>
                </a:cubicBezTo>
                <a:cubicBezTo>
                  <a:pt x="2566921" y="6796827"/>
                  <a:pt x="2563394" y="6798943"/>
                  <a:pt x="2560572" y="6798943"/>
                </a:cubicBezTo>
                <a:cubicBezTo>
                  <a:pt x="2560572" y="6798943"/>
                  <a:pt x="2559866" y="6798943"/>
                  <a:pt x="2559161" y="6798943"/>
                </a:cubicBezTo>
                <a:cubicBezTo>
                  <a:pt x="2555634" y="6798238"/>
                  <a:pt x="2553517" y="6794005"/>
                  <a:pt x="2554223" y="6790478"/>
                </a:cubicBezTo>
                <a:cubicBezTo>
                  <a:pt x="2559161" y="6771431"/>
                  <a:pt x="2568332" y="6753090"/>
                  <a:pt x="2580324" y="6737570"/>
                </a:cubicBezTo>
                <a:cubicBezTo>
                  <a:pt x="2573975" y="6729809"/>
                  <a:pt x="2566921" y="6723460"/>
                  <a:pt x="2559161" y="6717817"/>
                </a:cubicBezTo>
                <a:cubicBezTo>
                  <a:pt x="2555634" y="6715700"/>
                  <a:pt x="2554928" y="6711468"/>
                  <a:pt x="2557045" y="6707941"/>
                </a:cubicBezTo>
                <a:cubicBezTo>
                  <a:pt x="2559161" y="6704413"/>
                  <a:pt x="2563394" y="6703708"/>
                  <a:pt x="2566921" y="6705824"/>
                </a:cubicBezTo>
                <a:close/>
                <a:moveTo>
                  <a:pt x="7485627" y="6705724"/>
                </a:moveTo>
                <a:cubicBezTo>
                  <a:pt x="7482805" y="6705019"/>
                  <a:pt x="7478572" y="6705019"/>
                  <a:pt x="7475750" y="6707841"/>
                </a:cubicBezTo>
                <a:cubicBezTo>
                  <a:pt x="7470812" y="6712779"/>
                  <a:pt x="7473634" y="6723360"/>
                  <a:pt x="7478572" y="6729709"/>
                </a:cubicBezTo>
                <a:cubicBezTo>
                  <a:pt x="7480689" y="6733237"/>
                  <a:pt x="7484216" y="6735353"/>
                  <a:pt x="7487743" y="6738175"/>
                </a:cubicBezTo>
                <a:cubicBezTo>
                  <a:pt x="7491270" y="6737469"/>
                  <a:pt x="7494797" y="6738880"/>
                  <a:pt x="7496208" y="6742407"/>
                </a:cubicBezTo>
                <a:cubicBezTo>
                  <a:pt x="7496914" y="6743113"/>
                  <a:pt x="7496914" y="6743818"/>
                  <a:pt x="7496914" y="6744523"/>
                </a:cubicBezTo>
                <a:cubicBezTo>
                  <a:pt x="7497619" y="6744523"/>
                  <a:pt x="7497619" y="6744523"/>
                  <a:pt x="7497619" y="6744523"/>
                </a:cubicBezTo>
                <a:cubicBezTo>
                  <a:pt x="7500441" y="6735353"/>
                  <a:pt x="7501852" y="6726182"/>
                  <a:pt x="7499736" y="6718422"/>
                </a:cubicBezTo>
                <a:cubicBezTo>
                  <a:pt x="7498325" y="6712779"/>
                  <a:pt x="7491976" y="6707135"/>
                  <a:pt x="7485627" y="6705724"/>
                </a:cubicBezTo>
                <a:close/>
                <a:moveTo>
                  <a:pt x="4538630" y="6705119"/>
                </a:moveTo>
                <a:cubicBezTo>
                  <a:pt x="4542157" y="6706529"/>
                  <a:pt x="4543568" y="6710762"/>
                  <a:pt x="4542157" y="6714289"/>
                </a:cubicBezTo>
                <a:cubicBezTo>
                  <a:pt x="4536514" y="6726987"/>
                  <a:pt x="4536514" y="6742507"/>
                  <a:pt x="4542863" y="6755910"/>
                </a:cubicBezTo>
                <a:cubicBezTo>
                  <a:pt x="4544274" y="6759438"/>
                  <a:pt x="4542863" y="6763670"/>
                  <a:pt x="4539336" y="6765081"/>
                </a:cubicBezTo>
                <a:cubicBezTo>
                  <a:pt x="4538630" y="6765786"/>
                  <a:pt x="4537219" y="6765786"/>
                  <a:pt x="4536514" y="6765786"/>
                </a:cubicBezTo>
                <a:cubicBezTo>
                  <a:pt x="4533692" y="6765786"/>
                  <a:pt x="4531576" y="6764376"/>
                  <a:pt x="4530165" y="6761554"/>
                </a:cubicBezTo>
                <a:cubicBezTo>
                  <a:pt x="4522404" y="6745329"/>
                  <a:pt x="4522404" y="6725576"/>
                  <a:pt x="4529460" y="6708646"/>
                </a:cubicBezTo>
                <a:cubicBezTo>
                  <a:pt x="4530871" y="6705119"/>
                  <a:pt x="4535103" y="6703708"/>
                  <a:pt x="4538630" y="6705119"/>
                </a:cubicBezTo>
                <a:close/>
                <a:moveTo>
                  <a:pt x="7415789" y="6702902"/>
                </a:moveTo>
                <a:cubicBezTo>
                  <a:pt x="7420021" y="6702902"/>
                  <a:pt x="7422843" y="6705724"/>
                  <a:pt x="7423549" y="6709251"/>
                </a:cubicBezTo>
                <a:lnTo>
                  <a:pt x="7428487" y="6760748"/>
                </a:lnTo>
                <a:lnTo>
                  <a:pt x="7444006" y="6760043"/>
                </a:lnTo>
                <a:cubicBezTo>
                  <a:pt x="7447534" y="6760043"/>
                  <a:pt x="7451061" y="6762159"/>
                  <a:pt x="7451766" y="6766392"/>
                </a:cubicBezTo>
                <a:cubicBezTo>
                  <a:pt x="7452472" y="6769213"/>
                  <a:pt x="7451061" y="6772740"/>
                  <a:pt x="7447534" y="6774151"/>
                </a:cubicBezTo>
                <a:lnTo>
                  <a:pt x="7437657" y="6777679"/>
                </a:lnTo>
                <a:cubicBezTo>
                  <a:pt x="7435541" y="6778384"/>
                  <a:pt x="7432719" y="6777679"/>
                  <a:pt x="7430603" y="6776268"/>
                </a:cubicBezTo>
                <a:lnTo>
                  <a:pt x="7434130" y="6812951"/>
                </a:lnTo>
                <a:cubicBezTo>
                  <a:pt x="7434836" y="6817183"/>
                  <a:pt x="7431308" y="6820005"/>
                  <a:pt x="7427781" y="6820711"/>
                </a:cubicBezTo>
                <a:cubicBezTo>
                  <a:pt x="7427781" y="6820711"/>
                  <a:pt x="7427076" y="6820711"/>
                  <a:pt x="7427076" y="6820711"/>
                </a:cubicBezTo>
                <a:cubicBezTo>
                  <a:pt x="7423549" y="6820711"/>
                  <a:pt x="7420727" y="6817889"/>
                  <a:pt x="7420021" y="6814362"/>
                </a:cubicBezTo>
                <a:lnTo>
                  <a:pt x="7416494" y="6776268"/>
                </a:lnTo>
                <a:lnTo>
                  <a:pt x="7355868" y="6779795"/>
                </a:lnTo>
                <a:cubicBezTo>
                  <a:pt x="7355162" y="6779795"/>
                  <a:pt x="7355162" y="6779795"/>
                  <a:pt x="7355162" y="6779795"/>
                </a:cubicBezTo>
                <a:cubicBezTo>
                  <a:pt x="7352340" y="6779795"/>
                  <a:pt x="7350224" y="6778384"/>
                  <a:pt x="7348813" y="6775562"/>
                </a:cubicBezTo>
                <a:cubicBezTo>
                  <a:pt x="7347402" y="6772740"/>
                  <a:pt x="7348107" y="6769919"/>
                  <a:pt x="7350224" y="6767802"/>
                </a:cubicBezTo>
                <a:lnTo>
                  <a:pt x="7403133" y="6712073"/>
                </a:lnTo>
                <a:cubicBezTo>
                  <a:pt x="7404544" y="6709956"/>
                  <a:pt x="7407365" y="6709251"/>
                  <a:pt x="7409482" y="6709956"/>
                </a:cubicBezTo>
                <a:cubicBezTo>
                  <a:pt x="7409482" y="6706429"/>
                  <a:pt x="7412303" y="6703607"/>
                  <a:pt x="7415789" y="6702902"/>
                </a:cubicBezTo>
                <a:close/>
                <a:moveTo>
                  <a:pt x="4568962" y="6700886"/>
                </a:moveTo>
                <a:lnTo>
                  <a:pt x="4618343" y="6700886"/>
                </a:lnTo>
                <a:cubicBezTo>
                  <a:pt x="4622576" y="6700886"/>
                  <a:pt x="4625398" y="6703708"/>
                  <a:pt x="4625398" y="6707940"/>
                </a:cubicBezTo>
                <a:cubicBezTo>
                  <a:pt x="4625398" y="6712173"/>
                  <a:pt x="4622576" y="6714995"/>
                  <a:pt x="4618343" y="6714995"/>
                </a:cubicBezTo>
                <a:lnTo>
                  <a:pt x="4568962" y="6714995"/>
                </a:lnTo>
                <a:cubicBezTo>
                  <a:pt x="4564730" y="6714995"/>
                  <a:pt x="4561908" y="6712173"/>
                  <a:pt x="4561908" y="6707940"/>
                </a:cubicBezTo>
                <a:cubicBezTo>
                  <a:pt x="4561908" y="6703708"/>
                  <a:pt x="4564730" y="6700886"/>
                  <a:pt x="4568962" y="6700886"/>
                </a:cubicBezTo>
                <a:close/>
                <a:moveTo>
                  <a:pt x="1941942" y="6698065"/>
                </a:moveTo>
                <a:cubicBezTo>
                  <a:pt x="1945469" y="6697359"/>
                  <a:pt x="1948996" y="6700886"/>
                  <a:pt x="1949701" y="6704414"/>
                </a:cubicBezTo>
                <a:lnTo>
                  <a:pt x="1953228" y="6737570"/>
                </a:lnTo>
                <a:lnTo>
                  <a:pt x="1981447" y="6725577"/>
                </a:lnTo>
                <a:cubicBezTo>
                  <a:pt x="1984974" y="6724166"/>
                  <a:pt x="1989207" y="6725577"/>
                  <a:pt x="1990618" y="6728399"/>
                </a:cubicBezTo>
                <a:cubicBezTo>
                  <a:pt x="1992029" y="6731927"/>
                  <a:pt x="1990618" y="6736159"/>
                  <a:pt x="1987091" y="6737570"/>
                </a:cubicBezTo>
                <a:lnTo>
                  <a:pt x="1955345" y="6751679"/>
                </a:lnTo>
                <a:lnTo>
                  <a:pt x="1958872" y="6783424"/>
                </a:lnTo>
                <a:cubicBezTo>
                  <a:pt x="1958872" y="6786951"/>
                  <a:pt x="1956050" y="6790478"/>
                  <a:pt x="1952523" y="6791184"/>
                </a:cubicBezTo>
                <a:cubicBezTo>
                  <a:pt x="1952523" y="6791184"/>
                  <a:pt x="1951818" y="6791184"/>
                  <a:pt x="1951818" y="6791184"/>
                </a:cubicBezTo>
                <a:cubicBezTo>
                  <a:pt x="1948290" y="6791184"/>
                  <a:pt x="1945469" y="6788362"/>
                  <a:pt x="1944763" y="6784835"/>
                </a:cubicBezTo>
                <a:lnTo>
                  <a:pt x="1941942" y="6757323"/>
                </a:lnTo>
                <a:lnTo>
                  <a:pt x="1920776" y="6766494"/>
                </a:lnTo>
                <a:cubicBezTo>
                  <a:pt x="1920072" y="6767199"/>
                  <a:pt x="1918661" y="6767199"/>
                  <a:pt x="1917954" y="6767199"/>
                </a:cubicBezTo>
                <a:cubicBezTo>
                  <a:pt x="1915133" y="6767199"/>
                  <a:pt x="1913016" y="6765788"/>
                  <a:pt x="1911606" y="6762966"/>
                </a:cubicBezTo>
                <a:cubicBezTo>
                  <a:pt x="1910195" y="6759439"/>
                  <a:pt x="1911606" y="6755206"/>
                  <a:pt x="1915133" y="6753795"/>
                </a:cubicBezTo>
                <a:lnTo>
                  <a:pt x="1939825" y="6743214"/>
                </a:lnTo>
                <a:lnTo>
                  <a:pt x="1935591" y="6705825"/>
                </a:lnTo>
                <a:cubicBezTo>
                  <a:pt x="1935591" y="6702297"/>
                  <a:pt x="1938413" y="6698770"/>
                  <a:pt x="1941942" y="6698065"/>
                </a:cubicBezTo>
                <a:close/>
                <a:moveTo>
                  <a:pt x="8654544" y="6696553"/>
                </a:moveTo>
                <a:lnTo>
                  <a:pt x="8744135" y="6705018"/>
                </a:lnTo>
                <a:cubicBezTo>
                  <a:pt x="8746957" y="6705018"/>
                  <a:pt x="8749073" y="6706429"/>
                  <a:pt x="8749779" y="6709251"/>
                </a:cubicBezTo>
                <a:cubicBezTo>
                  <a:pt x="8750484" y="6711367"/>
                  <a:pt x="8750484" y="6714189"/>
                  <a:pt x="8749073" y="6716305"/>
                </a:cubicBezTo>
                <a:lnTo>
                  <a:pt x="8745546" y="6721949"/>
                </a:lnTo>
                <a:cubicBezTo>
                  <a:pt x="8743430" y="6724770"/>
                  <a:pt x="8739197" y="6725476"/>
                  <a:pt x="8735670" y="6723359"/>
                </a:cubicBezTo>
                <a:cubicBezTo>
                  <a:pt x="8734259" y="6722654"/>
                  <a:pt x="8732848" y="6720538"/>
                  <a:pt x="8732848" y="6718422"/>
                </a:cubicBezTo>
                <a:lnTo>
                  <a:pt x="8659482" y="6711367"/>
                </a:lnTo>
                <a:lnTo>
                  <a:pt x="8628442" y="6820006"/>
                </a:lnTo>
                <a:cubicBezTo>
                  <a:pt x="8627736" y="6822828"/>
                  <a:pt x="8624915" y="6824944"/>
                  <a:pt x="8622093" y="6824944"/>
                </a:cubicBezTo>
                <a:cubicBezTo>
                  <a:pt x="8621387" y="6824944"/>
                  <a:pt x="8621387" y="6824944"/>
                  <a:pt x="8621387" y="6824944"/>
                </a:cubicBezTo>
                <a:cubicBezTo>
                  <a:pt x="8618565" y="6824944"/>
                  <a:pt x="8616449" y="6823533"/>
                  <a:pt x="8615038" y="6820712"/>
                </a:cubicBezTo>
                <a:lnTo>
                  <a:pt x="8576944" y="6731119"/>
                </a:lnTo>
                <a:cubicBezTo>
                  <a:pt x="8575534" y="6727592"/>
                  <a:pt x="8576944" y="6723359"/>
                  <a:pt x="8580472" y="6721949"/>
                </a:cubicBezTo>
                <a:cubicBezTo>
                  <a:pt x="8583999" y="6720538"/>
                  <a:pt x="8588232" y="6721949"/>
                  <a:pt x="8589642" y="6725476"/>
                </a:cubicBezTo>
                <a:lnTo>
                  <a:pt x="8619976" y="6796727"/>
                </a:lnTo>
                <a:lnTo>
                  <a:pt x="8646784" y="6701491"/>
                </a:lnTo>
                <a:cubicBezTo>
                  <a:pt x="8648195" y="6698669"/>
                  <a:pt x="8651017" y="6696553"/>
                  <a:pt x="8654544" y="6696553"/>
                </a:cubicBezTo>
                <a:close/>
                <a:moveTo>
                  <a:pt x="2458724" y="6695419"/>
                </a:moveTo>
                <a:cubicBezTo>
                  <a:pt x="2465867" y="6695419"/>
                  <a:pt x="2472039" y="6697712"/>
                  <a:pt x="2476625" y="6702297"/>
                </a:cubicBezTo>
                <a:cubicBezTo>
                  <a:pt x="2482268" y="6707940"/>
                  <a:pt x="2485090" y="6716406"/>
                  <a:pt x="2484385" y="6726987"/>
                </a:cubicBezTo>
                <a:cubicBezTo>
                  <a:pt x="2482974" y="6741802"/>
                  <a:pt x="2477331" y="6755205"/>
                  <a:pt x="2471687" y="6767903"/>
                </a:cubicBezTo>
                <a:cubicBezTo>
                  <a:pt x="2466749" y="6779190"/>
                  <a:pt x="2461811" y="6789772"/>
                  <a:pt x="2460400" y="6801059"/>
                </a:cubicBezTo>
                <a:cubicBezTo>
                  <a:pt x="2485090" y="6796121"/>
                  <a:pt x="2508370" y="6784128"/>
                  <a:pt x="2526711" y="6767197"/>
                </a:cubicBezTo>
                <a:cubicBezTo>
                  <a:pt x="2529533" y="6764376"/>
                  <a:pt x="2533766" y="6764376"/>
                  <a:pt x="2535882" y="6767903"/>
                </a:cubicBezTo>
                <a:cubicBezTo>
                  <a:pt x="2538704" y="6770725"/>
                  <a:pt x="2538704" y="6774957"/>
                  <a:pt x="2535882" y="6777779"/>
                </a:cubicBezTo>
                <a:cubicBezTo>
                  <a:pt x="2514013" y="6798942"/>
                  <a:pt x="2484385" y="6813051"/>
                  <a:pt x="2454050" y="6816578"/>
                </a:cubicBezTo>
                <a:cubicBezTo>
                  <a:pt x="2454050" y="6816578"/>
                  <a:pt x="2453345" y="6816578"/>
                  <a:pt x="2453345" y="6816578"/>
                </a:cubicBezTo>
                <a:cubicBezTo>
                  <a:pt x="2451934" y="6816578"/>
                  <a:pt x="2450523" y="6816578"/>
                  <a:pt x="2449112" y="6815168"/>
                </a:cubicBezTo>
                <a:cubicBezTo>
                  <a:pt x="2446995" y="6813757"/>
                  <a:pt x="2446290" y="6812346"/>
                  <a:pt x="2446290" y="6810229"/>
                </a:cubicBezTo>
                <a:cubicBezTo>
                  <a:pt x="2445585" y="6793299"/>
                  <a:pt x="2452639" y="6777779"/>
                  <a:pt x="2458989" y="6762965"/>
                </a:cubicBezTo>
                <a:cubicBezTo>
                  <a:pt x="2464632" y="6750972"/>
                  <a:pt x="2469571" y="6738980"/>
                  <a:pt x="2470276" y="6726987"/>
                </a:cubicBezTo>
                <a:cubicBezTo>
                  <a:pt x="2470276" y="6722755"/>
                  <a:pt x="2470276" y="6716406"/>
                  <a:pt x="2466749" y="6712879"/>
                </a:cubicBezTo>
                <a:cubicBezTo>
                  <a:pt x="2461811" y="6707940"/>
                  <a:pt x="2450523" y="6710762"/>
                  <a:pt x="2442057" y="6715700"/>
                </a:cubicBezTo>
                <a:cubicBezTo>
                  <a:pt x="2437119" y="6717817"/>
                  <a:pt x="2432181" y="6721344"/>
                  <a:pt x="2429359" y="6725576"/>
                </a:cubicBezTo>
                <a:cubicBezTo>
                  <a:pt x="2427243" y="6728398"/>
                  <a:pt x="2425832" y="6733336"/>
                  <a:pt x="2427949" y="6736158"/>
                </a:cubicBezTo>
                <a:cubicBezTo>
                  <a:pt x="2430065" y="6739685"/>
                  <a:pt x="2429359" y="6743918"/>
                  <a:pt x="2425832" y="6746034"/>
                </a:cubicBezTo>
                <a:cubicBezTo>
                  <a:pt x="2422305" y="6748151"/>
                  <a:pt x="2418072" y="6747445"/>
                  <a:pt x="2415956" y="6743918"/>
                </a:cubicBezTo>
                <a:cubicBezTo>
                  <a:pt x="2411018" y="6736158"/>
                  <a:pt x="2411723" y="6725576"/>
                  <a:pt x="2417367" y="6717111"/>
                </a:cubicBezTo>
                <a:cubicBezTo>
                  <a:pt x="2421600" y="6710057"/>
                  <a:pt x="2428654" y="6705824"/>
                  <a:pt x="2435003" y="6702297"/>
                </a:cubicBezTo>
                <a:cubicBezTo>
                  <a:pt x="2443469" y="6697712"/>
                  <a:pt x="2451582" y="6695419"/>
                  <a:pt x="2458724" y="6695419"/>
                </a:cubicBezTo>
                <a:close/>
                <a:moveTo>
                  <a:pt x="7488449" y="6691615"/>
                </a:moveTo>
                <a:cubicBezTo>
                  <a:pt x="7499736" y="6694437"/>
                  <a:pt x="7509612" y="6703608"/>
                  <a:pt x="7513139" y="6714190"/>
                </a:cubicBezTo>
                <a:cubicBezTo>
                  <a:pt x="7517372" y="6727593"/>
                  <a:pt x="7513844" y="6740291"/>
                  <a:pt x="7508201" y="6752283"/>
                </a:cubicBezTo>
                <a:cubicBezTo>
                  <a:pt x="7518782" y="6761454"/>
                  <a:pt x="7523721" y="6772741"/>
                  <a:pt x="7522310" y="6783323"/>
                </a:cubicBezTo>
                <a:cubicBezTo>
                  <a:pt x="7521604" y="6791083"/>
                  <a:pt x="7517372" y="6798137"/>
                  <a:pt x="7510317" y="6803075"/>
                </a:cubicBezTo>
                <a:cubicBezTo>
                  <a:pt x="7505379" y="6806602"/>
                  <a:pt x="7499030" y="6808719"/>
                  <a:pt x="7492681" y="6808719"/>
                </a:cubicBezTo>
                <a:cubicBezTo>
                  <a:pt x="7490565" y="6808719"/>
                  <a:pt x="7488449" y="6808719"/>
                  <a:pt x="7486332" y="6808013"/>
                </a:cubicBezTo>
                <a:cubicBezTo>
                  <a:pt x="7470812" y="6804486"/>
                  <a:pt x="7459525" y="6788261"/>
                  <a:pt x="7460936" y="6772036"/>
                </a:cubicBezTo>
                <a:cubicBezTo>
                  <a:pt x="7461642" y="6762160"/>
                  <a:pt x="7467285" y="6752283"/>
                  <a:pt x="7475045" y="6745229"/>
                </a:cubicBezTo>
                <a:cubicBezTo>
                  <a:pt x="7472929" y="6743113"/>
                  <a:pt x="7470107" y="6740996"/>
                  <a:pt x="7467991" y="6738175"/>
                </a:cubicBezTo>
                <a:cubicBezTo>
                  <a:pt x="7458114" y="6727593"/>
                  <a:pt x="7454587" y="6709251"/>
                  <a:pt x="7465169" y="6697965"/>
                </a:cubicBezTo>
                <a:cubicBezTo>
                  <a:pt x="7470812" y="6691615"/>
                  <a:pt x="7479278" y="6689499"/>
                  <a:pt x="7488449" y="6691615"/>
                </a:cubicBezTo>
                <a:close/>
                <a:moveTo>
                  <a:pt x="2763738" y="6689599"/>
                </a:moveTo>
                <a:cubicBezTo>
                  <a:pt x="2771498" y="6695243"/>
                  <a:pt x="2778554" y="6700886"/>
                  <a:pt x="2785608" y="6706530"/>
                </a:cubicBezTo>
                <a:cubicBezTo>
                  <a:pt x="2790546" y="6701592"/>
                  <a:pt x="2795484" y="6697359"/>
                  <a:pt x="2801128" y="6693126"/>
                </a:cubicBezTo>
                <a:cubicBezTo>
                  <a:pt x="2804655" y="6691010"/>
                  <a:pt x="2808888" y="6691716"/>
                  <a:pt x="2811004" y="6694537"/>
                </a:cubicBezTo>
                <a:cubicBezTo>
                  <a:pt x="2813120" y="6698065"/>
                  <a:pt x="2812415" y="6702297"/>
                  <a:pt x="2809593" y="6704413"/>
                </a:cubicBezTo>
                <a:cubicBezTo>
                  <a:pt x="2804655" y="6707941"/>
                  <a:pt x="2800422" y="6711468"/>
                  <a:pt x="2796190" y="6715701"/>
                </a:cubicBezTo>
                <a:cubicBezTo>
                  <a:pt x="2806066" y="6724871"/>
                  <a:pt x="2814531" y="6734042"/>
                  <a:pt x="2822997" y="6744624"/>
                </a:cubicBezTo>
                <a:cubicBezTo>
                  <a:pt x="2825113" y="6746740"/>
                  <a:pt x="2827934" y="6750973"/>
                  <a:pt x="2829345" y="6756616"/>
                </a:cubicBezTo>
                <a:cubicBezTo>
                  <a:pt x="2829345" y="6760143"/>
                  <a:pt x="2827229" y="6764376"/>
                  <a:pt x="2823702" y="6766492"/>
                </a:cubicBezTo>
                <a:cubicBezTo>
                  <a:pt x="2822291" y="6767903"/>
                  <a:pt x="2820175" y="6768609"/>
                  <a:pt x="2818058" y="6768609"/>
                </a:cubicBezTo>
                <a:cubicBezTo>
                  <a:pt x="2817353" y="6768609"/>
                  <a:pt x="2815942" y="6768609"/>
                  <a:pt x="2814531" y="6767903"/>
                </a:cubicBezTo>
                <a:cubicBezTo>
                  <a:pt x="2810298" y="6766492"/>
                  <a:pt x="2808888" y="6762260"/>
                  <a:pt x="2810298" y="6758733"/>
                </a:cubicBezTo>
                <a:cubicBezTo>
                  <a:pt x="2811004" y="6757322"/>
                  <a:pt x="2812415" y="6755911"/>
                  <a:pt x="2813826" y="6755205"/>
                </a:cubicBezTo>
                <a:cubicBezTo>
                  <a:pt x="2813826" y="6754500"/>
                  <a:pt x="2813120" y="6754500"/>
                  <a:pt x="2813120" y="6753794"/>
                </a:cubicBezTo>
                <a:cubicBezTo>
                  <a:pt x="2805360" y="6743918"/>
                  <a:pt x="2796895" y="6734748"/>
                  <a:pt x="2787724" y="6726282"/>
                </a:cubicBezTo>
                <a:cubicBezTo>
                  <a:pt x="2777143" y="6739686"/>
                  <a:pt x="2769382" y="6755205"/>
                  <a:pt x="2764444" y="6771430"/>
                </a:cubicBezTo>
                <a:cubicBezTo>
                  <a:pt x="2763033" y="6774252"/>
                  <a:pt x="2760211" y="6776369"/>
                  <a:pt x="2757389" y="6776369"/>
                </a:cubicBezTo>
                <a:cubicBezTo>
                  <a:pt x="2756684" y="6776369"/>
                  <a:pt x="2755979" y="6776369"/>
                  <a:pt x="2755273" y="6776369"/>
                </a:cubicBezTo>
                <a:cubicBezTo>
                  <a:pt x="2751746" y="6775663"/>
                  <a:pt x="2749630" y="6771430"/>
                  <a:pt x="2750335" y="6767903"/>
                </a:cubicBezTo>
                <a:cubicBezTo>
                  <a:pt x="2755273" y="6748856"/>
                  <a:pt x="2764444" y="6731926"/>
                  <a:pt x="2776436" y="6717112"/>
                </a:cubicBezTo>
                <a:cubicBezTo>
                  <a:pt x="2769382" y="6711468"/>
                  <a:pt x="2763033" y="6706530"/>
                  <a:pt x="2755979" y="6701592"/>
                </a:cubicBezTo>
                <a:cubicBezTo>
                  <a:pt x="2752451" y="6699476"/>
                  <a:pt x="2751746" y="6695243"/>
                  <a:pt x="2753862" y="6691716"/>
                </a:cubicBezTo>
                <a:cubicBezTo>
                  <a:pt x="2755979" y="6688188"/>
                  <a:pt x="2760211" y="6687483"/>
                  <a:pt x="2763738" y="6689599"/>
                </a:cubicBezTo>
                <a:close/>
                <a:moveTo>
                  <a:pt x="4714284" y="6685367"/>
                </a:moveTo>
                <a:lnTo>
                  <a:pt x="5102983" y="6692422"/>
                </a:lnTo>
                <a:cubicBezTo>
                  <a:pt x="5107216" y="6692422"/>
                  <a:pt x="5110038" y="6695244"/>
                  <a:pt x="5110038" y="6699477"/>
                </a:cubicBezTo>
                <a:cubicBezTo>
                  <a:pt x="5110038" y="6703004"/>
                  <a:pt x="5107216" y="6706531"/>
                  <a:pt x="5102983" y="6706531"/>
                </a:cubicBezTo>
                <a:lnTo>
                  <a:pt x="4714284" y="6699477"/>
                </a:lnTo>
                <a:cubicBezTo>
                  <a:pt x="4710051" y="6699477"/>
                  <a:pt x="4707230" y="6696655"/>
                  <a:pt x="4707230" y="6692422"/>
                </a:cubicBezTo>
                <a:cubicBezTo>
                  <a:pt x="4707230" y="6688189"/>
                  <a:pt x="4710757" y="6685367"/>
                  <a:pt x="4714284" y="6685367"/>
                </a:cubicBezTo>
                <a:close/>
                <a:moveTo>
                  <a:pt x="2654395" y="6679723"/>
                </a:moveTo>
                <a:cubicBezTo>
                  <a:pt x="2658628" y="6679723"/>
                  <a:pt x="2661450" y="6682545"/>
                  <a:pt x="2661450" y="6686777"/>
                </a:cubicBezTo>
                <a:cubicBezTo>
                  <a:pt x="2660744" y="6700886"/>
                  <a:pt x="2661450" y="6714289"/>
                  <a:pt x="2662860" y="6728398"/>
                </a:cubicBezTo>
                <a:cubicBezTo>
                  <a:pt x="2662860" y="6728398"/>
                  <a:pt x="2663566" y="6727693"/>
                  <a:pt x="2664271" y="6726987"/>
                </a:cubicBezTo>
                <a:cubicBezTo>
                  <a:pt x="2672032" y="6719933"/>
                  <a:pt x="2684025" y="6717817"/>
                  <a:pt x="2695312" y="6720639"/>
                </a:cubicBezTo>
                <a:cubicBezTo>
                  <a:pt x="2705188" y="6723460"/>
                  <a:pt x="2712948" y="6729809"/>
                  <a:pt x="2717180" y="6738275"/>
                </a:cubicBezTo>
                <a:cubicBezTo>
                  <a:pt x="2721413" y="6749561"/>
                  <a:pt x="2717886" y="6763670"/>
                  <a:pt x="2708010" y="6773547"/>
                </a:cubicBezTo>
                <a:cubicBezTo>
                  <a:pt x="2700955" y="6781306"/>
                  <a:pt x="2691079" y="6786244"/>
                  <a:pt x="2677676" y="6789066"/>
                </a:cubicBezTo>
                <a:cubicBezTo>
                  <a:pt x="2675559" y="6789772"/>
                  <a:pt x="2673443" y="6789772"/>
                  <a:pt x="2670620" y="6789772"/>
                </a:cubicBezTo>
                <a:cubicBezTo>
                  <a:pt x="2666388" y="6789772"/>
                  <a:pt x="2661450" y="6789066"/>
                  <a:pt x="2657922" y="6786244"/>
                </a:cubicBezTo>
                <a:cubicBezTo>
                  <a:pt x="2654395" y="6783423"/>
                  <a:pt x="2652279" y="6780601"/>
                  <a:pt x="2651573" y="6776368"/>
                </a:cubicBezTo>
                <a:cubicBezTo>
                  <a:pt x="2650868" y="6774252"/>
                  <a:pt x="2651573" y="6772136"/>
                  <a:pt x="2652984" y="6770725"/>
                </a:cubicBezTo>
                <a:cubicBezTo>
                  <a:pt x="2651573" y="6765081"/>
                  <a:pt x="2650868" y="6758732"/>
                  <a:pt x="2651573" y="6753089"/>
                </a:cubicBezTo>
                <a:cubicBezTo>
                  <a:pt x="2648752" y="6731220"/>
                  <a:pt x="2647341" y="6709351"/>
                  <a:pt x="2647341" y="6686777"/>
                </a:cubicBezTo>
                <a:cubicBezTo>
                  <a:pt x="2647341" y="6682545"/>
                  <a:pt x="2650868" y="6679723"/>
                  <a:pt x="2654395" y="6679723"/>
                </a:cubicBezTo>
                <a:close/>
                <a:moveTo>
                  <a:pt x="4127357" y="6674079"/>
                </a:moveTo>
                <a:cubicBezTo>
                  <a:pt x="4120303" y="6679017"/>
                  <a:pt x="4116070" y="6686072"/>
                  <a:pt x="4115364" y="6693832"/>
                </a:cubicBezTo>
                <a:cubicBezTo>
                  <a:pt x="4115364" y="6703002"/>
                  <a:pt x="4121714" y="6712879"/>
                  <a:pt x="4130179" y="6714995"/>
                </a:cubicBezTo>
                <a:cubicBezTo>
                  <a:pt x="4134411" y="6715700"/>
                  <a:pt x="4139350" y="6714995"/>
                  <a:pt x="4143582" y="6712173"/>
                </a:cubicBezTo>
                <a:cubicBezTo>
                  <a:pt x="4147109" y="6710057"/>
                  <a:pt x="4149226" y="6706530"/>
                  <a:pt x="4149226" y="6703002"/>
                </a:cubicBezTo>
                <a:cubicBezTo>
                  <a:pt x="4149931" y="6696653"/>
                  <a:pt x="4146404" y="6691010"/>
                  <a:pt x="4142877" y="6686777"/>
                </a:cubicBezTo>
                <a:cubicBezTo>
                  <a:pt x="4141466" y="6688188"/>
                  <a:pt x="4138644" y="6688894"/>
                  <a:pt x="4135822" y="6687483"/>
                </a:cubicBezTo>
                <a:cubicBezTo>
                  <a:pt x="4132295" y="6686072"/>
                  <a:pt x="4130884" y="6681839"/>
                  <a:pt x="4132295" y="6678312"/>
                </a:cubicBezTo>
                <a:cubicBezTo>
                  <a:pt x="4132295" y="6678312"/>
                  <a:pt x="4132295" y="6677607"/>
                  <a:pt x="4132295" y="6677607"/>
                </a:cubicBezTo>
                <a:cubicBezTo>
                  <a:pt x="4130884" y="6676196"/>
                  <a:pt x="4128768" y="6675490"/>
                  <a:pt x="4127357" y="6674079"/>
                </a:cubicBezTo>
                <a:close/>
                <a:moveTo>
                  <a:pt x="9419947" y="6673979"/>
                </a:moveTo>
                <a:cubicBezTo>
                  <a:pt x="9423475" y="6673979"/>
                  <a:pt x="9426296" y="6676801"/>
                  <a:pt x="9427002" y="6680328"/>
                </a:cubicBezTo>
                <a:cubicBezTo>
                  <a:pt x="9428412" y="6690910"/>
                  <a:pt x="9429118" y="6702902"/>
                  <a:pt x="9427707" y="6716305"/>
                </a:cubicBezTo>
                <a:cubicBezTo>
                  <a:pt x="9429118" y="6728298"/>
                  <a:pt x="9429823" y="6740291"/>
                  <a:pt x="9428412" y="6752284"/>
                </a:cubicBezTo>
                <a:cubicBezTo>
                  <a:pt x="9425591" y="6779796"/>
                  <a:pt x="9409366" y="6805192"/>
                  <a:pt x="9386086" y="6820006"/>
                </a:cubicBezTo>
                <a:cubicBezTo>
                  <a:pt x="9370567" y="6829882"/>
                  <a:pt x="9352930" y="6834821"/>
                  <a:pt x="9334588" y="6834821"/>
                </a:cubicBezTo>
                <a:cubicBezTo>
                  <a:pt x="9325417" y="6834821"/>
                  <a:pt x="9315541" y="6833410"/>
                  <a:pt x="9306370" y="6830588"/>
                </a:cubicBezTo>
                <a:cubicBezTo>
                  <a:pt x="9302138" y="6829177"/>
                  <a:pt x="9300021" y="6824944"/>
                  <a:pt x="9301432" y="6821417"/>
                </a:cubicBezTo>
                <a:cubicBezTo>
                  <a:pt x="9302843" y="6817185"/>
                  <a:pt x="9307076" y="6815068"/>
                  <a:pt x="9310603" y="6816479"/>
                </a:cubicBezTo>
                <a:cubicBezTo>
                  <a:pt x="9333177" y="6823533"/>
                  <a:pt x="9358574" y="6820006"/>
                  <a:pt x="9378326" y="6807308"/>
                </a:cubicBezTo>
                <a:cubicBezTo>
                  <a:pt x="9398078" y="6794610"/>
                  <a:pt x="9411482" y="6772742"/>
                  <a:pt x="9414304" y="6749462"/>
                </a:cubicBezTo>
                <a:cubicBezTo>
                  <a:pt x="9414304" y="6748051"/>
                  <a:pt x="9414304" y="6747346"/>
                  <a:pt x="9414304" y="6746640"/>
                </a:cubicBezTo>
                <a:cubicBezTo>
                  <a:pt x="9404428" y="6757927"/>
                  <a:pt x="9391730" y="6763571"/>
                  <a:pt x="9378326" y="6762865"/>
                </a:cubicBezTo>
                <a:cubicBezTo>
                  <a:pt x="9370567" y="6762160"/>
                  <a:pt x="9362101" y="6758633"/>
                  <a:pt x="9352930" y="6752284"/>
                </a:cubicBezTo>
                <a:cubicBezTo>
                  <a:pt x="9334588" y="6738175"/>
                  <a:pt x="9321185" y="6717716"/>
                  <a:pt x="9317657" y="6695142"/>
                </a:cubicBezTo>
                <a:cubicBezTo>
                  <a:pt x="9316952" y="6692320"/>
                  <a:pt x="9318363" y="6689499"/>
                  <a:pt x="9320479" y="6688088"/>
                </a:cubicBezTo>
                <a:cubicBezTo>
                  <a:pt x="9322595" y="6686677"/>
                  <a:pt x="9326122" y="6686677"/>
                  <a:pt x="9328239" y="6688088"/>
                </a:cubicBezTo>
                <a:lnTo>
                  <a:pt x="9341642" y="6696553"/>
                </a:lnTo>
                <a:cubicBezTo>
                  <a:pt x="9345169" y="6698669"/>
                  <a:pt x="9345876" y="6702902"/>
                  <a:pt x="9343758" y="6706429"/>
                </a:cubicBezTo>
                <a:cubicBezTo>
                  <a:pt x="9341642" y="6708546"/>
                  <a:pt x="9338821" y="6709956"/>
                  <a:pt x="9335999" y="6709251"/>
                </a:cubicBezTo>
                <a:cubicBezTo>
                  <a:pt x="9341642" y="6721243"/>
                  <a:pt x="9350109" y="6732532"/>
                  <a:pt x="9360690" y="6740291"/>
                </a:cubicBezTo>
                <a:cubicBezTo>
                  <a:pt x="9367039" y="6745229"/>
                  <a:pt x="9373388" y="6747346"/>
                  <a:pt x="9379031" y="6748051"/>
                </a:cubicBezTo>
                <a:cubicBezTo>
                  <a:pt x="9392435" y="6749462"/>
                  <a:pt x="9404428" y="6738175"/>
                  <a:pt x="9409366" y="6726182"/>
                </a:cubicBezTo>
                <a:cubicBezTo>
                  <a:pt x="9410776" y="6722654"/>
                  <a:pt x="9412187" y="6718422"/>
                  <a:pt x="9412893" y="6714189"/>
                </a:cubicBezTo>
                <a:cubicBezTo>
                  <a:pt x="9412187" y="6703607"/>
                  <a:pt x="9411482" y="6691615"/>
                  <a:pt x="9412893" y="6680328"/>
                </a:cubicBezTo>
                <a:cubicBezTo>
                  <a:pt x="9413598" y="6676801"/>
                  <a:pt x="9416420" y="6673979"/>
                  <a:pt x="9419947" y="6673979"/>
                </a:cubicBezTo>
                <a:close/>
                <a:moveTo>
                  <a:pt x="6446538" y="6672569"/>
                </a:moveTo>
                <a:cubicBezTo>
                  <a:pt x="6450771" y="6671863"/>
                  <a:pt x="6454298" y="6674685"/>
                  <a:pt x="6455003" y="6678212"/>
                </a:cubicBezTo>
                <a:cubicBezTo>
                  <a:pt x="6455709" y="6682445"/>
                  <a:pt x="6452887" y="6685972"/>
                  <a:pt x="6449360" y="6686677"/>
                </a:cubicBezTo>
                <a:lnTo>
                  <a:pt x="6281463" y="6720539"/>
                </a:lnTo>
                <a:cubicBezTo>
                  <a:pt x="6280757" y="6720539"/>
                  <a:pt x="6280757" y="6720539"/>
                  <a:pt x="6280052" y="6720539"/>
                </a:cubicBezTo>
                <a:cubicBezTo>
                  <a:pt x="6276525" y="6720539"/>
                  <a:pt x="6273703" y="6718422"/>
                  <a:pt x="6272999" y="6714895"/>
                </a:cubicBezTo>
                <a:cubicBezTo>
                  <a:pt x="6272292" y="6711368"/>
                  <a:pt x="6274408" y="6707135"/>
                  <a:pt x="6278641" y="6706430"/>
                </a:cubicBezTo>
                <a:close/>
                <a:moveTo>
                  <a:pt x="4576017" y="6671258"/>
                </a:moveTo>
                <a:lnTo>
                  <a:pt x="4616229" y="6674080"/>
                </a:lnTo>
                <a:cubicBezTo>
                  <a:pt x="4619756" y="6674785"/>
                  <a:pt x="4622578" y="6677607"/>
                  <a:pt x="4622578" y="6681839"/>
                </a:cubicBezTo>
                <a:cubicBezTo>
                  <a:pt x="4622578" y="6685367"/>
                  <a:pt x="4619051" y="6688188"/>
                  <a:pt x="4615523" y="6688188"/>
                </a:cubicBezTo>
                <a:cubicBezTo>
                  <a:pt x="4614818" y="6688188"/>
                  <a:pt x="4614818" y="6688188"/>
                  <a:pt x="4614818" y="6688188"/>
                </a:cubicBezTo>
                <a:lnTo>
                  <a:pt x="4574607" y="6685367"/>
                </a:lnTo>
                <a:cubicBezTo>
                  <a:pt x="4571080" y="6684661"/>
                  <a:pt x="4568258" y="6681839"/>
                  <a:pt x="4568258" y="6677607"/>
                </a:cubicBezTo>
                <a:cubicBezTo>
                  <a:pt x="4568258" y="6673374"/>
                  <a:pt x="4571785" y="6670552"/>
                  <a:pt x="4576017" y="6671258"/>
                </a:cubicBezTo>
                <a:close/>
                <a:moveTo>
                  <a:pt x="2372924" y="6669847"/>
                </a:moveTo>
                <a:cubicBezTo>
                  <a:pt x="2378568" y="6667731"/>
                  <a:pt x="2384211" y="6668436"/>
                  <a:pt x="2389149" y="6671258"/>
                </a:cubicBezTo>
                <a:cubicBezTo>
                  <a:pt x="2392676" y="6673375"/>
                  <a:pt x="2394087" y="6677607"/>
                  <a:pt x="2391971" y="6681134"/>
                </a:cubicBezTo>
                <a:cubicBezTo>
                  <a:pt x="2389855" y="6684662"/>
                  <a:pt x="2385622" y="6686072"/>
                  <a:pt x="2382095" y="6683956"/>
                </a:cubicBezTo>
                <a:cubicBezTo>
                  <a:pt x="2381389" y="6683956"/>
                  <a:pt x="2379978" y="6683251"/>
                  <a:pt x="2377862" y="6683956"/>
                </a:cubicBezTo>
                <a:cubicBezTo>
                  <a:pt x="2372924" y="6686072"/>
                  <a:pt x="2367986" y="6691716"/>
                  <a:pt x="2365164" y="6698770"/>
                </a:cubicBezTo>
                <a:cubicBezTo>
                  <a:pt x="2352466" y="6731926"/>
                  <a:pt x="2358110" y="6772136"/>
                  <a:pt x="2379273" y="6803176"/>
                </a:cubicBezTo>
                <a:cubicBezTo>
                  <a:pt x="2399025" y="6832099"/>
                  <a:pt x="2431476" y="6853968"/>
                  <a:pt x="2469569" y="6862433"/>
                </a:cubicBezTo>
                <a:cubicBezTo>
                  <a:pt x="2473802" y="6863844"/>
                  <a:pt x="2475918" y="6867371"/>
                  <a:pt x="2475213" y="6868782"/>
                </a:cubicBezTo>
                <a:cubicBezTo>
                  <a:pt x="2474508" y="6872309"/>
                  <a:pt x="2471686" y="6874425"/>
                  <a:pt x="2468158" y="6874425"/>
                </a:cubicBezTo>
                <a:cubicBezTo>
                  <a:pt x="2467453" y="6874425"/>
                  <a:pt x="2467453" y="6874425"/>
                  <a:pt x="2466748" y="6874425"/>
                </a:cubicBezTo>
                <a:cubicBezTo>
                  <a:pt x="2425127" y="6865255"/>
                  <a:pt x="2389149" y="6841269"/>
                  <a:pt x="2367280" y="6809525"/>
                </a:cubicBezTo>
                <a:cubicBezTo>
                  <a:pt x="2343295" y="6774253"/>
                  <a:pt x="2337652" y="6729810"/>
                  <a:pt x="2351761" y="6692422"/>
                </a:cubicBezTo>
                <a:cubicBezTo>
                  <a:pt x="2355288" y="6684662"/>
                  <a:pt x="2362342" y="6673375"/>
                  <a:pt x="2372924" y="6669847"/>
                </a:cubicBezTo>
                <a:close/>
                <a:moveTo>
                  <a:pt x="8009065" y="6669041"/>
                </a:moveTo>
                <a:cubicBezTo>
                  <a:pt x="8002716" y="6666924"/>
                  <a:pt x="7994956" y="6668335"/>
                  <a:pt x="7990724" y="6672568"/>
                </a:cubicBezTo>
                <a:cubicBezTo>
                  <a:pt x="7986490" y="6676801"/>
                  <a:pt x="7983668" y="6682444"/>
                  <a:pt x="7982963" y="6688088"/>
                </a:cubicBezTo>
                <a:cubicBezTo>
                  <a:pt x="7984374" y="6695848"/>
                  <a:pt x="7985785" y="6702902"/>
                  <a:pt x="7987195" y="6710662"/>
                </a:cubicBezTo>
                <a:cubicBezTo>
                  <a:pt x="7988606" y="6710662"/>
                  <a:pt x="7990018" y="6709956"/>
                  <a:pt x="7991429" y="6709956"/>
                </a:cubicBezTo>
                <a:cubicBezTo>
                  <a:pt x="8002011" y="6707840"/>
                  <a:pt x="8009771" y="6704313"/>
                  <a:pt x="8014709" y="6698669"/>
                </a:cubicBezTo>
                <a:cubicBezTo>
                  <a:pt x="8020352" y="6693026"/>
                  <a:pt x="8022468" y="6684560"/>
                  <a:pt x="8020352" y="6678212"/>
                </a:cubicBezTo>
                <a:cubicBezTo>
                  <a:pt x="8018236" y="6673979"/>
                  <a:pt x="8014709" y="6670452"/>
                  <a:pt x="8009065" y="6669041"/>
                </a:cubicBezTo>
                <a:close/>
                <a:moveTo>
                  <a:pt x="7179506" y="6669041"/>
                </a:moveTo>
                <a:cubicBezTo>
                  <a:pt x="7183739" y="6668335"/>
                  <a:pt x="7187266" y="6671157"/>
                  <a:pt x="7187266" y="6675391"/>
                </a:cubicBezTo>
                <a:cubicBezTo>
                  <a:pt x="7187266" y="6678918"/>
                  <a:pt x="7184444" y="6682445"/>
                  <a:pt x="7180916" y="6683151"/>
                </a:cubicBezTo>
                <a:lnTo>
                  <a:pt x="7065221" y="6693027"/>
                </a:lnTo>
                <a:cubicBezTo>
                  <a:pt x="7065221" y="6693027"/>
                  <a:pt x="7064516" y="6693027"/>
                  <a:pt x="7064516" y="6693027"/>
                </a:cubicBezTo>
                <a:cubicBezTo>
                  <a:pt x="7060989" y="6693027"/>
                  <a:pt x="7057461" y="6690205"/>
                  <a:pt x="7057461" y="6686678"/>
                </a:cubicBezTo>
                <a:cubicBezTo>
                  <a:pt x="7056755" y="6682445"/>
                  <a:pt x="7059577" y="6678918"/>
                  <a:pt x="7063811" y="6678918"/>
                </a:cubicBezTo>
                <a:close/>
                <a:moveTo>
                  <a:pt x="2897773" y="6662087"/>
                </a:moveTo>
                <a:cubicBezTo>
                  <a:pt x="2901300" y="6660676"/>
                  <a:pt x="2904827" y="6661382"/>
                  <a:pt x="2906943" y="6664909"/>
                </a:cubicBezTo>
                <a:cubicBezTo>
                  <a:pt x="2909765" y="6669847"/>
                  <a:pt x="2911176" y="6674785"/>
                  <a:pt x="2912587" y="6679723"/>
                </a:cubicBezTo>
                <a:cubicBezTo>
                  <a:pt x="2918936" y="6696654"/>
                  <a:pt x="2924579" y="6713584"/>
                  <a:pt x="2927401" y="6731221"/>
                </a:cubicBezTo>
                <a:cubicBezTo>
                  <a:pt x="2930223" y="6758028"/>
                  <a:pt x="2925285" y="6782719"/>
                  <a:pt x="2911881" y="6800355"/>
                </a:cubicBezTo>
                <a:cubicBezTo>
                  <a:pt x="2900594" y="6815874"/>
                  <a:pt x="2883664" y="6825045"/>
                  <a:pt x="2867439" y="6825045"/>
                </a:cubicBezTo>
                <a:cubicBezTo>
                  <a:pt x="2866028" y="6825045"/>
                  <a:pt x="2865322" y="6825045"/>
                  <a:pt x="2863911" y="6825045"/>
                </a:cubicBezTo>
                <a:cubicBezTo>
                  <a:pt x="2842748" y="6823634"/>
                  <a:pt x="2825112" y="6805293"/>
                  <a:pt x="2826523" y="6785540"/>
                </a:cubicBezTo>
                <a:cubicBezTo>
                  <a:pt x="2827228" y="6782013"/>
                  <a:pt x="2830050" y="6778486"/>
                  <a:pt x="2834283" y="6779191"/>
                </a:cubicBezTo>
                <a:cubicBezTo>
                  <a:pt x="2837810" y="6779897"/>
                  <a:pt x="2840632" y="6782719"/>
                  <a:pt x="2840632" y="6786951"/>
                </a:cubicBezTo>
                <a:cubicBezTo>
                  <a:pt x="2839926" y="6798944"/>
                  <a:pt x="2851213" y="6810936"/>
                  <a:pt x="2864617" y="6811642"/>
                </a:cubicBezTo>
                <a:cubicBezTo>
                  <a:pt x="2877315" y="6812347"/>
                  <a:pt x="2890718" y="6805293"/>
                  <a:pt x="2899889" y="6792595"/>
                </a:cubicBezTo>
                <a:cubicBezTo>
                  <a:pt x="2910470" y="6777780"/>
                  <a:pt x="2915409" y="6756617"/>
                  <a:pt x="2912587" y="6733338"/>
                </a:cubicBezTo>
                <a:cubicBezTo>
                  <a:pt x="2911881" y="6726989"/>
                  <a:pt x="2910470" y="6719934"/>
                  <a:pt x="2909060" y="6713584"/>
                </a:cubicBezTo>
                <a:cubicBezTo>
                  <a:pt x="2906238" y="6719228"/>
                  <a:pt x="2901300" y="6726283"/>
                  <a:pt x="2893540" y="6729105"/>
                </a:cubicBezTo>
                <a:cubicBezTo>
                  <a:pt x="2881547" y="6733338"/>
                  <a:pt x="2868849" y="6726283"/>
                  <a:pt x="2862501" y="6717112"/>
                </a:cubicBezTo>
                <a:cubicBezTo>
                  <a:pt x="2856857" y="6708646"/>
                  <a:pt x="2854741" y="6697359"/>
                  <a:pt x="2853330" y="6688894"/>
                </a:cubicBezTo>
                <a:cubicBezTo>
                  <a:pt x="2852624" y="6685367"/>
                  <a:pt x="2855446" y="6681840"/>
                  <a:pt x="2858973" y="6681134"/>
                </a:cubicBezTo>
                <a:cubicBezTo>
                  <a:pt x="2862501" y="6680429"/>
                  <a:pt x="2866028" y="6683250"/>
                  <a:pt x="2866733" y="6686777"/>
                </a:cubicBezTo>
                <a:cubicBezTo>
                  <a:pt x="2868144" y="6694537"/>
                  <a:pt x="2869555" y="6703003"/>
                  <a:pt x="2873787" y="6709352"/>
                </a:cubicBezTo>
                <a:cubicBezTo>
                  <a:pt x="2876609" y="6714290"/>
                  <a:pt x="2883664" y="6718522"/>
                  <a:pt x="2888602" y="6716406"/>
                </a:cubicBezTo>
                <a:cubicBezTo>
                  <a:pt x="2892834" y="6714290"/>
                  <a:pt x="2895656" y="6709352"/>
                  <a:pt x="2897067" y="6706530"/>
                </a:cubicBezTo>
                <a:cubicBezTo>
                  <a:pt x="2899889" y="6699476"/>
                  <a:pt x="2900594" y="6691716"/>
                  <a:pt x="2899183" y="6683956"/>
                </a:cubicBezTo>
                <a:cubicBezTo>
                  <a:pt x="2897773" y="6679723"/>
                  <a:pt x="2895656" y="6675490"/>
                  <a:pt x="2894245" y="6671258"/>
                </a:cubicBezTo>
                <a:cubicBezTo>
                  <a:pt x="2892834" y="6667731"/>
                  <a:pt x="2894245" y="6663498"/>
                  <a:pt x="2897773" y="6662087"/>
                </a:cubicBezTo>
                <a:close/>
                <a:moveTo>
                  <a:pt x="10183235" y="6659870"/>
                </a:moveTo>
                <a:cubicBezTo>
                  <a:pt x="10188173" y="6659165"/>
                  <a:pt x="10193816" y="6660576"/>
                  <a:pt x="10198754" y="6664103"/>
                </a:cubicBezTo>
                <a:cubicBezTo>
                  <a:pt x="10204398" y="6669041"/>
                  <a:pt x="10207925" y="6676095"/>
                  <a:pt x="10208631" y="6683150"/>
                </a:cubicBezTo>
                <a:cubicBezTo>
                  <a:pt x="10208631" y="6689499"/>
                  <a:pt x="10207220" y="6695142"/>
                  <a:pt x="10205104" y="6700786"/>
                </a:cubicBezTo>
                <a:lnTo>
                  <a:pt x="10231910" y="6698669"/>
                </a:lnTo>
                <a:cubicBezTo>
                  <a:pt x="10234732" y="6697964"/>
                  <a:pt x="10237554" y="6699375"/>
                  <a:pt x="10238965" y="6701491"/>
                </a:cubicBezTo>
                <a:cubicBezTo>
                  <a:pt x="10240376" y="6704313"/>
                  <a:pt x="10240376" y="6707135"/>
                  <a:pt x="10238965" y="6709251"/>
                </a:cubicBezTo>
                <a:lnTo>
                  <a:pt x="10212863" y="6749461"/>
                </a:lnTo>
                <a:cubicBezTo>
                  <a:pt x="10210747" y="6752988"/>
                  <a:pt x="10206515" y="6753694"/>
                  <a:pt x="10202987" y="6751577"/>
                </a:cubicBezTo>
                <a:cubicBezTo>
                  <a:pt x="10199460" y="6749461"/>
                  <a:pt x="10198754" y="6745229"/>
                  <a:pt x="10200871" y="6741701"/>
                </a:cubicBezTo>
                <a:lnTo>
                  <a:pt x="10219212" y="6713484"/>
                </a:lnTo>
                <a:lnTo>
                  <a:pt x="10193816" y="6715600"/>
                </a:lnTo>
                <a:cubicBezTo>
                  <a:pt x="10190995" y="6715600"/>
                  <a:pt x="10188879" y="6714189"/>
                  <a:pt x="10187468" y="6712073"/>
                </a:cubicBezTo>
                <a:cubicBezTo>
                  <a:pt x="10186057" y="6709956"/>
                  <a:pt x="10186057" y="6707135"/>
                  <a:pt x="10187468" y="6705019"/>
                </a:cubicBezTo>
                <a:cubicBezTo>
                  <a:pt x="10191700" y="6697259"/>
                  <a:pt x="10195227" y="6690204"/>
                  <a:pt x="10194522" y="6683855"/>
                </a:cubicBezTo>
                <a:cubicBezTo>
                  <a:pt x="10194522" y="6681033"/>
                  <a:pt x="10193111" y="6677506"/>
                  <a:pt x="10190289" y="6675390"/>
                </a:cubicBezTo>
                <a:cubicBezTo>
                  <a:pt x="10188879" y="6673979"/>
                  <a:pt x="10187468" y="6673979"/>
                  <a:pt x="10186057" y="6673979"/>
                </a:cubicBezTo>
                <a:cubicBezTo>
                  <a:pt x="10183235" y="6674684"/>
                  <a:pt x="10181117" y="6678212"/>
                  <a:pt x="10180412" y="6682444"/>
                </a:cubicBezTo>
                <a:cubicBezTo>
                  <a:pt x="10179706" y="6687382"/>
                  <a:pt x="10181823" y="6693026"/>
                  <a:pt x="10183235" y="6698669"/>
                </a:cubicBezTo>
                <a:lnTo>
                  <a:pt x="10202987" y="6767803"/>
                </a:lnTo>
                <a:cubicBezTo>
                  <a:pt x="10203693" y="6771330"/>
                  <a:pt x="10201576" y="6774857"/>
                  <a:pt x="10198049" y="6776268"/>
                </a:cubicBezTo>
                <a:cubicBezTo>
                  <a:pt x="10197344" y="6776268"/>
                  <a:pt x="10196638" y="6776268"/>
                  <a:pt x="10195933" y="6776268"/>
                </a:cubicBezTo>
                <a:cubicBezTo>
                  <a:pt x="10192406" y="6776268"/>
                  <a:pt x="10189584" y="6774152"/>
                  <a:pt x="10188879" y="6771330"/>
                </a:cubicBezTo>
                <a:lnTo>
                  <a:pt x="10169125" y="6702197"/>
                </a:lnTo>
                <a:cubicBezTo>
                  <a:pt x="10167714" y="6695848"/>
                  <a:pt x="10164892" y="6688088"/>
                  <a:pt x="10166303" y="6680328"/>
                </a:cubicBezTo>
                <a:cubicBezTo>
                  <a:pt x="10167714" y="6669746"/>
                  <a:pt x="10174769" y="6661281"/>
                  <a:pt x="10183235" y="6659870"/>
                </a:cubicBezTo>
                <a:close/>
                <a:moveTo>
                  <a:pt x="8635496" y="6655638"/>
                </a:moveTo>
                <a:cubicBezTo>
                  <a:pt x="8639729" y="6654932"/>
                  <a:pt x="8643256" y="6657754"/>
                  <a:pt x="8643961" y="6661281"/>
                </a:cubicBezTo>
                <a:cubicBezTo>
                  <a:pt x="8644667" y="6665514"/>
                  <a:pt x="8641845" y="6669041"/>
                  <a:pt x="8638318" y="6669746"/>
                </a:cubicBezTo>
                <a:lnTo>
                  <a:pt x="8470423" y="6703608"/>
                </a:lnTo>
                <a:cubicBezTo>
                  <a:pt x="8469718" y="6703608"/>
                  <a:pt x="8469718" y="6703608"/>
                  <a:pt x="8469012" y="6703608"/>
                </a:cubicBezTo>
                <a:cubicBezTo>
                  <a:pt x="8465485" y="6703608"/>
                  <a:pt x="8462663" y="6701491"/>
                  <a:pt x="8461958" y="6697964"/>
                </a:cubicBezTo>
                <a:cubicBezTo>
                  <a:pt x="8461252" y="6693731"/>
                  <a:pt x="8464074" y="6690204"/>
                  <a:pt x="8467601" y="6689499"/>
                </a:cubicBezTo>
                <a:close/>
                <a:moveTo>
                  <a:pt x="7529365" y="6654227"/>
                </a:moveTo>
                <a:cubicBezTo>
                  <a:pt x="7533598" y="6653521"/>
                  <a:pt x="7537125" y="6656343"/>
                  <a:pt x="7537830" y="6659870"/>
                </a:cubicBezTo>
                <a:cubicBezTo>
                  <a:pt x="7538536" y="6663397"/>
                  <a:pt x="7535714" y="6666925"/>
                  <a:pt x="7532187" y="6667631"/>
                </a:cubicBezTo>
                <a:lnTo>
                  <a:pt x="7350224" y="6695849"/>
                </a:lnTo>
                <a:cubicBezTo>
                  <a:pt x="7349518" y="6695849"/>
                  <a:pt x="7349518" y="6695849"/>
                  <a:pt x="7348813" y="6695849"/>
                </a:cubicBezTo>
                <a:cubicBezTo>
                  <a:pt x="7345286" y="6695849"/>
                  <a:pt x="7342464" y="6693732"/>
                  <a:pt x="7341759" y="6690205"/>
                </a:cubicBezTo>
                <a:cubicBezTo>
                  <a:pt x="7341053" y="6686678"/>
                  <a:pt x="7343875" y="6683151"/>
                  <a:pt x="7347402" y="6682445"/>
                </a:cubicBezTo>
                <a:close/>
                <a:moveTo>
                  <a:pt x="11598013" y="6653774"/>
                </a:moveTo>
                <a:cubicBezTo>
                  <a:pt x="11600835" y="6654480"/>
                  <a:pt x="11602951" y="6657301"/>
                  <a:pt x="11602951" y="6660123"/>
                </a:cubicBezTo>
                <a:lnTo>
                  <a:pt x="11610006" y="6735606"/>
                </a:lnTo>
                <a:cubicBezTo>
                  <a:pt x="11610711" y="6739839"/>
                  <a:pt x="11607889" y="6742661"/>
                  <a:pt x="11603657" y="6743366"/>
                </a:cubicBezTo>
                <a:cubicBezTo>
                  <a:pt x="11603657" y="6743366"/>
                  <a:pt x="11602951" y="6743366"/>
                  <a:pt x="11602951" y="6743366"/>
                </a:cubicBezTo>
                <a:cubicBezTo>
                  <a:pt x="11599424" y="6743366"/>
                  <a:pt x="11595897" y="6740545"/>
                  <a:pt x="11595897" y="6737017"/>
                </a:cubicBezTo>
                <a:lnTo>
                  <a:pt x="11590959" y="6681287"/>
                </a:lnTo>
                <a:lnTo>
                  <a:pt x="11579671" y="6697513"/>
                </a:lnTo>
                <a:cubicBezTo>
                  <a:pt x="11577554" y="6700334"/>
                  <a:pt x="11573322" y="6701040"/>
                  <a:pt x="11569089" y="6698924"/>
                </a:cubicBezTo>
                <a:cubicBezTo>
                  <a:pt x="11566267" y="6696807"/>
                  <a:pt x="11565562" y="6692574"/>
                  <a:pt x="11567678" y="6689047"/>
                </a:cubicBezTo>
                <a:lnTo>
                  <a:pt x="11590253" y="6656596"/>
                </a:lnTo>
                <a:cubicBezTo>
                  <a:pt x="11592370" y="6653774"/>
                  <a:pt x="11595192" y="6653069"/>
                  <a:pt x="11598013" y="6653774"/>
                </a:cubicBezTo>
                <a:close/>
                <a:moveTo>
                  <a:pt x="10886928" y="6651658"/>
                </a:moveTo>
                <a:lnTo>
                  <a:pt x="10914441" y="6651658"/>
                </a:lnTo>
                <a:cubicBezTo>
                  <a:pt x="10918674" y="6651658"/>
                  <a:pt x="10921496" y="6655185"/>
                  <a:pt x="10921496" y="6658712"/>
                </a:cubicBezTo>
                <a:cubicBezTo>
                  <a:pt x="10921496" y="6662945"/>
                  <a:pt x="10918674" y="6665767"/>
                  <a:pt x="10914441" y="6665767"/>
                </a:cubicBezTo>
                <a:lnTo>
                  <a:pt x="10886928" y="6665767"/>
                </a:lnTo>
                <a:cubicBezTo>
                  <a:pt x="10882696" y="6665767"/>
                  <a:pt x="10879874" y="6662945"/>
                  <a:pt x="10879874" y="6658712"/>
                </a:cubicBezTo>
                <a:cubicBezTo>
                  <a:pt x="10879874" y="6654480"/>
                  <a:pt x="10882696" y="6651658"/>
                  <a:pt x="10886928" y="6651658"/>
                </a:cubicBezTo>
                <a:close/>
                <a:moveTo>
                  <a:pt x="10841780" y="6651658"/>
                </a:moveTo>
                <a:cubicBezTo>
                  <a:pt x="10846013" y="6650952"/>
                  <a:pt x="10849540" y="6653774"/>
                  <a:pt x="10849540" y="6658007"/>
                </a:cubicBezTo>
                <a:cubicBezTo>
                  <a:pt x="10850245" y="6661534"/>
                  <a:pt x="10847424" y="6665061"/>
                  <a:pt x="10843896" y="6665767"/>
                </a:cubicBezTo>
                <a:lnTo>
                  <a:pt x="10824849" y="6668588"/>
                </a:lnTo>
                <a:cubicBezTo>
                  <a:pt x="10824849" y="6668588"/>
                  <a:pt x="10824144" y="6668588"/>
                  <a:pt x="10824144" y="6668588"/>
                </a:cubicBezTo>
                <a:cubicBezTo>
                  <a:pt x="10820617" y="6668588"/>
                  <a:pt x="10817795" y="6665767"/>
                  <a:pt x="10817090" y="6662239"/>
                </a:cubicBezTo>
                <a:cubicBezTo>
                  <a:pt x="10816384" y="6658712"/>
                  <a:pt x="10819206" y="6655185"/>
                  <a:pt x="10822733" y="6654480"/>
                </a:cubicBezTo>
                <a:close/>
                <a:moveTo>
                  <a:pt x="11017434" y="6650953"/>
                </a:moveTo>
                <a:lnTo>
                  <a:pt x="11033659" y="6650953"/>
                </a:lnTo>
                <a:cubicBezTo>
                  <a:pt x="11037187" y="6650953"/>
                  <a:pt x="11040714" y="6654480"/>
                  <a:pt x="11040714" y="6658007"/>
                </a:cubicBezTo>
                <a:cubicBezTo>
                  <a:pt x="11040714" y="6662240"/>
                  <a:pt x="11037892" y="6665062"/>
                  <a:pt x="11033659" y="6665062"/>
                </a:cubicBezTo>
                <a:lnTo>
                  <a:pt x="11017434" y="6665062"/>
                </a:lnTo>
                <a:cubicBezTo>
                  <a:pt x="11013202" y="6665062"/>
                  <a:pt x="11010380" y="6662240"/>
                  <a:pt x="11010380" y="6658007"/>
                </a:cubicBezTo>
                <a:cubicBezTo>
                  <a:pt x="11010380" y="6653775"/>
                  <a:pt x="11013202" y="6650953"/>
                  <a:pt x="11017434" y="6650953"/>
                </a:cubicBezTo>
                <a:close/>
                <a:moveTo>
                  <a:pt x="10963116" y="6650953"/>
                </a:moveTo>
                <a:cubicBezTo>
                  <a:pt x="10967349" y="6650247"/>
                  <a:pt x="10970876" y="6653069"/>
                  <a:pt x="10971581" y="6656596"/>
                </a:cubicBezTo>
                <a:cubicBezTo>
                  <a:pt x="10972287" y="6660829"/>
                  <a:pt x="10969465" y="6664356"/>
                  <a:pt x="10965938" y="6665061"/>
                </a:cubicBezTo>
                <a:lnTo>
                  <a:pt x="10951829" y="6667883"/>
                </a:lnTo>
                <a:cubicBezTo>
                  <a:pt x="10951124" y="6667883"/>
                  <a:pt x="10951124" y="6667883"/>
                  <a:pt x="10950418" y="6667883"/>
                </a:cubicBezTo>
                <a:cubicBezTo>
                  <a:pt x="10947596" y="6667883"/>
                  <a:pt x="10944069" y="6665061"/>
                  <a:pt x="10943364" y="6662240"/>
                </a:cubicBezTo>
                <a:cubicBezTo>
                  <a:pt x="10942658" y="6658007"/>
                  <a:pt x="10945480" y="6654480"/>
                  <a:pt x="10949007" y="6653774"/>
                </a:cubicBezTo>
                <a:close/>
                <a:moveTo>
                  <a:pt x="10789577" y="6650953"/>
                </a:moveTo>
                <a:cubicBezTo>
                  <a:pt x="10793810" y="6650247"/>
                  <a:pt x="10797337" y="6653069"/>
                  <a:pt x="10797337" y="6657302"/>
                </a:cubicBezTo>
                <a:cubicBezTo>
                  <a:pt x="10797337" y="6660829"/>
                  <a:pt x="10794515" y="6664356"/>
                  <a:pt x="10790988" y="6665062"/>
                </a:cubicBezTo>
                <a:lnTo>
                  <a:pt x="10766298" y="6667883"/>
                </a:lnTo>
                <a:cubicBezTo>
                  <a:pt x="10766298" y="6667883"/>
                  <a:pt x="10765592" y="6667883"/>
                  <a:pt x="10765592" y="6667883"/>
                </a:cubicBezTo>
                <a:cubicBezTo>
                  <a:pt x="10762065" y="6667883"/>
                  <a:pt x="10759243" y="6665062"/>
                  <a:pt x="10758538" y="6661534"/>
                </a:cubicBezTo>
                <a:cubicBezTo>
                  <a:pt x="10758538" y="6658007"/>
                  <a:pt x="10761360" y="6654480"/>
                  <a:pt x="10764887" y="6653775"/>
                </a:cubicBezTo>
                <a:close/>
                <a:moveTo>
                  <a:pt x="10734554" y="6650953"/>
                </a:moveTo>
                <a:cubicBezTo>
                  <a:pt x="10738786" y="6650953"/>
                  <a:pt x="10741608" y="6653069"/>
                  <a:pt x="10742313" y="6657302"/>
                </a:cubicBezTo>
                <a:cubicBezTo>
                  <a:pt x="10743019" y="6661534"/>
                  <a:pt x="10739492" y="6664356"/>
                  <a:pt x="10735964" y="6665062"/>
                </a:cubicBezTo>
                <a:lnTo>
                  <a:pt x="10705629" y="6667883"/>
                </a:lnTo>
                <a:cubicBezTo>
                  <a:pt x="10705629" y="6667883"/>
                  <a:pt x="10704924" y="6667883"/>
                  <a:pt x="10704924" y="6667883"/>
                </a:cubicBezTo>
                <a:cubicBezTo>
                  <a:pt x="10701397" y="6667883"/>
                  <a:pt x="10697870" y="6665062"/>
                  <a:pt x="10697870" y="6661534"/>
                </a:cubicBezTo>
                <a:cubicBezTo>
                  <a:pt x="10697164" y="6657302"/>
                  <a:pt x="10700691" y="6654480"/>
                  <a:pt x="10704219" y="6653775"/>
                </a:cubicBezTo>
                <a:close/>
                <a:moveTo>
                  <a:pt x="10250075" y="6650259"/>
                </a:moveTo>
                <a:cubicBezTo>
                  <a:pt x="10255365" y="6651935"/>
                  <a:pt x="10260127" y="6655286"/>
                  <a:pt x="10262949" y="6659871"/>
                </a:cubicBezTo>
                <a:cubicBezTo>
                  <a:pt x="10265771" y="6664810"/>
                  <a:pt x="10267182" y="6671159"/>
                  <a:pt x="10265771" y="6676802"/>
                </a:cubicBezTo>
                <a:lnTo>
                  <a:pt x="10275647" y="6676097"/>
                </a:lnTo>
                <a:cubicBezTo>
                  <a:pt x="10279879" y="6676097"/>
                  <a:pt x="10282701" y="6678919"/>
                  <a:pt x="10282701" y="6681740"/>
                </a:cubicBezTo>
                <a:cubicBezTo>
                  <a:pt x="10283407" y="6685973"/>
                  <a:pt x="10280585" y="6689500"/>
                  <a:pt x="10276352" y="6689500"/>
                </a:cubicBezTo>
                <a:lnTo>
                  <a:pt x="10253778" y="6690911"/>
                </a:lnTo>
                <a:cubicBezTo>
                  <a:pt x="10253073" y="6690911"/>
                  <a:pt x="10253073" y="6690911"/>
                  <a:pt x="10253073" y="6690911"/>
                </a:cubicBezTo>
                <a:cubicBezTo>
                  <a:pt x="10250251" y="6690911"/>
                  <a:pt x="10248135" y="6689500"/>
                  <a:pt x="10246724" y="6686679"/>
                </a:cubicBezTo>
                <a:cubicBezTo>
                  <a:pt x="10245313" y="6683857"/>
                  <a:pt x="10246724" y="6681035"/>
                  <a:pt x="10248840" y="6678919"/>
                </a:cubicBezTo>
                <a:cubicBezTo>
                  <a:pt x="10252367" y="6676097"/>
                  <a:pt x="10253073" y="6670453"/>
                  <a:pt x="10250956" y="6666926"/>
                </a:cubicBezTo>
                <a:cubicBezTo>
                  <a:pt x="10248840" y="6663399"/>
                  <a:pt x="10243196" y="6661987"/>
                  <a:pt x="10239669" y="6663399"/>
                </a:cubicBezTo>
                <a:cubicBezTo>
                  <a:pt x="10236142" y="6664810"/>
                  <a:pt x="10231909" y="6663399"/>
                  <a:pt x="10230499" y="6659871"/>
                </a:cubicBezTo>
                <a:cubicBezTo>
                  <a:pt x="10229088" y="6656343"/>
                  <a:pt x="10230499" y="6652111"/>
                  <a:pt x="10234026" y="6650700"/>
                </a:cubicBezTo>
                <a:cubicBezTo>
                  <a:pt x="10238964" y="6648584"/>
                  <a:pt x="10244784" y="6648584"/>
                  <a:pt x="10250075" y="6650259"/>
                </a:cubicBezTo>
                <a:close/>
                <a:moveTo>
                  <a:pt x="11080219" y="6647425"/>
                </a:moveTo>
                <a:cubicBezTo>
                  <a:pt x="11083746" y="6646720"/>
                  <a:pt x="11087274" y="6650247"/>
                  <a:pt x="11087274" y="6654480"/>
                </a:cubicBezTo>
                <a:cubicBezTo>
                  <a:pt x="11087274" y="6658007"/>
                  <a:pt x="11084452" y="6661534"/>
                  <a:pt x="11080219" y="6661534"/>
                </a:cubicBezTo>
                <a:lnTo>
                  <a:pt x="11061172" y="6662239"/>
                </a:lnTo>
                <a:cubicBezTo>
                  <a:pt x="11057645" y="6662239"/>
                  <a:pt x="11054118" y="6658712"/>
                  <a:pt x="11054118" y="6655185"/>
                </a:cubicBezTo>
                <a:cubicBezTo>
                  <a:pt x="11054118" y="6651658"/>
                  <a:pt x="11056940" y="6648131"/>
                  <a:pt x="11061172" y="6648131"/>
                </a:cubicBezTo>
                <a:close/>
                <a:moveTo>
                  <a:pt x="4498419" y="6646567"/>
                </a:moveTo>
                <a:cubicBezTo>
                  <a:pt x="4501241" y="6648684"/>
                  <a:pt x="4501946" y="6652916"/>
                  <a:pt x="4499830" y="6656444"/>
                </a:cubicBezTo>
                <a:lnTo>
                  <a:pt x="4468791" y="6699477"/>
                </a:lnTo>
                <a:lnTo>
                  <a:pt x="4503357" y="6742508"/>
                </a:lnTo>
                <a:cubicBezTo>
                  <a:pt x="4505473" y="6745330"/>
                  <a:pt x="4504768" y="6750268"/>
                  <a:pt x="4501946" y="6752385"/>
                </a:cubicBezTo>
                <a:cubicBezTo>
                  <a:pt x="4500536" y="6753090"/>
                  <a:pt x="4499125" y="6753795"/>
                  <a:pt x="4497714" y="6753795"/>
                </a:cubicBezTo>
                <a:cubicBezTo>
                  <a:pt x="4495597" y="6753795"/>
                  <a:pt x="4493481" y="6752385"/>
                  <a:pt x="4492070" y="6750974"/>
                </a:cubicBezTo>
                <a:lnTo>
                  <a:pt x="4461031" y="6711469"/>
                </a:lnTo>
                <a:lnTo>
                  <a:pt x="4435635" y="6746741"/>
                </a:lnTo>
                <a:cubicBezTo>
                  <a:pt x="4434224" y="6748857"/>
                  <a:pt x="4432108" y="6749563"/>
                  <a:pt x="4429991" y="6749563"/>
                </a:cubicBezTo>
                <a:cubicBezTo>
                  <a:pt x="4428580" y="6749563"/>
                  <a:pt x="4427170" y="6748857"/>
                  <a:pt x="4425759" y="6748152"/>
                </a:cubicBezTo>
                <a:cubicBezTo>
                  <a:pt x="4422937" y="6746035"/>
                  <a:pt x="4422231" y="6741803"/>
                  <a:pt x="4424348" y="6738276"/>
                </a:cubicBezTo>
                <a:lnTo>
                  <a:pt x="4451860" y="6699477"/>
                </a:lnTo>
                <a:lnTo>
                  <a:pt x="4423642" y="6664203"/>
                </a:lnTo>
                <a:cubicBezTo>
                  <a:pt x="4421526" y="6661382"/>
                  <a:pt x="4422231" y="6656444"/>
                  <a:pt x="4425053" y="6654327"/>
                </a:cubicBezTo>
                <a:cubicBezTo>
                  <a:pt x="4427875" y="6652211"/>
                  <a:pt x="4432813" y="6652916"/>
                  <a:pt x="4434929" y="6655738"/>
                </a:cubicBezTo>
                <a:lnTo>
                  <a:pt x="4460325" y="6688189"/>
                </a:lnTo>
                <a:lnTo>
                  <a:pt x="4488543" y="6647978"/>
                </a:lnTo>
                <a:cubicBezTo>
                  <a:pt x="4490659" y="6645156"/>
                  <a:pt x="4495597" y="6644451"/>
                  <a:pt x="4498419" y="6646567"/>
                </a:cubicBezTo>
                <a:close/>
                <a:moveTo>
                  <a:pt x="3718201" y="6646567"/>
                </a:moveTo>
                <a:cubicBezTo>
                  <a:pt x="3721728" y="6645862"/>
                  <a:pt x="3725256" y="6649389"/>
                  <a:pt x="3725256" y="6653622"/>
                </a:cubicBezTo>
                <a:lnTo>
                  <a:pt x="3728783" y="6726282"/>
                </a:lnTo>
                <a:cubicBezTo>
                  <a:pt x="3728783" y="6729809"/>
                  <a:pt x="3725961" y="6733336"/>
                  <a:pt x="3721728" y="6733336"/>
                </a:cubicBezTo>
                <a:cubicBezTo>
                  <a:pt x="3718201" y="6733336"/>
                  <a:pt x="3714673" y="6729809"/>
                  <a:pt x="3714673" y="6726282"/>
                </a:cubicBezTo>
                <a:lnTo>
                  <a:pt x="3711146" y="6653622"/>
                </a:lnTo>
                <a:cubicBezTo>
                  <a:pt x="3711146" y="6650094"/>
                  <a:pt x="3713968" y="6646567"/>
                  <a:pt x="3718201" y="6646567"/>
                </a:cubicBezTo>
                <a:close/>
                <a:moveTo>
                  <a:pt x="11157817" y="6646015"/>
                </a:moveTo>
                <a:lnTo>
                  <a:pt x="11174042" y="6646015"/>
                </a:lnTo>
                <a:cubicBezTo>
                  <a:pt x="11178275" y="6646015"/>
                  <a:pt x="11181097" y="6648837"/>
                  <a:pt x="11181097" y="6653069"/>
                </a:cubicBezTo>
                <a:cubicBezTo>
                  <a:pt x="11181097" y="6657302"/>
                  <a:pt x="11178275" y="6660124"/>
                  <a:pt x="11174042" y="6660124"/>
                </a:cubicBezTo>
                <a:lnTo>
                  <a:pt x="11157817" y="6660124"/>
                </a:lnTo>
                <a:cubicBezTo>
                  <a:pt x="11153585" y="6660124"/>
                  <a:pt x="11150763" y="6657302"/>
                  <a:pt x="11150763" y="6653069"/>
                </a:cubicBezTo>
                <a:cubicBezTo>
                  <a:pt x="11150763" y="6648837"/>
                  <a:pt x="11153585" y="6646015"/>
                  <a:pt x="11157817" y="6646015"/>
                </a:cubicBezTo>
                <a:close/>
                <a:moveTo>
                  <a:pt x="11121840" y="6646015"/>
                </a:moveTo>
                <a:lnTo>
                  <a:pt x="11130307" y="6646015"/>
                </a:lnTo>
                <a:cubicBezTo>
                  <a:pt x="11133834" y="6646015"/>
                  <a:pt x="11137361" y="6648837"/>
                  <a:pt x="11137361" y="6653069"/>
                </a:cubicBezTo>
                <a:cubicBezTo>
                  <a:pt x="11137361" y="6657302"/>
                  <a:pt x="11134539" y="6660124"/>
                  <a:pt x="11130307" y="6660124"/>
                </a:cubicBezTo>
                <a:lnTo>
                  <a:pt x="11121840" y="6660124"/>
                </a:lnTo>
                <a:cubicBezTo>
                  <a:pt x="11117608" y="6660124"/>
                  <a:pt x="11114786" y="6657302"/>
                  <a:pt x="11114786" y="6653069"/>
                </a:cubicBezTo>
                <a:cubicBezTo>
                  <a:pt x="11114786" y="6648837"/>
                  <a:pt x="11117608" y="6646015"/>
                  <a:pt x="11121840" y="6646015"/>
                </a:cubicBezTo>
                <a:close/>
                <a:moveTo>
                  <a:pt x="4051875" y="6644451"/>
                </a:moveTo>
                <a:lnTo>
                  <a:pt x="4013781" y="6684661"/>
                </a:lnTo>
                <a:lnTo>
                  <a:pt x="4055402" y="6681840"/>
                </a:lnTo>
                <a:close/>
                <a:moveTo>
                  <a:pt x="1048835" y="6643745"/>
                </a:moveTo>
                <a:cubicBezTo>
                  <a:pt x="1051657" y="6644451"/>
                  <a:pt x="1053773" y="6647272"/>
                  <a:pt x="1053773" y="6650094"/>
                </a:cubicBezTo>
                <a:lnTo>
                  <a:pt x="1060829" y="6725577"/>
                </a:lnTo>
                <a:cubicBezTo>
                  <a:pt x="1061534" y="6729810"/>
                  <a:pt x="1058712" y="6732632"/>
                  <a:pt x="1054479" y="6733337"/>
                </a:cubicBezTo>
                <a:cubicBezTo>
                  <a:pt x="1054479" y="6733337"/>
                  <a:pt x="1053773" y="6733337"/>
                  <a:pt x="1053773" y="6733337"/>
                </a:cubicBezTo>
                <a:cubicBezTo>
                  <a:pt x="1050246" y="6733337"/>
                  <a:pt x="1046718" y="6730516"/>
                  <a:pt x="1046718" y="6726988"/>
                </a:cubicBezTo>
                <a:lnTo>
                  <a:pt x="1041781" y="6671258"/>
                </a:lnTo>
                <a:lnTo>
                  <a:pt x="1030493" y="6687484"/>
                </a:lnTo>
                <a:cubicBezTo>
                  <a:pt x="1028376" y="6690305"/>
                  <a:pt x="1024144" y="6691011"/>
                  <a:pt x="1019911" y="6688895"/>
                </a:cubicBezTo>
                <a:cubicBezTo>
                  <a:pt x="1017089" y="6686778"/>
                  <a:pt x="1016384" y="6682545"/>
                  <a:pt x="1018500" y="6679018"/>
                </a:cubicBezTo>
                <a:lnTo>
                  <a:pt x="1041075" y="6646567"/>
                </a:lnTo>
                <a:cubicBezTo>
                  <a:pt x="1043192" y="6643745"/>
                  <a:pt x="1046014" y="6643040"/>
                  <a:pt x="1048835" y="6643745"/>
                </a:cubicBezTo>
                <a:close/>
                <a:moveTo>
                  <a:pt x="11485848" y="6642487"/>
                </a:moveTo>
                <a:cubicBezTo>
                  <a:pt x="11488670" y="6639665"/>
                  <a:pt x="11492903" y="6639665"/>
                  <a:pt x="11495725" y="6642487"/>
                </a:cubicBezTo>
                <a:cubicBezTo>
                  <a:pt x="11498546" y="6645309"/>
                  <a:pt x="11498546" y="6649542"/>
                  <a:pt x="11495725" y="6652363"/>
                </a:cubicBezTo>
                <a:cubicBezTo>
                  <a:pt x="11460451" y="6688341"/>
                  <a:pt x="11444226" y="6744071"/>
                  <a:pt x="11454808" y="6793452"/>
                </a:cubicBezTo>
                <a:cubicBezTo>
                  <a:pt x="11458335" y="6809677"/>
                  <a:pt x="11463979" y="6822375"/>
                  <a:pt x="11472444" y="6831545"/>
                </a:cubicBezTo>
                <a:cubicBezTo>
                  <a:pt x="11481616" y="6842127"/>
                  <a:pt x="11495019" y="6847771"/>
                  <a:pt x="11507012" y="6846360"/>
                </a:cubicBezTo>
                <a:cubicBezTo>
                  <a:pt x="11511244" y="6845654"/>
                  <a:pt x="11514771" y="6848476"/>
                  <a:pt x="11515477" y="6852709"/>
                </a:cubicBezTo>
                <a:cubicBezTo>
                  <a:pt x="11515477" y="6856236"/>
                  <a:pt x="11512655" y="6859763"/>
                  <a:pt x="11509128" y="6860469"/>
                </a:cubicBezTo>
                <a:cubicBezTo>
                  <a:pt x="11507717" y="6861174"/>
                  <a:pt x="11505601" y="6861174"/>
                  <a:pt x="11503484" y="6861174"/>
                </a:cubicBezTo>
                <a:cubicBezTo>
                  <a:pt x="11488670" y="6861174"/>
                  <a:pt x="11473149" y="6854120"/>
                  <a:pt x="11461862" y="6841422"/>
                </a:cubicBezTo>
                <a:cubicBezTo>
                  <a:pt x="11451986" y="6830840"/>
                  <a:pt x="11445637" y="6816026"/>
                  <a:pt x="11441405" y="6796979"/>
                </a:cubicBezTo>
                <a:cubicBezTo>
                  <a:pt x="11430117" y="6741954"/>
                  <a:pt x="11447048" y="6682697"/>
                  <a:pt x="11485848" y="6642487"/>
                </a:cubicBezTo>
                <a:close/>
                <a:moveTo>
                  <a:pt x="337737" y="6641629"/>
                </a:moveTo>
                <a:lnTo>
                  <a:pt x="365249" y="6641629"/>
                </a:lnTo>
                <a:cubicBezTo>
                  <a:pt x="369482" y="6641629"/>
                  <a:pt x="372305" y="6645156"/>
                  <a:pt x="372305" y="6648683"/>
                </a:cubicBezTo>
                <a:cubicBezTo>
                  <a:pt x="372305" y="6652916"/>
                  <a:pt x="369482" y="6655738"/>
                  <a:pt x="365249" y="6655738"/>
                </a:cubicBezTo>
                <a:lnTo>
                  <a:pt x="337737" y="6655738"/>
                </a:lnTo>
                <a:cubicBezTo>
                  <a:pt x="333505" y="6655738"/>
                  <a:pt x="330683" y="6652916"/>
                  <a:pt x="330683" y="6648683"/>
                </a:cubicBezTo>
                <a:cubicBezTo>
                  <a:pt x="330683" y="6644451"/>
                  <a:pt x="333505" y="6641629"/>
                  <a:pt x="337737" y="6641629"/>
                </a:cubicBezTo>
                <a:close/>
                <a:moveTo>
                  <a:pt x="292589" y="6641629"/>
                </a:moveTo>
                <a:cubicBezTo>
                  <a:pt x="296822" y="6640923"/>
                  <a:pt x="300349" y="6643745"/>
                  <a:pt x="300349" y="6647978"/>
                </a:cubicBezTo>
                <a:cubicBezTo>
                  <a:pt x="301054" y="6651505"/>
                  <a:pt x="298233" y="6655032"/>
                  <a:pt x="294705" y="6655738"/>
                </a:cubicBezTo>
                <a:lnTo>
                  <a:pt x="275658" y="6658559"/>
                </a:lnTo>
                <a:cubicBezTo>
                  <a:pt x="275658" y="6658559"/>
                  <a:pt x="274953" y="6658559"/>
                  <a:pt x="274953" y="6658559"/>
                </a:cubicBezTo>
                <a:cubicBezTo>
                  <a:pt x="271426" y="6658559"/>
                  <a:pt x="268604" y="6655738"/>
                  <a:pt x="267899" y="6652210"/>
                </a:cubicBezTo>
                <a:cubicBezTo>
                  <a:pt x="267193" y="6648683"/>
                  <a:pt x="270015" y="6645156"/>
                  <a:pt x="273542" y="6644451"/>
                </a:cubicBezTo>
                <a:close/>
                <a:moveTo>
                  <a:pt x="468242" y="6640924"/>
                </a:moveTo>
                <a:lnTo>
                  <a:pt x="484467" y="6640924"/>
                </a:lnTo>
                <a:cubicBezTo>
                  <a:pt x="487995" y="6640924"/>
                  <a:pt x="491522" y="6644451"/>
                  <a:pt x="491522" y="6647978"/>
                </a:cubicBezTo>
                <a:cubicBezTo>
                  <a:pt x="491522" y="6652211"/>
                  <a:pt x="488700" y="6655033"/>
                  <a:pt x="484467" y="6655033"/>
                </a:cubicBezTo>
                <a:lnTo>
                  <a:pt x="468242" y="6655033"/>
                </a:lnTo>
                <a:cubicBezTo>
                  <a:pt x="464010" y="6655033"/>
                  <a:pt x="461188" y="6652211"/>
                  <a:pt x="461188" y="6647978"/>
                </a:cubicBezTo>
                <a:cubicBezTo>
                  <a:pt x="461188" y="6643746"/>
                  <a:pt x="464010" y="6640924"/>
                  <a:pt x="468242" y="6640924"/>
                </a:cubicBezTo>
                <a:close/>
                <a:moveTo>
                  <a:pt x="413924" y="6640924"/>
                </a:moveTo>
                <a:cubicBezTo>
                  <a:pt x="418157" y="6640218"/>
                  <a:pt x="421684" y="6643040"/>
                  <a:pt x="422389" y="6646567"/>
                </a:cubicBezTo>
                <a:cubicBezTo>
                  <a:pt x="423095" y="6650800"/>
                  <a:pt x="420273" y="6654327"/>
                  <a:pt x="416746" y="6655032"/>
                </a:cubicBezTo>
                <a:lnTo>
                  <a:pt x="402637" y="6657854"/>
                </a:lnTo>
                <a:cubicBezTo>
                  <a:pt x="401932" y="6657854"/>
                  <a:pt x="401932" y="6657854"/>
                  <a:pt x="401226" y="6657854"/>
                </a:cubicBezTo>
                <a:cubicBezTo>
                  <a:pt x="398404" y="6657854"/>
                  <a:pt x="394877" y="6655032"/>
                  <a:pt x="394172" y="6652211"/>
                </a:cubicBezTo>
                <a:cubicBezTo>
                  <a:pt x="393466" y="6647978"/>
                  <a:pt x="396288" y="6644451"/>
                  <a:pt x="399815" y="6643745"/>
                </a:cubicBezTo>
                <a:close/>
                <a:moveTo>
                  <a:pt x="240386" y="6640924"/>
                </a:moveTo>
                <a:cubicBezTo>
                  <a:pt x="244619" y="6640218"/>
                  <a:pt x="248146" y="6643040"/>
                  <a:pt x="248146" y="6647273"/>
                </a:cubicBezTo>
                <a:cubicBezTo>
                  <a:pt x="248146" y="6650800"/>
                  <a:pt x="245324" y="6654327"/>
                  <a:pt x="241797" y="6655033"/>
                </a:cubicBezTo>
                <a:lnTo>
                  <a:pt x="217107" y="6657854"/>
                </a:lnTo>
                <a:cubicBezTo>
                  <a:pt x="217107" y="6657854"/>
                  <a:pt x="216401" y="6657854"/>
                  <a:pt x="216401" y="6657854"/>
                </a:cubicBezTo>
                <a:cubicBezTo>
                  <a:pt x="212874" y="6657854"/>
                  <a:pt x="210052" y="6655033"/>
                  <a:pt x="209347" y="6651505"/>
                </a:cubicBezTo>
                <a:cubicBezTo>
                  <a:pt x="209347" y="6647978"/>
                  <a:pt x="212169" y="6644451"/>
                  <a:pt x="215696" y="6643746"/>
                </a:cubicBezTo>
                <a:close/>
                <a:moveTo>
                  <a:pt x="185363" y="6640924"/>
                </a:moveTo>
                <a:cubicBezTo>
                  <a:pt x="189595" y="6640924"/>
                  <a:pt x="192417" y="6643040"/>
                  <a:pt x="193122" y="6647273"/>
                </a:cubicBezTo>
                <a:cubicBezTo>
                  <a:pt x="193828" y="6651505"/>
                  <a:pt x="190301" y="6654327"/>
                  <a:pt x="186773" y="6655033"/>
                </a:cubicBezTo>
                <a:lnTo>
                  <a:pt x="156439" y="6657854"/>
                </a:lnTo>
                <a:cubicBezTo>
                  <a:pt x="156439" y="6657854"/>
                  <a:pt x="155733" y="6657854"/>
                  <a:pt x="155733" y="6657854"/>
                </a:cubicBezTo>
                <a:cubicBezTo>
                  <a:pt x="152206" y="6657854"/>
                  <a:pt x="148679" y="6655033"/>
                  <a:pt x="148679" y="6651505"/>
                </a:cubicBezTo>
                <a:cubicBezTo>
                  <a:pt x="147973" y="6647273"/>
                  <a:pt x="151500" y="6644451"/>
                  <a:pt x="155028" y="6643746"/>
                </a:cubicBezTo>
                <a:close/>
                <a:moveTo>
                  <a:pt x="7884907" y="6640823"/>
                </a:moveTo>
                <a:cubicBezTo>
                  <a:pt x="7893372" y="6646467"/>
                  <a:pt x="7901132" y="6653521"/>
                  <a:pt x="7907481" y="6661281"/>
                </a:cubicBezTo>
                <a:cubicBezTo>
                  <a:pt x="7913124" y="6655638"/>
                  <a:pt x="7919474" y="6649994"/>
                  <a:pt x="7926528" y="6645056"/>
                </a:cubicBezTo>
                <a:cubicBezTo>
                  <a:pt x="7929350" y="6642234"/>
                  <a:pt x="7933582" y="6642940"/>
                  <a:pt x="7936404" y="6646467"/>
                </a:cubicBezTo>
                <a:cubicBezTo>
                  <a:pt x="7939226" y="6649994"/>
                  <a:pt x="7937815" y="6654227"/>
                  <a:pt x="7934993" y="6656343"/>
                </a:cubicBezTo>
                <a:cubicBezTo>
                  <a:pt x="7927939" y="6661281"/>
                  <a:pt x="7921590" y="6666925"/>
                  <a:pt x="7915946" y="6673275"/>
                </a:cubicBezTo>
                <a:cubicBezTo>
                  <a:pt x="7925117" y="6686678"/>
                  <a:pt x="7930761" y="6701492"/>
                  <a:pt x="7933582" y="6717717"/>
                </a:cubicBezTo>
                <a:cubicBezTo>
                  <a:pt x="7934288" y="6721245"/>
                  <a:pt x="7931466" y="6724772"/>
                  <a:pt x="7927939" y="6725477"/>
                </a:cubicBezTo>
                <a:cubicBezTo>
                  <a:pt x="7927233" y="6725477"/>
                  <a:pt x="7927233" y="6725477"/>
                  <a:pt x="7926528" y="6725477"/>
                </a:cubicBezTo>
                <a:cubicBezTo>
                  <a:pt x="7923001" y="6725477"/>
                  <a:pt x="7920179" y="6723361"/>
                  <a:pt x="7919474" y="6719834"/>
                </a:cubicBezTo>
                <a:cubicBezTo>
                  <a:pt x="7918063" y="6707136"/>
                  <a:pt x="7913124" y="6695143"/>
                  <a:pt x="7906776" y="6684562"/>
                </a:cubicBezTo>
                <a:cubicBezTo>
                  <a:pt x="7896899" y="6697260"/>
                  <a:pt x="7889845" y="6712779"/>
                  <a:pt x="7885612" y="6728299"/>
                </a:cubicBezTo>
                <a:cubicBezTo>
                  <a:pt x="7884907" y="6731826"/>
                  <a:pt x="7881380" y="6733942"/>
                  <a:pt x="7878558" y="6733942"/>
                </a:cubicBezTo>
                <a:cubicBezTo>
                  <a:pt x="7878558" y="6733942"/>
                  <a:pt x="7877852" y="6733942"/>
                  <a:pt x="7877147" y="6733942"/>
                </a:cubicBezTo>
                <a:cubicBezTo>
                  <a:pt x="7873620" y="6733237"/>
                  <a:pt x="7871503" y="6729004"/>
                  <a:pt x="7872209" y="6725477"/>
                </a:cubicBezTo>
                <a:cubicBezTo>
                  <a:pt x="7877147" y="6706430"/>
                  <a:pt x="7886318" y="6688089"/>
                  <a:pt x="7898310" y="6672569"/>
                </a:cubicBezTo>
                <a:cubicBezTo>
                  <a:pt x="7891961" y="6664808"/>
                  <a:pt x="7884907" y="6658459"/>
                  <a:pt x="7877147" y="6652816"/>
                </a:cubicBezTo>
                <a:cubicBezTo>
                  <a:pt x="7873620" y="6650699"/>
                  <a:pt x="7872914" y="6646467"/>
                  <a:pt x="7875031" y="6642940"/>
                </a:cubicBezTo>
                <a:cubicBezTo>
                  <a:pt x="7877147" y="6639412"/>
                  <a:pt x="7881380" y="6638707"/>
                  <a:pt x="7884907" y="6640823"/>
                </a:cubicBezTo>
                <a:close/>
                <a:moveTo>
                  <a:pt x="11214253" y="6640371"/>
                </a:moveTo>
                <a:cubicBezTo>
                  <a:pt x="11217780" y="6639666"/>
                  <a:pt x="11222013" y="6641782"/>
                  <a:pt x="11222718" y="6646015"/>
                </a:cubicBezTo>
                <a:cubicBezTo>
                  <a:pt x="11223424" y="6650248"/>
                  <a:pt x="11220602" y="6653775"/>
                  <a:pt x="11217075" y="6654480"/>
                </a:cubicBezTo>
                <a:lnTo>
                  <a:pt x="11202966" y="6657302"/>
                </a:lnTo>
                <a:cubicBezTo>
                  <a:pt x="11202260" y="6657302"/>
                  <a:pt x="11202260" y="6657302"/>
                  <a:pt x="11201555" y="6657302"/>
                </a:cubicBezTo>
                <a:cubicBezTo>
                  <a:pt x="11198028" y="6657302"/>
                  <a:pt x="11195206" y="6655186"/>
                  <a:pt x="11194501" y="6651659"/>
                </a:cubicBezTo>
                <a:cubicBezTo>
                  <a:pt x="11193795" y="6647426"/>
                  <a:pt x="11196617" y="6643899"/>
                  <a:pt x="11200144" y="6643193"/>
                </a:cubicBezTo>
                <a:close/>
                <a:moveTo>
                  <a:pt x="9856616" y="6640118"/>
                </a:moveTo>
                <a:cubicBezTo>
                  <a:pt x="9860143" y="6641528"/>
                  <a:pt x="9861554" y="6645761"/>
                  <a:pt x="9860143" y="6649288"/>
                </a:cubicBezTo>
                <a:cubicBezTo>
                  <a:pt x="9854500" y="6661986"/>
                  <a:pt x="9854500" y="6677506"/>
                  <a:pt x="9860849" y="6690909"/>
                </a:cubicBezTo>
                <a:cubicBezTo>
                  <a:pt x="9862260" y="6694437"/>
                  <a:pt x="9860849" y="6698669"/>
                  <a:pt x="9857322" y="6700080"/>
                </a:cubicBezTo>
                <a:cubicBezTo>
                  <a:pt x="9856616" y="6700785"/>
                  <a:pt x="9855205" y="6700785"/>
                  <a:pt x="9854500" y="6700785"/>
                </a:cubicBezTo>
                <a:cubicBezTo>
                  <a:pt x="9851678" y="6700785"/>
                  <a:pt x="9849562" y="6699375"/>
                  <a:pt x="9848151" y="6696553"/>
                </a:cubicBezTo>
                <a:cubicBezTo>
                  <a:pt x="9840390" y="6680328"/>
                  <a:pt x="9840390" y="6660575"/>
                  <a:pt x="9847446" y="6643645"/>
                </a:cubicBezTo>
                <a:cubicBezTo>
                  <a:pt x="9848857" y="6640118"/>
                  <a:pt x="9853089" y="6638707"/>
                  <a:pt x="9856616" y="6640118"/>
                </a:cubicBezTo>
                <a:close/>
                <a:moveTo>
                  <a:pt x="11789188" y="6637549"/>
                </a:moveTo>
                <a:cubicBezTo>
                  <a:pt x="11792009" y="6634727"/>
                  <a:pt x="11796242" y="6635433"/>
                  <a:pt x="11799769" y="6638255"/>
                </a:cubicBezTo>
                <a:cubicBezTo>
                  <a:pt x="11859733" y="6708093"/>
                  <a:pt x="11871725" y="6814616"/>
                  <a:pt x="11829399" y="6896447"/>
                </a:cubicBezTo>
                <a:cubicBezTo>
                  <a:pt x="11827988" y="6898563"/>
                  <a:pt x="11825871" y="6899974"/>
                  <a:pt x="11823050" y="6899974"/>
                </a:cubicBezTo>
                <a:cubicBezTo>
                  <a:pt x="11821639" y="6899974"/>
                  <a:pt x="11820228" y="6899974"/>
                  <a:pt x="11819522" y="6899269"/>
                </a:cubicBezTo>
                <a:cubicBezTo>
                  <a:pt x="11815994" y="6897858"/>
                  <a:pt x="11814583" y="6893625"/>
                  <a:pt x="11816700" y="6890098"/>
                </a:cubicBezTo>
                <a:cubicBezTo>
                  <a:pt x="11856205" y="6813205"/>
                  <a:pt x="11844918" y="6713031"/>
                  <a:pt x="11788482" y="6647425"/>
                </a:cubicBezTo>
                <a:cubicBezTo>
                  <a:pt x="11785660" y="6644604"/>
                  <a:pt x="11786366" y="6640371"/>
                  <a:pt x="11789188" y="6637549"/>
                </a:cubicBezTo>
                <a:close/>
                <a:moveTo>
                  <a:pt x="531027" y="6637396"/>
                </a:moveTo>
                <a:cubicBezTo>
                  <a:pt x="534554" y="6636691"/>
                  <a:pt x="538082" y="6640218"/>
                  <a:pt x="538082" y="6644451"/>
                </a:cubicBezTo>
                <a:cubicBezTo>
                  <a:pt x="538082" y="6647978"/>
                  <a:pt x="535260" y="6651505"/>
                  <a:pt x="531027" y="6651505"/>
                </a:cubicBezTo>
                <a:lnTo>
                  <a:pt x="511980" y="6652210"/>
                </a:lnTo>
                <a:cubicBezTo>
                  <a:pt x="508453" y="6652210"/>
                  <a:pt x="504926" y="6648683"/>
                  <a:pt x="504926" y="6645156"/>
                </a:cubicBezTo>
                <a:cubicBezTo>
                  <a:pt x="504926" y="6641629"/>
                  <a:pt x="507748" y="6638102"/>
                  <a:pt x="511980" y="6638102"/>
                </a:cubicBezTo>
                <a:close/>
                <a:moveTo>
                  <a:pt x="608625" y="6635986"/>
                </a:moveTo>
                <a:lnTo>
                  <a:pt x="624850" y="6635986"/>
                </a:lnTo>
                <a:cubicBezTo>
                  <a:pt x="629083" y="6635986"/>
                  <a:pt x="631905" y="6638808"/>
                  <a:pt x="631905" y="6643040"/>
                </a:cubicBezTo>
                <a:cubicBezTo>
                  <a:pt x="631905" y="6647273"/>
                  <a:pt x="629083" y="6650095"/>
                  <a:pt x="624850" y="6650095"/>
                </a:cubicBezTo>
                <a:lnTo>
                  <a:pt x="608625" y="6650095"/>
                </a:lnTo>
                <a:cubicBezTo>
                  <a:pt x="604393" y="6650095"/>
                  <a:pt x="601571" y="6647273"/>
                  <a:pt x="601571" y="6643040"/>
                </a:cubicBezTo>
                <a:cubicBezTo>
                  <a:pt x="601571" y="6638808"/>
                  <a:pt x="604393" y="6635986"/>
                  <a:pt x="608625" y="6635986"/>
                </a:cubicBezTo>
                <a:close/>
                <a:moveTo>
                  <a:pt x="572649" y="6635986"/>
                </a:moveTo>
                <a:lnTo>
                  <a:pt x="581115" y="6635986"/>
                </a:lnTo>
                <a:cubicBezTo>
                  <a:pt x="584642" y="6635986"/>
                  <a:pt x="588169" y="6638808"/>
                  <a:pt x="588169" y="6643040"/>
                </a:cubicBezTo>
                <a:cubicBezTo>
                  <a:pt x="588169" y="6647273"/>
                  <a:pt x="585347" y="6650095"/>
                  <a:pt x="581115" y="6650095"/>
                </a:cubicBezTo>
                <a:lnTo>
                  <a:pt x="572649" y="6650095"/>
                </a:lnTo>
                <a:cubicBezTo>
                  <a:pt x="568417" y="6650095"/>
                  <a:pt x="565594" y="6647273"/>
                  <a:pt x="565594" y="6643040"/>
                </a:cubicBezTo>
                <a:cubicBezTo>
                  <a:pt x="565594" y="6638808"/>
                  <a:pt x="568417" y="6635986"/>
                  <a:pt x="572649" y="6635986"/>
                </a:cubicBezTo>
                <a:close/>
                <a:moveTo>
                  <a:pt x="9886948" y="6635885"/>
                </a:moveTo>
                <a:lnTo>
                  <a:pt x="9936329" y="6635885"/>
                </a:lnTo>
                <a:cubicBezTo>
                  <a:pt x="9940562" y="6635885"/>
                  <a:pt x="9943384" y="6638707"/>
                  <a:pt x="9943384" y="6642939"/>
                </a:cubicBezTo>
                <a:cubicBezTo>
                  <a:pt x="9943384" y="6647172"/>
                  <a:pt x="9940562" y="6649994"/>
                  <a:pt x="9936329" y="6649994"/>
                </a:cubicBezTo>
                <a:lnTo>
                  <a:pt x="9886948" y="6649994"/>
                </a:lnTo>
                <a:cubicBezTo>
                  <a:pt x="9882716" y="6649994"/>
                  <a:pt x="9879894" y="6647172"/>
                  <a:pt x="9879894" y="6642939"/>
                </a:cubicBezTo>
                <a:cubicBezTo>
                  <a:pt x="9879894" y="6638707"/>
                  <a:pt x="9882716" y="6635885"/>
                  <a:pt x="9886948" y="6635885"/>
                </a:cubicBezTo>
                <a:close/>
                <a:moveTo>
                  <a:pt x="7259928" y="6633064"/>
                </a:moveTo>
                <a:cubicBezTo>
                  <a:pt x="7263455" y="6632358"/>
                  <a:pt x="7266982" y="6635885"/>
                  <a:pt x="7267687" y="6639413"/>
                </a:cubicBezTo>
                <a:lnTo>
                  <a:pt x="7271214" y="6672569"/>
                </a:lnTo>
                <a:lnTo>
                  <a:pt x="7299433" y="6660576"/>
                </a:lnTo>
                <a:cubicBezTo>
                  <a:pt x="7302960" y="6659165"/>
                  <a:pt x="7307193" y="6660576"/>
                  <a:pt x="7308604" y="6663398"/>
                </a:cubicBezTo>
                <a:cubicBezTo>
                  <a:pt x="7310015" y="6666926"/>
                  <a:pt x="7308604" y="6671158"/>
                  <a:pt x="7305077" y="6672569"/>
                </a:cubicBezTo>
                <a:lnTo>
                  <a:pt x="7273331" y="6686678"/>
                </a:lnTo>
                <a:lnTo>
                  <a:pt x="7276858" y="6718423"/>
                </a:lnTo>
                <a:cubicBezTo>
                  <a:pt x="7276858" y="6721950"/>
                  <a:pt x="7274036" y="6725477"/>
                  <a:pt x="7270509" y="6726183"/>
                </a:cubicBezTo>
                <a:cubicBezTo>
                  <a:pt x="7270509" y="6726183"/>
                  <a:pt x="7269804" y="6726183"/>
                  <a:pt x="7269804" y="6726183"/>
                </a:cubicBezTo>
                <a:cubicBezTo>
                  <a:pt x="7266276" y="6726183"/>
                  <a:pt x="7263455" y="6723361"/>
                  <a:pt x="7262749" y="6719834"/>
                </a:cubicBezTo>
                <a:lnTo>
                  <a:pt x="7259928" y="6692322"/>
                </a:lnTo>
                <a:lnTo>
                  <a:pt x="7238762" y="6701493"/>
                </a:lnTo>
                <a:cubicBezTo>
                  <a:pt x="7238058" y="6702198"/>
                  <a:pt x="7236647" y="6702198"/>
                  <a:pt x="7235940" y="6702198"/>
                </a:cubicBezTo>
                <a:cubicBezTo>
                  <a:pt x="7233119" y="6702198"/>
                  <a:pt x="7231002" y="6700787"/>
                  <a:pt x="7229592" y="6697965"/>
                </a:cubicBezTo>
                <a:cubicBezTo>
                  <a:pt x="7228181" y="6694438"/>
                  <a:pt x="7229592" y="6690205"/>
                  <a:pt x="7233119" y="6688794"/>
                </a:cubicBezTo>
                <a:lnTo>
                  <a:pt x="7257811" y="6678213"/>
                </a:lnTo>
                <a:lnTo>
                  <a:pt x="7253577" y="6640824"/>
                </a:lnTo>
                <a:cubicBezTo>
                  <a:pt x="7253577" y="6637296"/>
                  <a:pt x="7256399" y="6633769"/>
                  <a:pt x="7259928" y="6633064"/>
                </a:cubicBezTo>
                <a:close/>
                <a:moveTo>
                  <a:pt x="3764759" y="6632459"/>
                </a:moveTo>
                <a:cubicBezTo>
                  <a:pt x="3778163" y="6631048"/>
                  <a:pt x="3790155" y="6641630"/>
                  <a:pt x="3794388" y="6652211"/>
                </a:cubicBezTo>
                <a:cubicBezTo>
                  <a:pt x="3800031" y="6664909"/>
                  <a:pt x="3797915" y="6681134"/>
                  <a:pt x="3789450" y="6695949"/>
                </a:cubicBezTo>
                <a:cubicBezTo>
                  <a:pt x="3786628" y="6700181"/>
                  <a:pt x="3783806" y="6704414"/>
                  <a:pt x="3780279" y="6708646"/>
                </a:cubicBezTo>
                <a:lnTo>
                  <a:pt x="3832482" y="6695949"/>
                </a:lnTo>
                <a:cubicBezTo>
                  <a:pt x="3836009" y="6694538"/>
                  <a:pt x="3840242" y="6697359"/>
                  <a:pt x="3840947" y="6703003"/>
                </a:cubicBezTo>
                <a:cubicBezTo>
                  <a:pt x="3842358" y="6706530"/>
                  <a:pt x="3839536" y="6710763"/>
                  <a:pt x="3836009" y="6711468"/>
                </a:cubicBezTo>
                <a:lnTo>
                  <a:pt x="3759116" y="6729810"/>
                </a:lnTo>
                <a:cubicBezTo>
                  <a:pt x="3759116" y="6729810"/>
                  <a:pt x="3758411" y="6729810"/>
                  <a:pt x="3757705" y="6729810"/>
                </a:cubicBezTo>
                <a:cubicBezTo>
                  <a:pt x="3754883" y="6729810"/>
                  <a:pt x="3752767" y="6728399"/>
                  <a:pt x="3751356" y="6726282"/>
                </a:cubicBezTo>
                <a:cubicBezTo>
                  <a:pt x="3749945" y="6723461"/>
                  <a:pt x="3750650" y="6719934"/>
                  <a:pt x="3752767" y="6717817"/>
                </a:cubicBezTo>
                <a:cubicBezTo>
                  <a:pt x="3761938" y="6709352"/>
                  <a:pt x="3771108" y="6700887"/>
                  <a:pt x="3777458" y="6690305"/>
                </a:cubicBezTo>
                <a:cubicBezTo>
                  <a:pt x="3783806" y="6679018"/>
                  <a:pt x="3785217" y="6667731"/>
                  <a:pt x="3781690" y="6658560"/>
                </a:cubicBezTo>
                <a:cubicBezTo>
                  <a:pt x="3779574" y="6652211"/>
                  <a:pt x="3773225" y="6646568"/>
                  <a:pt x="3766876" y="6647273"/>
                </a:cubicBezTo>
                <a:cubicBezTo>
                  <a:pt x="3764759" y="6647273"/>
                  <a:pt x="3761938" y="6649389"/>
                  <a:pt x="3760527" y="6652211"/>
                </a:cubicBezTo>
                <a:cubicBezTo>
                  <a:pt x="3759821" y="6653622"/>
                  <a:pt x="3759116" y="6655738"/>
                  <a:pt x="3760527" y="6657149"/>
                </a:cubicBezTo>
                <a:cubicBezTo>
                  <a:pt x="3762643" y="6660677"/>
                  <a:pt x="3761938" y="6664909"/>
                  <a:pt x="3758411" y="6667025"/>
                </a:cubicBezTo>
                <a:cubicBezTo>
                  <a:pt x="3754883" y="6669142"/>
                  <a:pt x="3750650" y="6668436"/>
                  <a:pt x="3748534" y="6664909"/>
                </a:cubicBezTo>
                <a:cubicBezTo>
                  <a:pt x="3744302" y="6659266"/>
                  <a:pt x="3744302" y="6652211"/>
                  <a:pt x="3747123" y="6645862"/>
                </a:cubicBezTo>
                <a:cubicBezTo>
                  <a:pt x="3750650" y="6638808"/>
                  <a:pt x="3757000" y="6633164"/>
                  <a:pt x="3764759" y="6632459"/>
                </a:cubicBezTo>
                <a:close/>
                <a:moveTo>
                  <a:pt x="936670" y="6632458"/>
                </a:moveTo>
                <a:cubicBezTo>
                  <a:pt x="939492" y="6629636"/>
                  <a:pt x="943725" y="6629636"/>
                  <a:pt x="946548" y="6632458"/>
                </a:cubicBezTo>
                <a:cubicBezTo>
                  <a:pt x="949369" y="6635280"/>
                  <a:pt x="949369" y="6639513"/>
                  <a:pt x="946548" y="6642334"/>
                </a:cubicBezTo>
                <a:cubicBezTo>
                  <a:pt x="911274" y="6678312"/>
                  <a:pt x="895049" y="6734042"/>
                  <a:pt x="905631" y="6783423"/>
                </a:cubicBezTo>
                <a:cubicBezTo>
                  <a:pt x="909158" y="6799648"/>
                  <a:pt x="914802" y="6812346"/>
                  <a:pt x="923268" y="6821516"/>
                </a:cubicBezTo>
                <a:cubicBezTo>
                  <a:pt x="932439" y="6832098"/>
                  <a:pt x="945842" y="6837742"/>
                  <a:pt x="957834" y="6836331"/>
                </a:cubicBezTo>
                <a:cubicBezTo>
                  <a:pt x="962066" y="6835625"/>
                  <a:pt x="965593" y="6838447"/>
                  <a:pt x="966299" y="6842680"/>
                </a:cubicBezTo>
                <a:cubicBezTo>
                  <a:pt x="966299" y="6846207"/>
                  <a:pt x="963477" y="6849734"/>
                  <a:pt x="959950" y="6850440"/>
                </a:cubicBezTo>
                <a:cubicBezTo>
                  <a:pt x="958539" y="6851145"/>
                  <a:pt x="956423" y="6851145"/>
                  <a:pt x="954306" y="6851145"/>
                </a:cubicBezTo>
                <a:cubicBezTo>
                  <a:pt x="939492" y="6851145"/>
                  <a:pt x="923972" y="6844091"/>
                  <a:pt x="912685" y="6831393"/>
                </a:cubicBezTo>
                <a:cubicBezTo>
                  <a:pt x="902809" y="6820811"/>
                  <a:pt x="896460" y="6805997"/>
                  <a:pt x="892228" y="6786950"/>
                </a:cubicBezTo>
                <a:cubicBezTo>
                  <a:pt x="880941" y="6731925"/>
                  <a:pt x="897871" y="6672668"/>
                  <a:pt x="936670" y="6632458"/>
                </a:cubicBezTo>
                <a:close/>
                <a:moveTo>
                  <a:pt x="7776710" y="6630418"/>
                </a:moveTo>
                <a:cubicBezTo>
                  <a:pt x="7783853" y="6630418"/>
                  <a:pt x="7790025" y="6632711"/>
                  <a:pt x="7794611" y="6637296"/>
                </a:cubicBezTo>
                <a:cubicBezTo>
                  <a:pt x="7800254" y="6642939"/>
                  <a:pt x="7803076" y="6651405"/>
                  <a:pt x="7802371" y="6661986"/>
                </a:cubicBezTo>
                <a:cubicBezTo>
                  <a:pt x="7800960" y="6676801"/>
                  <a:pt x="7795317" y="6690204"/>
                  <a:pt x="7789673" y="6702902"/>
                </a:cubicBezTo>
                <a:cubicBezTo>
                  <a:pt x="7784735" y="6714189"/>
                  <a:pt x="7779797" y="6724771"/>
                  <a:pt x="7778386" y="6736058"/>
                </a:cubicBezTo>
                <a:cubicBezTo>
                  <a:pt x="7803076" y="6731120"/>
                  <a:pt x="7826356" y="6719127"/>
                  <a:pt x="7844697" y="6702196"/>
                </a:cubicBezTo>
                <a:cubicBezTo>
                  <a:pt x="7847519" y="6699375"/>
                  <a:pt x="7851752" y="6699375"/>
                  <a:pt x="7853868" y="6702902"/>
                </a:cubicBezTo>
                <a:cubicBezTo>
                  <a:pt x="7856690" y="6705724"/>
                  <a:pt x="7856690" y="6709956"/>
                  <a:pt x="7853868" y="6712778"/>
                </a:cubicBezTo>
                <a:cubicBezTo>
                  <a:pt x="7831999" y="6733941"/>
                  <a:pt x="7802371" y="6748050"/>
                  <a:pt x="7772036" y="6751577"/>
                </a:cubicBezTo>
                <a:cubicBezTo>
                  <a:pt x="7772036" y="6751577"/>
                  <a:pt x="7771331" y="6751577"/>
                  <a:pt x="7771331" y="6751577"/>
                </a:cubicBezTo>
                <a:cubicBezTo>
                  <a:pt x="7769920" y="6751577"/>
                  <a:pt x="7768509" y="6751577"/>
                  <a:pt x="7767098" y="6750167"/>
                </a:cubicBezTo>
                <a:cubicBezTo>
                  <a:pt x="7764981" y="6748756"/>
                  <a:pt x="7764276" y="6747345"/>
                  <a:pt x="7764276" y="6745228"/>
                </a:cubicBezTo>
                <a:cubicBezTo>
                  <a:pt x="7763571" y="6728298"/>
                  <a:pt x="7770625" y="6712778"/>
                  <a:pt x="7776975" y="6697964"/>
                </a:cubicBezTo>
                <a:cubicBezTo>
                  <a:pt x="7782618" y="6685971"/>
                  <a:pt x="7787557" y="6673979"/>
                  <a:pt x="7788262" y="6661986"/>
                </a:cubicBezTo>
                <a:cubicBezTo>
                  <a:pt x="7788262" y="6657754"/>
                  <a:pt x="7788262" y="6651405"/>
                  <a:pt x="7784735" y="6647878"/>
                </a:cubicBezTo>
                <a:cubicBezTo>
                  <a:pt x="7779797" y="6642939"/>
                  <a:pt x="7768509" y="6645761"/>
                  <a:pt x="7760043" y="6650699"/>
                </a:cubicBezTo>
                <a:cubicBezTo>
                  <a:pt x="7755105" y="6652816"/>
                  <a:pt x="7750167" y="6656343"/>
                  <a:pt x="7747345" y="6660575"/>
                </a:cubicBezTo>
                <a:cubicBezTo>
                  <a:pt x="7745229" y="6663397"/>
                  <a:pt x="7743818" y="6668335"/>
                  <a:pt x="7745935" y="6671157"/>
                </a:cubicBezTo>
                <a:cubicBezTo>
                  <a:pt x="7748051" y="6674684"/>
                  <a:pt x="7747345" y="6678917"/>
                  <a:pt x="7743818" y="6681033"/>
                </a:cubicBezTo>
                <a:cubicBezTo>
                  <a:pt x="7740291" y="6683150"/>
                  <a:pt x="7736058" y="6682444"/>
                  <a:pt x="7733942" y="6678917"/>
                </a:cubicBezTo>
                <a:cubicBezTo>
                  <a:pt x="7729004" y="6671157"/>
                  <a:pt x="7729709" y="6660575"/>
                  <a:pt x="7735353" y="6652110"/>
                </a:cubicBezTo>
                <a:cubicBezTo>
                  <a:pt x="7739586" y="6645056"/>
                  <a:pt x="7746640" y="6640823"/>
                  <a:pt x="7752989" y="6637296"/>
                </a:cubicBezTo>
                <a:cubicBezTo>
                  <a:pt x="7761455" y="6632711"/>
                  <a:pt x="7769568" y="6630418"/>
                  <a:pt x="7776710" y="6630418"/>
                </a:cubicBezTo>
                <a:close/>
                <a:moveTo>
                  <a:pt x="665061" y="6630342"/>
                </a:moveTo>
                <a:cubicBezTo>
                  <a:pt x="668588" y="6629637"/>
                  <a:pt x="672821" y="6631753"/>
                  <a:pt x="673526" y="6635986"/>
                </a:cubicBezTo>
                <a:cubicBezTo>
                  <a:pt x="674232" y="6640219"/>
                  <a:pt x="671410" y="6643746"/>
                  <a:pt x="667883" y="6644451"/>
                </a:cubicBezTo>
                <a:lnTo>
                  <a:pt x="653774" y="6647273"/>
                </a:lnTo>
                <a:cubicBezTo>
                  <a:pt x="653068" y="6647273"/>
                  <a:pt x="653068" y="6647273"/>
                  <a:pt x="652363" y="6647273"/>
                </a:cubicBezTo>
                <a:cubicBezTo>
                  <a:pt x="648836" y="6647273"/>
                  <a:pt x="646014" y="6645157"/>
                  <a:pt x="645309" y="6641630"/>
                </a:cubicBezTo>
                <a:cubicBezTo>
                  <a:pt x="644603" y="6637397"/>
                  <a:pt x="647425" y="6633870"/>
                  <a:pt x="650952" y="6633164"/>
                </a:cubicBezTo>
                <a:close/>
                <a:moveTo>
                  <a:pt x="1794501" y="6629637"/>
                </a:moveTo>
                <a:cubicBezTo>
                  <a:pt x="1796617" y="6630342"/>
                  <a:pt x="1798734" y="6633164"/>
                  <a:pt x="1798734" y="6635280"/>
                </a:cubicBezTo>
                <a:lnTo>
                  <a:pt x="1805789" y="6701593"/>
                </a:lnTo>
                <a:cubicBezTo>
                  <a:pt x="1805789" y="6705825"/>
                  <a:pt x="1802966" y="6708647"/>
                  <a:pt x="1799439" y="6709353"/>
                </a:cubicBezTo>
                <a:cubicBezTo>
                  <a:pt x="1799439" y="6709353"/>
                  <a:pt x="1798734" y="6709353"/>
                  <a:pt x="1798734" y="6709353"/>
                </a:cubicBezTo>
                <a:cubicBezTo>
                  <a:pt x="1795206" y="6709353"/>
                  <a:pt x="1792385" y="6706531"/>
                  <a:pt x="1791679" y="6703004"/>
                </a:cubicBezTo>
                <a:lnTo>
                  <a:pt x="1786036" y="6650800"/>
                </a:lnTo>
                <a:lnTo>
                  <a:pt x="1776159" y="6659972"/>
                </a:lnTo>
                <a:cubicBezTo>
                  <a:pt x="1773337" y="6662088"/>
                  <a:pt x="1769104" y="6662088"/>
                  <a:pt x="1766282" y="6659266"/>
                </a:cubicBezTo>
                <a:cubicBezTo>
                  <a:pt x="1764166" y="6656444"/>
                  <a:pt x="1764166" y="6652211"/>
                  <a:pt x="1766988" y="6649389"/>
                </a:cubicBezTo>
                <a:lnTo>
                  <a:pt x="1787447" y="6631048"/>
                </a:lnTo>
                <a:cubicBezTo>
                  <a:pt x="1788857" y="6628931"/>
                  <a:pt x="1791679" y="6628931"/>
                  <a:pt x="1794501" y="6629637"/>
                </a:cubicBezTo>
                <a:close/>
                <a:moveTo>
                  <a:pt x="1240014" y="6627520"/>
                </a:moveTo>
                <a:cubicBezTo>
                  <a:pt x="1242835" y="6624698"/>
                  <a:pt x="1247069" y="6625404"/>
                  <a:pt x="1250596" y="6628226"/>
                </a:cubicBezTo>
                <a:cubicBezTo>
                  <a:pt x="1310561" y="6698064"/>
                  <a:pt x="1322553" y="6804587"/>
                  <a:pt x="1280226" y="6886418"/>
                </a:cubicBezTo>
                <a:cubicBezTo>
                  <a:pt x="1278815" y="6888534"/>
                  <a:pt x="1276698" y="6889945"/>
                  <a:pt x="1273877" y="6889945"/>
                </a:cubicBezTo>
                <a:cubicBezTo>
                  <a:pt x="1272466" y="6889945"/>
                  <a:pt x="1271055" y="6889945"/>
                  <a:pt x="1270350" y="6889240"/>
                </a:cubicBezTo>
                <a:cubicBezTo>
                  <a:pt x="1266821" y="6887829"/>
                  <a:pt x="1265410" y="6883596"/>
                  <a:pt x="1267528" y="6880069"/>
                </a:cubicBezTo>
                <a:cubicBezTo>
                  <a:pt x="1307033" y="6803176"/>
                  <a:pt x="1295746" y="6703002"/>
                  <a:pt x="1239309" y="6637396"/>
                </a:cubicBezTo>
                <a:cubicBezTo>
                  <a:pt x="1236486" y="6634575"/>
                  <a:pt x="1237193" y="6630342"/>
                  <a:pt x="1240014" y="6627520"/>
                </a:cubicBezTo>
                <a:close/>
                <a:moveTo>
                  <a:pt x="3237796" y="6626815"/>
                </a:moveTo>
                <a:cubicBezTo>
                  <a:pt x="3240618" y="6627521"/>
                  <a:pt x="3242734" y="6630342"/>
                  <a:pt x="3242734" y="6633164"/>
                </a:cubicBezTo>
                <a:lnTo>
                  <a:pt x="3249789" y="6708648"/>
                </a:lnTo>
                <a:cubicBezTo>
                  <a:pt x="3250494" y="6712880"/>
                  <a:pt x="3246967" y="6715702"/>
                  <a:pt x="3243440" y="6716407"/>
                </a:cubicBezTo>
                <a:cubicBezTo>
                  <a:pt x="3243440" y="6716407"/>
                  <a:pt x="3242734" y="6716407"/>
                  <a:pt x="3242734" y="6716407"/>
                </a:cubicBezTo>
                <a:cubicBezTo>
                  <a:pt x="3239207" y="6716407"/>
                  <a:pt x="3235680" y="6713586"/>
                  <a:pt x="3235680" y="6710058"/>
                </a:cubicBezTo>
                <a:lnTo>
                  <a:pt x="3230742" y="6654327"/>
                </a:lnTo>
                <a:lnTo>
                  <a:pt x="3219455" y="6670554"/>
                </a:lnTo>
                <a:cubicBezTo>
                  <a:pt x="3217338" y="6673375"/>
                  <a:pt x="3213105" y="6674081"/>
                  <a:pt x="3208872" y="6671964"/>
                </a:cubicBezTo>
                <a:cubicBezTo>
                  <a:pt x="3206050" y="6669848"/>
                  <a:pt x="3205345" y="6665616"/>
                  <a:pt x="3207461" y="6662088"/>
                </a:cubicBezTo>
                <a:lnTo>
                  <a:pt x="3230036" y="6629637"/>
                </a:lnTo>
                <a:cubicBezTo>
                  <a:pt x="3232153" y="6626815"/>
                  <a:pt x="3234975" y="6626110"/>
                  <a:pt x="3237796" y="6626815"/>
                </a:cubicBezTo>
                <a:close/>
                <a:moveTo>
                  <a:pt x="4126652" y="6626109"/>
                </a:moveTo>
                <a:cubicBezTo>
                  <a:pt x="4123830" y="6625404"/>
                  <a:pt x="4119597" y="6625404"/>
                  <a:pt x="4116775" y="6628226"/>
                </a:cubicBezTo>
                <a:cubicBezTo>
                  <a:pt x="4111837" y="6633164"/>
                  <a:pt x="4113954" y="6643745"/>
                  <a:pt x="4119597" y="6650094"/>
                </a:cubicBezTo>
                <a:cubicBezTo>
                  <a:pt x="4121714" y="6653622"/>
                  <a:pt x="4125241" y="6655738"/>
                  <a:pt x="4128768" y="6658560"/>
                </a:cubicBezTo>
                <a:cubicBezTo>
                  <a:pt x="4132295" y="6657854"/>
                  <a:pt x="4135822" y="6659265"/>
                  <a:pt x="4137233" y="6662792"/>
                </a:cubicBezTo>
                <a:cubicBezTo>
                  <a:pt x="4137939" y="6663498"/>
                  <a:pt x="4137939" y="6664203"/>
                  <a:pt x="4137939" y="6664908"/>
                </a:cubicBezTo>
                <a:cubicBezTo>
                  <a:pt x="4138644" y="6664908"/>
                  <a:pt x="4138644" y="6664908"/>
                  <a:pt x="4138644" y="6664908"/>
                </a:cubicBezTo>
                <a:cubicBezTo>
                  <a:pt x="4141466" y="6655738"/>
                  <a:pt x="4142877" y="6646567"/>
                  <a:pt x="4140761" y="6638807"/>
                </a:cubicBezTo>
                <a:cubicBezTo>
                  <a:pt x="4139350" y="6633164"/>
                  <a:pt x="4133001" y="6627520"/>
                  <a:pt x="4126652" y="6626109"/>
                </a:cubicBezTo>
                <a:close/>
                <a:moveTo>
                  <a:pt x="8081724" y="6624598"/>
                </a:moveTo>
                <a:cubicBezTo>
                  <a:pt x="8089484" y="6630242"/>
                  <a:pt x="8096540" y="6635885"/>
                  <a:pt x="8103594" y="6641529"/>
                </a:cubicBezTo>
                <a:cubicBezTo>
                  <a:pt x="8108532" y="6636591"/>
                  <a:pt x="8113470" y="6632358"/>
                  <a:pt x="8119114" y="6628125"/>
                </a:cubicBezTo>
                <a:cubicBezTo>
                  <a:pt x="8122641" y="6626009"/>
                  <a:pt x="8126874" y="6626715"/>
                  <a:pt x="8128990" y="6629536"/>
                </a:cubicBezTo>
                <a:cubicBezTo>
                  <a:pt x="8131106" y="6633064"/>
                  <a:pt x="8130401" y="6637296"/>
                  <a:pt x="8127579" y="6639412"/>
                </a:cubicBezTo>
                <a:cubicBezTo>
                  <a:pt x="8122641" y="6642940"/>
                  <a:pt x="8118408" y="6646467"/>
                  <a:pt x="8114176" y="6650700"/>
                </a:cubicBezTo>
                <a:cubicBezTo>
                  <a:pt x="8124052" y="6659870"/>
                  <a:pt x="8132517" y="6669041"/>
                  <a:pt x="8140983" y="6679623"/>
                </a:cubicBezTo>
                <a:cubicBezTo>
                  <a:pt x="8143099" y="6681739"/>
                  <a:pt x="8145920" y="6685972"/>
                  <a:pt x="8147331" y="6691615"/>
                </a:cubicBezTo>
                <a:cubicBezTo>
                  <a:pt x="8147331" y="6695142"/>
                  <a:pt x="8145215" y="6699375"/>
                  <a:pt x="8141688" y="6701491"/>
                </a:cubicBezTo>
                <a:cubicBezTo>
                  <a:pt x="8140277" y="6702902"/>
                  <a:pt x="8138161" y="6703608"/>
                  <a:pt x="8136044" y="6703608"/>
                </a:cubicBezTo>
                <a:cubicBezTo>
                  <a:pt x="8135339" y="6703608"/>
                  <a:pt x="8133928" y="6703608"/>
                  <a:pt x="8132517" y="6702902"/>
                </a:cubicBezTo>
                <a:cubicBezTo>
                  <a:pt x="8128284" y="6701491"/>
                  <a:pt x="8126874" y="6697259"/>
                  <a:pt x="8128284" y="6693732"/>
                </a:cubicBezTo>
                <a:cubicBezTo>
                  <a:pt x="8128990" y="6692321"/>
                  <a:pt x="8130401" y="6690910"/>
                  <a:pt x="8131812" y="6690204"/>
                </a:cubicBezTo>
                <a:cubicBezTo>
                  <a:pt x="8131812" y="6689499"/>
                  <a:pt x="8131106" y="6689499"/>
                  <a:pt x="8131106" y="6688793"/>
                </a:cubicBezTo>
                <a:cubicBezTo>
                  <a:pt x="8123346" y="6678917"/>
                  <a:pt x="8114881" y="6669747"/>
                  <a:pt x="8105710" y="6661281"/>
                </a:cubicBezTo>
                <a:cubicBezTo>
                  <a:pt x="8095129" y="6674685"/>
                  <a:pt x="8087368" y="6690204"/>
                  <a:pt x="8082430" y="6706429"/>
                </a:cubicBezTo>
                <a:cubicBezTo>
                  <a:pt x="8081019" y="6709251"/>
                  <a:pt x="8078197" y="6711368"/>
                  <a:pt x="8075375" y="6711368"/>
                </a:cubicBezTo>
                <a:cubicBezTo>
                  <a:pt x="8074670" y="6711368"/>
                  <a:pt x="8073965" y="6711368"/>
                  <a:pt x="8073259" y="6711368"/>
                </a:cubicBezTo>
                <a:cubicBezTo>
                  <a:pt x="8069732" y="6710662"/>
                  <a:pt x="8067616" y="6706429"/>
                  <a:pt x="8068321" y="6702902"/>
                </a:cubicBezTo>
                <a:cubicBezTo>
                  <a:pt x="8073259" y="6683855"/>
                  <a:pt x="8082430" y="6666925"/>
                  <a:pt x="8094422" y="6652111"/>
                </a:cubicBezTo>
                <a:cubicBezTo>
                  <a:pt x="8087368" y="6646467"/>
                  <a:pt x="8081019" y="6641529"/>
                  <a:pt x="8073965" y="6636591"/>
                </a:cubicBezTo>
                <a:cubicBezTo>
                  <a:pt x="8070437" y="6634475"/>
                  <a:pt x="8069732" y="6630242"/>
                  <a:pt x="8071848" y="6626715"/>
                </a:cubicBezTo>
                <a:cubicBezTo>
                  <a:pt x="8073965" y="6623187"/>
                  <a:pt x="8078197" y="6622482"/>
                  <a:pt x="8081724" y="6624598"/>
                </a:cubicBezTo>
                <a:close/>
                <a:moveTo>
                  <a:pt x="2092907" y="6623994"/>
                </a:moveTo>
                <a:cubicBezTo>
                  <a:pt x="2096434" y="6624699"/>
                  <a:pt x="2098509" y="6627521"/>
                  <a:pt x="2097803" y="6629637"/>
                </a:cubicBezTo>
                <a:lnTo>
                  <a:pt x="2102741" y="6714290"/>
                </a:lnTo>
                <a:cubicBezTo>
                  <a:pt x="2103447" y="6718523"/>
                  <a:pt x="2100625" y="6722050"/>
                  <a:pt x="2096434" y="6722050"/>
                </a:cubicBezTo>
                <a:cubicBezTo>
                  <a:pt x="2095729" y="6722050"/>
                  <a:pt x="2095729" y="6722050"/>
                  <a:pt x="2095729" y="6722050"/>
                </a:cubicBezTo>
                <a:cubicBezTo>
                  <a:pt x="2092202" y="6722050"/>
                  <a:pt x="2088675" y="6719228"/>
                  <a:pt x="2088675" y="6715701"/>
                </a:cubicBezTo>
                <a:lnTo>
                  <a:pt x="2085147" y="6657149"/>
                </a:lnTo>
                <a:lnTo>
                  <a:pt x="2075977" y="6675491"/>
                </a:lnTo>
                <a:cubicBezTo>
                  <a:pt x="2074566" y="6679018"/>
                  <a:pt x="2070333" y="6680429"/>
                  <a:pt x="2066806" y="6678313"/>
                </a:cubicBezTo>
                <a:cubicBezTo>
                  <a:pt x="2063279" y="6676902"/>
                  <a:pt x="2061868" y="6672669"/>
                  <a:pt x="2063984" y="6669142"/>
                </a:cubicBezTo>
                <a:lnTo>
                  <a:pt x="2085147" y="6627521"/>
                </a:lnTo>
                <a:cubicBezTo>
                  <a:pt x="2086558" y="6624699"/>
                  <a:pt x="2090086" y="6623288"/>
                  <a:pt x="2092907" y="6623994"/>
                </a:cubicBezTo>
                <a:close/>
                <a:moveTo>
                  <a:pt x="4057519" y="6623288"/>
                </a:moveTo>
                <a:cubicBezTo>
                  <a:pt x="4061751" y="6623288"/>
                  <a:pt x="4064573" y="6626110"/>
                  <a:pt x="4065279" y="6629637"/>
                </a:cubicBezTo>
                <a:lnTo>
                  <a:pt x="4070217" y="6681134"/>
                </a:lnTo>
                <a:lnTo>
                  <a:pt x="4085736" y="6680429"/>
                </a:lnTo>
                <a:cubicBezTo>
                  <a:pt x="4088558" y="6680429"/>
                  <a:pt x="4092085" y="6682545"/>
                  <a:pt x="4092791" y="6686072"/>
                </a:cubicBezTo>
                <a:cubicBezTo>
                  <a:pt x="4093496" y="6688894"/>
                  <a:pt x="4092085" y="6692421"/>
                  <a:pt x="4088558" y="6693832"/>
                </a:cubicBezTo>
                <a:lnTo>
                  <a:pt x="4078682" y="6697359"/>
                </a:lnTo>
                <a:cubicBezTo>
                  <a:pt x="4075860" y="6698770"/>
                  <a:pt x="4073038" y="6698065"/>
                  <a:pt x="4072333" y="6696654"/>
                </a:cubicBezTo>
                <a:lnTo>
                  <a:pt x="4075860" y="6733337"/>
                </a:lnTo>
                <a:cubicBezTo>
                  <a:pt x="4076566" y="6737569"/>
                  <a:pt x="4073038" y="6740391"/>
                  <a:pt x="4069511" y="6741097"/>
                </a:cubicBezTo>
                <a:cubicBezTo>
                  <a:pt x="4069511" y="6741097"/>
                  <a:pt x="4068806" y="6741097"/>
                  <a:pt x="4068806" y="6741097"/>
                </a:cubicBezTo>
                <a:cubicBezTo>
                  <a:pt x="4065279" y="6741097"/>
                  <a:pt x="4062457" y="6738275"/>
                  <a:pt x="4061751" y="6734748"/>
                </a:cubicBezTo>
                <a:lnTo>
                  <a:pt x="4058224" y="6696654"/>
                </a:lnTo>
                <a:lnTo>
                  <a:pt x="3997555" y="6700181"/>
                </a:lnTo>
                <a:cubicBezTo>
                  <a:pt x="3996850" y="6700181"/>
                  <a:pt x="3996850" y="6700181"/>
                  <a:pt x="3996850" y="6700181"/>
                </a:cubicBezTo>
                <a:cubicBezTo>
                  <a:pt x="3994028" y="6700181"/>
                  <a:pt x="3991912" y="6698770"/>
                  <a:pt x="3990501" y="6695948"/>
                </a:cubicBezTo>
                <a:cubicBezTo>
                  <a:pt x="3989090" y="6693126"/>
                  <a:pt x="3989795" y="6690305"/>
                  <a:pt x="3991912" y="6688188"/>
                </a:cubicBezTo>
                <a:lnTo>
                  <a:pt x="4044821" y="6632459"/>
                </a:lnTo>
                <a:cubicBezTo>
                  <a:pt x="4046232" y="6630342"/>
                  <a:pt x="4049054" y="6629637"/>
                  <a:pt x="4051170" y="6630342"/>
                </a:cubicBezTo>
                <a:cubicBezTo>
                  <a:pt x="4051170" y="6626815"/>
                  <a:pt x="4053991" y="6623993"/>
                  <a:pt x="4057519" y="6623288"/>
                </a:cubicBezTo>
                <a:close/>
                <a:moveTo>
                  <a:pt x="10032270" y="6620366"/>
                </a:moveTo>
                <a:lnTo>
                  <a:pt x="10420969" y="6627421"/>
                </a:lnTo>
                <a:cubicBezTo>
                  <a:pt x="10425202" y="6627421"/>
                  <a:pt x="10428024" y="6630243"/>
                  <a:pt x="10428024" y="6634476"/>
                </a:cubicBezTo>
                <a:cubicBezTo>
                  <a:pt x="10428024" y="6638003"/>
                  <a:pt x="10425202" y="6641530"/>
                  <a:pt x="10420969" y="6641530"/>
                </a:cubicBezTo>
                <a:lnTo>
                  <a:pt x="10032270" y="6634476"/>
                </a:lnTo>
                <a:cubicBezTo>
                  <a:pt x="10028037" y="6634476"/>
                  <a:pt x="10025216" y="6631654"/>
                  <a:pt x="10025216" y="6627421"/>
                </a:cubicBezTo>
                <a:cubicBezTo>
                  <a:pt x="10025216" y="6623188"/>
                  <a:pt x="10028743" y="6620366"/>
                  <a:pt x="10032270" y="6620366"/>
                </a:cubicBezTo>
                <a:close/>
                <a:moveTo>
                  <a:pt x="3125631" y="6615528"/>
                </a:moveTo>
                <a:cubicBezTo>
                  <a:pt x="3128453" y="6612706"/>
                  <a:pt x="3132686" y="6612706"/>
                  <a:pt x="3135507" y="6615528"/>
                </a:cubicBezTo>
                <a:cubicBezTo>
                  <a:pt x="3138329" y="6618350"/>
                  <a:pt x="3138329" y="6622583"/>
                  <a:pt x="3135507" y="6625404"/>
                </a:cubicBezTo>
                <a:cubicBezTo>
                  <a:pt x="3100234" y="6661382"/>
                  <a:pt x="3084009" y="6717112"/>
                  <a:pt x="3094591" y="6766493"/>
                </a:cubicBezTo>
                <a:cubicBezTo>
                  <a:pt x="3098118" y="6782718"/>
                  <a:pt x="3103762" y="6795416"/>
                  <a:pt x="3112228" y="6804586"/>
                </a:cubicBezTo>
                <a:cubicBezTo>
                  <a:pt x="3121399" y="6815168"/>
                  <a:pt x="3134802" y="6820812"/>
                  <a:pt x="3146794" y="6819401"/>
                </a:cubicBezTo>
                <a:cubicBezTo>
                  <a:pt x="3151027" y="6818695"/>
                  <a:pt x="3154554" y="6821517"/>
                  <a:pt x="3155260" y="6825750"/>
                </a:cubicBezTo>
                <a:cubicBezTo>
                  <a:pt x="3155260" y="6829277"/>
                  <a:pt x="3152438" y="6832804"/>
                  <a:pt x="3148911" y="6833510"/>
                </a:cubicBezTo>
                <a:cubicBezTo>
                  <a:pt x="3147500" y="6834215"/>
                  <a:pt x="3145384" y="6834215"/>
                  <a:pt x="3143267" y="6834215"/>
                </a:cubicBezTo>
                <a:cubicBezTo>
                  <a:pt x="3128453" y="6834215"/>
                  <a:pt x="3112933" y="6827160"/>
                  <a:pt x="3101645" y="6814463"/>
                </a:cubicBezTo>
                <a:cubicBezTo>
                  <a:pt x="3091769" y="6803881"/>
                  <a:pt x="3085420" y="6789067"/>
                  <a:pt x="3081188" y="6770020"/>
                </a:cubicBezTo>
                <a:cubicBezTo>
                  <a:pt x="3069900" y="6714995"/>
                  <a:pt x="3086831" y="6655738"/>
                  <a:pt x="3125631" y="6615528"/>
                </a:cubicBezTo>
                <a:close/>
                <a:moveTo>
                  <a:pt x="7972381" y="6614722"/>
                </a:moveTo>
                <a:cubicBezTo>
                  <a:pt x="7976614" y="6614722"/>
                  <a:pt x="7979436" y="6617544"/>
                  <a:pt x="7979436" y="6621776"/>
                </a:cubicBezTo>
                <a:cubicBezTo>
                  <a:pt x="7978730" y="6635885"/>
                  <a:pt x="7979436" y="6649288"/>
                  <a:pt x="7980846" y="6663397"/>
                </a:cubicBezTo>
                <a:cubicBezTo>
                  <a:pt x="7980846" y="6663397"/>
                  <a:pt x="7981552" y="6662692"/>
                  <a:pt x="7982257" y="6661986"/>
                </a:cubicBezTo>
                <a:cubicBezTo>
                  <a:pt x="7990018" y="6654932"/>
                  <a:pt x="8002011" y="6652816"/>
                  <a:pt x="8013298" y="6655638"/>
                </a:cubicBezTo>
                <a:cubicBezTo>
                  <a:pt x="8023174" y="6658459"/>
                  <a:pt x="8030934" y="6664808"/>
                  <a:pt x="8035166" y="6673274"/>
                </a:cubicBezTo>
                <a:cubicBezTo>
                  <a:pt x="8039399" y="6684560"/>
                  <a:pt x="8035872" y="6698669"/>
                  <a:pt x="8025996" y="6708546"/>
                </a:cubicBezTo>
                <a:cubicBezTo>
                  <a:pt x="8018941" y="6716305"/>
                  <a:pt x="8009065" y="6721243"/>
                  <a:pt x="7995662" y="6724065"/>
                </a:cubicBezTo>
                <a:cubicBezTo>
                  <a:pt x="7993545" y="6724771"/>
                  <a:pt x="7991429" y="6724771"/>
                  <a:pt x="7988606" y="6724771"/>
                </a:cubicBezTo>
                <a:cubicBezTo>
                  <a:pt x="7984374" y="6724771"/>
                  <a:pt x="7979436" y="6724065"/>
                  <a:pt x="7975908" y="6721243"/>
                </a:cubicBezTo>
                <a:cubicBezTo>
                  <a:pt x="7972381" y="6718422"/>
                  <a:pt x="7970265" y="6715600"/>
                  <a:pt x="7969559" y="6711367"/>
                </a:cubicBezTo>
                <a:cubicBezTo>
                  <a:pt x="7968854" y="6709251"/>
                  <a:pt x="7969559" y="6707135"/>
                  <a:pt x="7970970" y="6705724"/>
                </a:cubicBezTo>
                <a:cubicBezTo>
                  <a:pt x="7969559" y="6700080"/>
                  <a:pt x="7968854" y="6693731"/>
                  <a:pt x="7969559" y="6688088"/>
                </a:cubicBezTo>
                <a:cubicBezTo>
                  <a:pt x="7966738" y="6666219"/>
                  <a:pt x="7965327" y="6644350"/>
                  <a:pt x="7965327" y="6621776"/>
                </a:cubicBezTo>
                <a:cubicBezTo>
                  <a:pt x="7965327" y="6617544"/>
                  <a:pt x="7968854" y="6614722"/>
                  <a:pt x="7972381" y="6614722"/>
                </a:cubicBezTo>
                <a:close/>
                <a:moveTo>
                  <a:pt x="4129473" y="6612000"/>
                </a:moveTo>
                <a:cubicBezTo>
                  <a:pt x="4140761" y="6614822"/>
                  <a:pt x="4150637" y="6623993"/>
                  <a:pt x="4154164" y="6634575"/>
                </a:cubicBezTo>
                <a:cubicBezTo>
                  <a:pt x="4158397" y="6647978"/>
                  <a:pt x="4154164" y="6662087"/>
                  <a:pt x="4149226" y="6672668"/>
                </a:cubicBezTo>
                <a:cubicBezTo>
                  <a:pt x="4159807" y="6681839"/>
                  <a:pt x="4164745" y="6693126"/>
                  <a:pt x="4163334" y="6703708"/>
                </a:cubicBezTo>
                <a:cubicBezTo>
                  <a:pt x="4162629" y="6711468"/>
                  <a:pt x="4158397" y="6718522"/>
                  <a:pt x="4151342" y="6723460"/>
                </a:cubicBezTo>
                <a:cubicBezTo>
                  <a:pt x="4146404" y="6726987"/>
                  <a:pt x="4140055" y="6729104"/>
                  <a:pt x="4133706" y="6729104"/>
                </a:cubicBezTo>
                <a:cubicBezTo>
                  <a:pt x="4131590" y="6729104"/>
                  <a:pt x="4129473" y="6729104"/>
                  <a:pt x="4127357" y="6728398"/>
                </a:cubicBezTo>
                <a:cubicBezTo>
                  <a:pt x="4111837" y="6724871"/>
                  <a:pt x="4100550" y="6708646"/>
                  <a:pt x="4101961" y="6692421"/>
                </a:cubicBezTo>
                <a:cubicBezTo>
                  <a:pt x="4102667" y="6682545"/>
                  <a:pt x="4108310" y="6672668"/>
                  <a:pt x="4116070" y="6665614"/>
                </a:cubicBezTo>
                <a:cubicBezTo>
                  <a:pt x="4113954" y="6663498"/>
                  <a:pt x="4111132" y="6661381"/>
                  <a:pt x="4109016" y="6658560"/>
                </a:cubicBezTo>
                <a:cubicBezTo>
                  <a:pt x="4099139" y="6647978"/>
                  <a:pt x="4095612" y="6629636"/>
                  <a:pt x="4106194" y="6618350"/>
                </a:cubicBezTo>
                <a:cubicBezTo>
                  <a:pt x="4111837" y="6612000"/>
                  <a:pt x="4120303" y="6609884"/>
                  <a:pt x="4129473" y="6612000"/>
                </a:cubicBezTo>
                <a:close/>
                <a:moveTo>
                  <a:pt x="3428970" y="6610590"/>
                </a:moveTo>
                <a:cubicBezTo>
                  <a:pt x="3431791" y="6607768"/>
                  <a:pt x="3436024" y="6608474"/>
                  <a:pt x="3439551" y="6611296"/>
                </a:cubicBezTo>
                <a:cubicBezTo>
                  <a:pt x="3499515" y="6681134"/>
                  <a:pt x="3511507" y="6787657"/>
                  <a:pt x="3469181" y="6869488"/>
                </a:cubicBezTo>
                <a:cubicBezTo>
                  <a:pt x="3467770" y="6871604"/>
                  <a:pt x="3465654" y="6873015"/>
                  <a:pt x="3462832" y="6873015"/>
                </a:cubicBezTo>
                <a:cubicBezTo>
                  <a:pt x="3461421" y="6873015"/>
                  <a:pt x="3460010" y="6873015"/>
                  <a:pt x="3459304" y="6872310"/>
                </a:cubicBezTo>
                <a:cubicBezTo>
                  <a:pt x="3455777" y="6870899"/>
                  <a:pt x="3454367" y="6866666"/>
                  <a:pt x="3456483" y="6863139"/>
                </a:cubicBezTo>
                <a:cubicBezTo>
                  <a:pt x="3495988" y="6786246"/>
                  <a:pt x="3484700" y="6686072"/>
                  <a:pt x="3428264" y="6620466"/>
                </a:cubicBezTo>
                <a:cubicBezTo>
                  <a:pt x="3425442" y="6617645"/>
                  <a:pt x="3426148" y="6613412"/>
                  <a:pt x="3428970" y="6610590"/>
                </a:cubicBezTo>
                <a:close/>
                <a:moveTo>
                  <a:pt x="9445343" y="6609078"/>
                </a:moveTo>
                <a:cubicBezTo>
                  <a:pt x="9438289" y="6614016"/>
                  <a:pt x="9434056" y="6621071"/>
                  <a:pt x="9433350" y="6628831"/>
                </a:cubicBezTo>
                <a:cubicBezTo>
                  <a:pt x="9433350" y="6638001"/>
                  <a:pt x="9439700" y="6647878"/>
                  <a:pt x="9448165" y="6649994"/>
                </a:cubicBezTo>
                <a:cubicBezTo>
                  <a:pt x="9452397" y="6650699"/>
                  <a:pt x="9457336" y="6649994"/>
                  <a:pt x="9461568" y="6647172"/>
                </a:cubicBezTo>
                <a:cubicBezTo>
                  <a:pt x="9465095" y="6645056"/>
                  <a:pt x="9467212" y="6641529"/>
                  <a:pt x="9467212" y="6638001"/>
                </a:cubicBezTo>
                <a:cubicBezTo>
                  <a:pt x="9467917" y="6631652"/>
                  <a:pt x="9464390" y="6626009"/>
                  <a:pt x="9460863" y="6621776"/>
                </a:cubicBezTo>
                <a:cubicBezTo>
                  <a:pt x="9459452" y="6623187"/>
                  <a:pt x="9456630" y="6623893"/>
                  <a:pt x="9453808" y="6622482"/>
                </a:cubicBezTo>
                <a:cubicBezTo>
                  <a:pt x="9450281" y="6621071"/>
                  <a:pt x="9448870" y="6616838"/>
                  <a:pt x="9450281" y="6613311"/>
                </a:cubicBezTo>
                <a:cubicBezTo>
                  <a:pt x="9450281" y="6613311"/>
                  <a:pt x="9450281" y="6612606"/>
                  <a:pt x="9450281" y="6612606"/>
                </a:cubicBezTo>
                <a:cubicBezTo>
                  <a:pt x="9448870" y="6611195"/>
                  <a:pt x="9446754" y="6610489"/>
                  <a:pt x="9445343" y="6609078"/>
                </a:cubicBezTo>
                <a:close/>
                <a:moveTo>
                  <a:pt x="2934455" y="6608473"/>
                </a:moveTo>
                <a:cubicBezTo>
                  <a:pt x="2950680" y="6615528"/>
                  <a:pt x="2964084" y="6630342"/>
                  <a:pt x="2973960" y="6651505"/>
                </a:cubicBezTo>
                <a:cubicBezTo>
                  <a:pt x="3000061" y="6710057"/>
                  <a:pt x="2995123" y="6782012"/>
                  <a:pt x="2960557" y="6835626"/>
                </a:cubicBezTo>
                <a:cubicBezTo>
                  <a:pt x="2959851" y="6837742"/>
                  <a:pt x="2957029" y="6839153"/>
                  <a:pt x="2954913" y="6839153"/>
                </a:cubicBezTo>
                <a:cubicBezTo>
                  <a:pt x="2954208" y="6839153"/>
                  <a:pt x="2953502" y="6839153"/>
                  <a:pt x="2952797" y="6839153"/>
                </a:cubicBezTo>
                <a:lnTo>
                  <a:pt x="2943626" y="6837037"/>
                </a:lnTo>
                <a:cubicBezTo>
                  <a:pt x="2940099" y="6836331"/>
                  <a:pt x="2937982" y="6832098"/>
                  <a:pt x="2938688" y="6828571"/>
                </a:cubicBezTo>
                <a:cubicBezTo>
                  <a:pt x="2939393" y="6825044"/>
                  <a:pt x="2943626" y="6822928"/>
                  <a:pt x="2947153" y="6823633"/>
                </a:cubicBezTo>
                <a:lnTo>
                  <a:pt x="2951386" y="6825044"/>
                </a:lnTo>
                <a:cubicBezTo>
                  <a:pt x="2981014" y="6775663"/>
                  <a:pt x="2984542" y="6710762"/>
                  <a:pt x="2961262" y="6658560"/>
                </a:cubicBezTo>
                <a:cubicBezTo>
                  <a:pt x="2952091" y="6638808"/>
                  <a:pt x="2941510" y="6626109"/>
                  <a:pt x="2928812" y="6621171"/>
                </a:cubicBezTo>
                <a:cubicBezTo>
                  <a:pt x="2925285" y="6619761"/>
                  <a:pt x="2923874" y="6615528"/>
                  <a:pt x="2925285" y="6612001"/>
                </a:cubicBezTo>
                <a:cubicBezTo>
                  <a:pt x="2926695" y="6608473"/>
                  <a:pt x="2930928" y="6607063"/>
                  <a:pt x="2934455" y="6608473"/>
                </a:cubicBezTo>
                <a:close/>
                <a:moveTo>
                  <a:pt x="9894003" y="6606257"/>
                </a:moveTo>
                <a:lnTo>
                  <a:pt x="9934215" y="6609079"/>
                </a:lnTo>
                <a:cubicBezTo>
                  <a:pt x="9937742" y="6609784"/>
                  <a:pt x="9940564" y="6612606"/>
                  <a:pt x="9940564" y="6616838"/>
                </a:cubicBezTo>
                <a:cubicBezTo>
                  <a:pt x="9940564" y="6620366"/>
                  <a:pt x="9937037" y="6623187"/>
                  <a:pt x="9933509" y="6623187"/>
                </a:cubicBezTo>
                <a:cubicBezTo>
                  <a:pt x="9932804" y="6623187"/>
                  <a:pt x="9932804" y="6623187"/>
                  <a:pt x="9932804" y="6623187"/>
                </a:cubicBezTo>
                <a:lnTo>
                  <a:pt x="9892593" y="6620366"/>
                </a:lnTo>
                <a:cubicBezTo>
                  <a:pt x="9889066" y="6619660"/>
                  <a:pt x="9886244" y="6616838"/>
                  <a:pt x="9886244" y="6612606"/>
                </a:cubicBezTo>
                <a:cubicBezTo>
                  <a:pt x="9886244" y="6608373"/>
                  <a:pt x="9889771" y="6605551"/>
                  <a:pt x="9894003" y="6606257"/>
                </a:cubicBezTo>
                <a:close/>
                <a:moveTo>
                  <a:pt x="7690910" y="6604846"/>
                </a:moveTo>
                <a:cubicBezTo>
                  <a:pt x="7696554" y="6602730"/>
                  <a:pt x="7702197" y="6603435"/>
                  <a:pt x="7707135" y="6606257"/>
                </a:cubicBezTo>
                <a:cubicBezTo>
                  <a:pt x="7710662" y="6608374"/>
                  <a:pt x="7712073" y="6612606"/>
                  <a:pt x="7709957" y="6616133"/>
                </a:cubicBezTo>
                <a:cubicBezTo>
                  <a:pt x="7707841" y="6619661"/>
                  <a:pt x="7703608" y="6621071"/>
                  <a:pt x="7700081" y="6618955"/>
                </a:cubicBezTo>
                <a:cubicBezTo>
                  <a:pt x="7699375" y="6618955"/>
                  <a:pt x="7697964" y="6618250"/>
                  <a:pt x="7695848" y="6618955"/>
                </a:cubicBezTo>
                <a:cubicBezTo>
                  <a:pt x="7690910" y="6621071"/>
                  <a:pt x="7685972" y="6626715"/>
                  <a:pt x="7683150" y="6633769"/>
                </a:cubicBezTo>
                <a:cubicBezTo>
                  <a:pt x="7670452" y="6666925"/>
                  <a:pt x="7676096" y="6707135"/>
                  <a:pt x="7697259" y="6738175"/>
                </a:cubicBezTo>
                <a:cubicBezTo>
                  <a:pt x="7717011" y="6767098"/>
                  <a:pt x="7749462" y="6788967"/>
                  <a:pt x="7787555" y="6797432"/>
                </a:cubicBezTo>
                <a:cubicBezTo>
                  <a:pt x="7791788" y="6798843"/>
                  <a:pt x="7793904" y="6802370"/>
                  <a:pt x="7793199" y="6803781"/>
                </a:cubicBezTo>
                <a:cubicBezTo>
                  <a:pt x="7792494" y="6807308"/>
                  <a:pt x="7789672" y="6809424"/>
                  <a:pt x="7786144" y="6809424"/>
                </a:cubicBezTo>
                <a:cubicBezTo>
                  <a:pt x="7785439" y="6809424"/>
                  <a:pt x="7785439" y="6809424"/>
                  <a:pt x="7784734" y="6809424"/>
                </a:cubicBezTo>
                <a:cubicBezTo>
                  <a:pt x="7743113" y="6800254"/>
                  <a:pt x="7707135" y="6776268"/>
                  <a:pt x="7685266" y="6744524"/>
                </a:cubicBezTo>
                <a:cubicBezTo>
                  <a:pt x="7661281" y="6709252"/>
                  <a:pt x="7655638" y="6664809"/>
                  <a:pt x="7669747" y="6627421"/>
                </a:cubicBezTo>
                <a:cubicBezTo>
                  <a:pt x="7673274" y="6619661"/>
                  <a:pt x="7680328" y="6608374"/>
                  <a:pt x="7690910" y="6604846"/>
                </a:cubicBezTo>
                <a:close/>
                <a:moveTo>
                  <a:pt x="8215759" y="6597086"/>
                </a:moveTo>
                <a:cubicBezTo>
                  <a:pt x="8219286" y="6595675"/>
                  <a:pt x="8222813" y="6596381"/>
                  <a:pt x="8224929" y="6599908"/>
                </a:cubicBezTo>
                <a:cubicBezTo>
                  <a:pt x="8227751" y="6604846"/>
                  <a:pt x="8229162" y="6609784"/>
                  <a:pt x="8230573" y="6614722"/>
                </a:cubicBezTo>
                <a:cubicBezTo>
                  <a:pt x="8236922" y="6631653"/>
                  <a:pt x="8242565" y="6648583"/>
                  <a:pt x="8245387" y="6666220"/>
                </a:cubicBezTo>
                <a:cubicBezTo>
                  <a:pt x="8248209" y="6693027"/>
                  <a:pt x="8243271" y="6717718"/>
                  <a:pt x="8229867" y="6735354"/>
                </a:cubicBezTo>
                <a:cubicBezTo>
                  <a:pt x="8218580" y="6750873"/>
                  <a:pt x="8201650" y="6760044"/>
                  <a:pt x="8185425" y="6760044"/>
                </a:cubicBezTo>
                <a:cubicBezTo>
                  <a:pt x="8184014" y="6760044"/>
                  <a:pt x="8183308" y="6760044"/>
                  <a:pt x="8181897" y="6760044"/>
                </a:cubicBezTo>
                <a:cubicBezTo>
                  <a:pt x="8160734" y="6758633"/>
                  <a:pt x="8143098" y="6740292"/>
                  <a:pt x="8144509" y="6720539"/>
                </a:cubicBezTo>
                <a:cubicBezTo>
                  <a:pt x="8145214" y="6717012"/>
                  <a:pt x="8148036" y="6713485"/>
                  <a:pt x="8152269" y="6714190"/>
                </a:cubicBezTo>
                <a:cubicBezTo>
                  <a:pt x="8155796" y="6714896"/>
                  <a:pt x="8158618" y="6717718"/>
                  <a:pt x="8158618" y="6721950"/>
                </a:cubicBezTo>
                <a:cubicBezTo>
                  <a:pt x="8157912" y="6733943"/>
                  <a:pt x="8169199" y="6745935"/>
                  <a:pt x="8182603" y="6746641"/>
                </a:cubicBezTo>
                <a:cubicBezTo>
                  <a:pt x="8195301" y="6747346"/>
                  <a:pt x="8208704" y="6740292"/>
                  <a:pt x="8217875" y="6727594"/>
                </a:cubicBezTo>
                <a:cubicBezTo>
                  <a:pt x="8228456" y="6712779"/>
                  <a:pt x="8233395" y="6691616"/>
                  <a:pt x="8230573" y="6668337"/>
                </a:cubicBezTo>
                <a:cubicBezTo>
                  <a:pt x="8229867" y="6661988"/>
                  <a:pt x="8228456" y="6654933"/>
                  <a:pt x="8227046" y="6648583"/>
                </a:cubicBezTo>
                <a:cubicBezTo>
                  <a:pt x="8224224" y="6654227"/>
                  <a:pt x="8219286" y="6661282"/>
                  <a:pt x="8211526" y="6664104"/>
                </a:cubicBezTo>
                <a:cubicBezTo>
                  <a:pt x="8199533" y="6668337"/>
                  <a:pt x="8186835" y="6661282"/>
                  <a:pt x="8180487" y="6652111"/>
                </a:cubicBezTo>
                <a:cubicBezTo>
                  <a:pt x="8174843" y="6643645"/>
                  <a:pt x="8172727" y="6632358"/>
                  <a:pt x="8171316" y="6623893"/>
                </a:cubicBezTo>
                <a:cubicBezTo>
                  <a:pt x="8170610" y="6620366"/>
                  <a:pt x="8173432" y="6616839"/>
                  <a:pt x="8176959" y="6616133"/>
                </a:cubicBezTo>
                <a:cubicBezTo>
                  <a:pt x="8180487" y="6615428"/>
                  <a:pt x="8184014" y="6618249"/>
                  <a:pt x="8184719" y="6621776"/>
                </a:cubicBezTo>
                <a:cubicBezTo>
                  <a:pt x="8186130" y="6629536"/>
                  <a:pt x="8187541" y="6638002"/>
                  <a:pt x="8191773" y="6644351"/>
                </a:cubicBezTo>
                <a:cubicBezTo>
                  <a:pt x="8194595" y="6649289"/>
                  <a:pt x="8201650" y="6653521"/>
                  <a:pt x="8206588" y="6651405"/>
                </a:cubicBezTo>
                <a:cubicBezTo>
                  <a:pt x="8210820" y="6649289"/>
                  <a:pt x="8213642" y="6644351"/>
                  <a:pt x="8215053" y="6641529"/>
                </a:cubicBezTo>
                <a:cubicBezTo>
                  <a:pt x="8217875" y="6634475"/>
                  <a:pt x="8218580" y="6626715"/>
                  <a:pt x="8217169" y="6618955"/>
                </a:cubicBezTo>
                <a:cubicBezTo>
                  <a:pt x="8215759" y="6614722"/>
                  <a:pt x="8213642" y="6610489"/>
                  <a:pt x="8212231" y="6606257"/>
                </a:cubicBezTo>
                <a:cubicBezTo>
                  <a:pt x="8210820" y="6602730"/>
                  <a:pt x="8212231" y="6598497"/>
                  <a:pt x="8215759" y="6597086"/>
                </a:cubicBezTo>
                <a:close/>
                <a:moveTo>
                  <a:pt x="3819785" y="6588722"/>
                </a:moveTo>
                <a:cubicBezTo>
                  <a:pt x="3824018" y="6588016"/>
                  <a:pt x="3827545" y="6591543"/>
                  <a:pt x="3827545" y="6595072"/>
                </a:cubicBezTo>
                <a:cubicBezTo>
                  <a:pt x="3828250" y="6599304"/>
                  <a:pt x="3825429" y="6602831"/>
                  <a:pt x="3821196" y="6602831"/>
                </a:cubicBezTo>
                <a:lnTo>
                  <a:pt x="3705503" y="6612708"/>
                </a:lnTo>
                <a:cubicBezTo>
                  <a:pt x="3705503" y="6612708"/>
                  <a:pt x="3704797" y="6612708"/>
                  <a:pt x="3704797" y="6612708"/>
                </a:cubicBezTo>
                <a:cubicBezTo>
                  <a:pt x="3701270" y="6612708"/>
                  <a:pt x="3697743" y="6609886"/>
                  <a:pt x="3697743" y="6606359"/>
                </a:cubicBezTo>
                <a:cubicBezTo>
                  <a:pt x="3697038" y="6602126"/>
                  <a:pt x="3699859" y="6598599"/>
                  <a:pt x="3704092" y="6598599"/>
                </a:cubicBezTo>
                <a:close/>
                <a:moveTo>
                  <a:pt x="4753083" y="6585900"/>
                </a:moveTo>
                <a:cubicBezTo>
                  <a:pt x="4743912" y="6585900"/>
                  <a:pt x="4732625" y="6589427"/>
                  <a:pt x="4726981" y="6597893"/>
                </a:cubicBezTo>
                <a:cubicBezTo>
                  <a:pt x="4724159" y="6602126"/>
                  <a:pt x="4723454" y="6608475"/>
                  <a:pt x="4725570" y="6613413"/>
                </a:cubicBezTo>
                <a:cubicBezTo>
                  <a:pt x="4726981" y="6615529"/>
                  <a:pt x="4729097" y="6619762"/>
                  <a:pt x="4733330" y="6620467"/>
                </a:cubicBezTo>
                <a:cubicBezTo>
                  <a:pt x="4740385" y="6622583"/>
                  <a:pt x="4748144" y="6615529"/>
                  <a:pt x="4750966" y="6608475"/>
                </a:cubicBezTo>
                <a:cubicBezTo>
                  <a:pt x="4753788" y="6601420"/>
                  <a:pt x="4753788" y="6593660"/>
                  <a:pt x="4753083" y="6585900"/>
                </a:cubicBezTo>
                <a:close/>
                <a:moveTo>
                  <a:pt x="1730304" y="6581667"/>
                </a:moveTo>
                <a:lnTo>
                  <a:pt x="2109795" y="6582372"/>
                </a:lnTo>
                <a:cubicBezTo>
                  <a:pt x="2114028" y="6582372"/>
                  <a:pt x="2116850" y="6585194"/>
                  <a:pt x="2116850" y="6589427"/>
                </a:cubicBezTo>
                <a:cubicBezTo>
                  <a:pt x="2116850" y="6593659"/>
                  <a:pt x="2114028" y="6596481"/>
                  <a:pt x="2109795" y="6596481"/>
                </a:cubicBezTo>
                <a:lnTo>
                  <a:pt x="1736654" y="6596481"/>
                </a:lnTo>
                <a:lnTo>
                  <a:pt x="1699970" y="6822223"/>
                </a:lnTo>
                <a:cubicBezTo>
                  <a:pt x="1699970" y="6825045"/>
                  <a:pt x="1697148" y="6827867"/>
                  <a:pt x="1693621" y="6827867"/>
                </a:cubicBezTo>
                <a:cubicBezTo>
                  <a:pt x="1690093" y="6827867"/>
                  <a:pt x="1687272" y="6825045"/>
                  <a:pt x="1686566" y="6822223"/>
                </a:cubicBezTo>
                <a:lnTo>
                  <a:pt x="1630835" y="6599303"/>
                </a:lnTo>
                <a:cubicBezTo>
                  <a:pt x="1629424" y="6595776"/>
                  <a:pt x="1632246" y="6591543"/>
                  <a:pt x="1635773" y="6590837"/>
                </a:cubicBezTo>
                <a:cubicBezTo>
                  <a:pt x="1639300" y="6589427"/>
                  <a:pt x="1643534" y="6592248"/>
                  <a:pt x="1644238" y="6595776"/>
                </a:cubicBezTo>
                <a:lnTo>
                  <a:pt x="1690799" y="6784835"/>
                </a:lnTo>
                <a:lnTo>
                  <a:pt x="1723250" y="6587310"/>
                </a:lnTo>
                <a:cubicBezTo>
                  <a:pt x="1723955" y="6584489"/>
                  <a:pt x="1726778" y="6581667"/>
                  <a:pt x="1730304" y="6581667"/>
                </a:cubicBezTo>
                <a:close/>
                <a:moveTo>
                  <a:pt x="9816405" y="6581566"/>
                </a:moveTo>
                <a:cubicBezTo>
                  <a:pt x="9819227" y="6583683"/>
                  <a:pt x="9819932" y="6587915"/>
                  <a:pt x="9817816" y="6591443"/>
                </a:cubicBezTo>
                <a:lnTo>
                  <a:pt x="9786777" y="6634476"/>
                </a:lnTo>
                <a:lnTo>
                  <a:pt x="9821343" y="6677507"/>
                </a:lnTo>
                <a:cubicBezTo>
                  <a:pt x="9823459" y="6680329"/>
                  <a:pt x="9822754" y="6685267"/>
                  <a:pt x="9819932" y="6687384"/>
                </a:cubicBezTo>
                <a:cubicBezTo>
                  <a:pt x="9818522" y="6688089"/>
                  <a:pt x="9817111" y="6688794"/>
                  <a:pt x="9815700" y="6688794"/>
                </a:cubicBezTo>
                <a:cubicBezTo>
                  <a:pt x="9813583" y="6688794"/>
                  <a:pt x="9811467" y="6687384"/>
                  <a:pt x="9810056" y="6685973"/>
                </a:cubicBezTo>
                <a:lnTo>
                  <a:pt x="9779017" y="6646468"/>
                </a:lnTo>
                <a:lnTo>
                  <a:pt x="9753621" y="6681740"/>
                </a:lnTo>
                <a:cubicBezTo>
                  <a:pt x="9752210" y="6683856"/>
                  <a:pt x="9750094" y="6684562"/>
                  <a:pt x="9747977" y="6684562"/>
                </a:cubicBezTo>
                <a:cubicBezTo>
                  <a:pt x="9746566" y="6684562"/>
                  <a:pt x="9745156" y="6683856"/>
                  <a:pt x="9743745" y="6683151"/>
                </a:cubicBezTo>
                <a:cubicBezTo>
                  <a:pt x="9740923" y="6681034"/>
                  <a:pt x="9740217" y="6676802"/>
                  <a:pt x="9742334" y="6673275"/>
                </a:cubicBezTo>
                <a:lnTo>
                  <a:pt x="9769846" y="6634476"/>
                </a:lnTo>
                <a:lnTo>
                  <a:pt x="9741628" y="6599202"/>
                </a:lnTo>
                <a:cubicBezTo>
                  <a:pt x="9739512" y="6596381"/>
                  <a:pt x="9740217" y="6591443"/>
                  <a:pt x="9743039" y="6589326"/>
                </a:cubicBezTo>
                <a:cubicBezTo>
                  <a:pt x="9745861" y="6587210"/>
                  <a:pt x="9750799" y="6587915"/>
                  <a:pt x="9752915" y="6590737"/>
                </a:cubicBezTo>
                <a:lnTo>
                  <a:pt x="9778311" y="6623188"/>
                </a:lnTo>
                <a:lnTo>
                  <a:pt x="9806529" y="6582977"/>
                </a:lnTo>
                <a:cubicBezTo>
                  <a:pt x="9808645" y="6580155"/>
                  <a:pt x="9813583" y="6579450"/>
                  <a:pt x="9816405" y="6581566"/>
                </a:cubicBezTo>
                <a:close/>
                <a:moveTo>
                  <a:pt x="9036187" y="6581566"/>
                </a:moveTo>
                <a:cubicBezTo>
                  <a:pt x="9039714" y="6580861"/>
                  <a:pt x="9043242" y="6584388"/>
                  <a:pt x="9043242" y="6588621"/>
                </a:cubicBezTo>
                <a:lnTo>
                  <a:pt x="9046769" y="6661281"/>
                </a:lnTo>
                <a:cubicBezTo>
                  <a:pt x="9046769" y="6664808"/>
                  <a:pt x="9043947" y="6668335"/>
                  <a:pt x="9039714" y="6668335"/>
                </a:cubicBezTo>
                <a:cubicBezTo>
                  <a:pt x="9036187" y="6668335"/>
                  <a:pt x="9032659" y="6664808"/>
                  <a:pt x="9032659" y="6661281"/>
                </a:cubicBezTo>
                <a:lnTo>
                  <a:pt x="9029132" y="6588621"/>
                </a:lnTo>
                <a:cubicBezTo>
                  <a:pt x="9029132" y="6585093"/>
                  <a:pt x="9031954" y="6581566"/>
                  <a:pt x="9036187" y="6581566"/>
                </a:cubicBezTo>
                <a:close/>
                <a:moveTo>
                  <a:pt x="9369861" y="6579450"/>
                </a:moveTo>
                <a:lnTo>
                  <a:pt x="9331767" y="6619660"/>
                </a:lnTo>
                <a:lnTo>
                  <a:pt x="9373388" y="6616839"/>
                </a:lnTo>
                <a:close/>
                <a:moveTo>
                  <a:pt x="6366821" y="6578744"/>
                </a:moveTo>
                <a:cubicBezTo>
                  <a:pt x="6369643" y="6579450"/>
                  <a:pt x="6371759" y="6582271"/>
                  <a:pt x="6371759" y="6585093"/>
                </a:cubicBezTo>
                <a:lnTo>
                  <a:pt x="6378815" y="6660576"/>
                </a:lnTo>
                <a:cubicBezTo>
                  <a:pt x="6379520" y="6664809"/>
                  <a:pt x="6376698" y="6667631"/>
                  <a:pt x="6372465" y="6668336"/>
                </a:cubicBezTo>
                <a:cubicBezTo>
                  <a:pt x="6372465" y="6668336"/>
                  <a:pt x="6371759" y="6668336"/>
                  <a:pt x="6371759" y="6668336"/>
                </a:cubicBezTo>
                <a:cubicBezTo>
                  <a:pt x="6368232" y="6668336"/>
                  <a:pt x="6364704" y="6665515"/>
                  <a:pt x="6364704" y="6661987"/>
                </a:cubicBezTo>
                <a:lnTo>
                  <a:pt x="6359767" y="6606257"/>
                </a:lnTo>
                <a:lnTo>
                  <a:pt x="6348479" y="6622483"/>
                </a:lnTo>
                <a:cubicBezTo>
                  <a:pt x="6346362" y="6625304"/>
                  <a:pt x="6342130" y="6626010"/>
                  <a:pt x="6337897" y="6623894"/>
                </a:cubicBezTo>
                <a:cubicBezTo>
                  <a:pt x="6335075" y="6621777"/>
                  <a:pt x="6334370" y="6617544"/>
                  <a:pt x="6336486" y="6614017"/>
                </a:cubicBezTo>
                <a:lnTo>
                  <a:pt x="6359061" y="6581566"/>
                </a:lnTo>
                <a:cubicBezTo>
                  <a:pt x="6361178" y="6578744"/>
                  <a:pt x="6364000" y="6578039"/>
                  <a:pt x="6366821" y="6578744"/>
                </a:cubicBezTo>
                <a:close/>
                <a:moveTo>
                  <a:pt x="5655723" y="6576628"/>
                </a:moveTo>
                <a:lnTo>
                  <a:pt x="5683235" y="6576628"/>
                </a:lnTo>
                <a:cubicBezTo>
                  <a:pt x="5687468" y="6576628"/>
                  <a:pt x="5690291" y="6580155"/>
                  <a:pt x="5690291" y="6583682"/>
                </a:cubicBezTo>
                <a:cubicBezTo>
                  <a:pt x="5690291" y="6587915"/>
                  <a:pt x="5687468" y="6590737"/>
                  <a:pt x="5683235" y="6590737"/>
                </a:cubicBezTo>
                <a:lnTo>
                  <a:pt x="5655723" y="6590737"/>
                </a:lnTo>
                <a:cubicBezTo>
                  <a:pt x="5651491" y="6590737"/>
                  <a:pt x="5648669" y="6587915"/>
                  <a:pt x="5648669" y="6583682"/>
                </a:cubicBezTo>
                <a:cubicBezTo>
                  <a:pt x="5648669" y="6579450"/>
                  <a:pt x="5651491" y="6576628"/>
                  <a:pt x="5655723" y="6576628"/>
                </a:cubicBezTo>
                <a:close/>
                <a:moveTo>
                  <a:pt x="5610575" y="6576628"/>
                </a:moveTo>
                <a:cubicBezTo>
                  <a:pt x="5614808" y="6575922"/>
                  <a:pt x="5618335" y="6578744"/>
                  <a:pt x="5618335" y="6582977"/>
                </a:cubicBezTo>
                <a:cubicBezTo>
                  <a:pt x="5619040" y="6586504"/>
                  <a:pt x="5616219" y="6590031"/>
                  <a:pt x="5612691" y="6590737"/>
                </a:cubicBezTo>
                <a:lnTo>
                  <a:pt x="5593644" y="6593558"/>
                </a:lnTo>
                <a:cubicBezTo>
                  <a:pt x="5593644" y="6593558"/>
                  <a:pt x="5592939" y="6593558"/>
                  <a:pt x="5592939" y="6593558"/>
                </a:cubicBezTo>
                <a:cubicBezTo>
                  <a:pt x="5589412" y="6593558"/>
                  <a:pt x="5586590" y="6590737"/>
                  <a:pt x="5585885" y="6587209"/>
                </a:cubicBezTo>
                <a:cubicBezTo>
                  <a:pt x="5585179" y="6583682"/>
                  <a:pt x="5588001" y="6580155"/>
                  <a:pt x="5591528" y="6579450"/>
                </a:cubicBezTo>
                <a:close/>
                <a:moveTo>
                  <a:pt x="5786228" y="6575923"/>
                </a:moveTo>
                <a:lnTo>
                  <a:pt x="5802453" y="6575923"/>
                </a:lnTo>
                <a:cubicBezTo>
                  <a:pt x="5805981" y="6575923"/>
                  <a:pt x="5809508" y="6579450"/>
                  <a:pt x="5809508" y="6582977"/>
                </a:cubicBezTo>
                <a:cubicBezTo>
                  <a:pt x="5809508" y="6587210"/>
                  <a:pt x="5806686" y="6590032"/>
                  <a:pt x="5802453" y="6590032"/>
                </a:cubicBezTo>
                <a:lnTo>
                  <a:pt x="5786228" y="6590032"/>
                </a:lnTo>
                <a:cubicBezTo>
                  <a:pt x="5781996" y="6590032"/>
                  <a:pt x="5779174" y="6587210"/>
                  <a:pt x="5779174" y="6582977"/>
                </a:cubicBezTo>
                <a:cubicBezTo>
                  <a:pt x="5779174" y="6578745"/>
                  <a:pt x="5781996" y="6575923"/>
                  <a:pt x="5786228" y="6575923"/>
                </a:cubicBezTo>
                <a:close/>
                <a:moveTo>
                  <a:pt x="5731910" y="6575923"/>
                </a:moveTo>
                <a:cubicBezTo>
                  <a:pt x="5736143" y="6575217"/>
                  <a:pt x="5739670" y="6578039"/>
                  <a:pt x="5740375" y="6581566"/>
                </a:cubicBezTo>
                <a:cubicBezTo>
                  <a:pt x="5741081" y="6585799"/>
                  <a:pt x="5738259" y="6589326"/>
                  <a:pt x="5734732" y="6590031"/>
                </a:cubicBezTo>
                <a:lnTo>
                  <a:pt x="5720623" y="6592853"/>
                </a:lnTo>
                <a:cubicBezTo>
                  <a:pt x="5719918" y="6592853"/>
                  <a:pt x="5719918" y="6592853"/>
                  <a:pt x="5719212" y="6592853"/>
                </a:cubicBezTo>
                <a:cubicBezTo>
                  <a:pt x="5716390" y="6592853"/>
                  <a:pt x="5712863" y="6590031"/>
                  <a:pt x="5712158" y="6587210"/>
                </a:cubicBezTo>
                <a:cubicBezTo>
                  <a:pt x="5711452" y="6582977"/>
                  <a:pt x="5714274" y="6579450"/>
                  <a:pt x="5717801" y="6578744"/>
                </a:cubicBezTo>
                <a:close/>
                <a:moveTo>
                  <a:pt x="5558372" y="6575923"/>
                </a:moveTo>
                <a:cubicBezTo>
                  <a:pt x="5562605" y="6575217"/>
                  <a:pt x="5566132" y="6578039"/>
                  <a:pt x="5566132" y="6582272"/>
                </a:cubicBezTo>
                <a:cubicBezTo>
                  <a:pt x="5566132" y="6585799"/>
                  <a:pt x="5563310" y="6589326"/>
                  <a:pt x="5559783" y="6590032"/>
                </a:cubicBezTo>
                <a:lnTo>
                  <a:pt x="5535093" y="6592853"/>
                </a:lnTo>
                <a:cubicBezTo>
                  <a:pt x="5535093" y="6592853"/>
                  <a:pt x="5534387" y="6592853"/>
                  <a:pt x="5534387" y="6592853"/>
                </a:cubicBezTo>
                <a:cubicBezTo>
                  <a:pt x="5530860" y="6592853"/>
                  <a:pt x="5528038" y="6590032"/>
                  <a:pt x="5527333" y="6586504"/>
                </a:cubicBezTo>
                <a:cubicBezTo>
                  <a:pt x="5527333" y="6582977"/>
                  <a:pt x="5530155" y="6579450"/>
                  <a:pt x="5533682" y="6578745"/>
                </a:cubicBezTo>
                <a:close/>
                <a:moveTo>
                  <a:pt x="5503349" y="6575923"/>
                </a:moveTo>
                <a:cubicBezTo>
                  <a:pt x="5507581" y="6575923"/>
                  <a:pt x="5510403" y="6578039"/>
                  <a:pt x="5511108" y="6582272"/>
                </a:cubicBezTo>
                <a:cubicBezTo>
                  <a:pt x="5511814" y="6586504"/>
                  <a:pt x="5508287" y="6589326"/>
                  <a:pt x="5504759" y="6590032"/>
                </a:cubicBezTo>
                <a:lnTo>
                  <a:pt x="5474425" y="6592853"/>
                </a:lnTo>
                <a:cubicBezTo>
                  <a:pt x="5474425" y="6592853"/>
                  <a:pt x="5473719" y="6592853"/>
                  <a:pt x="5473719" y="6592853"/>
                </a:cubicBezTo>
                <a:cubicBezTo>
                  <a:pt x="5470192" y="6592853"/>
                  <a:pt x="5466665" y="6590032"/>
                  <a:pt x="5466665" y="6586504"/>
                </a:cubicBezTo>
                <a:cubicBezTo>
                  <a:pt x="5465959" y="6582272"/>
                  <a:pt x="5469486" y="6579450"/>
                  <a:pt x="5473014" y="6578745"/>
                </a:cubicBezTo>
                <a:close/>
                <a:moveTo>
                  <a:pt x="4820805" y="6574613"/>
                </a:moveTo>
                <a:cubicBezTo>
                  <a:pt x="4825038" y="6573907"/>
                  <a:pt x="4828565" y="6576729"/>
                  <a:pt x="4828565" y="6580962"/>
                </a:cubicBezTo>
                <a:lnTo>
                  <a:pt x="4829976" y="6600714"/>
                </a:lnTo>
                <a:lnTo>
                  <a:pt x="4839147" y="6599303"/>
                </a:lnTo>
                <a:cubicBezTo>
                  <a:pt x="4843379" y="6598598"/>
                  <a:pt x="4846906" y="6601420"/>
                  <a:pt x="4847612" y="6604947"/>
                </a:cubicBezTo>
                <a:cubicBezTo>
                  <a:pt x="4848317" y="6609179"/>
                  <a:pt x="4845495" y="6612707"/>
                  <a:pt x="4841968" y="6613412"/>
                </a:cubicBezTo>
                <a:lnTo>
                  <a:pt x="4831387" y="6614823"/>
                </a:lnTo>
                <a:lnTo>
                  <a:pt x="4832092" y="6630343"/>
                </a:lnTo>
                <a:cubicBezTo>
                  <a:pt x="4832798" y="6634575"/>
                  <a:pt x="4829976" y="6638103"/>
                  <a:pt x="4825743" y="6638103"/>
                </a:cubicBezTo>
                <a:cubicBezTo>
                  <a:pt x="4825038" y="6638103"/>
                  <a:pt x="4825038" y="6638103"/>
                  <a:pt x="4825038" y="6638103"/>
                </a:cubicBezTo>
                <a:cubicBezTo>
                  <a:pt x="4821511" y="6638103"/>
                  <a:pt x="4817984" y="6635281"/>
                  <a:pt x="4817984" y="6631754"/>
                </a:cubicBezTo>
                <a:lnTo>
                  <a:pt x="4817278" y="6617645"/>
                </a:lnTo>
                <a:lnTo>
                  <a:pt x="4804580" y="6619761"/>
                </a:lnTo>
                <a:cubicBezTo>
                  <a:pt x="4803875" y="6619761"/>
                  <a:pt x="4803875" y="6619761"/>
                  <a:pt x="4803169" y="6619761"/>
                </a:cubicBezTo>
                <a:cubicBezTo>
                  <a:pt x="4799642" y="6619761"/>
                  <a:pt x="4796820" y="6617645"/>
                  <a:pt x="4796115" y="6614118"/>
                </a:cubicBezTo>
                <a:cubicBezTo>
                  <a:pt x="4795409" y="6609885"/>
                  <a:pt x="4798231" y="6606358"/>
                  <a:pt x="4801758" y="6605652"/>
                </a:cubicBezTo>
                <a:lnTo>
                  <a:pt x="4815867" y="6603536"/>
                </a:lnTo>
                <a:lnTo>
                  <a:pt x="4814456" y="6582373"/>
                </a:lnTo>
                <a:cubicBezTo>
                  <a:pt x="4813751" y="6578140"/>
                  <a:pt x="4816573" y="6574613"/>
                  <a:pt x="4820805" y="6574613"/>
                </a:cubicBezTo>
                <a:close/>
                <a:moveTo>
                  <a:pt x="4170390" y="6574613"/>
                </a:moveTo>
                <a:cubicBezTo>
                  <a:pt x="4174623" y="6573907"/>
                  <a:pt x="4178150" y="6576729"/>
                  <a:pt x="4178855" y="6580256"/>
                </a:cubicBezTo>
                <a:cubicBezTo>
                  <a:pt x="4179561" y="6583783"/>
                  <a:pt x="4176739" y="6587311"/>
                  <a:pt x="4173212" y="6588017"/>
                </a:cubicBezTo>
                <a:lnTo>
                  <a:pt x="3991207" y="6616235"/>
                </a:lnTo>
                <a:cubicBezTo>
                  <a:pt x="3990501" y="6616235"/>
                  <a:pt x="3990501" y="6616235"/>
                  <a:pt x="3989796" y="6616235"/>
                </a:cubicBezTo>
                <a:cubicBezTo>
                  <a:pt x="3986269" y="6616235"/>
                  <a:pt x="3983447" y="6614118"/>
                  <a:pt x="3982742" y="6610591"/>
                </a:cubicBezTo>
                <a:cubicBezTo>
                  <a:pt x="3982036" y="6607064"/>
                  <a:pt x="3984858" y="6603537"/>
                  <a:pt x="3988385" y="6602831"/>
                </a:cubicBezTo>
                <a:close/>
                <a:moveTo>
                  <a:pt x="5849013" y="6572395"/>
                </a:moveTo>
                <a:cubicBezTo>
                  <a:pt x="5852540" y="6571690"/>
                  <a:pt x="5856068" y="6575217"/>
                  <a:pt x="5856068" y="6579450"/>
                </a:cubicBezTo>
                <a:cubicBezTo>
                  <a:pt x="5856068" y="6582977"/>
                  <a:pt x="5853246" y="6586504"/>
                  <a:pt x="5849013" y="6586504"/>
                </a:cubicBezTo>
                <a:lnTo>
                  <a:pt x="5829966" y="6587209"/>
                </a:lnTo>
                <a:cubicBezTo>
                  <a:pt x="5826439" y="6587209"/>
                  <a:pt x="5822912" y="6583682"/>
                  <a:pt x="5822912" y="6580155"/>
                </a:cubicBezTo>
                <a:cubicBezTo>
                  <a:pt x="5822912" y="6576628"/>
                  <a:pt x="5825734" y="6573101"/>
                  <a:pt x="5829966" y="6573101"/>
                </a:cubicBezTo>
                <a:close/>
                <a:moveTo>
                  <a:pt x="5926611" y="6570985"/>
                </a:moveTo>
                <a:lnTo>
                  <a:pt x="5942836" y="6570985"/>
                </a:lnTo>
                <a:cubicBezTo>
                  <a:pt x="5947069" y="6570985"/>
                  <a:pt x="5949891" y="6573807"/>
                  <a:pt x="5949891" y="6578039"/>
                </a:cubicBezTo>
                <a:cubicBezTo>
                  <a:pt x="5949891" y="6582272"/>
                  <a:pt x="5947069" y="6585094"/>
                  <a:pt x="5942836" y="6585094"/>
                </a:cubicBezTo>
                <a:lnTo>
                  <a:pt x="5926611" y="6585094"/>
                </a:lnTo>
                <a:cubicBezTo>
                  <a:pt x="5922379" y="6585094"/>
                  <a:pt x="5919557" y="6582272"/>
                  <a:pt x="5919557" y="6578039"/>
                </a:cubicBezTo>
                <a:cubicBezTo>
                  <a:pt x="5919557" y="6573807"/>
                  <a:pt x="5922379" y="6570985"/>
                  <a:pt x="5926611" y="6570985"/>
                </a:cubicBezTo>
                <a:close/>
                <a:moveTo>
                  <a:pt x="5890635" y="6570985"/>
                </a:moveTo>
                <a:lnTo>
                  <a:pt x="5899101" y="6570985"/>
                </a:lnTo>
                <a:cubicBezTo>
                  <a:pt x="5902628" y="6570985"/>
                  <a:pt x="5906155" y="6573807"/>
                  <a:pt x="5906155" y="6578039"/>
                </a:cubicBezTo>
                <a:cubicBezTo>
                  <a:pt x="5906155" y="6582272"/>
                  <a:pt x="5903333" y="6585094"/>
                  <a:pt x="5899101" y="6585094"/>
                </a:cubicBezTo>
                <a:lnTo>
                  <a:pt x="5890635" y="6585094"/>
                </a:lnTo>
                <a:cubicBezTo>
                  <a:pt x="5886403" y="6585094"/>
                  <a:pt x="5883580" y="6582272"/>
                  <a:pt x="5883580" y="6578039"/>
                </a:cubicBezTo>
                <a:cubicBezTo>
                  <a:pt x="5883580" y="6573807"/>
                  <a:pt x="5886403" y="6570985"/>
                  <a:pt x="5890635" y="6570985"/>
                </a:cubicBezTo>
                <a:close/>
                <a:moveTo>
                  <a:pt x="4758021" y="6570380"/>
                </a:moveTo>
                <a:cubicBezTo>
                  <a:pt x="4761548" y="6570380"/>
                  <a:pt x="4765075" y="6573202"/>
                  <a:pt x="4765780" y="6576729"/>
                </a:cubicBezTo>
                <a:cubicBezTo>
                  <a:pt x="4765780" y="6578845"/>
                  <a:pt x="4766486" y="6580961"/>
                  <a:pt x="4766486" y="6583078"/>
                </a:cubicBezTo>
                <a:lnTo>
                  <a:pt x="4772835" y="6640219"/>
                </a:lnTo>
                <a:cubicBezTo>
                  <a:pt x="4772835" y="6644452"/>
                  <a:pt x="4770013" y="6647274"/>
                  <a:pt x="4766486" y="6647979"/>
                </a:cubicBezTo>
                <a:cubicBezTo>
                  <a:pt x="4766486" y="6647979"/>
                  <a:pt x="4765780" y="6647979"/>
                  <a:pt x="4765780" y="6647979"/>
                </a:cubicBezTo>
                <a:cubicBezTo>
                  <a:pt x="4762253" y="6647979"/>
                  <a:pt x="4759431" y="6645158"/>
                  <a:pt x="4758726" y="6641630"/>
                </a:cubicBezTo>
                <a:lnTo>
                  <a:pt x="4757315" y="6624700"/>
                </a:lnTo>
                <a:cubicBezTo>
                  <a:pt x="4750966" y="6632460"/>
                  <a:pt x="4741090" y="6636692"/>
                  <a:pt x="4730508" y="6634576"/>
                </a:cubicBezTo>
                <a:cubicBezTo>
                  <a:pt x="4722749" y="6632460"/>
                  <a:pt x="4716400" y="6626816"/>
                  <a:pt x="4712872" y="6619056"/>
                </a:cubicBezTo>
                <a:cubicBezTo>
                  <a:pt x="4709345" y="6609886"/>
                  <a:pt x="4710050" y="6599304"/>
                  <a:pt x="4714989" y="6590838"/>
                </a:cubicBezTo>
                <a:cubicBezTo>
                  <a:pt x="4723454" y="6576023"/>
                  <a:pt x="4741090" y="6571791"/>
                  <a:pt x="4754494" y="6571791"/>
                </a:cubicBezTo>
                <a:cubicBezTo>
                  <a:pt x="4755904" y="6571085"/>
                  <a:pt x="4756610" y="6570380"/>
                  <a:pt x="4758021" y="6570380"/>
                </a:cubicBezTo>
                <a:close/>
                <a:moveTo>
                  <a:pt x="9082745" y="6567458"/>
                </a:moveTo>
                <a:cubicBezTo>
                  <a:pt x="9096149" y="6566047"/>
                  <a:pt x="9108141" y="6576629"/>
                  <a:pt x="9112374" y="6587210"/>
                </a:cubicBezTo>
                <a:cubicBezTo>
                  <a:pt x="9118017" y="6599908"/>
                  <a:pt x="9115901" y="6616133"/>
                  <a:pt x="9107436" y="6630948"/>
                </a:cubicBezTo>
                <a:cubicBezTo>
                  <a:pt x="9104614" y="6635180"/>
                  <a:pt x="9101792" y="6639413"/>
                  <a:pt x="9098265" y="6643645"/>
                </a:cubicBezTo>
                <a:lnTo>
                  <a:pt x="9150468" y="6630948"/>
                </a:lnTo>
                <a:cubicBezTo>
                  <a:pt x="9153995" y="6629537"/>
                  <a:pt x="9158228" y="6632358"/>
                  <a:pt x="9158933" y="6638002"/>
                </a:cubicBezTo>
                <a:cubicBezTo>
                  <a:pt x="9160344" y="6641529"/>
                  <a:pt x="9157522" y="6645762"/>
                  <a:pt x="9153995" y="6646467"/>
                </a:cubicBezTo>
                <a:lnTo>
                  <a:pt x="9077102" y="6664809"/>
                </a:lnTo>
                <a:cubicBezTo>
                  <a:pt x="9077102" y="6664809"/>
                  <a:pt x="9076397" y="6664809"/>
                  <a:pt x="9075691" y="6664809"/>
                </a:cubicBezTo>
                <a:cubicBezTo>
                  <a:pt x="9072869" y="6664809"/>
                  <a:pt x="9070753" y="6663398"/>
                  <a:pt x="9069342" y="6661281"/>
                </a:cubicBezTo>
                <a:cubicBezTo>
                  <a:pt x="9067931" y="6658460"/>
                  <a:pt x="9068636" y="6654933"/>
                  <a:pt x="9070753" y="6652816"/>
                </a:cubicBezTo>
                <a:cubicBezTo>
                  <a:pt x="9079924" y="6644351"/>
                  <a:pt x="9089094" y="6635886"/>
                  <a:pt x="9095444" y="6625304"/>
                </a:cubicBezTo>
                <a:cubicBezTo>
                  <a:pt x="9101792" y="6614017"/>
                  <a:pt x="9103203" y="6602730"/>
                  <a:pt x="9099676" y="6593559"/>
                </a:cubicBezTo>
                <a:cubicBezTo>
                  <a:pt x="9097560" y="6587210"/>
                  <a:pt x="9091211" y="6581567"/>
                  <a:pt x="9084862" y="6582272"/>
                </a:cubicBezTo>
                <a:cubicBezTo>
                  <a:pt x="9082745" y="6582272"/>
                  <a:pt x="9079924" y="6584388"/>
                  <a:pt x="9078513" y="6587210"/>
                </a:cubicBezTo>
                <a:cubicBezTo>
                  <a:pt x="9077807" y="6588621"/>
                  <a:pt x="9077102" y="6590737"/>
                  <a:pt x="9078513" y="6592148"/>
                </a:cubicBezTo>
                <a:cubicBezTo>
                  <a:pt x="9080629" y="6595676"/>
                  <a:pt x="9079924" y="6599908"/>
                  <a:pt x="9076397" y="6602024"/>
                </a:cubicBezTo>
                <a:cubicBezTo>
                  <a:pt x="9072869" y="6604141"/>
                  <a:pt x="9068636" y="6603435"/>
                  <a:pt x="9066520" y="6599908"/>
                </a:cubicBezTo>
                <a:cubicBezTo>
                  <a:pt x="9062288" y="6594265"/>
                  <a:pt x="9062288" y="6587210"/>
                  <a:pt x="9065109" y="6580861"/>
                </a:cubicBezTo>
                <a:cubicBezTo>
                  <a:pt x="9068636" y="6573807"/>
                  <a:pt x="9074986" y="6568163"/>
                  <a:pt x="9082745" y="6567458"/>
                </a:cubicBezTo>
                <a:close/>
                <a:moveTo>
                  <a:pt x="6254656" y="6567457"/>
                </a:moveTo>
                <a:cubicBezTo>
                  <a:pt x="6257478" y="6564635"/>
                  <a:pt x="6261711" y="6564635"/>
                  <a:pt x="6264534" y="6567457"/>
                </a:cubicBezTo>
                <a:cubicBezTo>
                  <a:pt x="6267355" y="6570279"/>
                  <a:pt x="6267355" y="6574512"/>
                  <a:pt x="6264534" y="6577333"/>
                </a:cubicBezTo>
                <a:cubicBezTo>
                  <a:pt x="6229260" y="6613311"/>
                  <a:pt x="6213035" y="6669041"/>
                  <a:pt x="6223617" y="6718422"/>
                </a:cubicBezTo>
                <a:cubicBezTo>
                  <a:pt x="6227144" y="6734647"/>
                  <a:pt x="6232788" y="6747345"/>
                  <a:pt x="6241254" y="6756515"/>
                </a:cubicBezTo>
                <a:cubicBezTo>
                  <a:pt x="6250425" y="6767097"/>
                  <a:pt x="6263828" y="6772741"/>
                  <a:pt x="6275820" y="6771330"/>
                </a:cubicBezTo>
                <a:cubicBezTo>
                  <a:pt x="6280052" y="6770624"/>
                  <a:pt x="6283579" y="6773446"/>
                  <a:pt x="6284285" y="6777679"/>
                </a:cubicBezTo>
                <a:cubicBezTo>
                  <a:pt x="6284285" y="6781206"/>
                  <a:pt x="6281463" y="6784733"/>
                  <a:pt x="6277936" y="6785439"/>
                </a:cubicBezTo>
                <a:cubicBezTo>
                  <a:pt x="6276525" y="6786144"/>
                  <a:pt x="6274409" y="6786144"/>
                  <a:pt x="6272292" y="6786144"/>
                </a:cubicBezTo>
                <a:cubicBezTo>
                  <a:pt x="6257478" y="6786144"/>
                  <a:pt x="6241958" y="6779090"/>
                  <a:pt x="6230671" y="6766392"/>
                </a:cubicBezTo>
                <a:cubicBezTo>
                  <a:pt x="6220795" y="6755810"/>
                  <a:pt x="6214446" y="6740996"/>
                  <a:pt x="6210214" y="6721949"/>
                </a:cubicBezTo>
                <a:cubicBezTo>
                  <a:pt x="6198927" y="6666924"/>
                  <a:pt x="6215857" y="6607667"/>
                  <a:pt x="6254656" y="6567457"/>
                </a:cubicBezTo>
                <a:close/>
                <a:moveTo>
                  <a:pt x="5983047" y="6565341"/>
                </a:moveTo>
                <a:cubicBezTo>
                  <a:pt x="5986574" y="6564636"/>
                  <a:pt x="5990807" y="6566752"/>
                  <a:pt x="5991512" y="6570985"/>
                </a:cubicBezTo>
                <a:cubicBezTo>
                  <a:pt x="5992218" y="6575218"/>
                  <a:pt x="5989396" y="6578745"/>
                  <a:pt x="5985869" y="6579450"/>
                </a:cubicBezTo>
                <a:lnTo>
                  <a:pt x="5971760" y="6582272"/>
                </a:lnTo>
                <a:cubicBezTo>
                  <a:pt x="5971054" y="6582272"/>
                  <a:pt x="5971054" y="6582272"/>
                  <a:pt x="5970349" y="6582272"/>
                </a:cubicBezTo>
                <a:cubicBezTo>
                  <a:pt x="5966822" y="6582272"/>
                  <a:pt x="5964000" y="6580156"/>
                  <a:pt x="5963295" y="6576629"/>
                </a:cubicBezTo>
                <a:cubicBezTo>
                  <a:pt x="5962589" y="6572396"/>
                  <a:pt x="5965411" y="6568869"/>
                  <a:pt x="5968938" y="6568163"/>
                </a:cubicBezTo>
                <a:close/>
                <a:moveTo>
                  <a:pt x="7112487" y="6564636"/>
                </a:moveTo>
                <a:cubicBezTo>
                  <a:pt x="7114603" y="6565341"/>
                  <a:pt x="7116720" y="6568163"/>
                  <a:pt x="7116720" y="6570279"/>
                </a:cubicBezTo>
                <a:lnTo>
                  <a:pt x="7123775" y="6636592"/>
                </a:lnTo>
                <a:cubicBezTo>
                  <a:pt x="7123775" y="6640824"/>
                  <a:pt x="7120952" y="6643646"/>
                  <a:pt x="7117425" y="6644352"/>
                </a:cubicBezTo>
                <a:cubicBezTo>
                  <a:pt x="7117425" y="6644352"/>
                  <a:pt x="7116720" y="6644352"/>
                  <a:pt x="7116720" y="6644352"/>
                </a:cubicBezTo>
                <a:cubicBezTo>
                  <a:pt x="7113192" y="6644352"/>
                  <a:pt x="7110371" y="6641530"/>
                  <a:pt x="7109665" y="6638003"/>
                </a:cubicBezTo>
                <a:lnTo>
                  <a:pt x="7104022" y="6585799"/>
                </a:lnTo>
                <a:lnTo>
                  <a:pt x="7094145" y="6594971"/>
                </a:lnTo>
                <a:cubicBezTo>
                  <a:pt x="7091323" y="6597087"/>
                  <a:pt x="7087090" y="6597087"/>
                  <a:pt x="7084268" y="6594265"/>
                </a:cubicBezTo>
                <a:cubicBezTo>
                  <a:pt x="7082152" y="6591443"/>
                  <a:pt x="7082152" y="6587210"/>
                  <a:pt x="7084974" y="6584388"/>
                </a:cubicBezTo>
                <a:lnTo>
                  <a:pt x="7105433" y="6566047"/>
                </a:lnTo>
                <a:cubicBezTo>
                  <a:pt x="7106843" y="6563930"/>
                  <a:pt x="7109665" y="6563930"/>
                  <a:pt x="7112487" y="6564636"/>
                </a:cubicBezTo>
                <a:close/>
                <a:moveTo>
                  <a:pt x="5044343" y="6562796"/>
                </a:moveTo>
                <a:cubicBezTo>
                  <a:pt x="5048134" y="6561914"/>
                  <a:pt x="5052191" y="6562267"/>
                  <a:pt x="5055718" y="6564736"/>
                </a:cubicBezTo>
                <a:cubicBezTo>
                  <a:pt x="5065594" y="6571085"/>
                  <a:pt x="5066300" y="6584488"/>
                  <a:pt x="5066300" y="6590837"/>
                </a:cubicBezTo>
                <a:lnTo>
                  <a:pt x="5067005" y="6619055"/>
                </a:lnTo>
                <a:lnTo>
                  <a:pt x="5067711" y="6616939"/>
                </a:lnTo>
                <a:cubicBezTo>
                  <a:pt x="5068416" y="6612001"/>
                  <a:pt x="5071238" y="6600714"/>
                  <a:pt x="5081114" y="6597187"/>
                </a:cubicBezTo>
                <a:cubicBezTo>
                  <a:pt x="5088169" y="6594365"/>
                  <a:pt x="5095223" y="6599303"/>
                  <a:pt x="5098044" y="6605652"/>
                </a:cubicBezTo>
                <a:cubicBezTo>
                  <a:pt x="5100866" y="6611295"/>
                  <a:pt x="5098750" y="6616939"/>
                  <a:pt x="5093107" y="6619761"/>
                </a:cubicBezTo>
                <a:cubicBezTo>
                  <a:pt x="5089580" y="6621172"/>
                  <a:pt x="5085347" y="6619761"/>
                  <a:pt x="5083936" y="6616233"/>
                </a:cubicBezTo>
                <a:cubicBezTo>
                  <a:pt x="5083230" y="6615528"/>
                  <a:pt x="5083230" y="6614117"/>
                  <a:pt x="5083230" y="6613412"/>
                </a:cubicBezTo>
                <a:cubicBezTo>
                  <a:pt x="5081819" y="6615528"/>
                  <a:pt x="5081114" y="6618350"/>
                  <a:pt x="5081114" y="6619761"/>
                </a:cubicBezTo>
                <a:lnTo>
                  <a:pt x="5068416" y="6678312"/>
                </a:lnTo>
                <a:cubicBezTo>
                  <a:pt x="5067711" y="6681840"/>
                  <a:pt x="5064889" y="6683956"/>
                  <a:pt x="5061362" y="6683956"/>
                </a:cubicBezTo>
                <a:cubicBezTo>
                  <a:pt x="5061362" y="6683956"/>
                  <a:pt x="5060656" y="6683956"/>
                  <a:pt x="5060656" y="6683956"/>
                </a:cubicBezTo>
                <a:cubicBezTo>
                  <a:pt x="5057129" y="6683250"/>
                  <a:pt x="5054307" y="6680429"/>
                  <a:pt x="5054307" y="6676901"/>
                </a:cubicBezTo>
                <a:lnTo>
                  <a:pt x="5051485" y="6590132"/>
                </a:lnTo>
                <a:cubicBezTo>
                  <a:pt x="5050780" y="6583783"/>
                  <a:pt x="5050075" y="6577434"/>
                  <a:pt x="5047253" y="6576023"/>
                </a:cubicBezTo>
                <a:cubicBezTo>
                  <a:pt x="5046547" y="6576023"/>
                  <a:pt x="5045842" y="6576023"/>
                  <a:pt x="5045135" y="6576729"/>
                </a:cubicBezTo>
                <a:cubicBezTo>
                  <a:pt x="5046547" y="6579551"/>
                  <a:pt x="5045842" y="6583078"/>
                  <a:pt x="5043725" y="6585194"/>
                </a:cubicBezTo>
                <a:cubicBezTo>
                  <a:pt x="5040903" y="6588016"/>
                  <a:pt x="5036670" y="6587310"/>
                  <a:pt x="5033848" y="6584488"/>
                </a:cubicBezTo>
                <a:cubicBezTo>
                  <a:pt x="5029616" y="6580256"/>
                  <a:pt x="5030321" y="6573201"/>
                  <a:pt x="5034554" y="6568263"/>
                </a:cubicBezTo>
                <a:cubicBezTo>
                  <a:pt x="5037023" y="6565794"/>
                  <a:pt x="5040551" y="6563678"/>
                  <a:pt x="5044343" y="6562796"/>
                </a:cubicBezTo>
                <a:close/>
                <a:moveTo>
                  <a:pt x="6558000" y="6562519"/>
                </a:moveTo>
                <a:cubicBezTo>
                  <a:pt x="6560821" y="6559697"/>
                  <a:pt x="6565055" y="6560403"/>
                  <a:pt x="6568582" y="6563225"/>
                </a:cubicBezTo>
                <a:cubicBezTo>
                  <a:pt x="6628547" y="6633063"/>
                  <a:pt x="6640539" y="6739586"/>
                  <a:pt x="6598212" y="6821417"/>
                </a:cubicBezTo>
                <a:cubicBezTo>
                  <a:pt x="6596801" y="6823533"/>
                  <a:pt x="6594684" y="6824944"/>
                  <a:pt x="6591863" y="6824944"/>
                </a:cubicBezTo>
                <a:cubicBezTo>
                  <a:pt x="6590452" y="6824944"/>
                  <a:pt x="6589041" y="6824944"/>
                  <a:pt x="6588336" y="6824239"/>
                </a:cubicBezTo>
                <a:cubicBezTo>
                  <a:pt x="6584807" y="6822828"/>
                  <a:pt x="6583396" y="6818595"/>
                  <a:pt x="6585514" y="6815068"/>
                </a:cubicBezTo>
                <a:cubicBezTo>
                  <a:pt x="6625019" y="6738175"/>
                  <a:pt x="6613732" y="6638001"/>
                  <a:pt x="6557295" y="6572395"/>
                </a:cubicBezTo>
                <a:cubicBezTo>
                  <a:pt x="6554472" y="6569574"/>
                  <a:pt x="6555179" y="6565341"/>
                  <a:pt x="6558000" y="6562519"/>
                </a:cubicBezTo>
                <a:close/>
                <a:moveTo>
                  <a:pt x="4984468" y="6561915"/>
                </a:moveTo>
                <a:cubicBezTo>
                  <a:pt x="4987995" y="6562620"/>
                  <a:pt x="4990817" y="6565442"/>
                  <a:pt x="4990817" y="6569674"/>
                </a:cubicBezTo>
                <a:lnTo>
                  <a:pt x="4989406" y="6589428"/>
                </a:lnTo>
                <a:lnTo>
                  <a:pt x="4996461" y="6588017"/>
                </a:lnTo>
                <a:cubicBezTo>
                  <a:pt x="5000693" y="6587312"/>
                  <a:pt x="5004220" y="6590133"/>
                  <a:pt x="5004926" y="6593661"/>
                </a:cubicBezTo>
                <a:cubicBezTo>
                  <a:pt x="5005631" y="6597893"/>
                  <a:pt x="5002809" y="6601420"/>
                  <a:pt x="4999282" y="6602126"/>
                </a:cubicBezTo>
                <a:lnTo>
                  <a:pt x="4988700" y="6604242"/>
                </a:lnTo>
                <a:lnTo>
                  <a:pt x="4987995" y="6622584"/>
                </a:lnTo>
                <a:cubicBezTo>
                  <a:pt x="4987290" y="6626111"/>
                  <a:pt x="4984468" y="6628933"/>
                  <a:pt x="4980235" y="6628933"/>
                </a:cubicBezTo>
                <a:cubicBezTo>
                  <a:pt x="4976003" y="6628933"/>
                  <a:pt x="4973181" y="6625406"/>
                  <a:pt x="4973181" y="6620467"/>
                </a:cubicBezTo>
                <a:lnTo>
                  <a:pt x="4973886" y="6606359"/>
                </a:lnTo>
                <a:lnTo>
                  <a:pt x="4965421" y="6608475"/>
                </a:lnTo>
                <a:cubicBezTo>
                  <a:pt x="4964716" y="6608475"/>
                  <a:pt x="4964716" y="6608475"/>
                  <a:pt x="4964010" y="6608475"/>
                </a:cubicBezTo>
                <a:cubicBezTo>
                  <a:pt x="4960483" y="6608475"/>
                  <a:pt x="4957661" y="6606359"/>
                  <a:pt x="4956956" y="6602831"/>
                </a:cubicBezTo>
                <a:cubicBezTo>
                  <a:pt x="4956250" y="6598599"/>
                  <a:pt x="4959072" y="6595071"/>
                  <a:pt x="4962599" y="6594366"/>
                </a:cubicBezTo>
                <a:lnTo>
                  <a:pt x="4975297" y="6591544"/>
                </a:lnTo>
                <a:lnTo>
                  <a:pt x="4976708" y="6568264"/>
                </a:lnTo>
                <a:cubicBezTo>
                  <a:pt x="4977414" y="6564737"/>
                  <a:pt x="4980941" y="6561915"/>
                  <a:pt x="4984468" y="6561915"/>
                </a:cubicBezTo>
                <a:close/>
                <a:moveTo>
                  <a:pt x="8555782" y="6561814"/>
                </a:moveTo>
                <a:cubicBezTo>
                  <a:pt x="8558604" y="6562520"/>
                  <a:pt x="8560720" y="6565341"/>
                  <a:pt x="8560720" y="6568163"/>
                </a:cubicBezTo>
                <a:lnTo>
                  <a:pt x="8567775" y="6643647"/>
                </a:lnTo>
                <a:cubicBezTo>
                  <a:pt x="8568480" y="6647879"/>
                  <a:pt x="8564953" y="6650701"/>
                  <a:pt x="8561426" y="6651406"/>
                </a:cubicBezTo>
                <a:cubicBezTo>
                  <a:pt x="8561426" y="6651406"/>
                  <a:pt x="8560720" y="6651406"/>
                  <a:pt x="8560720" y="6651406"/>
                </a:cubicBezTo>
                <a:cubicBezTo>
                  <a:pt x="8557193" y="6651406"/>
                  <a:pt x="8553666" y="6648585"/>
                  <a:pt x="8553666" y="6645057"/>
                </a:cubicBezTo>
                <a:lnTo>
                  <a:pt x="8548728" y="6589326"/>
                </a:lnTo>
                <a:lnTo>
                  <a:pt x="8537441" y="6605553"/>
                </a:lnTo>
                <a:cubicBezTo>
                  <a:pt x="8535324" y="6608374"/>
                  <a:pt x="8531091" y="6609080"/>
                  <a:pt x="8526858" y="6606963"/>
                </a:cubicBezTo>
                <a:cubicBezTo>
                  <a:pt x="8524036" y="6604847"/>
                  <a:pt x="8523331" y="6600615"/>
                  <a:pt x="8525447" y="6597087"/>
                </a:cubicBezTo>
                <a:lnTo>
                  <a:pt x="8548022" y="6564636"/>
                </a:lnTo>
                <a:cubicBezTo>
                  <a:pt x="8550139" y="6561814"/>
                  <a:pt x="8552961" y="6561109"/>
                  <a:pt x="8555782" y="6561814"/>
                </a:cubicBezTo>
                <a:close/>
                <a:moveTo>
                  <a:pt x="9444638" y="6561108"/>
                </a:moveTo>
                <a:cubicBezTo>
                  <a:pt x="9441816" y="6560403"/>
                  <a:pt x="9437583" y="6560403"/>
                  <a:pt x="9434761" y="6563225"/>
                </a:cubicBezTo>
                <a:cubicBezTo>
                  <a:pt x="9429823" y="6568163"/>
                  <a:pt x="9431940" y="6578744"/>
                  <a:pt x="9437583" y="6585093"/>
                </a:cubicBezTo>
                <a:cubicBezTo>
                  <a:pt x="9439700" y="6588621"/>
                  <a:pt x="9443227" y="6590737"/>
                  <a:pt x="9446754" y="6593559"/>
                </a:cubicBezTo>
                <a:cubicBezTo>
                  <a:pt x="9450281" y="6592853"/>
                  <a:pt x="9453808" y="6594264"/>
                  <a:pt x="9455219" y="6597791"/>
                </a:cubicBezTo>
                <a:cubicBezTo>
                  <a:pt x="9455925" y="6598497"/>
                  <a:pt x="9455925" y="6599202"/>
                  <a:pt x="9455925" y="6599907"/>
                </a:cubicBezTo>
                <a:cubicBezTo>
                  <a:pt x="9456630" y="6599907"/>
                  <a:pt x="9456630" y="6599907"/>
                  <a:pt x="9456630" y="6599907"/>
                </a:cubicBezTo>
                <a:cubicBezTo>
                  <a:pt x="9459452" y="6590737"/>
                  <a:pt x="9460863" y="6581566"/>
                  <a:pt x="9458747" y="6573806"/>
                </a:cubicBezTo>
                <a:cubicBezTo>
                  <a:pt x="9457336" y="6568163"/>
                  <a:pt x="9450987" y="6562519"/>
                  <a:pt x="9444638" y="6561108"/>
                </a:cubicBezTo>
                <a:close/>
                <a:moveTo>
                  <a:pt x="7410893" y="6558993"/>
                </a:moveTo>
                <a:cubicBezTo>
                  <a:pt x="7414420" y="6559698"/>
                  <a:pt x="7416495" y="6562520"/>
                  <a:pt x="7415789" y="6564636"/>
                </a:cubicBezTo>
                <a:lnTo>
                  <a:pt x="7420727" y="6649289"/>
                </a:lnTo>
                <a:cubicBezTo>
                  <a:pt x="7421433" y="6653522"/>
                  <a:pt x="7418611" y="6657049"/>
                  <a:pt x="7414420" y="6657049"/>
                </a:cubicBezTo>
                <a:cubicBezTo>
                  <a:pt x="7413715" y="6657049"/>
                  <a:pt x="7413715" y="6657049"/>
                  <a:pt x="7413715" y="6657049"/>
                </a:cubicBezTo>
                <a:cubicBezTo>
                  <a:pt x="7410188" y="6657049"/>
                  <a:pt x="7406661" y="6654227"/>
                  <a:pt x="7406661" y="6650700"/>
                </a:cubicBezTo>
                <a:lnTo>
                  <a:pt x="7403133" y="6592148"/>
                </a:lnTo>
                <a:lnTo>
                  <a:pt x="7393963" y="6610490"/>
                </a:lnTo>
                <a:cubicBezTo>
                  <a:pt x="7392552" y="6614017"/>
                  <a:pt x="7388319" y="6615428"/>
                  <a:pt x="7384792" y="6613312"/>
                </a:cubicBezTo>
                <a:cubicBezTo>
                  <a:pt x="7381265" y="6611901"/>
                  <a:pt x="7379854" y="6607668"/>
                  <a:pt x="7381970" y="6604141"/>
                </a:cubicBezTo>
                <a:lnTo>
                  <a:pt x="7403133" y="6562520"/>
                </a:lnTo>
                <a:cubicBezTo>
                  <a:pt x="7404544" y="6559698"/>
                  <a:pt x="7408072" y="6558287"/>
                  <a:pt x="7410893" y="6558993"/>
                </a:cubicBezTo>
                <a:close/>
                <a:moveTo>
                  <a:pt x="9375505" y="6558287"/>
                </a:moveTo>
                <a:cubicBezTo>
                  <a:pt x="9379737" y="6558287"/>
                  <a:pt x="9382559" y="6561109"/>
                  <a:pt x="9383265" y="6564636"/>
                </a:cubicBezTo>
                <a:lnTo>
                  <a:pt x="9388203" y="6616133"/>
                </a:lnTo>
                <a:lnTo>
                  <a:pt x="9403722" y="6615428"/>
                </a:lnTo>
                <a:cubicBezTo>
                  <a:pt x="9406544" y="6615428"/>
                  <a:pt x="9410071" y="6617544"/>
                  <a:pt x="9410777" y="6621071"/>
                </a:cubicBezTo>
                <a:cubicBezTo>
                  <a:pt x="9411482" y="6623893"/>
                  <a:pt x="9410071" y="6627420"/>
                  <a:pt x="9406544" y="6628831"/>
                </a:cubicBezTo>
                <a:lnTo>
                  <a:pt x="9396668" y="6632358"/>
                </a:lnTo>
                <a:cubicBezTo>
                  <a:pt x="9393846" y="6633769"/>
                  <a:pt x="9391024" y="6633064"/>
                  <a:pt x="9390319" y="6631653"/>
                </a:cubicBezTo>
                <a:lnTo>
                  <a:pt x="9393846" y="6668336"/>
                </a:lnTo>
                <a:cubicBezTo>
                  <a:pt x="9394552" y="6672568"/>
                  <a:pt x="9391024" y="6675390"/>
                  <a:pt x="9387497" y="6676096"/>
                </a:cubicBezTo>
                <a:cubicBezTo>
                  <a:pt x="9387497" y="6676096"/>
                  <a:pt x="9386792" y="6676096"/>
                  <a:pt x="9386792" y="6676096"/>
                </a:cubicBezTo>
                <a:cubicBezTo>
                  <a:pt x="9383265" y="6676096"/>
                  <a:pt x="9380443" y="6673274"/>
                  <a:pt x="9379737" y="6669747"/>
                </a:cubicBezTo>
                <a:lnTo>
                  <a:pt x="9376210" y="6631653"/>
                </a:lnTo>
                <a:lnTo>
                  <a:pt x="9315541" y="6635180"/>
                </a:lnTo>
                <a:cubicBezTo>
                  <a:pt x="9314836" y="6635180"/>
                  <a:pt x="9314836" y="6635180"/>
                  <a:pt x="9314836" y="6635180"/>
                </a:cubicBezTo>
                <a:cubicBezTo>
                  <a:pt x="9312014" y="6635180"/>
                  <a:pt x="9309898" y="6633769"/>
                  <a:pt x="9308487" y="6630947"/>
                </a:cubicBezTo>
                <a:cubicBezTo>
                  <a:pt x="9307076" y="6628125"/>
                  <a:pt x="9307781" y="6625304"/>
                  <a:pt x="9309898" y="6623187"/>
                </a:cubicBezTo>
                <a:lnTo>
                  <a:pt x="9362807" y="6567458"/>
                </a:lnTo>
                <a:cubicBezTo>
                  <a:pt x="9364218" y="6565341"/>
                  <a:pt x="9367040" y="6564636"/>
                  <a:pt x="9369156" y="6565341"/>
                </a:cubicBezTo>
                <a:cubicBezTo>
                  <a:pt x="9369156" y="6561814"/>
                  <a:pt x="9371977" y="6558992"/>
                  <a:pt x="9375505" y="6558287"/>
                </a:cubicBezTo>
                <a:close/>
                <a:moveTo>
                  <a:pt x="3900911" y="6554155"/>
                </a:moveTo>
                <a:cubicBezTo>
                  <a:pt x="3904438" y="6554155"/>
                  <a:pt x="3907965" y="6556977"/>
                  <a:pt x="3908670" y="6560504"/>
                </a:cubicBezTo>
                <a:lnTo>
                  <a:pt x="3912198" y="6592955"/>
                </a:lnTo>
                <a:lnTo>
                  <a:pt x="3940415" y="6580961"/>
                </a:lnTo>
                <a:cubicBezTo>
                  <a:pt x="3943942" y="6579551"/>
                  <a:pt x="3948175" y="6580961"/>
                  <a:pt x="3949586" y="6584489"/>
                </a:cubicBezTo>
                <a:cubicBezTo>
                  <a:pt x="3950997" y="6588017"/>
                  <a:pt x="3949586" y="6592250"/>
                  <a:pt x="3946059" y="6593661"/>
                </a:cubicBezTo>
                <a:lnTo>
                  <a:pt x="3914314" y="6607769"/>
                </a:lnTo>
                <a:lnTo>
                  <a:pt x="3917841" y="6639514"/>
                </a:lnTo>
                <a:cubicBezTo>
                  <a:pt x="3917841" y="6643041"/>
                  <a:pt x="3915019" y="6646569"/>
                  <a:pt x="3911492" y="6647274"/>
                </a:cubicBezTo>
                <a:cubicBezTo>
                  <a:pt x="3911492" y="6647274"/>
                  <a:pt x="3910787" y="6647274"/>
                  <a:pt x="3910787" y="6647274"/>
                </a:cubicBezTo>
                <a:cubicBezTo>
                  <a:pt x="3907259" y="6647274"/>
                  <a:pt x="3904438" y="6644452"/>
                  <a:pt x="3903732" y="6640925"/>
                </a:cubicBezTo>
                <a:lnTo>
                  <a:pt x="3900911" y="6613413"/>
                </a:lnTo>
                <a:lnTo>
                  <a:pt x="3879746" y="6622583"/>
                </a:lnTo>
                <a:cubicBezTo>
                  <a:pt x="3879041" y="6623289"/>
                  <a:pt x="3877630" y="6623289"/>
                  <a:pt x="3876924" y="6623289"/>
                </a:cubicBezTo>
                <a:cubicBezTo>
                  <a:pt x="3874103" y="6623289"/>
                  <a:pt x="3871986" y="6621878"/>
                  <a:pt x="3870575" y="6619056"/>
                </a:cubicBezTo>
                <a:cubicBezTo>
                  <a:pt x="3869165" y="6615529"/>
                  <a:pt x="3870575" y="6611297"/>
                  <a:pt x="3874103" y="6609886"/>
                </a:cubicBezTo>
                <a:lnTo>
                  <a:pt x="3898794" y="6599304"/>
                </a:lnTo>
                <a:lnTo>
                  <a:pt x="3894560" y="6561915"/>
                </a:lnTo>
                <a:cubicBezTo>
                  <a:pt x="3894560" y="6558388"/>
                  <a:pt x="3897383" y="6554860"/>
                  <a:pt x="3900911" y="6554155"/>
                </a:cubicBezTo>
                <a:close/>
                <a:moveTo>
                  <a:pt x="8443617" y="6550527"/>
                </a:moveTo>
                <a:cubicBezTo>
                  <a:pt x="8446439" y="6547705"/>
                  <a:pt x="8450672" y="6547705"/>
                  <a:pt x="8453493" y="6550527"/>
                </a:cubicBezTo>
                <a:cubicBezTo>
                  <a:pt x="8456315" y="6553349"/>
                  <a:pt x="8456315" y="6557582"/>
                  <a:pt x="8453493" y="6560403"/>
                </a:cubicBezTo>
                <a:cubicBezTo>
                  <a:pt x="8418220" y="6596381"/>
                  <a:pt x="8401995" y="6652111"/>
                  <a:pt x="8412577" y="6701492"/>
                </a:cubicBezTo>
                <a:cubicBezTo>
                  <a:pt x="8416104" y="6717717"/>
                  <a:pt x="8421748" y="6730415"/>
                  <a:pt x="8430214" y="6739585"/>
                </a:cubicBezTo>
                <a:cubicBezTo>
                  <a:pt x="8439385" y="6750167"/>
                  <a:pt x="8452788" y="6755811"/>
                  <a:pt x="8464780" y="6754400"/>
                </a:cubicBezTo>
                <a:cubicBezTo>
                  <a:pt x="8469013" y="6753694"/>
                  <a:pt x="8472540" y="6756516"/>
                  <a:pt x="8473246" y="6760749"/>
                </a:cubicBezTo>
                <a:cubicBezTo>
                  <a:pt x="8473246" y="6764276"/>
                  <a:pt x="8470424" y="6767803"/>
                  <a:pt x="8466897" y="6768509"/>
                </a:cubicBezTo>
                <a:cubicBezTo>
                  <a:pt x="8465486" y="6769214"/>
                  <a:pt x="8463370" y="6769214"/>
                  <a:pt x="8461253" y="6769214"/>
                </a:cubicBezTo>
                <a:cubicBezTo>
                  <a:pt x="8446439" y="6769214"/>
                  <a:pt x="8430919" y="6762159"/>
                  <a:pt x="8419631" y="6749462"/>
                </a:cubicBezTo>
                <a:cubicBezTo>
                  <a:pt x="8409755" y="6738880"/>
                  <a:pt x="8403406" y="6724066"/>
                  <a:pt x="8399174" y="6705019"/>
                </a:cubicBezTo>
                <a:cubicBezTo>
                  <a:pt x="8387886" y="6649994"/>
                  <a:pt x="8404817" y="6590737"/>
                  <a:pt x="8443617" y="6550527"/>
                </a:cubicBezTo>
                <a:close/>
                <a:moveTo>
                  <a:pt x="9447459" y="6546999"/>
                </a:moveTo>
                <a:cubicBezTo>
                  <a:pt x="9458747" y="6549821"/>
                  <a:pt x="9468623" y="6558992"/>
                  <a:pt x="9472150" y="6569574"/>
                </a:cubicBezTo>
                <a:cubicBezTo>
                  <a:pt x="9476383" y="6582977"/>
                  <a:pt x="9472150" y="6597086"/>
                  <a:pt x="9467212" y="6607667"/>
                </a:cubicBezTo>
                <a:cubicBezTo>
                  <a:pt x="9477793" y="6616838"/>
                  <a:pt x="9482731" y="6628125"/>
                  <a:pt x="9481320" y="6638707"/>
                </a:cubicBezTo>
                <a:cubicBezTo>
                  <a:pt x="9480615" y="6646467"/>
                  <a:pt x="9476383" y="6653521"/>
                  <a:pt x="9469328" y="6658459"/>
                </a:cubicBezTo>
                <a:cubicBezTo>
                  <a:pt x="9464390" y="6661986"/>
                  <a:pt x="9458041" y="6664103"/>
                  <a:pt x="9451692" y="6664103"/>
                </a:cubicBezTo>
                <a:cubicBezTo>
                  <a:pt x="9449576" y="6664103"/>
                  <a:pt x="9447459" y="6664103"/>
                  <a:pt x="9445343" y="6663397"/>
                </a:cubicBezTo>
                <a:cubicBezTo>
                  <a:pt x="9429823" y="6659870"/>
                  <a:pt x="9418536" y="6643645"/>
                  <a:pt x="9419947" y="6627420"/>
                </a:cubicBezTo>
                <a:cubicBezTo>
                  <a:pt x="9420653" y="6617544"/>
                  <a:pt x="9426296" y="6607667"/>
                  <a:pt x="9434056" y="6600613"/>
                </a:cubicBezTo>
                <a:cubicBezTo>
                  <a:pt x="9431940" y="6598497"/>
                  <a:pt x="9429118" y="6596380"/>
                  <a:pt x="9427002" y="6593559"/>
                </a:cubicBezTo>
                <a:cubicBezTo>
                  <a:pt x="9417125" y="6582977"/>
                  <a:pt x="9413598" y="6564635"/>
                  <a:pt x="9424180" y="6553349"/>
                </a:cubicBezTo>
                <a:cubicBezTo>
                  <a:pt x="9429823" y="6546999"/>
                  <a:pt x="9438289" y="6544883"/>
                  <a:pt x="9447459" y="6546999"/>
                </a:cubicBezTo>
                <a:close/>
                <a:moveTo>
                  <a:pt x="8746956" y="6545589"/>
                </a:moveTo>
                <a:cubicBezTo>
                  <a:pt x="8749777" y="6542767"/>
                  <a:pt x="8754010" y="6543473"/>
                  <a:pt x="8757537" y="6546295"/>
                </a:cubicBezTo>
                <a:cubicBezTo>
                  <a:pt x="8817501" y="6616133"/>
                  <a:pt x="8829493" y="6722656"/>
                  <a:pt x="8787167" y="6804487"/>
                </a:cubicBezTo>
                <a:cubicBezTo>
                  <a:pt x="8785756" y="6806603"/>
                  <a:pt x="8783640" y="6808014"/>
                  <a:pt x="8780818" y="6808014"/>
                </a:cubicBezTo>
                <a:cubicBezTo>
                  <a:pt x="8779407" y="6808014"/>
                  <a:pt x="8777996" y="6808014"/>
                  <a:pt x="8777290" y="6807309"/>
                </a:cubicBezTo>
                <a:cubicBezTo>
                  <a:pt x="8773763" y="6805898"/>
                  <a:pt x="8772353" y="6801665"/>
                  <a:pt x="8774469" y="6798138"/>
                </a:cubicBezTo>
                <a:cubicBezTo>
                  <a:pt x="8813974" y="6721245"/>
                  <a:pt x="8802686" y="6621071"/>
                  <a:pt x="8746250" y="6555465"/>
                </a:cubicBezTo>
                <a:cubicBezTo>
                  <a:pt x="8743428" y="6552644"/>
                  <a:pt x="8744134" y="6548411"/>
                  <a:pt x="8746956" y="6545589"/>
                </a:cubicBezTo>
                <a:close/>
                <a:moveTo>
                  <a:pt x="8252441" y="6543472"/>
                </a:moveTo>
                <a:cubicBezTo>
                  <a:pt x="8268666" y="6550527"/>
                  <a:pt x="8282070" y="6565341"/>
                  <a:pt x="8291946" y="6586504"/>
                </a:cubicBezTo>
                <a:cubicBezTo>
                  <a:pt x="8318047" y="6645056"/>
                  <a:pt x="8313109" y="6717011"/>
                  <a:pt x="8278543" y="6770625"/>
                </a:cubicBezTo>
                <a:cubicBezTo>
                  <a:pt x="8277837" y="6772741"/>
                  <a:pt x="8275015" y="6774152"/>
                  <a:pt x="8272899" y="6774152"/>
                </a:cubicBezTo>
                <a:cubicBezTo>
                  <a:pt x="8272194" y="6774152"/>
                  <a:pt x="8271488" y="6774152"/>
                  <a:pt x="8270783" y="6774152"/>
                </a:cubicBezTo>
                <a:lnTo>
                  <a:pt x="8261612" y="6772036"/>
                </a:lnTo>
                <a:cubicBezTo>
                  <a:pt x="8258085" y="6771330"/>
                  <a:pt x="8255968" y="6767097"/>
                  <a:pt x="8256674" y="6763570"/>
                </a:cubicBezTo>
                <a:cubicBezTo>
                  <a:pt x="8257379" y="6760043"/>
                  <a:pt x="8261612" y="6757927"/>
                  <a:pt x="8265139" y="6758632"/>
                </a:cubicBezTo>
                <a:lnTo>
                  <a:pt x="8269372" y="6760043"/>
                </a:lnTo>
                <a:cubicBezTo>
                  <a:pt x="8299000" y="6710662"/>
                  <a:pt x="8302528" y="6645761"/>
                  <a:pt x="8279248" y="6593559"/>
                </a:cubicBezTo>
                <a:cubicBezTo>
                  <a:pt x="8270077" y="6573807"/>
                  <a:pt x="8259496" y="6561108"/>
                  <a:pt x="8246798" y="6556170"/>
                </a:cubicBezTo>
                <a:cubicBezTo>
                  <a:pt x="8243271" y="6554760"/>
                  <a:pt x="8241860" y="6550527"/>
                  <a:pt x="8243271" y="6547000"/>
                </a:cubicBezTo>
                <a:cubicBezTo>
                  <a:pt x="8244681" y="6543472"/>
                  <a:pt x="8248914" y="6542062"/>
                  <a:pt x="8252441" y="6543472"/>
                </a:cubicBezTo>
                <a:close/>
                <a:moveTo>
                  <a:pt x="4884296" y="6533697"/>
                </a:moveTo>
                <a:cubicBezTo>
                  <a:pt x="4891351" y="6530875"/>
                  <a:pt x="4900521" y="6531581"/>
                  <a:pt x="4908281" y="6535108"/>
                </a:cubicBezTo>
                <a:cubicBezTo>
                  <a:pt x="4916041" y="6539341"/>
                  <a:pt x="4921685" y="6545689"/>
                  <a:pt x="4923801" y="6553449"/>
                </a:cubicBezTo>
                <a:cubicBezTo>
                  <a:pt x="4925917" y="6561209"/>
                  <a:pt x="4924507" y="6569674"/>
                  <a:pt x="4920274" y="6576730"/>
                </a:cubicBezTo>
                <a:cubicBezTo>
                  <a:pt x="4928739" y="6580963"/>
                  <a:pt x="4934383" y="6589428"/>
                  <a:pt x="4935088" y="6597893"/>
                </a:cubicBezTo>
                <a:cubicBezTo>
                  <a:pt x="4935088" y="6605653"/>
                  <a:pt x="4931561" y="6614118"/>
                  <a:pt x="4924507" y="6619762"/>
                </a:cubicBezTo>
                <a:cubicBezTo>
                  <a:pt x="4916747" y="6626111"/>
                  <a:pt x="4906870" y="6628227"/>
                  <a:pt x="4898405" y="6626111"/>
                </a:cubicBezTo>
                <a:cubicBezTo>
                  <a:pt x="4894878" y="6625405"/>
                  <a:pt x="4892762" y="6621173"/>
                  <a:pt x="4893467" y="6617646"/>
                </a:cubicBezTo>
                <a:cubicBezTo>
                  <a:pt x="4894173" y="6614118"/>
                  <a:pt x="4898405" y="6612002"/>
                  <a:pt x="4901932" y="6612707"/>
                </a:cubicBezTo>
                <a:cubicBezTo>
                  <a:pt x="4906165" y="6613413"/>
                  <a:pt x="4911103" y="6612002"/>
                  <a:pt x="4917452" y="6608475"/>
                </a:cubicBezTo>
                <a:cubicBezTo>
                  <a:pt x="4920979" y="6605653"/>
                  <a:pt x="4922390" y="6601420"/>
                  <a:pt x="4922390" y="6597893"/>
                </a:cubicBezTo>
                <a:cubicBezTo>
                  <a:pt x="4922390" y="6593661"/>
                  <a:pt x="4918863" y="6590133"/>
                  <a:pt x="4914630" y="6588017"/>
                </a:cubicBezTo>
                <a:cubicBezTo>
                  <a:pt x="4913925" y="6587311"/>
                  <a:pt x="4912514" y="6586606"/>
                  <a:pt x="4910398" y="6586606"/>
                </a:cubicBezTo>
                <a:cubicBezTo>
                  <a:pt x="4907576" y="6588722"/>
                  <a:pt x="4904754" y="6589428"/>
                  <a:pt x="4901227" y="6590133"/>
                </a:cubicBezTo>
                <a:cubicBezTo>
                  <a:pt x="4897700" y="6590133"/>
                  <a:pt x="4894878" y="6588722"/>
                  <a:pt x="4893467" y="6585901"/>
                </a:cubicBezTo>
                <a:cubicBezTo>
                  <a:pt x="4892056" y="6583079"/>
                  <a:pt x="4893467" y="6579552"/>
                  <a:pt x="4895584" y="6577435"/>
                </a:cubicBezTo>
                <a:cubicBezTo>
                  <a:pt x="4898405" y="6575318"/>
                  <a:pt x="4901932" y="6573907"/>
                  <a:pt x="4905460" y="6573202"/>
                </a:cubicBezTo>
                <a:cubicBezTo>
                  <a:pt x="4906870" y="6571791"/>
                  <a:pt x="4907576" y="6570380"/>
                  <a:pt x="4908987" y="6568969"/>
                </a:cubicBezTo>
                <a:cubicBezTo>
                  <a:pt x="4911103" y="6564736"/>
                  <a:pt x="4912514" y="6560504"/>
                  <a:pt x="4911103" y="6556271"/>
                </a:cubicBezTo>
                <a:cubicBezTo>
                  <a:pt x="4909692" y="6552744"/>
                  <a:pt x="4906870" y="6549217"/>
                  <a:pt x="4902638" y="6547100"/>
                </a:cubicBezTo>
                <a:cubicBezTo>
                  <a:pt x="4898405" y="6544984"/>
                  <a:pt x="4893467" y="6544984"/>
                  <a:pt x="4889940" y="6546395"/>
                </a:cubicBezTo>
                <a:cubicBezTo>
                  <a:pt x="4876536" y="6552038"/>
                  <a:pt x="4875830" y="6574613"/>
                  <a:pt x="4875830" y="6580963"/>
                </a:cubicBezTo>
                <a:cubicBezTo>
                  <a:pt x="4876536" y="6603537"/>
                  <a:pt x="4882180" y="6626111"/>
                  <a:pt x="4892762" y="6646569"/>
                </a:cubicBezTo>
                <a:cubicBezTo>
                  <a:pt x="4894878" y="6650096"/>
                  <a:pt x="4893467" y="6654328"/>
                  <a:pt x="4889940" y="6656445"/>
                </a:cubicBezTo>
                <a:cubicBezTo>
                  <a:pt x="4888529" y="6657150"/>
                  <a:pt x="4887823" y="6657150"/>
                  <a:pt x="4886413" y="6657150"/>
                </a:cubicBezTo>
                <a:cubicBezTo>
                  <a:pt x="4883591" y="6657150"/>
                  <a:pt x="4881475" y="6655739"/>
                  <a:pt x="4880064" y="6653623"/>
                </a:cubicBezTo>
                <a:cubicBezTo>
                  <a:pt x="4868070" y="6631754"/>
                  <a:pt x="4861721" y="6607064"/>
                  <a:pt x="4861016" y="6581668"/>
                </a:cubicBezTo>
                <a:cubicBezTo>
                  <a:pt x="4861016" y="6556977"/>
                  <a:pt x="4868775" y="6540046"/>
                  <a:pt x="4884296" y="6533697"/>
                </a:cubicBezTo>
                <a:close/>
                <a:moveTo>
                  <a:pt x="10935604" y="6533144"/>
                </a:moveTo>
                <a:cubicBezTo>
                  <a:pt x="10925728" y="6543020"/>
                  <a:pt x="10916557" y="6554307"/>
                  <a:pt x="10907386" y="6567711"/>
                </a:cubicBezTo>
                <a:cubicBezTo>
                  <a:pt x="10875641" y="6614976"/>
                  <a:pt x="10866470" y="6674233"/>
                  <a:pt x="10882696" y="6726436"/>
                </a:cubicBezTo>
                <a:cubicBezTo>
                  <a:pt x="10890455" y="6751126"/>
                  <a:pt x="10904564" y="6773700"/>
                  <a:pt x="10922906" y="6792747"/>
                </a:cubicBezTo>
                <a:cubicBezTo>
                  <a:pt x="10953241" y="6767351"/>
                  <a:pt x="10975815" y="6731374"/>
                  <a:pt x="10983575" y="6691869"/>
                </a:cubicBezTo>
                <a:cubicBezTo>
                  <a:pt x="10994862" y="6635434"/>
                  <a:pt x="10975109" y="6574060"/>
                  <a:pt x="10935604" y="6533144"/>
                </a:cubicBezTo>
                <a:close/>
                <a:moveTo>
                  <a:pt x="9137771" y="6523721"/>
                </a:moveTo>
                <a:cubicBezTo>
                  <a:pt x="9142004" y="6523015"/>
                  <a:pt x="9145531" y="6526542"/>
                  <a:pt x="9145531" y="6530071"/>
                </a:cubicBezTo>
                <a:cubicBezTo>
                  <a:pt x="9146236" y="6534303"/>
                  <a:pt x="9143415" y="6537830"/>
                  <a:pt x="9139182" y="6537830"/>
                </a:cubicBezTo>
                <a:lnTo>
                  <a:pt x="9023489" y="6547707"/>
                </a:lnTo>
                <a:cubicBezTo>
                  <a:pt x="9023489" y="6547707"/>
                  <a:pt x="9022783" y="6547707"/>
                  <a:pt x="9022783" y="6547707"/>
                </a:cubicBezTo>
                <a:cubicBezTo>
                  <a:pt x="9019256" y="6547707"/>
                  <a:pt x="9015729" y="6544885"/>
                  <a:pt x="9015729" y="6541358"/>
                </a:cubicBezTo>
                <a:cubicBezTo>
                  <a:pt x="9015024" y="6537125"/>
                  <a:pt x="9017845" y="6533598"/>
                  <a:pt x="9022078" y="6533598"/>
                </a:cubicBezTo>
                <a:close/>
                <a:moveTo>
                  <a:pt x="386413" y="6523115"/>
                </a:moveTo>
                <a:cubicBezTo>
                  <a:pt x="376536" y="6532991"/>
                  <a:pt x="367366" y="6544278"/>
                  <a:pt x="358195" y="6557682"/>
                </a:cubicBezTo>
                <a:cubicBezTo>
                  <a:pt x="326450" y="6604947"/>
                  <a:pt x="317279" y="6664204"/>
                  <a:pt x="333505" y="6716407"/>
                </a:cubicBezTo>
                <a:cubicBezTo>
                  <a:pt x="341264" y="6741097"/>
                  <a:pt x="355373" y="6763671"/>
                  <a:pt x="373715" y="6782718"/>
                </a:cubicBezTo>
                <a:cubicBezTo>
                  <a:pt x="404049" y="6757322"/>
                  <a:pt x="426623" y="6721345"/>
                  <a:pt x="434383" y="6681840"/>
                </a:cubicBezTo>
                <a:cubicBezTo>
                  <a:pt x="445670" y="6625405"/>
                  <a:pt x="425917" y="6564031"/>
                  <a:pt x="386413" y="6523115"/>
                </a:cubicBezTo>
                <a:close/>
                <a:moveTo>
                  <a:pt x="10071069" y="6520899"/>
                </a:moveTo>
                <a:cubicBezTo>
                  <a:pt x="10061898" y="6520899"/>
                  <a:pt x="10050611" y="6524426"/>
                  <a:pt x="10044967" y="6532892"/>
                </a:cubicBezTo>
                <a:cubicBezTo>
                  <a:pt x="10042145" y="6537125"/>
                  <a:pt x="10041440" y="6543474"/>
                  <a:pt x="10043556" y="6548412"/>
                </a:cubicBezTo>
                <a:cubicBezTo>
                  <a:pt x="10044967" y="6550528"/>
                  <a:pt x="10047083" y="6554761"/>
                  <a:pt x="10051316" y="6555466"/>
                </a:cubicBezTo>
                <a:cubicBezTo>
                  <a:pt x="10058371" y="6557582"/>
                  <a:pt x="10066130" y="6550528"/>
                  <a:pt x="10068952" y="6543474"/>
                </a:cubicBezTo>
                <a:cubicBezTo>
                  <a:pt x="10071774" y="6536419"/>
                  <a:pt x="10071774" y="6528659"/>
                  <a:pt x="10071069" y="6520899"/>
                </a:cubicBezTo>
                <a:close/>
                <a:moveTo>
                  <a:pt x="5120618" y="6520293"/>
                </a:moveTo>
                <a:cubicBezTo>
                  <a:pt x="5124146" y="6518177"/>
                  <a:pt x="5128378" y="6519588"/>
                  <a:pt x="5129789" y="6523820"/>
                </a:cubicBezTo>
                <a:cubicBezTo>
                  <a:pt x="5182697" y="6621877"/>
                  <a:pt x="5177759" y="6750268"/>
                  <a:pt x="5117091" y="6844092"/>
                </a:cubicBezTo>
                <a:cubicBezTo>
                  <a:pt x="5116386" y="6846208"/>
                  <a:pt x="5113564" y="6847619"/>
                  <a:pt x="5111448" y="6847619"/>
                </a:cubicBezTo>
                <a:cubicBezTo>
                  <a:pt x="5110742" y="6847619"/>
                  <a:pt x="5109331" y="6847619"/>
                  <a:pt x="5108626" y="6846913"/>
                </a:cubicBezTo>
                <a:cubicBezTo>
                  <a:pt x="5105804" y="6845503"/>
                  <a:pt x="5104393" y="6841975"/>
                  <a:pt x="5105099" y="6838448"/>
                </a:cubicBezTo>
                <a:lnTo>
                  <a:pt x="5108626" y="6827161"/>
                </a:lnTo>
                <a:cubicBezTo>
                  <a:pt x="5110037" y="6824339"/>
                  <a:pt x="5112153" y="6822223"/>
                  <a:pt x="5114975" y="6822223"/>
                </a:cubicBezTo>
                <a:cubicBezTo>
                  <a:pt x="5164356" y="6734043"/>
                  <a:pt x="5165767" y="6619055"/>
                  <a:pt x="5117797" y="6530169"/>
                </a:cubicBezTo>
                <a:cubicBezTo>
                  <a:pt x="5115680" y="6526642"/>
                  <a:pt x="5117091" y="6522409"/>
                  <a:pt x="5120618" y="6520293"/>
                </a:cubicBezTo>
                <a:close/>
                <a:moveTo>
                  <a:pt x="7048290" y="6516666"/>
                </a:moveTo>
                <a:lnTo>
                  <a:pt x="7427781" y="6517371"/>
                </a:lnTo>
                <a:cubicBezTo>
                  <a:pt x="7432014" y="6517371"/>
                  <a:pt x="7434836" y="6520193"/>
                  <a:pt x="7434836" y="6524426"/>
                </a:cubicBezTo>
                <a:cubicBezTo>
                  <a:pt x="7434836" y="6528658"/>
                  <a:pt x="7432014" y="6531480"/>
                  <a:pt x="7427781" y="6531480"/>
                </a:cubicBezTo>
                <a:lnTo>
                  <a:pt x="7054640" y="6531480"/>
                </a:lnTo>
                <a:lnTo>
                  <a:pt x="7017956" y="6757222"/>
                </a:lnTo>
                <a:cubicBezTo>
                  <a:pt x="7017956" y="6760044"/>
                  <a:pt x="7015134" y="6762866"/>
                  <a:pt x="7011607" y="6762866"/>
                </a:cubicBezTo>
                <a:cubicBezTo>
                  <a:pt x="7008079" y="6762866"/>
                  <a:pt x="7005258" y="6760044"/>
                  <a:pt x="7004552" y="6757222"/>
                </a:cubicBezTo>
                <a:lnTo>
                  <a:pt x="6948821" y="6534302"/>
                </a:lnTo>
                <a:cubicBezTo>
                  <a:pt x="6947410" y="6530775"/>
                  <a:pt x="6950232" y="6526542"/>
                  <a:pt x="6953759" y="6525836"/>
                </a:cubicBezTo>
                <a:cubicBezTo>
                  <a:pt x="6957286" y="6524426"/>
                  <a:pt x="6961520" y="6527247"/>
                  <a:pt x="6962224" y="6530775"/>
                </a:cubicBezTo>
                <a:lnTo>
                  <a:pt x="7008785" y="6719834"/>
                </a:lnTo>
                <a:lnTo>
                  <a:pt x="7041236" y="6522309"/>
                </a:lnTo>
                <a:cubicBezTo>
                  <a:pt x="7041941" y="6519488"/>
                  <a:pt x="7044764" y="6516666"/>
                  <a:pt x="7048290" y="6516666"/>
                </a:cubicBezTo>
                <a:close/>
                <a:moveTo>
                  <a:pt x="11717233" y="6509864"/>
                </a:moveTo>
                <a:cubicBezTo>
                  <a:pt x="11720055" y="6507042"/>
                  <a:pt x="11724287" y="6507748"/>
                  <a:pt x="11727109" y="6510570"/>
                </a:cubicBezTo>
                <a:cubicBezTo>
                  <a:pt x="11729931" y="6513391"/>
                  <a:pt x="11729225" y="6517624"/>
                  <a:pt x="11726404" y="6520446"/>
                </a:cubicBezTo>
                <a:lnTo>
                  <a:pt x="11700301" y="6542314"/>
                </a:lnTo>
                <a:cubicBezTo>
                  <a:pt x="11699596" y="6543020"/>
                  <a:pt x="11697480" y="6543725"/>
                  <a:pt x="11696069" y="6543725"/>
                </a:cubicBezTo>
                <a:cubicBezTo>
                  <a:pt x="11693952" y="6543725"/>
                  <a:pt x="11691836" y="6543020"/>
                  <a:pt x="11690425" y="6541609"/>
                </a:cubicBezTo>
                <a:cubicBezTo>
                  <a:pt x="11687603" y="6538787"/>
                  <a:pt x="11688309" y="6534555"/>
                  <a:pt x="11691131" y="6531733"/>
                </a:cubicBezTo>
                <a:close/>
                <a:moveTo>
                  <a:pt x="10138791" y="6509612"/>
                </a:moveTo>
                <a:cubicBezTo>
                  <a:pt x="10143024" y="6508906"/>
                  <a:pt x="10146551" y="6511728"/>
                  <a:pt x="10146551" y="6515961"/>
                </a:cubicBezTo>
                <a:lnTo>
                  <a:pt x="10147962" y="6535713"/>
                </a:lnTo>
                <a:lnTo>
                  <a:pt x="10157133" y="6534302"/>
                </a:lnTo>
                <a:cubicBezTo>
                  <a:pt x="10161365" y="6533597"/>
                  <a:pt x="10164892" y="6536419"/>
                  <a:pt x="10165598" y="6539946"/>
                </a:cubicBezTo>
                <a:cubicBezTo>
                  <a:pt x="10166303" y="6544178"/>
                  <a:pt x="10163481" y="6547706"/>
                  <a:pt x="10159954" y="6548411"/>
                </a:cubicBezTo>
                <a:lnTo>
                  <a:pt x="10149373" y="6549822"/>
                </a:lnTo>
                <a:lnTo>
                  <a:pt x="10150078" y="6565342"/>
                </a:lnTo>
                <a:cubicBezTo>
                  <a:pt x="10150784" y="6569574"/>
                  <a:pt x="10147962" y="6573102"/>
                  <a:pt x="10143729" y="6573102"/>
                </a:cubicBezTo>
                <a:cubicBezTo>
                  <a:pt x="10143024" y="6573102"/>
                  <a:pt x="10143024" y="6573102"/>
                  <a:pt x="10143024" y="6573102"/>
                </a:cubicBezTo>
                <a:cubicBezTo>
                  <a:pt x="10139497" y="6573102"/>
                  <a:pt x="10135970" y="6570280"/>
                  <a:pt x="10135970" y="6566753"/>
                </a:cubicBezTo>
                <a:lnTo>
                  <a:pt x="10135264" y="6552644"/>
                </a:lnTo>
                <a:lnTo>
                  <a:pt x="10122566" y="6554760"/>
                </a:lnTo>
                <a:cubicBezTo>
                  <a:pt x="10121861" y="6554760"/>
                  <a:pt x="10121861" y="6554760"/>
                  <a:pt x="10121155" y="6554760"/>
                </a:cubicBezTo>
                <a:cubicBezTo>
                  <a:pt x="10117628" y="6554760"/>
                  <a:pt x="10114806" y="6552644"/>
                  <a:pt x="10114101" y="6549117"/>
                </a:cubicBezTo>
                <a:cubicBezTo>
                  <a:pt x="10113395" y="6544884"/>
                  <a:pt x="10116217" y="6541357"/>
                  <a:pt x="10119744" y="6540651"/>
                </a:cubicBezTo>
                <a:lnTo>
                  <a:pt x="10133853" y="6538535"/>
                </a:lnTo>
                <a:lnTo>
                  <a:pt x="10132442" y="6517372"/>
                </a:lnTo>
                <a:cubicBezTo>
                  <a:pt x="10131737" y="6513139"/>
                  <a:pt x="10134559" y="6509612"/>
                  <a:pt x="10138791" y="6509612"/>
                </a:cubicBezTo>
                <a:close/>
                <a:moveTo>
                  <a:pt x="9488376" y="6509612"/>
                </a:moveTo>
                <a:cubicBezTo>
                  <a:pt x="9492609" y="6508906"/>
                  <a:pt x="9496136" y="6511728"/>
                  <a:pt x="9496841" y="6515255"/>
                </a:cubicBezTo>
                <a:cubicBezTo>
                  <a:pt x="9497547" y="6518782"/>
                  <a:pt x="9494725" y="6522310"/>
                  <a:pt x="9491198" y="6523016"/>
                </a:cubicBezTo>
                <a:lnTo>
                  <a:pt x="9309193" y="6551234"/>
                </a:lnTo>
                <a:cubicBezTo>
                  <a:pt x="9308487" y="6551234"/>
                  <a:pt x="9308487" y="6551234"/>
                  <a:pt x="9307782" y="6551234"/>
                </a:cubicBezTo>
                <a:cubicBezTo>
                  <a:pt x="9304255" y="6551234"/>
                  <a:pt x="9301433" y="6549117"/>
                  <a:pt x="9300728" y="6545590"/>
                </a:cubicBezTo>
                <a:cubicBezTo>
                  <a:pt x="9300022" y="6542063"/>
                  <a:pt x="9302844" y="6538536"/>
                  <a:pt x="9306371" y="6537830"/>
                </a:cubicBezTo>
                <a:close/>
                <a:moveTo>
                  <a:pt x="10076007" y="6505379"/>
                </a:moveTo>
                <a:cubicBezTo>
                  <a:pt x="10079534" y="6505379"/>
                  <a:pt x="10083061" y="6508201"/>
                  <a:pt x="10083766" y="6511728"/>
                </a:cubicBezTo>
                <a:cubicBezTo>
                  <a:pt x="10083766" y="6513844"/>
                  <a:pt x="10084472" y="6515960"/>
                  <a:pt x="10084472" y="6518077"/>
                </a:cubicBezTo>
                <a:lnTo>
                  <a:pt x="10090821" y="6575218"/>
                </a:lnTo>
                <a:cubicBezTo>
                  <a:pt x="10090821" y="6579451"/>
                  <a:pt x="10087999" y="6582273"/>
                  <a:pt x="10084472" y="6582978"/>
                </a:cubicBezTo>
                <a:cubicBezTo>
                  <a:pt x="10084472" y="6582978"/>
                  <a:pt x="10083766" y="6582978"/>
                  <a:pt x="10083766" y="6582978"/>
                </a:cubicBezTo>
                <a:cubicBezTo>
                  <a:pt x="10080239" y="6582978"/>
                  <a:pt x="10077417" y="6580157"/>
                  <a:pt x="10076712" y="6576629"/>
                </a:cubicBezTo>
                <a:lnTo>
                  <a:pt x="10075301" y="6559699"/>
                </a:lnTo>
                <a:cubicBezTo>
                  <a:pt x="10068952" y="6567459"/>
                  <a:pt x="10059076" y="6571691"/>
                  <a:pt x="10048494" y="6569575"/>
                </a:cubicBezTo>
                <a:cubicBezTo>
                  <a:pt x="10040735" y="6567459"/>
                  <a:pt x="10034386" y="6561815"/>
                  <a:pt x="10030858" y="6554055"/>
                </a:cubicBezTo>
                <a:cubicBezTo>
                  <a:pt x="10027331" y="6544885"/>
                  <a:pt x="10028036" y="6534303"/>
                  <a:pt x="10032975" y="6525837"/>
                </a:cubicBezTo>
                <a:cubicBezTo>
                  <a:pt x="10041440" y="6511022"/>
                  <a:pt x="10059076" y="6506790"/>
                  <a:pt x="10072480" y="6506790"/>
                </a:cubicBezTo>
                <a:cubicBezTo>
                  <a:pt x="10073890" y="6506084"/>
                  <a:pt x="10074596" y="6505379"/>
                  <a:pt x="10076007" y="6505379"/>
                </a:cubicBezTo>
                <a:close/>
                <a:moveTo>
                  <a:pt x="1168046" y="6499835"/>
                </a:moveTo>
                <a:cubicBezTo>
                  <a:pt x="1170868" y="6497013"/>
                  <a:pt x="1175100" y="6497719"/>
                  <a:pt x="1177922" y="6500541"/>
                </a:cubicBezTo>
                <a:cubicBezTo>
                  <a:pt x="1180744" y="6503362"/>
                  <a:pt x="1180038" y="6507595"/>
                  <a:pt x="1177217" y="6510417"/>
                </a:cubicBezTo>
                <a:lnTo>
                  <a:pt x="1151114" y="6532285"/>
                </a:lnTo>
                <a:cubicBezTo>
                  <a:pt x="1150409" y="6532991"/>
                  <a:pt x="1148293" y="6533696"/>
                  <a:pt x="1146882" y="6533696"/>
                </a:cubicBezTo>
                <a:cubicBezTo>
                  <a:pt x="1144765" y="6533696"/>
                  <a:pt x="1142649" y="6532991"/>
                  <a:pt x="1141238" y="6531580"/>
                </a:cubicBezTo>
                <a:cubicBezTo>
                  <a:pt x="1138416" y="6528758"/>
                  <a:pt x="1139122" y="6524526"/>
                  <a:pt x="1141944" y="6521704"/>
                </a:cubicBezTo>
                <a:close/>
                <a:moveTo>
                  <a:pt x="10362329" y="6497795"/>
                </a:moveTo>
                <a:cubicBezTo>
                  <a:pt x="10366120" y="6496913"/>
                  <a:pt x="10370177" y="6497266"/>
                  <a:pt x="10373704" y="6499735"/>
                </a:cubicBezTo>
                <a:cubicBezTo>
                  <a:pt x="10383580" y="6506084"/>
                  <a:pt x="10384286" y="6519487"/>
                  <a:pt x="10384286" y="6525836"/>
                </a:cubicBezTo>
                <a:lnTo>
                  <a:pt x="10384991" y="6554054"/>
                </a:lnTo>
                <a:lnTo>
                  <a:pt x="10385697" y="6551938"/>
                </a:lnTo>
                <a:cubicBezTo>
                  <a:pt x="10386402" y="6547000"/>
                  <a:pt x="10389224" y="6535713"/>
                  <a:pt x="10399100" y="6532186"/>
                </a:cubicBezTo>
                <a:cubicBezTo>
                  <a:pt x="10406155" y="6529364"/>
                  <a:pt x="10413209" y="6534302"/>
                  <a:pt x="10416030" y="6540651"/>
                </a:cubicBezTo>
                <a:cubicBezTo>
                  <a:pt x="10418852" y="6546294"/>
                  <a:pt x="10416736" y="6551938"/>
                  <a:pt x="10411093" y="6554760"/>
                </a:cubicBezTo>
                <a:cubicBezTo>
                  <a:pt x="10407566" y="6556171"/>
                  <a:pt x="10403333" y="6554760"/>
                  <a:pt x="10401922" y="6551232"/>
                </a:cubicBezTo>
                <a:cubicBezTo>
                  <a:pt x="10401216" y="6550527"/>
                  <a:pt x="10401216" y="6549116"/>
                  <a:pt x="10401216" y="6548411"/>
                </a:cubicBezTo>
                <a:cubicBezTo>
                  <a:pt x="10399805" y="6550527"/>
                  <a:pt x="10399100" y="6553349"/>
                  <a:pt x="10399100" y="6554760"/>
                </a:cubicBezTo>
                <a:lnTo>
                  <a:pt x="10386402" y="6613311"/>
                </a:lnTo>
                <a:cubicBezTo>
                  <a:pt x="10385697" y="6616839"/>
                  <a:pt x="10382875" y="6618955"/>
                  <a:pt x="10379348" y="6618955"/>
                </a:cubicBezTo>
                <a:cubicBezTo>
                  <a:pt x="10379348" y="6618955"/>
                  <a:pt x="10378642" y="6618955"/>
                  <a:pt x="10378642" y="6618955"/>
                </a:cubicBezTo>
                <a:cubicBezTo>
                  <a:pt x="10375115" y="6618249"/>
                  <a:pt x="10372293" y="6615428"/>
                  <a:pt x="10372293" y="6611900"/>
                </a:cubicBezTo>
                <a:lnTo>
                  <a:pt x="10369471" y="6525131"/>
                </a:lnTo>
                <a:cubicBezTo>
                  <a:pt x="10368766" y="6518782"/>
                  <a:pt x="10368061" y="6512433"/>
                  <a:pt x="10365239" y="6511022"/>
                </a:cubicBezTo>
                <a:cubicBezTo>
                  <a:pt x="10364533" y="6511022"/>
                  <a:pt x="10363828" y="6511022"/>
                  <a:pt x="10363121" y="6511728"/>
                </a:cubicBezTo>
                <a:cubicBezTo>
                  <a:pt x="10364533" y="6514550"/>
                  <a:pt x="10363828" y="6518077"/>
                  <a:pt x="10361711" y="6520193"/>
                </a:cubicBezTo>
                <a:cubicBezTo>
                  <a:pt x="10358889" y="6523015"/>
                  <a:pt x="10354656" y="6522309"/>
                  <a:pt x="10351834" y="6519487"/>
                </a:cubicBezTo>
                <a:cubicBezTo>
                  <a:pt x="10347602" y="6515255"/>
                  <a:pt x="10348307" y="6508200"/>
                  <a:pt x="10352540" y="6503262"/>
                </a:cubicBezTo>
                <a:cubicBezTo>
                  <a:pt x="10355009" y="6500793"/>
                  <a:pt x="10358537" y="6498677"/>
                  <a:pt x="10362329" y="6497795"/>
                </a:cubicBezTo>
                <a:close/>
                <a:moveTo>
                  <a:pt x="10302454" y="6496914"/>
                </a:moveTo>
                <a:cubicBezTo>
                  <a:pt x="10305981" y="6497619"/>
                  <a:pt x="10308803" y="6500441"/>
                  <a:pt x="10308803" y="6504673"/>
                </a:cubicBezTo>
                <a:lnTo>
                  <a:pt x="10307392" y="6524427"/>
                </a:lnTo>
                <a:lnTo>
                  <a:pt x="10314447" y="6523016"/>
                </a:lnTo>
                <a:cubicBezTo>
                  <a:pt x="10318679" y="6522311"/>
                  <a:pt x="10322206" y="6525132"/>
                  <a:pt x="10322912" y="6528660"/>
                </a:cubicBezTo>
                <a:cubicBezTo>
                  <a:pt x="10323617" y="6532892"/>
                  <a:pt x="10320795" y="6536419"/>
                  <a:pt x="10317268" y="6537125"/>
                </a:cubicBezTo>
                <a:lnTo>
                  <a:pt x="10306686" y="6539241"/>
                </a:lnTo>
                <a:lnTo>
                  <a:pt x="10305981" y="6557583"/>
                </a:lnTo>
                <a:cubicBezTo>
                  <a:pt x="10305276" y="6561110"/>
                  <a:pt x="10302454" y="6563932"/>
                  <a:pt x="10298221" y="6563932"/>
                </a:cubicBezTo>
                <a:cubicBezTo>
                  <a:pt x="10293989" y="6563932"/>
                  <a:pt x="10291167" y="6560405"/>
                  <a:pt x="10291167" y="6555466"/>
                </a:cubicBezTo>
                <a:lnTo>
                  <a:pt x="10291872" y="6541358"/>
                </a:lnTo>
                <a:lnTo>
                  <a:pt x="10283407" y="6543474"/>
                </a:lnTo>
                <a:cubicBezTo>
                  <a:pt x="10282702" y="6543474"/>
                  <a:pt x="10282702" y="6543474"/>
                  <a:pt x="10281996" y="6543474"/>
                </a:cubicBezTo>
                <a:cubicBezTo>
                  <a:pt x="10278469" y="6543474"/>
                  <a:pt x="10275647" y="6541358"/>
                  <a:pt x="10274942" y="6537830"/>
                </a:cubicBezTo>
                <a:cubicBezTo>
                  <a:pt x="10274236" y="6533598"/>
                  <a:pt x="10277058" y="6530070"/>
                  <a:pt x="10280585" y="6529365"/>
                </a:cubicBezTo>
                <a:lnTo>
                  <a:pt x="10293283" y="6526543"/>
                </a:lnTo>
                <a:lnTo>
                  <a:pt x="10294694" y="6503263"/>
                </a:lnTo>
                <a:cubicBezTo>
                  <a:pt x="10295400" y="6499736"/>
                  <a:pt x="10298927" y="6496914"/>
                  <a:pt x="10302454" y="6496914"/>
                </a:cubicBezTo>
                <a:close/>
                <a:moveTo>
                  <a:pt x="4714989" y="6494192"/>
                </a:moveTo>
                <a:cubicBezTo>
                  <a:pt x="4718517" y="6495603"/>
                  <a:pt x="4719222" y="6499836"/>
                  <a:pt x="4717811" y="6503363"/>
                </a:cubicBezTo>
                <a:cubicBezTo>
                  <a:pt x="4659260" y="6619055"/>
                  <a:pt x="4661376" y="6762261"/>
                  <a:pt x="4724160" y="6875837"/>
                </a:cubicBezTo>
                <a:cubicBezTo>
                  <a:pt x="4726277" y="6879364"/>
                  <a:pt x="4724866" y="6883597"/>
                  <a:pt x="4721339" y="6885713"/>
                </a:cubicBezTo>
                <a:cubicBezTo>
                  <a:pt x="4719928" y="6886419"/>
                  <a:pt x="4719222" y="6886419"/>
                  <a:pt x="4717811" y="6886419"/>
                </a:cubicBezTo>
                <a:cubicBezTo>
                  <a:pt x="4714989" y="6886419"/>
                  <a:pt x="4712873" y="6885008"/>
                  <a:pt x="4711462" y="6882891"/>
                </a:cubicBezTo>
                <a:cubicBezTo>
                  <a:pt x="4647267" y="6765083"/>
                  <a:pt x="4645151" y="6616939"/>
                  <a:pt x="4705819" y="6497014"/>
                </a:cubicBezTo>
                <a:cubicBezTo>
                  <a:pt x="4707230" y="6493487"/>
                  <a:pt x="4711462" y="6492781"/>
                  <a:pt x="4714989" y="6494192"/>
                </a:cubicBezTo>
                <a:close/>
                <a:moveTo>
                  <a:pt x="11046579" y="6492923"/>
                </a:moveTo>
                <a:cubicBezTo>
                  <a:pt x="11034102" y="6491678"/>
                  <a:pt x="11022021" y="6492008"/>
                  <a:pt x="11010382" y="6493904"/>
                </a:cubicBezTo>
                <a:cubicBezTo>
                  <a:pt x="10987102" y="6497696"/>
                  <a:pt x="10965586" y="6507748"/>
                  <a:pt x="10946186" y="6523973"/>
                </a:cubicBezTo>
                <a:cubicBezTo>
                  <a:pt x="10989218" y="6568416"/>
                  <a:pt x="11009676" y="6634023"/>
                  <a:pt x="10997683" y="6695397"/>
                </a:cubicBezTo>
                <a:cubicBezTo>
                  <a:pt x="10989218" y="6737723"/>
                  <a:pt x="10965233" y="6775817"/>
                  <a:pt x="10932782" y="6803329"/>
                </a:cubicBezTo>
                <a:cubicBezTo>
                  <a:pt x="10975815" y="6841423"/>
                  <a:pt x="11037188" y="6860470"/>
                  <a:pt x="11093623" y="6846361"/>
                </a:cubicBezTo>
                <a:cubicBezTo>
                  <a:pt x="11179687" y="6825198"/>
                  <a:pt x="11241766" y="6729963"/>
                  <a:pt x="11225541" y="6643194"/>
                </a:cubicBezTo>
                <a:cubicBezTo>
                  <a:pt x="11210021" y="6555013"/>
                  <a:pt x="11131012" y="6516919"/>
                  <a:pt x="11085158" y="6501399"/>
                </a:cubicBezTo>
                <a:cubicBezTo>
                  <a:pt x="11071931" y="6496990"/>
                  <a:pt x="11059057" y="6494169"/>
                  <a:pt x="11046579" y="6492923"/>
                </a:cubicBezTo>
                <a:close/>
                <a:moveTo>
                  <a:pt x="9218897" y="6489154"/>
                </a:moveTo>
                <a:cubicBezTo>
                  <a:pt x="9222424" y="6489154"/>
                  <a:pt x="9225951" y="6491976"/>
                  <a:pt x="9226656" y="6495503"/>
                </a:cubicBezTo>
                <a:lnTo>
                  <a:pt x="9230184" y="6527954"/>
                </a:lnTo>
                <a:lnTo>
                  <a:pt x="9258401" y="6515960"/>
                </a:lnTo>
                <a:cubicBezTo>
                  <a:pt x="9261928" y="6514550"/>
                  <a:pt x="9266161" y="6515960"/>
                  <a:pt x="9267572" y="6519488"/>
                </a:cubicBezTo>
                <a:cubicBezTo>
                  <a:pt x="9268983" y="6523016"/>
                  <a:pt x="9267572" y="6527249"/>
                  <a:pt x="9264045" y="6528660"/>
                </a:cubicBezTo>
                <a:lnTo>
                  <a:pt x="9232300" y="6542768"/>
                </a:lnTo>
                <a:lnTo>
                  <a:pt x="9235827" y="6574513"/>
                </a:lnTo>
                <a:cubicBezTo>
                  <a:pt x="9235827" y="6578040"/>
                  <a:pt x="9233005" y="6581568"/>
                  <a:pt x="9229478" y="6582273"/>
                </a:cubicBezTo>
                <a:cubicBezTo>
                  <a:pt x="9229478" y="6582273"/>
                  <a:pt x="9228773" y="6582273"/>
                  <a:pt x="9228773" y="6582273"/>
                </a:cubicBezTo>
                <a:cubicBezTo>
                  <a:pt x="9225245" y="6582273"/>
                  <a:pt x="9222424" y="6579451"/>
                  <a:pt x="9221718" y="6575924"/>
                </a:cubicBezTo>
                <a:lnTo>
                  <a:pt x="9218897" y="6548412"/>
                </a:lnTo>
                <a:lnTo>
                  <a:pt x="9197732" y="6557582"/>
                </a:lnTo>
                <a:cubicBezTo>
                  <a:pt x="9197027" y="6558288"/>
                  <a:pt x="9195616" y="6558288"/>
                  <a:pt x="9194910" y="6558288"/>
                </a:cubicBezTo>
                <a:cubicBezTo>
                  <a:pt x="9192089" y="6558288"/>
                  <a:pt x="9189972" y="6556877"/>
                  <a:pt x="9188561" y="6554055"/>
                </a:cubicBezTo>
                <a:cubicBezTo>
                  <a:pt x="9187151" y="6550528"/>
                  <a:pt x="9188561" y="6546296"/>
                  <a:pt x="9192089" y="6544885"/>
                </a:cubicBezTo>
                <a:lnTo>
                  <a:pt x="9216780" y="6534303"/>
                </a:lnTo>
                <a:lnTo>
                  <a:pt x="9212546" y="6496914"/>
                </a:lnTo>
                <a:cubicBezTo>
                  <a:pt x="9212546" y="6493387"/>
                  <a:pt x="9215369" y="6489859"/>
                  <a:pt x="9218897" y="6489154"/>
                </a:cubicBezTo>
                <a:close/>
                <a:moveTo>
                  <a:pt x="3753474" y="6485022"/>
                </a:moveTo>
                <a:cubicBezTo>
                  <a:pt x="3755590" y="6485727"/>
                  <a:pt x="3757706" y="6487844"/>
                  <a:pt x="3757706" y="6490665"/>
                </a:cubicBezTo>
                <a:lnTo>
                  <a:pt x="3764761" y="6556978"/>
                </a:lnTo>
                <a:cubicBezTo>
                  <a:pt x="3764761" y="6561210"/>
                  <a:pt x="3761939" y="6564032"/>
                  <a:pt x="3758412" y="6564738"/>
                </a:cubicBezTo>
                <a:cubicBezTo>
                  <a:pt x="3758412" y="6564738"/>
                  <a:pt x="3757706" y="6564738"/>
                  <a:pt x="3757706" y="6564738"/>
                </a:cubicBezTo>
                <a:cubicBezTo>
                  <a:pt x="3754179" y="6564738"/>
                  <a:pt x="3751358" y="6561916"/>
                  <a:pt x="3750652" y="6558389"/>
                </a:cubicBezTo>
                <a:lnTo>
                  <a:pt x="3745009" y="6506185"/>
                </a:lnTo>
                <a:lnTo>
                  <a:pt x="3735132" y="6515357"/>
                </a:lnTo>
                <a:cubicBezTo>
                  <a:pt x="3732310" y="6517473"/>
                  <a:pt x="3728077" y="6517473"/>
                  <a:pt x="3725255" y="6514651"/>
                </a:cubicBezTo>
                <a:cubicBezTo>
                  <a:pt x="3723139" y="6511829"/>
                  <a:pt x="3723139" y="6507596"/>
                  <a:pt x="3725961" y="6504774"/>
                </a:cubicBezTo>
                <a:lnTo>
                  <a:pt x="3746420" y="6486433"/>
                </a:lnTo>
                <a:cubicBezTo>
                  <a:pt x="3747831" y="6484316"/>
                  <a:pt x="3750652" y="6484316"/>
                  <a:pt x="3753474" y="6485022"/>
                </a:cubicBezTo>
                <a:close/>
                <a:moveTo>
                  <a:pt x="2396909" y="6485021"/>
                </a:moveTo>
                <a:cubicBezTo>
                  <a:pt x="2399731" y="6482905"/>
                  <a:pt x="2404669" y="6483611"/>
                  <a:pt x="2406785" y="6486432"/>
                </a:cubicBezTo>
                <a:cubicBezTo>
                  <a:pt x="2408901" y="6489254"/>
                  <a:pt x="2408196" y="6494192"/>
                  <a:pt x="2405374" y="6496308"/>
                </a:cubicBezTo>
                <a:lnTo>
                  <a:pt x="2391265" y="6507595"/>
                </a:lnTo>
                <a:cubicBezTo>
                  <a:pt x="2389855" y="6508301"/>
                  <a:pt x="2388444" y="6509006"/>
                  <a:pt x="2387033" y="6509006"/>
                </a:cubicBezTo>
                <a:cubicBezTo>
                  <a:pt x="2384917" y="6509006"/>
                  <a:pt x="2382800" y="6508301"/>
                  <a:pt x="2381389" y="6506184"/>
                </a:cubicBezTo>
                <a:cubicBezTo>
                  <a:pt x="2379273" y="6503363"/>
                  <a:pt x="2379978" y="6498425"/>
                  <a:pt x="2382800" y="6496308"/>
                </a:cubicBezTo>
                <a:close/>
                <a:moveTo>
                  <a:pt x="497388" y="6482894"/>
                </a:moveTo>
                <a:cubicBezTo>
                  <a:pt x="459955" y="6479157"/>
                  <a:pt x="426094" y="6489607"/>
                  <a:pt x="396994" y="6513944"/>
                </a:cubicBezTo>
                <a:cubicBezTo>
                  <a:pt x="440026" y="6558387"/>
                  <a:pt x="460484" y="6623994"/>
                  <a:pt x="448491" y="6685368"/>
                </a:cubicBezTo>
                <a:cubicBezTo>
                  <a:pt x="440026" y="6727694"/>
                  <a:pt x="416041" y="6765788"/>
                  <a:pt x="383591" y="6793300"/>
                </a:cubicBezTo>
                <a:cubicBezTo>
                  <a:pt x="426623" y="6831394"/>
                  <a:pt x="487996" y="6850441"/>
                  <a:pt x="544431" y="6836332"/>
                </a:cubicBezTo>
                <a:cubicBezTo>
                  <a:pt x="630496" y="6815169"/>
                  <a:pt x="692575" y="6719934"/>
                  <a:pt x="676349" y="6633165"/>
                </a:cubicBezTo>
                <a:cubicBezTo>
                  <a:pt x="660830" y="6544984"/>
                  <a:pt x="581821" y="6506890"/>
                  <a:pt x="535966" y="6491370"/>
                </a:cubicBezTo>
                <a:cubicBezTo>
                  <a:pt x="522739" y="6486961"/>
                  <a:pt x="509865" y="6484139"/>
                  <a:pt x="497388" y="6482894"/>
                </a:cubicBezTo>
                <a:close/>
                <a:moveTo>
                  <a:pt x="10797513" y="6482352"/>
                </a:moveTo>
                <a:cubicBezTo>
                  <a:pt x="10763300" y="6486585"/>
                  <a:pt x="10732437" y="6501399"/>
                  <a:pt x="10709157" y="6519740"/>
                </a:cubicBezTo>
                <a:cubicBezTo>
                  <a:pt x="10664009" y="6555718"/>
                  <a:pt x="10638613" y="6605804"/>
                  <a:pt x="10637202" y="6658008"/>
                </a:cubicBezTo>
                <a:lnTo>
                  <a:pt x="10671063" y="6654481"/>
                </a:lnTo>
                <a:cubicBezTo>
                  <a:pt x="10674590" y="6654481"/>
                  <a:pt x="10678118" y="6657303"/>
                  <a:pt x="10678823" y="6660830"/>
                </a:cubicBezTo>
                <a:cubicBezTo>
                  <a:pt x="10678823" y="6665062"/>
                  <a:pt x="10676001" y="6667884"/>
                  <a:pt x="10672474" y="6668590"/>
                </a:cubicBezTo>
                <a:lnTo>
                  <a:pt x="10637907" y="6672117"/>
                </a:lnTo>
                <a:cubicBezTo>
                  <a:pt x="10638613" y="6688342"/>
                  <a:pt x="10641435" y="6704567"/>
                  <a:pt x="10647078" y="6720087"/>
                </a:cubicBezTo>
                <a:cubicBezTo>
                  <a:pt x="10673179" y="6796275"/>
                  <a:pt x="10760654" y="6846361"/>
                  <a:pt x="10841780" y="6831547"/>
                </a:cubicBezTo>
                <a:cubicBezTo>
                  <a:pt x="10867176" y="6827314"/>
                  <a:pt x="10891161" y="6816732"/>
                  <a:pt x="10910913" y="6801213"/>
                </a:cubicBezTo>
                <a:cubicBezTo>
                  <a:pt x="10891866" y="6781460"/>
                  <a:pt x="10877052" y="6757475"/>
                  <a:pt x="10868587" y="6730669"/>
                </a:cubicBezTo>
                <a:cubicBezTo>
                  <a:pt x="10850951" y="6674233"/>
                  <a:pt x="10860827" y="6610744"/>
                  <a:pt x="10894688" y="6559951"/>
                </a:cubicBezTo>
                <a:cubicBezTo>
                  <a:pt x="10904564" y="6545842"/>
                  <a:pt x="10914440" y="6533849"/>
                  <a:pt x="10925022" y="6523268"/>
                </a:cubicBezTo>
                <a:cubicBezTo>
                  <a:pt x="10918673" y="6517624"/>
                  <a:pt x="10913030" y="6512686"/>
                  <a:pt x="10905975" y="6508454"/>
                </a:cubicBezTo>
                <a:cubicBezTo>
                  <a:pt x="10869292" y="6484469"/>
                  <a:pt x="10831727" y="6478120"/>
                  <a:pt x="10797513" y="6482352"/>
                </a:cubicBezTo>
                <a:close/>
                <a:moveTo>
                  <a:pt x="4051875" y="6479378"/>
                </a:moveTo>
                <a:cubicBezTo>
                  <a:pt x="4055402" y="6480083"/>
                  <a:pt x="4057519" y="6482905"/>
                  <a:pt x="4056813" y="6485021"/>
                </a:cubicBezTo>
                <a:lnTo>
                  <a:pt x="4061751" y="6569674"/>
                </a:lnTo>
                <a:cubicBezTo>
                  <a:pt x="4062457" y="6573907"/>
                  <a:pt x="4059635" y="6577434"/>
                  <a:pt x="4055402" y="6577434"/>
                </a:cubicBezTo>
                <a:cubicBezTo>
                  <a:pt x="4054697" y="6577434"/>
                  <a:pt x="4054697" y="6577434"/>
                  <a:pt x="4054697" y="6577434"/>
                </a:cubicBezTo>
                <a:cubicBezTo>
                  <a:pt x="4051170" y="6577434"/>
                  <a:pt x="4047643" y="6574612"/>
                  <a:pt x="4047643" y="6571085"/>
                </a:cubicBezTo>
                <a:lnTo>
                  <a:pt x="4044115" y="6512533"/>
                </a:lnTo>
                <a:lnTo>
                  <a:pt x="4034944" y="6530875"/>
                </a:lnTo>
                <a:cubicBezTo>
                  <a:pt x="4033533" y="6534402"/>
                  <a:pt x="4029300" y="6535813"/>
                  <a:pt x="4025773" y="6533697"/>
                </a:cubicBezTo>
                <a:cubicBezTo>
                  <a:pt x="4022245" y="6532286"/>
                  <a:pt x="4020835" y="6528053"/>
                  <a:pt x="4022951" y="6524526"/>
                </a:cubicBezTo>
                <a:lnTo>
                  <a:pt x="4044115" y="6482905"/>
                </a:lnTo>
                <a:cubicBezTo>
                  <a:pt x="4045526" y="6480083"/>
                  <a:pt x="4049054" y="6478672"/>
                  <a:pt x="4051875" y="6479378"/>
                </a:cubicBezTo>
                <a:close/>
                <a:moveTo>
                  <a:pt x="248323" y="6472323"/>
                </a:moveTo>
                <a:cubicBezTo>
                  <a:pt x="214109" y="6476556"/>
                  <a:pt x="183246" y="6491370"/>
                  <a:pt x="159967" y="6509711"/>
                </a:cubicBezTo>
                <a:cubicBezTo>
                  <a:pt x="114819" y="6545689"/>
                  <a:pt x="89422" y="6595775"/>
                  <a:pt x="88012" y="6647979"/>
                </a:cubicBezTo>
                <a:lnTo>
                  <a:pt x="121872" y="6644452"/>
                </a:lnTo>
                <a:cubicBezTo>
                  <a:pt x="125400" y="6644452"/>
                  <a:pt x="128927" y="6647274"/>
                  <a:pt x="129632" y="6650801"/>
                </a:cubicBezTo>
                <a:cubicBezTo>
                  <a:pt x="129632" y="6655033"/>
                  <a:pt x="126810" y="6657855"/>
                  <a:pt x="123284" y="6658561"/>
                </a:cubicBezTo>
                <a:lnTo>
                  <a:pt x="88717" y="6662088"/>
                </a:lnTo>
                <a:cubicBezTo>
                  <a:pt x="89422" y="6678313"/>
                  <a:pt x="92245" y="6694538"/>
                  <a:pt x="97888" y="6710058"/>
                </a:cubicBezTo>
                <a:cubicBezTo>
                  <a:pt x="123989" y="6786246"/>
                  <a:pt x="211463" y="6836332"/>
                  <a:pt x="292589" y="6821518"/>
                </a:cubicBezTo>
                <a:cubicBezTo>
                  <a:pt x="317985" y="6817285"/>
                  <a:pt x="341970" y="6806703"/>
                  <a:pt x="361722" y="6791184"/>
                </a:cubicBezTo>
                <a:cubicBezTo>
                  <a:pt x="342675" y="6771431"/>
                  <a:pt x="327861" y="6747446"/>
                  <a:pt x="319396" y="6720640"/>
                </a:cubicBezTo>
                <a:cubicBezTo>
                  <a:pt x="301760" y="6664204"/>
                  <a:pt x="311636" y="6600715"/>
                  <a:pt x="345497" y="6549922"/>
                </a:cubicBezTo>
                <a:cubicBezTo>
                  <a:pt x="355373" y="6535813"/>
                  <a:pt x="365249" y="6523820"/>
                  <a:pt x="375831" y="6513239"/>
                </a:cubicBezTo>
                <a:cubicBezTo>
                  <a:pt x="369482" y="6507595"/>
                  <a:pt x="363839" y="6502657"/>
                  <a:pt x="356784" y="6498425"/>
                </a:cubicBezTo>
                <a:cubicBezTo>
                  <a:pt x="320101" y="6474440"/>
                  <a:pt x="282537" y="6468091"/>
                  <a:pt x="248323" y="6472323"/>
                </a:cubicBezTo>
                <a:close/>
                <a:moveTo>
                  <a:pt x="10202282" y="6468696"/>
                </a:moveTo>
                <a:cubicBezTo>
                  <a:pt x="10209337" y="6465874"/>
                  <a:pt x="10218507" y="6466580"/>
                  <a:pt x="10226267" y="6470107"/>
                </a:cubicBezTo>
                <a:cubicBezTo>
                  <a:pt x="10234027" y="6474340"/>
                  <a:pt x="10239671" y="6480688"/>
                  <a:pt x="10241787" y="6488448"/>
                </a:cubicBezTo>
                <a:cubicBezTo>
                  <a:pt x="10243903" y="6496208"/>
                  <a:pt x="10242493" y="6504673"/>
                  <a:pt x="10238260" y="6511729"/>
                </a:cubicBezTo>
                <a:cubicBezTo>
                  <a:pt x="10246725" y="6515962"/>
                  <a:pt x="10252369" y="6524427"/>
                  <a:pt x="10253074" y="6532892"/>
                </a:cubicBezTo>
                <a:cubicBezTo>
                  <a:pt x="10253074" y="6540652"/>
                  <a:pt x="10249547" y="6549117"/>
                  <a:pt x="10242493" y="6554761"/>
                </a:cubicBezTo>
                <a:cubicBezTo>
                  <a:pt x="10234733" y="6561110"/>
                  <a:pt x="10224856" y="6563226"/>
                  <a:pt x="10216391" y="6561110"/>
                </a:cubicBezTo>
                <a:cubicBezTo>
                  <a:pt x="10212864" y="6560404"/>
                  <a:pt x="10210748" y="6556172"/>
                  <a:pt x="10211453" y="6552645"/>
                </a:cubicBezTo>
                <a:cubicBezTo>
                  <a:pt x="10212159" y="6549117"/>
                  <a:pt x="10216391" y="6547001"/>
                  <a:pt x="10219918" y="6547706"/>
                </a:cubicBezTo>
                <a:cubicBezTo>
                  <a:pt x="10224151" y="6548412"/>
                  <a:pt x="10229089" y="6547001"/>
                  <a:pt x="10235438" y="6543474"/>
                </a:cubicBezTo>
                <a:cubicBezTo>
                  <a:pt x="10238965" y="6540652"/>
                  <a:pt x="10240376" y="6536419"/>
                  <a:pt x="10240376" y="6532892"/>
                </a:cubicBezTo>
                <a:cubicBezTo>
                  <a:pt x="10240376" y="6528660"/>
                  <a:pt x="10236849" y="6525132"/>
                  <a:pt x="10232616" y="6523016"/>
                </a:cubicBezTo>
                <a:cubicBezTo>
                  <a:pt x="10231911" y="6522310"/>
                  <a:pt x="10230500" y="6521605"/>
                  <a:pt x="10228384" y="6521605"/>
                </a:cubicBezTo>
                <a:cubicBezTo>
                  <a:pt x="10225562" y="6523721"/>
                  <a:pt x="10222740" y="6524427"/>
                  <a:pt x="10219213" y="6525132"/>
                </a:cubicBezTo>
                <a:cubicBezTo>
                  <a:pt x="10215686" y="6525132"/>
                  <a:pt x="10212864" y="6523721"/>
                  <a:pt x="10211453" y="6520900"/>
                </a:cubicBezTo>
                <a:cubicBezTo>
                  <a:pt x="10210042" y="6518078"/>
                  <a:pt x="10211453" y="6514551"/>
                  <a:pt x="10213570" y="6512434"/>
                </a:cubicBezTo>
                <a:cubicBezTo>
                  <a:pt x="10216391" y="6510317"/>
                  <a:pt x="10219918" y="6508906"/>
                  <a:pt x="10223446" y="6508201"/>
                </a:cubicBezTo>
                <a:cubicBezTo>
                  <a:pt x="10224856" y="6506790"/>
                  <a:pt x="10225562" y="6505379"/>
                  <a:pt x="10226973" y="6503968"/>
                </a:cubicBezTo>
                <a:cubicBezTo>
                  <a:pt x="10229089" y="6499735"/>
                  <a:pt x="10230500" y="6495503"/>
                  <a:pt x="10229089" y="6491270"/>
                </a:cubicBezTo>
                <a:cubicBezTo>
                  <a:pt x="10227678" y="6487743"/>
                  <a:pt x="10224856" y="6484216"/>
                  <a:pt x="10220624" y="6482099"/>
                </a:cubicBezTo>
                <a:cubicBezTo>
                  <a:pt x="10216391" y="6479983"/>
                  <a:pt x="10211453" y="6479983"/>
                  <a:pt x="10207926" y="6481394"/>
                </a:cubicBezTo>
                <a:cubicBezTo>
                  <a:pt x="10194522" y="6487037"/>
                  <a:pt x="10193816" y="6509612"/>
                  <a:pt x="10193816" y="6515962"/>
                </a:cubicBezTo>
                <a:cubicBezTo>
                  <a:pt x="10194522" y="6538536"/>
                  <a:pt x="10200166" y="6561110"/>
                  <a:pt x="10210748" y="6581568"/>
                </a:cubicBezTo>
                <a:cubicBezTo>
                  <a:pt x="10212864" y="6585095"/>
                  <a:pt x="10211453" y="6589327"/>
                  <a:pt x="10207926" y="6591444"/>
                </a:cubicBezTo>
                <a:cubicBezTo>
                  <a:pt x="10206515" y="6592149"/>
                  <a:pt x="10205809" y="6592149"/>
                  <a:pt x="10204399" y="6592149"/>
                </a:cubicBezTo>
                <a:cubicBezTo>
                  <a:pt x="10201577" y="6592149"/>
                  <a:pt x="10199461" y="6590738"/>
                  <a:pt x="10198050" y="6588622"/>
                </a:cubicBezTo>
                <a:cubicBezTo>
                  <a:pt x="10186056" y="6566753"/>
                  <a:pt x="10179707" y="6542063"/>
                  <a:pt x="10179002" y="6516667"/>
                </a:cubicBezTo>
                <a:cubicBezTo>
                  <a:pt x="10179002" y="6491976"/>
                  <a:pt x="10186761" y="6475045"/>
                  <a:pt x="10202282" y="6468696"/>
                </a:cubicBezTo>
                <a:close/>
                <a:moveTo>
                  <a:pt x="10806420" y="6467979"/>
                </a:moveTo>
                <a:cubicBezTo>
                  <a:pt x="10843191" y="6465951"/>
                  <a:pt x="10880227" y="6475651"/>
                  <a:pt x="10913735" y="6497166"/>
                </a:cubicBezTo>
                <a:cubicBezTo>
                  <a:pt x="10921495" y="6502104"/>
                  <a:pt x="10928550" y="6507748"/>
                  <a:pt x="10935604" y="6514097"/>
                </a:cubicBezTo>
                <a:cubicBezTo>
                  <a:pt x="10978637" y="6477414"/>
                  <a:pt x="11030839" y="6468243"/>
                  <a:pt x="11089391" y="6487996"/>
                </a:cubicBezTo>
                <a:cubicBezTo>
                  <a:pt x="11173338" y="6515508"/>
                  <a:pt x="11226246" y="6569827"/>
                  <a:pt x="11239650" y="6640372"/>
                </a:cubicBezTo>
                <a:cubicBezTo>
                  <a:pt x="11256580" y="6734901"/>
                  <a:pt x="11190269" y="6837896"/>
                  <a:pt x="11097151" y="6860470"/>
                </a:cubicBezTo>
                <a:cubicBezTo>
                  <a:pt x="11083747" y="6863997"/>
                  <a:pt x="11069638" y="6865408"/>
                  <a:pt x="11056235" y="6865408"/>
                </a:cubicBezTo>
                <a:cubicBezTo>
                  <a:pt x="11007560" y="6865408"/>
                  <a:pt x="10958884" y="6845655"/>
                  <a:pt x="10922200" y="6812500"/>
                </a:cubicBezTo>
                <a:cubicBezTo>
                  <a:pt x="10898921" y="6829430"/>
                  <a:pt x="10872819" y="6841423"/>
                  <a:pt x="10844602" y="6846361"/>
                </a:cubicBezTo>
                <a:cubicBezTo>
                  <a:pt x="10834020" y="6848477"/>
                  <a:pt x="10823438" y="6849183"/>
                  <a:pt x="10812857" y="6849183"/>
                </a:cubicBezTo>
                <a:cubicBezTo>
                  <a:pt x="10735258" y="6849183"/>
                  <a:pt x="10659071" y="6798391"/>
                  <a:pt x="10633675" y="6725025"/>
                </a:cubicBezTo>
                <a:cubicBezTo>
                  <a:pt x="10606868" y="6646721"/>
                  <a:pt x="10632969" y="6562067"/>
                  <a:pt x="10700692" y="6509159"/>
                </a:cubicBezTo>
                <a:cubicBezTo>
                  <a:pt x="10733142" y="6483763"/>
                  <a:pt x="10769649" y="6470007"/>
                  <a:pt x="10806420" y="6467979"/>
                </a:cubicBezTo>
                <a:close/>
                <a:moveTo>
                  <a:pt x="5704399" y="6458114"/>
                </a:moveTo>
                <a:cubicBezTo>
                  <a:pt x="5694522" y="6467990"/>
                  <a:pt x="5685352" y="6479277"/>
                  <a:pt x="5676181" y="6492681"/>
                </a:cubicBezTo>
                <a:cubicBezTo>
                  <a:pt x="5644436" y="6539946"/>
                  <a:pt x="5635265" y="6599203"/>
                  <a:pt x="5651491" y="6651406"/>
                </a:cubicBezTo>
                <a:cubicBezTo>
                  <a:pt x="5659250" y="6676096"/>
                  <a:pt x="5673359" y="6698670"/>
                  <a:pt x="5691701" y="6717717"/>
                </a:cubicBezTo>
                <a:cubicBezTo>
                  <a:pt x="5722035" y="6692321"/>
                  <a:pt x="5744609" y="6656344"/>
                  <a:pt x="5752369" y="6616839"/>
                </a:cubicBezTo>
                <a:cubicBezTo>
                  <a:pt x="5763656" y="6560404"/>
                  <a:pt x="5743903" y="6499030"/>
                  <a:pt x="5704399" y="6458114"/>
                </a:cubicBezTo>
                <a:close/>
                <a:moveTo>
                  <a:pt x="257229" y="6457950"/>
                </a:moveTo>
                <a:cubicBezTo>
                  <a:pt x="294000" y="6455922"/>
                  <a:pt x="331036" y="6465622"/>
                  <a:pt x="364544" y="6487137"/>
                </a:cubicBezTo>
                <a:cubicBezTo>
                  <a:pt x="372304" y="6492075"/>
                  <a:pt x="379358" y="6497719"/>
                  <a:pt x="386413" y="6504068"/>
                </a:cubicBezTo>
                <a:cubicBezTo>
                  <a:pt x="429445" y="6467385"/>
                  <a:pt x="481647" y="6458214"/>
                  <a:pt x="540199" y="6477967"/>
                </a:cubicBezTo>
                <a:cubicBezTo>
                  <a:pt x="624147" y="6505479"/>
                  <a:pt x="677055" y="6559798"/>
                  <a:pt x="690459" y="6630343"/>
                </a:cubicBezTo>
                <a:cubicBezTo>
                  <a:pt x="707388" y="6724872"/>
                  <a:pt x="641078" y="6827867"/>
                  <a:pt x="547959" y="6850441"/>
                </a:cubicBezTo>
                <a:cubicBezTo>
                  <a:pt x="534555" y="6853968"/>
                  <a:pt x="520446" y="6855379"/>
                  <a:pt x="507043" y="6855379"/>
                </a:cubicBezTo>
                <a:cubicBezTo>
                  <a:pt x="458368" y="6855379"/>
                  <a:pt x="409692" y="6835626"/>
                  <a:pt x="373009" y="6802471"/>
                </a:cubicBezTo>
                <a:cubicBezTo>
                  <a:pt x="349730" y="6819401"/>
                  <a:pt x="323628" y="6831394"/>
                  <a:pt x="295411" y="6836332"/>
                </a:cubicBezTo>
                <a:cubicBezTo>
                  <a:pt x="284829" y="6838448"/>
                  <a:pt x="274247" y="6839154"/>
                  <a:pt x="263666" y="6839154"/>
                </a:cubicBezTo>
                <a:cubicBezTo>
                  <a:pt x="186067" y="6839154"/>
                  <a:pt x="109880" y="6788362"/>
                  <a:pt x="84485" y="6714996"/>
                </a:cubicBezTo>
                <a:cubicBezTo>
                  <a:pt x="57677" y="6636692"/>
                  <a:pt x="83779" y="6552038"/>
                  <a:pt x="151501" y="6499130"/>
                </a:cubicBezTo>
                <a:cubicBezTo>
                  <a:pt x="183951" y="6473734"/>
                  <a:pt x="220458" y="6459978"/>
                  <a:pt x="257229" y="6457950"/>
                </a:cubicBezTo>
                <a:close/>
                <a:moveTo>
                  <a:pt x="10438604" y="6455292"/>
                </a:moveTo>
                <a:cubicBezTo>
                  <a:pt x="10442132" y="6453176"/>
                  <a:pt x="10446364" y="6454587"/>
                  <a:pt x="10447775" y="6458819"/>
                </a:cubicBezTo>
                <a:cubicBezTo>
                  <a:pt x="10500683" y="6556876"/>
                  <a:pt x="10495745" y="6685267"/>
                  <a:pt x="10435077" y="6779091"/>
                </a:cubicBezTo>
                <a:cubicBezTo>
                  <a:pt x="10434372" y="6781207"/>
                  <a:pt x="10431550" y="6782618"/>
                  <a:pt x="10429434" y="6782618"/>
                </a:cubicBezTo>
                <a:cubicBezTo>
                  <a:pt x="10428728" y="6782618"/>
                  <a:pt x="10427317" y="6782618"/>
                  <a:pt x="10426612" y="6781912"/>
                </a:cubicBezTo>
                <a:cubicBezTo>
                  <a:pt x="10423790" y="6780502"/>
                  <a:pt x="10422379" y="6776974"/>
                  <a:pt x="10423085" y="6773447"/>
                </a:cubicBezTo>
                <a:lnTo>
                  <a:pt x="10426612" y="6762160"/>
                </a:lnTo>
                <a:cubicBezTo>
                  <a:pt x="10428023" y="6759338"/>
                  <a:pt x="10430139" y="6757222"/>
                  <a:pt x="10432961" y="6757222"/>
                </a:cubicBezTo>
                <a:cubicBezTo>
                  <a:pt x="10482342" y="6669042"/>
                  <a:pt x="10483753" y="6554054"/>
                  <a:pt x="10435783" y="6465168"/>
                </a:cubicBezTo>
                <a:cubicBezTo>
                  <a:pt x="10433666" y="6461641"/>
                  <a:pt x="10435077" y="6457408"/>
                  <a:pt x="10438604" y="6455292"/>
                </a:cubicBezTo>
                <a:close/>
                <a:moveTo>
                  <a:pt x="2440646" y="6443400"/>
                </a:moveTo>
                <a:cubicBezTo>
                  <a:pt x="2444173" y="6445516"/>
                  <a:pt x="2444173" y="6450454"/>
                  <a:pt x="2442057" y="6453276"/>
                </a:cubicBezTo>
                <a:lnTo>
                  <a:pt x="2430770" y="6467385"/>
                </a:lnTo>
                <a:cubicBezTo>
                  <a:pt x="2429359" y="6469501"/>
                  <a:pt x="2427243" y="6470207"/>
                  <a:pt x="2425127" y="6470207"/>
                </a:cubicBezTo>
                <a:cubicBezTo>
                  <a:pt x="2423716" y="6470207"/>
                  <a:pt x="2422305" y="6469501"/>
                  <a:pt x="2420894" y="6468796"/>
                </a:cubicBezTo>
                <a:cubicBezTo>
                  <a:pt x="2417367" y="6466680"/>
                  <a:pt x="2417367" y="6461742"/>
                  <a:pt x="2419483" y="6458920"/>
                </a:cubicBezTo>
                <a:lnTo>
                  <a:pt x="2430770" y="6444811"/>
                </a:lnTo>
                <a:cubicBezTo>
                  <a:pt x="2432886" y="6441284"/>
                  <a:pt x="2437825" y="6441284"/>
                  <a:pt x="2440646" y="6443400"/>
                </a:cubicBezTo>
                <a:close/>
                <a:moveTo>
                  <a:pt x="3689278" y="6437052"/>
                </a:moveTo>
                <a:lnTo>
                  <a:pt x="4068806" y="6437757"/>
                </a:lnTo>
                <a:cubicBezTo>
                  <a:pt x="4073038" y="6437757"/>
                  <a:pt x="4075860" y="6440579"/>
                  <a:pt x="4075860" y="6444812"/>
                </a:cubicBezTo>
                <a:cubicBezTo>
                  <a:pt x="4075860" y="6449044"/>
                  <a:pt x="4073038" y="6451866"/>
                  <a:pt x="4068806" y="6451866"/>
                </a:cubicBezTo>
                <a:lnTo>
                  <a:pt x="3694921" y="6451161"/>
                </a:lnTo>
                <a:lnTo>
                  <a:pt x="3658238" y="6676903"/>
                </a:lnTo>
                <a:cubicBezTo>
                  <a:pt x="3658238" y="6679725"/>
                  <a:pt x="3655416" y="6682546"/>
                  <a:pt x="3651889" y="6682546"/>
                </a:cubicBezTo>
                <a:cubicBezTo>
                  <a:pt x="3648362" y="6682546"/>
                  <a:pt x="3645540" y="6679725"/>
                  <a:pt x="3644834" y="6676903"/>
                </a:cubicBezTo>
                <a:lnTo>
                  <a:pt x="3589105" y="6453982"/>
                </a:lnTo>
                <a:cubicBezTo>
                  <a:pt x="3587694" y="6450455"/>
                  <a:pt x="3590516" y="6446222"/>
                  <a:pt x="3594043" y="6445517"/>
                </a:cubicBezTo>
                <a:cubicBezTo>
                  <a:pt x="3597570" y="6444106"/>
                  <a:pt x="3601803" y="6446928"/>
                  <a:pt x="3602508" y="6450455"/>
                </a:cubicBezTo>
                <a:lnTo>
                  <a:pt x="3649773" y="6640220"/>
                </a:lnTo>
                <a:lnTo>
                  <a:pt x="3682223" y="6442695"/>
                </a:lnTo>
                <a:cubicBezTo>
                  <a:pt x="3682928" y="6439874"/>
                  <a:pt x="3685750" y="6437052"/>
                  <a:pt x="3689278" y="6437052"/>
                </a:cubicBezTo>
                <a:close/>
                <a:moveTo>
                  <a:pt x="6486032" y="6434834"/>
                </a:moveTo>
                <a:cubicBezTo>
                  <a:pt x="6488854" y="6432012"/>
                  <a:pt x="6493086" y="6432718"/>
                  <a:pt x="6495908" y="6435540"/>
                </a:cubicBezTo>
                <a:cubicBezTo>
                  <a:pt x="6498730" y="6438361"/>
                  <a:pt x="6498024" y="6442594"/>
                  <a:pt x="6495203" y="6445416"/>
                </a:cubicBezTo>
                <a:lnTo>
                  <a:pt x="6469100" y="6467284"/>
                </a:lnTo>
                <a:cubicBezTo>
                  <a:pt x="6468395" y="6467990"/>
                  <a:pt x="6466279" y="6468695"/>
                  <a:pt x="6464868" y="6468695"/>
                </a:cubicBezTo>
                <a:cubicBezTo>
                  <a:pt x="6462751" y="6468695"/>
                  <a:pt x="6460635" y="6467990"/>
                  <a:pt x="6459224" y="6466579"/>
                </a:cubicBezTo>
                <a:cubicBezTo>
                  <a:pt x="6456402" y="6463757"/>
                  <a:pt x="6457108" y="6459525"/>
                  <a:pt x="6459930" y="6456703"/>
                </a:cubicBezTo>
                <a:close/>
                <a:moveTo>
                  <a:pt x="10032975" y="6429191"/>
                </a:moveTo>
                <a:cubicBezTo>
                  <a:pt x="10036503" y="6430602"/>
                  <a:pt x="10037208" y="6434835"/>
                  <a:pt x="10035797" y="6438362"/>
                </a:cubicBezTo>
                <a:cubicBezTo>
                  <a:pt x="9977246" y="6554054"/>
                  <a:pt x="9979362" y="6697260"/>
                  <a:pt x="10042146" y="6810836"/>
                </a:cubicBezTo>
                <a:cubicBezTo>
                  <a:pt x="10044263" y="6814363"/>
                  <a:pt x="10042852" y="6818596"/>
                  <a:pt x="10039325" y="6820712"/>
                </a:cubicBezTo>
                <a:cubicBezTo>
                  <a:pt x="10037914" y="6821418"/>
                  <a:pt x="10037208" y="6821418"/>
                  <a:pt x="10035797" y="6821418"/>
                </a:cubicBezTo>
                <a:cubicBezTo>
                  <a:pt x="10032975" y="6821418"/>
                  <a:pt x="10030859" y="6820007"/>
                  <a:pt x="10029448" y="6817890"/>
                </a:cubicBezTo>
                <a:cubicBezTo>
                  <a:pt x="9965253" y="6700082"/>
                  <a:pt x="9963137" y="6551938"/>
                  <a:pt x="10023805" y="6432013"/>
                </a:cubicBezTo>
                <a:cubicBezTo>
                  <a:pt x="10025216" y="6428486"/>
                  <a:pt x="10029448" y="6427780"/>
                  <a:pt x="10032975" y="6429191"/>
                </a:cubicBezTo>
                <a:close/>
                <a:moveTo>
                  <a:pt x="9071460" y="6420021"/>
                </a:moveTo>
                <a:cubicBezTo>
                  <a:pt x="9073576" y="6420726"/>
                  <a:pt x="9075692" y="6422843"/>
                  <a:pt x="9075692" y="6425664"/>
                </a:cubicBezTo>
                <a:lnTo>
                  <a:pt x="9082747" y="6491977"/>
                </a:lnTo>
                <a:cubicBezTo>
                  <a:pt x="9082747" y="6496209"/>
                  <a:pt x="9079925" y="6499031"/>
                  <a:pt x="9076398" y="6499737"/>
                </a:cubicBezTo>
                <a:cubicBezTo>
                  <a:pt x="9076398" y="6499737"/>
                  <a:pt x="9075692" y="6499737"/>
                  <a:pt x="9075692" y="6499737"/>
                </a:cubicBezTo>
                <a:cubicBezTo>
                  <a:pt x="9072165" y="6499737"/>
                  <a:pt x="9069344" y="6496915"/>
                  <a:pt x="9068638" y="6493388"/>
                </a:cubicBezTo>
                <a:lnTo>
                  <a:pt x="9062995" y="6441184"/>
                </a:lnTo>
                <a:lnTo>
                  <a:pt x="9053118" y="6450356"/>
                </a:lnTo>
                <a:cubicBezTo>
                  <a:pt x="9050296" y="6452472"/>
                  <a:pt x="9046063" y="6452472"/>
                  <a:pt x="9043241" y="6449650"/>
                </a:cubicBezTo>
                <a:cubicBezTo>
                  <a:pt x="9041125" y="6446828"/>
                  <a:pt x="9041125" y="6442595"/>
                  <a:pt x="9043947" y="6439773"/>
                </a:cubicBezTo>
                <a:lnTo>
                  <a:pt x="9064406" y="6421432"/>
                </a:lnTo>
                <a:cubicBezTo>
                  <a:pt x="9065817" y="6419315"/>
                  <a:pt x="9068638" y="6419315"/>
                  <a:pt x="9071460" y="6420021"/>
                </a:cubicBezTo>
                <a:close/>
                <a:moveTo>
                  <a:pt x="7714895" y="6420020"/>
                </a:moveTo>
                <a:cubicBezTo>
                  <a:pt x="7717717" y="6417904"/>
                  <a:pt x="7722655" y="6418610"/>
                  <a:pt x="7724771" y="6421431"/>
                </a:cubicBezTo>
                <a:cubicBezTo>
                  <a:pt x="7726887" y="6424253"/>
                  <a:pt x="7726182" y="6429191"/>
                  <a:pt x="7723360" y="6431307"/>
                </a:cubicBezTo>
                <a:lnTo>
                  <a:pt x="7709251" y="6442594"/>
                </a:lnTo>
                <a:cubicBezTo>
                  <a:pt x="7707841" y="6443300"/>
                  <a:pt x="7706430" y="6444005"/>
                  <a:pt x="7705019" y="6444005"/>
                </a:cubicBezTo>
                <a:cubicBezTo>
                  <a:pt x="7702903" y="6444005"/>
                  <a:pt x="7700786" y="6443300"/>
                  <a:pt x="7699375" y="6441183"/>
                </a:cubicBezTo>
                <a:cubicBezTo>
                  <a:pt x="7697259" y="6438362"/>
                  <a:pt x="7697964" y="6433424"/>
                  <a:pt x="7700786" y="6431307"/>
                </a:cubicBezTo>
                <a:close/>
                <a:moveTo>
                  <a:pt x="5815374" y="6417893"/>
                </a:moveTo>
                <a:cubicBezTo>
                  <a:pt x="5777941" y="6414156"/>
                  <a:pt x="5744080" y="6424606"/>
                  <a:pt x="5714980" y="6448943"/>
                </a:cubicBezTo>
                <a:cubicBezTo>
                  <a:pt x="5758012" y="6493386"/>
                  <a:pt x="5778470" y="6558993"/>
                  <a:pt x="5766477" y="6620367"/>
                </a:cubicBezTo>
                <a:cubicBezTo>
                  <a:pt x="5758012" y="6662693"/>
                  <a:pt x="5734027" y="6700787"/>
                  <a:pt x="5701577" y="6728299"/>
                </a:cubicBezTo>
                <a:cubicBezTo>
                  <a:pt x="5744609" y="6766393"/>
                  <a:pt x="5805982" y="6785440"/>
                  <a:pt x="5862417" y="6771331"/>
                </a:cubicBezTo>
                <a:cubicBezTo>
                  <a:pt x="5948482" y="6750168"/>
                  <a:pt x="6010561" y="6654933"/>
                  <a:pt x="5994335" y="6568164"/>
                </a:cubicBezTo>
                <a:cubicBezTo>
                  <a:pt x="5978816" y="6479983"/>
                  <a:pt x="5899807" y="6441889"/>
                  <a:pt x="5853952" y="6426369"/>
                </a:cubicBezTo>
                <a:cubicBezTo>
                  <a:pt x="5840725" y="6421960"/>
                  <a:pt x="5827851" y="6419138"/>
                  <a:pt x="5815374" y="6417893"/>
                </a:cubicBezTo>
                <a:close/>
                <a:moveTo>
                  <a:pt x="9369861" y="6414377"/>
                </a:moveTo>
                <a:cubicBezTo>
                  <a:pt x="9373388" y="6415082"/>
                  <a:pt x="9375505" y="6417904"/>
                  <a:pt x="9374799" y="6420020"/>
                </a:cubicBezTo>
                <a:lnTo>
                  <a:pt x="9379737" y="6504673"/>
                </a:lnTo>
                <a:cubicBezTo>
                  <a:pt x="9380443" y="6508906"/>
                  <a:pt x="9377621" y="6512433"/>
                  <a:pt x="9373388" y="6512433"/>
                </a:cubicBezTo>
                <a:cubicBezTo>
                  <a:pt x="9372683" y="6512433"/>
                  <a:pt x="9372683" y="6512433"/>
                  <a:pt x="9372683" y="6512433"/>
                </a:cubicBezTo>
                <a:cubicBezTo>
                  <a:pt x="9369156" y="6512433"/>
                  <a:pt x="9365629" y="6509611"/>
                  <a:pt x="9365629" y="6506084"/>
                </a:cubicBezTo>
                <a:lnTo>
                  <a:pt x="9362101" y="6447532"/>
                </a:lnTo>
                <a:lnTo>
                  <a:pt x="9352930" y="6465874"/>
                </a:lnTo>
                <a:cubicBezTo>
                  <a:pt x="9351519" y="6469401"/>
                  <a:pt x="9347286" y="6470812"/>
                  <a:pt x="9343759" y="6468696"/>
                </a:cubicBezTo>
                <a:cubicBezTo>
                  <a:pt x="9340231" y="6467285"/>
                  <a:pt x="9338821" y="6463052"/>
                  <a:pt x="9340937" y="6459525"/>
                </a:cubicBezTo>
                <a:lnTo>
                  <a:pt x="9362101" y="6417904"/>
                </a:lnTo>
                <a:cubicBezTo>
                  <a:pt x="9363512" y="6415082"/>
                  <a:pt x="9367040" y="6413671"/>
                  <a:pt x="9369861" y="6414377"/>
                </a:cubicBezTo>
                <a:close/>
                <a:moveTo>
                  <a:pt x="11805413" y="6411103"/>
                </a:moveTo>
                <a:cubicBezTo>
                  <a:pt x="11808235" y="6408281"/>
                  <a:pt x="11812467" y="6408281"/>
                  <a:pt x="11815289" y="6411103"/>
                </a:cubicBezTo>
                <a:cubicBezTo>
                  <a:pt x="11818111" y="6413925"/>
                  <a:pt x="11818111" y="6418158"/>
                  <a:pt x="11815289" y="6420979"/>
                </a:cubicBezTo>
                <a:lnTo>
                  <a:pt x="11793420" y="6442848"/>
                </a:lnTo>
                <a:cubicBezTo>
                  <a:pt x="11792009" y="6444259"/>
                  <a:pt x="11790599" y="6444964"/>
                  <a:pt x="11788482" y="6444964"/>
                </a:cubicBezTo>
                <a:cubicBezTo>
                  <a:pt x="11787071" y="6444964"/>
                  <a:pt x="11784955" y="6444259"/>
                  <a:pt x="11783544" y="6442848"/>
                </a:cubicBezTo>
                <a:cubicBezTo>
                  <a:pt x="11780722" y="6440026"/>
                  <a:pt x="11780722" y="6435794"/>
                  <a:pt x="11783544" y="6432972"/>
                </a:cubicBezTo>
                <a:close/>
                <a:moveTo>
                  <a:pt x="5566309" y="6407322"/>
                </a:moveTo>
                <a:cubicBezTo>
                  <a:pt x="5532095" y="6411555"/>
                  <a:pt x="5501232" y="6426369"/>
                  <a:pt x="5477953" y="6444710"/>
                </a:cubicBezTo>
                <a:cubicBezTo>
                  <a:pt x="5432805" y="6480688"/>
                  <a:pt x="5407408" y="6530774"/>
                  <a:pt x="5405998" y="6582978"/>
                </a:cubicBezTo>
                <a:lnTo>
                  <a:pt x="5439858" y="6579451"/>
                </a:lnTo>
                <a:cubicBezTo>
                  <a:pt x="5443386" y="6579451"/>
                  <a:pt x="5446913" y="6582273"/>
                  <a:pt x="5447618" y="6585800"/>
                </a:cubicBezTo>
                <a:cubicBezTo>
                  <a:pt x="5447618" y="6590032"/>
                  <a:pt x="5444796" y="6592854"/>
                  <a:pt x="5441270" y="6593560"/>
                </a:cubicBezTo>
                <a:lnTo>
                  <a:pt x="5406703" y="6597087"/>
                </a:lnTo>
                <a:cubicBezTo>
                  <a:pt x="5407408" y="6613312"/>
                  <a:pt x="5410231" y="6629537"/>
                  <a:pt x="5415874" y="6645057"/>
                </a:cubicBezTo>
                <a:cubicBezTo>
                  <a:pt x="5441975" y="6721245"/>
                  <a:pt x="5529449" y="6771331"/>
                  <a:pt x="5610575" y="6756517"/>
                </a:cubicBezTo>
                <a:cubicBezTo>
                  <a:pt x="5635971" y="6752284"/>
                  <a:pt x="5659956" y="6741702"/>
                  <a:pt x="5679708" y="6726183"/>
                </a:cubicBezTo>
                <a:cubicBezTo>
                  <a:pt x="5660661" y="6706430"/>
                  <a:pt x="5645847" y="6682445"/>
                  <a:pt x="5637382" y="6655639"/>
                </a:cubicBezTo>
                <a:cubicBezTo>
                  <a:pt x="5619746" y="6599203"/>
                  <a:pt x="5629622" y="6535714"/>
                  <a:pt x="5663483" y="6484921"/>
                </a:cubicBezTo>
                <a:cubicBezTo>
                  <a:pt x="5673359" y="6470812"/>
                  <a:pt x="5683235" y="6458819"/>
                  <a:pt x="5693817" y="6448238"/>
                </a:cubicBezTo>
                <a:cubicBezTo>
                  <a:pt x="5687468" y="6442594"/>
                  <a:pt x="5681825" y="6437656"/>
                  <a:pt x="5674770" y="6433424"/>
                </a:cubicBezTo>
                <a:cubicBezTo>
                  <a:pt x="5638087" y="6409439"/>
                  <a:pt x="5600523" y="6403090"/>
                  <a:pt x="5566309" y="6407322"/>
                </a:cubicBezTo>
                <a:close/>
                <a:moveTo>
                  <a:pt x="2473803" y="6402484"/>
                </a:moveTo>
                <a:cubicBezTo>
                  <a:pt x="2476625" y="6404601"/>
                  <a:pt x="2477330" y="6409539"/>
                  <a:pt x="2475214" y="6412361"/>
                </a:cubicBezTo>
                <a:lnTo>
                  <a:pt x="2466748" y="6423648"/>
                </a:lnTo>
                <a:cubicBezTo>
                  <a:pt x="2465337" y="6425764"/>
                  <a:pt x="2463221" y="6426469"/>
                  <a:pt x="2461105" y="6426469"/>
                </a:cubicBezTo>
                <a:cubicBezTo>
                  <a:pt x="2459694" y="6426469"/>
                  <a:pt x="2458282" y="6425764"/>
                  <a:pt x="2456871" y="6425058"/>
                </a:cubicBezTo>
                <a:cubicBezTo>
                  <a:pt x="2454049" y="6422942"/>
                  <a:pt x="2453344" y="6418004"/>
                  <a:pt x="2455460" y="6415182"/>
                </a:cubicBezTo>
                <a:lnTo>
                  <a:pt x="2463927" y="6403895"/>
                </a:lnTo>
                <a:cubicBezTo>
                  <a:pt x="2466043" y="6401073"/>
                  <a:pt x="2470981" y="6400368"/>
                  <a:pt x="2473803" y="6402484"/>
                </a:cubicBezTo>
                <a:close/>
                <a:moveTo>
                  <a:pt x="1256227" y="6401074"/>
                </a:moveTo>
                <a:cubicBezTo>
                  <a:pt x="1259049" y="6398252"/>
                  <a:pt x="1263281" y="6398252"/>
                  <a:pt x="1266103" y="6401074"/>
                </a:cubicBezTo>
                <a:cubicBezTo>
                  <a:pt x="1268925" y="6403896"/>
                  <a:pt x="1268925" y="6408129"/>
                  <a:pt x="1266103" y="6410950"/>
                </a:cubicBezTo>
                <a:lnTo>
                  <a:pt x="1244234" y="6432819"/>
                </a:lnTo>
                <a:cubicBezTo>
                  <a:pt x="1242823" y="6434230"/>
                  <a:pt x="1241413" y="6434935"/>
                  <a:pt x="1239296" y="6434935"/>
                </a:cubicBezTo>
                <a:cubicBezTo>
                  <a:pt x="1237885" y="6434935"/>
                  <a:pt x="1235769" y="6434230"/>
                  <a:pt x="1234358" y="6432819"/>
                </a:cubicBezTo>
                <a:cubicBezTo>
                  <a:pt x="1231536" y="6429997"/>
                  <a:pt x="1231536" y="6425765"/>
                  <a:pt x="1234358" y="6422943"/>
                </a:cubicBezTo>
                <a:close/>
                <a:moveTo>
                  <a:pt x="2350350" y="6394019"/>
                </a:moveTo>
                <a:lnTo>
                  <a:pt x="2346823" y="6544984"/>
                </a:lnTo>
                <a:lnTo>
                  <a:pt x="2365164" y="6525232"/>
                </a:lnTo>
                <a:cubicBezTo>
                  <a:pt x="2367986" y="6522410"/>
                  <a:pt x="2372219" y="6521704"/>
                  <a:pt x="2375040" y="6524526"/>
                </a:cubicBezTo>
                <a:cubicBezTo>
                  <a:pt x="2377862" y="6526643"/>
                  <a:pt x="2377862" y="6531581"/>
                  <a:pt x="2375746" y="6534402"/>
                </a:cubicBezTo>
                <a:lnTo>
                  <a:pt x="2356699" y="6554860"/>
                </a:lnTo>
                <a:lnTo>
                  <a:pt x="2485794" y="6554155"/>
                </a:lnTo>
                <a:lnTo>
                  <a:pt x="2480151" y="6394725"/>
                </a:lnTo>
                <a:close/>
                <a:moveTo>
                  <a:pt x="5575215" y="6392949"/>
                </a:moveTo>
                <a:cubicBezTo>
                  <a:pt x="5611986" y="6390921"/>
                  <a:pt x="5649022" y="6400621"/>
                  <a:pt x="5682530" y="6422136"/>
                </a:cubicBezTo>
                <a:cubicBezTo>
                  <a:pt x="5690290" y="6427074"/>
                  <a:pt x="5697344" y="6432718"/>
                  <a:pt x="5704399" y="6439067"/>
                </a:cubicBezTo>
                <a:cubicBezTo>
                  <a:pt x="5747431" y="6402384"/>
                  <a:pt x="5799633" y="6393213"/>
                  <a:pt x="5858185" y="6412966"/>
                </a:cubicBezTo>
                <a:cubicBezTo>
                  <a:pt x="5942133" y="6440478"/>
                  <a:pt x="5995041" y="6494797"/>
                  <a:pt x="6008445" y="6565342"/>
                </a:cubicBezTo>
                <a:cubicBezTo>
                  <a:pt x="6025374" y="6659871"/>
                  <a:pt x="5959064" y="6762866"/>
                  <a:pt x="5865945" y="6785440"/>
                </a:cubicBezTo>
                <a:cubicBezTo>
                  <a:pt x="5852541" y="6788967"/>
                  <a:pt x="5838432" y="6790378"/>
                  <a:pt x="5825029" y="6790378"/>
                </a:cubicBezTo>
                <a:cubicBezTo>
                  <a:pt x="5776354" y="6790378"/>
                  <a:pt x="5727678" y="6770625"/>
                  <a:pt x="5690995" y="6737470"/>
                </a:cubicBezTo>
                <a:cubicBezTo>
                  <a:pt x="5667716" y="6754400"/>
                  <a:pt x="5641614" y="6766393"/>
                  <a:pt x="5613397" y="6771331"/>
                </a:cubicBezTo>
                <a:cubicBezTo>
                  <a:pt x="5602815" y="6773447"/>
                  <a:pt x="5592233" y="6774153"/>
                  <a:pt x="5581652" y="6774153"/>
                </a:cubicBezTo>
                <a:cubicBezTo>
                  <a:pt x="5504053" y="6774153"/>
                  <a:pt x="5427866" y="6723361"/>
                  <a:pt x="5402471" y="6649995"/>
                </a:cubicBezTo>
                <a:cubicBezTo>
                  <a:pt x="5375663" y="6571691"/>
                  <a:pt x="5401765" y="6487037"/>
                  <a:pt x="5469487" y="6434129"/>
                </a:cubicBezTo>
                <a:cubicBezTo>
                  <a:pt x="5501937" y="6408733"/>
                  <a:pt x="5538444" y="6394977"/>
                  <a:pt x="5575215" y="6392949"/>
                </a:cubicBezTo>
                <a:close/>
                <a:moveTo>
                  <a:pt x="7758632" y="6378399"/>
                </a:moveTo>
                <a:cubicBezTo>
                  <a:pt x="7762159" y="6380515"/>
                  <a:pt x="7762159" y="6385453"/>
                  <a:pt x="7760043" y="6388275"/>
                </a:cubicBezTo>
                <a:lnTo>
                  <a:pt x="7748756" y="6402384"/>
                </a:lnTo>
                <a:cubicBezTo>
                  <a:pt x="7747345" y="6404500"/>
                  <a:pt x="7745229" y="6405206"/>
                  <a:pt x="7743113" y="6405206"/>
                </a:cubicBezTo>
                <a:cubicBezTo>
                  <a:pt x="7741702" y="6405206"/>
                  <a:pt x="7740291" y="6404500"/>
                  <a:pt x="7738880" y="6403795"/>
                </a:cubicBezTo>
                <a:cubicBezTo>
                  <a:pt x="7735353" y="6401679"/>
                  <a:pt x="7735353" y="6396741"/>
                  <a:pt x="7737469" y="6393919"/>
                </a:cubicBezTo>
                <a:lnTo>
                  <a:pt x="7748756" y="6379810"/>
                </a:lnTo>
                <a:cubicBezTo>
                  <a:pt x="7750872" y="6376283"/>
                  <a:pt x="7755811" y="6376283"/>
                  <a:pt x="7758632" y="6378399"/>
                </a:cubicBezTo>
                <a:close/>
                <a:moveTo>
                  <a:pt x="9007264" y="6372051"/>
                </a:moveTo>
                <a:lnTo>
                  <a:pt x="9386792" y="6372756"/>
                </a:lnTo>
                <a:cubicBezTo>
                  <a:pt x="9391024" y="6372756"/>
                  <a:pt x="9393846" y="6375578"/>
                  <a:pt x="9393846" y="6379811"/>
                </a:cubicBezTo>
                <a:cubicBezTo>
                  <a:pt x="9393846" y="6384043"/>
                  <a:pt x="9391024" y="6386865"/>
                  <a:pt x="9386792" y="6386865"/>
                </a:cubicBezTo>
                <a:lnTo>
                  <a:pt x="9012907" y="6386160"/>
                </a:lnTo>
                <a:lnTo>
                  <a:pt x="8976224" y="6611902"/>
                </a:lnTo>
                <a:cubicBezTo>
                  <a:pt x="8976224" y="6614724"/>
                  <a:pt x="8973402" y="6617545"/>
                  <a:pt x="8969875" y="6617545"/>
                </a:cubicBezTo>
                <a:cubicBezTo>
                  <a:pt x="8966348" y="6617545"/>
                  <a:pt x="8963526" y="6614724"/>
                  <a:pt x="8962820" y="6611902"/>
                </a:cubicBezTo>
                <a:lnTo>
                  <a:pt x="8907091" y="6388981"/>
                </a:lnTo>
                <a:cubicBezTo>
                  <a:pt x="8905680" y="6385454"/>
                  <a:pt x="8908502" y="6381221"/>
                  <a:pt x="8912029" y="6380516"/>
                </a:cubicBezTo>
                <a:cubicBezTo>
                  <a:pt x="8915556" y="6379105"/>
                  <a:pt x="8919789" y="6381927"/>
                  <a:pt x="8920494" y="6385454"/>
                </a:cubicBezTo>
                <a:lnTo>
                  <a:pt x="8967759" y="6575219"/>
                </a:lnTo>
                <a:lnTo>
                  <a:pt x="9000209" y="6377694"/>
                </a:lnTo>
                <a:cubicBezTo>
                  <a:pt x="9000914" y="6374873"/>
                  <a:pt x="9003736" y="6372051"/>
                  <a:pt x="9007264" y="6372051"/>
                </a:cubicBezTo>
                <a:close/>
                <a:moveTo>
                  <a:pt x="3448722" y="6353104"/>
                </a:moveTo>
                <a:cubicBezTo>
                  <a:pt x="3709736" y="6396136"/>
                  <a:pt x="3974982" y="6399663"/>
                  <a:pt x="4237406" y="6362980"/>
                </a:cubicBezTo>
                <a:cubicBezTo>
                  <a:pt x="4240933" y="6362980"/>
                  <a:pt x="4244460" y="6365096"/>
                  <a:pt x="4245871" y="6368623"/>
                </a:cubicBezTo>
                <a:cubicBezTo>
                  <a:pt x="4245871" y="6372150"/>
                  <a:pt x="4243050" y="6375678"/>
                  <a:pt x="4239522" y="6376383"/>
                </a:cubicBezTo>
                <a:cubicBezTo>
                  <a:pt x="4118186" y="6393314"/>
                  <a:pt x="3996850" y="6401779"/>
                  <a:pt x="3874809" y="6401779"/>
                </a:cubicBezTo>
                <a:cubicBezTo>
                  <a:pt x="3731605" y="6401779"/>
                  <a:pt x="3588400" y="6389786"/>
                  <a:pt x="3446606" y="6366507"/>
                </a:cubicBezTo>
                <a:cubicBezTo>
                  <a:pt x="3443079" y="6366507"/>
                  <a:pt x="3440257" y="6362274"/>
                  <a:pt x="3440963" y="6358747"/>
                </a:cubicBezTo>
                <a:cubicBezTo>
                  <a:pt x="3440963" y="6355220"/>
                  <a:pt x="3445195" y="6352398"/>
                  <a:pt x="3448722" y="6353104"/>
                </a:cubicBezTo>
                <a:close/>
                <a:moveTo>
                  <a:pt x="2511897" y="6352399"/>
                </a:moveTo>
                <a:cubicBezTo>
                  <a:pt x="2515424" y="6354515"/>
                  <a:pt x="2516130" y="6358748"/>
                  <a:pt x="2514014" y="6361569"/>
                </a:cubicBezTo>
                <a:lnTo>
                  <a:pt x="2505548" y="6375678"/>
                </a:lnTo>
                <a:cubicBezTo>
                  <a:pt x="2504137" y="6377795"/>
                  <a:pt x="2501316" y="6379205"/>
                  <a:pt x="2499199" y="6379205"/>
                </a:cubicBezTo>
                <a:cubicBezTo>
                  <a:pt x="2497787" y="6379205"/>
                  <a:pt x="2497082" y="6379205"/>
                  <a:pt x="2495671" y="6378500"/>
                </a:cubicBezTo>
                <a:cubicBezTo>
                  <a:pt x="2492849" y="6376384"/>
                  <a:pt x="2491439" y="6372151"/>
                  <a:pt x="2493555" y="6368624"/>
                </a:cubicBezTo>
                <a:lnTo>
                  <a:pt x="2502021" y="6354515"/>
                </a:lnTo>
                <a:cubicBezTo>
                  <a:pt x="2504137" y="6351693"/>
                  <a:pt x="2508370" y="6350283"/>
                  <a:pt x="2511897" y="6352399"/>
                </a:cubicBezTo>
                <a:close/>
                <a:moveTo>
                  <a:pt x="11110553" y="6343380"/>
                </a:moveTo>
                <a:cubicBezTo>
                  <a:pt x="11113375" y="6340558"/>
                  <a:pt x="11117608" y="6340558"/>
                  <a:pt x="11120429" y="6343380"/>
                </a:cubicBezTo>
                <a:cubicBezTo>
                  <a:pt x="11133833" y="6356078"/>
                  <a:pt x="11147236" y="6370187"/>
                  <a:pt x="11159230" y="6384297"/>
                </a:cubicBezTo>
                <a:cubicBezTo>
                  <a:pt x="11169106" y="6373714"/>
                  <a:pt x="11178982" y="6363133"/>
                  <a:pt x="11188858" y="6353256"/>
                </a:cubicBezTo>
                <a:cubicBezTo>
                  <a:pt x="11191680" y="6350435"/>
                  <a:pt x="11195913" y="6350435"/>
                  <a:pt x="11198734" y="6353256"/>
                </a:cubicBezTo>
                <a:cubicBezTo>
                  <a:pt x="11201556" y="6356078"/>
                  <a:pt x="11201556" y="6361016"/>
                  <a:pt x="11198734" y="6361016"/>
                </a:cubicBezTo>
                <a:cubicBezTo>
                  <a:pt x="11188153" y="6371598"/>
                  <a:pt x="11178276" y="6382180"/>
                  <a:pt x="11168400" y="6393467"/>
                </a:cubicBezTo>
                <a:cubicBezTo>
                  <a:pt x="11178982" y="6406166"/>
                  <a:pt x="11189564" y="6419569"/>
                  <a:pt x="11198734" y="6433678"/>
                </a:cubicBezTo>
                <a:cubicBezTo>
                  <a:pt x="11200851" y="6437205"/>
                  <a:pt x="11200145" y="6441438"/>
                  <a:pt x="11196618" y="6443554"/>
                </a:cubicBezTo>
                <a:cubicBezTo>
                  <a:pt x="11195207" y="6444259"/>
                  <a:pt x="11193796" y="6444965"/>
                  <a:pt x="11192385" y="6444965"/>
                </a:cubicBezTo>
                <a:cubicBezTo>
                  <a:pt x="11190269" y="6444965"/>
                  <a:pt x="11188153" y="6444259"/>
                  <a:pt x="11186742" y="6442143"/>
                </a:cubicBezTo>
                <a:cubicBezTo>
                  <a:pt x="11178276" y="6429445"/>
                  <a:pt x="11168400" y="6416747"/>
                  <a:pt x="11158524" y="6404755"/>
                </a:cubicBezTo>
                <a:cubicBezTo>
                  <a:pt x="11147942" y="6417452"/>
                  <a:pt x="11137360" y="6429445"/>
                  <a:pt x="11127484" y="6442143"/>
                </a:cubicBezTo>
                <a:cubicBezTo>
                  <a:pt x="11126073" y="6444259"/>
                  <a:pt x="11123957" y="6444965"/>
                  <a:pt x="11121840" y="6444965"/>
                </a:cubicBezTo>
                <a:cubicBezTo>
                  <a:pt x="11120429" y="6444965"/>
                  <a:pt x="11119018" y="6444259"/>
                  <a:pt x="11117608" y="6443554"/>
                </a:cubicBezTo>
                <a:cubicBezTo>
                  <a:pt x="11114080" y="6441438"/>
                  <a:pt x="11114080" y="6436499"/>
                  <a:pt x="11116197" y="6433678"/>
                </a:cubicBezTo>
                <a:cubicBezTo>
                  <a:pt x="11126778" y="6420274"/>
                  <a:pt x="11138065" y="6406871"/>
                  <a:pt x="11149352" y="6394173"/>
                </a:cubicBezTo>
                <a:cubicBezTo>
                  <a:pt x="11137360" y="6380064"/>
                  <a:pt x="11124662" y="6365954"/>
                  <a:pt x="11110553" y="6353256"/>
                </a:cubicBezTo>
                <a:cubicBezTo>
                  <a:pt x="11107731" y="6350435"/>
                  <a:pt x="11107731" y="6346202"/>
                  <a:pt x="11110553" y="6343380"/>
                </a:cubicBezTo>
                <a:close/>
                <a:moveTo>
                  <a:pt x="7791789" y="6337483"/>
                </a:moveTo>
                <a:cubicBezTo>
                  <a:pt x="7794611" y="6339600"/>
                  <a:pt x="7795316" y="6344538"/>
                  <a:pt x="7793200" y="6347360"/>
                </a:cubicBezTo>
                <a:lnTo>
                  <a:pt x="7784734" y="6358647"/>
                </a:lnTo>
                <a:cubicBezTo>
                  <a:pt x="7783323" y="6360763"/>
                  <a:pt x="7781207" y="6361468"/>
                  <a:pt x="7779091" y="6361468"/>
                </a:cubicBezTo>
                <a:cubicBezTo>
                  <a:pt x="7777680" y="6361468"/>
                  <a:pt x="7776268" y="6360763"/>
                  <a:pt x="7774857" y="6360057"/>
                </a:cubicBezTo>
                <a:cubicBezTo>
                  <a:pt x="7772035" y="6357941"/>
                  <a:pt x="7771330" y="6353003"/>
                  <a:pt x="7773446" y="6350181"/>
                </a:cubicBezTo>
                <a:lnTo>
                  <a:pt x="7781913" y="6338894"/>
                </a:lnTo>
                <a:cubicBezTo>
                  <a:pt x="7784029" y="6336072"/>
                  <a:pt x="7788967" y="6335367"/>
                  <a:pt x="7791789" y="6337483"/>
                </a:cubicBezTo>
                <a:close/>
                <a:moveTo>
                  <a:pt x="11867491" y="6337031"/>
                </a:moveTo>
                <a:cubicBezTo>
                  <a:pt x="11870313" y="6334209"/>
                  <a:pt x="11874546" y="6334209"/>
                  <a:pt x="11877368" y="6337031"/>
                </a:cubicBezTo>
                <a:cubicBezTo>
                  <a:pt x="11880189" y="6339853"/>
                  <a:pt x="11880189" y="6344086"/>
                  <a:pt x="11877368" y="6346907"/>
                </a:cubicBezTo>
                <a:lnTo>
                  <a:pt x="11862553" y="6361722"/>
                </a:lnTo>
                <a:cubicBezTo>
                  <a:pt x="11861142" y="6363133"/>
                  <a:pt x="11859732" y="6363838"/>
                  <a:pt x="11857615" y="6363838"/>
                </a:cubicBezTo>
                <a:cubicBezTo>
                  <a:pt x="11856204" y="6363838"/>
                  <a:pt x="11854088" y="6363133"/>
                  <a:pt x="11852677" y="6361722"/>
                </a:cubicBezTo>
                <a:cubicBezTo>
                  <a:pt x="11849855" y="6358900"/>
                  <a:pt x="11849855" y="6354667"/>
                  <a:pt x="11852677" y="6351845"/>
                </a:cubicBezTo>
                <a:close/>
                <a:moveTo>
                  <a:pt x="6574213" y="6336073"/>
                </a:moveTo>
                <a:cubicBezTo>
                  <a:pt x="6577035" y="6333251"/>
                  <a:pt x="6581267" y="6333251"/>
                  <a:pt x="6584089" y="6336073"/>
                </a:cubicBezTo>
                <a:cubicBezTo>
                  <a:pt x="6586911" y="6338895"/>
                  <a:pt x="6586911" y="6343128"/>
                  <a:pt x="6584089" y="6345949"/>
                </a:cubicBezTo>
                <a:lnTo>
                  <a:pt x="6562220" y="6367818"/>
                </a:lnTo>
                <a:cubicBezTo>
                  <a:pt x="6560809" y="6369229"/>
                  <a:pt x="6559399" y="6369934"/>
                  <a:pt x="6557282" y="6369934"/>
                </a:cubicBezTo>
                <a:cubicBezTo>
                  <a:pt x="6555871" y="6369934"/>
                  <a:pt x="6553755" y="6369229"/>
                  <a:pt x="6552344" y="6367818"/>
                </a:cubicBezTo>
                <a:cubicBezTo>
                  <a:pt x="6549522" y="6364996"/>
                  <a:pt x="6549522" y="6360764"/>
                  <a:pt x="6552344" y="6357942"/>
                </a:cubicBezTo>
                <a:close/>
                <a:moveTo>
                  <a:pt x="561356" y="6333351"/>
                </a:moveTo>
                <a:cubicBezTo>
                  <a:pt x="564178" y="6330529"/>
                  <a:pt x="568412" y="6330529"/>
                  <a:pt x="571232" y="6333351"/>
                </a:cubicBezTo>
                <a:cubicBezTo>
                  <a:pt x="584637" y="6346049"/>
                  <a:pt x="598040" y="6360158"/>
                  <a:pt x="610033" y="6374268"/>
                </a:cubicBezTo>
                <a:cubicBezTo>
                  <a:pt x="619909" y="6363685"/>
                  <a:pt x="629785" y="6353104"/>
                  <a:pt x="639662" y="6343227"/>
                </a:cubicBezTo>
                <a:cubicBezTo>
                  <a:pt x="642483" y="6340406"/>
                  <a:pt x="646716" y="6340406"/>
                  <a:pt x="649537" y="6343227"/>
                </a:cubicBezTo>
                <a:cubicBezTo>
                  <a:pt x="652359" y="6346049"/>
                  <a:pt x="652359" y="6350987"/>
                  <a:pt x="649537" y="6350987"/>
                </a:cubicBezTo>
                <a:cubicBezTo>
                  <a:pt x="638956" y="6361569"/>
                  <a:pt x="629079" y="6372151"/>
                  <a:pt x="619203" y="6383438"/>
                </a:cubicBezTo>
                <a:cubicBezTo>
                  <a:pt x="629785" y="6396137"/>
                  <a:pt x="640368" y="6409540"/>
                  <a:pt x="649537" y="6423649"/>
                </a:cubicBezTo>
                <a:cubicBezTo>
                  <a:pt x="651654" y="6427176"/>
                  <a:pt x="650948" y="6431409"/>
                  <a:pt x="647421" y="6433525"/>
                </a:cubicBezTo>
                <a:cubicBezTo>
                  <a:pt x="646010" y="6434230"/>
                  <a:pt x="644599" y="6434936"/>
                  <a:pt x="643188" y="6434936"/>
                </a:cubicBezTo>
                <a:cubicBezTo>
                  <a:pt x="641072" y="6434936"/>
                  <a:pt x="638956" y="6434230"/>
                  <a:pt x="637546" y="6432114"/>
                </a:cubicBezTo>
                <a:cubicBezTo>
                  <a:pt x="629079" y="6419416"/>
                  <a:pt x="619203" y="6406718"/>
                  <a:pt x="609327" y="6394726"/>
                </a:cubicBezTo>
                <a:cubicBezTo>
                  <a:pt x="598746" y="6407423"/>
                  <a:pt x="588164" y="6419416"/>
                  <a:pt x="578288" y="6432114"/>
                </a:cubicBezTo>
                <a:cubicBezTo>
                  <a:pt x="576877" y="6434230"/>
                  <a:pt x="574761" y="6434936"/>
                  <a:pt x="572644" y="6434936"/>
                </a:cubicBezTo>
                <a:cubicBezTo>
                  <a:pt x="571232" y="6434936"/>
                  <a:pt x="569822" y="6434230"/>
                  <a:pt x="568412" y="6433525"/>
                </a:cubicBezTo>
                <a:cubicBezTo>
                  <a:pt x="564883" y="6431409"/>
                  <a:pt x="564883" y="6426470"/>
                  <a:pt x="567000" y="6423649"/>
                </a:cubicBezTo>
                <a:cubicBezTo>
                  <a:pt x="577582" y="6410245"/>
                  <a:pt x="588869" y="6396842"/>
                  <a:pt x="600156" y="6384144"/>
                </a:cubicBezTo>
                <a:cubicBezTo>
                  <a:pt x="588164" y="6370035"/>
                  <a:pt x="575466" y="6355925"/>
                  <a:pt x="561356" y="6343227"/>
                </a:cubicBezTo>
                <a:cubicBezTo>
                  <a:pt x="558534" y="6340406"/>
                  <a:pt x="558534" y="6336173"/>
                  <a:pt x="561356" y="6333351"/>
                </a:cubicBezTo>
                <a:close/>
                <a:moveTo>
                  <a:pt x="7668336" y="6329018"/>
                </a:moveTo>
                <a:lnTo>
                  <a:pt x="7664809" y="6479983"/>
                </a:lnTo>
                <a:lnTo>
                  <a:pt x="7683150" y="6460231"/>
                </a:lnTo>
                <a:cubicBezTo>
                  <a:pt x="7685972" y="6457409"/>
                  <a:pt x="7690205" y="6456703"/>
                  <a:pt x="7693026" y="6459525"/>
                </a:cubicBezTo>
                <a:cubicBezTo>
                  <a:pt x="7695848" y="6461642"/>
                  <a:pt x="7695848" y="6466580"/>
                  <a:pt x="7693732" y="6469401"/>
                </a:cubicBezTo>
                <a:lnTo>
                  <a:pt x="7674685" y="6489859"/>
                </a:lnTo>
                <a:lnTo>
                  <a:pt x="7803780" y="6489154"/>
                </a:lnTo>
                <a:lnTo>
                  <a:pt x="7798137" y="6329724"/>
                </a:lnTo>
                <a:close/>
                <a:moveTo>
                  <a:pt x="4518877" y="6327708"/>
                </a:moveTo>
                <a:cubicBezTo>
                  <a:pt x="4513938" y="6329119"/>
                  <a:pt x="4509706" y="6331236"/>
                  <a:pt x="4506884" y="6334057"/>
                </a:cubicBezTo>
                <a:cubicBezTo>
                  <a:pt x="4506884" y="6334763"/>
                  <a:pt x="4507590" y="6336174"/>
                  <a:pt x="4507590" y="6336879"/>
                </a:cubicBezTo>
                <a:cubicBezTo>
                  <a:pt x="4509706" y="6336879"/>
                  <a:pt x="4511822" y="6337584"/>
                  <a:pt x="4513233" y="6339701"/>
                </a:cubicBezTo>
                <a:cubicBezTo>
                  <a:pt x="4516055" y="6343228"/>
                  <a:pt x="4515349" y="6347461"/>
                  <a:pt x="4511822" y="6349577"/>
                </a:cubicBezTo>
                <a:cubicBezTo>
                  <a:pt x="4512527" y="6353104"/>
                  <a:pt x="4513938" y="6355926"/>
                  <a:pt x="4514644" y="6358748"/>
                </a:cubicBezTo>
                <a:cubicBezTo>
                  <a:pt x="4516760" y="6363686"/>
                  <a:pt x="4525226" y="6389082"/>
                  <a:pt x="4539335" y="6386260"/>
                </a:cubicBezTo>
                <a:cubicBezTo>
                  <a:pt x="4542862" y="6385555"/>
                  <a:pt x="4546389" y="6382733"/>
                  <a:pt x="4549916" y="6378500"/>
                </a:cubicBezTo>
                <a:cubicBezTo>
                  <a:pt x="4561203" y="6363686"/>
                  <a:pt x="4558381" y="6341112"/>
                  <a:pt x="4544272" y="6331236"/>
                </a:cubicBezTo>
                <a:cubicBezTo>
                  <a:pt x="4537924" y="6326297"/>
                  <a:pt x="4528047" y="6324887"/>
                  <a:pt x="4518877" y="6327708"/>
                </a:cubicBezTo>
                <a:close/>
                <a:moveTo>
                  <a:pt x="2017386" y="6327708"/>
                </a:moveTo>
                <a:cubicBezTo>
                  <a:pt x="2032905" y="6326297"/>
                  <a:pt x="2048425" y="6327003"/>
                  <a:pt x="2063945" y="6331235"/>
                </a:cubicBezTo>
                <a:cubicBezTo>
                  <a:pt x="2067473" y="6331941"/>
                  <a:pt x="2069589" y="6336174"/>
                  <a:pt x="2068884" y="6339701"/>
                </a:cubicBezTo>
                <a:cubicBezTo>
                  <a:pt x="2068178" y="6342523"/>
                  <a:pt x="2064651" y="6344639"/>
                  <a:pt x="2061829" y="6344639"/>
                </a:cubicBezTo>
                <a:cubicBezTo>
                  <a:pt x="2061123" y="6344639"/>
                  <a:pt x="2060418" y="6344639"/>
                  <a:pt x="2059713" y="6344639"/>
                </a:cubicBezTo>
                <a:cubicBezTo>
                  <a:pt x="2046309" y="6341112"/>
                  <a:pt x="2032200" y="6339701"/>
                  <a:pt x="2018091" y="6341112"/>
                </a:cubicBezTo>
                <a:cubicBezTo>
                  <a:pt x="2013858" y="6341112"/>
                  <a:pt x="2011037" y="6338290"/>
                  <a:pt x="2011037" y="6335468"/>
                </a:cubicBezTo>
                <a:cubicBezTo>
                  <a:pt x="2010331" y="6331235"/>
                  <a:pt x="2013858" y="6327708"/>
                  <a:pt x="2017386" y="6327708"/>
                </a:cubicBezTo>
                <a:close/>
                <a:moveTo>
                  <a:pt x="1318306" y="6327002"/>
                </a:moveTo>
                <a:cubicBezTo>
                  <a:pt x="1321128" y="6324180"/>
                  <a:pt x="1325361" y="6324180"/>
                  <a:pt x="1328183" y="6327002"/>
                </a:cubicBezTo>
                <a:cubicBezTo>
                  <a:pt x="1331004" y="6329824"/>
                  <a:pt x="1331004" y="6334057"/>
                  <a:pt x="1328183" y="6336878"/>
                </a:cubicBezTo>
                <a:lnTo>
                  <a:pt x="1313368" y="6351693"/>
                </a:lnTo>
                <a:cubicBezTo>
                  <a:pt x="1311957" y="6353104"/>
                  <a:pt x="1310547" y="6353809"/>
                  <a:pt x="1308429" y="6353809"/>
                </a:cubicBezTo>
                <a:cubicBezTo>
                  <a:pt x="1307019" y="6353809"/>
                  <a:pt x="1304902" y="6353104"/>
                  <a:pt x="1303492" y="6351693"/>
                </a:cubicBezTo>
                <a:cubicBezTo>
                  <a:pt x="1300670" y="6348871"/>
                  <a:pt x="1300670" y="6344638"/>
                  <a:pt x="1303492" y="6341816"/>
                </a:cubicBezTo>
                <a:close/>
                <a:moveTo>
                  <a:pt x="11256580" y="6313046"/>
                </a:moveTo>
                <a:cubicBezTo>
                  <a:pt x="11265751" y="6312341"/>
                  <a:pt x="11272100" y="6315162"/>
                  <a:pt x="11275628" y="6320101"/>
                </a:cubicBezTo>
                <a:cubicBezTo>
                  <a:pt x="11280566" y="6327155"/>
                  <a:pt x="11278449" y="6334915"/>
                  <a:pt x="11277038" y="6339148"/>
                </a:cubicBezTo>
                <a:cubicBezTo>
                  <a:pt x="11273511" y="6351846"/>
                  <a:pt x="11269279" y="6364544"/>
                  <a:pt x="11265046" y="6377242"/>
                </a:cubicBezTo>
                <a:cubicBezTo>
                  <a:pt x="11274922" y="6377242"/>
                  <a:pt x="11284798" y="6373010"/>
                  <a:pt x="11292558" y="6365955"/>
                </a:cubicBezTo>
                <a:cubicBezTo>
                  <a:pt x="11295380" y="6363133"/>
                  <a:pt x="11299613" y="6363133"/>
                  <a:pt x="11301729" y="6365955"/>
                </a:cubicBezTo>
                <a:cubicBezTo>
                  <a:pt x="11304551" y="6368777"/>
                  <a:pt x="11304551" y="6373010"/>
                  <a:pt x="11301729" y="6375831"/>
                </a:cubicBezTo>
                <a:cubicBezTo>
                  <a:pt x="11291853" y="6385707"/>
                  <a:pt x="11277038" y="6391351"/>
                  <a:pt x="11262930" y="6391351"/>
                </a:cubicBezTo>
                <a:cubicBezTo>
                  <a:pt x="11260108" y="6391351"/>
                  <a:pt x="11256580" y="6391351"/>
                  <a:pt x="11253758" y="6390646"/>
                </a:cubicBezTo>
                <a:cubicBezTo>
                  <a:pt x="11251642" y="6389940"/>
                  <a:pt x="11249525" y="6389235"/>
                  <a:pt x="11248820" y="6387118"/>
                </a:cubicBezTo>
                <a:cubicBezTo>
                  <a:pt x="11247409" y="6385707"/>
                  <a:pt x="11247409" y="6383591"/>
                  <a:pt x="11248114" y="6381475"/>
                </a:cubicBezTo>
                <a:cubicBezTo>
                  <a:pt x="11253758" y="6366661"/>
                  <a:pt x="11258697" y="6351141"/>
                  <a:pt x="11262930" y="6335620"/>
                </a:cubicBezTo>
                <a:cubicBezTo>
                  <a:pt x="11264341" y="6330682"/>
                  <a:pt x="11264341" y="6329271"/>
                  <a:pt x="11263635" y="6328566"/>
                </a:cubicBezTo>
                <a:cubicBezTo>
                  <a:pt x="11263635" y="6327860"/>
                  <a:pt x="11261519" y="6327155"/>
                  <a:pt x="11257286" y="6327155"/>
                </a:cubicBezTo>
                <a:cubicBezTo>
                  <a:pt x="11245998" y="6327860"/>
                  <a:pt x="11234711" y="6330682"/>
                  <a:pt x="11224129" y="6336326"/>
                </a:cubicBezTo>
                <a:cubicBezTo>
                  <a:pt x="11220602" y="6338442"/>
                  <a:pt x="11216369" y="6337031"/>
                  <a:pt x="11214253" y="6333504"/>
                </a:cubicBezTo>
                <a:cubicBezTo>
                  <a:pt x="11212137" y="6329977"/>
                  <a:pt x="11213548" y="6325744"/>
                  <a:pt x="11217075" y="6323628"/>
                </a:cubicBezTo>
                <a:cubicBezTo>
                  <a:pt x="11229067" y="6317279"/>
                  <a:pt x="11243176" y="6313752"/>
                  <a:pt x="11256580" y="6313046"/>
                </a:cubicBezTo>
                <a:close/>
                <a:moveTo>
                  <a:pt x="2542230" y="6312188"/>
                </a:moveTo>
                <a:cubicBezTo>
                  <a:pt x="2545052" y="6309366"/>
                  <a:pt x="2549285" y="6309366"/>
                  <a:pt x="2552107" y="6312188"/>
                </a:cubicBezTo>
                <a:cubicBezTo>
                  <a:pt x="2554928" y="6315010"/>
                  <a:pt x="2554928" y="6319243"/>
                  <a:pt x="2552107" y="6322064"/>
                </a:cubicBezTo>
                <a:lnTo>
                  <a:pt x="2540819" y="6333351"/>
                </a:lnTo>
                <a:cubicBezTo>
                  <a:pt x="2539408" y="6334762"/>
                  <a:pt x="2537998" y="6335468"/>
                  <a:pt x="2535881" y="6335468"/>
                </a:cubicBezTo>
                <a:cubicBezTo>
                  <a:pt x="2534470" y="6335468"/>
                  <a:pt x="2532354" y="6334762"/>
                  <a:pt x="2530943" y="6333351"/>
                </a:cubicBezTo>
                <a:cubicBezTo>
                  <a:pt x="2528121" y="6330530"/>
                  <a:pt x="2528121" y="6326297"/>
                  <a:pt x="2530943" y="6323475"/>
                </a:cubicBezTo>
                <a:close/>
                <a:moveTo>
                  <a:pt x="3353488" y="6305134"/>
                </a:moveTo>
                <a:cubicBezTo>
                  <a:pt x="3357720" y="6304428"/>
                  <a:pt x="3361248" y="6307956"/>
                  <a:pt x="3361248" y="6311483"/>
                </a:cubicBezTo>
                <a:cubicBezTo>
                  <a:pt x="3361953" y="6315715"/>
                  <a:pt x="3359131" y="6319242"/>
                  <a:pt x="3354899" y="6319242"/>
                </a:cubicBezTo>
                <a:lnTo>
                  <a:pt x="3318216" y="6322064"/>
                </a:lnTo>
                <a:cubicBezTo>
                  <a:pt x="3318216" y="6322064"/>
                  <a:pt x="3317510" y="6322064"/>
                  <a:pt x="3317510" y="6322064"/>
                </a:cubicBezTo>
                <a:cubicBezTo>
                  <a:pt x="3313983" y="6322064"/>
                  <a:pt x="3310456" y="6319242"/>
                  <a:pt x="3310456" y="6315715"/>
                </a:cubicBezTo>
                <a:cubicBezTo>
                  <a:pt x="3309750" y="6311483"/>
                  <a:pt x="3312572" y="6307956"/>
                  <a:pt x="3316805" y="6307956"/>
                </a:cubicBezTo>
                <a:close/>
                <a:moveTo>
                  <a:pt x="707384" y="6303017"/>
                </a:moveTo>
                <a:cubicBezTo>
                  <a:pt x="716554" y="6302312"/>
                  <a:pt x="722903" y="6305133"/>
                  <a:pt x="726431" y="6310072"/>
                </a:cubicBezTo>
                <a:cubicBezTo>
                  <a:pt x="731369" y="6317126"/>
                  <a:pt x="729252" y="6324886"/>
                  <a:pt x="727841" y="6329119"/>
                </a:cubicBezTo>
                <a:cubicBezTo>
                  <a:pt x="724314" y="6341817"/>
                  <a:pt x="720082" y="6354515"/>
                  <a:pt x="715849" y="6367213"/>
                </a:cubicBezTo>
                <a:cubicBezTo>
                  <a:pt x="725725" y="6367213"/>
                  <a:pt x="735601" y="6362981"/>
                  <a:pt x="743361" y="6355926"/>
                </a:cubicBezTo>
                <a:cubicBezTo>
                  <a:pt x="746183" y="6353104"/>
                  <a:pt x="750416" y="6353104"/>
                  <a:pt x="752532" y="6355926"/>
                </a:cubicBezTo>
                <a:cubicBezTo>
                  <a:pt x="755354" y="6358748"/>
                  <a:pt x="755354" y="6362981"/>
                  <a:pt x="752532" y="6365802"/>
                </a:cubicBezTo>
                <a:cubicBezTo>
                  <a:pt x="742656" y="6375678"/>
                  <a:pt x="727841" y="6381322"/>
                  <a:pt x="713733" y="6381322"/>
                </a:cubicBezTo>
                <a:cubicBezTo>
                  <a:pt x="710911" y="6381322"/>
                  <a:pt x="707384" y="6381322"/>
                  <a:pt x="704562" y="6380617"/>
                </a:cubicBezTo>
                <a:cubicBezTo>
                  <a:pt x="702446" y="6379911"/>
                  <a:pt x="700329" y="6379206"/>
                  <a:pt x="699624" y="6377089"/>
                </a:cubicBezTo>
                <a:cubicBezTo>
                  <a:pt x="698213" y="6375678"/>
                  <a:pt x="698213" y="6373562"/>
                  <a:pt x="698918" y="6371446"/>
                </a:cubicBezTo>
                <a:cubicBezTo>
                  <a:pt x="704562" y="6356632"/>
                  <a:pt x="709500" y="6341112"/>
                  <a:pt x="713733" y="6325591"/>
                </a:cubicBezTo>
                <a:cubicBezTo>
                  <a:pt x="715144" y="6320653"/>
                  <a:pt x="715144" y="6319242"/>
                  <a:pt x="714438" y="6318537"/>
                </a:cubicBezTo>
                <a:cubicBezTo>
                  <a:pt x="714438" y="6317831"/>
                  <a:pt x="712322" y="6317126"/>
                  <a:pt x="708089" y="6317126"/>
                </a:cubicBezTo>
                <a:cubicBezTo>
                  <a:pt x="696802" y="6317831"/>
                  <a:pt x="685514" y="6320653"/>
                  <a:pt x="674933" y="6326297"/>
                </a:cubicBezTo>
                <a:cubicBezTo>
                  <a:pt x="671405" y="6328413"/>
                  <a:pt x="667172" y="6327002"/>
                  <a:pt x="665056" y="6323475"/>
                </a:cubicBezTo>
                <a:cubicBezTo>
                  <a:pt x="662940" y="6319948"/>
                  <a:pt x="664351" y="6315715"/>
                  <a:pt x="667878" y="6313599"/>
                </a:cubicBezTo>
                <a:cubicBezTo>
                  <a:pt x="679871" y="6307250"/>
                  <a:pt x="693980" y="6303723"/>
                  <a:pt x="707384" y="6303017"/>
                </a:cubicBezTo>
                <a:close/>
                <a:moveTo>
                  <a:pt x="8766708" y="6288103"/>
                </a:moveTo>
                <a:cubicBezTo>
                  <a:pt x="9027722" y="6331135"/>
                  <a:pt x="9292968" y="6334662"/>
                  <a:pt x="9555392" y="6297979"/>
                </a:cubicBezTo>
                <a:cubicBezTo>
                  <a:pt x="9558919" y="6297979"/>
                  <a:pt x="9562446" y="6300095"/>
                  <a:pt x="9563857" y="6303622"/>
                </a:cubicBezTo>
                <a:cubicBezTo>
                  <a:pt x="9563857" y="6307149"/>
                  <a:pt x="9561036" y="6310677"/>
                  <a:pt x="9557508" y="6311382"/>
                </a:cubicBezTo>
                <a:cubicBezTo>
                  <a:pt x="9436172" y="6328313"/>
                  <a:pt x="9314836" y="6336778"/>
                  <a:pt x="9192795" y="6336778"/>
                </a:cubicBezTo>
                <a:cubicBezTo>
                  <a:pt x="9049591" y="6336778"/>
                  <a:pt x="8906386" y="6324785"/>
                  <a:pt x="8764592" y="6301506"/>
                </a:cubicBezTo>
                <a:cubicBezTo>
                  <a:pt x="8761065" y="6301506"/>
                  <a:pt x="8758243" y="6297273"/>
                  <a:pt x="8758949" y="6293746"/>
                </a:cubicBezTo>
                <a:cubicBezTo>
                  <a:pt x="8758949" y="6290219"/>
                  <a:pt x="8763181" y="6287397"/>
                  <a:pt x="8766708" y="6288103"/>
                </a:cubicBezTo>
                <a:close/>
                <a:moveTo>
                  <a:pt x="7829883" y="6287398"/>
                </a:moveTo>
                <a:cubicBezTo>
                  <a:pt x="7833410" y="6289514"/>
                  <a:pt x="7834116" y="6293747"/>
                  <a:pt x="7832000" y="6296568"/>
                </a:cubicBezTo>
                <a:lnTo>
                  <a:pt x="7823534" y="6310677"/>
                </a:lnTo>
                <a:cubicBezTo>
                  <a:pt x="7822123" y="6312794"/>
                  <a:pt x="7819302" y="6314204"/>
                  <a:pt x="7817185" y="6314204"/>
                </a:cubicBezTo>
                <a:cubicBezTo>
                  <a:pt x="7815773" y="6314204"/>
                  <a:pt x="7815068" y="6314204"/>
                  <a:pt x="7813657" y="6313499"/>
                </a:cubicBezTo>
                <a:cubicBezTo>
                  <a:pt x="7810835" y="6311383"/>
                  <a:pt x="7809425" y="6307150"/>
                  <a:pt x="7811541" y="6303623"/>
                </a:cubicBezTo>
                <a:lnTo>
                  <a:pt x="7820007" y="6289514"/>
                </a:lnTo>
                <a:cubicBezTo>
                  <a:pt x="7822123" y="6286692"/>
                  <a:pt x="7826356" y="6285282"/>
                  <a:pt x="7829883" y="6287398"/>
                </a:cubicBezTo>
                <a:close/>
                <a:moveTo>
                  <a:pt x="2102740" y="6278327"/>
                </a:moveTo>
                <a:cubicBezTo>
                  <a:pt x="2105561" y="6278327"/>
                  <a:pt x="2108383" y="6279738"/>
                  <a:pt x="2110500" y="6282560"/>
                </a:cubicBezTo>
                <a:cubicBezTo>
                  <a:pt x="2112616" y="6285381"/>
                  <a:pt x="2112616" y="6288908"/>
                  <a:pt x="2110500" y="6291025"/>
                </a:cubicBezTo>
                <a:lnTo>
                  <a:pt x="2143656" y="6328413"/>
                </a:lnTo>
                <a:lnTo>
                  <a:pt x="2166230" y="6296668"/>
                </a:lnTo>
                <a:cubicBezTo>
                  <a:pt x="2168347" y="6293847"/>
                  <a:pt x="2173285" y="6293141"/>
                  <a:pt x="2176107" y="6295257"/>
                </a:cubicBezTo>
                <a:cubicBezTo>
                  <a:pt x="2179634" y="6297374"/>
                  <a:pt x="2180339" y="6301606"/>
                  <a:pt x="2177518" y="6303723"/>
                </a:cubicBezTo>
                <a:lnTo>
                  <a:pt x="2152827" y="6337584"/>
                </a:lnTo>
                <a:lnTo>
                  <a:pt x="2195859" y="6386259"/>
                </a:lnTo>
                <a:cubicBezTo>
                  <a:pt x="2197975" y="6389081"/>
                  <a:pt x="2197975" y="6393314"/>
                  <a:pt x="2195154" y="6396136"/>
                </a:cubicBezTo>
                <a:cubicBezTo>
                  <a:pt x="2193743" y="6397546"/>
                  <a:pt x="2191626" y="6398252"/>
                  <a:pt x="2190215" y="6398252"/>
                </a:cubicBezTo>
                <a:cubicBezTo>
                  <a:pt x="2188805" y="6398252"/>
                  <a:pt x="2186688" y="6397546"/>
                  <a:pt x="2185277" y="6396136"/>
                </a:cubicBezTo>
                <a:lnTo>
                  <a:pt x="2144362" y="6350282"/>
                </a:lnTo>
                <a:lnTo>
                  <a:pt x="2111205" y="6396136"/>
                </a:lnTo>
                <a:cubicBezTo>
                  <a:pt x="2109794" y="6398252"/>
                  <a:pt x="2107678" y="6398957"/>
                  <a:pt x="2105561" y="6398957"/>
                </a:cubicBezTo>
                <a:cubicBezTo>
                  <a:pt x="2104151" y="6398957"/>
                  <a:pt x="2102740" y="6398252"/>
                  <a:pt x="2101329" y="6397546"/>
                </a:cubicBezTo>
                <a:cubicBezTo>
                  <a:pt x="2098507" y="6395430"/>
                  <a:pt x="2097802" y="6390492"/>
                  <a:pt x="2099918" y="6387670"/>
                </a:cubicBezTo>
                <a:lnTo>
                  <a:pt x="2135191" y="6338995"/>
                </a:lnTo>
                <a:lnTo>
                  <a:pt x="2097802" y="6297374"/>
                </a:lnTo>
                <a:cubicBezTo>
                  <a:pt x="2094278" y="6293847"/>
                  <a:pt x="2094278" y="6287497"/>
                  <a:pt x="2095688" y="6283970"/>
                </a:cubicBezTo>
                <a:cubicBezTo>
                  <a:pt x="2097100" y="6281149"/>
                  <a:pt x="2099918" y="6279032"/>
                  <a:pt x="2102740" y="6278327"/>
                </a:cubicBezTo>
                <a:close/>
                <a:moveTo>
                  <a:pt x="3311161" y="6274800"/>
                </a:moveTo>
                <a:lnTo>
                  <a:pt x="3364070" y="6274800"/>
                </a:lnTo>
                <a:cubicBezTo>
                  <a:pt x="3368303" y="6274800"/>
                  <a:pt x="3371125" y="6277622"/>
                  <a:pt x="3371125" y="6281854"/>
                </a:cubicBezTo>
                <a:cubicBezTo>
                  <a:pt x="3371125" y="6286087"/>
                  <a:pt x="3368303" y="6288909"/>
                  <a:pt x="3364070" y="6288909"/>
                </a:cubicBezTo>
                <a:lnTo>
                  <a:pt x="3311161" y="6288909"/>
                </a:lnTo>
                <a:cubicBezTo>
                  <a:pt x="3306929" y="6288909"/>
                  <a:pt x="3304107" y="6286087"/>
                  <a:pt x="3304107" y="6281854"/>
                </a:cubicBezTo>
                <a:cubicBezTo>
                  <a:pt x="3304107" y="6277622"/>
                  <a:pt x="3306929" y="6274800"/>
                  <a:pt x="3311161" y="6274800"/>
                </a:cubicBezTo>
                <a:close/>
                <a:moveTo>
                  <a:pt x="4945668" y="6268451"/>
                </a:moveTo>
                <a:cubicBezTo>
                  <a:pt x="4949900" y="6267745"/>
                  <a:pt x="4953428" y="6270567"/>
                  <a:pt x="4954133" y="6274095"/>
                </a:cubicBezTo>
                <a:cubicBezTo>
                  <a:pt x="4954839" y="6277622"/>
                  <a:pt x="4952722" y="6281855"/>
                  <a:pt x="4948490" y="6282560"/>
                </a:cubicBezTo>
                <a:cubicBezTo>
                  <a:pt x="4921683" y="6288204"/>
                  <a:pt x="4893465" y="6291026"/>
                  <a:pt x="4865953" y="6291731"/>
                </a:cubicBezTo>
                <a:cubicBezTo>
                  <a:pt x="4862426" y="6291731"/>
                  <a:pt x="4858899" y="6288204"/>
                  <a:pt x="4858899" y="6284677"/>
                </a:cubicBezTo>
                <a:cubicBezTo>
                  <a:pt x="4858899" y="6281150"/>
                  <a:pt x="4861720" y="6277622"/>
                  <a:pt x="4865953" y="6277622"/>
                </a:cubicBezTo>
                <a:cubicBezTo>
                  <a:pt x="4892760" y="6276917"/>
                  <a:pt x="4919567" y="6274095"/>
                  <a:pt x="4945668" y="6268451"/>
                </a:cubicBezTo>
                <a:close/>
                <a:moveTo>
                  <a:pt x="3148205" y="6268451"/>
                </a:moveTo>
                <a:cubicBezTo>
                  <a:pt x="3146794" y="6271273"/>
                  <a:pt x="3143973" y="6272684"/>
                  <a:pt x="3140446" y="6271978"/>
                </a:cubicBezTo>
                <a:cubicBezTo>
                  <a:pt x="3139035" y="6271273"/>
                  <a:pt x="3138329" y="6271273"/>
                  <a:pt x="3136918" y="6271273"/>
                </a:cubicBezTo>
                <a:cubicBezTo>
                  <a:pt x="3130569" y="6271273"/>
                  <a:pt x="3124926" y="6274800"/>
                  <a:pt x="3121398" y="6279034"/>
                </a:cubicBezTo>
                <a:cubicBezTo>
                  <a:pt x="3115754" y="6285383"/>
                  <a:pt x="3113638" y="6293848"/>
                  <a:pt x="3116460" y="6300902"/>
                </a:cubicBezTo>
                <a:cubicBezTo>
                  <a:pt x="3119281" y="6307251"/>
                  <a:pt x="3125631" y="6311484"/>
                  <a:pt x="3134097" y="6312895"/>
                </a:cubicBezTo>
                <a:cubicBezTo>
                  <a:pt x="3142562" y="6314306"/>
                  <a:pt x="3151027" y="6311484"/>
                  <a:pt x="3155260" y="6305840"/>
                </a:cubicBezTo>
                <a:cubicBezTo>
                  <a:pt x="3159492" y="6300197"/>
                  <a:pt x="3160903" y="6291731"/>
                  <a:pt x="3158787" y="6283972"/>
                </a:cubicBezTo>
                <a:cubicBezTo>
                  <a:pt x="3157376" y="6276916"/>
                  <a:pt x="3153143" y="6271978"/>
                  <a:pt x="3148205" y="6268451"/>
                </a:cubicBezTo>
                <a:close/>
                <a:moveTo>
                  <a:pt x="1963772" y="6268451"/>
                </a:moveTo>
                <a:cubicBezTo>
                  <a:pt x="1968005" y="6267040"/>
                  <a:pt x="1971532" y="6269156"/>
                  <a:pt x="1972943" y="6272683"/>
                </a:cubicBezTo>
                <a:cubicBezTo>
                  <a:pt x="1973649" y="6274094"/>
                  <a:pt x="1973649" y="6275505"/>
                  <a:pt x="1974354" y="6276916"/>
                </a:cubicBezTo>
                <a:cubicBezTo>
                  <a:pt x="1985641" y="6318537"/>
                  <a:pt x="1982819" y="6364391"/>
                  <a:pt x="1966594" y="6404601"/>
                </a:cubicBezTo>
                <a:cubicBezTo>
                  <a:pt x="1962362" y="6414477"/>
                  <a:pt x="1956013" y="6427175"/>
                  <a:pt x="1944019" y="6433524"/>
                </a:cubicBezTo>
                <a:cubicBezTo>
                  <a:pt x="1939787" y="6436346"/>
                  <a:pt x="1934144" y="6437757"/>
                  <a:pt x="1929206" y="6437757"/>
                </a:cubicBezTo>
                <a:cubicBezTo>
                  <a:pt x="1925678" y="6437757"/>
                  <a:pt x="1922857" y="6437051"/>
                  <a:pt x="1920035" y="6436346"/>
                </a:cubicBezTo>
                <a:cubicBezTo>
                  <a:pt x="1913686" y="6434229"/>
                  <a:pt x="1908747" y="6429997"/>
                  <a:pt x="1905926" y="6424353"/>
                </a:cubicBezTo>
                <a:cubicBezTo>
                  <a:pt x="1904514" y="6420826"/>
                  <a:pt x="1905926" y="6416593"/>
                  <a:pt x="1909453" y="6415182"/>
                </a:cubicBezTo>
                <a:cubicBezTo>
                  <a:pt x="1912981" y="6413772"/>
                  <a:pt x="1917213" y="6415182"/>
                  <a:pt x="1918623" y="6418710"/>
                </a:cubicBezTo>
                <a:cubicBezTo>
                  <a:pt x="1920035" y="6420826"/>
                  <a:pt x="1922151" y="6422237"/>
                  <a:pt x="1924268" y="6422942"/>
                </a:cubicBezTo>
                <a:cubicBezTo>
                  <a:pt x="1928500" y="6424353"/>
                  <a:pt x="1933438" y="6423648"/>
                  <a:pt x="1936966" y="6421531"/>
                </a:cubicBezTo>
                <a:cubicBezTo>
                  <a:pt x="1944725" y="6417299"/>
                  <a:pt x="1949663" y="6407423"/>
                  <a:pt x="1954602" y="6401074"/>
                </a:cubicBezTo>
                <a:cubicBezTo>
                  <a:pt x="1963067" y="6379205"/>
                  <a:pt x="1968005" y="6355220"/>
                  <a:pt x="1968005" y="6331235"/>
                </a:cubicBezTo>
                <a:cubicBezTo>
                  <a:pt x="1965889" y="6334762"/>
                  <a:pt x="1963067" y="6338289"/>
                  <a:pt x="1960245" y="6341817"/>
                </a:cubicBezTo>
                <a:cubicBezTo>
                  <a:pt x="1951074" y="6353104"/>
                  <a:pt x="1939787" y="6358042"/>
                  <a:pt x="1929206" y="6355925"/>
                </a:cubicBezTo>
                <a:cubicBezTo>
                  <a:pt x="1921445" y="6353809"/>
                  <a:pt x="1914390" y="6348871"/>
                  <a:pt x="1908747" y="6340406"/>
                </a:cubicBezTo>
                <a:cubicBezTo>
                  <a:pt x="1896755" y="6322064"/>
                  <a:pt x="1894639" y="6296668"/>
                  <a:pt x="1904514" y="6276211"/>
                </a:cubicBezTo>
                <a:cubicBezTo>
                  <a:pt x="1905926" y="6272683"/>
                  <a:pt x="1910159" y="6271272"/>
                  <a:pt x="1913686" y="6272683"/>
                </a:cubicBezTo>
                <a:cubicBezTo>
                  <a:pt x="1917213" y="6274094"/>
                  <a:pt x="1918623" y="6278327"/>
                  <a:pt x="1917213" y="6281854"/>
                </a:cubicBezTo>
                <a:cubicBezTo>
                  <a:pt x="1909453" y="6297374"/>
                  <a:pt x="1910864" y="6317126"/>
                  <a:pt x="1920741" y="6331940"/>
                </a:cubicBezTo>
                <a:cubicBezTo>
                  <a:pt x="1923562" y="6335468"/>
                  <a:pt x="1927089" y="6340406"/>
                  <a:pt x="1932027" y="6341111"/>
                </a:cubicBezTo>
                <a:cubicBezTo>
                  <a:pt x="1939787" y="6342522"/>
                  <a:pt x="1947546" y="6334762"/>
                  <a:pt x="1949663" y="6331940"/>
                </a:cubicBezTo>
                <a:cubicBezTo>
                  <a:pt x="1960951" y="6318537"/>
                  <a:pt x="1965183" y="6298785"/>
                  <a:pt x="1960951" y="6281149"/>
                </a:cubicBezTo>
                <a:cubicBezTo>
                  <a:pt x="1960245" y="6279738"/>
                  <a:pt x="1960245" y="6278327"/>
                  <a:pt x="1959540" y="6276916"/>
                </a:cubicBezTo>
                <a:cubicBezTo>
                  <a:pt x="1958129" y="6273389"/>
                  <a:pt x="1960245" y="6269862"/>
                  <a:pt x="1963772" y="6268451"/>
                </a:cubicBezTo>
                <a:close/>
                <a:moveTo>
                  <a:pt x="5879342" y="6268350"/>
                </a:moveTo>
                <a:cubicBezTo>
                  <a:pt x="5882164" y="6265528"/>
                  <a:pt x="5886398" y="6265528"/>
                  <a:pt x="5889218" y="6268350"/>
                </a:cubicBezTo>
                <a:cubicBezTo>
                  <a:pt x="5902623" y="6281048"/>
                  <a:pt x="5916026" y="6295157"/>
                  <a:pt x="5928019" y="6309267"/>
                </a:cubicBezTo>
                <a:cubicBezTo>
                  <a:pt x="5937895" y="6298684"/>
                  <a:pt x="5947771" y="6288103"/>
                  <a:pt x="5957648" y="6278226"/>
                </a:cubicBezTo>
                <a:cubicBezTo>
                  <a:pt x="5960469" y="6275405"/>
                  <a:pt x="5964702" y="6275405"/>
                  <a:pt x="5967523" y="6278226"/>
                </a:cubicBezTo>
                <a:cubicBezTo>
                  <a:pt x="5970345" y="6281048"/>
                  <a:pt x="5970345" y="6285986"/>
                  <a:pt x="5967523" y="6285986"/>
                </a:cubicBezTo>
                <a:cubicBezTo>
                  <a:pt x="5956942" y="6296568"/>
                  <a:pt x="5947065" y="6307150"/>
                  <a:pt x="5937189" y="6318437"/>
                </a:cubicBezTo>
                <a:cubicBezTo>
                  <a:pt x="5947771" y="6331136"/>
                  <a:pt x="5958354" y="6344539"/>
                  <a:pt x="5967523" y="6358648"/>
                </a:cubicBezTo>
                <a:cubicBezTo>
                  <a:pt x="5969640" y="6362175"/>
                  <a:pt x="5968934" y="6366408"/>
                  <a:pt x="5965407" y="6368524"/>
                </a:cubicBezTo>
                <a:cubicBezTo>
                  <a:pt x="5963996" y="6369229"/>
                  <a:pt x="5962585" y="6369935"/>
                  <a:pt x="5961174" y="6369935"/>
                </a:cubicBezTo>
                <a:cubicBezTo>
                  <a:pt x="5959058" y="6369935"/>
                  <a:pt x="5956942" y="6369229"/>
                  <a:pt x="5955532" y="6367113"/>
                </a:cubicBezTo>
                <a:cubicBezTo>
                  <a:pt x="5947065" y="6354415"/>
                  <a:pt x="5937189" y="6341717"/>
                  <a:pt x="5927313" y="6329725"/>
                </a:cubicBezTo>
                <a:cubicBezTo>
                  <a:pt x="5916732" y="6342422"/>
                  <a:pt x="5906150" y="6354415"/>
                  <a:pt x="5896274" y="6367113"/>
                </a:cubicBezTo>
                <a:cubicBezTo>
                  <a:pt x="5894863" y="6369229"/>
                  <a:pt x="5892747" y="6369935"/>
                  <a:pt x="5890630" y="6369935"/>
                </a:cubicBezTo>
                <a:cubicBezTo>
                  <a:pt x="5889218" y="6369935"/>
                  <a:pt x="5887808" y="6369229"/>
                  <a:pt x="5886398" y="6368524"/>
                </a:cubicBezTo>
                <a:cubicBezTo>
                  <a:pt x="5882869" y="6366408"/>
                  <a:pt x="5882869" y="6361469"/>
                  <a:pt x="5884986" y="6358648"/>
                </a:cubicBezTo>
                <a:cubicBezTo>
                  <a:pt x="5895568" y="6345244"/>
                  <a:pt x="5906855" y="6331841"/>
                  <a:pt x="5918142" y="6319143"/>
                </a:cubicBezTo>
                <a:cubicBezTo>
                  <a:pt x="5906150" y="6305034"/>
                  <a:pt x="5893452" y="6290924"/>
                  <a:pt x="5879342" y="6278226"/>
                </a:cubicBezTo>
                <a:cubicBezTo>
                  <a:pt x="5876520" y="6275405"/>
                  <a:pt x="5876520" y="6271172"/>
                  <a:pt x="5879342" y="6268350"/>
                </a:cubicBezTo>
                <a:close/>
                <a:moveTo>
                  <a:pt x="9836863" y="6262707"/>
                </a:moveTo>
                <a:cubicBezTo>
                  <a:pt x="9831924" y="6264118"/>
                  <a:pt x="9827692" y="6266235"/>
                  <a:pt x="9824870" y="6269056"/>
                </a:cubicBezTo>
                <a:cubicBezTo>
                  <a:pt x="9824870" y="6269762"/>
                  <a:pt x="9825576" y="6271173"/>
                  <a:pt x="9825576" y="6271878"/>
                </a:cubicBezTo>
                <a:cubicBezTo>
                  <a:pt x="9827692" y="6271878"/>
                  <a:pt x="9829808" y="6272583"/>
                  <a:pt x="9831219" y="6274700"/>
                </a:cubicBezTo>
                <a:cubicBezTo>
                  <a:pt x="9834041" y="6278227"/>
                  <a:pt x="9833335" y="6282460"/>
                  <a:pt x="9829808" y="6284576"/>
                </a:cubicBezTo>
                <a:cubicBezTo>
                  <a:pt x="9830513" y="6288103"/>
                  <a:pt x="9831924" y="6290925"/>
                  <a:pt x="9832630" y="6293747"/>
                </a:cubicBezTo>
                <a:cubicBezTo>
                  <a:pt x="9834746" y="6298685"/>
                  <a:pt x="9843212" y="6324081"/>
                  <a:pt x="9857321" y="6321259"/>
                </a:cubicBezTo>
                <a:cubicBezTo>
                  <a:pt x="9860848" y="6320554"/>
                  <a:pt x="9864375" y="6317732"/>
                  <a:pt x="9867902" y="6313499"/>
                </a:cubicBezTo>
                <a:cubicBezTo>
                  <a:pt x="9879189" y="6298685"/>
                  <a:pt x="9876367" y="6276111"/>
                  <a:pt x="9862258" y="6266235"/>
                </a:cubicBezTo>
                <a:cubicBezTo>
                  <a:pt x="9855910" y="6261296"/>
                  <a:pt x="9846033" y="6259886"/>
                  <a:pt x="9836863" y="6262707"/>
                </a:cubicBezTo>
                <a:close/>
                <a:moveTo>
                  <a:pt x="7335372" y="6262707"/>
                </a:moveTo>
                <a:cubicBezTo>
                  <a:pt x="7350891" y="6261296"/>
                  <a:pt x="7366411" y="6262002"/>
                  <a:pt x="7381931" y="6266234"/>
                </a:cubicBezTo>
                <a:cubicBezTo>
                  <a:pt x="7385459" y="6266940"/>
                  <a:pt x="7387575" y="6271173"/>
                  <a:pt x="7386870" y="6274700"/>
                </a:cubicBezTo>
                <a:cubicBezTo>
                  <a:pt x="7386164" y="6277522"/>
                  <a:pt x="7382637" y="6279638"/>
                  <a:pt x="7379815" y="6279638"/>
                </a:cubicBezTo>
                <a:cubicBezTo>
                  <a:pt x="7379109" y="6279638"/>
                  <a:pt x="7378404" y="6279638"/>
                  <a:pt x="7377699" y="6279638"/>
                </a:cubicBezTo>
                <a:cubicBezTo>
                  <a:pt x="7364295" y="6276111"/>
                  <a:pt x="7350186" y="6274700"/>
                  <a:pt x="7336077" y="6276111"/>
                </a:cubicBezTo>
                <a:cubicBezTo>
                  <a:pt x="7331844" y="6276111"/>
                  <a:pt x="7329023" y="6273289"/>
                  <a:pt x="7329023" y="6270467"/>
                </a:cubicBezTo>
                <a:cubicBezTo>
                  <a:pt x="7328317" y="6266234"/>
                  <a:pt x="7331844" y="6262707"/>
                  <a:pt x="7335372" y="6262707"/>
                </a:cubicBezTo>
                <a:close/>
                <a:moveTo>
                  <a:pt x="6636292" y="6262001"/>
                </a:moveTo>
                <a:cubicBezTo>
                  <a:pt x="6639114" y="6259179"/>
                  <a:pt x="6643347" y="6259179"/>
                  <a:pt x="6646169" y="6262001"/>
                </a:cubicBezTo>
                <a:cubicBezTo>
                  <a:pt x="6648990" y="6264823"/>
                  <a:pt x="6648990" y="6269056"/>
                  <a:pt x="6646169" y="6271877"/>
                </a:cubicBezTo>
                <a:lnTo>
                  <a:pt x="6631354" y="6286692"/>
                </a:lnTo>
                <a:cubicBezTo>
                  <a:pt x="6629943" y="6288103"/>
                  <a:pt x="6628533" y="6288808"/>
                  <a:pt x="6626415" y="6288808"/>
                </a:cubicBezTo>
                <a:cubicBezTo>
                  <a:pt x="6625005" y="6288808"/>
                  <a:pt x="6622888" y="6288103"/>
                  <a:pt x="6621478" y="6286692"/>
                </a:cubicBezTo>
                <a:cubicBezTo>
                  <a:pt x="6618656" y="6283870"/>
                  <a:pt x="6618656" y="6279637"/>
                  <a:pt x="6621478" y="6276815"/>
                </a:cubicBezTo>
                <a:close/>
                <a:moveTo>
                  <a:pt x="1386734" y="6256458"/>
                </a:moveTo>
                <a:cubicBezTo>
                  <a:pt x="1389556" y="6258575"/>
                  <a:pt x="1390262" y="6263513"/>
                  <a:pt x="1388145" y="6266334"/>
                </a:cubicBezTo>
                <a:lnTo>
                  <a:pt x="1366276" y="6295964"/>
                </a:lnTo>
                <a:cubicBezTo>
                  <a:pt x="1364865" y="6298080"/>
                  <a:pt x="1362749" y="6298786"/>
                  <a:pt x="1360633" y="6298786"/>
                </a:cubicBezTo>
                <a:cubicBezTo>
                  <a:pt x="1359222" y="6298786"/>
                  <a:pt x="1357811" y="6298080"/>
                  <a:pt x="1356400" y="6297375"/>
                </a:cubicBezTo>
                <a:cubicBezTo>
                  <a:pt x="1353578" y="6295259"/>
                  <a:pt x="1352873" y="6290321"/>
                  <a:pt x="1354989" y="6287499"/>
                </a:cubicBezTo>
                <a:lnTo>
                  <a:pt x="1376858" y="6257869"/>
                </a:lnTo>
                <a:cubicBezTo>
                  <a:pt x="1379680" y="6255048"/>
                  <a:pt x="1383913" y="6254342"/>
                  <a:pt x="1386734" y="6256458"/>
                </a:cubicBezTo>
                <a:close/>
                <a:moveTo>
                  <a:pt x="3265043" y="6254254"/>
                </a:moveTo>
                <a:cubicBezTo>
                  <a:pt x="3260722" y="6255047"/>
                  <a:pt x="3256489" y="6257164"/>
                  <a:pt x="3253315" y="6259985"/>
                </a:cubicBezTo>
                <a:cubicBezTo>
                  <a:pt x="3247672" y="6264923"/>
                  <a:pt x="3244144" y="6271272"/>
                  <a:pt x="3242027" y="6277621"/>
                </a:cubicBezTo>
                <a:cubicBezTo>
                  <a:pt x="3242733" y="6277621"/>
                  <a:pt x="3242733" y="6277621"/>
                  <a:pt x="3243438" y="6277621"/>
                </a:cubicBezTo>
                <a:cubicBezTo>
                  <a:pt x="3252610" y="6286792"/>
                  <a:pt x="3266719" y="6289614"/>
                  <a:pt x="3275889" y="6283265"/>
                </a:cubicBezTo>
                <a:cubicBezTo>
                  <a:pt x="3280122" y="6280443"/>
                  <a:pt x="3282944" y="6274799"/>
                  <a:pt x="3282944" y="6268450"/>
                </a:cubicBezTo>
                <a:cubicBezTo>
                  <a:pt x="3282944" y="6263512"/>
                  <a:pt x="3280828" y="6258574"/>
                  <a:pt x="3277300" y="6256458"/>
                </a:cubicBezTo>
                <a:cubicBezTo>
                  <a:pt x="3273773" y="6253989"/>
                  <a:pt x="3269364" y="6253460"/>
                  <a:pt x="3265043" y="6254254"/>
                </a:cubicBezTo>
                <a:close/>
                <a:moveTo>
                  <a:pt x="4778479" y="6252931"/>
                </a:moveTo>
                <a:cubicBezTo>
                  <a:pt x="4770014" y="6253637"/>
                  <a:pt x="4763665" y="6261397"/>
                  <a:pt x="4760843" y="6265629"/>
                </a:cubicBezTo>
                <a:cubicBezTo>
                  <a:pt x="4750261" y="6280443"/>
                  <a:pt x="4746734" y="6299490"/>
                  <a:pt x="4750967" y="6317126"/>
                </a:cubicBezTo>
                <a:cubicBezTo>
                  <a:pt x="4763665" y="6319243"/>
                  <a:pt x="4777774" y="6310777"/>
                  <a:pt x="4785533" y="6300196"/>
                </a:cubicBezTo>
                <a:cubicBezTo>
                  <a:pt x="4790472" y="6292436"/>
                  <a:pt x="4793294" y="6282560"/>
                  <a:pt x="4793999" y="6270567"/>
                </a:cubicBezTo>
                <a:cubicBezTo>
                  <a:pt x="4793294" y="6270567"/>
                  <a:pt x="4793294" y="6270567"/>
                  <a:pt x="4793294" y="6270567"/>
                </a:cubicBezTo>
                <a:cubicBezTo>
                  <a:pt x="4789766" y="6269862"/>
                  <a:pt x="4786944" y="6265629"/>
                  <a:pt x="4788355" y="6262102"/>
                </a:cubicBezTo>
                <a:cubicBezTo>
                  <a:pt x="4789061" y="6259986"/>
                  <a:pt x="4787650" y="6258575"/>
                  <a:pt x="4786944" y="6257164"/>
                </a:cubicBezTo>
                <a:cubicBezTo>
                  <a:pt x="4784828" y="6254342"/>
                  <a:pt x="4781301" y="6252931"/>
                  <a:pt x="4778479" y="6252931"/>
                </a:cubicBezTo>
                <a:close/>
                <a:moveTo>
                  <a:pt x="3147500" y="6252226"/>
                </a:moveTo>
                <a:cubicBezTo>
                  <a:pt x="3158787" y="6255753"/>
                  <a:pt x="3167958" y="6266335"/>
                  <a:pt x="3171485" y="6279034"/>
                </a:cubicBezTo>
                <a:cubicBezTo>
                  <a:pt x="3175012" y="6291731"/>
                  <a:pt x="3172896" y="6304430"/>
                  <a:pt x="3165841" y="6313600"/>
                </a:cubicBezTo>
                <a:cubicBezTo>
                  <a:pt x="3159492" y="6321360"/>
                  <a:pt x="3148911" y="6326298"/>
                  <a:pt x="3137624" y="6326298"/>
                </a:cubicBezTo>
                <a:cubicBezTo>
                  <a:pt x="3135507" y="6326298"/>
                  <a:pt x="3134097" y="6325593"/>
                  <a:pt x="3131980" y="6325593"/>
                </a:cubicBezTo>
                <a:cubicBezTo>
                  <a:pt x="3119281" y="6324182"/>
                  <a:pt x="3107994" y="6316422"/>
                  <a:pt x="3102351" y="6305840"/>
                </a:cubicBezTo>
                <a:cubicBezTo>
                  <a:pt x="3098118" y="6294553"/>
                  <a:pt x="3100234" y="6280444"/>
                  <a:pt x="3109405" y="6269862"/>
                </a:cubicBezTo>
                <a:cubicBezTo>
                  <a:pt x="3117165" y="6261397"/>
                  <a:pt x="3127747" y="6256458"/>
                  <a:pt x="3138329" y="6257164"/>
                </a:cubicBezTo>
                <a:cubicBezTo>
                  <a:pt x="3138329" y="6256458"/>
                  <a:pt x="3138329" y="6256458"/>
                  <a:pt x="3138329" y="6256458"/>
                </a:cubicBezTo>
                <a:cubicBezTo>
                  <a:pt x="3139740" y="6252931"/>
                  <a:pt x="3143973" y="6250815"/>
                  <a:pt x="3147500" y="6252226"/>
                </a:cubicBezTo>
                <a:close/>
                <a:moveTo>
                  <a:pt x="3061435" y="6250815"/>
                </a:moveTo>
                <a:cubicBezTo>
                  <a:pt x="3073427" y="6249404"/>
                  <a:pt x="3086125" y="6252932"/>
                  <a:pt x="3094591" y="6260691"/>
                </a:cubicBezTo>
                <a:cubicBezTo>
                  <a:pt x="3097412" y="6262808"/>
                  <a:pt x="3098118" y="6267746"/>
                  <a:pt x="3095296" y="6270568"/>
                </a:cubicBezTo>
                <a:cubicBezTo>
                  <a:pt x="3093180" y="6273389"/>
                  <a:pt x="3088242" y="6274095"/>
                  <a:pt x="3085420" y="6271273"/>
                </a:cubicBezTo>
                <a:cubicBezTo>
                  <a:pt x="3079776" y="6266335"/>
                  <a:pt x="3071311" y="6264219"/>
                  <a:pt x="3062846" y="6264924"/>
                </a:cubicBezTo>
                <a:cubicBezTo>
                  <a:pt x="3054380" y="6266335"/>
                  <a:pt x="3047326" y="6269862"/>
                  <a:pt x="3042388" y="6276211"/>
                </a:cubicBezTo>
                <a:cubicBezTo>
                  <a:pt x="3038155" y="6281855"/>
                  <a:pt x="3036039" y="6290320"/>
                  <a:pt x="3037450" y="6298785"/>
                </a:cubicBezTo>
                <a:cubicBezTo>
                  <a:pt x="3038861" y="6307251"/>
                  <a:pt x="3043093" y="6314305"/>
                  <a:pt x="3049443" y="6318538"/>
                </a:cubicBezTo>
                <a:cubicBezTo>
                  <a:pt x="3055791" y="6322770"/>
                  <a:pt x="3064257" y="6324181"/>
                  <a:pt x="3072722" y="6322065"/>
                </a:cubicBezTo>
                <a:cubicBezTo>
                  <a:pt x="3081187" y="6319948"/>
                  <a:pt x="3088242" y="6315010"/>
                  <a:pt x="3091769" y="6308661"/>
                </a:cubicBezTo>
                <a:cubicBezTo>
                  <a:pt x="3093885" y="6305134"/>
                  <a:pt x="3098118" y="6303723"/>
                  <a:pt x="3101645" y="6305840"/>
                </a:cubicBezTo>
                <a:cubicBezTo>
                  <a:pt x="3105172" y="6307956"/>
                  <a:pt x="3106583" y="6312189"/>
                  <a:pt x="3104467" y="6315716"/>
                </a:cubicBezTo>
                <a:cubicBezTo>
                  <a:pt x="3098823" y="6325592"/>
                  <a:pt x="3088242" y="6332646"/>
                  <a:pt x="3076249" y="6335468"/>
                </a:cubicBezTo>
                <a:cubicBezTo>
                  <a:pt x="3072722" y="6336174"/>
                  <a:pt x="3069195" y="6336879"/>
                  <a:pt x="3065668" y="6336879"/>
                </a:cubicBezTo>
                <a:cubicBezTo>
                  <a:pt x="3057202" y="6336879"/>
                  <a:pt x="3049443" y="6334057"/>
                  <a:pt x="3042388" y="6329825"/>
                </a:cubicBezTo>
                <a:cubicBezTo>
                  <a:pt x="3033217" y="6323476"/>
                  <a:pt x="3026163" y="6312894"/>
                  <a:pt x="3023341" y="6300902"/>
                </a:cubicBezTo>
                <a:cubicBezTo>
                  <a:pt x="3021225" y="6288204"/>
                  <a:pt x="3024047" y="6276211"/>
                  <a:pt x="3031101" y="6267040"/>
                </a:cubicBezTo>
                <a:cubicBezTo>
                  <a:pt x="3038155" y="6257870"/>
                  <a:pt x="3048737" y="6252226"/>
                  <a:pt x="3061435" y="6250815"/>
                </a:cubicBezTo>
                <a:close/>
                <a:moveTo>
                  <a:pt x="7860216" y="6247187"/>
                </a:moveTo>
                <a:cubicBezTo>
                  <a:pt x="7863038" y="6244365"/>
                  <a:pt x="7867271" y="6244365"/>
                  <a:pt x="7870093" y="6247187"/>
                </a:cubicBezTo>
                <a:cubicBezTo>
                  <a:pt x="7872914" y="6250009"/>
                  <a:pt x="7872914" y="6254242"/>
                  <a:pt x="7870093" y="6257063"/>
                </a:cubicBezTo>
                <a:lnTo>
                  <a:pt x="7858805" y="6268350"/>
                </a:lnTo>
                <a:cubicBezTo>
                  <a:pt x="7857394" y="6269761"/>
                  <a:pt x="7855984" y="6270467"/>
                  <a:pt x="7853867" y="6270467"/>
                </a:cubicBezTo>
                <a:cubicBezTo>
                  <a:pt x="7852456" y="6270467"/>
                  <a:pt x="7850340" y="6269761"/>
                  <a:pt x="7848929" y="6268350"/>
                </a:cubicBezTo>
                <a:cubicBezTo>
                  <a:pt x="7846107" y="6265529"/>
                  <a:pt x="7846107" y="6261296"/>
                  <a:pt x="7848929" y="6258474"/>
                </a:cubicBezTo>
                <a:close/>
                <a:moveTo>
                  <a:pt x="10625210" y="6246736"/>
                </a:moveTo>
                <a:cubicBezTo>
                  <a:pt x="10616744" y="6248147"/>
                  <a:pt x="10608984" y="6254496"/>
                  <a:pt x="10602635" y="6260139"/>
                </a:cubicBezTo>
                <a:cubicBezTo>
                  <a:pt x="10605457" y="6270015"/>
                  <a:pt x="10608984" y="6279892"/>
                  <a:pt x="10613922" y="6289062"/>
                </a:cubicBezTo>
                <a:cubicBezTo>
                  <a:pt x="10616038" y="6294000"/>
                  <a:pt x="10618861" y="6296117"/>
                  <a:pt x="10620272" y="6296117"/>
                </a:cubicBezTo>
                <a:cubicBezTo>
                  <a:pt x="10620977" y="6296117"/>
                  <a:pt x="10622388" y="6294706"/>
                  <a:pt x="10624505" y="6294000"/>
                </a:cubicBezTo>
                <a:cubicBezTo>
                  <a:pt x="10631559" y="6285535"/>
                  <a:pt x="10637202" y="6274954"/>
                  <a:pt x="10640730" y="6264372"/>
                </a:cubicBezTo>
                <a:cubicBezTo>
                  <a:pt x="10641435" y="6260845"/>
                  <a:pt x="10642141" y="6256612"/>
                  <a:pt x="10641435" y="6253790"/>
                </a:cubicBezTo>
                <a:cubicBezTo>
                  <a:pt x="10640024" y="6248147"/>
                  <a:pt x="10631559" y="6245325"/>
                  <a:pt x="10625210" y="6246736"/>
                </a:cubicBezTo>
                <a:close/>
                <a:moveTo>
                  <a:pt x="1587082" y="6246583"/>
                </a:moveTo>
                <a:cubicBezTo>
                  <a:pt x="1584966" y="6250815"/>
                  <a:pt x="1580029" y="6252226"/>
                  <a:pt x="1575795" y="6250815"/>
                </a:cubicBezTo>
                <a:cubicBezTo>
                  <a:pt x="1575090" y="6250815"/>
                  <a:pt x="1574385" y="6250110"/>
                  <a:pt x="1573679" y="6250110"/>
                </a:cubicBezTo>
                <a:cubicBezTo>
                  <a:pt x="1567330" y="6254342"/>
                  <a:pt x="1563097" y="6262103"/>
                  <a:pt x="1563803" y="6270569"/>
                </a:cubicBezTo>
                <a:cubicBezTo>
                  <a:pt x="1563097" y="6279739"/>
                  <a:pt x="1567330" y="6287499"/>
                  <a:pt x="1573679" y="6291732"/>
                </a:cubicBezTo>
                <a:cubicBezTo>
                  <a:pt x="1580029" y="6295964"/>
                  <a:pt x="1589200" y="6295964"/>
                  <a:pt x="1596960" y="6291732"/>
                </a:cubicBezTo>
                <a:cubicBezTo>
                  <a:pt x="1604719" y="6288205"/>
                  <a:pt x="1610363" y="6281150"/>
                  <a:pt x="1611069" y="6273390"/>
                </a:cubicBezTo>
                <a:cubicBezTo>
                  <a:pt x="1611774" y="6265631"/>
                  <a:pt x="1607541" y="6257871"/>
                  <a:pt x="1600487" y="6252226"/>
                </a:cubicBezTo>
                <a:cubicBezTo>
                  <a:pt x="1596254" y="6248699"/>
                  <a:pt x="1592022" y="6247288"/>
                  <a:pt x="1587082" y="6246583"/>
                </a:cubicBezTo>
                <a:close/>
                <a:moveTo>
                  <a:pt x="4064573" y="6245172"/>
                </a:moveTo>
                <a:cubicBezTo>
                  <a:pt x="4074450" y="6247288"/>
                  <a:pt x="4082209" y="6252931"/>
                  <a:pt x="4085737" y="6260691"/>
                </a:cubicBezTo>
                <a:cubicBezTo>
                  <a:pt x="4089970" y="6269157"/>
                  <a:pt x="4089264" y="6278327"/>
                  <a:pt x="4084326" y="6286794"/>
                </a:cubicBezTo>
                <a:cubicBezTo>
                  <a:pt x="4083620" y="6289615"/>
                  <a:pt x="4081504" y="6291026"/>
                  <a:pt x="4080093" y="6293143"/>
                </a:cubicBezTo>
                <a:cubicBezTo>
                  <a:pt x="4081504" y="6294553"/>
                  <a:pt x="4083620" y="6295964"/>
                  <a:pt x="4085031" y="6298081"/>
                </a:cubicBezTo>
                <a:cubicBezTo>
                  <a:pt x="4090675" y="6305135"/>
                  <a:pt x="4093497" y="6313600"/>
                  <a:pt x="4092791" y="6322066"/>
                </a:cubicBezTo>
                <a:cubicBezTo>
                  <a:pt x="4092086" y="6330531"/>
                  <a:pt x="4087148" y="6338291"/>
                  <a:pt x="4079388" y="6343229"/>
                </a:cubicBezTo>
                <a:cubicBezTo>
                  <a:pt x="4073744" y="6346756"/>
                  <a:pt x="4067395" y="6348872"/>
                  <a:pt x="4061752" y="6348872"/>
                </a:cubicBezTo>
                <a:cubicBezTo>
                  <a:pt x="4058930" y="6348872"/>
                  <a:pt x="4056107" y="6348872"/>
                  <a:pt x="4053991" y="6348167"/>
                </a:cubicBezTo>
                <a:cubicBezTo>
                  <a:pt x="4050464" y="6347462"/>
                  <a:pt x="4048347" y="6343229"/>
                  <a:pt x="4049053" y="6339702"/>
                </a:cubicBezTo>
                <a:cubicBezTo>
                  <a:pt x="4049758" y="6336175"/>
                  <a:pt x="4053991" y="6334058"/>
                  <a:pt x="4057519" y="6334764"/>
                </a:cubicBezTo>
                <a:cubicBezTo>
                  <a:pt x="4061752" y="6335469"/>
                  <a:pt x="4066690" y="6334764"/>
                  <a:pt x="4070923" y="6331942"/>
                </a:cubicBezTo>
                <a:cubicBezTo>
                  <a:pt x="4075155" y="6329120"/>
                  <a:pt x="4077977" y="6324888"/>
                  <a:pt x="4077977" y="6318539"/>
                </a:cubicBezTo>
                <a:cubicBezTo>
                  <a:pt x="4078682" y="6314306"/>
                  <a:pt x="4077272" y="6309368"/>
                  <a:pt x="4073744" y="6305841"/>
                </a:cubicBezTo>
                <a:cubicBezTo>
                  <a:pt x="4070923" y="6302313"/>
                  <a:pt x="4065984" y="6300197"/>
                  <a:pt x="4061752" y="6300197"/>
                </a:cubicBezTo>
                <a:cubicBezTo>
                  <a:pt x="4058225" y="6300903"/>
                  <a:pt x="4054696" y="6297375"/>
                  <a:pt x="4054696" y="6293848"/>
                </a:cubicBezTo>
                <a:cubicBezTo>
                  <a:pt x="4054696" y="6289615"/>
                  <a:pt x="4057519" y="6286794"/>
                  <a:pt x="4061046" y="6286088"/>
                </a:cubicBezTo>
                <a:cubicBezTo>
                  <a:pt x="4065279" y="6285383"/>
                  <a:pt x="4068806" y="6282561"/>
                  <a:pt x="4071628" y="6278327"/>
                </a:cubicBezTo>
                <a:cubicBezTo>
                  <a:pt x="4074450" y="6274095"/>
                  <a:pt x="4074450" y="6269157"/>
                  <a:pt x="4073039" y="6265630"/>
                </a:cubicBezTo>
                <a:cubicBezTo>
                  <a:pt x="4071628" y="6262102"/>
                  <a:pt x="4067395" y="6259280"/>
                  <a:pt x="4062457" y="6258575"/>
                </a:cubicBezTo>
                <a:cubicBezTo>
                  <a:pt x="4057519" y="6257870"/>
                  <a:pt x="4052580" y="6259280"/>
                  <a:pt x="4049758" y="6262102"/>
                </a:cubicBezTo>
                <a:cubicBezTo>
                  <a:pt x="4046936" y="6264924"/>
                  <a:pt x="4042704" y="6264924"/>
                  <a:pt x="4039882" y="6262102"/>
                </a:cubicBezTo>
                <a:cubicBezTo>
                  <a:pt x="4037060" y="6259280"/>
                  <a:pt x="4037060" y="6255048"/>
                  <a:pt x="4039882" y="6252226"/>
                </a:cubicBezTo>
                <a:cubicBezTo>
                  <a:pt x="4045526" y="6245877"/>
                  <a:pt x="4055402" y="6243761"/>
                  <a:pt x="4064573" y="6245172"/>
                </a:cubicBezTo>
                <a:close/>
                <a:moveTo>
                  <a:pt x="4644446" y="6245171"/>
                </a:moveTo>
                <a:cubicBezTo>
                  <a:pt x="4648679" y="6244466"/>
                  <a:pt x="4652206" y="6247287"/>
                  <a:pt x="4652206" y="6251520"/>
                </a:cubicBezTo>
                <a:lnTo>
                  <a:pt x="4655734" y="6293141"/>
                </a:lnTo>
                <a:cubicBezTo>
                  <a:pt x="4664199" y="6291730"/>
                  <a:pt x="4672664" y="6291024"/>
                  <a:pt x="4681129" y="6290319"/>
                </a:cubicBezTo>
                <a:cubicBezTo>
                  <a:pt x="4685362" y="6289614"/>
                  <a:pt x="4688889" y="6292435"/>
                  <a:pt x="4688889" y="6296668"/>
                </a:cubicBezTo>
                <a:cubicBezTo>
                  <a:pt x="4689595" y="6300901"/>
                  <a:pt x="4686773" y="6304428"/>
                  <a:pt x="4682540" y="6304428"/>
                </a:cubicBezTo>
                <a:cubicBezTo>
                  <a:pt x="4674075" y="6305133"/>
                  <a:pt x="4665609" y="6305839"/>
                  <a:pt x="4656439" y="6307250"/>
                </a:cubicBezTo>
                <a:lnTo>
                  <a:pt x="4658555" y="6336173"/>
                </a:lnTo>
                <a:cubicBezTo>
                  <a:pt x="4659261" y="6340405"/>
                  <a:pt x="4656439" y="6343933"/>
                  <a:pt x="4652206" y="6343933"/>
                </a:cubicBezTo>
                <a:cubicBezTo>
                  <a:pt x="4652206" y="6343933"/>
                  <a:pt x="4651501" y="6343933"/>
                  <a:pt x="4651501" y="6343933"/>
                </a:cubicBezTo>
                <a:cubicBezTo>
                  <a:pt x="4647973" y="6343933"/>
                  <a:pt x="4644446" y="6341111"/>
                  <a:pt x="4644446" y="6337584"/>
                </a:cubicBezTo>
                <a:lnTo>
                  <a:pt x="4642330" y="6309366"/>
                </a:lnTo>
                <a:cubicBezTo>
                  <a:pt x="4629632" y="6312188"/>
                  <a:pt x="4617640" y="6315715"/>
                  <a:pt x="4605646" y="6319948"/>
                </a:cubicBezTo>
                <a:cubicBezTo>
                  <a:pt x="4604941" y="6320653"/>
                  <a:pt x="4604235" y="6320653"/>
                  <a:pt x="4603530" y="6320653"/>
                </a:cubicBezTo>
                <a:cubicBezTo>
                  <a:pt x="4600708" y="6320653"/>
                  <a:pt x="4597886" y="6318537"/>
                  <a:pt x="4597181" y="6315715"/>
                </a:cubicBezTo>
                <a:cubicBezTo>
                  <a:pt x="4595770" y="6312188"/>
                  <a:pt x="4597886" y="6307955"/>
                  <a:pt x="4601413" y="6306544"/>
                </a:cubicBezTo>
                <a:cubicBezTo>
                  <a:pt x="4614111" y="6301606"/>
                  <a:pt x="4628221" y="6298079"/>
                  <a:pt x="4641625" y="6295257"/>
                </a:cubicBezTo>
                <a:lnTo>
                  <a:pt x="4638098" y="6252931"/>
                </a:lnTo>
                <a:cubicBezTo>
                  <a:pt x="4637392" y="6248698"/>
                  <a:pt x="4640214" y="6245171"/>
                  <a:pt x="4644446" y="6245171"/>
                </a:cubicBezTo>
                <a:close/>
                <a:moveTo>
                  <a:pt x="2819470" y="6245171"/>
                </a:moveTo>
                <a:cubicBezTo>
                  <a:pt x="2822291" y="6243055"/>
                  <a:pt x="2826524" y="6243055"/>
                  <a:pt x="2829346" y="6245877"/>
                </a:cubicBezTo>
                <a:cubicBezTo>
                  <a:pt x="2831462" y="6248698"/>
                  <a:pt x="2831462" y="6253637"/>
                  <a:pt x="2828640" y="6255048"/>
                </a:cubicBezTo>
                <a:lnTo>
                  <a:pt x="2789135" y="6291025"/>
                </a:lnTo>
                <a:lnTo>
                  <a:pt x="2815942" y="6331941"/>
                </a:lnTo>
                <a:cubicBezTo>
                  <a:pt x="2818059" y="6335468"/>
                  <a:pt x="2817353" y="6339701"/>
                  <a:pt x="2813826" y="6341817"/>
                </a:cubicBezTo>
                <a:cubicBezTo>
                  <a:pt x="2813121" y="6342522"/>
                  <a:pt x="2811710" y="6343228"/>
                  <a:pt x="2810299" y="6343228"/>
                </a:cubicBezTo>
                <a:cubicBezTo>
                  <a:pt x="2808182" y="6343228"/>
                  <a:pt x="2806066" y="6341817"/>
                  <a:pt x="2804655" y="6339701"/>
                </a:cubicBezTo>
                <a:lnTo>
                  <a:pt x="2778554" y="6300196"/>
                </a:lnTo>
                <a:lnTo>
                  <a:pt x="2747513" y="6328413"/>
                </a:lnTo>
                <a:cubicBezTo>
                  <a:pt x="2746103" y="6329824"/>
                  <a:pt x="2743986" y="6330530"/>
                  <a:pt x="2742575" y="6330530"/>
                </a:cubicBezTo>
                <a:cubicBezTo>
                  <a:pt x="2741164" y="6330530"/>
                  <a:pt x="2739048" y="6329824"/>
                  <a:pt x="2737637" y="6328413"/>
                </a:cubicBezTo>
                <a:cubicBezTo>
                  <a:pt x="2735521" y="6325592"/>
                  <a:pt x="2735521" y="6321359"/>
                  <a:pt x="2738343" y="6318537"/>
                </a:cubicBezTo>
                <a:lnTo>
                  <a:pt x="2770794" y="6288909"/>
                </a:lnTo>
                <a:lnTo>
                  <a:pt x="2748924" y="6255753"/>
                </a:lnTo>
                <a:cubicBezTo>
                  <a:pt x="2746808" y="6252226"/>
                  <a:pt x="2747513" y="6247993"/>
                  <a:pt x="2751041" y="6245877"/>
                </a:cubicBezTo>
                <a:cubicBezTo>
                  <a:pt x="2754568" y="6243761"/>
                  <a:pt x="2758801" y="6244466"/>
                  <a:pt x="2760917" y="6247993"/>
                </a:cubicBezTo>
                <a:lnTo>
                  <a:pt x="2781376" y="6279033"/>
                </a:lnTo>
                <a:close/>
                <a:moveTo>
                  <a:pt x="3182066" y="6240233"/>
                </a:moveTo>
                <a:cubicBezTo>
                  <a:pt x="3188415" y="6238117"/>
                  <a:pt x="3194764" y="6239528"/>
                  <a:pt x="3198996" y="6244466"/>
                </a:cubicBezTo>
                <a:cubicBezTo>
                  <a:pt x="3201113" y="6247288"/>
                  <a:pt x="3201113" y="6251520"/>
                  <a:pt x="3198291" y="6254342"/>
                </a:cubicBezTo>
                <a:cubicBezTo>
                  <a:pt x="3195469" y="6256458"/>
                  <a:pt x="3191236" y="6256458"/>
                  <a:pt x="3188415" y="6253637"/>
                </a:cubicBezTo>
                <a:cubicBezTo>
                  <a:pt x="3187709" y="6252931"/>
                  <a:pt x="3187004" y="6253637"/>
                  <a:pt x="3186298" y="6253637"/>
                </a:cubicBezTo>
                <a:cubicBezTo>
                  <a:pt x="3183477" y="6254342"/>
                  <a:pt x="3181360" y="6256458"/>
                  <a:pt x="3181360" y="6258575"/>
                </a:cubicBezTo>
                <a:cubicBezTo>
                  <a:pt x="3180654" y="6263513"/>
                  <a:pt x="3184182" y="6269156"/>
                  <a:pt x="3191236" y="6275505"/>
                </a:cubicBezTo>
                <a:lnTo>
                  <a:pt x="3194058" y="6277623"/>
                </a:lnTo>
                <a:cubicBezTo>
                  <a:pt x="3200407" y="6283266"/>
                  <a:pt x="3207462" y="6289615"/>
                  <a:pt x="3210283" y="6298786"/>
                </a:cubicBezTo>
                <a:cubicBezTo>
                  <a:pt x="3214516" y="6312895"/>
                  <a:pt x="3208872" y="6329120"/>
                  <a:pt x="3193353" y="6343934"/>
                </a:cubicBezTo>
                <a:cubicBezTo>
                  <a:pt x="3191942" y="6345345"/>
                  <a:pt x="3190531" y="6346050"/>
                  <a:pt x="3188415" y="6346050"/>
                </a:cubicBezTo>
                <a:cubicBezTo>
                  <a:pt x="3187004" y="6346050"/>
                  <a:pt x="3184888" y="6345345"/>
                  <a:pt x="3183477" y="6343934"/>
                </a:cubicBezTo>
                <a:cubicBezTo>
                  <a:pt x="3180654" y="6341112"/>
                  <a:pt x="3180654" y="6336174"/>
                  <a:pt x="3184182" y="6333352"/>
                </a:cubicBezTo>
                <a:cubicBezTo>
                  <a:pt x="3191236" y="6327003"/>
                  <a:pt x="3201113" y="6314306"/>
                  <a:pt x="3197586" y="6303018"/>
                </a:cubicBezTo>
                <a:cubicBezTo>
                  <a:pt x="3196175" y="6297375"/>
                  <a:pt x="3191236" y="6293142"/>
                  <a:pt x="3185593" y="6288204"/>
                </a:cubicBezTo>
                <a:lnTo>
                  <a:pt x="3182771" y="6286088"/>
                </a:lnTo>
                <a:cubicBezTo>
                  <a:pt x="3172189" y="6276917"/>
                  <a:pt x="3167250" y="6267745"/>
                  <a:pt x="3167956" y="6257869"/>
                </a:cubicBezTo>
                <a:cubicBezTo>
                  <a:pt x="3168661" y="6250109"/>
                  <a:pt x="3174305" y="6243055"/>
                  <a:pt x="3182066" y="6240233"/>
                </a:cubicBezTo>
                <a:close/>
                <a:moveTo>
                  <a:pt x="8671474" y="6240133"/>
                </a:moveTo>
                <a:cubicBezTo>
                  <a:pt x="8675706" y="6239427"/>
                  <a:pt x="8679234" y="6242955"/>
                  <a:pt x="8679234" y="6246482"/>
                </a:cubicBezTo>
                <a:cubicBezTo>
                  <a:pt x="8679939" y="6250714"/>
                  <a:pt x="8677117" y="6254241"/>
                  <a:pt x="8672885" y="6254241"/>
                </a:cubicBezTo>
                <a:lnTo>
                  <a:pt x="8636202" y="6257063"/>
                </a:lnTo>
                <a:cubicBezTo>
                  <a:pt x="8636202" y="6257063"/>
                  <a:pt x="8635496" y="6257063"/>
                  <a:pt x="8635496" y="6257063"/>
                </a:cubicBezTo>
                <a:cubicBezTo>
                  <a:pt x="8631969" y="6257063"/>
                  <a:pt x="8628442" y="6254241"/>
                  <a:pt x="8628442" y="6250714"/>
                </a:cubicBezTo>
                <a:cubicBezTo>
                  <a:pt x="8627736" y="6246482"/>
                  <a:pt x="8630558" y="6242955"/>
                  <a:pt x="8634791" y="6242955"/>
                </a:cubicBezTo>
                <a:close/>
                <a:moveTo>
                  <a:pt x="4777068" y="6239528"/>
                </a:moveTo>
                <a:cubicBezTo>
                  <a:pt x="4784122" y="6239528"/>
                  <a:pt x="4791177" y="6242350"/>
                  <a:pt x="4796115" y="6247288"/>
                </a:cubicBezTo>
                <a:cubicBezTo>
                  <a:pt x="4797526" y="6246582"/>
                  <a:pt x="4798937" y="6245877"/>
                  <a:pt x="4800348" y="6245877"/>
                </a:cubicBezTo>
                <a:cubicBezTo>
                  <a:pt x="4803875" y="6245171"/>
                  <a:pt x="4807402" y="6248698"/>
                  <a:pt x="4807402" y="6252226"/>
                </a:cubicBezTo>
                <a:cubicBezTo>
                  <a:pt x="4807402" y="6255753"/>
                  <a:pt x="4807402" y="6259280"/>
                  <a:pt x="4807402" y="6262807"/>
                </a:cubicBezTo>
                <a:cubicBezTo>
                  <a:pt x="4808108" y="6286087"/>
                  <a:pt x="4811635" y="6308661"/>
                  <a:pt x="4817984" y="6331235"/>
                </a:cubicBezTo>
                <a:lnTo>
                  <a:pt x="4820805" y="6328413"/>
                </a:lnTo>
                <a:cubicBezTo>
                  <a:pt x="4823627" y="6325592"/>
                  <a:pt x="4827860" y="6325592"/>
                  <a:pt x="4830682" y="6328413"/>
                </a:cubicBezTo>
                <a:cubicBezTo>
                  <a:pt x="4833503" y="6331235"/>
                  <a:pt x="4833503" y="6335468"/>
                  <a:pt x="4830682" y="6338290"/>
                </a:cubicBezTo>
                <a:lnTo>
                  <a:pt x="4819395" y="6348871"/>
                </a:lnTo>
                <a:cubicBezTo>
                  <a:pt x="4817984" y="6350282"/>
                  <a:pt x="4816573" y="6350987"/>
                  <a:pt x="4814457" y="6350987"/>
                </a:cubicBezTo>
                <a:cubicBezTo>
                  <a:pt x="4814457" y="6350987"/>
                  <a:pt x="4813751" y="6350987"/>
                  <a:pt x="4813046" y="6350987"/>
                </a:cubicBezTo>
                <a:cubicBezTo>
                  <a:pt x="4810930" y="6350282"/>
                  <a:pt x="4808813" y="6348166"/>
                  <a:pt x="4808108" y="6346049"/>
                </a:cubicBezTo>
                <a:cubicBezTo>
                  <a:pt x="4803875" y="6332646"/>
                  <a:pt x="4800348" y="6318537"/>
                  <a:pt x="4798231" y="6304428"/>
                </a:cubicBezTo>
                <a:cubicBezTo>
                  <a:pt x="4797526" y="6305839"/>
                  <a:pt x="4797526" y="6306545"/>
                  <a:pt x="4796821" y="6307250"/>
                </a:cubicBezTo>
                <a:cubicBezTo>
                  <a:pt x="4784828" y="6326297"/>
                  <a:pt x="4761549" y="6336173"/>
                  <a:pt x="4742502" y="6330530"/>
                </a:cubicBezTo>
                <a:cubicBezTo>
                  <a:pt x="4740385" y="6329824"/>
                  <a:pt x="4738974" y="6327708"/>
                  <a:pt x="4738269" y="6325592"/>
                </a:cubicBezTo>
                <a:cubicBezTo>
                  <a:pt x="4731920" y="6303018"/>
                  <a:pt x="4735447" y="6278327"/>
                  <a:pt x="4748850" y="6258575"/>
                </a:cubicBezTo>
                <a:cubicBezTo>
                  <a:pt x="4756610" y="6247288"/>
                  <a:pt x="4766486" y="6240233"/>
                  <a:pt x="4777068" y="6239528"/>
                </a:cubicBezTo>
                <a:close/>
                <a:moveTo>
                  <a:pt x="2204323" y="6239528"/>
                </a:moveTo>
                <a:cubicBezTo>
                  <a:pt x="2207850" y="6237412"/>
                  <a:pt x="2212083" y="6238823"/>
                  <a:pt x="2213494" y="6242350"/>
                </a:cubicBezTo>
                <a:cubicBezTo>
                  <a:pt x="2231130" y="6271978"/>
                  <a:pt x="2250882" y="6318538"/>
                  <a:pt x="2245944" y="6370740"/>
                </a:cubicBezTo>
                <a:cubicBezTo>
                  <a:pt x="2241006" y="6419416"/>
                  <a:pt x="2213494" y="6461742"/>
                  <a:pt x="2173989" y="6480789"/>
                </a:cubicBezTo>
                <a:cubicBezTo>
                  <a:pt x="2173284" y="6481494"/>
                  <a:pt x="2171873" y="6481494"/>
                  <a:pt x="2171168" y="6481494"/>
                </a:cubicBezTo>
                <a:cubicBezTo>
                  <a:pt x="2168346" y="6481494"/>
                  <a:pt x="2166229" y="6480084"/>
                  <a:pt x="2164818" y="6477262"/>
                </a:cubicBezTo>
                <a:cubicBezTo>
                  <a:pt x="2163408" y="6473735"/>
                  <a:pt x="2164818" y="6469502"/>
                  <a:pt x="2168346" y="6468091"/>
                </a:cubicBezTo>
                <a:cubicBezTo>
                  <a:pt x="2202912" y="6451161"/>
                  <a:pt x="2228308" y="6412361"/>
                  <a:pt x="2232541" y="6369329"/>
                </a:cubicBezTo>
                <a:cubicBezTo>
                  <a:pt x="2237479" y="6320654"/>
                  <a:pt x="2219137" y="6277622"/>
                  <a:pt x="2202207" y="6249404"/>
                </a:cubicBezTo>
                <a:cubicBezTo>
                  <a:pt x="2200090" y="6245877"/>
                  <a:pt x="2200796" y="6241644"/>
                  <a:pt x="2204323" y="6239528"/>
                </a:cubicBezTo>
                <a:close/>
                <a:moveTo>
                  <a:pt x="6025370" y="6238016"/>
                </a:moveTo>
                <a:cubicBezTo>
                  <a:pt x="6034540" y="6237311"/>
                  <a:pt x="6040889" y="6240132"/>
                  <a:pt x="6044417" y="6245071"/>
                </a:cubicBezTo>
                <a:cubicBezTo>
                  <a:pt x="6049355" y="6252125"/>
                  <a:pt x="6047238" y="6259885"/>
                  <a:pt x="6045827" y="6264118"/>
                </a:cubicBezTo>
                <a:cubicBezTo>
                  <a:pt x="6042300" y="6276816"/>
                  <a:pt x="6038068" y="6289514"/>
                  <a:pt x="6033835" y="6302212"/>
                </a:cubicBezTo>
                <a:cubicBezTo>
                  <a:pt x="6043711" y="6302212"/>
                  <a:pt x="6053587" y="6297980"/>
                  <a:pt x="6061347" y="6290925"/>
                </a:cubicBezTo>
                <a:cubicBezTo>
                  <a:pt x="6064169" y="6288103"/>
                  <a:pt x="6068402" y="6288103"/>
                  <a:pt x="6070518" y="6290925"/>
                </a:cubicBezTo>
                <a:cubicBezTo>
                  <a:pt x="6073340" y="6293747"/>
                  <a:pt x="6073340" y="6297980"/>
                  <a:pt x="6070518" y="6300801"/>
                </a:cubicBezTo>
                <a:cubicBezTo>
                  <a:pt x="6060642" y="6310677"/>
                  <a:pt x="6045827" y="6316321"/>
                  <a:pt x="6031719" y="6316321"/>
                </a:cubicBezTo>
                <a:cubicBezTo>
                  <a:pt x="6028897" y="6316321"/>
                  <a:pt x="6025370" y="6316321"/>
                  <a:pt x="6022548" y="6315616"/>
                </a:cubicBezTo>
                <a:cubicBezTo>
                  <a:pt x="6020432" y="6314910"/>
                  <a:pt x="6018315" y="6314205"/>
                  <a:pt x="6017610" y="6312088"/>
                </a:cubicBezTo>
                <a:cubicBezTo>
                  <a:pt x="6016199" y="6310677"/>
                  <a:pt x="6016199" y="6308561"/>
                  <a:pt x="6016904" y="6306445"/>
                </a:cubicBezTo>
                <a:cubicBezTo>
                  <a:pt x="6022548" y="6291631"/>
                  <a:pt x="6027486" y="6276111"/>
                  <a:pt x="6031719" y="6260590"/>
                </a:cubicBezTo>
                <a:cubicBezTo>
                  <a:pt x="6033130" y="6255652"/>
                  <a:pt x="6033130" y="6254241"/>
                  <a:pt x="6032424" y="6253536"/>
                </a:cubicBezTo>
                <a:cubicBezTo>
                  <a:pt x="6032424" y="6252830"/>
                  <a:pt x="6030308" y="6252125"/>
                  <a:pt x="6026075" y="6252125"/>
                </a:cubicBezTo>
                <a:cubicBezTo>
                  <a:pt x="6014788" y="6252830"/>
                  <a:pt x="6003500" y="6255652"/>
                  <a:pt x="5992919" y="6261296"/>
                </a:cubicBezTo>
                <a:cubicBezTo>
                  <a:pt x="5989391" y="6263412"/>
                  <a:pt x="5985158" y="6262001"/>
                  <a:pt x="5983042" y="6258474"/>
                </a:cubicBezTo>
                <a:cubicBezTo>
                  <a:pt x="5980926" y="6254947"/>
                  <a:pt x="5982337" y="6250714"/>
                  <a:pt x="5985864" y="6248598"/>
                </a:cubicBezTo>
                <a:cubicBezTo>
                  <a:pt x="5997857" y="6242249"/>
                  <a:pt x="6011966" y="6238722"/>
                  <a:pt x="6025370" y="6238016"/>
                </a:cubicBezTo>
                <a:close/>
                <a:moveTo>
                  <a:pt x="76014" y="6236707"/>
                </a:moveTo>
                <a:cubicBezTo>
                  <a:pt x="67549" y="6238118"/>
                  <a:pt x="59788" y="6244467"/>
                  <a:pt x="53439" y="6250110"/>
                </a:cubicBezTo>
                <a:cubicBezTo>
                  <a:pt x="56261" y="6259986"/>
                  <a:pt x="59788" y="6269863"/>
                  <a:pt x="64727" y="6279033"/>
                </a:cubicBezTo>
                <a:cubicBezTo>
                  <a:pt x="66843" y="6283971"/>
                  <a:pt x="69665" y="6286088"/>
                  <a:pt x="71076" y="6286088"/>
                </a:cubicBezTo>
                <a:cubicBezTo>
                  <a:pt x="71781" y="6286088"/>
                  <a:pt x="73192" y="6284677"/>
                  <a:pt x="75309" y="6283971"/>
                </a:cubicBezTo>
                <a:cubicBezTo>
                  <a:pt x="82363" y="6275506"/>
                  <a:pt x="88006" y="6264925"/>
                  <a:pt x="91534" y="6254343"/>
                </a:cubicBezTo>
                <a:cubicBezTo>
                  <a:pt x="92239" y="6250816"/>
                  <a:pt x="92945" y="6246583"/>
                  <a:pt x="92239" y="6243761"/>
                </a:cubicBezTo>
                <a:cubicBezTo>
                  <a:pt x="90828" y="6238118"/>
                  <a:pt x="82363" y="6235296"/>
                  <a:pt x="76014" y="6236707"/>
                </a:cubicBezTo>
                <a:close/>
                <a:moveTo>
                  <a:pt x="3891739" y="6234589"/>
                </a:moveTo>
                <a:cubicBezTo>
                  <a:pt x="3903732" y="6240233"/>
                  <a:pt x="3908670" y="6255047"/>
                  <a:pt x="3906554" y="6267041"/>
                </a:cubicBezTo>
                <a:cubicBezTo>
                  <a:pt x="3905143" y="6278328"/>
                  <a:pt x="3898794" y="6287498"/>
                  <a:pt x="3892445" y="6295964"/>
                </a:cubicBezTo>
                <a:lnTo>
                  <a:pt x="3891034" y="6297375"/>
                </a:lnTo>
                <a:cubicBezTo>
                  <a:pt x="3888212" y="6300902"/>
                  <a:pt x="3885390" y="6305134"/>
                  <a:pt x="3883274" y="6308662"/>
                </a:cubicBezTo>
                <a:lnTo>
                  <a:pt x="3936888" y="6303724"/>
                </a:lnTo>
                <a:cubicBezTo>
                  <a:pt x="3941120" y="6303018"/>
                  <a:pt x="3944647" y="6306545"/>
                  <a:pt x="3944647" y="6310072"/>
                </a:cubicBezTo>
                <a:cubicBezTo>
                  <a:pt x="3945353" y="6314305"/>
                  <a:pt x="3941826" y="6317832"/>
                  <a:pt x="3938299" y="6317832"/>
                </a:cubicBezTo>
                <a:lnTo>
                  <a:pt x="3872693" y="6323476"/>
                </a:lnTo>
                <a:cubicBezTo>
                  <a:pt x="3872693" y="6323476"/>
                  <a:pt x="3871987" y="6323476"/>
                  <a:pt x="3871987" y="6323476"/>
                </a:cubicBezTo>
                <a:cubicBezTo>
                  <a:pt x="3869871" y="6323476"/>
                  <a:pt x="3867754" y="6322065"/>
                  <a:pt x="3866343" y="6320654"/>
                </a:cubicBezTo>
                <a:cubicBezTo>
                  <a:pt x="3864933" y="6319243"/>
                  <a:pt x="3864227" y="6316421"/>
                  <a:pt x="3864933" y="6314305"/>
                </a:cubicBezTo>
                <a:cubicBezTo>
                  <a:pt x="3867754" y="6303724"/>
                  <a:pt x="3874103" y="6295964"/>
                  <a:pt x="3879747" y="6288204"/>
                </a:cubicBezTo>
                <a:lnTo>
                  <a:pt x="3880452" y="6286793"/>
                </a:lnTo>
                <a:cubicBezTo>
                  <a:pt x="3885390" y="6279739"/>
                  <a:pt x="3891034" y="6272684"/>
                  <a:pt x="3891739" y="6264218"/>
                </a:cubicBezTo>
                <a:cubicBezTo>
                  <a:pt x="3892445" y="6257869"/>
                  <a:pt x="3890329" y="6250109"/>
                  <a:pt x="3884685" y="6247287"/>
                </a:cubicBezTo>
                <a:cubicBezTo>
                  <a:pt x="3882569" y="6246582"/>
                  <a:pt x="3879041" y="6246582"/>
                  <a:pt x="3876925" y="6248698"/>
                </a:cubicBezTo>
                <a:cubicBezTo>
                  <a:pt x="3876220" y="6249403"/>
                  <a:pt x="3874809" y="6250814"/>
                  <a:pt x="3874809" y="6252931"/>
                </a:cubicBezTo>
                <a:cubicBezTo>
                  <a:pt x="3875514" y="6256458"/>
                  <a:pt x="3872693" y="6259985"/>
                  <a:pt x="3869165" y="6260691"/>
                </a:cubicBezTo>
                <a:cubicBezTo>
                  <a:pt x="3865638" y="6261396"/>
                  <a:pt x="3862111" y="6258574"/>
                  <a:pt x="3861405" y="6255047"/>
                </a:cubicBezTo>
                <a:cubicBezTo>
                  <a:pt x="3860700" y="6247993"/>
                  <a:pt x="3863522" y="6241644"/>
                  <a:pt x="3869165" y="6237411"/>
                </a:cubicBezTo>
                <a:cubicBezTo>
                  <a:pt x="3876220" y="6232473"/>
                  <a:pt x="3884685" y="6231767"/>
                  <a:pt x="3891739" y="6234589"/>
                </a:cubicBezTo>
                <a:close/>
                <a:moveTo>
                  <a:pt x="3227918" y="6233884"/>
                </a:moveTo>
                <a:cubicBezTo>
                  <a:pt x="3232151" y="6233884"/>
                  <a:pt x="3234973" y="6238116"/>
                  <a:pt x="3234267" y="6241644"/>
                </a:cubicBezTo>
                <a:cubicBezTo>
                  <a:pt x="3232857" y="6248698"/>
                  <a:pt x="3233562" y="6255047"/>
                  <a:pt x="3234973" y="6261396"/>
                </a:cubicBezTo>
                <a:cubicBezTo>
                  <a:pt x="3237795" y="6257163"/>
                  <a:pt x="3240616" y="6252931"/>
                  <a:pt x="3244849" y="6249403"/>
                </a:cubicBezTo>
                <a:cubicBezTo>
                  <a:pt x="3255432" y="6240233"/>
                  <a:pt x="3272362" y="6236000"/>
                  <a:pt x="3285766" y="6245171"/>
                </a:cubicBezTo>
                <a:cubicBezTo>
                  <a:pt x="3292820" y="6250109"/>
                  <a:pt x="3297053" y="6258574"/>
                  <a:pt x="3297053" y="6268450"/>
                </a:cubicBezTo>
                <a:cubicBezTo>
                  <a:pt x="3297053" y="6279032"/>
                  <a:pt x="3292115" y="6289614"/>
                  <a:pt x="3283649" y="6295257"/>
                </a:cubicBezTo>
                <a:cubicBezTo>
                  <a:pt x="3270246" y="6304428"/>
                  <a:pt x="3251199" y="6303017"/>
                  <a:pt x="3237089" y="6293141"/>
                </a:cubicBezTo>
                <a:cubicBezTo>
                  <a:pt x="3231446" y="6318537"/>
                  <a:pt x="3231446" y="6345343"/>
                  <a:pt x="3237795" y="6370739"/>
                </a:cubicBezTo>
                <a:cubicBezTo>
                  <a:pt x="3239206" y="6374267"/>
                  <a:pt x="3236384" y="6378499"/>
                  <a:pt x="3232857" y="6379205"/>
                </a:cubicBezTo>
                <a:cubicBezTo>
                  <a:pt x="3232857" y="6379205"/>
                  <a:pt x="3232151" y="6379205"/>
                  <a:pt x="3231446" y="6379205"/>
                </a:cubicBezTo>
                <a:cubicBezTo>
                  <a:pt x="3227918" y="6379205"/>
                  <a:pt x="3225097" y="6377088"/>
                  <a:pt x="3224391" y="6373561"/>
                </a:cubicBezTo>
                <a:cubicBezTo>
                  <a:pt x="3217337" y="6343933"/>
                  <a:pt x="3217337" y="6312893"/>
                  <a:pt x="3225802" y="6283265"/>
                </a:cubicBezTo>
                <a:cubicBezTo>
                  <a:pt x="3226508" y="6282559"/>
                  <a:pt x="3226508" y="6281148"/>
                  <a:pt x="3227213" y="6279738"/>
                </a:cubicBezTo>
                <a:cubicBezTo>
                  <a:pt x="3220864" y="6269156"/>
                  <a:pt x="3218042" y="6255047"/>
                  <a:pt x="3220159" y="6240233"/>
                </a:cubicBezTo>
                <a:cubicBezTo>
                  <a:pt x="3220159" y="6236000"/>
                  <a:pt x="3224391" y="6233178"/>
                  <a:pt x="3227918" y="6233884"/>
                </a:cubicBezTo>
                <a:close/>
                <a:moveTo>
                  <a:pt x="1525709" y="6231063"/>
                </a:moveTo>
                <a:cubicBezTo>
                  <a:pt x="1529942" y="6230358"/>
                  <a:pt x="1533469" y="6233179"/>
                  <a:pt x="1533469" y="6237412"/>
                </a:cubicBezTo>
                <a:cubicBezTo>
                  <a:pt x="1534174" y="6241644"/>
                  <a:pt x="1531353" y="6245172"/>
                  <a:pt x="1527120" y="6245172"/>
                </a:cubicBezTo>
                <a:cubicBezTo>
                  <a:pt x="1518655" y="6245877"/>
                  <a:pt x="1510895" y="6251521"/>
                  <a:pt x="1505956" y="6259987"/>
                </a:cubicBezTo>
                <a:cubicBezTo>
                  <a:pt x="1501019" y="6268452"/>
                  <a:pt x="1500312" y="6278328"/>
                  <a:pt x="1504546" y="6285383"/>
                </a:cubicBezTo>
                <a:cubicBezTo>
                  <a:pt x="1508073" y="6292437"/>
                  <a:pt x="1516538" y="6297375"/>
                  <a:pt x="1526415" y="6298081"/>
                </a:cubicBezTo>
                <a:cubicBezTo>
                  <a:pt x="1535585" y="6298786"/>
                  <a:pt x="1544756" y="6295259"/>
                  <a:pt x="1549694" y="6288205"/>
                </a:cubicBezTo>
                <a:cubicBezTo>
                  <a:pt x="1549694" y="6287499"/>
                  <a:pt x="1550400" y="6287499"/>
                  <a:pt x="1551105" y="6286794"/>
                </a:cubicBezTo>
                <a:cubicBezTo>
                  <a:pt x="1548989" y="6281856"/>
                  <a:pt x="1548283" y="6276917"/>
                  <a:pt x="1548283" y="6271274"/>
                </a:cubicBezTo>
                <a:cubicBezTo>
                  <a:pt x="1548283" y="6257164"/>
                  <a:pt x="1555338" y="6245172"/>
                  <a:pt x="1565919" y="6238823"/>
                </a:cubicBezTo>
                <a:cubicBezTo>
                  <a:pt x="1566625" y="6238823"/>
                  <a:pt x="1568036" y="6238117"/>
                  <a:pt x="1568741" y="6238117"/>
                </a:cubicBezTo>
                <a:cubicBezTo>
                  <a:pt x="1569447" y="6236706"/>
                  <a:pt x="1570857" y="6236706"/>
                  <a:pt x="1571563" y="6236001"/>
                </a:cubicBezTo>
                <a:cubicBezTo>
                  <a:pt x="1583556" y="6231768"/>
                  <a:pt x="1596960" y="6233885"/>
                  <a:pt x="1608247" y="6242350"/>
                </a:cubicBezTo>
                <a:cubicBezTo>
                  <a:pt x="1619534" y="6250815"/>
                  <a:pt x="1625883" y="6263514"/>
                  <a:pt x="1624472" y="6276212"/>
                </a:cubicBezTo>
                <a:cubicBezTo>
                  <a:pt x="1623766" y="6288205"/>
                  <a:pt x="1615301" y="6299492"/>
                  <a:pt x="1602603" y="6305841"/>
                </a:cubicBezTo>
                <a:cubicBezTo>
                  <a:pt x="1596960" y="6308662"/>
                  <a:pt x="1590611" y="6310073"/>
                  <a:pt x="1584261" y="6310073"/>
                </a:cubicBezTo>
                <a:cubicBezTo>
                  <a:pt x="1577206" y="6310073"/>
                  <a:pt x="1570857" y="6307957"/>
                  <a:pt x="1565214" y="6304430"/>
                </a:cubicBezTo>
                <a:cubicBezTo>
                  <a:pt x="1563097" y="6302313"/>
                  <a:pt x="1560981" y="6300903"/>
                  <a:pt x="1558865" y="6298786"/>
                </a:cubicBezTo>
                <a:cubicBezTo>
                  <a:pt x="1551810" y="6306546"/>
                  <a:pt x="1540523" y="6311484"/>
                  <a:pt x="1528531" y="6311484"/>
                </a:cubicBezTo>
                <a:cubicBezTo>
                  <a:pt x="1527120" y="6311484"/>
                  <a:pt x="1526415" y="6311484"/>
                  <a:pt x="1525004" y="6311484"/>
                </a:cubicBezTo>
                <a:cubicBezTo>
                  <a:pt x="1510895" y="6310073"/>
                  <a:pt x="1498196" y="6302313"/>
                  <a:pt x="1491848" y="6291026"/>
                </a:cubicBezTo>
                <a:cubicBezTo>
                  <a:pt x="1485498" y="6279739"/>
                  <a:pt x="1486203" y="6264925"/>
                  <a:pt x="1493258" y="6252932"/>
                </a:cubicBezTo>
                <a:cubicBezTo>
                  <a:pt x="1500312" y="6240234"/>
                  <a:pt x="1512306" y="6231768"/>
                  <a:pt x="1525709" y="6231063"/>
                </a:cubicBezTo>
                <a:close/>
                <a:moveTo>
                  <a:pt x="1869242" y="6230357"/>
                </a:moveTo>
                <a:cubicBezTo>
                  <a:pt x="1872769" y="6229651"/>
                  <a:pt x="1876296" y="6233178"/>
                  <a:pt x="1877002" y="6236706"/>
                </a:cubicBezTo>
                <a:cubicBezTo>
                  <a:pt x="1877002" y="6240233"/>
                  <a:pt x="1874180" y="6243760"/>
                  <a:pt x="1870653" y="6244465"/>
                </a:cubicBezTo>
                <a:cubicBezTo>
                  <a:pt x="1858660" y="6245876"/>
                  <a:pt x="1852312" y="6262807"/>
                  <a:pt x="1848784" y="6276916"/>
                </a:cubicBezTo>
                <a:cubicBezTo>
                  <a:pt x="1842435" y="6305133"/>
                  <a:pt x="1836792" y="6338996"/>
                  <a:pt x="1841730" y="6370740"/>
                </a:cubicBezTo>
                <a:cubicBezTo>
                  <a:pt x="1846668" y="6403896"/>
                  <a:pt x="1864304" y="6431408"/>
                  <a:pt x="1888289" y="6445517"/>
                </a:cubicBezTo>
                <a:cubicBezTo>
                  <a:pt x="1891816" y="6447633"/>
                  <a:pt x="1893227" y="6451866"/>
                  <a:pt x="1891111" y="6455393"/>
                </a:cubicBezTo>
                <a:cubicBezTo>
                  <a:pt x="1889700" y="6457510"/>
                  <a:pt x="1886878" y="6458921"/>
                  <a:pt x="1884762" y="6458921"/>
                </a:cubicBezTo>
                <a:cubicBezTo>
                  <a:pt x="1883351" y="6458921"/>
                  <a:pt x="1882645" y="6458921"/>
                  <a:pt x="1881235" y="6458215"/>
                </a:cubicBezTo>
                <a:cubicBezTo>
                  <a:pt x="1853017" y="6441990"/>
                  <a:pt x="1833265" y="6410245"/>
                  <a:pt x="1827621" y="6372857"/>
                </a:cubicBezTo>
                <a:cubicBezTo>
                  <a:pt x="1822683" y="6338290"/>
                  <a:pt x="1828327" y="6303017"/>
                  <a:pt x="1835381" y="6273388"/>
                </a:cubicBezTo>
                <a:cubicBezTo>
                  <a:pt x="1842435" y="6240233"/>
                  <a:pt x="1857955" y="6231767"/>
                  <a:pt x="1869242" y="6230357"/>
                </a:cubicBezTo>
                <a:close/>
                <a:moveTo>
                  <a:pt x="3725255" y="6229652"/>
                </a:moveTo>
                <a:cubicBezTo>
                  <a:pt x="3729488" y="6229652"/>
                  <a:pt x="3732310" y="6232474"/>
                  <a:pt x="3732310" y="6236707"/>
                </a:cubicBezTo>
                <a:lnTo>
                  <a:pt x="3732310" y="6240234"/>
                </a:lnTo>
                <a:cubicBezTo>
                  <a:pt x="3732310" y="6244467"/>
                  <a:pt x="3729488" y="6247289"/>
                  <a:pt x="3725255" y="6247289"/>
                </a:cubicBezTo>
                <a:cubicBezTo>
                  <a:pt x="3721023" y="6247289"/>
                  <a:pt x="3718201" y="6244467"/>
                  <a:pt x="3718201" y="6240234"/>
                </a:cubicBezTo>
                <a:lnTo>
                  <a:pt x="3718201" y="6236707"/>
                </a:lnTo>
                <a:cubicBezTo>
                  <a:pt x="3718201" y="6233179"/>
                  <a:pt x="3721023" y="6229652"/>
                  <a:pt x="3725255" y="6229652"/>
                </a:cubicBezTo>
                <a:close/>
                <a:moveTo>
                  <a:pt x="5058539" y="6217659"/>
                </a:moveTo>
                <a:cubicBezTo>
                  <a:pt x="5062771" y="6216953"/>
                  <a:pt x="5066298" y="6219775"/>
                  <a:pt x="5067004" y="6223302"/>
                </a:cubicBezTo>
                <a:lnTo>
                  <a:pt x="5084640" y="6297374"/>
                </a:lnTo>
                <a:cubicBezTo>
                  <a:pt x="5087462" y="6308661"/>
                  <a:pt x="5090283" y="6321359"/>
                  <a:pt x="5089578" y="6334762"/>
                </a:cubicBezTo>
                <a:cubicBezTo>
                  <a:pt x="5087462" y="6358747"/>
                  <a:pt x="5072647" y="6381321"/>
                  <a:pt x="5050779" y="6393313"/>
                </a:cubicBezTo>
                <a:cubicBezTo>
                  <a:pt x="5038081" y="6400368"/>
                  <a:pt x="5023267" y="6404601"/>
                  <a:pt x="5004925" y="6402484"/>
                </a:cubicBezTo>
                <a:cubicBezTo>
                  <a:pt x="4996460" y="6402484"/>
                  <a:pt x="4987994" y="6401073"/>
                  <a:pt x="4979529" y="6398957"/>
                </a:cubicBezTo>
                <a:cubicBezTo>
                  <a:pt x="4976002" y="6398252"/>
                  <a:pt x="4973886" y="6394019"/>
                  <a:pt x="4974591" y="6390492"/>
                </a:cubicBezTo>
                <a:cubicBezTo>
                  <a:pt x="4975297" y="6386965"/>
                  <a:pt x="4979529" y="6384848"/>
                  <a:pt x="4983056" y="6385554"/>
                </a:cubicBezTo>
                <a:cubicBezTo>
                  <a:pt x="5003514" y="6390492"/>
                  <a:pt x="5024678" y="6388376"/>
                  <a:pt x="5041608" y="6379205"/>
                </a:cubicBezTo>
                <a:cubicBezTo>
                  <a:pt x="5059950" y="6370034"/>
                  <a:pt x="5071942" y="6350987"/>
                  <a:pt x="5073353" y="6332646"/>
                </a:cubicBezTo>
                <a:cubicBezTo>
                  <a:pt x="5074058" y="6322064"/>
                  <a:pt x="5071942" y="6310777"/>
                  <a:pt x="5069120" y="6299490"/>
                </a:cubicBezTo>
                <a:lnTo>
                  <a:pt x="5062066" y="6269156"/>
                </a:lnTo>
                <a:cubicBezTo>
                  <a:pt x="5061361" y="6271272"/>
                  <a:pt x="5060655" y="6273388"/>
                  <a:pt x="5059950" y="6275505"/>
                </a:cubicBezTo>
                <a:cubicBezTo>
                  <a:pt x="5055717" y="6286792"/>
                  <a:pt x="5048662" y="6293141"/>
                  <a:pt x="5040197" y="6292435"/>
                </a:cubicBezTo>
                <a:cubicBezTo>
                  <a:pt x="5030321" y="6291730"/>
                  <a:pt x="5024678" y="6282559"/>
                  <a:pt x="5022561" y="6278327"/>
                </a:cubicBezTo>
                <a:lnTo>
                  <a:pt x="4996460" y="6232473"/>
                </a:lnTo>
                <a:cubicBezTo>
                  <a:pt x="4995049" y="6228946"/>
                  <a:pt x="4995754" y="6224713"/>
                  <a:pt x="4999281" y="6222597"/>
                </a:cubicBezTo>
                <a:cubicBezTo>
                  <a:pt x="5002809" y="6221186"/>
                  <a:pt x="5007041" y="6221891"/>
                  <a:pt x="5009158" y="6225419"/>
                </a:cubicBezTo>
                <a:lnTo>
                  <a:pt x="5035259" y="6271272"/>
                </a:lnTo>
                <a:cubicBezTo>
                  <a:pt x="5038081" y="6276210"/>
                  <a:pt x="5040197" y="6278327"/>
                  <a:pt x="5041608" y="6278327"/>
                </a:cubicBezTo>
                <a:cubicBezTo>
                  <a:pt x="5043725" y="6278327"/>
                  <a:pt x="5045841" y="6274799"/>
                  <a:pt x="5047957" y="6270567"/>
                </a:cubicBezTo>
                <a:cubicBezTo>
                  <a:pt x="5053600" y="6256458"/>
                  <a:pt x="5055717" y="6240938"/>
                  <a:pt x="5052895" y="6225419"/>
                </a:cubicBezTo>
                <a:cubicBezTo>
                  <a:pt x="5052189" y="6221891"/>
                  <a:pt x="5055011" y="6218364"/>
                  <a:pt x="5058539" y="6217659"/>
                </a:cubicBezTo>
                <a:close/>
                <a:moveTo>
                  <a:pt x="1730994" y="6217659"/>
                </a:moveTo>
                <a:cubicBezTo>
                  <a:pt x="1733816" y="6219776"/>
                  <a:pt x="1734521" y="6224714"/>
                  <a:pt x="1731700" y="6227535"/>
                </a:cubicBezTo>
                <a:lnTo>
                  <a:pt x="1713358" y="6249405"/>
                </a:lnTo>
                <a:lnTo>
                  <a:pt x="1735227" y="6271979"/>
                </a:lnTo>
                <a:cubicBezTo>
                  <a:pt x="1738049" y="6274801"/>
                  <a:pt x="1738049" y="6279034"/>
                  <a:pt x="1735227" y="6281855"/>
                </a:cubicBezTo>
                <a:cubicBezTo>
                  <a:pt x="1733816" y="6283266"/>
                  <a:pt x="1732405" y="6283972"/>
                  <a:pt x="1730289" y="6283972"/>
                </a:cubicBezTo>
                <a:cubicBezTo>
                  <a:pt x="1728878" y="6283972"/>
                  <a:pt x="1726761" y="6283266"/>
                  <a:pt x="1725351" y="6281855"/>
                </a:cubicBezTo>
                <a:lnTo>
                  <a:pt x="1704893" y="6260692"/>
                </a:lnTo>
                <a:lnTo>
                  <a:pt x="1687257" y="6282561"/>
                </a:lnTo>
                <a:cubicBezTo>
                  <a:pt x="1685846" y="6284677"/>
                  <a:pt x="1683730" y="6285383"/>
                  <a:pt x="1681613" y="6285383"/>
                </a:cubicBezTo>
                <a:cubicBezTo>
                  <a:pt x="1680202" y="6285383"/>
                  <a:pt x="1678790" y="6285383"/>
                  <a:pt x="1677380" y="6281855"/>
                </a:cubicBezTo>
                <a:cubicBezTo>
                  <a:pt x="1674558" y="6279739"/>
                  <a:pt x="1673852" y="6274801"/>
                  <a:pt x="1676674" y="6271979"/>
                </a:cubicBezTo>
                <a:lnTo>
                  <a:pt x="1695722" y="6249405"/>
                </a:lnTo>
                <a:lnTo>
                  <a:pt x="1680908" y="6234590"/>
                </a:lnTo>
                <a:cubicBezTo>
                  <a:pt x="1678085" y="6231768"/>
                  <a:pt x="1678085" y="6227535"/>
                  <a:pt x="1680908" y="6224714"/>
                </a:cubicBezTo>
                <a:cubicBezTo>
                  <a:pt x="1683730" y="6221892"/>
                  <a:pt x="1687961" y="6221892"/>
                  <a:pt x="1690784" y="6224714"/>
                </a:cubicBezTo>
                <a:lnTo>
                  <a:pt x="1704187" y="6238822"/>
                </a:lnTo>
                <a:lnTo>
                  <a:pt x="1721118" y="6218365"/>
                </a:lnTo>
                <a:cubicBezTo>
                  <a:pt x="1723234" y="6215543"/>
                  <a:pt x="1728172" y="6214837"/>
                  <a:pt x="1730994" y="6217659"/>
                </a:cubicBezTo>
                <a:close/>
                <a:moveTo>
                  <a:pt x="1644930" y="6216336"/>
                </a:moveTo>
                <a:cubicBezTo>
                  <a:pt x="1651631" y="6215190"/>
                  <a:pt x="1658686" y="6216248"/>
                  <a:pt x="1664683" y="6219775"/>
                </a:cubicBezTo>
                <a:cubicBezTo>
                  <a:pt x="1667504" y="6221892"/>
                  <a:pt x="1668915" y="6226124"/>
                  <a:pt x="1666799" y="6229652"/>
                </a:cubicBezTo>
                <a:cubicBezTo>
                  <a:pt x="1664683" y="6232473"/>
                  <a:pt x="1660449" y="6233884"/>
                  <a:pt x="1656923" y="6231768"/>
                </a:cubicBezTo>
                <a:cubicBezTo>
                  <a:pt x="1651279" y="6227535"/>
                  <a:pt x="1642108" y="6229652"/>
                  <a:pt x="1637875" y="6234589"/>
                </a:cubicBezTo>
                <a:cubicBezTo>
                  <a:pt x="1633643" y="6239528"/>
                  <a:pt x="1633643" y="6248698"/>
                  <a:pt x="1638581" y="6253636"/>
                </a:cubicBezTo>
                <a:cubicBezTo>
                  <a:pt x="1641402" y="6257164"/>
                  <a:pt x="1645635" y="6259280"/>
                  <a:pt x="1650573" y="6261396"/>
                </a:cubicBezTo>
                <a:cubicBezTo>
                  <a:pt x="1652689" y="6262102"/>
                  <a:pt x="1654806" y="6262807"/>
                  <a:pt x="1656923" y="6264218"/>
                </a:cubicBezTo>
                <a:cubicBezTo>
                  <a:pt x="1666093" y="6268451"/>
                  <a:pt x="1675265" y="6278327"/>
                  <a:pt x="1673854" y="6289614"/>
                </a:cubicBezTo>
                <a:cubicBezTo>
                  <a:pt x="1673148" y="6298079"/>
                  <a:pt x="1664683" y="6303017"/>
                  <a:pt x="1657628" y="6303723"/>
                </a:cubicBezTo>
                <a:cubicBezTo>
                  <a:pt x="1656923" y="6303723"/>
                  <a:pt x="1656923" y="6303723"/>
                  <a:pt x="1656217" y="6303723"/>
                </a:cubicBezTo>
                <a:cubicBezTo>
                  <a:pt x="1649162" y="6303723"/>
                  <a:pt x="1644224" y="6299490"/>
                  <a:pt x="1642813" y="6293847"/>
                </a:cubicBezTo>
                <a:cubicBezTo>
                  <a:pt x="1641402" y="6290320"/>
                  <a:pt x="1644224" y="6286087"/>
                  <a:pt x="1647751" y="6285381"/>
                </a:cubicBezTo>
                <a:cubicBezTo>
                  <a:pt x="1651279" y="6284676"/>
                  <a:pt x="1654806" y="6286087"/>
                  <a:pt x="1656217" y="6289614"/>
                </a:cubicBezTo>
                <a:cubicBezTo>
                  <a:pt x="1656923" y="6289614"/>
                  <a:pt x="1657628" y="6289614"/>
                  <a:pt x="1658333" y="6288909"/>
                </a:cubicBezTo>
                <a:cubicBezTo>
                  <a:pt x="1659039" y="6288909"/>
                  <a:pt x="1659039" y="6288203"/>
                  <a:pt x="1659039" y="6288203"/>
                </a:cubicBezTo>
                <a:cubicBezTo>
                  <a:pt x="1659744" y="6283970"/>
                  <a:pt x="1654806" y="6279738"/>
                  <a:pt x="1649868" y="6276916"/>
                </a:cubicBezTo>
                <a:cubicBezTo>
                  <a:pt x="1648457" y="6276211"/>
                  <a:pt x="1646341" y="6274800"/>
                  <a:pt x="1644224" y="6274094"/>
                </a:cubicBezTo>
                <a:cubicBezTo>
                  <a:pt x="1638581" y="6271273"/>
                  <a:pt x="1632232" y="6268451"/>
                  <a:pt x="1628705" y="6264218"/>
                </a:cubicBezTo>
                <a:cubicBezTo>
                  <a:pt x="1618828" y="6253636"/>
                  <a:pt x="1618828" y="6236706"/>
                  <a:pt x="1627294" y="6226124"/>
                </a:cubicBezTo>
                <a:cubicBezTo>
                  <a:pt x="1631879" y="6220834"/>
                  <a:pt x="1638228" y="6217483"/>
                  <a:pt x="1644930" y="6216336"/>
                </a:cubicBezTo>
                <a:close/>
                <a:moveTo>
                  <a:pt x="4508295" y="6215543"/>
                </a:moveTo>
                <a:cubicBezTo>
                  <a:pt x="4511822" y="6217659"/>
                  <a:pt x="4513233" y="6221892"/>
                  <a:pt x="4511117" y="6225419"/>
                </a:cubicBezTo>
                <a:cubicBezTo>
                  <a:pt x="4495597" y="6253637"/>
                  <a:pt x="4497713" y="6286087"/>
                  <a:pt x="4504768" y="6318538"/>
                </a:cubicBezTo>
                <a:cubicBezTo>
                  <a:pt x="4508295" y="6316421"/>
                  <a:pt x="4511822" y="6315010"/>
                  <a:pt x="4516055" y="6313600"/>
                </a:cubicBezTo>
                <a:cubicBezTo>
                  <a:pt x="4529458" y="6310072"/>
                  <a:pt x="4543567" y="6312189"/>
                  <a:pt x="4553443" y="6319948"/>
                </a:cubicBezTo>
                <a:cubicBezTo>
                  <a:pt x="4573196" y="6334763"/>
                  <a:pt x="4576723" y="6365802"/>
                  <a:pt x="4561908" y="6385555"/>
                </a:cubicBezTo>
                <a:cubicBezTo>
                  <a:pt x="4556971" y="6393314"/>
                  <a:pt x="4549916" y="6397547"/>
                  <a:pt x="4542862" y="6398958"/>
                </a:cubicBezTo>
                <a:cubicBezTo>
                  <a:pt x="4540745" y="6399663"/>
                  <a:pt x="4539335" y="6399663"/>
                  <a:pt x="4537924" y="6399663"/>
                </a:cubicBezTo>
                <a:cubicBezTo>
                  <a:pt x="4522404" y="6399663"/>
                  <a:pt x="4509706" y="6386260"/>
                  <a:pt x="4501946" y="6362275"/>
                </a:cubicBezTo>
                <a:cubicBezTo>
                  <a:pt x="4500535" y="6358042"/>
                  <a:pt x="4499830" y="6354515"/>
                  <a:pt x="4498419" y="6350283"/>
                </a:cubicBezTo>
                <a:cubicBezTo>
                  <a:pt x="4494186" y="6348166"/>
                  <a:pt x="4490659" y="6344639"/>
                  <a:pt x="4489248" y="6340406"/>
                </a:cubicBezTo>
                <a:cubicBezTo>
                  <a:pt x="4488543" y="6338995"/>
                  <a:pt x="4488543" y="6337584"/>
                  <a:pt x="4489248" y="6336174"/>
                </a:cubicBezTo>
                <a:cubicBezTo>
                  <a:pt x="4489954" y="6334057"/>
                  <a:pt x="4491364" y="6331941"/>
                  <a:pt x="4492775" y="6329825"/>
                </a:cubicBezTo>
                <a:cubicBezTo>
                  <a:pt x="4482899" y="6290320"/>
                  <a:pt x="4480077" y="6251521"/>
                  <a:pt x="4498419" y="6218365"/>
                </a:cubicBezTo>
                <a:cubicBezTo>
                  <a:pt x="4500535" y="6214838"/>
                  <a:pt x="4504768" y="6213427"/>
                  <a:pt x="4508295" y="6215543"/>
                </a:cubicBezTo>
                <a:close/>
                <a:moveTo>
                  <a:pt x="7420726" y="6213326"/>
                </a:moveTo>
                <a:cubicBezTo>
                  <a:pt x="7423547" y="6213326"/>
                  <a:pt x="7426369" y="6214737"/>
                  <a:pt x="7428486" y="6217559"/>
                </a:cubicBezTo>
                <a:cubicBezTo>
                  <a:pt x="7430602" y="6220380"/>
                  <a:pt x="7430602" y="6223907"/>
                  <a:pt x="7428486" y="6226024"/>
                </a:cubicBezTo>
                <a:lnTo>
                  <a:pt x="7461642" y="6263412"/>
                </a:lnTo>
                <a:lnTo>
                  <a:pt x="7484216" y="6231667"/>
                </a:lnTo>
                <a:cubicBezTo>
                  <a:pt x="7486333" y="6228846"/>
                  <a:pt x="7491271" y="6228140"/>
                  <a:pt x="7494093" y="6230256"/>
                </a:cubicBezTo>
                <a:cubicBezTo>
                  <a:pt x="7497620" y="6232373"/>
                  <a:pt x="7498325" y="6236605"/>
                  <a:pt x="7495504" y="6238722"/>
                </a:cubicBezTo>
                <a:lnTo>
                  <a:pt x="7470813" y="6272583"/>
                </a:lnTo>
                <a:lnTo>
                  <a:pt x="7513845" y="6321258"/>
                </a:lnTo>
                <a:cubicBezTo>
                  <a:pt x="7515961" y="6324080"/>
                  <a:pt x="7515961" y="6328313"/>
                  <a:pt x="7513140" y="6331135"/>
                </a:cubicBezTo>
                <a:cubicBezTo>
                  <a:pt x="7511729" y="6332545"/>
                  <a:pt x="7509612" y="6333251"/>
                  <a:pt x="7508201" y="6333251"/>
                </a:cubicBezTo>
                <a:cubicBezTo>
                  <a:pt x="7506791" y="6333251"/>
                  <a:pt x="7504674" y="6332545"/>
                  <a:pt x="7503263" y="6331135"/>
                </a:cubicBezTo>
                <a:lnTo>
                  <a:pt x="7462348" y="6285281"/>
                </a:lnTo>
                <a:lnTo>
                  <a:pt x="7429191" y="6331135"/>
                </a:lnTo>
                <a:cubicBezTo>
                  <a:pt x="7427780" y="6333251"/>
                  <a:pt x="7425664" y="6333956"/>
                  <a:pt x="7423547" y="6333956"/>
                </a:cubicBezTo>
                <a:cubicBezTo>
                  <a:pt x="7422137" y="6333956"/>
                  <a:pt x="7420726" y="6333251"/>
                  <a:pt x="7419315" y="6332545"/>
                </a:cubicBezTo>
                <a:cubicBezTo>
                  <a:pt x="7416493" y="6330429"/>
                  <a:pt x="7415788" y="6325491"/>
                  <a:pt x="7417904" y="6322669"/>
                </a:cubicBezTo>
                <a:lnTo>
                  <a:pt x="7453177" y="6273994"/>
                </a:lnTo>
                <a:lnTo>
                  <a:pt x="7415788" y="6232373"/>
                </a:lnTo>
                <a:cubicBezTo>
                  <a:pt x="7412264" y="6228846"/>
                  <a:pt x="7412264" y="6222496"/>
                  <a:pt x="7413674" y="6218969"/>
                </a:cubicBezTo>
                <a:cubicBezTo>
                  <a:pt x="7415086" y="6216148"/>
                  <a:pt x="7417904" y="6214031"/>
                  <a:pt x="7420726" y="6213326"/>
                </a:cubicBezTo>
                <a:close/>
                <a:moveTo>
                  <a:pt x="3538314" y="6211310"/>
                </a:moveTo>
                <a:cubicBezTo>
                  <a:pt x="3542547" y="6212721"/>
                  <a:pt x="3543957" y="6216953"/>
                  <a:pt x="3542547" y="6220481"/>
                </a:cubicBezTo>
                <a:lnTo>
                  <a:pt x="3536198" y="6236706"/>
                </a:lnTo>
                <a:cubicBezTo>
                  <a:pt x="3535492" y="6239528"/>
                  <a:pt x="3532670" y="6240939"/>
                  <a:pt x="3529849" y="6240939"/>
                </a:cubicBezTo>
                <a:cubicBezTo>
                  <a:pt x="3528438" y="6240939"/>
                  <a:pt x="3527731" y="6240233"/>
                  <a:pt x="3527026" y="6240233"/>
                </a:cubicBezTo>
                <a:cubicBezTo>
                  <a:pt x="3523499" y="6238822"/>
                  <a:pt x="3522088" y="6234589"/>
                  <a:pt x="3522793" y="6231768"/>
                </a:cubicBezTo>
                <a:lnTo>
                  <a:pt x="3529143" y="6215543"/>
                </a:lnTo>
                <a:cubicBezTo>
                  <a:pt x="3530554" y="6211310"/>
                  <a:pt x="3534787" y="6209899"/>
                  <a:pt x="3538314" y="6211310"/>
                </a:cubicBezTo>
                <a:close/>
                <a:moveTo>
                  <a:pt x="8629147" y="6209799"/>
                </a:moveTo>
                <a:lnTo>
                  <a:pt x="8682056" y="6209799"/>
                </a:lnTo>
                <a:cubicBezTo>
                  <a:pt x="8686289" y="6209799"/>
                  <a:pt x="8689111" y="6212621"/>
                  <a:pt x="8689111" y="6216853"/>
                </a:cubicBezTo>
                <a:cubicBezTo>
                  <a:pt x="8689111" y="6221086"/>
                  <a:pt x="8686289" y="6223908"/>
                  <a:pt x="8682056" y="6223908"/>
                </a:cubicBezTo>
                <a:lnTo>
                  <a:pt x="8629147" y="6223908"/>
                </a:lnTo>
                <a:cubicBezTo>
                  <a:pt x="8624915" y="6223908"/>
                  <a:pt x="8622093" y="6221086"/>
                  <a:pt x="8622093" y="6216853"/>
                </a:cubicBezTo>
                <a:cubicBezTo>
                  <a:pt x="8622093" y="6212621"/>
                  <a:pt x="8624915" y="6209799"/>
                  <a:pt x="8629147" y="6209799"/>
                </a:cubicBezTo>
                <a:close/>
                <a:moveTo>
                  <a:pt x="10954650" y="6207231"/>
                </a:moveTo>
                <a:cubicBezTo>
                  <a:pt x="10949007" y="6207936"/>
                  <a:pt x="10943363" y="6212169"/>
                  <a:pt x="10940541" y="6217107"/>
                </a:cubicBezTo>
                <a:cubicBezTo>
                  <a:pt x="10936309" y="6224867"/>
                  <a:pt x="10935603" y="6234038"/>
                  <a:pt x="10935603" y="6243914"/>
                </a:cubicBezTo>
                <a:cubicBezTo>
                  <a:pt x="10946185" y="6241798"/>
                  <a:pt x="10954650" y="6238976"/>
                  <a:pt x="10960999" y="6232627"/>
                </a:cubicBezTo>
                <a:cubicBezTo>
                  <a:pt x="10965232" y="6229100"/>
                  <a:pt x="10967348" y="6222751"/>
                  <a:pt x="10967348" y="6217813"/>
                </a:cubicBezTo>
                <a:cubicBezTo>
                  <a:pt x="10967348" y="6214991"/>
                  <a:pt x="10966643" y="6211464"/>
                  <a:pt x="10963821" y="6209347"/>
                </a:cubicBezTo>
                <a:cubicBezTo>
                  <a:pt x="10961705" y="6207936"/>
                  <a:pt x="10958883" y="6207231"/>
                  <a:pt x="10956766" y="6207231"/>
                </a:cubicBezTo>
                <a:cubicBezTo>
                  <a:pt x="10956061" y="6207231"/>
                  <a:pt x="10955356" y="6207231"/>
                  <a:pt x="10954650" y="6207231"/>
                </a:cubicBezTo>
                <a:close/>
                <a:moveTo>
                  <a:pt x="10263654" y="6203450"/>
                </a:moveTo>
                <a:cubicBezTo>
                  <a:pt x="10267886" y="6202744"/>
                  <a:pt x="10271414" y="6205566"/>
                  <a:pt x="10272119" y="6209094"/>
                </a:cubicBezTo>
                <a:cubicBezTo>
                  <a:pt x="10272825" y="6212621"/>
                  <a:pt x="10270708" y="6216854"/>
                  <a:pt x="10266476" y="6217559"/>
                </a:cubicBezTo>
                <a:cubicBezTo>
                  <a:pt x="10239669" y="6223203"/>
                  <a:pt x="10211451" y="6226025"/>
                  <a:pt x="10183939" y="6226730"/>
                </a:cubicBezTo>
                <a:cubicBezTo>
                  <a:pt x="10180412" y="6226730"/>
                  <a:pt x="10176885" y="6223203"/>
                  <a:pt x="10176885" y="6219676"/>
                </a:cubicBezTo>
                <a:cubicBezTo>
                  <a:pt x="10176885" y="6216149"/>
                  <a:pt x="10179706" y="6212621"/>
                  <a:pt x="10183939" y="6212621"/>
                </a:cubicBezTo>
                <a:cubicBezTo>
                  <a:pt x="10210746" y="6211916"/>
                  <a:pt x="10237553" y="6209094"/>
                  <a:pt x="10263654" y="6203450"/>
                </a:cubicBezTo>
                <a:close/>
                <a:moveTo>
                  <a:pt x="8466191" y="6203450"/>
                </a:moveTo>
                <a:cubicBezTo>
                  <a:pt x="8464780" y="6206272"/>
                  <a:pt x="8461959" y="6207683"/>
                  <a:pt x="8458432" y="6206977"/>
                </a:cubicBezTo>
                <a:cubicBezTo>
                  <a:pt x="8457021" y="6206272"/>
                  <a:pt x="8456315" y="6206272"/>
                  <a:pt x="8454904" y="6206272"/>
                </a:cubicBezTo>
                <a:cubicBezTo>
                  <a:pt x="8448555" y="6206272"/>
                  <a:pt x="8442912" y="6209799"/>
                  <a:pt x="8439384" y="6214033"/>
                </a:cubicBezTo>
                <a:cubicBezTo>
                  <a:pt x="8433740" y="6220382"/>
                  <a:pt x="8431624" y="6228847"/>
                  <a:pt x="8434446" y="6235901"/>
                </a:cubicBezTo>
                <a:cubicBezTo>
                  <a:pt x="8437267" y="6242250"/>
                  <a:pt x="8443617" y="6246483"/>
                  <a:pt x="8452083" y="6247894"/>
                </a:cubicBezTo>
                <a:cubicBezTo>
                  <a:pt x="8460548" y="6249305"/>
                  <a:pt x="8469013" y="6246483"/>
                  <a:pt x="8473246" y="6240839"/>
                </a:cubicBezTo>
                <a:cubicBezTo>
                  <a:pt x="8477478" y="6235196"/>
                  <a:pt x="8478889" y="6226730"/>
                  <a:pt x="8476773" y="6218971"/>
                </a:cubicBezTo>
                <a:cubicBezTo>
                  <a:pt x="8475362" y="6211915"/>
                  <a:pt x="8471129" y="6206977"/>
                  <a:pt x="8466191" y="6203450"/>
                </a:cubicBezTo>
                <a:close/>
                <a:moveTo>
                  <a:pt x="7281758" y="6203450"/>
                </a:moveTo>
                <a:cubicBezTo>
                  <a:pt x="7285991" y="6202039"/>
                  <a:pt x="7289518" y="6204155"/>
                  <a:pt x="7290929" y="6207682"/>
                </a:cubicBezTo>
                <a:cubicBezTo>
                  <a:pt x="7291635" y="6209093"/>
                  <a:pt x="7291635" y="6210504"/>
                  <a:pt x="7292340" y="6211915"/>
                </a:cubicBezTo>
                <a:cubicBezTo>
                  <a:pt x="7303627" y="6253536"/>
                  <a:pt x="7300805" y="6299390"/>
                  <a:pt x="7284580" y="6339600"/>
                </a:cubicBezTo>
                <a:cubicBezTo>
                  <a:pt x="7280348" y="6349476"/>
                  <a:pt x="7273999" y="6362174"/>
                  <a:pt x="7262005" y="6368523"/>
                </a:cubicBezTo>
                <a:cubicBezTo>
                  <a:pt x="7257773" y="6371345"/>
                  <a:pt x="7252130" y="6372756"/>
                  <a:pt x="7247192" y="6372756"/>
                </a:cubicBezTo>
                <a:cubicBezTo>
                  <a:pt x="7243664" y="6372756"/>
                  <a:pt x="7240843" y="6372050"/>
                  <a:pt x="7238021" y="6371345"/>
                </a:cubicBezTo>
                <a:cubicBezTo>
                  <a:pt x="7231672" y="6369228"/>
                  <a:pt x="7226733" y="6364996"/>
                  <a:pt x="7223912" y="6359352"/>
                </a:cubicBezTo>
                <a:cubicBezTo>
                  <a:pt x="7222500" y="6355825"/>
                  <a:pt x="7223912" y="6351592"/>
                  <a:pt x="7227439" y="6350181"/>
                </a:cubicBezTo>
                <a:cubicBezTo>
                  <a:pt x="7230967" y="6348771"/>
                  <a:pt x="7235199" y="6350181"/>
                  <a:pt x="7236609" y="6353709"/>
                </a:cubicBezTo>
                <a:cubicBezTo>
                  <a:pt x="7238021" y="6355825"/>
                  <a:pt x="7240137" y="6357236"/>
                  <a:pt x="7242254" y="6357941"/>
                </a:cubicBezTo>
                <a:cubicBezTo>
                  <a:pt x="7246486" y="6359352"/>
                  <a:pt x="7251424" y="6358647"/>
                  <a:pt x="7254952" y="6356530"/>
                </a:cubicBezTo>
                <a:cubicBezTo>
                  <a:pt x="7262711" y="6352298"/>
                  <a:pt x="7267649" y="6342422"/>
                  <a:pt x="7272588" y="6336073"/>
                </a:cubicBezTo>
                <a:cubicBezTo>
                  <a:pt x="7281053" y="6314204"/>
                  <a:pt x="7285991" y="6290219"/>
                  <a:pt x="7285991" y="6266234"/>
                </a:cubicBezTo>
                <a:cubicBezTo>
                  <a:pt x="7283875" y="6269761"/>
                  <a:pt x="7281053" y="6273288"/>
                  <a:pt x="7278231" y="6276816"/>
                </a:cubicBezTo>
                <a:cubicBezTo>
                  <a:pt x="7269060" y="6288103"/>
                  <a:pt x="7257773" y="6293041"/>
                  <a:pt x="7247192" y="6290924"/>
                </a:cubicBezTo>
                <a:cubicBezTo>
                  <a:pt x="7239431" y="6288808"/>
                  <a:pt x="7232376" y="6283870"/>
                  <a:pt x="7226733" y="6275405"/>
                </a:cubicBezTo>
                <a:cubicBezTo>
                  <a:pt x="7214741" y="6257063"/>
                  <a:pt x="7212625" y="6231667"/>
                  <a:pt x="7222500" y="6211210"/>
                </a:cubicBezTo>
                <a:cubicBezTo>
                  <a:pt x="7223912" y="6207682"/>
                  <a:pt x="7228145" y="6206271"/>
                  <a:pt x="7231672" y="6207682"/>
                </a:cubicBezTo>
                <a:cubicBezTo>
                  <a:pt x="7235199" y="6209093"/>
                  <a:pt x="7236609" y="6213326"/>
                  <a:pt x="7235199" y="6216853"/>
                </a:cubicBezTo>
                <a:cubicBezTo>
                  <a:pt x="7227439" y="6232373"/>
                  <a:pt x="7228850" y="6252125"/>
                  <a:pt x="7238727" y="6266939"/>
                </a:cubicBezTo>
                <a:cubicBezTo>
                  <a:pt x="7241548" y="6270467"/>
                  <a:pt x="7245075" y="6275405"/>
                  <a:pt x="7250013" y="6276110"/>
                </a:cubicBezTo>
                <a:cubicBezTo>
                  <a:pt x="7257773" y="6277521"/>
                  <a:pt x="7265532" y="6269761"/>
                  <a:pt x="7267649" y="6266939"/>
                </a:cubicBezTo>
                <a:cubicBezTo>
                  <a:pt x="7278937" y="6253536"/>
                  <a:pt x="7283169" y="6233784"/>
                  <a:pt x="7278937" y="6216148"/>
                </a:cubicBezTo>
                <a:cubicBezTo>
                  <a:pt x="7278231" y="6214737"/>
                  <a:pt x="7278231" y="6213326"/>
                  <a:pt x="7277526" y="6211915"/>
                </a:cubicBezTo>
                <a:cubicBezTo>
                  <a:pt x="7276115" y="6208388"/>
                  <a:pt x="7278231" y="6204861"/>
                  <a:pt x="7281758" y="6203450"/>
                </a:cubicBezTo>
                <a:close/>
                <a:moveTo>
                  <a:pt x="4020130" y="6202845"/>
                </a:moveTo>
                <a:lnTo>
                  <a:pt x="4109721" y="6211310"/>
                </a:lnTo>
                <a:cubicBezTo>
                  <a:pt x="4111837" y="6212016"/>
                  <a:pt x="4114659" y="6213426"/>
                  <a:pt x="4115365" y="6215543"/>
                </a:cubicBezTo>
                <a:cubicBezTo>
                  <a:pt x="4116070" y="6217659"/>
                  <a:pt x="4116070" y="6220481"/>
                  <a:pt x="4114659" y="6222597"/>
                </a:cubicBezTo>
                <a:lnTo>
                  <a:pt x="4111132" y="6228241"/>
                </a:lnTo>
                <a:cubicBezTo>
                  <a:pt x="4109016" y="6231062"/>
                  <a:pt x="4104783" y="6231768"/>
                  <a:pt x="4101256" y="6229652"/>
                </a:cubicBezTo>
                <a:cubicBezTo>
                  <a:pt x="4099140" y="6228241"/>
                  <a:pt x="4098434" y="6226125"/>
                  <a:pt x="4098434" y="6224714"/>
                </a:cubicBezTo>
                <a:lnTo>
                  <a:pt x="4025068" y="6217659"/>
                </a:lnTo>
                <a:lnTo>
                  <a:pt x="3994028" y="6326298"/>
                </a:lnTo>
                <a:cubicBezTo>
                  <a:pt x="3993322" y="6329120"/>
                  <a:pt x="3990500" y="6331236"/>
                  <a:pt x="3987679" y="6331236"/>
                </a:cubicBezTo>
                <a:cubicBezTo>
                  <a:pt x="3986973" y="6331236"/>
                  <a:pt x="3986973" y="6331236"/>
                  <a:pt x="3986973" y="6331236"/>
                </a:cubicBezTo>
                <a:cubicBezTo>
                  <a:pt x="3984152" y="6331236"/>
                  <a:pt x="3982035" y="6329825"/>
                  <a:pt x="3980625" y="6327004"/>
                </a:cubicBezTo>
                <a:lnTo>
                  <a:pt x="3942531" y="6237412"/>
                </a:lnTo>
                <a:cubicBezTo>
                  <a:pt x="3941120" y="6233884"/>
                  <a:pt x="3942531" y="6229652"/>
                  <a:pt x="3946058" y="6228241"/>
                </a:cubicBezTo>
                <a:cubicBezTo>
                  <a:pt x="3949585" y="6226830"/>
                  <a:pt x="3953818" y="6228241"/>
                  <a:pt x="3955228" y="6231768"/>
                </a:cubicBezTo>
                <a:lnTo>
                  <a:pt x="3985563" y="6303019"/>
                </a:lnTo>
                <a:lnTo>
                  <a:pt x="4012370" y="6207783"/>
                </a:lnTo>
                <a:cubicBezTo>
                  <a:pt x="4013781" y="6204961"/>
                  <a:pt x="4016603" y="6202845"/>
                  <a:pt x="4020130" y="6202845"/>
                </a:cubicBezTo>
                <a:close/>
                <a:moveTo>
                  <a:pt x="405462" y="6197202"/>
                </a:moveTo>
                <a:cubicBezTo>
                  <a:pt x="399819" y="6197907"/>
                  <a:pt x="394175" y="6202140"/>
                  <a:pt x="391353" y="6207078"/>
                </a:cubicBezTo>
                <a:cubicBezTo>
                  <a:pt x="387121" y="6214838"/>
                  <a:pt x="386415" y="6224009"/>
                  <a:pt x="386415" y="6233885"/>
                </a:cubicBezTo>
                <a:cubicBezTo>
                  <a:pt x="396997" y="6231769"/>
                  <a:pt x="405462" y="6228947"/>
                  <a:pt x="411811" y="6222598"/>
                </a:cubicBezTo>
                <a:cubicBezTo>
                  <a:pt x="416044" y="6219071"/>
                  <a:pt x="418160" y="6212722"/>
                  <a:pt x="418160" y="6207784"/>
                </a:cubicBezTo>
                <a:cubicBezTo>
                  <a:pt x="418160" y="6204962"/>
                  <a:pt x="417455" y="6201435"/>
                  <a:pt x="414633" y="6199318"/>
                </a:cubicBezTo>
                <a:cubicBezTo>
                  <a:pt x="412517" y="6197907"/>
                  <a:pt x="409695" y="6197202"/>
                  <a:pt x="407578" y="6197202"/>
                </a:cubicBezTo>
                <a:cubicBezTo>
                  <a:pt x="406873" y="6197202"/>
                  <a:pt x="406168" y="6197202"/>
                  <a:pt x="405462" y="6197202"/>
                </a:cubicBezTo>
                <a:close/>
                <a:moveTo>
                  <a:pt x="1436824" y="6195085"/>
                </a:moveTo>
                <a:lnTo>
                  <a:pt x="1132069" y="6206372"/>
                </a:lnTo>
                <a:cubicBezTo>
                  <a:pt x="1132069" y="6219070"/>
                  <a:pt x="1132775" y="6231768"/>
                  <a:pt x="1134185" y="6244466"/>
                </a:cubicBezTo>
                <a:cubicBezTo>
                  <a:pt x="1149705" y="6384143"/>
                  <a:pt x="1266105" y="6507595"/>
                  <a:pt x="1404373" y="6532286"/>
                </a:cubicBezTo>
                <a:cubicBezTo>
                  <a:pt x="1419893" y="6535108"/>
                  <a:pt x="1435413" y="6536519"/>
                  <a:pt x="1451638" y="6536519"/>
                </a:cubicBezTo>
                <a:lnTo>
                  <a:pt x="1446700" y="6204961"/>
                </a:lnTo>
                <a:lnTo>
                  <a:pt x="1425537" y="6232473"/>
                </a:lnTo>
                <a:cubicBezTo>
                  <a:pt x="1424126" y="6234590"/>
                  <a:pt x="1422010" y="6235295"/>
                  <a:pt x="1419893" y="6235295"/>
                </a:cubicBezTo>
                <a:cubicBezTo>
                  <a:pt x="1418482" y="6235295"/>
                  <a:pt x="1417071" y="6234590"/>
                  <a:pt x="1415661" y="6233884"/>
                </a:cubicBezTo>
                <a:cubicBezTo>
                  <a:pt x="1412133" y="6231768"/>
                  <a:pt x="1412133" y="6226830"/>
                  <a:pt x="1414250" y="6224008"/>
                </a:cubicBezTo>
                <a:close/>
                <a:moveTo>
                  <a:pt x="6704720" y="6191457"/>
                </a:moveTo>
                <a:cubicBezTo>
                  <a:pt x="6707542" y="6193574"/>
                  <a:pt x="6708248" y="6198512"/>
                  <a:pt x="6706131" y="6201333"/>
                </a:cubicBezTo>
                <a:lnTo>
                  <a:pt x="6684262" y="6230963"/>
                </a:lnTo>
                <a:cubicBezTo>
                  <a:pt x="6682851" y="6233079"/>
                  <a:pt x="6680735" y="6233785"/>
                  <a:pt x="6678619" y="6233785"/>
                </a:cubicBezTo>
                <a:cubicBezTo>
                  <a:pt x="6677208" y="6233785"/>
                  <a:pt x="6675797" y="6233079"/>
                  <a:pt x="6674386" y="6232374"/>
                </a:cubicBezTo>
                <a:cubicBezTo>
                  <a:pt x="6671564" y="6230258"/>
                  <a:pt x="6670859" y="6225320"/>
                  <a:pt x="6672975" y="6222498"/>
                </a:cubicBezTo>
                <a:lnTo>
                  <a:pt x="6694844" y="6192868"/>
                </a:lnTo>
                <a:cubicBezTo>
                  <a:pt x="6697666" y="6190047"/>
                  <a:pt x="6701899" y="6189341"/>
                  <a:pt x="6704720" y="6191457"/>
                </a:cubicBezTo>
                <a:close/>
                <a:moveTo>
                  <a:pt x="8583029" y="6189253"/>
                </a:moveTo>
                <a:cubicBezTo>
                  <a:pt x="8578708" y="6190046"/>
                  <a:pt x="8574475" y="6192163"/>
                  <a:pt x="8571301" y="6194984"/>
                </a:cubicBezTo>
                <a:cubicBezTo>
                  <a:pt x="8565658" y="6199922"/>
                  <a:pt x="8562130" y="6206271"/>
                  <a:pt x="8560013" y="6212620"/>
                </a:cubicBezTo>
                <a:cubicBezTo>
                  <a:pt x="8560719" y="6212620"/>
                  <a:pt x="8560719" y="6212620"/>
                  <a:pt x="8561424" y="6212620"/>
                </a:cubicBezTo>
                <a:cubicBezTo>
                  <a:pt x="8570596" y="6221791"/>
                  <a:pt x="8584705" y="6224613"/>
                  <a:pt x="8593875" y="6218264"/>
                </a:cubicBezTo>
                <a:cubicBezTo>
                  <a:pt x="8598108" y="6215442"/>
                  <a:pt x="8600930" y="6209798"/>
                  <a:pt x="8600930" y="6203449"/>
                </a:cubicBezTo>
                <a:cubicBezTo>
                  <a:pt x="8600930" y="6198511"/>
                  <a:pt x="8598814" y="6193573"/>
                  <a:pt x="8595286" y="6191457"/>
                </a:cubicBezTo>
                <a:cubicBezTo>
                  <a:pt x="8591759" y="6188988"/>
                  <a:pt x="8587350" y="6188459"/>
                  <a:pt x="8583029" y="6189253"/>
                </a:cubicBezTo>
                <a:close/>
                <a:moveTo>
                  <a:pt x="10096465" y="6187930"/>
                </a:moveTo>
                <a:cubicBezTo>
                  <a:pt x="10088000" y="6188636"/>
                  <a:pt x="10081651" y="6196396"/>
                  <a:pt x="10078829" y="6200628"/>
                </a:cubicBezTo>
                <a:cubicBezTo>
                  <a:pt x="10068247" y="6215442"/>
                  <a:pt x="10064720" y="6234489"/>
                  <a:pt x="10068953" y="6252125"/>
                </a:cubicBezTo>
                <a:cubicBezTo>
                  <a:pt x="10081651" y="6254242"/>
                  <a:pt x="10095760" y="6245776"/>
                  <a:pt x="10103519" y="6235195"/>
                </a:cubicBezTo>
                <a:cubicBezTo>
                  <a:pt x="10108458" y="6227435"/>
                  <a:pt x="10111280" y="6217559"/>
                  <a:pt x="10111985" y="6205566"/>
                </a:cubicBezTo>
                <a:cubicBezTo>
                  <a:pt x="10111280" y="6205566"/>
                  <a:pt x="10111280" y="6205566"/>
                  <a:pt x="10111280" y="6205566"/>
                </a:cubicBezTo>
                <a:cubicBezTo>
                  <a:pt x="10107752" y="6204861"/>
                  <a:pt x="10104930" y="6200628"/>
                  <a:pt x="10106341" y="6197101"/>
                </a:cubicBezTo>
                <a:cubicBezTo>
                  <a:pt x="10107047" y="6194985"/>
                  <a:pt x="10105636" y="6193574"/>
                  <a:pt x="10104930" y="6192163"/>
                </a:cubicBezTo>
                <a:cubicBezTo>
                  <a:pt x="10102814" y="6189341"/>
                  <a:pt x="10099287" y="6187930"/>
                  <a:pt x="10096465" y="6187930"/>
                </a:cubicBezTo>
                <a:close/>
                <a:moveTo>
                  <a:pt x="8465486" y="6187225"/>
                </a:moveTo>
                <a:cubicBezTo>
                  <a:pt x="8476773" y="6190752"/>
                  <a:pt x="8485944" y="6201334"/>
                  <a:pt x="8489471" y="6214033"/>
                </a:cubicBezTo>
                <a:cubicBezTo>
                  <a:pt x="8492998" y="6226730"/>
                  <a:pt x="8490882" y="6239429"/>
                  <a:pt x="8483827" y="6248599"/>
                </a:cubicBezTo>
                <a:cubicBezTo>
                  <a:pt x="8477478" y="6256359"/>
                  <a:pt x="8466897" y="6261297"/>
                  <a:pt x="8455610" y="6261297"/>
                </a:cubicBezTo>
                <a:cubicBezTo>
                  <a:pt x="8453493" y="6261297"/>
                  <a:pt x="8452083" y="6260592"/>
                  <a:pt x="8449966" y="6260592"/>
                </a:cubicBezTo>
                <a:cubicBezTo>
                  <a:pt x="8437267" y="6259181"/>
                  <a:pt x="8425980" y="6251421"/>
                  <a:pt x="8420337" y="6240839"/>
                </a:cubicBezTo>
                <a:cubicBezTo>
                  <a:pt x="8416104" y="6229552"/>
                  <a:pt x="8418220" y="6215443"/>
                  <a:pt x="8427391" y="6204861"/>
                </a:cubicBezTo>
                <a:cubicBezTo>
                  <a:pt x="8435151" y="6196396"/>
                  <a:pt x="8445733" y="6191457"/>
                  <a:pt x="8456315" y="6192163"/>
                </a:cubicBezTo>
                <a:cubicBezTo>
                  <a:pt x="8456315" y="6191457"/>
                  <a:pt x="8456315" y="6191457"/>
                  <a:pt x="8456315" y="6191457"/>
                </a:cubicBezTo>
                <a:cubicBezTo>
                  <a:pt x="8457726" y="6187930"/>
                  <a:pt x="8461959" y="6185814"/>
                  <a:pt x="8465486" y="6187225"/>
                </a:cubicBezTo>
                <a:close/>
                <a:moveTo>
                  <a:pt x="8379421" y="6185814"/>
                </a:moveTo>
                <a:cubicBezTo>
                  <a:pt x="8391413" y="6184403"/>
                  <a:pt x="8404111" y="6187931"/>
                  <a:pt x="8412577" y="6195690"/>
                </a:cubicBezTo>
                <a:cubicBezTo>
                  <a:pt x="8415398" y="6197807"/>
                  <a:pt x="8416104" y="6202745"/>
                  <a:pt x="8413282" y="6205567"/>
                </a:cubicBezTo>
                <a:cubicBezTo>
                  <a:pt x="8411166" y="6208388"/>
                  <a:pt x="8406228" y="6209094"/>
                  <a:pt x="8403406" y="6206272"/>
                </a:cubicBezTo>
                <a:cubicBezTo>
                  <a:pt x="8397762" y="6201334"/>
                  <a:pt x="8389297" y="6199218"/>
                  <a:pt x="8380832" y="6199923"/>
                </a:cubicBezTo>
                <a:cubicBezTo>
                  <a:pt x="8372366" y="6201334"/>
                  <a:pt x="8365312" y="6204861"/>
                  <a:pt x="8360374" y="6211210"/>
                </a:cubicBezTo>
                <a:cubicBezTo>
                  <a:pt x="8356141" y="6216854"/>
                  <a:pt x="8354025" y="6225319"/>
                  <a:pt x="8355436" y="6233784"/>
                </a:cubicBezTo>
                <a:cubicBezTo>
                  <a:pt x="8356847" y="6242250"/>
                  <a:pt x="8361079" y="6249304"/>
                  <a:pt x="8367429" y="6253537"/>
                </a:cubicBezTo>
                <a:cubicBezTo>
                  <a:pt x="8373777" y="6257769"/>
                  <a:pt x="8382243" y="6259180"/>
                  <a:pt x="8390708" y="6257064"/>
                </a:cubicBezTo>
                <a:cubicBezTo>
                  <a:pt x="8399173" y="6254947"/>
                  <a:pt x="8406228" y="6250009"/>
                  <a:pt x="8409755" y="6243660"/>
                </a:cubicBezTo>
                <a:cubicBezTo>
                  <a:pt x="8411871" y="6240133"/>
                  <a:pt x="8416104" y="6238722"/>
                  <a:pt x="8419631" y="6240839"/>
                </a:cubicBezTo>
                <a:cubicBezTo>
                  <a:pt x="8423158" y="6242955"/>
                  <a:pt x="8424569" y="6247188"/>
                  <a:pt x="8422453" y="6250715"/>
                </a:cubicBezTo>
                <a:cubicBezTo>
                  <a:pt x="8416809" y="6260591"/>
                  <a:pt x="8406228" y="6267645"/>
                  <a:pt x="8394235" y="6270467"/>
                </a:cubicBezTo>
                <a:cubicBezTo>
                  <a:pt x="8390708" y="6271173"/>
                  <a:pt x="8387181" y="6271878"/>
                  <a:pt x="8383654" y="6271878"/>
                </a:cubicBezTo>
                <a:cubicBezTo>
                  <a:pt x="8375188" y="6271878"/>
                  <a:pt x="8367429" y="6269056"/>
                  <a:pt x="8360374" y="6264824"/>
                </a:cubicBezTo>
                <a:cubicBezTo>
                  <a:pt x="8351203" y="6258475"/>
                  <a:pt x="8344149" y="6247893"/>
                  <a:pt x="8341327" y="6235901"/>
                </a:cubicBezTo>
                <a:cubicBezTo>
                  <a:pt x="8339211" y="6223203"/>
                  <a:pt x="8342033" y="6211210"/>
                  <a:pt x="8349087" y="6202039"/>
                </a:cubicBezTo>
                <a:cubicBezTo>
                  <a:pt x="8356141" y="6192869"/>
                  <a:pt x="8366723" y="6187225"/>
                  <a:pt x="8379421" y="6185814"/>
                </a:cubicBezTo>
                <a:close/>
                <a:moveTo>
                  <a:pt x="10700692" y="6185362"/>
                </a:moveTo>
                <a:cubicBezTo>
                  <a:pt x="10704924" y="6184656"/>
                  <a:pt x="10708451" y="6187478"/>
                  <a:pt x="10708451" y="6191711"/>
                </a:cubicBezTo>
                <a:lnTo>
                  <a:pt x="10709862" y="6220635"/>
                </a:lnTo>
                <a:cubicBezTo>
                  <a:pt x="10714095" y="6219929"/>
                  <a:pt x="10718328" y="6219224"/>
                  <a:pt x="10722560" y="6218519"/>
                </a:cubicBezTo>
                <a:cubicBezTo>
                  <a:pt x="10726087" y="6218519"/>
                  <a:pt x="10729615" y="6221340"/>
                  <a:pt x="10730320" y="6224868"/>
                </a:cubicBezTo>
                <a:cubicBezTo>
                  <a:pt x="10731026" y="6229100"/>
                  <a:pt x="10728204" y="6232628"/>
                  <a:pt x="10724677" y="6232628"/>
                </a:cubicBezTo>
                <a:cubicBezTo>
                  <a:pt x="10719738" y="6233333"/>
                  <a:pt x="10715506" y="6234038"/>
                  <a:pt x="10710568" y="6235449"/>
                </a:cubicBezTo>
                <a:lnTo>
                  <a:pt x="10711979" y="6261551"/>
                </a:lnTo>
                <a:cubicBezTo>
                  <a:pt x="10711979" y="6266489"/>
                  <a:pt x="10710568" y="6272838"/>
                  <a:pt x="10706335" y="6275659"/>
                </a:cubicBezTo>
                <a:cubicBezTo>
                  <a:pt x="10704924" y="6277070"/>
                  <a:pt x="10702808" y="6277776"/>
                  <a:pt x="10700692" y="6277776"/>
                </a:cubicBezTo>
                <a:cubicBezTo>
                  <a:pt x="10699281" y="6277776"/>
                  <a:pt x="10698575" y="6277776"/>
                  <a:pt x="10697164" y="6277070"/>
                </a:cubicBezTo>
                <a:cubicBezTo>
                  <a:pt x="10693637" y="6275659"/>
                  <a:pt x="10691521" y="6271427"/>
                  <a:pt x="10692932" y="6267900"/>
                </a:cubicBezTo>
                <a:cubicBezTo>
                  <a:pt x="10693637" y="6265783"/>
                  <a:pt x="10695753" y="6264372"/>
                  <a:pt x="10697870" y="6263667"/>
                </a:cubicBezTo>
                <a:cubicBezTo>
                  <a:pt x="10697870" y="6263667"/>
                  <a:pt x="10697870" y="6262961"/>
                  <a:pt x="10697870" y="6262961"/>
                </a:cubicBezTo>
                <a:lnTo>
                  <a:pt x="10696459" y="6240387"/>
                </a:lnTo>
                <a:cubicBezTo>
                  <a:pt x="10690815" y="6242504"/>
                  <a:pt x="10685172" y="6245325"/>
                  <a:pt x="10679528" y="6248147"/>
                </a:cubicBezTo>
                <a:cubicBezTo>
                  <a:pt x="10678117" y="6248853"/>
                  <a:pt x="10677412" y="6248853"/>
                  <a:pt x="10676001" y="6248853"/>
                </a:cubicBezTo>
                <a:cubicBezTo>
                  <a:pt x="10673179" y="6248853"/>
                  <a:pt x="10671063" y="6247442"/>
                  <a:pt x="10669652" y="6245325"/>
                </a:cubicBezTo>
                <a:cubicBezTo>
                  <a:pt x="10667536" y="6241798"/>
                  <a:pt x="10668947" y="6237565"/>
                  <a:pt x="10672474" y="6235449"/>
                </a:cubicBezTo>
                <a:cubicBezTo>
                  <a:pt x="10680234" y="6231217"/>
                  <a:pt x="10687994" y="6228395"/>
                  <a:pt x="10695753" y="6225573"/>
                </a:cubicBezTo>
                <a:lnTo>
                  <a:pt x="10694343" y="6193122"/>
                </a:lnTo>
                <a:cubicBezTo>
                  <a:pt x="10693637" y="6188889"/>
                  <a:pt x="10696459" y="6185362"/>
                  <a:pt x="10700692" y="6185362"/>
                </a:cubicBezTo>
                <a:close/>
                <a:moveTo>
                  <a:pt x="1788844" y="6183092"/>
                </a:moveTo>
                <a:lnTo>
                  <a:pt x="1460103" y="6195085"/>
                </a:lnTo>
                <a:lnTo>
                  <a:pt x="1465042" y="6537224"/>
                </a:lnTo>
                <a:cubicBezTo>
                  <a:pt x="1584969" y="6533697"/>
                  <a:pt x="1703485" y="6462447"/>
                  <a:pt x="1757099" y="6355220"/>
                </a:cubicBezTo>
                <a:cubicBezTo>
                  <a:pt x="1783906" y="6302312"/>
                  <a:pt x="1793782" y="6241644"/>
                  <a:pt x="1788844" y="6183092"/>
                </a:cubicBezTo>
                <a:close/>
                <a:moveTo>
                  <a:pt x="6905068" y="6181582"/>
                </a:moveTo>
                <a:cubicBezTo>
                  <a:pt x="6902952" y="6185814"/>
                  <a:pt x="6898015" y="6187225"/>
                  <a:pt x="6893781" y="6185814"/>
                </a:cubicBezTo>
                <a:cubicBezTo>
                  <a:pt x="6893076" y="6185814"/>
                  <a:pt x="6892371" y="6185109"/>
                  <a:pt x="6891665" y="6185109"/>
                </a:cubicBezTo>
                <a:cubicBezTo>
                  <a:pt x="6885316" y="6189341"/>
                  <a:pt x="6881083" y="6197102"/>
                  <a:pt x="6881789" y="6205568"/>
                </a:cubicBezTo>
                <a:cubicBezTo>
                  <a:pt x="6881083" y="6214738"/>
                  <a:pt x="6885316" y="6222498"/>
                  <a:pt x="6891665" y="6226731"/>
                </a:cubicBezTo>
                <a:cubicBezTo>
                  <a:pt x="6898015" y="6230963"/>
                  <a:pt x="6907186" y="6230963"/>
                  <a:pt x="6914946" y="6226731"/>
                </a:cubicBezTo>
                <a:cubicBezTo>
                  <a:pt x="6922705" y="6223204"/>
                  <a:pt x="6928349" y="6216149"/>
                  <a:pt x="6929055" y="6208389"/>
                </a:cubicBezTo>
                <a:cubicBezTo>
                  <a:pt x="6929760" y="6200630"/>
                  <a:pt x="6925527" y="6192870"/>
                  <a:pt x="6918473" y="6187225"/>
                </a:cubicBezTo>
                <a:cubicBezTo>
                  <a:pt x="6914240" y="6183698"/>
                  <a:pt x="6910008" y="6182287"/>
                  <a:pt x="6905068" y="6181582"/>
                </a:cubicBezTo>
                <a:close/>
                <a:moveTo>
                  <a:pt x="9382559" y="6180171"/>
                </a:moveTo>
                <a:cubicBezTo>
                  <a:pt x="9392436" y="6182287"/>
                  <a:pt x="9400195" y="6187930"/>
                  <a:pt x="9403723" y="6195690"/>
                </a:cubicBezTo>
                <a:cubicBezTo>
                  <a:pt x="9407956" y="6204156"/>
                  <a:pt x="9407250" y="6213326"/>
                  <a:pt x="9402312" y="6221793"/>
                </a:cubicBezTo>
                <a:cubicBezTo>
                  <a:pt x="9401606" y="6224614"/>
                  <a:pt x="9399490" y="6226025"/>
                  <a:pt x="9398079" y="6228142"/>
                </a:cubicBezTo>
                <a:cubicBezTo>
                  <a:pt x="9399490" y="6229552"/>
                  <a:pt x="9401606" y="6230963"/>
                  <a:pt x="9403017" y="6233080"/>
                </a:cubicBezTo>
                <a:cubicBezTo>
                  <a:pt x="9408661" y="6240134"/>
                  <a:pt x="9411483" y="6248599"/>
                  <a:pt x="9410777" y="6257065"/>
                </a:cubicBezTo>
                <a:cubicBezTo>
                  <a:pt x="9410072" y="6265530"/>
                  <a:pt x="9405134" y="6273290"/>
                  <a:pt x="9397374" y="6278228"/>
                </a:cubicBezTo>
                <a:cubicBezTo>
                  <a:pt x="9391730" y="6281755"/>
                  <a:pt x="9385381" y="6283871"/>
                  <a:pt x="9379738" y="6283871"/>
                </a:cubicBezTo>
                <a:cubicBezTo>
                  <a:pt x="9376916" y="6283871"/>
                  <a:pt x="9374093" y="6283871"/>
                  <a:pt x="9371977" y="6283166"/>
                </a:cubicBezTo>
                <a:cubicBezTo>
                  <a:pt x="9368450" y="6282461"/>
                  <a:pt x="9366333" y="6278228"/>
                  <a:pt x="9367039" y="6274701"/>
                </a:cubicBezTo>
                <a:cubicBezTo>
                  <a:pt x="9367744" y="6271174"/>
                  <a:pt x="9371977" y="6269057"/>
                  <a:pt x="9375505" y="6269763"/>
                </a:cubicBezTo>
                <a:cubicBezTo>
                  <a:pt x="9379738" y="6270468"/>
                  <a:pt x="9384676" y="6269763"/>
                  <a:pt x="9388909" y="6266941"/>
                </a:cubicBezTo>
                <a:cubicBezTo>
                  <a:pt x="9393141" y="6264119"/>
                  <a:pt x="9395963" y="6259887"/>
                  <a:pt x="9395963" y="6253538"/>
                </a:cubicBezTo>
                <a:cubicBezTo>
                  <a:pt x="9396668" y="6249305"/>
                  <a:pt x="9395258" y="6244367"/>
                  <a:pt x="9391730" y="6240840"/>
                </a:cubicBezTo>
                <a:cubicBezTo>
                  <a:pt x="9388909" y="6237312"/>
                  <a:pt x="9383970" y="6235196"/>
                  <a:pt x="9379738" y="6235196"/>
                </a:cubicBezTo>
                <a:cubicBezTo>
                  <a:pt x="9376211" y="6235902"/>
                  <a:pt x="9372682" y="6232374"/>
                  <a:pt x="9372682" y="6228847"/>
                </a:cubicBezTo>
                <a:cubicBezTo>
                  <a:pt x="9372682" y="6224614"/>
                  <a:pt x="9375505" y="6221793"/>
                  <a:pt x="9379032" y="6221087"/>
                </a:cubicBezTo>
                <a:cubicBezTo>
                  <a:pt x="9383265" y="6220382"/>
                  <a:pt x="9386792" y="6217560"/>
                  <a:pt x="9389614" y="6213326"/>
                </a:cubicBezTo>
                <a:cubicBezTo>
                  <a:pt x="9392436" y="6209094"/>
                  <a:pt x="9392436" y="6204156"/>
                  <a:pt x="9391025" y="6200629"/>
                </a:cubicBezTo>
                <a:cubicBezTo>
                  <a:pt x="9389614" y="6197101"/>
                  <a:pt x="9385381" y="6194279"/>
                  <a:pt x="9380443" y="6193574"/>
                </a:cubicBezTo>
                <a:cubicBezTo>
                  <a:pt x="9375505" y="6192869"/>
                  <a:pt x="9370566" y="6194279"/>
                  <a:pt x="9367744" y="6197101"/>
                </a:cubicBezTo>
                <a:cubicBezTo>
                  <a:pt x="9364922" y="6199923"/>
                  <a:pt x="9360690" y="6199923"/>
                  <a:pt x="9357868" y="6197101"/>
                </a:cubicBezTo>
                <a:cubicBezTo>
                  <a:pt x="9355046" y="6194279"/>
                  <a:pt x="9355046" y="6190047"/>
                  <a:pt x="9357868" y="6187225"/>
                </a:cubicBezTo>
                <a:cubicBezTo>
                  <a:pt x="9363512" y="6180876"/>
                  <a:pt x="9373388" y="6178760"/>
                  <a:pt x="9382559" y="6180171"/>
                </a:cubicBezTo>
                <a:close/>
                <a:moveTo>
                  <a:pt x="9962432" y="6180170"/>
                </a:moveTo>
                <a:cubicBezTo>
                  <a:pt x="9966665" y="6179465"/>
                  <a:pt x="9970192" y="6182286"/>
                  <a:pt x="9970192" y="6186519"/>
                </a:cubicBezTo>
                <a:lnTo>
                  <a:pt x="9973720" y="6228140"/>
                </a:lnTo>
                <a:cubicBezTo>
                  <a:pt x="9982185" y="6226729"/>
                  <a:pt x="9990650" y="6226023"/>
                  <a:pt x="9999115" y="6225318"/>
                </a:cubicBezTo>
                <a:cubicBezTo>
                  <a:pt x="10003348" y="6224613"/>
                  <a:pt x="10006875" y="6227434"/>
                  <a:pt x="10006875" y="6231667"/>
                </a:cubicBezTo>
                <a:cubicBezTo>
                  <a:pt x="10007581" y="6235900"/>
                  <a:pt x="10004759" y="6239427"/>
                  <a:pt x="10000526" y="6239427"/>
                </a:cubicBezTo>
                <a:cubicBezTo>
                  <a:pt x="9992061" y="6240132"/>
                  <a:pt x="9983595" y="6240838"/>
                  <a:pt x="9974425" y="6242249"/>
                </a:cubicBezTo>
                <a:lnTo>
                  <a:pt x="9976541" y="6271172"/>
                </a:lnTo>
                <a:cubicBezTo>
                  <a:pt x="9977247" y="6275404"/>
                  <a:pt x="9974425" y="6278932"/>
                  <a:pt x="9970192" y="6278932"/>
                </a:cubicBezTo>
                <a:cubicBezTo>
                  <a:pt x="9970192" y="6278932"/>
                  <a:pt x="9969487" y="6278932"/>
                  <a:pt x="9969487" y="6278932"/>
                </a:cubicBezTo>
                <a:cubicBezTo>
                  <a:pt x="9965959" y="6278932"/>
                  <a:pt x="9962432" y="6276110"/>
                  <a:pt x="9962432" y="6272583"/>
                </a:cubicBezTo>
                <a:lnTo>
                  <a:pt x="9960316" y="6244365"/>
                </a:lnTo>
                <a:cubicBezTo>
                  <a:pt x="9947618" y="6247187"/>
                  <a:pt x="9935626" y="6250714"/>
                  <a:pt x="9923632" y="6254947"/>
                </a:cubicBezTo>
                <a:cubicBezTo>
                  <a:pt x="9922927" y="6255652"/>
                  <a:pt x="9922221" y="6255652"/>
                  <a:pt x="9921516" y="6255652"/>
                </a:cubicBezTo>
                <a:cubicBezTo>
                  <a:pt x="9918694" y="6255652"/>
                  <a:pt x="9915872" y="6253536"/>
                  <a:pt x="9915167" y="6250714"/>
                </a:cubicBezTo>
                <a:cubicBezTo>
                  <a:pt x="9913756" y="6247187"/>
                  <a:pt x="9915872" y="6242954"/>
                  <a:pt x="9919399" y="6241543"/>
                </a:cubicBezTo>
                <a:cubicBezTo>
                  <a:pt x="9932097" y="6236605"/>
                  <a:pt x="9946207" y="6233078"/>
                  <a:pt x="9959611" y="6230256"/>
                </a:cubicBezTo>
                <a:lnTo>
                  <a:pt x="9956084" y="6187930"/>
                </a:lnTo>
                <a:cubicBezTo>
                  <a:pt x="9955378" y="6183697"/>
                  <a:pt x="9958200" y="6180170"/>
                  <a:pt x="9962432" y="6180170"/>
                </a:cubicBezTo>
                <a:close/>
                <a:moveTo>
                  <a:pt x="8137456" y="6180170"/>
                </a:moveTo>
                <a:cubicBezTo>
                  <a:pt x="8140277" y="6178054"/>
                  <a:pt x="8144510" y="6178054"/>
                  <a:pt x="8147332" y="6180876"/>
                </a:cubicBezTo>
                <a:cubicBezTo>
                  <a:pt x="8149448" y="6183697"/>
                  <a:pt x="8149448" y="6188636"/>
                  <a:pt x="8146626" y="6190047"/>
                </a:cubicBezTo>
                <a:lnTo>
                  <a:pt x="8107121" y="6226024"/>
                </a:lnTo>
                <a:lnTo>
                  <a:pt x="8133928" y="6266940"/>
                </a:lnTo>
                <a:cubicBezTo>
                  <a:pt x="8136045" y="6270467"/>
                  <a:pt x="8135339" y="6274700"/>
                  <a:pt x="8131812" y="6276816"/>
                </a:cubicBezTo>
                <a:cubicBezTo>
                  <a:pt x="8131107" y="6277521"/>
                  <a:pt x="8129696" y="6278227"/>
                  <a:pt x="8128285" y="6278227"/>
                </a:cubicBezTo>
                <a:cubicBezTo>
                  <a:pt x="8126168" y="6278227"/>
                  <a:pt x="8124052" y="6276816"/>
                  <a:pt x="8122641" y="6274700"/>
                </a:cubicBezTo>
                <a:lnTo>
                  <a:pt x="8096540" y="6235195"/>
                </a:lnTo>
                <a:lnTo>
                  <a:pt x="8065499" y="6263412"/>
                </a:lnTo>
                <a:cubicBezTo>
                  <a:pt x="8064089" y="6264823"/>
                  <a:pt x="8061972" y="6265529"/>
                  <a:pt x="8060561" y="6265529"/>
                </a:cubicBezTo>
                <a:cubicBezTo>
                  <a:pt x="8059150" y="6265529"/>
                  <a:pt x="8057034" y="6264823"/>
                  <a:pt x="8055623" y="6263412"/>
                </a:cubicBezTo>
                <a:cubicBezTo>
                  <a:pt x="8053507" y="6260591"/>
                  <a:pt x="8053507" y="6256358"/>
                  <a:pt x="8056329" y="6253536"/>
                </a:cubicBezTo>
                <a:lnTo>
                  <a:pt x="8088780" y="6223908"/>
                </a:lnTo>
                <a:lnTo>
                  <a:pt x="8066910" y="6190752"/>
                </a:lnTo>
                <a:cubicBezTo>
                  <a:pt x="8064794" y="6187225"/>
                  <a:pt x="8065499" y="6182992"/>
                  <a:pt x="8069027" y="6180876"/>
                </a:cubicBezTo>
                <a:cubicBezTo>
                  <a:pt x="8072554" y="6178760"/>
                  <a:pt x="8076787" y="6179465"/>
                  <a:pt x="8078903" y="6182992"/>
                </a:cubicBezTo>
                <a:lnTo>
                  <a:pt x="8099362" y="6214032"/>
                </a:lnTo>
                <a:close/>
                <a:moveTo>
                  <a:pt x="10759948" y="6179718"/>
                </a:moveTo>
                <a:cubicBezTo>
                  <a:pt x="10763475" y="6180423"/>
                  <a:pt x="10765592" y="6184656"/>
                  <a:pt x="10764886" y="6188183"/>
                </a:cubicBezTo>
                <a:cubicBezTo>
                  <a:pt x="10760654" y="6203703"/>
                  <a:pt x="10766297" y="6221339"/>
                  <a:pt x="10777584" y="6232626"/>
                </a:cubicBezTo>
                <a:cubicBezTo>
                  <a:pt x="10779701" y="6234742"/>
                  <a:pt x="10780406" y="6234742"/>
                  <a:pt x="10780406" y="6234742"/>
                </a:cubicBezTo>
                <a:cubicBezTo>
                  <a:pt x="10780406" y="6234742"/>
                  <a:pt x="10782522" y="6233332"/>
                  <a:pt x="10784639" y="6229099"/>
                </a:cubicBezTo>
                <a:cubicBezTo>
                  <a:pt x="10788871" y="6219223"/>
                  <a:pt x="10790988" y="6207936"/>
                  <a:pt x="10790282" y="6196649"/>
                </a:cubicBezTo>
                <a:cubicBezTo>
                  <a:pt x="10789577" y="6193121"/>
                  <a:pt x="10792399" y="6190300"/>
                  <a:pt x="10795926" y="6189594"/>
                </a:cubicBezTo>
                <a:cubicBezTo>
                  <a:pt x="10799453" y="6188889"/>
                  <a:pt x="10802980" y="6191005"/>
                  <a:pt x="10803686" y="6194532"/>
                </a:cubicBezTo>
                <a:cubicBezTo>
                  <a:pt x="10810740" y="6222750"/>
                  <a:pt x="10817089" y="6253085"/>
                  <a:pt x="10812151" y="6282713"/>
                </a:cubicBezTo>
                <a:cubicBezTo>
                  <a:pt x="10806507" y="6315869"/>
                  <a:pt x="10784639" y="6343381"/>
                  <a:pt x="10757126" y="6352552"/>
                </a:cubicBezTo>
                <a:cubicBezTo>
                  <a:pt x="10756421" y="6352552"/>
                  <a:pt x="10755716" y="6352552"/>
                  <a:pt x="10755010" y="6352552"/>
                </a:cubicBezTo>
                <a:cubicBezTo>
                  <a:pt x="10751483" y="6352552"/>
                  <a:pt x="10748661" y="6350436"/>
                  <a:pt x="10747956" y="6347614"/>
                </a:cubicBezTo>
                <a:cubicBezTo>
                  <a:pt x="10746545" y="6343381"/>
                  <a:pt x="10748661" y="6339854"/>
                  <a:pt x="10752188" y="6338443"/>
                </a:cubicBezTo>
                <a:cubicBezTo>
                  <a:pt x="10774763" y="6331389"/>
                  <a:pt x="10793104" y="6308109"/>
                  <a:pt x="10800158" y="6279892"/>
                </a:cubicBezTo>
                <a:cubicBezTo>
                  <a:pt x="10802980" y="6264372"/>
                  <a:pt x="10802275" y="6248147"/>
                  <a:pt x="10799453" y="6232626"/>
                </a:cubicBezTo>
                <a:cubicBezTo>
                  <a:pt x="10799453" y="6233332"/>
                  <a:pt x="10798748" y="6234037"/>
                  <a:pt x="10798748" y="6234742"/>
                </a:cubicBezTo>
                <a:cubicBezTo>
                  <a:pt x="10794515" y="6243914"/>
                  <a:pt x="10788166" y="6249558"/>
                  <a:pt x="10780406" y="6248852"/>
                </a:cubicBezTo>
                <a:cubicBezTo>
                  <a:pt x="10774763" y="6248147"/>
                  <a:pt x="10771235" y="6245325"/>
                  <a:pt x="10768414" y="6242503"/>
                </a:cubicBezTo>
                <a:cubicBezTo>
                  <a:pt x="10752894" y="6227688"/>
                  <a:pt x="10746545" y="6205114"/>
                  <a:pt x="10751483" y="6184656"/>
                </a:cubicBezTo>
                <a:cubicBezTo>
                  <a:pt x="10752188" y="6181129"/>
                  <a:pt x="10756421" y="6179013"/>
                  <a:pt x="10759948" y="6179718"/>
                </a:cubicBezTo>
                <a:close/>
                <a:moveTo>
                  <a:pt x="151496" y="6175333"/>
                </a:moveTo>
                <a:cubicBezTo>
                  <a:pt x="155728" y="6174627"/>
                  <a:pt x="159255" y="6177449"/>
                  <a:pt x="159255" y="6181682"/>
                </a:cubicBezTo>
                <a:lnTo>
                  <a:pt x="160666" y="6210606"/>
                </a:lnTo>
                <a:cubicBezTo>
                  <a:pt x="164899" y="6209900"/>
                  <a:pt x="169132" y="6209195"/>
                  <a:pt x="173364" y="6208490"/>
                </a:cubicBezTo>
                <a:cubicBezTo>
                  <a:pt x="176891" y="6208490"/>
                  <a:pt x="180419" y="6211311"/>
                  <a:pt x="181124" y="6214839"/>
                </a:cubicBezTo>
                <a:cubicBezTo>
                  <a:pt x="181830" y="6219071"/>
                  <a:pt x="179008" y="6222599"/>
                  <a:pt x="175481" y="6222599"/>
                </a:cubicBezTo>
                <a:cubicBezTo>
                  <a:pt x="170542" y="6223304"/>
                  <a:pt x="166310" y="6224009"/>
                  <a:pt x="161372" y="6225420"/>
                </a:cubicBezTo>
                <a:lnTo>
                  <a:pt x="162783" y="6251522"/>
                </a:lnTo>
                <a:cubicBezTo>
                  <a:pt x="162783" y="6256460"/>
                  <a:pt x="161372" y="6262809"/>
                  <a:pt x="157139" y="6265630"/>
                </a:cubicBezTo>
                <a:cubicBezTo>
                  <a:pt x="155728" y="6267041"/>
                  <a:pt x="153612" y="6267747"/>
                  <a:pt x="151496" y="6267747"/>
                </a:cubicBezTo>
                <a:cubicBezTo>
                  <a:pt x="150085" y="6267747"/>
                  <a:pt x="149379" y="6267747"/>
                  <a:pt x="147968" y="6267041"/>
                </a:cubicBezTo>
                <a:cubicBezTo>
                  <a:pt x="144441" y="6265630"/>
                  <a:pt x="142325" y="6261398"/>
                  <a:pt x="143736" y="6257871"/>
                </a:cubicBezTo>
                <a:cubicBezTo>
                  <a:pt x="144441" y="6255754"/>
                  <a:pt x="146557" y="6254343"/>
                  <a:pt x="148674" y="6253638"/>
                </a:cubicBezTo>
                <a:cubicBezTo>
                  <a:pt x="148674" y="6253638"/>
                  <a:pt x="148674" y="6252932"/>
                  <a:pt x="148674" y="6252932"/>
                </a:cubicBezTo>
                <a:lnTo>
                  <a:pt x="147263" y="6230358"/>
                </a:lnTo>
                <a:cubicBezTo>
                  <a:pt x="141619" y="6232475"/>
                  <a:pt x="135976" y="6235296"/>
                  <a:pt x="130332" y="6238118"/>
                </a:cubicBezTo>
                <a:cubicBezTo>
                  <a:pt x="128921" y="6238824"/>
                  <a:pt x="128216" y="6238824"/>
                  <a:pt x="126805" y="6238824"/>
                </a:cubicBezTo>
                <a:cubicBezTo>
                  <a:pt x="123983" y="6238824"/>
                  <a:pt x="121867" y="6237413"/>
                  <a:pt x="120456" y="6235296"/>
                </a:cubicBezTo>
                <a:cubicBezTo>
                  <a:pt x="118340" y="6231769"/>
                  <a:pt x="119751" y="6227536"/>
                  <a:pt x="123278" y="6225420"/>
                </a:cubicBezTo>
                <a:cubicBezTo>
                  <a:pt x="131038" y="6221188"/>
                  <a:pt x="138798" y="6218366"/>
                  <a:pt x="146557" y="6215544"/>
                </a:cubicBezTo>
                <a:lnTo>
                  <a:pt x="145147" y="6183093"/>
                </a:lnTo>
                <a:cubicBezTo>
                  <a:pt x="144441" y="6178860"/>
                  <a:pt x="147263" y="6175333"/>
                  <a:pt x="151496" y="6175333"/>
                </a:cubicBezTo>
                <a:close/>
                <a:moveTo>
                  <a:pt x="8500052" y="6175232"/>
                </a:moveTo>
                <a:cubicBezTo>
                  <a:pt x="8506401" y="6173116"/>
                  <a:pt x="8512750" y="6174527"/>
                  <a:pt x="8516982" y="6179465"/>
                </a:cubicBezTo>
                <a:cubicBezTo>
                  <a:pt x="8519099" y="6182287"/>
                  <a:pt x="8519099" y="6186519"/>
                  <a:pt x="8516277" y="6189341"/>
                </a:cubicBezTo>
                <a:cubicBezTo>
                  <a:pt x="8513455" y="6191457"/>
                  <a:pt x="8509222" y="6191457"/>
                  <a:pt x="8506401" y="6188636"/>
                </a:cubicBezTo>
                <a:cubicBezTo>
                  <a:pt x="8505695" y="6187930"/>
                  <a:pt x="8504990" y="6188636"/>
                  <a:pt x="8504284" y="6188636"/>
                </a:cubicBezTo>
                <a:cubicBezTo>
                  <a:pt x="8501463" y="6189341"/>
                  <a:pt x="8499346" y="6191457"/>
                  <a:pt x="8499346" y="6193574"/>
                </a:cubicBezTo>
                <a:cubicBezTo>
                  <a:pt x="8498640" y="6198512"/>
                  <a:pt x="8502168" y="6204155"/>
                  <a:pt x="8509222" y="6210504"/>
                </a:cubicBezTo>
                <a:lnTo>
                  <a:pt x="8512044" y="6212622"/>
                </a:lnTo>
                <a:cubicBezTo>
                  <a:pt x="8518393" y="6218265"/>
                  <a:pt x="8525448" y="6224614"/>
                  <a:pt x="8528269" y="6233785"/>
                </a:cubicBezTo>
                <a:cubicBezTo>
                  <a:pt x="8532502" y="6247894"/>
                  <a:pt x="8526858" y="6264119"/>
                  <a:pt x="8511339" y="6278933"/>
                </a:cubicBezTo>
                <a:cubicBezTo>
                  <a:pt x="8509928" y="6280344"/>
                  <a:pt x="8508517" y="6281049"/>
                  <a:pt x="8506401" y="6281049"/>
                </a:cubicBezTo>
                <a:cubicBezTo>
                  <a:pt x="8504990" y="6281049"/>
                  <a:pt x="8502874" y="6280344"/>
                  <a:pt x="8501463" y="6278933"/>
                </a:cubicBezTo>
                <a:cubicBezTo>
                  <a:pt x="8498640" y="6276111"/>
                  <a:pt x="8498640" y="6271173"/>
                  <a:pt x="8502168" y="6268351"/>
                </a:cubicBezTo>
                <a:cubicBezTo>
                  <a:pt x="8509222" y="6262002"/>
                  <a:pt x="8519099" y="6249305"/>
                  <a:pt x="8515572" y="6238017"/>
                </a:cubicBezTo>
                <a:cubicBezTo>
                  <a:pt x="8514161" y="6232374"/>
                  <a:pt x="8509222" y="6228141"/>
                  <a:pt x="8503579" y="6223203"/>
                </a:cubicBezTo>
                <a:lnTo>
                  <a:pt x="8500757" y="6221087"/>
                </a:lnTo>
                <a:cubicBezTo>
                  <a:pt x="8490175" y="6211916"/>
                  <a:pt x="8485236" y="6202744"/>
                  <a:pt x="8485942" y="6192868"/>
                </a:cubicBezTo>
                <a:cubicBezTo>
                  <a:pt x="8486647" y="6185108"/>
                  <a:pt x="8492291" y="6178054"/>
                  <a:pt x="8500052" y="6175232"/>
                </a:cubicBezTo>
                <a:close/>
                <a:moveTo>
                  <a:pt x="10095054" y="6174527"/>
                </a:moveTo>
                <a:cubicBezTo>
                  <a:pt x="10102108" y="6174527"/>
                  <a:pt x="10109163" y="6177349"/>
                  <a:pt x="10114101" y="6182287"/>
                </a:cubicBezTo>
                <a:cubicBezTo>
                  <a:pt x="10115512" y="6181581"/>
                  <a:pt x="10116923" y="6180876"/>
                  <a:pt x="10118334" y="6180876"/>
                </a:cubicBezTo>
                <a:cubicBezTo>
                  <a:pt x="10121861" y="6180170"/>
                  <a:pt x="10125388" y="6183697"/>
                  <a:pt x="10125388" y="6187225"/>
                </a:cubicBezTo>
                <a:cubicBezTo>
                  <a:pt x="10125388" y="6190752"/>
                  <a:pt x="10125388" y="6194279"/>
                  <a:pt x="10125388" y="6197806"/>
                </a:cubicBezTo>
                <a:cubicBezTo>
                  <a:pt x="10126094" y="6221086"/>
                  <a:pt x="10129621" y="6243660"/>
                  <a:pt x="10135970" y="6266234"/>
                </a:cubicBezTo>
                <a:lnTo>
                  <a:pt x="10138791" y="6263412"/>
                </a:lnTo>
                <a:cubicBezTo>
                  <a:pt x="10141613" y="6260591"/>
                  <a:pt x="10145846" y="6260591"/>
                  <a:pt x="10148668" y="6263412"/>
                </a:cubicBezTo>
                <a:cubicBezTo>
                  <a:pt x="10151489" y="6266234"/>
                  <a:pt x="10151489" y="6270467"/>
                  <a:pt x="10148668" y="6273289"/>
                </a:cubicBezTo>
                <a:lnTo>
                  <a:pt x="10137381" y="6283870"/>
                </a:lnTo>
                <a:cubicBezTo>
                  <a:pt x="10135970" y="6285281"/>
                  <a:pt x="10134559" y="6285986"/>
                  <a:pt x="10132443" y="6285986"/>
                </a:cubicBezTo>
                <a:cubicBezTo>
                  <a:pt x="10132443" y="6285986"/>
                  <a:pt x="10131737" y="6285986"/>
                  <a:pt x="10131032" y="6285986"/>
                </a:cubicBezTo>
                <a:cubicBezTo>
                  <a:pt x="10128916" y="6285281"/>
                  <a:pt x="10126799" y="6283165"/>
                  <a:pt x="10126094" y="6281048"/>
                </a:cubicBezTo>
                <a:cubicBezTo>
                  <a:pt x="10121861" y="6267645"/>
                  <a:pt x="10118334" y="6253536"/>
                  <a:pt x="10116217" y="6239427"/>
                </a:cubicBezTo>
                <a:cubicBezTo>
                  <a:pt x="10115512" y="6240838"/>
                  <a:pt x="10115512" y="6241544"/>
                  <a:pt x="10114807" y="6242249"/>
                </a:cubicBezTo>
                <a:cubicBezTo>
                  <a:pt x="10102814" y="6261296"/>
                  <a:pt x="10079535" y="6271172"/>
                  <a:pt x="10060488" y="6265529"/>
                </a:cubicBezTo>
                <a:cubicBezTo>
                  <a:pt x="10058371" y="6264823"/>
                  <a:pt x="10056960" y="6262707"/>
                  <a:pt x="10056255" y="6260591"/>
                </a:cubicBezTo>
                <a:cubicBezTo>
                  <a:pt x="10049906" y="6238017"/>
                  <a:pt x="10053433" y="6213326"/>
                  <a:pt x="10066836" y="6193574"/>
                </a:cubicBezTo>
                <a:cubicBezTo>
                  <a:pt x="10074596" y="6182287"/>
                  <a:pt x="10084472" y="6175232"/>
                  <a:pt x="10095054" y="6174527"/>
                </a:cubicBezTo>
                <a:close/>
                <a:moveTo>
                  <a:pt x="7522309" y="6174527"/>
                </a:moveTo>
                <a:cubicBezTo>
                  <a:pt x="7525836" y="6172411"/>
                  <a:pt x="7530069" y="6173822"/>
                  <a:pt x="7531480" y="6177349"/>
                </a:cubicBezTo>
                <a:cubicBezTo>
                  <a:pt x="7549116" y="6206977"/>
                  <a:pt x="7568868" y="6253537"/>
                  <a:pt x="7563930" y="6305739"/>
                </a:cubicBezTo>
                <a:cubicBezTo>
                  <a:pt x="7558992" y="6354415"/>
                  <a:pt x="7531480" y="6396741"/>
                  <a:pt x="7491975" y="6415788"/>
                </a:cubicBezTo>
                <a:cubicBezTo>
                  <a:pt x="7491270" y="6416493"/>
                  <a:pt x="7489859" y="6416493"/>
                  <a:pt x="7489154" y="6416493"/>
                </a:cubicBezTo>
                <a:cubicBezTo>
                  <a:pt x="7486332" y="6416493"/>
                  <a:pt x="7484215" y="6415083"/>
                  <a:pt x="7482804" y="6412261"/>
                </a:cubicBezTo>
                <a:cubicBezTo>
                  <a:pt x="7481394" y="6408734"/>
                  <a:pt x="7482804" y="6404501"/>
                  <a:pt x="7486332" y="6403090"/>
                </a:cubicBezTo>
                <a:cubicBezTo>
                  <a:pt x="7520898" y="6386160"/>
                  <a:pt x="7546294" y="6347360"/>
                  <a:pt x="7550527" y="6304328"/>
                </a:cubicBezTo>
                <a:cubicBezTo>
                  <a:pt x="7555465" y="6255653"/>
                  <a:pt x="7537123" y="6212621"/>
                  <a:pt x="7520193" y="6184403"/>
                </a:cubicBezTo>
                <a:cubicBezTo>
                  <a:pt x="7518076" y="6180876"/>
                  <a:pt x="7518782" y="6176643"/>
                  <a:pt x="7522309" y="6174527"/>
                </a:cubicBezTo>
                <a:close/>
                <a:moveTo>
                  <a:pt x="5394000" y="6171706"/>
                </a:moveTo>
                <a:cubicBezTo>
                  <a:pt x="5385535" y="6173117"/>
                  <a:pt x="5377774" y="6179466"/>
                  <a:pt x="5371425" y="6185109"/>
                </a:cubicBezTo>
                <a:cubicBezTo>
                  <a:pt x="5374247" y="6194985"/>
                  <a:pt x="5377774" y="6204862"/>
                  <a:pt x="5382713" y="6214032"/>
                </a:cubicBezTo>
                <a:cubicBezTo>
                  <a:pt x="5384829" y="6218970"/>
                  <a:pt x="5387651" y="6221087"/>
                  <a:pt x="5389062" y="6221087"/>
                </a:cubicBezTo>
                <a:cubicBezTo>
                  <a:pt x="5389767" y="6221087"/>
                  <a:pt x="5391178" y="6219676"/>
                  <a:pt x="5393295" y="6218970"/>
                </a:cubicBezTo>
                <a:cubicBezTo>
                  <a:pt x="5400349" y="6210505"/>
                  <a:pt x="5405992" y="6199924"/>
                  <a:pt x="5409520" y="6189342"/>
                </a:cubicBezTo>
                <a:cubicBezTo>
                  <a:pt x="5410225" y="6185815"/>
                  <a:pt x="5410931" y="6181582"/>
                  <a:pt x="5410225" y="6178760"/>
                </a:cubicBezTo>
                <a:cubicBezTo>
                  <a:pt x="5408814" y="6173117"/>
                  <a:pt x="5400349" y="6170295"/>
                  <a:pt x="5394000" y="6171706"/>
                </a:cubicBezTo>
                <a:close/>
                <a:moveTo>
                  <a:pt x="10600519" y="6171253"/>
                </a:moveTo>
                <a:cubicBezTo>
                  <a:pt x="10604046" y="6172664"/>
                  <a:pt x="10606162" y="6176896"/>
                  <a:pt x="10604751" y="6180424"/>
                </a:cubicBezTo>
                <a:cubicBezTo>
                  <a:pt x="10597697" y="6200881"/>
                  <a:pt x="10596286" y="6223456"/>
                  <a:pt x="10599108" y="6244620"/>
                </a:cubicBezTo>
                <a:cubicBezTo>
                  <a:pt x="10605457" y="6239682"/>
                  <a:pt x="10613216" y="6234743"/>
                  <a:pt x="10622388" y="6232627"/>
                </a:cubicBezTo>
                <a:cubicBezTo>
                  <a:pt x="10635086" y="6229805"/>
                  <a:pt x="10650606" y="6235449"/>
                  <a:pt x="10654839" y="6249558"/>
                </a:cubicBezTo>
                <a:cubicBezTo>
                  <a:pt x="10656955" y="6255907"/>
                  <a:pt x="10655544" y="6262961"/>
                  <a:pt x="10654133" y="6267899"/>
                </a:cubicBezTo>
                <a:cubicBezTo>
                  <a:pt x="10649900" y="6280597"/>
                  <a:pt x="10643551" y="6292590"/>
                  <a:pt x="10634381" y="6302466"/>
                </a:cubicBezTo>
                <a:cubicBezTo>
                  <a:pt x="10631559" y="6305288"/>
                  <a:pt x="10628032" y="6308815"/>
                  <a:pt x="10622388" y="6310226"/>
                </a:cubicBezTo>
                <a:cubicBezTo>
                  <a:pt x="10621683" y="6310226"/>
                  <a:pt x="10620272" y="6310226"/>
                  <a:pt x="10619566" y="6310226"/>
                </a:cubicBezTo>
                <a:cubicBezTo>
                  <a:pt x="10614627" y="6310226"/>
                  <a:pt x="10606868" y="6307404"/>
                  <a:pt x="10600519" y="6295411"/>
                </a:cubicBezTo>
                <a:cubicBezTo>
                  <a:pt x="10581472" y="6258728"/>
                  <a:pt x="10577944" y="6214285"/>
                  <a:pt x="10591348" y="6175485"/>
                </a:cubicBezTo>
                <a:cubicBezTo>
                  <a:pt x="10592759" y="6171958"/>
                  <a:pt x="10596991" y="6169842"/>
                  <a:pt x="10600519" y="6171253"/>
                </a:cubicBezTo>
                <a:close/>
                <a:moveTo>
                  <a:pt x="210752" y="6169689"/>
                </a:moveTo>
                <a:cubicBezTo>
                  <a:pt x="214279" y="6170394"/>
                  <a:pt x="216396" y="6174627"/>
                  <a:pt x="215690" y="6178154"/>
                </a:cubicBezTo>
                <a:cubicBezTo>
                  <a:pt x="211458" y="6193674"/>
                  <a:pt x="217101" y="6211310"/>
                  <a:pt x="228388" y="6222597"/>
                </a:cubicBezTo>
                <a:cubicBezTo>
                  <a:pt x="230505" y="6224713"/>
                  <a:pt x="231210" y="6224713"/>
                  <a:pt x="231210" y="6224713"/>
                </a:cubicBezTo>
                <a:cubicBezTo>
                  <a:pt x="231210" y="6224713"/>
                  <a:pt x="233326" y="6223303"/>
                  <a:pt x="235443" y="6219070"/>
                </a:cubicBezTo>
                <a:cubicBezTo>
                  <a:pt x="239675" y="6209194"/>
                  <a:pt x="241792" y="6197907"/>
                  <a:pt x="241086" y="6186620"/>
                </a:cubicBezTo>
                <a:cubicBezTo>
                  <a:pt x="240381" y="6183092"/>
                  <a:pt x="243203" y="6180271"/>
                  <a:pt x="246730" y="6179565"/>
                </a:cubicBezTo>
                <a:cubicBezTo>
                  <a:pt x="250257" y="6178860"/>
                  <a:pt x="253784" y="6180976"/>
                  <a:pt x="254490" y="6184503"/>
                </a:cubicBezTo>
                <a:cubicBezTo>
                  <a:pt x="261544" y="6212721"/>
                  <a:pt x="267893" y="6243056"/>
                  <a:pt x="262955" y="6272684"/>
                </a:cubicBezTo>
                <a:cubicBezTo>
                  <a:pt x="257311" y="6305840"/>
                  <a:pt x="235443" y="6333352"/>
                  <a:pt x="207930" y="6342523"/>
                </a:cubicBezTo>
                <a:cubicBezTo>
                  <a:pt x="207225" y="6342523"/>
                  <a:pt x="206520" y="6342523"/>
                  <a:pt x="205814" y="6342523"/>
                </a:cubicBezTo>
                <a:cubicBezTo>
                  <a:pt x="202287" y="6342523"/>
                  <a:pt x="199465" y="6340407"/>
                  <a:pt x="198760" y="6337585"/>
                </a:cubicBezTo>
                <a:cubicBezTo>
                  <a:pt x="197349" y="6333352"/>
                  <a:pt x="199465" y="6329825"/>
                  <a:pt x="202992" y="6328414"/>
                </a:cubicBezTo>
                <a:cubicBezTo>
                  <a:pt x="225567" y="6321360"/>
                  <a:pt x="243908" y="6298080"/>
                  <a:pt x="250962" y="6269863"/>
                </a:cubicBezTo>
                <a:cubicBezTo>
                  <a:pt x="253784" y="6254343"/>
                  <a:pt x="253079" y="6238118"/>
                  <a:pt x="250257" y="6222597"/>
                </a:cubicBezTo>
                <a:cubicBezTo>
                  <a:pt x="250257" y="6223303"/>
                  <a:pt x="249552" y="6224008"/>
                  <a:pt x="249552" y="6224713"/>
                </a:cubicBezTo>
                <a:cubicBezTo>
                  <a:pt x="245319" y="6233885"/>
                  <a:pt x="238970" y="6239529"/>
                  <a:pt x="231210" y="6238823"/>
                </a:cubicBezTo>
                <a:cubicBezTo>
                  <a:pt x="225567" y="6238118"/>
                  <a:pt x="222039" y="6235296"/>
                  <a:pt x="219218" y="6232474"/>
                </a:cubicBezTo>
                <a:cubicBezTo>
                  <a:pt x="203698" y="6217659"/>
                  <a:pt x="197349" y="6195085"/>
                  <a:pt x="202287" y="6174627"/>
                </a:cubicBezTo>
                <a:cubicBezTo>
                  <a:pt x="202992" y="6171100"/>
                  <a:pt x="207225" y="6168984"/>
                  <a:pt x="210752" y="6169689"/>
                </a:cubicBezTo>
                <a:close/>
                <a:moveTo>
                  <a:pt x="9209725" y="6169588"/>
                </a:moveTo>
                <a:cubicBezTo>
                  <a:pt x="9221718" y="6175232"/>
                  <a:pt x="9226656" y="6190046"/>
                  <a:pt x="9224540" y="6202040"/>
                </a:cubicBezTo>
                <a:cubicBezTo>
                  <a:pt x="9223129" y="6213327"/>
                  <a:pt x="9216780" y="6222497"/>
                  <a:pt x="9210431" y="6230963"/>
                </a:cubicBezTo>
                <a:lnTo>
                  <a:pt x="9209020" y="6232374"/>
                </a:lnTo>
                <a:cubicBezTo>
                  <a:pt x="9206198" y="6235901"/>
                  <a:pt x="9203376" y="6240133"/>
                  <a:pt x="9201260" y="6243661"/>
                </a:cubicBezTo>
                <a:lnTo>
                  <a:pt x="9254874" y="6238723"/>
                </a:lnTo>
                <a:cubicBezTo>
                  <a:pt x="9259106" y="6238017"/>
                  <a:pt x="9262633" y="6241544"/>
                  <a:pt x="9262633" y="6245071"/>
                </a:cubicBezTo>
                <a:cubicBezTo>
                  <a:pt x="9263339" y="6249304"/>
                  <a:pt x="9259812" y="6252831"/>
                  <a:pt x="9256285" y="6252831"/>
                </a:cubicBezTo>
                <a:lnTo>
                  <a:pt x="9190679" y="6258475"/>
                </a:lnTo>
                <a:cubicBezTo>
                  <a:pt x="9190679" y="6258475"/>
                  <a:pt x="9189973" y="6258475"/>
                  <a:pt x="9189973" y="6258475"/>
                </a:cubicBezTo>
                <a:cubicBezTo>
                  <a:pt x="9187857" y="6258475"/>
                  <a:pt x="9185740" y="6257064"/>
                  <a:pt x="9184329" y="6255653"/>
                </a:cubicBezTo>
                <a:cubicBezTo>
                  <a:pt x="9182919" y="6254242"/>
                  <a:pt x="9182213" y="6251420"/>
                  <a:pt x="9182919" y="6249304"/>
                </a:cubicBezTo>
                <a:cubicBezTo>
                  <a:pt x="9185740" y="6238723"/>
                  <a:pt x="9192089" y="6230963"/>
                  <a:pt x="9197733" y="6223203"/>
                </a:cubicBezTo>
                <a:lnTo>
                  <a:pt x="9198438" y="6221792"/>
                </a:lnTo>
                <a:cubicBezTo>
                  <a:pt x="9203376" y="6214738"/>
                  <a:pt x="9209020" y="6207683"/>
                  <a:pt x="9209725" y="6199217"/>
                </a:cubicBezTo>
                <a:cubicBezTo>
                  <a:pt x="9210431" y="6192868"/>
                  <a:pt x="9208315" y="6185108"/>
                  <a:pt x="9202671" y="6182286"/>
                </a:cubicBezTo>
                <a:cubicBezTo>
                  <a:pt x="9200555" y="6181581"/>
                  <a:pt x="9197027" y="6181581"/>
                  <a:pt x="9194911" y="6183697"/>
                </a:cubicBezTo>
                <a:cubicBezTo>
                  <a:pt x="9194206" y="6184402"/>
                  <a:pt x="9192795" y="6185813"/>
                  <a:pt x="9192795" y="6187930"/>
                </a:cubicBezTo>
                <a:cubicBezTo>
                  <a:pt x="9193500" y="6191457"/>
                  <a:pt x="9190679" y="6194984"/>
                  <a:pt x="9187151" y="6195690"/>
                </a:cubicBezTo>
                <a:cubicBezTo>
                  <a:pt x="9183624" y="6196395"/>
                  <a:pt x="9180097" y="6193573"/>
                  <a:pt x="9179391" y="6190046"/>
                </a:cubicBezTo>
                <a:cubicBezTo>
                  <a:pt x="9178686" y="6182992"/>
                  <a:pt x="9181508" y="6176643"/>
                  <a:pt x="9187151" y="6172410"/>
                </a:cubicBezTo>
                <a:cubicBezTo>
                  <a:pt x="9194206" y="6167472"/>
                  <a:pt x="9202671" y="6166766"/>
                  <a:pt x="9209725" y="6169588"/>
                </a:cubicBezTo>
                <a:close/>
                <a:moveTo>
                  <a:pt x="8545904" y="6168883"/>
                </a:moveTo>
                <a:cubicBezTo>
                  <a:pt x="8550137" y="6168883"/>
                  <a:pt x="8552959" y="6173115"/>
                  <a:pt x="8552253" y="6176643"/>
                </a:cubicBezTo>
                <a:cubicBezTo>
                  <a:pt x="8550843" y="6183697"/>
                  <a:pt x="8551548" y="6190046"/>
                  <a:pt x="8552959" y="6196395"/>
                </a:cubicBezTo>
                <a:cubicBezTo>
                  <a:pt x="8555781" y="6192162"/>
                  <a:pt x="8558602" y="6187930"/>
                  <a:pt x="8562835" y="6184402"/>
                </a:cubicBezTo>
                <a:cubicBezTo>
                  <a:pt x="8573418" y="6175232"/>
                  <a:pt x="8590348" y="6170999"/>
                  <a:pt x="8603752" y="6180170"/>
                </a:cubicBezTo>
                <a:cubicBezTo>
                  <a:pt x="8610806" y="6185108"/>
                  <a:pt x="8615039" y="6193573"/>
                  <a:pt x="8615039" y="6203449"/>
                </a:cubicBezTo>
                <a:cubicBezTo>
                  <a:pt x="8615039" y="6214031"/>
                  <a:pt x="8610101" y="6224613"/>
                  <a:pt x="8601635" y="6230256"/>
                </a:cubicBezTo>
                <a:cubicBezTo>
                  <a:pt x="8588232" y="6239427"/>
                  <a:pt x="8569185" y="6238016"/>
                  <a:pt x="8555075" y="6228140"/>
                </a:cubicBezTo>
                <a:cubicBezTo>
                  <a:pt x="8549432" y="6253536"/>
                  <a:pt x="8549432" y="6280342"/>
                  <a:pt x="8555781" y="6305738"/>
                </a:cubicBezTo>
                <a:cubicBezTo>
                  <a:pt x="8557192" y="6309266"/>
                  <a:pt x="8554370" y="6313498"/>
                  <a:pt x="8550843" y="6314204"/>
                </a:cubicBezTo>
                <a:cubicBezTo>
                  <a:pt x="8550843" y="6314204"/>
                  <a:pt x="8550137" y="6314204"/>
                  <a:pt x="8549432" y="6314204"/>
                </a:cubicBezTo>
                <a:cubicBezTo>
                  <a:pt x="8545904" y="6314204"/>
                  <a:pt x="8543083" y="6312087"/>
                  <a:pt x="8542377" y="6308560"/>
                </a:cubicBezTo>
                <a:cubicBezTo>
                  <a:pt x="8535323" y="6278932"/>
                  <a:pt x="8535323" y="6247892"/>
                  <a:pt x="8543788" y="6218264"/>
                </a:cubicBezTo>
                <a:cubicBezTo>
                  <a:pt x="8544494" y="6217558"/>
                  <a:pt x="8544494" y="6216147"/>
                  <a:pt x="8545199" y="6214737"/>
                </a:cubicBezTo>
                <a:cubicBezTo>
                  <a:pt x="8538850" y="6204155"/>
                  <a:pt x="8536028" y="6190046"/>
                  <a:pt x="8538145" y="6175232"/>
                </a:cubicBezTo>
                <a:cubicBezTo>
                  <a:pt x="8538145" y="6170999"/>
                  <a:pt x="8542377" y="6168177"/>
                  <a:pt x="8545904" y="6168883"/>
                </a:cubicBezTo>
                <a:close/>
                <a:moveTo>
                  <a:pt x="6843695" y="6166062"/>
                </a:moveTo>
                <a:cubicBezTo>
                  <a:pt x="6847928" y="6165357"/>
                  <a:pt x="6851455" y="6168178"/>
                  <a:pt x="6851455" y="6172411"/>
                </a:cubicBezTo>
                <a:cubicBezTo>
                  <a:pt x="6852160" y="6176643"/>
                  <a:pt x="6849339" y="6180171"/>
                  <a:pt x="6845106" y="6180171"/>
                </a:cubicBezTo>
                <a:cubicBezTo>
                  <a:pt x="6836641" y="6180876"/>
                  <a:pt x="6828881" y="6186520"/>
                  <a:pt x="6823942" y="6194986"/>
                </a:cubicBezTo>
                <a:cubicBezTo>
                  <a:pt x="6819005" y="6203451"/>
                  <a:pt x="6818298" y="6213327"/>
                  <a:pt x="6822532" y="6220382"/>
                </a:cubicBezTo>
                <a:cubicBezTo>
                  <a:pt x="6826059" y="6227436"/>
                  <a:pt x="6834524" y="6232374"/>
                  <a:pt x="6844401" y="6233080"/>
                </a:cubicBezTo>
                <a:cubicBezTo>
                  <a:pt x="6853571" y="6233785"/>
                  <a:pt x="6862742" y="6230258"/>
                  <a:pt x="6867680" y="6223204"/>
                </a:cubicBezTo>
                <a:cubicBezTo>
                  <a:pt x="6867680" y="6222498"/>
                  <a:pt x="6868386" y="6222498"/>
                  <a:pt x="6869091" y="6221793"/>
                </a:cubicBezTo>
                <a:cubicBezTo>
                  <a:pt x="6866975" y="6216855"/>
                  <a:pt x="6866269" y="6211916"/>
                  <a:pt x="6866269" y="6206273"/>
                </a:cubicBezTo>
                <a:cubicBezTo>
                  <a:pt x="6866269" y="6192163"/>
                  <a:pt x="6873324" y="6180171"/>
                  <a:pt x="6883905" y="6173822"/>
                </a:cubicBezTo>
                <a:cubicBezTo>
                  <a:pt x="6884611" y="6173822"/>
                  <a:pt x="6886022" y="6173116"/>
                  <a:pt x="6886727" y="6173116"/>
                </a:cubicBezTo>
                <a:cubicBezTo>
                  <a:pt x="6887433" y="6171705"/>
                  <a:pt x="6888843" y="6171705"/>
                  <a:pt x="6889549" y="6171000"/>
                </a:cubicBezTo>
                <a:cubicBezTo>
                  <a:pt x="6901542" y="6166767"/>
                  <a:pt x="6914946" y="6168884"/>
                  <a:pt x="6926233" y="6177349"/>
                </a:cubicBezTo>
                <a:cubicBezTo>
                  <a:pt x="6937520" y="6185814"/>
                  <a:pt x="6943869" y="6198513"/>
                  <a:pt x="6942458" y="6211211"/>
                </a:cubicBezTo>
                <a:cubicBezTo>
                  <a:pt x="6941752" y="6223204"/>
                  <a:pt x="6933287" y="6234491"/>
                  <a:pt x="6920589" y="6240840"/>
                </a:cubicBezTo>
                <a:cubicBezTo>
                  <a:pt x="6914946" y="6243661"/>
                  <a:pt x="6908597" y="6245072"/>
                  <a:pt x="6902247" y="6245072"/>
                </a:cubicBezTo>
                <a:cubicBezTo>
                  <a:pt x="6895192" y="6245072"/>
                  <a:pt x="6888843" y="6242956"/>
                  <a:pt x="6883200" y="6239429"/>
                </a:cubicBezTo>
                <a:cubicBezTo>
                  <a:pt x="6881083" y="6237312"/>
                  <a:pt x="6878967" y="6235902"/>
                  <a:pt x="6876851" y="6233785"/>
                </a:cubicBezTo>
                <a:cubicBezTo>
                  <a:pt x="6869796" y="6241545"/>
                  <a:pt x="6858509" y="6246483"/>
                  <a:pt x="6846517" y="6246483"/>
                </a:cubicBezTo>
                <a:cubicBezTo>
                  <a:pt x="6845106" y="6246483"/>
                  <a:pt x="6844401" y="6246483"/>
                  <a:pt x="6842990" y="6246483"/>
                </a:cubicBezTo>
                <a:cubicBezTo>
                  <a:pt x="6828881" y="6245072"/>
                  <a:pt x="6816182" y="6237312"/>
                  <a:pt x="6809834" y="6226025"/>
                </a:cubicBezTo>
                <a:cubicBezTo>
                  <a:pt x="6803484" y="6214738"/>
                  <a:pt x="6804189" y="6199924"/>
                  <a:pt x="6811244" y="6187931"/>
                </a:cubicBezTo>
                <a:cubicBezTo>
                  <a:pt x="6818298" y="6175233"/>
                  <a:pt x="6830292" y="6166767"/>
                  <a:pt x="6843695" y="6166062"/>
                </a:cubicBezTo>
                <a:close/>
                <a:moveTo>
                  <a:pt x="7187228" y="6165356"/>
                </a:moveTo>
                <a:cubicBezTo>
                  <a:pt x="7190755" y="6164650"/>
                  <a:pt x="7194282" y="6168177"/>
                  <a:pt x="7194988" y="6171705"/>
                </a:cubicBezTo>
                <a:cubicBezTo>
                  <a:pt x="7194988" y="6175232"/>
                  <a:pt x="7192166" y="6178759"/>
                  <a:pt x="7188639" y="6179464"/>
                </a:cubicBezTo>
                <a:cubicBezTo>
                  <a:pt x="7176646" y="6180875"/>
                  <a:pt x="7170298" y="6197806"/>
                  <a:pt x="7166770" y="6211915"/>
                </a:cubicBezTo>
                <a:cubicBezTo>
                  <a:pt x="7160421" y="6240132"/>
                  <a:pt x="7154778" y="6273995"/>
                  <a:pt x="7159716" y="6305739"/>
                </a:cubicBezTo>
                <a:cubicBezTo>
                  <a:pt x="7164654" y="6338895"/>
                  <a:pt x="7182290" y="6366407"/>
                  <a:pt x="7206275" y="6380516"/>
                </a:cubicBezTo>
                <a:cubicBezTo>
                  <a:pt x="7209802" y="6382632"/>
                  <a:pt x="7211213" y="6386865"/>
                  <a:pt x="7209097" y="6390392"/>
                </a:cubicBezTo>
                <a:cubicBezTo>
                  <a:pt x="7207686" y="6392509"/>
                  <a:pt x="7204864" y="6393920"/>
                  <a:pt x="7202748" y="6393920"/>
                </a:cubicBezTo>
                <a:cubicBezTo>
                  <a:pt x="7201337" y="6393920"/>
                  <a:pt x="7200631" y="6393920"/>
                  <a:pt x="7199221" y="6393214"/>
                </a:cubicBezTo>
                <a:cubicBezTo>
                  <a:pt x="7171003" y="6376989"/>
                  <a:pt x="7151251" y="6345244"/>
                  <a:pt x="7145607" y="6307856"/>
                </a:cubicBezTo>
                <a:cubicBezTo>
                  <a:pt x="7140669" y="6273289"/>
                  <a:pt x="7146313" y="6238016"/>
                  <a:pt x="7153367" y="6208387"/>
                </a:cubicBezTo>
                <a:cubicBezTo>
                  <a:pt x="7160421" y="6175232"/>
                  <a:pt x="7175941" y="6166766"/>
                  <a:pt x="7187228" y="6165356"/>
                </a:cubicBezTo>
                <a:close/>
                <a:moveTo>
                  <a:pt x="9043241" y="6164651"/>
                </a:moveTo>
                <a:cubicBezTo>
                  <a:pt x="9047474" y="6164651"/>
                  <a:pt x="9050296" y="6167473"/>
                  <a:pt x="9050296" y="6171706"/>
                </a:cubicBezTo>
                <a:lnTo>
                  <a:pt x="9050296" y="6175233"/>
                </a:lnTo>
                <a:cubicBezTo>
                  <a:pt x="9050296" y="6179466"/>
                  <a:pt x="9047474" y="6182288"/>
                  <a:pt x="9043241" y="6182288"/>
                </a:cubicBezTo>
                <a:cubicBezTo>
                  <a:pt x="9039009" y="6182288"/>
                  <a:pt x="9036187" y="6179466"/>
                  <a:pt x="9036187" y="6175233"/>
                </a:cubicBezTo>
                <a:lnTo>
                  <a:pt x="9036187" y="6171706"/>
                </a:lnTo>
                <a:cubicBezTo>
                  <a:pt x="9036187" y="6168178"/>
                  <a:pt x="9039009" y="6164651"/>
                  <a:pt x="9043241" y="6164651"/>
                </a:cubicBezTo>
                <a:close/>
                <a:moveTo>
                  <a:pt x="4000377" y="6161930"/>
                </a:moveTo>
                <a:cubicBezTo>
                  <a:pt x="4004610" y="6161224"/>
                  <a:pt x="4008137" y="6164046"/>
                  <a:pt x="4008842" y="6167573"/>
                </a:cubicBezTo>
                <a:cubicBezTo>
                  <a:pt x="4009548" y="6171806"/>
                  <a:pt x="4006726" y="6175333"/>
                  <a:pt x="4003199" y="6176038"/>
                </a:cubicBezTo>
                <a:lnTo>
                  <a:pt x="3835304" y="6209900"/>
                </a:lnTo>
                <a:cubicBezTo>
                  <a:pt x="3834598" y="6209900"/>
                  <a:pt x="3834598" y="6209900"/>
                  <a:pt x="3833893" y="6209900"/>
                </a:cubicBezTo>
                <a:cubicBezTo>
                  <a:pt x="3830366" y="6209900"/>
                  <a:pt x="3827544" y="6207783"/>
                  <a:pt x="3826839" y="6204256"/>
                </a:cubicBezTo>
                <a:cubicBezTo>
                  <a:pt x="3826133" y="6200729"/>
                  <a:pt x="3828955" y="6196496"/>
                  <a:pt x="3832482" y="6195791"/>
                </a:cubicBezTo>
                <a:close/>
                <a:moveTo>
                  <a:pt x="51323" y="6161224"/>
                </a:moveTo>
                <a:cubicBezTo>
                  <a:pt x="54850" y="6162635"/>
                  <a:pt x="56966" y="6166867"/>
                  <a:pt x="55555" y="6170395"/>
                </a:cubicBezTo>
                <a:cubicBezTo>
                  <a:pt x="48501" y="6190852"/>
                  <a:pt x="47090" y="6213427"/>
                  <a:pt x="49912" y="6234591"/>
                </a:cubicBezTo>
                <a:cubicBezTo>
                  <a:pt x="56261" y="6229653"/>
                  <a:pt x="64020" y="6224714"/>
                  <a:pt x="73192" y="6222598"/>
                </a:cubicBezTo>
                <a:cubicBezTo>
                  <a:pt x="85890" y="6219776"/>
                  <a:pt x="101410" y="6225420"/>
                  <a:pt x="105643" y="6239529"/>
                </a:cubicBezTo>
                <a:cubicBezTo>
                  <a:pt x="107759" y="6245878"/>
                  <a:pt x="106348" y="6252932"/>
                  <a:pt x="104937" y="6257870"/>
                </a:cubicBezTo>
                <a:cubicBezTo>
                  <a:pt x="100704" y="6270568"/>
                  <a:pt x="94355" y="6282561"/>
                  <a:pt x="85185" y="6292437"/>
                </a:cubicBezTo>
                <a:cubicBezTo>
                  <a:pt x="82363" y="6295259"/>
                  <a:pt x="78836" y="6298786"/>
                  <a:pt x="73192" y="6300197"/>
                </a:cubicBezTo>
                <a:cubicBezTo>
                  <a:pt x="72487" y="6300197"/>
                  <a:pt x="71076" y="6300197"/>
                  <a:pt x="70370" y="6300197"/>
                </a:cubicBezTo>
                <a:cubicBezTo>
                  <a:pt x="65432" y="6300197"/>
                  <a:pt x="57672" y="6297375"/>
                  <a:pt x="51323" y="6285382"/>
                </a:cubicBezTo>
                <a:cubicBezTo>
                  <a:pt x="32276" y="6248699"/>
                  <a:pt x="28748" y="6204256"/>
                  <a:pt x="42152" y="6165456"/>
                </a:cubicBezTo>
                <a:cubicBezTo>
                  <a:pt x="43563" y="6161929"/>
                  <a:pt x="47795" y="6159813"/>
                  <a:pt x="51323" y="6161224"/>
                </a:cubicBezTo>
                <a:close/>
                <a:moveTo>
                  <a:pt x="11316542" y="6160583"/>
                </a:moveTo>
                <a:cubicBezTo>
                  <a:pt x="11322891" y="6159613"/>
                  <a:pt x="11329239" y="6160318"/>
                  <a:pt x="11334883" y="6162787"/>
                </a:cubicBezTo>
                <a:cubicBezTo>
                  <a:pt x="11338411" y="6164198"/>
                  <a:pt x="11339822" y="6168431"/>
                  <a:pt x="11338411" y="6171958"/>
                </a:cubicBezTo>
                <a:cubicBezTo>
                  <a:pt x="11337000" y="6175485"/>
                  <a:pt x="11332767" y="6176896"/>
                  <a:pt x="11329240" y="6175485"/>
                </a:cubicBezTo>
                <a:cubicBezTo>
                  <a:pt x="11322891" y="6172664"/>
                  <a:pt x="11313720" y="6174780"/>
                  <a:pt x="11306666" y="6179718"/>
                </a:cubicBezTo>
                <a:cubicBezTo>
                  <a:pt x="11299611" y="6184656"/>
                  <a:pt x="11295379" y="6193122"/>
                  <a:pt x="11296084" y="6200177"/>
                </a:cubicBezTo>
                <a:cubicBezTo>
                  <a:pt x="11296790" y="6207231"/>
                  <a:pt x="11302433" y="6214286"/>
                  <a:pt x="11310193" y="6218518"/>
                </a:cubicBezTo>
                <a:cubicBezTo>
                  <a:pt x="11318658" y="6222751"/>
                  <a:pt x="11327124" y="6222751"/>
                  <a:pt x="11333473" y="6218518"/>
                </a:cubicBezTo>
                <a:cubicBezTo>
                  <a:pt x="11336294" y="6216402"/>
                  <a:pt x="11341232" y="6217813"/>
                  <a:pt x="11342643" y="6220635"/>
                </a:cubicBezTo>
                <a:cubicBezTo>
                  <a:pt x="11344760" y="6224162"/>
                  <a:pt x="11344054" y="6228394"/>
                  <a:pt x="11340527" y="6230511"/>
                </a:cubicBezTo>
                <a:cubicBezTo>
                  <a:pt x="11334883" y="6234038"/>
                  <a:pt x="11328535" y="6235449"/>
                  <a:pt x="11322186" y="6235449"/>
                </a:cubicBezTo>
                <a:cubicBezTo>
                  <a:pt x="11316542" y="6235449"/>
                  <a:pt x="11310193" y="6234038"/>
                  <a:pt x="11303844" y="6231216"/>
                </a:cubicBezTo>
                <a:cubicBezTo>
                  <a:pt x="11291146" y="6224867"/>
                  <a:pt x="11283386" y="6214286"/>
                  <a:pt x="11281975" y="6201588"/>
                </a:cubicBezTo>
                <a:cubicBezTo>
                  <a:pt x="11280564" y="6188890"/>
                  <a:pt x="11286913" y="6176896"/>
                  <a:pt x="11298201" y="6168431"/>
                </a:cubicBezTo>
                <a:cubicBezTo>
                  <a:pt x="11303845" y="6164199"/>
                  <a:pt x="11310193" y="6161553"/>
                  <a:pt x="11316542" y="6160583"/>
                </a:cubicBezTo>
                <a:close/>
                <a:moveTo>
                  <a:pt x="10922200" y="6155733"/>
                </a:moveTo>
                <a:cubicBezTo>
                  <a:pt x="10926432" y="6155027"/>
                  <a:pt x="10929960" y="6157849"/>
                  <a:pt x="10929960" y="6162082"/>
                </a:cubicBezTo>
                <a:lnTo>
                  <a:pt x="10932781" y="6204409"/>
                </a:lnTo>
                <a:cubicBezTo>
                  <a:pt x="10938425" y="6198766"/>
                  <a:pt x="10945479" y="6195238"/>
                  <a:pt x="10952534" y="6193828"/>
                </a:cubicBezTo>
                <a:cubicBezTo>
                  <a:pt x="10960999" y="6192416"/>
                  <a:pt x="10968053" y="6194533"/>
                  <a:pt x="10973697" y="6199471"/>
                </a:cubicBezTo>
                <a:cubicBezTo>
                  <a:pt x="10978635" y="6203704"/>
                  <a:pt x="10981457" y="6210053"/>
                  <a:pt x="10981457" y="6217813"/>
                </a:cubicBezTo>
                <a:cubicBezTo>
                  <a:pt x="10981457" y="6226983"/>
                  <a:pt x="10977224" y="6236860"/>
                  <a:pt x="10970875" y="6243209"/>
                </a:cubicBezTo>
                <a:cubicBezTo>
                  <a:pt x="10960294" y="6253790"/>
                  <a:pt x="10945479" y="6256612"/>
                  <a:pt x="10933487" y="6259434"/>
                </a:cubicBezTo>
                <a:cubicBezTo>
                  <a:pt x="10932076" y="6260139"/>
                  <a:pt x="10931371" y="6260845"/>
                  <a:pt x="10929254" y="6260845"/>
                </a:cubicBezTo>
                <a:cubicBezTo>
                  <a:pt x="10925727" y="6260845"/>
                  <a:pt x="10922200" y="6258023"/>
                  <a:pt x="10922200" y="6254496"/>
                </a:cubicBezTo>
                <a:lnTo>
                  <a:pt x="10915851" y="6163493"/>
                </a:lnTo>
                <a:cubicBezTo>
                  <a:pt x="10915145" y="6159260"/>
                  <a:pt x="10917967" y="6155733"/>
                  <a:pt x="10922200" y="6155733"/>
                </a:cubicBezTo>
                <a:close/>
                <a:moveTo>
                  <a:pt x="10376525" y="6152658"/>
                </a:moveTo>
                <a:cubicBezTo>
                  <a:pt x="10380757" y="6151952"/>
                  <a:pt x="10384284" y="6154774"/>
                  <a:pt x="10384990" y="6158301"/>
                </a:cubicBezTo>
                <a:lnTo>
                  <a:pt x="10402626" y="6232373"/>
                </a:lnTo>
                <a:cubicBezTo>
                  <a:pt x="10405448" y="6243660"/>
                  <a:pt x="10408269" y="6256358"/>
                  <a:pt x="10407564" y="6269761"/>
                </a:cubicBezTo>
                <a:cubicBezTo>
                  <a:pt x="10405448" y="6293746"/>
                  <a:pt x="10390633" y="6316320"/>
                  <a:pt x="10368765" y="6328312"/>
                </a:cubicBezTo>
                <a:cubicBezTo>
                  <a:pt x="10356067" y="6335367"/>
                  <a:pt x="10341253" y="6339600"/>
                  <a:pt x="10322911" y="6337483"/>
                </a:cubicBezTo>
                <a:cubicBezTo>
                  <a:pt x="10314446" y="6337483"/>
                  <a:pt x="10305980" y="6336072"/>
                  <a:pt x="10297515" y="6333956"/>
                </a:cubicBezTo>
                <a:cubicBezTo>
                  <a:pt x="10293988" y="6333251"/>
                  <a:pt x="10291872" y="6329018"/>
                  <a:pt x="10292577" y="6325491"/>
                </a:cubicBezTo>
                <a:cubicBezTo>
                  <a:pt x="10293283" y="6321964"/>
                  <a:pt x="10297515" y="6319847"/>
                  <a:pt x="10301042" y="6320553"/>
                </a:cubicBezTo>
                <a:cubicBezTo>
                  <a:pt x="10321500" y="6325491"/>
                  <a:pt x="10342664" y="6323375"/>
                  <a:pt x="10359594" y="6314204"/>
                </a:cubicBezTo>
                <a:cubicBezTo>
                  <a:pt x="10377936" y="6305033"/>
                  <a:pt x="10389928" y="6285986"/>
                  <a:pt x="10391339" y="6267645"/>
                </a:cubicBezTo>
                <a:cubicBezTo>
                  <a:pt x="10392044" y="6257063"/>
                  <a:pt x="10389928" y="6245776"/>
                  <a:pt x="10387106" y="6234489"/>
                </a:cubicBezTo>
                <a:lnTo>
                  <a:pt x="10380052" y="6204155"/>
                </a:lnTo>
                <a:cubicBezTo>
                  <a:pt x="10379347" y="6206271"/>
                  <a:pt x="10378641" y="6208387"/>
                  <a:pt x="10377936" y="6210504"/>
                </a:cubicBezTo>
                <a:cubicBezTo>
                  <a:pt x="10373703" y="6221791"/>
                  <a:pt x="10366648" y="6228140"/>
                  <a:pt x="10358183" y="6227434"/>
                </a:cubicBezTo>
                <a:cubicBezTo>
                  <a:pt x="10348307" y="6226729"/>
                  <a:pt x="10342664" y="6217558"/>
                  <a:pt x="10340547" y="6213326"/>
                </a:cubicBezTo>
                <a:lnTo>
                  <a:pt x="10314446" y="6167472"/>
                </a:lnTo>
                <a:cubicBezTo>
                  <a:pt x="10313035" y="6163945"/>
                  <a:pt x="10313740" y="6159712"/>
                  <a:pt x="10317267" y="6157596"/>
                </a:cubicBezTo>
                <a:cubicBezTo>
                  <a:pt x="10320795" y="6156185"/>
                  <a:pt x="10325027" y="6156890"/>
                  <a:pt x="10327144" y="6160418"/>
                </a:cubicBezTo>
                <a:lnTo>
                  <a:pt x="10353245" y="6206271"/>
                </a:lnTo>
                <a:cubicBezTo>
                  <a:pt x="10356067" y="6211209"/>
                  <a:pt x="10358183" y="6213326"/>
                  <a:pt x="10359594" y="6213326"/>
                </a:cubicBezTo>
                <a:cubicBezTo>
                  <a:pt x="10361711" y="6213326"/>
                  <a:pt x="10363827" y="6209798"/>
                  <a:pt x="10365943" y="6205566"/>
                </a:cubicBezTo>
                <a:cubicBezTo>
                  <a:pt x="10371586" y="6191457"/>
                  <a:pt x="10373703" y="6175937"/>
                  <a:pt x="10370881" y="6160418"/>
                </a:cubicBezTo>
                <a:cubicBezTo>
                  <a:pt x="10370175" y="6156890"/>
                  <a:pt x="10372997" y="6153363"/>
                  <a:pt x="10376525" y="6152658"/>
                </a:cubicBezTo>
                <a:close/>
                <a:moveTo>
                  <a:pt x="7048980" y="6152658"/>
                </a:moveTo>
                <a:cubicBezTo>
                  <a:pt x="7051802" y="6154775"/>
                  <a:pt x="7052507" y="6159713"/>
                  <a:pt x="7049686" y="6162534"/>
                </a:cubicBezTo>
                <a:lnTo>
                  <a:pt x="7031344" y="6184404"/>
                </a:lnTo>
                <a:lnTo>
                  <a:pt x="7053213" y="6206978"/>
                </a:lnTo>
                <a:cubicBezTo>
                  <a:pt x="7056035" y="6209800"/>
                  <a:pt x="7056035" y="6214033"/>
                  <a:pt x="7053213" y="6216854"/>
                </a:cubicBezTo>
                <a:cubicBezTo>
                  <a:pt x="7051802" y="6218265"/>
                  <a:pt x="7050391" y="6218971"/>
                  <a:pt x="7048275" y="6218971"/>
                </a:cubicBezTo>
                <a:cubicBezTo>
                  <a:pt x="7046864" y="6218971"/>
                  <a:pt x="7044747" y="6218265"/>
                  <a:pt x="7043337" y="6216854"/>
                </a:cubicBezTo>
                <a:lnTo>
                  <a:pt x="7022879" y="6195691"/>
                </a:lnTo>
                <a:lnTo>
                  <a:pt x="7005243" y="6217560"/>
                </a:lnTo>
                <a:cubicBezTo>
                  <a:pt x="7003832" y="6219676"/>
                  <a:pt x="7001716" y="6220382"/>
                  <a:pt x="6999599" y="6220382"/>
                </a:cubicBezTo>
                <a:cubicBezTo>
                  <a:pt x="6998188" y="6220382"/>
                  <a:pt x="6996776" y="6220382"/>
                  <a:pt x="6995366" y="6216854"/>
                </a:cubicBezTo>
                <a:cubicBezTo>
                  <a:pt x="6992544" y="6214738"/>
                  <a:pt x="6991838" y="6209800"/>
                  <a:pt x="6994660" y="6206978"/>
                </a:cubicBezTo>
                <a:lnTo>
                  <a:pt x="7013708" y="6184404"/>
                </a:lnTo>
                <a:lnTo>
                  <a:pt x="6998894" y="6169589"/>
                </a:lnTo>
                <a:cubicBezTo>
                  <a:pt x="6996071" y="6166767"/>
                  <a:pt x="6996071" y="6162534"/>
                  <a:pt x="6998894" y="6159713"/>
                </a:cubicBezTo>
                <a:cubicBezTo>
                  <a:pt x="7001716" y="6156891"/>
                  <a:pt x="7005947" y="6156891"/>
                  <a:pt x="7008770" y="6159713"/>
                </a:cubicBezTo>
                <a:lnTo>
                  <a:pt x="7022173" y="6173821"/>
                </a:lnTo>
                <a:lnTo>
                  <a:pt x="7039104" y="6153364"/>
                </a:lnTo>
                <a:cubicBezTo>
                  <a:pt x="7041220" y="6150542"/>
                  <a:pt x="7046158" y="6149836"/>
                  <a:pt x="7048980" y="6152658"/>
                </a:cubicBezTo>
                <a:close/>
                <a:moveTo>
                  <a:pt x="6962916" y="6151335"/>
                </a:moveTo>
                <a:cubicBezTo>
                  <a:pt x="6969617" y="6150189"/>
                  <a:pt x="6976672" y="6151247"/>
                  <a:pt x="6982669" y="6154774"/>
                </a:cubicBezTo>
                <a:cubicBezTo>
                  <a:pt x="6985490" y="6156891"/>
                  <a:pt x="6986901" y="6161123"/>
                  <a:pt x="6984785" y="6164651"/>
                </a:cubicBezTo>
                <a:cubicBezTo>
                  <a:pt x="6982669" y="6167472"/>
                  <a:pt x="6978435" y="6168883"/>
                  <a:pt x="6974909" y="6166767"/>
                </a:cubicBezTo>
                <a:cubicBezTo>
                  <a:pt x="6969265" y="6162534"/>
                  <a:pt x="6960094" y="6164651"/>
                  <a:pt x="6955861" y="6169588"/>
                </a:cubicBezTo>
                <a:cubicBezTo>
                  <a:pt x="6951629" y="6174527"/>
                  <a:pt x="6951629" y="6183697"/>
                  <a:pt x="6956567" y="6188635"/>
                </a:cubicBezTo>
                <a:cubicBezTo>
                  <a:pt x="6959388" y="6192163"/>
                  <a:pt x="6963621" y="6194279"/>
                  <a:pt x="6968559" y="6196395"/>
                </a:cubicBezTo>
                <a:cubicBezTo>
                  <a:pt x="6970675" y="6197101"/>
                  <a:pt x="6972792" y="6197806"/>
                  <a:pt x="6974909" y="6199217"/>
                </a:cubicBezTo>
                <a:cubicBezTo>
                  <a:pt x="6984079" y="6203450"/>
                  <a:pt x="6993251" y="6213326"/>
                  <a:pt x="6991840" y="6224613"/>
                </a:cubicBezTo>
                <a:cubicBezTo>
                  <a:pt x="6991134" y="6233078"/>
                  <a:pt x="6982669" y="6238016"/>
                  <a:pt x="6975614" y="6238722"/>
                </a:cubicBezTo>
                <a:cubicBezTo>
                  <a:pt x="6974909" y="6238722"/>
                  <a:pt x="6974909" y="6238722"/>
                  <a:pt x="6974203" y="6238722"/>
                </a:cubicBezTo>
                <a:cubicBezTo>
                  <a:pt x="6967148" y="6238722"/>
                  <a:pt x="6962210" y="6234489"/>
                  <a:pt x="6960799" y="6228846"/>
                </a:cubicBezTo>
                <a:cubicBezTo>
                  <a:pt x="6959388" y="6225319"/>
                  <a:pt x="6962210" y="6221086"/>
                  <a:pt x="6965737" y="6220380"/>
                </a:cubicBezTo>
                <a:cubicBezTo>
                  <a:pt x="6969265" y="6219675"/>
                  <a:pt x="6972792" y="6221086"/>
                  <a:pt x="6974203" y="6224613"/>
                </a:cubicBezTo>
                <a:cubicBezTo>
                  <a:pt x="6974909" y="6224613"/>
                  <a:pt x="6975614" y="6224613"/>
                  <a:pt x="6976319" y="6223908"/>
                </a:cubicBezTo>
                <a:cubicBezTo>
                  <a:pt x="6977025" y="6223908"/>
                  <a:pt x="6977025" y="6223202"/>
                  <a:pt x="6977025" y="6223202"/>
                </a:cubicBezTo>
                <a:cubicBezTo>
                  <a:pt x="6977730" y="6218969"/>
                  <a:pt x="6972792" y="6214737"/>
                  <a:pt x="6967854" y="6211915"/>
                </a:cubicBezTo>
                <a:cubicBezTo>
                  <a:pt x="6966443" y="6211210"/>
                  <a:pt x="6964327" y="6209799"/>
                  <a:pt x="6962210" y="6209093"/>
                </a:cubicBezTo>
                <a:cubicBezTo>
                  <a:pt x="6956567" y="6206272"/>
                  <a:pt x="6950218" y="6203450"/>
                  <a:pt x="6946691" y="6199217"/>
                </a:cubicBezTo>
                <a:cubicBezTo>
                  <a:pt x="6936814" y="6188635"/>
                  <a:pt x="6936814" y="6171705"/>
                  <a:pt x="6945280" y="6161123"/>
                </a:cubicBezTo>
                <a:cubicBezTo>
                  <a:pt x="6949865" y="6155833"/>
                  <a:pt x="6956214" y="6152482"/>
                  <a:pt x="6962916" y="6151335"/>
                </a:cubicBezTo>
                <a:close/>
                <a:moveTo>
                  <a:pt x="767354" y="6150554"/>
                </a:moveTo>
                <a:cubicBezTo>
                  <a:pt x="773703" y="6149584"/>
                  <a:pt x="780051" y="6150289"/>
                  <a:pt x="785695" y="6152758"/>
                </a:cubicBezTo>
                <a:cubicBezTo>
                  <a:pt x="789223" y="6154169"/>
                  <a:pt x="790634" y="6158402"/>
                  <a:pt x="789223" y="6161929"/>
                </a:cubicBezTo>
                <a:cubicBezTo>
                  <a:pt x="787812" y="6165456"/>
                  <a:pt x="783579" y="6166867"/>
                  <a:pt x="780052" y="6165456"/>
                </a:cubicBezTo>
                <a:cubicBezTo>
                  <a:pt x="773703" y="6162635"/>
                  <a:pt x="764532" y="6164751"/>
                  <a:pt x="757478" y="6169689"/>
                </a:cubicBezTo>
                <a:cubicBezTo>
                  <a:pt x="750423" y="6174627"/>
                  <a:pt x="746191" y="6183093"/>
                  <a:pt x="746896" y="6190148"/>
                </a:cubicBezTo>
                <a:cubicBezTo>
                  <a:pt x="747602" y="6197202"/>
                  <a:pt x="753245" y="6204257"/>
                  <a:pt x="761005" y="6208489"/>
                </a:cubicBezTo>
                <a:cubicBezTo>
                  <a:pt x="769470" y="6212722"/>
                  <a:pt x="777936" y="6212722"/>
                  <a:pt x="784285" y="6208489"/>
                </a:cubicBezTo>
                <a:cubicBezTo>
                  <a:pt x="787106" y="6206373"/>
                  <a:pt x="792044" y="6207784"/>
                  <a:pt x="793455" y="6210606"/>
                </a:cubicBezTo>
                <a:cubicBezTo>
                  <a:pt x="795572" y="6214133"/>
                  <a:pt x="794866" y="6218365"/>
                  <a:pt x="791339" y="6220482"/>
                </a:cubicBezTo>
                <a:cubicBezTo>
                  <a:pt x="785695" y="6224009"/>
                  <a:pt x="779347" y="6225420"/>
                  <a:pt x="772998" y="6225420"/>
                </a:cubicBezTo>
                <a:cubicBezTo>
                  <a:pt x="767354" y="6225420"/>
                  <a:pt x="761005" y="6224009"/>
                  <a:pt x="754656" y="6221187"/>
                </a:cubicBezTo>
                <a:cubicBezTo>
                  <a:pt x="741958" y="6214838"/>
                  <a:pt x="734198" y="6204257"/>
                  <a:pt x="732786" y="6191559"/>
                </a:cubicBezTo>
                <a:cubicBezTo>
                  <a:pt x="731376" y="6178861"/>
                  <a:pt x="737725" y="6166867"/>
                  <a:pt x="749013" y="6158402"/>
                </a:cubicBezTo>
                <a:cubicBezTo>
                  <a:pt x="754656" y="6154170"/>
                  <a:pt x="761005" y="6151524"/>
                  <a:pt x="767354" y="6150554"/>
                </a:cubicBezTo>
                <a:close/>
                <a:moveTo>
                  <a:pt x="9826281" y="6150542"/>
                </a:moveTo>
                <a:cubicBezTo>
                  <a:pt x="9829808" y="6152658"/>
                  <a:pt x="9831219" y="6156891"/>
                  <a:pt x="9829103" y="6160418"/>
                </a:cubicBezTo>
                <a:cubicBezTo>
                  <a:pt x="9813583" y="6188636"/>
                  <a:pt x="9815699" y="6221086"/>
                  <a:pt x="9822754" y="6253537"/>
                </a:cubicBezTo>
                <a:cubicBezTo>
                  <a:pt x="9826281" y="6251420"/>
                  <a:pt x="9829808" y="6250009"/>
                  <a:pt x="9834041" y="6248599"/>
                </a:cubicBezTo>
                <a:cubicBezTo>
                  <a:pt x="9847444" y="6245071"/>
                  <a:pt x="9861553" y="6247188"/>
                  <a:pt x="9871429" y="6254947"/>
                </a:cubicBezTo>
                <a:cubicBezTo>
                  <a:pt x="9891182" y="6269762"/>
                  <a:pt x="9894709" y="6300801"/>
                  <a:pt x="9879894" y="6320554"/>
                </a:cubicBezTo>
                <a:cubicBezTo>
                  <a:pt x="9874957" y="6328313"/>
                  <a:pt x="9867902" y="6332546"/>
                  <a:pt x="9860848" y="6333957"/>
                </a:cubicBezTo>
                <a:cubicBezTo>
                  <a:pt x="9858731" y="6334662"/>
                  <a:pt x="9857321" y="6334662"/>
                  <a:pt x="9855910" y="6334662"/>
                </a:cubicBezTo>
                <a:cubicBezTo>
                  <a:pt x="9840390" y="6334662"/>
                  <a:pt x="9827692" y="6321259"/>
                  <a:pt x="9819932" y="6297274"/>
                </a:cubicBezTo>
                <a:cubicBezTo>
                  <a:pt x="9818521" y="6293041"/>
                  <a:pt x="9817816" y="6289514"/>
                  <a:pt x="9816405" y="6285282"/>
                </a:cubicBezTo>
                <a:cubicBezTo>
                  <a:pt x="9812172" y="6283165"/>
                  <a:pt x="9808645" y="6279638"/>
                  <a:pt x="9807234" y="6275405"/>
                </a:cubicBezTo>
                <a:cubicBezTo>
                  <a:pt x="9806529" y="6273994"/>
                  <a:pt x="9806529" y="6272583"/>
                  <a:pt x="9807234" y="6271173"/>
                </a:cubicBezTo>
                <a:cubicBezTo>
                  <a:pt x="9807940" y="6269056"/>
                  <a:pt x="9809350" y="6266940"/>
                  <a:pt x="9810761" y="6264824"/>
                </a:cubicBezTo>
                <a:cubicBezTo>
                  <a:pt x="9800885" y="6225319"/>
                  <a:pt x="9798063" y="6186520"/>
                  <a:pt x="9816405" y="6153364"/>
                </a:cubicBezTo>
                <a:cubicBezTo>
                  <a:pt x="9818521" y="6149837"/>
                  <a:pt x="9822754" y="6148426"/>
                  <a:pt x="9826281" y="6150542"/>
                </a:cubicBezTo>
                <a:close/>
                <a:moveTo>
                  <a:pt x="8856300" y="6146309"/>
                </a:moveTo>
                <a:cubicBezTo>
                  <a:pt x="8860533" y="6147720"/>
                  <a:pt x="8861943" y="6151952"/>
                  <a:pt x="8860533" y="6155480"/>
                </a:cubicBezTo>
                <a:lnTo>
                  <a:pt x="8854184" y="6171705"/>
                </a:lnTo>
                <a:cubicBezTo>
                  <a:pt x="8853478" y="6174527"/>
                  <a:pt x="8850656" y="6175938"/>
                  <a:pt x="8847835" y="6175938"/>
                </a:cubicBezTo>
                <a:cubicBezTo>
                  <a:pt x="8846424" y="6175938"/>
                  <a:pt x="8845717" y="6175232"/>
                  <a:pt x="8845012" y="6175232"/>
                </a:cubicBezTo>
                <a:cubicBezTo>
                  <a:pt x="8841485" y="6173821"/>
                  <a:pt x="8840074" y="6169588"/>
                  <a:pt x="8840779" y="6166767"/>
                </a:cubicBezTo>
                <a:lnTo>
                  <a:pt x="8847129" y="6150542"/>
                </a:lnTo>
                <a:cubicBezTo>
                  <a:pt x="8848540" y="6146309"/>
                  <a:pt x="8852773" y="6144898"/>
                  <a:pt x="8856300" y="6146309"/>
                </a:cubicBezTo>
                <a:close/>
                <a:moveTo>
                  <a:pt x="373012" y="6145704"/>
                </a:moveTo>
                <a:cubicBezTo>
                  <a:pt x="377244" y="6144998"/>
                  <a:pt x="380772" y="6147820"/>
                  <a:pt x="380772" y="6152053"/>
                </a:cubicBezTo>
                <a:lnTo>
                  <a:pt x="383593" y="6194380"/>
                </a:lnTo>
                <a:cubicBezTo>
                  <a:pt x="389237" y="6188737"/>
                  <a:pt x="396291" y="6185209"/>
                  <a:pt x="403346" y="6183799"/>
                </a:cubicBezTo>
                <a:cubicBezTo>
                  <a:pt x="411811" y="6182387"/>
                  <a:pt x="418865" y="6184504"/>
                  <a:pt x="424509" y="6189442"/>
                </a:cubicBezTo>
                <a:cubicBezTo>
                  <a:pt x="429447" y="6193675"/>
                  <a:pt x="432269" y="6200024"/>
                  <a:pt x="432269" y="6207784"/>
                </a:cubicBezTo>
                <a:cubicBezTo>
                  <a:pt x="432269" y="6216954"/>
                  <a:pt x="428036" y="6226831"/>
                  <a:pt x="421687" y="6233180"/>
                </a:cubicBezTo>
                <a:cubicBezTo>
                  <a:pt x="411106" y="6243761"/>
                  <a:pt x="396291" y="6246583"/>
                  <a:pt x="384299" y="6249405"/>
                </a:cubicBezTo>
                <a:cubicBezTo>
                  <a:pt x="382888" y="6250110"/>
                  <a:pt x="382183" y="6250816"/>
                  <a:pt x="380066" y="6250816"/>
                </a:cubicBezTo>
                <a:cubicBezTo>
                  <a:pt x="376539" y="6250816"/>
                  <a:pt x="373012" y="6247994"/>
                  <a:pt x="373012" y="6244467"/>
                </a:cubicBezTo>
                <a:lnTo>
                  <a:pt x="366663" y="6153464"/>
                </a:lnTo>
                <a:cubicBezTo>
                  <a:pt x="365957" y="6149231"/>
                  <a:pt x="368779" y="6145704"/>
                  <a:pt x="373012" y="6145704"/>
                </a:cubicBezTo>
                <a:close/>
                <a:moveTo>
                  <a:pt x="2355993" y="6140061"/>
                </a:moveTo>
                <a:lnTo>
                  <a:pt x="2350350" y="6379911"/>
                </a:lnTo>
                <a:lnTo>
                  <a:pt x="2482973" y="6380616"/>
                </a:lnTo>
                <a:lnTo>
                  <a:pt x="2482973" y="6382732"/>
                </a:lnTo>
                <a:cubicBezTo>
                  <a:pt x="2484384" y="6382732"/>
                  <a:pt x="2485089" y="6382027"/>
                  <a:pt x="2486500" y="6382027"/>
                </a:cubicBezTo>
                <a:cubicBezTo>
                  <a:pt x="2490027" y="6382027"/>
                  <a:pt x="2493554" y="6384849"/>
                  <a:pt x="2493554" y="6389081"/>
                </a:cubicBezTo>
                <a:lnTo>
                  <a:pt x="2499903" y="6554860"/>
                </a:lnTo>
                <a:lnTo>
                  <a:pt x="3048031" y="6552744"/>
                </a:lnTo>
                <a:lnTo>
                  <a:pt x="2588789" y="6279033"/>
                </a:lnTo>
                <a:cubicBezTo>
                  <a:pt x="2588083" y="6279033"/>
                  <a:pt x="2588083" y="6279738"/>
                  <a:pt x="2587378" y="6280443"/>
                </a:cubicBezTo>
                <a:lnTo>
                  <a:pt x="2568331" y="6299490"/>
                </a:lnTo>
                <a:cubicBezTo>
                  <a:pt x="2566920" y="6300901"/>
                  <a:pt x="2565509" y="6301607"/>
                  <a:pt x="2563393" y="6301607"/>
                </a:cubicBezTo>
                <a:cubicBezTo>
                  <a:pt x="2561982" y="6301607"/>
                  <a:pt x="2559866" y="6300901"/>
                  <a:pt x="2558455" y="6299490"/>
                </a:cubicBezTo>
                <a:cubicBezTo>
                  <a:pt x="2555633" y="6296669"/>
                  <a:pt x="2555633" y="6292436"/>
                  <a:pt x="2558455" y="6289614"/>
                </a:cubicBezTo>
                <a:lnTo>
                  <a:pt x="2576797" y="6271273"/>
                </a:lnTo>
                <a:close/>
                <a:moveTo>
                  <a:pt x="9338116" y="6137844"/>
                </a:moveTo>
                <a:lnTo>
                  <a:pt x="9427707" y="6146309"/>
                </a:lnTo>
                <a:cubicBezTo>
                  <a:pt x="9429823" y="6147015"/>
                  <a:pt x="9432645" y="6148425"/>
                  <a:pt x="9433351" y="6150542"/>
                </a:cubicBezTo>
                <a:cubicBezTo>
                  <a:pt x="9434056" y="6152658"/>
                  <a:pt x="9434056" y="6155480"/>
                  <a:pt x="9432645" y="6157596"/>
                </a:cubicBezTo>
                <a:lnTo>
                  <a:pt x="9429118" y="6163240"/>
                </a:lnTo>
                <a:cubicBezTo>
                  <a:pt x="9427002" y="6166061"/>
                  <a:pt x="9422769" y="6166767"/>
                  <a:pt x="9419242" y="6164651"/>
                </a:cubicBezTo>
                <a:cubicBezTo>
                  <a:pt x="9417126" y="6163240"/>
                  <a:pt x="9416420" y="6161124"/>
                  <a:pt x="9416420" y="6159713"/>
                </a:cubicBezTo>
                <a:lnTo>
                  <a:pt x="9343054" y="6152658"/>
                </a:lnTo>
                <a:lnTo>
                  <a:pt x="9312014" y="6261297"/>
                </a:lnTo>
                <a:cubicBezTo>
                  <a:pt x="9311308" y="6264119"/>
                  <a:pt x="9308486" y="6266235"/>
                  <a:pt x="9305665" y="6266235"/>
                </a:cubicBezTo>
                <a:cubicBezTo>
                  <a:pt x="9304959" y="6266235"/>
                  <a:pt x="9304959" y="6266235"/>
                  <a:pt x="9304959" y="6266235"/>
                </a:cubicBezTo>
                <a:cubicBezTo>
                  <a:pt x="9302138" y="6266235"/>
                  <a:pt x="9300021" y="6264824"/>
                  <a:pt x="9298611" y="6262003"/>
                </a:cubicBezTo>
                <a:lnTo>
                  <a:pt x="9260517" y="6172411"/>
                </a:lnTo>
                <a:cubicBezTo>
                  <a:pt x="9259106" y="6168883"/>
                  <a:pt x="9260517" y="6164651"/>
                  <a:pt x="9264044" y="6163240"/>
                </a:cubicBezTo>
                <a:cubicBezTo>
                  <a:pt x="9267571" y="6161829"/>
                  <a:pt x="9271804" y="6163240"/>
                  <a:pt x="9273214" y="6166767"/>
                </a:cubicBezTo>
                <a:lnTo>
                  <a:pt x="9303549" y="6238018"/>
                </a:lnTo>
                <a:lnTo>
                  <a:pt x="9330356" y="6142782"/>
                </a:lnTo>
                <a:cubicBezTo>
                  <a:pt x="9331767" y="6139960"/>
                  <a:pt x="9334589" y="6137844"/>
                  <a:pt x="9338116" y="6137844"/>
                </a:cubicBezTo>
                <a:close/>
                <a:moveTo>
                  <a:pt x="3597571" y="6135828"/>
                </a:moveTo>
                <a:cubicBezTo>
                  <a:pt x="3594749" y="6135123"/>
                  <a:pt x="3590517" y="6135828"/>
                  <a:pt x="3587695" y="6137944"/>
                </a:cubicBezTo>
                <a:cubicBezTo>
                  <a:pt x="3586284" y="6138650"/>
                  <a:pt x="3584168" y="6140766"/>
                  <a:pt x="3584168" y="6143588"/>
                </a:cubicBezTo>
                <a:cubicBezTo>
                  <a:pt x="3584168" y="6144293"/>
                  <a:pt x="3583462" y="6144999"/>
                  <a:pt x="3583462" y="6145704"/>
                </a:cubicBezTo>
                <a:cubicBezTo>
                  <a:pt x="3585579" y="6147820"/>
                  <a:pt x="3585579" y="6151348"/>
                  <a:pt x="3584168" y="6154169"/>
                </a:cubicBezTo>
                <a:cubicBezTo>
                  <a:pt x="3576407" y="6166867"/>
                  <a:pt x="3567942" y="6180976"/>
                  <a:pt x="3567236" y="6195790"/>
                </a:cubicBezTo>
                <a:cubicBezTo>
                  <a:pt x="3567236" y="6202845"/>
                  <a:pt x="3570763" y="6211310"/>
                  <a:pt x="3576407" y="6216248"/>
                </a:cubicBezTo>
                <a:cubicBezTo>
                  <a:pt x="3579230" y="6219070"/>
                  <a:pt x="3583462" y="6221892"/>
                  <a:pt x="3589106" y="6221186"/>
                </a:cubicBezTo>
                <a:cubicBezTo>
                  <a:pt x="3596160" y="6220481"/>
                  <a:pt x="3603215" y="6214837"/>
                  <a:pt x="3606742" y="6207077"/>
                </a:cubicBezTo>
                <a:cubicBezTo>
                  <a:pt x="3610974" y="6198612"/>
                  <a:pt x="3611680" y="6188736"/>
                  <a:pt x="3612385" y="6179565"/>
                </a:cubicBezTo>
                <a:cubicBezTo>
                  <a:pt x="3613091" y="6171100"/>
                  <a:pt x="3613796" y="6160518"/>
                  <a:pt x="3611680" y="6152053"/>
                </a:cubicBezTo>
                <a:cubicBezTo>
                  <a:pt x="3609564" y="6143588"/>
                  <a:pt x="3603920" y="6137239"/>
                  <a:pt x="3597571" y="6135828"/>
                </a:cubicBezTo>
                <a:close/>
                <a:moveTo>
                  <a:pt x="5723448" y="6132201"/>
                </a:moveTo>
                <a:cubicBezTo>
                  <a:pt x="5717805" y="6132906"/>
                  <a:pt x="5712161" y="6137139"/>
                  <a:pt x="5709339" y="6142077"/>
                </a:cubicBezTo>
                <a:cubicBezTo>
                  <a:pt x="5705107" y="6149837"/>
                  <a:pt x="5704401" y="6159008"/>
                  <a:pt x="5704401" y="6168884"/>
                </a:cubicBezTo>
                <a:cubicBezTo>
                  <a:pt x="5714983" y="6166768"/>
                  <a:pt x="5723448" y="6163946"/>
                  <a:pt x="5729797" y="6157597"/>
                </a:cubicBezTo>
                <a:cubicBezTo>
                  <a:pt x="5734030" y="6154070"/>
                  <a:pt x="5736146" y="6147721"/>
                  <a:pt x="5736146" y="6142783"/>
                </a:cubicBezTo>
                <a:cubicBezTo>
                  <a:pt x="5736146" y="6139961"/>
                  <a:pt x="5735441" y="6136434"/>
                  <a:pt x="5732619" y="6134317"/>
                </a:cubicBezTo>
                <a:cubicBezTo>
                  <a:pt x="5730503" y="6132906"/>
                  <a:pt x="5727681" y="6132201"/>
                  <a:pt x="5725564" y="6132201"/>
                </a:cubicBezTo>
                <a:cubicBezTo>
                  <a:pt x="5724859" y="6132201"/>
                  <a:pt x="5724154" y="6132201"/>
                  <a:pt x="5723448" y="6132201"/>
                </a:cubicBezTo>
                <a:close/>
                <a:moveTo>
                  <a:pt x="6754810" y="6130084"/>
                </a:moveTo>
                <a:lnTo>
                  <a:pt x="6450055" y="6141371"/>
                </a:lnTo>
                <a:cubicBezTo>
                  <a:pt x="6450055" y="6154069"/>
                  <a:pt x="6450761" y="6166767"/>
                  <a:pt x="6452171" y="6179465"/>
                </a:cubicBezTo>
                <a:cubicBezTo>
                  <a:pt x="6467691" y="6319142"/>
                  <a:pt x="6584091" y="6442594"/>
                  <a:pt x="6722359" y="6467285"/>
                </a:cubicBezTo>
                <a:cubicBezTo>
                  <a:pt x="6737879" y="6470107"/>
                  <a:pt x="6753399" y="6471518"/>
                  <a:pt x="6769624" y="6471518"/>
                </a:cubicBezTo>
                <a:lnTo>
                  <a:pt x="6764686" y="6139960"/>
                </a:lnTo>
                <a:lnTo>
                  <a:pt x="6743523" y="6167472"/>
                </a:lnTo>
                <a:cubicBezTo>
                  <a:pt x="6742112" y="6169589"/>
                  <a:pt x="6739996" y="6170294"/>
                  <a:pt x="6737879" y="6170294"/>
                </a:cubicBezTo>
                <a:cubicBezTo>
                  <a:pt x="6736468" y="6170294"/>
                  <a:pt x="6735057" y="6169589"/>
                  <a:pt x="6733647" y="6168883"/>
                </a:cubicBezTo>
                <a:cubicBezTo>
                  <a:pt x="6730119" y="6166767"/>
                  <a:pt x="6730119" y="6161829"/>
                  <a:pt x="6732236" y="6159007"/>
                </a:cubicBezTo>
                <a:close/>
                <a:moveTo>
                  <a:pt x="3498103" y="6127362"/>
                </a:moveTo>
                <a:cubicBezTo>
                  <a:pt x="3500925" y="6128068"/>
                  <a:pt x="3503041" y="6130889"/>
                  <a:pt x="3503041" y="6134417"/>
                </a:cubicBezTo>
                <a:lnTo>
                  <a:pt x="3500220" y="6233178"/>
                </a:lnTo>
                <a:cubicBezTo>
                  <a:pt x="3500220" y="6237411"/>
                  <a:pt x="3497398" y="6240233"/>
                  <a:pt x="3493165" y="6240233"/>
                </a:cubicBezTo>
                <a:cubicBezTo>
                  <a:pt x="3488932" y="6240233"/>
                  <a:pt x="3486111" y="6237411"/>
                  <a:pt x="3486111" y="6233178"/>
                </a:cubicBezTo>
                <a:lnTo>
                  <a:pt x="3488227" y="6160518"/>
                </a:lnTo>
                <a:lnTo>
                  <a:pt x="3479762" y="6173921"/>
                </a:lnTo>
                <a:cubicBezTo>
                  <a:pt x="3477645" y="6177449"/>
                  <a:pt x="3473413" y="6178154"/>
                  <a:pt x="3469885" y="6176038"/>
                </a:cubicBezTo>
                <a:cubicBezTo>
                  <a:pt x="3466358" y="6173921"/>
                  <a:pt x="3465653" y="6169689"/>
                  <a:pt x="3467769" y="6166162"/>
                </a:cubicBezTo>
                <a:lnTo>
                  <a:pt x="3490343" y="6130184"/>
                </a:lnTo>
                <a:cubicBezTo>
                  <a:pt x="3491754" y="6127362"/>
                  <a:pt x="3495281" y="6126657"/>
                  <a:pt x="3498103" y="6127362"/>
                </a:cubicBezTo>
                <a:close/>
                <a:moveTo>
                  <a:pt x="1694312" y="6126657"/>
                </a:moveTo>
                <a:cubicBezTo>
                  <a:pt x="1698545" y="6125246"/>
                  <a:pt x="1702072" y="6128068"/>
                  <a:pt x="1702777" y="6132300"/>
                </a:cubicBezTo>
                <a:lnTo>
                  <a:pt x="1706306" y="6150642"/>
                </a:lnTo>
                <a:cubicBezTo>
                  <a:pt x="1707011" y="6154874"/>
                  <a:pt x="1704188" y="6158402"/>
                  <a:pt x="1700661" y="6159107"/>
                </a:cubicBezTo>
                <a:cubicBezTo>
                  <a:pt x="1699956" y="6159107"/>
                  <a:pt x="1699956" y="6159107"/>
                  <a:pt x="1699250" y="6159107"/>
                </a:cubicBezTo>
                <a:cubicBezTo>
                  <a:pt x="1695723" y="6159107"/>
                  <a:pt x="1692901" y="6156991"/>
                  <a:pt x="1692196" y="6153464"/>
                </a:cubicBezTo>
                <a:lnTo>
                  <a:pt x="1688669" y="6135122"/>
                </a:lnTo>
                <a:cubicBezTo>
                  <a:pt x="1687963" y="6130890"/>
                  <a:pt x="1690785" y="6127362"/>
                  <a:pt x="1694312" y="6126657"/>
                </a:cubicBezTo>
                <a:close/>
                <a:moveTo>
                  <a:pt x="2349644" y="6123130"/>
                </a:moveTo>
                <a:cubicBezTo>
                  <a:pt x="2350350" y="6123130"/>
                  <a:pt x="2350350" y="6123130"/>
                  <a:pt x="2351055" y="6123130"/>
                </a:cubicBezTo>
                <a:cubicBezTo>
                  <a:pt x="2352466" y="6122425"/>
                  <a:pt x="2354583" y="6123130"/>
                  <a:pt x="2355993" y="6123836"/>
                </a:cubicBezTo>
                <a:lnTo>
                  <a:pt x="3076249" y="6552744"/>
                </a:lnTo>
                <a:cubicBezTo>
                  <a:pt x="3079071" y="6554860"/>
                  <a:pt x="3080482" y="6559093"/>
                  <a:pt x="3078365" y="6562620"/>
                </a:cubicBezTo>
                <a:cubicBezTo>
                  <a:pt x="3077660" y="6564031"/>
                  <a:pt x="3076249" y="6564736"/>
                  <a:pt x="3075543" y="6566147"/>
                </a:cubicBezTo>
                <a:cubicBezTo>
                  <a:pt x="3074133" y="6566147"/>
                  <a:pt x="3073427" y="6566853"/>
                  <a:pt x="3072016" y="6566853"/>
                </a:cubicBezTo>
                <a:lnTo>
                  <a:pt x="2497787" y="6568969"/>
                </a:lnTo>
                <a:cubicBezTo>
                  <a:pt x="2496376" y="6569674"/>
                  <a:pt x="2494965" y="6570380"/>
                  <a:pt x="2493554" y="6570380"/>
                </a:cubicBezTo>
                <a:cubicBezTo>
                  <a:pt x="2492144" y="6570380"/>
                  <a:pt x="2490733" y="6569674"/>
                  <a:pt x="2489322" y="6568969"/>
                </a:cubicBezTo>
                <a:lnTo>
                  <a:pt x="2339768" y="6569674"/>
                </a:lnTo>
                <a:cubicBezTo>
                  <a:pt x="2337652" y="6569674"/>
                  <a:pt x="2336241" y="6568969"/>
                  <a:pt x="2334830" y="6567558"/>
                </a:cubicBezTo>
                <a:cubicBezTo>
                  <a:pt x="2333419" y="6566147"/>
                  <a:pt x="2332714" y="6564736"/>
                  <a:pt x="2332714" y="6562620"/>
                </a:cubicBezTo>
                <a:lnTo>
                  <a:pt x="2342590" y="6130184"/>
                </a:lnTo>
                <a:cubicBezTo>
                  <a:pt x="2342590" y="6125952"/>
                  <a:pt x="2345412" y="6123130"/>
                  <a:pt x="2349644" y="6123130"/>
                </a:cubicBezTo>
                <a:close/>
                <a:moveTo>
                  <a:pt x="3600393" y="6121719"/>
                </a:moveTo>
                <a:cubicBezTo>
                  <a:pt x="3611680" y="6124541"/>
                  <a:pt x="3621556" y="6134417"/>
                  <a:pt x="3625083" y="6147820"/>
                </a:cubicBezTo>
                <a:cubicBezTo>
                  <a:pt x="3628610" y="6159108"/>
                  <a:pt x="3627199" y="6171100"/>
                  <a:pt x="3626494" y="6180271"/>
                </a:cubicBezTo>
                <a:cubicBezTo>
                  <a:pt x="3625789" y="6190147"/>
                  <a:pt x="3624378" y="6202139"/>
                  <a:pt x="3619440" y="6212721"/>
                </a:cubicBezTo>
                <a:cubicBezTo>
                  <a:pt x="3613796" y="6225419"/>
                  <a:pt x="3602509" y="6233884"/>
                  <a:pt x="3590517" y="6234590"/>
                </a:cubicBezTo>
                <a:cubicBezTo>
                  <a:pt x="3589811" y="6234590"/>
                  <a:pt x="3589106" y="6234590"/>
                  <a:pt x="3588400" y="6234590"/>
                </a:cubicBezTo>
                <a:cubicBezTo>
                  <a:pt x="3580640" y="6234590"/>
                  <a:pt x="3573585" y="6231768"/>
                  <a:pt x="3567236" y="6226124"/>
                </a:cubicBezTo>
                <a:cubicBezTo>
                  <a:pt x="3558771" y="6219070"/>
                  <a:pt x="3553833" y="6207077"/>
                  <a:pt x="3553833" y="6195085"/>
                </a:cubicBezTo>
                <a:cubicBezTo>
                  <a:pt x="3553833" y="6176744"/>
                  <a:pt x="3563709" y="6160518"/>
                  <a:pt x="3571469" y="6147115"/>
                </a:cubicBezTo>
                <a:cubicBezTo>
                  <a:pt x="3570058" y="6146409"/>
                  <a:pt x="3569352" y="6144293"/>
                  <a:pt x="3569352" y="6142177"/>
                </a:cubicBezTo>
                <a:cubicBezTo>
                  <a:pt x="3569352" y="6135828"/>
                  <a:pt x="3572880" y="6130184"/>
                  <a:pt x="3578524" y="6125952"/>
                </a:cubicBezTo>
                <a:cubicBezTo>
                  <a:pt x="3584873" y="6121719"/>
                  <a:pt x="3593338" y="6119603"/>
                  <a:pt x="3600393" y="6121719"/>
                </a:cubicBezTo>
                <a:close/>
                <a:moveTo>
                  <a:pt x="7106830" y="6118091"/>
                </a:moveTo>
                <a:lnTo>
                  <a:pt x="6778089" y="6130084"/>
                </a:lnTo>
                <a:lnTo>
                  <a:pt x="6783028" y="6472223"/>
                </a:lnTo>
                <a:cubicBezTo>
                  <a:pt x="6902955" y="6468696"/>
                  <a:pt x="7021471" y="6397446"/>
                  <a:pt x="7075085" y="6290219"/>
                </a:cubicBezTo>
                <a:cubicBezTo>
                  <a:pt x="7101892" y="6237311"/>
                  <a:pt x="7111768" y="6176643"/>
                  <a:pt x="7106830" y="6118091"/>
                </a:cubicBezTo>
                <a:close/>
                <a:moveTo>
                  <a:pt x="3440258" y="6113959"/>
                </a:moveTo>
                <a:cubicBezTo>
                  <a:pt x="3443785" y="6111137"/>
                  <a:pt x="3448017" y="6111843"/>
                  <a:pt x="3450134" y="6115370"/>
                </a:cubicBezTo>
                <a:cubicBezTo>
                  <a:pt x="3452955" y="6118897"/>
                  <a:pt x="3452250" y="6123130"/>
                  <a:pt x="3448723" y="6125246"/>
                </a:cubicBezTo>
                <a:cubicBezTo>
                  <a:pt x="3428970" y="6139355"/>
                  <a:pt x="3415566" y="6162634"/>
                  <a:pt x="3412744" y="6188030"/>
                </a:cubicBezTo>
                <a:cubicBezTo>
                  <a:pt x="3410628" y="6212721"/>
                  <a:pt x="3420505" y="6237411"/>
                  <a:pt x="3438141" y="6255047"/>
                </a:cubicBezTo>
                <a:cubicBezTo>
                  <a:pt x="3440963" y="6257869"/>
                  <a:pt x="3440963" y="6262102"/>
                  <a:pt x="3438141" y="6264923"/>
                </a:cubicBezTo>
                <a:cubicBezTo>
                  <a:pt x="3436730" y="6266334"/>
                  <a:pt x="3435319" y="6267040"/>
                  <a:pt x="3433203" y="6267040"/>
                </a:cubicBezTo>
                <a:cubicBezTo>
                  <a:pt x="3431087" y="6267040"/>
                  <a:pt x="3429676" y="6266334"/>
                  <a:pt x="3428265" y="6264923"/>
                </a:cubicBezTo>
                <a:cubicBezTo>
                  <a:pt x="3407806" y="6245171"/>
                  <a:pt x="3396519" y="6215543"/>
                  <a:pt x="3398636" y="6186619"/>
                </a:cubicBezTo>
                <a:cubicBezTo>
                  <a:pt x="3400752" y="6157696"/>
                  <a:pt x="3416272" y="6130890"/>
                  <a:pt x="3440258" y="6113959"/>
                </a:cubicBezTo>
                <a:close/>
                <a:moveTo>
                  <a:pt x="5469482" y="6110332"/>
                </a:moveTo>
                <a:cubicBezTo>
                  <a:pt x="5473714" y="6109626"/>
                  <a:pt x="5477241" y="6112448"/>
                  <a:pt x="5477241" y="6116681"/>
                </a:cubicBezTo>
                <a:lnTo>
                  <a:pt x="5478652" y="6145605"/>
                </a:lnTo>
                <a:cubicBezTo>
                  <a:pt x="5482885" y="6144899"/>
                  <a:pt x="5487118" y="6144194"/>
                  <a:pt x="5491350" y="6143489"/>
                </a:cubicBezTo>
                <a:cubicBezTo>
                  <a:pt x="5494877" y="6143489"/>
                  <a:pt x="5498405" y="6146310"/>
                  <a:pt x="5499110" y="6149838"/>
                </a:cubicBezTo>
                <a:cubicBezTo>
                  <a:pt x="5499816" y="6154070"/>
                  <a:pt x="5496994" y="6157598"/>
                  <a:pt x="5493467" y="6157598"/>
                </a:cubicBezTo>
                <a:cubicBezTo>
                  <a:pt x="5488528" y="6158303"/>
                  <a:pt x="5484296" y="6159008"/>
                  <a:pt x="5479358" y="6160419"/>
                </a:cubicBezTo>
                <a:lnTo>
                  <a:pt x="5480769" y="6186521"/>
                </a:lnTo>
                <a:cubicBezTo>
                  <a:pt x="5480769" y="6191459"/>
                  <a:pt x="5479358" y="6197808"/>
                  <a:pt x="5475125" y="6200629"/>
                </a:cubicBezTo>
                <a:cubicBezTo>
                  <a:pt x="5473714" y="6202040"/>
                  <a:pt x="5471598" y="6202746"/>
                  <a:pt x="5469482" y="6202746"/>
                </a:cubicBezTo>
                <a:cubicBezTo>
                  <a:pt x="5468071" y="6202746"/>
                  <a:pt x="5467365" y="6202746"/>
                  <a:pt x="5465954" y="6202040"/>
                </a:cubicBezTo>
                <a:cubicBezTo>
                  <a:pt x="5462427" y="6200629"/>
                  <a:pt x="5460311" y="6196397"/>
                  <a:pt x="5461722" y="6192870"/>
                </a:cubicBezTo>
                <a:cubicBezTo>
                  <a:pt x="5462427" y="6190753"/>
                  <a:pt x="5464543" y="6189342"/>
                  <a:pt x="5466660" y="6188637"/>
                </a:cubicBezTo>
                <a:cubicBezTo>
                  <a:pt x="5466660" y="6188637"/>
                  <a:pt x="5466660" y="6187931"/>
                  <a:pt x="5466660" y="6187931"/>
                </a:cubicBezTo>
                <a:lnTo>
                  <a:pt x="5465249" y="6165357"/>
                </a:lnTo>
                <a:cubicBezTo>
                  <a:pt x="5459605" y="6167474"/>
                  <a:pt x="5453962" y="6170295"/>
                  <a:pt x="5448318" y="6173117"/>
                </a:cubicBezTo>
                <a:cubicBezTo>
                  <a:pt x="5446907" y="6173823"/>
                  <a:pt x="5446202" y="6173823"/>
                  <a:pt x="5444791" y="6173823"/>
                </a:cubicBezTo>
                <a:cubicBezTo>
                  <a:pt x="5441969" y="6173823"/>
                  <a:pt x="5439853" y="6172412"/>
                  <a:pt x="5438442" y="6170295"/>
                </a:cubicBezTo>
                <a:cubicBezTo>
                  <a:pt x="5436326" y="6166768"/>
                  <a:pt x="5437737" y="6162535"/>
                  <a:pt x="5441264" y="6160419"/>
                </a:cubicBezTo>
                <a:cubicBezTo>
                  <a:pt x="5449024" y="6156187"/>
                  <a:pt x="5456784" y="6153365"/>
                  <a:pt x="5464543" y="6150543"/>
                </a:cubicBezTo>
                <a:lnTo>
                  <a:pt x="5463133" y="6118092"/>
                </a:lnTo>
                <a:cubicBezTo>
                  <a:pt x="5462427" y="6113859"/>
                  <a:pt x="5465249" y="6110332"/>
                  <a:pt x="5469482" y="6110332"/>
                </a:cubicBezTo>
                <a:close/>
                <a:moveTo>
                  <a:pt x="5528738" y="6104688"/>
                </a:moveTo>
                <a:cubicBezTo>
                  <a:pt x="5532265" y="6105393"/>
                  <a:pt x="5534382" y="6109626"/>
                  <a:pt x="5533676" y="6113153"/>
                </a:cubicBezTo>
                <a:cubicBezTo>
                  <a:pt x="5529444" y="6128673"/>
                  <a:pt x="5535087" y="6146309"/>
                  <a:pt x="5546374" y="6157596"/>
                </a:cubicBezTo>
                <a:cubicBezTo>
                  <a:pt x="5548491" y="6159712"/>
                  <a:pt x="5549196" y="6159712"/>
                  <a:pt x="5549196" y="6159712"/>
                </a:cubicBezTo>
                <a:cubicBezTo>
                  <a:pt x="5549196" y="6159712"/>
                  <a:pt x="5551312" y="6158302"/>
                  <a:pt x="5553429" y="6154069"/>
                </a:cubicBezTo>
                <a:cubicBezTo>
                  <a:pt x="5557661" y="6144193"/>
                  <a:pt x="5559778" y="6132906"/>
                  <a:pt x="5559072" y="6121619"/>
                </a:cubicBezTo>
                <a:cubicBezTo>
                  <a:pt x="5558367" y="6118091"/>
                  <a:pt x="5561189" y="6115270"/>
                  <a:pt x="5564716" y="6114564"/>
                </a:cubicBezTo>
                <a:cubicBezTo>
                  <a:pt x="5568243" y="6113859"/>
                  <a:pt x="5571770" y="6115975"/>
                  <a:pt x="5572476" y="6119502"/>
                </a:cubicBezTo>
                <a:cubicBezTo>
                  <a:pt x="5579530" y="6147720"/>
                  <a:pt x="5585879" y="6178055"/>
                  <a:pt x="5580941" y="6207683"/>
                </a:cubicBezTo>
                <a:cubicBezTo>
                  <a:pt x="5575297" y="6240839"/>
                  <a:pt x="5553429" y="6268351"/>
                  <a:pt x="5525916" y="6277522"/>
                </a:cubicBezTo>
                <a:cubicBezTo>
                  <a:pt x="5525211" y="6277522"/>
                  <a:pt x="5524506" y="6277522"/>
                  <a:pt x="5523800" y="6277522"/>
                </a:cubicBezTo>
                <a:cubicBezTo>
                  <a:pt x="5520273" y="6277522"/>
                  <a:pt x="5517451" y="6275406"/>
                  <a:pt x="5516746" y="6272584"/>
                </a:cubicBezTo>
                <a:cubicBezTo>
                  <a:pt x="5515335" y="6268351"/>
                  <a:pt x="5517451" y="6264824"/>
                  <a:pt x="5520978" y="6263413"/>
                </a:cubicBezTo>
                <a:cubicBezTo>
                  <a:pt x="5543553" y="6256359"/>
                  <a:pt x="5561894" y="6233079"/>
                  <a:pt x="5568948" y="6204862"/>
                </a:cubicBezTo>
                <a:cubicBezTo>
                  <a:pt x="5571770" y="6189342"/>
                  <a:pt x="5571065" y="6173117"/>
                  <a:pt x="5568243" y="6157596"/>
                </a:cubicBezTo>
                <a:cubicBezTo>
                  <a:pt x="5568243" y="6158302"/>
                  <a:pt x="5567538" y="6159007"/>
                  <a:pt x="5567538" y="6159712"/>
                </a:cubicBezTo>
                <a:cubicBezTo>
                  <a:pt x="5563305" y="6168884"/>
                  <a:pt x="5556956" y="6174528"/>
                  <a:pt x="5549196" y="6173822"/>
                </a:cubicBezTo>
                <a:cubicBezTo>
                  <a:pt x="5543553" y="6173117"/>
                  <a:pt x="5540025" y="6170295"/>
                  <a:pt x="5537204" y="6167473"/>
                </a:cubicBezTo>
                <a:cubicBezTo>
                  <a:pt x="5521684" y="6152658"/>
                  <a:pt x="5515335" y="6130084"/>
                  <a:pt x="5520273" y="6109626"/>
                </a:cubicBezTo>
                <a:cubicBezTo>
                  <a:pt x="5520978" y="6106099"/>
                  <a:pt x="5525211" y="6103983"/>
                  <a:pt x="5528738" y="6104688"/>
                </a:cubicBezTo>
                <a:close/>
                <a:moveTo>
                  <a:pt x="3636370" y="6097734"/>
                </a:moveTo>
                <a:cubicBezTo>
                  <a:pt x="3639897" y="6095618"/>
                  <a:pt x="3644129" y="6096323"/>
                  <a:pt x="3646246" y="6099851"/>
                </a:cubicBezTo>
                <a:cubicBezTo>
                  <a:pt x="3675169" y="6147115"/>
                  <a:pt x="3676580" y="6209195"/>
                  <a:pt x="3649773" y="6257165"/>
                </a:cubicBezTo>
                <a:cubicBezTo>
                  <a:pt x="3648362" y="6259281"/>
                  <a:pt x="3646246" y="6260692"/>
                  <a:pt x="3643424" y="6260692"/>
                </a:cubicBezTo>
                <a:cubicBezTo>
                  <a:pt x="3642013" y="6260692"/>
                  <a:pt x="3641308" y="6260692"/>
                  <a:pt x="3639897" y="6259987"/>
                </a:cubicBezTo>
                <a:cubicBezTo>
                  <a:pt x="3636370" y="6257870"/>
                  <a:pt x="3634959" y="6253638"/>
                  <a:pt x="3637075" y="6250816"/>
                </a:cubicBezTo>
                <a:cubicBezTo>
                  <a:pt x="3661060" y="6206373"/>
                  <a:pt x="3660355" y="6150642"/>
                  <a:pt x="3634253" y="6107610"/>
                </a:cubicBezTo>
                <a:cubicBezTo>
                  <a:pt x="3632137" y="6104083"/>
                  <a:pt x="3632843" y="6099851"/>
                  <a:pt x="3636370" y="6097734"/>
                </a:cubicBezTo>
                <a:close/>
                <a:moveTo>
                  <a:pt x="9318363" y="6096929"/>
                </a:moveTo>
                <a:cubicBezTo>
                  <a:pt x="9322596" y="6096223"/>
                  <a:pt x="9326123" y="6099045"/>
                  <a:pt x="9326828" y="6102572"/>
                </a:cubicBezTo>
                <a:cubicBezTo>
                  <a:pt x="9327534" y="6106805"/>
                  <a:pt x="9324712" y="6110332"/>
                  <a:pt x="9321185" y="6111037"/>
                </a:cubicBezTo>
                <a:lnTo>
                  <a:pt x="9153290" y="6144899"/>
                </a:lnTo>
                <a:cubicBezTo>
                  <a:pt x="9152584" y="6144899"/>
                  <a:pt x="9152584" y="6144899"/>
                  <a:pt x="9151879" y="6144899"/>
                </a:cubicBezTo>
                <a:cubicBezTo>
                  <a:pt x="9148352" y="6144899"/>
                  <a:pt x="9145530" y="6142782"/>
                  <a:pt x="9144825" y="6139255"/>
                </a:cubicBezTo>
                <a:cubicBezTo>
                  <a:pt x="9144119" y="6135728"/>
                  <a:pt x="9146941" y="6131495"/>
                  <a:pt x="9150468" y="6130790"/>
                </a:cubicBezTo>
                <a:close/>
                <a:moveTo>
                  <a:pt x="5369309" y="6096223"/>
                </a:moveTo>
                <a:cubicBezTo>
                  <a:pt x="5372836" y="6097634"/>
                  <a:pt x="5374952" y="6101866"/>
                  <a:pt x="5373541" y="6105394"/>
                </a:cubicBezTo>
                <a:cubicBezTo>
                  <a:pt x="5366487" y="6125851"/>
                  <a:pt x="5365076" y="6148426"/>
                  <a:pt x="5367898" y="6169590"/>
                </a:cubicBezTo>
                <a:cubicBezTo>
                  <a:pt x="5374247" y="6164652"/>
                  <a:pt x="5382006" y="6159713"/>
                  <a:pt x="5391178" y="6157597"/>
                </a:cubicBezTo>
                <a:cubicBezTo>
                  <a:pt x="5403876" y="6154775"/>
                  <a:pt x="5419396" y="6160419"/>
                  <a:pt x="5423629" y="6174528"/>
                </a:cubicBezTo>
                <a:cubicBezTo>
                  <a:pt x="5425745" y="6180877"/>
                  <a:pt x="5424334" y="6187931"/>
                  <a:pt x="5422923" y="6192869"/>
                </a:cubicBezTo>
                <a:cubicBezTo>
                  <a:pt x="5418690" y="6205567"/>
                  <a:pt x="5412341" y="6217560"/>
                  <a:pt x="5403171" y="6227436"/>
                </a:cubicBezTo>
                <a:cubicBezTo>
                  <a:pt x="5400349" y="6230258"/>
                  <a:pt x="5396822" y="6233785"/>
                  <a:pt x="5391178" y="6235196"/>
                </a:cubicBezTo>
                <a:cubicBezTo>
                  <a:pt x="5390473" y="6235196"/>
                  <a:pt x="5389062" y="6235196"/>
                  <a:pt x="5388356" y="6235196"/>
                </a:cubicBezTo>
                <a:cubicBezTo>
                  <a:pt x="5383418" y="6235196"/>
                  <a:pt x="5375658" y="6232374"/>
                  <a:pt x="5369309" y="6220381"/>
                </a:cubicBezTo>
                <a:cubicBezTo>
                  <a:pt x="5350262" y="6183698"/>
                  <a:pt x="5346734" y="6139255"/>
                  <a:pt x="5360138" y="6100455"/>
                </a:cubicBezTo>
                <a:cubicBezTo>
                  <a:pt x="5361549" y="6096928"/>
                  <a:pt x="5365781" y="6094812"/>
                  <a:pt x="5369309" y="6096223"/>
                </a:cubicBezTo>
                <a:close/>
                <a:moveTo>
                  <a:pt x="6085340" y="6085553"/>
                </a:moveTo>
                <a:cubicBezTo>
                  <a:pt x="6091689" y="6084583"/>
                  <a:pt x="6098037" y="6085288"/>
                  <a:pt x="6103681" y="6087757"/>
                </a:cubicBezTo>
                <a:cubicBezTo>
                  <a:pt x="6107209" y="6089168"/>
                  <a:pt x="6108620" y="6093401"/>
                  <a:pt x="6107209" y="6096928"/>
                </a:cubicBezTo>
                <a:cubicBezTo>
                  <a:pt x="6105798" y="6100455"/>
                  <a:pt x="6101565" y="6101866"/>
                  <a:pt x="6098038" y="6100455"/>
                </a:cubicBezTo>
                <a:cubicBezTo>
                  <a:pt x="6091689" y="6097634"/>
                  <a:pt x="6082518" y="6099750"/>
                  <a:pt x="6075464" y="6104688"/>
                </a:cubicBezTo>
                <a:cubicBezTo>
                  <a:pt x="6068409" y="6109626"/>
                  <a:pt x="6064177" y="6118092"/>
                  <a:pt x="6064882" y="6125147"/>
                </a:cubicBezTo>
                <a:cubicBezTo>
                  <a:pt x="6065588" y="6132201"/>
                  <a:pt x="6071231" y="6139256"/>
                  <a:pt x="6078991" y="6143488"/>
                </a:cubicBezTo>
                <a:cubicBezTo>
                  <a:pt x="6087456" y="6147721"/>
                  <a:pt x="6095922" y="6147721"/>
                  <a:pt x="6102271" y="6143488"/>
                </a:cubicBezTo>
                <a:cubicBezTo>
                  <a:pt x="6105092" y="6141372"/>
                  <a:pt x="6110030" y="6142783"/>
                  <a:pt x="6111441" y="6145605"/>
                </a:cubicBezTo>
                <a:cubicBezTo>
                  <a:pt x="6113558" y="6149132"/>
                  <a:pt x="6112852" y="6153364"/>
                  <a:pt x="6109325" y="6155481"/>
                </a:cubicBezTo>
                <a:cubicBezTo>
                  <a:pt x="6103681" y="6159008"/>
                  <a:pt x="6097333" y="6160419"/>
                  <a:pt x="6090984" y="6160419"/>
                </a:cubicBezTo>
                <a:cubicBezTo>
                  <a:pt x="6085340" y="6160419"/>
                  <a:pt x="6078991" y="6159008"/>
                  <a:pt x="6072642" y="6156186"/>
                </a:cubicBezTo>
                <a:cubicBezTo>
                  <a:pt x="6059944" y="6149837"/>
                  <a:pt x="6052184" y="6139256"/>
                  <a:pt x="6050772" y="6126558"/>
                </a:cubicBezTo>
                <a:cubicBezTo>
                  <a:pt x="6049362" y="6113860"/>
                  <a:pt x="6055711" y="6101866"/>
                  <a:pt x="6066999" y="6093401"/>
                </a:cubicBezTo>
                <a:cubicBezTo>
                  <a:pt x="6072642" y="6089169"/>
                  <a:pt x="6078991" y="6086523"/>
                  <a:pt x="6085340" y="6085553"/>
                </a:cubicBezTo>
                <a:close/>
                <a:moveTo>
                  <a:pt x="2597254" y="6082919"/>
                </a:moveTo>
                <a:cubicBezTo>
                  <a:pt x="2600076" y="6080803"/>
                  <a:pt x="2605014" y="6081509"/>
                  <a:pt x="2607130" y="6084330"/>
                </a:cubicBezTo>
                <a:lnTo>
                  <a:pt x="2633233" y="6116781"/>
                </a:lnTo>
                <a:cubicBezTo>
                  <a:pt x="2646636" y="6105493"/>
                  <a:pt x="2661450" y="6094912"/>
                  <a:pt x="2676265" y="6085036"/>
                </a:cubicBezTo>
                <a:cubicBezTo>
                  <a:pt x="2679792" y="6082919"/>
                  <a:pt x="2684024" y="6083625"/>
                  <a:pt x="2686141" y="6087152"/>
                </a:cubicBezTo>
                <a:cubicBezTo>
                  <a:pt x="2688257" y="6090679"/>
                  <a:pt x="2686846" y="6094912"/>
                  <a:pt x="2684024" y="6098439"/>
                </a:cubicBezTo>
                <a:cubicBezTo>
                  <a:pt x="2669916" y="6107610"/>
                  <a:pt x="2655807" y="6117486"/>
                  <a:pt x="2642403" y="6128773"/>
                </a:cubicBezTo>
                <a:lnTo>
                  <a:pt x="2667799" y="6160518"/>
                </a:lnTo>
                <a:cubicBezTo>
                  <a:pt x="2669916" y="6163340"/>
                  <a:pt x="2669210" y="6168278"/>
                  <a:pt x="2666388" y="6170394"/>
                </a:cubicBezTo>
                <a:cubicBezTo>
                  <a:pt x="2664978" y="6171099"/>
                  <a:pt x="2663567" y="6171805"/>
                  <a:pt x="2662156" y="6171805"/>
                </a:cubicBezTo>
                <a:cubicBezTo>
                  <a:pt x="2660039" y="6171805"/>
                  <a:pt x="2657923" y="6170394"/>
                  <a:pt x="2656512" y="6168983"/>
                </a:cubicBezTo>
                <a:lnTo>
                  <a:pt x="2631116" y="6137238"/>
                </a:lnTo>
                <a:cubicBezTo>
                  <a:pt x="2627589" y="6140766"/>
                  <a:pt x="2624766" y="6143587"/>
                  <a:pt x="2621239" y="6146409"/>
                </a:cubicBezTo>
                <a:cubicBezTo>
                  <a:pt x="2615596" y="6151347"/>
                  <a:pt x="2606425" y="6161223"/>
                  <a:pt x="2609952" y="6168983"/>
                </a:cubicBezTo>
                <a:cubicBezTo>
                  <a:pt x="2611363" y="6172510"/>
                  <a:pt x="2609952" y="6176743"/>
                  <a:pt x="2606425" y="6178154"/>
                </a:cubicBezTo>
                <a:cubicBezTo>
                  <a:pt x="2605719" y="6178859"/>
                  <a:pt x="2604309" y="6178859"/>
                  <a:pt x="2603603" y="6178859"/>
                </a:cubicBezTo>
                <a:cubicBezTo>
                  <a:pt x="2600781" y="6178859"/>
                  <a:pt x="2598665" y="6177449"/>
                  <a:pt x="2597254" y="6174627"/>
                </a:cubicBezTo>
                <a:cubicBezTo>
                  <a:pt x="2593727" y="6166867"/>
                  <a:pt x="2593022" y="6153463"/>
                  <a:pt x="2612069" y="6135827"/>
                </a:cubicBezTo>
                <a:cubicBezTo>
                  <a:pt x="2615596" y="6132300"/>
                  <a:pt x="2619123" y="6128773"/>
                  <a:pt x="2622650" y="6125951"/>
                </a:cubicBezTo>
                <a:lnTo>
                  <a:pt x="2595843" y="6092796"/>
                </a:lnTo>
                <a:cubicBezTo>
                  <a:pt x="2593727" y="6089974"/>
                  <a:pt x="2594433" y="6085036"/>
                  <a:pt x="2597254" y="6082919"/>
                </a:cubicBezTo>
                <a:close/>
                <a:moveTo>
                  <a:pt x="5690998" y="6080703"/>
                </a:moveTo>
                <a:cubicBezTo>
                  <a:pt x="5695230" y="6079997"/>
                  <a:pt x="5698758" y="6082819"/>
                  <a:pt x="5698758" y="6087052"/>
                </a:cubicBezTo>
                <a:lnTo>
                  <a:pt x="5701579" y="6129379"/>
                </a:lnTo>
                <a:cubicBezTo>
                  <a:pt x="5707223" y="6123736"/>
                  <a:pt x="5714277" y="6120208"/>
                  <a:pt x="5721332" y="6118798"/>
                </a:cubicBezTo>
                <a:cubicBezTo>
                  <a:pt x="5729797" y="6117386"/>
                  <a:pt x="5736851" y="6119503"/>
                  <a:pt x="5742495" y="6124441"/>
                </a:cubicBezTo>
                <a:cubicBezTo>
                  <a:pt x="5747433" y="6128674"/>
                  <a:pt x="5750255" y="6135023"/>
                  <a:pt x="5750255" y="6142783"/>
                </a:cubicBezTo>
                <a:cubicBezTo>
                  <a:pt x="5750255" y="6151953"/>
                  <a:pt x="5746022" y="6161830"/>
                  <a:pt x="5739673" y="6168179"/>
                </a:cubicBezTo>
                <a:cubicBezTo>
                  <a:pt x="5729092" y="6178760"/>
                  <a:pt x="5714277" y="6181582"/>
                  <a:pt x="5702285" y="6184404"/>
                </a:cubicBezTo>
                <a:cubicBezTo>
                  <a:pt x="5700874" y="6185109"/>
                  <a:pt x="5700169" y="6185815"/>
                  <a:pt x="5698052" y="6185815"/>
                </a:cubicBezTo>
                <a:cubicBezTo>
                  <a:pt x="5694525" y="6185815"/>
                  <a:pt x="5690998" y="6182993"/>
                  <a:pt x="5690998" y="6179466"/>
                </a:cubicBezTo>
                <a:lnTo>
                  <a:pt x="5684649" y="6088463"/>
                </a:lnTo>
                <a:cubicBezTo>
                  <a:pt x="5683943" y="6084230"/>
                  <a:pt x="5686765" y="6080703"/>
                  <a:pt x="5690998" y="6080703"/>
                </a:cubicBezTo>
                <a:close/>
                <a:moveTo>
                  <a:pt x="7673979" y="6075060"/>
                </a:moveTo>
                <a:lnTo>
                  <a:pt x="7668336" y="6314910"/>
                </a:lnTo>
                <a:lnTo>
                  <a:pt x="7800959" y="6315615"/>
                </a:lnTo>
                <a:lnTo>
                  <a:pt x="7800959" y="6317731"/>
                </a:lnTo>
                <a:cubicBezTo>
                  <a:pt x="7802370" y="6317731"/>
                  <a:pt x="7803075" y="6317026"/>
                  <a:pt x="7804486" y="6317026"/>
                </a:cubicBezTo>
                <a:cubicBezTo>
                  <a:pt x="7808013" y="6317026"/>
                  <a:pt x="7811540" y="6319848"/>
                  <a:pt x="7811540" y="6324080"/>
                </a:cubicBezTo>
                <a:lnTo>
                  <a:pt x="7817889" y="6489859"/>
                </a:lnTo>
                <a:lnTo>
                  <a:pt x="8366017" y="6487743"/>
                </a:lnTo>
                <a:lnTo>
                  <a:pt x="7906775" y="6214032"/>
                </a:lnTo>
                <a:cubicBezTo>
                  <a:pt x="7906069" y="6214032"/>
                  <a:pt x="7906069" y="6214737"/>
                  <a:pt x="7905364" y="6215442"/>
                </a:cubicBezTo>
                <a:lnTo>
                  <a:pt x="7886317" y="6234489"/>
                </a:lnTo>
                <a:cubicBezTo>
                  <a:pt x="7884906" y="6235900"/>
                  <a:pt x="7883495" y="6236606"/>
                  <a:pt x="7881379" y="6236606"/>
                </a:cubicBezTo>
                <a:cubicBezTo>
                  <a:pt x="7879968" y="6236606"/>
                  <a:pt x="7877852" y="6235900"/>
                  <a:pt x="7876441" y="6234489"/>
                </a:cubicBezTo>
                <a:cubicBezTo>
                  <a:pt x="7873619" y="6231668"/>
                  <a:pt x="7873619" y="6227435"/>
                  <a:pt x="7876441" y="6224613"/>
                </a:cubicBezTo>
                <a:lnTo>
                  <a:pt x="7894783" y="6206272"/>
                </a:lnTo>
                <a:close/>
                <a:moveTo>
                  <a:pt x="8915557" y="6070827"/>
                </a:moveTo>
                <a:cubicBezTo>
                  <a:pt x="8912735" y="6070122"/>
                  <a:pt x="8908503" y="6070827"/>
                  <a:pt x="8905681" y="6072943"/>
                </a:cubicBezTo>
                <a:cubicBezTo>
                  <a:pt x="8904270" y="6073649"/>
                  <a:pt x="8902154" y="6075765"/>
                  <a:pt x="8902154" y="6078587"/>
                </a:cubicBezTo>
                <a:cubicBezTo>
                  <a:pt x="8902154" y="6079292"/>
                  <a:pt x="8901448" y="6079998"/>
                  <a:pt x="8901448" y="6080703"/>
                </a:cubicBezTo>
                <a:cubicBezTo>
                  <a:pt x="8903565" y="6082819"/>
                  <a:pt x="8903565" y="6086347"/>
                  <a:pt x="8902154" y="6089168"/>
                </a:cubicBezTo>
                <a:cubicBezTo>
                  <a:pt x="8894393" y="6101866"/>
                  <a:pt x="8885928" y="6115975"/>
                  <a:pt x="8885222" y="6130789"/>
                </a:cubicBezTo>
                <a:cubicBezTo>
                  <a:pt x="8885222" y="6137844"/>
                  <a:pt x="8888749" y="6146309"/>
                  <a:pt x="8894393" y="6151247"/>
                </a:cubicBezTo>
                <a:cubicBezTo>
                  <a:pt x="8897216" y="6154069"/>
                  <a:pt x="8901448" y="6156891"/>
                  <a:pt x="8907092" y="6156185"/>
                </a:cubicBezTo>
                <a:cubicBezTo>
                  <a:pt x="8914146" y="6155480"/>
                  <a:pt x="8921201" y="6149836"/>
                  <a:pt x="8924728" y="6142076"/>
                </a:cubicBezTo>
                <a:cubicBezTo>
                  <a:pt x="8928960" y="6133611"/>
                  <a:pt x="8929666" y="6123735"/>
                  <a:pt x="8930371" y="6114564"/>
                </a:cubicBezTo>
                <a:cubicBezTo>
                  <a:pt x="8931077" y="6106099"/>
                  <a:pt x="8931782" y="6095517"/>
                  <a:pt x="8929666" y="6087052"/>
                </a:cubicBezTo>
                <a:cubicBezTo>
                  <a:pt x="8927550" y="6078587"/>
                  <a:pt x="8921906" y="6072238"/>
                  <a:pt x="8915557" y="6070827"/>
                </a:cubicBezTo>
                <a:close/>
                <a:moveTo>
                  <a:pt x="11655859" y="6070375"/>
                </a:moveTo>
                <a:cubicBezTo>
                  <a:pt x="11660092" y="6070375"/>
                  <a:pt x="11662914" y="6073197"/>
                  <a:pt x="11662914" y="6077429"/>
                </a:cubicBezTo>
                <a:lnTo>
                  <a:pt x="11662914" y="6099298"/>
                </a:lnTo>
                <a:cubicBezTo>
                  <a:pt x="11662914" y="6103530"/>
                  <a:pt x="11660092" y="6106352"/>
                  <a:pt x="11655859" y="6106352"/>
                </a:cubicBezTo>
                <a:cubicBezTo>
                  <a:pt x="11651627" y="6106352"/>
                  <a:pt x="11648805" y="6103530"/>
                  <a:pt x="11648805" y="6099298"/>
                </a:cubicBezTo>
                <a:lnTo>
                  <a:pt x="11648805" y="6077429"/>
                </a:lnTo>
                <a:cubicBezTo>
                  <a:pt x="11648805" y="6073197"/>
                  <a:pt x="11651627" y="6070375"/>
                  <a:pt x="11655859" y="6070375"/>
                </a:cubicBezTo>
                <a:close/>
                <a:moveTo>
                  <a:pt x="3921368" y="6068105"/>
                </a:moveTo>
                <a:cubicBezTo>
                  <a:pt x="3924190" y="6068811"/>
                  <a:pt x="3926306" y="6071632"/>
                  <a:pt x="3926306" y="6074454"/>
                </a:cubicBezTo>
                <a:lnTo>
                  <a:pt x="3933361" y="6149937"/>
                </a:lnTo>
                <a:cubicBezTo>
                  <a:pt x="3934066" y="6154170"/>
                  <a:pt x="3931245" y="6156992"/>
                  <a:pt x="3927012" y="6157697"/>
                </a:cubicBezTo>
                <a:cubicBezTo>
                  <a:pt x="3927012" y="6157697"/>
                  <a:pt x="3926306" y="6157697"/>
                  <a:pt x="3926306" y="6157697"/>
                </a:cubicBezTo>
                <a:cubicBezTo>
                  <a:pt x="3922779" y="6157697"/>
                  <a:pt x="3919252" y="6154875"/>
                  <a:pt x="3919252" y="6151348"/>
                </a:cubicBezTo>
                <a:lnTo>
                  <a:pt x="3914314" y="6095617"/>
                </a:lnTo>
                <a:lnTo>
                  <a:pt x="3903027" y="6111843"/>
                </a:lnTo>
                <a:cubicBezTo>
                  <a:pt x="3900204" y="6114665"/>
                  <a:pt x="3895971" y="6116076"/>
                  <a:pt x="3892444" y="6113254"/>
                </a:cubicBezTo>
                <a:cubicBezTo>
                  <a:pt x="3889622" y="6111138"/>
                  <a:pt x="3888917" y="6106906"/>
                  <a:pt x="3891033" y="6103378"/>
                </a:cubicBezTo>
                <a:lnTo>
                  <a:pt x="3913609" y="6070927"/>
                </a:lnTo>
                <a:cubicBezTo>
                  <a:pt x="3915725" y="6068105"/>
                  <a:pt x="3918547" y="6067400"/>
                  <a:pt x="3921368" y="6068105"/>
                </a:cubicBezTo>
                <a:close/>
                <a:moveTo>
                  <a:pt x="1695723" y="6063873"/>
                </a:moveTo>
                <a:cubicBezTo>
                  <a:pt x="1699956" y="6063873"/>
                  <a:pt x="1702778" y="6066695"/>
                  <a:pt x="1702778" y="6070927"/>
                </a:cubicBezTo>
                <a:lnTo>
                  <a:pt x="1702778" y="6097029"/>
                </a:lnTo>
                <a:cubicBezTo>
                  <a:pt x="1702778" y="6101262"/>
                  <a:pt x="1699956" y="6104084"/>
                  <a:pt x="1695723" y="6104084"/>
                </a:cubicBezTo>
                <a:cubicBezTo>
                  <a:pt x="1691490" y="6104084"/>
                  <a:pt x="1688668" y="6101262"/>
                  <a:pt x="1688668" y="6097029"/>
                </a:cubicBezTo>
                <a:lnTo>
                  <a:pt x="1688668" y="6070927"/>
                </a:lnTo>
                <a:cubicBezTo>
                  <a:pt x="1688668" y="6066695"/>
                  <a:pt x="1691490" y="6063873"/>
                  <a:pt x="1695723" y="6063873"/>
                </a:cubicBezTo>
                <a:close/>
                <a:moveTo>
                  <a:pt x="8816089" y="6062361"/>
                </a:moveTo>
                <a:cubicBezTo>
                  <a:pt x="8818911" y="6063067"/>
                  <a:pt x="8821027" y="6065888"/>
                  <a:pt x="8821027" y="6069416"/>
                </a:cubicBezTo>
                <a:lnTo>
                  <a:pt x="8818206" y="6168177"/>
                </a:lnTo>
                <a:cubicBezTo>
                  <a:pt x="8818206" y="6172410"/>
                  <a:pt x="8815384" y="6175232"/>
                  <a:pt x="8811151" y="6175232"/>
                </a:cubicBezTo>
                <a:cubicBezTo>
                  <a:pt x="8806918" y="6175232"/>
                  <a:pt x="8804097" y="6172410"/>
                  <a:pt x="8804097" y="6168177"/>
                </a:cubicBezTo>
                <a:lnTo>
                  <a:pt x="8806213" y="6095517"/>
                </a:lnTo>
                <a:lnTo>
                  <a:pt x="8797748" y="6108920"/>
                </a:lnTo>
                <a:cubicBezTo>
                  <a:pt x="8795631" y="6112448"/>
                  <a:pt x="8791399" y="6113153"/>
                  <a:pt x="8787871" y="6111037"/>
                </a:cubicBezTo>
                <a:cubicBezTo>
                  <a:pt x="8784344" y="6108920"/>
                  <a:pt x="8783639" y="6104688"/>
                  <a:pt x="8785755" y="6101161"/>
                </a:cubicBezTo>
                <a:lnTo>
                  <a:pt x="8808329" y="6065183"/>
                </a:lnTo>
                <a:cubicBezTo>
                  <a:pt x="8809740" y="6062361"/>
                  <a:pt x="8813267" y="6061656"/>
                  <a:pt x="8816089" y="6062361"/>
                </a:cubicBezTo>
                <a:close/>
                <a:moveTo>
                  <a:pt x="7012298" y="6061656"/>
                </a:moveTo>
                <a:cubicBezTo>
                  <a:pt x="7016531" y="6060245"/>
                  <a:pt x="7020058" y="6063067"/>
                  <a:pt x="7020763" y="6067299"/>
                </a:cubicBezTo>
                <a:lnTo>
                  <a:pt x="7024292" y="6085641"/>
                </a:lnTo>
                <a:cubicBezTo>
                  <a:pt x="7024997" y="6089873"/>
                  <a:pt x="7022174" y="6093401"/>
                  <a:pt x="7018647" y="6094106"/>
                </a:cubicBezTo>
                <a:cubicBezTo>
                  <a:pt x="7017942" y="6094106"/>
                  <a:pt x="7017942" y="6094106"/>
                  <a:pt x="7017236" y="6094106"/>
                </a:cubicBezTo>
                <a:cubicBezTo>
                  <a:pt x="7013709" y="6094106"/>
                  <a:pt x="7010887" y="6091990"/>
                  <a:pt x="7010182" y="6088463"/>
                </a:cubicBezTo>
                <a:lnTo>
                  <a:pt x="7006655" y="6070121"/>
                </a:lnTo>
                <a:cubicBezTo>
                  <a:pt x="7005949" y="6065889"/>
                  <a:pt x="7008771" y="6062361"/>
                  <a:pt x="7012298" y="6061656"/>
                </a:cubicBezTo>
                <a:close/>
                <a:moveTo>
                  <a:pt x="1106672" y="6060346"/>
                </a:moveTo>
                <a:cubicBezTo>
                  <a:pt x="1110906" y="6060346"/>
                  <a:pt x="1113727" y="6063168"/>
                  <a:pt x="1113727" y="6067400"/>
                </a:cubicBezTo>
                <a:lnTo>
                  <a:pt x="1113727" y="6089269"/>
                </a:lnTo>
                <a:cubicBezTo>
                  <a:pt x="1113727" y="6093501"/>
                  <a:pt x="1110906" y="6096323"/>
                  <a:pt x="1106672" y="6096323"/>
                </a:cubicBezTo>
                <a:cubicBezTo>
                  <a:pt x="1102441" y="6096323"/>
                  <a:pt x="1099619" y="6093501"/>
                  <a:pt x="1099619" y="6089269"/>
                </a:cubicBezTo>
                <a:lnTo>
                  <a:pt x="1099619" y="6067400"/>
                </a:lnTo>
                <a:cubicBezTo>
                  <a:pt x="1099619" y="6063168"/>
                  <a:pt x="1102441" y="6060346"/>
                  <a:pt x="1106672" y="6060346"/>
                </a:cubicBezTo>
                <a:close/>
                <a:moveTo>
                  <a:pt x="7667630" y="6058129"/>
                </a:moveTo>
                <a:cubicBezTo>
                  <a:pt x="7668336" y="6058129"/>
                  <a:pt x="7668336" y="6058129"/>
                  <a:pt x="7669041" y="6058129"/>
                </a:cubicBezTo>
                <a:cubicBezTo>
                  <a:pt x="7670452" y="6057424"/>
                  <a:pt x="7672569" y="6058129"/>
                  <a:pt x="7673979" y="6058835"/>
                </a:cubicBezTo>
                <a:lnTo>
                  <a:pt x="8394235" y="6487743"/>
                </a:lnTo>
                <a:cubicBezTo>
                  <a:pt x="8397057" y="6489859"/>
                  <a:pt x="8398468" y="6494092"/>
                  <a:pt x="8396351" y="6497619"/>
                </a:cubicBezTo>
                <a:cubicBezTo>
                  <a:pt x="8395646" y="6499030"/>
                  <a:pt x="8394235" y="6499735"/>
                  <a:pt x="8393529" y="6501146"/>
                </a:cubicBezTo>
                <a:cubicBezTo>
                  <a:pt x="8392119" y="6501146"/>
                  <a:pt x="8391413" y="6501852"/>
                  <a:pt x="8390002" y="6501852"/>
                </a:cubicBezTo>
                <a:lnTo>
                  <a:pt x="7815773" y="6503968"/>
                </a:lnTo>
                <a:cubicBezTo>
                  <a:pt x="7814362" y="6504673"/>
                  <a:pt x="7812951" y="6505379"/>
                  <a:pt x="7811540" y="6505379"/>
                </a:cubicBezTo>
                <a:cubicBezTo>
                  <a:pt x="7810130" y="6505379"/>
                  <a:pt x="7808719" y="6504673"/>
                  <a:pt x="7807308" y="6503968"/>
                </a:cubicBezTo>
                <a:lnTo>
                  <a:pt x="7657754" y="6504673"/>
                </a:lnTo>
                <a:cubicBezTo>
                  <a:pt x="7655638" y="6504673"/>
                  <a:pt x="7654227" y="6503968"/>
                  <a:pt x="7652816" y="6502557"/>
                </a:cubicBezTo>
                <a:cubicBezTo>
                  <a:pt x="7651405" y="6501146"/>
                  <a:pt x="7650700" y="6499735"/>
                  <a:pt x="7650700" y="6497619"/>
                </a:cubicBezTo>
                <a:lnTo>
                  <a:pt x="7660576" y="6065183"/>
                </a:lnTo>
                <a:cubicBezTo>
                  <a:pt x="7660576" y="6060951"/>
                  <a:pt x="7663398" y="6058129"/>
                  <a:pt x="7667630" y="6058129"/>
                </a:cubicBezTo>
                <a:close/>
                <a:moveTo>
                  <a:pt x="8918379" y="6056718"/>
                </a:moveTo>
                <a:cubicBezTo>
                  <a:pt x="8929666" y="6059540"/>
                  <a:pt x="8939542" y="6069416"/>
                  <a:pt x="8943069" y="6082819"/>
                </a:cubicBezTo>
                <a:cubicBezTo>
                  <a:pt x="8946596" y="6094107"/>
                  <a:pt x="8945185" y="6106099"/>
                  <a:pt x="8944480" y="6115270"/>
                </a:cubicBezTo>
                <a:cubicBezTo>
                  <a:pt x="8943775" y="6125146"/>
                  <a:pt x="8942364" y="6137138"/>
                  <a:pt x="8937426" y="6147720"/>
                </a:cubicBezTo>
                <a:cubicBezTo>
                  <a:pt x="8931782" y="6160418"/>
                  <a:pt x="8920495" y="6168883"/>
                  <a:pt x="8908503" y="6169589"/>
                </a:cubicBezTo>
                <a:cubicBezTo>
                  <a:pt x="8907797" y="6169589"/>
                  <a:pt x="8907092" y="6169589"/>
                  <a:pt x="8906386" y="6169589"/>
                </a:cubicBezTo>
                <a:cubicBezTo>
                  <a:pt x="8898626" y="6169589"/>
                  <a:pt x="8891571" y="6166767"/>
                  <a:pt x="8885222" y="6161123"/>
                </a:cubicBezTo>
                <a:cubicBezTo>
                  <a:pt x="8876757" y="6154069"/>
                  <a:pt x="8871819" y="6142076"/>
                  <a:pt x="8871819" y="6130084"/>
                </a:cubicBezTo>
                <a:cubicBezTo>
                  <a:pt x="8871819" y="6111743"/>
                  <a:pt x="8881695" y="6095517"/>
                  <a:pt x="8889455" y="6082114"/>
                </a:cubicBezTo>
                <a:cubicBezTo>
                  <a:pt x="8888044" y="6081408"/>
                  <a:pt x="8887338" y="6079292"/>
                  <a:pt x="8887338" y="6077176"/>
                </a:cubicBezTo>
                <a:cubicBezTo>
                  <a:pt x="8887338" y="6070827"/>
                  <a:pt x="8890866" y="6065183"/>
                  <a:pt x="8896510" y="6060951"/>
                </a:cubicBezTo>
                <a:cubicBezTo>
                  <a:pt x="8902859" y="6056718"/>
                  <a:pt x="8911324" y="6054602"/>
                  <a:pt x="8918379" y="6056718"/>
                </a:cubicBezTo>
                <a:close/>
                <a:moveTo>
                  <a:pt x="3809909" y="6056113"/>
                </a:moveTo>
                <a:cubicBezTo>
                  <a:pt x="3812731" y="6053291"/>
                  <a:pt x="3816964" y="6053291"/>
                  <a:pt x="3819786" y="6056113"/>
                </a:cubicBezTo>
                <a:cubicBezTo>
                  <a:pt x="3822607" y="6058935"/>
                  <a:pt x="3822607" y="6063168"/>
                  <a:pt x="3819786" y="6065989"/>
                </a:cubicBezTo>
                <a:cubicBezTo>
                  <a:pt x="3784513" y="6101967"/>
                  <a:pt x="3768287" y="6157697"/>
                  <a:pt x="3778869" y="6207077"/>
                </a:cubicBezTo>
                <a:cubicBezTo>
                  <a:pt x="3782396" y="6223303"/>
                  <a:pt x="3788040" y="6236001"/>
                  <a:pt x="3796506" y="6245171"/>
                </a:cubicBezTo>
                <a:cubicBezTo>
                  <a:pt x="3805677" y="6255753"/>
                  <a:pt x="3819080" y="6261397"/>
                  <a:pt x="3831073" y="6259986"/>
                </a:cubicBezTo>
                <a:cubicBezTo>
                  <a:pt x="3834600" y="6259986"/>
                  <a:pt x="3838127" y="6262807"/>
                  <a:pt x="3838832" y="6266335"/>
                </a:cubicBezTo>
                <a:cubicBezTo>
                  <a:pt x="3838832" y="6269862"/>
                  <a:pt x="3836011" y="6273389"/>
                  <a:pt x="3832484" y="6274094"/>
                </a:cubicBezTo>
                <a:cubicBezTo>
                  <a:pt x="3831073" y="6274800"/>
                  <a:pt x="3828956" y="6274800"/>
                  <a:pt x="3826840" y="6274800"/>
                </a:cubicBezTo>
                <a:cubicBezTo>
                  <a:pt x="3812026" y="6274800"/>
                  <a:pt x="3796506" y="6267745"/>
                  <a:pt x="3785218" y="6255048"/>
                </a:cubicBezTo>
                <a:cubicBezTo>
                  <a:pt x="3775342" y="6243761"/>
                  <a:pt x="3768287" y="6229652"/>
                  <a:pt x="3765466" y="6210605"/>
                </a:cubicBezTo>
                <a:cubicBezTo>
                  <a:pt x="3754178" y="6155580"/>
                  <a:pt x="3771109" y="6096323"/>
                  <a:pt x="3809909" y="6056113"/>
                </a:cubicBezTo>
                <a:close/>
                <a:moveTo>
                  <a:pt x="4112543" y="6052586"/>
                </a:moveTo>
                <a:cubicBezTo>
                  <a:pt x="4115364" y="6049764"/>
                  <a:pt x="4119597" y="6050470"/>
                  <a:pt x="4122419" y="6053292"/>
                </a:cubicBezTo>
                <a:cubicBezTo>
                  <a:pt x="4182382" y="6123130"/>
                  <a:pt x="4194375" y="6229653"/>
                  <a:pt x="4152048" y="6311484"/>
                </a:cubicBezTo>
                <a:cubicBezTo>
                  <a:pt x="4150637" y="6313600"/>
                  <a:pt x="4148521" y="6315011"/>
                  <a:pt x="4145699" y="6315011"/>
                </a:cubicBezTo>
                <a:cubicBezTo>
                  <a:pt x="4144289" y="6315011"/>
                  <a:pt x="4142878" y="6315011"/>
                  <a:pt x="4142172" y="6314306"/>
                </a:cubicBezTo>
                <a:cubicBezTo>
                  <a:pt x="4138645" y="6312189"/>
                  <a:pt x="4137234" y="6307957"/>
                  <a:pt x="4140056" y="6305135"/>
                </a:cubicBezTo>
                <a:cubicBezTo>
                  <a:pt x="4179561" y="6228242"/>
                  <a:pt x="4168273" y="6128068"/>
                  <a:pt x="4111837" y="6062462"/>
                </a:cubicBezTo>
                <a:cubicBezTo>
                  <a:pt x="4109015" y="6059641"/>
                  <a:pt x="4109721" y="6055408"/>
                  <a:pt x="4112543" y="6052586"/>
                </a:cubicBezTo>
                <a:close/>
                <a:moveTo>
                  <a:pt x="8758244" y="6048958"/>
                </a:moveTo>
                <a:cubicBezTo>
                  <a:pt x="8761771" y="6046136"/>
                  <a:pt x="8766003" y="6046842"/>
                  <a:pt x="8768120" y="6050369"/>
                </a:cubicBezTo>
                <a:cubicBezTo>
                  <a:pt x="8770941" y="6053896"/>
                  <a:pt x="8770236" y="6058129"/>
                  <a:pt x="8766709" y="6060245"/>
                </a:cubicBezTo>
                <a:cubicBezTo>
                  <a:pt x="8746956" y="6074354"/>
                  <a:pt x="8733552" y="6097633"/>
                  <a:pt x="8730730" y="6123029"/>
                </a:cubicBezTo>
                <a:cubicBezTo>
                  <a:pt x="8728614" y="6147720"/>
                  <a:pt x="8738491" y="6172410"/>
                  <a:pt x="8756127" y="6190046"/>
                </a:cubicBezTo>
                <a:cubicBezTo>
                  <a:pt x="8758949" y="6192868"/>
                  <a:pt x="8758949" y="6197101"/>
                  <a:pt x="8756127" y="6199922"/>
                </a:cubicBezTo>
                <a:cubicBezTo>
                  <a:pt x="8754716" y="6201333"/>
                  <a:pt x="8753305" y="6202039"/>
                  <a:pt x="8751189" y="6202039"/>
                </a:cubicBezTo>
                <a:cubicBezTo>
                  <a:pt x="8749073" y="6202039"/>
                  <a:pt x="8747662" y="6201333"/>
                  <a:pt x="8746251" y="6199922"/>
                </a:cubicBezTo>
                <a:cubicBezTo>
                  <a:pt x="8725792" y="6180170"/>
                  <a:pt x="8714505" y="6150542"/>
                  <a:pt x="8716622" y="6121618"/>
                </a:cubicBezTo>
                <a:cubicBezTo>
                  <a:pt x="8718738" y="6092695"/>
                  <a:pt x="8734258" y="6065889"/>
                  <a:pt x="8758244" y="6048958"/>
                </a:cubicBezTo>
                <a:close/>
                <a:moveTo>
                  <a:pt x="4754495" y="6048353"/>
                </a:moveTo>
                <a:cubicBezTo>
                  <a:pt x="4758022" y="6049058"/>
                  <a:pt x="4760138" y="6053291"/>
                  <a:pt x="4759432" y="6056818"/>
                </a:cubicBezTo>
                <a:lnTo>
                  <a:pt x="4753789" y="6080098"/>
                </a:lnTo>
                <a:cubicBezTo>
                  <a:pt x="4753084" y="6083625"/>
                  <a:pt x="4750262" y="6085742"/>
                  <a:pt x="4746735" y="6085742"/>
                </a:cubicBezTo>
                <a:cubicBezTo>
                  <a:pt x="4746735" y="6085742"/>
                  <a:pt x="4746029" y="6085742"/>
                  <a:pt x="4745324" y="6085742"/>
                </a:cubicBezTo>
                <a:cubicBezTo>
                  <a:pt x="4741796" y="6085036"/>
                  <a:pt x="4738974" y="6081509"/>
                  <a:pt x="4740385" y="6076571"/>
                </a:cubicBezTo>
                <a:lnTo>
                  <a:pt x="4746029" y="6053291"/>
                </a:lnTo>
                <a:cubicBezTo>
                  <a:pt x="4746735" y="6049764"/>
                  <a:pt x="4750968" y="6047647"/>
                  <a:pt x="4754495" y="6048353"/>
                </a:cubicBezTo>
                <a:close/>
                <a:moveTo>
                  <a:pt x="3156670" y="6048353"/>
                </a:moveTo>
                <a:cubicBezTo>
                  <a:pt x="3160197" y="6049058"/>
                  <a:pt x="3163019" y="6051880"/>
                  <a:pt x="3163019" y="6056114"/>
                </a:cubicBezTo>
                <a:cubicBezTo>
                  <a:pt x="3162314" y="6059641"/>
                  <a:pt x="3158786" y="6062463"/>
                  <a:pt x="3155259" y="6062463"/>
                </a:cubicBezTo>
                <a:cubicBezTo>
                  <a:pt x="3136212" y="6061052"/>
                  <a:pt x="3117871" y="6062463"/>
                  <a:pt x="3099528" y="6067401"/>
                </a:cubicBezTo>
                <a:cubicBezTo>
                  <a:pt x="3098823" y="6067401"/>
                  <a:pt x="3098117" y="6067401"/>
                  <a:pt x="3097412" y="6067401"/>
                </a:cubicBezTo>
                <a:cubicBezTo>
                  <a:pt x="3094590" y="6067401"/>
                  <a:pt x="3091768" y="6065284"/>
                  <a:pt x="3091063" y="6062463"/>
                </a:cubicBezTo>
                <a:cubicBezTo>
                  <a:pt x="3089652" y="6058935"/>
                  <a:pt x="3092474" y="6054703"/>
                  <a:pt x="3096001" y="6053997"/>
                </a:cubicBezTo>
                <a:cubicBezTo>
                  <a:pt x="3115754" y="6049058"/>
                  <a:pt x="3136212" y="6046942"/>
                  <a:pt x="3156670" y="6048353"/>
                </a:cubicBezTo>
                <a:close/>
                <a:moveTo>
                  <a:pt x="11823033" y="6047881"/>
                </a:moveTo>
                <a:lnTo>
                  <a:pt x="11610135" y="6055766"/>
                </a:lnTo>
                <a:cubicBezTo>
                  <a:pt x="11610135" y="6064637"/>
                  <a:pt x="11610628" y="6073508"/>
                  <a:pt x="11611613" y="6082379"/>
                </a:cubicBezTo>
                <a:cubicBezTo>
                  <a:pt x="11622455" y="6179957"/>
                  <a:pt x="11703771" y="6266201"/>
                  <a:pt x="11800363" y="6283450"/>
                </a:cubicBezTo>
                <a:cubicBezTo>
                  <a:pt x="11811205" y="6285421"/>
                  <a:pt x="11822048" y="6286407"/>
                  <a:pt x="11833383" y="6286407"/>
                </a:cubicBezTo>
                <a:lnTo>
                  <a:pt x="11829933" y="6054781"/>
                </a:lnTo>
                <a:lnTo>
                  <a:pt x="11815148" y="6074001"/>
                </a:lnTo>
                <a:cubicBezTo>
                  <a:pt x="11814163" y="6075480"/>
                  <a:pt x="11812684" y="6075972"/>
                  <a:pt x="11811205" y="6075972"/>
                </a:cubicBezTo>
                <a:cubicBezTo>
                  <a:pt x="11810220" y="6075972"/>
                  <a:pt x="11809234" y="6075480"/>
                  <a:pt x="11808249" y="6074986"/>
                </a:cubicBezTo>
                <a:cubicBezTo>
                  <a:pt x="11805784" y="6073508"/>
                  <a:pt x="11805784" y="6070058"/>
                  <a:pt x="11807263" y="6068087"/>
                </a:cubicBezTo>
                <a:close/>
                <a:moveTo>
                  <a:pt x="5047253" y="6044120"/>
                </a:moveTo>
                <a:cubicBezTo>
                  <a:pt x="5051486" y="6044826"/>
                  <a:pt x="5053602" y="6049058"/>
                  <a:pt x="5052191" y="6053291"/>
                </a:cubicBezTo>
                <a:lnTo>
                  <a:pt x="5043726" y="6080099"/>
                </a:lnTo>
                <a:cubicBezTo>
                  <a:pt x="5042315" y="6082920"/>
                  <a:pt x="5039493" y="6085037"/>
                  <a:pt x="5036672" y="6085037"/>
                </a:cubicBezTo>
                <a:cubicBezTo>
                  <a:pt x="5035966" y="6085037"/>
                  <a:pt x="5035261" y="6085037"/>
                  <a:pt x="5034555" y="6085037"/>
                </a:cubicBezTo>
                <a:cubicBezTo>
                  <a:pt x="5030321" y="6083626"/>
                  <a:pt x="5028205" y="6079393"/>
                  <a:pt x="5029616" y="6075866"/>
                </a:cubicBezTo>
                <a:lnTo>
                  <a:pt x="5038082" y="6049058"/>
                </a:lnTo>
                <a:cubicBezTo>
                  <a:pt x="5039493" y="6044826"/>
                  <a:pt x="5043726" y="6042709"/>
                  <a:pt x="5047253" y="6044120"/>
                </a:cubicBezTo>
                <a:close/>
                <a:moveTo>
                  <a:pt x="11592313" y="6040054"/>
                </a:moveTo>
                <a:lnTo>
                  <a:pt x="11588301" y="6047551"/>
                </a:lnTo>
                <a:lnTo>
                  <a:pt x="11592886" y="6047388"/>
                </a:lnTo>
                <a:close/>
                <a:moveTo>
                  <a:pt x="12068951" y="6039503"/>
                </a:moveTo>
                <a:lnTo>
                  <a:pt x="11839296" y="6047881"/>
                </a:lnTo>
                <a:lnTo>
                  <a:pt x="11842747" y="6286900"/>
                </a:lnTo>
                <a:cubicBezTo>
                  <a:pt x="11926526" y="6284436"/>
                  <a:pt x="12009320" y="6234660"/>
                  <a:pt x="12046774" y="6159752"/>
                </a:cubicBezTo>
                <a:cubicBezTo>
                  <a:pt x="12065501" y="6122790"/>
                  <a:pt x="12072401" y="6080407"/>
                  <a:pt x="12068951" y="6039503"/>
                </a:cubicBezTo>
                <a:close/>
                <a:moveTo>
                  <a:pt x="8954356" y="6032733"/>
                </a:moveTo>
                <a:cubicBezTo>
                  <a:pt x="8957883" y="6030617"/>
                  <a:pt x="8962115" y="6031322"/>
                  <a:pt x="8964232" y="6034850"/>
                </a:cubicBezTo>
                <a:cubicBezTo>
                  <a:pt x="8993155" y="6082114"/>
                  <a:pt x="8994566" y="6144194"/>
                  <a:pt x="8967759" y="6192164"/>
                </a:cubicBezTo>
                <a:cubicBezTo>
                  <a:pt x="8966348" y="6194280"/>
                  <a:pt x="8964232" y="6195691"/>
                  <a:pt x="8961410" y="6195691"/>
                </a:cubicBezTo>
                <a:cubicBezTo>
                  <a:pt x="8959999" y="6195691"/>
                  <a:pt x="8959294" y="6195691"/>
                  <a:pt x="8957883" y="6194986"/>
                </a:cubicBezTo>
                <a:cubicBezTo>
                  <a:pt x="8954356" y="6192869"/>
                  <a:pt x="8952945" y="6188637"/>
                  <a:pt x="8955061" y="6185815"/>
                </a:cubicBezTo>
                <a:cubicBezTo>
                  <a:pt x="8979046" y="6141372"/>
                  <a:pt x="8978341" y="6085641"/>
                  <a:pt x="8952239" y="6042609"/>
                </a:cubicBezTo>
                <a:cubicBezTo>
                  <a:pt x="8950123" y="6039082"/>
                  <a:pt x="8950829" y="6034850"/>
                  <a:pt x="8954356" y="6032733"/>
                </a:cubicBezTo>
                <a:close/>
                <a:moveTo>
                  <a:pt x="1041771" y="6019430"/>
                </a:moveTo>
                <a:cubicBezTo>
                  <a:pt x="1045298" y="6021547"/>
                  <a:pt x="1046709" y="6025779"/>
                  <a:pt x="1043887" y="6028601"/>
                </a:cubicBezTo>
                <a:lnTo>
                  <a:pt x="1017080" y="6078687"/>
                </a:lnTo>
                <a:lnTo>
                  <a:pt x="1048120" y="6098440"/>
                </a:lnTo>
                <a:cubicBezTo>
                  <a:pt x="1051647" y="6100556"/>
                  <a:pt x="1052352" y="6104789"/>
                  <a:pt x="1050236" y="6108316"/>
                </a:cubicBezTo>
                <a:cubicBezTo>
                  <a:pt x="1049530" y="6110432"/>
                  <a:pt x="1046709" y="6111843"/>
                  <a:pt x="1044592" y="6111843"/>
                </a:cubicBezTo>
                <a:cubicBezTo>
                  <a:pt x="1043887" y="6111843"/>
                  <a:pt x="1042476" y="6111137"/>
                  <a:pt x="1041065" y="6110432"/>
                </a:cubicBezTo>
                <a:lnTo>
                  <a:pt x="1010731" y="6091385"/>
                </a:lnTo>
                <a:lnTo>
                  <a:pt x="993095" y="6124541"/>
                </a:lnTo>
                <a:cubicBezTo>
                  <a:pt x="991684" y="6126657"/>
                  <a:pt x="989568" y="6128068"/>
                  <a:pt x="986746" y="6128068"/>
                </a:cubicBezTo>
                <a:cubicBezTo>
                  <a:pt x="985335" y="6128068"/>
                  <a:pt x="983924" y="6128068"/>
                  <a:pt x="983219" y="6127363"/>
                </a:cubicBezTo>
                <a:cubicBezTo>
                  <a:pt x="979692" y="6125246"/>
                  <a:pt x="978281" y="6121014"/>
                  <a:pt x="980397" y="6117487"/>
                </a:cubicBezTo>
                <a:lnTo>
                  <a:pt x="998739" y="6082920"/>
                </a:lnTo>
                <a:lnTo>
                  <a:pt x="969816" y="6064578"/>
                </a:lnTo>
                <a:cubicBezTo>
                  <a:pt x="966288" y="6062462"/>
                  <a:pt x="965583" y="6058229"/>
                  <a:pt x="967699" y="6054702"/>
                </a:cubicBezTo>
                <a:cubicBezTo>
                  <a:pt x="969816" y="6051175"/>
                  <a:pt x="974048" y="6050470"/>
                  <a:pt x="977575" y="6052586"/>
                </a:cubicBezTo>
                <a:lnTo>
                  <a:pt x="1005793" y="6070927"/>
                </a:lnTo>
                <a:lnTo>
                  <a:pt x="1031894" y="6022252"/>
                </a:lnTo>
                <a:cubicBezTo>
                  <a:pt x="1034011" y="6018725"/>
                  <a:pt x="1038243" y="6017314"/>
                  <a:pt x="1041771" y="6019430"/>
                </a:cubicBezTo>
                <a:close/>
                <a:moveTo>
                  <a:pt x="7915240" y="6017918"/>
                </a:moveTo>
                <a:cubicBezTo>
                  <a:pt x="7918062" y="6015802"/>
                  <a:pt x="7923000" y="6016508"/>
                  <a:pt x="7925116" y="6019329"/>
                </a:cubicBezTo>
                <a:lnTo>
                  <a:pt x="7951219" y="6051780"/>
                </a:lnTo>
                <a:cubicBezTo>
                  <a:pt x="7964622" y="6040492"/>
                  <a:pt x="7979436" y="6029911"/>
                  <a:pt x="7994251" y="6020035"/>
                </a:cubicBezTo>
                <a:cubicBezTo>
                  <a:pt x="7997778" y="6017918"/>
                  <a:pt x="8002010" y="6018624"/>
                  <a:pt x="8004127" y="6022151"/>
                </a:cubicBezTo>
                <a:cubicBezTo>
                  <a:pt x="8006243" y="6025678"/>
                  <a:pt x="8004832" y="6029911"/>
                  <a:pt x="8002010" y="6033438"/>
                </a:cubicBezTo>
                <a:cubicBezTo>
                  <a:pt x="7987902" y="6042609"/>
                  <a:pt x="7973793" y="6052485"/>
                  <a:pt x="7960389" y="6063772"/>
                </a:cubicBezTo>
                <a:lnTo>
                  <a:pt x="7985785" y="6095517"/>
                </a:lnTo>
                <a:cubicBezTo>
                  <a:pt x="7987902" y="6098339"/>
                  <a:pt x="7987196" y="6103277"/>
                  <a:pt x="7984374" y="6105393"/>
                </a:cubicBezTo>
                <a:cubicBezTo>
                  <a:pt x="7982964" y="6106098"/>
                  <a:pt x="7981553" y="6106804"/>
                  <a:pt x="7980142" y="6106804"/>
                </a:cubicBezTo>
                <a:cubicBezTo>
                  <a:pt x="7978025" y="6106804"/>
                  <a:pt x="7975909" y="6105393"/>
                  <a:pt x="7974498" y="6103982"/>
                </a:cubicBezTo>
                <a:lnTo>
                  <a:pt x="7949102" y="6072237"/>
                </a:lnTo>
                <a:cubicBezTo>
                  <a:pt x="7945575" y="6075765"/>
                  <a:pt x="7942752" y="6078586"/>
                  <a:pt x="7939225" y="6081408"/>
                </a:cubicBezTo>
                <a:cubicBezTo>
                  <a:pt x="7933582" y="6086346"/>
                  <a:pt x="7924411" y="6096222"/>
                  <a:pt x="7927938" y="6103982"/>
                </a:cubicBezTo>
                <a:cubicBezTo>
                  <a:pt x="7929349" y="6107509"/>
                  <a:pt x="7927938" y="6111742"/>
                  <a:pt x="7924411" y="6113153"/>
                </a:cubicBezTo>
                <a:cubicBezTo>
                  <a:pt x="7923705" y="6113858"/>
                  <a:pt x="7922295" y="6113858"/>
                  <a:pt x="7921589" y="6113858"/>
                </a:cubicBezTo>
                <a:cubicBezTo>
                  <a:pt x="7918767" y="6113858"/>
                  <a:pt x="7916651" y="6112448"/>
                  <a:pt x="7915240" y="6109626"/>
                </a:cubicBezTo>
                <a:cubicBezTo>
                  <a:pt x="7911713" y="6101866"/>
                  <a:pt x="7911008" y="6088462"/>
                  <a:pt x="7930055" y="6070826"/>
                </a:cubicBezTo>
                <a:cubicBezTo>
                  <a:pt x="7933582" y="6067299"/>
                  <a:pt x="7937109" y="6063772"/>
                  <a:pt x="7940636" y="6060950"/>
                </a:cubicBezTo>
                <a:lnTo>
                  <a:pt x="7913829" y="6027795"/>
                </a:lnTo>
                <a:cubicBezTo>
                  <a:pt x="7911713" y="6024973"/>
                  <a:pt x="7912419" y="6020035"/>
                  <a:pt x="7915240" y="6017918"/>
                </a:cubicBezTo>
                <a:close/>
                <a:moveTo>
                  <a:pt x="3074838" y="6008143"/>
                </a:moveTo>
                <a:cubicBezTo>
                  <a:pt x="3077660" y="6010965"/>
                  <a:pt x="3078365" y="6015198"/>
                  <a:pt x="3075544" y="6018019"/>
                </a:cubicBezTo>
                <a:cubicBezTo>
                  <a:pt x="3064962" y="6030012"/>
                  <a:pt x="3055086" y="6042710"/>
                  <a:pt x="3045915" y="6056113"/>
                </a:cubicBezTo>
                <a:cubicBezTo>
                  <a:pt x="3057202" y="6068811"/>
                  <a:pt x="3067784" y="6082215"/>
                  <a:pt x="3077660" y="6095618"/>
                </a:cubicBezTo>
                <a:cubicBezTo>
                  <a:pt x="3079776" y="6098440"/>
                  <a:pt x="3079071" y="6103378"/>
                  <a:pt x="3076249" y="6105494"/>
                </a:cubicBezTo>
                <a:cubicBezTo>
                  <a:pt x="3074838" y="6106200"/>
                  <a:pt x="3073427" y="6106905"/>
                  <a:pt x="3072016" y="6106905"/>
                </a:cubicBezTo>
                <a:cubicBezTo>
                  <a:pt x="3069900" y="6106905"/>
                  <a:pt x="3067784" y="6106200"/>
                  <a:pt x="3066373" y="6104083"/>
                </a:cubicBezTo>
                <a:cubicBezTo>
                  <a:pt x="3057202" y="6092091"/>
                  <a:pt x="3047326" y="6080098"/>
                  <a:pt x="3037450" y="6068811"/>
                </a:cubicBezTo>
                <a:cubicBezTo>
                  <a:pt x="3028279" y="6083625"/>
                  <a:pt x="3019108" y="6099145"/>
                  <a:pt x="3012054" y="6115370"/>
                </a:cubicBezTo>
                <a:cubicBezTo>
                  <a:pt x="3010643" y="6118192"/>
                  <a:pt x="3008527" y="6119603"/>
                  <a:pt x="3005705" y="6119603"/>
                </a:cubicBezTo>
                <a:cubicBezTo>
                  <a:pt x="3004999" y="6119603"/>
                  <a:pt x="3003589" y="6119603"/>
                  <a:pt x="3002883" y="6118897"/>
                </a:cubicBezTo>
                <a:cubicBezTo>
                  <a:pt x="2999356" y="6117487"/>
                  <a:pt x="2997945" y="6113254"/>
                  <a:pt x="2999356" y="6108316"/>
                </a:cubicBezTo>
                <a:cubicBezTo>
                  <a:pt x="3007116" y="6090680"/>
                  <a:pt x="3016992" y="6073044"/>
                  <a:pt x="3027574" y="6056819"/>
                </a:cubicBezTo>
                <a:cubicBezTo>
                  <a:pt x="3017698" y="6046237"/>
                  <a:pt x="3007116" y="6034950"/>
                  <a:pt x="2996534" y="6025074"/>
                </a:cubicBezTo>
                <a:cubicBezTo>
                  <a:pt x="2993712" y="6022252"/>
                  <a:pt x="2993712" y="6018019"/>
                  <a:pt x="2996534" y="6015198"/>
                </a:cubicBezTo>
                <a:cubicBezTo>
                  <a:pt x="2999356" y="6012376"/>
                  <a:pt x="3003589" y="6012376"/>
                  <a:pt x="3006410" y="6015198"/>
                </a:cubicBezTo>
                <a:cubicBezTo>
                  <a:pt x="3016992" y="6025074"/>
                  <a:pt x="3026868" y="6034950"/>
                  <a:pt x="3036039" y="6045532"/>
                </a:cubicBezTo>
                <a:cubicBezTo>
                  <a:pt x="3045210" y="6032834"/>
                  <a:pt x="3054380" y="6020841"/>
                  <a:pt x="3064962" y="6008849"/>
                </a:cubicBezTo>
                <a:cubicBezTo>
                  <a:pt x="3067784" y="6006027"/>
                  <a:pt x="3072016" y="6005321"/>
                  <a:pt x="3074838" y="6008143"/>
                </a:cubicBezTo>
                <a:close/>
                <a:moveTo>
                  <a:pt x="4875125" y="6005321"/>
                </a:moveTo>
                <a:cubicBezTo>
                  <a:pt x="4878652" y="6005321"/>
                  <a:pt x="4882179" y="6008848"/>
                  <a:pt x="4882179" y="6012375"/>
                </a:cubicBezTo>
                <a:lnTo>
                  <a:pt x="4882179" y="6031423"/>
                </a:lnTo>
                <a:lnTo>
                  <a:pt x="4899110" y="6029307"/>
                </a:lnTo>
                <a:cubicBezTo>
                  <a:pt x="4902637" y="6029307"/>
                  <a:pt x="4906164" y="6032129"/>
                  <a:pt x="4906870" y="6035656"/>
                </a:cubicBezTo>
                <a:cubicBezTo>
                  <a:pt x="4906870" y="6039183"/>
                  <a:pt x="4904048" y="6042710"/>
                  <a:pt x="4900520" y="6043416"/>
                </a:cubicBezTo>
                <a:lnTo>
                  <a:pt x="4882179" y="6045532"/>
                </a:lnTo>
                <a:lnTo>
                  <a:pt x="4882179" y="6053997"/>
                </a:lnTo>
                <a:cubicBezTo>
                  <a:pt x="4882179" y="6057525"/>
                  <a:pt x="4879357" y="6061052"/>
                  <a:pt x="4875125" y="6061052"/>
                </a:cubicBezTo>
                <a:cubicBezTo>
                  <a:pt x="4871597" y="6061052"/>
                  <a:pt x="4868070" y="6057525"/>
                  <a:pt x="4868070" y="6053997"/>
                </a:cubicBezTo>
                <a:lnTo>
                  <a:pt x="4868070" y="6046943"/>
                </a:lnTo>
                <a:lnTo>
                  <a:pt x="4852550" y="6048354"/>
                </a:lnTo>
                <a:cubicBezTo>
                  <a:pt x="4852550" y="6048354"/>
                  <a:pt x="4851845" y="6048354"/>
                  <a:pt x="4851845" y="6049059"/>
                </a:cubicBezTo>
                <a:cubicBezTo>
                  <a:pt x="4848318" y="6049059"/>
                  <a:pt x="4845496" y="6046238"/>
                  <a:pt x="4844791" y="6042710"/>
                </a:cubicBezTo>
                <a:cubicBezTo>
                  <a:pt x="4844791" y="6039183"/>
                  <a:pt x="4847612" y="6035656"/>
                  <a:pt x="4851140" y="6034950"/>
                </a:cubicBezTo>
                <a:lnTo>
                  <a:pt x="4868070" y="6032834"/>
                </a:lnTo>
                <a:lnTo>
                  <a:pt x="4868070" y="6012375"/>
                </a:lnTo>
                <a:cubicBezTo>
                  <a:pt x="4868070" y="6008848"/>
                  <a:pt x="4870892" y="6005321"/>
                  <a:pt x="4875125" y="6005321"/>
                </a:cubicBezTo>
                <a:close/>
                <a:moveTo>
                  <a:pt x="9239354" y="6003104"/>
                </a:moveTo>
                <a:cubicBezTo>
                  <a:pt x="9242176" y="6003810"/>
                  <a:pt x="9244292" y="6006631"/>
                  <a:pt x="9244292" y="6009453"/>
                </a:cubicBezTo>
                <a:lnTo>
                  <a:pt x="9251347" y="6084936"/>
                </a:lnTo>
                <a:cubicBezTo>
                  <a:pt x="9252052" y="6089169"/>
                  <a:pt x="9249231" y="6091991"/>
                  <a:pt x="9244998" y="6092696"/>
                </a:cubicBezTo>
                <a:cubicBezTo>
                  <a:pt x="9244998" y="6092696"/>
                  <a:pt x="9244292" y="6092696"/>
                  <a:pt x="9244292" y="6092696"/>
                </a:cubicBezTo>
                <a:cubicBezTo>
                  <a:pt x="9240765" y="6092696"/>
                  <a:pt x="9237238" y="6089874"/>
                  <a:pt x="9237238" y="6086347"/>
                </a:cubicBezTo>
                <a:lnTo>
                  <a:pt x="9232300" y="6030616"/>
                </a:lnTo>
                <a:lnTo>
                  <a:pt x="9221013" y="6046842"/>
                </a:lnTo>
                <a:cubicBezTo>
                  <a:pt x="9218190" y="6049664"/>
                  <a:pt x="9213957" y="6051075"/>
                  <a:pt x="9210430" y="6048253"/>
                </a:cubicBezTo>
                <a:cubicBezTo>
                  <a:pt x="9207608" y="6046137"/>
                  <a:pt x="9206903" y="6041905"/>
                  <a:pt x="9209019" y="6038377"/>
                </a:cubicBezTo>
                <a:lnTo>
                  <a:pt x="9231595" y="6005926"/>
                </a:lnTo>
                <a:cubicBezTo>
                  <a:pt x="9233711" y="6003104"/>
                  <a:pt x="9236533" y="6002399"/>
                  <a:pt x="9239354" y="6003104"/>
                </a:cubicBezTo>
                <a:close/>
                <a:moveTo>
                  <a:pt x="7013709" y="5998872"/>
                </a:moveTo>
                <a:cubicBezTo>
                  <a:pt x="7017942" y="5998872"/>
                  <a:pt x="7020764" y="6001694"/>
                  <a:pt x="7020764" y="6005926"/>
                </a:cubicBezTo>
                <a:lnTo>
                  <a:pt x="7020764" y="6032028"/>
                </a:lnTo>
                <a:cubicBezTo>
                  <a:pt x="7020764" y="6036261"/>
                  <a:pt x="7017942" y="6039083"/>
                  <a:pt x="7013709" y="6039083"/>
                </a:cubicBezTo>
                <a:cubicBezTo>
                  <a:pt x="7009476" y="6039083"/>
                  <a:pt x="7006654" y="6036261"/>
                  <a:pt x="7006654" y="6032028"/>
                </a:cubicBezTo>
                <a:lnTo>
                  <a:pt x="7006654" y="6005926"/>
                </a:lnTo>
                <a:cubicBezTo>
                  <a:pt x="7006654" y="6001694"/>
                  <a:pt x="7009476" y="5998872"/>
                  <a:pt x="7013709" y="5998872"/>
                </a:cubicBezTo>
                <a:close/>
                <a:moveTo>
                  <a:pt x="5105099" y="5996856"/>
                </a:moveTo>
                <a:cubicBezTo>
                  <a:pt x="5109332" y="5996150"/>
                  <a:pt x="5112859" y="5998972"/>
                  <a:pt x="5112859" y="6003205"/>
                </a:cubicBezTo>
                <a:lnTo>
                  <a:pt x="5116386" y="6066696"/>
                </a:lnTo>
                <a:cubicBezTo>
                  <a:pt x="5116386" y="6070928"/>
                  <a:pt x="5113564" y="6074455"/>
                  <a:pt x="5109332" y="6074455"/>
                </a:cubicBezTo>
                <a:cubicBezTo>
                  <a:pt x="5105099" y="6074455"/>
                  <a:pt x="5102277" y="6071634"/>
                  <a:pt x="5102277" y="6068106"/>
                </a:cubicBezTo>
                <a:lnTo>
                  <a:pt x="5098749" y="6004616"/>
                </a:lnTo>
                <a:cubicBezTo>
                  <a:pt x="5098043" y="6000383"/>
                  <a:pt x="5100866" y="5996856"/>
                  <a:pt x="5105099" y="5996856"/>
                </a:cubicBezTo>
                <a:close/>
                <a:moveTo>
                  <a:pt x="6424658" y="5995345"/>
                </a:moveTo>
                <a:cubicBezTo>
                  <a:pt x="6428892" y="5995345"/>
                  <a:pt x="6431713" y="5998167"/>
                  <a:pt x="6431713" y="6002399"/>
                </a:cubicBezTo>
                <a:lnTo>
                  <a:pt x="6431713" y="6024268"/>
                </a:lnTo>
                <a:cubicBezTo>
                  <a:pt x="6431713" y="6028500"/>
                  <a:pt x="6428892" y="6031322"/>
                  <a:pt x="6424658" y="6031322"/>
                </a:cubicBezTo>
                <a:cubicBezTo>
                  <a:pt x="6420427" y="6031322"/>
                  <a:pt x="6417605" y="6028500"/>
                  <a:pt x="6417605" y="6024268"/>
                </a:cubicBezTo>
                <a:lnTo>
                  <a:pt x="6417605" y="6002399"/>
                </a:lnTo>
                <a:cubicBezTo>
                  <a:pt x="6417605" y="5998167"/>
                  <a:pt x="6420427" y="5995345"/>
                  <a:pt x="6424658" y="5995345"/>
                </a:cubicBezTo>
                <a:close/>
                <a:moveTo>
                  <a:pt x="9127895" y="5991112"/>
                </a:moveTo>
                <a:cubicBezTo>
                  <a:pt x="9130717" y="5988290"/>
                  <a:pt x="9134950" y="5988290"/>
                  <a:pt x="9137772" y="5991112"/>
                </a:cubicBezTo>
                <a:cubicBezTo>
                  <a:pt x="9140593" y="5993934"/>
                  <a:pt x="9140593" y="5998167"/>
                  <a:pt x="9137772" y="6000988"/>
                </a:cubicBezTo>
                <a:cubicBezTo>
                  <a:pt x="9102499" y="6036966"/>
                  <a:pt x="9086273" y="6092696"/>
                  <a:pt x="9096855" y="6142076"/>
                </a:cubicBezTo>
                <a:cubicBezTo>
                  <a:pt x="9100382" y="6158302"/>
                  <a:pt x="9106026" y="6171000"/>
                  <a:pt x="9114492" y="6180170"/>
                </a:cubicBezTo>
                <a:cubicBezTo>
                  <a:pt x="9123663" y="6190752"/>
                  <a:pt x="9137066" y="6196396"/>
                  <a:pt x="9149059" y="6194985"/>
                </a:cubicBezTo>
                <a:cubicBezTo>
                  <a:pt x="9152586" y="6194985"/>
                  <a:pt x="9156113" y="6197806"/>
                  <a:pt x="9156818" y="6201334"/>
                </a:cubicBezTo>
                <a:cubicBezTo>
                  <a:pt x="9156818" y="6204861"/>
                  <a:pt x="9153997" y="6208388"/>
                  <a:pt x="9150470" y="6209093"/>
                </a:cubicBezTo>
                <a:cubicBezTo>
                  <a:pt x="9149059" y="6209799"/>
                  <a:pt x="9146942" y="6209799"/>
                  <a:pt x="9144826" y="6209799"/>
                </a:cubicBezTo>
                <a:cubicBezTo>
                  <a:pt x="9130012" y="6209799"/>
                  <a:pt x="9114492" y="6202744"/>
                  <a:pt x="9103204" y="6190047"/>
                </a:cubicBezTo>
                <a:cubicBezTo>
                  <a:pt x="9093328" y="6178760"/>
                  <a:pt x="9086273" y="6164651"/>
                  <a:pt x="9083452" y="6145604"/>
                </a:cubicBezTo>
                <a:cubicBezTo>
                  <a:pt x="9072164" y="6090579"/>
                  <a:pt x="9089095" y="6031322"/>
                  <a:pt x="9127895" y="5991112"/>
                </a:cubicBezTo>
                <a:close/>
                <a:moveTo>
                  <a:pt x="3227919" y="5988390"/>
                </a:moveTo>
                <a:cubicBezTo>
                  <a:pt x="3230740" y="5987685"/>
                  <a:pt x="3233562" y="5989096"/>
                  <a:pt x="3234973" y="5991212"/>
                </a:cubicBezTo>
                <a:cubicBezTo>
                  <a:pt x="3254725" y="6018724"/>
                  <a:pt x="3263896" y="6053997"/>
                  <a:pt x="3260369" y="6087859"/>
                </a:cubicBezTo>
                <a:cubicBezTo>
                  <a:pt x="3258253" y="6109022"/>
                  <a:pt x="3251198" y="6125247"/>
                  <a:pt x="3239206" y="6136534"/>
                </a:cubicBezTo>
                <a:cubicBezTo>
                  <a:pt x="3229330" y="6144999"/>
                  <a:pt x="3217337" y="6149937"/>
                  <a:pt x="3206050" y="6149937"/>
                </a:cubicBezTo>
                <a:cubicBezTo>
                  <a:pt x="3198290" y="6149937"/>
                  <a:pt x="3191236" y="6147821"/>
                  <a:pt x="3184887" y="6143588"/>
                </a:cubicBezTo>
                <a:cubicBezTo>
                  <a:pt x="3181359" y="6141472"/>
                  <a:pt x="3180654" y="6137239"/>
                  <a:pt x="3182770" y="6133712"/>
                </a:cubicBezTo>
                <a:cubicBezTo>
                  <a:pt x="3184887" y="6130185"/>
                  <a:pt x="3189119" y="6129480"/>
                  <a:pt x="3192647" y="6131596"/>
                </a:cubicBezTo>
                <a:cubicBezTo>
                  <a:pt x="3203934" y="6139356"/>
                  <a:pt x="3220159" y="6134418"/>
                  <a:pt x="3229330" y="6125952"/>
                </a:cubicBezTo>
                <a:cubicBezTo>
                  <a:pt x="3240616" y="6114665"/>
                  <a:pt x="3244849" y="6097735"/>
                  <a:pt x="3246260" y="6085742"/>
                </a:cubicBezTo>
                <a:cubicBezTo>
                  <a:pt x="3249082" y="6062463"/>
                  <a:pt x="3244849" y="6037771"/>
                  <a:pt x="3234268" y="6016608"/>
                </a:cubicBezTo>
                <a:cubicBezTo>
                  <a:pt x="3233562" y="6018019"/>
                  <a:pt x="3233562" y="6020135"/>
                  <a:pt x="3233562" y="6021546"/>
                </a:cubicBezTo>
                <a:cubicBezTo>
                  <a:pt x="3232151" y="6032128"/>
                  <a:pt x="3226508" y="6044826"/>
                  <a:pt x="3213810" y="6047648"/>
                </a:cubicBezTo>
                <a:cubicBezTo>
                  <a:pt x="3208166" y="6049059"/>
                  <a:pt x="3202523" y="6047648"/>
                  <a:pt x="3196174" y="6044120"/>
                </a:cubicBezTo>
                <a:cubicBezTo>
                  <a:pt x="3181359" y="6035655"/>
                  <a:pt x="3173600" y="6015902"/>
                  <a:pt x="3179243" y="5999677"/>
                </a:cubicBezTo>
                <a:cubicBezTo>
                  <a:pt x="3180654" y="5996150"/>
                  <a:pt x="3184887" y="5994034"/>
                  <a:pt x="3188414" y="5995445"/>
                </a:cubicBezTo>
                <a:cubicBezTo>
                  <a:pt x="3191941" y="5996856"/>
                  <a:pt x="3194058" y="6001088"/>
                  <a:pt x="3192647" y="6004616"/>
                </a:cubicBezTo>
                <a:cubicBezTo>
                  <a:pt x="3189119" y="6014492"/>
                  <a:pt x="3194058" y="6027190"/>
                  <a:pt x="3203228" y="6032128"/>
                </a:cubicBezTo>
                <a:cubicBezTo>
                  <a:pt x="3206050" y="6034244"/>
                  <a:pt x="3208872" y="6034949"/>
                  <a:pt x="3210988" y="6034244"/>
                </a:cubicBezTo>
                <a:cubicBezTo>
                  <a:pt x="3215926" y="6033539"/>
                  <a:pt x="3218748" y="6026484"/>
                  <a:pt x="3218748" y="6020841"/>
                </a:cubicBezTo>
                <a:cubicBezTo>
                  <a:pt x="3219453" y="6018019"/>
                  <a:pt x="3219453" y="6015197"/>
                  <a:pt x="3219453" y="6012375"/>
                </a:cubicBezTo>
                <a:cubicBezTo>
                  <a:pt x="3220159" y="6006026"/>
                  <a:pt x="3220159" y="5999677"/>
                  <a:pt x="3222275" y="5993329"/>
                </a:cubicBezTo>
                <a:cubicBezTo>
                  <a:pt x="3222980" y="5990507"/>
                  <a:pt x="3225097" y="5989096"/>
                  <a:pt x="3227919" y="5988390"/>
                </a:cubicBezTo>
                <a:close/>
                <a:moveTo>
                  <a:pt x="4806079" y="5987597"/>
                </a:moveTo>
                <a:cubicBezTo>
                  <a:pt x="4808990" y="5987156"/>
                  <a:pt x="4811988" y="5987685"/>
                  <a:pt x="4814457" y="5989801"/>
                </a:cubicBezTo>
                <a:cubicBezTo>
                  <a:pt x="4821511" y="5994739"/>
                  <a:pt x="4820805" y="6003910"/>
                  <a:pt x="4820805" y="6007437"/>
                </a:cubicBezTo>
                <a:lnTo>
                  <a:pt x="4819394" y="6059641"/>
                </a:lnTo>
                <a:cubicBezTo>
                  <a:pt x="4819394" y="6059641"/>
                  <a:pt x="4820100" y="6059641"/>
                  <a:pt x="4820100" y="6059641"/>
                </a:cubicBezTo>
                <a:cubicBezTo>
                  <a:pt x="4822922" y="6061757"/>
                  <a:pt x="4824333" y="6065990"/>
                  <a:pt x="4822216" y="6069517"/>
                </a:cubicBezTo>
                <a:lnTo>
                  <a:pt x="4817984" y="6076571"/>
                </a:lnTo>
                <a:cubicBezTo>
                  <a:pt x="4816573" y="6078688"/>
                  <a:pt x="4813751" y="6080099"/>
                  <a:pt x="4811635" y="6080099"/>
                </a:cubicBezTo>
                <a:cubicBezTo>
                  <a:pt x="4810929" y="6080099"/>
                  <a:pt x="4810224" y="6080099"/>
                  <a:pt x="4809518" y="6080099"/>
                </a:cubicBezTo>
                <a:cubicBezTo>
                  <a:pt x="4806696" y="6079393"/>
                  <a:pt x="4804580" y="6076571"/>
                  <a:pt x="4804580" y="6073044"/>
                </a:cubicBezTo>
                <a:lnTo>
                  <a:pt x="4806696" y="6006732"/>
                </a:lnTo>
                <a:cubicBezTo>
                  <a:pt x="4806696" y="6006732"/>
                  <a:pt x="4806696" y="6006026"/>
                  <a:pt x="4806696" y="6006026"/>
                </a:cubicBezTo>
                <a:cubicBezTo>
                  <a:pt x="4803875" y="6008143"/>
                  <a:pt x="4799642" y="6007437"/>
                  <a:pt x="4797526" y="6004615"/>
                </a:cubicBezTo>
                <a:cubicBezTo>
                  <a:pt x="4793999" y="6000383"/>
                  <a:pt x="4794704" y="5994739"/>
                  <a:pt x="4798231" y="5991212"/>
                </a:cubicBezTo>
                <a:cubicBezTo>
                  <a:pt x="4800348" y="5989449"/>
                  <a:pt x="4803170" y="5988038"/>
                  <a:pt x="4806079" y="5987597"/>
                </a:cubicBezTo>
                <a:close/>
                <a:moveTo>
                  <a:pt x="9430529" y="5987585"/>
                </a:moveTo>
                <a:cubicBezTo>
                  <a:pt x="9433350" y="5984763"/>
                  <a:pt x="9437583" y="5985469"/>
                  <a:pt x="9440405" y="5988291"/>
                </a:cubicBezTo>
                <a:cubicBezTo>
                  <a:pt x="9500368" y="6058129"/>
                  <a:pt x="9512361" y="6164652"/>
                  <a:pt x="9470034" y="6246483"/>
                </a:cubicBezTo>
                <a:cubicBezTo>
                  <a:pt x="9468623" y="6248599"/>
                  <a:pt x="9466507" y="6250010"/>
                  <a:pt x="9463685" y="6250010"/>
                </a:cubicBezTo>
                <a:cubicBezTo>
                  <a:pt x="9462275" y="6250010"/>
                  <a:pt x="9460864" y="6250010"/>
                  <a:pt x="9460158" y="6249305"/>
                </a:cubicBezTo>
                <a:cubicBezTo>
                  <a:pt x="9456631" y="6247188"/>
                  <a:pt x="9455220" y="6242956"/>
                  <a:pt x="9458042" y="6240134"/>
                </a:cubicBezTo>
                <a:cubicBezTo>
                  <a:pt x="9497547" y="6163241"/>
                  <a:pt x="9486259" y="6063067"/>
                  <a:pt x="9429823" y="5997461"/>
                </a:cubicBezTo>
                <a:cubicBezTo>
                  <a:pt x="9427001" y="5994640"/>
                  <a:pt x="9427707" y="5990407"/>
                  <a:pt x="9430529" y="5987585"/>
                </a:cubicBezTo>
                <a:close/>
                <a:moveTo>
                  <a:pt x="2485795" y="5986981"/>
                </a:moveTo>
                <a:cubicBezTo>
                  <a:pt x="2480152" y="5987686"/>
                  <a:pt x="2474508" y="5991919"/>
                  <a:pt x="2471686" y="5996857"/>
                </a:cubicBezTo>
                <a:cubicBezTo>
                  <a:pt x="2467454" y="6003911"/>
                  <a:pt x="2466748" y="6013082"/>
                  <a:pt x="2466748" y="6023663"/>
                </a:cubicBezTo>
                <a:cubicBezTo>
                  <a:pt x="2477330" y="6021547"/>
                  <a:pt x="2485795" y="6018725"/>
                  <a:pt x="2492144" y="6012376"/>
                </a:cubicBezTo>
                <a:cubicBezTo>
                  <a:pt x="2496377" y="6008849"/>
                  <a:pt x="2498493" y="6002500"/>
                  <a:pt x="2498493" y="5997562"/>
                </a:cubicBezTo>
                <a:cubicBezTo>
                  <a:pt x="2498493" y="5994740"/>
                  <a:pt x="2497788" y="5991213"/>
                  <a:pt x="2494966" y="5989097"/>
                </a:cubicBezTo>
                <a:cubicBezTo>
                  <a:pt x="2492849" y="5987686"/>
                  <a:pt x="2490028" y="5986981"/>
                  <a:pt x="2487912" y="5986981"/>
                </a:cubicBezTo>
                <a:cubicBezTo>
                  <a:pt x="2487206" y="5986981"/>
                  <a:pt x="2486501" y="5986981"/>
                  <a:pt x="2485795" y="5986981"/>
                </a:cubicBezTo>
                <a:close/>
                <a:moveTo>
                  <a:pt x="11648099" y="5985722"/>
                </a:moveTo>
                <a:cubicBezTo>
                  <a:pt x="11652332" y="5985722"/>
                  <a:pt x="11655154" y="5988544"/>
                  <a:pt x="11655154" y="5992776"/>
                </a:cubicBezTo>
                <a:lnTo>
                  <a:pt x="11655154" y="6011118"/>
                </a:lnTo>
                <a:cubicBezTo>
                  <a:pt x="11655154" y="6015350"/>
                  <a:pt x="11652332" y="6018172"/>
                  <a:pt x="11648099" y="6018172"/>
                </a:cubicBezTo>
                <a:cubicBezTo>
                  <a:pt x="11643867" y="6018172"/>
                  <a:pt x="11641045" y="6015350"/>
                  <a:pt x="11641045" y="6011118"/>
                </a:cubicBezTo>
                <a:lnTo>
                  <a:pt x="11641045" y="5992776"/>
                </a:lnTo>
                <a:cubicBezTo>
                  <a:pt x="11641045" y="5988544"/>
                  <a:pt x="11643867" y="5985722"/>
                  <a:pt x="11648099" y="5985722"/>
                </a:cubicBezTo>
                <a:close/>
                <a:moveTo>
                  <a:pt x="4659260" y="5983453"/>
                </a:moveTo>
                <a:lnTo>
                  <a:pt x="4705115" y="5987685"/>
                </a:lnTo>
                <a:cubicBezTo>
                  <a:pt x="4707231" y="5987685"/>
                  <a:pt x="4709347" y="5989096"/>
                  <a:pt x="4710758" y="5991212"/>
                </a:cubicBezTo>
                <a:cubicBezTo>
                  <a:pt x="4712169" y="5993329"/>
                  <a:pt x="4712169" y="5996150"/>
                  <a:pt x="4710758" y="5998267"/>
                </a:cubicBezTo>
                <a:lnTo>
                  <a:pt x="4699471" y="6018020"/>
                </a:lnTo>
                <a:lnTo>
                  <a:pt x="4708642" y="6017315"/>
                </a:lnTo>
                <a:cubicBezTo>
                  <a:pt x="4712874" y="6016609"/>
                  <a:pt x="4716401" y="6019431"/>
                  <a:pt x="4716401" y="6023664"/>
                </a:cubicBezTo>
                <a:cubicBezTo>
                  <a:pt x="4717107" y="6027896"/>
                  <a:pt x="4714285" y="6031424"/>
                  <a:pt x="4710052" y="6031424"/>
                </a:cubicBezTo>
                <a:lnTo>
                  <a:pt x="4691711" y="6032835"/>
                </a:lnTo>
                <a:lnTo>
                  <a:pt x="4676897" y="6058936"/>
                </a:lnTo>
                <a:lnTo>
                  <a:pt x="4714285" y="6056819"/>
                </a:lnTo>
                <a:cubicBezTo>
                  <a:pt x="4718518" y="6056114"/>
                  <a:pt x="4722045" y="6058936"/>
                  <a:pt x="4722045" y="6063168"/>
                </a:cubicBezTo>
                <a:cubicBezTo>
                  <a:pt x="4722751" y="6067401"/>
                  <a:pt x="4719929" y="6070928"/>
                  <a:pt x="4715696" y="6070928"/>
                </a:cubicBezTo>
                <a:lnTo>
                  <a:pt x="4664903" y="6073750"/>
                </a:lnTo>
                <a:cubicBezTo>
                  <a:pt x="4664198" y="6073750"/>
                  <a:pt x="4664198" y="6073750"/>
                  <a:pt x="4664198" y="6073750"/>
                </a:cubicBezTo>
                <a:cubicBezTo>
                  <a:pt x="4661376" y="6073750"/>
                  <a:pt x="4659260" y="6072339"/>
                  <a:pt x="4657849" y="6070223"/>
                </a:cubicBezTo>
                <a:cubicBezTo>
                  <a:pt x="4656438" y="6068107"/>
                  <a:pt x="4656438" y="6065285"/>
                  <a:pt x="4657849" y="6063168"/>
                </a:cubicBezTo>
                <a:lnTo>
                  <a:pt x="4674075" y="6034245"/>
                </a:lnTo>
                <a:lnTo>
                  <a:pt x="4659260" y="6034951"/>
                </a:lnTo>
                <a:cubicBezTo>
                  <a:pt x="4658554" y="6034951"/>
                  <a:pt x="4658554" y="6034951"/>
                  <a:pt x="4658554" y="6034951"/>
                </a:cubicBezTo>
                <a:cubicBezTo>
                  <a:pt x="4655027" y="6034951"/>
                  <a:pt x="4651500" y="6032129"/>
                  <a:pt x="4651500" y="6028602"/>
                </a:cubicBezTo>
                <a:cubicBezTo>
                  <a:pt x="4650795" y="6024369"/>
                  <a:pt x="4653616" y="6020842"/>
                  <a:pt x="4657849" y="6020842"/>
                </a:cubicBezTo>
                <a:lnTo>
                  <a:pt x="4681835" y="6019431"/>
                </a:lnTo>
                <a:lnTo>
                  <a:pt x="4692416" y="6001089"/>
                </a:lnTo>
                <a:lnTo>
                  <a:pt x="4657849" y="5997561"/>
                </a:lnTo>
                <a:cubicBezTo>
                  <a:pt x="4654322" y="5996856"/>
                  <a:pt x="4650795" y="5993329"/>
                  <a:pt x="4651500" y="5989802"/>
                </a:cubicBezTo>
                <a:cubicBezTo>
                  <a:pt x="4652206" y="5986274"/>
                  <a:pt x="4655027" y="5982747"/>
                  <a:pt x="4659260" y="5983453"/>
                </a:cubicBezTo>
                <a:close/>
                <a:moveTo>
                  <a:pt x="10072481" y="5983352"/>
                </a:moveTo>
                <a:cubicBezTo>
                  <a:pt x="10076008" y="5984057"/>
                  <a:pt x="10078124" y="5988290"/>
                  <a:pt x="10077418" y="5991817"/>
                </a:cubicBezTo>
                <a:lnTo>
                  <a:pt x="10071775" y="6015097"/>
                </a:lnTo>
                <a:cubicBezTo>
                  <a:pt x="10071070" y="6018624"/>
                  <a:pt x="10068248" y="6020741"/>
                  <a:pt x="10064721" y="6020741"/>
                </a:cubicBezTo>
                <a:cubicBezTo>
                  <a:pt x="10064721" y="6020741"/>
                  <a:pt x="10064015" y="6020741"/>
                  <a:pt x="10063310" y="6020741"/>
                </a:cubicBezTo>
                <a:cubicBezTo>
                  <a:pt x="10059782" y="6020035"/>
                  <a:pt x="10056960" y="6016508"/>
                  <a:pt x="10058371" y="6011570"/>
                </a:cubicBezTo>
                <a:lnTo>
                  <a:pt x="10064015" y="5988290"/>
                </a:lnTo>
                <a:cubicBezTo>
                  <a:pt x="10064721" y="5984763"/>
                  <a:pt x="10068954" y="5982646"/>
                  <a:pt x="10072481" y="5983352"/>
                </a:cubicBezTo>
                <a:close/>
                <a:moveTo>
                  <a:pt x="8474656" y="5983352"/>
                </a:moveTo>
                <a:cubicBezTo>
                  <a:pt x="8478183" y="5984057"/>
                  <a:pt x="8481005" y="5986879"/>
                  <a:pt x="8481005" y="5991113"/>
                </a:cubicBezTo>
                <a:cubicBezTo>
                  <a:pt x="8480300" y="5994640"/>
                  <a:pt x="8476772" y="5997462"/>
                  <a:pt x="8473245" y="5997462"/>
                </a:cubicBezTo>
                <a:cubicBezTo>
                  <a:pt x="8454198" y="5996051"/>
                  <a:pt x="8435857" y="5997462"/>
                  <a:pt x="8417514" y="6002400"/>
                </a:cubicBezTo>
                <a:cubicBezTo>
                  <a:pt x="8416809" y="6002400"/>
                  <a:pt x="8416103" y="6002400"/>
                  <a:pt x="8415398" y="6002400"/>
                </a:cubicBezTo>
                <a:cubicBezTo>
                  <a:pt x="8412576" y="6002400"/>
                  <a:pt x="8409754" y="6000283"/>
                  <a:pt x="8409049" y="5997462"/>
                </a:cubicBezTo>
                <a:cubicBezTo>
                  <a:pt x="8407638" y="5993934"/>
                  <a:pt x="8410460" y="5989702"/>
                  <a:pt x="8413987" y="5988996"/>
                </a:cubicBezTo>
                <a:cubicBezTo>
                  <a:pt x="8433740" y="5984057"/>
                  <a:pt x="8454198" y="5981941"/>
                  <a:pt x="8474656" y="5983352"/>
                </a:cubicBezTo>
                <a:close/>
                <a:moveTo>
                  <a:pt x="1227305" y="5981336"/>
                </a:moveTo>
                <a:cubicBezTo>
                  <a:pt x="1170868" y="6038477"/>
                  <a:pt x="1136302" y="6112548"/>
                  <a:pt x="1132069" y="6192263"/>
                </a:cubicBezTo>
                <a:lnTo>
                  <a:pt x="1426948" y="6181681"/>
                </a:lnTo>
                <a:close/>
                <a:moveTo>
                  <a:pt x="4979530" y="5979220"/>
                </a:moveTo>
                <a:cubicBezTo>
                  <a:pt x="4996461" y="5976398"/>
                  <a:pt x="5000693" y="5985569"/>
                  <a:pt x="5002104" y="5989096"/>
                </a:cubicBezTo>
                <a:cubicBezTo>
                  <a:pt x="5004220" y="5997562"/>
                  <a:pt x="4997872" y="6004616"/>
                  <a:pt x="4995050" y="6007438"/>
                </a:cubicBezTo>
                <a:lnTo>
                  <a:pt x="4988701" y="6013788"/>
                </a:lnTo>
                <a:lnTo>
                  <a:pt x="4991523" y="6013788"/>
                </a:lnTo>
                <a:cubicBezTo>
                  <a:pt x="4995050" y="6013082"/>
                  <a:pt x="4998577" y="6015904"/>
                  <a:pt x="4998577" y="6020137"/>
                </a:cubicBezTo>
                <a:cubicBezTo>
                  <a:pt x="4999282" y="6023664"/>
                  <a:pt x="4996461" y="6027191"/>
                  <a:pt x="4992228" y="6027191"/>
                </a:cubicBezTo>
                <a:lnTo>
                  <a:pt x="4973886" y="6027896"/>
                </a:lnTo>
                <a:lnTo>
                  <a:pt x="4948491" y="6053998"/>
                </a:lnTo>
                <a:lnTo>
                  <a:pt x="4990817" y="6046943"/>
                </a:lnTo>
                <a:cubicBezTo>
                  <a:pt x="4995050" y="6046238"/>
                  <a:pt x="4998577" y="6049060"/>
                  <a:pt x="4999282" y="6052587"/>
                </a:cubicBezTo>
                <a:cubicBezTo>
                  <a:pt x="4999988" y="6056820"/>
                  <a:pt x="4997166" y="6060347"/>
                  <a:pt x="4992933" y="6061052"/>
                </a:cubicBezTo>
                <a:lnTo>
                  <a:pt x="4929444" y="6072339"/>
                </a:lnTo>
                <a:cubicBezTo>
                  <a:pt x="4928738" y="6072339"/>
                  <a:pt x="4928738" y="6072339"/>
                  <a:pt x="4928033" y="6072339"/>
                </a:cubicBezTo>
                <a:cubicBezTo>
                  <a:pt x="4925211" y="6072339"/>
                  <a:pt x="4923095" y="6070928"/>
                  <a:pt x="4921684" y="6068812"/>
                </a:cubicBezTo>
                <a:cubicBezTo>
                  <a:pt x="4920273" y="6065990"/>
                  <a:pt x="4920978" y="6062463"/>
                  <a:pt x="4923095" y="6060347"/>
                </a:cubicBezTo>
                <a:lnTo>
                  <a:pt x="4953428" y="6029307"/>
                </a:lnTo>
                <a:lnTo>
                  <a:pt x="4940731" y="6030013"/>
                </a:lnTo>
                <a:cubicBezTo>
                  <a:pt x="4940025" y="6030013"/>
                  <a:pt x="4940025" y="6030013"/>
                  <a:pt x="4940025" y="6030013"/>
                </a:cubicBezTo>
                <a:cubicBezTo>
                  <a:pt x="4936498" y="6030013"/>
                  <a:pt x="4932971" y="6026485"/>
                  <a:pt x="4932971" y="6022958"/>
                </a:cubicBezTo>
                <a:cubicBezTo>
                  <a:pt x="4932265" y="6019431"/>
                  <a:pt x="4935087" y="6015904"/>
                  <a:pt x="4939320" y="6015904"/>
                </a:cubicBezTo>
                <a:lnTo>
                  <a:pt x="4967537" y="6014493"/>
                </a:lnTo>
                <a:lnTo>
                  <a:pt x="4984468" y="5997562"/>
                </a:lnTo>
                <a:cubicBezTo>
                  <a:pt x="4987995" y="5994740"/>
                  <a:pt x="4987995" y="5993329"/>
                  <a:pt x="4987995" y="5993329"/>
                </a:cubicBezTo>
                <a:cubicBezTo>
                  <a:pt x="4987995" y="5993329"/>
                  <a:pt x="4986584" y="5993329"/>
                  <a:pt x="4984468" y="5993329"/>
                </a:cubicBezTo>
                <a:cubicBezTo>
                  <a:pt x="4983763" y="5993329"/>
                  <a:pt x="4982352" y="5993329"/>
                  <a:pt x="4980941" y="5993329"/>
                </a:cubicBezTo>
                <a:lnTo>
                  <a:pt x="4934382" y="5999678"/>
                </a:lnTo>
                <a:cubicBezTo>
                  <a:pt x="4930855" y="5999678"/>
                  <a:pt x="4927328" y="5996856"/>
                  <a:pt x="4926622" y="5993329"/>
                </a:cubicBezTo>
                <a:cubicBezTo>
                  <a:pt x="4926622" y="5989802"/>
                  <a:pt x="4929444" y="5986274"/>
                  <a:pt x="4932971" y="5985569"/>
                </a:cubicBezTo>
                <a:close/>
                <a:moveTo>
                  <a:pt x="10365239" y="5979119"/>
                </a:moveTo>
                <a:cubicBezTo>
                  <a:pt x="10369472" y="5979825"/>
                  <a:pt x="10371588" y="5984057"/>
                  <a:pt x="10370177" y="5988290"/>
                </a:cubicBezTo>
                <a:lnTo>
                  <a:pt x="10361712" y="6015098"/>
                </a:lnTo>
                <a:cubicBezTo>
                  <a:pt x="10360301" y="6017919"/>
                  <a:pt x="10357479" y="6020036"/>
                  <a:pt x="10354658" y="6020036"/>
                </a:cubicBezTo>
                <a:cubicBezTo>
                  <a:pt x="10353952" y="6020036"/>
                  <a:pt x="10353247" y="6020036"/>
                  <a:pt x="10352541" y="6020036"/>
                </a:cubicBezTo>
                <a:cubicBezTo>
                  <a:pt x="10348307" y="6018625"/>
                  <a:pt x="10346191" y="6014392"/>
                  <a:pt x="10347602" y="6010865"/>
                </a:cubicBezTo>
                <a:lnTo>
                  <a:pt x="10356068" y="5984057"/>
                </a:lnTo>
                <a:cubicBezTo>
                  <a:pt x="10357479" y="5979825"/>
                  <a:pt x="10361712" y="5977708"/>
                  <a:pt x="10365239" y="5979119"/>
                </a:cubicBezTo>
                <a:close/>
                <a:moveTo>
                  <a:pt x="1889722" y="5975693"/>
                </a:moveTo>
                <a:cubicBezTo>
                  <a:pt x="1893249" y="5974987"/>
                  <a:pt x="1897482" y="5977809"/>
                  <a:pt x="1898187" y="5981336"/>
                </a:cubicBezTo>
                <a:lnTo>
                  <a:pt x="1899598" y="5988391"/>
                </a:lnTo>
                <a:cubicBezTo>
                  <a:pt x="1905947" y="5980631"/>
                  <a:pt x="1915824" y="5975693"/>
                  <a:pt x="1925700" y="5977809"/>
                </a:cubicBezTo>
                <a:cubicBezTo>
                  <a:pt x="1937692" y="5980631"/>
                  <a:pt x="1944747" y="5991918"/>
                  <a:pt x="1946157" y="6002499"/>
                </a:cubicBezTo>
                <a:cubicBezTo>
                  <a:pt x="1947568" y="6012375"/>
                  <a:pt x="1944747" y="6022252"/>
                  <a:pt x="1942630" y="6030717"/>
                </a:cubicBezTo>
                <a:cubicBezTo>
                  <a:pt x="1941925" y="6034244"/>
                  <a:pt x="1937692" y="6036361"/>
                  <a:pt x="1934165" y="6035655"/>
                </a:cubicBezTo>
                <a:cubicBezTo>
                  <a:pt x="1930638" y="6034950"/>
                  <a:pt x="1927816" y="6030717"/>
                  <a:pt x="1928521" y="6027895"/>
                </a:cubicBezTo>
                <a:cubicBezTo>
                  <a:pt x="1930638" y="6020135"/>
                  <a:pt x="1932049" y="6012375"/>
                  <a:pt x="1931343" y="6005321"/>
                </a:cubicBezTo>
                <a:cubicBezTo>
                  <a:pt x="1930638" y="5999678"/>
                  <a:pt x="1927111" y="5993329"/>
                  <a:pt x="1921467" y="5991918"/>
                </a:cubicBezTo>
                <a:cubicBezTo>
                  <a:pt x="1915118" y="5990507"/>
                  <a:pt x="1908064" y="5997561"/>
                  <a:pt x="1905947" y="6004616"/>
                </a:cubicBezTo>
                <a:cubicBezTo>
                  <a:pt x="1905242" y="6009554"/>
                  <a:pt x="1905242" y="6014492"/>
                  <a:pt x="1905947" y="6020135"/>
                </a:cubicBezTo>
                <a:lnTo>
                  <a:pt x="1908769" y="6033539"/>
                </a:lnTo>
                <a:cubicBezTo>
                  <a:pt x="1910180" y="6037066"/>
                  <a:pt x="1907358" y="6041299"/>
                  <a:pt x="1903831" y="6042004"/>
                </a:cubicBezTo>
                <a:cubicBezTo>
                  <a:pt x="1903831" y="6042004"/>
                  <a:pt x="1903126" y="6042004"/>
                  <a:pt x="1902420" y="6042004"/>
                </a:cubicBezTo>
                <a:cubicBezTo>
                  <a:pt x="1898893" y="6042004"/>
                  <a:pt x="1896071" y="6039888"/>
                  <a:pt x="1895366" y="6036361"/>
                </a:cubicBezTo>
                <a:cubicBezTo>
                  <a:pt x="1894660" y="6032128"/>
                  <a:pt x="1893249" y="6027190"/>
                  <a:pt x="1892544" y="6022252"/>
                </a:cubicBezTo>
                <a:lnTo>
                  <a:pt x="1884078" y="5984158"/>
                </a:lnTo>
                <a:cubicBezTo>
                  <a:pt x="1883372" y="5980631"/>
                  <a:pt x="1886195" y="5976398"/>
                  <a:pt x="1889722" y="5975693"/>
                </a:cubicBezTo>
                <a:close/>
                <a:moveTo>
                  <a:pt x="1859387" y="5975693"/>
                </a:moveTo>
                <a:cubicBezTo>
                  <a:pt x="1863621" y="5974987"/>
                  <a:pt x="1867147" y="5977809"/>
                  <a:pt x="1867852" y="5981336"/>
                </a:cubicBezTo>
                <a:lnTo>
                  <a:pt x="1879140" y="6044121"/>
                </a:lnTo>
                <a:cubicBezTo>
                  <a:pt x="1879846" y="6048354"/>
                  <a:pt x="1877024" y="6051881"/>
                  <a:pt x="1873496" y="6052587"/>
                </a:cubicBezTo>
                <a:cubicBezTo>
                  <a:pt x="1872790" y="6052587"/>
                  <a:pt x="1872790" y="6052587"/>
                  <a:pt x="1872086" y="6052587"/>
                </a:cubicBezTo>
                <a:cubicBezTo>
                  <a:pt x="1868559" y="6052587"/>
                  <a:pt x="1865737" y="6050470"/>
                  <a:pt x="1865031" y="6046943"/>
                </a:cubicBezTo>
                <a:lnTo>
                  <a:pt x="1853744" y="5984158"/>
                </a:lnTo>
                <a:cubicBezTo>
                  <a:pt x="1853038" y="5979925"/>
                  <a:pt x="1855860" y="5976398"/>
                  <a:pt x="1859387" y="5975693"/>
                </a:cubicBezTo>
                <a:close/>
                <a:moveTo>
                  <a:pt x="1098912" y="5975693"/>
                </a:moveTo>
                <a:cubicBezTo>
                  <a:pt x="1103146" y="5975693"/>
                  <a:pt x="1105967" y="5978515"/>
                  <a:pt x="1105967" y="5982747"/>
                </a:cubicBezTo>
                <a:lnTo>
                  <a:pt x="1105967" y="6001089"/>
                </a:lnTo>
                <a:cubicBezTo>
                  <a:pt x="1105967" y="6005321"/>
                  <a:pt x="1103146" y="6008143"/>
                  <a:pt x="1098912" y="6008143"/>
                </a:cubicBezTo>
                <a:cubicBezTo>
                  <a:pt x="1094680" y="6008143"/>
                  <a:pt x="1091858" y="6005321"/>
                  <a:pt x="1091858" y="6001089"/>
                </a:cubicBezTo>
                <a:lnTo>
                  <a:pt x="1091858" y="5982747"/>
                </a:lnTo>
                <a:cubicBezTo>
                  <a:pt x="1091858" y="5978515"/>
                  <a:pt x="1094680" y="5975693"/>
                  <a:pt x="1098912" y="5975693"/>
                </a:cubicBezTo>
                <a:close/>
                <a:moveTo>
                  <a:pt x="1680910" y="5974282"/>
                </a:moveTo>
                <a:lnTo>
                  <a:pt x="1462220" y="6180976"/>
                </a:lnTo>
                <a:lnTo>
                  <a:pt x="1787433" y="6168984"/>
                </a:lnTo>
                <a:cubicBezTo>
                  <a:pt x="1778262" y="6095618"/>
                  <a:pt x="1747222" y="6025074"/>
                  <a:pt x="1695019" y="5974282"/>
                </a:cubicBezTo>
                <a:lnTo>
                  <a:pt x="1698547" y="6042004"/>
                </a:lnTo>
                <a:cubicBezTo>
                  <a:pt x="1698547" y="6045531"/>
                  <a:pt x="1695725" y="6049059"/>
                  <a:pt x="1691492" y="6049059"/>
                </a:cubicBezTo>
                <a:cubicBezTo>
                  <a:pt x="1687964" y="6049059"/>
                  <a:pt x="1684437" y="6045531"/>
                  <a:pt x="1684437" y="6042004"/>
                </a:cubicBezTo>
                <a:close/>
                <a:moveTo>
                  <a:pt x="1829054" y="5972871"/>
                </a:moveTo>
                <a:cubicBezTo>
                  <a:pt x="1832581" y="5973576"/>
                  <a:pt x="1834697" y="5977809"/>
                  <a:pt x="1833992" y="5981336"/>
                </a:cubicBezTo>
                <a:cubicBezTo>
                  <a:pt x="1833286" y="5984863"/>
                  <a:pt x="1829054" y="5986979"/>
                  <a:pt x="1825527" y="5986274"/>
                </a:cubicBezTo>
                <a:cubicBezTo>
                  <a:pt x="1819177" y="5984863"/>
                  <a:pt x="1810711" y="5988390"/>
                  <a:pt x="1807890" y="5994739"/>
                </a:cubicBezTo>
                <a:cubicBezTo>
                  <a:pt x="1804362" y="6001088"/>
                  <a:pt x="1806479" y="6009553"/>
                  <a:pt x="1812122" y="6013786"/>
                </a:cubicBezTo>
                <a:cubicBezTo>
                  <a:pt x="1814944" y="6015902"/>
                  <a:pt x="1819177" y="6017313"/>
                  <a:pt x="1823410" y="6018724"/>
                </a:cubicBezTo>
                <a:cubicBezTo>
                  <a:pt x="1829054" y="6020841"/>
                  <a:pt x="1835403" y="6022957"/>
                  <a:pt x="1840341" y="6027895"/>
                </a:cubicBezTo>
                <a:cubicBezTo>
                  <a:pt x="1845985" y="6032833"/>
                  <a:pt x="1848806" y="6039888"/>
                  <a:pt x="1848806" y="6047647"/>
                </a:cubicBezTo>
                <a:cubicBezTo>
                  <a:pt x="1848806" y="6055407"/>
                  <a:pt x="1845985" y="6062462"/>
                  <a:pt x="1840341" y="6067400"/>
                </a:cubicBezTo>
                <a:cubicBezTo>
                  <a:pt x="1836108" y="6071632"/>
                  <a:pt x="1829759" y="6073749"/>
                  <a:pt x="1822704" y="6073749"/>
                </a:cubicBezTo>
                <a:cubicBezTo>
                  <a:pt x="1821294" y="6073749"/>
                  <a:pt x="1820589" y="6073749"/>
                  <a:pt x="1819883" y="6073749"/>
                </a:cubicBezTo>
                <a:cubicBezTo>
                  <a:pt x="1812122" y="6073043"/>
                  <a:pt x="1805068" y="6069516"/>
                  <a:pt x="1800835" y="6063873"/>
                </a:cubicBezTo>
                <a:cubicBezTo>
                  <a:pt x="1798719" y="6061051"/>
                  <a:pt x="1799424" y="6056113"/>
                  <a:pt x="1802246" y="6053996"/>
                </a:cubicBezTo>
                <a:cubicBezTo>
                  <a:pt x="1805068" y="6051880"/>
                  <a:pt x="1810006" y="6052585"/>
                  <a:pt x="1812122" y="6055407"/>
                </a:cubicBezTo>
                <a:cubicBezTo>
                  <a:pt x="1814239" y="6058229"/>
                  <a:pt x="1817766" y="6060345"/>
                  <a:pt x="1821294" y="6060345"/>
                </a:cubicBezTo>
                <a:cubicBezTo>
                  <a:pt x="1825527" y="6060345"/>
                  <a:pt x="1829054" y="6059640"/>
                  <a:pt x="1831170" y="6056113"/>
                </a:cubicBezTo>
                <a:cubicBezTo>
                  <a:pt x="1833286" y="6053996"/>
                  <a:pt x="1834697" y="6050469"/>
                  <a:pt x="1834697" y="6046942"/>
                </a:cubicBezTo>
                <a:cubicBezTo>
                  <a:pt x="1834697" y="6043415"/>
                  <a:pt x="1833286" y="6039888"/>
                  <a:pt x="1831170" y="6037771"/>
                </a:cubicBezTo>
                <a:cubicBezTo>
                  <a:pt x="1828348" y="6034949"/>
                  <a:pt x="1824116" y="6033538"/>
                  <a:pt x="1819177" y="6032128"/>
                </a:cubicBezTo>
                <a:cubicBezTo>
                  <a:pt x="1814239" y="6030717"/>
                  <a:pt x="1808595" y="6028600"/>
                  <a:pt x="1803657" y="6025073"/>
                </a:cubicBezTo>
                <a:cubicBezTo>
                  <a:pt x="1793075" y="6016608"/>
                  <a:pt x="1789547" y="6000383"/>
                  <a:pt x="1795192" y="5988390"/>
                </a:cubicBezTo>
                <a:cubicBezTo>
                  <a:pt x="1800835" y="5976398"/>
                  <a:pt x="1815649" y="5969343"/>
                  <a:pt x="1829054" y="5972871"/>
                </a:cubicBezTo>
                <a:close/>
                <a:moveTo>
                  <a:pt x="1997656" y="5965816"/>
                </a:moveTo>
                <a:cubicBezTo>
                  <a:pt x="2001183" y="5967227"/>
                  <a:pt x="2002594" y="5971460"/>
                  <a:pt x="2001183" y="5974987"/>
                </a:cubicBezTo>
                <a:lnTo>
                  <a:pt x="1993423" y="5993330"/>
                </a:lnTo>
                <a:lnTo>
                  <a:pt x="2023052" y="6023663"/>
                </a:lnTo>
                <a:cubicBezTo>
                  <a:pt x="2025874" y="6026485"/>
                  <a:pt x="2025874" y="6030718"/>
                  <a:pt x="2023052" y="6033540"/>
                </a:cubicBezTo>
                <a:cubicBezTo>
                  <a:pt x="2021641" y="6034951"/>
                  <a:pt x="2020230" y="6035656"/>
                  <a:pt x="2018114" y="6035656"/>
                </a:cubicBezTo>
                <a:cubicBezTo>
                  <a:pt x="2016703" y="6035656"/>
                  <a:pt x="2014587" y="6034951"/>
                  <a:pt x="2013176" y="6033540"/>
                </a:cubicBezTo>
                <a:lnTo>
                  <a:pt x="1987074" y="6007438"/>
                </a:lnTo>
                <a:lnTo>
                  <a:pt x="1974376" y="6037067"/>
                </a:lnTo>
                <a:cubicBezTo>
                  <a:pt x="1973670" y="6039889"/>
                  <a:pt x="1970848" y="6041299"/>
                  <a:pt x="1968027" y="6041299"/>
                </a:cubicBezTo>
                <a:cubicBezTo>
                  <a:pt x="1967321" y="6041299"/>
                  <a:pt x="1965911" y="6041299"/>
                  <a:pt x="1965204" y="6040594"/>
                </a:cubicBezTo>
                <a:cubicBezTo>
                  <a:pt x="1961678" y="6039183"/>
                  <a:pt x="1959562" y="6034951"/>
                  <a:pt x="1962383" y="6030718"/>
                </a:cubicBezTo>
                <a:lnTo>
                  <a:pt x="1977198" y="5995446"/>
                </a:lnTo>
                <a:lnTo>
                  <a:pt x="1958855" y="5977103"/>
                </a:lnTo>
                <a:cubicBezTo>
                  <a:pt x="1956033" y="5974282"/>
                  <a:pt x="1956033" y="5970049"/>
                  <a:pt x="1958855" y="5967227"/>
                </a:cubicBezTo>
                <a:cubicBezTo>
                  <a:pt x="1961678" y="5964405"/>
                  <a:pt x="1965911" y="5964405"/>
                  <a:pt x="1968732" y="5967227"/>
                </a:cubicBezTo>
                <a:lnTo>
                  <a:pt x="1982841" y="5982041"/>
                </a:lnTo>
                <a:lnTo>
                  <a:pt x="1988485" y="5969344"/>
                </a:lnTo>
                <a:cubicBezTo>
                  <a:pt x="1989895" y="5965816"/>
                  <a:pt x="1994128" y="5964405"/>
                  <a:pt x="1997656" y="5965816"/>
                </a:cubicBezTo>
                <a:close/>
                <a:moveTo>
                  <a:pt x="6359757" y="5954429"/>
                </a:moveTo>
                <a:cubicBezTo>
                  <a:pt x="6363284" y="5956546"/>
                  <a:pt x="6364695" y="5960778"/>
                  <a:pt x="6361873" y="5963600"/>
                </a:cubicBezTo>
                <a:lnTo>
                  <a:pt x="6335066" y="6013686"/>
                </a:lnTo>
                <a:lnTo>
                  <a:pt x="6366106" y="6033439"/>
                </a:lnTo>
                <a:cubicBezTo>
                  <a:pt x="6369633" y="6035555"/>
                  <a:pt x="6370338" y="6039788"/>
                  <a:pt x="6368222" y="6043315"/>
                </a:cubicBezTo>
                <a:cubicBezTo>
                  <a:pt x="6367516" y="6045431"/>
                  <a:pt x="6364695" y="6046842"/>
                  <a:pt x="6362578" y="6046842"/>
                </a:cubicBezTo>
                <a:cubicBezTo>
                  <a:pt x="6361873" y="6046842"/>
                  <a:pt x="6360462" y="6046136"/>
                  <a:pt x="6359051" y="6045431"/>
                </a:cubicBezTo>
                <a:lnTo>
                  <a:pt x="6328717" y="6026384"/>
                </a:lnTo>
                <a:lnTo>
                  <a:pt x="6311081" y="6059540"/>
                </a:lnTo>
                <a:cubicBezTo>
                  <a:pt x="6309670" y="6061656"/>
                  <a:pt x="6307554" y="6063067"/>
                  <a:pt x="6304732" y="6063067"/>
                </a:cubicBezTo>
                <a:cubicBezTo>
                  <a:pt x="6303321" y="6063067"/>
                  <a:pt x="6301910" y="6063067"/>
                  <a:pt x="6301205" y="6062362"/>
                </a:cubicBezTo>
                <a:cubicBezTo>
                  <a:pt x="6297678" y="6060245"/>
                  <a:pt x="6296267" y="6056013"/>
                  <a:pt x="6298383" y="6052486"/>
                </a:cubicBezTo>
                <a:lnTo>
                  <a:pt x="6316725" y="6017919"/>
                </a:lnTo>
                <a:lnTo>
                  <a:pt x="6287802" y="5999577"/>
                </a:lnTo>
                <a:cubicBezTo>
                  <a:pt x="6284274" y="5997461"/>
                  <a:pt x="6283569" y="5993228"/>
                  <a:pt x="6285685" y="5989701"/>
                </a:cubicBezTo>
                <a:cubicBezTo>
                  <a:pt x="6287802" y="5986174"/>
                  <a:pt x="6292034" y="5985469"/>
                  <a:pt x="6295561" y="5987585"/>
                </a:cubicBezTo>
                <a:lnTo>
                  <a:pt x="6323779" y="6005926"/>
                </a:lnTo>
                <a:lnTo>
                  <a:pt x="6349880" y="5957251"/>
                </a:lnTo>
                <a:cubicBezTo>
                  <a:pt x="6351997" y="5953724"/>
                  <a:pt x="6356229" y="5952313"/>
                  <a:pt x="6359757" y="5954429"/>
                </a:cubicBezTo>
                <a:close/>
                <a:moveTo>
                  <a:pt x="5005631" y="5952413"/>
                </a:moveTo>
                <a:cubicBezTo>
                  <a:pt x="5014802" y="5953118"/>
                  <a:pt x="5023268" y="5958762"/>
                  <a:pt x="5026795" y="5967228"/>
                </a:cubicBezTo>
                <a:cubicBezTo>
                  <a:pt x="5028206" y="5970755"/>
                  <a:pt x="5028911" y="5974283"/>
                  <a:pt x="5028206" y="5978515"/>
                </a:cubicBezTo>
                <a:lnTo>
                  <a:pt x="5039493" y="5974988"/>
                </a:lnTo>
                <a:cubicBezTo>
                  <a:pt x="5043020" y="5974283"/>
                  <a:pt x="5046547" y="5976399"/>
                  <a:pt x="5047958" y="5979926"/>
                </a:cubicBezTo>
                <a:cubicBezTo>
                  <a:pt x="5048663" y="5983453"/>
                  <a:pt x="5046547" y="5986981"/>
                  <a:pt x="5043020" y="5988391"/>
                </a:cubicBezTo>
                <a:lnTo>
                  <a:pt x="5019035" y="5995446"/>
                </a:lnTo>
                <a:cubicBezTo>
                  <a:pt x="5018329" y="5995446"/>
                  <a:pt x="5017624" y="5995446"/>
                  <a:pt x="5016918" y="5995446"/>
                </a:cubicBezTo>
                <a:cubicBezTo>
                  <a:pt x="5014802" y="5995446"/>
                  <a:pt x="5012686" y="5994035"/>
                  <a:pt x="5011275" y="5991919"/>
                </a:cubicBezTo>
                <a:cubicBezTo>
                  <a:pt x="5009864" y="5989097"/>
                  <a:pt x="5009864" y="5985570"/>
                  <a:pt x="5011981" y="5983453"/>
                </a:cubicBezTo>
                <a:cubicBezTo>
                  <a:pt x="5014097" y="5980631"/>
                  <a:pt x="5014802" y="5976399"/>
                  <a:pt x="5013391" y="5972872"/>
                </a:cubicBezTo>
                <a:cubicBezTo>
                  <a:pt x="5011981" y="5969345"/>
                  <a:pt x="5007748" y="5966523"/>
                  <a:pt x="5004221" y="5966523"/>
                </a:cubicBezTo>
                <a:cubicBezTo>
                  <a:pt x="5000693" y="5965817"/>
                  <a:pt x="4997872" y="5962994"/>
                  <a:pt x="4997872" y="5958762"/>
                </a:cubicBezTo>
                <a:cubicBezTo>
                  <a:pt x="4998577" y="5955235"/>
                  <a:pt x="5001399" y="5952413"/>
                  <a:pt x="5005631" y="5952413"/>
                </a:cubicBezTo>
                <a:close/>
                <a:moveTo>
                  <a:pt x="8392824" y="5943142"/>
                </a:moveTo>
                <a:cubicBezTo>
                  <a:pt x="8395646" y="5945964"/>
                  <a:pt x="8396351" y="5950197"/>
                  <a:pt x="8393530" y="5953018"/>
                </a:cubicBezTo>
                <a:cubicBezTo>
                  <a:pt x="8382948" y="5965011"/>
                  <a:pt x="8373072" y="5977709"/>
                  <a:pt x="8363901" y="5991112"/>
                </a:cubicBezTo>
                <a:cubicBezTo>
                  <a:pt x="8375188" y="6003810"/>
                  <a:pt x="8385770" y="6017214"/>
                  <a:pt x="8395646" y="6030617"/>
                </a:cubicBezTo>
                <a:cubicBezTo>
                  <a:pt x="8397762" y="6033439"/>
                  <a:pt x="8397057" y="6038377"/>
                  <a:pt x="8394235" y="6040493"/>
                </a:cubicBezTo>
                <a:cubicBezTo>
                  <a:pt x="8392824" y="6041199"/>
                  <a:pt x="8391413" y="6041904"/>
                  <a:pt x="8390002" y="6041904"/>
                </a:cubicBezTo>
                <a:cubicBezTo>
                  <a:pt x="8387886" y="6041904"/>
                  <a:pt x="8385770" y="6041199"/>
                  <a:pt x="8384359" y="6039082"/>
                </a:cubicBezTo>
                <a:cubicBezTo>
                  <a:pt x="8375188" y="6027090"/>
                  <a:pt x="8365312" y="6015097"/>
                  <a:pt x="8355436" y="6003810"/>
                </a:cubicBezTo>
                <a:cubicBezTo>
                  <a:pt x="8346265" y="6018624"/>
                  <a:pt x="8337094" y="6034144"/>
                  <a:pt x="8330040" y="6050369"/>
                </a:cubicBezTo>
                <a:cubicBezTo>
                  <a:pt x="8328629" y="6053191"/>
                  <a:pt x="8326513" y="6054602"/>
                  <a:pt x="8323691" y="6054602"/>
                </a:cubicBezTo>
                <a:cubicBezTo>
                  <a:pt x="8322985" y="6054602"/>
                  <a:pt x="8321575" y="6054602"/>
                  <a:pt x="8320869" y="6053896"/>
                </a:cubicBezTo>
                <a:cubicBezTo>
                  <a:pt x="8317342" y="6052486"/>
                  <a:pt x="8315931" y="6048253"/>
                  <a:pt x="8317342" y="6043315"/>
                </a:cubicBezTo>
                <a:cubicBezTo>
                  <a:pt x="8325102" y="6025679"/>
                  <a:pt x="8334978" y="6008043"/>
                  <a:pt x="8345560" y="5991818"/>
                </a:cubicBezTo>
                <a:cubicBezTo>
                  <a:pt x="8335684" y="5981236"/>
                  <a:pt x="8325102" y="5969949"/>
                  <a:pt x="8314520" y="5960073"/>
                </a:cubicBezTo>
                <a:cubicBezTo>
                  <a:pt x="8311698" y="5957251"/>
                  <a:pt x="8311698" y="5953018"/>
                  <a:pt x="8314520" y="5950197"/>
                </a:cubicBezTo>
                <a:cubicBezTo>
                  <a:pt x="8317342" y="5947375"/>
                  <a:pt x="8321575" y="5947375"/>
                  <a:pt x="8324396" y="5950197"/>
                </a:cubicBezTo>
                <a:cubicBezTo>
                  <a:pt x="8334978" y="5960073"/>
                  <a:pt x="8344854" y="5969949"/>
                  <a:pt x="8354025" y="5980531"/>
                </a:cubicBezTo>
                <a:cubicBezTo>
                  <a:pt x="8363196" y="5967833"/>
                  <a:pt x="8372366" y="5955840"/>
                  <a:pt x="8382948" y="5943848"/>
                </a:cubicBezTo>
                <a:cubicBezTo>
                  <a:pt x="8385770" y="5941026"/>
                  <a:pt x="8390002" y="5940320"/>
                  <a:pt x="8392824" y="5943142"/>
                </a:cubicBezTo>
                <a:close/>
                <a:moveTo>
                  <a:pt x="2846981" y="5940333"/>
                </a:moveTo>
                <a:cubicBezTo>
                  <a:pt x="2853330" y="5939363"/>
                  <a:pt x="2859679" y="5940068"/>
                  <a:pt x="2865322" y="5942537"/>
                </a:cubicBezTo>
                <a:cubicBezTo>
                  <a:pt x="2868850" y="5943948"/>
                  <a:pt x="2870260" y="5948181"/>
                  <a:pt x="2868850" y="5951708"/>
                </a:cubicBezTo>
                <a:cubicBezTo>
                  <a:pt x="2867439" y="5955235"/>
                  <a:pt x="2863206" y="5956646"/>
                  <a:pt x="2859679" y="5955235"/>
                </a:cubicBezTo>
                <a:cubicBezTo>
                  <a:pt x="2853330" y="5952413"/>
                  <a:pt x="2844159" y="5954530"/>
                  <a:pt x="2837105" y="5959468"/>
                </a:cubicBezTo>
                <a:cubicBezTo>
                  <a:pt x="2830050" y="5964406"/>
                  <a:pt x="2825818" y="5972872"/>
                  <a:pt x="2826523" y="5979927"/>
                </a:cubicBezTo>
                <a:cubicBezTo>
                  <a:pt x="2827229" y="5986981"/>
                  <a:pt x="2832872" y="5994036"/>
                  <a:pt x="2840632" y="5998268"/>
                </a:cubicBezTo>
                <a:cubicBezTo>
                  <a:pt x="2849097" y="6002501"/>
                  <a:pt x="2857563" y="6002501"/>
                  <a:pt x="2863912" y="5998268"/>
                </a:cubicBezTo>
                <a:cubicBezTo>
                  <a:pt x="2867439" y="5996152"/>
                  <a:pt x="2871671" y="5996857"/>
                  <a:pt x="2873788" y="6000385"/>
                </a:cubicBezTo>
                <a:cubicBezTo>
                  <a:pt x="2875904" y="6003912"/>
                  <a:pt x="2875199" y="6008144"/>
                  <a:pt x="2871671" y="6010261"/>
                </a:cubicBezTo>
                <a:cubicBezTo>
                  <a:pt x="2866028" y="6013788"/>
                  <a:pt x="2859679" y="6015199"/>
                  <a:pt x="2853330" y="6015199"/>
                </a:cubicBezTo>
                <a:cubicBezTo>
                  <a:pt x="2847686" y="6015199"/>
                  <a:pt x="2841338" y="6013788"/>
                  <a:pt x="2834283" y="6010966"/>
                </a:cubicBezTo>
                <a:cubicBezTo>
                  <a:pt x="2821585" y="6004617"/>
                  <a:pt x="2813825" y="5994036"/>
                  <a:pt x="2812414" y="5981338"/>
                </a:cubicBezTo>
                <a:cubicBezTo>
                  <a:pt x="2811003" y="5968640"/>
                  <a:pt x="2817352" y="5956646"/>
                  <a:pt x="2828639" y="5948181"/>
                </a:cubicBezTo>
                <a:cubicBezTo>
                  <a:pt x="2834283" y="5943949"/>
                  <a:pt x="2840632" y="5941303"/>
                  <a:pt x="2846981" y="5940333"/>
                </a:cubicBezTo>
                <a:close/>
                <a:moveTo>
                  <a:pt x="10193111" y="5940320"/>
                </a:moveTo>
                <a:cubicBezTo>
                  <a:pt x="10196638" y="5940320"/>
                  <a:pt x="10200165" y="5943847"/>
                  <a:pt x="10200165" y="5947374"/>
                </a:cubicBezTo>
                <a:lnTo>
                  <a:pt x="10200165" y="5966422"/>
                </a:lnTo>
                <a:lnTo>
                  <a:pt x="10217096" y="5964306"/>
                </a:lnTo>
                <a:cubicBezTo>
                  <a:pt x="10220623" y="5964306"/>
                  <a:pt x="10224150" y="5967128"/>
                  <a:pt x="10224856" y="5970655"/>
                </a:cubicBezTo>
                <a:cubicBezTo>
                  <a:pt x="10224856" y="5974182"/>
                  <a:pt x="10222034" y="5977709"/>
                  <a:pt x="10218506" y="5978415"/>
                </a:cubicBezTo>
                <a:lnTo>
                  <a:pt x="10200165" y="5980531"/>
                </a:lnTo>
                <a:lnTo>
                  <a:pt x="10200165" y="5988996"/>
                </a:lnTo>
                <a:cubicBezTo>
                  <a:pt x="10200165" y="5992524"/>
                  <a:pt x="10197343" y="5996051"/>
                  <a:pt x="10193111" y="5996051"/>
                </a:cubicBezTo>
                <a:cubicBezTo>
                  <a:pt x="10189583" y="5996051"/>
                  <a:pt x="10186056" y="5992524"/>
                  <a:pt x="10186056" y="5988996"/>
                </a:cubicBezTo>
                <a:lnTo>
                  <a:pt x="10186056" y="5981942"/>
                </a:lnTo>
                <a:lnTo>
                  <a:pt x="10170536" y="5983353"/>
                </a:lnTo>
                <a:cubicBezTo>
                  <a:pt x="10170536" y="5983353"/>
                  <a:pt x="10169831" y="5983353"/>
                  <a:pt x="10169831" y="5984058"/>
                </a:cubicBezTo>
                <a:cubicBezTo>
                  <a:pt x="10166304" y="5984058"/>
                  <a:pt x="10163482" y="5981237"/>
                  <a:pt x="10162777" y="5977709"/>
                </a:cubicBezTo>
                <a:cubicBezTo>
                  <a:pt x="10162777" y="5974182"/>
                  <a:pt x="10165598" y="5970655"/>
                  <a:pt x="10169126" y="5969949"/>
                </a:cubicBezTo>
                <a:lnTo>
                  <a:pt x="10186056" y="5967833"/>
                </a:lnTo>
                <a:lnTo>
                  <a:pt x="10186056" y="5947374"/>
                </a:lnTo>
                <a:cubicBezTo>
                  <a:pt x="10186056" y="5943847"/>
                  <a:pt x="10188878" y="5940320"/>
                  <a:pt x="10193111" y="5940320"/>
                </a:cubicBezTo>
                <a:close/>
                <a:moveTo>
                  <a:pt x="2453345" y="5934777"/>
                </a:moveTo>
                <a:cubicBezTo>
                  <a:pt x="2457577" y="5934777"/>
                  <a:pt x="2461105" y="5936893"/>
                  <a:pt x="2461105" y="5941126"/>
                </a:cubicBezTo>
                <a:lnTo>
                  <a:pt x="2463927" y="5983453"/>
                </a:lnTo>
                <a:cubicBezTo>
                  <a:pt x="2469570" y="5977810"/>
                  <a:pt x="2476624" y="5974283"/>
                  <a:pt x="2483679" y="5972872"/>
                </a:cubicBezTo>
                <a:cubicBezTo>
                  <a:pt x="2492144" y="5971460"/>
                  <a:pt x="2499199" y="5973577"/>
                  <a:pt x="2504842" y="5978515"/>
                </a:cubicBezTo>
                <a:cubicBezTo>
                  <a:pt x="2509780" y="5982748"/>
                  <a:pt x="2512602" y="5989097"/>
                  <a:pt x="2512602" y="5996857"/>
                </a:cubicBezTo>
                <a:cubicBezTo>
                  <a:pt x="2512602" y="6006027"/>
                  <a:pt x="2508369" y="6015904"/>
                  <a:pt x="2502020" y="6022253"/>
                </a:cubicBezTo>
                <a:cubicBezTo>
                  <a:pt x="2491439" y="6032834"/>
                  <a:pt x="2476624" y="6035656"/>
                  <a:pt x="2464632" y="6038478"/>
                </a:cubicBezTo>
                <a:cubicBezTo>
                  <a:pt x="2463221" y="6039183"/>
                  <a:pt x="2461810" y="6039889"/>
                  <a:pt x="2460399" y="6039889"/>
                </a:cubicBezTo>
                <a:cubicBezTo>
                  <a:pt x="2456872" y="6039889"/>
                  <a:pt x="2453345" y="6037067"/>
                  <a:pt x="2453345" y="6033540"/>
                </a:cubicBezTo>
                <a:lnTo>
                  <a:pt x="2446996" y="5942537"/>
                </a:lnTo>
                <a:cubicBezTo>
                  <a:pt x="2446291" y="5938304"/>
                  <a:pt x="2449112" y="5934777"/>
                  <a:pt x="2453345" y="5934777"/>
                </a:cubicBezTo>
                <a:close/>
                <a:moveTo>
                  <a:pt x="10423085" y="5931855"/>
                </a:moveTo>
                <a:cubicBezTo>
                  <a:pt x="10427318" y="5931149"/>
                  <a:pt x="10430845" y="5933971"/>
                  <a:pt x="10430845" y="5938204"/>
                </a:cubicBezTo>
                <a:lnTo>
                  <a:pt x="10434372" y="6001695"/>
                </a:lnTo>
                <a:cubicBezTo>
                  <a:pt x="10434372" y="6005927"/>
                  <a:pt x="10431550" y="6009454"/>
                  <a:pt x="10427318" y="6009454"/>
                </a:cubicBezTo>
                <a:cubicBezTo>
                  <a:pt x="10423085" y="6009454"/>
                  <a:pt x="10420263" y="6006633"/>
                  <a:pt x="10420263" y="6003105"/>
                </a:cubicBezTo>
                <a:lnTo>
                  <a:pt x="10416735" y="5939615"/>
                </a:lnTo>
                <a:cubicBezTo>
                  <a:pt x="10416029" y="5935382"/>
                  <a:pt x="10418852" y="5931855"/>
                  <a:pt x="10423085" y="5931855"/>
                </a:cubicBezTo>
                <a:close/>
                <a:moveTo>
                  <a:pt x="11145825" y="5924349"/>
                </a:moveTo>
                <a:lnTo>
                  <a:pt x="11014613" y="6171959"/>
                </a:lnTo>
                <a:lnTo>
                  <a:pt x="11262928" y="6159261"/>
                </a:lnTo>
                <a:close/>
                <a:moveTo>
                  <a:pt x="8545905" y="5923389"/>
                </a:moveTo>
                <a:cubicBezTo>
                  <a:pt x="8548726" y="5922684"/>
                  <a:pt x="8551548" y="5924095"/>
                  <a:pt x="8552959" y="5926211"/>
                </a:cubicBezTo>
                <a:cubicBezTo>
                  <a:pt x="8572711" y="5953723"/>
                  <a:pt x="8581882" y="5988996"/>
                  <a:pt x="8578355" y="6022858"/>
                </a:cubicBezTo>
                <a:cubicBezTo>
                  <a:pt x="8576239" y="6044021"/>
                  <a:pt x="8569184" y="6060246"/>
                  <a:pt x="8557192" y="6071533"/>
                </a:cubicBezTo>
                <a:cubicBezTo>
                  <a:pt x="8547316" y="6079998"/>
                  <a:pt x="8535323" y="6084936"/>
                  <a:pt x="8524036" y="6084936"/>
                </a:cubicBezTo>
                <a:cubicBezTo>
                  <a:pt x="8516276" y="6084936"/>
                  <a:pt x="8509222" y="6082820"/>
                  <a:pt x="8502873" y="6078587"/>
                </a:cubicBezTo>
                <a:cubicBezTo>
                  <a:pt x="8499345" y="6076471"/>
                  <a:pt x="8498640" y="6072238"/>
                  <a:pt x="8500756" y="6068711"/>
                </a:cubicBezTo>
                <a:cubicBezTo>
                  <a:pt x="8502873" y="6065184"/>
                  <a:pt x="8507105" y="6064479"/>
                  <a:pt x="8510633" y="6066595"/>
                </a:cubicBezTo>
                <a:cubicBezTo>
                  <a:pt x="8521920" y="6074355"/>
                  <a:pt x="8538145" y="6069417"/>
                  <a:pt x="8547316" y="6060951"/>
                </a:cubicBezTo>
                <a:cubicBezTo>
                  <a:pt x="8558602" y="6049664"/>
                  <a:pt x="8562835" y="6032734"/>
                  <a:pt x="8564246" y="6020741"/>
                </a:cubicBezTo>
                <a:cubicBezTo>
                  <a:pt x="8567068" y="5997462"/>
                  <a:pt x="8562835" y="5972770"/>
                  <a:pt x="8552254" y="5951607"/>
                </a:cubicBezTo>
                <a:cubicBezTo>
                  <a:pt x="8551548" y="5953018"/>
                  <a:pt x="8551548" y="5955134"/>
                  <a:pt x="8551548" y="5956545"/>
                </a:cubicBezTo>
                <a:cubicBezTo>
                  <a:pt x="8550137" y="5967127"/>
                  <a:pt x="8544494" y="5979825"/>
                  <a:pt x="8531796" y="5982647"/>
                </a:cubicBezTo>
                <a:cubicBezTo>
                  <a:pt x="8526152" y="5984058"/>
                  <a:pt x="8520509" y="5982647"/>
                  <a:pt x="8514160" y="5979119"/>
                </a:cubicBezTo>
                <a:cubicBezTo>
                  <a:pt x="8499345" y="5970654"/>
                  <a:pt x="8491586" y="5950901"/>
                  <a:pt x="8497229" y="5934676"/>
                </a:cubicBezTo>
                <a:cubicBezTo>
                  <a:pt x="8498640" y="5931149"/>
                  <a:pt x="8502873" y="5929033"/>
                  <a:pt x="8506400" y="5930444"/>
                </a:cubicBezTo>
                <a:cubicBezTo>
                  <a:pt x="8509927" y="5931855"/>
                  <a:pt x="8512044" y="5936087"/>
                  <a:pt x="8510633" y="5939615"/>
                </a:cubicBezTo>
                <a:cubicBezTo>
                  <a:pt x="8507105" y="5949491"/>
                  <a:pt x="8512044" y="5962189"/>
                  <a:pt x="8521214" y="5967127"/>
                </a:cubicBezTo>
                <a:cubicBezTo>
                  <a:pt x="8524036" y="5969243"/>
                  <a:pt x="8526858" y="5969948"/>
                  <a:pt x="8528974" y="5969243"/>
                </a:cubicBezTo>
                <a:cubicBezTo>
                  <a:pt x="8533912" y="5968538"/>
                  <a:pt x="8536734" y="5961483"/>
                  <a:pt x="8536734" y="5955840"/>
                </a:cubicBezTo>
                <a:cubicBezTo>
                  <a:pt x="8537439" y="5953018"/>
                  <a:pt x="8537439" y="5950196"/>
                  <a:pt x="8537439" y="5947374"/>
                </a:cubicBezTo>
                <a:cubicBezTo>
                  <a:pt x="8538145" y="5941025"/>
                  <a:pt x="8538145" y="5934676"/>
                  <a:pt x="8540261" y="5928328"/>
                </a:cubicBezTo>
                <a:cubicBezTo>
                  <a:pt x="8540966" y="5925506"/>
                  <a:pt x="8543083" y="5924095"/>
                  <a:pt x="8545905" y="5923389"/>
                </a:cubicBezTo>
                <a:close/>
                <a:moveTo>
                  <a:pt x="10124065" y="5922596"/>
                </a:moveTo>
                <a:cubicBezTo>
                  <a:pt x="10126976" y="5922155"/>
                  <a:pt x="10129974" y="5922684"/>
                  <a:pt x="10132443" y="5924800"/>
                </a:cubicBezTo>
                <a:cubicBezTo>
                  <a:pt x="10139497" y="5929738"/>
                  <a:pt x="10138791" y="5938909"/>
                  <a:pt x="10138791" y="5942436"/>
                </a:cubicBezTo>
                <a:lnTo>
                  <a:pt x="10137380" y="5994640"/>
                </a:lnTo>
                <a:cubicBezTo>
                  <a:pt x="10137380" y="5994640"/>
                  <a:pt x="10138086" y="5994640"/>
                  <a:pt x="10138086" y="5994640"/>
                </a:cubicBezTo>
                <a:cubicBezTo>
                  <a:pt x="10140908" y="5996756"/>
                  <a:pt x="10142319" y="6000989"/>
                  <a:pt x="10140202" y="6004516"/>
                </a:cubicBezTo>
                <a:lnTo>
                  <a:pt x="10135970" y="6011570"/>
                </a:lnTo>
                <a:cubicBezTo>
                  <a:pt x="10134559" y="6013687"/>
                  <a:pt x="10131737" y="6015098"/>
                  <a:pt x="10129621" y="6015098"/>
                </a:cubicBezTo>
                <a:cubicBezTo>
                  <a:pt x="10128915" y="6015098"/>
                  <a:pt x="10128210" y="6015098"/>
                  <a:pt x="10127504" y="6015098"/>
                </a:cubicBezTo>
                <a:cubicBezTo>
                  <a:pt x="10124682" y="6014392"/>
                  <a:pt x="10122566" y="6011570"/>
                  <a:pt x="10122566" y="6008043"/>
                </a:cubicBezTo>
                <a:lnTo>
                  <a:pt x="10124682" y="5941731"/>
                </a:lnTo>
                <a:cubicBezTo>
                  <a:pt x="10124682" y="5941731"/>
                  <a:pt x="10124682" y="5941025"/>
                  <a:pt x="10124682" y="5941025"/>
                </a:cubicBezTo>
                <a:cubicBezTo>
                  <a:pt x="10121861" y="5943142"/>
                  <a:pt x="10117628" y="5942436"/>
                  <a:pt x="10115512" y="5939614"/>
                </a:cubicBezTo>
                <a:cubicBezTo>
                  <a:pt x="10111985" y="5935382"/>
                  <a:pt x="10112690" y="5929738"/>
                  <a:pt x="10116217" y="5926211"/>
                </a:cubicBezTo>
                <a:cubicBezTo>
                  <a:pt x="10118334" y="5924448"/>
                  <a:pt x="10121156" y="5923037"/>
                  <a:pt x="10124065" y="5922596"/>
                </a:cubicBezTo>
                <a:close/>
                <a:moveTo>
                  <a:pt x="7803781" y="5921980"/>
                </a:moveTo>
                <a:cubicBezTo>
                  <a:pt x="7798138" y="5922685"/>
                  <a:pt x="7792494" y="5926918"/>
                  <a:pt x="7789672" y="5931856"/>
                </a:cubicBezTo>
                <a:cubicBezTo>
                  <a:pt x="7785440" y="5938910"/>
                  <a:pt x="7784734" y="5948081"/>
                  <a:pt x="7784734" y="5958662"/>
                </a:cubicBezTo>
                <a:cubicBezTo>
                  <a:pt x="7795316" y="5956546"/>
                  <a:pt x="7803781" y="5953724"/>
                  <a:pt x="7810130" y="5947375"/>
                </a:cubicBezTo>
                <a:cubicBezTo>
                  <a:pt x="7814363" y="5943848"/>
                  <a:pt x="7816479" y="5937499"/>
                  <a:pt x="7816479" y="5932561"/>
                </a:cubicBezTo>
                <a:cubicBezTo>
                  <a:pt x="7816479" y="5929739"/>
                  <a:pt x="7815774" y="5926212"/>
                  <a:pt x="7812952" y="5924096"/>
                </a:cubicBezTo>
                <a:cubicBezTo>
                  <a:pt x="7810835" y="5922685"/>
                  <a:pt x="7808014" y="5921980"/>
                  <a:pt x="7805898" y="5921980"/>
                </a:cubicBezTo>
                <a:cubicBezTo>
                  <a:pt x="7805192" y="5921980"/>
                  <a:pt x="7804487" y="5921980"/>
                  <a:pt x="7803781" y="5921980"/>
                </a:cubicBezTo>
                <a:close/>
                <a:moveTo>
                  <a:pt x="9977246" y="5918452"/>
                </a:moveTo>
                <a:lnTo>
                  <a:pt x="10023101" y="5922684"/>
                </a:lnTo>
                <a:cubicBezTo>
                  <a:pt x="10025217" y="5922684"/>
                  <a:pt x="10027333" y="5924095"/>
                  <a:pt x="10028744" y="5926211"/>
                </a:cubicBezTo>
                <a:cubicBezTo>
                  <a:pt x="10030155" y="5928328"/>
                  <a:pt x="10030155" y="5931149"/>
                  <a:pt x="10028744" y="5933266"/>
                </a:cubicBezTo>
                <a:lnTo>
                  <a:pt x="10017457" y="5953019"/>
                </a:lnTo>
                <a:lnTo>
                  <a:pt x="10026628" y="5952314"/>
                </a:lnTo>
                <a:cubicBezTo>
                  <a:pt x="10030860" y="5951608"/>
                  <a:pt x="10034387" y="5954430"/>
                  <a:pt x="10034387" y="5958663"/>
                </a:cubicBezTo>
                <a:cubicBezTo>
                  <a:pt x="10035093" y="5962895"/>
                  <a:pt x="10032271" y="5966423"/>
                  <a:pt x="10028038" y="5966423"/>
                </a:cubicBezTo>
                <a:lnTo>
                  <a:pt x="10009697" y="5967834"/>
                </a:lnTo>
                <a:lnTo>
                  <a:pt x="9994883" y="5993935"/>
                </a:lnTo>
                <a:lnTo>
                  <a:pt x="10032271" y="5991818"/>
                </a:lnTo>
                <a:cubicBezTo>
                  <a:pt x="10036504" y="5991113"/>
                  <a:pt x="10040031" y="5993935"/>
                  <a:pt x="10040031" y="5998167"/>
                </a:cubicBezTo>
                <a:cubicBezTo>
                  <a:pt x="10040737" y="6002400"/>
                  <a:pt x="10037915" y="6005927"/>
                  <a:pt x="10033682" y="6005927"/>
                </a:cubicBezTo>
                <a:lnTo>
                  <a:pt x="9982889" y="6008749"/>
                </a:lnTo>
                <a:cubicBezTo>
                  <a:pt x="9982184" y="6008749"/>
                  <a:pt x="9982184" y="6008749"/>
                  <a:pt x="9982184" y="6008749"/>
                </a:cubicBezTo>
                <a:cubicBezTo>
                  <a:pt x="9979362" y="6008749"/>
                  <a:pt x="9977246" y="6007338"/>
                  <a:pt x="9975835" y="6005222"/>
                </a:cubicBezTo>
                <a:cubicBezTo>
                  <a:pt x="9974424" y="6003106"/>
                  <a:pt x="9974424" y="6000284"/>
                  <a:pt x="9975835" y="5998167"/>
                </a:cubicBezTo>
                <a:lnTo>
                  <a:pt x="9992061" y="5969244"/>
                </a:lnTo>
                <a:lnTo>
                  <a:pt x="9977246" y="5969950"/>
                </a:lnTo>
                <a:cubicBezTo>
                  <a:pt x="9976540" y="5969950"/>
                  <a:pt x="9976540" y="5969950"/>
                  <a:pt x="9976540" y="5969950"/>
                </a:cubicBezTo>
                <a:cubicBezTo>
                  <a:pt x="9973013" y="5969950"/>
                  <a:pt x="9969486" y="5967128"/>
                  <a:pt x="9969486" y="5963601"/>
                </a:cubicBezTo>
                <a:cubicBezTo>
                  <a:pt x="9968781" y="5959368"/>
                  <a:pt x="9971602" y="5955841"/>
                  <a:pt x="9975835" y="5955841"/>
                </a:cubicBezTo>
                <a:lnTo>
                  <a:pt x="9999821" y="5954430"/>
                </a:lnTo>
                <a:lnTo>
                  <a:pt x="10010402" y="5936088"/>
                </a:lnTo>
                <a:lnTo>
                  <a:pt x="9975835" y="5932560"/>
                </a:lnTo>
                <a:cubicBezTo>
                  <a:pt x="9972308" y="5931855"/>
                  <a:pt x="9968781" y="5928328"/>
                  <a:pt x="9969486" y="5924801"/>
                </a:cubicBezTo>
                <a:cubicBezTo>
                  <a:pt x="9970192" y="5921273"/>
                  <a:pt x="9973013" y="5917746"/>
                  <a:pt x="9977246" y="5918452"/>
                </a:cubicBezTo>
                <a:close/>
                <a:moveTo>
                  <a:pt x="6545291" y="5916335"/>
                </a:moveTo>
                <a:cubicBezTo>
                  <a:pt x="6488854" y="5973476"/>
                  <a:pt x="6454288" y="6047547"/>
                  <a:pt x="6450055" y="6127262"/>
                </a:cubicBezTo>
                <a:lnTo>
                  <a:pt x="6744934" y="6116680"/>
                </a:lnTo>
                <a:close/>
                <a:moveTo>
                  <a:pt x="596637" y="5914320"/>
                </a:moveTo>
                <a:lnTo>
                  <a:pt x="465425" y="6161930"/>
                </a:lnTo>
                <a:lnTo>
                  <a:pt x="713740" y="6149232"/>
                </a:lnTo>
                <a:close/>
                <a:moveTo>
                  <a:pt x="10297516" y="5914219"/>
                </a:moveTo>
                <a:cubicBezTo>
                  <a:pt x="10314447" y="5911397"/>
                  <a:pt x="10318679" y="5920568"/>
                  <a:pt x="10320090" y="5924095"/>
                </a:cubicBezTo>
                <a:cubicBezTo>
                  <a:pt x="10322206" y="5932561"/>
                  <a:pt x="10315858" y="5939615"/>
                  <a:pt x="10313036" y="5942437"/>
                </a:cubicBezTo>
                <a:lnTo>
                  <a:pt x="10306687" y="5948787"/>
                </a:lnTo>
                <a:lnTo>
                  <a:pt x="10309509" y="5948787"/>
                </a:lnTo>
                <a:cubicBezTo>
                  <a:pt x="10313036" y="5948081"/>
                  <a:pt x="10316563" y="5950903"/>
                  <a:pt x="10316563" y="5955136"/>
                </a:cubicBezTo>
                <a:cubicBezTo>
                  <a:pt x="10317268" y="5958663"/>
                  <a:pt x="10314447" y="5962190"/>
                  <a:pt x="10310214" y="5962190"/>
                </a:cubicBezTo>
                <a:lnTo>
                  <a:pt x="10291872" y="5962895"/>
                </a:lnTo>
                <a:lnTo>
                  <a:pt x="10266477" y="5988997"/>
                </a:lnTo>
                <a:lnTo>
                  <a:pt x="10308803" y="5981942"/>
                </a:lnTo>
                <a:cubicBezTo>
                  <a:pt x="10313036" y="5981237"/>
                  <a:pt x="10316563" y="5984059"/>
                  <a:pt x="10317268" y="5987586"/>
                </a:cubicBezTo>
                <a:cubicBezTo>
                  <a:pt x="10317974" y="5991819"/>
                  <a:pt x="10315152" y="5995346"/>
                  <a:pt x="10310919" y="5996051"/>
                </a:cubicBezTo>
                <a:lnTo>
                  <a:pt x="10247430" y="6007338"/>
                </a:lnTo>
                <a:cubicBezTo>
                  <a:pt x="10246724" y="6007338"/>
                  <a:pt x="10246724" y="6007338"/>
                  <a:pt x="10246019" y="6007338"/>
                </a:cubicBezTo>
                <a:cubicBezTo>
                  <a:pt x="10243197" y="6007338"/>
                  <a:pt x="10241081" y="6005927"/>
                  <a:pt x="10239670" y="6003811"/>
                </a:cubicBezTo>
                <a:cubicBezTo>
                  <a:pt x="10238259" y="6000989"/>
                  <a:pt x="10238964" y="5997462"/>
                  <a:pt x="10241081" y="5995346"/>
                </a:cubicBezTo>
                <a:lnTo>
                  <a:pt x="10271414" y="5964306"/>
                </a:lnTo>
                <a:lnTo>
                  <a:pt x="10258717" y="5965012"/>
                </a:lnTo>
                <a:cubicBezTo>
                  <a:pt x="10258011" y="5965012"/>
                  <a:pt x="10258011" y="5965012"/>
                  <a:pt x="10258011" y="5965012"/>
                </a:cubicBezTo>
                <a:cubicBezTo>
                  <a:pt x="10254484" y="5965012"/>
                  <a:pt x="10250957" y="5961484"/>
                  <a:pt x="10250957" y="5957957"/>
                </a:cubicBezTo>
                <a:cubicBezTo>
                  <a:pt x="10250251" y="5954430"/>
                  <a:pt x="10253073" y="5950903"/>
                  <a:pt x="10257306" y="5950903"/>
                </a:cubicBezTo>
                <a:lnTo>
                  <a:pt x="10285523" y="5949492"/>
                </a:lnTo>
                <a:lnTo>
                  <a:pt x="10302454" y="5932561"/>
                </a:lnTo>
                <a:cubicBezTo>
                  <a:pt x="10305981" y="5929739"/>
                  <a:pt x="10305981" y="5928328"/>
                  <a:pt x="10305981" y="5928328"/>
                </a:cubicBezTo>
                <a:cubicBezTo>
                  <a:pt x="10305981" y="5928328"/>
                  <a:pt x="10304570" y="5928328"/>
                  <a:pt x="10302454" y="5928328"/>
                </a:cubicBezTo>
                <a:cubicBezTo>
                  <a:pt x="10301749" y="5928328"/>
                  <a:pt x="10300338" y="5928328"/>
                  <a:pt x="10298927" y="5928328"/>
                </a:cubicBezTo>
                <a:lnTo>
                  <a:pt x="10252368" y="5934677"/>
                </a:lnTo>
                <a:cubicBezTo>
                  <a:pt x="10248841" y="5934677"/>
                  <a:pt x="10245314" y="5931855"/>
                  <a:pt x="10244608" y="5928328"/>
                </a:cubicBezTo>
                <a:cubicBezTo>
                  <a:pt x="10244608" y="5924801"/>
                  <a:pt x="10247430" y="5921273"/>
                  <a:pt x="10250957" y="5920568"/>
                </a:cubicBezTo>
                <a:close/>
                <a:moveTo>
                  <a:pt x="7207708" y="5910692"/>
                </a:moveTo>
                <a:cubicBezTo>
                  <a:pt x="7211235" y="5909986"/>
                  <a:pt x="7215468" y="5912808"/>
                  <a:pt x="7216173" y="5916335"/>
                </a:cubicBezTo>
                <a:lnTo>
                  <a:pt x="7217584" y="5923390"/>
                </a:lnTo>
                <a:cubicBezTo>
                  <a:pt x="7223933" y="5915630"/>
                  <a:pt x="7233810" y="5910692"/>
                  <a:pt x="7243686" y="5912808"/>
                </a:cubicBezTo>
                <a:cubicBezTo>
                  <a:pt x="7255678" y="5915630"/>
                  <a:pt x="7262733" y="5926917"/>
                  <a:pt x="7264143" y="5937498"/>
                </a:cubicBezTo>
                <a:cubicBezTo>
                  <a:pt x="7265554" y="5947374"/>
                  <a:pt x="7262733" y="5957251"/>
                  <a:pt x="7260616" y="5965716"/>
                </a:cubicBezTo>
                <a:cubicBezTo>
                  <a:pt x="7259911" y="5969243"/>
                  <a:pt x="7255678" y="5971360"/>
                  <a:pt x="7252151" y="5970654"/>
                </a:cubicBezTo>
                <a:cubicBezTo>
                  <a:pt x="7248624" y="5969949"/>
                  <a:pt x="7245802" y="5965716"/>
                  <a:pt x="7246507" y="5962894"/>
                </a:cubicBezTo>
                <a:cubicBezTo>
                  <a:pt x="7248624" y="5955134"/>
                  <a:pt x="7250035" y="5947374"/>
                  <a:pt x="7249329" y="5940320"/>
                </a:cubicBezTo>
                <a:cubicBezTo>
                  <a:pt x="7248624" y="5934677"/>
                  <a:pt x="7245097" y="5928328"/>
                  <a:pt x="7239453" y="5926917"/>
                </a:cubicBezTo>
                <a:cubicBezTo>
                  <a:pt x="7233104" y="5925506"/>
                  <a:pt x="7226050" y="5932560"/>
                  <a:pt x="7223933" y="5939615"/>
                </a:cubicBezTo>
                <a:cubicBezTo>
                  <a:pt x="7223228" y="5944553"/>
                  <a:pt x="7223228" y="5949491"/>
                  <a:pt x="7223933" y="5955134"/>
                </a:cubicBezTo>
                <a:lnTo>
                  <a:pt x="7226755" y="5968538"/>
                </a:lnTo>
                <a:cubicBezTo>
                  <a:pt x="7228166" y="5972065"/>
                  <a:pt x="7225344" y="5976298"/>
                  <a:pt x="7221817" y="5977003"/>
                </a:cubicBezTo>
                <a:cubicBezTo>
                  <a:pt x="7221817" y="5977003"/>
                  <a:pt x="7221112" y="5977003"/>
                  <a:pt x="7220406" y="5977003"/>
                </a:cubicBezTo>
                <a:cubicBezTo>
                  <a:pt x="7216879" y="5977003"/>
                  <a:pt x="7214057" y="5974887"/>
                  <a:pt x="7213352" y="5971360"/>
                </a:cubicBezTo>
                <a:cubicBezTo>
                  <a:pt x="7212646" y="5967127"/>
                  <a:pt x="7211235" y="5962189"/>
                  <a:pt x="7210530" y="5957251"/>
                </a:cubicBezTo>
                <a:lnTo>
                  <a:pt x="7202064" y="5919157"/>
                </a:lnTo>
                <a:cubicBezTo>
                  <a:pt x="7201358" y="5915630"/>
                  <a:pt x="7204181" y="5911397"/>
                  <a:pt x="7207708" y="5910692"/>
                </a:cubicBezTo>
                <a:close/>
                <a:moveTo>
                  <a:pt x="7177373" y="5910692"/>
                </a:moveTo>
                <a:cubicBezTo>
                  <a:pt x="7181607" y="5909986"/>
                  <a:pt x="7185133" y="5912808"/>
                  <a:pt x="7185838" y="5916335"/>
                </a:cubicBezTo>
                <a:lnTo>
                  <a:pt x="7197126" y="5979120"/>
                </a:lnTo>
                <a:cubicBezTo>
                  <a:pt x="7197832" y="5983353"/>
                  <a:pt x="7195010" y="5986880"/>
                  <a:pt x="7191482" y="5987586"/>
                </a:cubicBezTo>
                <a:cubicBezTo>
                  <a:pt x="7190776" y="5987586"/>
                  <a:pt x="7190776" y="5987586"/>
                  <a:pt x="7190072" y="5987586"/>
                </a:cubicBezTo>
                <a:cubicBezTo>
                  <a:pt x="7186545" y="5987586"/>
                  <a:pt x="7183723" y="5985469"/>
                  <a:pt x="7183017" y="5981942"/>
                </a:cubicBezTo>
                <a:lnTo>
                  <a:pt x="7171730" y="5919157"/>
                </a:lnTo>
                <a:cubicBezTo>
                  <a:pt x="7171024" y="5914924"/>
                  <a:pt x="7173846" y="5911397"/>
                  <a:pt x="7177373" y="5910692"/>
                </a:cubicBezTo>
                <a:close/>
                <a:moveTo>
                  <a:pt x="6416898" y="5910692"/>
                </a:moveTo>
                <a:cubicBezTo>
                  <a:pt x="6421132" y="5910692"/>
                  <a:pt x="6423953" y="5913514"/>
                  <a:pt x="6423953" y="5917746"/>
                </a:cubicBezTo>
                <a:lnTo>
                  <a:pt x="6423953" y="5936088"/>
                </a:lnTo>
                <a:cubicBezTo>
                  <a:pt x="6423953" y="5940320"/>
                  <a:pt x="6421132" y="5943142"/>
                  <a:pt x="6416898" y="5943142"/>
                </a:cubicBezTo>
                <a:cubicBezTo>
                  <a:pt x="6412666" y="5943142"/>
                  <a:pt x="6409844" y="5940320"/>
                  <a:pt x="6409844" y="5936088"/>
                </a:cubicBezTo>
                <a:lnTo>
                  <a:pt x="6409844" y="5917746"/>
                </a:lnTo>
                <a:cubicBezTo>
                  <a:pt x="6409844" y="5913514"/>
                  <a:pt x="6412666" y="5910692"/>
                  <a:pt x="6416898" y="5910692"/>
                </a:cubicBezTo>
                <a:close/>
                <a:moveTo>
                  <a:pt x="6998896" y="5909281"/>
                </a:moveTo>
                <a:lnTo>
                  <a:pt x="6780206" y="6115975"/>
                </a:lnTo>
                <a:lnTo>
                  <a:pt x="7105419" y="6103983"/>
                </a:lnTo>
                <a:cubicBezTo>
                  <a:pt x="7096248" y="6030617"/>
                  <a:pt x="7065208" y="5960073"/>
                  <a:pt x="7013005" y="5909281"/>
                </a:cubicBezTo>
                <a:lnTo>
                  <a:pt x="7016533" y="5977003"/>
                </a:lnTo>
                <a:cubicBezTo>
                  <a:pt x="7016533" y="5980530"/>
                  <a:pt x="7013711" y="5984058"/>
                  <a:pt x="7009478" y="5984058"/>
                </a:cubicBezTo>
                <a:cubicBezTo>
                  <a:pt x="7005950" y="5984058"/>
                  <a:pt x="7002423" y="5980530"/>
                  <a:pt x="7002423" y="5977003"/>
                </a:cubicBezTo>
                <a:close/>
                <a:moveTo>
                  <a:pt x="7147040" y="5907870"/>
                </a:moveTo>
                <a:cubicBezTo>
                  <a:pt x="7150567" y="5908575"/>
                  <a:pt x="7152683" y="5912808"/>
                  <a:pt x="7151978" y="5916335"/>
                </a:cubicBezTo>
                <a:cubicBezTo>
                  <a:pt x="7151272" y="5919862"/>
                  <a:pt x="7147040" y="5921978"/>
                  <a:pt x="7143513" y="5921273"/>
                </a:cubicBezTo>
                <a:cubicBezTo>
                  <a:pt x="7137163" y="5919862"/>
                  <a:pt x="7128697" y="5923389"/>
                  <a:pt x="7125876" y="5929738"/>
                </a:cubicBezTo>
                <a:cubicBezTo>
                  <a:pt x="7122348" y="5936087"/>
                  <a:pt x="7124465" y="5944552"/>
                  <a:pt x="7130108" y="5948785"/>
                </a:cubicBezTo>
                <a:cubicBezTo>
                  <a:pt x="7132930" y="5950901"/>
                  <a:pt x="7137163" y="5952312"/>
                  <a:pt x="7141396" y="5953723"/>
                </a:cubicBezTo>
                <a:cubicBezTo>
                  <a:pt x="7147040" y="5955840"/>
                  <a:pt x="7153389" y="5957956"/>
                  <a:pt x="7158327" y="5962894"/>
                </a:cubicBezTo>
                <a:cubicBezTo>
                  <a:pt x="7163971" y="5967832"/>
                  <a:pt x="7166792" y="5974887"/>
                  <a:pt x="7166792" y="5982646"/>
                </a:cubicBezTo>
                <a:cubicBezTo>
                  <a:pt x="7166792" y="5990406"/>
                  <a:pt x="7163971" y="5997461"/>
                  <a:pt x="7158327" y="6002399"/>
                </a:cubicBezTo>
                <a:cubicBezTo>
                  <a:pt x="7154094" y="6006631"/>
                  <a:pt x="7147745" y="6008748"/>
                  <a:pt x="7140690" y="6008748"/>
                </a:cubicBezTo>
                <a:cubicBezTo>
                  <a:pt x="7139280" y="6008748"/>
                  <a:pt x="7138575" y="6008748"/>
                  <a:pt x="7137869" y="6008748"/>
                </a:cubicBezTo>
                <a:cubicBezTo>
                  <a:pt x="7130108" y="6008042"/>
                  <a:pt x="7123054" y="6004515"/>
                  <a:pt x="7118821" y="5998872"/>
                </a:cubicBezTo>
                <a:cubicBezTo>
                  <a:pt x="7116705" y="5996050"/>
                  <a:pt x="7117410" y="5991112"/>
                  <a:pt x="7120232" y="5988995"/>
                </a:cubicBezTo>
                <a:cubicBezTo>
                  <a:pt x="7123054" y="5986879"/>
                  <a:pt x="7127992" y="5987584"/>
                  <a:pt x="7130108" y="5990406"/>
                </a:cubicBezTo>
                <a:cubicBezTo>
                  <a:pt x="7132225" y="5993228"/>
                  <a:pt x="7135752" y="5995344"/>
                  <a:pt x="7139280" y="5995344"/>
                </a:cubicBezTo>
                <a:cubicBezTo>
                  <a:pt x="7143513" y="5995344"/>
                  <a:pt x="7147040" y="5994639"/>
                  <a:pt x="7149156" y="5991112"/>
                </a:cubicBezTo>
                <a:cubicBezTo>
                  <a:pt x="7151272" y="5988995"/>
                  <a:pt x="7152683" y="5985468"/>
                  <a:pt x="7152683" y="5981941"/>
                </a:cubicBezTo>
                <a:cubicBezTo>
                  <a:pt x="7152683" y="5978414"/>
                  <a:pt x="7151272" y="5974887"/>
                  <a:pt x="7149156" y="5972770"/>
                </a:cubicBezTo>
                <a:cubicBezTo>
                  <a:pt x="7146334" y="5969948"/>
                  <a:pt x="7142102" y="5968537"/>
                  <a:pt x="7137163" y="5967127"/>
                </a:cubicBezTo>
                <a:cubicBezTo>
                  <a:pt x="7132225" y="5965716"/>
                  <a:pt x="7126581" y="5963599"/>
                  <a:pt x="7121643" y="5960072"/>
                </a:cubicBezTo>
                <a:cubicBezTo>
                  <a:pt x="7111061" y="5951607"/>
                  <a:pt x="7107533" y="5935382"/>
                  <a:pt x="7113178" y="5923389"/>
                </a:cubicBezTo>
                <a:cubicBezTo>
                  <a:pt x="7118821" y="5911397"/>
                  <a:pt x="7133635" y="5904342"/>
                  <a:pt x="7147040" y="5907870"/>
                </a:cubicBezTo>
                <a:close/>
                <a:moveTo>
                  <a:pt x="11142297" y="5901069"/>
                </a:moveTo>
                <a:cubicBezTo>
                  <a:pt x="11145825" y="5898953"/>
                  <a:pt x="11150057" y="5900364"/>
                  <a:pt x="11151468" y="5903891"/>
                </a:cubicBezTo>
                <a:lnTo>
                  <a:pt x="11278448" y="6158555"/>
                </a:lnTo>
                <a:cubicBezTo>
                  <a:pt x="11281269" y="6159261"/>
                  <a:pt x="11283386" y="6161377"/>
                  <a:pt x="11284797" y="6166315"/>
                </a:cubicBezTo>
                <a:cubicBezTo>
                  <a:pt x="11284797" y="6167726"/>
                  <a:pt x="11284797" y="6169137"/>
                  <a:pt x="11284091" y="6169842"/>
                </a:cubicBezTo>
                <a:cubicBezTo>
                  <a:pt x="11285502" y="6173370"/>
                  <a:pt x="11284091" y="6177602"/>
                  <a:pt x="11280564" y="6179013"/>
                </a:cubicBezTo>
                <a:cubicBezTo>
                  <a:pt x="11279859" y="6179719"/>
                  <a:pt x="11278448" y="6179719"/>
                  <a:pt x="11277742" y="6179719"/>
                </a:cubicBezTo>
                <a:cubicBezTo>
                  <a:pt x="11274920" y="6179719"/>
                  <a:pt x="11272804" y="6178308"/>
                  <a:pt x="11271393" y="6175486"/>
                </a:cubicBezTo>
                <a:lnTo>
                  <a:pt x="11270688" y="6174075"/>
                </a:lnTo>
                <a:lnTo>
                  <a:pt x="11008264" y="6187478"/>
                </a:lnTo>
                <a:cubicBezTo>
                  <a:pt x="11006853" y="6189595"/>
                  <a:pt x="11004736" y="6191006"/>
                  <a:pt x="11001915" y="6191006"/>
                </a:cubicBezTo>
                <a:cubicBezTo>
                  <a:pt x="11000504" y="6191006"/>
                  <a:pt x="10999093" y="6191006"/>
                  <a:pt x="10998387" y="6190300"/>
                </a:cubicBezTo>
                <a:cubicBezTo>
                  <a:pt x="10995566" y="6188889"/>
                  <a:pt x="10994155" y="6185362"/>
                  <a:pt x="10994860" y="6182540"/>
                </a:cubicBezTo>
                <a:cubicBezTo>
                  <a:pt x="10994155" y="6181835"/>
                  <a:pt x="10994155" y="6181835"/>
                  <a:pt x="10994155" y="6181129"/>
                </a:cubicBezTo>
                <a:cubicBezTo>
                  <a:pt x="10994155" y="6177602"/>
                  <a:pt x="10995566" y="6175486"/>
                  <a:pt x="10998387" y="6174075"/>
                </a:cubicBezTo>
                <a:lnTo>
                  <a:pt x="11137359" y="5910945"/>
                </a:lnTo>
                <a:cubicBezTo>
                  <a:pt x="11138065" y="5910240"/>
                  <a:pt x="11138065" y="5910240"/>
                  <a:pt x="11138770" y="5909534"/>
                </a:cubicBezTo>
                <a:cubicBezTo>
                  <a:pt x="11138065" y="5906007"/>
                  <a:pt x="11139476" y="5902480"/>
                  <a:pt x="11142297" y="5901069"/>
                </a:cubicBezTo>
                <a:close/>
                <a:moveTo>
                  <a:pt x="7315642" y="5900815"/>
                </a:moveTo>
                <a:cubicBezTo>
                  <a:pt x="7319169" y="5902226"/>
                  <a:pt x="7320580" y="5906459"/>
                  <a:pt x="7319169" y="5909986"/>
                </a:cubicBezTo>
                <a:lnTo>
                  <a:pt x="7311409" y="5928329"/>
                </a:lnTo>
                <a:lnTo>
                  <a:pt x="7341038" y="5958662"/>
                </a:lnTo>
                <a:cubicBezTo>
                  <a:pt x="7343860" y="5961484"/>
                  <a:pt x="7343860" y="5965717"/>
                  <a:pt x="7341038" y="5968539"/>
                </a:cubicBezTo>
                <a:cubicBezTo>
                  <a:pt x="7339627" y="5969950"/>
                  <a:pt x="7338216" y="5970655"/>
                  <a:pt x="7336100" y="5970655"/>
                </a:cubicBezTo>
                <a:cubicBezTo>
                  <a:pt x="7334689" y="5970655"/>
                  <a:pt x="7332573" y="5969950"/>
                  <a:pt x="7331162" y="5968539"/>
                </a:cubicBezTo>
                <a:lnTo>
                  <a:pt x="7305060" y="5942437"/>
                </a:lnTo>
                <a:lnTo>
                  <a:pt x="7292362" y="5972066"/>
                </a:lnTo>
                <a:cubicBezTo>
                  <a:pt x="7291656" y="5974888"/>
                  <a:pt x="7288834" y="5976298"/>
                  <a:pt x="7286013" y="5976298"/>
                </a:cubicBezTo>
                <a:cubicBezTo>
                  <a:pt x="7285307" y="5976298"/>
                  <a:pt x="7283897" y="5976298"/>
                  <a:pt x="7283190" y="5975593"/>
                </a:cubicBezTo>
                <a:cubicBezTo>
                  <a:pt x="7279664" y="5974182"/>
                  <a:pt x="7277548" y="5969950"/>
                  <a:pt x="7280369" y="5965717"/>
                </a:cubicBezTo>
                <a:lnTo>
                  <a:pt x="7295184" y="5930445"/>
                </a:lnTo>
                <a:lnTo>
                  <a:pt x="7276841" y="5912102"/>
                </a:lnTo>
                <a:cubicBezTo>
                  <a:pt x="7274019" y="5909281"/>
                  <a:pt x="7274019" y="5905048"/>
                  <a:pt x="7276841" y="5902226"/>
                </a:cubicBezTo>
                <a:cubicBezTo>
                  <a:pt x="7279664" y="5899404"/>
                  <a:pt x="7283897" y="5899404"/>
                  <a:pt x="7286718" y="5902226"/>
                </a:cubicBezTo>
                <a:lnTo>
                  <a:pt x="7300827" y="5917040"/>
                </a:lnTo>
                <a:lnTo>
                  <a:pt x="7306471" y="5904343"/>
                </a:lnTo>
                <a:cubicBezTo>
                  <a:pt x="7307881" y="5900815"/>
                  <a:pt x="7312114" y="5899404"/>
                  <a:pt x="7315642" y="5900815"/>
                </a:cubicBezTo>
                <a:close/>
                <a:moveTo>
                  <a:pt x="11676666" y="5898556"/>
                </a:moveTo>
                <a:cubicBezTo>
                  <a:pt x="11637240" y="5938475"/>
                  <a:pt x="11613092" y="5990221"/>
                  <a:pt x="11610135" y="6045910"/>
                </a:cubicBezTo>
                <a:lnTo>
                  <a:pt x="11816134" y="6038517"/>
                </a:lnTo>
                <a:close/>
                <a:moveTo>
                  <a:pt x="11993549" y="5893628"/>
                </a:moveTo>
                <a:lnTo>
                  <a:pt x="11840775" y="6038025"/>
                </a:lnTo>
                <a:lnTo>
                  <a:pt x="12067965" y="6029647"/>
                </a:lnTo>
                <a:cubicBezTo>
                  <a:pt x="12061558" y="5978394"/>
                  <a:pt x="12039875" y="5929112"/>
                  <a:pt x="12003406" y="5893628"/>
                </a:cubicBezTo>
                <a:lnTo>
                  <a:pt x="12005870" y="5940939"/>
                </a:lnTo>
                <a:cubicBezTo>
                  <a:pt x="12005870" y="5943403"/>
                  <a:pt x="12003899" y="5945868"/>
                  <a:pt x="12000942" y="5945868"/>
                </a:cubicBezTo>
                <a:cubicBezTo>
                  <a:pt x="11998478" y="5945868"/>
                  <a:pt x="11996014" y="5943403"/>
                  <a:pt x="11996014" y="5940939"/>
                </a:cubicBezTo>
                <a:close/>
                <a:moveTo>
                  <a:pt x="593109" y="5891040"/>
                </a:moveTo>
                <a:cubicBezTo>
                  <a:pt x="596637" y="5888924"/>
                  <a:pt x="600869" y="5890335"/>
                  <a:pt x="602280" y="5893862"/>
                </a:cubicBezTo>
                <a:lnTo>
                  <a:pt x="729260" y="6148526"/>
                </a:lnTo>
                <a:cubicBezTo>
                  <a:pt x="732081" y="6149232"/>
                  <a:pt x="734198" y="6151348"/>
                  <a:pt x="735609" y="6156286"/>
                </a:cubicBezTo>
                <a:cubicBezTo>
                  <a:pt x="735609" y="6157697"/>
                  <a:pt x="735609" y="6159108"/>
                  <a:pt x="734903" y="6159813"/>
                </a:cubicBezTo>
                <a:cubicBezTo>
                  <a:pt x="736314" y="6163341"/>
                  <a:pt x="734903" y="6167573"/>
                  <a:pt x="731376" y="6168984"/>
                </a:cubicBezTo>
                <a:cubicBezTo>
                  <a:pt x="730671" y="6169690"/>
                  <a:pt x="729260" y="6169690"/>
                  <a:pt x="728554" y="6169690"/>
                </a:cubicBezTo>
                <a:cubicBezTo>
                  <a:pt x="725732" y="6169690"/>
                  <a:pt x="723616" y="6168279"/>
                  <a:pt x="722205" y="6165457"/>
                </a:cubicBezTo>
                <a:lnTo>
                  <a:pt x="721500" y="6164046"/>
                </a:lnTo>
                <a:lnTo>
                  <a:pt x="459076" y="6177449"/>
                </a:lnTo>
                <a:cubicBezTo>
                  <a:pt x="457665" y="6179566"/>
                  <a:pt x="455548" y="6180977"/>
                  <a:pt x="452727" y="6180977"/>
                </a:cubicBezTo>
                <a:cubicBezTo>
                  <a:pt x="451316" y="6180977"/>
                  <a:pt x="449905" y="6180977"/>
                  <a:pt x="449199" y="6180271"/>
                </a:cubicBezTo>
                <a:cubicBezTo>
                  <a:pt x="446378" y="6178860"/>
                  <a:pt x="444967" y="6175333"/>
                  <a:pt x="445672" y="6172511"/>
                </a:cubicBezTo>
                <a:cubicBezTo>
                  <a:pt x="444967" y="6171806"/>
                  <a:pt x="444967" y="6171806"/>
                  <a:pt x="444967" y="6171100"/>
                </a:cubicBezTo>
                <a:cubicBezTo>
                  <a:pt x="444967" y="6167573"/>
                  <a:pt x="446378" y="6165457"/>
                  <a:pt x="449199" y="6164046"/>
                </a:cubicBezTo>
                <a:lnTo>
                  <a:pt x="588171" y="5900916"/>
                </a:lnTo>
                <a:cubicBezTo>
                  <a:pt x="588877" y="5900211"/>
                  <a:pt x="588877" y="5900211"/>
                  <a:pt x="589582" y="5899505"/>
                </a:cubicBezTo>
                <a:cubicBezTo>
                  <a:pt x="588877" y="5895978"/>
                  <a:pt x="590288" y="5892451"/>
                  <a:pt x="593109" y="5891040"/>
                </a:cubicBezTo>
                <a:close/>
                <a:moveTo>
                  <a:pt x="10323617" y="5887412"/>
                </a:moveTo>
                <a:cubicBezTo>
                  <a:pt x="10332788" y="5888117"/>
                  <a:pt x="10341254" y="5893761"/>
                  <a:pt x="10344781" y="5902227"/>
                </a:cubicBezTo>
                <a:cubicBezTo>
                  <a:pt x="10346192" y="5905754"/>
                  <a:pt x="10346897" y="5909282"/>
                  <a:pt x="10346192" y="5913514"/>
                </a:cubicBezTo>
                <a:lnTo>
                  <a:pt x="10357479" y="5909987"/>
                </a:lnTo>
                <a:cubicBezTo>
                  <a:pt x="10361006" y="5909282"/>
                  <a:pt x="10364533" y="5911398"/>
                  <a:pt x="10365944" y="5914925"/>
                </a:cubicBezTo>
                <a:cubicBezTo>
                  <a:pt x="10366649" y="5918452"/>
                  <a:pt x="10364533" y="5921980"/>
                  <a:pt x="10361006" y="5923390"/>
                </a:cubicBezTo>
                <a:lnTo>
                  <a:pt x="10337021" y="5930445"/>
                </a:lnTo>
                <a:cubicBezTo>
                  <a:pt x="10336315" y="5930445"/>
                  <a:pt x="10335610" y="5930445"/>
                  <a:pt x="10334904" y="5930445"/>
                </a:cubicBezTo>
                <a:cubicBezTo>
                  <a:pt x="10332788" y="5930445"/>
                  <a:pt x="10330672" y="5929034"/>
                  <a:pt x="10329261" y="5926918"/>
                </a:cubicBezTo>
                <a:cubicBezTo>
                  <a:pt x="10327850" y="5924096"/>
                  <a:pt x="10327850" y="5920569"/>
                  <a:pt x="10329967" y="5918452"/>
                </a:cubicBezTo>
                <a:cubicBezTo>
                  <a:pt x="10332083" y="5915630"/>
                  <a:pt x="10332788" y="5911398"/>
                  <a:pt x="10331377" y="5907871"/>
                </a:cubicBezTo>
                <a:cubicBezTo>
                  <a:pt x="10329967" y="5904344"/>
                  <a:pt x="10325734" y="5901522"/>
                  <a:pt x="10322207" y="5901522"/>
                </a:cubicBezTo>
                <a:cubicBezTo>
                  <a:pt x="10318679" y="5900816"/>
                  <a:pt x="10315858" y="5897993"/>
                  <a:pt x="10315858" y="5893761"/>
                </a:cubicBezTo>
                <a:cubicBezTo>
                  <a:pt x="10316563" y="5890234"/>
                  <a:pt x="10319385" y="5887412"/>
                  <a:pt x="10323617" y="5887412"/>
                </a:cubicBezTo>
                <a:close/>
                <a:moveTo>
                  <a:pt x="1441762" y="5881164"/>
                </a:moveTo>
                <a:cubicBezTo>
                  <a:pt x="1396614" y="5885396"/>
                  <a:pt x="1354286" y="5898800"/>
                  <a:pt x="1318309" y="5916436"/>
                </a:cubicBezTo>
                <a:cubicBezTo>
                  <a:pt x="1287974" y="5931250"/>
                  <a:pt x="1261166" y="5949591"/>
                  <a:pt x="1237181" y="5971460"/>
                </a:cubicBezTo>
                <a:lnTo>
                  <a:pt x="1439646" y="6175332"/>
                </a:lnTo>
                <a:cubicBezTo>
                  <a:pt x="1441762" y="6177449"/>
                  <a:pt x="1442467" y="6179565"/>
                  <a:pt x="1441762" y="6181681"/>
                </a:cubicBezTo>
                <a:lnTo>
                  <a:pt x="1445994" y="6181681"/>
                </a:lnTo>
                <a:close/>
                <a:moveTo>
                  <a:pt x="1455871" y="5879753"/>
                </a:moveTo>
                <a:lnTo>
                  <a:pt x="1460103" y="6164045"/>
                </a:lnTo>
                <a:lnTo>
                  <a:pt x="1678793" y="5957351"/>
                </a:lnTo>
                <a:cubicBezTo>
                  <a:pt x="1608248" y="5895978"/>
                  <a:pt x="1529238" y="5875520"/>
                  <a:pt x="1455871" y="5879753"/>
                </a:cubicBezTo>
                <a:close/>
                <a:moveTo>
                  <a:pt x="1092565" y="5879753"/>
                </a:moveTo>
                <a:cubicBezTo>
                  <a:pt x="1096092" y="5879047"/>
                  <a:pt x="1099619" y="5881869"/>
                  <a:pt x="1100324" y="5886102"/>
                </a:cubicBezTo>
                <a:lnTo>
                  <a:pt x="1103852" y="5919258"/>
                </a:lnTo>
                <a:cubicBezTo>
                  <a:pt x="1104557" y="5923490"/>
                  <a:pt x="1101030" y="5926312"/>
                  <a:pt x="1097503" y="5927018"/>
                </a:cubicBezTo>
                <a:cubicBezTo>
                  <a:pt x="1097503" y="5927018"/>
                  <a:pt x="1096797" y="5927018"/>
                  <a:pt x="1096797" y="5927018"/>
                </a:cubicBezTo>
                <a:cubicBezTo>
                  <a:pt x="1093270" y="5927018"/>
                  <a:pt x="1089742" y="5924196"/>
                  <a:pt x="1089742" y="5920668"/>
                </a:cubicBezTo>
                <a:lnTo>
                  <a:pt x="1086216" y="5887513"/>
                </a:lnTo>
                <a:cubicBezTo>
                  <a:pt x="1085509" y="5883280"/>
                  <a:pt x="1089036" y="5880458"/>
                  <a:pt x="1092565" y="5879753"/>
                </a:cubicBezTo>
                <a:close/>
                <a:moveTo>
                  <a:pt x="4741797" y="5876225"/>
                </a:moveTo>
                <a:cubicBezTo>
                  <a:pt x="4744619" y="5877636"/>
                  <a:pt x="4746030" y="5881869"/>
                  <a:pt x="4744619" y="5885396"/>
                </a:cubicBezTo>
                <a:lnTo>
                  <a:pt x="4736859" y="5900916"/>
                </a:lnTo>
                <a:cubicBezTo>
                  <a:pt x="4735448" y="5903738"/>
                  <a:pt x="4733332" y="5905148"/>
                  <a:pt x="4730510" y="5905148"/>
                </a:cubicBezTo>
                <a:cubicBezTo>
                  <a:pt x="4729805" y="5905148"/>
                  <a:pt x="4728394" y="5905148"/>
                  <a:pt x="4727688" y="5904443"/>
                </a:cubicBezTo>
                <a:cubicBezTo>
                  <a:pt x="4724865" y="5903032"/>
                  <a:pt x="4723454" y="5898800"/>
                  <a:pt x="4724865" y="5895272"/>
                </a:cubicBezTo>
                <a:lnTo>
                  <a:pt x="4732626" y="5879047"/>
                </a:lnTo>
                <a:cubicBezTo>
                  <a:pt x="4734037" y="5876225"/>
                  <a:pt x="4738269" y="5874814"/>
                  <a:pt x="4741797" y="5876225"/>
                </a:cubicBezTo>
                <a:close/>
                <a:moveTo>
                  <a:pt x="8164967" y="5875332"/>
                </a:moveTo>
                <a:cubicBezTo>
                  <a:pt x="8171316" y="5874362"/>
                  <a:pt x="8177665" y="5875067"/>
                  <a:pt x="8183308" y="5877536"/>
                </a:cubicBezTo>
                <a:cubicBezTo>
                  <a:pt x="8186836" y="5878947"/>
                  <a:pt x="8188246" y="5883180"/>
                  <a:pt x="8186836" y="5886707"/>
                </a:cubicBezTo>
                <a:cubicBezTo>
                  <a:pt x="8185425" y="5890234"/>
                  <a:pt x="8181192" y="5891645"/>
                  <a:pt x="8177665" y="5890234"/>
                </a:cubicBezTo>
                <a:cubicBezTo>
                  <a:pt x="8171316" y="5887412"/>
                  <a:pt x="8162145" y="5889529"/>
                  <a:pt x="8155091" y="5894467"/>
                </a:cubicBezTo>
                <a:cubicBezTo>
                  <a:pt x="8148036" y="5899405"/>
                  <a:pt x="8143804" y="5907871"/>
                  <a:pt x="8144509" y="5914926"/>
                </a:cubicBezTo>
                <a:cubicBezTo>
                  <a:pt x="8145215" y="5921980"/>
                  <a:pt x="8150858" y="5929035"/>
                  <a:pt x="8158618" y="5933267"/>
                </a:cubicBezTo>
                <a:cubicBezTo>
                  <a:pt x="8167083" y="5937500"/>
                  <a:pt x="8175549" y="5937500"/>
                  <a:pt x="8181898" y="5933267"/>
                </a:cubicBezTo>
                <a:cubicBezTo>
                  <a:pt x="8185425" y="5931151"/>
                  <a:pt x="8189657" y="5931856"/>
                  <a:pt x="8191774" y="5935384"/>
                </a:cubicBezTo>
                <a:cubicBezTo>
                  <a:pt x="8193890" y="5938911"/>
                  <a:pt x="8193185" y="5943143"/>
                  <a:pt x="8189657" y="5945260"/>
                </a:cubicBezTo>
                <a:cubicBezTo>
                  <a:pt x="8184014" y="5948787"/>
                  <a:pt x="8177665" y="5950198"/>
                  <a:pt x="8171316" y="5950198"/>
                </a:cubicBezTo>
                <a:cubicBezTo>
                  <a:pt x="8165672" y="5950198"/>
                  <a:pt x="8159324" y="5948787"/>
                  <a:pt x="8152269" y="5945965"/>
                </a:cubicBezTo>
                <a:cubicBezTo>
                  <a:pt x="8139571" y="5939616"/>
                  <a:pt x="8131811" y="5929035"/>
                  <a:pt x="8130400" y="5916337"/>
                </a:cubicBezTo>
                <a:cubicBezTo>
                  <a:pt x="8128989" y="5903639"/>
                  <a:pt x="8135338" y="5891645"/>
                  <a:pt x="8146625" y="5883180"/>
                </a:cubicBezTo>
                <a:cubicBezTo>
                  <a:pt x="8152269" y="5878948"/>
                  <a:pt x="8158618" y="5876302"/>
                  <a:pt x="8164967" y="5875332"/>
                </a:cubicBezTo>
                <a:close/>
                <a:moveTo>
                  <a:pt x="7771331" y="5869776"/>
                </a:moveTo>
                <a:cubicBezTo>
                  <a:pt x="7775563" y="5869776"/>
                  <a:pt x="7779091" y="5871892"/>
                  <a:pt x="7779091" y="5876125"/>
                </a:cubicBezTo>
                <a:lnTo>
                  <a:pt x="7781913" y="5918452"/>
                </a:lnTo>
                <a:cubicBezTo>
                  <a:pt x="7787556" y="5912809"/>
                  <a:pt x="7794610" y="5909282"/>
                  <a:pt x="7801665" y="5907871"/>
                </a:cubicBezTo>
                <a:cubicBezTo>
                  <a:pt x="7810130" y="5906459"/>
                  <a:pt x="7817185" y="5908576"/>
                  <a:pt x="7822828" y="5913514"/>
                </a:cubicBezTo>
                <a:cubicBezTo>
                  <a:pt x="7827766" y="5917747"/>
                  <a:pt x="7830588" y="5924096"/>
                  <a:pt x="7830588" y="5931856"/>
                </a:cubicBezTo>
                <a:cubicBezTo>
                  <a:pt x="7830588" y="5941026"/>
                  <a:pt x="7826355" y="5950903"/>
                  <a:pt x="7820006" y="5957252"/>
                </a:cubicBezTo>
                <a:cubicBezTo>
                  <a:pt x="7809425" y="5967833"/>
                  <a:pt x="7794610" y="5970655"/>
                  <a:pt x="7782618" y="5973477"/>
                </a:cubicBezTo>
                <a:cubicBezTo>
                  <a:pt x="7781207" y="5974182"/>
                  <a:pt x="7779796" y="5974888"/>
                  <a:pt x="7778385" y="5974888"/>
                </a:cubicBezTo>
                <a:cubicBezTo>
                  <a:pt x="7774858" y="5974888"/>
                  <a:pt x="7771331" y="5972066"/>
                  <a:pt x="7771331" y="5968539"/>
                </a:cubicBezTo>
                <a:lnTo>
                  <a:pt x="7764982" y="5877536"/>
                </a:lnTo>
                <a:cubicBezTo>
                  <a:pt x="7764277" y="5873303"/>
                  <a:pt x="7767098" y="5869776"/>
                  <a:pt x="7771331" y="5869776"/>
                </a:cubicBezTo>
                <a:close/>
                <a:moveTo>
                  <a:pt x="5064889" y="5869171"/>
                </a:moveTo>
                <a:cubicBezTo>
                  <a:pt x="5068416" y="5870582"/>
                  <a:pt x="5070532" y="5874814"/>
                  <a:pt x="5069121" y="5878341"/>
                </a:cubicBezTo>
                <a:lnTo>
                  <a:pt x="5059245" y="5907266"/>
                </a:lnTo>
                <a:cubicBezTo>
                  <a:pt x="5058540" y="5910087"/>
                  <a:pt x="5055718" y="5912204"/>
                  <a:pt x="5052191" y="5912204"/>
                </a:cubicBezTo>
                <a:cubicBezTo>
                  <a:pt x="5051485" y="5912204"/>
                  <a:pt x="5050780" y="5911498"/>
                  <a:pt x="5050074" y="5911498"/>
                </a:cubicBezTo>
                <a:cubicBezTo>
                  <a:pt x="5046546" y="5910087"/>
                  <a:pt x="5044430" y="5905855"/>
                  <a:pt x="5045841" y="5902328"/>
                </a:cubicBezTo>
                <a:lnTo>
                  <a:pt x="5055718" y="5873403"/>
                </a:lnTo>
                <a:cubicBezTo>
                  <a:pt x="5057129" y="5869876"/>
                  <a:pt x="5061362" y="5867760"/>
                  <a:pt x="5064889" y="5869171"/>
                </a:cubicBezTo>
                <a:close/>
                <a:moveTo>
                  <a:pt x="4552739" y="5849419"/>
                </a:moveTo>
                <a:cubicBezTo>
                  <a:pt x="4556972" y="5848713"/>
                  <a:pt x="4560499" y="5851535"/>
                  <a:pt x="4561204" y="5855063"/>
                </a:cubicBezTo>
                <a:cubicBezTo>
                  <a:pt x="4561910" y="5859296"/>
                  <a:pt x="4559088" y="5862823"/>
                  <a:pt x="4555561" y="5863528"/>
                </a:cubicBezTo>
                <a:lnTo>
                  <a:pt x="4525227" y="5869172"/>
                </a:lnTo>
                <a:cubicBezTo>
                  <a:pt x="4524521" y="5869172"/>
                  <a:pt x="4524521" y="5869172"/>
                  <a:pt x="4523816" y="5869172"/>
                </a:cubicBezTo>
                <a:cubicBezTo>
                  <a:pt x="4520993" y="5869172"/>
                  <a:pt x="4518172" y="5867056"/>
                  <a:pt x="4516761" y="5863528"/>
                </a:cubicBezTo>
                <a:cubicBezTo>
                  <a:pt x="4516055" y="5859296"/>
                  <a:pt x="4518877" y="5855769"/>
                  <a:pt x="4522404" y="5855063"/>
                </a:cubicBezTo>
                <a:close/>
                <a:moveTo>
                  <a:pt x="5914623" y="5849319"/>
                </a:moveTo>
                <a:lnTo>
                  <a:pt x="5783411" y="6096929"/>
                </a:lnTo>
                <a:lnTo>
                  <a:pt x="6031726" y="6084231"/>
                </a:lnTo>
                <a:close/>
                <a:moveTo>
                  <a:pt x="11799063" y="5846750"/>
                </a:moveTo>
                <a:cubicBezTo>
                  <a:pt x="11802591" y="5846044"/>
                  <a:pt x="11806118" y="5848866"/>
                  <a:pt x="11806823" y="5852393"/>
                </a:cubicBezTo>
                <a:cubicBezTo>
                  <a:pt x="11807529" y="5855921"/>
                  <a:pt x="11804707" y="5859448"/>
                  <a:pt x="11801180" y="5860153"/>
                </a:cubicBezTo>
                <a:lnTo>
                  <a:pt x="11779311" y="5863680"/>
                </a:lnTo>
                <a:cubicBezTo>
                  <a:pt x="11778605" y="5863680"/>
                  <a:pt x="11778605" y="5863680"/>
                  <a:pt x="11777900" y="5863680"/>
                </a:cubicBezTo>
                <a:cubicBezTo>
                  <a:pt x="11774373" y="5863680"/>
                  <a:pt x="11771551" y="5861564"/>
                  <a:pt x="11770846" y="5858037"/>
                </a:cubicBezTo>
                <a:cubicBezTo>
                  <a:pt x="11770140" y="5854510"/>
                  <a:pt x="11772962" y="5850982"/>
                  <a:pt x="11776489" y="5850277"/>
                </a:cubicBezTo>
                <a:close/>
                <a:moveTo>
                  <a:pt x="10618155" y="5843928"/>
                </a:moveTo>
                <a:cubicBezTo>
                  <a:pt x="10620977" y="5841812"/>
                  <a:pt x="10625209" y="5841812"/>
                  <a:pt x="10628031" y="5844634"/>
                </a:cubicBezTo>
                <a:cubicBezTo>
                  <a:pt x="10634380" y="5851688"/>
                  <a:pt x="10640729" y="5858743"/>
                  <a:pt x="10646372" y="5865797"/>
                </a:cubicBezTo>
                <a:cubicBezTo>
                  <a:pt x="10649194" y="5861564"/>
                  <a:pt x="10653427" y="5857332"/>
                  <a:pt x="10656954" y="5853099"/>
                </a:cubicBezTo>
                <a:cubicBezTo>
                  <a:pt x="10659776" y="5850277"/>
                  <a:pt x="10664008" y="5850277"/>
                  <a:pt x="10666830" y="5853099"/>
                </a:cubicBezTo>
                <a:cubicBezTo>
                  <a:pt x="10669652" y="5855921"/>
                  <a:pt x="10669652" y="5860153"/>
                  <a:pt x="10666830" y="5862975"/>
                </a:cubicBezTo>
                <a:cubicBezTo>
                  <a:pt x="10662598" y="5867208"/>
                  <a:pt x="10658365" y="5872146"/>
                  <a:pt x="10654838" y="5877084"/>
                </a:cubicBezTo>
                <a:cubicBezTo>
                  <a:pt x="10663303" y="5887666"/>
                  <a:pt x="10671768" y="5898953"/>
                  <a:pt x="10679528" y="5910240"/>
                </a:cubicBezTo>
                <a:cubicBezTo>
                  <a:pt x="10681645" y="5913767"/>
                  <a:pt x="10680939" y="5918000"/>
                  <a:pt x="10677412" y="5920116"/>
                </a:cubicBezTo>
                <a:cubicBezTo>
                  <a:pt x="10676001" y="5920821"/>
                  <a:pt x="10674590" y="5921527"/>
                  <a:pt x="10673179" y="5921527"/>
                </a:cubicBezTo>
                <a:cubicBezTo>
                  <a:pt x="10671063" y="5921527"/>
                  <a:pt x="10668947" y="5920821"/>
                  <a:pt x="10667536" y="5918705"/>
                </a:cubicBezTo>
                <a:cubicBezTo>
                  <a:pt x="10661187" y="5908829"/>
                  <a:pt x="10654132" y="5898953"/>
                  <a:pt x="10646372" y="5889782"/>
                </a:cubicBezTo>
                <a:cubicBezTo>
                  <a:pt x="10638613" y="5903185"/>
                  <a:pt x="10632969" y="5918000"/>
                  <a:pt x="10630147" y="5933519"/>
                </a:cubicBezTo>
                <a:cubicBezTo>
                  <a:pt x="10629442" y="5937047"/>
                  <a:pt x="10626620" y="5939163"/>
                  <a:pt x="10623093" y="5939163"/>
                </a:cubicBezTo>
                <a:cubicBezTo>
                  <a:pt x="10622387" y="5939163"/>
                  <a:pt x="10622387" y="5939163"/>
                  <a:pt x="10621682" y="5939163"/>
                </a:cubicBezTo>
                <a:cubicBezTo>
                  <a:pt x="10617449" y="5938457"/>
                  <a:pt x="10615333" y="5934930"/>
                  <a:pt x="10617449" y="5929992"/>
                </a:cubicBezTo>
                <a:cubicBezTo>
                  <a:pt x="10620977" y="5911651"/>
                  <a:pt x="10628031" y="5893309"/>
                  <a:pt x="10637907" y="5877084"/>
                </a:cubicBezTo>
                <a:cubicBezTo>
                  <a:pt x="10630853" y="5869324"/>
                  <a:pt x="10624504" y="5861564"/>
                  <a:pt x="10617449" y="5853804"/>
                </a:cubicBezTo>
                <a:cubicBezTo>
                  <a:pt x="10615333" y="5850983"/>
                  <a:pt x="10615333" y="5846750"/>
                  <a:pt x="10618155" y="5843928"/>
                </a:cubicBezTo>
                <a:close/>
                <a:moveTo>
                  <a:pt x="11849855" y="5837579"/>
                </a:moveTo>
                <a:lnTo>
                  <a:pt x="11861142" y="5841106"/>
                </a:lnTo>
                <a:cubicBezTo>
                  <a:pt x="11865375" y="5841812"/>
                  <a:pt x="11867491" y="5846044"/>
                  <a:pt x="11866081" y="5849572"/>
                </a:cubicBezTo>
                <a:cubicBezTo>
                  <a:pt x="11864670" y="5852393"/>
                  <a:pt x="11861848" y="5854510"/>
                  <a:pt x="11859026" y="5854510"/>
                </a:cubicBezTo>
                <a:cubicBezTo>
                  <a:pt x="11858321" y="5854510"/>
                  <a:pt x="11857615" y="5854510"/>
                  <a:pt x="11856910" y="5854510"/>
                </a:cubicBezTo>
                <a:lnTo>
                  <a:pt x="11845623" y="5850982"/>
                </a:lnTo>
                <a:cubicBezTo>
                  <a:pt x="11841390" y="5850277"/>
                  <a:pt x="11839274" y="5846044"/>
                  <a:pt x="11841390" y="5842517"/>
                </a:cubicBezTo>
                <a:cubicBezTo>
                  <a:pt x="11842095" y="5838285"/>
                  <a:pt x="11846328" y="5836168"/>
                  <a:pt x="11849855" y="5837579"/>
                </a:cubicBezTo>
                <a:close/>
                <a:moveTo>
                  <a:pt x="10726089" y="5836874"/>
                </a:moveTo>
                <a:cubicBezTo>
                  <a:pt x="10730321" y="5836874"/>
                  <a:pt x="10733143" y="5839696"/>
                  <a:pt x="10733143" y="5843928"/>
                </a:cubicBezTo>
                <a:lnTo>
                  <a:pt x="10733143" y="5866503"/>
                </a:lnTo>
                <a:cubicBezTo>
                  <a:pt x="10734554" y="5865798"/>
                  <a:pt x="10736670" y="5865798"/>
                  <a:pt x="10738081" y="5865092"/>
                </a:cubicBezTo>
                <a:cubicBezTo>
                  <a:pt x="10741609" y="5863681"/>
                  <a:pt x="10745841" y="5866503"/>
                  <a:pt x="10746547" y="5870031"/>
                </a:cubicBezTo>
                <a:cubicBezTo>
                  <a:pt x="10747957" y="5873558"/>
                  <a:pt x="10745136" y="5877790"/>
                  <a:pt x="10741609" y="5878496"/>
                </a:cubicBezTo>
                <a:cubicBezTo>
                  <a:pt x="10738787" y="5879201"/>
                  <a:pt x="10735965" y="5879907"/>
                  <a:pt x="10733143" y="5880612"/>
                </a:cubicBezTo>
                <a:lnTo>
                  <a:pt x="10733143" y="5899659"/>
                </a:lnTo>
                <a:cubicBezTo>
                  <a:pt x="10733143" y="5903186"/>
                  <a:pt x="10730321" y="5906713"/>
                  <a:pt x="10725383" y="5906008"/>
                </a:cubicBezTo>
                <a:cubicBezTo>
                  <a:pt x="10721150" y="5906008"/>
                  <a:pt x="10718328" y="5903186"/>
                  <a:pt x="10718328" y="5898954"/>
                </a:cubicBezTo>
                <a:lnTo>
                  <a:pt x="10718328" y="5881318"/>
                </a:lnTo>
                <a:cubicBezTo>
                  <a:pt x="10717623" y="5881318"/>
                  <a:pt x="10716917" y="5881318"/>
                  <a:pt x="10716212" y="5881318"/>
                </a:cubicBezTo>
                <a:cubicBezTo>
                  <a:pt x="10713390" y="5881318"/>
                  <a:pt x="10711274" y="5881318"/>
                  <a:pt x="10708452" y="5881318"/>
                </a:cubicBezTo>
                <a:cubicBezTo>
                  <a:pt x="10704925" y="5880612"/>
                  <a:pt x="10702103" y="5877790"/>
                  <a:pt x="10702103" y="5873558"/>
                </a:cubicBezTo>
                <a:cubicBezTo>
                  <a:pt x="10702808" y="5870031"/>
                  <a:pt x="10705630" y="5867209"/>
                  <a:pt x="10709863" y="5867209"/>
                </a:cubicBezTo>
                <a:cubicBezTo>
                  <a:pt x="10713390" y="5867209"/>
                  <a:pt x="10716212" y="5867209"/>
                  <a:pt x="10719033" y="5867209"/>
                </a:cubicBezTo>
                <a:lnTo>
                  <a:pt x="10719033" y="5843928"/>
                </a:lnTo>
                <a:cubicBezTo>
                  <a:pt x="10719033" y="5839696"/>
                  <a:pt x="10721856" y="5836874"/>
                  <a:pt x="10726089" y="5836874"/>
                </a:cubicBezTo>
                <a:close/>
                <a:moveTo>
                  <a:pt x="1249878" y="5836721"/>
                </a:moveTo>
                <a:cubicBezTo>
                  <a:pt x="1253406" y="5836015"/>
                  <a:pt x="1256933" y="5838837"/>
                  <a:pt x="1257638" y="5842364"/>
                </a:cubicBezTo>
                <a:cubicBezTo>
                  <a:pt x="1258344" y="5845892"/>
                  <a:pt x="1255522" y="5849419"/>
                  <a:pt x="1251995" y="5850124"/>
                </a:cubicBezTo>
                <a:lnTo>
                  <a:pt x="1230126" y="5853651"/>
                </a:lnTo>
                <a:cubicBezTo>
                  <a:pt x="1229420" y="5853651"/>
                  <a:pt x="1229420" y="5853651"/>
                  <a:pt x="1228715" y="5853651"/>
                </a:cubicBezTo>
                <a:cubicBezTo>
                  <a:pt x="1225188" y="5853651"/>
                  <a:pt x="1222366" y="5851535"/>
                  <a:pt x="1221661" y="5848008"/>
                </a:cubicBezTo>
                <a:cubicBezTo>
                  <a:pt x="1220955" y="5844481"/>
                  <a:pt x="1223777" y="5840953"/>
                  <a:pt x="1227304" y="5840248"/>
                </a:cubicBezTo>
                <a:close/>
                <a:moveTo>
                  <a:pt x="1140534" y="5836721"/>
                </a:moveTo>
                <a:lnTo>
                  <a:pt x="1166636" y="5840248"/>
                </a:lnTo>
                <a:cubicBezTo>
                  <a:pt x="1170869" y="5840954"/>
                  <a:pt x="1173690" y="5844482"/>
                  <a:pt x="1172985" y="5848009"/>
                </a:cubicBezTo>
                <a:cubicBezTo>
                  <a:pt x="1172280" y="5851536"/>
                  <a:pt x="1169458" y="5854358"/>
                  <a:pt x="1165931" y="5854358"/>
                </a:cubicBezTo>
                <a:cubicBezTo>
                  <a:pt x="1165931" y="5854358"/>
                  <a:pt x="1165225" y="5854358"/>
                  <a:pt x="1165225" y="5854358"/>
                </a:cubicBezTo>
                <a:lnTo>
                  <a:pt x="1139123" y="5850831"/>
                </a:lnTo>
                <a:cubicBezTo>
                  <a:pt x="1134890" y="5850125"/>
                  <a:pt x="1132068" y="5846598"/>
                  <a:pt x="1132774" y="5843071"/>
                </a:cubicBezTo>
                <a:cubicBezTo>
                  <a:pt x="1133478" y="5838837"/>
                  <a:pt x="1137007" y="5836015"/>
                  <a:pt x="1140534" y="5836721"/>
                </a:cubicBezTo>
                <a:close/>
                <a:moveTo>
                  <a:pt x="4866659" y="5836015"/>
                </a:moveTo>
                <a:cubicBezTo>
                  <a:pt x="4870187" y="5836015"/>
                  <a:pt x="4873714" y="5838837"/>
                  <a:pt x="4874420" y="5842364"/>
                </a:cubicBezTo>
                <a:lnTo>
                  <a:pt x="4876536" y="5864232"/>
                </a:lnTo>
                <a:lnTo>
                  <a:pt x="4885706" y="5862116"/>
                </a:lnTo>
                <a:cubicBezTo>
                  <a:pt x="4889234" y="5862116"/>
                  <a:pt x="4892761" y="5864938"/>
                  <a:pt x="4893466" y="5868465"/>
                </a:cubicBezTo>
                <a:cubicBezTo>
                  <a:pt x="4893466" y="5871992"/>
                  <a:pt x="4890645" y="5875520"/>
                  <a:pt x="4887117" y="5876225"/>
                </a:cubicBezTo>
                <a:lnTo>
                  <a:pt x="4877947" y="5877636"/>
                </a:lnTo>
                <a:lnTo>
                  <a:pt x="4880063" y="5893861"/>
                </a:lnTo>
                <a:cubicBezTo>
                  <a:pt x="4880063" y="5897388"/>
                  <a:pt x="4877241" y="5900915"/>
                  <a:pt x="4873714" y="5901621"/>
                </a:cubicBezTo>
                <a:cubicBezTo>
                  <a:pt x="4873714" y="5901621"/>
                  <a:pt x="4873009" y="5901621"/>
                  <a:pt x="4873009" y="5901621"/>
                </a:cubicBezTo>
                <a:cubicBezTo>
                  <a:pt x="4869481" y="5901621"/>
                  <a:pt x="4866659" y="5898799"/>
                  <a:pt x="4865954" y="5895272"/>
                </a:cubicBezTo>
                <a:lnTo>
                  <a:pt x="4864543" y="5879752"/>
                </a:lnTo>
                <a:lnTo>
                  <a:pt x="4847611" y="5881868"/>
                </a:lnTo>
                <a:cubicBezTo>
                  <a:pt x="4847611" y="5881868"/>
                  <a:pt x="4846906" y="5881868"/>
                  <a:pt x="4846906" y="5881868"/>
                </a:cubicBezTo>
                <a:cubicBezTo>
                  <a:pt x="4843379" y="5881868"/>
                  <a:pt x="4840557" y="5879047"/>
                  <a:pt x="4839852" y="5875520"/>
                </a:cubicBezTo>
                <a:cubicBezTo>
                  <a:pt x="4839852" y="5871992"/>
                  <a:pt x="4842674" y="5868465"/>
                  <a:pt x="4846201" y="5867760"/>
                </a:cubicBezTo>
                <a:lnTo>
                  <a:pt x="4863132" y="5865643"/>
                </a:lnTo>
                <a:lnTo>
                  <a:pt x="4860311" y="5843775"/>
                </a:lnTo>
                <a:cubicBezTo>
                  <a:pt x="4860311" y="5840248"/>
                  <a:pt x="4863132" y="5836720"/>
                  <a:pt x="4866659" y="5836015"/>
                </a:cubicBezTo>
                <a:close/>
                <a:moveTo>
                  <a:pt x="68959" y="5833899"/>
                </a:moveTo>
                <a:cubicBezTo>
                  <a:pt x="71781" y="5831783"/>
                  <a:pt x="76013" y="5831783"/>
                  <a:pt x="78835" y="5834605"/>
                </a:cubicBezTo>
                <a:cubicBezTo>
                  <a:pt x="85184" y="5841659"/>
                  <a:pt x="91533" y="5848714"/>
                  <a:pt x="97176" y="5855768"/>
                </a:cubicBezTo>
                <a:cubicBezTo>
                  <a:pt x="99998" y="5851535"/>
                  <a:pt x="104231" y="5847303"/>
                  <a:pt x="107758" y="5843070"/>
                </a:cubicBezTo>
                <a:cubicBezTo>
                  <a:pt x="110580" y="5840248"/>
                  <a:pt x="114812" y="5840248"/>
                  <a:pt x="117634" y="5843070"/>
                </a:cubicBezTo>
                <a:cubicBezTo>
                  <a:pt x="120456" y="5845892"/>
                  <a:pt x="120456" y="5850124"/>
                  <a:pt x="117634" y="5852946"/>
                </a:cubicBezTo>
                <a:cubicBezTo>
                  <a:pt x="113402" y="5857179"/>
                  <a:pt x="109169" y="5862117"/>
                  <a:pt x="105642" y="5867055"/>
                </a:cubicBezTo>
                <a:cubicBezTo>
                  <a:pt x="114107" y="5877637"/>
                  <a:pt x="122572" y="5888924"/>
                  <a:pt x="130332" y="5900211"/>
                </a:cubicBezTo>
                <a:cubicBezTo>
                  <a:pt x="132449" y="5903738"/>
                  <a:pt x="131743" y="5907971"/>
                  <a:pt x="128216" y="5910087"/>
                </a:cubicBezTo>
                <a:cubicBezTo>
                  <a:pt x="126805" y="5910792"/>
                  <a:pt x="125394" y="5911498"/>
                  <a:pt x="123983" y="5911498"/>
                </a:cubicBezTo>
                <a:cubicBezTo>
                  <a:pt x="121867" y="5911498"/>
                  <a:pt x="119751" y="5910792"/>
                  <a:pt x="118340" y="5908676"/>
                </a:cubicBezTo>
                <a:cubicBezTo>
                  <a:pt x="111991" y="5898800"/>
                  <a:pt x="104936" y="5888924"/>
                  <a:pt x="97176" y="5879753"/>
                </a:cubicBezTo>
                <a:cubicBezTo>
                  <a:pt x="89417" y="5893156"/>
                  <a:pt x="83773" y="5907971"/>
                  <a:pt x="80951" y="5923490"/>
                </a:cubicBezTo>
                <a:cubicBezTo>
                  <a:pt x="80246" y="5927018"/>
                  <a:pt x="77424" y="5929134"/>
                  <a:pt x="73897" y="5929134"/>
                </a:cubicBezTo>
                <a:cubicBezTo>
                  <a:pt x="73191" y="5929134"/>
                  <a:pt x="73191" y="5929134"/>
                  <a:pt x="72486" y="5929134"/>
                </a:cubicBezTo>
                <a:cubicBezTo>
                  <a:pt x="68253" y="5928428"/>
                  <a:pt x="66137" y="5924901"/>
                  <a:pt x="68253" y="5919963"/>
                </a:cubicBezTo>
                <a:cubicBezTo>
                  <a:pt x="71781" y="5901622"/>
                  <a:pt x="78835" y="5883280"/>
                  <a:pt x="88711" y="5867055"/>
                </a:cubicBezTo>
                <a:cubicBezTo>
                  <a:pt x="81657" y="5859295"/>
                  <a:pt x="75308" y="5851535"/>
                  <a:pt x="68253" y="5843775"/>
                </a:cubicBezTo>
                <a:cubicBezTo>
                  <a:pt x="66137" y="5840954"/>
                  <a:pt x="66137" y="5836721"/>
                  <a:pt x="68959" y="5833899"/>
                </a:cubicBezTo>
                <a:close/>
                <a:moveTo>
                  <a:pt x="4446921" y="5833193"/>
                </a:moveTo>
                <a:lnTo>
                  <a:pt x="4432812" y="5873404"/>
                </a:lnTo>
                <a:lnTo>
                  <a:pt x="4461736" y="5870583"/>
                </a:lnTo>
                <a:close/>
                <a:moveTo>
                  <a:pt x="4522403" y="5832488"/>
                </a:moveTo>
                <a:lnTo>
                  <a:pt x="4551327" y="5832488"/>
                </a:lnTo>
                <a:cubicBezTo>
                  <a:pt x="4555560" y="5832488"/>
                  <a:pt x="4558382" y="5835310"/>
                  <a:pt x="4558382" y="5839542"/>
                </a:cubicBezTo>
                <a:cubicBezTo>
                  <a:pt x="4558382" y="5843775"/>
                  <a:pt x="4555560" y="5846597"/>
                  <a:pt x="4551327" y="5846597"/>
                </a:cubicBezTo>
                <a:lnTo>
                  <a:pt x="4522403" y="5846597"/>
                </a:lnTo>
                <a:cubicBezTo>
                  <a:pt x="4518171" y="5846597"/>
                  <a:pt x="4515349" y="5843775"/>
                  <a:pt x="4515349" y="5839542"/>
                </a:cubicBezTo>
                <a:cubicBezTo>
                  <a:pt x="4515349" y="5835310"/>
                  <a:pt x="4518171" y="5832488"/>
                  <a:pt x="4522403" y="5832488"/>
                </a:cubicBezTo>
                <a:close/>
                <a:moveTo>
                  <a:pt x="10824143" y="5831936"/>
                </a:moveTo>
                <a:cubicBezTo>
                  <a:pt x="10827670" y="5831231"/>
                  <a:pt x="10831198" y="5833347"/>
                  <a:pt x="10831903" y="5836874"/>
                </a:cubicBezTo>
                <a:cubicBezTo>
                  <a:pt x="10837547" y="5856626"/>
                  <a:pt x="10841779" y="5876379"/>
                  <a:pt x="10838958" y="5895426"/>
                </a:cubicBezTo>
                <a:cubicBezTo>
                  <a:pt x="10836136" y="5915178"/>
                  <a:pt x="10822732" y="5937047"/>
                  <a:pt x="10798747" y="5941279"/>
                </a:cubicBezTo>
                <a:cubicBezTo>
                  <a:pt x="10798747" y="5941279"/>
                  <a:pt x="10798042" y="5941279"/>
                  <a:pt x="10797336" y="5941279"/>
                </a:cubicBezTo>
                <a:cubicBezTo>
                  <a:pt x="10795926" y="5941279"/>
                  <a:pt x="10795220" y="5941279"/>
                  <a:pt x="10793809" y="5940574"/>
                </a:cubicBezTo>
                <a:cubicBezTo>
                  <a:pt x="10785344" y="5936341"/>
                  <a:pt x="10780406" y="5927876"/>
                  <a:pt x="10778995" y="5918705"/>
                </a:cubicBezTo>
                <a:cubicBezTo>
                  <a:pt x="10778995" y="5915178"/>
                  <a:pt x="10781817" y="5911651"/>
                  <a:pt x="10785344" y="5910945"/>
                </a:cubicBezTo>
                <a:cubicBezTo>
                  <a:pt x="10788871" y="5910945"/>
                  <a:pt x="10792398" y="5913767"/>
                  <a:pt x="10793104" y="5917294"/>
                </a:cubicBezTo>
                <a:cubicBezTo>
                  <a:pt x="10793809" y="5921527"/>
                  <a:pt x="10795926" y="5925054"/>
                  <a:pt x="10798747" y="5927876"/>
                </a:cubicBezTo>
                <a:cubicBezTo>
                  <a:pt x="10813562" y="5922938"/>
                  <a:pt x="10822027" y="5906713"/>
                  <a:pt x="10824143" y="5893309"/>
                </a:cubicBezTo>
                <a:cubicBezTo>
                  <a:pt x="10825554" y="5884139"/>
                  <a:pt x="10824849" y="5874968"/>
                  <a:pt x="10823438" y="5865092"/>
                </a:cubicBezTo>
                <a:cubicBezTo>
                  <a:pt x="10822732" y="5866503"/>
                  <a:pt x="10821321" y="5867913"/>
                  <a:pt x="10819911" y="5869324"/>
                </a:cubicBezTo>
                <a:cubicBezTo>
                  <a:pt x="10810034" y="5878495"/>
                  <a:pt x="10794515" y="5879201"/>
                  <a:pt x="10785344" y="5870735"/>
                </a:cubicBezTo>
                <a:cubicBezTo>
                  <a:pt x="10780406" y="5866503"/>
                  <a:pt x="10777584" y="5858743"/>
                  <a:pt x="10778995" y="5850983"/>
                </a:cubicBezTo>
                <a:cubicBezTo>
                  <a:pt x="10780406" y="5843929"/>
                  <a:pt x="10784639" y="5838285"/>
                  <a:pt x="10790282" y="5836169"/>
                </a:cubicBezTo>
                <a:cubicBezTo>
                  <a:pt x="10793809" y="5834052"/>
                  <a:pt x="10798042" y="5836169"/>
                  <a:pt x="10799453" y="5839696"/>
                </a:cubicBezTo>
                <a:cubicBezTo>
                  <a:pt x="10801569" y="5843223"/>
                  <a:pt x="10799453" y="5847456"/>
                  <a:pt x="10795926" y="5848867"/>
                </a:cubicBezTo>
                <a:cubicBezTo>
                  <a:pt x="10793809" y="5849572"/>
                  <a:pt x="10793104" y="5852394"/>
                  <a:pt x="10793104" y="5853099"/>
                </a:cubicBezTo>
                <a:cubicBezTo>
                  <a:pt x="10792398" y="5855921"/>
                  <a:pt x="10793809" y="5858743"/>
                  <a:pt x="10795220" y="5860154"/>
                </a:cubicBezTo>
                <a:cubicBezTo>
                  <a:pt x="10799453" y="5863681"/>
                  <a:pt x="10806507" y="5862976"/>
                  <a:pt x="10811445" y="5858743"/>
                </a:cubicBezTo>
                <a:cubicBezTo>
                  <a:pt x="10816383" y="5854510"/>
                  <a:pt x="10818500" y="5847456"/>
                  <a:pt x="10818500" y="5838990"/>
                </a:cubicBezTo>
                <a:cubicBezTo>
                  <a:pt x="10817794" y="5835463"/>
                  <a:pt x="10820616" y="5832641"/>
                  <a:pt x="10824143" y="5831936"/>
                </a:cubicBezTo>
                <a:close/>
                <a:moveTo>
                  <a:pt x="11826483" y="5828576"/>
                </a:moveTo>
                <a:cubicBezTo>
                  <a:pt x="11794943" y="5831533"/>
                  <a:pt x="11765373" y="5840897"/>
                  <a:pt x="11740240" y="5853217"/>
                </a:cubicBezTo>
                <a:cubicBezTo>
                  <a:pt x="11719048" y="5863566"/>
                  <a:pt x="11700321" y="5876379"/>
                  <a:pt x="11683565" y="5891657"/>
                </a:cubicBezTo>
                <a:lnTo>
                  <a:pt x="11825005" y="6034082"/>
                </a:lnTo>
                <a:cubicBezTo>
                  <a:pt x="11826483" y="6035561"/>
                  <a:pt x="11826976" y="6037039"/>
                  <a:pt x="11826483" y="6038517"/>
                </a:cubicBezTo>
                <a:lnTo>
                  <a:pt x="11829440" y="6038517"/>
                </a:lnTo>
                <a:close/>
                <a:moveTo>
                  <a:pt x="11836340" y="5827591"/>
                </a:moveTo>
                <a:lnTo>
                  <a:pt x="11839296" y="6026197"/>
                </a:lnTo>
                <a:lnTo>
                  <a:pt x="11992071" y="5881801"/>
                </a:lnTo>
                <a:lnTo>
                  <a:pt x="11933993" y="5848448"/>
                </a:lnTo>
                <a:lnTo>
                  <a:pt x="11928160" y="5851688"/>
                </a:lnTo>
                <a:cubicBezTo>
                  <a:pt x="11926750" y="5851688"/>
                  <a:pt x="11925339" y="5851688"/>
                  <a:pt x="11924633" y="5850983"/>
                </a:cubicBezTo>
                <a:lnTo>
                  <a:pt x="11917578" y="5847456"/>
                </a:lnTo>
                <a:cubicBezTo>
                  <a:pt x="11914051" y="5846045"/>
                  <a:pt x="11913345" y="5841812"/>
                  <a:pt x="11914756" y="5838285"/>
                </a:cubicBezTo>
                <a:lnTo>
                  <a:pt x="11915759" y="5837976"/>
                </a:lnTo>
                <a:lnTo>
                  <a:pt x="11914945" y="5837508"/>
                </a:lnTo>
                <a:cubicBezTo>
                  <a:pt x="11888579" y="5828946"/>
                  <a:pt x="11861967" y="5826112"/>
                  <a:pt x="11836340" y="5827591"/>
                </a:cubicBezTo>
                <a:close/>
                <a:moveTo>
                  <a:pt x="1300671" y="5827550"/>
                </a:moveTo>
                <a:lnTo>
                  <a:pt x="1311958" y="5831077"/>
                </a:lnTo>
                <a:cubicBezTo>
                  <a:pt x="1316191" y="5831783"/>
                  <a:pt x="1318307" y="5836015"/>
                  <a:pt x="1316897" y="5839543"/>
                </a:cubicBezTo>
                <a:cubicBezTo>
                  <a:pt x="1315486" y="5842364"/>
                  <a:pt x="1312664" y="5844481"/>
                  <a:pt x="1309842" y="5844481"/>
                </a:cubicBezTo>
                <a:cubicBezTo>
                  <a:pt x="1309137" y="5844481"/>
                  <a:pt x="1308431" y="5844481"/>
                  <a:pt x="1307726" y="5844481"/>
                </a:cubicBezTo>
                <a:lnTo>
                  <a:pt x="1296438" y="5840953"/>
                </a:lnTo>
                <a:cubicBezTo>
                  <a:pt x="1292206" y="5840248"/>
                  <a:pt x="1290090" y="5836015"/>
                  <a:pt x="1292206" y="5832488"/>
                </a:cubicBezTo>
                <a:cubicBezTo>
                  <a:pt x="1292911" y="5828256"/>
                  <a:pt x="1297144" y="5826139"/>
                  <a:pt x="1300671" y="5827550"/>
                </a:cubicBezTo>
                <a:close/>
                <a:moveTo>
                  <a:pt x="176893" y="5826845"/>
                </a:moveTo>
                <a:cubicBezTo>
                  <a:pt x="181125" y="5826845"/>
                  <a:pt x="183947" y="5829667"/>
                  <a:pt x="183947" y="5833899"/>
                </a:cubicBezTo>
                <a:lnTo>
                  <a:pt x="183947" y="5856474"/>
                </a:lnTo>
                <a:cubicBezTo>
                  <a:pt x="185358" y="5855769"/>
                  <a:pt x="187474" y="5855769"/>
                  <a:pt x="188885" y="5855063"/>
                </a:cubicBezTo>
                <a:cubicBezTo>
                  <a:pt x="192413" y="5853652"/>
                  <a:pt x="196645" y="5856474"/>
                  <a:pt x="197351" y="5860002"/>
                </a:cubicBezTo>
                <a:cubicBezTo>
                  <a:pt x="198761" y="5863529"/>
                  <a:pt x="195940" y="5867761"/>
                  <a:pt x="192413" y="5868467"/>
                </a:cubicBezTo>
                <a:cubicBezTo>
                  <a:pt x="189591" y="5869172"/>
                  <a:pt x="186769" y="5869878"/>
                  <a:pt x="183947" y="5870583"/>
                </a:cubicBezTo>
                <a:lnTo>
                  <a:pt x="183947" y="5889630"/>
                </a:lnTo>
                <a:cubicBezTo>
                  <a:pt x="183947" y="5893157"/>
                  <a:pt x="181125" y="5896684"/>
                  <a:pt x="176187" y="5895979"/>
                </a:cubicBezTo>
                <a:cubicBezTo>
                  <a:pt x="171955" y="5895979"/>
                  <a:pt x="169133" y="5893157"/>
                  <a:pt x="169133" y="5888925"/>
                </a:cubicBezTo>
                <a:lnTo>
                  <a:pt x="169133" y="5871289"/>
                </a:lnTo>
                <a:cubicBezTo>
                  <a:pt x="168428" y="5871289"/>
                  <a:pt x="167722" y="5871289"/>
                  <a:pt x="167017" y="5871289"/>
                </a:cubicBezTo>
                <a:cubicBezTo>
                  <a:pt x="164194" y="5871289"/>
                  <a:pt x="162078" y="5871289"/>
                  <a:pt x="159256" y="5871289"/>
                </a:cubicBezTo>
                <a:cubicBezTo>
                  <a:pt x="155729" y="5870583"/>
                  <a:pt x="152907" y="5867761"/>
                  <a:pt x="152907" y="5863529"/>
                </a:cubicBezTo>
                <a:cubicBezTo>
                  <a:pt x="153612" y="5860002"/>
                  <a:pt x="156434" y="5857180"/>
                  <a:pt x="160667" y="5857180"/>
                </a:cubicBezTo>
                <a:cubicBezTo>
                  <a:pt x="164194" y="5857180"/>
                  <a:pt x="167017" y="5857180"/>
                  <a:pt x="169838" y="5857180"/>
                </a:cubicBezTo>
                <a:lnTo>
                  <a:pt x="169838" y="5833899"/>
                </a:lnTo>
                <a:cubicBezTo>
                  <a:pt x="169838" y="5829667"/>
                  <a:pt x="172660" y="5826845"/>
                  <a:pt x="176893" y="5826845"/>
                </a:cubicBezTo>
                <a:close/>
                <a:moveTo>
                  <a:pt x="5911095" y="5826039"/>
                </a:moveTo>
                <a:cubicBezTo>
                  <a:pt x="5914623" y="5823923"/>
                  <a:pt x="5918855" y="5825334"/>
                  <a:pt x="5920266" y="5828861"/>
                </a:cubicBezTo>
                <a:lnTo>
                  <a:pt x="6047246" y="6083525"/>
                </a:lnTo>
                <a:cubicBezTo>
                  <a:pt x="6050067" y="6084231"/>
                  <a:pt x="6052184" y="6086347"/>
                  <a:pt x="6053595" y="6091285"/>
                </a:cubicBezTo>
                <a:cubicBezTo>
                  <a:pt x="6053595" y="6092696"/>
                  <a:pt x="6053595" y="6094107"/>
                  <a:pt x="6052889" y="6094812"/>
                </a:cubicBezTo>
                <a:cubicBezTo>
                  <a:pt x="6054300" y="6098340"/>
                  <a:pt x="6052889" y="6102572"/>
                  <a:pt x="6049362" y="6103983"/>
                </a:cubicBezTo>
                <a:cubicBezTo>
                  <a:pt x="6048657" y="6104689"/>
                  <a:pt x="6047246" y="6104689"/>
                  <a:pt x="6046540" y="6104689"/>
                </a:cubicBezTo>
                <a:cubicBezTo>
                  <a:pt x="6043718" y="6104689"/>
                  <a:pt x="6041602" y="6103278"/>
                  <a:pt x="6040191" y="6100456"/>
                </a:cubicBezTo>
                <a:lnTo>
                  <a:pt x="6039486" y="6099045"/>
                </a:lnTo>
                <a:lnTo>
                  <a:pt x="5777062" y="6112448"/>
                </a:lnTo>
                <a:cubicBezTo>
                  <a:pt x="5775651" y="6114565"/>
                  <a:pt x="5773534" y="6115976"/>
                  <a:pt x="5770713" y="6115976"/>
                </a:cubicBezTo>
                <a:cubicBezTo>
                  <a:pt x="5769302" y="6115976"/>
                  <a:pt x="5767891" y="6115976"/>
                  <a:pt x="5767185" y="6115270"/>
                </a:cubicBezTo>
                <a:cubicBezTo>
                  <a:pt x="5764364" y="6113859"/>
                  <a:pt x="5762953" y="6110332"/>
                  <a:pt x="5763658" y="6107510"/>
                </a:cubicBezTo>
                <a:cubicBezTo>
                  <a:pt x="5762953" y="6106805"/>
                  <a:pt x="5762953" y="6106805"/>
                  <a:pt x="5762953" y="6106099"/>
                </a:cubicBezTo>
                <a:cubicBezTo>
                  <a:pt x="5762953" y="6102572"/>
                  <a:pt x="5764364" y="6100456"/>
                  <a:pt x="5767185" y="6099045"/>
                </a:cubicBezTo>
                <a:lnTo>
                  <a:pt x="5906157" y="5835915"/>
                </a:lnTo>
                <a:cubicBezTo>
                  <a:pt x="5906863" y="5835210"/>
                  <a:pt x="5906863" y="5835210"/>
                  <a:pt x="5907568" y="5834504"/>
                </a:cubicBezTo>
                <a:cubicBezTo>
                  <a:pt x="5906863" y="5830977"/>
                  <a:pt x="5908274" y="5827450"/>
                  <a:pt x="5911095" y="5826039"/>
                </a:cubicBezTo>
                <a:close/>
                <a:moveTo>
                  <a:pt x="2243124" y="5825434"/>
                </a:moveTo>
                <a:cubicBezTo>
                  <a:pt x="2253000" y="5827550"/>
                  <a:pt x="2260760" y="5833193"/>
                  <a:pt x="2264287" y="5840953"/>
                </a:cubicBezTo>
                <a:cubicBezTo>
                  <a:pt x="2268519" y="5849419"/>
                  <a:pt x="2267814" y="5858589"/>
                  <a:pt x="2262876" y="5867055"/>
                </a:cubicBezTo>
                <a:cubicBezTo>
                  <a:pt x="2262171" y="5869876"/>
                  <a:pt x="2260054" y="5871287"/>
                  <a:pt x="2258643" y="5873404"/>
                </a:cubicBezTo>
                <a:cubicBezTo>
                  <a:pt x="2260054" y="5874109"/>
                  <a:pt x="2262171" y="5876225"/>
                  <a:pt x="2262876" y="5876225"/>
                </a:cubicBezTo>
                <a:cubicBezTo>
                  <a:pt x="2268519" y="5883280"/>
                  <a:pt x="2271341" y="5891745"/>
                  <a:pt x="2270636" y="5900210"/>
                </a:cubicBezTo>
                <a:cubicBezTo>
                  <a:pt x="2269930" y="5908676"/>
                  <a:pt x="2264992" y="5916436"/>
                  <a:pt x="2257232" y="5921374"/>
                </a:cubicBezTo>
                <a:cubicBezTo>
                  <a:pt x="2251589" y="5924901"/>
                  <a:pt x="2245240" y="5927017"/>
                  <a:pt x="2239596" y="5927017"/>
                </a:cubicBezTo>
                <a:cubicBezTo>
                  <a:pt x="2236775" y="5927017"/>
                  <a:pt x="2233952" y="5927017"/>
                  <a:pt x="2231835" y="5926312"/>
                </a:cubicBezTo>
                <a:cubicBezTo>
                  <a:pt x="2228308" y="5925606"/>
                  <a:pt x="2226192" y="5921374"/>
                  <a:pt x="2226897" y="5917846"/>
                </a:cubicBezTo>
                <a:cubicBezTo>
                  <a:pt x="2227603" y="5914319"/>
                  <a:pt x="2231835" y="5911497"/>
                  <a:pt x="2235364" y="5912908"/>
                </a:cubicBezTo>
                <a:cubicBezTo>
                  <a:pt x="2239596" y="5913614"/>
                  <a:pt x="2244535" y="5912908"/>
                  <a:pt x="2248767" y="5910086"/>
                </a:cubicBezTo>
                <a:cubicBezTo>
                  <a:pt x="2253000" y="5907265"/>
                  <a:pt x="2255822" y="5903032"/>
                  <a:pt x="2256527" y="5898800"/>
                </a:cubicBezTo>
                <a:cubicBezTo>
                  <a:pt x="2257232" y="5894567"/>
                  <a:pt x="2255822" y="5889629"/>
                  <a:pt x="2252294" y="5886102"/>
                </a:cubicBezTo>
                <a:cubicBezTo>
                  <a:pt x="2249472" y="5882574"/>
                  <a:pt x="2244535" y="5880458"/>
                  <a:pt x="2240302" y="5880458"/>
                </a:cubicBezTo>
                <a:cubicBezTo>
                  <a:pt x="2236775" y="5881164"/>
                  <a:pt x="2233246" y="5877636"/>
                  <a:pt x="2233246" y="5874109"/>
                </a:cubicBezTo>
                <a:cubicBezTo>
                  <a:pt x="2233246" y="5869876"/>
                  <a:pt x="2236069" y="5867055"/>
                  <a:pt x="2239596" y="5866349"/>
                </a:cubicBezTo>
                <a:cubicBezTo>
                  <a:pt x="2243829" y="5865644"/>
                  <a:pt x="2247356" y="5862822"/>
                  <a:pt x="2250178" y="5858589"/>
                </a:cubicBezTo>
                <a:cubicBezTo>
                  <a:pt x="2253000" y="5854357"/>
                  <a:pt x="2253000" y="5849419"/>
                  <a:pt x="2251589" y="5845892"/>
                </a:cubicBezTo>
                <a:cubicBezTo>
                  <a:pt x="2250178" y="5842364"/>
                  <a:pt x="2245945" y="5839542"/>
                  <a:pt x="2241007" y="5838837"/>
                </a:cubicBezTo>
                <a:cubicBezTo>
                  <a:pt x="2236069" y="5838132"/>
                  <a:pt x="2231130" y="5839542"/>
                  <a:pt x="2228308" y="5842364"/>
                </a:cubicBezTo>
                <a:cubicBezTo>
                  <a:pt x="2225487" y="5845186"/>
                  <a:pt x="2221254" y="5845186"/>
                  <a:pt x="2218432" y="5842364"/>
                </a:cubicBezTo>
                <a:cubicBezTo>
                  <a:pt x="2215610" y="5839542"/>
                  <a:pt x="2215610" y="5835310"/>
                  <a:pt x="2218432" y="5832488"/>
                </a:cubicBezTo>
                <a:cubicBezTo>
                  <a:pt x="2224076" y="5826139"/>
                  <a:pt x="2233952" y="5824023"/>
                  <a:pt x="2243124" y="5825434"/>
                </a:cubicBezTo>
                <a:close/>
                <a:moveTo>
                  <a:pt x="1374744" y="5825434"/>
                </a:moveTo>
                <a:lnTo>
                  <a:pt x="1382504" y="5828961"/>
                </a:lnTo>
                <a:cubicBezTo>
                  <a:pt x="1386032" y="5830372"/>
                  <a:pt x="1386737" y="5834605"/>
                  <a:pt x="1385326" y="5838132"/>
                </a:cubicBezTo>
                <a:cubicBezTo>
                  <a:pt x="1383916" y="5840248"/>
                  <a:pt x="1381799" y="5841659"/>
                  <a:pt x="1378977" y="5841659"/>
                </a:cubicBezTo>
                <a:cubicBezTo>
                  <a:pt x="1377566" y="5841659"/>
                  <a:pt x="1376155" y="5841659"/>
                  <a:pt x="1375449" y="5840954"/>
                </a:cubicBezTo>
                <a:lnTo>
                  <a:pt x="1368395" y="5837427"/>
                </a:lnTo>
                <a:cubicBezTo>
                  <a:pt x="1364867" y="5836016"/>
                  <a:pt x="1364161" y="5831783"/>
                  <a:pt x="1365573" y="5828256"/>
                </a:cubicBezTo>
                <a:cubicBezTo>
                  <a:pt x="1366984" y="5824729"/>
                  <a:pt x="1371217" y="5823318"/>
                  <a:pt x="1374744" y="5825434"/>
                </a:cubicBezTo>
                <a:close/>
                <a:moveTo>
                  <a:pt x="5121323" y="5824729"/>
                </a:moveTo>
                <a:cubicBezTo>
                  <a:pt x="5124850" y="5824729"/>
                  <a:pt x="5128378" y="5827551"/>
                  <a:pt x="5128378" y="5831783"/>
                </a:cubicBezTo>
                <a:lnTo>
                  <a:pt x="5131199" y="5893157"/>
                </a:lnTo>
                <a:cubicBezTo>
                  <a:pt x="5131199" y="5896685"/>
                  <a:pt x="5128378" y="5900212"/>
                  <a:pt x="5124145" y="5900212"/>
                </a:cubicBezTo>
                <a:cubicBezTo>
                  <a:pt x="5120618" y="5900212"/>
                  <a:pt x="5117796" y="5897390"/>
                  <a:pt x="5117090" y="5893157"/>
                </a:cubicBezTo>
                <a:lnTo>
                  <a:pt x="5114269" y="5831783"/>
                </a:lnTo>
                <a:cubicBezTo>
                  <a:pt x="5114269" y="5828256"/>
                  <a:pt x="5117090" y="5824729"/>
                  <a:pt x="5121323" y="5824729"/>
                </a:cubicBezTo>
                <a:close/>
                <a:moveTo>
                  <a:pt x="4978825" y="5824728"/>
                </a:moveTo>
                <a:cubicBezTo>
                  <a:pt x="4982353" y="5826139"/>
                  <a:pt x="4984469" y="5830372"/>
                  <a:pt x="4983058" y="5833899"/>
                </a:cubicBezTo>
                <a:lnTo>
                  <a:pt x="4971065" y="5865644"/>
                </a:lnTo>
                <a:cubicBezTo>
                  <a:pt x="4971065" y="5866349"/>
                  <a:pt x="4971065" y="5867760"/>
                  <a:pt x="4970360" y="5868465"/>
                </a:cubicBezTo>
                <a:cubicBezTo>
                  <a:pt x="4970360" y="5869171"/>
                  <a:pt x="4970360" y="5869171"/>
                  <a:pt x="4970360" y="5869171"/>
                </a:cubicBezTo>
                <a:lnTo>
                  <a:pt x="4956956" y="5905149"/>
                </a:lnTo>
                <a:cubicBezTo>
                  <a:pt x="4956251" y="5907265"/>
                  <a:pt x="4953429" y="5909381"/>
                  <a:pt x="4950608" y="5909381"/>
                </a:cubicBezTo>
                <a:cubicBezTo>
                  <a:pt x="4950608" y="5909381"/>
                  <a:pt x="4949902" y="5909381"/>
                  <a:pt x="4949197" y="5909381"/>
                </a:cubicBezTo>
                <a:cubicBezTo>
                  <a:pt x="4945670" y="5908676"/>
                  <a:pt x="4943553" y="5905149"/>
                  <a:pt x="4944259" y="5901621"/>
                </a:cubicBezTo>
                <a:lnTo>
                  <a:pt x="4945670" y="5892450"/>
                </a:lnTo>
                <a:cubicBezTo>
                  <a:pt x="4946375" y="5889629"/>
                  <a:pt x="4947786" y="5887512"/>
                  <a:pt x="4949902" y="5886807"/>
                </a:cubicBezTo>
                <a:lnTo>
                  <a:pt x="4956956" y="5867760"/>
                </a:lnTo>
                <a:lnTo>
                  <a:pt x="4914629" y="5842364"/>
                </a:lnTo>
                <a:cubicBezTo>
                  <a:pt x="4911807" y="5840248"/>
                  <a:pt x="4910396" y="5836015"/>
                  <a:pt x="4912513" y="5832488"/>
                </a:cubicBezTo>
                <a:cubicBezTo>
                  <a:pt x="4914629" y="5829666"/>
                  <a:pt x="4918862" y="5828255"/>
                  <a:pt x="4922389" y="5830372"/>
                </a:cubicBezTo>
                <a:lnTo>
                  <a:pt x="4962600" y="5854357"/>
                </a:lnTo>
                <a:lnTo>
                  <a:pt x="4972476" y="5828255"/>
                </a:lnTo>
                <a:cubicBezTo>
                  <a:pt x="4973887" y="5824728"/>
                  <a:pt x="4978120" y="5822612"/>
                  <a:pt x="4978825" y="5824728"/>
                </a:cubicBezTo>
                <a:close/>
                <a:moveTo>
                  <a:pt x="274947" y="5821907"/>
                </a:moveTo>
                <a:cubicBezTo>
                  <a:pt x="278474" y="5821202"/>
                  <a:pt x="282002" y="5823318"/>
                  <a:pt x="282707" y="5826845"/>
                </a:cubicBezTo>
                <a:cubicBezTo>
                  <a:pt x="288351" y="5846597"/>
                  <a:pt x="292583" y="5866350"/>
                  <a:pt x="289762" y="5885397"/>
                </a:cubicBezTo>
                <a:cubicBezTo>
                  <a:pt x="286940" y="5905149"/>
                  <a:pt x="273536" y="5927018"/>
                  <a:pt x="249551" y="5931250"/>
                </a:cubicBezTo>
                <a:cubicBezTo>
                  <a:pt x="249551" y="5931250"/>
                  <a:pt x="248846" y="5931250"/>
                  <a:pt x="248140" y="5931250"/>
                </a:cubicBezTo>
                <a:cubicBezTo>
                  <a:pt x="246730" y="5931250"/>
                  <a:pt x="246024" y="5931250"/>
                  <a:pt x="244613" y="5930545"/>
                </a:cubicBezTo>
                <a:cubicBezTo>
                  <a:pt x="236148" y="5926312"/>
                  <a:pt x="231210" y="5917847"/>
                  <a:pt x="229799" y="5908676"/>
                </a:cubicBezTo>
                <a:cubicBezTo>
                  <a:pt x="229799" y="5905149"/>
                  <a:pt x="232621" y="5901622"/>
                  <a:pt x="236148" y="5900916"/>
                </a:cubicBezTo>
                <a:cubicBezTo>
                  <a:pt x="239675" y="5900916"/>
                  <a:pt x="243202" y="5903738"/>
                  <a:pt x="243908" y="5907265"/>
                </a:cubicBezTo>
                <a:cubicBezTo>
                  <a:pt x="244613" y="5911498"/>
                  <a:pt x="246730" y="5915025"/>
                  <a:pt x="249551" y="5917847"/>
                </a:cubicBezTo>
                <a:cubicBezTo>
                  <a:pt x="264366" y="5912909"/>
                  <a:pt x="272831" y="5896684"/>
                  <a:pt x="274947" y="5883280"/>
                </a:cubicBezTo>
                <a:cubicBezTo>
                  <a:pt x="276358" y="5874110"/>
                  <a:pt x="275653" y="5864939"/>
                  <a:pt x="274242" y="5855063"/>
                </a:cubicBezTo>
                <a:cubicBezTo>
                  <a:pt x="273536" y="5856474"/>
                  <a:pt x="272125" y="5857884"/>
                  <a:pt x="270715" y="5859295"/>
                </a:cubicBezTo>
                <a:cubicBezTo>
                  <a:pt x="260838" y="5868466"/>
                  <a:pt x="245319" y="5869172"/>
                  <a:pt x="236148" y="5860706"/>
                </a:cubicBezTo>
                <a:cubicBezTo>
                  <a:pt x="231210" y="5856474"/>
                  <a:pt x="228388" y="5848714"/>
                  <a:pt x="229799" y="5840954"/>
                </a:cubicBezTo>
                <a:cubicBezTo>
                  <a:pt x="231210" y="5833900"/>
                  <a:pt x="235443" y="5828256"/>
                  <a:pt x="241086" y="5826140"/>
                </a:cubicBezTo>
                <a:cubicBezTo>
                  <a:pt x="244613" y="5824023"/>
                  <a:pt x="248846" y="5826140"/>
                  <a:pt x="250257" y="5829667"/>
                </a:cubicBezTo>
                <a:cubicBezTo>
                  <a:pt x="252373" y="5833194"/>
                  <a:pt x="250257" y="5837427"/>
                  <a:pt x="246730" y="5838838"/>
                </a:cubicBezTo>
                <a:cubicBezTo>
                  <a:pt x="244613" y="5839543"/>
                  <a:pt x="243908" y="5842365"/>
                  <a:pt x="243908" y="5843070"/>
                </a:cubicBezTo>
                <a:cubicBezTo>
                  <a:pt x="243202" y="5845892"/>
                  <a:pt x="244613" y="5848714"/>
                  <a:pt x="246024" y="5850125"/>
                </a:cubicBezTo>
                <a:cubicBezTo>
                  <a:pt x="250257" y="5853652"/>
                  <a:pt x="257311" y="5852947"/>
                  <a:pt x="262249" y="5848714"/>
                </a:cubicBezTo>
                <a:cubicBezTo>
                  <a:pt x="267187" y="5844481"/>
                  <a:pt x="269304" y="5837427"/>
                  <a:pt x="269304" y="5828961"/>
                </a:cubicBezTo>
                <a:cubicBezTo>
                  <a:pt x="268598" y="5825434"/>
                  <a:pt x="271420" y="5822612"/>
                  <a:pt x="274947" y="5821907"/>
                </a:cubicBezTo>
                <a:close/>
                <a:moveTo>
                  <a:pt x="11133834" y="5820649"/>
                </a:moveTo>
                <a:cubicBezTo>
                  <a:pt x="11126778" y="5821354"/>
                  <a:pt x="11120429" y="5824881"/>
                  <a:pt x="11116902" y="5830525"/>
                </a:cubicBezTo>
                <a:cubicBezTo>
                  <a:pt x="11114786" y="5834757"/>
                  <a:pt x="11115491" y="5840401"/>
                  <a:pt x="11117607" y="5845339"/>
                </a:cubicBezTo>
                <a:cubicBezTo>
                  <a:pt x="11119018" y="5846750"/>
                  <a:pt x="11121840" y="5849572"/>
                  <a:pt x="11125367" y="5848866"/>
                </a:cubicBezTo>
                <a:cubicBezTo>
                  <a:pt x="11130306" y="5847455"/>
                  <a:pt x="11133834" y="5842517"/>
                  <a:pt x="11134539" y="5837579"/>
                </a:cubicBezTo>
                <a:cubicBezTo>
                  <a:pt x="11135950" y="5831935"/>
                  <a:pt x="11135244" y="5826292"/>
                  <a:pt x="11133834" y="5820649"/>
                </a:cubicBezTo>
                <a:close/>
                <a:moveTo>
                  <a:pt x="4812340" y="5817674"/>
                </a:moveTo>
                <a:cubicBezTo>
                  <a:pt x="4815162" y="5818380"/>
                  <a:pt x="4817278" y="5821202"/>
                  <a:pt x="4817278" y="5824023"/>
                </a:cubicBezTo>
                <a:lnTo>
                  <a:pt x="4817984" y="5898801"/>
                </a:lnTo>
                <a:cubicBezTo>
                  <a:pt x="4817984" y="5902328"/>
                  <a:pt x="4815162" y="5905856"/>
                  <a:pt x="4810929" y="5905856"/>
                </a:cubicBezTo>
                <a:cubicBezTo>
                  <a:pt x="4807402" y="5905856"/>
                  <a:pt x="4803875" y="5902328"/>
                  <a:pt x="4803875" y="5898801"/>
                </a:cubicBezTo>
                <a:lnTo>
                  <a:pt x="4803169" y="5843776"/>
                </a:lnTo>
                <a:lnTo>
                  <a:pt x="4800347" y="5847303"/>
                </a:lnTo>
                <a:cubicBezTo>
                  <a:pt x="4798231" y="5850831"/>
                  <a:pt x="4793293" y="5850831"/>
                  <a:pt x="4790471" y="5848714"/>
                </a:cubicBezTo>
                <a:cubicBezTo>
                  <a:pt x="4786944" y="5845892"/>
                  <a:pt x="4786239" y="5841659"/>
                  <a:pt x="4789766" y="5838838"/>
                </a:cubicBezTo>
                <a:lnTo>
                  <a:pt x="4804580" y="5819791"/>
                </a:lnTo>
                <a:cubicBezTo>
                  <a:pt x="4806696" y="5817674"/>
                  <a:pt x="4809518" y="5816969"/>
                  <a:pt x="4812340" y="5817674"/>
                </a:cubicBezTo>
                <a:close/>
                <a:moveTo>
                  <a:pt x="3729488" y="5816263"/>
                </a:moveTo>
                <a:cubicBezTo>
                  <a:pt x="3739365" y="5818379"/>
                  <a:pt x="3747124" y="5824023"/>
                  <a:pt x="3750652" y="5831782"/>
                </a:cubicBezTo>
                <a:cubicBezTo>
                  <a:pt x="3754885" y="5840248"/>
                  <a:pt x="3754179" y="5849418"/>
                  <a:pt x="3749241" y="5857884"/>
                </a:cubicBezTo>
                <a:cubicBezTo>
                  <a:pt x="3748535" y="5860705"/>
                  <a:pt x="3746419" y="5862116"/>
                  <a:pt x="3745008" y="5864233"/>
                </a:cubicBezTo>
                <a:cubicBezTo>
                  <a:pt x="3746419" y="5865644"/>
                  <a:pt x="3748535" y="5867054"/>
                  <a:pt x="3749946" y="5869171"/>
                </a:cubicBezTo>
                <a:cubicBezTo>
                  <a:pt x="3755590" y="5876225"/>
                  <a:pt x="3758412" y="5884691"/>
                  <a:pt x="3757706" y="5893156"/>
                </a:cubicBezTo>
                <a:cubicBezTo>
                  <a:pt x="3756296" y="5901621"/>
                  <a:pt x="3751357" y="5909381"/>
                  <a:pt x="3743597" y="5912203"/>
                </a:cubicBezTo>
                <a:cubicBezTo>
                  <a:pt x="3737954" y="5915730"/>
                  <a:pt x="3731605" y="5917846"/>
                  <a:pt x="3725961" y="5917846"/>
                </a:cubicBezTo>
                <a:cubicBezTo>
                  <a:pt x="3723140" y="5917846"/>
                  <a:pt x="3720317" y="5917846"/>
                  <a:pt x="3718200" y="5917141"/>
                </a:cubicBezTo>
                <a:cubicBezTo>
                  <a:pt x="3714673" y="5916435"/>
                  <a:pt x="3712557" y="5912203"/>
                  <a:pt x="3713262" y="5908675"/>
                </a:cubicBezTo>
                <a:cubicBezTo>
                  <a:pt x="3713968" y="5905148"/>
                  <a:pt x="3718200" y="5903032"/>
                  <a:pt x="3721729" y="5903737"/>
                </a:cubicBezTo>
                <a:cubicBezTo>
                  <a:pt x="3725961" y="5904443"/>
                  <a:pt x="3730899" y="5903737"/>
                  <a:pt x="3735132" y="5900916"/>
                </a:cubicBezTo>
                <a:cubicBezTo>
                  <a:pt x="3739365" y="5898094"/>
                  <a:pt x="3742187" y="5893861"/>
                  <a:pt x="3742892" y="5889628"/>
                </a:cubicBezTo>
                <a:cubicBezTo>
                  <a:pt x="3743597" y="5885396"/>
                  <a:pt x="3742187" y="5880458"/>
                  <a:pt x="3738659" y="5876931"/>
                </a:cubicBezTo>
                <a:cubicBezTo>
                  <a:pt x="3735838" y="5873403"/>
                  <a:pt x="3730899" y="5871287"/>
                  <a:pt x="3726667" y="5871287"/>
                </a:cubicBezTo>
                <a:cubicBezTo>
                  <a:pt x="3723140" y="5871992"/>
                  <a:pt x="3719611" y="5868465"/>
                  <a:pt x="3719611" y="5864938"/>
                </a:cubicBezTo>
                <a:cubicBezTo>
                  <a:pt x="3719611" y="5860705"/>
                  <a:pt x="3722434" y="5857884"/>
                  <a:pt x="3725961" y="5857178"/>
                </a:cubicBezTo>
                <a:cubicBezTo>
                  <a:pt x="3730194" y="5856473"/>
                  <a:pt x="3733721" y="5853651"/>
                  <a:pt x="3736543" y="5849418"/>
                </a:cubicBezTo>
                <a:cubicBezTo>
                  <a:pt x="3739365" y="5845186"/>
                  <a:pt x="3739365" y="5840248"/>
                  <a:pt x="3737954" y="5836720"/>
                </a:cubicBezTo>
                <a:cubicBezTo>
                  <a:pt x="3736543" y="5833193"/>
                  <a:pt x="3732310" y="5830371"/>
                  <a:pt x="3727372" y="5829666"/>
                </a:cubicBezTo>
                <a:cubicBezTo>
                  <a:pt x="3722434" y="5828960"/>
                  <a:pt x="3717495" y="5830371"/>
                  <a:pt x="3714673" y="5833193"/>
                </a:cubicBezTo>
                <a:cubicBezTo>
                  <a:pt x="3711851" y="5836015"/>
                  <a:pt x="3707619" y="5836015"/>
                  <a:pt x="3704797" y="5833193"/>
                </a:cubicBezTo>
                <a:cubicBezTo>
                  <a:pt x="3701975" y="5830371"/>
                  <a:pt x="3701975" y="5826139"/>
                  <a:pt x="3704797" y="5823317"/>
                </a:cubicBezTo>
                <a:cubicBezTo>
                  <a:pt x="3710441" y="5816968"/>
                  <a:pt x="3720317" y="5814852"/>
                  <a:pt x="3729488" y="5816263"/>
                </a:cubicBezTo>
                <a:close/>
                <a:moveTo>
                  <a:pt x="6759748" y="5816163"/>
                </a:moveTo>
                <a:cubicBezTo>
                  <a:pt x="6714600" y="5820395"/>
                  <a:pt x="6672272" y="5833799"/>
                  <a:pt x="6636295" y="5851435"/>
                </a:cubicBezTo>
                <a:cubicBezTo>
                  <a:pt x="6605960" y="5866249"/>
                  <a:pt x="6579152" y="5884590"/>
                  <a:pt x="6555167" y="5906459"/>
                </a:cubicBezTo>
                <a:lnTo>
                  <a:pt x="6757632" y="6110331"/>
                </a:lnTo>
                <a:cubicBezTo>
                  <a:pt x="6759748" y="6112448"/>
                  <a:pt x="6760453" y="6114564"/>
                  <a:pt x="6759748" y="6116680"/>
                </a:cubicBezTo>
                <a:lnTo>
                  <a:pt x="6763980" y="6116680"/>
                </a:lnTo>
                <a:close/>
                <a:moveTo>
                  <a:pt x="6773857" y="5814752"/>
                </a:moveTo>
                <a:lnTo>
                  <a:pt x="6778089" y="6099044"/>
                </a:lnTo>
                <a:lnTo>
                  <a:pt x="6996779" y="5892350"/>
                </a:lnTo>
                <a:cubicBezTo>
                  <a:pt x="6926234" y="5830977"/>
                  <a:pt x="6847224" y="5810519"/>
                  <a:pt x="6773857" y="5814752"/>
                </a:cubicBezTo>
                <a:close/>
                <a:moveTo>
                  <a:pt x="6410551" y="5814752"/>
                </a:moveTo>
                <a:cubicBezTo>
                  <a:pt x="6414078" y="5814046"/>
                  <a:pt x="6417605" y="5816868"/>
                  <a:pt x="6418310" y="5821101"/>
                </a:cubicBezTo>
                <a:lnTo>
                  <a:pt x="6421838" y="5854257"/>
                </a:lnTo>
                <a:cubicBezTo>
                  <a:pt x="6422543" y="5858489"/>
                  <a:pt x="6419016" y="5861311"/>
                  <a:pt x="6415489" y="5862017"/>
                </a:cubicBezTo>
                <a:cubicBezTo>
                  <a:pt x="6415489" y="5862017"/>
                  <a:pt x="6414783" y="5862017"/>
                  <a:pt x="6414783" y="5862017"/>
                </a:cubicBezTo>
                <a:cubicBezTo>
                  <a:pt x="6411256" y="5862017"/>
                  <a:pt x="6407728" y="5859195"/>
                  <a:pt x="6407728" y="5855667"/>
                </a:cubicBezTo>
                <a:lnTo>
                  <a:pt x="6404202" y="5822512"/>
                </a:lnTo>
                <a:cubicBezTo>
                  <a:pt x="6403495" y="5818279"/>
                  <a:pt x="6407022" y="5815457"/>
                  <a:pt x="6410551" y="5814752"/>
                </a:cubicBezTo>
                <a:close/>
                <a:moveTo>
                  <a:pt x="2070339" y="5813441"/>
                </a:moveTo>
                <a:cubicBezTo>
                  <a:pt x="2082331" y="5819085"/>
                  <a:pt x="2087270" y="5833899"/>
                  <a:pt x="2085153" y="5845893"/>
                </a:cubicBezTo>
                <a:cubicBezTo>
                  <a:pt x="2083742" y="5857179"/>
                  <a:pt x="2077393" y="5866350"/>
                  <a:pt x="2071044" y="5874815"/>
                </a:cubicBezTo>
                <a:lnTo>
                  <a:pt x="2069633" y="5876226"/>
                </a:lnTo>
                <a:cubicBezTo>
                  <a:pt x="2066812" y="5879754"/>
                  <a:pt x="2063990" y="5883986"/>
                  <a:pt x="2061874" y="5887514"/>
                </a:cubicBezTo>
                <a:lnTo>
                  <a:pt x="2115437" y="5882575"/>
                </a:lnTo>
                <a:cubicBezTo>
                  <a:pt x="2118965" y="5881870"/>
                  <a:pt x="2122492" y="5884692"/>
                  <a:pt x="2122492" y="5888924"/>
                </a:cubicBezTo>
                <a:cubicBezTo>
                  <a:pt x="2123197" y="5893157"/>
                  <a:pt x="2119670" y="5896684"/>
                  <a:pt x="2116143" y="5896684"/>
                </a:cubicBezTo>
                <a:lnTo>
                  <a:pt x="2050586" y="5902328"/>
                </a:lnTo>
                <a:cubicBezTo>
                  <a:pt x="2050586" y="5902328"/>
                  <a:pt x="2049881" y="5902328"/>
                  <a:pt x="2049881" y="5902328"/>
                </a:cubicBezTo>
                <a:cubicBezTo>
                  <a:pt x="2047764" y="5902328"/>
                  <a:pt x="2045649" y="5900917"/>
                  <a:pt x="2044238" y="5899506"/>
                </a:cubicBezTo>
                <a:cubicBezTo>
                  <a:pt x="2042827" y="5898095"/>
                  <a:pt x="2042122" y="5895273"/>
                  <a:pt x="2042827" y="5893157"/>
                </a:cubicBezTo>
                <a:cubicBezTo>
                  <a:pt x="2045649" y="5882575"/>
                  <a:pt x="2051998" y="5874815"/>
                  <a:pt x="2057641" y="5867056"/>
                </a:cubicBezTo>
                <a:lnTo>
                  <a:pt x="2058347" y="5865645"/>
                </a:lnTo>
                <a:cubicBezTo>
                  <a:pt x="2063990" y="5858590"/>
                  <a:pt x="2068928" y="5850830"/>
                  <a:pt x="2070339" y="5843071"/>
                </a:cubicBezTo>
                <a:cubicBezTo>
                  <a:pt x="2071044" y="5836721"/>
                  <a:pt x="2068928" y="5828961"/>
                  <a:pt x="2063285" y="5826139"/>
                </a:cubicBezTo>
                <a:cubicBezTo>
                  <a:pt x="2061169" y="5825434"/>
                  <a:pt x="2057641" y="5825434"/>
                  <a:pt x="2055525" y="5827550"/>
                </a:cubicBezTo>
                <a:cubicBezTo>
                  <a:pt x="2054819" y="5828255"/>
                  <a:pt x="2053409" y="5829666"/>
                  <a:pt x="2053409" y="5831783"/>
                </a:cubicBezTo>
                <a:cubicBezTo>
                  <a:pt x="2054114" y="5835310"/>
                  <a:pt x="2051292" y="5838837"/>
                  <a:pt x="2047764" y="5839542"/>
                </a:cubicBezTo>
                <a:cubicBezTo>
                  <a:pt x="2044238" y="5840248"/>
                  <a:pt x="2040711" y="5837426"/>
                  <a:pt x="2040005" y="5833899"/>
                </a:cubicBezTo>
                <a:cubicBezTo>
                  <a:pt x="2039300" y="5826845"/>
                  <a:pt x="2042122" y="5820496"/>
                  <a:pt x="2047764" y="5816263"/>
                </a:cubicBezTo>
                <a:cubicBezTo>
                  <a:pt x="2054819" y="5811325"/>
                  <a:pt x="2063285" y="5809914"/>
                  <a:pt x="2070339" y="5813441"/>
                </a:cubicBezTo>
                <a:close/>
                <a:moveTo>
                  <a:pt x="10059783" y="5811224"/>
                </a:moveTo>
                <a:cubicBezTo>
                  <a:pt x="10062605" y="5812635"/>
                  <a:pt x="10064016" y="5816868"/>
                  <a:pt x="10062605" y="5820395"/>
                </a:cubicBezTo>
                <a:lnTo>
                  <a:pt x="10054845" y="5835915"/>
                </a:lnTo>
                <a:cubicBezTo>
                  <a:pt x="10053434" y="5838737"/>
                  <a:pt x="10051318" y="5840147"/>
                  <a:pt x="10048496" y="5840147"/>
                </a:cubicBezTo>
                <a:cubicBezTo>
                  <a:pt x="10047791" y="5840147"/>
                  <a:pt x="10046380" y="5840147"/>
                  <a:pt x="10045674" y="5839442"/>
                </a:cubicBezTo>
                <a:cubicBezTo>
                  <a:pt x="10042851" y="5838031"/>
                  <a:pt x="10041440" y="5833799"/>
                  <a:pt x="10042851" y="5830271"/>
                </a:cubicBezTo>
                <a:lnTo>
                  <a:pt x="10050612" y="5814046"/>
                </a:lnTo>
                <a:cubicBezTo>
                  <a:pt x="10052023" y="5811224"/>
                  <a:pt x="10056255" y="5809813"/>
                  <a:pt x="10059783" y="5811224"/>
                </a:cubicBezTo>
                <a:close/>
                <a:moveTo>
                  <a:pt x="584645" y="5810620"/>
                </a:moveTo>
                <a:cubicBezTo>
                  <a:pt x="577590" y="5811325"/>
                  <a:pt x="571241" y="5814852"/>
                  <a:pt x="567714" y="5820496"/>
                </a:cubicBezTo>
                <a:cubicBezTo>
                  <a:pt x="565598" y="5824728"/>
                  <a:pt x="566303" y="5830372"/>
                  <a:pt x="568419" y="5835310"/>
                </a:cubicBezTo>
                <a:cubicBezTo>
                  <a:pt x="569830" y="5836721"/>
                  <a:pt x="572652" y="5839543"/>
                  <a:pt x="576179" y="5838837"/>
                </a:cubicBezTo>
                <a:cubicBezTo>
                  <a:pt x="581118" y="5837426"/>
                  <a:pt x="584645" y="5832488"/>
                  <a:pt x="585350" y="5827550"/>
                </a:cubicBezTo>
                <a:cubicBezTo>
                  <a:pt x="586761" y="5821906"/>
                  <a:pt x="586055" y="5816263"/>
                  <a:pt x="584645" y="5810620"/>
                </a:cubicBezTo>
                <a:close/>
                <a:moveTo>
                  <a:pt x="4713579" y="5809209"/>
                </a:moveTo>
                <a:cubicBezTo>
                  <a:pt x="4717106" y="5810619"/>
                  <a:pt x="4718517" y="5814852"/>
                  <a:pt x="4717106" y="5818379"/>
                </a:cubicBezTo>
                <a:lnTo>
                  <a:pt x="4676191" y="5910792"/>
                </a:lnTo>
                <a:cubicBezTo>
                  <a:pt x="4676896" y="5912908"/>
                  <a:pt x="4676896" y="5915730"/>
                  <a:pt x="4674780" y="5917846"/>
                </a:cubicBezTo>
                <a:lnTo>
                  <a:pt x="4670547" y="5922079"/>
                </a:lnTo>
                <a:cubicBezTo>
                  <a:pt x="4669136" y="5923490"/>
                  <a:pt x="4667725" y="5924195"/>
                  <a:pt x="4665609" y="5924195"/>
                </a:cubicBezTo>
                <a:cubicBezTo>
                  <a:pt x="4664904" y="5924195"/>
                  <a:pt x="4663493" y="5923490"/>
                  <a:pt x="4662082" y="5922785"/>
                </a:cubicBezTo>
                <a:cubicBezTo>
                  <a:pt x="4659260" y="5921374"/>
                  <a:pt x="4657849" y="5917141"/>
                  <a:pt x="4659260" y="5914319"/>
                </a:cubicBezTo>
                <a:lnTo>
                  <a:pt x="4682540" y="5861411"/>
                </a:lnTo>
                <a:cubicBezTo>
                  <a:pt x="4664904" y="5852946"/>
                  <a:pt x="4650088" y="5838837"/>
                  <a:pt x="4640212" y="5823317"/>
                </a:cubicBezTo>
                <a:cubicBezTo>
                  <a:pt x="4638096" y="5819790"/>
                  <a:pt x="4639506" y="5815557"/>
                  <a:pt x="4643034" y="5813441"/>
                </a:cubicBezTo>
                <a:cubicBezTo>
                  <a:pt x="4646561" y="5811325"/>
                  <a:pt x="4650794" y="5812736"/>
                  <a:pt x="4652910" y="5816263"/>
                </a:cubicBezTo>
                <a:cubicBezTo>
                  <a:pt x="4660671" y="5830372"/>
                  <a:pt x="4673369" y="5842364"/>
                  <a:pt x="4688183" y="5849419"/>
                </a:cubicBezTo>
                <a:lnTo>
                  <a:pt x="4704408" y="5812736"/>
                </a:lnTo>
                <a:cubicBezTo>
                  <a:pt x="4705819" y="5809209"/>
                  <a:pt x="4710052" y="5807798"/>
                  <a:pt x="4713579" y="5809209"/>
                </a:cubicBezTo>
                <a:close/>
                <a:moveTo>
                  <a:pt x="11148648" y="5807245"/>
                </a:moveTo>
                <a:cubicBezTo>
                  <a:pt x="11152175" y="5807951"/>
                  <a:pt x="11154997" y="5812183"/>
                  <a:pt x="11154291" y="5815710"/>
                </a:cubicBezTo>
                <a:cubicBezTo>
                  <a:pt x="11153586" y="5818532"/>
                  <a:pt x="11151470" y="5820649"/>
                  <a:pt x="11148648" y="5821354"/>
                </a:cubicBezTo>
                <a:lnTo>
                  <a:pt x="11158524" y="5862975"/>
                </a:lnTo>
                <a:cubicBezTo>
                  <a:pt x="11159935" y="5866502"/>
                  <a:pt x="11157113" y="5870735"/>
                  <a:pt x="11153586" y="5871440"/>
                </a:cubicBezTo>
                <a:cubicBezTo>
                  <a:pt x="11153586" y="5871440"/>
                  <a:pt x="11152880" y="5871440"/>
                  <a:pt x="11152175" y="5871440"/>
                </a:cubicBezTo>
                <a:cubicBezTo>
                  <a:pt x="11148648" y="5871440"/>
                  <a:pt x="11145826" y="5869324"/>
                  <a:pt x="11145121" y="5865797"/>
                </a:cubicBezTo>
                <a:lnTo>
                  <a:pt x="11142299" y="5854510"/>
                </a:lnTo>
                <a:cubicBezTo>
                  <a:pt x="11139477" y="5858742"/>
                  <a:pt x="11134539" y="5862270"/>
                  <a:pt x="11128895" y="5862975"/>
                </a:cubicBezTo>
                <a:cubicBezTo>
                  <a:pt x="11120429" y="5864386"/>
                  <a:pt x="11112669" y="5860859"/>
                  <a:pt x="11107026" y="5852393"/>
                </a:cubicBezTo>
                <a:cubicBezTo>
                  <a:pt x="11100677" y="5843928"/>
                  <a:pt x="11099971" y="5831935"/>
                  <a:pt x="11104909" y="5823470"/>
                </a:cubicBezTo>
                <a:cubicBezTo>
                  <a:pt x="11114080" y="5808656"/>
                  <a:pt x="11133128" y="5804423"/>
                  <a:pt x="11148648" y="5807245"/>
                </a:cubicBezTo>
                <a:close/>
                <a:moveTo>
                  <a:pt x="3555949" y="5804976"/>
                </a:moveTo>
                <a:cubicBezTo>
                  <a:pt x="3567942" y="5810620"/>
                  <a:pt x="3572880" y="5825434"/>
                  <a:pt x="3570764" y="5837428"/>
                </a:cubicBezTo>
                <a:cubicBezTo>
                  <a:pt x="3569353" y="5848715"/>
                  <a:pt x="3563004" y="5857885"/>
                  <a:pt x="3556655" y="5866351"/>
                </a:cubicBezTo>
                <a:lnTo>
                  <a:pt x="3555244" y="5867761"/>
                </a:lnTo>
                <a:cubicBezTo>
                  <a:pt x="3552422" y="5871289"/>
                  <a:pt x="3549600" y="5875521"/>
                  <a:pt x="3547484" y="5879049"/>
                </a:cubicBezTo>
                <a:lnTo>
                  <a:pt x="3601097" y="5874111"/>
                </a:lnTo>
                <a:cubicBezTo>
                  <a:pt x="3605330" y="5873405"/>
                  <a:pt x="3608857" y="5876932"/>
                  <a:pt x="3608857" y="5880459"/>
                </a:cubicBezTo>
                <a:cubicBezTo>
                  <a:pt x="3608857" y="5883987"/>
                  <a:pt x="3606036" y="5887514"/>
                  <a:pt x="3601803" y="5888219"/>
                </a:cubicBezTo>
                <a:lnTo>
                  <a:pt x="3536197" y="5893863"/>
                </a:lnTo>
                <a:cubicBezTo>
                  <a:pt x="3536197" y="5893863"/>
                  <a:pt x="3535491" y="5893863"/>
                  <a:pt x="3535491" y="5893863"/>
                </a:cubicBezTo>
                <a:cubicBezTo>
                  <a:pt x="3533375" y="5893863"/>
                  <a:pt x="3531259" y="5892452"/>
                  <a:pt x="3529848" y="5891041"/>
                </a:cubicBezTo>
                <a:cubicBezTo>
                  <a:pt x="3528437" y="5889630"/>
                  <a:pt x="3527732" y="5886808"/>
                  <a:pt x="3528437" y="5884692"/>
                </a:cubicBezTo>
                <a:cubicBezTo>
                  <a:pt x="3531259" y="5874111"/>
                  <a:pt x="3537608" y="5866351"/>
                  <a:pt x="3543251" y="5858591"/>
                </a:cubicBezTo>
                <a:lnTo>
                  <a:pt x="3543957" y="5857180"/>
                </a:lnTo>
                <a:cubicBezTo>
                  <a:pt x="3549600" y="5850125"/>
                  <a:pt x="3554538" y="5842366"/>
                  <a:pt x="3555949" y="5834605"/>
                </a:cubicBezTo>
                <a:cubicBezTo>
                  <a:pt x="3556655" y="5828256"/>
                  <a:pt x="3554538" y="5820496"/>
                  <a:pt x="3548895" y="5817674"/>
                </a:cubicBezTo>
                <a:cubicBezTo>
                  <a:pt x="3546779" y="5816969"/>
                  <a:pt x="3543251" y="5816969"/>
                  <a:pt x="3541135" y="5819085"/>
                </a:cubicBezTo>
                <a:cubicBezTo>
                  <a:pt x="3540429" y="5819791"/>
                  <a:pt x="3539019" y="5821201"/>
                  <a:pt x="3539019" y="5823318"/>
                </a:cubicBezTo>
                <a:cubicBezTo>
                  <a:pt x="3539724" y="5826845"/>
                  <a:pt x="3536902" y="5830372"/>
                  <a:pt x="3533375" y="5831078"/>
                </a:cubicBezTo>
                <a:cubicBezTo>
                  <a:pt x="3529848" y="5831783"/>
                  <a:pt x="3526321" y="5828961"/>
                  <a:pt x="3525615" y="5825434"/>
                </a:cubicBezTo>
                <a:cubicBezTo>
                  <a:pt x="3524910" y="5818380"/>
                  <a:pt x="3527732" y="5812031"/>
                  <a:pt x="3533375" y="5807798"/>
                </a:cubicBezTo>
                <a:cubicBezTo>
                  <a:pt x="3540429" y="5802860"/>
                  <a:pt x="3548895" y="5802154"/>
                  <a:pt x="3555949" y="5804976"/>
                </a:cubicBezTo>
                <a:close/>
                <a:moveTo>
                  <a:pt x="10382875" y="5804170"/>
                </a:moveTo>
                <a:cubicBezTo>
                  <a:pt x="10386402" y="5805581"/>
                  <a:pt x="10388518" y="5809813"/>
                  <a:pt x="10387107" y="5813340"/>
                </a:cubicBezTo>
                <a:lnTo>
                  <a:pt x="10377231" y="5842265"/>
                </a:lnTo>
                <a:cubicBezTo>
                  <a:pt x="10376526" y="5845086"/>
                  <a:pt x="10373704" y="5847203"/>
                  <a:pt x="10370177" y="5847203"/>
                </a:cubicBezTo>
                <a:cubicBezTo>
                  <a:pt x="10369471" y="5847203"/>
                  <a:pt x="10368766" y="5846497"/>
                  <a:pt x="10368060" y="5846497"/>
                </a:cubicBezTo>
                <a:cubicBezTo>
                  <a:pt x="10364532" y="5845086"/>
                  <a:pt x="10362416" y="5840854"/>
                  <a:pt x="10363827" y="5837327"/>
                </a:cubicBezTo>
                <a:lnTo>
                  <a:pt x="10373704" y="5808402"/>
                </a:lnTo>
                <a:cubicBezTo>
                  <a:pt x="10375115" y="5804875"/>
                  <a:pt x="10379348" y="5802759"/>
                  <a:pt x="10382875" y="5804170"/>
                </a:cubicBezTo>
                <a:close/>
                <a:moveTo>
                  <a:pt x="4449743" y="5803565"/>
                </a:moveTo>
                <a:cubicBezTo>
                  <a:pt x="4453270" y="5804976"/>
                  <a:pt x="4455386" y="5809208"/>
                  <a:pt x="4453975" y="5812735"/>
                </a:cubicBezTo>
                <a:lnTo>
                  <a:pt x="4476550" y="5869172"/>
                </a:lnTo>
                <a:cubicBezTo>
                  <a:pt x="4479372" y="5869877"/>
                  <a:pt x="4481488" y="5871993"/>
                  <a:pt x="4481488" y="5874815"/>
                </a:cubicBezTo>
                <a:cubicBezTo>
                  <a:pt x="4482193" y="5876226"/>
                  <a:pt x="4481488" y="5877637"/>
                  <a:pt x="4480782" y="5879048"/>
                </a:cubicBezTo>
                <a:lnTo>
                  <a:pt x="4489953" y="5901622"/>
                </a:lnTo>
                <a:cubicBezTo>
                  <a:pt x="4491364" y="5905149"/>
                  <a:pt x="4489247" y="5909382"/>
                  <a:pt x="4485720" y="5910793"/>
                </a:cubicBezTo>
                <a:cubicBezTo>
                  <a:pt x="4484309" y="5911498"/>
                  <a:pt x="4483604" y="5911498"/>
                  <a:pt x="4482899" y="5911498"/>
                </a:cubicBezTo>
                <a:cubicBezTo>
                  <a:pt x="4480077" y="5911498"/>
                  <a:pt x="4477961" y="5910087"/>
                  <a:pt x="4476550" y="5907266"/>
                </a:cubicBezTo>
                <a:lnTo>
                  <a:pt x="4467379" y="5883986"/>
                </a:lnTo>
                <a:lnTo>
                  <a:pt x="4426463" y="5888219"/>
                </a:lnTo>
                <a:lnTo>
                  <a:pt x="4420820" y="5905149"/>
                </a:lnTo>
                <a:cubicBezTo>
                  <a:pt x="4420114" y="5907971"/>
                  <a:pt x="4417292" y="5910087"/>
                  <a:pt x="4414471" y="5910087"/>
                </a:cubicBezTo>
                <a:cubicBezTo>
                  <a:pt x="4413765" y="5910087"/>
                  <a:pt x="4413060" y="5909382"/>
                  <a:pt x="4412355" y="5909382"/>
                </a:cubicBezTo>
                <a:cubicBezTo>
                  <a:pt x="4408827" y="5907971"/>
                  <a:pt x="4406711" y="5903738"/>
                  <a:pt x="4408122" y="5900211"/>
                </a:cubicBezTo>
                <a:lnTo>
                  <a:pt x="4439161" y="5810619"/>
                </a:lnTo>
                <a:cubicBezTo>
                  <a:pt x="4439867" y="5809914"/>
                  <a:pt x="4439867" y="5809914"/>
                  <a:pt x="4439867" y="5809208"/>
                </a:cubicBezTo>
                <a:lnTo>
                  <a:pt x="4440572" y="5807797"/>
                </a:lnTo>
                <a:cubicBezTo>
                  <a:pt x="4441983" y="5804270"/>
                  <a:pt x="4446216" y="5802154"/>
                  <a:pt x="4449743" y="5803565"/>
                </a:cubicBezTo>
                <a:close/>
                <a:moveTo>
                  <a:pt x="3390170" y="5800743"/>
                </a:moveTo>
                <a:cubicBezTo>
                  <a:pt x="3394403" y="5800743"/>
                  <a:pt x="3397225" y="5803565"/>
                  <a:pt x="3397225" y="5807798"/>
                </a:cubicBezTo>
                <a:lnTo>
                  <a:pt x="3397225" y="5811325"/>
                </a:lnTo>
                <a:cubicBezTo>
                  <a:pt x="3397225" y="5815558"/>
                  <a:pt x="3394403" y="5818380"/>
                  <a:pt x="3390170" y="5818380"/>
                </a:cubicBezTo>
                <a:cubicBezTo>
                  <a:pt x="3385938" y="5818380"/>
                  <a:pt x="3383116" y="5815558"/>
                  <a:pt x="3383116" y="5811325"/>
                </a:cubicBezTo>
                <a:lnTo>
                  <a:pt x="3383116" y="5807798"/>
                </a:lnTo>
                <a:cubicBezTo>
                  <a:pt x="3383116" y="5803565"/>
                  <a:pt x="3385938" y="5800743"/>
                  <a:pt x="3390170" y="5800743"/>
                </a:cubicBezTo>
                <a:close/>
                <a:moveTo>
                  <a:pt x="599460" y="5797216"/>
                </a:moveTo>
                <a:cubicBezTo>
                  <a:pt x="602987" y="5797922"/>
                  <a:pt x="605809" y="5802154"/>
                  <a:pt x="605103" y="5805681"/>
                </a:cubicBezTo>
                <a:cubicBezTo>
                  <a:pt x="604398" y="5808503"/>
                  <a:pt x="602282" y="5810620"/>
                  <a:pt x="599460" y="5811325"/>
                </a:cubicBezTo>
                <a:lnTo>
                  <a:pt x="609336" y="5852946"/>
                </a:lnTo>
                <a:cubicBezTo>
                  <a:pt x="610747" y="5856473"/>
                  <a:pt x="607925" y="5860706"/>
                  <a:pt x="604398" y="5861411"/>
                </a:cubicBezTo>
                <a:cubicBezTo>
                  <a:pt x="604398" y="5861411"/>
                  <a:pt x="603692" y="5861411"/>
                  <a:pt x="602987" y="5861411"/>
                </a:cubicBezTo>
                <a:cubicBezTo>
                  <a:pt x="599460" y="5861411"/>
                  <a:pt x="596638" y="5859295"/>
                  <a:pt x="595933" y="5855768"/>
                </a:cubicBezTo>
                <a:lnTo>
                  <a:pt x="593111" y="5844481"/>
                </a:lnTo>
                <a:cubicBezTo>
                  <a:pt x="590289" y="5848713"/>
                  <a:pt x="585350" y="5852241"/>
                  <a:pt x="579706" y="5852946"/>
                </a:cubicBezTo>
                <a:cubicBezTo>
                  <a:pt x="571241" y="5854357"/>
                  <a:pt x="563481" y="5850830"/>
                  <a:pt x="557838" y="5842364"/>
                </a:cubicBezTo>
                <a:cubicBezTo>
                  <a:pt x="551489" y="5833899"/>
                  <a:pt x="550783" y="5821906"/>
                  <a:pt x="555721" y="5813441"/>
                </a:cubicBezTo>
                <a:cubicBezTo>
                  <a:pt x="564892" y="5798627"/>
                  <a:pt x="583940" y="5794394"/>
                  <a:pt x="599460" y="5797216"/>
                </a:cubicBezTo>
                <a:close/>
                <a:moveTo>
                  <a:pt x="4995049" y="5792983"/>
                </a:moveTo>
                <a:cubicBezTo>
                  <a:pt x="5000693" y="5790867"/>
                  <a:pt x="5007042" y="5791572"/>
                  <a:pt x="5011274" y="5795100"/>
                </a:cubicBezTo>
                <a:cubicBezTo>
                  <a:pt x="5018329" y="5800038"/>
                  <a:pt x="5021151" y="5809208"/>
                  <a:pt x="5019034" y="5818379"/>
                </a:cubicBezTo>
                <a:cubicBezTo>
                  <a:pt x="5019034" y="5819790"/>
                  <a:pt x="5018329" y="5821906"/>
                  <a:pt x="5017623" y="5823317"/>
                </a:cubicBezTo>
                <a:lnTo>
                  <a:pt x="5024678" y="5821906"/>
                </a:lnTo>
                <a:cubicBezTo>
                  <a:pt x="5028910" y="5821201"/>
                  <a:pt x="5032438" y="5824023"/>
                  <a:pt x="5033143" y="5827550"/>
                </a:cubicBezTo>
                <a:cubicBezTo>
                  <a:pt x="5033849" y="5831783"/>
                  <a:pt x="5031027" y="5835310"/>
                  <a:pt x="5027499" y="5836015"/>
                </a:cubicBezTo>
                <a:lnTo>
                  <a:pt x="5005631" y="5839542"/>
                </a:lnTo>
                <a:cubicBezTo>
                  <a:pt x="5004926" y="5839542"/>
                  <a:pt x="5004926" y="5839542"/>
                  <a:pt x="5004220" y="5839542"/>
                </a:cubicBezTo>
                <a:cubicBezTo>
                  <a:pt x="5002104" y="5839542"/>
                  <a:pt x="4999987" y="5838132"/>
                  <a:pt x="4998576" y="5836015"/>
                </a:cubicBezTo>
                <a:cubicBezTo>
                  <a:pt x="4997166" y="5833899"/>
                  <a:pt x="4997166" y="5830372"/>
                  <a:pt x="4998576" y="5828255"/>
                </a:cubicBezTo>
                <a:cubicBezTo>
                  <a:pt x="5001398" y="5824023"/>
                  <a:pt x="5004926" y="5819085"/>
                  <a:pt x="5004926" y="5815557"/>
                </a:cubicBezTo>
                <a:cubicBezTo>
                  <a:pt x="5005631" y="5812030"/>
                  <a:pt x="5004926" y="5807797"/>
                  <a:pt x="5002809" y="5806387"/>
                </a:cubicBezTo>
                <a:cubicBezTo>
                  <a:pt x="5002104" y="5805681"/>
                  <a:pt x="5000693" y="5805681"/>
                  <a:pt x="4999987" y="5805681"/>
                </a:cubicBezTo>
                <a:cubicBezTo>
                  <a:pt x="4999282" y="5805681"/>
                  <a:pt x="4998576" y="5806387"/>
                  <a:pt x="4998576" y="5806387"/>
                </a:cubicBezTo>
                <a:cubicBezTo>
                  <a:pt x="4997871" y="5810619"/>
                  <a:pt x="4993638" y="5812736"/>
                  <a:pt x="4990111" y="5811325"/>
                </a:cubicBezTo>
                <a:cubicBezTo>
                  <a:pt x="4985879" y="5810619"/>
                  <a:pt x="4983762" y="5806387"/>
                  <a:pt x="4985173" y="5802859"/>
                </a:cubicBezTo>
                <a:cubicBezTo>
                  <a:pt x="4986584" y="5797921"/>
                  <a:pt x="4990111" y="5794394"/>
                  <a:pt x="4995049" y="5792983"/>
                </a:cubicBezTo>
                <a:close/>
                <a:moveTo>
                  <a:pt x="10594876" y="5788198"/>
                </a:moveTo>
                <a:cubicBezTo>
                  <a:pt x="10597698" y="5791020"/>
                  <a:pt x="10598403" y="5795253"/>
                  <a:pt x="10595581" y="5798074"/>
                </a:cubicBezTo>
                <a:cubicBezTo>
                  <a:pt x="10554665" y="5844633"/>
                  <a:pt x="10552548" y="5920822"/>
                  <a:pt x="10589938" y="5970203"/>
                </a:cubicBezTo>
                <a:cubicBezTo>
                  <a:pt x="10595581" y="5977963"/>
                  <a:pt x="10604752" y="5985017"/>
                  <a:pt x="10610395" y="5981490"/>
                </a:cubicBezTo>
                <a:cubicBezTo>
                  <a:pt x="10613923" y="5979374"/>
                  <a:pt x="10618155" y="5980785"/>
                  <a:pt x="10620272" y="5984312"/>
                </a:cubicBezTo>
                <a:cubicBezTo>
                  <a:pt x="10622388" y="5987839"/>
                  <a:pt x="10620977" y="5992072"/>
                  <a:pt x="10617450" y="5994188"/>
                </a:cubicBezTo>
                <a:cubicBezTo>
                  <a:pt x="10614628" y="5996304"/>
                  <a:pt x="10611101" y="5997010"/>
                  <a:pt x="10607574" y="5997010"/>
                </a:cubicBezTo>
                <a:cubicBezTo>
                  <a:pt x="10596287" y="5997010"/>
                  <a:pt x="10585705" y="5988544"/>
                  <a:pt x="10578650" y="5978668"/>
                </a:cubicBezTo>
                <a:cubicBezTo>
                  <a:pt x="10537029" y="5924349"/>
                  <a:pt x="10539850" y="5840401"/>
                  <a:pt x="10585000" y="5788904"/>
                </a:cubicBezTo>
                <a:cubicBezTo>
                  <a:pt x="10587821" y="5786082"/>
                  <a:pt x="10592054" y="5785376"/>
                  <a:pt x="10594876" y="5788198"/>
                </a:cubicBezTo>
                <a:close/>
                <a:moveTo>
                  <a:pt x="4244461" y="5785224"/>
                </a:moveTo>
                <a:cubicBezTo>
                  <a:pt x="4243050" y="5785224"/>
                  <a:pt x="4242345" y="5785224"/>
                  <a:pt x="4240934" y="5785930"/>
                </a:cubicBezTo>
                <a:cubicBezTo>
                  <a:pt x="4241639" y="5788046"/>
                  <a:pt x="4243050" y="5790868"/>
                  <a:pt x="4243756" y="5792984"/>
                </a:cubicBezTo>
                <a:cubicBezTo>
                  <a:pt x="4247283" y="5800038"/>
                  <a:pt x="4250810" y="5808504"/>
                  <a:pt x="4257159" y="5812031"/>
                </a:cubicBezTo>
                <a:cubicBezTo>
                  <a:pt x="4259275" y="5809915"/>
                  <a:pt x="4261392" y="5806387"/>
                  <a:pt x="4262097" y="5802155"/>
                </a:cubicBezTo>
                <a:cubicBezTo>
                  <a:pt x="4262803" y="5796511"/>
                  <a:pt x="4261392" y="5791573"/>
                  <a:pt x="4258570" y="5788751"/>
                </a:cubicBezTo>
                <a:cubicBezTo>
                  <a:pt x="4255043" y="5785930"/>
                  <a:pt x="4250105" y="5784519"/>
                  <a:pt x="4244461" y="5785224"/>
                </a:cubicBezTo>
                <a:close/>
                <a:moveTo>
                  <a:pt x="9870725" y="5784418"/>
                </a:moveTo>
                <a:cubicBezTo>
                  <a:pt x="9874958" y="5783712"/>
                  <a:pt x="9878485" y="5786534"/>
                  <a:pt x="9879190" y="5790062"/>
                </a:cubicBezTo>
                <a:cubicBezTo>
                  <a:pt x="9879896" y="5794295"/>
                  <a:pt x="9877074" y="5797822"/>
                  <a:pt x="9873547" y="5798527"/>
                </a:cubicBezTo>
                <a:lnTo>
                  <a:pt x="9843213" y="5804171"/>
                </a:lnTo>
                <a:cubicBezTo>
                  <a:pt x="9842507" y="5804171"/>
                  <a:pt x="9842507" y="5804171"/>
                  <a:pt x="9841802" y="5804171"/>
                </a:cubicBezTo>
                <a:cubicBezTo>
                  <a:pt x="9838979" y="5804171"/>
                  <a:pt x="9836158" y="5802055"/>
                  <a:pt x="9834747" y="5798527"/>
                </a:cubicBezTo>
                <a:cubicBezTo>
                  <a:pt x="9834041" y="5794295"/>
                  <a:pt x="9836863" y="5790768"/>
                  <a:pt x="9840390" y="5790062"/>
                </a:cubicBezTo>
                <a:close/>
                <a:moveTo>
                  <a:pt x="2199387" y="5781697"/>
                </a:moveTo>
                <a:lnTo>
                  <a:pt x="2288978" y="5790162"/>
                </a:lnTo>
                <a:cubicBezTo>
                  <a:pt x="2291094" y="5790867"/>
                  <a:pt x="2293211" y="5792278"/>
                  <a:pt x="2294622" y="5794395"/>
                </a:cubicBezTo>
                <a:cubicBezTo>
                  <a:pt x="2295327" y="5796511"/>
                  <a:pt x="2295327" y="5799333"/>
                  <a:pt x="2293916" y="5801449"/>
                </a:cubicBezTo>
                <a:lnTo>
                  <a:pt x="2290389" y="5807093"/>
                </a:lnTo>
                <a:cubicBezTo>
                  <a:pt x="2288272" y="5809914"/>
                  <a:pt x="2284040" y="5810620"/>
                  <a:pt x="2280513" y="5808503"/>
                </a:cubicBezTo>
                <a:cubicBezTo>
                  <a:pt x="2279102" y="5807093"/>
                  <a:pt x="2277691" y="5805682"/>
                  <a:pt x="2277691" y="5803566"/>
                </a:cubicBezTo>
                <a:lnTo>
                  <a:pt x="2204325" y="5796511"/>
                </a:lnTo>
                <a:lnTo>
                  <a:pt x="2173285" y="5905150"/>
                </a:lnTo>
                <a:cubicBezTo>
                  <a:pt x="2172579" y="5907972"/>
                  <a:pt x="2169757" y="5910088"/>
                  <a:pt x="2166936" y="5910088"/>
                </a:cubicBezTo>
                <a:cubicBezTo>
                  <a:pt x="2166230" y="5910088"/>
                  <a:pt x="2166230" y="5910088"/>
                  <a:pt x="2166230" y="5910088"/>
                </a:cubicBezTo>
                <a:cubicBezTo>
                  <a:pt x="2163408" y="5910088"/>
                  <a:pt x="2161292" y="5908677"/>
                  <a:pt x="2159881" y="5905856"/>
                </a:cubicBezTo>
                <a:lnTo>
                  <a:pt x="2121788" y="5816263"/>
                </a:lnTo>
                <a:cubicBezTo>
                  <a:pt x="2120377" y="5812736"/>
                  <a:pt x="2121788" y="5808503"/>
                  <a:pt x="2125315" y="5807093"/>
                </a:cubicBezTo>
                <a:cubicBezTo>
                  <a:pt x="2128842" y="5805682"/>
                  <a:pt x="2133074" y="5807093"/>
                  <a:pt x="2134485" y="5810620"/>
                </a:cubicBezTo>
                <a:lnTo>
                  <a:pt x="2164819" y="5881870"/>
                </a:lnTo>
                <a:lnTo>
                  <a:pt x="2191627" y="5786635"/>
                </a:lnTo>
                <a:cubicBezTo>
                  <a:pt x="2193038" y="5783813"/>
                  <a:pt x="2195860" y="5781697"/>
                  <a:pt x="2199387" y="5781697"/>
                </a:cubicBezTo>
                <a:close/>
                <a:moveTo>
                  <a:pt x="3203935" y="5780991"/>
                </a:moveTo>
                <a:cubicBezTo>
                  <a:pt x="3207462" y="5782402"/>
                  <a:pt x="3209578" y="5786634"/>
                  <a:pt x="3208167" y="5790867"/>
                </a:cubicBezTo>
                <a:lnTo>
                  <a:pt x="3201818" y="5807092"/>
                </a:lnTo>
                <a:cubicBezTo>
                  <a:pt x="3201113" y="5809914"/>
                  <a:pt x="3198291" y="5811325"/>
                  <a:pt x="3195469" y="5811325"/>
                </a:cubicBezTo>
                <a:cubicBezTo>
                  <a:pt x="3194058" y="5811325"/>
                  <a:pt x="3193353" y="5810620"/>
                  <a:pt x="3192647" y="5810620"/>
                </a:cubicBezTo>
                <a:cubicBezTo>
                  <a:pt x="3188414" y="5809209"/>
                  <a:pt x="3187003" y="5804976"/>
                  <a:pt x="3188414" y="5801449"/>
                </a:cubicBezTo>
                <a:lnTo>
                  <a:pt x="3194764" y="5785224"/>
                </a:lnTo>
                <a:cubicBezTo>
                  <a:pt x="3196175" y="5780991"/>
                  <a:pt x="3200407" y="5779580"/>
                  <a:pt x="3203935" y="5780991"/>
                </a:cubicBezTo>
                <a:close/>
                <a:moveTo>
                  <a:pt x="45680" y="5778169"/>
                </a:moveTo>
                <a:cubicBezTo>
                  <a:pt x="48502" y="5780991"/>
                  <a:pt x="49207" y="5785224"/>
                  <a:pt x="46385" y="5788045"/>
                </a:cubicBezTo>
                <a:cubicBezTo>
                  <a:pt x="5470" y="5834604"/>
                  <a:pt x="3353" y="5910793"/>
                  <a:pt x="40742" y="5960174"/>
                </a:cubicBezTo>
                <a:cubicBezTo>
                  <a:pt x="46385" y="5967934"/>
                  <a:pt x="55556" y="5974988"/>
                  <a:pt x="61199" y="5971461"/>
                </a:cubicBezTo>
                <a:cubicBezTo>
                  <a:pt x="64727" y="5969345"/>
                  <a:pt x="68959" y="5970756"/>
                  <a:pt x="71076" y="5974283"/>
                </a:cubicBezTo>
                <a:cubicBezTo>
                  <a:pt x="73192" y="5977810"/>
                  <a:pt x="71781" y="5982043"/>
                  <a:pt x="68254" y="5984159"/>
                </a:cubicBezTo>
                <a:cubicBezTo>
                  <a:pt x="65432" y="5986275"/>
                  <a:pt x="61905" y="5986981"/>
                  <a:pt x="58378" y="5986981"/>
                </a:cubicBezTo>
                <a:cubicBezTo>
                  <a:pt x="47091" y="5986981"/>
                  <a:pt x="36509" y="5978515"/>
                  <a:pt x="29455" y="5968639"/>
                </a:cubicBezTo>
                <a:cubicBezTo>
                  <a:pt x="-12167" y="5914320"/>
                  <a:pt x="-9346" y="5830372"/>
                  <a:pt x="35804" y="5778875"/>
                </a:cubicBezTo>
                <a:cubicBezTo>
                  <a:pt x="38625" y="5776053"/>
                  <a:pt x="42858" y="5775347"/>
                  <a:pt x="45680" y="5778169"/>
                </a:cubicBezTo>
                <a:close/>
                <a:moveTo>
                  <a:pt x="3685046" y="5773231"/>
                </a:moveTo>
                <a:lnTo>
                  <a:pt x="3774637" y="5781696"/>
                </a:lnTo>
                <a:cubicBezTo>
                  <a:pt x="3776753" y="5782402"/>
                  <a:pt x="3779575" y="5783812"/>
                  <a:pt x="3780281" y="5785929"/>
                </a:cubicBezTo>
                <a:cubicBezTo>
                  <a:pt x="3780986" y="5788045"/>
                  <a:pt x="3780986" y="5790867"/>
                  <a:pt x="3779575" y="5792983"/>
                </a:cubicBezTo>
                <a:lnTo>
                  <a:pt x="3776048" y="5798627"/>
                </a:lnTo>
                <a:cubicBezTo>
                  <a:pt x="3773932" y="5801448"/>
                  <a:pt x="3769699" y="5802154"/>
                  <a:pt x="3766172" y="5800038"/>
                </a:cubicBezTo>
                <a:cubicBezTo>
                  <a:pt x="3764055" y="5798627"/>
                  <a:pt x="3763350" y="5797216"/>
                  <a:pt x="3763350" y="5795100"/>
                </a:cubicBezTo>
                <a:lnTo>
                  <a:pt x="3689984" y="5788045"/>
                </a:lnTo>
                <a:lnTo>
                  <a:pt x="3658944" y="5896684"/>
                </a:lnTo>
                <a:cubicBezTo>
                  <a:pt x="3658238" y="5899506"/>
                  <a:pt x="3655416" y="5901622"/>
                  <a:pt x="3652595" y="5901622"/>
                </a:cubicBezTo>
                <a:cubicBezTo>
                  <a:pt x="3651889" y="5901622"/>
                  <a:pt x="3651889" y="5901622"/>
                  <a:pt x="3651889" y="5901622"/>
                </a:cubicBezTo>
                <a:cubicBezTo>
                  <a:pt x="3649068" y="5901622"/>
                  <a:pt x="3646951" y="5900211"/>
                  <a:pt x="3645540" y="5897390"/>
                </a:cubicBezTo>
                <a:lnTo>
                  <a:pt x="3607446" y="5807797"/>
                </a:lnTo>
                <a:cubicBezTo>
                  <a:pt x="3606036" y="5804270"/>
                  <a:pt x="3607446" y="5800038"/>
                  <a:pt x="3610974" y="5798627"/>
                </a:cubicBezTo>
                <a:cubicBezTo>
                  <a:pt x="3614501" y="5797216"/>
                  <a:pt x="3618734" y="5798627"/>
                  <a:pt x="3620144" y="5802154"/>
                </a:cubicBezTo>
                <a:lnTo>
                  <a:pt x="3650479" y="5873405"/>
                </a:lnTo>
                <a:lnTo>
                  <a:pt x="3677286" y="5778169"/>
                </a:lnTo>
                <a:cubicBezTo>
                  <a:pt x="3678697" y="5775347"/>
                  <a:pt x="3681519" y="5773231"/>
                  <a:pt x="3685046" y="5773231"/>
                </a:cubicBezTo>
                <a:close/>
                <a:moveTo>
                  <a:pt x="6567864" y="5771720"/>
                </a:moveTo>
                <a:cubicBezTo>
                  <a:pt x="6571392" y="5771014"/>
                  <a:pt x="6574919" y="5773836"/>
                  <a:pt x="6575624" y="5777363"/>
                </a:cubicBezTo>
                <a:cubicBezTo>
                  <a:pt x="6576330" y="5780891"/>
                  <a:pt x="6573508" y="5784418"/>
                  <a:pt x="6569981" y="5785123"/>
                </a:cubicBezTo>
                <a:lnTo>
                  <a:pt x="6548112" y="5788650"/>
                </a:lnTo>
                <a:cubicBezTo>
                  <a:pt x="6547406" y="5788650"/>
                  <a:pt x="6547406" y="5788650"/>
                  <a:pt x="6546701" y="5788650"/>
                </a:cubicBezTo>
                <a:cubicBezTo>
                  <a:pt x="6543174" y="5788650"/>
                  <a:pt x="6540352" y="5786534"/>
                  <a:pt x="6539647" y="5783007"/>
                </a:cubicBezTo>
                <a:cubicBezTo>
                  <a:pt x="6538941" y="5779480"/>
                  <a:pt x="6541763" y="5775952"/>
                  <a:pt x="6545290" y="5775247"/>
                </a:cubicBezTo>
                <a:close/>
                <a:moveTo>
                  <a:pt x="6458520" y="5771720"/>
                </a:moveTo>
                <a:lnTo>
                  <a:pt x="6484622" y="5775247"/>
                </a:lnTo>
                <a:cubicBezTo>
                  <a:pt x="6488855" y="5775953"/>
                  <a:pt x="6491676" y="5779481"/>
                  <a:pt x="6490971" y="5783008"/>
                </a:cubicBezTo>
                <a:cubicBezTo>
                  <a:pt x="6490266" y="5786535"/>
                  <a:pt x="6487444" y="5789357"/>
                  <a:pt x="6483917" y="5789357"/>
                </a:cubicBezTo>
                <a:cubicBezTo>
                  <a:pt x="6483917" y="5789357"/>
                  <a:pt x="6483211" y="5789357"/>
                  <a:pt x="6483211" y="5789357"/>
                </a:cubicBezTo>
                <a:lnTo>
                  <a:pt x="6457109" y="5785830"/>
                </a:lnTo>
                <a:cubicBezTo>
                  <a:pt x="6452876" y="5785124"/>
                  <a:pt x="6450054" y="5781597"/>
                  <a:pt x="6450760" y="5778070"/>
                </a:cubicBezTo>
                <a:cubicBezTo>
                  <a:pt x="6451464" y="5773836"/>
                  <a:pt x="6454993" y="5771014"/>
                  <a:pt x="6458520" y="5771720"/>
                </a:cubicBezTo>
                <a:close/>
                <a:moveTo>
                  <a:pt x="10184645" y="5771014"/>
                </a:moveTo>
                <a:cubicBezTo>
                  <a:pt x="10188173" y="5771014"/>
                  <a:pt x="10191700" y="5773836"/>
                  <a:pt x="10192406" y="5777363"/>
                </a:cubicBezTo>
                <a:lnTo>
                  <a:pt x="10194522" y="5799231"/>
                </a:lnTo>
                <a:lnTo>
                  <a:pt x="10203692" y="5797115"/>
                </a:lnTo>
                <a:cubicBezTo>
                  <a:pt x="10207220" y="5797115"/>
                  <a:pt x="10210747" y="5799937"/>
                  <a:pt x="10211452" y="5803464"/>
                </a:cubicBezTo>
                <a:cubicBezTo>
                  <a:pt x="10211452" y="5806991"/>
                  <a:pt x="10208631" y="5810519"/>
                  <a:pt x="10205103" y="5811224"/>
                </a:cubicBezTo>
                <a:lnTo>
                  <a:pt x="10195933" y="5812635"/>
                </a:lnTo>
                <a:lnTo>
                  <a:pt x="10198049" y="5828860"/>
                </a:lnTo>
                <a:cubicBezTo>
                  <a:pt x="10198049" y="5832387"/>
                  <a:pt x="10195227" y="5835914"/>
                  <a:pt x="10191700" y="5836620"/>
                </a:cubicBezTo>
                <a:cubicBezTo>
                  <a:pt x="10191700" y="5836620"/>
                  <a:pt x="10190995" y="5836620"/>
                  <a:pt x="10190995" y="5836620"/>
                </a:cubicBezTo>
                <a:cubicBezTo>
                  <a:pt x="10187467" y="5836620"/>
                  <a:pt x="10184645" y="5833798"/>
                  <a:pt x="10183940" y="5830271"/>
                </a:cubicBezTo>
                <a:lnTo>
                  <a:pt x="10182529" y="5814751"/>
                </a:lnTo>
                <a:lnTo>
                  <a:pt x="10165597" y="5816867"/>
                </a:lnTo>
                <a:cubicBezTo>
                  <a:pt x="10165597" y="5816867"/>
                  <a:pt x="10164892" y="5816867"/>
                  <a:pt x="10164892" y="5816867"/>
                </a:cubicBezTo>
                <a:cubicBezTo>
                  <a:pt x="10161365" y="5816867"/>
                  <a:pt x="10158543" y="5814046"/>
                  <a:pt x="10157838" y="5810519"/>
                </a:cubicBezTo>
                <a:cubicBezTo>
                  <a:pt x="10157838" y="5806991"/>
                  <a:pt x="10160660" y="5803464"/>
                  <a:pt x="10164187" y="5802759"/>
                </a:cubicBezTo>
                <a:lnTo>
                  <a:pt x="10181118" y="5800642"/>
                </a:lnTo>
                <a:lnTo>
                  <a:pt x="10178297" y="5778774"/>
                </a:lnTo>
                <a:cubicBezTo>
                  <a:pt x="10178297" y="5775247"/>
                  <a:pt x="10181118" y="5771719"/>
                  <a:pt x="10184645" y="5771014"/>
                </a:cubicBezTo>
                <a:close/>
                <a:moveTo>
                  <a:pt x="5386945" y="5768898"/>
                </a:moveTo>
                <a:cubicBezTo>
                  <a:pt x="5389767" y="5766782"/>
                  <a:pt x="5393999" y="5766782"/>
                  <a:pt x="5396821" y="5769604"/>
                </a:cubicBezTo>
                <a:cubicBezTo>
                  <a:pt x="5403170" y="5776658"/>
                  <a:pt x="5409519" y="5783713"/>
                  <a:pt x="5415162" y="5790767"/>
                </a:cubicBezTo>
                <a:cubicBezTo>
                  <a:pt x="5417984" y="5786534"/>
                  <a:pt x="5422217" y="5782302"/>
                  <a:pt x="5425744" y="5778069"/>
                </a:cubicBezTo>
                <a:cubicBezTo>
                  <a:pt x="5428566" y="5775247"/>
                  <a:pt x="5432798" y="5775247"/>
                  <a:pt x="5435620" y="5778069"/>
                </a:cubicBezTo>
                <a:cubicBezTo>
                  <a:pt x="5438442" y="5780891"/>
                  <a:pt x="5438442" y="5785123"/>
                  <a:pt x="5435620" y="5787945"/>
                </a:cubicBezTo>
                <a:cubicBezTo>
                  <a:pt x="5431388" y="5792178"/>
                  <a:pt x="5427155" y="5797116"/>
                  <a:pt x="5423628" y="5802054"/>
                </a:cubicBezTo>
                <a:cubicBezTo>
                  <a:pt x="5432093" y="5812636"/>
                  <a:pt x="5440558" y="5823923"/>
                  <a:pt x="5448318" y="5835210"/>
                </a:cubicBezTo>
                <a:cubicBezTo>
                  <a:pt x="5450435" y="5838737"/>
                  <a:pt x="5449729" y="5842970"/>
                  <a:pt x="5446202" y="5845086"/>
                </a:cubicBezTo>
                <a:cubicBezTo>
                  <a:pt x="5444791" y="5845791"/>
                  <a:pt x="5443380" y="5846497"/>
                  <a:pt x="5441969" y="5846497"/>
                </a:cubicBezTo>
                <a:cubicBezTo>
                  <a:pt x="5439853" y="5846497"/>
                  <a:pt x="5437737" y="5845791"/>
                  <a:pt x="5436326" y="5843675"/>
                </a:cubicBezTo>
                <a:cubicBezTo>
                  <a:pt x="5429977" y="5833799"/>
                  <a:pt x="5422922" y="5823923"/>
                  <a:pt x="5415162" y="5814752"/>
                </a:cubicBezTo>
                <a:cubicBezTo>
                  <a:pt x="5407403" y="5828155"/>
                  <a:pt x="5401759" y="5842970"/>
                  <a:pt x="5398937" y="5858489"/>
                </a:cubicBezTo>
                <a:cubicBezTo>
                  <a:pt x="5398232" y="5862017"/>
                  <a:pt x="5395410" y="5864133"/>
                  <a:pt x="5391883" y="5864133"/>
                </a:cubicBezTo>
                <a:cubicBezTo>
                  <a:pt x="5391177" y="5864133"/>
                  <a:pt x="5391177" y="5864133"/>
                  <a:pt x="5390472" y="5864133"/>
                </a:cubicBezTo>
                <a:cubicBezTo>
                  <a:pt x="5386239" y="5863427"/>
                  <a:pt x="5384123" y="5859900"/>
                  <a:pt x="5386239" y="5854962"/>
                </a:cubicBezTo>
                <a:cubicBezTo>
                  <a:pt x="5389767" y="5836621"/>
                  <a:pt x="5396821" y="5818279"/>
                  <a:pt x="5406697" y="5802054"/>
                </a:cubicBezTo>
                <a:cubicBezTo>
                  <a:pt x="5399643" y="5794294"/>
                  <a:pt x="5393294" y="5786534"/>
                  <a:pt x="5386239" y="5778774"/>
                </a:cubicBezTo>
                <a:cubicBezTo>
                  <a:pt x="5384123" y="5775953"/>
                  <a:pt x="5384123" y="5771720"/>
                  <a:pt x="5386945" y="5768898"/>
                </a:cubicBezTo>
                <a:close/>
                <a:moveTo>
                  <a:pt x="10859415" y="5768446"/>
                </a:moveTo>
                <a:cubicBezTo>
                  <a:pt x="10896099" y="5787493"/>
                  <a:pt x="10920790" y="5828409"/>
                  <a:pt x="10922906" y="5872146"/>
                </a:cubicBezTo>
                <a:cubicBezTo>
                  <a:pt x="10925022" y="5912356"/>
                  <a:pt x="10908797" y="5953977"/>
                  <a:pt x="10878462" y="5985722"/>
                </a:cubicBezTo>
                <a:cubicBezTo>
                  <a:pt x="10877051" y="5987133"/>
                  <a:pt x="10875640" y="5987838"/>
                  <a:pt x="10873524" y="5987838"/>
                </a:cubicBezTo>
                <a:cubicBezTo>
                  <a:pt x="10871408" y="5987838"/>
                  <a:pt x="10869997" y="5987133"/>
                  <a:pt x="10868586" y="5985722"/>
                </a:cubicBezTo>
                <a:cubicBezTo>
                  <a:pt x="10865764" y="5982900"/>
                  <a:pt x="10865764" y="5978668"/>
                  <a:pt x="10867175" y="5975846"/>
                </a:cubicBezTo>
                <a:cubicBezTo>
                  <a:pt x="10895394" y="5946923"/>
                  <a:pt x="10910208" y="5909534"/>
                  <a:pt x="10908092" y="5872852"/>
                </a:cubicBezTo>
                <a:cubicBezTo>
                  <a:pt x="10905975" y="5834052"/>
                  <a:pt x="10884106" y="5798075"/>
                  <a:pt x="10852361" y="5781144"/>
                </a:cubicBezTo>
                <a:cubicBezTo>
                  <a:pt x="10848834" y="5779028"/>
                  <a:pt x="10847423" y="5774795"/>
                  <a:pt x="10849539" y="5771268"/>
                </a:cubicBezTo>
                <a:cubicBezTo>
                  <a:pt x="10851655" y="5767741"/>
                  <a:pt x="10855888" y="5766330"/>
                  <a:pt x="10859415" y="5768446"/>
                </a:cubicBezTo>
                <a:close/>
                <a:moveTo>
                  <a:pt x="9764907" y="5768192"/>
                </a:moveTo>
                <a:lnTo>
                  <a:pt x="9750798" y="5808403"/>
                </a:lnTo>
                <a:lnTo>
                  <a:pt x="9779722" y="5805582"/>
                </a:lnTo>
                <a:close/>
                <a:moveTo>
                  <a:pt x="9840389" y="5767487"/>
                </a:moveTo>
                <a:lnTo>
                  <a:pt x="9869313" y="5767487"/>
                </a:lnTo>
                <a:cubicBezTo>
                  <a:pt x="9873546" y="5767487"/>
                  <a:pt x="9876368" y="5770309"/>
                  <a:pt x="9876368" y="5774541"/>
                </a:cubicBezTo>
                <a:cubicBezTo>
                  <a:pt x="9876368" y="5778774"/>
                  <a:pt x="9873546" y="5781596"/>
                  <a:pt x="9869313" y="5781596"/>
                </a:cubicBezTo>
                <a:lnTo>
                  <a:pt x="9840389" y="5781596"/>
                </a:lnTo>
                <a:cubicBezTo>
                  <a:pt x="9836157" y="5781596"/>
                  <a:pt x="9833335" y="5778774"/>
                  <a:pt x="9833335" y="5774541"/>
                </a:cubicBezTo>
                <a:cubicBezTo>
                  <a:pt x="9833335" y="5770309"/>
                  <a:pt x="9836157" y="5767487"/>
                  <a:pt x="9840389" y="5767487"/>
                </a:cubicBezTo>
                <a:close/>
                <a:moveTo>
                  <a:pt x="6618657" y="5762549"/>
                </a:moveTo>
                <a:lnTo>
                  <a:pt x="6629944" y="5766076"/>
                </a:lnTo>
                <a:cubicBezTo>
                  <a:pt x="6634177" y="5766782"/>
                  <a:pt x="6636293" y="5771014"/>
                  <a:pt x="6634883" y="5774542"/>
                </a:cubicBezTo>
                <a:cubicBezTo>
                  <a:pt x="6633472" y="5777363"/>
                  <a:pt x="6630650" y="5779480"/>
                  <a:pt x="6627828" y="5779480"/>
                </a:cubicBezTo>
                <a:cubicBezTo>
                  <a:pt x="6627123" y="5779480"/>
                  <a:pt x="6626417" y="5779480"/>
                  <a:pt x="6625712" y="5779480"/>
                </a:cubicBezTo>
                <a:lnTo>
                  <a:pt x="6614424" y="5775952"/>
                </a:lnTo>
                <a:cubicBezTo>
                  <a:pt x="6610192" y="5775247"/>
                  <a:pt x="6608076" y="5771014"/>
                  <a:pt x="6610192" y="5767487"/>
                </a:cubicBezTo>
                <a:cubicBezTo>
                  <a:pt x="6610897" y="5763255"/>
                  <a:pt x="6615130" y="5761138"/>
                  <a:pt x="6618657" y="5762549"/>
                </a:cubicBezTo>
                <a:close/>
                <a:moveTo>
                  <a:pt x="5494879" y="5761844"/>
                </a:moveTo>
                <a:cubicBezTo>
                  <a:pt x="5499111" y="5761844"/>
                  <a:pt x="5501933" y="5764666"/>
                  <a:pt x="5501933" y="5768898"/>
                </a:cubicBezTo>
                <a:lnTo>
                  <a:pt x="5501933" y="5791473"/>
                </a:lnTo>
                <a:cubicBezTo>
                  <a:pt x="5503344" y="5790768"/>
                  <a:pt x="5505460" y="5790768"/>
                  <a:pt x="5506871" y="5790062"/>
                </a:cubicBezTo>
                <a:cubicBezTo>
                  <a:pt x="5510399" y="5788651"/>
                  <a:pt x="5514631" y="5791473"/>
                  <a:pt x="5515337" y="5795001"/>
                </a:cubicBezTo>
                <a:cubicBezTo>
                  <a:pt x="5516747" y="5798528"/>
                  <a:pt x="5513926" y="5802760"/>
                  <a:pt x="5510399" y="5803466"/>
                </a:cubicBezTo>
                <a:cubicBezTo>
                  <a:pt x="5507577" y="5804171"/>
                  <a:pt x="5504755" y="5804877"/>
                  <a:pt x="5501933" y="5805582"/>
                </a:cubicBezTo>
                <a:lnTo>
                  <a:pt x="5501933" y="5824629"/>
                </a:lnTo>
                <a:cubicBezTo>
                  <a:pt x="5501933" y="5828156"/>
                  <a:pt x="5499111" y="5831683"/>
                  <a:pt x="5494173" y="5830978"/>
                </a:cubicBezTo>
                <a:cubicBezTo>
                  <a:pt x="5489941" y="5830978"/>
                  <a:pt x="5487119" y="5828156"/>
                  <a:pt x="5487119" y="5823924"/>
                </a:cubicBezTo>
                <a:lnTo>
                  <a:pt x="5487119" y="5806288"/>
                </a:lnTo>
                <a:cubicBezTo>
                  <a:pt x="5486414" y="5806288"/>
                  <a:pt x="5485708" y="5806288"/>
                  <a:pt x="5485003" y="5806288"/>
                </a:cubicBezTo>
                <a:cubicBezTo>
                  <a:pt x="5482180" y="5806288"/>
                  <a:pt x="5480064" y="5806288"/>
                  <a:pt x="5477242" y="5806288"/>
                </a:cubicBezTo>
                <a:cubicBezTo>
                  <a:pt x="5473715" y="5805582"/>
                  <a:pt x="5470893" y="5802760"/>
                  <a:pt x="5470893" y="5798528"/>
                </a:cubicBezTo>
                <a:cubicBezTo>
                  <a:pt x="5471598" y="5795001"/>
                  <a:pt x="5474420" y="5792179"/>
                  <a:pt x="5478653" y="5792179"/>
                </a:cubicBezTo>
                <a:cubicBezTo>
                  <a:pt x="5482180" y="5792179"/>
                  <a:pt x="5485003" y="5792179"/>
                  <a:pt x="5487824" y="5792179"/>
                </a:cubicBezTo>
                <a:lnTo>
                  <a:pt x="5487824" y="5768898"/>
                </a:lnTo>
                <a:cubicBezTo>
                  <a:pt x="5487824" y="5764666"/>
                  <a:pt x="5490646" y="5761844"/>
                  <a:pt x="5494879" y="5761844"/>
                </a:cubicBezTo>
                <a:close/>
                <a:moveTo>
                  <a:pt x="7561110" y="5760433"/>
                </a:moveTo>
                <a:cubicBezTo>
                  <a:pt x="7570986" y="5762549"/>
                  <a:pt x="7578746" y="5768192"/>
                  <a:pt x="7582273" y="5775952"/>
                </a:cubicBezTo>
                <a:cubicBezTo>
                  <a:pt x="7586505" y="5784418"/>
                  <a:pt x="7585800" y="5793588"/>
                  <a:pt x="7580862" y="5802054"/>
                </a:cubicBezTo>
                <a:cubicBezTo>
                  <a:pt x="7580157" y="5804875"/>
                  <a:pt x="7578040" y="5806286"/>
                  <a:pt x="7576629" y="5808403"/>
                </a:cubicBezTo>
                <a:cubicBezTo>
                  <a:pt x="7578040" y="5809108"/>
                  <a:pt x="7580157" y="5811224"/>
                  <a:pt x="7580862" y="5811224"/>
                </a:cubicBezTo>
                <a:cubicBezTo>
                  <a:pt x="7586505" y="5818279"/>
                  <a:pt x="7589327" y="5826744"/>
                  <a:pt x="7588622" y="5835209"/>
                </a:cubicBezTo>
                <a:cubicBezTo>
                  <a:pt x="7587916" y="5843675"/>
                  <a:pt x="7582978" y="5851435"/>
                  <a:pt x="7575218" y="5856373"/>
                </a:cubicBezTo>
                <a:cubicBezTo>
                  <a:pt x="7569575" y="5859900"/>
                  <a:pt x="7563226" y="5862016"/>
                  <a:pt x="7557582" y="5862016"/>
                </a:cubicBezTo>
                <a:cubicBezTo>
                  <a:pt x="7554761" y="5862016"/>
                  <a:pt x="7551938" y="5862016"/>
                  <a:pt x="7549821" y="5861311"/>
                </a:cubicBezTo>
                <a:cubicBezTo>
                  <a:pt x="7546294" y="5860605"/>
                  <a:pt x="7544178" y="5856373"/>
                  <a:pt x="7544883" y="5852845"/>
                </a:cubicBezTo>
                <a:cubicBezTo>
                  <a:pt x="7545589" y="5849318"/>
                  <a:pt x="7549821" y="5846496"/>
                  <a:pt x="7553350" y="5847907"/>
                </a:cubicBezTo>
                <a:cubicBezTo>
                  <a:pt x="7557582" y="5848613"/>
                  <a:pt x="7562521" y="5847907"/>
                  <a:pt x="7566753" y="5845085"/>
                </a:cubicBezTo>
                <a:cubicBezTo>
                  <a:pt x="7570986" y="5842264"/>
                  <a:pt x="7573808" y="5838031"/>
                  <a:pt x="7574513" y="5833799"/>
                </a:cubicBezTo>
                <a:cubicBezTo>
                  <a:pt x="7575218" y="5829566"/>
                  <a:pt x="7573808" y="5824628"/>
                  <a:pt x="7570280" y="5821101"/>
                </a:cubicBezTo>
                <a:cubicBezTo>
                  <a:pt x="7567458" y="5817573"/>
                  <a:pt x="7562521" y="5815457"/>
                  <a:pt x="7558288" y="5815457"/>
                </a:cubicBezTo>
                <a:cubicBezTo>
                  <a:pt x="7554761" y="5816163"/>
                  <a:pt x="7551232" y="5812635"/>
                  <a:pt x="7551232" y="5809108"/>
                </a:cubicBezTo>
                <a:cubicBezTo>
                  <a:pt x="7551232" y="5804875"/>
                  <a:pt x="7554055" y="5802054"/>
                  <a:pt x="7557582" y="5801348"/>
                </a:cubicBezTo>
                <a:cubicBezTo>
                  <a:pt x="7561815" y="5800643"/>
                  <a:pt x="7565342" y="5797821"/>
                  <a:pt x="7568164" y="5793588"/>
                </a:cubicBezTo>
                <a:cubicBezTo>
                  <a:pt x="7570986" y="5789356"/>
                  <a:pt x="7570986" y="5784418"/>
                  <a:pt x="7569575" y="5780891"/>
                </a:cubicBezTo>
                <a:cubicBezTo>
                  <a:pt x="7568164" y="5777363"/>
                  <a:pt x="7563931" y="5774541"/>
                  <a:pt x="7558993" y="5773836"/>
                </a:cubicBezTo>
                <a:cubicBezTo>
                  <a:pt x="7554055" y="5773131"/>
                  <a:pt x="7549116" y="5774541"/>
                  <a:pt x="7546294" y="5777363"/>
                </a:cubicBezTo>
                <a:cubicBezTo>
                  <a:pt x="7543473" y="5780185"/>
                  <a:pt x="7539240" y="5780185"/>
                  <a:pt x="7536418" y="5777363"/>
                </a:cubicBezTo>
                <a:cubicBezTo>
                  <a:pt x="7533596" y="5774541"/>
                  <a:pt x="7533596" y="5770309"/>
                  <a:pt x="7536418" y="5767487"/>
                </a:cubicBezTo>
                <a:cubicBezTo>
                  <a:pt x="7542062" y="5761138"/>
                  <a:pt x="7551938" y="5759022"/>
                  <a:pt x="7561110" y="5760433"/>
                </a:cubicBezTo>
                <a:close/>
                <a:moveTo>
                  <a:pt x="6692730" y="5760433"/>
                </a:moveTo>
                <a:lnTo>
                  <a:pt x="6700490" y="5763960"/>
                </a:lnTo>
                <a:cubicBezTo>
                  <a:pt x="6704018" y="5765371"/>
                  <a:pt x="6704723" y="5769604"/>
                  <a:pt x="6703312" y="5773131"/>
                </a:cubicBezTo>
                <a:cubicBezTo>
                  <a:pt x="6701902" y="5775247"/>
                  <a:pt x="6699785" y="5776658"/>
                  <a:pt x="6696963" y="5776658"/>
                </a:cubicBezTo>
                <a:cubicBezTo>
                  <a:pt x="6695552" y="5776658"/>
                  <a:pt x="6694141" y="5776658"/>
                  <a:pt x="6693435" y="5775953"/>
                </a:cubicBezTo>
                <a:lnTo>
                  <a:pt x="6686381" y="5772426"/>
                </a:lnTo>
                <a:cubicBezTo>
                  <a:pt x="6682853" y="5771015"/>
                  <a:pt x="6682147" y="5766782"/>
                  <a:pt x="6683559" y="5763255"/>
                </a:cubicBezTo>
                <a:cubicBezTo>
                  <a:pt x="6684970" y="5759728"/>
                  <a:pt x="6689203" y="5758317"/>
                  <a:pt x="6692730" y="5760433"/>
                </a:cubicBezTo>
                <a:close/>
                <a:moveTo>
                  <a:pt x="10439309" y="5759728"/>
                </a:moveTo>
                <a:cubicBezTo>
                  <a:pt x="10442836" y="5759728"/>
                  <a:pt x="10446364" y="5762550"/>
                  <a:pt x="10446364" y="5766782"/>
                </a:cubicBezTo>
                <a:lnTo>
                  <a:pt x="10449185" y="5828156"/>
                </a:lnTo>
                <a:cubicBezTo>
                  <a:pt x="10449185" y="5831684"/>
                  <a:pt x="10446364" y="5835211"/>
                  <a:pt x="10442131" y="5835211"/>
                </a:cubicBezTo>
                <a:cubicBezTo>
                  <a:pt x="10438604" y="5835211"/>
                  <a:pt x="10435782" y="5832389"/>
                  <a:pt x="10435076" y="5828156"/>
                </a:cubicBezTo>
                <a:lnTo>
                  <a:pt x="10432255" y="5766782"/>
                </a:lnTo>
                <a:cubicBezTo>
                  <a:pt x="10432255" y="5763255"/>
                  <a:pt x="10435076" y="5759728"/>
                  <a:pt x="10439309" y="5759728"/>
                </a:cubicBezTo>
                <a:close/>
                <a:moveTo>
                  <a:pt x="10296811" y="5759727"/>
                </a:moveTo>
                <a:cubicBezTo>
                  <a:pt x="10300339" y="5761138"/>
                  <a:pt x="10302455" y="5765371"/>
                  <a:pt x="10301044" y="5768898"/>
                </a:cubicBezTo>
                <a:lnTo>
                  <a:pt x="10289051" y="5800643"/>
                </a:lnTo>
                <a:cubicBezTo>
                  <a:pt x="10289051" y="5801348"/>
                  <a:pt x="10289051" y="5802759"/>
                  <a:pt x="10288346" y="5803464"/>
                </a:cubicBezTo>
                <a:cubicBezTo>
                  <a:pt x="10288346" y="5804170"/>
                  <a:pt x="10288346" y="5804170"/>
                  <a:pt x="10288346" y="5804170"/>
                </a:cubicBezTo>
                <a:lnTo>
                  <a:pt x="10274942" y="5840148"/>
                </a:lnTo>
                <a:cubicBezTo>
                  <a:pt x="10274237" y="5842264"/>
                  <a:pt x="10271415" y="5844380"/>
                  <a:pt x="10268594" y="5844380"/>
                </a:cubicBezTo>
                <a:cubicBezTo>
                  <a:pt x="10268594" y="5844380"/>
                  <a:pt x="10267888" y="5844380"/>
                  <a:pt x="10267183" y="5844380"/>
                </a:cubicBezTo>
                <a:cubicBezTo>
                  <a:pt x="10263656" y="5843675"/>
                  <a:pt x="10261539" y="5840148"/>
                  <a:pt x="10262245" y="5836620"/>
                </a:cubicBezTo>
                <a:lnTo>
                  <a:pt x="10263656" y="5827449"/>
                </a:lnTo>
                <a:cubicBezTo>
                  <a:pt x="10264361" y="5824628"/>
                  <a:pt x="10265772" y="5822511"/>
                  <a:pt x="10267888" y="5821806"/>
                </a:cubicBezTo>
                <a:lnTo>
                  <a:pt x="10274942" y="5802759"/>
                </a:lnTo>
                <a:lnTo>
                  <a:pt x="10232615" y="5777363"/>
                </a:lnTo>
                <a:cubicBezTo>
                  <a:pt x="10229793" y="5775247"/>
                  <a:pt x="10228382" y="5771014"/>
                  <a:pt x="10230499" y="5767487"/>
                </a:cubicBezTo>
                <a:cubicBezTo>
                  <a:pt x="10232615" y="5764665"/>
                  <a:pt x="10236848" y="5763254"/>
                  <a:pt x="10240375" y="5765371"/>
                </a:cubicBezTo>
                <a:lnTo>
                  <a:pt x="10280586" y="5789356"/>
                </a:lnTo>
                <a:lnTo>
                  <a:pt x="10290462" y="5763254"/>
                </a:lnTo>
                <a:cubicBezTo>
                  <a:pt x="10291873" y="5759727"/>
                  <a:pt x="10296106" y="5757611"/>
                  <a:pt x="10296811" y="5759727"/>
                </a:cubicBezTo>
                <a:close/>
                <a:moveTo>
                  <a:pt x="310219" y="5758417"/>
                </a:moveTo>
                <a:cubicBezTo>
                  <a:pt x="346902" y="5777464"/>
                  <a:pt x="371594" y="5818380"/>
                  <a:pt x="373710" y="5862117"/>
                </a:cubicBezTo>
                <a:cubicBezTo>
                  <a:pt x="375826" y="5902327"/>
                  <a:pt x="359601" y="5943948"/>
                  <a:pt x="329266" y="5975693"/>
                </a:cubicBezTo>
                <a:cubicBezTo>
                  <a:pt x="327855" y="5977104"/>
                  <a:pt x="326444" y="5977809"/>
                  <a:pt x="324328" y="5977809"/>
                </a:cubicBezTo>
                <a:cubicBezTo>
                  <a:pt x="322212" y="5977809"/>
                  <a:pt x="320801" y="5977104"/>
                  <a:pt x="319390" y="5975693"/>
                </a:cubicBezTo>
                <a:cubicBezTo>
                  <a:pt x="316568" y="5972871"/>
                  <a:pt x="316568" y="5968639"/>
                  <a:pt x="317979" y="5965817"/>
                </a:cubicBezTo>
                <a:cubicBezTo>
                  <a:pt x="346197" y="5936894"/>
                  <a:pt x="361012" y="5899505"/>
                  <a:pt x="358896" y="5862823"/>
                </a:cubicBezTo>
                <a:cubicBezTo>
                  <a:pt x="356779" y="5824023"/>
                  <a:pt x="334910" y="5788046"/>
                  <a:pt x="303165" y="5771115"/>
                </a:cubicBezTo>
                <a:cubicBezTo>
                  <a:pt x="299638" y="5768999"/>
                  <a:pt x="298227" y="5764766"/>
                  <a:pt x="300343" y="5761239"/>
                </a:cubicBezTo>
                <a:cubicBezTo>
                  <a:pt x="302459" y="5757712"/>
                  <a:pt x="306692" y="5756301"/>
                  <a:pt x="310219" y="5758417"/>
                </a:cubicBezTo>
                <a:close/>
                <a:moveTo>
                  <a:pt x="5592933" y="5756906"/>
                </a:moveTo>
                <a:cubicBezTo>
                  <a:pt x="5596460" y="5756201"/>
                  <a:pt x="5599988" y="5758317"/>
                  <a:pt x="5600693" y="5761844"/>
                </a:cubicBezTo>
                <a:cubicBezTo>
                  <a:pt x="5606337" y="5781596"/>
                  <a:pt x="5610569" y="5801349"/>
                  <a:pt x="5607748" y="5820396"/>
                </a:cubicBezTo>
                <a:cubicBezTo>
                  <a:pt x="5604926" y="5840148"/>
                  <a:pt x="5591522" y="5862017"/>
                  <a:pt x="5567537" y="5866249"/>
                </a:cubicBezTo>
                <a:cubicBezTo>
                  <a:pt x="5567537" y="5866249"/>
                  <a:pt x="5566832" y="5866249"/>
                  <a:pt x="5566126" y="5866249"/>
                </a:cubicBezTo>
                <a:cubicBezTo>
                  <a:pt x="5564716" y="5866249"/>
                  <a:pt x="5564010" y="5866249"/>
                  <a:pt x="5562599" y="5865544"/>
                </a:cubicBezTo>
                <a:cubicBezTo>
                  <a:pt x="5554134" y="5861311"/>
                  <a:pt x="5549196" y="5852846"/>
                  <a:pt x="5547785" y="5843675"/>
                </a:cubicBezTo>
                <a:cubicBezTo>
                  <a:pt x="5547785" y="5840148"/>
                  <a:pt x="5550607" y="5836621"/>
                  <a:pt x="5554134" y="5835915"/>
                </a:cubicBezTo>
                <a:cubicBezTo>
                  <a:pt x="5557661" y="5835915"/>
                  <a:pt x="5561188" y="5838737"/>
                  <a:pt x="5561894" y="5842264"/>
                </a:cubicBezTo>
                <a:cubicBezTo>
                  <a:pt x="5562599" y="5846497"/>
                  <a:pt x="5564716" y="5850024"/>
                  <a:pt x="5567537" y="5852846"/>
                </a:cubicBezTo>
                <a:cubicBezTo>
                  <a:pt x="5582352" y="5847908"/>
                  <a:pt x="5590817" y="5831683"/>
                  <a:pt x="5592933" y="5818279"/>
                </a:cubicBezTo>
                <a:cubicBezTo>
                  <a:pt x="5594344" y="5809109"/>
                  <a:pt x="5593639" y="5799938"/>
                  <a:pt x="5592228" y="5790062"/>
                </a:cubicBezTo>
                <a:cubicBezTo>
                  <a:pt x="5591522" y="5791473"/>
                  <a:pt x="5590111" y="5792883"/>
                  <a:pt x="5588701" y="5794294"/>
                </a:cubicBezTo>
                <a:cubicBezTo>
                  <a:pt x="5578824" y="5803465"/>
                  <a:pt x="5563305" y="5804171"/>
                  <a:pt x="5554134" y="5795705"/>
                </a:cubicBezTo>
                <a:cubicBezTo>
                  <a:pt x="5549196" y="5791473"/>
                  <a:pt x="5546374" y="5783713"/>
                  <a:pt x="5547785" y="5775953"/>
                </a:cubicBezTo>
                <a:cubicBezTo>
                  <a:pt x="5549196" y="5768899"/>
                  <a:pt x="5553429" y="5763255"/>
                  <a:pt x="5559072" y="5761139"/>
                </a:cubicBezTo>
                <a:cubicBezTo>
                  <a:pt x="5562599" y="5759022"/>
                  <a:pt x="5566832" y="5761139"/>
                  <a:pt x="5568243" y="5764666"/>
                </a:cubicBezTo>
                <a:cubicBezTo>
                  <a:pt x="5570359" y="5768193"/>
                  <a:pt x="5568243" y="5772426"/>
                  <a:pt x="5564716" y="5773837"/>
                </a:cubicBezTo>
                <a:cubicBezTo>
                  <a:pt x="5562599" y="5774542"/>
                  <a:pt x="5561894" y="5777364"/>
                  <a:pt x="5561894" y="5778069"/>
                </a:cubicBezTo>
                <a:cubicBezTo>
                  <a:pt x="5561188" y="5780891"/>
                  <a:pt x="5562599" y="5783713"/>
                  <a:pt x="5564010" y="5785124"/>
                </a:cubicBezTo>
                <a:cubicBezTo>
                  <a:pt x="5568243" y="5788651"/>
                  <a:pt x="5575297" y="5787946"/>
                  <a:pt x="5580235" y="5783713"/>
                </a:cubicBezTo>
                <a:cubicBezTo>
                  <a:pt x="5585173" y="5779480"/>
                  <a:pt x="5587290" y="5772426"/>
                  <a:pt x="5587290" y="5763960"/>
                </a:cubicBezTo>
                <a:cubicBezTo>
                  <a:pt x="5586584" y="5760433"/>
                  <a:pt x="5589406" y="5757611"/>
                  <a:pt x="5592933" y="5756906"/>
                </a:cubicBezTo>
                <a:close/>
                <a:moveTo>
                  <a:pt x="10130326" y="5752673"/>
                </a:moveTo>
                <a:cubicBezTo>
                  <a:pt x="10133148" y="5753379"/>
                  <a:pt x="10135264" y="5756201"/>
                  <a:pt x="10135264" y="5759022"/>
                </a:cubicBezTo>
                <a:lnTo>
                  <a:pt x="10135970" y="5833800"/>
                </a:lnTo>
                <a:cubicBezTo>
                  <a:pt x="10135970" y="5837327"/>
                  <a:pt x="10133148" y="5840855"/>
                  <a:pt x="10128915" y="5840855"/>
                </a:cubicBezTo>
                <a:cubicBezTo>
                  <a:pt x="10125388" y="5840855"/>
                  <a:pt x="10121861" y="5837327"/>
                  <a:pt x="10121861" y="5833800"/>
                </a:cubicBezTo>
                <a:lnTo>
                  <a:pt x="10121155" y="5778775"/>
                </a:lnTo>
                <a:lnTo>
                  <a:pt x="10118333" y="5782302"/>
                </a:lnTo>
                <a:cubicBezTo>
                  <a:pt x="10116217" y="5785830"/>
                  <a:pt x="10111279" y="5785830"/>
                  <a:pt x="10108457" y="5783713"/>
                </a:cubicBezTo>
                <a:cubicBezTo>
                  <a:pt x="10104930" y="5780891"/>
                  <a:pt x="10104225" y="5776658"/>
                  <a:pt x="10107752" y="5773837"/>
                </a:cubicBezTo>
                <a:lnTo>
                  <a:pt x="10122566" y="5754790"/>
                </a:lnTo>
                <a:cubicBezTo>
                  <a:pt x="10124682" y="5752673"/>
                  <a:pt x="10127504" y="5751968"/>
                  <a:pt x="10130326" y="5752673"/>
                </a:cubicBezTo>
                <a:close/>
                <a:moveTo>
                  <a:pt x="9047474" y="5751262"/>
                </a:moveTo>
                <a:cubicBezTo>
                  <a:pt x="9057351" y="5753378"/>
                  <a:pt x="9065110" y="5759022"/>
                  <a:pt x="9068638" y="5766781"/>
                </a:cubicBezTo>
                <a:cubicBezTo>
                  <a:pt x="9072871" y="5775247"/>
                  <a:pt x="9072165" y="5784417"/>
                  <a:pt x="9067227" y="5792883"/>
                </a:cubicBezTo>
                <a:cubicBezTo>
                  <a:pt x="9066521" y="5795704"/>
                  <a:pt x="9064405" y="5797115"/>
                  <a:pt x="9062994" y="5799232"/>
                </a:cubicBezTo>
                <a:cubicBezTo>
                  <a:pt x="9064405" y="5800643"/>
                  <a:pt x="9066521" y="5802053"/>
                  <a:pt x="9067932" y="5804170"/>
                </a:cubicBezTo>
                <a:cubicBezTo>
                  <a:pt x="9073576" y="5811224"/>
                  <a:pt x="9076398" y="5819690"/>
                  <a:pt x="9075692" y="5828155"/>
                </a:cubicBezTo>
                <a:cubicBezTo>
                  <a:pt x="9074282" y="5836620"/>
                  <a:pt x="9069343" y="5844380"/>
                  <a:pt x="9061583" y="5847202"/>
                </a:cubicBezTo>
                <a:cubicBezTo>
                  <a:pt x="9055940" y="5850729"/>
                  <a:pt x="9049591" y="5852845"/>
                  <a:pt x="9043947" y="5852845"/>
                </a:cubicBezTo>
                <a:cubicBezTo>
                  <a:pt x="9041126" y="5852845"/>
                  <a:pt x="9038303" y="5852845"/>
                  <a:pt x="9036186" y="5852140"/>
                </a:cubicBezTo>
                <a:cubicBezTo>
                  <a:pt x="9032659" y="5851434"/>
                  <a:pt x="9030543" y="5847202"/>
                  <a:pt x="9031248" y="5843674"/>
                </a:cubicBezTo>
                <a:cubicBezTo>
                  <a:pt x="9031954" y="5840147"/>
                  <a:pt x="9036186" y="5838031"/>
                  <a:pt x="9039715" y="5838736"/>
                </a:cubicBezTo>
                <a:cubicBezTo>
                  <a:pt x="9043947" y="5839442"/>
                  <a:pt x="9048885" y="5838736"/>
                  <a:pt x="9053118" y="5835915"/>
                </a:cubicBezTo>
                <a:cubicBezTo>
                  <a:pt x="9057351" y="5833093"/>
                  <a:pt x="9060173" y="5828860"/>
                  <a:pt x="9060878" y="5824627"/>
                </a:cubicBezTo>
                <a:cubicBezTo>
                  <a:pt x="9061583" y="5820395"/>
                  <a:pt x="9060173" y="5815457"/>
                  <a:pt x="9056645" y="5811930"/>
                </a:cubicBezTo>
                <a:cubicBezTo>
                  <a:pt x="9053824" y="5808402"/>
                  <a:pt x="9048885" y="5806286"/>
                  <a:pt x="9044653" y="5806286"/>
                </a:cubicBezTo>
                <a:cubicBezTo>
                  <a:pt x="9041126" y="5806991"/>
                  <a:pt x="9037597" y="5803464"/>
                  <a:pt x="9037597" y="5799937"/>
                </a:cubicBezTo>
                <a:cubicBezTo>
                  <a:pt x="9037597" y="5795704"/>
                  <a:pt x="9040420" y="5792883"/>
                  <a:pt x="9043947" y="5792177"/>
                </a:cubicBezTo>
                <a:cubicBezTo>
                  <a:pt x="9048180" y="5791472"/>
                  <a:pt x="9051707" y="5788650"/>
                  <a:pt x="9054529" y="5784417"/>
                </a:cubicBezTo>
                <a:cubicBezTo>
                  <a:pt x="9057351" y="5780185"/>
                  <a:pt x="9057351" y="5775247"/>
                  <a:pt x="9055940" y="5771719"/>
                </a:cubicBezTo>
                <a:cubicBezTo>
                  <a:pt x="9054529" y="5768192"/>
                  <a:pt x="9050296" y="5765370"/>
                  <a:pt x="9045358" y="5764665"/>
                </a:cubicBezTo>
                <a:cubicBezTo>
                  <a:pt x="9040420" y="5763959"/>
                  <a:pt x="9035481" y="5765370"/>
                  <a:pt x="9032659" y="5768192"/>
                </a:cubicBezTo>
                <a:cubicBezTo>
                  <a:pt x="9029837" y="5771014"/>
                  <a:pt x="9025605" y="5771014"/>
                  <a:pt x="9022783" y="5768192"/>
                </a:cubicBezTo>
                <a:cubicBezTo>
                  <a:pt x="9019961" y="5765370"/>
                  <a:pt x="9019961" y="5761138"/>
                  <a:pt x="9022783" y="5758316"/>
                </a:cubicBezTo>
                <a:cubicBezTo>
                  <a:pt x="9028427" y="5751967"/>
                  <a:pt x="9038303" y="5749851"/>
                  <a:pt x="9047474" y="5751262"/>
                </a:cubicBezTo>
                <a:close/>
                <a:moveTo>
                  <a:pt x="4089969" y="5750657"/>
                </a:moveTo>
                <a:cubicBezTo>
                  <a:pt x="4086442" y="5750657"/>
                  <a:pt x="4083620" y="5751363"/>
                  <a:pt x="4081503" y="5753479"/>
                </a:cubicBezTo>
                <a:cubicBezTo>
                  <a:pt x="4077976" y="5756301"/>
                  <a:pt x="4076565" y="5761239"/>
                  <a:pt x="4075859" y="5765472"/>
                </a:cubicBezTo>
                <a:cubicBezTo>
                  <a:pt x="4072332" y="5780286"/>
                  <a:pt x="4072332" y="5796511"/>
                  <a:pt x="4077270" y="5812031"/>
                </a:cubicBezTo>
                <a:cubicBezTo>
                  <a:pt x="4078681" y="5816263"/>
                  <a:pt x="4080798" y="5821202"/>
                  <a:pt x="4083620" y="5823318"/>
                </a:cubicBezTo>
                <a:cubicBezTo>
                  <a:pt x="4093496" y="5802155"/>
                  <a:pt x="4099845" y="5778170"/>
                  <a:pt x="4100551" y="5754185"/>
                </a:cubicBezTo>
                <a:cubicBezTo>
                  <a:pt x="4097729" y="5752068"/>
                  <a:pt x="4093496" y="5750657"/>
                  <a:pt x="4089969" y="5750657"/>
                </a:cubicBezTo>
                <a:close/>
                <a:moveTo>
                  <a:pt x="7388325" y="5748440"/>
                </a:moveTo>
                <a:cubicBezTo>
                  <a:pt x="7400317" y="5754084"/>
                  <a:pt x="7405256" y="5768898"/>
                  <a:pt x="7403139" y="5780892"/>
                </a:cubicBezTo>
                <a:cubicBezTo>
                  <a:pt x="7401728" y="5792178"/>
                  <a:pt x="7395379" y="5801349"/>
                  <a:pt x="7389030" y="5809814"/>
                </a:cubicBezTo>
                <a:lnTo>
                  <a:pt x="7387619" y="5811225"/>
                </a:lnTo>
                <a:cubicBezTo>
                  <a:pt x="7384798" y="5814753"/>
                  <a:pt x="7381976" y="5818985"/>
                  <a:pt x="7379860" y="5822513"/>
                </a:cubicBezTo>
                <a:lnTo>
                  <a:pt x="7433423" y="5817574"/>
                </a:lnTo>
                <a:cubicBezTo>
                  <a:pt x="7436951" y="5816869"/>
                  <a:pt x="7440478" y="5819691"/>
                  <a:pt x="7440478" y="5823923"/>
                </a:cubicBezTo>
                <a:cubicBezTo>
                  <a:pt x="7441183" y="5828156"/>
                  <a:pt x="7437656" y="5831683"/>
                  <a:pt x="7434129" y="5831683"/>
                </a:cubicBezTo>
                <a:lnTo>
                  <a:pt x="7368572" y="5837327"/>
                </a:lnTo>
                <a:cubicBezTo>
                  <a:pt x="7368572" y="5837327"/>
                  <a:pt x="7367867" y="5837327"/>
                  <a:pt x="7367867" y="5837327"/>
                </a:cubicBezTo>
                <a:cubicBezTo>
                  <a:pt x="7365750" y="5837327"/>
                  <a:pt x="7363635" y="5835916"/>
                  <a:pt x="7362224" y="5834505"/>
                </a:cubicBezTo>
                <a:cubicBezTo>
                  <a:pt x="7360813" y="5833094"/>
                  <a:pt x="7360108" y="5830272"/>
                  <a:pt x="7360813" y="5828156"/>
                </a:cubicBezTo>
                <a:cubicBezTo>
                  <a:pt x="7363635" y="5817574"/>
                  <a:pt x="7369984" y="5809814"/>
                  <a:pt x="7375627" y="5802055"/>
                </a:cubicBezTo>
                <a:lnTo>
                  <a:pt x="7376333" y="5800644"/>
                </a:lnTo>
                <a:cubicBezTo>
                  <a:pt x="7381976" y="5793589"/>
                  <a:pt x="7386914" y="5785829"/>
                  <a:pt x="7388325" y="5778070"/>
                </a:cubicBezTo>
                <a:cubicBezTo>
                  <a:pt x="7389030" y="5771720"/>
                  <a:pt x="7386914" y="5763960"/>
                  <a:pt x="7381271" y="5761138"/>
                </a:cubicBezTo>
                <a:cubicBezTo>
                  <a:pt x="7379155" y="5760433"/>
                  <a:pt x="7375627" y="5760433"/>
                  <a:pt x="7373511" y="5762549"/>
                </a:cubicBezTo>
                <a:cubicBezTo>
                  <a:pt x="7372805" y="5763254"/>
                  <a:pt x="7371395" y="5764665"/>
                  <a:pt x="7371395" y="5766782"/>
                </a:cubicBezTo>
                <a:cubicBezTo>
                  <a:pt x="7372100" y="5770309"/>
                  <a:pt x="7369278" y="5773836"/>
                  <a:pt x="7365750" y="5774541"/>
                </a:cubicBezTo>
                <a:cubicBezTo>
                  <a:pt x="7362224" y="5775247"/>
                  <a:pt x="7358697" y="5772425"/>
                  <a:pt x="7357991" y="5768898"/>
                </a:cubicBezTo>
                <a:cubicBezTo>
                  <a:pt x="7357286" y="5761844"/>
                  <a:pt x="7360108" y="5755495"/>
                  <a:pt x="7365750" y="5751262"/>
                </a:cubicBezTo>
                <a:cubicBezTo>
                  <a:pt x="7372805" y="5746324"/>
                  <a:pt x="7381271" y="5744913"/>
                  <a:pt x="7388325" y="5748440"/>
                </a:cubicBezTo>
                <a:close/>
                <a:moveTo>
                  <a:pt x="5902631" y="5745619"/>
                </a:moveTo>
                <a:cubicBezTo>
                  <a:pt x="5895576" y="5746324"/>
                  <a:pt x="5889227" y="5749851"/>
                  <a:pt x="5885700" y="5755495"/>
                </a:cubicBezTo>
                <a:cubicBezTo>
                  <a:pt x="5883584" y="5759727"/>
                  <a:pt x="5884289" y="5765371"/>
                  <a:pt x="5886405" y="5770309"/>
                </a:cubicBezTo>
                <a:cubicBezTo>
                  <a:pt x="5887816" y="5771720"/>
                  <a:pt x="5890638" y="5774542"/>
                  <a:pt x="5894165" y="5773836"/>
                </a:cubicBezTo>
                <a:cubicBezTo>
                  <a:pt x="5899104" y="5772425"/>
                  <a:pt x="5902631" y="5767487"/>
                  <a:pt x="5903336" y="5762549"/>
                </a:cubicBezTo>
                <a:cubicBezTo>
                  <a:pt x="5904747" y="5756905"/>
                  <a:pt x="5904041" y="5751262"/>
                  <a:pt x="5902631" y="5745619"/>
                </a:cubicBezTo>
                <a:close/>
                <a:moveTo>
                  <a:pt x="10031565" y="5744208"/>
                </a:moveTo>
                <a:cubicBezTo>
                  <a:pt x="10035092" y="5745618"/>
                  <a:pt x="10036503" y="5749851"/>
                  <a:pt x="10035092" y="5753378"/>
                </a:cubicBezTo>
                <a:lnTo>
                  <a:pt x="9994177" y="5845791"/>
                </a:lnTo>
                <a:cubicBezTo>
                  <a:pt x="9994882" y="5847907"/>
                  <a:pt x="9994882" y="5850729"/>
                  <a:pt x="9992766" y="5852845"/>
                </a:cubicBezTo>
                <a:lnTo>
                  <a:pt x="9988533" y="5857078"/>
                </a:lnTo>
                <a:cubicBezTo>
                  <a:pt x="9987122" y="5858489"/>
                  <a:pt x="9985711" y="5859194"/>
                  <a:pt x="9983595" y="5859194"/>
                </a:cubicBezTo>
                <a:cubicBezTo>
                  <a:pt x="9982890" y="5859194"/>
                  <a:pt x="9981479" y="5858489"/>
                  <a:pt x="9980068" y="5857784"/>
                </a:cubicBezTo>
                <a:cubicBezTo>
                  <a:pt x="9977246" y="5856373"/>
                  <a:pt x="9975835" y="5852140"/>
                  <a:pt x="9977246" y="5849318"/>
                </a:cubicBezTo>
                <a:lnTo>
                  <a:pt x="10000526" y="5796410"/>
                </a:lnTo>
                <a:cubicBezTo>
                  <a:pt x="9982890" y="5787945"/>
                  <a:pt x="9968074" y="5773836"/>
                  <a:pt x="9958198" y="5758316"/>
                </a:cubicBezTo>
                <a:cubicBezTo>
                  <a:pt x="9956082" y="5754789"/>
                  <a:pt x="9957492" y="5750556"/>
                  <a:pt x="9961020" y="5748440"/>
                </a:cubicBezTo>
                <a:cubicBezTo>
                  <a:pt x="9964547" y="5746324"/>
                  <a:pt x="9968780" y="5747735"/>
                  <a:pt x="9970896" y="5751262"/>
                </a:cubicBezTo>
                <a:cubicBezTo>
                  <a:pt x="9978657" y="5765371"/>
                  <a:pt x="9991355" y="5777363"/>
                  <a:pt x="10006169" y="5784418"/>
                </a:cubicBezTo>
                <a:lnTo>
                  <a:pt x="10022394" y="5747735"/>
                </a:lnTo>
                <a:cubicBezTo>
                  <a:pt x="10023805" y="5744208"/>
                  <a:pt x="10028038" y="5742797"/>
                  <a:pt x="10031565" y="5744208"/>
                </a:cubicBezTo>
                <a:close/>
                <a:moveTo>
                  <a:pt x="2179633" y="5740781"/>
                </a:moveTo>
                <a:cubicBezTo>
                  <a:pt x="2183866" y="5740075"/>
                  <a:pt x="2187393" y="5742897"/>
                  <a:pt x="2188099" y="5746424"/>
                </a:cubicBezTo>
                <a:cubicBezTo>
                  <a:pt x="2188804" y="5750657"/>
                  <a:pt x="2185982" y="5754184"/>
                  <a:pt x="2182455" y="5754889"/>
                </a:cubicBezTo>
                <a:lnTo>
                  <a:pt x="2014609" y="5788751"/>
                </a:lnTo>
                <a:cubicBezTo>
                  <a:pt x="2013903" y="5788751"/>
                  <a:pt x="2013903" y="5788751"/>
                  <a:pt x="2013198" y="5788751"/>
                </a:cubicBezTo>
                <a:cubicBezTo>
                  <a:pt x="2009671" y="5788751"/>
                  <a:pt x="2006849" y="5786634"/>
                  <a:pt x="2006144" y="5783107"/>
                </a:cubicBezTo>
                <a:cubicBezTo>
                  <a:pt x="2005438" y="5778875"/>
                  <a:pt x="2008260" y="5775347"/>
                  <a:pt x="2011787" y="5774642"/>
                </a:cubicBezTo>
                <a:close/>
                <a:moveTo>
                  <a:pt x="8873935" y="5739975"/>
                </a:moveTo>
                <a:cubicBezTo>
                  <a:pt x="8885928" y="5745619"/>
                  <a:pt x="8890866" y="5760433"/>
                  <a:pt x="8888750" y="5772427"/>
                </a:cubicBezTo>
                <a:cubicBezTo>
                  <a:pt x="8887339" y="5783714"/>
                  <a:pt x="8880990" y="5792884"/>
                  <a:pt x="8874641" y="5801350"/>
                </a:cubicBezTo>
                <a:lnTo>
                  <a:pt x="8873230" y="5802760"/>
                </a:lnTo>
                <a:cubicBezTo>
                  <a:pt x="8870408" y="5806288"/>
                  <a:pt x="8867586" y="5810520"/>
                  <a:pt x="8865470" y="5814048"/>
                </a:cubicBezTo>
                <a:lnTo>
                  <a:pt x="8919083" y="5809110"/>
                </a:lnTo>
                <a:cubicBezTo>
                  <a:pt x="8923316" y="5808404"/>
                  <a:pt x="8926843" y="5811931"/>
                  <a:pt x="8926843" y="5815458"/>
                </a:cubicBezTo>
                <a:cubicBezTo>
                  <a:pt x="8926843" y="5818986"/>
                  <a:pt x="8924022" y="5822513"/>
                  <a:pt x="8919789" y="5823218"/>
                </a:cubicBezTo>
                <a:lnTo>
                  <a:pt x="8854183" y="5828862"/>
                </a:lnTo>
                <a:cubicBezTo>
                  <a:pt x="8854183" y="5828862"/>
                  <a:pt x="8853477" y="5828862"/>
                  <a:pt x="8853477" y="5828862"/>
                </a:cubicBezTo>
                <a:cubicBezTo>
                  <a:pt x="8851361" y="5828862"/>
                  <a:pt x="8849245" y="5827451"/>
                  <a:pt x="8847834" y="5826040"/>
                </a:cubicBezTo>
                <a:cubicBezTo>
                  <a:pt x="8846423" y="5824629"/>
                  <a:pt x="8845718" y="5821807"/>
                  <a:pt x="8846423" y="5819691"/>
                </a:cubicBezTo>
                <a:cubicBezTo>
                  <a:pt x="8849245" y="5809110"/>
                  <a:pt x="8855594" y="5801350"/>
                  <a:pt x="8861237" y="5793590"/>
                </a:cubicBezTo>
                <a:lnTo>
                  <a:pt x="8861943" y="5792179"/>
                </a:lnTo>
                <a:cubicBezTo>
                  <a:pt x="8867586" y="5785124"/>
                  <a:pt x="8872524" y="5777365"/>
                  <a:pt x="8873935" y="5769604"/>
                </a:cubicBezTo>
                <a:cubicBezTo>
                  <a:pt x="8874641" y="5763255"/>
                  <a:pt x="8872524" y="5755495"/>
                  <a:pt x="8866881" y="5752673"/>
                </a:cubicBezTo>
                <a:cubicBezTo>
                  <a:pt x="8864765" y="5751968"/>
                  <a:pt x="8861237" y="5751968"/>
                  <a:pt x="8859121" y="5754084"/>
                </a:cubicBezTo>
                <a:cubicBezTo>
                  <a:pt x="8858415" y="5754790"/>
                  <a:pt x="8857005" y="5756200"/>
                  <a:pt x="8857005" y="5758317"/>
                </a:cubicBezTo>
                <a:cubicBezTo>
                  <a:pt x="8857710" y="5761844"/>
                  <a:pt x="8854888" y="5765371"/>
                  <a:pt x="8851361" y="5766077"/>
                </a:cubicBezTo>
                <a:cubicBezTo>
                  <a:pt x="8847834" y="5766782"/>
                  <a:pt x="8844307" y="5763960"/>
                  <a:pt x="8843601" y="5760433"/>
                </a:cubicBezTo>
                <a:cubicBezTo>
                  <a:pt x="8842896" y="5753379"/>
                  <a:pt x="8845718" y="5747030"/>
                  <a:pt x="8851361" y="5742797"/>
                </a:cubicBezTo>
                <a:cubicBezTo>
                  <a:pt x="8858415" y="5737859"/>
                  <a:pt x="8866881" y="5737153"/>
                  <a:pt x="8873935" y="5739975"/>
                </a:cubicBezTo>
                <a:close/>
                <a:moveTo>
                  <a:pt x="9767729" y="5738564"/>
                </a:moveTo>
                <a:cubicBezTo>
                  <a:pt x="9771256" y="5739975"/>
                  <a:pt x="9773372" y="5744207"/>
                  <a:pt x="9771961" y="5747734"/>
                </a:cubicBezTo>
                <a:lnTo>
                  <a:pt x="9794536" y="5804171"/>
                </a:lnTo>
                <a:cubicBezTo>
                  <a:pt x="9797358" y="5804876"/>
                  <a:pt x="9799474" y="5806992"/>
                  <a:pt x="9799474" y="5809814"/>
                </a:cubicBezTo>
                <a:cubicBezTo>
                  <a:pt x="9800179" y="5811225"/>
                  <a:pt x="9799474" y="5812636"/>
                  <a:pt x="9798768" y="5814047"/>
                </a:cubicBezTo>
                <a:lnTo>
                  <a:pt x="9807939" y="5836621"/>
                </a:lnTo>
                <a:cubicBezTo>
                  <a:pt x="9809350" y="5840148"/>
                  <a:pt x="9807233" y="5844381"/>
                  <a:pt x="9803706" y="5845792"/>
                </a:cubicBezTo>
                <a:cubicBezTo>
                  <a:pt x="9802295" y="5846497"/>
                  <a:pt x="9801590" y="5846497"/>
                  <a:pt x="9800885" y="5846497"/>
                </a:cubicBezTo>
                <a:cubicBezTo>
                  <a:pt x="9798063" y="5846497"/>
                  <a:pt x="9795947" y="5845086"/>
                  <a:pt x="9794536" y="5842265"/>
                </a:cubicBezTo>
                <a:lnTo>
                  <a:pt x="9785365" y="5818985"/>
                </a:lnTo>
                <a:lnTo>
                  <a:pt x="9744449" y="5823218"/>
                </a:lnTo>
                <a:lnTo>
                  <a:pt x="9738806" y="5840148"/>
                </a:lnTo>
                <a:cubicBezTo>
                  <a:pt x="9738100" y="5842970"/>
                  <a:pt x="9735278" y="5845086"/>
                  <a:pt x="9732457" y="5845086"/>
                </a:cubicBezTo>
                <a:cubicBezTo>
                  <a:pt x="9731751" y="5845086"/>
                  <a:pt x="9731046" y="5844381"/>
                  <a:pt x="9730341" y="5844381"/>
                </a:cubicBezTo>
                <a:cubicBezTo>
                  <a:pt x="9726813" y="5842970"/>
                  <a:pt x="9724697" y="5838737"/>
                  <a:pt x="9726108" y="5835210"/>
                </a:cubicBezTo>
                <a:lnTo>
                  <a:pt x="9757147" y="5745618"/>
                </a:lnTo>
                <a:cubicBezTo>
                  <a:pt x="9757853" y="5744913"/>
                  <a:pt x="9757853" y="5744913"/>
                  <a:pt x="9757853" y="5744207"/>
                </a:cubicBezTo>
                <a:lnTo>
                  <a:pt x="9758558" y="5742796"/>
                </a:lnTo>
                <a:cubicBezTo>
                  <a:pt x="9759969" y="5739269"/>
                  <a:pt x="9764202" y="5737153"/>
                  <a:pt x="9767729" y="5738564"/>
                </a:cubicBezTo>
                <a:close/>
                <a:moveTo>
                  <a:pt x="4090586" y="5736372"/>
                </a:moveTo>
                <a:cubicBezTo>
                  <a:pt x="4097552" y="5736725"/>
                  <a:pt x="4104431" y="5739371"/>
                  <a:pt x="4109722" y="5743603"/>
                </a:cubicBezTo>
                <a:cubicBezTo>
                  <a:pt x="4119598" y="5750657"/>
                  <a:pt x="4124536" y="5761944"/>
                  <a:pt x="4128769" y="5773231"/>
                </a:cubicBezTo>
                <a:cubicBezTo>
                  <a:pt x="4130180" y="5776759"/>
                  <a:pt x="4128063" y="5780991"/>
                  <a:pt x="4124536" y="5782402"/>
                </a:cubicBezTo>
                <a:cubicBezTo>
                  <a:pt x="4123125" y="5783108"/>
                  <a:pt x="4121714" y="5783108"/>
                  <a:pt x="4120303" y="5782402"/>
                </a:cubicBezTo>
                <a:cubicBezTo>
                  <a:pt x="4123830" y="5804271"/>
                  <a:pt x="4125241" y="5826140"/>
                  <a:pt x="4125241" y="5848008"/>
                </a:cubicBezTo>
                <a:cubicBezTo>
                  <a:pt x="4125241" y="5852241"/>
                  <a:pt x="4122419" y="5855063"/>
                  <a:pt x="4118187" y="5855063"/>
                </a:cubicBezTo>
                <a:cubicBezTo>
                  <a:pt x="4113954" y="5855063"/>
                  <a:pt x="4111133" y="5852241"/>
                  <a:pt x="4111133" y="5848008"/>
                </a:cubicBezTo>
                <a:cubicBezTo>
                  <a:pt x="4111133" y="5830372"/>
                  <a:pt x="4109722" y="5812736"/>
                  <a:pt x="4107605" y="5795806"/>
                </a:cubicBezTo>
                <a:cubicBezTo>
                  <a:pt x="4103372" y="5809209"/>
                  <a:pt x="4098435" y="5822612"/>
                  <a:pt x="4092086" y="5834605"/>
                </a:cubicBezTo>
                <a:cubicBezTo>
                  <a:pt x="4091380" y="5836721"/>
                  <a:pt x="4089264" y="5838132"/>
                  <a:pt x="4086442" y="5838132"/>
                </a:cubicBezTo>
                <a:cubicBezTo>
                  <a:pt x="4075859" y="5838838"/>
                  <a:pt x="4066689" y="5830372"/>
                  <a:pt x="4062456" y="5815558"/>
                </a:cubicBezTo>
                <a:cubicBezTo>
                  <a:pt x="4058223" y="5797922"/>
                  <a:pt x="4057518" y="5779580"/>
                  <a:pt x="4061751" y="5761944"/>
                </a:cubicBezTo>
                <a:cubicBezTo>
                  <a:pt x="4063162" y="5756301"/>
                  <a:pt x="4065983" y="5748541"/>
                  <a:pt x="4070921" y="5742898"/>
                </a:cubicBezTo>
                <a:cubicBezTo>
                  <a:pt x="4076565" y="5737960"/>
                  <a:pt x="4083619" y="5736020"/>
                  <a:pt x="4090586" y="5736372"/>
                </a:cubicBezTo>
                <a:close/>
                <a:moveTo>
                  <a:pt x="4161924" y="5735843"/>
                </a:moveTo>
                <a:cubicBezTo>
                  <a:pt x="4166156" y="5735843"/>
                  <a:pt x="4168978" y="5739370"/>
                  <a:pt x="4167567" y="5742897"/>
                </a:cubicBezTo>
                <a:cubicBezTo>
                  <a:pt x="4167567" y="5757006"/>
                  <a:pt x="4168273" y="5770409"/>
                  <a:pt x="4169684" y="5784519"/>
                </a:cubicBezTo>
                <a:cubicBezTo>
                  <a:pt x="4181676" y="5781697"/>
                  <a:pt x="4193669" y="5779581"/>
                  <a:pt x="4205661" y="5777465"/>
                </a:cubicBezTo>
                <a:cubicBezTo>
                  <a:pt x="4209188" y="5776759"/>
                  <a:pt x="4212715" y="5779581"/>
                  <a:pt x="4213421" y="5783108"/>
                </a:cubicBezTo>
                <a:cubicBezTo>
                  <a:pt x="4214126" y="5786635"/>
                  <a:pt x="4211305" y="5790163"/>
                  <a:pt x="4207778" y="5790868"/>
                </a:cubicBezTo>
                <a:cubicBezTo>
                  <a:pt x="4195785" y="5792279"/>
                  <a:pt x="4183792" y="5795101"/>
                  <a:pt x="4171800" y="5797923"/>
                </a:cubicBezTo>
                <a:cubicBezTo>
                  <a:pt x="4173916" y="5809915"/>
                  <a:pt x="4176738" y="5821908"/>
                  <a:pt x="4180970" y="5833195"/>
                </a:cubicBezTo>
                <a:cubicBezTo>
                  <a:pt x="4182381" y="5837427"/>
                  <a:pt x="4180265" y="5840955"/>
                  <a:pt x="4176738" y="5842365"/>
                </a:cubicBezTo>
                <a:cubicBezTo>
                  <a:pt x="4176033" y="5843071"/>
                  <a:pt x="4175327" y="5843071"/>
                  <a:pt x="4174622" y="5843071"/>
                </a:cubicBezTo>
                <a:cubicBezTo>
                  <a:pt x="4171800" y="5843071"/>
                  <a:pt x="4168978" y="5840955"/>
                  <a:pt x="4168273" y="5838133"/>
                </a:cubicBezTo>
                <a:cubicBezTo>
                  <a:pt x="4164745" y="5826140"/>
                  <a:pt x="4161218" y="5814148"/>
                  <a:pt x="4159102" y="5802155"/>
                </a:cubicBezTo>
                <a:cubicBezTo>
                  <a:pt x="4151342" y="5804271"/>
                  <a:pt x="4143582" y="5807093"/>
                  <a:pt x="4135822" y="5809915"/>
                </a:cubicBezTo>
                <a:cubicBezTo>
                  <a:pt x="4134411" y="5810621"/>
                  <a:pt x="4133706" y="5810621"/>
                  <a:pt x="4133001" y="5810621"/>
                </a:cubicBezTo>
                <a:cubicBezTo>
                  <a:pt x="4130179" y="5810621"/>
                  <a:pt x="4128062" y="5809210"/>
                  <a:pt x="4126652" y="5806388"/>
                </a:cubicBezTo>
                <a:cubicBezTo>
                  <a:pt x="4125241" y="5802861"/>
                  <a:pt x="4127357" y="5798628"/>
                  <a:pt x="4130884" y="5797217"/>
                </a:cubicBezTo>
                <a:cubicBezTo>
                  <a:pt x="4139350" y="5794395"/>
                  <a:pt x="4147815" y="5791574"/>
                  <a:pt x="4156986" y="5788752"/>
                </a:cubicBezTo>
                <a:cubicBezTo>
                  <a:pt x="4154869" y="5773938"/>
                  <a:pt x="4154164" y="5758417"/>
                  <a:pt x="4154869" y="5742897"/>
                </a:cubicBezTo>
                <a:cubicBezTo>
                  <a:pt x="4154869" y="5738665"/>
                  <a:pt x="4157691" y="5735843"/>
                  <a:pt x="4161924" y="5735843"/>
                </a:cubicBezTo>
                <a:close/>
                <a:moveTo>
                  <a:pt x="8708156" y="5735742"/>
                </a:moveTo>
                <a:cubicBezTo>
                  <a:pt x="8712389" y="5735742"/>
                  <a:pt x="8715211" y="5738564"/>
                  <a:pt x="8715211" y="5742797"/>
                </a:cubicBezTo>
                <a:lnTo>
                  <a:pt x="8715211" y="5746324"/>
                </a:lnTo>
                <a:cubicBezTo>
                  <a:pt x="8715211" y="5750557"/>
                  <a:pt x="8712389" y="5753379"/>
                  <a:pt x="8708156" y="5753379"/>
                </a:cubicBezTo>
                <a:cubicBezTo>
                  <a:pt x="8703924" y="5753379"/>
                  <a:pt x="8701102" y="5750557"/>
                  <a:pt x="8701102" y="5746324"/>
                </a:cubicBezTo>
                <a:lnTo>
                  <a:pt x="8701102" y="5742797"/>
                </a:lnTo>
                <a:cubicBezTo>
                  <a:pt x="8701102" y="5738564"/>
                  <a:pt x="8703924" y="5735742"/>
                  <a:pt x="8708156" y="5735742"/>
                </a:cubicBezTo>
                <a:close/>
                <a:moveTo>
                  <a:pt x="3665292" y="5732316"/>
                </a:moveTo>
                <a:cubicBezTo>
                  <a:pt x="3669525" y="5731610"/>
                  <a:pt x="3673052" y="5734432"/>
                  <a:pt x="3673758" y="5737959"/>
                </a:cubicBezTo>
                <a:cubicBezTo>
                  <a:pt x="3674463" y="5742192"/>
                  <a:pt x="3672347" y="5745719"/>
                  <a:pt x="3668114" y="5746424"/>
                </a:cubicBezTo>
                <a:lnTo>
                  <a:pt x="3500219" y="5780286"/>
                </a:lnTo>
                <a:cubicBezTo>
                  <a:pt x="3499514" y="5780286"/>
                  <a:pt x="3499514" y="5780286"/>
                  <a:pt x="3498808" y="5780286"/>
                </a:cubicBezTo>
                <a:cubicBezTo>
                  <a:pt x="3495281" y="5780286"/>
                  <a:pt x="3492459" y="5778169"/>
                  <a:pt x="3491754" y="5774642"/>
                </a:cubicBezTo>
                <a:cubicBezTo>
                  <a:pt x="3491048" y="5770409"/>
                  <a:pt x="3493870" y="5766882"/>
                  <a:pt x="3497397" y="5766177"/>
                </a:cubicBezTo>
                <a:close/>
                <a:moveTo>
                  <a:pt x="5917446" y="5732215"/>
                </a:moveTo>
                <a:cubicBezTo>
                  <a:pt x="5920973" y="5732921"/>
                  <a:pt x="5923795" y="5737153"/>
                  <a:pt x="5923089" y="5740680"/>
                </a:cubicBezTo>
                <a:cubicBezTo>
                  <a:pt x="5922384" y="5743502"/>
                  <a:pt x="5920268" y="5745619"/>
                  <a:pt x="5917446" y="5746324"/>
                </a:cubicBezTo>
                <a:lnTo>
                  <a:pt x="5927322" y="5787945"/>
                </a:lnTo>
                <a:cubicBezTo>
                  <a:pt x="5928733" y="5791472"/>
                  <a:pt x="5925911" y="5795705"/>
                  <a:pt x="5922384" y="5796410"/>
                </a:cubicBezTo>
                <a:cubicBezTo>
                  <a:pt x="5922384" y="5796410"/>
                  <a:pt x="5921678" y="5796410"/>
                  <a:pt x="5920973" y="5796410"/>
                </a:cubicBezTo>
                <a:cubicBezTo>
                  <a:pt x="5917446" y="5796410"/>
                  <a:pt x="5914624" y="5794294"/>
                  <a:pt x="5913919" y="5790767"/>
                </a:cubicBezTo>
                <a:lnTo>
                  <a:pt x="5911097" y="5779480"/>
                </a:lnTo>
                <a:cubicBezTo>
                  <a:pt x="5908275" y="5783712"/>
                  <a:pt x="5903336" y="5787240"/>
                  <a:pt x="5897692" y="5787945"/>
                </a:cubicBezTo>
                <a:cubicBezTo>
                  <a:pt x="5889227" y="5789356"/>
                  <a:pt x="5881467" y="5785829"/>
                  <a:pt x="5875824" y="5777363"/>
                </a:cubicBezTo>
                <a:cubicBezTo>
                  <a:pt x="5869475" y="5768898"/>
                  <a:pt x="5868769" y="5756905"/>
                  <a:pt x="5873707" y="5748440"/>
                </a:cubicBezTo>
                <a:cubicBezTo>
                  <a:pt x="5882878" y="5733626"/>
                  <a:pt x="5901926" y="5729393"/>
                  <a:pt x="5917446" y="5732215"/>
                </a:cubicBezTo>
                <a:close/>
                <a:moveTo>
                  <a:pt x="10313035" y="5727982"/>
                </a:moveTo>
                <a:cubicBezTo>
                  <a:pt x="10318679" y="5725866"/>
                  <a:pt x="10325028" y="5726571"/>
                  <a:pt x="10329260" y="5730099"/>
                </a:cubicBezTo>
                <a:cubicBezTo>
                  <a:pt x="10336315" y="5735037"/>
                  <a:pt x="10339137" y="5744207"/>
                  <a:pt x="10337020" y="5753378"/>
                </a:cubicBezTo>
                <a:cubicBezTo>
                  <a:pt x="10337020" y="5754789"/>
                  <a:pt x="10336315" y="5756905"/>
                  <a:pt x="10335609" y="5758316"/>
                </a:cubicBezTo>
                <a:lnTo>
                  <a:pt x="10342664" y="5756905"/>
                </a:lnTo>
                <a:cubicBezTo>
                  <a:pt x="10346896" y="5756200"/>
                  <a:pt x="10350424" y="5759022"/>
                  <a:pt x="10351129" y="5762549"/>
                </a:cubicBezTo>
                <a:cubicBezTo>
                  <a:pt x="10351835" y="5766782"/>
                  <a:pt x="10349013" y="5770309"/>
                  <a:pt x="10345485" y="5771014"/>
                </a:cubicBezTo>
                <a:lnTo>
                  <a:pt x="10323617" y="5774541"/>
                </a:lnTo>
                <a:cubicBezTo>
                  <a:pt x="10322912" y="5774541"/>
                  <a:pt x="10322912" y="5774541"/>
                  <a:pt x="10322206" y="5774541"/>
                </a:cubicBezTo>
                <a:cubicBezTo>
                  <a:pt x="10320090" y="5774541"/>
                  <a:pt x="10317973" y="5773131"/>
                  <a:pt x="10316562" y="5771014"/>
                </a:cubicBezTo>
                <a:cubicBezTo>
                  <a:pt x="10315152" y="5768898"/>
                  <a:pt x="10315152" y="5765371"/>
                  <a:pt x="10316562" y="5763254"/>
                </a:cubicBezTo>
                <a:cubicBezTo>
                  <a:pt x="10319384" y="5759022"/>
                  <a:pt x="10322912" y="5754084"/>
                  <a:pt x="10322912" y="5750556"/>
                </a:cubicBezTo>
                <a:cubicBezTo>
                  <a:pt x="10323617" y="5747029"/>
                  <a:pt x="10322912" y="5742796"/>
                  <a:pt x="10320795" y="5741386"/>
                </a:cubicBezTo>
                <a:cubicBezTo>
                  <a:pt x="10320090" y="5740680"/>
                  <a:pt x="10318679" y="5740680"/>
                  <a:pt x="10317973" y="5740680"/>
                </a:cubicBezTo>
                <a:cubicBezTo>
                  <a:pt x="10317268" y="5740680"/>
                  <a:pt x="10316562" y="5741386"/>
                  <a:pt x="10316562" y="5741386"/>
                </a:cubicBezTo>
                <a:cubicBezTo>
                  <a:pt x="10315857" y="5745618"/>
                  <a:pt x="10311624" y="5747735"/>
                  <a:pt x="10308097" y="5746324"/>
                </a:cubicBezTo>
                <a:cubicBezTo>
                  <a:pt x="10303865" y="5745618"/>
                  <a:pt x="10301748" y="5741386"/>
                  <a:pt x="10303159" y="5737858"/>
                </a:cubicBezTo>
                <a:cubicBezTo>
                  <a:pt x="10304570" y="5732920"/>
                  <a:pt x="10308097" y="5729393"/>
                  <a:pt x="10313035" y="5727982"/>
                </a:cubicBezTo>
                <a:close/>
                <a:moveTo>
                  <a:pt x="9562447" y="5720223"/>
                </a:moveTo>
                <a:cubicBezTo>
                  <a:pt x="9561036" y="5720223"/>
                  <a:pt x="9560331" y="5720223"/>
                  <a:pt x="9558920" y="5720929"/>
                </a:cubicBezTo>
                <a:cubicBezTo>
                  <a:pt x="9559625" y="5723045"/>
                  <a:pt x="9561036" y="5725867"/>
                  <a:pt x="9561742" y="5727983"/>
                </a:cubicBezTo>
                <a:cubicBezTo>
                  <a:pt x="9565269" y="5735037"/>
                  <a:pt x="9568796" y="5743503"/>
                  <a:pt x="9575145" y="5747030"/>
                </a:cubicBezTo>
                <a:cubicBezTo>
                  <a:pt x="9577261" y="5744914"/>
                  <a:pt x="9579378" y="5741386"/>
                  <a:pt x="9580083" y="5737154"/>
                </a:cubicBezTo>
                <a:cubicBezTo>
                  <a:pt x="9580789" y="5731510"/>
                  <a:pt x="9579378" y="5726572"/>
                  <a:pt x="9576556" y="5723750"/>
                </a:cubicBezTo>
                <a:cubicBezTo>
                  <a:pt x="9573029" y="5720929"/>
                  <a:pt x="9568091" y="5719518"/>
                  <a:pt x="9562447" y="5720223"/>
                </a:cubicBezTo>
                <a:close/>
                <a:moveTo>
                  <a:pt x="4748851" y="5718207"/>
                </a:moveTo>
                <a:cubicBezTo>
                  <a:pt x="4752378" y="5719618"/>
                  <a:pt x="4754495" y="5723850"/>
                  <a:pt x="4753084" y="5727377"/>
                </a:cubicBezTo>
                <a:lnTo>
                  <a:pt x="4747440" y="5744308"/>
                </a:lnTo>
                <a:cubicBezTo>
                  <a:pt x="4746735" y="5747130"/>
                  <a:pt x="4743913" y="5749246"/>
                  <a:pt x="4741091" y="5749246"/>
                </a:cubicBezTo>
                <a:cubicBezTo>
                  <a:pt x="4740386" y="5749246"/>
                  <a:pt x="4739680" y="5748541"/>
                  <a:pt x="4738975" y="5748541"/>
                </a:cubicBezTo>
                <a:cubicBezTo>
                  <a:pt x="4735447" y="5747130"/>
                  <a:pt x="4733331" y="5742897"/>
                  <a:pt x="4734036" y="5739370"/>
                </a:cubicBezTo>
                <a:lnTo>
                  <a:pt x="4739680" y="5722439"/>
                </a:lnTo>
                <a:cubicBezTo>
                  <a:pt x="4741091" y="5718912"/>
                  <a:pt x="4745324" y="5716796"/>
                  <a:pt x="4748851" y="5718207"/>
                </a:cubicBezTo>
                <a:close/>
                <a:moveTo>
                  <a:pt x="7517373" y="5716696"/>
                </a:moveTo>
                <a:lnTo>
                  <a:pt x="7606964" y="5725161"/>
                </a:lnTo>
                <a:cubicBezTo>
                  <a:pt x="7609080" y="5725866"/>
                  <a:pt x="7611197" y="5727277"/>
                  <a:pt x="7612608" y="5729394"/>
                </a:cubicBezTo>
                <a:cubicBezTo>
                  <a:pt x="7613313" y="5731510"/>
                  <a:pt x="7613313" y="5734332"/>
                  <a:pt x="7611902" y="5736448"/>
                </a:cubicBezTo>
                <a:lnTo>
                  <a:pt x="7608375" y="5742092"/>
                </a:lnTo>
                <a:cubicBezTo>
                  <a:pt x="7606258" y="5744913"/>
                  <a:pt x="7602026" y="5745619"/>
                  <a:pt x="7598499" y="5743502"/>
                </a:cubicBezTo>
                <a:cubicBezTo>
                  <a:pt x="7597088" y="5742092"/>
                  <a:pt x="7595677" y="5740681"/>
                  <a:pt x="7595677" y="5738565"/>
                </a:cubicBezTo>
                <a:lnTo>
                  <a:pt x="7522311" y="5731510"/>
                </a:lnTo>
                <a:lnTo>
                  <a:pt x="7491271" y="5840149"/>
                </a:lnTo>
                <a:cubicBezTo>
                  <a:pt x="7490565" y="5842971"/>
                  <a:pt x="7487743" y="5845087"/>
                  <a:pt x="7484922" y="5845087"/>
                </a:cubicBezTo>
                <a:cubicBezTo>
                  <a:pt x="7484216" y="5845087"/>
                  <a:pt x="7484216" y="5845087"/>
                  <a:pt x="7484216" y="5845087"/>
                </a:cubicBezTo>
                <a:cubicBezTo>
                  <a:pt x="7481394" y="5845087"/>
                  <a:pt x="7479278" y="5843676"/>
                  <a:pt x="7477867" y="5840855"/>
                </a:cubicBezTo>
                <a:lnTo>
                  <a:pt x="7439774" y="5751262"/>
                </a:lnTo>
                <a:cubicBezTo>
                  <a:pt x="7438363" y="5747735"/>
                  <a:pt x="7439774" y="5743502"/>
                  <a:pt x="7443301" y="5742092"/>
                </a:cubicBezTo>
                <a:cubicBezTo>
                  <a:pt x="7446828" y="5740681"/>
                  <a:pt x="7451060" y="5742092"/>
                  <a:pt x="7452471" y="5745619"/>
                </a:cubicBezTo>
                <a:lnTo>
                  <a:pt x="7482805" y="5816869"/>
                </a:lnTo>
                <a:lnTo>
                  <a:pt x="7509613" y="5721634"/>
                </a:lnTo>
                <a:cubicBezTo>
                  <a:pt x="7511024" y="5718812"/>
                  <a:pt x="7513846" y="5716696"/>
                  <a:pt x="7517373" y="5716696"/>
                </a:cubicBezTo>
                <a:close/>
                <a:moveTo>
                  <a:pt x="8521921" y="5715990"/>
                </a:moveTo>
                <a:cubicBezTo>
                  <a:pt x="8525448" y="5717401"/>
                  <a:pt x="8527564" y="5721633"/>
                  <a:pt x="8526153" y="5725866"/>
                </a:cubicBezTo>
                <a:lnTo>
                  <a:pt x="8519804" y="5742091"/>
                </a:lnTo>
                <a:cubicBezTo>
                  <a:pt x="8519099" y="5744913"/>
                  <a:pt x="8516277" y="5746324"/>
                  <a:pt x="8513455" y="5746324"/>
                </a:cubicBezTo>
                <a:cubicBezTo>
                  <a:pt x="8512044" y="5746324"/>
                  <a:pt x="8511339" y="5745619"/>
                  <a:pt x="8510633" y="5745619"/>
                </a:cubicBezTo>
                <a:cubicBezTo>
                  <a:pt x="8506400" y="5744208"/>
                  <a:pt x="8504989" y="5739975"/>
                  <a:pt x="8506400" y="5736448"/>
                </a:cubicBezTo>
                <a:lnTo>
                  <a:pt x="8512750" y="5720223"/>
                </a:lnTo>
                <a:cubicBezTo>
                  <a:pt x="8514161" y="5715990"/>
                  <a:pt x="8518393" y="5714579"/>
                  <a:pt x="8521921" y="5715990"/>
                </a:cubicBezTo>
                <a:close/>
                <a:moveTo>
                  <a:pt x="5363666" y="5713168"/>
                </a:moveTo>
                <a:cubicBezTo>
                  <a:pt x="5366488" y="5715990"/>
                  <a:pt x="5367193" y="5720223"/>
                  <a:pt x="5364371" y="5723044"/>
                </a:cubicBezTo>
                <a:cubicBezTo>
                  <a:pt x="5323456" y="5769603"/>
                  <a:pt x="5321339" y="5845792"/>
                  <a:pt x="5358728" y="5895173"/>
                </a:cubicBezTo>
                <a:cubicBezTo>
                  <a:pt x="5364371" y="5902933"/>
                  <a:pt x="5373542" y="5909987"/>
                  <a:pt x="5379185" y="5906460"/>
                </a:cubicBezTo>
                <a:cubicBezTo>
                  <a:pt x="5382713" y="5904344"/>
                  <a:pt x="5386945" y="5905755"/>
                  <a:pt x="5389062" y="5909282"/>
                </a:cubicBezTo>
                <a:cubicBezTo>
                  <a:pt x="5391178" y="5912809"/>
                  <a:pt x="5389767" y="5917042"/>
                  <a:pt x="5386240" y="5919158"/>
                </a:cubicBezTo>
                <a:cubicBezTo>
                  <a:pt x="5383418" y="5921274"/>
                  <a:pt x="5379891" y="5921980"/>
                  <a:pt x="5376364" y="5921980"/>
                </a:cubicBezTo>
                <a:cubicBezTo>
                  <a:pt x="5365077" y="5921980"/>
                  <a:pt x="5354495" y="5913514"/>
                  <a:pt x="5347441" y="5903638"/>
                </a:cubicBezTo>
                <a:cubicBezTo>
                  <a:pt x="5305819" y="5849319"/>
                  <a:pt x="5308640" y="5765371"/>
                  <a:pt x="5353790" y="5713874"/>
                </a:cubicBezTo>
                <a:cubicBezTo>
                  <a:pt x="5356611" y="5711052"/>
                  <a:pt x="5360844" y="5710346"/>
                  <a:pt x="5363666" y="5713168"/>
                </a:cubicBezTo>
                <a:close/>
                <a:moveTo>
                  <a:pt x="9003032" y="5708230"/>
                </a:moveTo>
                <a:lnTo>
                  <a:pt x="9092623" y="5716695"/>
                </a:lnTo>
                <a:cubicBezTo>
                  <a:pt x="9094739" y="5717401"/>
                  <a:pt x="9097561" y="5718811"/>
                  <a:pt x="9098267" y="5720928"/>
                </a:cubicBezTo>
                <a:cubicBezTo>
                  <a:pt x="9098972" y="5723044"/>
                  <a:pt x="9098972" y="5725866"/>
                  <a:pt x="9097561" y="5727982"/>
                </a:cubicBezTo>
                <a:lnTo>
                  <a:pt x="9094034" y="5733626"/>
                </a:lnTo>
                <a:cubicBezTo>
                  <a:pt x="9091918" y="5736447"/>
                  <a:pt x="9087685" y="5737153"/>
                  <a:pt x="9084158" y="5735037"/>
                </a:cubicBezTo>
                <a:cubicBezTo>
                  <a:pt x="9082041" y="5733626"/>
                  <a:pt x="9081336" y="5732215"/>
                  <a:pt x="9081336" y="5730099"/>
                </a:cubicBezTo>
                <a:lnTo>
                  <a:pt x="9007970" y="5723044"/>
                </a:lnTo>
                <a:lnTo>
                  <a:pt x="8976930" y="5831683"/>
                </a:lnTo>
                <a:cubicBezTo>
                  <a:pt x="8976224" y="5834505"/>
                  <a:pt x="8973402" y="5836621"/>
                  <a:pt x="8970581" y="5836621"/>
                </a:cubicBezTo>
                <a:cubicBezTo>
                  <a:pt x="8969875" y="5836621"/>
                  <a:pt x="8969875" y="5836621"/>
                  <a:pt x="8969875" y="5836621"/>
                </a:cubicBezTo>
                <a:cubicBezTo>
                  <a:pt x="8967054" y="5836621"/>
                  <a:pt x="8964937" y="5835210"/>
                  <a:pt x="8963526" y="5832389"/>
                </a:cubicBezTo>
                <a:lnTo>
                  <a:pt x="8925432" y="5742796"/>
                </a:lnTo>
                <a:cubicBezTo>
                  <a:pt x="8924022" y="5739269"/>
                  <a:pt x="8925432" y="5735037"/>
                  <a:pt x="8928960" y="5733626"/>
                </a:cubicBezTo>
                <a:cubicBezTo>
                  <a:pt x="8932487" y="5732215"/>
                  <a:pt x="8936720" y="5733626"/>
                  <a:pt x="8938130" y="5737153"/>
                </a:cubicBezTo>
                <a:lnTo>
                  <a:pt x="8968465" y="5808404"/>
                </a:lnTo>
                <a:lnTo>
                  <a:pt x="8995272" y="5713168"/>
                </a:lnTo>
                <a:cubicBezTo>
                  <a:pt x="8996683" y="5710346"/>
                  <a:pt x="8999505" y="5708230"/>
                  <a:pt x="9003032" y="5708230"/>
                </a:cubicBezTo>
                <a:close/>
                <a:moveTo>
                  <a:pt x="3262486" y="5706214"/>
                </a:moveTo>
                <a:cubicBezTo>
                  <a:pt x="3259664" y="5705509"/>
                  <a:pt x="3255432" y="5706214"/>
                  <a:pt x="3252610" y="5708331"/>
                </a:cubicBezTo>
                <a:cubicBezTo>
                  <a:pt x="3251199" y="5709036"/>
                  <a:pt x="3249083" y="5711153"/>
                  <a:pt x="3249083" y="5713974"/>
                </a:cubicBezTo>
                <a:cubicBezTo>
                  <a:pt x="3249083" y="5714680"/>
                  <a:pt x="3248377" y="5715385"/>
                  <a:pt x="3248377" y="5716090"/>
                </a:cubicBezTo>
                <a:cubicBezTo>
                  <a:pt x="3250494" y="5718207"/>
                  <a:pt x="3250494" y="5721734"/>
                  <a:pt x="3249083" y="5724556"/>
                </a:cubicBezTo>
                <a:cubicBezTo>
                  <a:pt x="3239911" y="5740076"/>
                  <a:pt x="3232857" y="5752774"/>
                  <a:pt x="3232151" y="5766177"/>
                </a:cubicBezTo>
                <a:cubicBezTo>
                  <a:pt x="3232151" y="5773231"/>
                  <a:pt x="3235678" y="5781697"/>
                  <a:pt x="3241322" y="5786635"/>
                </a:cubicBezTo>
                <a:cubicBezTo>
                  <a:pt x="3244145" y="5789457"/>
                  <a:pt x="3248377" y="5792278"/>
                  <a:pt x="3254021" y="5791573"/>
                </a:cubicBezTo>
                <a:cubicBezTo>
                  <a:pt x="3261075" y="5790867"/>
                  <a:pt x="3268130" y="5785224"/>
                  <a:pt x="3271657" y="5777464"/>
                </a:cubicBezTo>
                <a:cubicBezTo>
                  <a:pt x="3275889" y="5768999"/>
                  <a:pt x="3276595" y="5759122"/>
                  <a:pt x="3277300" y="5749952"/>
                </a:cubicBezTo>
                <a:cubicBezTo>
                  <a:pt x="3278006" y="5741486"/>
                  <a:pt x="3278711" y="5730905"/>
                  <a:pt x="3276595" y="5722440"/>
                </a:cubicBezTo>
                <a:cubicBezTo>
                  <a:pt x="3274479" y="5713974"/>
                  <a:pt x="3268835" y="5707625"/>
                  <a:pt x="3262486" y="5706214"/>
                </a:cubicBezTo>
                <a:close/>
                <a:moveTo>
                  <a:pt x="4214832" y="5704804"/>
                </a:moveTo>
                <a:cubicBezTo>
                  <a:pt x="4219064" y="5704804"/>
                  <a:pt x="4221886" y="5707626"/>
                  <a:pt x="4222592" y="5711153"/>
                </a:cubicBezTo>
                <a:cubicBezTo>
                  <a:pt x="4224709" y="5732316"/>
                  <a:pt x="4228942" y="5752068"/>
                  <a:pt x="4235290" y="5771821"/>
                </a:cubicBezTo>
                <a:cubicBezTo>
                  <a:pt x="4237406" y="5771115"/>
                  <a:pt x="4239523" y="5771115"/>
                  <a:pt x="4241639" y="5770410"/>
                </a:cubicBezTo>
                <a:cubicBezTo>
                  <a:pt x="4251515" y="5768999"/>
                  <a:pt x="4261392" y="5771821"/>
                  <a:pt x="4267741" y="5778170"/>
                </a:cubicBezTo>
                <a:cubicBezTo>
                  <a:pt x="4274090" y="5784519"/>
                  <a:pt x="4277617" y="5794395"/>
                  <a:pt x="4276206" y="5802860"/>
                </a:cubicBezTo>
                <a:cubicBezTo>
                  <a:pt x="4274795" y="5812736"/>
                  <a:pt x="4268446" y="5821202"/>
                  <a:pt x="4260686" y="5825434"/>
                </a:cubicBezTo>
                <a:cubicBezTo>
                  <a:pt x="4259275" y="5826140"/>
                  <a:pt x="4258570" y="5826140"/>
                  <a:pt x="4257159" y="5826140"/>
                </a:cubicBezTo>
                <a:cubicBezTo>
                  <a:pt x="4256453" y="5826140"/>
                  <a:pt x="4255748" y="5825434"/>
                  <a:pt x="4255043" y="5825434"/>
                </a:cubicBezTo>
                <a:cubicBezTo>
                  <a:pt x="4241639" y="5821202"/>
                  <a:pt x="4234585" y="5807798"/>
                  <a:pt x="4230352" y="5797216"/>
                </a:cubicBezTo>
                <a:cubicBezTo>
                  <a:pt x="4229647" y="5796511"/>
                  <a:pt x="4229647" y="5795100"/>
                  <a:pt x="4228942" y="5794395"/>
                </a:cubicBezTo>
                <a:cubicBezTo>
                  <a:pt x="4226825" y="5795100"/>
                  <a:pt x="4224709" y="5795100"/>
                  <a:pt x="4222592" y="5794395"/>
                </a:cubicBezTo>
                <a:cubicBezTo>
                  <a:pt x="4219064" y="5792984"/>
                  <a:pt x="4217653" y="5788751"/>
                  <a:pt x="4219064" y="5785224"/>
                </a:cubicBezTo>
                <a:cubicBezTo>
                  <a:pt x="4220475" y="5783108"/>
                  <a:pt x="4221886" y="5781697"/>
                  <a:pt x="4223298" y="5779580"/>
                </a:cubicBezTo>
                <a:cubicBezTo>
                  <a:pt x="4215537" y="5757712"/>
                  <a:pt x="4210599" y="5735843"/>
                  <a:pt x="4208483" y="5712563"/>
                </a:cubicBezTo>
                <a:cubicBezTo>
                  <a:pt x="4207777" y="5708331"/>
                  <a:pt x="4211305" y="5705509"/>
                  <a:pt x="4214832" y="5704804"/>
                </a:cubicBezTo>
                <a:close/>
                <a:moveTo>
                  <a:pt x="2676969" y="5703393"/>
                </a:moveTo>
                <a:lnTo>
                  <a:pt x="2545757" y="5951003"/>
                </a:lnTo>
                <a:lnTo>
                  <a:pt x="2794072" y="5938305"/>
                </a:lnTo>
                <a:close/>
                <a:moveTo>
                  <a:pt x="3163018" y="5698454"/>
                </a:moveTo>
                <a:cubicBezTo>
                  <a:pt x="3165840" y="5699160"/>
                  <a:pt x="3167956" y="5701981"/>
                  <a:pt x="3167956" y="5705509"/>
                </a:cubicBezTo>
                <a:lnTo>
                  <a:pt x="3165135" y="5804270"/>
                </a:lnTo>
                <a:cubicBezTo>
                  <a:pt x="3165135" y="5808503"/>
                  <a:pt x="3161607" y="5811325"/>
                  <a:pt x="3158080" y="5811325"/>
                </a:cubicBezTo>
                <a:cubicBezTo>
                  <a:pt x="3153847" y="5811325"/>
                  <a:pt x="3151026" y="5808503"/>
                  <a:pt x="3151026" y="5804270"/>
                </a:cubicBezTo>
                <a:lnTo>
                  <a:pt x="3153142" y="5731610"/>
                </a:lnTo>
                <a:lnTo>
                  <a:pt x="3144677" y="5745013"/>
                </a:lnTo>
                <a:cubicBezTo>
                  <a:pt x="3142560" y="5748541"/>
                  <a:pt x="3138328" y="5749246"/>
                  <a:pt x="3134800" y="5747130"/>
                </a:cubicBezTo>
                <a:cubicBezTo>
                  <a:pt x="3131273" y="5745013"/>
                  <a:pt x="3130568" y="5740781"/>
                  <a:pt x="3132684" y="5737253"/>
                </a:cubicBezTo>
                <a:lnTo>
                  <a:pt x="3155258" y="5701276"/>
                </a:lnTo>
                <a:cubicBezTo>
                  <a:pt x="3156669" y="5698454"/>
                  <a:pt x="3160196" y="5697749"/>
                  <a:pt x="3163018" y="5698454"/>
                </a:cubicBezTo>
                <a:close/>
                <a:moveTo>
                  <a:pt x="5063478" y="5694222"/>
                </a:moveTo>
                <a:cubicBezTo>
                  <a:pt x="5067005" y="5694927"/>
                  <a:pt x="5069121" y="5699160"/>
                  <a:pt x="5068416" y="5702687"/>
                </a:cubicBezTo>
                <a:lnTo>
                  <a:pt x="5062772" y="5725967"/>
                </a:lnTo>
                <a:cubicBezTo>
                  <a:pt x="5062067" y="5729494"/>
                  <a:pt x="5058540" y="5731610"/>
                  <a:pt x="5055718" y="5731610"/>
                </a:cubicBezTo>
                <a:cubicBezTo>
                  <a:pt x="5055012" y="5731610"/>
                  <a:pt x="5055012" y="5731610"/>
                  <a:pt x="5054307" y="5730905"/>
                </a:cubicBezTo>
                <a:cubicBezTo>
                  <a:pt x="5050779" y="5730199"/>
                  <a:pt x="5048662" y="5725967"/>
                  <a:pt x="5049368" y="5722440"/>
                </a:cubicBezTo>
                <a:lnTo>
                  <a:pt x="5055012" y="5699160"/>
                </a:lnTo>
                <a:cubicBezTo>
                  <a:pt x="5055718" y="5695633"/>
                  <a:pt x="5059951" y="5693517"/>
                  <a:pt x="5063478" y="5694222"/>
                </a:cubicBezTo>
                <a:close/>
                <a:moveTo>
                  <a:pt x="5628205" y="5693416"/>
                </a:moveTo>
                <a:cubicBezTo>
                  <a:pt x="5664888" y="5712463"/>
                  <a:pt x="5689580" y="5753379"/>
                  <a:pt x="5691696" y="5797116"/>
                </a:cubicBezTo>
                <a:cubicBezTo>
                  <a:pt x="5693812" y="5837326"/>
                  <a:pt x="5677587" y="5878947"/>
                  <a:pt x="5647252" y="5910692"/>
                </a:cubicBezTo>
                <a:cubicBezTo>
                  <a:pt x="5645841" y="5912103"/>
                  <a:pt x="5644430" y="5912808"/>
                  <a:pt x="5642314" y="5912808"/>
                </a:cubicBezTo>
                <a:cubicBezTo>
                  <a:pt x="5640198" y="5912808"/>
                  <a:pt x="5638787" y="5912103"/>
                  <a:pt x="5637376" y="5910692"/>
                </a:cubicBezTo>
                <a:cubicBezTo>
                  <a:pt x="5634554" y="5907870"/>
                  <a:pt x="5634554" y="5903638"/>
                  <a:pt x="5635965" y="5900816"/>
                </a:cubicBezTo>
                <a:cubicBezTo>
                  <a:pt x="5664183" y="5871893"/>
                  <a:pt x="5678998" y="5834504"/>
                  <a:pt x="5676882" y="5797822"/>
                </a:cubicBezTo>
                <a:cubicBezTo>
                  <a:pt x="5674765" y="5759022"/>
                  <a:pt x="5652896" y="5723045"/>
                  <a:pt x="5621151" y="5706114"/>
                </a:cubicBezTo>
                <a:cubicBezTo>
                  <a:pt x="5617624" y="5703998"/>
                  <a:pt x="5616213" y="5699765"/>
                  <a:pt x="5618329" y="5696238"/>
                </a:cubicBezTo>
                <a:cubicBezTo>
                  <a:pt x="5620445" y="5692711"/>
                  <a:pt x="5624678" y="5691300"/>
                  <a:pt x="5628205" y="5693416"/>
                </a:cubicBezTo>
                <a:close/>
                <a:moveTo>
                  <a:pt x="3265308" y="5692811"/>
                </a:moveTo>
                <a:cubicBezTo>
                  <a:pt x="3276595" y="5695633"/>
                  <a:pt x="3286471" y="5705509"/>
                  <a:pt x="3289998" y="5718912"/>
                </a:cubicBezTo>
                <a:cubicBezTo>
                  <a:pt x="3293525" y="5730199"/>
                  <a:pt x="3292115" y="5742192"/>
                  <a:pt x="3291409" y="5751363"/>
                </a:cubicBezTo>
                <a:cubicBezTo>
                  <a:pt x="3290704" y="5761239"/>
                  <a:pt x="3289293" y="5773231"/>
                  <a:pt x="3284355" y="5783813"/>
                </a:cubicBezTo>
                <a:cubicBezTo>
                  <a:pt x="3278711" y="5796511"/>
                  <a:pt x="3267424" y="5804976"/>
                  <a:pt x="3255432" y="5805682"/>
                </a:cubicBezTo>
                <a:cubicBezTo>
                  <a:pt x="3254726" y="5805682"/>
                  <a:pt x="3254021" y="5805682"/>
                  <a:pt x="3253315" y="5805682"/>
                </a:cubicBezTo>
                <a:cubicBezTo>
                  <a:pt x="3245555" y="5805682"/>
                  <a:pt x="3238500" y="5802860"/>
                  <a:pt x="3232151" y="5797216"/>
                </a:cubicBezTo>
                <a:cubicBezTo>
                  <a:pt x="3224391" y="5789457"/>
                  <a:pt x="3218748" y="5777464"/>
                  <a:pt x="3218748" y="5766177"/>
                </a:cubicBezTo>
                <a:cubicBezTo>
                  <a:pt x="3218748" y="5747835"/>
                  <a:pt x="3228624" y="5731610"/>
                  <a:pt x="3236384" y="5718207"/>
                </a:cubicBezTo>
                <a:cubicBezTo>
                  <a:pt x="3234973" y="5717501"/>
                  <a:pt x="3234267" y="5715385"/>
                  <a:pt x="3234267" y="5713269"/>
                </a:cubicBezTo>
                <a:cubicBezTo>
                  <a:pt x="3234267" y="5706920"/>
                  <a:pt x="3237795" y="5701276"/>
                  <a:pt x="3243439" y="5697044"/>
                </a:cubicBezTo>
                <a:cubicBezTo>
                  <a:pt x="3249788" y="5692811"/>
                  <a:pt x="3258253" y="5690695"/>
                  <a:pt x="3265308" y="5692811"/>
                </a:cubicBezTo>
                <a:close/>
                <a:moveTo>
                  <a:pt x="11475102" y="5688615"/>
                </a:moveTo>
                <a:cubicBezTo>
                  <a:pt x="11477073" y="5686643"/>
                  <a:pt x="11480030" y="5686643"/>
                  <a:pt x="11482001" y="5688615"/>
                </a:cubicBezTo>
                <a:lnTo>
                  <a:pt x="11677158" y="5884758"/>
                </a:lnTo>
                <a:lnTo>
                  <a:pt x="11708198" y="5863547"/>
                </a:lnTo>
                <a:lnTo>
                  <a:pt x="11688309" y="5860860"/>
                </a:lnTo>
                <a:cubicBezTo>
                  <a:pt x="11684076" y="5860154"/>
                  <a:pt x="11681254" y="5856627"/>
                  <a:pt x="11681960" y="5853100"/>
                </a:cubicBezTo>
                <a:cubicBezTo>
                  <a:pt x="11682665" y="5848866"/>
                  <a:pt x="11686193" y="5846044"/>
                  <a:pt x="11689720" y="5846750"/>
                </a:cubicBezTo>
                <a:lnTo>
                  <a:pt x="11715822" y="5850277"/>
                </a:lnTo>
                <a:lnTo>
                  <a:pt x="11720052" y="5855447"/>
                </a:lnTo>
                <a:lnTo>
                  <a:pt x="11736297" y="5844346"/>
                </a:lnTo>
                <a:cubicBezTo>
                  <a:pt x="11765866" y="5829561"/>
                  <a:pt x="11796421" y="5821184"/>
                  <a:pt x="11826483" y="5818227"/>
                </a:cubicBezTo>
                <a:lnTo>
                  <a:pt x="11825990" y="5798514"/>
                </a:lnTo>
                <a:cubicBezTo>
                  <a:pt x="11825990" y="5798514"/>
                  <a:pt x="11825497" y="5799007"/>
                  <a:pt x="11825497" y="5799007"/>
                </a:cubicBezTo>
                <a:lnTo>
                  <a:pt x="11817612" y="5801471"/>
                </a:lnTo>
                <a:cubicBezTo>
                  <a:pt x="11817119" y="5801964"/>
                  <a:pt x="11816627" y="5801964"/>
                  <a:pt x="11816134" y="5801964"/>
                </a:cubicBezTo>
                <a:cubicBezTo>
                  <a:pt x="11814163" y="5801964"/>
                  <a:pt x="11812191" y="5800485"/>
                  <a:pt x="11811699" y="5798514"/>
                </a:cubicBezTo>
                <a:cubicBezTo>
                  <a:pt x="11810713" y="5795557"/>
                  <a:pt x="11812191" y="5793093"/>
                  <a:pt x="11814655" y="5792107"/>
                </a:cubicBezTo>
                <a:lnTo>
                  <a:pt x="11822540" y="5789643"/>
                </a:lnTo>
                <a:cubicBezTo>
                  <a:pt x="11823526" y="5789150"/>
                  <a:pt x="11825005" y="5789150"/>
                  <a:pt x="11825990" y="5789643"/>
                </a:cubicBezTo>
                <a:lnTo>
                  <a:pt x="11825559" y="5761420"/>
                </a:lnTo>
                <a:lnTo>
                  <a:pt x="11774373" y="5737407"/>
                </a:lnTo>
                <a:cubicBezTo>
                  <a:pt x="11770846" y="5735996"/>
                  <a:pt x="11769435" y="5731764"/>
                  <a:pt x="11770846" y="5728235"/>
                </a:cubicBezTo>
                <a:cubicBezTo>
                  <a:pt x="11772256" y="5724708"/>
                  <a:pt x="11776489" y="5723297"/>
                  <a:pt x="11780016" y="5724708"/>
                </a:cubicBezTo>
                <a:lnTo>
                  <a:pt x="11825323" y="5745928"/>
                </a:lnTo>
                <a:lnTo>
                  <a:pt x="11825005" y="5725084"/>
                </a:lnTo>
                <a:cubicBezTo>
                  <a:pt x="11825005" y="5722620"/>
                  <a:pt x="11826976" y="5720156"/>
                  <a:pt x="11829933" y="5720156"/>
                </a:cubicBezTo>
                <a:cubicBezTo>
                  <a:pt x="11832397" y="5720156"/>
                  <a:pt x="11834861" y="5722620"/>
                  <a:pt x="11834861" y="5725084"/>
                </a:cubicBezTo>
                <a:lnTo>
                  <a:pt x="11835268" y="5750585"/>
                </a:lnTo>
                <a:lnTo>
                  <a:pt x="11835747" y="5750810"/>
                </a:lnTo>
                <a:lnTo>
                  <a:pt x="11851267" y="5702839"/>
                </a:lnTo>
                <a:cubicBezTo>
                  <a:pt x="11852678" y="5699312"/>
                  <a:pt x="11856910" y="5697196"/>
                  <a:pt x="11860438" y="5698607"/>
                </a:cubicBezTo>
                <a:cubicBezTo>
                  <a:pt x="11863965" y="5700018"/>
                  <a:pt x="11866081" y="5704250"/>
                  <a:pt x="11864670" y="5707778"/>
                </a:cubicBezTo>
                <a:lnTo>
                  <a:pt x="11839274" y="5785377"/>
                </a:lnTo>
                <a:lnTo>
                  <a:pt x="11835866" y="5788028"/>
                </a:lnTo>
                <a:lnTo>
                  <a:pt x="11836340" y="5817734"/>
                </a:lnTo>
                <a:cubicBezTo>
                  <a:pt x="11895478" y="5814777"/>
                  <a:pt x="11953138" y="5834490"/>
                  <a:pt x="11999463" y="5875394"/>
                </a:cubicBezTo>
                <a:lnTo>
                  <a:pt x="12118726" y="5762538"/>
                </a:lnTo>
                <a:cubicBezTo>
                  <a:pt x="12120697" y="5760567"/>
                  <a:pt x="12123654" y="5760567"/>
                  <a:pt x="12125626" y="5762538"/>
                </a:cubicBezTo>
                <a:cubicBezTo>
                  <a:pt x="12127596" y="5764509"/>
                  <a:pt x="12127596" y="5767466"/>
                  <a:pt x="12125626" y="5769438"/>
                </a:cubicBezTo>
                <a:lnTo>
                  <a:pt x="12006855" y="5881801"/>
                </a:lnTo>
                <a:cubicBezTo>
                  <a:pt x="12047267" y="5920241"/>
                  <a:pt x="12071908" y="5973465"/>
                  <a:pt x="12078314" y="6029154"/>
                </a:cubicBezTo>
                <a:lnTo>
                  <a:pt x="12194128" y="6024719"/>
                </a:lnTo>
                <a:cubicBezTo>
                  <a:pt x="12196591" y="6024719"/>
                  <a:pt x="12199056" y="6026690"/>
                  <a:pt x="12199056" y="6029647"/>
                </a:cubicBezTo>
                <a:cubicBezTo>
                  <a:pt x="12199056" y="6032111"/>
                  <a:pt x="12197085" y="6034575"/>
                  <a:pt x="12194128" y="6034575"/>
                </a:cubicBezTo>
                <a:lnTo>
                  <a:pt x="12078808" y="6039011"/>
                </a:lnTo>
                <a:cubicBezTo>
                  <a:pt x="12082257" y="6081886"/>
                  <a:pt x="12074865" y="6125747"/>
                  <a:pt x="12055645" y="6164187"/>
                </a:cubicBezTo>
                <a:cubicBezTo>
                  <a:pt x="12036179" y="6203120"/>
                  <a:pt x="12004884" y="6235646"/>
                  <a:pt x="11967553" y="6258747"/>
                </a:cubicBezTo>
                <a:lnTo>
                  <a:pt x="11936811" y="6272733"/>
                </a:lnTo>
                <a:lnTo>
                  <a:pt x="11937330" y="6276363"/>
                </a:lnTo>
                <a:lnTo>
                  <a:pt x="11915461" y="6305993"/>
                </a:lnTo>
                <a:cubicBezTo>
                  <a:pt x="11914050" y="6308109"/>
                  <a:pt x="11911934" y="6308815"/>
                  <a:pt x="11909818" y="6308815"/>
                </a:cubicBezTo>
                <a:cubicBezTo>
                  <a:pt x="11908407" y="6308815"/>
                  <a:pt x="11906996" y="6308109"/>
                  <a:pt x="11905585" y="6307404"/>
                </a:cubicBezTo>
                <a:cubicBezTo>
                  <a:pt x="11902763" y="6305288"/>
                  <a:pt x="11902058" y="6300350"/>
                  <a:pt x="11904174" y="6297528"/>
                </a:cubicBezTo>
                <a:lnTo>
                  <a:pt x="11915228" y="6282552"/>
                </a:lnTo>
                <a:lnTo>
                  <a:pt x="11907752" y="6285953"/>
                </a:lnTo>
                <a:cubicBezTo>
                  <a:pt x="11886792" y="6292413"/>
                  <a:pt x="11865046" y="6296140"/>
                  <a:pt x="11843239" y="6296756"/>
                </a:cubicBezTo>
                <a:lnTo>
                  <a:pt x="11844717" y="6406162"/>
                </a:lnTo>
                <a:cubicBezTo>
                  <a:pt x="11844717" y="6408626"/>
                  <a:pt x="11842747" y="6411090"/>
                  <a:pt x="11839789" y="6411090"/>
                </a:cubicBezTo>
                <a:cubicBezTo>
                  <a:pt x="11837325" y="6411090"/>
                  <a:pt x="11834861" y="6408626"/>
                  <a:pt x="11834861" y="6406162"/>
                </a:cubicBezTo>
                <a:lnTo>
                  <a:pt x="11833383" y="6296756"/>
                </a:lnTo>
                <a:cubicBezTo>
                  <a:pt x="11822048" y="6296263"/>
                  <a:pt x="11810220" y="6295277"/>
                  <a:pt x="11798885" y="6293306"/>
                </a:cubicBezTo>
                <a:cubicBezTo>
                  <a:pt x="11697857" y="6275565"/>
                  <a:pt x="11613092" y="6185378"/>
                  <a:pt x="11601757" y="6083857"/>
                </a:cubicBezTo>
                <a:cubicBezTo>
                  <a:pt x="11600771" y="6074986"/>
                  <a:pt x="11600278" y="6065623"/>
                  <a:pt x="11600278" y="6056752"/>
                </a:cubicBezTo>
                <a:lnTo>
                  <a:pt x="11583034" y="6057391"/>
                </a:lnTo>
                <a:lnTo>
                  <a:pt x="11566268" y="6088716"/>
                </a:lnTo>
                <a:lnTo>
                  <a:pt x="11597308" y="6108469"/>
                </a:lnTo>
                <a:cubicBezTo>
                  <a:pt x="11600835" y="6110585"/>
                  <a:pt x="11601540" y="6114818"/>
                  <a:pt x="11599424" y="6118345"/>
                </a:cubicBezTo>
                <a:cubicBezTo>
                  <a:pt x="11598718" y="6120461"/>
                  <a:pt x="11595897" y="6121872"/>
                  <a:pt x="11593780" y="6121872"/>
                </a:cubicBezTo>
                <a:cubicBezTo>
                  <a:pt x="11593075" y="6121872"/>
                  <a:pt x="11591664" y="6121166"/>
                  <a:pt x="11590253" y="6120461"/>
                </a:cubicBezTo>
                <a:lnTo>
                  <a:pt x="11559919" y="6101414"/>
                </a:lnTo>
                <a:lnTo>
                  <a:pt x="11542283" y="6134570"/>
                </a:lnTo>
                <a:cubicBezTo>
                  <a:pt x="11540872" y="6136686"/>
                  <a:pt x="11538756" y="6138097"/>
                  <a:pt x="11535934" y="6138097"/>
                </a:cubicBezTo>
                <a:cubicBezTo>
                  <a:pt x="11534523" y="6138097"/>
                  <a:pt x="11533112" y="6138097"/>
                  <a:pt x="11532407" y="6137392"/>
                </a:cubicBezTo>
                <a:cubicBezTo>
                  <a:pt x="11528880" y="6135275"/>
                  <a:pt x="11527469" y="6131043"/>
                  <a:pt x="11529585" y="6127516"/>
                </a:cubicBezTo>
                <a:lnTo>
                  <a:pt x="11547927" y="6092949"/>
                </a:lnTo>
                <a:lnTo>
                  <a:pt x="11519004" y="6074607"/>
                </a:lnTo>
                <a:cubicBezTo>
                  <a:pt x="11515476" y="6072491"/>
                  <a:pt x="11514771" y="6068258"/>
                  <a:pt x="11516887" y="6064731"/>
                </a:cubicBezTo>
                <a:cubicBezTo>
                  <a:pt x="11519004" y="6061204"/>
                  <a:pt x="11523236" y="6060499"/>
                  <a:pt x="11526763" y="6062615"/>
                </a:cubicBezTo>
                <a:lnTo>
                  <a:pt x="11554981" y="6080956"/>
                </a:lnTo>
                <a:lnTo>
                  <a:pt x="11567305" y="6057973"/>
                </a:lnTo>
                <a:lnTo>
                  <a:pt x="11453910" y="6062173"/>
                </a:lnTo>
                <a:cubicBezTo>
                  <a:pt x="11451446" y="6062173"/>
                  <a:pt x="11448982" y="6059709"/>
                  <a:pt x="11448982" y="6057245"/>
                </a:cubicBezTo>
                <a:cubicBezTo>
                  <a:pt x="11448982" y="6054781"/>
                  <a:pt x="11450954" y="6052317"/>
                  <a:pt x="11453910" y="6052317"/>
                </a:cubicBezTo>
                <a:lnTo>
                  <a:pt x="11572595" y="6048108"/>
                </a:lnTo>
                <a:lnTo>
                  <a:pt x="11581082" y="6032281"/>
                </a:lnTo>
                <a:cubicBezTo>
                  <a:pt x="11583199" y="6028754"/>
                  <a:pt x="11587431" y="6027343"/>
                  <a:pt x="11590959" y="6029459"/>
                </a:cubicBezTo>
                <a:lnTo>
                  <a:pt x="11591754" y="6032905"/>
                </a:lnTo>
                <a:lnTo>
                  <a:pt x="11590421" y="6015848"/>
                </a:lnTo>
                <a:cubicBezTo>
                  <a:pt x="11589929" y="6012891"/>
                  <a:pt x="11591900" y="6010427"/>
                  <a:pt x="11594857" y="6010427"/>
                </a:cubicBezTo>
                <a:cubicBezTo>
                  <a:pt x="11597814" y="6009934"/>
                  <a:pt x="11600278" y="6012398"/>
                  <a:pt x="11600278" y="6014862"/>
                </a:cubicBezTo>
                <a:lnTo>
                  <a:pt x="11601757" y="6035068"/>
                </a:lnTo>
                <a:cubicBezTo>
                  <a:pt x="11604467" y="6007963"/>
                  <a:pt x="11611860" y="5981843"/>
                  <a:pt x="11623441" y="5957633"/>
                </a:cubicBezTo>
                <a:lnTo>
                  <a:pt x="11641142" y="5932689"/>
                </a:lnTo>
                <a:lnTo>
                  <a:pt x="11638929" y="5930697"/>
                </a:lnTo>
                <a:lnTo>
                  <a:pt x="11635402" y="5897542"/>
                </a:lnTo>
                <a:cubicBezTo>
                  <a:pt x="11634696" y="5893309"/>
                  <a:pt x="11638223" y="5890487"/>
                  <a:pt x="11641751" y="5889782"/>
                </a:cubicBezTo>
                <a:cubicBezTo>
                  <a:pt x="11645279" y="5889076"/>
                  <a:pt x="11648806" y="5891898"/>
                  <a:pt x="11649511" y="5896131"/>
                </a:cubicBezTo>
                <a:lnTo>
                  <a:pt x="11651802" y="5917666"/>
                </a:lnTo>
                <a:lnTo>
                  <a:pt x="11670259" y="5891657"/>
                </a:lnTo>
                <a:lnTo>
                  <a:pt x="11475102" y="5695514"/>
                </a:lnTo>
                <a:cubicBezTo>
                  <a:pt x="11473130" y="5693543"/>
                  <a:pt x="11473130" y="5690586"/>
                  <a:pt x="11475102" y="5688615"/>
                </a:cubicBezTo>
                <a:close/>
                <a:moveTo>
                  <a:pt x="1311254" y="5688578"/>
                </a:moveTo>
                <a:cubicBezTo>
                  <a:pt x="1314781" y="5689989"/>
                  <a:pt x="1316897" y="5694221"/>
                  <a:pt x="1315485" y="5697749"/>
                </a:cubicBezTo>
                <a:lnTo>
                  <a:pt x="1290089" y="5775348"/>
                </a:lnTo>
                <a:cubicBezTo>
                  <a:pt x="1289384" y="5778170"/>
                  <a:pt x="1286562" y="5780286"/>
                  <a:pt x="1283740" y="5780286"/>
                </a:cubicBezTo>
                <a:cubicBezTo>
                  <a:pt x="1283035" y="5780286"/>
                  <a:pt x="1282329" y="5779581"/>
                  <a:pt x="1281624" y="5779581"/>
                </a:cubicBezTo>
                <a:cubicBezTo>
                  <a:pt x="1278097" y="5778170"/>
                  <a:pt x="1275979" y="5774643"/>
                  <a:pt x="1276686" y="5770410"/>
                </a:cubicBezTo>
                <a:lnTo>
                  <a:pt x="1282329" y="5754185"/>
                </a:lnTo>
                <a:lnTo>
                  <a:pt x="1225188" y="5727378"/>
                </a:lnTo>
                <a:cubicBezTo>
                  <a:pt x="1221660" y="5725967"/>
                  <a:pt x="1220250" y="5721735"/>
                  <a:pt x="1221660" y="5718206"/>
                </a:cubicBezTo>
                <a:cubicBezTo>
                  <a:pt x="1223070" y="5714679"/>
                  <a:pt x="1227304" y="5713268"/>
                  <a:pt x="1230831" y="5714679"/>
                </a:cubicBezTo>
                <a:lnTo>
                  <a:pt x="1286562" y="5740781"/>
                </a:lnTo>
                <a:lnTo>
                  <a:pt x="1302082" y="5692810"/>
                </a:lnTo>
                <a:cubicBezTo>
                  <a:pt x="1303494" y="5689283"/>
                  <a:pt x="1307725" y="5687167"/>
                  <a:pt x="1311254" y="5688578"/>
                </a:cubicBezTo>
                <a:close/>
                <a:moveTo>
                  <a:pt x="9407955" y="5685656"/>
                </a:moveTo>
                <a:cubicBezTo>
                  <a:pt x="9404428" y="5685656"/>
                  <a:pt x="9401606" y="5686362"/>
                  <a:pt x="9399489" y="5688478"/>
                </a:cubicBezTo>
                <a:cubicBezTo>
                  <a:pt x="9395962" y="5691300"/>
                  <a:pt x="9394551" y="5696238"/>
                  <a:pt x="9393845" y="5700471"/>
                </a:cubicBezTo>
                <a:cubicBezTo>
                  <a:pt x="9390318" y="5715285"/>
                  <a:pt x="9390318" y="5731510"/>
                  <a:pt x="9395256" y="5747030"/>
                </a:cubicBezTo>
                <a:cubicBezTo>
                  <a:pt x="9396667" y="5751262"/>
                  <a:pt x="9398784" y="5756201"/>
                  <a:pt x="9401606" y="5758317"/>
                </a:cubicBezTo>
                <a:cubicBezTo>
                  <a:pt x="9411482" y="5737154"/>
                  <a:pt x="9417831" y="5713169"/>
                  <a:pt x="9418537" y="5689184"/>
                </a:cubicBezTo>
                <a:cubicBezTo>
                  <a:pt x="9415715" y="5687067"/>
                  <a:pt x="9411482" y="5685656"/>
                  <a:pt x="9407955" y="5685656"/>
                </a:cubicBezTo>
                <a:close/>
                <a:moveTo>
                  <a:pt x="3105879" y="5684345"/>
                </a:moveTo>
                <a:cubicBezTo>
                  <a:pt x="3109406" y="5681523"/>
                  <a:pt x="3113638" y="5682229"/>
                  <a:pt x="3115755" y="5685756"/>
                </a:cubicBezTo>
                <a:cubicBezTo>
                  <a:pt x="3118577" y="5689283"/>
                  <a:pt x="3117871" y="5693516"/>
                  <a:pt x="3114344" y="5695632"/>
                </a:cubicBezTo>
                <a:cubicBezTo>
                  <a:pt x="3093886" y="5710446"/>
                  <a:pt x="3080482" y="5733726"/>
                  <a:pt x="3078365" y="5758416"/>
                </a:cubicBezTo>
                <a:cubicBezTo>
                  <a:pt x="3076249" y="5783107"/>
                  <a:pt x="3086126" y="5807797"/>
                  <a:pt x="3103762" y="5825433"/>
                </a:cubicBezTo>
                <a:cubicBezTo>
                  <a:pt x="3106584" y="5828255"/>
                  <a:pt x="3106584" y="5832488"/>
                  <a:pt x="3103762" y="5835310"/>
                </a:cubicBezTo>
                <a:cubicBezTo>
                  <a:pt x="3102352" y="5836720"/>
                  <a:pt x="3100941" y="5837426"/>
                  <a:pt x="3098824" y="5837426"/>
                </a:cubicBezTo>
                <a:cubicBezTo>
                  <a:pt x="3097413" y="5837426"/>
                  <a:pt x="3095297" y="5837426"/>
                  <a:pt x="3093886" y="5835310"/>
                </a:cubicBezTo>
                <a:cubicBezTo>
                  <a:pt x="3073427" y="5815557"/>
                  <a:pt x="3062140" y="5785929"/>
                  <a:pt x="3064257" y="5757005"/>
                </a:cubicBezTo>
                <a:cubicBezTo>
                  <a:pt x="3066373" y="5728082"/>
                  <a:pt x="3081893" y="5701276"/>
                  <a:pt x="3105879" y="5684345"/>
                </a:cubicBezTo>
                <a:close/>
                <a:moveTo>
                  <a:pt x="938777" y="5680818"/>
                </a:moveTo>
                <a:cubicBezTo>
                  <a:pt x="941599" y="5677996"/>
                  <a:pt x="945832" y="5677996"/>
                  <a:pt x="948653" y="5680818"/>
                </a:cubicBezTo>
                <a:lnTo>
                  <a:pt x="1228010" y="5961584"/>
                </a:lnTo>
                <a:cubicBezTo>
                  <a:pt x="1252702" y="5939010"/>
                  <a:pt x="1280919" y="5919257"/>
                  <a:pt x="1312664" y="5903738"/>
                </a:cubicBezTo>
                <a:cubicBezTo>
                  <a:pt x="1354992" y="5882574"/>
                  <a:pt x="1398730" y="5870582"/>
                  <a:pt x="1441762" y="5866349"/>
                </a:cubicBezTo>
                <a:lnTo>
                  <a:pt x="1441056" y="5838132"/>
                </a:lnTo>
                <a:cubicBezTo>
                  <a:pt x="1441056" y="5838132"/>
                  <a:pt x="1440351" y="5838837"/>
                  <a:pt x="1440351" y="5838837"/>
                </a:cubicBezTo>
                <a:lnTo>
                  <a:pt x="1429064" y="5842364"/>
                </a:lnTo>
                <a:cubicBezTo>
                  <a:pt x="1428358" y="5843070"/>
                  <a:pt x="1427653" y="5843070"/>
                  <a:pt x="1426948" y="5843070"/>
                </a:cubicBezTo>
                <a:cubicBezTo>
                  <a:pt x="1424126" y="5843070"/>
                  <a:pt x="1421304" y="5840953"/>
                  <a:pt x="1420599" y="5838132"/>
                </a:cubicBezTo>
                <a:cubicBezTo>
                  <a:pt x="1419188" y="5833899"/>
                  <a:pt x="1421304" y="5830372"/>
                  <a:pt x="1424831" y="5828961"/>
                </a:cubicBezTo>
                <a:lnTo>
                  <a:pt x="1436118" y="5825434"/>
                </a:lnTo>
                <a:cubicBezTo>
                  <a:pt x="1437529" y="5824728"/>
                  <a:pt x="1439646" y="5824728"/>
                  <a:pt x="1441056" y="5825434"/>
                </a:cubicBezTo>
                <a:lnTo>
                  <a:pt x="1439646" y="5733021"/>
                </a:lnTo>
                <a:cubicBezTo>
                  <a:pt x="1439646" y="5729494"/>
                  <a:pt x="1442467" y="5725967"/>
                  <a:pt x="1446700" y="5725967"/>
                </a:cubicBezTo>
                <a:cubicBezTo>
                  <a:pt x="1450227" y="5725967"/>
                  <a:pt x="1453754" y="5729494"/>
                  <a:pt x="1453754" y="5733021"/>
                </a:cubicBezTo>
                <a:lnTo>
                  <a:pt x="1455871" y="5865644"/>
                </a:lnTo>
                <a:cubicBezTo>
                  <a:pt x="1540525" y="5861411"/>
                  <a:pt x="1623062" y="5889629"/>
                  <a:pt x="1689375" y="5948181"/>
                </a:cubicBezTo>
                <a:lnTo>
                  <a:pt x="1860095" y="5786634"/>
                </a:lnTo>
                <a:cubicBezTo>
                  <a:pt x="1862916" y="5783813"/>
                  <a:pt x="1867149" y="5783813"/>
                  <a:pt x="1869971" y="5786634"/>
                </a:cubicBezTo>
                <a:cubicBezTo>
                  <a:pt x="1872792" y="5789456"/>
                  <a:pt x="1872792" y="5793689"/>
                  <a:pt x="1869971" y="5796511"/>
                </a:cubicBezTo>
                <a:lnTo>
                  <a:pt x="1699957" y="5957351"/>
                </a:lnTo>
                <a:cubicBezTo>
                  <a:pt x="1757804" y="6012376"/>
                  <a:pt x="1793077" y="6088563"/>
                  <a:pt x="1802247" y="6168278"/>
                </a:cubicBezTo>
                <a:lnTo>
                  <a:pt x="1968028" y="6161929"/>
                </a:lnTo>
                <a:cubicBezTo>
                  <a:pt x="1971555" y="6161929"/>
                  <a:pt x="1975083" y="6164751"/>
                  <a:pt x="1975083" y="6168984"/>
                </a:cubicBezTo>
                <a:cubicBezTo>
                  <a:pt x="1975083" y="6172511"/>
                  <a:pt x="1972261" y="6176038"/>
                  <a:pt x="1968028" y="6176038"/>
                </a:cubicBezTo>
                <a:lnTo>
                  <a:pt x="1802953" y="6182387"/>
                </a:lnTo>
                <a:cubicBezTo>
                  <a:pt x="1807891" y="6243760"/>
                  <a:pt x="1797309" y="6306545"/>
                  <a:pt x="1769797" y="6361569"/>
                </a:cubicBezTo>
                <a:cubicBezTo>
                  <a:pt x="1714066" y="6473029"/>
                  <a:pt x="1590612" y="6547806"/>
                  <a:pt x="1465747" y="6551333"/>
                </a:cubicBezTo>
                <a:lnTo>
                  <a:pt x="1467863" y="6707941"/>
                </a:lnTo>
                <a:cubicBezTo>
                  <a:pt x="1467863" y="6711468"/>
                  <a:pt x="1465042" y="6714995"/>
                  <a:pt x="1460810" y="6714995"/>
                </a:cubicBezTo>
                <a:cubicBezTo>
                  <a:pt x="1457282" y="6714995"/>
                  <a:pt x="1453754" y="6711468"/>
                  <a:pt x="1453754" y="6707941"/>
                </a:cubicBezTo>
                <a:lnTo>
                  <a:pt x="1451638" y="6551333"/>
                </a:lnTo>
                <a:cubicBezTo>
                  <a:pt x="1435413" y="6550627"/>
                  <a:pt x="1418482" y="6549216"/>
                  <a:pt x="1402256" y="6546395"/>
                </a:cubicBezTo>
                <a:cubicBezTo>
                  <a:pt x="1257639" y="6520999"/>
                  <a:pt x="1136302" y="6391903"/>
                  <a:pt x="1120077" y="6246582"/>
                </a:cubicBezTo>
                <a:cubicBezTo>
                  <a:pt x="1118666" y="6233884"/>
                  <a:pt x="1117960" y="6220481"/>
                  <a:pt x="1117960" y="6207783"/>
                </a:cubicBezTo>
                <a:lnTo>
                  <a:pt x="908443" y="6215543"/>
                </a:lnTo>
                <a:cubicBezTo>
                  <a:pt x="904916" y="6215543"/>
                  <a:pt x="901389" y="6212016"/>
                  <a:pt x="901389" y="6208488"/>
                </a:cubicBezTo>
                <a:cubicBezTo>
                  <a:pt x="901389" y="6204961"/>
                  <a:pt x="904211" y="6201434"/>
                  <a:pt x="908443" y="6201434"/>
                </a:cubicBezTo>
                <a:lnTo>
                  <a:pt x="1107379" y="6194379"/>
                </a:lnTo>
                <a:lnTo>
                  <a:pt x="1103850" y="6149231"/>
                </a:lnTo>
                <a:cubicBezTo>
                  <a:pt x="1103146" y="6144999"/>
                  <a:pt x="1105967" y="6141471"/>
                  <a:pt x="1110200" y="6141471"/>
                </a:cubicBezTo>
                <a:cubicBezTo>
                  <a:pt x="1114432" y="6140766"/>
                  <a:pt x="1117960" y="6144293"/>
                  <a:pt x="1117960" y="6147820"/>
                </a:cubicBezTo>
                <a:lnTo>
                  <a:pt x="1120077" y="6176743"/>
                </a:lnTo>
                <a:cubicBezTo>
                  <a:pt x="1127836" y="6099145"/>
                  <a:pt x="1162403" y="6027190"/>
                  <a:pt x="1218134" y="5971460"/>
                </a:cubicBezTo>
                <a:lnTo>
                  <a:pt x="938777" y="5690694"/>
                </a:lnTo>
                <a:cubicBezTo>
                  <a:pt x="935955" y="5687873"/>
                  <a:pt x="935955" y="5683640"/>
                  <a:pt x="938777" y="5680818"/>
                </a:cubicBezTo>
                <a:close/>
                <a:moveTo>
                  <a:pt x="2672736" y="5680113"/>
                </a:moveTo>
                <a:cubicBezTo>
                  <a:pt x="2676264" y="5677997"/>
                  <a:pt x="2680496" y="5679408"/>
                  <a:pt x="2681907" y="5682935"/>
                </a:cubicBezTo>
                <a:lnTo>
                  <a:pt x="2808887" y="5937599"/>
                </a:lnTo>
                <a:cubicBezTo>
                  <a:pt x="2811709" y="5938305"/>
                  <a:pt x="2814530" y="5940421"/>
                  <a:pt x="2814530" y="5943948"/>
                </a:cubicBezTo>
                <a:cubicBezTo>
                  <a:pt x="2814530" y="5945359"/>
                  <a:pt x="2814530" y="5946770"/>
                  <a:pt x="2813825" y="5947475"/>
                </a:cubicBezTo>
                <a:cubicBezTo>
                  <a:pt x="2815236" y="5951003"/>
                  <a:pt x="2813825" y="5955235"/>
                  <a:pt x="2810298" y="5956646"/>
                </a:cubicBezTo>
                <a:cubicBezTo>
                  <a:pt x="2809592" y="5957352"/>
                  <a:pt x="2808181" y="5957352"/>
                  <a:pt x="2807476" y="5957352"/>
                </a:cubicBezTo>
                <a:cubicBezTo>
                  <a:pt x="2804654" y="5957352"/>
                  <a:pt x="2802538" y="5955941"/>
                  <a:pt x="2801127" y="5953119"/>
                </a:cubicBezTo>
                <a:lnTo>
                  <a:pt x="2538703" y="5966522"/>
                </a:lnTo>
                <a:cubicBezTo>
                  <a:pt x="2537292" y="5968639"/>
                  <a:pt x="2535175" y="5970049"/>
                  <a:pt x="2532354" y="5970049"/>
                </a:cubicBezTo>
                <a:cubicBezTo>
                  <a:pt x="2530943" y="5970049"/>
                  <a:pt x="2529532" y="5970049"/>
                  <a:pt x="2528827" y="5969344"/>
                </a:cubicBezTo>
                <a:cubicBezTo>
                  <a:pt x="2526005" y="5967933"/>
                  <a:pt x="2524594" y="5964406"/>
                  <a:pt x="2525299" y="5961584"/>
                </a:cubicBezTo>
                <a:cubicBezTo>
                  <a:pt x="2524594" y="5960879"/>
                  <a:pt x="2524594" y="5960879"/>
                  <a:pt x="2524594" y="5960173"/>
                </a:cubicBezTo>
                <a:cubicBezTo>
                  <a:pt x="2524594" y="5956646"/>
                  <a:pt x="2526005" y="5954530"/>
                  <a:pt x="2528827" y="5953119"/>
                </a:cubicBezTo>
                <a:lnTo>
                  <a:pt x="2667799" y="5689989"/>
                </a:lnTo>
                <a:cubicBezTo>
                  <a:pt x="2668504" y="5689284"/>
                  <a:pt x="2668504" y="5689284"/>
                  <a:pt x="2669209" y="5688578"/>
                </a:cubicBezTo>
                <a:cubicBezTo>
                  <a:pt x="2668504" y="5685051"/>
                  <a:pt x="2669915" y="5681524"/>
                  <a:pt x="2672736" y="5680113"/>
                </a:cubicBezTo>
                <a:close/>
                <a:moveTo>
                  <a:pt x="1671723" y="5675880"/>
                </a:moveTo>
                <a:cubicBezTo>
                  <a:pt x="1663258" y="5675880"/>
                  <a:pt x="1654793" y="5679407"/>
                  <a:pt x="1648444" y="5685051"/>
                </a:cubicBezTo>
                <a:cubicBezTo>
                  <a:pt x="1639979" y="5693516"/>
                  <a:pt x="1637157" y="5706920"/>
                  <a:pt x="1640684" y="5718207"/>
                </a:cubicBezTo>
                <a:cubicBezTo>
                  <a:pt x="1642800" y="5723851"/>
                  <a:pt x="1647738" y="5730200"/>
                  <a:pt x="1652677" y="5730200"/>
                </a:cubicBezTo>
                <a:cubicBezTo>
                  <a:pt x="1659026" y="5730200"/>
                  <a:pt x="1663964" y="5722440"/>
                  <a:pt x="1666080" y="5717502"/>
                </a:cubicBezTo>
                <a:cubicBezTo>
                  <a:pt x="1671723" y="5706215"/>
                  <a:pt x="1675251" y="5693516"/>
                  <a:pt x="1676662" y="5680818"/>
                </a:cubicBezTo>
                <a:cubicBezTo>
                  <a:pt x="1676662" y="5679407"/>
                  <a:pt x="1676662" y="5677996"/>
                  <a:pt x="1676662" y="5676586"/>
                </a:cubicBezTo>
                <a:cubicBezTo>
                  <a:pt x="1675251" y="5675880"/>
                  <a:pt x="1673134" y="5675880"/>
                  <a:pt x="1671723" y="5675880"/>
                </a:cubicBezTo>
                <a:close/>
                <a:moveTo>
                  <a:pt x="7497619" y="5675780"/>
                </a:moveTo>
                <a:cubicBezTo>
                  <a:pt x="7501852" y="5675074"/>
                  <a:pt x="7505379" y="5677896"/>
                  <a:pt x="7506085" y="5681423"/>
                </a:cubicBezTo>
                <a:cubicBezTo>
                  <a:pt x="7506790" y="5685656"/>
                  <a:pt x="7503968" y="5689183"/>
                  <a:pt x="7500441" y="5689888"/>
                </a:cubicBezTo>
                <a:lnTo>
                  <a:pt x="7332595" y="5723750"/>
                </a:lnTo>
                <a:cubicBezTo>
                  <a:pt x="7331889" y="5723750"/>
                  <a:pt x="7331889" y="5723750"/>
                  <a:pt x="7331184" y="5723750"/>
                </a:cubicBezTo>
                <a:cubicBezTo>
                  <a:pt x="7327657" y="5723750"/>
                  <a:pt x="7324835" y="5721633"/>
                  <a:pt x="7324130" y="5718106"/>
                </a:cubicBezTo>
                <a:cubicBezTo>
                  <a:pt x="7323424" y="5713874"/>
                  <a:pt x="7326246" y="5710346"/>
                  <a:pt x="7329773" y="5709641"/>
                </a:cubicBezTo>
                <a:close/>
                <a:moveTo>
                  <a:pt x="9408572" y="5671371"/>
                </a:moveTo>
                <a:cubicBezTo>
                  <a:pt x="9415538" y="5671724"/>
                  <a:pt x="9422417" y="5674370"/>
                  <a:pt x="9427708" y="5678602"/>
                </a:cubicBezTo>
                <a:cubicBezTo>
                  <a:pt x="9437584" y="5685656"/>
                  <a:pt x="9442522" y="5696943"/>
                  <a:pt x="9446755" y="5708230"/>
                </a:cubicBezTo>
                <a:cubicBezTo>
                  <a:pt x="9448166" y="5711758"/>
                  <a:pt x="9446049" y="5715990"/>
                  <a:pt x="9442522" y="5717401"/>
                </a:cubicBezTo>
                <a:cubicBezTo>
                  <a:pt x="9441111" y="5718107"/>
                  <a:pt x="9439700" y="5718107"/>
                  <a:pt x="9438289" y="5717401"/>
                </a:cubicBezTo>
                <a:cubicBezTo>
                  <a:pt x="9441816" y="5739270"/>
                  <a:pt x="9443227" y="5761139"/>
                  <a:pt x="9443227" y="5783007"/>
                </a:cubicBezTo>
                <a:cubicBezTo>
                  <a:pt x="9443227" y="5787240"/>
                  <a:pt x="9440405" y="5790062"/>
                  <a:pt x="9436173" y="5790062"/>
                </a:cubicBezTo>
                <a:cubicBezTo>
                  <a:pt x="9431940" y="5790062"/>
                  <a:pt x="9429119" y="5787240"/>
                  <a:pt x="9429119" y="5783007"/>
                </a:cubicBezTo>
                <a:cubicBezTo>
                  <a:pt x="9429119" y="5765371"/>
                  <a:pt x="9427708" y="5747735"/>
                  <a:pt x="9425591" y="5730805"/>
                </a:cubicBezTo>
                <a:cubicBezTo>
                  <a:pt x="9421358" y="5744208"/>
                  <a:pt x="9416421" y="5757611"/>
                  <a:pt x="9410072" y="5769604"/>
                </a:cubicBezTo>
                <a:cubicBezTo>
                  <a:pt x="9409366" y="5771720"/>
                  <a:pt x="9407250" y="5773131"/>
                  <a:pt x="9404428" y="5773131"/>
                </a:cubicBezTo>
                <a:cubicBezTo>
                  <a:pt x="9393845" y="5773837"/>
                  <a:pt x="9384675" y="5765371"/>
                  <a:pt x="9380442" y="5750557"/>
                </a:cubicBezTo>
                <a:cubicBezTo>
                  <a:pt x="9376209" y="5732921"/>
                  <a:pt x="9375504" y="5714579"/>
                  <a:pt x="9379737" y="5696943"/>
                </a:cubicBezTo>
                <a:cubicBezTo>
                  <a:pt x="9381148" y="5691300"/>
                  <a:pt x="9383969" y="5683540"/>
                  <a:pt x="9388907" y="5677897"/>
                </a:cubicBezTo>
                <a:cubicBezTo>
                  <a:pt x="9394551" y="5672959"/>
                  <a:pt x="9401605" y="5671019"/>
                  <a:pt x="9408572" y="5671371"/>
                </a:cubicBezTo>
                <a:close/>
                <a:moveTo>
                  <a:pt x="9479910" y="5670842"/>
                </a:moveTo>
                <a:cubicBezTo>
                  <a:pt x="9484142" y="5670842"/>
                  <a:pt x="9486964" y="5674369"/>
                  <a:pt x="9485553" y="5677896"/>
                </a:cubicBezTo>
                <a:cubicBezTo>
                  <a:pt x="9485553" y="5692005"/>
                  <a:pt x="9486259" y="5705408"/>
                  <a:pt x="9487670" y="5719518"/>
                </a:cubicBezTo>
                <a:cubicBezTo>
                  <a:pt x="9499662" y="5716696"/>
                  <a:pt x="9511655" y="5714580"/>
                  <a:pt x="9523647" y="5712464"/>
                </a:cubicBezTo>
                <a:cubicBezTo>
                  <a:pt x="9527174" y="5711758"/>
                  <a:pt x="9530701" y="5714580"/>
                  <a:pt x="9531407" y="5718107"/>
                </a:cubicBezTo>
                <a:cubicBezTo>
                  <a:pt x="9532112" y="5721634"/>
                  <a:pt x="9529291" y="5725162"/>
                  <a:pt x="9525764" y="5725867"/>
                </a:cubicBezTo>
                <a:cubicBezTo>
                  <a:pt x="9513771" y="5727278"/>
                  <a:pt x="9501778" y="5730100"/>
                  <a:pt x="9489786" y="5732922"/>
                </a:cubicBezTo>
                <a:cubicBezTo>
                  <a:pt x="9491902" y="5744914"/>
                  <a:pt x="9494724" y="5756907"/>
                  <a:pt x="9498956" y="5768194"/>
                </a:cubicBezTo>
                <a:cubicBezTo>
                  <a:pt x="9500367" y="5772426"/>
                  <a:pt x="9498251" y="5775954"/>
                  <a:pt x="9494724" y="5777364"/>
                </a:cubicBezTo>
                <a:cubicBezTo>
                  <a:pt x="9494019" y="5778070"/>
                  <a:pt x="9493313" y="5778070"/>
                  <a:pt x="9492608" y="5778070"/>
                </a:cubicBezTo>
                <a:cubicBezTo>
                  <a:pt x="9489786" y="5778070"/>
                  <a:pt x="9486964" y="5775954"/>
                  <a:pt x="9486259" y="5773132"/>
                </a:cubicBezTo>
                <a:cubicBezTo>
                  <a:pt x="9482731" y="5761139"/>
                  <a:pt x="9479204" y="5749147"/>
                  <a:pt x="9477088" y="5737154"/>
                </a:cubicBezTo>
                <a:cubicBezTo>
                  <a:pt x="9469328" y="5739270"/>
                  <a:pt x="9461568" y="5742092"/>
                  <a:pt x="9453808" y="5744914"/>
                </a:cubicBezTo>
                <a:cubicBezTo>
                  <a:pt x="9452397" y="5745620"/>
                  <a:pt x="9451692" y="5745620"/>
                  <a:pt x="9450987" y="5745620"/>
                </a:cubicBezTo>
                <a:cubicBezTo>
                  <a:pt x="9448165" y="5745620"/>
                  <a:pt x="9446048" y="5744209"/>
                  <a:pt x="9444638" y="5741387"/>
                </a:cubicBezTo>
                <a:cubicBezTo>
                  <a:pt x="9443227" y="5737860"/>
                  <a:pt x="9445343" y="5733627"/>
                  <a:pt x="9448870" y="5732216"/>
                </a:cubicBezTo>
                <a:cubicBezTo>
                  <a:pt x="9457336" y="5729394"/>
                  <a:pt x="9465801" y="5726573"/>
                  <a:pt x="9474972" y="5723751"/>
                </a:cubicBezTo>
                <a:cubicBezTo>
                  <a:pt x="9472855" y="5708937"/>
                  <a:pt x="9472150" y="5693416"/>
                  <a:pt x="9472855" y="5677896"/>
                </a:cubicBezTo>
                <a:cubicBezTo>
                  <a:pt x="9472855" y="5673664"/>
                  <a:pt x="9475677" y="5670842"/>
                  <a:pt x="9479910" y="5670842"/>
                </a:cubicBezTo>
                <a:close/>
                <a:moveTo>
                  <a:pt x="3301285" y="5668120"/>
                </a:moveTo>
                <a:cubicBezTo>
                  <a:pt x="3304812" y="5666004"/>
                  <a:pt x="3309044" y="5666709"/>
                  <a:pt x="3311161" y="5670236"/>
                </a:cubicBezTo>
                <a:cubicBezTo>
                  <a:pt x="3340084" y="5717501"/>
                  <a:pt x="3341495" y="5779581"/>
                  <a:pt x="3314688" y="5827551"/>
                </a:cubicBezTo>
                <a:cubicBezTo>
                  <a:pt x="3313277" y="5829667"/>
                  <a:pt x="3311161" y="5831078"/>
                  <a:pt x="3308339" y="5831078"/>
                </a:cubicBezTo>
                <a:cubicBezTo>
                  <a:pt x="3306928" y="5831078"/>
                  <a:pt x="3306223" y="5831078"/>
                  <a:pt x="3304812" y="5830373"/>
                </a:cubicBezTo>
                <a:cubicBezTo>
                  <a:pt x="3301285" y="5828962"/>
                  <a:pt x="3299874" y="5824729"/>
                  <a:pt x="3301990" y="5821202"/>
                </a:cubicBezTo>
                <a:cubicBezTo>
                  <a:pt x="3325975" y="5776759"/>
                  <a:pt x="3325270" y="5721028"/>
                  <a:pt x="3299168" y="5677996"/>
                </a:cubicBezTo>
                <a:cubicBezTo>
                  <a:pt x="3297052" y="5674469"/>
                  <a:pt x="3297757" y="5670236"/>
                  <a:pt x="3301285" y="5668120"/>
                </a:cubicBezTo>
                <a:close/>
                <a:moveTo>
                  <a:pt x="8983278" y="5667315"/>
                </a:moveTo>
                <a:cubicBezTo>
                  <a:pt x="8987511" y="5666609"/>
                  <a:pt x="8991038" y="5669431"/>
                  <a:pt x="8991744" y="5672958"/>
                </a:cubicBezTo>
                <a:cubicBezTo>
                  <a:pt x="8992449" y="5677191"/>
                  <a:pt x="8990333" y="5680718"/>
                  <a:pt x="8986100" y="5681423"/>
                </a:cubicBezTo>
                <a:lnTo>
                  <a:pt x="8818205" y="5715285"/>
                </a:lnTo>
                <a:cubicBezTo>
                  <a:pt x="8817500" y="5715285"/>
                  <a:pt x="8817500" y="5715285"/>
                  <a:pt x="8816794" y="5715285"/>
                </a:cubicBezTo>
                <a:cubicBezTo>
                  <a:pt x="8813267" y="5715285"/>
                  <a:pt x="8810445" y="5713168"/>
                  <a:pt x="8809740" y="5709641"/>
                </a:cubicBezTo>
                <a:cubicBezTo>
                  <a:pt x="8809034" y="5705408"/>
                  <a:pt x="8811856" y="5701881"/>
                  <a:pt x="8815383" y="5701176"/>
                </a:cubicBezTo>
                <a:close/>
                <a:moveTo>
                  <a:pt x="4053286" y="5666005"/>
                </a:moveTo>
                <a:cubicBezTo>
                  <a:pt x="4056814" y="5665299"/>
                  <a:pt x="4061046" y="5667415"/>
                  <a:pt x="4061046" y="5671648"/>
                </a:cubicBezTo>
                <a:cubicBezTo>
                  <a:pt x="4061752" y="5675175"/>
                  <a:pt x="4059635" y="5679408"/>
                  <a:pt x="4056108" y="5680113"/>
                </a:cubicBezTo>
                <a:cubicBezTo>
                  <a:pt x="4040588" y="5684346"/>
                  <a:pt x="4028596" y="5699160"/>
                  <a:pt x="4020131" y="5724556"/>
                </a:cubicBezTo>
                <a:cubicBezTo>
                  <a:pt x="4006021" y="5766177"/>
                  <a:pt x="4003199" y="5810620"/>
                  <a:pt x="4011664" y="5852946"/>
                </a:cubicBezTo>
                <a:cubicBezTo>
                  <a:pt x="4013075" y="5859295"/>
                  <a:pt x="4014486" y="5864939"/>
                  <a:pt x="4016602" y="5869172"/>
                </a:cubicBezTo>
                <a:cubicBezTo>
                  <a:pt x="4020836" y="5876226"/>
                  <a:pt x="4027891" y="5881164"/>
                  <a:pt x="4036356" y="5883280"/>
                </a:cubicBezTo>
                <a:cubicBezTo>
                  <a:pt x="4045527" y="5885397"/>
                  <a:pt x="4053992" y="5883986"/>
                  <a:pt x="4060341" y="5879753"/>
                </a:cubicBezTo>
                <a:cubicBezTo>
                  <a:pt x="4063868" y="5876931"/>
                  <a:pt x="4068100" y="5877637"/>
                  <a:pt x="4070217" y="5881164"/>
                </a:cubicBezTo>
                <a:cubicBezTo>
                  <a:pt x="4073039" y="5884691"/>
                  <a:pt x="4072333" y="5888924"/>
                  <a:pt x="4068806" y="5891040"/>
                </a:cubicBezTo>
                <a:cubicBezTo>
                  <a:pt x="4061752" y="5895273"/>
                  <a:pt x="4053286" y="5898095"/>
                  <a:pt x="4044821" y="5898095"/>
                </a:cubicBezTo>
                <a:cubicBezTo>
                  <a:pt x="4041294" y="5898095"/>
                  <a:pt x="4037061" y="5897389"/>
                  <a:pt x="4033534" y="5896684"/>
                </a:cubicBezTo>
                <a:cubicBezTo>
                  <a:pt x="4020836" y="5893862"/>
                  <a:pt x="4010254" y="5886102"/>
                  <a:pt x="4004610" y="5875520"/>
                </a:cubicBezTo>
                <a:cubicBezTo>
                  <a:pt x="4001083" y="5868466"/>
                  <a:pt x="3999672" y="5861412"/>
                  <a:pt x="3998261" y="5855063"/>
                </a:cubicBezTo>
                <a:cubicBezTo>
                  <a:pt x="3989796" y="5809914"/>
                  <a:pt x="3992618" y="5763355"/>
                  <a:pt x="4007432" y="5719618"/>
                </a:cubicBezTo>
                <a:cubicBezTo>
                  <a:pt x="4018013" y="5689284"/>
                  <a:pt x="4033534" y="5671648"/>
                  <a:pt x="4053286" y="5666005"/>
                </a:cubicBezTo>
                <a:close/>
                <a:moveTo>
                  <a:pt x="4861721" y="5665299"/>
                </a:moveTo>
                <a:cubicBezTo>
                  <a:pt x="4865249" y="5664593"/>
                  <a:pt x="4868776" y="5667415"/>
                  <a:pt x="4868776" y="5671648"/>
                </a:cubicBezTo>
                <a:lnTo>
                  <a:pt x="4869481" y="5686462"/>
                </a:lnTo>
                <a:lnTo>
                  <a:pt x="4877947" y="5685757"/>
                </a:lnTo>
                <a:cubicBezTo>
                  <a:pt x="4882179" y="5685757"/>
                  <a:pt x="4885707" y="5687873"/>
                  <a:pt x="4885707" y="5692106"/>
                </a:cubicBezTo>
                <a:cubicBezTo>
                  <a:pt x="4885707" y="5695633"/>
                  <a:pt x="4882885" y="5699160"/>
                  <a:pt x="4879357" y="5699865"/>
                </a:cubicBezTo>
                <a:lnTo>
                  <a:pt x="4870187" y="5700571"/>
                </a:lnTo>
                <a:lnTo>
                  <a:pt x="4870892" y="5708331"/>
                </a:lnTo>
                <a:cubicBezTo>
                  <a:pt x="4871598" y="5711858"/>
                  <a:pt x="4868776" y="5715385"/>
                  <a:pt x="4864543" y="5715385"/>
                </a:cubicBezTo>
                <a:cubicBezTo>
                  <a:pt x="4863838" y="5715385"/>
                  <a:pt x="4863838" y="5715385"/>
                  <a:pt x="4863838" y="5715385"/>
                </a:cubicBezTo>
                <a:cubicBezTo>
                  <a:pt x="4860311" y="5715385"/>
                  <a:pt x="4856784" y="5712563"/>
                  <a:pt x="4856784" y="5709036"/>
                </a:cubicBezTo>
                <a:lnTo>
                  <a:pt x="4856784" y="5701982"/>
                </a:lnTo>
                <a:lnTo>
                  <a:pt x="4849023" y="5702687"/>
                </a:lnTo>
                <a:cubicBezTo>
                  <a:pt x="4849023" y="5702687"/>
                  <a:pt x="4848317" y="5702687"/>
                  <a:pt x="4848317" y="5702687"/>
                </a:cubicBezTo>
                <a:cubicBezTo>
                  <a:pt x="4844790" y="5702687"/>
                  <a:pt x="4841968" y="5699865"/>
                  <a:pt x="4841263" y="5696338"/>
                </a:cubicBezTo>
                <a:cubicBezTo>
                  <a:pt x="4841263" y="5692811"/>
                  <a:pt x="4844084" y="5689284"/>
                  <a:pt x="4847612" y="5688578"/>
                </a:cubicBezTo>
                <a:lnTo>
                  <a:pt x="4856078" y="5687873"/>
                </a:lnTo>
                <a:lnTo>
                  <a:pt x="4855373" y="5672353"/>
                </a:lnTo>
                <a:cubicBezTo>
                  <a:pt x="4854667" y="5668826"/>
                  <a:pt x="4857489" y="5665299"/>
                  <a:pt x="4861721" y="5665299"/>
                </a:cubicBezTo>
                <a:close/>
                <a:moveTo>
                  <a:pt x="4257863" y="5663182"/>
                </a:moveTo>
                <a:cubicBezTo>
                  <a:pt x="4276910" y="5671648"/>
                  <a:pt x="4293840" y="5688578"/>
                  <a:pt x="4308655" y="5713269"/>
                </a:cubicBezTo>
                <a:cubicBezTo>
                  <a:pt x="4326291" y="5742192"/>
                  <a:pt x="4334756" y="5772526"/>
                  <a:pt x="4332640" y="5800743"/>
                </a:cubicBezTo>
                <a:cubicBezTo>
                  <a:pt x="4330524" y="5833899"/>
                  <a:pt x="4312887" y="5864233"/>
                  <a:pt x="4287492" y="5879753"/>
                </a:cubicBezTo>
                <a:cubicBezTo>
                  <a:pt x="4286786" y="5880458"/>
                  <a:pt x="4285376" y="5880458"/>
                  <a:pt x="4283965" y="5880458"/>
                </a:cubicBezTo>
                <a:cubicBezTo>
                  <a:pt x="4283259" y="5880458"/>
                  <a:pt x="4281848" y="5880458"/>
                  <a:pt x="4281143" y="5879753"/>
                </a:cubicBezTo>
                <a:cubicBezTo>
                  <a:pt x="4279026" y="5879047"/>
                  <a:pt x="4277615" y="5876931"/>
                  <a:pt x="4276910" y="5874815"/>
                </a:cubicBezTo>
                <a:cubicBezTo>
                  <a:pt x="4274794" y="5865644"/>
                  <a:pt x="4276910" y="5856473"/>
                  <a:pt x="4282554" y="5849419"/>
                </a:cubicBezTo>
                <a:cubicBezTo>
                  <a:pt x="4284670" y="5846597"/>
                  <a:pt x="4289608" y="5845892"/>
                  <a:pt x="4292430" y="5848008"/>
                </a:cubicBezTo>
                <a:cubicBezTo>
                  <a:pt x="4294546" y="5849419"/>
                  <a:pt x="4295251" y="5852241"/>
                  <a:pt x="4295251" y="5854357"/>
                </a:cubicBezTo>
                <a:cubicBezTo>
                  <a:pt x="4308655" y="5840248"/>
                  <a:pt x="4317120" y="5819790"/>
                  <a:pt x="4318531" y="5798627"/>
                </a:cubicBezTo>
                <a:cubicBezTo>
                  <a:pt x="4320648" y="5766177"/>
                  <a:pt x="4307949" y="5737254"/>
                  <a:pt x="4296662" y="5718912"/>
                </a:cubicBezTo>
                <a:cubicBezTo>
                  <a:pt x="4283259" y="5697749"/>
                  <a:pt x="4268445" y="5682935"/>
                  <a:pt x="4252220" y="5675880"/>
                </a:cubicBezTo>
                <a:cubicBezTo>
                  <a:pt x="4248693" y="5674470"/>
                  <a:pt x="4247282" y="5670237"/>
                  <a:pt x="4248693" y="5666710"/>
                </a:cubicBezTo>
                <a:cubicBezTo>
                  <a:pt x="4250103" y="5663182"/>
                  <a:pt x="4254336" y="5661772"/>
                  <a:pt x="4257863" y="5663182"/>
                </a:cubicBezTo>
                <a:close/>
                <a:moveTo>
                  <a:pt x="11163461" y="5660514"/>
                </a:moveTo>
                <a:cubicBezTo>
                  <a:pt x="11156407" y="5665452"/>
                  <a:pt x="11152174" y="5672506"/>
                  <a:pt x="11151468" y="5680266"/>
                </a:cubicBezTo>
                <a:cubicBezTo>
                  <a:pt x="11150763" y="5689437"/>
                  <a:pt x="11157112" y="5699313"/>
                  <a:pt x="11165577" y="5702135"/>
                </a:cubicBezTo>
                <a:cubicBezTo>
                  <a:pt x="11169810" y="5702840"/>
                  <a:pt x="11174748" y="5702135"/>
                  <a:pt x="11178981" y="5699313"/>
                </a:cubicBezTo>
                <a:cubicBezTo>
                  <a:pt x="11182508" y="5696491"/>
                  <a:pt x="11184624" y="5692964"/>
                  <a:pt x="11185330" y="5689437"/>
                </a:cubicBezTo>
                <a:cubicBezTo>
                  <a:pt x="11186035" y="5683088"/>
                  <a:pt x="11182508" y="5677444"/>
                  <a:pt x="11178981" y="5673212"/>
                </a:cubicBezTo>
                <a:cubicBezTo>
                  <a:pt x="11177570" y="5674623"/>
                  <a:pt x="11174748" y="5675328"/>
                  <a:pt x="11171926" y="5673917"/>
                </a:cubicBezTo>
                <a:cubicBezTo>
                  <a:pt x="11168399" y="5672506"/>
                  <a:pt x="11166988" y="5668274"/>
                  <a:pt x="11168399" y="5664746"/>
                </a:cubicBezTo>
                <a:cubicBezTo>
                  <a:pt x="11168399" y="5664746"/>
                  <a:pt x="11168399" y="5664041"/>
                  <a:pt x="11168399" y="5664041"/>
                </a:cubicBezTo>
                <a:cubicBezTo>
                  <a:pt x="11166988" y="5662630"/>
                  <a:pt x="11164872" y="5661925"/>
                  <a:pt x="11163461" y="5660514"/>
                </a:cubicBezTo>
                <a:close/>
                <a:moveTo>
                  <a:pt x="1683716" y="5653306"/>
                </a:moveTo>
                <a:cubicBezTo>
                  <a:pt x="1687243" y="5653306"/>
                  <a:pt x="1690770" y="5656128"/>
                  <a:pt x="1690770" y="5659655"/>
                </a:cubicBezTo>
                <a:cubicBezTo>
                  <a:pt x="1690770" y="5666709"/>
                  <a:pt x="1690770" y="5674469"/>
                  <a:pt x="1690066" y="5681523"/>
                </a:cubicBezTo>
                <a:cubicBezTo>
                  <a:pt x="1690066" y="5705509"/>
                  <a:pt x="1690066" y="5729495"/>
                  <a:pt x="1691476" y="5753480"/>
                </a:cubicBezTo>
                <a:cubicBezTo>
                  <a:pt x="1694299" y="5753480"/>
                  <a:pt x="1696415" y="5754890"/>
                  <a:pt x="1697825" y="5757712"/>
                </a:cubicBezTo>
                <a:cubicBezTo>
                  <a:pt x="1702058" y="5766177"/>
                  <a:pt x="1697825" y="5776759"/>
                  <a:pt x="1689360" y="5780992"/>
                </a:cubicBezTo>
                <a:cubicBezTo>
                  <a:pt x="1688654" y="5781697"/>
                  <a:pt x="1687949" y="5781697"/>
                  <a:pt x="1686538" y="5781697"/>
                </a:cubicBezTo>
                <a:cubicBezTo>
                  <a:pt x="1685127" y="5781697"/>
                  <a:pt x="1684421" y="5781697"/>
                  <a:pt x="1683012" y="5780992"/>
                </a:cubicBezTo>
                <a:cubicBezTo>
                  <a:pt x="1680894" y="5779581"/>
                  <a:pt x="1679483" y="5777465"/>
                  <a:pt x="1679483" y="5775348"/>
                </a:cubicBezTo>
                <a:cubicBezTo>
                  <a:pt x="1678778" y="5759123"/>
                  <a:pt x="1678072" y="5742192"/>
                  <a:pt x="1677367" y="5725967"/>
                </a:cubicBezTo>
                <a:cubicBezTo>
                  <a:pt x="1668902" y="5740781"/>
                  <a:pt x="1659731" y="5744309"/>
                  <a:pt x="1652677" y="5744309"/>
                </a:cubicBezTo>
                <a:cubicBezTo>
                  <a:pt x="1639979" y="5744309"/>
                  <a:pt x="1630808" y="5733727"/>
                  <a:pt x="1626574" y="5722440"/>
                </a:cubicBezTo>
                <a:cubicBezTo>
                  <a:pt x="1621636" y="5706215"/>
                  <a:pt x="1626574" y="5687167"/>
                  <a:pt x="1638568" y="5675175"/>
                </a:cubicBezTo>
                <a:cubicBezTo>
                  <a:pt x="1648444" y="5666004"/>
                  <a:pt x="1662553" y="5661066"/>
                  <a:pt x="1676662" y="5662477"/>
                </a:cubicBezTo>
                <a:cubicBezTo>
                  <a:pt x="1676662" y="5661771"/>
                  <a:pt x="1676662" y="5661066"/>
                  <a:pt x="1676662" y="5660360"/>
                </a:cubicBezTo>
                <a:cubicBezTo>
                  <a:pt x="1676662" y="5656128"/>
                  <a:pt x="1680189" y="5653306"/>
                  <a:pt x="1683716" y="5653306"/>
                </a:cubicBezTo>
                <a:close/>
                <a:moveTo>
                  <a:pt x="10066837" y="5653206"/>
                </a:moveTo>
                <a:cubicBezTo>
                  <a:pt x="10070364" y="5654617"/>
                  <a:pt x="10072481" y="5658849"/>
                  <a:pt x="10071070" y="5662376"/>
                </a:cubicBezTo>
                <a:lnTo>
                  <a:pt x="10065426" y="5679307"/>
                </a:lnTo>
                <a:cubicBezTo>
                  <a:pt x="10064721" y="5682129"/>
                  <a:pt x="10061899" y="5684245"/>
                  <a:pt x="10059077" y="5684245"/>
                </a:cubicBezTo>
                <a:cubicBezTo>
                  <a:pt x="10058372" y="5684245"/>
                  <a:pt x="10057666" y="5683540"/>
                  <a:pt x="10056961" y="5683540"/>
                </a:cubicBezTo>
                <a:cubicBezTo>
                  <a:pt x="10053433" y="5682129"/>
                  <a:pt x="10051317" y="5677896"/>
                  <a:pt x="10052022" y="5674369"/>
                </a:cubicBezTo>
                <a:lnTo>
                  <a:pt x="10057666" y="5657438"/>
                </a:lnTo>
                <a:cubicBezTo>
                  <a:pt x="10059077" y="5653911"/>
                  <a:pt x="10063310" y="5651795"/>
                  <a:pt x="10066837" y="5653206"/>
                </a:cubicBezTo>
                <a:close/>
                <a:moveTo>
                  <a:pt x="614284" y="5650485"/>
                </a:moveTo>
                <a:cubicBezTo>
                  <a:pt x="607230" y="5655423"/>
                  <a:pt x="602997" y="5662477"/>
                  <a:pt x="602291" y="5670237"/>
                </a:cubicBezTo>
                <a:cubicBezTo>
                  <a:pt x="601587" y="5679408"/>
                  <a:pt x="607935" y="5689284"/>
                  <a:pt x="616401" y="5692106"/>
                </a:cubicBezTo>
                <a:cubicBezTo>
                  <a:pt x="620634" y="5692811"/>
                  <a:pt x="625572" y="5692106"/>
                  <a:pt x="629806" y="5689284"/>
                </a:cubicBezTo>
                <a:cubicBezTo>
                  <a:pt x="633332" y="5686462"/>
                  <a:pt x="635448" y="5682935"/>
                  <a:pt x="636155" y="5679408"/>
                </a:cubicBezTo>
                <a:cubicBezTo>
                  <a:pt x="636860" y="5673059"/>
                  <a:pt x="633332" y="5667415"/>
                  <a:pt x="629806" y="5663183"/>
                </a:cubicBezTo>
                <a:cubicBezTo>
                  <a:pt x="628394" y="5664594"/>
                  <a:pt x="625572" y="5665299"/>
                  <a:pt x="622750" y="5663888"/>
                </a:cubicBezTo>
                <a:cubicBezTo>
                  <a:pt x="619223" y="5662477"/>
                  <a:pt x="617812" y="5658245"/>
                  <a:pt x="619223" y="5654717"/>
                </a:cubicBezTo>
                <a:cubicBezTo>
                  <a:pt x="619223" y="5654717"/>
                  <a:pt x="619223" y="5654012"/>
                  <a:pt x="619223" y="5654012"/>
                </a:cubicBezTo>
                <a:cubicBezTo>
                  <a:pt x="617812" y="5652601"/>
                  <a:pt x="615695" y="5651896"/>
                  <a:pt x="614284" y="5650485"/>
                </a:cubicBezTo>
                <a:close/>
                <a:moveTo>
                  <a:pt x="2100624" y="5647662"/>
                </a:moveTo>
                <a:cubicBezTo>
                  <a:pt x="2103446" y="5648368"/>
                  <a:pt x="2105562" y="5651189"/>
                  <a:pt x="2104857" y="5654011"/>
                </a:cubicBezTo>
                <a:lnTo>
                  <a:pt x="2111911" y="5729495"/>
                </a:lnTo>
                <a:cubicBezTo>
                  <a:pt x="2112617" y="5733727"/>
                  <a:pt x="2109090" y="5736549"/>
                  <a:pt x="2105562" y="5737254"/>
                </a:cubicBezTo>
                <a:cubicBezTo>
                  <a:pt x="2105562" y="5737254"/>
                  <a:pt x="2104857" y="5737254"/>
                  <a:pt x="2104857" y="5737254"/>
                </a:cubicBezTo>
                <a:cubicBezTo>
                  <a:pt x="2101330" y="5737254"/>
                  <a:pt x="2097802" y="5734432"/>
                  <a:pt x="2097802" y="5730905"/>
                </a:cubicBezTo>
                <a:lnTo>
                  <a:pt x="2092913" y="5675174"/>
                </a:lnTo>
                <a:lnTo>
                  <a:pt x="2081626" y="5691400"/>
                </a:lnTo>
                <a:cubicBezTo>
                  <a:pt x="2079510" y="5694222"/>
                  <a:pt x="2075277" y="5694928"/>
                  <a:pt x="2071750" y="5692811"/>
                </a:cubicBezTo>
                <a:cubicBezTo>
                  <a:pt x="2068929" y="5690695"/>
                  <a:pt x="2068223" y="5686463"/>
                  <a:pt x="2070339" y="5682935"/>
                </a:cubicBezTo>
                <a:lnTo>
                  <a:pt x="2092913" y="5650484"/>
                </a:lnTo>
                <a:cubicBezTo>
                  <a:pt x="2095030" y="5647662"/>
                  <a:pt x="2097802" y="5646957"/>
                  <a:pt x="2100624" y="5647662"/>
                </a:cubicBezTo>
                <a:close/>
                <a:moveTo>
                  <a:pt x="4710051" y="5642724"/>
                </a:moveTo>
                <a:cubicBezTo>
                  <a:pt x="4712873" y="5640608"/>
                  <a:pt x="4717811" y="5641314"/>
                  <a:pt x="4719927" y="5644135"/>
                </a:cubicBezTo>
                <a:cubicBezTo>
                  <a:pt x="4722044" y="5646957"/>
                  <a:pt x="4721338" y="5651895"/>
                  <a:pt x="4718516" y="5654011"/>
                </a:cubicBezTo>
                <a:cubicBezTo>
                  <a:pt x="4705819" y="5664593"/>
                  <a:pt x="4693826" y="5675880"/>
                  <a:pt x="4682539" y="5688578"/>
                </a:cubicBezTo>
                <a:lnTo>
                  <a:pt x="4718516" y="5718207"/>
                </a:lnTo>
                <a:cubicBezTo>
                  <a:pt x="4721338" y="5720323"/>
                  <a:pt x="4722044" y="5725261"/>
                  <a:pt x="4719222" y="5728083"/>
                </a:cubicBezTo>
                <a:cubicBezTo>
                  <a:pt x="4717811" y="5730199"/>
                  <a:pt x="4715695" y="5730904"/>
                  <a:pt x="4713578" y="5730904"/>
                </a:cubicBezTo>
                <a:cubicBezTo>
                  <a:pt x="4712168" y="5730904"/>
                  <a:pt x="4710757" y="5730904"/>
                  <a:pt x="4709346" y="5729494"/>
                </a:cubicBezTo>
                <a:lnTo>
                  <a:pt x="4673368" y="5699865"/>
                </a:lnTo>
                <a:cubicBezTo>
                  <a:pt x="4664903" y="5711152"/>
                  <a:pt x="4657143" y="5722439"/>
                  <a:pt x="4650089" y="5734432"/>
                </a:cubicBezTo>
                <a:cubicBezTo>
                  <a:pt x="4648678" y="5736548"/>
                  <a:pt x="4645856" y="5737959"/>
                  <a:pt x="4643740" y="5737959"/>
                </a:cubicBezTo>
                <a:cubicBezTo>
                  <a:pt x="4642329" y="5737959"/>
                  <a:pt x="4641624" y="5737959"/>
                  <a:pt x="4640213" y="5737253"/>
                </a:cubicBezTo>
                <a:cubicBezTo>
                  <a:pt x="4636685" y="5735137"/>
                  <a:pt x="4635980" y="5730904"/>
                  <a:pt x="4638096" y="5725966"/>
                </a:cubicBezTo>
                <a:cubicBezTo>
                  <a:pt x="4645151" y="5713268"/>
                  <a:pt x="4653616" y="5701276"/>
                  <a:pt x="4662787" y="5689989"/>
                </a:cubicBezTo>
                <a:lnTo>
                  <a:pt x="4641624" y="5673058"/>
                </a:lnTo>
                <a:cubicBezTo>
                  <a:pt x="4638802" y="5670942"/>
                  <a:pt x="4638096" y="5666004"/>
                  <a:pt x="4640918" y="5663182"/>
                </a:cubicBezTo>
                <a:cubicBezTo>
                  <a:pt x="4643034" y="5660360"/>
                  <a:pt x="4647972" y="5660360"/>
                  <a:pt x="4650794" y="5662477"/>
                </a:cubicBezTo>
                <a:lnTo>
                  <a:pt x="4671958" y="5679407"/>
                </a:lnTo>
                <a:cubicBezTo>
                  <a:pt x="4683244" y="5666004"/>
                  <a:pt x="4695942" y="5654011"/>
                  <a:pt x="4710051" y="5642724"/>
                </a:cubicBezTo>
                <a:close/>
                <a:moveTo>
                  <a:pt x="4801054" y="5642019"/>
                </a:moveTo>
                <a:cubicBezTo>
                  <a:pt x="4804581" y="5642019"/>
                  <a:pt x="4808108" y="5644841"/>
                  <a:pt x="4808814" y="5648368"/>
                </a:cubicBezTo>
                <a:lnTo>
                  <a:pt x="4818690" y="5725262"/>
                </a:lnTo>
                <a:cubicBezTo>
                  <a:pt x="4818690" y="5728789"/>
                  <a:pt x="4815868" y="5732316"/>
                  <a:pt x="4812341" y="5733022"/>
                </a:cubicBezTo>
                <a:cubicBezTo>
                  <a:pt x="4812341" y="5733022"/>
                  <a:pt x="4811636" y="5733022"/>
                  <a:pt x="4811636" y="5733022"/>
                </a:cubicBezTo>
                <a:cubicBezTo>
                  <a:pt x="4808108" y="5733022"/>
                  <a:pt x="4805286" y="5730905"/>
                  <a:pt x="4804581" y="5726673"/>
                </a:cubicBezTo>
                <a:lnTo>
                  <a:pt x="4794704" y="5649779"/>
                </a:lnTo>
                <a:cubicBezTo>
                  <a:pt x="4794704" y="5646252"/>
                  <a:pt x="4797527" y="5642724"/>
                  <a:pt x="4801054" y="5642019"/>
                </a:cubicBezTo>
                <a:close/>
                <a:moveTo>
                  <a:pt x="8580472" y="5641213"/>
                </a:moveTo>
                <a:cubicBezTo>
                  <a:pt x="8577650" y="5640508"/>
                  <a:pt x="8573418" y="5641213"/>
                  <a:pt x="8570596" y="5643330"/>
                </a:cubicBezTo>
                <a:cubicBezTo>
                  <a:pt x="8569185" y="5644035"/>
                  <a:pt x="8567069" y="5646152"/>
                  <a:pt x="8567069" y="5648973"/>
                </a:cubicBezTo>
                <a:cubicBezTo>
                  <a:pt x="8567069" y="5649679"/>
                  <a:pt x="8566363" y="5650384"/>
                  <a:pt x="8566363" y="5651089"/>
                </a:cubicBezTo>
                <a:cubicBezTo>
                  <a:pt x="8568480" y="5653206"/>
                  <a:pt x="8568480" y="5656733"/>
                  <a:pt x="8567069" y="5659555"/>
                </a:cubicBezTo>
                <a:cubicBezTo>
                  <a:pt x="8557897" y="5675075"/>
                  <a:pt x="8550843" y="5687773"/>
                  <a:pt x="8550137" y="5701176"/>
                </a:cubicBezTo>
                <a:cubicBezTo>
                  <a:pt x="8550137" y="5708230"/>
                  <a:pt x="8553664" y="5716696"/>
                  <a:pt x="8559308" y="5721634"/>
                </a:cubicBezTo>
                <a:cubicBezTo>
                  <a:pt x="8562131" y="5724456"/>
                  <a:pt x="8566363" y="5727277"/>
                  <a:pt x="8572007" y="5726572"/>
                </a:cubicBezTo>
                <a:cubicBezTo>
                  <a:pt x="8579061" y="5725866"/>
                  <a:pt x="8586116" y="5720223"/>
                  <a:pt x="8589643" y="5712463"/>
                </a:cubicBezTo>
                <a:cubicBezTo>
                  <a:pt x="8593875" y="5703998"/>
                  <a:pt x="8594581" y="5694121"/>
                  <a:pt x="8595286" y="5684951"/>
                </a:cubicBezTo>
                <a:cubicBezTo>
                  <a:pt x="8595992" y="5676485"/>
                  <a:pt x="8596697" y="5665904"/>
                  <a:pt x="8594581" y="5657439"/>
                </a:cubicBezTo>
                <a:cubicBezTo>
                  <a:pt x="8592465" y="5648973"/>
                  <a:pt x="8586821" y="5642624"/>
                  <a:pt x="8580472" y="5641213"/>
                </a:cubicBezTo>
                <a:close/>
                <a:moveTo>
                  <a:pt x="9532818" y="5639803"/>
                </a:moveTo>
                <a:cubicBezTo>
                  <a:pt x="9537050" y="5639803"/>
                  <a:pt x="9539872" y="5642625"/>
                  <a:pt x="9540578" y="5646152"/>
                </a:cubicBezTo>
                <a:cubicBezTo>
                  <a:pt x="9542695" y="5667315"/>
                  <a:pt x="9546928" y="5687067"/>
                  <a:pt x="9553276" y="5706820"/>
                </a:cubicBezTo>
                <a:cubicBezTo>
                  <a:pt x="9555392" y="5706114"/>
                  <a:pt x="9557509" y="5706114"/>
                  <a:pt x="9559625" y="5705409"/>
                </a:cubicBezTo>
                <a:cubicBezTo>
                  <a:pt x="9569501" y="5703998"/>
                  <a:pt x="9579378" y="5706820"/>
                  <a:pt x="9585727" y="5713169"/>
                </a:cubicBezTo>
                <a:cubicBezTo>
                  <a:pt x="9592076" y="5719518"/>
                  <a:pt x="9595603" y="5729394"/>
                  <a:pt x="9594192" y="5737859"/>
                </a:cubicBezTo>
                <a:cubicBezTo>
                  <a:pt x="9592781" y="5747735"/>
                  <a:pt x="9586432" y="5756201"/>
                  <a:pt x="9578672" y="5760433"/>
                </a:cubicBezTo>
                <a:cubicBezTo>
                  <a:pt x="9577261" y="5761139"/>
                  <a:pt x="9576556" y="5761139"/>
                  <a:pt x="9575145" y="5761139"/>
                </a:cubicBezTo>
                <a:cubicBezTo>
                  <a:pt x="9574439" y="5761139"/>
                  <a:pt x="9573734" y="5760433"/>
                  <a:pt x="9573029" y="5760433"/>
                </a:cubicBezTo>
                <a:cubicBezTo>
                  <a:pt x="9559625" y="5756201"/>
                  <a:pt x="9552571" y="5742797"/>
                  <a:pt x="9548338" y="5732215"/>
                </a:cubicBezTo>
                <a:cubicBezTo>
                  <a:pt x="9547633" y="5731510"/>
                  <a:pt x="9547633" y="5730099"/>
                  <a:pt x="9546928" y="5729394"/>
                </a:cubicBezTo>
                <a:cubicBezTo>
                  <a:pt x="9544811" y="5730099"/>
                  <a:pt x="9542695" y="5730099"/>
                  <a:pt x="9540578" y="5729394"/>
                </a:cubicBezTo>
                <a:cubicBezTo>
                  <a:pt x="9537050" y="5727983"/>
                  <a:pt x="9535639" y="5723750"/>
                  <a:pt x="9537050" y="5720223"/>
                </a:cubicBezTo>
                <a:cubicBezTo>
                  <a:pt x="9538461" y="5718107"/>
                  <a:pt x="9539872" y="5716696"/>
                  <a:pt x="9541284" y="5714579"/>
                </a:cubicBezTo>
                <a:cubicBezTo>
                  <a:pt x="9533523" y="5692711"/>
                  <a:pt x="9528585" y="5670842"/>
                  <a:pt x="9526469" y="5647562"/>
                </a:cubicBezTo>
                <a:cubicBezTo>
                  <a:pt x="9525763" y="5643330"/>
                  <a:pt x="9529291" y="5640508"/>
                  <a:pt x="9532818" y="5639803"/>
                </a:cubicBezTo>
                <a:close/>
                <a:moveTo>
                  <a:pt x="3586284" y="5639197"/>
                </a:moveTo>
                <a:cubicBezTo>
                  <a:pt x="3589106" y="5639903"/>
                  <a:pt x="3591222" y="5642724"/>
                  <a:pt x="3590517" y="5645546"/>
                </a:cubicBezTo>
                <a:lnTo>
                  <a:pt x="3597571" y="5721030"/>
                </a:lnTo>
                <a:cubicBezTo>
                  <a:pt x="3598277" y="5725262"/>
                  <a:pt x="3594750" y="5728084"/>
                  <a:pt x="3591222" y="5728789"/>
                </a:cubicBezTo>
                <a:cubicBezTo>
                  <a:pt x="3591222" y="5728789"/>
                  <a:pt x="3590517" y="5728789"/>
                  <a:pt x="3590517" y="5728789"/>
                </a:cubicBezTo>
                <a:cubicBezTo>
                  <a:pt x="3586990" y="5728789"/>
                  <a:pt x="3583462" y="5725968"/>
                  <a:pt x="3583462" y="5722440"/>
                </a:cubicBezTo>
                <a:lnTo>
                  <a:pt x="3578525" y="5666709"/>
                </a:lnTo>
                <a:lnTo>
                  <a:pt x="3567236" y="5682936"/>
                </a:lnTo>
                <a:cubicBezTo>
                  <a:pt x="3565120" y="5685757"/>
                  <a:pt x="3560887" y="5686463"/>
                  <a:pt x="3557360" y="5684346"/>
                </a:cubicBezTo>
                <a:cubicBezTo>
                  <a:pt x="3554538" y="5682230"/>
                  <a:pt x="3553833" y="5677998"/>
                  <a:pt x="3555949" y="5674470"/>
                </a:cubicBezTo>
                <a:lnTo>
                  <a:pt x="3578525" y="5642019"/>
                </a:lnTo>
                <a:cubicBezTo>
                  <a:pt x="3580641" y="5639197"/>
                  <a:pt x="3583462" y="5638492"/>
                  <a:pt x="3586284" y="5639197"/>
                </a:cubicBezTo>
                <a:close/>
                <a:moveTo>
                  <a:pt x="2674132" y="5639136"/>
                </a:moveTo>
                <a:lnTo>
                  <a:pt x="2688962" y="5642020"/>
                </a:lnTo>
                <a:cubicBezTo>
                  <a:pt x="2690372" y="5645547"/>
                  <a:pt x="2687551" y="5649780"/>
                  <a:pt x="2684023" y="5650485"/>
                </a:cubicBezTo>
                <a:cubicBezTo>
                  <a:pt x="2684023" y="5650485"/>
                  <a:pt x="2683318" y="5650485"/>
                  <a:pt x="2682613" y="5650485"/>
                </a:cubicBezTo>
                <a:cubicBezTo>
                  <a:pt x="2679086" y="5650485"/>
                  <a:pt x="2676264" y="5648369"/>
                  <a:pt x="2675558" y="5644842"/>
                </a:cubicBezTo>
                <a:close/>
                <a:moveTo>
                  <a:pt x="4899109" y="5638492"/>
                </a:moveTo>
                <a:cubicBezTo>
                  <a:pt x="4901931" y="5635670"/>
                  <a:pt x="4906164" y="5635670"/>
                  <a:pt x="4908985" y="5638492"/>
                </a:cubicBezTo>
                <a:lnTo>
                  <a:pt x="4932266" y="5661066"/>
                </a:lnTo>
                <a:cubicBezTo>
                  <a:pt x="4937910" y="5653306"/>
                  <a:pt x="4943553" y="5646252"/>
                  <a:pt x="4949902" y="5639903"/>
                </a:cubicBezTo>
                <a:cubicBezTo>
                  <a:pt x="4952724" y="5637081"/>
                  <a:pt x="4956956" y="5637081"/>
                  <a:pt x="4959778" y="5639903"/>
                </a:cubicBezTo>
                <a:cubicBezTo>
                  <a:pt x="4962600" y="5642725"/>
                  <a:pt x="4962600" y="5646957"/>
                  <a:pt x="4959778" y="5649779"/>
                </a:cubicBezTo>
                <a:cubicBezTo>
                  <a:pt x="4953429" y="5656128"/>
                  <a:pt x="4947785" y="5663183"/>
                  <a:pt x="4942847" y="5670942"/>
                </a:cubicBezTo>
                <a:lnTo>
                  <a:pt x="4967538" y="5694222"/>
                </a:lnTo>
                <a:cubicBezTo>
                  <a:pt x="4970360" y="5697044"/>
                  <a:pt x="4970360" y="5701277"/>
                  <a:pt x="4967538" y="5704098"/>
                </a:cubicBezTo>
                <a:cubicBezTo>
                  <a:pt x="4966127" y="5705509"/>
                  <a:pt x="4964716" y="5706215"/>
                  <a:pt x="4962600" y="5706215"/>
                </a:cubicBezTo>
                <a:cubicBezTo>
                  <a:pt x="4960483" y="5706215"/>
                  <a:pt x="4959073" y="5705509"/>
                  <a:pt x="4957662" y="5704098"/>
                </a:cubicBezTo>
                <a:lnTo>
                  <a:pt x="4935793" y="5682935"/>
                </a:lnTo>
                <a:cubicBezTo>
                  <a:pt x="4930149" y="5692106"/>
                  <a:pt x="4925917" y="5701982"/>
                  <a:pt x="4923095" y="5712563"/>
                </a:cubicBezTo>
                <a:cubicBezTo>
                  <a:pt x="4921684" y="5715385"/>
                  <a:pt x="4918863" y="5717502"/>
                  <a:pt x="4916041" y="5717502"/>
                </a:cubicBezTo>
                <a:cubicBezTo>
                  <a:pt x="4915335" y="5717502"/>
                  <a:pt x="4914630" y="5717502"/>
                  <a:pt x="4913924" y="5717502"/>
                </a:cubicBezTo>
                <a:cubicBezTo>
                  <a:pt x="4909691" y="5716796"/>
                  <a:pt x="4907574" y="5712563"/>
                  <a:pt x="4908985" y="5709036"/>
                </a:cubicBezTo>
                <a:cubicBezTo>
                  <a:pt x="4912513" y="5696338"/>
                  <a:pt x="4918157" y="5684346"/>
                  <a:pt x="4924506" y="5673059"/>
                </a:cubicBezTo>
                <a:lnTo>
                  <a:pt x="4899109" y="5648368"/>
                </a:lnTo>
                <a:cubicBezTo>
                  <a:pt x="4896287" y="5645547"/>
                  <a:pt x="4896287" y="5641314"/>
                  <a:pt x="4899109" y="5638492"/>
                </a:cubicBezTo>
                <a:close/>
                <a:moveTo>
                  <a:pt x="7994955" y="5638392"/>
                </a:moveTo>
                <a:lnTo>
                  <a:pt x="7863743" y="5886002"/>
                </a:lnTo>
                <a:lnTo>
                  <a:pt x="8112058" y="5873304"/>
                </a:lnTo>
                <a:close/>
                <a:moveTo>
                  <a:pt x="1988508" y="5635670"/>
                </a:moveTo>
                <a:cubicBezTo>
                  <a:pt x="1991330" y="5632848"/>
                  <a:pt x="1995563" y="5632848"/>
                  <a:pt x="1998385" y="5635670"/>
                </a:cubicBezTo>
                <a:cubicBezTo>
                  <a:pt x="2001206" y="5638492"/>
                  <a:pt x="2001206" y="5642725"/>
                  <a:pt x="1998385" y="5645546"/>
                </a:cubicBezTo>
                <a:cubicBezTo>
                  <a:pt x="1963112" y="5681524"/>
                  <a:pt x="1946885" y="5737254"/>
                  <a:pt x="1957468" y="5786634"/>
                </a:cubicBezTo>
                <a:cubicBezTo>
                  <a:pt x="1960995" y="5802860"/>
                  <a:pt x="1966639" y="5815558"/>
                  <a:pt x="1975104" y="5824728"/>
                </a:cubicBezTo>
                <a:cubicBezTo>
                  <a:pt x="1984276" y="5835310"/>
                  <a:pt x="1997679" y="5840954"/>
                  <a:pt x="2009672" y="5839543"/>
                </a:cubicBezTo>
                <a:cubicBezTo>
                  <a:pt x="2013199" y="5839543"/>
                  <a:pt x="2016726" y="5842365"/>
                  <a:pt x="2017432" y="5845892"/>
                </a:cubicBezTo>
                <a:cubicBezTo>
                  <a:pt x="2017432" y="5849419"/>
                  <a:pt x="2014611" y="5852946"/>
                  <a:pt x="2011083" y="5853651"/>
                </a:cubicBezTo>
                <a:cubicBezTo>
                  <a:pt x="2009672" y="5854357"/>
                  <a:pt x="2007555" y="5854357"/>
                  <a:pt x="2005439" y="5854357"/>
                </a:cubicBezTo>
                <a:cubicBezTo>
                  <a:pt x="1990625" y="5854357"/>
                  <a:pt x="1975104" y="5846597"/>
                  <a:pt x="1964522" y="5834605"/>
                </a:cubicBezTo>
                <a:cubicBezTo>
                  <a:pt x="1954646" y="5824023"/>
                  <a:pt x="1948297" y="5809209"/>
                  <a:pt x="1944064" y="5790162"/>
                </a:cubicBezTo>
                <a:cubicBezTo>
                  <a:pt x="1932776" y="5735137"/>
                  <a:pt x="1949708" y="5675880"/>
                  <a:pt x="1988508" y="5635670"/>
                </a:cubicBezTo>
                <a:close/>
                <a:moveTo>
                  <a:pt x="2672736" y="5633554"/>
                </a:moveTo>
                <a:lnTo>
                  <a:pt x="2674132" y="5639136"/>
                </a:lnTo>
                <a:lnTo>
                  <a:pt x="2666308" y="5637615"/>
                </a:lnTo>
                <a:close/>
                <a:moveTo>
                  <a:pt x="8481004" y="5633453"/>
                </a:moveTo>
                <a:cubicBezTo>
                  <a:pt x="8483826" y="5634159"/>
                  <a:pt x="8485942" y="5636980"/>
                  <a:pt x="8485942" y="5640508"/>
                </a:cubicBezTo>
                <a:lnTo>
                  <a:pt x="8483121" y="5739269"/>
                </a:lnTo>
                <a:cubicBezTo>
                  <a:pt x="8483121" y="5743502"/>
                  <a:pt x="8479593" y="5746324"/>
                  <a:pt x="8476066" y="5746324"/>
                </a:cubicBezTo>
                <a:cubicBezTo>
                  <a:pt x="8471833" y="5746324"/>
                  <a:pt x="8469012" y="5743502"/>
                  <a:pt x="8469012" y="5739269"/>
                </a:cubicBezTo>
                <a:lnTo>
                  <a:pt x="8471128" y="5666609"/>
                </a:lnTo>
                <a:lnTo>
                  <a:pt x="8462663" y="5680012"/>
                </a:lnTo>
                <a:cubicBezTo>
                  <a:pt x="8460546" y="5683540"/>
                  <a:pt x="8456314" y="5684245"/>
                  <a:pt x="8452786" y="5682129"/>
                </a:cubicBezTo>
                <a:cubicBezTo>
                  <a:pt x="8449259" y="5680012"/>
                  <a:pt x="8448554" y="5675780"/>
                  <a:pt x="8450670" y="5672252"/>
                </a:cubicBezTo>
                <a:lnTo>
                  <a:pt x="8473244" y="5636275"/>
                </a:lnTo>
                <a:cubicBezTo>
                  <a:pt x="8474655" y="5633453"/>
                  <a:pt x="8478182" y="5632748"/>
                  <a:pt x="8481004" y="5633453"/>
                </a:cubicBezTo>
                <a:close/>
                <a:moveTo>
                  <a:pt x="10753599" y="5632296"/>
                </a:moveTo>
                <a:cubicBezTo>
                  <a:pt x="10757127" y="5632296"/>
                  <a:pt x="10760655" y="5635118"/>
                  <a:pt x="10760655" y="5639350"/>
                </a:cubicBezTo>
                <a:lnTo>
                  <a:pt x="10764182" y="5712011"/>
                </a:lnTo>
                <a:cubicBezTo>
                  <a:pt x="10764182" y="5715538"/>
                  <a:pt x="10761360" y="5719065"/>
                  <a:pt x="10757127" y="5719065"/>
                </a:cubicBezTo>
                <a:cubicBezTo>
                  <a:pt x="10752894" y="5719065"/>
                  <a:pt x="10750072" y="5716243"/>
                  <a:pt x="10750072" y="5712011"/>
                </a:cubicBezTo>
                <a:lnTo>
                  <a:pt x="10746545" y="5639350"/>
                </a:lnTo>
                <a:cubicBezTo>
                  <a:pt x="10746545" y="5635823"/>
                  <a:pt x="10749367" y="5632296"/>
                  <a:pt x="10753599" y="5632296"/>
                </a:cubicBezTo>
                <a:close/>
                <a:moveTo>
                  <a:pt x="2638170" y="5632143"/>
                </a:moveTo>
                <a:lnTo>
                  <a:pt x="2666308" y="5637615"/>
                </a:lnTo>
                <a:lnTo>
                  <a:pt x="2659333" y="5642020"/>
                </a:lnTo>
                <a:cubicBezTo>
                  <a:pt x="2651573" y="5643431"/>
                  <a:pt x="2643108" y="5639904"/>
                  <a:pt x="2638170" y="5632143"/>
                </a:cubicBezTo>
                <a:close/>
                <a:moveTo>
                  <a:pt x="2291093" y="5631437"/>
                </a:moveTo>
                <a:cubicBezTo>
                  <a:pt x="2293914" y="5628615"/>
                  <a:pt x="2298147" y="5629321"/>
                  <a:pt x="2300969" y="5632143"/>
                </a:cubicBezTo>
                <a:cubicBezTo>
                  <a:pt x="2361638" y="5701981"/>
                  <a:pt x="2373630" y="5808504"/>
                  <a:pt x="2331304" y="5890335"/>
                </a:cubicBezTo>
                <a:cubicBezTo>
                  <a:pt x="2329893" y="5892451"/>
                  <a:pt x="2327776" y="5893862"/>
                  <a:pt x="2324955" y="5893862"/>
                </a:cubicBezTo>
                <a:cubicBezTo>
                  <a:pt x="2323544" y="5893862"/>
                  <a:pt x="2322133" y="5893862"/>
                  <a:pt x="2321428" y="5893157"/>
                </a:cubicBezTo>
                <a:cubicBezTo>
                  <a:pt x="2317900" y="5891746"/>
                  <a:pt x="2316489" y="5887513"/>
                  <a:pt x="2318606" y="5883986"/>
                </a:cubicBezTo>
                <a:cubicBezTo>
                  <a:pt x="2358111" y="5807093"/>
                  <a:pt x="2346823" y="5706919"/>
                  <a:pt x="2290387" y="5641313"/>
                </a:cubicBezTo>
                <a:cubicBezTo>
                  <a:pt x="2287565" y="5638492"/>
                  <a:pt x="2288271" y="5634259"/>
                  <a:pt x="2291093" y="5631437"/>
                </a:cubicBezTo>
                <a:close/>
                <a:moveTo>
                  <a:pt x="11086569" y="5630180"/>
                </a:moveTo>
                <a:lnTo>
                  <a:pt x="11048474" y="5670390"/>
                </a:lnTo>
                <a:lnTo>
                  <a:pt x="11090096" y="5667568"/>
                </a:lnTo>
                <a:close/>
                <a:moveTo>
                  <a:pt x="4609879" y="5629321"/>
                </a:moveTo>
                <a:cubicBezTo>
                  <a:pt x="4613406" y="5630026"/>
                  <a:pt x="4615522" y="5634259"/>
                  <a:pt x="4614817" y="5637786"/>
                </a:cubicBezTo>
                <a:cubicBezTo>
                  <a:pt x="4572490" y="5792983"/>
                  <a:pt x="4579545" y="5962289"/>
                  <a:pt x="4634569" y="6113959"/>
                </a:cubicBezTo>
                <a:cubicBezTo>
                  <a:pt x="4635980" y="6117486"/>
                  <a:pt x="4633864" y="6121719"/>
                  <a:pt x="4630336" y="6123130"/>
                </a:cubicBezTo>
                <a:cubicBezTo>
                  <a:pt x="4629631" y="6123835"/>
                  <a:pt x="4628925" y="6123835"/>
                  <a:pt x="4628220" y="6123835"/>
                </a:cubicBezTo>
                <a:cubicBezTo>
                  <a:pt x="4625398" y="6123835"/>
                  <a:pt x="4622577" y="6121719"/>
                  <a:pt x="4621871" y="6119603"/>
                </a:cubicBezTo>
                <a:cubicBezTo>
                  <a:pt x="4565436" y="5965111"/>
                  <a:pt x="4558381" y="5792983"/>
                  <a:pt x="4601414" y="5634259"/>
                </a:cubicBezTo>
                <a:cubicBezTo>
                  <a:pt x="4602119" y="5630732"/>
                  <a:pt x="4606352" y="5628615"/>
                  <a:pt x="4609879" y="5629321"/>
                </a:cubicBezTo>
                <a:close/>
                <a:moveTo>
                  <a:pt x="10381464" y="5629221"/>
                </a:moveTo>
                <a:cubicBezTo>
                  <a:pt x="10384991" y="5629926"/>
                  <a:pt x="10387107" y="5634159"/>
                  <a:pt x="10386402" y="5637686"/>
                </a:cubicBezTo>
                <a:lnTo>
                  <a:pt x="10380758" y="5660966"/>
                </a:lnTo>
                <a:cubicBezTo>
                  <a:pt x="10380053" y="5664493"/>
                  <a:pt x="10376526" y="5666609"/>
                  <a:pt x="10373704" y="5666609"/>
                </a:cubicBezTo>
                <a:cubicBezTo>
                  <a:pt x="10372998" y="5666609"/>
                  <a:pt x="10372998" y="5666609"/>
                  <a:pt x="10372293" y="5665904"/>
                </a:cubicBezTo>
                <a:cubicBezTo>
                  <a:pt x="10368765" y="5665198"/>
                  <a:pt x="10366648" y="5660966"/>
                  <a:pt x="10367354" y="5657439"/>
                </a:cubicBezTo>
                <a:lnTo>
                  <a:pt x="10372998" y="5634159"/>
                </a:lnTo>
                <a:cubicBezTo>
                  <a:pt x="10373704" y="5630632"/>
                  <a:pt x="10377937" y="5628516"/>
                  <a:pt x="10381464" y="5629221"/>
                </a:cubicBezTo>
                <a:close/>
                <a:moveTo>
                  <a:pt x="8583294" y="5627810"/>
                </a:moveTo>
                <a:cubicBezTo>
                  <a:pt x="8594581" y="5630632"/>
                  <a:pt x="8604457" y="5640508"/>
                  <a:pt x="8607984" y="5653911"/>
                </a:cubicBezTo>
                <a:cubicBezTo>
                  <a:pt x="8611511" y="5665198"/>
                  <a:pt x="8610101" y="5677191"/>
                  <a:pt x="8609395" y="5686362"/>
                </a:cubicBezTo>
                <a:cubicBezTo>
                  <a:pt x="8608690" y="5696238"/>
                  <a:pt x="8607279" y="5708230"/>
                  <a:pt x="8602341" y="5718812"/>
                </a:cubicBezTo>
                <a:cubicBezTo>
                  <a:pt x="8596697" y="5731510"/>
                  <a:pt x="8585410" y="5739975"/>
                  <a:pt x="8573418" y="5740681"/>
                </a:cubicBezTo>
                <a:cubicBezTo>
                  <a:pt x="8572712" y="5740681"/>
                  <a:pt x="8572007" y="5740681"/>
                  <a:pt x="8571301" y="5740681"/>
                </a:cubicBezTo>
                <a:cubicBezTo>
                  <a:pt x="8563541" y="5740681"/>
                  <a:pt x="8556486" y="5737859"/>
                  <a:pt x="8550137" y="5732215"/>
                </a:cubicBezTo>
                <a:cubicBezTo>
                  <a:pt x="8542377" y="5724456"/>
                  <a:pt x="8536734" y="5712463"/>
                  <a:pt x="8536734" y="5701176"/>
                </a:cubicBezTo>
                <a:cubicBezTo>
                  <a:pt x="8536734" y="5682834"/>
                  <a:pt x="8546610" y="5666609"/>
                  <a:pt x="8554370" y="5653206"/>
                </a:cubicBezTo>
                <a:cubicBezTo>
                  <a:pt x="8552959" y="5652500"/>
                  <a:pt x="8552253" y="5650384"/>
                  <a:pt x="8552253" y="5648268"/>
                </a:cubicBezTo>
                <a:cubicBezTo>
                  <a:pt x="8552253" y="5641919"/>
                  <a:pt x="8555781" y="5636275"/>
                  <a:pt x="8561425" y="5632043"/>
                </a:cubicBezTo>
                <a:cubicBezTo>
                  <a:pt x="8567774" y="5627810"/>
                  <a:pt x="8576239" y="5625694"/>
                  <a:pt x="8583294" y="5627810"/>
                </a:cubicBezTo>
                <a:close/>
                <a:moveTo>
                  <a:pt x="5118502" y="5627205"/>
                </a:moveTo>
                <a:cubicBezTo>
                  <a:pt x="5122029" y="5627205"/>
                  <a:pt x="5125557" y="5630027"/>
                  <a:pt x="5125557" y="5634259"/>
                </a:cubicBezTo>
                <a:lnTo>
                  <a:pt x="5129084" y="5706920"/>
                </a:lnTo>
                <a:cubicBezTo>
                  <a:pt x="5129084" y="5710447"/>
                  <a:pt x="5126262" y="5713974"/>
                  <a:pt x="5122029" y="5713974"/>
                </a:cubicBezTo>
                <a:cubicBezTo>
                  <a:pt x="5118502" y="5713974"/>
                  <a:pt x="5114975" y="5711152"/>
                  <a:pt x="5114975" y="5706920"/>
                </a:cubicBezTo>
                <a:lnTo>
                  <a:pt x="5111447" y="5634259"/>
                </a:lnTo>
                <a:cubicBezTo>
                  <a:pt x="5111447" y="5630732"/>
                  <a:pt x="5114270" y="5627205"/>
                  <a:pt x="5118502" y="5627205"/>
                </a:cubicBezTo>
                <a:close/>
                <a:moveTo>
                  <a:pt x="3474119" y="5627205"/>
                </a:moveTo>
                <a:cubicBezTo>
                  <a:pt x="3476941" y="5624383"/>
                  <a:pt x="3481174" y="5624383"/>
                  <a:pt x="3483995" y="5627205"/>
                </a:cubicBezTo>
                <a:cubicBezTo>
                  <a:pt x="3486817" y="5630027"/>
                  <a:pt x="3486817" y="5634260"/>
                  <a:pt x="3483995" y="5637081"/>
                </a:cubicBezTo>
                <a:cubicBezTo>
                  <a:pt x="3448722" y="5673059"/>
                  <a:pt x="3432497" y="5728789"/>
                  <a:pt x="3443079" y="5778170"/>
                </a:cubicBezTo>
                <a:cubicBezTo>
                  <a:pt x="3446606" y="5794395"/>
                  <a:pt x="3452250" y="5807093"/>
                  <a:pt x="3460716" y="5816263"/>
                </a:cubicBezTo>
                <a:cubicBezTo>
                  <a:pt x="3469887" y="5826845"/>
                  <a:pt x="3483290" y="5832489"/>
                  <a:pt x="3495282" y="5831078"/>
                </a:cubicBezTo>
                <a:cubicBezTo>
                  <a:pt x="3498810" y="5831078"/>
                  <a:pt x="3502337" y="5833194"/>
                  <a:pt x="3503748" y="5837427"/>
                </a:cubicBezTo>
                <a:cubicBezTo>
                  <a:pt x="3503748" y="5840954"/>
                  <a:pt x="3500926" y="5844481"/>
                  <a:pt x="3497399" y="5845187"/>
                </a:cubicBezTo>
                <a:cubicBezTo>
                  <a:pt x="3495988" y="5845892"/>
                  <a:pt x="3493872" y="5845892"/>
                  <a:pt x="3491755" y="5845892"/>
                </a:cubicBezTo>
                <a:cubicBezTo>
                  <a:pt x="3476941" y="5845892"/>
                  <a:pt x="3461421" y="5838838"/>
                  <a:pt x="3450133" y="5826140"/>
                </a:cubicBezTo>
                <a:cubicBezTo>
                  <a:pt x="3440257" y="5815558"/>
                  <a:pt x="3433908" y="5800744"/>
                  <a:pt x="3429676" y="5781697"/>
                </a:cubicBezTo>
                <a:cubicBezTo>
                  <a:pt x="3418388" y="5726672"/>
                  <a:pt x="3435319" y="5667415"/>
                  <a:pt x="3474119" y="5627205"/>
                </a:cubicBezTo>
                <a:close/>
                <a:moveTo>
                  <a:pt x="6629240" y="5623577"/>
                </a:moveTo>
                <a:cubicBezTo>
                  <a:pt x="6632767" y="5624988"/>
                  <a:pt x="6634883" y="5629220"/>
                  <a:pt x="6633471" y="5632748"/>
                </a:cubicBezTo>
                <a:lnTo>
                  <a:pt x="6608075" y="5710347"/>
                </a:lnTo>
                <a:cubicBezTo>
                  <a:pt x="6607370" y="5713169"/>
                  <a:pt x="6604548" y="5715285"/>
                  <a:pt x="6601726" y="5715285"/>
                </a:cubicBezTo>
                <a:cubicBezTo>
                  <a:pt x="6601021" y="5715285"/>
                  <a:pt x="6600315" y="5714580"/>
                  <a:pt x="6599610" y="5714580"/>
                </a:cubicBezTo>
                <a:cubicBezTo>
                  <a:pt x="6596083" y="5713169"/>
                  <a:pt x="6593965" y="5709642"/>
                  <a:pt x="6594672" y="5705409"/>
                </a:cubicBezTo>
                <a:lnTo>
                  <a:pt x="6600315" y="5689184"/>
                </a:lnTo>
                <a:lnTo>
                  <a:pt x="6543174" y="5662377"/>
                </a:lnTo>
                <a:cubicBezTo>
                  <a:pt x="6539646" y="5660966"/>
                  <a:pt x="6538236" y="5656734"/>
                  <a:pt x="6539646" y="5653205"/>
                </a:cubicBezTo>
                <a:cubicBezTo>
                  <a:pt x="6541056" y="5649678"/>
                  <a:pt x="6545290" y="5648267"/>
                  <a:pt x="6548817" y="5649678"/>
                </a:cubicBezTo>
                <a:lnTo>
                  <a:pt x="6604548" y="5675780"/>
                </a:lnTo>
                <a:lnTo>
                  <a:pt x="6620068" y="5627809"/>
                </a:lnTo>
                <a:cubicBezTo>
                  <a:pt x="6621480" y="5624282"/>
                  <a:pt x="6625711" y="5622166"/>
                  <a:pt x="6629240" y="5623577"/>
                </a:cubicBezTo>
                <a:close/>
                <a:moveTo>
                  <a:pt x="3776752" y="5622972"/>
                </a:moveTo>
                <a:cubicBezTo>
                  <a:pt x="3780280" y="5620150"/>
                  <a:pt x="3784513" y="5620856"/>
                  <a:pt x="3787334" y="5623678"/>
                </a:cubicBezTo>
                <a:cubicBezTo>
                  <a:pt x="3847298" y="5693516"/>
                  <a:pt x="3859290" y="5800039"/>
                  <a:pt x="3816964" y="5881870"/>
                </a:cubicBezTo>
                <a:cubicBezTo>
                  <a:pt x="3815553" y="5883986"/>
                  <a:pt x="3813437" y="5885397"/>
                  <a:pt x="3810615" y="5885397"/>
                </a:cubicBezTo>
                <a:cubicBezTo>
                  <a:pt x="3809204" y="5885397"/>
                  <a:pt x="3807793" y="5885397"/>
                  <a:pt x="3807087" y="5884692"/>
                </a:cubicBezTo>
                <a:cubicBezTo>
                  <a:pt x="3803560" y="5883281"/>
                  <a:pt x="3802150" y="5879048"/>
                  <a:pt x="3804266" y="5875521"/>
                </a:cubicBezTo>
                <a:cubicBezTo>
                  <a:pt x="3843770" y="5798628"/>
                  <a:pt x="3832484" y="5698454"/>
                  <a:pt x="3776047" y="5632848"/>
                </a:cubicBezTo>
                <a:cubicBezTo>
                  <a:pt x="3773225" y="5630027"/>
                  <a:pt x="3773931" y="5625794"/>
                  <a:pt x="3776752" y="5622972"/>
                </a:cubicBezTo>
                <a:close/>
                <a:moveTo>
                  <a:pt x="204425" y="5622267"/>
                </a:moveTo>
                <a:cubicBezTo>
                  <a:pt x="207952" y="5622267"/>
                  <a:pt x="211480" y="5625089"/>
                  <a:pt x="211480" y="5629321"/>
                </a:cubicBezTo>
                <a:lnTo>
                  <a:pt x="215007" y="5701982"/>
                </a:lnTo>
                <a:cubicBezTo>
                  <a:pt x="215007" y="5705509"/>
                  <a:pt x="212185" y="5709036"/>
                  <a:pt x="207952" y="5709036"/>
                </a:cubicBezTo>
                <a:cubicBezTo>
                  <a:pt x="203720" y="5709036"/>
                  <a:pt x="200898" y="5706214"/>
                  <a:pt x="200898" y="5701982"/>
                </a:cubicBezTo>
                <a:lnTo>
                  <a:pt x="197371" y="5629321"/>
                </a:lnTo>
                <a:cubicBezTo>
                  <a:pt x="197371" y="5625794"/>
                  <a:pt x="200193" y="5622267"/>
                  <a:pt x="204425" y="5622267"/>
                </a:cubicBezTo>
                <a:close/>
                <a:moveTo>
                  <a:pt x="537392" y="5620151"/>
                </a:moveTo>
                <a:lnTo>
                  <a:pt x="499298" y="5660361"/>
                </a:lnTo>
                <a:lnTo>
                  <a:pt x="540919" y="5657539"/>
                </a:lnTo>
                <a:close/>
                <a:moveTo>
                  <a:pt x="8423865" y="5619344"/>
                </a:moveTo>
                <a:cubicBezTo>
                  <a:pt x="8427392" y="5616522"/>
                  <a:pt x="8431624" y="5617228"/>
                  <a:pt x="8433741" y="5620755"/>
                </a:cubicBezTo>
                <a:cubicBezTo>
                  <a:pt x="8436563" y="5624282"/>
                  <a:pt x="8435857" y="5628515"/>
                  <a:pt x="8432330" y="5630631"/>
                </a:cubicBezTo>
                <a:cubicBezTo>
                  <a:pt x="8411872" y="5645445"/>
                  <a:pt x="8398468" y="5668725"/>
                  <a:pt x="8396351" y="5693415"/>
                </a:cubicBezTo>
                <a:cubicBezTo>
                  <a:pt x="8394235" y="5718106"/>
                  <a:pt x="8404112" y="5742796"/>
                  <a:pt x="8421748" y="5760432"/>
                </a:cubicBezTo>
                <a:cubicBezTo>
                  <a:pt x="8424570" y="5763254"/>
                  <a:pt x="8424570" y="5767487"/>
                  <a:pt x="8421748" y="5770309"/>
                </a:cubicBezTo>
                <a:cubicBezTo>
                  <a:pt x="8420338" y="5771719"/>
                  <a:pt x="8418927" y="5772425"/>
                  <a:pt x="8416810" y="5772425"/>
                </a:cubicBezTo>
                <a:cubicBezTo>
                  <a:pt x="8415399" y="5772425"/>
                  <a:pt x="8413283" y="5772425"/>
                  <a:pt x="8411872" y="5770309"/>
                </a:cubicBezTo>
                <a:cubicBezTo>
                  <a:pt x="8391413" y="5750556"/>
                  <a:pt x="8380126" y="5720928"/>
                  <a:pt x="8382243" y="5692004"/>
                </a:cubicBezTo>
                <a:cubicBezTo>
                  <a:pt x="8384359" y="5663081"/>
                  <a:pt x="8399879" y="5636275"/>
                  <a:pt x="8423865" y="5619344"/>
                </a:cubicBezTo>
                <a:close/>
                <a:moveTo>
                  <a:pt x="10799453" y="5618187"/>
                </a:moveTo>
                <a:cubicBezTo>
                  <a:pt x="10812857" y="5616776"/>
                  <a:pt x="10824849" y="5627358"/>
                  <a:pt x="10829082" y="5637939"/>
                </a:cubicBezTo>
                <a:cubicBezTo>
                  <a:pt x="10834726" y="5650637"/>
                  <a:pt x="10832609" y="5666862"/>
                  <a:pt x="10824144" y="5681677"/>
                </a:cubicBezTo>
                <a:cubicBezTo>
                  <a:pt x="10822028" y="5685909"/>
                  <a:pt x="10818500" y="5690142"/>
                  <a:pt x="10814973" y="5694374"/>
                </a:cubicBezTo>
                <a:lnTo>
                  <a:pt x="10867176" y="5681677"/>
                </a:lnTo>
                <a:cubicBezTo>
                  <a:pt x="10870703" y="5680266"/>
                  <a:pt x="10874936" y="5683088"/>
                  <a:pt x="10875641" y="5686615"/>
                </a:cubicBezTo>
                <a:cubicBezTo>
                  <a:pt x="10877052" y="5690847"/>
                  <a:pt x="10874230" y="5694374"/>
                  <a:pt x="10870703" y="5697196"/>
                </a:cubicBezTo>
                <a:lnTo>
                  <a:pt x="10793810" y="5715538"/>
                </a:lnTo>
                <a:cubicBezTo>
                  <a:pt x="10793810" y="5715538"/>
                  <a:pt x="10793104" y="5715538"/>
                  <a:pt x="10792399" y="5715538"/>
                </a:cubicBezTo>
                <a:cubicBezTo>
                  <a:pt x="10789577" y="5715538"/>
                  <a:pt x="10787461" y="5714127"/>
                  <a:pt x="10786050" y="5712010"/>
                </a:cubicBezTo>
                <a:cubicBezTo>
                  <a:pt x="10784639" y="5709189"/>
                  <a:pt x="10785345" y="5705662"/>
                  <a:pt x="10787461" y="5703545"/>
                </a:cubicBezTo>
                <a:cubicBezTo>
                  <a:pt x="10796632" y="5695080"/>
                  <a:pt x="10805802" y="5686615"/>
                  <a:pt x="10812151" y="5676033"/>
                </a:cubicBezTo>
                <a:cubicBezTo>
                  <a:pt x="10818500" y="5664746"/>
                  <a:pt x="10819911" y="5653459"/>
                  <a:pt x="10816384" y="5644288"/>
                </a:cubicBezTo>
                <a:cubicBezTo>
                  <a:pt x="10814268" y="5637939"/>
                  <a:pt x="10807919" y="5632296"/>
                  <a:pt x="10801570" y="5633001"/>
                </a:cubicBezTo>
                <a:cubicBezTo>
                  <a:pt x="10799453" y="5633001"/>
                  <a:pt x="10796632" y="5635117"/>
                  <a:pt x="10795221" y="5637939"/>
                </a:cubicBezTo>
                <a:cubicBezTo>
                  <a:pt x="10794515" y="5639350"/>
                  <a:pt x="10793810" y="5641466"/>
                  <a:pt x="10795221" y="5642877"/>
                </a:cubicBezTo>
                <a:cubicBezTo>
                  <a:pt x="10797337" y="5646405"/>
                  <a:pt x="10796632" y="5650637"/>
                  <a:pt x="10793104" y="5652753"/>
                </a:cubicBezTo>
                <a:cubicBezTo>
                  <a:pt x="10789577" y="5654870"/>
                  <a:pt x="10785345" y="5654164"/>
                  <a:pt x="10783228" y="5650637"/>
                </a:cubicBezTo>
                <a:cubicBezTo>
                  <a:pt x="10778996" y="5644994"/>
                  <a:pt x="10778996" y="5637939"/>
                  <a:pt x="10781817" y="5631590"/>
                </a:cubicBezTo>
                <a:cubicBezTo>
                  <a:pt x="10785345" y="5624536"/>
                  <a:pt x="10791694" y="5618892"/>
                  <a:pt x="10799453" y="5618187"/>
                </a:cubicBezTo>
                <a:close/>
                <a:moveTo>
                  <a:pt x="6256763" y="5615817"/>
                </a:moveTo>
                <a:cubicBezTo>
                  <a:pt x="6259585" y="5612995"/>
                  <a:pt x="6263818" y="5612995"/>
                  <a:pt x="6266639" y="5615817"/>
                </a:cubicBezTo>
                <a:lnTo>
                  <a:pt x="6545996" y="5896583"/>
                </a:lnTo>
                <a:cubicBezTo>
                  <a:pt x="6570688" y="5874009"/>
                  <a:pt x="6598905" y="5854256"/>
                  <a:pt x="6630650" y="5838737"/>
                </a:cubicBezTo>
                <a:cubicBezTo>
                  <a:pt x="6672978" y="5817573"/>
                  <a:pt x="6716716" y="5805581"/>
                  <a:pt x="6759748" y="5801348"/>
                </a:cubicBezTo>
                <a:lnTo>
                  <a:pt x="6759042" y="5773131"/>
                </a:lnTo>
                <a:cubicBezTo>
                  <a:pt x="6759042" y="5773131"/>
                  <a:pt x="6758337" y="5773836"/>
                  <a:pt x="6758337" y="5773836"/>
                </a:cubicBezTo>
                <a:lnTo>
                  <a:pt x="6747050" y="5777363"/>
                </a:lnTo>
                <a:cubicBezTo>
                  <a:pt x="6746344" y="5778069"/>
                  <a:pt x="6745639" y="5778069"/>
                  <a:pt x="6744934" y="5778069"/>
                </a:cubicBezTo>
                <a:cubicBezTo>
                  <a:pt x="6742112" y="5778069"/>
                  <a:pt x="6739290" y="5775952"/>
                  <a:pt x="6738585" y="5773131"/>
                </a:cubicBezTo>
                <a:cubicBezTo>
                  <a:pt x="6737174" y="5768898"/>
                  <a:pt x="6739290" y="5765371"/>
                  <a:pt x="6742817" y="5763960"/>
                </a:cubicBezTo>
                <a:lnTo>
                  <a:pt x="6754104" y="5760433"/>
                </a:lnTo>
                <a:cubicBezTo>
                  <a:pt x="6755515" y="5759727"/>
                  <a:pt x="6757632" y="5759727"/>
                  <a:pt x="6759042" y="5760433"/>
                </a:cubicBezTo>
                <a:lnTo>
                  <a:pt x="6757632" y="5668020"/>
                </a:lnTo>
                <a:cubicBezTo>
                  <a:pt x="6757632" y="5664493"/>
                  <a:pt x="6760453" y="5660966"/>
                  <a:pt x="6764686" y="5660966"/>
                </a:cubicBezTo>
                <a:cubicBezTo>
                  <a:pt x="6768213" y="5660966"/>
                  <a:pt x="6771740" y="5664493"/>
                  <a:pt x="6771740" y="5668020"/>
                </a:cubicBezTo>
                <a:lnTo>
                  <a:pt x="6773857" y="5800643"/>
                </a:lnTo>
                <a:cubicBezTo>
                  <a:pt x="6858511" y="5796410"/>
                  <a:pt x="6941048" y="5824628"/>
                  <a:pt x="7007361" y="5883180"/>
                </a:cubicBezTo>
                <a:lnTo>
                  <a:pt x="7178081" y="5721633"/>
                </a:lnTo>
                <a:cubicBezTo>
                  <a:pt x="7180902" y="5718812"/>
                  <a:pt x="7185135" y="5718812"/>
                  <a:pt x="7187957" y="5721633"/>
                </a:cubicBezTo>
                <a:cubicBezTo>
                  <a:pt x="7190778" y="5724455"/>
                  <a:pt x="7190778" y="5728688"/>
                  <a:pt x="7187957" y="5731510"/>
                </a:cubicBezTo>
                <a:lnTo>
                  <a:pt x="7017943" y="5892350"/>
                </a:lnTo>
                <a:cubicBezTo>
                  <a:pt x="7075790" y="5947375"/>
                  <a:pt x="7111063" y="6023562"/>
                  <a:pt x="7120233" y="6103277"/>
                </a:cubicBezTo>
                <a:lnTo>
                  <a:pt x="7286014" y="6096928"/>
                </a:lnTo>
                <a:cubicBezTo>
                  <a:pt x="7289541" y="6096928"/>
                  <a:pt x="7293069" y="6099750"/>
                  <a:pt x="7293069" y="6103983"/>
                </a:cubicBezTo>
                <a:cubicBezTo>
                  <a:pt x="7293069" y="6107510"/>
                  <a:pt x="7290247" y="6111037"/>
                  <a:pt x="7286014" y="6111037"/>
                </a:cubicBezTo>
                <a:lnTo>
                  <a:pt x="7120939" y="6117386"/>
                </a:lnTo>
                <a:cubicBezTo>
                  <a:pt x="7125877" y="6178759"/>
                  <a:pt x="7115295" y="6241544"/>
                  <a:pt x="7087783" y="6296568"/>
                </a:cubicBezTo>
                <a:cubicBezTo>
                  <a:pt x="7032052" y="6408028"/>
                  <a:pt x="6908598" y="6482805"/>
                  <a:pt x="6783733" y="6486332"/>
                </a:cubicBezTo>
                <a:lnTo>
                  <a:pt x="6785849" y="6642940"/>
                </a:lnTo>
                <a:cubicBezTo>
                  <a:pt x="6785849" y="6646467"/>
                  <a:pt x="6783028" y="6649994"/>
                  <a:pt x="6778796" y="6649994"/>
                </a:cubicBezTo>
                <a:cubicBezTo>
                  <a:pt x="6775268" y="6649994"/>
                  <a:pt x="6771740" y="6646467"/>
                  <a:pt x="6771740" y="6642940"/>
                </a:cubicBezTo>
                <a:lnTo>
                  <a:pt x="6769624" y="6486332"/>
                </a:lnTo>
                <a:cubicBezTo>
                  <a:pt x="6753399" y="6485626"/>
                  <a:pt x="6736468" y="6484215"/>
                  <a:pt x="6720242" y="6481394"/>
                </a:cubicBezTo>
                <a:cubicBezTo>
                  <a:pt x="6575625" y="6455998"/>
                  <a:pt x="6454288" y="6326902"/>
                  <a:pt x="6438063" y="6181581"/>
                </a:cubicBezTo>
                <a:cubicBezTo>
                  <a:pt x="6436652" y="6168883"/>
                  <a:pt x="6435946" y="6155480"/>
                  <a:pt x="6435946" y="6142782"/>
                </a:cubicBezTo>
                <a:lnTo>
                  <a:pt x="6226429" y="6150542"/>
                </a:lnTo>
                <a:cubicBezTo>
                  <a:pt x="6222902" y="6150542"/>
                  <a:pt x="6219375" y="6147015"/>
                  <a:pt x="6219375" y="6143487"/>
                </a:cubicBezTo>
                <a:cubicBezTo>
                  <a:pt x="6219375" y="6139960"/>
                  <a:pt x="6222197" y="6136433"/>
                  <a:pt x="6226429" y="6136433"/>
                </a:cubicBezTo>
                <a:lnTo>
                  <a:pt x="6425365" y="6129378"/>
                </a:lnTo>
                <a:lnTo>
                  <a:pt x="6421836" y="6084230"/>
                </a:lnTo>
                <a:cubicBezTo>
                  <a:pt x="6421132" y="6079998"/>
                  <a:pt x="6423953" y="6076470"/>
                  <a:pt x="6428186" y="6076470"/>
                </a:cubicBezTo>
                <a:cubicBezTo>
                  <a:pt x="6432418" y="6075765"/>
                  <a:pt x="6435946" y="6079292"/>
                  <a:pt x="6435946" y="6082819"/>
                </a:cubicBezTo>
                <a:lnTo>
                  <a:pt x="6438063" y="6111742"/>
                </a:lnTo>
                <a:cubicBezTo>
                  <a:pt x="6445822" y="6034144"/>
                  <a:pt x="6480389" y="5962189"/>
                  <a:pt x="6536120" y="5906459"/>
                </a:cubicBezTo>
                <a:lnTo>
                  <a:pt x="6256763" y="5625693"/>
                </a:lnTo>
                <a:cubicBezTo>
                  <a:pt x="6253941" y="5622872"/>
                  <a:pt x="6253941" y="5618639"/>
                  <a:pt x="6256763" y="5615817"/>
                </a:cubicBezTo>
                <a:close/>
                <a:moveTo>
                  <a:pt x="7990722" y="5615112"/>
                </a:moveTo>
                <a:cubicBezTo>
                  <a:pt x="7994250" y="5612996"/>
                  <a:pt x="7998482" y="5614407"/>
                  <a:pt x="7999893" y="5617934"/>
                </a:cubicBezTo>
                <a:lnTo>
                  <a:pt x="8126873" y="5872598"/>
                </a:lnTo>
                <a:cubicBezTo>
                  <a:pt x="8129695" y="5873304"/>
                  <a:pt x="8132516" y="5875420"/>
                  <a:pt x="8132516" y="5878947"/>
                </a:cubicBezTo>
                <a:cubicBezTo>
                  <a:pt x="8132516" y="5880358"/>
                  <a:pt x="8132516" y="5881769"/>
                  <a:pt x="8131811" y="5882474"/>
                </a:cubicBezTo>
                <a:cubicBezTo>
                  <a:pt x="8133222" y="5886002"/>
                  <a:pt x="8131811" y="5890234"/>
                  <a:pt x="8128284" y="5891645"/>
                </a:cubicBezTo>
                <a:cubicBezTo>
                  <a:pt x="8127578" y="5892351"/>
                  <a:pt x="8126167" y="5892351"/>
                  <a:pt x="8125462" y="5892351"/>
                </a:cubicBezTo>
                <a:cubicBezTo>
                  <a:pt x="8122640" y="5892351"/>
                  <a:pt x="8120524" y="5890940"/>
                  <a:pt x="8119113" y="5888118"/>
                </a:cubicBezTo>
                <a:lnTo>
                  <a:pt x="7856689" y="5901521"/>
                </a:lnTo>
                <a:cubicBezTo>
                  <a:pt x="7855278" y="5903638"/>
                  <a:pt x="7853161" y="5905048"/>
                  <a:pt x="7850340" y="5905048"/>
                </a:cubicBezTo>
                <a:cubicBezTo>
                  <a:pt x="7848929" y="5905048"/>
                  <a:pt x="7847518" y="5905048"/>
                  <a:pt x="7846813" y="5904343"/>
                </a:cubicBezTo>
                <a:cubicBezTo>
                  <a:pt x="7843991" y="5902932"/>
                  <a:pt x="7842580" y="5899405"/>
                  <a:pt x="7843285" y="5896583"/>
                </a:cubicBezTo>
                <a:cubicBezTo>
                  <a:pt x="7842580" y="5895878"/>
                  <a:pt x="7842580" y="5895878"/>
                  <a:pt x="7842580" y="5895172"/>
                </a:cubicBezTo>
                <a:cubicBezTo>
                  <a:pt x="7842580" y="5891645"/>
                  <a:pt x="7843991" y="5889529"/>
                  <a:pt x="7846813" y="5888118"/>
                </a:cubicBezTo>
                <a:lnTo>
                  <a:pt x="7985785" y="5624988"/>
                </a:lnTo>
                <a:cubicBezTo>
                  <a:pt x="7986490" y="5624283"/>
                  <a:pt x="7986490" y="5624283"/>
                  <a:pt x="7987195" y="5623577"/>
                </a:cubicBezTo>
                <a:cubicBezTo>
                  <a:pt x="7986490" y="5620050"/>
                  <a:pt x="7987901" y="5616523"/>
                  <a:pt x="7990722" y="5615112"/>
                </a:cubicBezTo>
                <a:close/>
                <a:moveTo>
                  <a:pt x="4997872" y="5614507"/>
                </a:moveTo>
                <a:cubicBezTo>
                  <a:pt x="5008454" y="5618740"/>
                  <a:pt x="5012686" y="5630027"/>
                  <a:pt x="5011275" y="5639903"/>
                </a:cubicBezTo>
                <a:cubicBezTo>
                  <a:pt x="5010570" y="5642725"/>
                  <a:pt x="5009864" y="5646252"/>
                  <a:pt x="5008454" y="5649074"/>
                </a:cubicBezTo>
                <a:lnTo>
                  <a:pt x="5024679" y="5646957"/>
                </a:lnTo>
                <a:cubicBezTo>
                  <a:pt x="5028206" y="5646252"/>
                  <a:pt x="5031733" y="5649074"/>
                  <a:pt x="5032438" y="5652601"/>
                </a:cubicBezTo>
                <a:cubicBezTo>
                  <a:pt x="5033144" y="5656128"/>
                  <a:pt x="5030322" y="5659655"/>
                  <a:pt x="5026795" y="5660361"/>
                </a:cubicBezTo>
                <a:lnTo>
                  <a:pt x="4996461" y="5665299"/>
                </a:lnTo>
                <a:cubicBezTo>
                  <a:pt x="4996461" y="5665299"/>
                  <a:pt x="4995755" y="5665299"/>
                  <a:pt x="4995755" y="5665299"/>
                </a:cubicBezTo>
                <a:cubicBezTo>
                  <a:pt x="4993639" y="5665299"/>
                  <a:pt x="4991523" y="5663888"/>
                  <a:pt x="4990112" y="5661772"/>
                </a:cubicBezTo>
                <a:cubicBezTo>
                  <a:pt x="4988701" y="5659655"/>
                  <a:pt x="4988701" y="5656128"/>
                  <a:pt x="4990112" y="5654012"/>
                </a:cubicBezTo>
                <a:cubicBezTo>
                  <a:pt x="4993639" y="5649074"/>
                  <a:pt x="4997166" y="5643430"/>
                  <a:pt x="4997872" y="5637787"/>
                </a:cubicBezTo>
                <a:cubicBezTo>
                  <a:pt x="4998577" y="5634260"/>
                  <a:pt x="4997166" y="5629321"/>
                  <a:pt x="4993639" y="5627910"/>
                </a:cubicBezTo>
                <a:cubicBezTo>
                  <a:pt x="4992934" y="5627910"/>
                  <a:pt x="4991523" y="5627910"/>
                  <a:pt x="4990818" y="5628616"/>
                </a:cubicBezTo>
                <a:cubicBezTo>
                  <a:pt x="4990112" y="5629321"/>
                  <a:pt x="4989407" y="5630027"/>
                  <a:pt x="4989407" y="5630027"/>
                </a:cubicBezTo>
                <a:cubicBezTo>
                  <a:pt x="4990818" y="5634260"/>
                  <a:pt x="4988701" y="5637787"/>
                  <a:pt x="4985173" y="5639198"/>
                </a:cubicBezTo>
                <a:cubicBezTo>
                  <a:pt x="4980940" y="5639903"/>
                  <a:pt x="4977413" y="5637787"/>
                  <a:pt x="4976002" y="5634260"/>
                </a:cubicBezTo>
                <a:cubicBezTo>
                  <a:pt x="4973886" y="5628616"/>
                  <a:pt x="4975297" y="5622973"/>
                  <a:pt x="4979529" y="5618740"/>
                </a:cubicBezTo>
                <a:cubicBezTo>
                  <a:pt x="4984467" y="5613802"/>
                  <a:pt x="4991523" y="5612391"/>
                  <a:pt x="4997872" y="5614507"/>
                </a:cubicBezTo>
                <a:close/>
                <a:moveTo>
                  <a:pt x="11162050" y="5611838"/>
                </a:moveTo>
                <a:cubicBezTo>
                  <a:pt x="11159228" y="5611133"/>
                  <a:pt x="11154996" y="5611133"/>
                  <a:pt x="11152174" y="5613955"/>
                </a:cubicBezTo>
                <a:cubicBezTo>
                  <a:pt x="11147236" y="5618893"/>
                  <a:pt x="11149352" y="5629474"/>
                  <a:pt x="11154996" y="5635823"/>
                </a:cubicBezTo>
                <a:cubicBezTo>
                  <a:pt x="11157112" y="5639350"/>
                  <a:pt x="11160639" y="5641467"/>
                  <a:pt x="11164166" y="5644289"/>
                </a:cubicBezTo>
                <a:cubicBezTo>
                  <a:pt x="11167694" y="5643583"/>
                  <a:pt x="11171221" y="5644994"/>
                  <a:pt x="11172632" y="5648521"/>
                </a:cubicBezTo>
                <a:cubicBezTo>
                  <a:pt x="11173337" y="5649227"/>
                  <a:pt x="11173337" y="5649932"/>
                  <a:pt x="11173337" y="5650638"/>
                </a:cubicBezTo>
                <a:cubicBezTo>
                  <a:pt x="11174043" y="5650638"/>
                  <a:pt x="11174043" y="5650638"/>
                  <a:pt x="11174043" y="5650638"/>
                </a:cubicBezTo>
                <a:cubicBezTo>
                  <a:pt x="11176864" y="5641467"/>
                  <a:pt x="11178275" y="5632296"/>
                  <a:pt x="11176159" y="5624536"/>
                </a:cubicBezTo>
                <a:cubicBezTo>
                  <a:pt x="11174748" y="5618893"/>
                  <a:pt x="11168399" y="5613249"/>
                  <a:pt x="11162050" y="5611838"/>
                </a:cubicBezTo>
                <a:close/>
                <a:moveTo>
                  <a:pt x="6989709" y="5610879"/>
                </a:moveTo>
                <a:cubicBezTo>
                  <a:pt x="6981244" y="5610879"/>
                  <a:pt x="6972779" y="5614406"/>
                  <a:pt x="6966430" y="5620050"/>
                </a:cubicBezTo>
                <a:cubicBezTo>
                  <a:pt x="6957965" y="5628515"/>
                  <a:pt x="6955143" y="5641919"/>
                  <a:pt x="6958670" y="5653206"/>
                </a:cubicBezTo>
                <a:cubicBezTo>
                  <a:pt x="6960786" y="5658850"/>
                  <a:pt x="6965724" y="5665199"/>
                  <a:pt x="6970663" y="5665199"/>
                </a:cubicBezTo>
                <a:cubicBezTo>
                  <a:pt x="6977012" y="5665199"/>
                  <a:pt x="6981950" y="5657439"/>
                  <a:pt x="6984066" y="5652501"/>
                </a:cubicBezTo>
                <a:cubicBezTo>
                  <a:pt x="6989709" y="5641214"/>
                  <a:pt x="6993237" y="5628515"/>
                  <a:pt x="6994648" y="5615817"/>
                </a:cubicBezTo>
                <a:cubicBezTo>
                  <a:pt x="6994648" y="5614406"/>
                  <a:pt x="6994648" y="5612995"/>
                  <a:pt x="6994648" y="5611585"/>
                </a:cubicBezTo>
                <a:cubicBezTo>
                  <a:pt x="6993237" y="5610879"/>
                  <a:pt x="6991120" y="5610879"/>
                  <a:pt x="6989709" y="5610879"/>
                </a:cubicBezTo>
                <a:close/>
                <a:moveTo>
                  <a:pt x="11092213" y="5609722"/>
                </a:moveTo>
                <a:cubicBezTo>
                  <a:pt x="11096445" y="5609722"/>
                  <a:pt x="11099267" y="5612544"/>
                  <a:pt x="11099973" y="5616071"/>
                </a:cubicBezTo>
                <a:lnTo>
                  <a:pt x="11104911" y="5667568"/>
                </a:lnTo>
                <a:lnTo>
                  <a:pt x="11120430" y="5666863"/>
                </a:lnTo>
                <a:cubicBezTo>
                  <a:pt x="11123958" y="5666863"/>
                  <a:pt x="11126779" y="5668979"/>
                  <a:pt x="11127485" y="5672506"/>
                </a:cubicBezTo>
                <a:cubicBezTo>
                  <a:pt x="11128190" y="5675328"/>
                  <a:pt x="11126779" y="5678855"/>
                  <a:pt x="11123252" y="5680266"/>
                </a:cubicBezTo>
                <a:lnTo>
                  <a:pt x="11113376" y="5683793"/>
                </a:lnTo>
                <a:cubicBezTo>
                  <a:pt x="11111260" y="5684499"/>
                  <a:pt x="11108438" y="5683793"/>
                  <a:pt x="11107027" y="5683088"/>
                </a:cubicBezTo>
                <a:lnTo>
                  <a:pt x="11110554" y="5719771"/>
                </a:lnTo>
                <a:cubicBezTo>
                  <a:pt x="11111260" y="5724003"/>
                  <a:pt x="11107732" y="5726825"/>
                  <a:pt x="11104205" y="5727531"/>
                </a:cubicBezTo>
                <a:cubicBezTo>
                  <a:pt x="11104205" y="5727531"/>
                  <a:pt x="11103500" y="5727531"/>
                  <a:pt x="11103500" y="5727531"/>
                </a:cubicBezTo>
                <a:cubicBezTo>
                  <a:pt x="11099973" y="5727531"/>
                  <a:pt x="11097151" y="5724709"/>
                  <a:pt x="11096445" y="5721182"/>
                </a:cubicBezTo>
                <a:lnTo>
                  <a:pt x="11092918" y="5683088"/>
                </a:lnTo>
                <a:lnTo>
                  <a:pt x="11032249" y="5686615"/>
                </a:lnTo>
                <a:cubicBezTo>
                  <a:pt x="11031544" y="5686615"/>
                  <a:pt x="11031544" y="5686615"/>
                  <a:pt x="11031544" y="5686615"/>
                </a:cubicBezTo>
                <a:cubicBezTo>
                  <a:pt x="11028722" y="5686615"/>
                  <a:pt x="11026606" y="5685204"/>
                  <a:pt x="11025195" y="5682382"/>
                </a:cubicBezTo>
                <a:cubicBezTo>
                  <a:pt x="11023784" y="5679561"/>
                  <a:pt x="11024489" y="5676739"/>
                  <a:pt x="11026606" y="5674622"/>
                </a:cubicBezTo>
                <a:lnTo>
                  <a:pt x="11079515" y="5618893"/>
                </a:lnTo>
                <a:cubicBezTo>
                  <a:pt x="11080926" y="5616776"/>
                  <a:pt x="11083747" y="5616071"/>
                  <a:pt x="11085864" y="5616776"/>
                </a:cubicBezTo>
                <a:cubicBezTo>
                  <a:pt x="11085864" y="5613249"/>
                  <a:pt x="11088686" y="5610427"/>
                  <a:pt x="11092213" y="5609722"/>
                </a:cubicBezTo>
                <a:close/>
                <a:moveTo>
                  <a:pt x="5148836" y="5608158"/>
                </a:moveTo>
                <a:cubicBezTo>
                  <a:pt x="5152363" y="5607452"/>
                  <a:pt x="5155890" y="5609569"/>
                  <a:pt x="5158006" y="5612390"/>
                </a:cubicBezTo>
                <a:cubicBezTo>
                  <a:pt x="5201744" y="5774642"/>
                  <a:pt x="5201039" y="5946064"/>
                  <a:pt x="5156596" y="6107610"/>
                </a:cubicBezTo>
                <a:cubicBezTo>
                  <a:pt x="5155185" y="6110432"/>
                  <a:pt x="5152363" y="6112548"/>
                  <a:pt x="5149541" y="6112548"/>
                </a:cubicBezTo>
                <a:cubicBezTo>
                  <a:pt x="5148836" y="6112548"/>
                  <a:pt x="5148131" y="6112548"/>
                  <a:pt x="5147425" y="6112548"/>
                </a:cubicBezTo>
                <a:cubicBezTo>
                  <a:pt x="5143898" y="6111843"/>
                  <a:pt x="5141781" y="6107610"/>
                  <a:pt x="5142487" y="6104083"/>
                </a:cubicBezTo>
                <a:cubicBezTo>
                  <a:pt x="5186930" y="5944653"/>
                  <a:pt x="5186930" y="5776052"/>
                  <a:pt x="5143898" y="5616623"/>
                </a:cubicBezTo>
                <a:cubicBezTo>
                  <a:pt x="5143192" y="5613096"/>
                  <a:pt x="5145309" y="5608863"/>
                  <a:pt x="5148836" y="5608158"/>
                </a:cubicBezTo>
                <a:close/>
                <a:moveTo>
                  <a:pt x="250278" y="5608158"/>
                </a:moveTo>
                <a:cubicBezTo>
                  <a:pt x="263682" y="5606747"/>
                  <a:pt x="275674" y="5617329"/>
                  <a:pt x="279907" y="5627910"/>
                </a:cubicBezTo>
                <a:cubicBezTo>
                  <a:pt x="285551" y="5640608"/>
                  <a:pt x="283434" y="5656833"/>
                  <a:pt x="274969" y="5671648"/>
                </a:cubicBezTo>
                <a:cubicBezTo>
                  <a:pt x="272853" y="5675880"/>
                  <a:pt x="269325" y="5680113"/>
                  <a:pt x="265798" y="5684345"/>
                </a:cubicBezTo>
                <a:lnTo>
                  <a:pt x="318001" y="5671648"/>
                </a:lnTo>
                <a:cubicBezTo>
                  <a:pt x="321528" y="5670237"/>
                  <a:pt x="325761" y="5673059"/>
                  <a:pt x="326466" y="5676586"/>
                </a:cubicBezTo>
                <a:cubicBezTo>
                  <a:pt x="327877" y="5680818"/>
                  <a:pt x="325055" y="5684345"/>
                  <a:pt x="321528" y="5687167"/>
                </a:cubicBezTo>
                <a:lnTo>
                  <a:pt x="244635" y="5705509"/>
                </a:lnTo>
                <a:cubicBezTo>
                  <a:pt x="244635" y="5705509"/>
                  <a:pt x="243929" y="5705509"/>
                  <a:pt x="243224" y="5705509"/>
                </a:cubicBezTo>
                <a:cubicBezTo>
                  <a:pt x="240402" y="5705509"/>
                  <a:pt x="238286" y="5704098"/>
                  <a:pt x="236875" y="5701981"/>
                </a:cubicBezTo>
                <a:cubicBezTo>
                  <a:pt x="235464" y="5699160"/>
                  <a:pt x="236170" y="5695633"/>
                  <a:pt x="238286" y="5693516"/>
                </a:cubicBezTo>
                <a:cubicBezTo>
                  <a:pt x="247457" y="5685051"/>
                  <a:pt x="256627" y="5676586"/>
                  <a:pt x="262976" y="5666004"/>
                </a:cubicBezTo>
                <a:cubicBezTo>
                  <a:pt x="269325" y="5654717"/>
                  <a:pt x="270736" y="5643430"/>
                  <a:pt x="267209" y="5634259"/>
                </a:cubicBezTo>
                <a:cubicBezTo>
                  <a:pt x="265093" y="5627910"/>
                  <a:pt x="258744" y="5622267"/>
                  <a:pt x="252395" y="5622972"/>
                </a:cubicBezTo>
                <a:cubicBezTo>
                  <a:pt x="250278" y="5622972"/>
                  <a:pt x="247457" y="5625088"/>
                  <a:pt x="246046" y="5627910"/>
                </a:cubicBezTo>
                <a:cubicBezTo>
                  <a:pt x="245340" y="5629321"/>
                  <a:pt x="244635" y="5631437"/>
                  <a:pt x="246046" y="5632848"/>
                </a:cubicBezTo>
                <a:cubicBezTo>
                  <a:pt x="248162" y="5636376"/>
                  <a:pt x="247457" y="5640608"/>
                  <a:pt x="243929" y="5642724"/>
                </a:cubicBezTo>
                <a:cubicBezTo>
                  <a:pt x="240402" y="5644841"/>
                  <a:pt x="236170" y="5644135"/>
                  <a:pt x="234053" y="5640608"/>
                </a:cubicBezTo>
                <a:cubicBezTo>
                  <a:pt x="229821" y="5634965"/>
                  <a:pt x="229821" y="5627910"/>
                  <a:pt x="232642" y="5621561"/>
                </a:cubicBezTo>
                <a:cubicBezTo>
                  <a:pt x="236170" y="5614507"/>
                  <a:pt x="242519" y="5608863"/>
                  <a:pt x="250278" y="5608158"/>
                </a:cubicBezTo>
                <a:close/>
                <a:moveTo>
                  <a:pt x="8619271" y="5603119"/>
                </a:moveTo>
                <a:cubicBezTo>
                  <a:pt x="8622798" y="5601003"/>
                  <a:pt x="8627030" y="5601708"/>
                  <a:pt x="8629147" y="5605235"/>
                </a:cubicBezTo>
                <a:cubicBezTo>
                  <a:pt x="8658070" y="5652500"/>
                  <a:pt x="8659481" y="5714580"/>
                  <a:pt x="8632674" y="5762550"/>
                </a:cubicBezTo>
                <a:cubicBezTo>
                  <a:pt x="8631263" y="5764666"/>
                  <a:pt x="8629147" y="5766077"/>
                  <a:pt x="8626325" y="5766077"/>
                </a:cubicBezTo>
                <a:cubicBezTo>
                  <a:pt x="8624914" y="5766077"/>
                  <a:pt x="8624209" y="5766077"/>
                  <a:pt x="8622798" y="5765372"/>
                </a:cubicBezTo>
                <a:cubicBezTo>
                  <a:pt x="8619271" y="5763961"/>
                  <a:pt x="8617860" y="5759728"/>
                  <a:pt x="8619976" y="5756201"/>
                </a:cubicBezTo>
                <a:cubicBezTo>
                  <a:pt x="8643961" y="5711758"/>
                  <a:pt x="8643256" y="5656027"/>
                  <a:pt x="8617154" y="5612995"/>
                </a:cubicBezTo>
                <a:cubicBezTo>
                  <a:pt x="8615038" y="5609468"/>
                  <a:pt x="8615743" y="5605235"/>
                  <a:pt x="8619271" y="5603119"/>
                </a:cubicBezTo>
                <a:close/>
                <a:moveTo>
                  <a:pt x="612873" y="5601809"/>
                </a:moveTo>
                <a:cubicBezTo>
                  <a:pt x="610051" y="5601104"/>
                  <a:pt x="605819" y="5601104"/>
                  <a:pt x="602997" y="5603926"/>
                </a:cubicBezTo>
                <a:cubicBezTo>
                  <a:pt x="598060" y="5608864"/>
                  <a:pt x="600176" y="5619445"/>
                  <a:pt x="605819" y="5625794"/>
                </a:cubicBezTo>
                <a:cubicBezTo>
                  <a:pt x="607935" y="5629321"/>
                  <a:pt x="611462" y="5631438"/>
                  <a:pt x="614989" y="5634260"/>
                </a:cubicBezTo>
                <a:cubicBezTo>
                  <a:pt x="618518" y="5633554"/>
                  <a:pt x="622045" y="5634965"/>
                  <a:pt x="623456" y="5638492"/>
                </a:cubicBezTo>
                <a:cubicBezTo>
                  <a:pt x="624161" y="5639198"/>
                  <a:pt x="624161" y="5639903"/>
                  <a:pt x="624161" y="5640609"/>
                </a:cubicBezTo>
                <a:cubicBezTo>
                  <a:pt x="624867" y="5640609"/>
                  <a:pt x="624867" y="5640609"/>
                  <a:pt x="624867" y="5640609"/>
                </a:cubicBezTo>
                <a:cubicBezTo>
                  <a:pt x="627688" y="5631438"/>
                  <a:pt x="629099" y="5622267"/>
                  <a:pt x="626982" y="5614507"/>
                </a:cubicBezTo>
                <a:cubicBezTo>
                  <a:pt x="625572" y="5608864"/>
                  <a:pt x="619223" y="5603220"/>
                  <a:pt x="612873" y="5601809"/>
                </a:cubicBezTo>
                <a:close/>
                <a:moveTo>
                  <a:pt x="9371272" y="5601004"/>
                </a:moveTo>
                <a:cubicBezTo>
                  <a:pt x="9374800" y="5600298"/>
                  <a:pt x="9379032" y="5602414"/>
                  <a:pt x="9379032" y="5606647"/>
                </a:cubicBezTo>
                <a:cubicBezTo>
                  <a:pt x="9379738" y="5610174"/>
                  <a:pt x="9377621" y="5614407"/>
                  <a:pt x="9374094" y="5615112"/>
                </a:cubicBezTo>
                <a:cubicBezTo>
                  <a:pt x="9358574" y="5619345"/>
                  <a:pt x="9346582" y="5634159"/>
                  <a:pt x="9338117" y="5659555"/>
                </a:cubicBezTo>
                <a:cubicBezTo>
                  <a:pt x="9324007" y="5701176"/>
                  <a:pt x="9321185" y="5745619"/>
                  <a:pt x="9329650" y="5787945"/>
                </a:cubicBezTo>
                <a:cubicBezTo>
                  <a:pt x="9331061" y="5794294"/>
                  <a:pt x="9332472" y="5799938"/>
                  <a:pt x="9334588" y="5804171"/>
                </a:cubicBezTo>
                <a:cubicBezTo>
                  <a:pt x="9338822" y="5811225"/>
                  <a:pt x="9345877" y="5816163"/>
                  <a:pt x="9354342" y="5818279"/>
                </a:cubicBezTo>
                <a:cubicBezTo>
                  <a:pt x="9363513" y="5820396"/>
                  <a:pt x="9371978" y="5818985"/>
                  <a:pt x="9378327" y="5814752"/>
                </a:cubicBezTo>
                <a:cubicBezTo>
                  <a:pt x="9381854" y="5811930"/>
                  <a:pt x="9386086" y="5812636"/>
                  <a:pt x="9388203" y="5816163"/>
                </a:cubicBezTo>
                <a:cubicBezTo>
                  <a:pt x="9391025" y="5819690"/>
                  <a:pt x="9390319" y="5823923"/>
                  <a:pt x="9386792" y="5826039"/>
                </a:cubicBezTo>
                <a:cubicBezTo>
                  <a:pt x="9379738" y="5830272"/>
                  <a:pt x="9371272" y="5833094"/>
                  <a:pt x="9362807" y="5833094"/>
                </a:cubicBezTo>
                <a:cubicBezTo>
                  <a:pt x="9359280" y="5833094"/>
                  <a:pt x="9355047" y="5832388"/>
                  <a:pt x="9351520" y="5831683"/>
                </a:cubicBezTo>
                <a:cubicBezTo>
                  <a:pt x="9338822" y="5828861"/>
                  <a:pt x="9328240" y="5821101"/>
                  <a:pt x="9322596" y="5810519"/>
                </a:cubicBezTo>
                <a:cubicBezTo>
                  <a:pt x="9319069" y="5803465"/>
                  <a:pt x="9317658" y="5796411"/>
                  <a:pt x="9316247" y="5790062"/>
                </a:cubicBezTo>
                <a:cubicBezTo>
                  <a:pt x="9307782" y="5744913"/>
                  <a:pt x="9310604" y="5698354"/>
                  <a:pt x="9325418" y="5654617"/>
                </a:cubicBezTo>
                <a:cubicBezTo>
                  <a:pt x="9335999" y="5624283"/>
                  <a:pt x="9351520" y="5606647"/>
                  <a:pt x="9371272" y="5601004"/>
                </a:cubicBezTo>
                <a:close/>
                <a:moveTo>
                  <a:pt x="10179707" y="5600298"/>
                </a:moveTo>
                <a:cubicBezTo>
                  <a:pt x="10183235" y="5599592"/>
                  <a:pt x="10186762" y="5602414"/>
                  <a:pt x="10186762" y="5606647"/>
                </a:cubicBezTo>
                <a:lnTo>
                  <a:pt x="10187467" y="5621461"/>
                </a:lnTo>
                <a:lnTo>
                  <a:pt x="10195933" y="5620756"/>
                </a:lnTo>
                <a:cubicBezTo>
                  <a:pt x="10200165" y="5620756"/>
                  <a:pt x="10203693" y="5622872"/>
                  <a:pt x="10203693" y="5627105"/>
                </a:cubicBezTo>
                <a:cubicBezTo>
                  <a:pt x="10203693" y="5630632"/>
                  <a:pt x="10200871" y="5634159"/>
                  <a:pt x="10197343" y="5634864"/>
                </a:cubicBezTo>
                <a:lnTo>
                  <a:pt x="10188173" y="5635570"/>
                </a:lnTo>
                <a:lnTo>
                  <a:pt x="10188878" y="5643330"/>
                </a:lnTo>
                <a:cubicBezTo>
                  <a:pt x="10189584" y="5646857"/>
                  <a:pt x="10186762" y="5650384"/>
                  <a:pt x="10182529" y="5650384"/>
                </a:cubicBezTo>
                <a:cubicBezTo>
                  <a:pt x="10181824" y="5650384"/>
                  <a:pt x="10181824" y="5650384"/>
                  <a:pt x="10181824" y="5650384"/>
                </a:cubicBezTo>
                <a:cubicBezTo>
                  <a:pt x="10178297" y="5650384"/>
                  <a:pt x="10174770" y="5647562"/>
                  <a:pt x="10174770" y="5644035"/>
                </a:cubicBezTo>
                <a:lnTo>
                  <a:pt x="10174770" y="5636981"/>
                </a:lnTo>
                <a:lnTo>
                  <a:pt x="10167009" y="5637686"/>
                </a:lnTo>
                <a:cubicBezTo>
                  <a:pt x="10167009" y="5637686"/>
                  <a:pt x="10166303" y="5637686"/>
                  <a:pt x="10166303" y="5637686"/>
                </a:cubicBezTo>
                <a:cubicBezTo>
                  <a:pt x="10162776" y="5637686"/>
                  <a:pt x="10159954" y="5634864"/>
                  <a:pt x="10159249" y="5631337"/>
                </a:cubicBezTo>
                <a:cubicBezTo>
                  <a:pt x="10159249" y="5627810"/>
                  <a:pt x="10162070" y="5624283"/>
                  <a:pt x="10165598" y="5623577"/>
                </a:cubicBezTo>
                <a:lnTo>
                  <a:pt x="10174064" y="5622872"/>
                </a:lnTo>
                <a:lnTo>
                  <a:pt x="10173359" y="5607352"/>
                </a:lnTo>
                <a:cubicBezTo>
                  <a:pt x="10172653" y="5603825"/>
                  <a:pt x="10175475" y="5600298"/>
                  <a:pt x="10179707" y="5600298"/>
                </a:cubicBezTo>
                <a:close/>
                <a:moveTo>
                  <a:pt x="543036" y="5599693"/>
                </a:moveTo>
                <a:cubicBezTo>
                  <a:pt x="547268" y="5599693"/>
                  <a:pt x="550090" y="5602515"/>
                  <a:pt x="550796" y="5606042"/>
                </a:cubicBezTo>
                <a:lnTo>
                  <a:pt x="555734" y="5657539"/>
                </a:lnTo>
                <a:lnTo>
                  <a:pt x="571254" y="5656834"/>
                </a:lnTo>
                <a:cubicBezTo>
                  <a:pt x="574782" y="5656834"/>
                  <a:pt x="577602" y="5658950"/>
                  <a:pt x="578309" y="5662477"/>
                </a:cubicBezTo>
                <a:cubicBezTo>
                  <a:pt x="579014" y="5665299"/>
                  <a:pt x="577602" y="5668826"/>
                  <a:pt x="574078" y="5670237"/>
                </a:cubicBezTo>
                <a:lnTo>
                  <a:pt x="564200" y="5673764"/>
                </a:lnTo>
                <a:cubicBezTo>
                  <a:pt x="562083" y="5674470"/>
                  <a:pt x="559261" y="5673764"/>
                  <a:pt x="557850" y="5673059"/>
                </a:cubicBezTo>
                <a:lnTo>
                  <a:pt x="561377" y="5709742"/>
                </a:lnTo>
                <a:cubicBezTo>
                  <a:pt x="562083" y="5713974"/>
                  <a:pt x="558555" y="5716796"/>
                  <a:pt x="555028" y="5717502"/>
                </a:cubicBezTo>
                <a:cubicBezTo>
                  <a:pt x="555028" y="5717502"/>
                  <a:pt x="554323" y="5717502"/>
                  <a:pt x="554323" y="5717502"/>
                </a:cubicBezTo>
                <a:cubicBezTo>
                  <a:pt x="550796" y="5717502"/>
                  <a:pt x="547974" y="5714680"/>
                  <a:pt x="547268" y="5711153"/>
                </a:cubicBezTo>
                <a:lnTo>
                  <a:pt x="543741" y="5673059"/>
                </a:lnTo>
                <a:lnTo>
                  <a:pt x="483073" y="5676586"/>
                </a:lnTo>
                <a:cubicBezTo>
                  <a:pt x="482368" y="5676586"/>
                  <a:pt x="482368" y="5676586"/>
                  <a:pt x="482368" y="5676586"/>
                </a:cubicBezTo>
                <a:cubicBezTo>
                  <a:pt x="479546" y="5676586"/>
                  <a:pt x="477430" y="5675175"/>
                  <a:pt x="476019" y="5672353"/>
                </a:cubicBezTo>
                <a:cubicBezTo>
                  <a:pt x="474608" y="5669532"/>
                  <a:pt x="475313" y="5666710"/>
                  <a:pt x="477430" y="5664593"/>
                </a:cubicBezTo>
                <a:lnTo>
                  <a:pt x="530338" y="5608864"/>
                </a:lnTo>
                <a:cubicBezTo>
                  <a:pt x="531749" y="5606747"/>
                  <a:pt x="534570" y="5606042"/>
                  <a:pt x="536687" y="5606747"/>
                </a:cubicBezTo>
                <a:cubicBezTo>
                  <a:pt x="536687" y="5603220"/>
                  <a:pt x="539509" y="5600398"/>
                  <a:pt x="543036" y="5599693"/>
                </a:cubicBezTo>
                <a:close/>
                <a:moveTo>
                  <a:pt x="9575849" y="5598181"/>
                </a:moveTo>
                <a:cubicBezTo>
                  <a:pt x="9594896" y="5606647"/>
                  <a:pt x="9611826" y="5623577"/>
                  <a:pt x="9626641" y="5648268"/>
                </a:cubicBezTo>
                <a:cubicBezTo>
                  <a:pt x="9644277" y="5677191"/>
                  <a:pt x="9652742" y="5707525"/>
                  <a:pt x="9650626" y="5735742"/>
                </a:cubicBezTo>
                <a:cubicBezTo>
                  <a:pt x="9648510" y="5768898"/>
                  <a:pt x="9630873" y="5799232"/>
                  <a:pt x="9605478" y="5814752"/>
                </a:cubicBezTo>
                <a:cubicBezTo>
                  <a:pt x="9604772" y="5815457"/>
                  <a:pt x="9603362" y="5815457"/>
                  <a:pt x="9601951" y="5815457"/>
                </a:cubicBezTo>
                <a:cubicBezTo>
                  <a:pt x="9601245" y="5815457"/>
                  <a:pt x="9599834" y="5815457"/>
                  <a:pt x="9599129" y="5814752"/>
                </a:cubicBezTo>
                <a:cubicBezTo>
                  <a:pt x="9597012" y="5814046"/>
                  <a:pt x="9595601" y="5811930"/>
                  <a:pt x="9594896" y="5809814"/>
                </a:cubicBezTo>
                <a:cubicBezTo>
                  <a:pt x="9592780" y="5800643"/>
                  <a:pt x="9594896" y="5791472"/>
                  <a:pt x="9600540" y="5784418"/>
                </a:cubicBezTo>
                <a:cubicBezTo>
                  <a:pt x="9602656" y="5781596"/>
                  <a:pt x="9607594" y="5780891"/>
                  <a:pt x="9610416" y="5783007"/>
                </a:cubicBezTo>
                <a:cubicBezTo>
                  <a:pt x="9612532" y="5784418"/>
                  <a:pt x="9613237" y="5787240"/>
                  <a:pt x="9613237" y="5789356"/>
                </a:cubicBezTo>
                <a:cubicBezTo>
                  <a:pt x="9626641" y="5775247"/>
                  <a:pt x="9635106" y="5754789"/>
                  <a:pt x="9636517" y="5733626"/>
                </a:cubicBezTo>
                <a:cubicBezTo>
                  <a:pt x="9638634" y="5701176"/>
                  <a:pt x="9625935" y="5672253"/>
                  <a:pt x="9614648" y="5653911"/>
                </a:cubicBezTo>
                <a:cubicBezTo>
                  <a:pt x="9601245" y="5632748"/>
                  <a:pt x="9586431" y="5617934"/>
                  <a:pt x="9570206" y="5610879"/>
                </a:cubicBezTo>
                <a:cubicBezTo>
                  <a:pt x="9566679" y="5609469"/>
                  <a:pt x="9565268" y="5605236"/>
                  <a:pt x="9566679" y="5601709"/>
                </a:cubicBezTo>
                <a:cubicBezTo>
                  <a:pt x="9568089" y="5598181"/>
                  <a:pt x="9572322" y="5596771"/>
                  <a:pt x="9575849" y="5598181"/>
                </a:cubicBezTo>
                <a:close/>
                <a:moveTo>
                  <a:pt x="11164166" y="5597729"/>
                </a:moveTo>
                <a:cubicBezTo>
                  <a:pt x="11175453" y="5600551"/>
                  <a:pt x="11185330" y="5609722"/>
                  <a:pt x="11188857" y="5620303"/>
                </a:cubicBezTo>
                <a:cubicBezTo>
                  <a:pt x="11192384" y="5633707"/>
                  <a:pt x="11189562" y="5646405"/>
                  <a:pt x="11184624" y="5659103"/>
                </a:cubicBezTo>
                <a:cubicBezTo>
                  <a:pt x="11195206" y="5668274"/>
                  <a:pt x="11200144" y="5679561"/>
                  <a:pt x="11198733" y="5690142"/>
                </a:cubicBezTo>
                <a:cubicBezTo>
                  <a:pt x="11198028" y="5697902"/>
                  <a:pt x="11193795" y="5704956"/>
                  <a:pt x="11186741" y="5709895"/>
                </a:cubicBezTo>
                <a:cubicBezTo>
                  <a:pt x="11181802" y="5713422"/>
                  <a:pt x="11175453" y="5715538"/>
                  <a:pt x="11169105" y="5715538"/>
                </a:cubicBezTo>
                <a:cubicBezTo>
                  <a:pt x="11166988" y="5715538"/>
                  <a:pt x="11164872" y="5715538"/>
                  <a:pt x="11162050" y="5714127"/>
                </a:cubicBezTo>
                <a:cubicBezTo>
                  <a:pt x="11146530" y="5710600"/>
                  <a:pt x="11135243" y="5694375"/>
                  <a:pt x="11136654" y="5678150"/>
                </a:cubicBezTo>
                <a:cubicBezTo>
                  <a:pt x="11137360" y="5668274"/>
                  <a:pt x="11143003" y="5658397"/>
                  <a:pt x="11150763" y="5651343"/>
                </a:cubicBezTo>
                <a:cubicBezTo>
                  <a:pt x="11148647" y="5649227"/>
                  <a:pt x="11145825" y="5647110"/>
                  <a:pt x="11143709" y="5644289"/>
                </a:cubicBezTo>
                <a:cubicBezTo>
                  <a:pt x="11133832" y="5633707"/>
                  <a:pt x="11130305" y="5615366"/>
                  <a:pt x="11140887" y="5604078"/>
                </a:cubicBezTo>
                <a:cubicBezTo>
                  <a:pt x="11146530" y="5597729"/>
                  <a:pt x="11154996" y="5595613"/>
                  <a:pt x="11164166" y="5597729"/>
                </a:cubicBezTo>
                <a:close/>
                <a:moveTo>
                  <a:pt x="7001702" y="5588305"/>
                </a:moveTo>
                <a:cubicBezTo>
                  <a:pt x="7005229" y="5588305"/>
                  <a:pt x="7008756" y="5591127"/>
                  <a:pt x="7008756" y="5594654"/>
                </a:cubicBezTo>
                <a:cubicBezTo>
                  <a:pt x="7008756" y="5601708"/>
                  <a:pt x="7008756" y="5609468"/>
                  <a:pt x="7008052" y="5616522"/>
                </a:cubicBezTo>
                <a:cubicBezTo>
                  <a:pt x="7008052" y="5640508"/>
                  <a:pt x="7008052" y="5664494"/>
                  <a:pt x="7009462" y="5688479"/>
                </a:cubicBezTo>
                <a:cubicBezTo>
                  <a:pt x="7012285" y="5688479"/>
                  <a:pt x="7014401" y="5689889"/>
                  <a:pt x="7015811" y="5692711"/>
                </a:cubicBezTo>
                <a:cubicBezTo>
                  <a:pt x="7020044" y="5701176"/>
                  <a:pt x="7015811" y="5711758"/>
                  <a:pt x="7007346" y="5715991"/>
                </a:cubicBezTo>
                <a:cubicBezTo>
                  <a:pt x="7006640" y="5716696"/>
                  <a:pt x="7005935" y="5716696"/>
                  <a:pt x="7004524" y="5716696"/>
                </a:cubicBezTo>
                <a:cubicBezTo>
                  <a:pt x="7003113" y="5716696"/>
                  <a:pt x="7002407" y="5716696"/>
                  <a:pt x="7000998" y="5715991"/>
                </a:cubicBezTo>
                <a:cubicBezTo>
                  <a:pt x="6998880" y="5714580"/>
                  <a:pt x="6997469" y="5712464"/>
                  <a:pt x="6997469" y="5710347"/>
                </a:cubicBezTo>
                <a:cubicBezTo>
                  <a:pt x="6996764" y="5694122"/>
                  <a:pt x="6996058" y="5677191"/>
                  <a:pt x="6995353" y="5660966"/>
                </a:cubicBezTo>
                <a:cubicBezTo>
                  <a:pt x="6986888" y="5675780"/>
                  <a:pt x="6977717" y="5679308"/>
                  <a:pt x="6970663" y="5679308"/>
                </a:cubicBezTo>
                <a:cubicBezTo>
                  <a:pt x="6957965" y="5679308"/>
                  <a:pt x="6948794" y="5668726"/>
                  <a:pt x="6944560" y="5657439"/>
                </a:cubicBezTo>
                <a:cubicBezTo>
                  <a:pt x="6939622" y="5641214"/>
                  <a:pt x="6944560" y="5622166"/>
                  <a:pt x="6956554" y="5610174"/>
                </a:cubicBezTo>
                <a:cubicBezTo>
                  <a:pt x="6966430" y="5601003"/>
                  <a:pt x="6980539" y="5596065"/>
                  <a:pt x="6994648" y="5597476"/>
                </a:cubicBezTo>
                <a:cubicBezTo>
                  <a:pt x="6994648" y="5596770"/>
                  <a:pt x="6994648" y="5596065"/>
                  <a:pt x="6994648" y="5595359"/>
                </a:cubicBezTo>
                <a:cubicBezTo>
                  <a:pt x="6994648" y="5591127"/>
                  <a:pt x="6998175" y="5588305"/>
                  <a:pt x="7001702" y="5588305"/>
                </a:cubicBezTo>
                <a:close/>
                <a:moveTo>
                  <a:pt x="614989" y="5587700"/>
                </a:moveTo>
                <a:cubicBezTo>
                  <a:pt x="626276" y="5590522"/>
                  <a:pt x="636155" y="5599693"/>
                  <a:pt x="639681" y="5610274"/>
                </a:cubicBezTo>
                <a:cubicBezTo>
                  <a:pt x="643207" y="5623678"/>
                  <a:pt x="640386" y="5636376"/>
                  <a:pt x="635448" y="5649074"/>
                </a:cubicBezTo>
                <a:cubicBezTo>
                  <a:pt x="646029" y="5658245"/>
                  <a:pt x="650967" y="5669532"/>
                  <a:pt x="649556" y="5680113"/>
                </a:cubicBezTo>
                <a:cubicBezTo>
                  <a:pt x="648851" y="5687873"/>
                  <a:pt x="644618" y="5694927"/>
                  <a:pt x="637566" y="5699866"/>
                </a:cubicBezTo>
                <a:cubicBezTo>
                  <a:pt x="632625" y="5703393"/>
                  <a:pt x="626276" y="5705509"/>
                  <a:pt x="619929" y="5705509"/>
                </a:cubicBezTo>
                <a:cubicBezTo>
                  <a:pt x="617812" y="5705509"/>
                  <a:pt x="615695" y="5705509"/>
                  <a:pt x="612873" y="5704098"/>
                </a:cubicBezTo>
                <a:cubicBezTo>
                  <a:pt x="597354" y="5700571"/>
                  <a:pt x="586066" y="5684346"/>
                  <a:pt x="587478" y="5668121"/>
                </a:cubicBezTo>
                <a:cubicBezTo>
                  <a:pt x="588184" y="5658245"/>
                  <a:pt x="593827" y="5648368"/>
                  <a:pt x="601587" y="5641314"/>
                </a:cubicBezTo>
                <a:cubicBezTo>
                  <a:pt x="599471" y="5639198"/>
                  <a:pt x="596649" y="5637081"/>
                  <a:pt x="594533" y="5634260"/>
                </a:cubicBezTo>
                <a:cubicBezTo>
                  <a:pt x="584655" y="5623678"/>
                  <a:pt x="581129" y="5605337"/>
                  <a:pt x="591710" y="5594049"/>
                </a:cubicBezTo>
                <a:cubicBezTo>
                  <a:pt x="597354" y="5587700"/>
                  <a:pt x="605819" y="5585584"/>
                  <a:pt x="614989" y="5587700"/>
                </a:cubicBezTo>
                <a:close/>
                <a:moveTo>
                  <a:pt x="5932270" y="5585484"/>
                </a:moveTo>
                <a:cubicBezTo>
                  <a:pt x="5925216" y="5590422"/>
                  <a:pt x="5920983" y="5597476"/>
                  <a:pt x="5920277" y="5605236"/>
                </a:cubicBezTo>
                <a:cubicBezTo>
                  <a:pt x="5919573" y="5614407"/>
                  <a:pt x="5925921" y="5624283"/>
                  <a:pt x="5934387" y="5627105"/>
                </a:cubicBezTo>
                <a:cubicBezTo>
                  <a:pt x="5938620" y="5627810"/>
                  <a:pt x="5943558" y="5627105"/>
                  <a:pt x="5947792" y="5624283"/>
                </a:cubicBezTo>
                <a:cubicBezTo>
                  <a:pt x="5951318" y="5621461"/>
                  <a:pt x="5953434" y="5617934"/>
                  <a:pt x="5954141" y="5614407"/>
                </a:cubicBezTo>
                <a:cubicBezTo>
                  <a:pt x="5954846" y="5608058"/>
                  <a:pt x="5951318" y="5602414"/>
                  <a:pt x="5947792" y="5598182"/>
                </a:cubicBezTo>
                <a:cubicBezTo>
                  <a:pt x="5946380" y="5599593"/>
                  <a:pt x="5943558" y="5600298"/>
                  <a:pt x="5940736" y="5598887"/>
                </a:cubicBezTo>
                <a:cubicBezTo>
                  <a:pt x="5937209" y="5597476"/>
                  <a:pt x="5935798" y="5593244"/>
                  <a:pt x="5937209" y="5589716"/>
                </a:cubicBezTo>
                <a:cubicBezTo>
                  <a:pt x="5937209" y="5589716"/>
                  <a:pt x="5937209" y="5589011"/>
                  <a:pt x="5937209" y="5589011"/>
                </a:cubicBezTo>
                <a:cubicBezTo>
                  <a:pt x="5935798" y="5587600"/>
                  <a:pt x="5933681" y="5586895"/>
                  <a:pt x="5932270" y="5585484"/>
                </a:cubicBezTo>
                <a:close/>
                <a:moveTo>
                  <a:pt x="7418610" y="5582661"/>
                </a:moveTo>
                <a:cubicBezTo>
                  <a:pt x="7421432" y="5583367"/>
                  <a:pt x="7423548" y="5586188"/>
                  <a:pt x="7422843" y="5589010"/>
                </a:cubicBezTo>
                <a:lnTo>
                  <a:pt x="7429897" y="5664494"/>
                </a:lnTo>
                <a:cubicBezTo>
                  <a:pt x="7430603" y="5668726"/>
                  <a:pt x="7427076" y="5671548"/>
                  <a:pt x="7423548" y="5672253"/>
                </a:cubicBezTo>
                <a:cubicBezTo>
                  <a:pt x="7423548" y="5672253"/>
                  <a:pt x="7422843" y="5672253"/>
                  <a:pt x="7422843" y="5672253"/>
                </a:cubicBezTo>
                <a:cubicBezTo>
                  <a:pt x="7419316" y="5672253"/>
                  <a:pt x="7415788" y="5669431"/>
                  <a:pt x="7415788" y="5665904"/>
                </a:cubicBezTo>
                <a:lnTo>
                  <a:pt x="7410899" y="5610173"/>
                </a:lnTo>
                <a:lnTo>
                  <a:pt x="7399612" y="5626399"/>
                </a:lnTo>
                <a:cubicBezTo>
                  <a:pt x="7397496" y="5629221"/>
                  <a:pt x="7393263" y="5629927"/>
                  <a:pt x="7389736" y="5627810"/>
                </a:cubicBezTo>
                <a:cubicBezTo>
                  <a:pt x="7386915" y="5625694"/>
                  <a:pt x="7386209" y="5621462"/>
                  <a:pt x="7388325" y="5617934"/>
                </a:cubicBezTo>
                <a:lnTo>
                  <a:pt x="7410899" y="5585483"/>
                </a:lnTo>
                <a:cubicBezTo>
                  <a:pt x="7413016" y="5582661"/>
                  <a:pt x="7415788" y="5581956"/>
                  <a:pt x="7418610" y="5582661"/>
                </a:cubicBezTo>
                <a:close/>
                <a:moveTo>
                  <a:pt x="10028037" y="5577723"/>
                </a:moveTo>
                <a:cubicBezTo>
                  <a:pt x="10030859" y="5575607"/>
                  <a:pt x="10035797" y="5576313"/>
                  <a:pt x="10037913" y="5579134"/>
                </a:cubicBezTo>
                <a:cubicBezTo>
                  <a:pt x="10040030" y="5581956"/>
                  <a:pt x="10039324" y="5586894"/>
                  <a:pt x="10036502" y="5589010"/>
                </a:cubicBezTo>
                <a:cubicBezTo>
                  <a:pt x="10023805" y="5599592"/>
                  <a:pt x="10011812" y="5610879"/>
                  <a:pt x="10000525" y="5623577"/>
                </a:cubicBezTo>
                <a:lnTo>
                  <a:pt x="10036502" y="5653206"/>
                </a:lnTo>
                <a:cubicBezTo>
                  <a:pt x="10039324" y="5655322"/>
                  <a:pt x="10040030" y="5660260"/>
                  <a:pt x="10037208" y="5663082"/>
                </a:cubicBezTo>
                <a:cubicBezTo>
                  <a:pt x="10035797" y="5665198"/>
                  <a:pt x="10033681" y="5665903"/>
                  <a:pt x="10031564" y="5665903"/>
                </a:cubicBezTo>
                <a:cubicBezTo>
                  <a:pt x="10030154" y="5665903"/>
                  <a:pt x="10028743" y="5665903"/>
                  <a:pt x="10027332" y="5664493"/>
                </a:cubicBezTo>
                <a:lnTo>
                  <a:pt x="9991354" y="5634864"/>
                </a:lnTo>
                <a:cubicBezTo>
                  <a:pt x="9982889" y="5646151"/>
                  <a:pt x="9975129" y="5657438"/>
                  <a:pt x="9968075" y="5669431"/>
                </a:cubicBezTo>
                <a:cubicBezTo>
                  <a:pt x="9966664" y="5671547"/>
                  <a:pt x="9963842" y="5672958"/>
                  <a:pt x="9961726" y="5672958"/>
                </a:cubicBezTo>
                <a:cubicBezTo>
                  <a:pt x="9960315" y="5672958"/>
                  <a:pt x="9959610" y="5672958"/>
                  <a:pt x="9958199" y="5672252"/>
                </a:cubicBezTo>
                <a:cubicBezTo>
                  <a:pt x="9954671" y="5670136"/>
                  <a:pt x="9953966" y="5665903"/>
                  <a:pt x="9956082" y="5660965"/>
                </a:cubicBezTo>
                <a:cubicBezTo>
                  <a:pt x="9963137" y="5648267"/>
                  <a:pt x="9971602" y="5636275"/>
                  <a:pt x="9980773" y="5624988"/>
                </a:cubicBezTo>
                <a:lnTo>
                  <a:pt x="9959610" y="5608057"/>
                </a:lnTo>
                <a:cubicBezTo>
                  <a:pt x="9956788" y="5605941"/>
                  <a:pt x="9956082" y="5601003"/>
                  <a:pt x="9958904" y="5598181"/>
                </a:cubicBezTo>
                <a:cubicBezTo>
                  <a:pt x="9961020" y="5595359"/>
                  <a:pt x="9965958" y="5595359"/>
                  <a:pt x="9968780" y="5597476"/>
                </a:cubicBezTo>
                <a:lnTo>
                  <a:pt x="9989944" y="5614406"/>
                </a:lnTo>
                <a:cubicBezTo>
                  <a:pt x="10001230" y="5601003"/>
                  <a:pt x="10013928" y="5589010"/>
                  <a:pt x="10028037" y="5577723"/>
                </a:cubicBezTo>
                <a:close/>
                <a:moveTo>
                  <a:pt x="10119040" y="5577018"/>
                </a:moveTo>
                <a:cubicBezTo>
                  <a:pt x="10122567" y="5577018"/>
                  <a:pt x="10126094" y="5579840"/>
                  <a:pt x="10126800" y="5583367"/>
                </a:cubicBezTo>
                <a:lnTo>
                  <a:pt x="10136676" y="5660261"/>
                </a:lnTo>
                <a:cubicBezTo>
                  <a:pt x="10136676" y="5663788"/>
                  <a:pt x="10133854" y="5667315"/>
                  <a:pt x="10130327" y="5668021"/>
                </a:cubicBezTo>
                <a:cubicBezTo>
                  <a:pt x="10130327" y="5668021"/>
                  <a:pt x="10129622" y="5668021"/>
                  <a:pt x="10129622" y="5668021"/>
                </a:cubicBezTo>
                <a:cubicBezTo>
                  <a:pt x="10126094" y="5668021"/>
                  <a:pt x="10123272" y="5665904"/>
                  <a:pt x="10122567" y="5661672"/>
                </a:cubicBezTo>
                <a:lnTo>
                  <a:pt x="10112690" y="5584778"/>
                </a:lnTo>
                <a:cubicBezTo>
                  <a:pt x="10112690" y="5581251"/>
                  <a:pt x="10115513" y="5577723"/>
                  <a:pt x="10119040" y="5577018"/>
                </a:cubicBezTo>
                <a:close/>
                <a:moveTo>
                  <a:pt x="10855184" y="5574450"/>
                </a:moveTo>
                <a:cubicBezTo>
                  <a:pt x="10859417" y="5573744"/>
                  <a:pt x="10862944" y="5577272"/>
                  <a:pt x="10862944" y="5580799"/>
                </a:cubicBezTo>
                <a:cubicBezTo>
                  <a:pt x="10863649" y="5585032"/>
                  <a:pt x="10860828" y="5588559"/>
                  <a:pt x="10856595" y="5588559"/>
                </a:cubicBezTo>
                <a:lnTo>
                  <a:pt x="10740902" y="5598436"/>
                </a:lnTo>
                <a:cubicBezTo>
                  <a:pt x="10740902" y="5598436"/>
                  <a:pt x="10740196" y="5598436"/>
                  <a:pt x="10740196" y="5598436"/>
                </a:cubicBezTo>
                <a:cubicBezTo>
                  <a:pt x="10736669" y="5598436"/>
                  <a:pt x="10733142" y="5595614"/>
                  <a:pt x="10733142" y="5592087"/>
                </a:cubicBezTo>
                <a:cubicBezTo>
                  <a:pt x="10733142" y="5588559"/>
                  <a:pt x="10735964" y="5585032"/>
                  <a:pt x="10739491" y="5584327"/>
                </a:cubicBezTo>
                <a:close/>
                <a:moveTo>
                  <a:pt x="8904270" y="5574196"/>
                </a:moveTo>
                <a:cubicBezTo>
                  <a:pt x="8907092" y="5574902"/>
                  <a:pt x="8909208" y="5577723"/>
                  <a:pt x="8908503" y="5580545"/>
                </a:cubicBezTo>
                <a:lnTo>
                  <a:pt x="8915557" y="5656029"/>
                </a:lnTo>
                <a:cubicBezTo>
                  <a:pt x="8916263" y="5660261"/>
                  <a:pt x="8912736" y="5663083"/>
                  <a:pt x="8909208" y="5663788"/>
                </a:cubicBezTo>
                <a:cubicBezTo>
                  <a:pt x="8909208" y="5663788"/>
                  <a:pt x="8908503" y="5663788"/>
                  <a:pt x="8908503" y="5663788"/>
                </a:cubicBezTo>
                <a:cubicBezTo>
                  <a:pt x="8904976" y="5663788"/>
                  <a:pt x="8901448" y="5660967"/>
                  <a:pt x="8901448" y="5657439"/>
                </a:cubicBezTo>
                <a:lnTo>
                  <a:pt x="8896511" y="5601708"/>
                </a:lnTo>
                <a:lnTo>
                  <a:pt x="8885222" y="5617935"/>
                </a:lnTo>
                <a:cubicBezTo>
                  <a:pt x="8883106" y="5620756"/>
                  <a:pt x="8878873" y="5621462"/>
                  <a:pt x="8875346" y="5619345"/>
                </a:cubicBezTo>
                <a:cubicBezTo>
                  <a:pt x="8872524" y="5617229"/>
                  <a:pt x="8871819" y="5612997"/>
                  <a:pt x="8873935" y="5609469"/>
                </a:cubicBezTo>
                <a:lnTo>
                  <a:pt x="8896511" y="5577018"/>
                </a:lnTo>
                <a:cubicBezTo>
                  <a:pt x="8898627" y="5574196"/>
                  <a:pt x="8901448" y="5573491"/>
                  <a:pt x="8904270" y="5574196"/>
                </a:cubicBezTo>
                <a:close/>
                <a:moveTo>
                  <a:pt x="7992118" y="5574135"/>
                </a:moveTo>
                <a:lnTo>
                  <a:pt x="8006948" y="5577019"/>
                </a:lnTo>
                <a:cubicBezTo>
                  <a:pt x="8008358" y="5580546"/>
                  <a:pt x="8005537" y="5584779"/>
                  <a:pt x="8002009" y="5585484"/>
                </a:cubicBezTo>
                <a:cubicBezTo>
                  <a:pt x="8002009" y="5585484"/>
                  <a:pt x="8001304" y="5585484"/>
                  <a:pt x="8000599" y="5585484"/>
                </a:cubicBezTo>
                <a:cubicBezTo>
                  <a:pt x="7997072" y="5585484"/>
                  <a:pt x="7994250" y="5583368"/>
                  <a:pt x="7993544" y="5579841"/>
                </a:cubicBezTo>
                <a:close/>
                <a:moveTo>
                  <a:pt x="10217095" y="5573491"/>
                </a:moveTo>
                <a:cubicBezTo>
                  <a:pt x="10219917" y="5570669"/>
                  <a:pt x="10224150" y="5570669"/>
                  <a:pt x="10226971" y="5573491"/>
                </a:cubicBezTo>
                <a:lnTo>
                  <a:pt x="10250252" y="5596065"/>
                </a:lnTo>
                <a:cubicBezTo>
                  <a:pt x="10255896" y="5588305"/>
                  <a:pt x="10261539" y="5581251"/>
                  <a:pt x="10267888" y="5574902"/>
                </a:cubicBezTo>
                <a:cubicBezTo>
                  <a:pt x="10270710" y="5572080"/>
                  <a:pt x="10274942" y="5572080"/>
                  <a:pt x="10277764" y="5574902"/>
                </a:cubicBezTo>
                <a:cubicBezTo>
                  <a:pt x="10280586" y="5577724"/>
                  <a:pt x="10280586" y="5581956"/>
                  <a:pt x="10277764" y="5584778"/>
                </a:cubicBezTo>
                <a:cubicBezTo>
                  <a:pt x="10271415" y="5591127"/>
                  <a:pt x="10265771" y="5598182"/>
                  <a:pt x="10260833" y="5605941"/>
                </a:cubicBezTo>
                <a:lnTo>
                  <a:pt x="10285524" y="5629221"/>
                </a:lnTo>
                <a:cubicBezTo>
                  <a:pt x="10288346" y="5632043"/>
                  <a:pt x="10288346" y="5636276"/>
                  <a:pt x="10285524" y="5639097"/>
                </a:cubicBezTo>
                <a:cubicBezTo>
                  <a:pt x="10284113" y="5640508"/>
                  <a:pt x="10282702" y="5641214"/>
                  <a:pt x="10280586" y="5641214"/>
                </a:cubicBezTo>
                <a:cubicBezTo>
                  <a:pt x="10278469" y="5641214"/>
                  <a:pt x="10277059" y="5640508"/>
                  <a:pt x="10275648" y="5639097"/>
                </a:cubicBezTo>
                <a:lnTo>
                  <a:pt x="10253779" y="5617934"/>
                </a:lnTo>
                <a:cubicBezTo>
                  <a:pt x="10248135" y="5627105"/>
                  <a:pt x="10243903" y="5636981"/>
                  <a:pt x="10241081" y="5647562"/>
                </a:cubicBezTo>
                <a:cubicBezTo>
                  <a:pt x="10239670" y="5650384"/>
                  <a:pt x="10236849" y="5652501"/>
                  <a:pt x="10234027" y="5652501"/>
                </a:cubicBezTo>
                <a:cubicBezTo>
                  <a:pt x="10233321" y="5652501"/>
                  <a:pt x="10232616" y="5652501"/>
                  <a:pt x="10231910" y="5652501"/>
                </a:cubicBezTo>
                <a:cubicBezTo>
                  <a:pt x="10227677" y="5651795"/>
                  <a:pt x="10225560" y="5647562"/>
                  <a:pt x="10226971" y="5644035"/>
                </a:cubicBezTo>
                <a:cubicBezTo>
                  <a:pt x="10230499" y="5631337"/>
                  <a:pt x="10236143" y="5619345"/>
                  <a:pt x="10242492" y="5608058"/>
                </a:cubicBezTo>
                <a:lnTo>
                  <a:pt x="10217095" y="5583367"/>
                </a:lnTo>
                <a:cubicBezTo>
                  <a:pt x="10214273" y="5580546"/>
                  <a:pt x="10214273" y="5576313"/>
                  <a:pt x="10217095" y="5573491"/>
                </a:cubicBezTo>
                <a:close/>
                <a:moveTo>
                  <a:pt x="7306494" y="5570669"/>
                </a:moveTo>
                <a:cubicBezTo>
                  <a:pt x="7309316" y="5567847"/>
                  <a:pt x="7313549" y="5567847"/>
                  <a:pt x="7316371" y="5570669"/>
                </a:cubicBezTo>
                <a:cubicBezTo>
                  <a:pt x="7319192" y="5573491"/>
                  <a:pt x="7319192" y="5577724"/>
                  <a:pt x="7316371" y="5580545"/>
                </a:cubicBezTo>
                <a:cubicBezTo>
                  <a:pt x="7281098" y="5616523"/>
                  <a:pt x="7264871" y="5672253"/>
                  <a:pt x="7275454" y="5721633"/>
                </a:cubicBezTo>
                <a:cubicBezTo>
                  <a:pt x="7278981" y="5737859"/>
                  <a:pt x="7284625" y="5750557"/>
                  <a:pt x="7293090" y="5759727"/>
                </a:cubicBezTo>
                <a:cubicBezTo>
                  <a:pt x="7302262" y="5770309"/>
                  <a:pt x="7315665" y="5775953"/>
                  <a:pt x="7327658" y="5774542"/>
                </a:cubicBezTo>
                <a:cubicBezTo>
                  <a:pt x="7331185" y="5774542"/>
                  <a:pt x="7334712" y="5777364"/>
                  <a:pt x="7335418" y="5780891"/>
                </a:cubicBezTo>
                <a:cubicBezTo>
                  <a:pt x="7335418" y="5784418"/>
                  <a:pt x="7332597" y="5787945"/>
                  <a:pt x="7329069" y="5788650"/>
                </a:cubicBezTo>
                <a:cubicBezTo>
                  <a:pt x="7327658" y="5789356"/>
                  <a:pt x="7325541" y="5789356"/>
                  <a:pt x="7323425" y="5789356"/>
                </a:cubicBezTo>
                <a:cubicBezTo>
                  <a:pt x="7308611" y="5789356"/>
                  <a:pt x="7293090" y="5781596"/>
                  <a:pt x="7282508" y="5769604"/>
                </a:cubicBezTo>
                <a:cubicBezTo>
                  <a:pt x="7272632" y="5759022"/>
                  <a:pt x="7266283" y="5744208"/>
                  <a:pt x="7262050" y="5725161"/>
                </a:cubicBezTo>
                <a:cubicBezTo>
                  <a:pt x="7250762" y="5670136"/>
                  <a:pt x="7267694" y="5610879"/>
                  <a:pt x="7306494" y="5570669"/>
                </a:cubicBezTo>
                <a:close/>
                <a:moveTo>
                  <a:pt x="7990722" y="5568553"/>
                </a:moveTo>
                <a:lnTo>
                  <a:pt x="7992118" y="5574135"/>
                </a:lnTo>
                <a:lnTo>
                  <a:pt x="7984294" y="5572614"/>
                </a:lnTo>
                <a:close/>
                <a:moveTo>
                  <a:pt x="7956156" y="5567142"/>
                </a:moveTo>
                <a:lnTo>
                  <a:pt x="7984294" y="5572614"/>
                </a:lnTo>
                <a:lnTo>
                  <a:pt x="7977319" y="5577019"/>
                </a:lnTo>
                <a:cubicBezTo>
                  <a:pt x="7969559" y="5578430"/>
                  <a:pt x="7961094" y="5574903"/>
                  <a:pt x="7956156" y="5567142"/>
                </a:cubicBezTo>
                <a:close/>
                <a:moveTo>
                  <a:pt x="7609079" y="5566436"/>
                </a:moveTo>
                <a:cubicBezTo>
                  <a:pt x="7611900" y="5563614"/>
                  <a:pt x="7616133" y="5564320"/>
                  <a:pt x="7618955" y="5567142"/>
                </a:cubicBezTo>
                <a:cubicBezTo>
                  <a:pt x="7679624" y="5636980"/>
                  <a:pt x="7691616" y="5743503"/>
                  <a:pt x="7649290" y="5825334"/>
                </a:cubicBezTo>
                <a:cubicBezTo>
                  <a:pt x="7647879" y="5827450"/>
                  <a:pt x="7645762" y="5828861"/>
                  <a:pt x="7642941" y="5828861"/>
                </a:cubicBezTo>
                <a:cubicBezTo>
                  <a:pt x="7641530" y="5828861"/>
                  <a:pt x="7640119" y="5828861"/>
                  <a:pt x="7639414" y="5828156"/>
                </a:cubicBezTo>
                <a:cubicBezTo>
                  <a:pt x="7635886" y="5826745"/>
                  <a:pt x="7634475" y="5822512"/>
                  <a:pt x="7636592" y="5818985"/>
                </a:cubicBezTo>
                <a:cubicBezTo>
                  <a:pt x="7676097" y="5742092"/>
                  <a:pt x="7664809" y="5641918"/>
                  <a:pt x="7608373" y="5576312"/>
                </a:cubicBezTo>
                <a:cubicBezTo>
                  <a:pt x="7605551" y="5573491"/>
                  <a:pt x="7606257" y="5569258"/>
                  <a:pt x="7609079" y="5566436"/>
                </a:cubicBezTo>
                <a:close/>
                <a:moveTo>
                  <a:pt x="306009" y="5564421"/>
                </a:moveTo>
                <a:cubicBezTo>
                  <a:pt x="310242" y="5563715"/>
                  <a:pt x="313769" y="5567243"/>
                  <a:pt x="313769" y="5570770"/>
                </a:cubicBezTo>
                <a:cubicBezTo>
                  <a:pt x="314474" y="5575003"/>
                  <a:pt x="311653" y="5578530"/>
                  <a:pt x="307420" y="5578530"/>
                </a:cubicBezTo>
                <a:lnTo>
                  <a:pt x="191728" y="5588407"/>
                </a:lnTo>
                <a:cubicBezTo>
                  <a:pt x="191728" y="5588407"/>
                  <a:pt x="191022" y="5588407"/>
                  <a:pt x="191022" y="5588407"/>
                </a:cubicBezTo>
                <a:cubicBezTo>
                  <a:pt x="187495" y="5588407"/>
                  <a:pt x="183968" y="5585585"/>
                  <a:pt x="183968" y="5582058"/>
                </a:cubicBezTo>
                <a:cubicBezTo>
                  <a:pt x="183968" y="5578530"/>
                  <a:pt x="186790" y="5575003"/>
                  <a:pt x="190317" y="5574298"/>
                </a:cubicBezTo>
                <a:close/>
                <a:moveTo>
                  <a:pt x="9927865" y="5564320"/>
                </a:moveTo>
                <a:cubicBezTo>
                  <a:pt x="9931392" y="5565025"/>
                  <a:pt x="9933508" y="5569258"/>
                  <a:pt x="9932803" y="5572785"/>
                </a:cubicBezTo>
                <a:cubicBezTo>
                  <a:pt x="9890476" y="5727982"/>
                  <a:pt x="9897531" y="5897288"/>
                  <a:pt x="9952555" y="6048958"/>
                </a:cubicBezTo>
                <a:cubicBezTo>
                  <a:pt x="9953966" y="6052485"/>
                  <a:pt x="9951850" y="6056718"/>
                  <a:pt x="9948322" y="6058129"/>
                </a:cubicBezTo>
                <a:cubicBezTo>
                  <a:pt x="9947617" y="6058834"/>
                  <a:pt x="9946911" y="6058834"/>
                  <a:pt x="9946206" y="6058834"/>
                </a:cubicBezTo>
                <a:cubicBezTo>
                  <a:pt x="9943384" y="6058834"/>
                  <a:pt x="9940563" y="6056718"/>
                  <a:pt x="9939857" y="6054602"/>
                </a:cubicBezTo>
                <a:cubicBezTo>
                  <a:pt x="9883422" y="5900110"/>
                  <a:pt x="9876367" y="5727982"/>
                  <a:pt x="9919400" y="5569258"/>
                </a:cubicBezTo>
                <a:cubicBezTo>
                  <a:pt x="9920105" y="5565731"/>
                  <a:pt x="9924338" y="5563614"/>
                  <a:pt x="9927865" y="5564320"/>
                </a:cubicBezTo>
                <a:close/>
                <a:moveTo>
                  <a:pt x="10436488" y="5562204"/>
                </a:moveTo>
                <a:cubicBezTo>
                  <a:pt x="10440015" y="5562204"/>
                  <a:pt x="10443543" y="5565026"/>
                  <a:pt x="10443543" y="5569258"/>
                </a:cubicBezTo>
                <a:lnTo>
                  <a:pt x="10447070" y="5641919"/>
                </a:lnTo>
                <a:cubicBezTo>
                  <a:pt x="10447070" y="5645446"/>
                  <a:pt x="10444248" y="5648973"/>
                  <a:pt x="10440015" y="5648973"/>
                </a:cubicBezTo>
                <a:cubicBezTo>
                  <a:pt x="10436488" y="5648973"/>
                  <a:pt x="10432961" y="5646151"/>
                  <a:pt x="10432961" y="5641919"/>
                </a:cubicBezTo>
                <a:lnTo>
                  <a:pt x="10429433" y="5569258"/>
                </a:lnTo>
                <a:cubicBezTo>
                  <a:pt x="10429433" y="5565731"/>
                  <a:pt x="10432256" y="5562204"/>
                  <a:pt x="10436488" y="5562204"/>
                </a:cubicBezTo>
                <a:close/>
                <a:moveTo>
                  <a:pt x="8792105" y="5562204"/>
                </a:moveTo>
                <a:cubicBezTo>
                  <a:pt x="8794927" y="5559382"/>
                  <a:pt x="8799160" y="5559382"/>
                  <a:pt x="8801981" y="5562204"/>
                </a:cubicBezTo>
                <a:cubicBezTo>
                  <a:pt x="8804803" y="5565026"/>
                  <a:pt x="8804803" y="5569259"/>
                  <a:pt x="8801981" y="5572080"/>
                </a:cubicBezTo>
                <a:cubicBezTo>
                  <a:pt x="8766708" y="5608058"/>
                  <a:pt x="8750483" y="5663788"/>
                  <a:pt x="8761065" y="5713169"/>
                </a:cubicBezTo>
                <a:cubicBezTo>
                  <a:pt x="8764592" y="5729394"/>
                  <a:pt x="8770236" y="5742092"/>
                  <a:pt x="8778702" y="5751262"/>
                </a:cubicBezTo>
                <a:cubicBezTo>
                  <a:pt x="8787873" y="5761844"/>
                  <a:pt x="8801276" y="5767488"/>
                  <a:pt x="8813268" y="5766077"/>
                </a:cubicBezTo>
                <a:cubicBezTo>
                  <a:pt x="8816796" y="5766077"/>
                  <a:pt x="8820323" y="5768193"/>
                  <a:pt x="8821734" y="5772426"/>
                </a:cubicBezTo>
                <a:cubicBezTo>
                  <a:pt x="8821734" y="5775953"/>
                  <a:pt x="8818912" y="5779480"/>
                  <a:pt x="8815385" y="5780186"/>
                </a:cubicBezTo>
                <a:cubicBezTo>
                  <a:pt x="8813974" y="5780891"/>
                  <a:pt x="8811858" y="5780891"/>
                  <a:pt x="8809741" y="5780891"/>
                </a:cubicBezTo>
                <a:cubicBezTo>
                  <a:pt x="8794927" y="5780891"/>
                  <a:pt x="8779407" y="5773837"/>
                  <a:pt x="8768119" y="5761139"/>
                </a:cubicBezTo>
                <a:cubicBezTo>
                  <a:pt x="8758243" y="5750557"/>
                  <a:pt x="8751894" y="5735743"/>
                  <a:pt x="8747662" y="5716696"/>
                </a:cubicBezTo>
                <a:cubicBezTo>
                  <a:pt x="8736374" y="5661671"/>
                  <a:pt x="8753305" y="5602414"/>
                  <a:pt x="8792105" y="5562204"/>
                </a:cubicBezTo>
                <a:close/>
                <a:moveTo>
                  <a:pt x="11205788" y="5561046"/>
                </a:moveTo>
                <a:cubicBezTo>
                  <a:pt x="11209315" y="5560340"/>
                  <a:pt x="11212842" y="5563162"/>
                  <a:pt x="11213548" y="5566689"/>
                </a:cubicBezTo>
                <a:cubicBezTo>
                  <a:pt x="11214253" y="5570217"/>
                  <a:pt x="11211432" y="5573744"/>
                  <a:pt x="11208610" y="5574449"/>
                </a:cubicBezTo>
                <a:lnTo>
                  <a:pt x="11026605" y="5602668"/>
                </a:lnTo>
                <a:cubicBezTo>
                  <a:pt x="11025899" y="5602668"/>
                  <a:pt x="11025899" y="5602668"/>
                  <a:pt x="11025194" y="5602668"/>
                </a:cubicBezTo>
                <a:cubicBezTo>
                  <a:pt x="11021667" y="5602668"/>
                  <a:pt x="11018845" y="5600551"/>
                  <a:pt x="11018140" y="5597024"/>
                </a:cubicBezTo>
                <a:cubicBezTo>
                  <a:pt x="11017434" y="5593497"/>
                  <a:pt x="11020256" y="5589970"/>
                  <a:pt x="11023783" y="5589264"/>
                </a:cubicBezTo>
                <a:close/>
                <a:moveTo>
                  <a:pt x="9094738" y="5557971"/>
                </a:moveTo>
                <a:cubicBezTo>
                  <a:pt x="9098266" y="5555149"/>
                  <a:pt x="9102499" y="5555855"/>
                  <a:pt x="9105320" y="5558677"/>
                </a:cubicBezTo>
                <a:cubicBezTo>
                  <a:pt x="9165284" y="5628515"/>
                  <a:pt x="9177276" y="5735038"/>
                  <a:pt x="9134950" y="5816869"/>
                </a:cubicBezTo>
                <a:cubicBezTo>
                  <a:pt x="9133539" y="5818985"/>
                  <a:pt x="9131423" y="5820396"/>
                  <a:pt x="9128601" y="5820396"/>
                </a:cubicBezTo>
                <a:cubicBezTo>
                  <a:pt x="9127190" y="5820396"/>
                  <a:pt x="9125779" y="5820396"/>
                  <a:pt x="9125073" y="5819691"/>
                </a:cubicBezTo>
                <a:cubicBezTo>
                  <a:pt x="9121546" y="5818280"/>
                  <a:pt x="9120136" y="5814047"/>
                  <a:pt x="9122252" y="5810520"/>
                </a:cubicBezTo>
                <a:cubicBezTo>
                  <a:pt x="9161756" y="5733627"/>
                  <a:pt x="9150470" y="5633453"/>
                  <a:pt x="9094033" y="5567847"/>
                </a:cubicBezTo>
                <a:cubicBezTo>
                  <a:pt x="9091211" y="5565026"/>
                  <a:pt x="9091917" y="5560793"/>
                  <a:pt x="9094738" y="5557971"/>
                </a:cubicBezTo>
                <a:close/>
                <a:moveTo>
                  <a:pt x="5522411" y="5557266"/>
                </a:moveTo>
                <a:cubicBezTo>
                  <a:pt x="5525938" y="5557266"/>
                  <a:pt x="5529466" y="5560088"/>
                  <a:pt x="5529466" y="5564320"/>
                </a:cubicBezTo>
                <a:lnTo>
                  <a:pt x="5532993" y="5636981"/>
                </a:lnTo>
                <a:cubicBezTo>
                  <a:pt x="5532993" y="5640508"/>
                  <a:pt x="5530171" y="5644035"/>
                  <a:pt x="5525938" y="5644035"/>
                </a:cubicBezTo>
                <a:cubicBezTo>
                  <a:pt x="5521706" y="5644035"/>
                  <a:pt x="5518884" y="5641213"/>
                  <a:pt x="5518884" y="5636981"/>
                </a:cubicBezTo>
                <a:lnTo>
                  <a:pt x="5515357" y="5564320"/>
                </a:lnTo>
                <a:cubicBezTo>
                  <a:pt x="5515357" y="5560793"/>
                  <a:pt x="5518179" y="5557266"/>
                  <a:pt x="5522411" y="5557266"/>
                </a:cubicBezTo>
                <a:close/>
                <a:moveTo>
                  <a:pt x="5855378" y="5555150"/>
                </a:moveTo>
                <a:lnTo>
                  <a:pt x="5817284" y="5595360"/>
                </a:lnTo>
                <a:lnTo>
                  <a:pt x="5858905" y="5592538"/>
                </a:lnTo>
                <a:close/>
                <a:moveTo>
                  <a:pt x="656612" y="5551017"/>
                </a:moveTo>
                <a:cubicBezTo>
                  <a:pt x="660139" y="5550311"/>
                  <a:pt x="663666" y="5553133"/>
                  <a:pt x="664372" y="5556660"/>
                </a:cubicBezTo>
                <a:cubicBezTo>
                  <a:pt x="665077" y="5560188"/>
                  <a:pt x="662256" y="5563715"/>
                  <a:pt x="659434" y="5564420"/>
                </a:cubicBezTo>
                <a:lnTo>
                  <a:pt x="477429" y="5592639"/>
                </a:lnTo>
                <a:cubicBezTo>
                  <a:pt x="476723" y="5592639"/>
                  <a:pt x="476723" y="5592639"/>
                  <a:pt x="476018" y="5592639"/>
                </a:cubicBezTo>
                <a:cubicBezTo>
                  <a:pt x="472491" y="5592639"/>
                  <a:pt x="469669" y="5590522"/>
                  <a:pt x="468964" y="5586995"/>
                </a:cubicBezTo>
                <a:cubicBezTo>
                  <a:pt x="468258" y="5583468"/>
                  <a:pt x="471080" y="5579941"/>
                  <a:pt x="474607" y="5579235"/>
                </a:cubicBezTo>
                <a:close/>
                <a:moveTo>
                  <a:pt x="10315858" y="5549506"/>
                </a:moveTo>
                <a:cubicBezTo>
                  <a:pt x="10326440" y="5553739"/>
                  <a:pt x="10330672" y="5565026"/>
                  <a:pt x="10329261" y="5574902"/>
                </a:cubicBezTo>
                <a:cubicBezTo>
                  <a:pt x="10328556" y="5577724"/>
                  <a:pt x="10327850" y="5581251"/>
                  <a:pt x="10326440" y="5584073"/>
                </a:cubicBezTo>
                <a:lnTo>
                  <a:pt x="10342665" y="5581956"/>
                </a:lnTo>
                <a:cubicBezTo>
                  <a:pt x="10346192" y="5581251"/>
                  <a:pt x="10349719" y="5584073"/>
                  <a:pt x="10350424" y="5587600"/>
                </a:cubicBezTo>
                <a:cubicBezTo>
                  <a:pt x="10351130" y="5591127"/>
                  <a:pt x="10348308" y="5594654"/>
                  <a:pt x="10344781" y="5595360"/>
                </a:cubicBezTo>
                <a:lnTo>
                  <a:pt x="10314447" y="5600298"/>
                </a:lnTo>
                <a:cubicBezTo>
                  <a:pt x="10314447" y="5600298"/>
                  <a:pt x="10313741" y="5600298"/>
                  <a:pt x="10313741" y="5600298"/>
                </a:cubicBezTo>
                <a:cubicBezTo>
                  <a:pt x="10311625" y="5600298"/>
                  <a:pt x="10309509" y="5598887"/>
                  <a:pt x="10308098" y="5596771"/>
                </a:cubicBezTo>
                <a:cubicBezTo>
                  <a:pt x="10306687" y="5594654"/>
                  <a:pt x="10306687" y="5591127"/>
                  <a:pt x="10308098" y="5589011"/>
                </a:cubicBezTo>
                <a:cubicBezTo>
                  <a:pt x="10311625" y="5584073"/>
                  <a:pt x="10315152" y="5578429"/>
                  <a:pt x="10315858" y="5572786"/>
                </a:cubicBezTo>
                <a:cubicBezTo>
                  <a:pt x="10316563" y="5569259"/>
                  <a:pt x="10315152" y="5564320"/>
                  <a:pt x="10311625" y="5562909"/>
                </a:cubicBezTo>
                <a:cubicBezTo>
                  <a:pt x="10310920" y="5562909"/>
                  <a:pt x="10309509" y="5562909"/>
                  <a:pt x="10308804" y="5563615"/>
                </a:cubicBezTo>
                <a:cubicBezTo>
                  <a:pt x="10308098" y="5564320"/>
                  <a:pt x="10307393" y="5565026"/>
                  <a:pt x="10307393" y="5565026"/>
                </a:cubicBezTo>
                <a:cubicBezTo>
                  <a:pt x="10308804" y="5569259"/>
                  <a:pt x="10306687" y="5572786"/>
                  <a:pt x="10303159" y="5574197"/>
                </a:cubicBezTo>
                <a:cubicBezTo>
                  <a:pt x="10298926" y="5574902"/>
                  <a:pt x="10295399" y="5572786"/>
                  <a:pt x="10293988" y="5569259"/>
                </a:cubicBezTo>
                <a:cubicBezTo>
                  <a:pt x="10291872" y="5563615"/>
                  <a:pt x="10293283" y="5557972"/>
                  <a:pt x="10297515" y="5553739"/>
                </a:cubicBezTo>
                <a:cubicBezTo>
                  <a:pt x="10302453" y="5548801"/>
                  <a:pt x="10309509" y="5547390"/>
                  <a:pt x="10315858" y="5549506"/>
                </a:cubicBezTo>
                <a:close/>
                <a:moveTo>
                  <a:pt x="10466822" y="5543157"/>
                </a:moveTo>
                <a:cubicBezTo>
                  <a:pt x="10470349" y="5542451"/>
                  <a:pt x="10473876" y="5544568"/>
                  <a:pt x="10475992" y="5547389"/>
                </a:cubicBezTo>
                <a:cubicBezTo>
                  <a:pt x="10519730" y="5709641"/>
                  <a:pt x="10519025" y="5881063"/>
                  <a:pt x="10474582" y="6042609"/>
                </a:cubicBezTo>
                <a:cubicBezTo>
                  <a:pt x="10473171" y="6045431"/>
                  <a:pt x="10470349" y="6047547"/>
                  <a:pt x="10467527" y="6047547"/>
                </a:cubicBezTo>
                <a:cubicBezTo>
                  <a:pt x="10466822" y="6047547"/>
                  <a:pt x="10466117" y="6047547"/>
                  <a:pt x="10465411" y="6047547"/>
                </a:cubicBezTo>
                <a:cubicBezTo>
                  <a:pt x="10461884" y="6046842"/>
                  <a:pt x="10459767" y="6042609"/>
                  <a:pt x="10460473" y="6039082"/>
                </a:cubicBezTo>
                <a:cubicBezTo>
                  <a:pt x="10504916" y="5879652"/>
                  <a:pt x="10504916" y="5711051"/>
                  <a:pt x="10461884" y="5551622"/>
                </a:cubicBezTo>
                <a:cubicBezTo>
                  <a:pt x="10461178" y="5548095"/>
                  <a:pt x="10463295" y="5543862"/>
                  <a:pt x="10466822" y="5543157"/>
                </a:cubicBezTo>
                <a:close/>
                <a:moveTo>
                  <a:pt x="5568264" y="5543157"/>
                </a:moveTo>
                <a:cubicBezTo>
                  <a:pt x="5581668" y="5541746"/>
                  <a:pt x="5593660" y="5552328"/>
                  <a:pt x="5597893" y="5562909"/>
                </a:cubicBezTo>
                <a:cubicBezTo>
                  <a:pt x="5603537" y="5575607"/>
                  <a:pt x="5601420" y="5591832"/>
                  <a:pt x="5592955" y="5606647"/>
                </a:cubicBezTo>
                <a:cubicBezTo>
                  <a:pt x="5590839" y="5610879"/>
                  <a:pt x="5587311" y="5615112"/>
                  <a:pt x="5583784" y="5619344"/>
                </a:cubicBezTo>
                <a:lnTo>
                  <a:pt x="5635987" y="5606647"/>
                </a:lnTo>
                <a:cubicBezTo>
                  <a:pt x="5639514" y="5605236"/>
                  <a:pt x="5643747" y="5608058"/>
                  <a:pt x="5644452" y="5611585"/>
                </a:cubicBezTo>
                <a:cubicBezTo>
                  <a:pt x="5645863" y="5615817"/>
                  <a:pt x="5643041" y="5619344"/>
                  <a:pt x="5639514" y="5622166"/>
                </a:cubicBezTo>
                <a:lnTo>
                  <a:pt x="5562621" y="5640508"/>
                </a:lnTo>
                <a:cubicBezTo>
                  <a:pt x="5562621" y="5640508"/>
                  <a:pt x="5561915" y="5640508"/>
                  <a:pt x="5561210" y="5640508"/>
                </a:cubicBezTo>
                <a:cubicBezTo>
                  <a:pt x="5558388" y="5640508"/>
                  <a:pt x="5556272" y="5639097"/>
                  <a:pt x="5554861" y="5636980"/>
                </a:cubicBezTo>
                <a:cubicBezTo>
                  <a:pt x="5553450" y="5634159"/>
                  <a:pt x="5554156" y="5630632"/>
                  <a:pt x="5556272" y="5628515"/>
                </a:cubicBezTo>
                <a:cubicBezTo>
                  <a:pt x="5565443" y="5620050"/>
                  <a:pt x="5574613" y="5611585"/>
                  <a:pt x="5580962" y="5601003"/>
                </a:cubicBezTo>
                <a:cubicBezTo>
                  <a:pt x="5587311" y="5589716"/>
                  <a:pt x="5588722" y="5578429"/>
                  <a:pt x="5585195" y="5569258"/>
                </a:cubicBezTo>
                <a:cubicBezTo>
                  <a:pt x="5583079" y="5562909"/>
                  <a:pt x="5576730" y="5557266"/>
                  <a:pt x="5570381" y="5557971"/>
                </a:cubicBezTo>
                <a:cubicBezTo>
                  <a:pt x="5568264" y="5557971"/>
                  <a:pt x="5565443" y="5560087"/>
                  <a:pt x="5564032" y="5562909"/>
                </a:cubicBezTo>
                <a:cubicBezTo>
                  <a:pt x="5563326" y="5564320"/>
                  <a:pt x="5562621" y="5566436"/>
                  <a:pt x="5564032" y="5567847"/>
                </a:cubicBezTo>
                <a:cubicBezTo>
                  <a:pt x="5566148" y="5571375"/>
                  <a:pt x="5565443" y="5575607"/>
                  <a:pt x="5561915" y="5577723"/>
                </a:cubicBezTo>
                <a:cubicBezTo>
                  <a:pt x="5558388" y="5579840"/>
                  <a:pt x="5554156" y="5579134"/>
                  <a:pt x="5552039" y="5575607"/>
                </a:cubicBezTo>
                <a:cubicBezTo>
                  <a:pt x="5547807" y="5569964"/>
                  <a:pt x="5547807" y="5562909"/>
                  <a:pt x="5550628" y="5556560"/>
                </a:cubicBezTo>
                <a:cubicBezTo>
                  <a:pt x="5554156" y="5549506"/>
                  <a:pt x="5560505" y="5543862"/>
                  <a:pt x="5568264" y="5543157"/>
                </a:cubicBezTo>
                <a:close/>
                <a:moveTo>
                  <a:pt x="10936308" y="5539883"/>
                </a:moveTo>
                <a:cubicBezTo>
                  <a:pt x="10939836" y="5539883"/>
                  <a:pt x="10943364" y="5542705"/>
                  <a:pt x="10944069" y="5546232"/>
                </a:cubicBezTo>
                <a:lnTo>
                  <a:pt x="10947597" y="5579389"/>
                </a:lnTo>
                <a:lnTo>
                  <a:pt x="10975814" y="5567395"/>
                </a:lnTo>
                <a:cubicBezTo>
                  <a:pt x="10979341" y="5565984"/>
                  <a:pt x="10983574" y="5567395"/>
                  <a:pt x="10984985" y="5570922"/>
                </a:cubicBezTo>
                <a:cubicBezTo>
                  <a:pt x="10986396" y="5574449"/>
                  <a:pt x="10984985" y="5578683"/>
                  <a:pt x="10981458" y="5579389"/>
                </a:cubicBezTo>
                <a:lnTo>
                  <a:pt x="10949713" y="5593497"/>
                </a:lnTo>
                <a:lnTo>
                  <a:pt x="10953240" y="5625242"/>
                </a:lnTo>
                <a:cubicBezTo>
                  <a:pt x="10953240" y="5628769"/>
                  <a:pt x="10950418" y="5632297"/>
                  <a:pt x="10946891" y="5633002"/>
                </a:cubicBezTo>
                <a:cubicBezTo>
                  <a:pt x="10946891" y="5633002"/>
                  <a:pt x="10946186" y="5633002"/>
                  <a:pt x="10946186" y="5633002"/>
                </a:cubicBezTo>
                <a:cubicBezTo>
                  <a:pt x="10942658" y="5633002"/>
                  <a:pt x="10939836" y="5630180"/>
                  <a:pt x="10939130" y="5626653"/>
                </a:cubicBezTo>
                <a:lnTo>
                  <a:pt x="10936308" y="5599141"/>
                </a:lnTo>
                <a:lnTo>
                  <a:pt x="10915145" y="5608312"/>
                </a:lnTo>
                <a:cubicBezTo>
                  <a:pt x="10914440" y="5609017"/>
                  <a:pt x="10913029" y="5609017"/>
                  <a:pt x="10912323" y="5609017"/>
                </a:cubicBezTo>
                <a:cubicBezTo>
                  <a:pt x="10909502" y="5609017"/>
                  <a:pt x="10907385" y="5607606"/>
                  <a:pt x="10905974" y="5604784"/>
                </a:cubicBezTo>
                <a:cubicBezTo>
                  <a:pt x="10904564" y="5601257"/>
                  <a:pt x="10905974" y="5597025"/>
                  <a:pt x="10909502" y="5595614"/>
                </a:cubicBezTo>
                <a:lnTo>
                  <a:pt x="10934192" y="5585032"/>
                </a:lnTo>
                <a:lnTo>
                  <a:pt x="10929959" y="5547643"/>
                </a:lnTo>
                <a:cubicBezTo>
                  <a:pt x="10929959" y="5544116"/>
                  <a:pt x="10932781" y="5540588"/>
                  <a:pt x="10936308" y="5539883"/>
                </a:cubicBezTo>
                <a:close/>
                <a:moveTo>
                  <a:pt x="5930859" y="5536808"/>
                </a:moveTo>
                <a:cubicBezTo>
                  <a:pt x="5928037" y="5536103"/>
                  <a:pt x="5923805" y="5536103"/>
                  <a:pt x="5920983" y="5538925"/>
                </a:cubicBezTo>
                <a:cubicBezTo>
                  <a:pt x="5916046" y="5543863"/>
                  <a:pt x="5918162" y="5554444"/>
                  <a:pt x="5923805" y="5560793"/>
                </a:cubicBezTo>
                <a:cubicBezTo>
                  <a:pt x="5925921" y="5564320"/>
                  <a:pt x="5929448" y="5566437"/>
                  <a:pt x="5932975" y="5569259"/>
                </a:cubicBezTo>
                <a:cubicBezTo>
                  <a:pt x="5936504" y="5568553"/>
                  <a:pt x="5940031" y="5569964"/>
                  <a:pt x="5941442" y="5573491"/>
                </a:cubicBezTo>
                <a:cubicBezTo>
                  <a:pt x="5942147" y="5574197"/>
                  <a:pt x="5942147" y="5574902"/>
                  <a:pt x="5942147" y="5575608"/>
                </a:cubicBezTo>
                <a:cubicBezTo>
                  <a:pt x="5942853" y="5575608"/>
                  <a:pt x="5942853" y="5575608"/>
                  <a:pt x="5942853" y="5575608"/>
                </a:cubicBezTo>
                <a:cubicBezTo>
                  <a:pt x="5945674" y="5566437"/>
                  <a:pt x="5947085" y="5557266"/>
                  <a:pt x="5944968" y="5549506"/>
                </a:cubicBezTo>
                <a:cubicBezTo>
                  <a:pt x="5943558" y="5543863"/>
                  <a:pt x="5937209" y="5538219"/>
                  <a:pt x="5930859" y="5536808"/>
                </a:cubicBezTo>
                <a:close/>
                <a:moveTo>
                  <a:pt x="5861022" y="5534692"/>
                </a:moveTo>
                <a:cubicBezTo>
                  <a:pt x="5865254" y="5534692"/>
                  <a:pt x="5868076" y="5537514"/>
                  <a:pt x="5868782" y="5541041"/>
                </a:cubicBezTo>
                <a:lnTo>
                  <a:pt x="5873720" y="5592538"/>
                </a:lnTo>
                <a:lnTo>
                  <a:pt x="5889240" y="5591833"/>
                </a:lnTo>
                <a:cubicBezTo>
                  <a:pt x="5892768" y="5591833"/>
                  <a:pt x="5895588" y="5593949"/>
                  <a:pt x="5896295" y="5597476"/>
                </a:cubicBezTo>
                <a:cubicBezTo>
                  <a:pt x="5897000" y="5600298"/>
                  <a:pt x="5895588" y="5603825"/>
                  <a:pt x="5892064" y="5605236"/>
                </a:cubicBezTo>
                <a:lnTo>
                  <a:pt x="5882186" y="5608763"/>
                </a:lnTo>
                <a:cubicBezTo>
                  <a:pt x="5880069" y="5609469"/>
                  <a:pt x="5877247" y="5608763"/>
                  <a:pt x="5875836" y="5608058"/>
                </a:cubicBezTo>
                <a:lnTo>
                  <a:pt x="5879363" y="5644741"/>
                </a:lnTo>
                <a:cubicBezTo>
                  <a:pt x="5880069" y="5648973"/>
                  <a:pt x="5876541" y="5651795"/>
                  <a:pt x="5873014" y="5652501"/>
                </a:cubicBezTo>
                <a:cubicBezTo>
                  <a:pt x="5873014" y="5652501"/>
                  <a:pt x="5872309" y="5652501"/>
                  <a:pt x="5872309" y="5652501"/>
                </a:cubicBezTo>
                <a:cubicBezTo>
                  <a:pt x="5868782" y="5652501"/>
                  <a:pt x="5865960" y="5649679"/>
                  <a:pt x="5865254" y="5646152"/>
                </a:cubicBezTo>
                <a:lnTo>
                  <a:pt x="5861727" y="5608058"/>
                </a:lnTo>
                <a:lnTo>
                  <a:pt x="5801059" y="5611585"/>
                </a:lnTo>
                <a:cubicBezTo>
                  <a:pt x="5800354" y="5611585"/>
                  <a:pt x="5800354" y="5611585"/>
                  <a:pt x="5800354" y="5611585"/>
                </a:cubicBezTo>
                <a:cubicBezTo>
                  <a:pt x="5797532" y="5611585"/>
                  <a:pt x="5795416" y="5610174"/>
                  <a:pt x="5794005" y="5607352"/>
                </a:cubicBezTo>
                <a:cubicBezTo>
                  <a:pt x="5792594" y="5604531"/>
                  <a:pt x="5793299" y="5601709"/>
                  <a:pt x="5795416" y="5599592"/>
                </a:cubicBezTo>
                <a:lnTo>
                  <a:pt x="5848324" y="5543863"/>
                </a:lnTo>
                <a:cubicBezTo>
                  <a:pt x="5849735" y="5541746"/>
                  <a:pt x="5852556" y="5541041"/>
                  <a:pt x="5854673" y="5541746"/>
                </a:cubicBezTo>
                <a:cubicBezTo>
                  <a:pt x="5854673" y="5538219"/>
                  <a:pt x="5857495" y="5535397"/>
                  <a:pt x="5861022" y="5534692"/>
                </a:cubicBezTo>
                <a:close/>
                <a:moveTo>
                  <a:pt x="387133" y="5529854"/>
                </a:moveTo>
                <a:cubicBezTo>
                  <a:pt x="390661" y="5529854"/>
                  <a:pt x="394188" y="5532676"/>
                  <a:pt x="394893" y="5536203"/>
                </a:cubicBezTo>
                <a:lnTo>
                  <a:pt x="398421" y="5569360"/>
                </a:lnTo>
                <a:lnTo>
                  <a:pt x="426638" y="5557366"/>
                </a:lnTo>
                <a:cubicBezTo>
                  <a:pt x="430165" y="5555955"/>
                  <a:pt x="434398" y="5557366"/>
                  <a:pt x="435809" y="5560893"/>
                </a:cubicBezTo>
                <a:cubicBezTo>
                  <a:pt x="437220" y="5564420"/>
                  <a:pt x="435809" y="5568654"/>
                  <a:pt x="432282" y="5569360"/>
                </a:cubicBezTo>
                <a:lnTo>
                  <a:pt x="400537" y="5583468"/>
                </a:lnTo>
                <a:lnTo>
                  <a:pt x="404064" y="5615213"/>
                </a:lnTo>
                <a:cubicBezTo>
                  <a:pt x="404064" y="5618740"/>
                  <a:pt x="401242" y="5622268"/>
                  <a:pt x="397715" y="5622973"/>
                </a:cubicBezTo>
                <a:cubicBezTo>
                  <a:pt x="397715" y="5622973"/>
                  <a:pt x="397010" y="5622973"/>
                  <a:pt x="397010" y="5622973"/>
                </a:cubicBezTo>
                <a:cubicBezTo>
                  <a:pt x="393482" y="5622973"/>
                  <a:pt x="390661" y="5620151"/>
                  <a:pt x="389955" y="5616624"/>
                </a:cubicBezTo>
                <a:lnTo>
                  <a:pt x="387133" y="5589112"/>
                </a:lnTo>
                <a:lnTo>
                  <a:pt x="365970" y="5598283"/>
                </a:lnTo>
                <a:cubicBezTo>
                  <a:pt x="365264" y="5598988"/>
                  <a:pt x="363854" y="5598988"/>
                  <a:pt x="363148" y="5598988"/>
                </a:cubicBezTo>
                <a:cubicBezTo>
                  <a:pt x="360327" y="5598988"/>
                  <a:pt x="358210" y="5597577"/>
                  <a:pt x="356798" y="5594755"/>
                </a:cubicBezTo>
                <a:cubicBezTo>
                  <a:pt x="355388" y="5591228"/>
                  <a:pt x="356798" y="5586996"/>
                  <a:pt x="360327" y="5585585"/>
                </a:cubicBezTo>
                <a:lnTo>
                  <a:pt x="385017" y="5575003"/>
                </a:lnTo>
                <a:lnTo>
                  <a:pt x="380784" y="5537614"/>
                </a:lnTo>
                <a:cubicBezTo>
                  <a:pt x="380784" y="5534087"/>
                  <a:pt x="383606" y="5530559"/>
                  <a:pt x="387133" y="5529854"/>
                </a:cubicBezTo>
                <a:close/>
                <a:moveTo>
                  <a:pt x="5932975" y="5522699"/>
                </a:moveTo>
                <a:cubicBezTo>
                  <a:pt x="5944262" y="5525521"/>
                  <a:pt x="5954141" y="5534692"/>
                  <a:pt x="5957667" y="5545273"/>
                </a:cubicBezTo>
                <a:cubicBezTo>
                  <a:pt x="5961193" y="5558677"/>
                  <a:pt x="5958372" y="5571375"/>
                  <a:pt x="5953434" y="5584073"/>
                </a:cubicBezTo>
                <a:cubicBezTo>
                  <a:pt x="5964015" y="5593244"/>
                  <a:pt x="5968953" y="5604531"/>
                  <a:pt x="5967542" y="5615112"/>
                </a:cubicBezTo>
                <a:cubicBezTo>
                  <a:pt x="5966837" y="5622872"/>
                  <a:pt x="5962604" y="5629926"/>
                  <a:pt x="5955552" y="5634865"/>
                </a:cubicBezTo>
                <a:cubicBezTo>
                  <a:pt x="5950611" y="5638392"/>
                  <a:pt x="5944262" y="5640508"/>
                  <a:pt x="5937915" y="5640508"/>
                </a:cubicBezTo>
                <a:cubicBezTo>
                  <a:pt x="5935798" y="5640508"/>
                  <a:pt x="5933681" y="5640508"/>
                  <a:pt x="5930859" y="5639097"/>
                </a:cubicBezTo>
                <a:cubicBezTo>
                  <a:pt x="5915340" y="5635570"/>
                  <a:pt x="5904052" y="5619345"/>
                  <a:pt x="5905464" y="5603120"/>
                </a:cubicBezTo>
                <a:cubicBezTo>
                  <a:pt x="5906170" y="5593244"/>
                  <a:pt x="5911813" y="5583367"/>
                  <a:pt x="5919573" y="5576313"/>
                </a:cubicBezTo>
                <a:cubicBezTo>
                  <a:pt x="5917457" y="5574197"/>
                  <a:pt x="5914635" y="5572080"/>
                  <a:pt x="5912519" y="5569259"/>
                </a:cubicBezTo>
                <a:cubicBezTo>
                  <a:pt x="5902641" y="5558677"/>
                  <a:pt x="5899115" y="5540336"/>
                  <a:pt x="5909696" y="5529048"/>
                </a:cubicBezTo>
                <a:cubicBezTo>
                  <a:pt x="5915340" y="5522699"/>
                  <a:pt x="5923805" y="5520583"/>
                  <a:pt x="5932975" y="5522699"/>
                </a:cubicBezTo>
                <a:close/>
                <a:moveTo>
                  <a:pt x="5623995" y="5499420"/>
                </a:moveTo>
                <a:cubicBezTo>
                  <a:pt x="5628228" y="5498714"/>
                  <a:pt x="5631755" y="5502242"/>
                  <a:pt x="5631755" y="5505769"/>
                </a:cubicBezTo>
                <a:cubicBezTo>
                  <a:pt x="5632460" y="5510002"/>
                  <a:pt x="5629639" y="5513529"/>
                  <a:pt x="5625406" y="5513529"/>
                </a:cubicBezTo>
                <a:lnTo>
                  <a:pt x="5509714" y="5523406"/>
                </a:lnTo>
                <a:cubicBezTo>
                  <a:pt x="5509714" y="5523406"/>
                  <a:pt x="5509008" y="5523406"/>
                  <a:pt x="5509008" y="5523406"/>
                </a:cubicBezTo>
                <a:cubicBezTo>
                  <a:pt x="5505481" y="5523406"/>
                  <a:pt x="5501954" y="5520584"/>
                  <a:pt x="5501954" y="5517057"/>
                </a:cubicBezTo>
                <a:cubicBezTo>
                  <a:pt x="5501954" y="5513529"/>
                  <a:pt x="5504776" y="5510002"/>
                  <a:pt x="5508303" y="5509297"/>
                </a:cubicBezTo>
                <a:close/>
                <a:moveTo>
                  <a:pt x="4124536" y="5493876"/>
                </a:moveTo>
                <a:cubicBezTo>
                  <a:pt x="4119598" y="5494581"/>
                  <a:pt x="4115365" y="5500225"/>
                  <a:pt x="4111837" y="5505163"/>
                </a:cubicBezTo>
                <a:cubicBezTo>
                  <a:pt x="4107605" y="5510101"/>
                  <a:pt x="4103372" y="5517157"/>
                  <a:pt x="4102667" y="5524917"/>
                </a:cubicBezTo>
                <a:cubicBezTo>
                  <a:pt x="4101961" y="5530560"/>
                  <a:pt x="4103372" y="5537614"/>
                  <a:pt x="4108310" y="5541142"/>
                </a:cubicBezTo>
                <a:cubicBezTo>
                  <a:pt x="4111837" y="5543963"/>
                  <a:pt x="4116071" y="5543258"/>
                  <a:pt x="4118893" y="5542553"/>
                </a:cubicBezTo>
                <a:cubicBezTo>
                  <a:pt x="4125242" y="5540436"/>
                  <a:pt x="4130885" y="5535498"/>
                  <a:pt x="4133707" y="5529149"/>
                </a:cubicBezTo>
                <a:cubicBezTo>
                  <a:pt x="4132296" y="5524917"/>
                  <a:pt x="4131591" y="5520684"/>
                  <a:pt x="4132296" y="5517157"/>
                </a:cubicBezTo>
                <a:cubicBezTo>
                  <a:pt x="4132296" y="5514335"/>
                  <a:pt x="4133002" y="5511513"/>
                  <a:pt x="4133707" y="5508690"/>
                </a:cubicBezTo>
                <a:cubicBezTo>
                  <a:pt x="4133707" y="5506574"/>
                  <a:pt x="4134412" y="5505163"/>
                  <a:pt x="4134412" y="5503752"/>
                </a:cubicBezTo>
                <a:cubicBezTo>
                  <a:pt x="4133002" y="5502341"/>
                  <a:pt x="4132296" y="5500225"/>
                  <a:pt x="4132296" y="5498109"/>
                </a:cubicBezTo>
                <a:cubicBezTo>
                  <a:pt x="4132296" y="5497403"/>
                  <a:pt x="4131591" y="5496698"/>
                  <a:pt x="4130885" y="5495992"/>
                </a:cubicBezTo>
                <a:cubicBezTo>
                  <a:pt x="4129474" y="5494581"/>
                  <a:pt x="4127358" y="5493876"/>
                  <a:pt x="4125947" y="5493876"/>
                </a:cubicBezTo>
                <a:cubicBezTo>
                  <a:pt x="4125242" y="5493876"/>
                  <a:pt x="4125242" y="5493876"/>
                  <a:pt x="4124536" y="5493876"/>
                </a:cubicBezTo>
                <a:close/>
                <a:moveTo>
                  <a:pt x="5974598" y="5486016"/>
                </a:moveTo>
                <a:cubicBezTo>
                  <a:pt x="5978125" y="5485310"/>
                  <a:pt x="5981652" y="5488132"/>
                  <a:pt x="5982358" y="5491659"/>
                </a:cubicBezTo>
                <a:cubicBezTo>
                  <a:pt x="5983063" y="5495187"/>
                  <a:pt x="5980242" y="5498714"/>
                  <a:pt x="5977420" y="5499419"/>
                </a:cubicBezTo>
                <a:lnTo>
                  <a:pt x="5795415" y="5527638"/>
                </a:lnTo>
                <a:cubicBezTo>
                  <a:pt x="5794709" y="5527638"/>
                  <a:pt x="5794709" y="5527638"/>
                  <a:pt x="5794004" y="5527638"/>
                </a:cubicBezTo>
                <a:cubicBezTo>
                  <a:pt x="5790477" y="5527638"/>
                  <a:pt x="5787655" y="5525521"/>
                  <a:pt x="5786950" y="5521994"/>
                </a:cubicBezTo>
                <a:cubicBezTo>
                  <a:pt x="5786244" y="5518467"/>
                  <a:pt x="5789066" y="5514940"/>
                  <a:pt x="5792593" y="5514234"/>
                </a:cubicBezTo>
                <a:close/>
                <a:moveTo>
                  <a:pt x="4121715" y="5479767"/>
                </a:moveTo>
                <a:cubicBezTo>
                  <a:pt x="4126653" y="5478356"/>
                  <a:pt x="4132296" y="5479062"/>
                  <a:pt x="4137234" y="5481884"/>
                </a:cubicBezTo>
                <a:cubicBezTo>
                  <a:pt x="4140762" y="5481178"/>
                  <a:pt x="4144289" y="5482589"/>
                  <a:pt x="4145699" y="5485411"/>
                </a:cubicBezTo>
                <a:cubicBezTo>
                  <a:pt x="4147816" y="5489644"/>
                  <a:pt x="4148521" y="5493876"/>
                  <a:pt x="4148521" y="5498109"/>
                </a:cubicBezTo>
                <a:cubicBezTo>
                  <a:pt x="4150638" y="5507280"/>
                  <a:pt x="4151343" y="5517157"/>
                  <a:pt x="4149932" y="5527033"/>
                </a:cubicBezTo>
                <a:cubicBezTo>
                  <a:pt x="4149932" y="5527033"/>
                  <a:pt x="4150638" y="5527738"/>
                  <a:pt x="4150638" y="5527738"/>
                </a:cubicBezTo>
                <a:cubicBezTo>
                  <a:pt x="4151343" y="5527738"/>
                  <a:pt x="4152049" y="5527738"/>
                  <a:pt x="4152049" y="5527738"/>
                </a:cubicBezTo>
                <a:cubicBezTo>
                  <a:pt x="4155576" y="5526327"/>
                  <a:pt x="4159808" y="5527738"/>
                  <a:pt x="4161219" y="5531265"/>
                </a:cubicBezTo>
                <a:cubicBezTo>
                  <a:pt x="4162630" y="5534793"/>
                  <a:pt x="4161219" y="5539025"/>
                  <a:pt x="4157692" y="5540436"/>
                </a:cubicBezTo>
                <a:cubicBezTo>
                  <a:pt x="4153459" y="5542553"/>
                  <a:pt x="4148521" y="5542553"/>
                  <a:pt x="4144289" y="5540436"/>
                </a:cubicBezTo>
                <a:cubicBezTo>
                  <a:pt x="4139351" y="5547491"/>
                  <a:pt x="4132296" y="5553839"/>
                  <a:pt x="4123831" y="5555956"/>
                </a:cubicBezTo>
                <a:cubicBezTo>
                  <a:pt x="4121009" y="5556661"/>
                  <a:pt x="4118187" y="5557367"/>
                  <a:pt x="4115365" y="5557367"/>
                </a:cubicBezTo>
                <a:cubicBezTo>
                  <a:pt x="4109721" y="5557367"/>
                  <a:pt x="4104783" y="5555250"/>
                  <a:pt x="4100550" y="5552429"/>
                </a:cubicBezTo>
                <a:cubicBezTo>
                  <a:pt x="4092085" y="5546785"/>
                  <a:pt x="4087853" y="5535498"/>
                  <a:pt x="4089263" y="5523506"/>
                </a:cubicBezTo>
                <a:cubicBezTo>
                  <a:pt x="4090674" y="5512924"/>
                  <a:pt x="4096317" y="5503752"/>
                  <a:pt x="4100550" y="5497403"/>
                </a:cubicBezTo>
                <a:cubicBezTo>
                  <a:pt x="4104783" y="5490349"/>
                  <a:pt x="4111837" y="5481884"/>
                  <a:pt x="4121715" y="5479767"/>
                </a:cubicBezTo>
                <a:close/>
                <a:moveTo>
                  <a:pt x="2106972" y="5476240"/>
                </a:moveTo>
                <a:cubicBezTo>
                  <a:pt x="2116143" y="5476946"/>
                  <a:pt x="2123903" y="5481178"/>
                  <a:pt x="2128135" y="5488233"/>
                </a:cubicBezTo>
                <a:cubicBezTo>
                  <a:pt x="2135895" y="5500225"/>
                  <a:pt x="2132368" y="5516451"/>
                  <a:pt x="2125314" y="5526328"/>
                </a:cubicBezTo>
                <a:cubicBezTo>
                  <a:pt x="2122492" y="5529149"/>
                  <a:pt x="2120376" y="5531971"/>
                  <a:pt x="2117554" y="5534793"/>
                </a:cubicBezTo>
                <a:lnTo>
                  <a:pt x="2156353" y="5532677"/>
                </a:lnTo>
                <a:cubicBezTo>
                  <a:pt x="2159880" y="5532677"/>
                  <a:pt x="2163408" y="5535498"/>
                  <a:pt x="2163408" y="5539731"/>
                </a:cubicBezTo>
                <a:cubicBezTo>
                  <a:pt x="2163408" y="5543258"/>
                  <a:pt x="2160586" y="5546785"/>
                  <a:pt x="2158469" y="5546785"/>
                </a:cubicBezTo>
                <a:lnTo>
                  <a:pt x="2096413" y="5549607"/>
                </a:lnTo>
                <a:cubicBezTo>
                  <a:pt x="2092885" y="5549607"/>
                  <a:pt x="2090064" y="5547491"/>
                  <a:pt x="2089358" y="5544669"/>
                </a:cubicBezTo>
                <a:cubicBezTo>
                  <a:pt x="2088653" y="5541847"/>
                  <a:pt x="2089358" y="5538320"/>
                  <a:pt x="2092180" y="5536909"/>
                </a:cubicBezTo>
                <a:cubicBezTo>
                  <a:pt x="2100623" y="5531266"/>
                  <a:pt x="2109088" y="5525622"/>
                  <a:pt x="2114732" y="5517862"/>
                </a:cubicBezTo>
                <a:cubicBezTo>
                  <a:pt x="2118965" y="5511513"/>
                  <a:pt x="2121081" y="5502342"/>
                  <a:pt x="2116848" y="5495287"/>
                </a:cubicBezTo>
                <a:cubicBezTo>
                  <a:pt x="2114732" y="5491760"/>
                  <a:pt x="2110499" y="5489644"/>
                  <a:pt x="2106267" y="5489644"/>
                </a:cubicBezTo>
                <a:cubicBezTo>
                  <a:pt x="2102740" y="5489644"/>
                  <a:pt x="2099212" y="5490349"/>
                  <a:pt x="2097118" y="5491760"/>
                </a:cubicBezTo>
                <a:lnTo>
                  <a:pt x="2097118" y="5495993"/>
                </a:lnTo>
                <a:cubicBezTo>
                  <a:pt x="2097801" y="5500225"/>
                  <a:pt x="2095002" y="5503753"/>
                  <a:pt x="2090769" y="5503753"/>
                </a:cubicBezTo>
                <a:cubicBezTo>
                  <a:pt x="2086537" y="5504458"/>
                  <a:pt x="2083009" y="5501636"/>
                  <a:pt x="2083009" y="5497403"/>
                </a:cubicBezTo>
                <a:lnTo>
                  <a:pt x="2082304" y="5489644"/>
                </a:lnTo>
                <a:cubicBezTo>
                  <a:pt x="2082304" y="5488233"/>
                  <a:pt x="2083009" y="5486117"/>
                  <a:pt x="2084420" y="5484706"/>
                </a:cubicBezTo>
                <a:cubicBezTo>
                  <a:pt x="2090064" y="5479062"/>
                  <a:pt x="2098507" y="5475535"/>
                  <a:pt x="2106972" y="5476240"/>
                </a:cubicBezTo>
                <a:close/>
                <a:moveTo>
                  <a:pt x="1589189" y="5473419"/>
                </a:moveTo>
                <a:cubicBezTo>
                  <a:pt x="1592716" y="5472713"/>
                  <a:pt x="1596244" y="5474830"/>
                  <a:pt x="1597654" y="5478357"/>
                </a:cubicBezTo>
                <a:cubicBezTo>
                  <a:pt x="1598360" y="5481885"/>
                  <a:pt x="1596244" y="5485413"/>
                  <a:pt x="1592716" y="5486823"/>
                </a:cubicBezTo>
                <a:lnTo>
                  <a:pt x="1570142" y="5493878"/>
                </a:lnTo>
                <a:cubicBezTo>
                  <a:pt x="1569437" y="5493878"/>
                  <a:pt x="1568731" y="5493878"/>
                  <a:pt x="1568026" y="5493878"/>
                </a:cubicBezTo>
                <a:cubicBezTo>
                  <a:pt x="1565204" y="5493878"/>
                  <a:pt x="1562382" y="5492467"/>
                  <a:pt x="1561677" y="5488940"/>
                </a:cubicBezTo>
                <a:cubicBezTo>
                  <a:pt x="1560972" y="5485413"/>
                  <a:pt x="1563088" y="5481885"/>
                  <a:pt x="1566615" y="5480474"/>
                </a:cubicBezTo>
                <a:close/>
                <a:moveTo>
                  <a:pt x="10788873" y="5470750"/>
                </a:moveTo>
                <a:cubicBezTo>
                  <a:pt x="10790989" y="5471455"/>
                  <a:pt x="10793106" y="5473571"/>
                  <a:pt x="10793106" y="5476393"/>
                </a:cubicBezTo>
                <a:lnTo>
                  <a:pt x="10800160" y="5542706"/>
                </a:lnTo>
                <a:cubicBezTo>
                  <a:pt x="10800160" y="5546938"/>
                  <a:pt x="10797338" y="5549760"/>
                  <a:pt x="10793811" y="5550466"/>
                </a:cubicBezTo>
                <a:cubicBezTo>
                  <a:pt x="10793811" y="5550466"/>
                  <a:pt x="10793106" y="5550466"/>
                  <a:pt x="10793106" y="5550466"/>
                </a:cubicBezTo>
                <a:cubicBezTo>
                  <a:pt x="10789578" y="5550466"/>
                  <a:pt x="10786757" y="5547644"/>
                  <a:pt x="10786051" y="5544117"/>
                </a:cubicBezTo>
                <a:lnTo>
                  <a:pt x="10780408" y="5491913"/>
                </a:lnTo>
                <a:lnTo>
                  <a:pt x="10770531" y="5501084"/>
                </a:lnTo>
                <a:cubicBezTo>
                  <a:pt x="10767709" y="5503906"/>
                  <a:pt x="10762771" y="5503906"/>
                  <a:pt x="10760654" y="5500378"/>
                </a:cubicBezTo>
                <a:cubicBezTo>
                  <a:pt x="10758538" y="5497556"/>
                  <a:pt x="10758538" y="5493324"/>
                  <a:pt x="10761360" y="5490502"/>
                </a:cubicBezTo>
                <a:lnTo>
                  <a:pt x="10781819" y="5472161"/>
                </a:lnTo>
                <a:cubicBezTo>
                  <a:pt x="10783229" y="5470044"/>
                  <a:pt x="10786051" y="5470044"/>
                  <a:pt x="10788873" y="5470750"/>
                </a:cubicBezTo>
                <a:close/>
                <a:moveTo>
                  <a:pt x="11086569" y="5465106"/>
                </a:moveTo>
                <a:cubicBezTo>
                  <a:pt x="11090096" y="5465811"/>
                  <a:pt x="11092213" y="5467927"/>
                  <a:pt x="11092213" y="5471455"/>
                </a:cubicBezTo>
                <a:lnTo>
                  <a:pt x="11097151" y="5556108"/>
                </a:lnTo>
                <a:cubicBezTo>
                  <a:pt x="11097856" y="5560340"/>
                  <a:pt x="11095035" y="5563867"/>
                  <a:pt x="11090802" y="5563867"/>
                </a:cubicBezTo>
                <a:cubicBezTo>
                  <a:pt x="11090096" y="5563867"/>
                  <a:pt x="11090096" y="5563867"/>
                  <a:pt x="11090096" y="5563867"/>
                </a:cubicBezTo>
                <a:cubicBezTo>
                  <a:pt x="11086569" y="5563867"/>
                  <a:pt x="11083042" y="5561046"/>
                  <a:pt x="11083042" y="5557518"/>
                </a:cubicBezTo>
                <a:lnTo>
                  <a:pt x="11079515" y="5498967"/>
                </a:lnTo>
                <a:lnTo>
                  <a:pt x="11070343" y="5517308"/>
                </a:lnTo>
                <a:cubicBezTo>
                  <a:pt x="11068932" y="5520836"/>
                  <a:pt x="11064700" y="5521541"/>
                  <a:pt x="11060467" y="5519425"/>
                </a:cubicBezTo>
                <a:cubicBezTo>
                  <a:pt x="11056940" y="5518014"/>
                  <a:pt x="11055529" y="5513781"/>
                  <a:pt x="11057645" y="5510254"/>
                </a:cubicBezTo>
                <a:lnTo>
                  <a:pt x="11078809" y="5468633"/>
                </a:lnTo>
                <a:cubicBezTo>
                  <a:pt x="11080220" y="5465811"/>
                  <a:pt x="11083747" y="5464400"/>
                  <a:pt x="11086569" y="5465106"/>
                </a:cubicBezTo>
                <a:close/>
                <a:moveTo>
                  <a:pt x="5705119" y="5464853"/>
                </a:moveTo>
                <a:cubicBezTo>
                  <a:pt x="5708647" y="5464853"/>
                  <a:pt x="5712174" y="5467675"/>
                  <a:pt x="5712879" y="5471202"/>
                </a:cubicBezTo>
                <a:lnTo>
                  <a:pt x="5716407" y="5504359"/>
                </a:lnTo>
                <a:lnTo>
                  <a:pt x="5744624" y="5492365"/>
                </a:lnTo>
                <a:cubicBezTo>
                  <a:pt x="5748151" y="5490954"/>
                  <a:pt x="5752384" y="5492365"/>
                  <a:pt x="5753795" y="5495892"/>
                </a:cubicBezTo>
                <a:cubicBezTo>
                  <a:pt x="5755206" y="5499419"/>
                  <a:pt x="5753795" y="5503653"/>
                  <a:pt x="5750268" y="5504359"/>
                </a:cubicBezTo>
                <a:lnTo>
                  <a:pt x="5718523" y="5518467"/>
                </a:lnTo>
                <a:lnTo>
                  <a:pt x="5722050" y="5550212"/>
                </a:lnTo>
                <a:cubicBezTo>
                  <a:pt x="5722050" y="5553739"/>
                  <a:pt x="5719228" y="5557267"/>
                  <a:pt x="5715701" y="5557972"/>
                </a:cubicBezTo>
                <a:cubicBezTo>
                  <a:pt x="5715701" y="5557972"/>
                  <a:pt x="5714996" y="5557972"/>
                  <a:pt x="5714996" y="5557972"/>
                </a:cubicBezTo>
                <a:cubicBezTo>
                  <a:pt x="5711468" y="5557972"/>
                  <a:pt x="5708647" y="5555150"/>
                  <a:pt x="5707941" y="5551623"/>
                </a:cubicBezTo>
                <a:lnTo>
                  <a:pt x="5705119" y="5524111"/>
                </a:lnTo>
                <a:lnTo>
                  <a:pt x="5683956" y="5533282"/>
                </a:lnTo>
                <a:cubicBezTo>
                  <a:pt x="5683250" y="5533987"/>
                  <a:pt x="5681840" y="5533987"/>
                  <a:pt x="5681134" y="5533987"/>
                </a:cubicBezTo>
                <a:cubicBezTo>
                  <a:pt x="5678313" y="5533987"/>
                  <a:pt x="5676196" y="5532576"/>
                  <a:pt x="5674784" y="5529754"/>
                </a:cubicBezTo>
                <a:cubicBezTo>
                  <a:pt x="5673374" y="5526227"/>
                  <a:pt x="5674784" y="5521995"/>
                  <a:pt x="5678313" y="5520584"/>
                </a:cubicBezTo>
                <a:lnTo>
                  <a:pt x="5703003" y="5510002"/>
                </a:lnTo>
                <a:lnTo>
                  <a:pt x="5698770" y="5472613"/>
                </a:lnTo>
                <a:cubicBezTo>
                  <a:pt x="5698770" y="5469086"/>
                  <a:pt x="5701592" y="5465558"/>
                  <a:pt x="5705119" y="5464853"/>
                </a:cubicBezTo>
                <a:close/>
                <a:moveTo>
                  <a:pt x="239698" y="5460721"/>
                </a:moveTo>
                <a:cubicBezTo>
                  <a:pt x="241814" y="5461426"/>
                  <a:pt x="243931" y="5463542"/>
                  <a:pt x="243931" y="5466364"/>
                </a:cubicBezTo>
                <a:lnTo>
                  <a:pt x="250985" y="5532677"/>
                </a:lnTo>
                <a:cubicBezTo>
                  <a:pt x="250985" y="5536909"/>
                  <a:pt x="248163" y="5539731"/>
                  <a:pt x="244636" y="5540437"/>
                </a:cubicBezTo>
                <a:cubicBezTo>
                  <a:pt x="244636" y="5540437"/>
                  <a:pt x="243931" y="5540437"/>
                  <a:pt x="243931" y="5540437"/>
                </a:cubicBezTo>
                <a:cubicBezTo>
                  <a:pt x="240403" y="5540437"/>
                  <a:pt x="237582" y="5537615"/>
                  <a:pt x="236876" y="5534088"/>
                </a:cubicBezTo>
                <a:lnTo>
                  <a:pt x="231233" y="5481884"/>
                </a:lnTo>
                <a:lnTo>
                  <a:pt x="221357" y="5491055"/>
                </a:lnTo>
                <a:cubicBezTo>
                  <a:pt x="218535" y="5493877"/>
                  <a:pt x="213597" y="5493877"/>
                  <a:pt x="211480" y="5490349"/>
                </a:cubicBezTo>
                <a:cubicBezTo>
                  <a:pt x="209364" y="5487527"/>
                  <a:pt x="209364" y="5483295"/>
                  <a:pt x="212186" y="5480473"/>
                </a:cubicBezTo>
                <a:lnTo>
                  <a:pt x="232644" y="5462132"/>
                </a:lnTo>
                <a:cubicBezTo>
                  <a:pt x="234054" y="5460015"/>
                  <a:pt x="236876" y="5460015"/>
                  <a:pt x="239698" y="5460721"/>
                </a:cubicBezTo>
                <a:close/>
                <a:moveTo>
                  <a:pt x="1999062" y="5460015"/>
                </a:moveTo>
                <a:lnTo>
                  <a:pt x="2032219" y="5460015"/>
                </a:lnTo>
                <a:cubicBezTo>
                  <a:pt x="2035746" y="5460015"/>
                  <a:pt x="2039273" y="5462837"/>
                  <a:pt x="2039273" y="5467069"/>
                </a:cubicBezTo>
                <a:cubicBezTo>
                  <a:pt x="2039273" y="5471302"/>
                  <a:pt x="2036452" y="5474124"/>
                  <a:pt x="2032219" y="5474124"/>
                </a:cubicBezTo>
                <a:lnTo>
                  <a:pt x="1999062" y="5474124"/>
                </a:lnTo>
                <a:cubicBezTo>
                  <a:pt x="1994830" y="5474124"/>
                  <a:pt x="1992008" y="5471302"/>
                  <a:pt x="1992008" y="5467069"/>
                </a:cubicBezTo>
                <a:cubicBezTo>
                  <a:pt x="1992008" y="5462837"/>
                  <a:pt x="1994830" y="5460015"/>
                  <a:pt x="1999062" y="5460015"/>
                </a:cubicBezTo>
                <a:close/>
                <a:moveTo>
                  <a:pt x="3609563" y="5457193"/>
                </a:moveTo>
                <a:cubicBezTo>
                  <a:pt x="3618029" y="5464248"/>
                  <a:pt x="3625083" y="5472713"/>
                  <a:pt x="3632138" y="5481178"/>
                </a:cubicBezTo>
                <a:cubicBezTo>
                  <a:pt x="3637781" y="5476946"/>
                  <a:pt x="3643425" y="5472713"/>
                  <a:pt x="3649774" y="5469186"/>
                </a:cubicBezTo>
                <a:cubicBezTo>
                  <a:pt x="3653301" y="5467775"/>
                  <a:pt x="3657534" y="5468480"/>
                  <a:pt x="3659650" y="5472008"/>
                </a:cubicBezTo>
                <a:cubicBezTo>
                  <a:pt x="3661061" y="5475535"/>
                  <a:pt x="3660356" y="5479767"/>
                  <a:pt x="3656828" y="5481884"/>
                </a:cubicBezTo>
                <a:cubicBezTo>
                  <a:pt x="3651185" y="5484705"/>
                  <a:pt x="3645541" y="5488233"/>
                  <a:pt x="3640603" y="5492465"/>
                </a:cubicBezTo>
                <a:cubicBezTo>
                  <a:pt x="3651185" y="5507281"/>
                  <a:pt x="3659650" y="5523506"/>
                  <a:pt x="3666705" y="5540436"/>
                </a:cubicBezTo>
                <a:cubicBezTo>
                  <a:pt x="3668116" y="5543963"/>
                  <a:pt x="3665999" y="5548196"/>
                  <a:pt x="3662472" y="5549607"/>
                </a:cubicBezTo>
                <a:cubicBezTo>
                  <a:pt x="3661061" y="5550312"/>
                  <a:pt x="3660356" y="5550312"/>
                  <a:pt x="3659650" y="5550312"/>
                </a:cubicBezTo>
                <a:cubicBezTo>
                  <a:pt x="3656828" y="5550312"/>
                  <a:pt x="3654712" y="5548902"/>
                  <a:pt x="3653301" y="5546080"/>
                </a:cubicBezTo>
                <a:cubicBezTo>
                  <a:pt x="3646952" y="5530560"/>
                  <a:pt x="3639192" y="5515746"/>
                  <a:pt x="3629316" y="5501637"/>
                </a:cubicBezTo>
                <a:cubicBezTo>
                  <a:pt x="3617324" y="5512924"/>
                  <a:pt x="3607446" y="5526327"/>
                  <a:pt x="3599687" y="5541142"/>
                </a:cubicBezTo>
                <a:cubicBezTo>
                  <a:pt x="3598276" y="5543963"/>
                  <a:pt x="3596160" y="5545374"/>
                  <a:pt x="3593338" y="5545374"/>
                </a:cubicBezTo>
                <a:cubicBezTo>
                  <a:pt x="3592632" y="5545374"/>
                  <a:pt x="3591221" y="5545374"/>
                  <a:pt x="3590516" y="5544669"/>
                </a:cubicBezTo>
                <a:cubicBezTo>
                  <a:pt x="3586989" y="5543258"/>
                  <a:pt x="3586283" y="5539026"/>
                  <a:pt x="3587694" y="5535498"/>
                </a:cubicBezTo>
                <a:cubicBezTo>
                  <a:pt x="3596160" y="5519273"/>
                  <a:pt x="3607446" y="5503753"/>
                  <a:pt x="3621556" y="5491054"/>
                </a:cubicBezTo>
                <a:cubicBezTo>
                  <a:pt x="3615208" y="5482589"/>
                  <a:pt x="3608152" y="5474829"/>
                  <a:pt x="3600392" y="5467775"/>
                </a:cubicBezTo>
                <a:cubicBezTo>
                  <a:pt x="3596865" y="5464953"/>
                  <a:pt x="3596865" y="5460720"/>
                  <a:pt x="3599687" y="5457899"/>
                </a:cubicBezTo>
                <a:cubicBezTo>
                  <a:pt x="3602508" y="5454372"/>
                  <a:pt x="3606741" y="5454372"/>
                  <a:pt x="3609563" y="5457193"/>
                </a:cubicBezTo>
                <a:close/>
                <a:moveTo>
                  <a:pt x="537392" y="5455077"/>
                </a:moveTo>
                <a:cubicBezTo>
                  <a:pt x="540920" y="5455782"/>
                  <a:pt x="543036" y="5457898"/>
                  <a:pt x="543036" y="5461426"/>
                </a:cubicBezTo>
                <a:lnTo>
                  <a:pt x="547974" y="5546079"/>
                </a:lnTo>
                <a:cubicBezTo>
                  <a:pt x="548680" y="5550311"/>
                  <a:pt x="545859" y="5553838"/>
                  <a:pt x="541626" y="5553838"/>
                </a:cubicBezTo>
                <a:cubicBezTo>
                  <a:pt x="540920" y="5553838"/>
                  <a:pt x="540920" y="5553838"/>
                  <a:pt x="540920" y="5553838"/>
                </a:cubicBezTo>
                <a:cubicBezTo>
                  <a:pt x="537392" y="5553838"/>
                  <a:pt x="533865" y="5551017"/>
                  <a:pt x="533865" y="5547489"/>
                </a:cubicBezTo>
                <a:lnTo>
                  <a:pt x="530338" y="5488938"/>
                </a:lnTo>
                <a:lnTo>
                  <a:pt x="521167" y="5507279"/>
                </a:lnTo>
                <a:cubicBezTo>
                  <a:pt x="519756" y="5510807"/>
                  <a:pt x="515524" y="5511512"/>
                  <a:pt x="511291" y="5509396"/>
                </a:cubicBezTo>
                <a:cubicBezTo>
                  <a:pt x="507764" y="5507985"/>
                  <a:pt x="506353" y="5503752"/>
                  <a:pt x="508469" y="5500225"/>
                </a:cubicBezTo>
                <a:lnTo>
                  <a:pt x="529632" y="5458604"/>
                </a:lnTo>
                <a:cubicBezTo>
                  <a:pt x="531043" y="5455782"/>
                  <a:pt x="534570" y="5454371"/>
                  <a:pt x="537392" y="5455077"/>
                </a:cubicBezTo>
                <a:close/>
                <a:moveTo>
                  <a:pt x="2239596" y="5438147"/>
                </a:moveTo>
                <a:cubicBezTo>
                  <a:pt x="2231131" y="5435325"/>
                  <a:pt x="2221254" y="5442380"/>
                  <a:pt x="2217022" y="5450845"/>
                </a:cubicBezTo>
                <a:cubicBezTo>
                  <a:pt x="2213495" y="5457899"/>
                  <a:pt x="2212789" y="5465659"/>
                  <a:pt x="2212789" y="5473419"/>
                </a:cubicBezTo>
                <a:lnTo>
                  <a:pt x="2216316" y="5472008"/>
                </a:lnTo>
                <a:cubicBezTo>
                  <a:pt x="2217022" y="5471303"/>
                  <a:pt x="2218433" y="5471303"/>
                  <a:pt x="2219138" y="5471303"/>
                </a:cubicBezTo>
                <a:cubicBezTo>
                  <a:pt x="2221960" y="5471303"/>
                  <a:pt x="2224076" y="5472713"/>
                  <a:pt x="2225487" y="5474830"/>
                </a:cubicBezTo>
                <a:cubicBezTo>
                  <a:pt x="2233247" y="5474124"/>
                  <a:pt x="2241007" y="5470597"/>
                  <a:pt x="2245239" y="5464248"/>
                </a:cubicBezTo>
                <a:cubicBezTo>
                  <a:pt x="2248767" y="5459310"/>
                  <a:pt x="2249472" y="5452961"/>
                  <a:pt x="2247356" y="5447318"/>
                </a:cubicBezTo>
                <a:cubicBezTo>
                  <a:pt x="2246650" y="5444496"/>
                  <a:pt x="2244534" y="5439558"/>
                  <a:pt x="2239596" y="5438147"/>
                </a:cubicBezTo>
                <a:close/>
                <a:moveTo>
                  <a:pt x="2073839" y="5435325"/>
                </a:moveTo>
                <a:lnTo>
                  <a:pt x="2159881" y="5440263"/>
                </a:lnTo>
                <a:cubicBezTo>
                  <a:pt x="2163408" y="5440968"/>
                  <a:pt x="2166230" y="5443791"/>
                  <a:pt x="2166230" y="5448024"/>
                </a:cubicBezTo>
                <a:cubicBezTo>
                  <a:pt x="2166230" y="5451551"/>
                  <a:pt x="2162702" y="5454373"/>
                  <a:pt x="2159175" y="5454373"/>
                </a:cubicBezTo>
                <a:cubicBezTo>
                  <a:pt x="2158470" y="5454373"/>
                  <a:pt x="2158470" y="5454373"/>
                  <a:pt x="2158470" y="5454373"/>
                </a:cubicBezTo>
                <a:lnTo>
                  <a:pt x="2072429" y="5449435"/>
                </a:lnTo>
                <a:cubicBezTo>
                  <a:pt x="2068902" y="5448729"/>
                  <a:pt x="2066080" y="5445907"/>
                  <a:pt x="2066080" y="5441674"/>
                </a:cubicBezTo>
                <a:cubicBezTo>
                  <a:pt x="2066080" y="5438147"/>
                  <a:pt x="2069606" y="5435325"/>
                  <a:pt x="2073839" y="5435325"/>
                </a:cubicBezTo>
                <a:close/>
                <a:moveTo>
                  <a:pt x="2023049" y="5434619"/>
                </a:moveTo>
                <a:cubicBezTo>
                  <a:pt x="2026576" y="5433913"/>
                  <a:pt x="2030103" y="5436735"/>
                  <a:pt x="2030809" y="5440968"/>
                </a:cubicBezTo>
                <a:cubicBezTo>
                  <a:pt x="2031514" y="5445200"/>
                  <a:pt x="2027987" y="5448022"/>
                  <a:pt x="2024459" y="5448728"/>
                </a:cubicBezTo>
                <a:lnTo>
                  <a:pt x="1996947" y="5451549"/>
                </a:lnTo>
                <a:cubicBezTo>
                  <a:pt x="1996947" y="5451549"/>
                  <a:pt x="1996241" y="5451549"/>
                  <a:pt x="1996241" y="5451549"/>
                </a:cubicBezTo>
                <a:cubicBezTo>
                  <a:pt x="1992713" y="5451549"/>
                  <a:pt x="1989186" y="5448728"/>
                  <a:pt x="1989186" y="5445200"/>
                </a:cubicBezTo>
                <a:cubicBezTo>
                  <a:pt x="1988480" y="5440968"/>
                  <a:pt x="1992007" y="5438146"/>
                  <a:pt x="1995535" y="5437441"/>
                </a:cubicBezTo>
                <a:close/>
                <a:moveTo>
                  <a:pt x="9442522" y="5428875"/>
                </a:moveTo>
                <a:cubicBezTo>
                  <a:pt x="9437584" y="5429580"/>
                  <a:pt x="9433351" y="5435224"/>
                  <a:pt x="9429823" y="5440162"/>
                </a:cubicBezTo>
                <a:cubicBezTo>
                  <a:pt x="9425591" y="5445100"/>
                  <a:pt x="9421358" y="5452156"/>
                  <a:pt x="9420653" y="5459916"/>
                </a:cubicBezTo>
                <a:cubicBezTo>
                  <a:pt x="9419947" y="5465559"/>
                  <a:pt x="9421358" y="5472613"/>
                  <a:pt x="9426296" y="5476141"/>
                </a:cubicBezTo>
                <a:cubicBezTo>
                  <a:pt x="9429823" y="5478962"/>
                  <a:pt x="9434057" y="5478257"/>
                  <a:pt x="9436879" y="5477552"/>
                </a:cubicBezTo>
                <a:cubicBezTo>
                  <a:pt x="9443228" y="5475435"/>
                  <a:pt x="9448871" y="5470497"/>
                  <a:pt x="9451693" y="5464148"/>
                </a:cubicBezTo>
                <a:cubicBezTo>
                  <a:pt x="9450282" y="5459916"/>
                  <a:pt x="9449577" y="5455683"/>
                  <a:pt x="9450282" y="5452156"/>
                </a:cubicBezTo>
                <a:cubicBezTo>
                  <a:pt x="9450282" y="5449334"/>
                  <a:pt x="9450988" y="5446512"/>
                  <a:pt x="9451693" y="5443689"/>
                </a:cubicBezTo>
                <a:cubicBezTo>
                  <a:pt x="9451693" y="5441573"/>
                  <a:pt x="9452398" y="5440162"/>
                  <a:pt x="9452398" y="5438751"/>
                </a:cubicBezTo>
                <a:cubicBezTo>
                  <a:pt x="9450988" y="5437340"/>
                  <a:pt x="9450282" y="5435224"/>
                  <a:pt x="9450282" y="5433108"/>
                </a:cubicBezTo>
                <a:cubicBezTo>
                  <a:pt x="9450282" y="5432402"/>
                  <a:pt x="9449577" y="5431697"/>
                  <a:pt x="9448871" y="5430991"/>
                </a:cubicBezTo>
                <a:cubicBezTo>
                  <a:pt x="9447460" y="5429580"/>
                  <a:pt x="9445344" y="5428875"/>
                  <a:pt x="9443933" y="5428875"/>
                </a:cubicBezTo>
                <a:cubicBezTo>
                  <a:pt x="9443228" y="5428875"/>
                  <a:pt x="9443228" y="5428875"/>
                  <a:pt x="9442522" y="5428875"/>
                </a:cubicBezTo>
                <a:close/>
                <a:moveTo>
                  <a:pt x="10724677" y="5422780"/>
                </a:moveTo>
                <a:lnTo>
                  <a:pt x="11104205" y="5423485"/>
                </a:lnTo>
                <a:cubicBezTo>
                  <a:pt x="11108438" y="5423485"/>
                  <a:pt x="11111259" y="5426307"/>
                  <a:pt x="11111259" y="5430540"/>
                </a:cubicBezTo>
                <a:cubicBezTo>
                  <a:pt x="11111259" y="5434772"/>
                  <a:pt x="11108438" y="5437594"/>
                  <a:pt x="11104205" y="5437594"/>
                </a:cubicBezTo>
                <a:lnTo>
                  <a:pt x="10730320" y="5436889"/>
                </a:lnTo>
                <a:lnTo>
                  <a:pt x="10693637" y="5662631"/>
                </a:lnTo>
                <a:cubicBezTo>
                  <a:pt x="10693637" y="5665453"/>
                  <a:pt x="10690815" y="5668275"/>
                  <a:pt x="10687288" y="5668275"/>
                </a:cubicBezTo>
                <a:cubicBezTo>
                  <a:pt x="10683761" y="5668275"/>
                  <a:pt x="10680939" y="5665453"/>
                  <a:pt x="10680234" y="5662631"/>
                </a:cubicBezTo>
                <a:lnTo>
                  <a:pt x="10624504" y="5439711"/>
                </a:lnTo>
                <a:cubicBezTo>
                  <a:pt x="10623093" y="5436183"/>
                  <a:pt x="10625915" y="5431951"/>
                  <a:pt x="10629442" y="5431245"/>
                </a:cubicBezTo>
                <a:cubicBezTo>
                  <a:pt x="10632969" y="5429834"/>
                  <a:pt x="10637202" y="5432656"/>
                  <a:pt x="10637907" y="5436183"/>
                </a:cubicBezTo>
                <a:lnTo>
                  <a:pt x="10685172" y="5625948"/>
                </a:lnTo>
                <a:lnTo>
                  <a:pt x="10717622" y="5428423"/>
                </a:lnTo>
                <a:cubicBezTo>
                  <a:pt x="10718328" y="5425602"/>
                  <a:pt x="10721149" y="5422780"/>
                  <a:pt x="10724677" y="5422780"/>
                </a:cubicBezTo>
                <a:close/>
                <a:moveTo>
                  <a:pt x="9439701" y="5414766"/>
                </a:moveTo>
                <a:cubicBezTo>
                  <a:pt x="9444639" y="5413355"/>
                  <a:pt x="9450282" y="5414061"/>
                  <a:pt x="9455220" y="5416883"/>
                </a:cubicBezTo>
                <a:cubicBezTo>
                  <a:pt x="9458748" y="5416177"/>
                  <a:pt x="9462275" y="5417588"/>
                  <a:pt x="9463685" y="5420410"/>
                </a:cubicBezTo>
                <a:cubicBezTo>
                  <a:pt x="9465802" y="5424643"/>
                  <a:pt x="9466507" y="5428875"/>
                  <a:pt x="9466507" y="5433108"/>
                </a:cubicBezTo>
                <a:cubicBezTo>
                  <a:pt x="9468624" y="5442279"/>
                  <a:pt x="9469329" y="5452156"/>
                  <a:pt x="9467918" y="5462032"/>
                </a:cubicBezTo>
                <a:cubicBezTo>
                  <a:pt x="9467918" y="5462032"/>
                  <a:pt x="9468624" y="5462737"/>
                  <a:pt x="9468624" y="5462737"/>
                </a:cubicBezTo>
                <a:cubicBezTo>
                  <a:pt x="9469329" y="5462737"/>
                  <a:pt x="9470035" y="5462737"/>
                  <a:pt x="9470035" y="5462737"/>
                </a:cubicBezTo>
                <a:cubicBezTo>
                  <a:pt x="9473562" y="5461326"/>
                  <a:pt x="9477794" y="5462737"/>
                  <a:pt x="9479205" y="5466264"/>
                </a:cubicBezTo>
                <a:cubicBezTo>
                  <a:pt x="9480616" y="5469792"/>
                  <a:pt x="9479205" y="5474024"/>
                  <a:pt x="9475678" y="5475435"/>
                </a:cubicBezTo>
                <a:cubicBezTo>
                  <a:pt x="9471445" y="5477552"/>
                  <a:pt x="9466507" y="5477552"/>
                  <a:pt x="9462275" y="5475435"/>
                </a:cubicBezTo>
                <a:cubicBezTo>
                  <a:pt x="9457337" y="5482490"/>
                  <a:pt x="9450282" y="5488838"/>
                  <a:pt x="9441817" y="5490955"/>
                </a:cubicBezTo>
                <a:cubicBezTo>
                  <a:pt x="9438995" y="5491660"/>
                  <a:pt x="9436173" y="5492366"/>
                  <a:pt x="9433351" y="5492366"/>
                </a:cubicBezTo>
                <a:cubicBezTo>
                  <a:pt x="9427707" y="5492366"/>
                  <a:pt x="9422769" y="5490249"/>
                  <a:pt x="9418536" y="5487428"/>
                </a:cubicBezTo>
                <a:cubicBezTo>
                  <a:pt x="9410071" y="5481784"/>
                  <a:pt x="9405839" y="5470497"/>
                  <a:pt x="9407249" y="5458505"/>
                </a:cubicBezTo>
                <a:cubicBezTo>
                  <a:pt x="9408660" y="5447923"/>
                  <a:pt x="9414303" y="5438751"/>
                  <a:pt x="9418536" y="5432402"/>
                </a:cubicBezTo>
                <a:cubicBezTo>
                  <a:pt x="9422769" y="5425348"/>
                  <a:pt x="9429823" y="5416883"/>
                  <a:pt x="9439701" y="5414766"/>
                </a:cubicBezTo>
                <a:close/>
                <a:moveTo>
                  <a:pt x="175503" y="5412751"/>
                </a:moveTo>
                <a:lnTo>
                  <a:pt x="555029" y="5413456"/>
                </a:lnTo>
                <a:cubicBezTo>
                  <a:pt x="559262" y="5413456"/>
                  <a:pt x="562083" y="5416278"/>
                  <a:pt x="562083" y="5420511"/>
                </a:cubicBezTo>
                <a:cubicBezTo>
                  <a:pt x="562083" y="5424743"/>
                  <a:pt x="559262" y="5427565"/>
                  <a:pt x="555029" y="5427565"/>
                </a:cubicBezTo>
                <a:lnTo>
                  <a:pt x="181146" y="5426860"/>
                </a:lnTo>
                <a:lnTo>
                  <a:pt x="144463" y="5652602"/>
                </a:lnTo>
                <a:cubicBezTo>
                  <a:pt x="144463" y="5655424"/>
                  <a:pt x="141641" y="5658246"/>
                  <a:pt x="138114" y="5658246"/>
                </a:cubicBezTo>
                <a:cubicBezTo>
                  <a:pt x="134587" y="5658246"/>
                  <a:pt x="131765" y="5655424"/>
                  <a:pt x="131060" y="5652602"/>
                </a:cubicBezTo>
                <a:lnTo>
                  <a:pt x="75330" y="5429682"/>
                </a:lnTo>
                <a:cubicBezTo>
                  <a:pt x="73919" y="5426154"/>
                  <a:pt x="76741" y="5421922"/>
                  <a:pt x="80268" y="5421216"/>
                </a:cubicBezTo>
                <a:cubicBezTo>
                  <a:pt x="83795" y="5419805"/>
                  <a:pt x="88028" y="5422627"/>
                  <a:pt x="88733" y="5426154"/>
                </a:cubicBezTo>
                <a:lnTo>
                  <a:pt x="135998" y="5615919"/>
                </a:lnTo>
                <a:lnTo>
                  <a:pt x="168448" y="5418394"/>
                </a:lnTo>
                <a:cubicBezTo>
                  <a:pt x="169154" y="5415573"/>
                  <a:pt x="171975" y="5412751"/>
                  <a:pt x="175503" y="5412751"/>
                </a:cubicBezTo>
                <a:close/>
                <a:moveTo>
                  <a:pt x="1933457" y="5411340"/>
                </a:moveTo>
                <a:lnTo>
                  <a:pt x="1908766" y="5469186"/>
                </a:lnTo>
                <a:lnTo>
                  <a:pt x="1952504" y="5471303"/>
                </a:lnTo>
                <a:close/>
                <a:moveTo>
                  <a:pt x="7424958" y="5411239"/>
                </a:moveTo>
                <a:cubicBezTo>
                  <a:pt x="7434129" y="5411945"/>
                  <a:pt x="7441889" y="5416177"/>
                  <a:pt x="7446121" y="5423232"/>
                </a:cubicBezTo>
                <a:cubicBezTo>
                  <a:pt x="7453881" y="5435224"/>
                  <a:pt x="7450354" y="5451450"/>
                  <a:pt x="7443300" y="5461327"/>
                </a:cubicBezTo>
                <a:cubicBezTo>
                  <a:pt x="7440478" y="5464148"/>
                  <a:pt x="7438362" y="5466970"/>
                  <a:pt x="7435540" y="5469792"/>
                </a:cubicBezTo>
                <a:lnTo>
                  <a:pt x="7474339" y="5467676"/>
                </a:lnTo>
                <a:cubicBezTo>
                  <a:pt x="7477866" y="5467676"/>
                  <a:pt x="7481394" y="5470497"/>
                  <a:pt x="7481394" y="5474730"/>
                </a:cubicBezTo>
                <a:cubicBezTo>
                  <a:pt x="7481394" y="5478257"/>
                  <a:pt x="7478572" y="5481784"/>
                  <a:pt x="7476455" y="5481784"/>
                </a:cubicBezTo>
                <a:lnTo>
                  <a:pt x="7414399" y="5484606"/>
                </a:lnTo>
                <a:cubicBezTo>
                  <a:pt x="7410871" y="5484606"/>
                  <a:pt x="7408050" y="5482490"/>
                  <a:pt x="7407344" y="5479668"/>
                </a:cubicBezTo>
                <a:cubicBezTo>
                  <a:pt x="7406639" y="5476846"/>
                  <a:pt x="7407344" y="5473319"/>
                  <a:pt x="7410166" y="5471908"/>
                </a:cubicBezTo>
                <a:cubicBezTo>
                  <a:pt x="7418609" y="5466265"/>
                  <a:pt x="7427074" y="5460621"/>
                  <a:pt x="7432718" y="5452861"/>
                </a:cubicBezTo>
                <a:cubicBezTo>
                  <a:pt x="7436951" y="5446512"/>
                  <a:pt x="7439067" y="5437341"/>
                  <a:pt x="7434834" y="5430286"/>
                </a:cubicBezTo>
                <a:cubicBezTo>
                  <a:pt x="7432718" y="5426759"/>
                  <a:pt x="7428485" y="5424643"/>
                  <a:pt x="7424253" y="5424643"/>
                </a:cubicBezTo>
                <a:cubicBezTo>
                  <a:pt x="7420726" y="5424643"/>
                  <a:pt x="7417198" y="5425348"/>
                  <a:pt x="7415104" y="5426759"/>
                </a:cubicBezTo>
                <a:lnTo>
                  <a:pt x="7415104" y="5430992"/>
                </a:lnTo>
                <a:cubicBezTo>
                  <a:pt x="7415787" y="5435224"/>
                  <a:pt x="7412988" y="5438752"/>
                  <a:pt x="7408755" y="5438752"/>
                </a:cubicBezTo>
                <a:cubicBezTo>
                  <a:pt x="7404523" y="5439457"/>
                  <a:pt x="7400995" y="5436635"/>
                  <a:pt x="7400995" y="5432402"/>
                </a:cubicBezTo>
                <a:lnTo>
                  <a:pt x="7400290" y="5424643"/>
                </a:lnTo>
                <a:cubicBezTo>
                  <a:pt x="7400290" y="5423232"/>
                  <a:pt x="7400995" y="5421116"/>
                  <a:pt x="7402406" y="5419705"/>
                </a:cubicBezTo>
                <a:cubicBezTo>
                  <a:pt x="7408050" y="5414061"/>
                  <a:pt x="7416493" y="5410534"/>
                  <a:pt x="7424958" y="5411239"/>
                </a:cubicBezTo>
                <a:close/>
                <a:moveTo>
                  <a:pt x="3695186" y="5411076"/>
                </a:moveTo>
                <a:cubicBezTo>
                  <a:pt x="3699331" y="5412222"/>
                  <a:pt x="3703035" y="5414515"/>
                  <a:pt x="3705504" y="5417689"/>
                </a:cubicBezTo>
                <a:cubicBezTo>
                  <a:pt x="3713969" y="5427565"/>
                  <a:pt x="3711853" y="5441673"/>
                  <a:pt x="3709736" y="5451551"/>
                </a:cubicBezTo>
                <a:lnTo>
                  <a:pt x="3709031" y="5453667"/>
                </a:lnTo>
                <a:cubicBezTo>
                  <a:pt x="3708325" y="5458605"/>
                  <a:pt x="3706915" y="5463543"/>
                  <a:pt x="3706915" y="5468481"/>
                </a:cubicBezTo>
                <a:cubicBezTo>
                  <a:pt x="3716085" y="5464249"/>
                  <a:pt x="3723845" y="5457900"/>
                  <a:pt x="3730194" y="5450845"/>
                </a:cubicBezTo>
                <a:cubicBezTo>
                  <a:pt x="3733016" y="5448023"/>
                  <a:pt x="3737249" y="5447318"/>
                  <a:pt x="3740070" y="5450140"/>
                </a:cubicBezTo>
                <a:cubicBezTo>
                  <a:pt x="3742892" y="5452962"/>
                  <a:pt x="3743597" y="5457194"/>
                  <a:pt x="3740776" y="5460016"/>
                </a:cubicBezTo>
                <a:cubicBezTo>
                  <a:pt x="3730900" y="5471303"/>
                  <a:pt x="3718907" y="5479768"/>
                  <a:pt x="3704798" y="5485412"/>
                </a:cubicBezTo>
                <a:cubicBezTo>
                  <a:pt x="3703388" y="5486117"/>
                  <a:pt x="3702682" y="5486117"/>
                  <a:pt x="3701977" y="5486117"/>
                </a:cubicBezTo>
                <a:cubicBezTo>
                  <a:pt x="3699155" y="5486117"/>
                  <a:pt x="3697038" y="5484706"/>
                  <a:pt x="3695628" y="5481885"/>
                </a:cubicBezTo>
                <a:cubicBezTo>
                  <a:pt x="3691394" y="5471303"/>
                  <a:pt x="3693510" y="5460721"/>
                  <a:pt x="3695628" y="5450845"/>
                </a:cubicBezTo>
                <a:lnTo>
                  <a:pt x="3695628" y="5450140"/>
                </a:lnTo>
                <a:cubicBezTo>
                  <a:pt x="3698449" y="5438852"/>
                  <a:pt x="3697744" y="5431797"/>
                  <a:pt x="3694217" y="5427565"/>
                </a:cubicBezTo>
                <a:cubicBezTo>
                  <a:pt x="3692805" y="5425448"/>
                  <a:pt x="3689278" y="5424743"/>
                  <a:pt x="3686456" y="5425448"/>
                </a:cubicBezTo>
                <a:cubicBezTo>
                  <a:pt x="3684340" y="5425448"/>
                  <a:pt x="3684340" y="5426859"/>
                  <a:pt x="3684340" y="5426859"/>
                </a:cubicBezTo>
                <a:cubicBezTo>
                  <a:pt x="3683634" y="5430386"/>
                  <a:pt x="3680107" y="5433208"/>
                  <a:pt x="3676580" y="5433208"/>
                </a:cubicBezTo>
                <a:cubicBezTo>
                  <a:pt x="3673052" y="5432503"/>
                  <a:pt x="3670231" y="5429681"/>
                  <a:pt x="3670231" y="5425448"/>
                </a:cubicBezTo>
                <a:cubicBezTo>
                  <a:pt x="3670936" y="5419099"/>
                  <a:pt x="3675169" y="5413456"/>
                  <a:pt x="3682223" y="5411340"/>
                </a:cubicBezTo>
                <a:cubicBezTo>
                  <a:pt x="3686456" y="5409929"/>
                  <a:pt x="3691041" y="5409929"/>
                  <a:pt x="3695186" y="5411076"/>
                </a:cubicBezTo>
                <a:close/>
                <a:moveTo>
                  <a:pt x="6907175" y="5408418"/>
                </a:moveTo>
                <a:cubicBezTo>
                  <a:pt x="6910702" y="5407712"/>
                  <a:pt x="6914230" y="5409829"/>
                  <a:pt x="6915640" y="5413356"/>
                </a:cubicBezTo>
                <a:cubicBezTo>
                  <a:pt x="6916346" y="5416884"/>
                  <a:pt x="6914230" y="5420412"/>
                  <a:pt x="6910702" y="5421822"/>
                </a:cubicBezTo>
                <a:lnTo>
                  <a:pt x="6888128" y="5428877"/>
                </a:lnTo>
                <a:cubicBezTo>
                  <a:pt x="6887423" y="5428877"/>
                  <a:pt x="6886717" y="5428877"/>
                  <a:pt x="6886012" y="5428877"/>
                </a:cubicBezTo>
                <a:cubicBezTo>
                  <a:pt x="6883190" y="5428877"/>
                  <a:pt x="6880368" y="5427466"/>
                  <a:pt x="6879663" y="5423939"/>
                </a:cubicBezTo>
                <a:cubicBezTo>
                  <a:pt x="6878958" y="5420412"/>
                  <a:pt x="6881074" y="5416884"/>
                  <a:pt x="6884601" y="5415473"/>
                </a:cubicBezTo>
                <a:close/>
                <a:moveTo>
                  <a:pt x="4126652" y="5402169"/>
                </a:moveTo>
                <a:cubicBezTo>
                  <a:pt x="4130884" y="5400758"/>
                  <a:pt x="4134411" y="5402874"/>
                  <a:pt x="4135822" y="5406401"/>
                </a:cubicBezTo>
                <a:lnTo>
                  <a:pt x="4138644" y="5414868"/>
                </a:lnTo>
                <a:cubicBezTo>
                  <a:pt x="4140055" y="5419100"/>
                  <a:pt x="4137939" y="5422628"/>
                  <a:pt x="4134411" y="5424038"/>
                </a:cubicBezTo>
                <a:cubicBezTo>
                  <a:pt x="4133706" y="5424744"/>
                  <a:pt x="4133000" y="5424744"/>
                  <a:pt x="4132295" y="5424744"/>
                </a:cubicBezTo>
                <a:cubicBezTo>
                  <a:pt x="4129473" y="5424744"/>
                  <a:pt x="4126652" y="5422628"/>
                  <a:pt x="4125946" y="5419806"/>
                </a:cubicBezTo>
                <a:lnTo>
                  <a:pt x="4122419" y="5411341"/>
                </a:lnTo>
                <a:cubicBezTo>
                  <a:pt x="4121008" y="5407107"/>
                  <a:pt x="4123124" y="5403580"/>
                  <a:pt x="4126652" y="5402169"/>
                </a:cubicBezTo>
                <a:close/>
                <a:moveTo>
                  <a:pt x="11787071" y="5398795"/>
                </a:moveTo>
                <a:cubicBezTo>
                  <a:pt x="11791305" y="5398795"/>
                  <a:pt x="11794127" y="5401617"/>
                  <a:pt x="11794127" y="5405849"/>
                </a:cubicBezTo>
                <a:lnTo>
                  <a:pt x="11794832" y="5434067"/>
                </a:lnTo>
                <a:lnTo>
                  <a:pt x="11822344" y="5429129"/>
                </a:lnTo>
                <a:cubicBezTo>
                  <a:pt x="11826577" y="5428423"/>
                  <a:pt x="11830104" y="5431245"/>
                  <a:pt x="11830810" y="5434772"/>
                </a:cubicBezTo>
                <a:cubicBezTo>
                  <a:pt x="11831515" y="5439006"/>
                  <a:pt x="11828693" y="5442533"/>
                  <a:pt x="11825166" y="5443239"/>
                </a:cubicBezTo>
                <a:lnTo>
                  <a:pt x="11795538" y="5448177"/>
                </a:lnTo>
                <a:lnTo>
                  <a:pt x="11796243" y="5482743"/>
                </a:lnTo>
                <a:cubicBezTo>
                  <a:pt x="11796243" y="5486270"/>
                  <a:pt x="11793421" y="5489798"/>
                  <a:pt x="11789188" y="5489798"/>
                </a:cubicBezTo>
                <a:cubicBezTo>
                  <a:pt x="11785660" y="5489798"/>
                  <a:pt x="11782133" y="5486270"/>
                  <a:pt x="11782133" y="5482743"/>
                </a:cubicBezTo>
                <a:lnTo>
                  <a:pt x="11781428" y="5450293"/>
                </a:lnTo>
                <a:lnTo>
                  <a:pt x="11762381" y="5453820"/>
                </a:lnTo>
                <a:cubicBezTo>
                  <a:pt x="11761675" y="5453820"/>
                  <a:pt x="11761675" y="5453820"/>
                  <a:pt x="11760970" y="5453820"/>
                </a:cubicBezTo>
                <a:cubicBezTo>
                  <a:pt x="11757443" y="5453820"/>
                  <a:pt x="11754621" y="5451704"/>
                  <a:pt x="11753915" y="5448177"/>
                </a:cubicBezTo>
                <a:cubicBezTo>
                  <a:pt x="11753210" y="5443944"/>
                  <a:pt x="11755326" y="5440417"/>
                  <a:pt x="11759559" y="5439712"/>
                </a:cubicBezTo>
                <a:lnTo>
                  <a:pt x="11780722" y="5436183"/>
                </a:lnTo>
                <a:lnTo>
                  <a:pt x="11780017" y="5405849"/>
                </a:lnTo>
                <a:cubicBezTo>
                  <a:pt x="11780017" y="5402322"/>
                  <a:pt x="11782839" y="5398795"/>
                  <a:pt x="11787071" y="5398795"/>
                </a:cubicBezTo>
                <a:close/>
                <a:moveTo>
                  <a:pt x="5557684" y="5395720"/>
                </a:moveTo>
                <a:cubicBezTo>
                  <a:pt x="5559800" y="5396425"/>
                  <a:pt x="5561917" y="5398541"/>
                  <a:pt x="5561917" y="5401363"/>
                </a:cubicBezTo>
                <a:lnTo>
                  <a:pt x="5568971" y="5467676"/>
                </a:lnTo>
                <a:cubicBezTo>
                  <a:pt x="5568971" y="5471908"/>
                  <a:pt x="5566149" y="5474730"/>
                  <a:pt x="5562622" y="5475436"/>
                </a:cubicBezTo>
                <a:cubicBezTo>
                  <a:pt x="5562622" y="5475436"/>
                  <a:pt x="5561917" y="5475436"/>
                  <a:pt x="5561917" y="5475436"/>
                </a:cubicBezTo>
                <a:cubicBezTo>
                  <a:pt x="5558389" y="5475436"/>
                  <a:pt x="5555568" y="5472614"/>
                  <a:pt x="5554862" y="5469087"/>
                </a:cubicBezTo>
                <a:lnTo>
                  <a:pt x="5549219" y="5416883"/>
                </a:lnTo>
                <a:lnTo>
                  <a:pt x="5539343" y="5426054"/>
                </a:lnTo>
                <a:cubicBezTo>
                  <a:pt x="5536521" y="5428876"/>
                  <a:pt x="5531583" y="5428876"/>
                  <a:pt x="5529466" y="5425348"/>
                </a:cubicBezTo>
                <a:cubicBezTo>
                  <a:pt x="5527350" y="5422526"/>
                  <a:pt x="5527350" y="5418294"/>
                  <a:pt x="5530172" y="5415472"/>
                </a:cubicBezTo>
                <a:lnTo>
                  <a:pt x="5550630" y="5397131"/>
                </a:lnTo>
                <a:cubicBezTo>
                  <a:pt x="5552040" y="5395014"/>
                  <a:pt x="5554862" y="5395014"/>
                  <a:pt x="5557684" y="5395720"/>
                </a:cubicBezTo>
                <a:close/>
                <a:moveTo>
                  <a:pt x="7317048" y="5395014"/>
                </a:moveTo>
                <a:lnTo>
                  <a:pt x="7350205" y="5395014"/>
                </a:lnTo>
                <a:cubicBezTo>
                  <a:pt x="7353732" y="5395014"/>
                  <a:pt x="7357259" y="5397836"/>
                  <a:pt x="7357259" y="5402068"/>
                </a:cubicBezTo>
                <a:cubicBezTo>
                  <a:pt x="7357259" y="5406301"/>
                  <a:pt x="7354438" y="5409123"/>
                  <a:pt x="7350205" y="5409123"/>
                </a:cubicBezTo>
                <a:lnTo>
                  <a:pt x="7317048" y="5409123"/>
                </a:lnTo>
                <a:cubicBezTo>
                  <a:pt x="7312816" y="5409123"/>
                  <a:pt x="7309994" y="5406301"/>
                  <a:pt x="7309994" y="5402068"/>
                </a:cubicBezTo>
                <a:cubicBezTo>
                  <a:pt x="7309994" y="5397836"/>
                  <a:pt x="7312816" y="5395014"/>
                  <a:pt x="7317048" y="5395014"/>
                </a:cubicBezTo>
                <a:close/>
                <a:moveTo>
                  <a:pt x="1933457" y="5392999"/>
                </a:moveTo>
                <a:cubicBezTo>
                  <a:pt x="1934162" y="5392999"/>
                  <a:pt x="1934162" y="5393704"/>
                  <a:pt x="1934868" y="5393704"/>
                </a:cubicBezTo>
                <a:cubicBezTo>
                  <a:pt x="1939100" y="5392999"/>
                  <a:pt x="1942627" y="5395115"/>
                  <a:pt x="1944038" y="5398642"/>
                </a:cubicBezTo>
                <a:lnTo>
                  <a:pt x="1967318" y="5472713"/>
                </a:lnTo>
                <a:cubicBezTo>
                  <a:pt x="1970845" y="5473419"/>
                  <a:pt x="1972961" y="5476240"/>
                  <a:pt x="1973667" y="5479062"/>
                </a:cubicBezTo>
                <a:cubicBezTo>
                  <a:pt x="1973667" y="5480473"/>
                  <a:pt x="1972961" y="5481884"/>
                  <a:pt x="1972256" y="5483295"/>
                </a:cubicBezTo>
                <a:lnTo>
                  <a:pt x="1977194" y="5500226"/>
                </a:lnTo>
                <a:cubicBezTo>
                  <a:pt x="1977899" y="5504458"/>
                  <a:pt x="1975783" y="5507985"/>
                  <a:pt x="1972256" y="5509396"/>
                </a:cubicBezTo>
                <a:cubicBezTo>
                  <a:pt x="1971550" y="5509396"/>
                  <a:pt x="1970845" y="5509396"/>
                  <a:pt x="1970140" y="5509396"/>
                </a:cubicBezTo>
                <a:cubicBezTo>
                  <a:pt x="1966612" y="5509396"/>
                  <a:pt x="1963791" y="5507280"/>
                  <a:pt x="1963085" y="5504458"/>
                </a:cubicBezTo>
                <a:lnTo>
                  <a:pt x="1957442" y="5485411"/>
                </a:lnTo>
                <a:lnTo>
                  <a:pt x="1903122" y="5483295"/>
                </a:lnTo>
                <a:lnTo>
                  <a:pt x="1894656" y="5502342"/>
                </a:lnTo>
                <a:cubicBezTo>
                  <a:pt x="1893951" y="5505164"/>
                  <a:pt x="1891129" y="5506575"/>
                  <a:pt x="1888307" y="5506575"/>
                </a:cubicBezTo>
                <a:cubicBezTo>
                  <a:pt x="1887602" y="5506575"/>
                  <a:pt x="1886191" y="5506575"/>
                  <a:pt x="1885486" y="5505869"/>
                </a:cubicBezTo>
                <a:cubicBezTo>
                  <a:pt x="1881959" y="5504458"/>
                  <a:pt x="1880548" y="5500226"/>
                  <a:pt x="1881959" y="5496698"/>
                </a:cubicBezTo>
                <a:lnTo>
                  <a:pt x="1924286" y="5396526"/>
                </a:lnTo>
                <a:cubicBezTo>
                  <a:pt x="1925697" y="5392999"/>
                  <a:pt x="1929929" y="5391588"/>
                  <a:pt x="1933457" y="5392999"/>
                </a:cubicBezTo>
                <a:close/>
                <a:moveTo>
                  <a:pt x="3182771" y="5392293"/>
                </a:moveTo>
                <a:cubicBezTo>
                  <a:pt x="3187709" y="5392293"/>
                  <a:pt x="3191942" y="5395820"/>
                  <a:pt x="3192647" y="5400758"/>
                </a:cubicBezTo>
                <a:lnTo>
                  <a:pt x="3194058" y="5416278"/>
                </a:lnTo>
                <a:lnTo>
                  <a:pt x="3232857" y="5409929"/>
                </a:lnTo>
                <a:cubicBezTo>
                  <a:pt x="3237795" y="5409223"/>
                  <a:pt x="3242734" y="5412751"/>
                  <a:pt x="3243439" y="5417689"/>
                </a:cubicBezTo>
                <a:cubicBezTo>
                  <a:pt x="3244144" y="5422627"/>
                  <a:pt x="3240617" y="5427565"/>
                  <a:pt x="3235679" y="5428270"/>
                </a:cubicBezTo>
                <a:lnTo>
                  <a:pt x="3195469" y="5434619"/>
                </a:lnTo>
                <a:lnTo>
                  <a:pt x="3198996" y="5469186"/>
                </a:lnTo>
                <a:cubicBezTo>
                  <a:pt x="3198996" y="5474124"/>
                  <a:pt x="3195469" y="5478357"/>
                  <a:pt x="3190531" y="5479062"/>
                </a:cubicBezTo>
                <a:cubicBezTo>
                  <a:pt x="3190531" y="5479062"/>
                  <a:pt x="3189825" y="5479062"/>
                  <a:pt x="3189825" y="5479062"/>
                </a:cubicBezTo>
                <a:cubicBezTo>
                  <a:pt x="3184887" y="5479062"/>
                  <a:pt x="3181360" y="5475535"/>
                  <a:pt x="3180655" y="5470597"/>
                </a:cubicBezTo>
                <a:lnTo>
                  <a:pt x="3177127" y="5436736"/>
                </a:lnTo>
                <a:lnTo>
                  <a:pt x="3158081" y="5440263"/>
                </a:lnTo>
                <a:cubicBezTo>
                  <a:pt x="3157375" y="5440263"/>
                  <a:pt x="3157375" y="5440263"/>
                  <a:pt x="3156670" y="5440263"/>
                </a:cubicBezTo>
                <a:cubicBezTo>
                  <a:pt x="3152437" y="5440263"/>
                  <a:pt x="3148204" y="5436736"/>
                  <a:pt x="3147499" y="5432503"/>
                </a:cubicBezTo>
                <a:cubicBezTo>
                  <a:pt x="3146088" y="5427565"/>
                  <a:pt x="3149615" y="5422627"/>
                  <a:pt x="3155259" y="5422627"/>
                </a:cubicBezTo>
                <a:lnTo>
                  <a:pt x="3175717" y="5419100"/>
                </a:lnTo>
                <a:lnTo>
                  <a:pt x="3174306" y="5402169"/>
                </a:lnTo>
                <a:cubicBezTo>
                  <a:pt x="3174306" y="5397231"/>
                  <a:pt x="3177833" y="5392998"/>
                  <a:pt x="3182771" y="5392293"/>
                </a:cubicBezTo>
                <a:close/>
                <a:moveTo>
                  <a:pt x="8927549" y="5392192"/>
                </a:moveTo>
                <a:cubicBezTo>
                  <a:pt x="8936015" y="5399247"/>
                  <a:pt x="8943069" y="5407712"/>
                  <a:pt x="8950124" y="5416177"/>
                </a:cubicBezTo>
                <a:cubicBezTo>
                  <a:pt x="8955767" y="5411945"/>
                  <a:pt x="8961411" y="5407712"/>
                  <a:pt x="8967760" y="5404185"/>
                </a:cubicBezTo>
                <a:cubicBezTo>
                  <a:pt x="8971287" y="5402774"/>
                  <a:pt x="8975520" y="5403479"/>
                  <a:pt x="8977636" y="5407007"/>
                </a:cubicBezTo>
                <a:cubicBezTo>
                  <a:pt x="8979047" y="5410534"/>
                  <a:pt x="8978342" y="5414766"/>
                  <a:pt x="8974814" y="5416883"/>
                </a:cubicBezTo>
                <a:cubicBezTo>
                  <a:pt x="8969171" y="5419704"/>
                  <a:pt x="8963527" y="5423232"/>
                  <a:pt x="8958589" y="5427464"/>
                </a:cubicBezTo>
                <a:cubicBezTo>
                  <a:pt x="8969171" y="5442280"/>
                  <a:pt x="8977636" y="5458505"/>
                  <a:pt x="8984691" y="5475435"/>
                </a:cubicBezTo>
                <a:cubicBezTo>
                  <a:pt x="8986102" y="5478962"/>
                  <a:pt x="8983985" y="5483195"/>
                  <a:pt x="8980458" y="5484606"/>
                </a:cubicBezTo>
                <a:cubicBezTo>
                  <a:pt x="8979047" y="5485311"/>
                  <a:pt x="8978342" y="5485311"/>
                  <a:pt x="8977636" y="5485311"/>
                </a:cubicBezTo>
                <a:cubicBezTo>
                  <a:pt x="8974814" y="5485311"/>
                  <a:pt x="8972698" y="5483901"/>
                  <a:pt x="8971287" y="5481079"/>
                </a:cubicBezTo>
                <a:cubicBezTo>
                  <a:pt x="8964938" y="5465559"/>
                  <a:pt x="8957178" y="5450745"/>
                  <a:pt x="8947302" y="5436636"/>
                </a:cubicBezTo>
                <a:cubicBezTo>
                  <a:pt x="8935310" y="5447923"/>
                  <a:pt x="8925432" y="5461326"/>
                  <a:pt x="8917673" y="5476141"/>
                </a:cubicBezTo>
                <a:cubicBezTo>
                  <a:pt x="8916262" y="5478962"/>
                  <a:pt x="8914146" y="5480373"/>
                  <a:pt x="8911324" y="5480373"/>
                </a:cubicBezTo>
                <a:cubicBezTo>
                  <a:pt x="8910618" y="5480373"/>
                  <a:pt x="8909207" y="5480373"/>
                  <a:pt x="8908502" y="5479668"/>
                </a:cubicBezTo>
                <a:cubicBezTo>
                  <a:pt x="8904975" y="5478257"/>
                  <a:pt x="8904269" y="5474025"/>
                  <a:pt x="8905680" y="5470497"/>
                </a:cubicBezTo>
                <a:cubicBezTo>
                  <a:pt x="8914146" y="5454272"/>
                  <a:pt x="8925432" y="5438752"/>
                  <a:pt x="8939542" y="5426053"/>
                </a:cubicBezTo>
                <a:cubicBezTo>
                  <a:pt x="8933194" y="5417588"/>
                  <a:pt x="8926138" y="5409828"/>
                  <a:pt x="8918378" y="5402774"/>
                </a:cubicBezTo>
                <a:cubicBezTo>
                  <a:pt x="8914851" y="5399952"/>
                  <a:pt x="8914851" y="5395719"/>
                  <a:pt x="8917673" y="5392898"/>
                </a:cubicBezTo>
                <a:cubicBezTo>
                  <a:pt x="8920494" y="5389371"/>
                  <a:pt x="8924727" y="5389371"/>
                  <a:pt x="8927549" y="5392192"/>
                </a:cubicBezTo>
                <a:close/>
                <a:moveTo>
                  <a:pt x="5855378" y="5390076"/>
                </a:moveTo>
                <a:cubicBezTo>
                  <a:pt x="5858906" y="5390781"/>
                  <a:pt x="5861022" y="5392897"/>
                  <a:pt x="5861022" y="5396425"/>
                </a:cubicBezTo>
                <a:lnTo>
                  <a:pt x="5865960" y="5481078"/>
                </a:lnTo>
                <a:cubicBezTo>
                  <a:pt x="5866666" y="5485310"/>
                  <a:pt x="5863845" y="5488837"/>
                  <a:pt x="5859612" y="5488837"/>
                </a:cubicBezTo>
                <a:cubicBezTo>
                  <a:pt x="5858906" y="5488837"/>
                  <a:pt x="5858906" y="5488837"/>
                  <a:pt x="5858906" y="5488837"/>
                </a:cubicBezTo>
                <a:cubicBezTo>
                  <a:pt x="5855378" y="5488837"/>
                  <a:pt x="5851851" y="5486016"/>
                  <a:pt x="5851851" y="5482488"/>
                </a:cubicBezTo>
                <a:lnTo>
                  <a:pt x="5848324" y="5423937"/>
                </a:lnTo>
                <a:lnTo>
                  <a:pt x="5839153" y="5442278"/>
                </a:lnTo>
                <a:cubicBezTo>
                  <a:pt x="5837742" y="5445806"/>
                  <a:pt x="5833510" y="5446511"/>
                  <a:pt x="5829277" y="5444395"/>
                </a:cubicBezTo>
                <a:cubicBezTo>
                  <a:pt x="5825750" y="5442984"/>
                  <a:pt x="5824339" y="5438751"/>
                  <a:pt x="5826455" y="5435224"/>
                </a:cubicBezTo>
                <a:lnTo>
                  <a:pt x="5847618" y="5393603"/>
                </a:lnTo>
                <a:cubicBezTo>
                  <a:pt x="5849029" y="5390781"/>
                  <a:pt x="5852556" y="5389370"/>
                  <a:pt x="5855378" y="5390076"/>
                </a:cubicBezTo>
                <a:close/>
                <a:moveTo>
                  <a:pt x="1237878" y="5388766"/>
                </a:moveTo>
                <a:cubicBezTo>
                  <a:pt x="1242111" y="5388766"/>
                  <a:pt x="1244933" y="5391588"/>
                  <a:pt x="1244933" y="5395820"/>
                </a:cubicBezTo>
                <a:lnTo>
                  <a:pt x="1245638" y="5424038"/>
                </a:lnTo>
                <a:lnTo>
                  <a:pt x="1273151" y="5419100"/>
                </a:lnTo>
                <a:cubicBezTo>
                  <a:pt x="1277384" y="5418394"/>
                  <a:pt x="1280911" y="5421216"/>
                  <a:pt x="1281617" y="5424743"/>
                </a:cubicBezTo>
                <a:cubicBezTo>
                  <a:pt x="1282322" y="5428977"/>
                  <a:pt x="1279500" y="5432504"/>
                  <a:pt x="1275972" y="5433210"/>
                </a:cubicBezTo>
                <a:lnTo>
                  <a:pt x="1246344" y="5438148"/>
                </a:lnTo>
                <a:lnTo>
                  <a:pt x="1247049" y="5472714"/>
                </a:lnTo>
                <a:cubicBezTo>
                  <a:pt x="1247049" y="5476241"/>
                  <a:pt x="1244227" y="5479769"/>
                  <a:pt x="1239995" y="5479769"/>
                </a:cubicBezTo>
                <a:cubicBezTo>
                  <a:pt x="1236467" y="5479769"/>
                  <a:pt x="1232940" y="5476241"/>
                  <a:pt x="1232940" y="5472714"/>
                </a:cubicBezTo>
                <a:lnTo>
                  <a:pt x="1232235" y="5440264"/>
                </a:lnTo>
                <a:lnTo>
                  <a:pt x="1213187" y="5443791"/>
                </a:lnTo>
                <a:cubicBezTo>
                  <a:pt x="1212481" y="5443791"/>
                  <a:pt x="1212481" y="5443791"/>
                  <a:pt x="1211777" y="5443791"/>
                </a:cubicBezTo>
                <a:cubicBezTo>
                  <a:pt x="1208250" y="5443791"/>
                  <a:pt x="1205428" y="5441675"/>
                  <a:pt x="1204722" y="5438148"/>
                </a:cubicBezTo>
                <a:cubicBezTo>
                  <a:pt x="1204016" y="5433915"/>
                  <a:pt x="1206132" y="5430388"/>
                  <a:pt x="1210365" y="5429683"/>
                </a:cubicBezTo>
                <a:lnTo>
                  <a:pt x="1231529" y="5426154"/>
                </a:lnTo>
                <a:lnTo>
                  <a:pt x="1230824" y="5395820"/>
                </a:lnTo>
                <a:cubicBezTo>
                  <a:pt x="1230824" y="5392293"/>
                  <a:pt x="1233646" y="5388766"/>
                  <a:pt x="1237878" y="5388766"/>
                </a:cubicBezTo>
                <a:close/>
                <a:moveTo>
                  <a:pt x="3117164" y="5386649"/>
                </a:moveTo>
                <a:cubicBezTo>
                  <a:pt x="3120692" y="5386649"/>
                  <a:pt x="3124219" y="5388765"/>
                  <a:pt x="3125630" y="5391587"/>
                </a:cubicBezTo>
                <a:cubicBezTo>
                  <a:pt x="3127041" y="5395114"/>
                  <a:pt x="3127041" y="5398641"/>
                  <a:pt x="3127041" y="5402168"/>
                </a:cubicBezTo>
                <a:lnTo>
                  <a:pt x="3058613" y="5491055"/>
                </a:lnTo>
                <a:lnTo>
                  <a:pt x="3115048" y="5474830"/>
                </a:lnTo>
                <a:cubicBezTo>
                  <a:pt x="3119986" y="5473419"/>
                  <a:pt x="3124924" y="5476241"/>
                  <a:pt x="3126335" y="5481179"/>
                </a:cubicBezTo>
                <a:cubicBezTo>
                  <a:pt x="3127746" y="5486117"/>
                  <a:pt x="3124924" y="5491055"/>
                  <a:pt x="3119986" y="5492466"/>
                </a:cubicBezTo>
                <a:lnTo>
                  <a:pt x="3036744" y="5516451"/>
                </a:lnTo>
                <a:cubicBezTo>
                  <a:pt x="3035333" y="5516451"/>
                  <a:pt x="3034628" y="5516451"/>
                  <a:pt x="3033922" y="5516451"/>
                </a:cubicBezTo>
                <a:cubicBezTo>
                  <a:pt x="3030395" y="5516451"/>
                  <a:pt x="3027574" y="5515040"/>
                  <a:pt x="3026163" y="5512218"/>
                </a:cubicBezTo>
                <a:cubicBezTo>
                  <a:pt x="3023341" y="5509397"/>
                  <a:pt x="3024046" y="5504458"/>
                  <a:pt x="3026163" y="5501637"/>
                </a:cubicBezTo>
                <a:lnTo>
                  <a:pt x="3098823" y="5406401"/>
                </a:lnTo>
                <a:lnTo>
                  <a:pt x="3020519" y="5411339"/>
                </a:lnTo>
                <a:cubicBezTo>
                  <a:pt x="3014875" y="5411339"/>
                  <a:pt x="3010643" y="5407812"/>
                  <a:pt x="3010643" y="5402874"/>
                </a:cubicBezTo>
                <a:cubicBezTo>
                  <a:pt x="3009938" y="5397936"/>
                  <a:pt x="3014170" y="5392998"/>
                  <a:pt x="3019108" y="5392998"/>
                </a:cubicBezTo>
                <a:close/>
                <a:moveTo>
                  <a:pt x="11636108" y="5381158"/>
                </a:moveTo>
                <a:cubicBezTo>
                  <a:pt x="11639635" y="5380453"/>
                  <a:pt x="11643162" y="5381864"/>
                  <a:pt x="11644573" y="5385391"/>
                </a:cubicBezTo>
                <a:cubicBezTo>
                  <a:pt x="11655860" y="5411492"/>
                  <a:pt x="11662914" y="5439710"/>
                  <a:pt x="11665736" y="5467929"/>
                </a:cubicBezTo>
                <a:cubicBezTo>
                  <a:pt x="11667147" y="5482037"/>
                  <a:pt x="11667852" y="5499673"/>
                  <a:pt x="11660798" y="5515193"/>
                </a:cubicBezTo>
                <a:cubicBezTo>
                  <a:pt x="11653744" y="5532124"/>
                  <a:pt x="11637518" y="5543411"/>
                  <a:pt x="11621998" y="5543411"/>
                </a:cubicBezTo>
                <a:cubicBezTo>
                  <a:pt x="11621292" y="5543411"/>
                  <a:pt x="11620587" y="5543411"/>
                  <a:pt x="11619881" y="5543411"/>
                </a:cubicBezTo>
                <a:cubicBezTo>
                  <a:pt x="11616354" y="5542705"/>
                  <a:pt x="11613532" y="5539883"/>
                  <a:pt x="11613532" y="5535651"/>
                </a:cubicBezTo>
                <a:cubicBezTo>
                  <a:pt x="11614238" y="5532124"/>
                  <a:pt x="11617765" y="5529302"/>
                  <a:pt x="11621292" y="5529302"/>
                </a:cubicBezTo>
                <a:cubicBezTo>
                  <a:pt x="11633286" y="5530007"/>
                  <a:pt x="11643867" y="5519426"/>
                  <a:pt x="11649511" y="5510255"/>
                </a:cubicBezTo>
                <a:cubicBezTo>
                  <a:pt x="11655154" y="5497557"/>
                  <a:pt x="11654449" y="5482743"/>
                  <a:pt x="11653038" y="5470045"/>
                </a:cubicBezTo>
                <a:cubicBezTo>
                  <a:pt x="11651627" y="5454525"/>
                  <a:pt x="11648806" y="5439710"/>
                  <a:pt x="11644573" y="5424896"/>
                </a:cubicBezTo>
                <a:cubicBezTo>
                  <a:pt x="11642457" y="5429128"/>
                  <a:pt x="11641046" y="5433361"/>
                  <a:pt x="11638224" y="5437593"/>
                </a:cubicBezTo>
                <a:cubicBezTo>
                  <a:pt x="11631875" y="5447470"/>
                  <a:pt x="11623409" y="5453114"/>
                  <a:pt x="11614238" y="5453820"/>
                </a:cubicBezTo>
                <a:cubicBezTo>
                  <a:pt x="11600129" y="5453820"/>
                  <a:pt x="11589547" y="5441121"/>
                  <a:pt x="11587431" y="5428423"/>
                </a:cubicBezTo>
                <a:cubicBezTo>
                  <a:pt x="11585315" y="5416430"/>
                  <a:pt x="11589547" y="5405143"/>
                  <a:pt x="11593075" y="5395972"/>
                </a:cubicBezTo>
                <a:cubicBezTo>
                  <a:pt x="11594486" y="5392445"/>
                  <a:pt x="11598718" y="5390329"/>
                  <a:pt x="11602245" y="5391740"/>
                </a:cubicBezTo>
                <a:cubicBezTo>
                  <a:pt x="11605773" y="5393151"/>
                  <a:pt x="11607889" y="5397383"/>
                  <a:pt x="11606478" y="5400911"/>
                </a:cubicBezTo>
                <a:cubicBezTo>
                  <a:pt x="11603656" y="5408670"/>
                  <a:pt x="11600129" y="5417841"/>
                  <a:pt x="11601540" y="5426306"/>
                </a:cubicBezTo>
                <a:cubicBezTo>
                  <a:pt x="11602245" y="5432656"/>
                  <a:pt x="11607889" y="5439004"/>
                  <a:pt x="11613532" y="5439004"/>
                </a:cubicBezTo>
                <a:cubicBezTo>
                  <a:pt x="11619881" y="5439004"/>
                  <a:pt x="11624115" y="5431950"/>
                  <a:pt x="11626231" y="5429128"/>
                </a:cubicBezTo>
                <a:cubicBezTo>
                  <a:pt x="11633286" y="5417841"/>
                  <a:pt x="11635402" y="5403027"/>
                  <a:pt x="11631875" y="5389624"/>
                </a:cubicBezTo>
                <a:cubicBezTo>
                  <a:pt x="11630464" y="5386096"/>
                  <a:pt x="11632580" y="5382569"/>
                  <a:pt x="11636108" y="5381158"/>
                </a:cubicBezTo>
                <a:close/>
                <a:moveTo>
                  <a:pt x="2272046" y="5379595"/>
                </a:moveTo>
                <a:cubicBezTo>
                  <a:pt x="2276278" y="5378889"/>
                  <a:pt x="2279806" y="5381711"/>
                  <a:pt x="2279806" y="5385944"/>
                </a:cubicBezTo>
                <a:lnTo>
                  <a:pt x="2282627" y="5422627"/>
                </a:lnTo>
                <a:cubicBezTo>
                  <a:pt x="2286860" y="5417689"/>
                  <a:pt x="2293209" y="5414867"/>
                  <a:pt x="2300263" y="5414867"/>
                </a:cubicBezTo>
                <a:cubicBezTo>
                  <a:pt x="2315078" y="5414867"/>
                  <a:pt x="2325659" y="5428270"/>
                  <a:pt x="2327070" y="5441674"/>
                </a:cubicBezTo>
                <a:cubicBezTo>
                  <a:pt x="2328481" y="5449434"/>
                  <a:pt x="2326365" y="5457899"/>
                  <a:pt x="2324248" y="5464953"/>
                </a:cubicBezTo>
                <a:cubicBezTo>
                  <a:pt x="2327070" y="5465659"/>
                  <a:pt x="2329187" y="5468481"/>
                  <a:pt x="2329187" y="5471302"/>
                </a:cubicBezTo>
                <a:cubicBezTo>
                  <a:pt x="2329892" y="5475535"/>
                  <a:pt x="2327070" y="5479062"/>
                  <a:pt x="2322838" y="5479062"/>
                </a:cubicBezTo>
                <a:lnTo>
                  <a:pt x="2314372" y="5479767"/>
                </a:lnTo>
                <a:cubicBezTo>
                  <a:pt x="2313667" y="5479767"/>
                  <a:pt x="2313667" y="5479767"/>
                  <a:pt x="2313667" y="5479767"/>
                </a:cubicBezTo>
                <a:cubicBezTo>
                  <a:pt x="2311551" y="5479767"/>
                  <a:pt x="2309434" y="5479062"/>
                  <a:pt x="2308023" y="5476946"/>
                </a:cubicBezTo>
                <a:cubicBezTo>
                  <a:pt x="2306612" y="5474829"/>
                  <a:pt x="2305907" y="5472713"/>
                  <a:pt x="2308023" y="5470597"/>
                </a:cubicBezTo>
                <a:cubicBezTo>
                  <a:pt x="2310845" y="5462131"/>
                  <a:pt x="2315078" y="5452255"/>
                  <a:pt x="2313667" y="5443790"/>
                </a:cubicBezTo>
                <a:cubicBezTo>
                  <a:pt x="2312961" y="5437441"/>
                  <a:pt x="2307318" y="5429681"/>
                  <a:pt x="2300969" y="5429681"/>
                </a:cubicBezTo>
                <a:cubicBezTo>
                  <a:pt x="2295325" y="5429681"/>
                  <a:pt x="2290387" y="5434619"/>
                  <a:pt x="2288271" y="5440263"/>
                </a:cubicBezTo>
                <a:cubicBezTo>
                  <a:pt x="2285449" y="5447317"/>
                  <a:pt x="2286155" y="5455782"/>
                  <a:pt x="2286155" y="5463542"/>
                </a:cubicBezTo>
                <a:cubicBezTo>
                  <a:pt x="2286860" y="5467070"/>
                  <a:pt x="2283333" y="5470597"/>
                  <a:pt x="2279806" y="5470597"/>
                </a:cubicBezTo>
                <a:cubicBezTo>
                  <a:pt x="2275573" y="5470597"/>
                  <a:pt x="2272046" y="5467775"/>
                  <a:pt x="2272046" y="5464248"/>
                </a:cubicBezTo>
                <a:lnTo>
                  <a:pt x="2265697" y="5387355"/>
                </a:lnTo>
                <a:cubicBezTo>
                  <a:pt x="2264991" y="5383122"/>
                  <a:pt x="2267813" y="5379595"/>
                  <a:pt x="2272046" y="5379595"/>
                </a:cubicBezTo>
                <a:close/>
                <a:moveTo>
                  <a:pt x="2203618" y="5378890"/>
                </a:moveTo>
                <a:cubicBezTo>
                  <a:pt x="2207145" y="5378890"/>
                  <a:pt x="2210673" y="5381712"/>
                  <a:pt x="2210673" y="5385944"/>
                </a:cubicBezTo>
                <a:lnTo>
                  <a:pt x="2212084" y="5433914"/>
                </a:lnTo>
                <a:cubicBezTo>
                  <a:pt x="2220549" y="5425449"/>
                  <a:pt x="2232541" y="5419805"/>
                  <a:pt x="2244534" y="5424038"/>
                </a:cubicBezTo>
                <a:cubicBezTo>
                  <a:pt x="2252294" y="5426860"/>
                  <a:pt x="2258643" y="5433914"/>
                  <a:pt x="2261464" y="5442380"/>
                </a:cubicBezTo>
                <a:cubicBezTo>
                  <a:pt x="2264992" y="5452256"/>
                  <a:pt x="2262875" y="5463543"/>
                  <a:pt x="2257232" y="5472008"/>
                </a:cubicBezTo>
                <a:cubicBezTo>
                  <a:pt x="2248061" y="5484706"/>
                  <a:pt x="2230425" y="5491055"/>
                  <a:pt x="2212789" y="5488233"/>
                </a:cubicBezTo>
                <a:cubicBezTo>
                  <a:pt x="2212084" y="5490349"/>
                  <a:pt x="2209967" y="5491760"/>
                  <a:pt x="2207145" y="5491760"/>
                </a:cubicBezTo>
                <a:cubicBezTo>
                  <a:pt x="2203618" y="5491760"/>
                  <a:pt x="2200091" y="5488233"/>
                  <a:pt x="2200091" y="5484706"/>
                </a:cubicBezTo>
                <a:cubicBezTo>
                  <a:pt x="2200091" y="5482590"/>
                  <a:pt x="2200091" y="5480473"/>
                  <a:pt x="2200091" y="5478357"/>
                </a:cubicBezTo>
                <a:lnTo>
                  <a:pt x="2196564" y="5385944"/>
                </a:lnTo>
                <a:cubicBezTo>
                  <a:pt x="2196564" y="5382417"/>
                  <a:pt x="2199386" y="5378890"/>
                  <a:pt x="2203618" y="5378890"/>
                </a:cubicBezTo>
                <a:close/>
                <a:moveTo>
                  <a:pt x="11937331" y="5376926"/>
                </a:moveTo>
                <a:cubicBezTo>
                  <a:pt x="11940858" y="5376221"/>
                  <a:pt x="11945091" y="5378337"/>
                  <a:pt x="11945796" y="5381864"/>
                </a:cubicBezTo>
                <a:cubicBezTo>
                  <a:pt x="11956378" y="5418547"/>
                  <a:pt x="11958494" y="5458758"/>
                  <a:pt x="11953556" y="5496852"/>
                </a:cubicBezTo>
                <a:cubicBezTo>
                  <a:pt x="11951440" y="5512372"/>
                  <a:pt x="11947207" y="5531419"/>
                  <a:pt x="11933098" y="5544822"/>
                </a:cubicBezTo>
                <a:cubicBezTo>
                  <a:pt x="11926749" y="5549760"/>
                  <a:pt x="11918990" y="5552582"/>
                  <a:pt x="11910523" y="5552582"/>
                </a:cubicBezTo>
                <a:cubicBezTo>
                  <a:pt x="11907701" y="5552582"/>
                  <a:pt x="11904174" y="5551876"/>
                  <a:pt x="11901352" y="5551171"/>
                </a:cubicBezTo>
                <a:cubicBezTo>
                  <a:pt x="11892182" y="5548349"/>
                  <a:pt x="11885833" y="5542706"/>
                  <a:pt x="11883011" y="5534946"/>
                </a:cubicBezTo>
                <a:cubicBezTo>
                  <a:pt x="11881600" y="5531419"/>
                  <a:pt x="11883716" y="5527186"/>
                  <a:pt x="11887244" y="5525775"/>
                </a:cubicBezTo>
                <a:cubicBezTo>
                  <a:pt x="11890771" y="5524364"/>
                  <a:pt x="11895003" y="5526481"/>
                  <a:pt x="11896414" y="5530008"/>
                </a:cubicBezTo>
                <a:cubicBezTo>
                  <a:pt x="11897825" y="5534240"/>
                  <a:pt x="11902058" y="5536357"/>
                  <a:pt x="11904880" y="5537062"/>
                </a:cubicBezTo>
                <a:cubicBezTo>
                  <a:pt x="11911229" y="5539178"/>
                  <a:pt x="11918990" y="5537768"/>
                  <a:pt x="11923928" y="5533535"/>
                </a:cubicBezTo>
                <a:cubicBezTo>
                  <a:pt x="11934509" y="5524364"/>
                  <a:pt x="11938036" y="5508845"/>
                  <a:pt x="11939447" y="5496147"/>
                </a:cubicBezTo>
                <a:cubicBezTo>
                  <a:pt x="11942974" y="5470045"/>
                  <a:pt x="11942974" y="5443943"/>
                  <a:pt x="11938742" y="5417842"/>
                </a:cubicBezTo>
                <a:cubicBezTo>
                  <a:pt x="11937331" y="5420663"/>
                  <a:pt x="11935215" y="5422780"/>
                  <a:pt x="11933098" y="5424191"/>
                </a:cubicBezTo>
                <a:cubicBezTo>
                  <a:pt x="11920400" y="5434067"/>
                  <a:pt x="11900647" y="5433361"/>
                  <a:pt x="11889360" y="5422074"/>
                </a:cubicBezTo>
                <a:cubicBezTo>
                  <a:pt x="11883011" y="5416431"/>
                  <a:pt x="11880189" y="5407966"/>
                  <a:pt x="11880895" y="5398795"/>
                </a:cubicBezTo>
                <a:cubicBezTo>
                  <a:pt x="11881600" y="5390329"/>
                  <a:pt x="11885833" y="5382570"/>
                  <a:pt x="11892182" y="5378337"/>
                </a:cubicBezTo>
                <a:cubicBezTo>
                  <a:pt x="11895709" y="5375515"/>
                  <a:pt x="11899942" y="5376926"/>
                  <a:pt x="11902058" y="5379748"/>
                </a:cubicBezTo>
                <a:cubicBezTo>
                  <a:pt x="11904880" y="5383275"/>
                  <a:pt x="11903469" y="5387508"/>
                  <a:pt x="11900647" y="5389624"/>
                </a:cubicBezTo>
                <a:cubicBezTo>
                  <a:pt x="11897825" y="5391740"/>
                  <a:pt x="11895709" y="5395267"/>
                  <a:pt x="11895709" y="5399500"/>
                </a:cubicBezTo>
                <a:cubicBezTo>
                  <a:pt x="11895709" y="5403733"/>
                  <a:pt x="11897120" y="5408671"/>
                  <a:pt x="11899942" y="5411493"/>
                </a:cubicBezTo>
                <a:cubicBezTo>
                  <a:pt x="11905585" y="5417842"/>
                  <a:pt x="11917578" y="5417842"/>
                  <a:pt x="11924633" y="5412198"/>
                </a:cubicBezTo>
                <a:cubicBezTo>
                  <a:pt x="11931687" y="5405849"/>
                  <a:pt x="11935215" y="5395267"/>
                  <a:pt x="11932393" y="5385391"/>
                </a:cubicBezTo>
                <a:cubicBezTo>
                  <a:pt x="11931687" y="5381864"/>
                  <a:pt x="11933804" y="5377631"/>
                  <a:pt x="11937331" y="5376926"/>
                </a:cubicBezTo>
                <a:close/>
                <a:moveTo>
                  <a:pt x="3861405" y="5375362"/>
                </a:moveTo>
                <a:cubicBezTo>
                  <a:pt x="3864932" y="5377478"/>
                  <a:pt x="3864932" y="5382416"/>
                  <a:pt x="3862816" y="5385238"/>
                </a:cubicBezTo>
                <a:lnTo>
                  <a:pt x="3851529" y="5399347"/>
                </a:lnTo>
                <a:cubicBezTo>
                  <a:pt x="3850118" y="5401463"/>
                  <a:pt x="3848002" y="5402169"/>
                  <a:pt x="3845885" y="5402169"/>
                </a:cubicBezTo>
                <a:cubicBezTo>
                  <a:pt x="3844475" y="5402169"/>
                  <a:pt x="3842358" y="5402169"/>
                  <a:pt x="3841653" y="5400758"/>
                </a:cubicBezTo>
                <a:cubicBezTo>
                  <a:pt x="3838126" y="5398642"/>
                  <a:pt x="3838126" y="5393704"/>
                  <a:pt x="3840242" y="5390882"/>
                </a:cubicBezTo>
                <a:lnTo>
                  <a:pt x="3851529" y="5376773"/>
                </a:lnTo>
                <a:cubicBezTo>
                  <a:pt x="3853646" y="5373246"/>
                  <a:pt x="3858584" y="5373246"/>
                  <a:pt x="3861405" y="5375362"/>
                </a:cubicBezTo>
                <a:close/>
                <a:moveTo>
                  <a:pt x="7557582" y="5373146"/>
                </a:moveTo>
                <a:cubicBezTo>
                  <a:pt x="7549117" y="5370324"/>
                  <a:pt x="7539240" y="5377379"/>
                  <a:pt x="7535008" y="5385844"/>
                </a:cubicBezTo>
                <a:cubicBezTo>
                  <a:pt x="7531481" y="5392898"/>
                  <a:pt x="7530775" y="5400658"/>
                  <a:pt x="7530775" y="5408418"/>
                </a:cubicBezTo>
                <a:lnTo>
                  <a:pt x="7534302" y="5407007"/>
                </a:lnTo>
                <a:cubicBezTo>
                  <a:pt x="7535008" y="5406302"/>
                  <a:pt x="7536419" y="5406302"/>
                  <a:pt x="7537124" y="5406302"/>
                </a:cubicBezTo>
                <a:cubicBezTo>
                  <a:pt x="7539946" y="5406302"/>
                  <a:pt x="7542062" y="5407712"/>
                  <a:pt x="7543473" y="5409829"/>
                </a:cubicBezTo>
                <a:cubicBezTo>
                  <a:pt x="7551233" y="5409123"/>
                  <a:pt x="7558993" y="5405596"/>
                  <a:pt x="7563225" y="5399247"/>
                </a:cubicBezTo>
                <a:cubicBezTo>
                  <a:pt x="7566753" y="5394309"/>
                  <a:pt x="7567458" y="5387960"/>
                  <a:pt x="7565342" y="5382317"/>
                </a:cubicBezTo>
                <a:cubicBezTo>
                  <a:pt x="7564636" y="5379495"/>
                  <a:pt x="7562520" y="5374557"/>
                  <a:pt x="7557582" y="5373146"/>
                </a:cubicBezTo>
                <a:close/>
                <a:moveTo>
                  <a:pt x="1086913" y="5371129"/>
                </a:moveTo>
                <a:cubicBezTo>
                  <a:pt x="1090440" y="5370424"/>
                  <a:pt x="1093967" y="5371835"/>
                  <a:pt x="1095379" y="5375362"/>
                </a:cubicBezTo>
                <a:cubicBezTo>
                  <a:pt x="1106666" y="5401463"/>
                  <a:pt x="1113720" y="5429681"/>
                  <a:pt x="1116542" y="5457900"/>
                </a:cubicBezTo>
                <a:cubicBezTo>
                  <a:pt x="1117953" y="5472008"/>
                  <a:pt x="1118658" y="5489644"/>
                  <a:pt x="1111604" y="5505164"/>
                </a:cubicBezTo>
                <a:cubicBezTo>
                  <a:pt x="1104550" y="5522095"/>
                  <a:pt x="1088324" y="5533382"/>
                  <a:pt x="1072804" y="5533382"/>
                </a:cubicBezTo>
                <a:cubicBezTo>
                  <a:pt x="1072098" y="5533382"/>
                  <a:pt x="1071393" y="5533382"/>
                  <a:pt x="1070687" y="5533382"/>
                </a:cubicBezTo>
                <a:cubicBezTo>
                  <a:pt x="1067160" y="5532676"/>
                  <a:pt x="1064338" y="5529854"/>
                  <a:pt x="1064338" y="5525622"/>
                </a:cubicBezTo>
                <a:cubicBezTo>
                  <a:pt x="1065044" y="5522095"/>
                  <a:pt x="1068571" y="5519273"/>
                  <a:pt x="1072098" y="5519273"/>
                </a:cubicBezTo>
                <a:cubicBezTo>
                  <a:pt x="1084091" y="5519978"/>
                  <a:pt x="1094672" y="5509397"/>
                  <a:pt x="1100316" y="5500226"/>
                </a:cubicBezTo>
                <a:cubicBezTo>
                  <a:pt x="1105960" y="5487528"/>
                  <a:pt x="1105255" y="5472714"/>
                  <a:pt x="1103844" y="5460016"/>
                </a:cubicBezTo>
                <a:cubicBezTo>
                  <a:pt x="1102433" y="5444496"/>
                  <a:pt x="1099611" y="5429681"/>
                  <a:pt x="1095379" y="5414867"/>
                </a:cubicBezTo>
                <a:cubicBezTo>
                  <a:pt x="1093263" y="5419099"/>
                  <a:pt x="1091851" y="5423332"/>
                  <a:pt x="1089029" y="5427564"/>
                </a:cubicBezTo>
                <a:cubicBezTo>
                  <a:pt x="1082680" y="5437441"/>
                  <a:pt x="1074215" y="5443085"/>
                  <a:pt x="1065044" y="5443791"/>
                </a:cubicBezTo>
                <a:cubicBezTo>
                  <a:pt x="1050935" y="5443791"/>
                  <a:pt x="1040352" y="5431092"/>
                  <a:pt x="1038236" y="5418394"/>
                </a:cubicBezTo>
                <a:cubicBezTo>
                  <a:pt x="1036120" y="5406401"/>
                  <a:pt x="1040352" y="5395114"/>
                  <a:pt x="1043880" y="5385943"/>
                </a:cubicBezTo>
                <a:cubicBezTo>
                  <a:pt x="1045291" y="5382416"/>
                  <a:pt x="1049524" y="5380300"/>
                  <a:pt x="1053051" y="5381711"/>
                </a:cubicBezTo>
                <a:cubicBezTo>
                  <a:pt x="1056579" y="5383122"/>
                  <a:pt x="1058695" y="5387354"/>
                  <a:pt x="1057283" y="5390882"/>
                </a:cubicBezTo>
                <a:cubicBezTo>
                  <a:pt x="1054462" y="5398641"/>
                  <a:pt x="1050935" y="5407812"/>
                  <a:pt x="1052345" y="5416277"/>
                </a:cubicBezTo>
                <a:cubicBezTo>
                  <a:pt x="1053051" y="5422627"/>
                  <a:pt x="1058695" y="5428975"/>
                  <a:pt x="1064338" y="5428975"/>
                </a:cubicBezTo>
                <a:cubicBezTo>
                  <a:pt x="1070687" y="5428975"/>
                  <a:pt x="1074920" y="5421921"/>
                  <a:pt x="1077036" y="5419099"/>
                </a:cubicBezTo>
                <a:cubicBezTo>
                  <a:pt x="1084091" y="5407812"/>
                  <a:pt x="1086207" y="5392998"/>
                  <a:pt x="1082680" y="5379595"/>
                </a:cubicBezTo>
                <a:cubicBezTo>
                  <a:pt x="1081269" y="5376067"/>
                  <a:pt x="1083385" y="5372540"/>
                  <a:pt x="1086913" y="5371129"/>
                </a:cubicBezTo>
                <a:close/>
                <a:moveTo>
                  <a:pt x="7391825" y="5370324"/>
                </a:moveTo>
                <a:lnTo>
                  <a:pt x="7477867" y="5375262"/>
                </a:lnTo>
                <a:cubicBezTo>
                  <a:pt x="7481394" y="5375967"/>
                  <a:pt x="7484216" y="5378790"/>
                  <a:pt x="7484216" y="5383023"/>
                </a:cubicBezTo>
                <a:cubicBezTo>
                  <a:pt x="7484216" y="5386550"/>
                  <a:pt x="7480688" y="5389372"/>
                  <a:pt x="7477161" y="5389372"/>
                </a:cubicBezTo>
                <a:cubicBezTo>
                  <a:pt x="7476456" y="5389372"/>
                  <a:pt x="7476456" y="5389372"/>
                  <a:pt x="7476456" y="5389372"/>
                </a:cubicBezTo>
                <a:lnTo>
                  <a:pt x="7390415" y="5384434"/>
                </a:lnTo>
                <a:cubicBezTo>
                  <a:pt x="7386888" y="5383728"/>
                  <a:pt x="7384066" y="5380906"/>
                  <a:pt x="7384066" y="5376673"/>
                </a:cubicBezTo>
                <a:cubicBezTo>
                  <a:pt x="7384066" y="5373146"/>
                  <a:pt x="7387592" y="5370324"/>
                  <a:pt x="7391825" y="5370324"/>
                </a:cubicBezTo>
                <a:close/>
                <a:moveTo>
                  <a:pt x="7341035" y="5369618"/>
                </a:moveTo>
                <a:cubicBezTo>
                  <a:pt x="7344562" y="5368912"/>
                  <a:pt x="7348089" y="5371734"/>
                  <a:pt x="7348795" y="5375967"/>
                </a:cubicBezTo>
                <a:cubicBezTo>
                  <a:pt x="7349500" y="5380199"/>
                  <a:pt x="7345973" y="5383021"/>
                  <a:pt x="7342445" y="5383727"/>
                </a:cubicBezTo>
                <a:lnTo>
                  <a:pt x="7314933" y="5386548"/>
                </a:lnTo>
                <a:cubicBezTo>
                  <a:pt x="7314933" y="5386548"/>
                  <a:pt x="7314227" y="5386548"/>
                  <a:pt x="7314227" y="5386548"/>
                </a:cubicBezTo>
                <a:cubicBezTo>
                  <a:pt x="7310699" y="5386548"/>
                  <a:pt x="7307172" y="5383727"/>
                  <a:pt x="7307172" y="5380199"/>
                </a:cubicBezTo>
                <a:cubicBezTo>
                  <a:pt x="7306466" y="5375967"/>
                  <a:pt x="7309993" y="5373145"/>
                  <a:pt x="7313521" y="5372440"/>
                </a:cubicBezTo>
                <a:close/>
                <a:moveTo>
                  <a:pt x="1388138" y="5366897"/>
                </a:moveTo>
                <a:cubicBezTo>
                  <a:pt x="1391665" y="5366192"/>
                  <a:pt x="1395898" y="5368308"/>
                  <a:pt x="1396603" y="5371835"/>
                </a:cubicBezTo>
                <a:cubicBezTo>
                  <a:pt x="1407186" y="5408518"/>
                  <a:pt x="1409302" y="5448729"/>
                  <a:pt x="1404363" y="5486823"/>
                </a:cubicBezTo>
                <a:cubicBezTo>
                  <a:pt x="1402247" y="5502343"/>
                  <a:pt x="1398014" y="5521390"/>
                  <a:pt x="1383905" y="5534793"/>
                </a:cubicBezTo>
                <a:cubicBezTo>
                  <a:pt x="1377556" y="5539731"/>
                  <a:pt x="1369797" y="5542553"/>
                  <a:pt x="1361331" y="5542553"/>
                </a:cubicBezTo>
                <a:cubicBezTo>
                  <a:pt x="1358509" y="5542553"/>
                  <a:pt x="1354981" y="5541847"/>
                  <a:pt x="1352159" y="5541142"/>
                </a:cubicBezTo>
                <a:cubicBezTo>
                  <a:pt x="1342989" y="5538320"/>
                  <a:pt x="1336640" y="5532677"/>
                  <a:pt x="1333818" y="5524917"/>
                </a:cubicBezTo>
                <a:cubicBezTo>
                  <a:pt x="1332407" y="5521390"/>
                  <a:pt x="1334523" y="5517157"/>
                  <a:pt x="1338051" y="5515746"/>
                </a:cubicBezTo>
                <a:cubicBezTo>
                  <a:pt x="1341578" y="5514335"/>
                  <a:pt x="1345810" y="5516452"/>
                  <a:pt x="1347222" y="5519979"/>
                </a:cubicBezTo>
                <a:cubicBezTo>
                  <a:pt x="1348632" y="5524211"/>
                  <a:pt x="1352865" y="5526328"/>
                  <a:pt x="1355688" y="5527033"/>
                </a:cubicBezTo>
                <a:cubicBezTo>
                  <a:pt x="1362037" y="5529149"/>
                  <a:pt x="1369797" y="5527739"/>
                  <a:pt x="1374735" y="5523506"/>
                </a:cubicBezTo>
                <a:cubicBezTo>
                  <a:pt x="1385316" y="5514335"/>
                  <a:pt x="1388843" y="5498816"/>
                  <a:pt x="1390254" y="5486118"/>
                </a:cubicBezTo>
                <a:cubicBezTo>
                  <a:pt x="1393781" y="5460016"/>
                  <a:pt x="1393781" y="5433914"/>
                  <a:pt x="1389549" y="5407813"/>
                </a:cubicBezTo>
                <a:cubicBezTo>
                  <a:pt x="1388138" y="5410634"/>
                  <a:pt x="1386022" y="5412751"/>
                  <a:pt x="1383905" y="5414162"/>
                </a:cubicBezTo>
                <a:cubicBezTo>
                  <a:pt x="1371207" y="5424038"/>
                  <a:pt x="1351455" y="5423332"/>
                  <a:pt x="1340167" y="5412045"/>
                </a:cubicBezTo>
                <a:cubicBezTo>
                  <a:pt x="1333818" y="5406402"/>
                  <a:pt x="1330996" y="5397937"/>
                  <a:pt x="1331702" y="5388766"/>
                </a:cubicBezTo>
                <a:cubicBezTo>
                  <a:pt x="1332407" y="5380300"/>
                  <a:pt x="1336640" y="5372541"/>
                  <a:pt x="1342989" y="5368308"/>
                </a:cubicBezTo>
                <a:cubicBezTo>
                  <a:pt x="1346516" y="5365486"/>
                  <a:pt x="1350750" y="5366897"/>
                  <a:pt x="1352865" y="5369719"/>
                </a:cubicBezTo>
                <a:cubicBezTo>
                  <a:pt x="1355688" y="5373246"/>
                  <a:pt x="1354277" y="5377479"/>
                  <a:pt x="1351455" y="5379595"/>
                </a:cubicBezTo>
                <a:cubicBezTo>
                  <a:pt x="1348632" y="5381711"/>
                  <a:pt x="1346516" y="5385238"/>
                  <a:pt x="1346516" y="5389471"/>
                </a:cubicBezTo>
                <a:cubicBezTo>
                  <a:pt x="1346516" y="5393704"/>
                  <a:pt x="1347928" y="5398642"/>
                  <a:pt x="1350750" y="5401464"/>
                </a:cubicBezTo>
                <a:cubicBezTo>
                  <a:pt x="1356393" y="5407813"/>
                  <a:pt x="1368386" y="5407813"/>
                  <a:pt x="1375440" y="5402169"/>
                </a:cubicBezTo>
                <a:cubicBezTo>
                  <a:pt x="1382494" y="5395820"/>
                  <a:pt x="1386022" y="5385238"/>
                  <a:pt x="1383200" y="5375362"/>
                </a:cubicBezTo>
                <a:cubicBezTo>
                  <a:pt x="1382494" y="5371835"/>
                  <a:pt x="1384611" y="5367602"/>
                  <a:pt x="1388138" y="5366897"/>
                </a:cubicBezTo>
                <a:close/>
                <a:moveTo>
                  <a:pt x="11685488" y="5359995"/>
                </a:moveTo>
                <a:cubicBezTo>
                  <a:pt x="11693248" y="5359290"/>
                  <a:pt x="11701713" y="5363523"/>
                  <a:pt x="11705947" y="5369872"/>
                </a:cubicBezTo>
                <a:cubicBezTo>
                  <a:pt x="11711590" y="5377631"/>
                  <a:pt x="11712296" y="5388919"/>
                  <a:pt x="11708063" y="5403028"/>
                </a:cubicBezTo>
                <a:cubicBezTo>
                  <a:pt x="11707357" y="5404439"/>
                  <a:pt x="11706652" y="5406556"/>
                  <a:pt x="11705947" y="5408672"/>
                </a:cubicBezTo>
                <a:cubicBezTo>
                  <a:pt x="11703830" y="5413610"/>
                  <a:pt x="11702418" y="5418548"/>
                  <a:pt x="11701713" y="5422781"/>
                </a:cubicBezTo>
                <a:cubicBezTo>
                  <a:pt x="11711590" y="5424897"/>
                  <a:pt x="11722172" y="5422781"/>
                  <a:pt x="11730637" y="5417137"/>
                </a:cubicBezTo>
                <a:cubicBezTo>
                  <a:pt x="11734164" y="5415021"/>
                  <a:pt x="11738397" y="5415726"/>
                  <a:pt x="11740513" y="5419253"/>
                </a:cubicBezTo>
                <a:cubicBezTo>
                  <a:pt x="11742630" y="5422781"/>
                  <a:pt x="11741924" y="5427013"/>
                  <a:pt x="11738397" y="5429835"/>
                </a:cubicBezTo>
                <a:cubicBezTo>
                  <a:pt x="11729932" y="5435479"/>
                  <a:pt x="11719350" y="5438300"/>
                  <a:pt x="11709474" y="5438300"/>
                </a:cubicBezTo>
                <a:cubicBezTo>
                  <a:pt x="11703124" y="5438300"/>
                  <a:pt x="11697480" y="5437595"/>
                  <a:pt x="11691837" y="5435479"/>
                </a:cubicBezTo>
                <a:cubicBezTo>
                  <a:pt x="11689015" y="5434773"/>
                  <a:pt x="11686899" y="5431952"/>
                  <a:pt x="11686899" y="5429130"/>
                </a:cubicBezTo>
                <a:cubicBezTo>
                  <a:pt x="11686193" y="5419959"/>
                  <a:pt x="11689015" y="5412199"/>
                  <a:pt x="11691837" y="5404439"/>
                </a:cubicBezTo>
                <a:cubicBezTo>
                  <a:pt x="11692542" y="5402323"/>
                  <a:pt x="11693248" y="5400912"/>
                  <a:pt x="11693953" y="5398796"/>
                </a:cubicBezTo>
                <a:cubicBezTo>
                  <a:pt x="11696775" y="5389624"/>
                  <a:pt x="11696775" y="5382570"/>
                  <a:pt x="11693953" y="5377631"/>
                </a:cubicBezTo>
                <a:cubicBezTo>
                  <a:pt x="11692542" y="5375515"/>
                  <a:pt x="11689015" y="5374104"/>
                  <a:pt x="11686193" y="5374104"/>
                </a:cubicBezTo>
                <a:cubicBezTo>
                  <a:pt x="11684782" y="5374104"/>
                  <a:pt x="11684077" y="5374810"/>
                  <a:pt x="11683371" y="5375515"/>
                </a:cubicBezTo>
                <a:cubicBezTo>
                  <a:pt x="11681961" y="5379042"/>
                  <a:pt x="11677728" y="5380453"/>
                  <a:pt x="11674201" y="5379042"/>
                </a:cubicBezTo>
                <a:cubicBezTo>
                  <a:pt x="11670673" y="5377631"/>
                  <a:pt x="11669263" y="5373399"/>
                  <a:pt x="11670673" y="5369872"/>
                </a:cubicBezTo>
                <a:cubicBezTo>
                  <a:pt x="11673495" y="5364228"/>
                  <a:pt x="11678433" y="5360701"/>
                  <a:pt x="11685488" y="5359995"/>
                </a:cubicBezTo>
                <a:close/>
                <a:moveTo>
                  <a:pt x="1136294" y="5349966"/>
                </a:moveTo>
                <a:cubicBezTo>
                  <a:pt x="1144055" y="5349261"/>
                  <a:pt x="1152520" y="5353494"/>
                  <a:pt x="1156753" y="5359843"/>
                </a:cubicBezTo>
                <a:cubicBezTo>
                  <a:pt x="1162396" y="5367602"/>
                  <a:pt x="1163102" y="5378890"/>
                  <a:pt x="1158868" y="5392999"/>
                </a:cubicBezTo>
                <a:cubicBezTo>
                  <a:pt x="1158162" y="5394410"/>
                  <a:pt x="1157458" y="5396527"/>
                  <a:pt x="1156753" y="5398643"/>
                </a:cubicBezTo>
                <a:cubicBezTo>
                  <a:pt x="1154636" y="5403581"/>
                  <a:pt x="1153225" y="5408519"/>
                  <a:pt x="1152520" y="5412752"/>
                </a:cubicBezTo>
                <a:cubicBezTo>
                  <a:pt x="1162396" y="5414868"/>
                  <a:pt x="1172978" y="5412752"/>
                  <a:pt x="1181443" y="5407108"/>
                </a:cubicBezTo>
                <a:cubicBezTo>
                  <a:pt x="1184970" y="5404992"/>
                  <a:pt x="1189203" y="5405697"/>
                  <a:pt x="1191319" y="5409224"/>
                </a:cubicBezTo>
                <a:cubicBezTo>
                  <a:pt x="1193436" y="5412752"/>
                  <a:pt x="1192730" y="5416984"/>
                  <a:pt x="1189203" y="5419806"/>
                </a:cubicBezTo>
                <a:cubicBezTo>
                  <a:pt x="1180738" y="5425450"/>
                  <a:pt x="1170156" y="5428271"/>
                  <a:pt x="1160280" y="5428271"/>
                </a:cubicBezTo>
                <a:cubicBezTo>
                  <a:pt x="1153931" y="5428271"/>
                  <a:pt x="1148286" y="5427566"/>
                  <a:pt x="1142643" y="5425450"/>
                </a:cubicBezTo>
                <a:cubicBezTo>
                  <a:pt x="1139821" y="5424744"/>
                  <a:pt x="1137705" y="5421923"/>
                  <a:pt x="1137705" y="5419101"/>
                </a:cubicBezTo>
                <a:cubicBezTo>
                  <a:pt x="1136999" y="5409930"/>
                  <a:pt x="1139821" y="5402170"/>
                  <a:pt x="1142643" y="5394410"/>
                </a:cubicBezTo>
                <a:cubicBezTo>
                  <a:pt x="1143348" y="5392294"/>
                  <a:pt x="1144055" y="5390883"/>
                  <a:pt x="1144759" y="5388767"/>
                </a:cubicBezTo>
                <a:cubicBezTo>
                  <a:pt x="1147581" y="5379595"/>
                  <a:pt x="1147581" y="5372541"/>
                  <a:pt x="1144759" y="5367602"/>
                </a:cubicBezTo>
                <a:cubicBezTo>
                  <a:pt x="1143348" y="5365486"/>
                  <a:pt x="1139821" y="5364075"/>
                  <a:pt x="1136999" y="5364075"/>
                </a:cubicBezTo>
                <a:cubicBezTo>
                  <a:pt x="1135588" y="5364075"/>
                  <a:pt x="1134883" y="5364781"/>
                  <a:pt x="1134177" y="5365486"/>
                </a:cubicBezTo>
                <a:cubicBezTo>
                  <a:pt x="1132767" y="5369013"/>
                  <a:pt x="1128534" y="5370424"/>
                  <a:pt x="1125007" y="5369013"/>
                </a:cubicBezTo>
                <a:cubicBezTo>
                  <a:pt x="1121479" y="5367602"/>
                  <a:pt x="1120069" y="5363370"/>
                  <a:pt x="1121479" y="5359843"/>
                </a:cubicBezTo>
                <a:cubicBezTo>
                  <a:pt x="1124301" y="5354199"/>
                  <a:pt x="1129239" y="5350672"/>
                  <a:pt x="1136294" y="5349966"/>
                </a:cubicBezTo>
                <a:close/>
                <a:moveTo>
                  <a:pt x="3352077" y="5349261"/>
                </a:moveTo>
                <a:cubicBezTo>
                  <a:pt x="3357015" y="5351377"/>
                  <a:pt x="3359131" y="5356315"/>
                  <a:pt x="3357015" y="5361959"/>
                </a:cubicBezTo>
                <a:lnTo>
                  <a:pt x="3335851" y="5412046"/>
                </a:lnTo>
                <a:lnTo>
                  <a:pt x="3369007" y="5439559"/>
                </a:lnTo>
                <a:cubicBezTo>
                  <a:pt x="3373240" y="5442380"/>
                  <a:pt x="3373945" y="5448729"/>
                  <a:pt x="3370418" y="5452256"/>
                </a:cubicBezTo>
                <a:cubicBezTo>
                  <a:pt x="3368302" y="5454373"/>
                  <a:pt x="3366185" y="5455784"/>
                  <a:pt x="3363364" y="5455784"/>
                </a:cubicBezTo>
                <a:cubicBezTo>
                  <a:pt x="3361247" y="5455784"/>
                  <a:pt x="3359131" y="5455078"/>
                  <a:pt x="3357720" y="5453667"/>
                </a:cubicBezTo>
                <a:lnTo>
                  <a:pt x="3328797" y="5428977"/>
                </a:lnTo>
                <a:lnTo>
                  <a:pt x="3306223" y="5481180"/>
                </a:lnTo>
                <a:cubicBezTo>
                  <a:pt x="3304812" y="5484707"/>
                  <a:pt x="3301285" y="5486823"/>
                  <a:pt x="3297758" y="5486823"/>
                </a:cubicBezTo>
                <a:cubicBezTo>
                  <a:pt x="3296347" y="5486823"/>
                  <a:pt x="3295641" y="5486823"/>
                  <a:pt x="3294230" y="5486118"/>
                </a:cubicBezTo>
                <a:cubicBezTo>
                  <a:pt x="3289292" y="5484001"/>
                  <a:pt x="3287176" y="5479063"/>
                  <a:pt x="3289292" y="5474125"/>
                </a:cubicBezTo>
                <a:lnTo>
                  <a:pt x="3313983" y="5416984"/>
                </a:lnTo>
                <a:lnTo>
                  <a:pt x="3266718" y="5377479"/>
                </a:lnTo>
                <a:cubicBezTo>
                  <a:pt x="3262485" y="5374657"/>
                  <a:pt x="3261780" y="5368308"/>
                  <a:pt x="3265307" y="5364781"/>
                </a:cubicBezTo>
                <a:cubicBezTo>
                  <a:pt x="3268129" y="5360548"/>
                  <a:pt x="3274478" y="5359843"/>
                  <a:pt x="3278005" y="5363370"/>
                </a:cubicBezTo>
                <a:lnTo>
                  <a:pt x="3321037" y="5399347"/>
                </a:lnTo>
                <a:lnTo>
                  <a:pt x="3340084" y="5354199"/>
                </a:lnTo>
                <a:cubicBezTo>
                  <a:pt x="3342200" y="5349261"/>
                  <a:pt x="3347138" y="5347145"/>
                  <a:pt x="3352077" y="5349261"/>
                </a:cubicBezTo>
                <a:close/>
                <a:moveTo>
                  <a:pt x="5493489" y="5347750"/>
                </a:moveTo>
                <a:lnTo>
                  <a:pt x="5873015" y="5348455"/>
                </a:lnTo>
                <a:cubicBezTo>
                  <a:pt x="5877248" y="5348455"/>
                  <a:pt x="5880069" y="5351277"/>
                  <a:pt x="5880069" y="5355510"/>
                </a:cubicBezTo>
                <a:cubicBezTo>
                  <a:pt x="5880069" y="5359742"/>
                  <a:pt x="5877248" y="5362564"/>
                  <a:pt x="5873015" y="5362564"/>
                </a:cubicBezTo>
                <a:lnTo>
                  <a:pt x="5499132" y="5361859"/>
                </a:lnTo>
                <a:lnTo>
                  <a:pt x="5462449" y="5587601"/>
                </a:lnTo>
                <a:cubicBezTo>
                  <a:pt x="5462449" y="5590423"/>
                  <a:pt x="5459627" y="5593245"/>
                  <a:pt x="5456100" y="5593245"/>
                </a:cubicBezTo>
                <a:cubicBezTo>
                  <a:pt x="5452573" y="5593245"/>
                  <a:pt x="5449751" y="5590423"/>
                  <a:pt x="5449046" y="5587601"/>
                </a:cubicBezTo>
                <a:lnTo>
                  <a:pt x="5393316" y="5364681"/>
                </a:lnTo>
                <a:cubicBezTo>
                  <a:pt x="5391905" y="5361153"/>
                  <a:pt x="5394727" y="5356921"/>
                  <a:pt x="5398254" y="5356215"/>
                </a:cubicBezTo>
                <a:cubicBezTo>
                  <a:pt x="5401781" y="5354804"/>
                  <a:pt x="5406014" y="5357626"/>
                  <a:pt x="5406719" y="5361153"/>
                </a:cubicBezTo>
                <a:lnTo>
                  <a:pt x="5453984" y="5550918"/>
                </a:lnTo>
                <a:lnTo>
                  <a:pt x="5486434" y="5353393"/>
                </a:lnTo>
                <a:cubicBezTo>
                  <a:pt x="5487140" y="5350572"/>
                  <a:pt x="5489961" y="5347750"/>
                  <a:pt x="5493489" y="5347750"/>
                </a:cubicBezTo>
                <a:close/>
                <a:moveTo>
                  <a:pt x="11568385" y="5346592"/>
                </a:moveTo>
                <a:cubicBezTo>
                  <a:pt x="11572618" y="5345886"/>
                  <a:pt x="11576145" y="5348708"/>
                  <a:pt x="11576145" y="5352941"/>
                </a:cubicBezTo>
                <a:cubicBezTo>
                  <a:pt x="11576851" y="5357173"/>
                  <a:pt x="11574029" y="5360701"/>
                  <a:pt x="11569796" y="5360701"/>
                </a:cubicBezTo>
                <a:cubicBezTo>
                  <a:pt x="11557803" y="5361406"/>
                  <a:pt x="11546516" y="5369871"/>
                  <a:pt x="11539461" y="5381864"/>
                </a:cubicBezTo>
                <a:cubicBezTo>
                  <a:pt x="11533818" y="5392446"/>
                  <a:pt x="11530996" y="5404438"/>
                  <a:pt x="11529585" y="5422074"/>
                </a:cubicBezTo>
                <a:cubicBezTo>
                  <a:pt x="11527469" y="5457347"/>
                  <a:pt x="11533818" y="5494030"/>
                  <a:pt x="11547927" y="5526480"/>
                </a:cubicBezTo>
                <a:cubicBezTo>
                  <a:pt x="11552159" y="5536357"/>
                  <a:pt x="11558508" y="5548349"/>
                  <a:pt x="11568385" y="5554698"/>
                </a:cubicBezTo>
                <a:cubicBezTo>
                  <a:pt x="11576851" y="5559636"/>
                  <a:pt x="11589549" y="5558931"/>
                  <a:pt x="11594487" y="5551171"/>
                </a:cubicBezTo>
                <a:cubicBezTo>
                  <a:pt x="11596603" y="5548349"/>
                  <a:pt x="11600836" y="5546938"/>
                  <a:pt x="11604363" y="5549055"/>
                </a:cubicBezTo>
                <a:cubicBezTo>
                  <a:pt x="11607185" y="5551171"/>
                  <a:pt x="11608596" y="5555404"/>
                  <a:pt x="11606479" y="5558931"/>
                </a:cubicBezTo>
                <a:cubicBezTo>
                  <a:pt x="11600836" y="5568101"/>
                  <a:pt x="11590254" y="5572334"/>
                  <a:pt x="11580378" y="5572334"/>
                </a:cubicBezTo>
                <a:cubicBezTo>
                  <a:pt x="11574029" y="5572334"/>
                  <a:pt x="11566974" y="5570923"/>
                  <a:pt x="11561331" y="5567396"/>
                </a:cubicBezTo>
                <a:cubicBezTo>
                  <a:pt x="11547927" y="5558931"/>
                  <a:pt x="11540167" y="5544822"/>
                  <a:pt x="11535229" y="5532829"/>
                </a:cubicBezTo>
                <a:cubicBezTo>
                  <a:pt x="11519709" y="5498263"/>
                  <a:pt x="11513360" y="5460169"/>
                  <a:pt x="11515476" y="5422074"/>
                </a:cubicBezTo>
                <a:cubicBezTo>
                  <a:pt x="11516887" y="5409376"/>
                  <a:pt x="11518298" y="5391035"/>
                  <a:pt x="11527469" y="5375515"/>
                </a:cubicBezTo>
                <a:cubicBezTo>
                  <a:pt x="11536639" y="5358584"/>
                  <a:pt x="11552159" y="5348003"/>
                  <a:pt x="11568385" y="5346592"/>
                </a:cubicBezTo>
                <a:close/>
                <a:moveTo>
                  <a:pt x="7251443" y="5346339"/>
                </a:moveTo>
                <a:lnTo>
                  <a:pt x="7226752" y="5404185"/>
                </a:lnTo>
                <a:lnTo>
                  <a:pt x="7270490" y="5406302"/>
                </a:lnTo>
                <a:close/>
                <a:moveTo>
                  <a:pt x="9013172" y="5346075"/>
                </a:moveTo>
                <a:cubicBezTo>
                  <a:pt x="9017317" y="5347221"/>
                  <a:pt x="9021021" y="5349514"/>
                  <a:pt x="9023490" y="5352688"/>
                </a:cubicBezTo>
                <a:cubicBezTo>
                  <a:pt x="9031955" y="5362564"/>
                  <a:pt x="9029839" y="5376672"/>
                  <a:pt x="9027722" y="5386550"/>
                </a:cubicBezTo>
                <a:lnTo>
                  <a:pt x="9027017" y="5388666"/>
                </a:lnTo>
                <a:cubicBezTo>
                  <a:pt x="9026311" y="5393604"/>
                  <a:pt x="9024901" y="5398542"/>
                  <a:pt x="9024901" y="5403480"/>
                </a:cubicBezTo>
                <a:cubicBezTo>
                  <a:pt x="9034071" y="5399248"/>
                  <a:pt x="9041831" y="5392899"/>
                  <a:pt x="9048180" y="5385844"/>
                </a:cubicBezTo>
                <a:cubicBezTo>
                  <a:pt x="9051002" y="5383022"/>
                  <a:pt x="9055235" y="5382317"/>
                  <a:pt x="9058056" y="5385139"/>
                </a:cubicBezTo>
                <a:cubicBezTo>
                  <a:pt x="9060878" y="5387961"/>
                  <a:pt x="9061583" y="5392193"/>
                  <a:pt x="9058762" y="5395015"/>
                </a:cubicBezTo>
                <a:cubicBezTo>
                  <a:pt x="9048886" y="5406302"/>
                  <a:pt x="9036893" y="5414767"/>
                  <a:pt x="9022784" y="5420411"/>
                </a:cubicBezTo>
                <a:cubicBezTo>
                  <a:pt x="9021374" y="5421116"/>
                  <a:pt x="9020668" y="5421116"/>
                  <a:pt x="9019963" y="5421116"/>
                </a:cubicBezTo>
                <a:cubicBezTo>
                  <a:pt x="9017141" y="5421116"/>
                  <a:pt x="9015024" y="5419705"/>
                  <a:pt x="9013614" y="5416884"/>
                </a:cubicBezTo>
                <a:cubicBezTo>
                  <a:pt x="9009380" y="5406302"/>
                  <a:pt x="9011496" y="5395720"/>
                  <a:pt x="9013614" y="5385844"/>
                </a:cubicBezTo>
                <a:lnTo>
                  <a:pt x="9013614" y="5385139"/>
                </a:lnTo>
                <a:cubicBezTo>
                  <a:pt x="9016435" y="5373851"/>
                  <a:pt x="9015730" y="5366796"/>
                  <a:pt x="9012203" y="5362564"/>
                </a:cubicBezTo>
                <a:cubicBezTo>
                  <a:pt x="9010791" y="5360447"/>
                  <a:pt x="9007264" y="5359742"/>
                  <a:pt x="9004442" y="5360447"/>
                </a:cubicBezTo>
                <a:cubicBezTo>
                  <a:pt x="9002326" y="5360447"/>
                  <a:pt x="9002326" y="5361858"/>
                  <a:pt x="9002326" y="5361858"/>
                </a:cubicBezTo>
                <a:cubicBezTo>
                  <a:pt x="9001620" y="5365385"/>
                  <a:pt x="8998093" y="5368207"/>
                  <a:pt x="8994566" y="5368207"/>
                </a:cubicBezTo>
                <a:cubicBezTo>
                  <a:pt x="8991038" y="5367502"/>
                  <a:pt x="8988217" y="5364680"/>
                  <a:pt x="8988217" y="5360447"/>
                </a:cubicBezTo>
                <a:cubicBezTo>
                  <a:pt x="8988922" y="5354098"/>
                  <a:pt x="8993155" y="5348455"/>
                  <a:pt x="9000209" y="5346339"/>
                </a:cubicBezTo>
                <a:cubicBezTo>
                  <a:pt x="9004442" y="5344928"/>
                  <a:pt x="9009027" y="5344928"/>
                  <a:pt x="9013172" y="5346075"/>
                </a:cubicBezTo>
                <a:close/>
                <a:moveTo>
                  <a:pt x="4131589" y="5342207"/>
                </a:moveTo>
                <a:cubicBezTo>
                  <a:pt x="4135116" y="5342207"/>
                  <a:pt x="4138644" y="5345029"/>
                  <a:pt x="4138644" y="5349261"/>
                </a:cubicBezTo>
                <a:lnTo>
                  <a:pt x="4139349" y="5365487"/>
                </a:lnTo>
                <a:cubicBezTo>
                  <a:pt x="4139349" y="5369014"/>
                  <a:pt x="4136527" y="5372541"/>
                  <a:pt x="4132295" y="5372541"/>
                </a:cubicBezTo>
                <a:cubicBezTo>
                  <a:pt x="4128768" y="5372541"/>
                  <a:pt x="4125241" y="5369014"/>
                  <a:pt x="4125241" y="5365487"/>
                </a:cubicBezTo>
                <a:lnTo>
                  <a:pt x="4124535" y="5349261"/>
                </a:lnTo>
                <a:cubicBezTo>
                  <a:pt x="4124535" y="5345734"/>
                  <a:pt x="4127357" y="5342207"/>
                  <a:pt x="4131589" y="5342207"/>
                </a:cubicBezTo>
                <a:close/>
                <a:moveTo>
                  <a:pt x="4922390" y="5341502"/>
                </a:moveTo>
                <a:cubicBezTo>
                  <a:pt x="4917452" y="5347145"/>
                  <a:pt x="4914630" y="5355610"/>
                  <a:pt x="4911808" y="5362665"/>
                </a:cubicBezTo>
                <a:cubicBezTo>
                  <a:pt x="4907575" y="5373952"/>
                  <a:pt x="4903342" y="5385945"/>
                  <a:pt x="4903342" y="5397232"/>
                </a:cubicBezTo>
                <a:cubicBezTo>
                  <a:pt x="4903342" y="5405698"/>
                  <a:pt x="4906165" y="5415574"/>
                  <a:pt x="4913219" y="5421923"/>
                </a:cubicBezTo>
                <a:cubicBezTo>
                  <a:pt x="4918863" y="5417690"/>
                  <a:pt x="4920979" y="5405698"/>
                  <a:pt x="4920979" y="5396527"/>
                </a:cubicBezTo>
                <a:close/>
                <a:moveTo>
                  <a:pt x="2104858" y="5338680"/>
                </a:moveTo>
                <a:cubicBezTo>
                  <a:pt x="2109090" y="5337974"/>
                  <a:pt x="2111912" y="5340796"/>
                  <a:pt x="2112618" y="5344323"/>
                </a:cubicBezTo>
                <a:lnTo>
                  <a:pt x="2116850" y="5416278"/>
                </a:lnTo>
                <a:cubicBezTo>
                  <a:pt x="2117556" y="5420511"/>
                  <a:pt x="2114734" y="5424038"/>
                  <a:pt x="2110501" y="5424038"/>
                </a:cubicBezTo>
                <a:cubicBezTo>
                  <a:pt x="2109796" y="5424038"/>
                  <a:pt x="2109796" y="5424038"/>
                  <a:pt x="2109796" y="5424038"/>
                </a:cubicBezTo>
                <a:cubicBezTo>
                  <a:pt x="2106269" y="5424038"/>
                  <a:pt x="2102741" y="5421216"/>
                  <a:pt x="2102741" y="5417689"/>
                </a:cubicBezTo>
                <a:lnTo>
                  <a:pt x="2098508" y="5346439"/>
                </a:lnTo>
                <a:cubicBezTo>
                  <a:pt x="2097802" y="5342207"/>
                  <a:pt x="2100624" y="5338680"/>
                  <a:pt x="2104858" y="5338680"/>
                </a:cubicBezTo>
                <a:close/>
                <a:moveTo>
                  <a:pt x="9444638" y="5337168"/>
                </a:moveTo>
                <a:cubicBezTo>
                  <a:pt x="9448870" y="5335757"/>
                  <a:pt x="9452397" y="5337873"/>
                  <a:pt x="9453808" y="5341400"/>
                </a:cubicBezTo>
                <a:lnTo>
                  <a:pt x="9456630" y="5349867"/>
                </a:lnTo>
                <a:cubicBezTo>
                  <a:pt x="9458041" y="5354099"/>
                  <a:pt x="9455925" y="5357627"/>
                  <a:pt x="9452397" y="5359037"/>
                </a:cubicBezTo>
                <a:cubicBezTo>
                  <a:pt x="9451692" y="5359743"/>
                  <a:pt x="9450986" y="5359743"/>
                  <a:pt x="9450281" y="5359743"/>
                </a:cubicBezTo>
                <a:cubicBezTo>
                  <a:pt x="9447459" y="5359743"/>
                  <a:pt x="9444638" y="5357627"/>
                  <a:pt x="9443932" y="5354805"/>
                </a:cubicBezTo>
                <a:lnTo>
                  <a:pt x="9440405" y="5346340"/>
                </a:lnTo>
                <a:cubicBezTo>
                  <a:pt x="9438994" y="5342106"/>
                  <a:pt x="9441110" y="5338579"/>
                  <a:pt x="9444638" y="5337168"/>
                </a:cubicBezTo>
                <a:close/>
                <a:moveTo>
                  <a:pt x="1019190" y="5336563"/>
                </a:moveTo>
                <a:cubicBezTo>
                  <a:pt x="1023423" y="5335857"/>
                  <a:pt x="1026950" y="5338679"/>
                  <a:pt x="1026950" y="5342912"/>
                </a:cubicBezTo>
                <a:cubicBezTo>
                  <a:pt x="1027656" y="5347144"/>
                  <a:pt x="1024834" y="5350672"/>
                  <a:pt x="1020601" y="5350672"/>
                </a:cubicBezTo>
                <a:cubicBezTo>
                  <a:pt x="1008609" y="5351377"/>
                  <a:pt x="997322" y="5359842"/>
                  <a:pt x="990267" y="5371835"/>
                </a:cubicBezTo>
                <a:cubicBezTo>
                  <a:pt x="984624" y="5382417"/>
                  <a:pt x="981802" y="5394409"/>
                  <a:pt x="980391" y="5412045"/>
                </a:cubicBezTo>
                <a:cubicBezTo>
                  <a:pt x="978275" y="5447318"/>
                  <a:pt x="984624" y="5484001"/>
                  <a:pt x="998733" y="5516451"/>
                </a:cubicBezTo>
                <a:cubicBezTo>
                  <a:pt x="1002965" y="5526328"/>
                  <a:pt x="1009314" y="5538320"/>
                  <a:pt x="1019190" y="5544669"/>
                </a:cubicBezTo>
                <a:cubicBezTo>
                  <a:pt x="1027656" y="5549607"/>
                  <a:pt x="1040354" y="5548902"/>
                  <a:pt x="1045292" y="5541142"/>
                </a:cubicBezTo>
                <a:cubicBezTo>
                  <a:pt x="1047408" y="5538320"/>
                  <a:pt x="1051641" y="5536909"/>
                  <a:pt x="1055168" y="5539026"/>
                </a:cubicBezTo>
                <a:cubicBezTo>
                  <a:pt x="1057991" y="5541142"/>
                  <a:pt x="1059401" y="5545375"/>
                  <a:pt x="1057285" y="5548902"/>
                </a:cubicBezTo>
                <a:cubicBezTo>
                  <a:pt x="1051641" y="5558072"/>
                  <a:pt x="1041059" y="5562305"/>
                  <a:pt x="1031183" y="5562305"/>
                </a:cubicBezTo>
                <a:cubicBezTo>
                  <a:pt x="1024834" y="5562305"/>
                  <a:pt x="1017779" y="5560894"/>
                  <a:pt x="1012136" y="5557367"/>
                </a:cubicBezTo>
                <a:cubicBezTo>
                  <a:pt x="998733" y="5548902"/>
                  <a:pt x="990973" y="5534793"/>
                  <a:pt x="986035" y="5522800"/>
                </a:cubicBezTo>
                <a:cubicBezTo>
                  <a:pt x="970514" y="5488234"/>
                  <a:pt x="964166" y="5450140"/>
                  <a:pt x="966281" y="5412045"/>
                </a:cubicBezTo>
                <a:cubicBezTo>
                  <a:pt x="967693" y="5399347"/>
                  <a:pt x="969104" y="5381006"/>
                  <a:pt x="978275" y="5365486"/>
                </a:cubicBezTo>
                <a:cubicBezTo>
                  <a:pt x="987445" y="5348555"/>
                  <a:pt x="1002965" y="5337974"/>
                  <a:pt x="1019190" y="5336563"/>
                </a:cubicBezTo>
                <a:close/>
                <a:moveTo>
                  <a:pt x="5006338" y="5333036"/>
                </a:moveTo>
                <a:cubicBezTo>
                  <a:pt x="5009865" y="5333036"/>
                  <a:pt x="5012687" y="5336563"/>
                  <a:pt x="5013392" y="5341501"/>
                </a:cubicBezTo>
                <a:lnTo>
                  <a:pt x="5011276" y="5364780"/>
                </a:lnTo>
                <a:cubicBezTo>
                  <a:pt x="5016214" y="5362664"/>
                  <a:pt x="5021858" y="5361253"/>
                  <a:pt x="5027501" y="5359842"/>
                </a:cubicBezTo>
                <a:cubicBezTo>
                  <a:pt x="5031028" y="5359137"/>
                  <a:pt x="5035261" y="5361959"/>
                  <a:pt x="5035966" y="5365486"/>
                </a:cubicBezTo>
                <a:cubicBezTo>
                  <a:pt x="5036672" y="5369013"/>
                  <a:pt x="5033850" y="5373246"/>
                  <a:pt x="5030323" y="5373951"/>
                </a:cubicBezTo>
                <a:cubicBezTo>
                  <a:pt x="5023269" y="5375362"/>
                  <a:pt x="5016214" y="5377478"/>
                  <a:pt x="5009160" y="5380300"/>
                </a:cubicBezTo>
                <a:lnTo>
                  <a:pt x="5007749" y="5392998"/>
                </a:lnTo>
                <a:cubicBezTo>
                  <a:pt x="5007043" y="5396525"/>
                  <a:pt x="5004222" y="5399347"/>
                  <a:pt x="5000694" y="5399347"/>
                </a:cubicBezTo>
                <a:cubicBezTo>
                  <a:pt x="5000694" y="5399347"/>
                  <a:pt x="4999989" y="5399347"/>
                  <a:pt x="4999989" y="5399347"/>
                </a:cubicBezTo>
                <a:cubicBezTo>
                  <a:pt x="4996462" y="5398642"/>
                  <a:pt x="4992935" y="5395114"/>
                  <a:pt x="4993640" y="5391587"/>
                </a:cubicBezTo>
                <a:lnTo>
                  <a:pt x="4994346" y="5387355"/>
                </a:lnTo>
                <a:cubicBezTo>
                  <a:pt x="4992229" y="5388765"/>
                  <a:pt x="4990113" y="5389471"/>
                  <a:pt x="4987996" y="5390882"/>
                </a:cubicBezTo>
                <a:cubicBezTo>
                  <a:pt x="4987290" y="5391587"/>
                  <a:pt x="4985879" y="5391587"/>
                  <a:pt x="4984468" y="5391587"/>
                </a:cubicBezTo>
                <a:cubicBezTo>
                  <a:pt x="4981646" y="5391587"/>
                  <a:pt x="4979530" y="5390176"/>
                  <a:pt x="4978119" y="5388060"/>
                </a:cubicBezTo>
                <a:cubicBezTo>
                  <a:pt x="4976003" y="5384533"/>
                  <a:pt x="4976709" y="5380300"/>
                  <a:pt x="4980236" y="5378184"/>
                </a:cubicBezTo>
                <a:cubicBezTo>
                  <a:pt x="4985174" y="5375362"/>
                  <a:pt x="4990818" y="5372540"/>
                  <a:pt x="4995756" y="5370424"/>
                </a:cubicBezTo>
                <a:lnTo>
                  <a:pt x="4998578" y="5339385"/>
                </a:lnTo>
                <a:cubicBezTo>
                  <a:pt x="4999283" y="5335857"/>
                  <a:pt x="5002105" y="5332330"/>
                  <a:pt x="5006338" y="5333036"/>
                </a:cubicBezTo>
                <a:close/>
                <a:moveTo>
                  <a:pt x="11961315" y="5331778"/>
                </a:moveTo>
                <a:cubicBezTo>
                  <a:pt x="11974013" y="5333189"/>
                  <a:pt x="11985300" y="5341654"/>
                  <a:pt x="11991649" y="5354352"/>
                </a:cubicBezTo>
                <a:cubicBezTo>
                  <a:pt x="11995881" y="5362817"/>
                  <a:pt x="11997292" y="5372694"/>
                  <a:pt x="11995176" y="5381864"/>
                </a:cubicBezTo>
                <a:lnTo>
                  <a:pt x="12012107" y="5383275"/>
                </a:lnTo>
                <a:cubicBezTo>
                  <a:pt x="12015634" y="5383980"/>
                  <a:pt x="12018455" y="5386802"/>
                  <a:pt x="12018455" y="5391035"/>
                </a:cubicBezTo>
                <a:cubicBezTo>
                  <a:pt x="12018455" y="5394562"/>
                  <a:pt x="12014928" y="5397384"/>
                  <a:pt x="12011401" y="5397384"/>
                </a:cubicBezTo>
                <a:cubicBezTo>
                  <a:pt x="12010696" y="5397384"/>
                  <a:pt x="12010696" y="5397384"/>
                  <a:pt x="12010696" y="5397384"/>
                </a:cubicBezTo>
                <a:lnTo>
                  <a:pt x="11983889" y="5395973"/>
                </a:lnTo>
                <a:cubicBezTo>
                  <a:pt x="11981773" y="5395973"/>
                  <a:pt x="11979656" y="5394562"/>
                  <a:pt x="11978245" y="5392446"/>
                </a:cubicBezTo>
                <a:cubicBezTo>
                  <a:pt x="11976834" y="5390330"/>
                  <a:pt x="11976834" y="5388213"/>
                  <a:pt x="11979656" y="5384686"/>
                </a:cubicBezTo>
                <a:cubicBezTo>
                  <a:pt x="11983183" y="5378337"/>
                  <a:pt x="11983183" y="5369166"/>
                  <a:pt x="11978951" y="5360701"/>
                </a:cubicBezTo>
                <a:cubicBezTo>
                  <a:pt x="11974718" y="5352236"/>
                  <a:pt x="11967664" y="5346592"/>
                  <a:pt x="11959904" y="5345887"/>
                </a:cubicBezTo>
                <a:cubicBezTo>
                  <a:pt x="11955671" y="5345181"/>
                  <a:pt x="11952849" y="5341654"/>
                  <a:pt x="11953555" y="5338127"/>
                </a:cubicBezTo>
                <a:cubicBezTo>
                  <a:pt x="11954260" y="5333894"/>
                  <a:pt x="11957788" y="5331072"/>
                  <a:pt x="11961315" y="5331778"/>
                </a:cubicBezTo>
                <a:close/>
                <a:moveTo>
                  <a:pt x="7251443" y="5327998"/>
                </a:moveTo>
                <a:cubicBezTo>
                  <a:pt x="7252148" y="5327998"/>
                  <a:pt x="7252148" y="5328703"/>
                  <a:pt x="7252854" y="5328703"/>
                </a:cubicBezTo>
                <a:cubicBezTo>
                  <a:pt x="7257086" y="5327998"/>
                  <a:pt x="7260613" y="5330114"/>
                  <a:pt x="7262024" y="5333641"/>
                </a:cubicBezTo>
                <a:lnTo>
                  <a:pt x="7285304" y="5407712"/>
                </a:lnTo>
                <a:cubicBezTo>
                  <a:pt x="7288831" y="5408418"/>
                  <a:pt x="7290947" y="5411239"/>
                  <a:pt x="7291653" y="5414061"/>
                </a:cubicBezTo>
                <a:cubicBezTo>
                  <a:pt x="7291653" y="5415472"/>
                  <a:pt x="7290947" y="5416883"/>
                  <a:pt x="7290242" y="5418294"/>
                </a:cubicBezTo>
                <a:lnTo>
                  <a:pt x="7295180" y="5435225"/>
                </a:lnTo>
                <a:cubicBezTo>
                  <a:pt x="7295885" y="5439457"/>
                  <a:pt x="7293769" y="5442984"/>
                  <a:pt x="7290242" y="5444395"/>
                </a:cubicBezTo>
                <a:cubicBezTo>
                  <a:pt x="7289536" y="5444395"/>
                  <a:pt x="7288831" y="5444395"/>
                  <a:pt x="7288126" y="5444395"/>
                </a:cubicBezTo>
                <a:cubicBezTo>
                  <a:pt x="7284598" y="5444395"/>
                  <a:pt x="7281777" y="5442279"/>
                  <a:pt x="7281071" y="5439457"/>
                </a:cubicBezTo>
                <a:lnTo>
                  <a:pt x="7275428" y="5420410"/>
                </a:lnTo>
                <a:lnTo>
                  <a:pt x="7221108" y="5418294"/>
                </a:lnTo>
                <a:lnTo>
                  <a:pt x="7212642" y="5437341"/>
                </a:lnTo>
                <a:cubicBezTo>
                  <a:pt x="7211937" y="5440163"/>
                  <a:pt x="7209115" y="5441574"/>
                  <a:pt x="7206293" y="5441574"/>
                </a:cubicBezTo>
                <a:cubicBezTo>
                  <a:pt x="7205588" y="5441574"/>
                  <a:pt x="7204177" y="5441574"/>
                  <a:pt x="7203472" y="5440868"/>
                </a:cubicBezTo>
                <a:cubicBezTo>
                  <a:pt x="7199945" y="5439457"/>
                  <a:pt x="7198534" y="5435225"/>
                  <a:pt x="7199945" y="5431697"/>
                </a:cubicBezTo>
                <a:lnTo>
                  <a:pt x="7242272" y="5331525"/>
                </a:lnTo>
                <a:cubicBezTo>
                  <a:pt x="7243683" y="5327998"/>
                  <a:pt x="7247915" y="5326587"/>
                  <a:pt x="7251443" y="5327998"/>
                </a:cubicBezTo>
                <a:close/>
                <a:moveTo>
                  <a:pt x="8500757" y="5327292"/>
                </a:moveTo>
                <a:cubicBezTo>
                  <a:pt x="8505695" y="5327292"/>
                  <a:pt x="8509928" y="5330819"/>
                  <a:pt x="8510633" y="5335757"/>
                </a:cubicBezTo>
                <a:lnTo>
                  <a:pt x="8512044" y="5351277"/>
                </a:lnTo>
                <a:lnTo>
                  <a:pt x="8550843" y="5344928"/>
                </a:lnTo>
                <a:cubicBezTo>
                  <a:pt x="8555781" y="5344222"/>
                  <a:pt x="8560720" y="5347750"/>
                  <a:pt x="8561425" y="5352688"/>
                </a:cubicBezTo>
                <a:cubicBezTo>
                  <a:pt x="8562130" y="5357626"/>
                  <a:pt x="8558603" y="5362564"/>
                  <a:pt x="8553665" y="5363269"/>
                </a:cubicBezTo>
                <a:lnTo>
                  <a:pt x="8513455" y="5369618"/>
                </a:lnTo>
                <a:lnTo>
                  <a:pt x="8516982" y="5404185"/>
                </a:lnTo>
                <a:cubicBezTo>
                  <a:pt x="8516982" y="5409123"/>
                  <a:pt x="8513455" y="5413356"/>
                  <a:pt x="8508517" y="5414061"/>
                </a:cubicBezTo>
                <a:cubicBezTo>
                  <a:pt x="8508517" y="5414061"/>
                  <a:pt x="8507811" y="5414061"/>
                  <a:pt x="8507811" y="5414061"/>
                </a:cubicBezTo>
                <a:cubicBezTo>
                  <a:pt x="8502873" y="5414061"/>
                  <a:pt x="8499346" y="5410534"/>
                  <a:pt x="8498641" y="5405596"/>
                </a:cubicBezTo>
                <a:lnTo>
                  <a:pt x="8495113" y="5371735"/>
                </a:lnTo>
                <a:lnTo>
                  <a:pt x="8476067" y="5375262"/>
                </a:lnTo>
                <a:cubicBezTo>
                  <a:pt x="8475361" y="5375262"/>
                  <a:pt x="8475361" y="5375262"/>
                  <a:pt x="8474656" y="5375262"/>
                </a:cubicBezTo>
                <a:cubicBezTo>
                  <a:pt x="8470423" y="5375262"/>
                  <a:pt x="8466190" y="5371735"/>
                  <a:pt x="8465485" y="5367502"/>
                </a:cubicBezTo>
                <a:cubicBezTo>
                  <a:pt x="8464074" y="5362564"/>
                  <a:pt x="8467601" y="5357626"/>
                  <a:pt x="8473245" y="5357626"/>
                </a:cubicBezTo>
                <a:lnTo>
                  <a:pt x="8493703" y="5354099"/>
                </a:lnTo>
                <a:lnTo>
                  <a:pt x="8492292" y="5337168"/>
                </a:lnTo>
                <a:cubicBezTo>
                  <a:pt x="8492292" y="5332230"/>
                  <a:pt x="8495819" y="5327997"/>
                  <a:pt x="8500757" y="5327292"/>
                </a:cubicBezTo>
                <a:close/>
                <a:moveTo>
                  <a:pt x="6555864" y="5323765"/>
                </a:moveTo>
                <a:cubicBezTo>
                  <a:pt x="6560097" y="5323765"/>
                  <a:pt x="6562919" y="5326587"/>
                  <a:pt x="6562919" y="5330819"/>
                </a:cubicBezTo>
                <a:lnTo>
                  <a:pt x="6563624" y="5359037"/>
                </a:lnTo>
                <a:lnTo>
                  <a:pt x="6591137" y="5354099"/>
                </a:lnTo>
                <a:cubicBezTo>
                  <a:pt x="6595370" y="5353393"/>
                  <a:pt x="6598897" y="5356215"/>
                  <a:pt x="6599603" y="5359742"/>
                </a:cubicBezTo>
                <a:cubicBezTo>
                  <a:pt x="6600308" y="5363976"/>
                  <a:pt x="6597486" y="5367503"/>
                  <a:pt x="6593958" y="5368209"/>
                </a:cubicBezTo>
                <a:lnTo>
                  <a:pt x="6564330" y="5373147"/>
                </a:lnTo>
                <a:lnTo>
                  <a:pt x="6565035" y="5407713"/>
                </a:lnTo>
                <a:cubicBezTo>
                  <a:pt x="6565035" y="5411240"/>
                  <a:pt x="6562213" y="5414768"/>
                  <a:pt x="6557981" y="5414768"/>
                </a:cubicBezTo>
                <a:cubicBezTo>
                  <a:pt x="6554453" y="5414768"/>
                  <a:pt x="6550926" y="5411240"/>
                  <a:pt x="6550926" y="5407713"/>
                </a:cubicBezTo>
                <a:lnTo>
                  <a:pt x="6550221" y="5375263"/>
                </a:lnTo>
                <a:lnTo>
                  <a:pt x="6531173" y="5378790"/>
                </a:lnTo>
                <a:cubicBezTo>
                  <a:pt x="6530467" y="5378790"/>
                  <a:pt x="6530467" y="5378790"/>
                  <a:pt x="6529763" y="5378790"/>
                </a:cubicBezTo>
                <a:cubicBezTo>
                  <a:pt x="6526236" y="5378790"/>
                  <a:pt x="6523414" y="5376674"/>
                  <a:pt x="6522708" y="5373147"/>
                </a:cubicBezTo>
                <a:cubicBezTo>
                  <a:pt x="6522002" y="5368914"/>
                  <a:pt x="6524118" y="5365387"/>
                  <a:pt x="6528351" y="5364682"/>
                </a:cubicBezTo>
                <a:lnTo>
                  <a:pt x="6549515" y="5361153"/>
                </a:lnTo>
                <a:lnTo>
                  <a:pt x="6548810" y="5330819"/>
                </a:lnTo>
                <a:cubicBezTo>
                  <a:pt x="6548810" y="5327292"/>
                  <a:pt x="6551632" y="5323765"/>
                  <a:pt x="6555864" y="5323765"/>
                </a:cubicBezTo>
                <a:close/>
                <a:moveTo>
                  <a:pt x="4940026" y="5323160"/>
                </a:moveTo>
                <a:cubicBezTo>
                  <a:pt x="4947080" y="5324571"/>
                  <a:pt x="4952019" y="5328098"/>
                  <a:pt x="4954840" y="5333742"/>
                </a:cubicBezTo>
                <a:cubicBezTo>
                  <a:pt x="4956956" y="5336563"/>
                  <a:pt x="4955546" y="5340796"/>
                  <a:pt x="4952019" y="5342912"/>
                </a:cubicBezTo>
                <a:cubicBezTo>
                  <a:pt x="4949197" y="5345029"/>
                  <a:pt x="4944964" y="5343618"/>
                  <a:pt x="4942847" y="5340091"/>
                </a:cubicBezTo>
                <a:cubicBezTo>
                  <a:pt x="4941437" y="5337974"/>
                  <a:pt x="4939320" y="5337269"/>
                  <a:pt x="4935793" y="5336563"/>
                </a:cubicBezTo>
                <a:cubicBezTo>
                  <a:pt x="4940026" y="5377479"/>
                  <a:pt x="4950608" y="5416985"/>
                  <a:pt x="4966127" y="5455078"/>
                </a:cubicBezTo>
                <a:cubicBezTo>
                  <a:pt x="4968244" y="5458606"/>
                  <a:pt x="4966127" y="5462838"/>
                  <a:pt x="4962600" y="5464249"/>
                </a:cubicBezTo>
                <a:cubicBezTo>
                  <a:pt x="4961894" y="5464955"/>
                  <a:pt x="4960483" y="5464955"/>
                  <a:pt x="4959778" y="5464955"/>
                </a:cubicBezTo>
                <a:cubicBezTo>
                  <a:pt x="4956956" y="5464955"/>
                  <a:pt x="4954840" y="5463544"/>
                  <a:pt x="4953429" y="5460722"/>
                </a:cubicBezTo>
                <a:cubicBezTo>
                  <a:pt x="4945669" y="5440970"/>
                  <a:pt x="4938615" y="5421217"/>
                  <a:pt x="4933677" y="5400760"/>
                </a:cubicBezTo>
                <a:cubicBezTo>
                  <a:pt x="4932266" y="5421217"/>
                  <a:pt x="4925917" y="5433210"/>
                  <a:pt x="4913219" y="5436737"/>
                </a:cubicBezTo>
                <a:cubicBezTo>
                  <a:pt x="4911103" y="5437442"/>
                  <a:pt x="4908986" y="5436737"/>
                  <a:pt x="4907575" y="5436032"/>
                </a:cubicBezTo>
                <a:cubicBezTo>
                  <a:pt x="4895582" y="5428272"/>
                  <a:pt x="4888528" y="5413457"/>
                  <a:pt x="4888528" y="5397232"/>
                </a:cubicBezTo>
                <a:cubicBezTo>
                  <a:pt x="4888528" y="5383124"/>
                  <a:pt x="4893466" y="5370424"/>
                  <a:pt x="4897698" y="5358432"/>
                </a:cubicBezTo>
                <a:cubicBezTo>
                  <a:pt x="4901226" y="5348556"/>
                  <a:pt x="4905459" y="5335858"/>
                  <a:pt x="4916041" y="5328098"/>
                </a:cubicBezTo>
                <a:cubicBezTo>
                  <a:pt x="4923095" y="5323160"/>
                  <a:pt x="4932266" y="5321044"/>
                  <a:pt x="4940026" y="5323160"/>
                </a:cubicBezTo>
                <a:close/>
                <a:moveTo>
                  <a:pt x="1412123" y="5321749"/>
                </a:moveTo>
                <a:cubicBezTo>
                  <a:pt x="1424821" y="5323160"/>
                  <a:pt x="1436108" y="5331625"/>
                  <a:pt x="1442457" y="5344323"/>
                </a:cubicBezTo>
                <a:cubicBezTo>
                  <a:pt x="1446688" y="5352788"/>
                  <a:pt x="1448100" y="5362665"/>
                  <a:pt x="1445984" y="5371835"/>
                </a:cubicBezTo>
                <a:lnTo>
                  <a:pt x="1462915" y="5373246"/>
                </a:lnTo>
                <a:cubicBezTo>
                  <a:pt x="1466442" y="5373951"/>
                  <a:pt x="1469263" y="5376773"/>
                  <a:pt x="1469263" y="5381006"/>
                </a:cubicBezTo>
                <a:cubicBezTo>
                  <a:pt x="1469263" y="5384533"/>
                  <a:pt x="1465736" y="5387355"/>
                  <a:pt x="1462209" y="5387355"/>
                </a:cubicBezTo>
                <a:cubicBezTo>
                  <a:pt x="1461504" y="5387355"/>
                  <a:pt x="1461504" y="5387355"/>
                  <a:pt x="1461504" y="5387355"/>
                </a:cubicBezTo>
                <a:lnTo>
                  <a:pt x="1434697" y="5385944"/>
                </a:lnTo>
                <a:cubicBezTo>
                  <a:pt x="1432581" y="5385944"/>
                  <a:pt x="1430463" y="5384533"/>
                  <a:pt x="1429053" y="5382417"/>
                </a:cubicBezTo>
                <a:cubicBezTo>
                  <a:pt x="1427642" y="5380301"/>
                  <a:pt x="1427642" y="5378184"/>
                  <a:pt x="1430463" y="5374657"/>
                </a:cubicBezTo>
                <a:cubicBezTo>
                  <a:pt x="1433990" y="5368308"/>
                  <a:pt x="1433990" y="5359137"/>
                  <a:pt x="1429758" y="5350672"/>
                </a:cubicBezTo>
                <a:cubicBezTo>
                  <a:pt x="1425526" y="5342207"/>
                  <a:pt x="1418471" y="5336563"/>
                  <a:pt x="1410711" y="5335858"/>
                </a:cubicBezTo>
                <a:cubicBezTo>
                  <a:pt x="1406479" y="5335152"/>
                  <a:pt x="1403656" y="5331625"/>
                  <a:pt x="1404362" y="5328098"/>
                </a:cubicBezTo>
                <a:cubicBezTo>
                  <a:pt x="1405067" y="5323865"/>
                  <a:pt x="1408595" y="5321043"/>
                  <a:pt x="1412123" y="5321749"/>
                </a:cubicBezTo>
                <a:close/>
                <a:moveTo>
                  <a:pt x="8435150" y="5321648"/>
                </a:moveTo>
                <a:cubicBezTo>
                  <a:pt x="8438678" y="5321648"/>
                  <a:pt x="8442205" y="5323764"/>
                  <a:pt x="8443616" y="5326586"/>
                </a:cubicBezTo>
                <a:cubicBezTo>
                  <a:pt x="8445027" y="5330113"/>
                  <a:pt x="8445027" y="5333640"/>
                  <a:pt x="8445027" y="5337167"/>
                </a:cubicBezTo>
                <a:lnTo>
                  <a:pt x="8376599" y="5426054"/>
                </a:lnTo>
                <a:lnTo>
                  <a:pt x="8433034" y="5409829"/>
                </a:lnTo>
                <a:cubicBezTo>
                  <a:pt x="8437972" y="5408418"/>
                  <a:pt x="8442910" y="5411240"/>
                  <a:pt x="8444321" y="5416178"/>
                </a:cubicBezTo>
                <a:cubicBezTo>
                  <a:pt x="8445732" y="5421116"/>
                  <a:pt x="8442910" y="5426054"/>
                  <a:pt x="8437972" y="5427465"/>
                </a:cubicBezTo>
                <a:lnTo>
                  <a:pt x="8354730" y="5451450"/>
                </a:lnTo>
                <a:cubicBezTo>
                  <a:pt x="8353319" y="5451450"/>
                  <a:pt x="8352614" y="5451450"/>
                  <a:pt x="8351908" y="5451450"/>
                </a:cubicBezTo>
                <a:cubicBezTo>
                  <a:pt x="8348381" y="5451450"/>
                  <a:pt x="8345560" y="5450039"/>
                  <a:pt x="8344149" y="5447217"/>
                </a:cubicBezTo>
                <a:cubicBezTo>
                  <a:pt x="8341327" y="5444396"/>
                  <a:pt x="8342032" y="5439457"/>
                  <a:pt x="8344149" y="5436636"/>
                </a:cubicBezTo>
                <a:lnTo>
                  <a:pt x="8416809" y="5341400"/>
                </a:lnTo>
                <a:lnTo>
                  <a:pt x="8338505" y="5346338"/>
                </a:lnTo>
                <a:cubicBezTo>
                  <a:pt x="8332861" y="5346338"/>
                  <a:pt x="8328629" y="5342811"/>
                  <a:pt x="8328629" y="5337873"/>
                </a:cubicBezTo>
                <a:cubicBezTo>
                  <a:pt x="8327924" y="5332935"/>
                  <a:pt x="8332156" y="5327997"/>
                  <a:pt x="8337094" y="5327997"/>
                </a:cubicBezTo>
                <a:close/>
                <a:moveTo>
                  <a:pt x="4749556" y="5319633"/>
                </a:moveTo>
                <a:cubicBezTo>
                  <a:pt x="4753083" y="5320338"/>
                  <a:pt x="4755199" y="5324571"/>
                  <a:pt x="4753788" y="5327393"/>
                </a:cubicBezTo>
                <a:lnTo>
                  <a:pt x="4737563" y="5377479"/>
                </a:lnTo>
                <a:cubicBezTo>
                  <a:pt x="4738974" y="5378184"/>
                  <a:pt x="4739679" y="5378890"/>
                  <a:pt x="4741090" y="5379595"/>
                </a:cubicBezTo>
                <a:cubicBezTo>
                  <a:pt x="4744617" y="5381712"/>
                  <a:pt x="4746028" y="5385944"/>
                  <a:pt x="4743912" y="5389472"/>
                </a:cubicBezTo>
                <a:cubicBezTo>
                  <a:pt x="4742501" y="5391589"/>
                  <a:pt x="4739679" y="5393000"/>
                  <a:pt x="4737563" y="5393000"/>
                </a:cubicBezTo>
                <a:cubicBezTo>
                  <a:pt x="4736152" y="5393000"/>
                  <a:pt x="4735447" y="5393000"/>
                  <a:pt x="4734036" y="5392294"/>
                </a:cubicBezTo>
                <a:cubicBezTo>
                  <a:pt x="4733331" y="5392294"/>
                  <a:pt x="4733331" y="5391589"/>
                  <a:pt x="4732625" y="5391589"/>
                </a:cubicBezTo>
                <a:lnTo>
                  <a:pt x="4714284" y="5449435"/>
                </a:lnTo>
                <a:cubicBezTo>
                  <a:pt x="4713578" y="5451551"/>
                  <a:pt x="4713578" y="5452962"/>
                  <a:pt x="4712873" y="5454373"/>
                </a:cubicBezTo>
                <a:cubicBezTo>
                  <a:pt x="4714989" y="5454373"/>
                  <a:pt x="4717105" y="5454373"/>
                  <a:pt x="4719222" y="5455784"/>
                </a:cubicBezTo>
                <a:cubicBezTo>
                  <a:pt x="4722043" y="5457900"/>
                  <a:pt x="4722749" y="5462838"/>
                  <a:pt x="4720632" y="5465660"/>
                </a:cubicBezTo>
                <a:lnTo>
                  <a:pt x="4712873" y="5476242"/>
                </a:lnTo>
                <a:cubicBezTo>
                  <a:pt x="4711462" y="5478358"/>
                  <a:pt x="4709345" y="5479064"/>
                  <a:pt x="4707229" y="5479064"/>
                </a:cubicBezTo>
                <a:cubicBezTo>
                  <a:pt x="4705113" y="5478358"/>
                  <a:pt x="4702996" y="5477653"/>
                  <a:pt x="4701586" y="5475536"/>
                </a:cubicBezTo>
                <a:cubicBezTo>
                  <a:pt x="4695237" y="5465660"/>
                  <a:pt x="4699469" y="5452962"/>
                  <a:pt x="4701586" y="5445908"/>
                </a:cubicBezTo>
                <a:lnTo>
                  <a:pt x="4721338" y="5385239"/>
                </a:lnTo>
                <a:cubicBezTo>
                  <a:pt x="4698059" y="5370424"/>
                  <a:pt x="4676895" y="5354199"/>
                  <a:pt x="4657848" y="5335152"/>
                </a:cubicBezTo>
                <a:cubicBezTo>
                  <a:pt x="4655026" y="5332331"/>
                  <a:pt x="4655026" y="5328098"/>
                  <a:pt x="4657848" y="5325276"/>
                </a:cubicBezTo>
                <a:cubicBezTo>
                  <a:pt x="4660670" y="5322454"/>
                  <a:pt x="4664903" y="5322454"/>
                  <a:pt x="4667724" y="5325276"/>
                </a:cubicBezTo>
                <a:cubicBezTo>
                  <a:pt x="4685360" y="5342207"/>
                  <a:pt x="4705113" y="5357727"/>
                  <a:pt x="4725570" y="5371130"/>
                </a:cubicBezTo>
                <a:lnTo>
                  <a:pt x="4740385" y="5323865"/>
                </a:lnTo>
                <a:cubicBezTo>
                  <a:pt x="4741796" y="5320338"/>
                  <a:pt x="4746028" y="5318222"/>
                  <a:pt x="4749556" y="5319633"/>
                </a:cubicBezTo>
                <a:close/>
                <a:moveTo>
                  <a:pt x="7590032" y="5314594"/>
                </a:moveTo>
                <a:cubicBezTo>
                  <a:pt x="7594264" y="5313888"/>
                  <a:pt x="7597792" y="5316710"/>
                  <a:pt x="7597792" y="5320943"/>
                </a:cubicBezTo>
                <a:lnTo>
                  <a:pt x="7600613" y="5357626"/>
                </a:lnTo>
                <a:cubicBezTo>
                  <a:pt x="7604846" y="5352688"/>
                  <a:pt x="7611195" y="5349866"/>
                  <a:pt x="7618249" y="5349866"/>
                </a:cubicBezTo>
                <a:cubicBezTo>
                  <a:pt x="7633064" y="5349866"/>
                  <a:pt x="7643645" y="5363269"/>
                  <a:pt x="7645056" y="5376673"/>
                </a:cubicBezTo>
                <a:cubicBezTo>
                  <a:pt x="7646467" y="5384433"/>
                  <a:pt x="7644351" y="5392898"/>
                  <a:pt x="7642234" y="5399952"/>
                </a:cubicBezTo>
                <a:cubicBezTo>
                  <a:pt x="7645056" y="5400658"/>
                  <a:pt x="7647173" y="5403480"/>
                  <a:pt x="7647173" y="5406301"/>
                </a:cubicBezTo>
                <a:cubicBezTo>
                  <a:pt x="7647878" y="5410534"/>
                  <a:pt x="7645056" y="5414061"/>
                  <a:pt x="7640824" y="5414061"/>
                </a:cubicBezTo>
                <a:lnTo>
                  <a:pt x="7632358" y="5414766"/>
                </a:lnTo>
                <a:cubicBezTo>
                  <a:pt x="7631653" y="5414766"/>
                  <a:pt x="7631653" y="5414766"/>
                  <a:pt x="7631653" y="5414766"/>
                </a:cubicBezTo>
                <a:cubicBezTo>
                  <a:pt x="7629537" y="5414766"/>
                  <a:pt x="7627420" y="5414061"/>
                  <a:pt x="7626009" y="5411945"/>
                </a:cubicBezTo>
                <a:cubicBezTo>
                  <a:pt x="7624598" y="5409828"/>
                  <a:pt x="7623893" y="5407712"/>
                  <a:pt x="7626009" y="5405596"/>
                </a:cubicBezTo>
                <a:cubicBezTo>
                  <a:pt x="7628831" y="5397130"/>
                  <a:pt x="7633064" y="5387254"/>
                  <a:pt x="7631653" y="5378789"/>
                </a:cubicBezTo>
                <a:cubicBezTo>
                  <a:pt x="7630947" y="5372440"/>
                  <a:pt x="7625304" y="5364680"/>
                  <a:pt x="7618955" y="5364680"/>
                </a:cubicBezTo>
                <a:cubicBezTo>
                  <a:pt x="7613311" y="5364680"/>
                  <a:pt x="7608373" y="5369618"/>
                  <a:pt x="7606257" y="5375262"/>
                </a:cubicBezTo>
                <a:cubicBezTo>
                  <a:pt x="7603435" y="5382316"/>
                  <a:pt x="7604141" y="5390781"/>
                  <a:pt x="7604141" y="5398541"/>
                </a:cubicBezTo>
                <a:cubicBezTo>
                  <a:pt x="7604846" y="5402069"/>
                  <a:pt x="7601319" y="5405596"/>
                  <a:pt x="7597792" y="5405596"/>
                </a:cubicBezTo>
                <a:cubicBezTo>
                  <a:pt x="7593559" y="5405596"/>
                  <a:pt x="7590032" y="5402774"/>
                  <a:pt x="7590032" y="5399247"/>
                </a:cubicBezTo>
                <a:lnTo>
                  <a:pt x="7583683" y="5322354"/>
                </a:lnTo>
                <a:cubicBezTo>
                  <a:pt x="7582977" y="5318121"/>
                  <a:pt x="7585799" y="5314594"/>
                  <a:pt x="7590032" y="5314594"/>
                </a:cubicBezTo>
                <a:close/>
                <a:moveTo>
                  <a:pt x="7521604" y="5313889"/>
                </a:moveTo>
                <a:cubicBezTo>
                  <a:pt x="7525131" y="5313889"/>
                  <a:pt x="7528659" y="5316711"/>
                  <a:pt x="7528659" y="5320943"/>
                </a:cubicBezTo>
                <a:lnTo>
                  <a:pt x="7530070" y="5368913"/>
                </a:lnTo>
                <a:cubicBezTo>
                  <a:pt x="7538535" y="5360448"/>
                  <a:pt x="7550527" y="5354804"/>
                  <a:pt x="7562520" y="5359037"/>
                </a:cubicBezTo>
                <a:cubicBezTo>
                  <a:pt x="7570280" y="5361859"/>
                  <a:pt x="7576629" y="5368913"/>
                  <a:pt x="7579450" y="5377379"/>
                </a:cubicBezTo>
                <a:cubicBezTo>
                  <a:pt x="7582978" y="5387255"/>
                  <a:pt x="7580861" y="5398542"/>
                  <a:pt x="7575218" y="5407007"/>
                </a:cubicBezTo>
                <a:cubicBezTo>
                  <a:pt x="7566047" y="5419705"/>
                  <a:pt x="7548411" y="5426054"/>
                  <a:pt x="7530775" y="5423232"/>
                </a:cubicBezTo>
                <a:cubicBezTo>
                  <a:pt x="7530070" y="5425348"/>
                  <a:pt x="7527953" y="5426759"/>
                  <a:pt x="7525131" y="5426759"/>
                </a:cubicBezTo>
                <a:cubicBezTo>
                  <a:pt x="7521604" y="5426759"/>
                  <a:pt x="7518077" y="5423232"/>
                  <a:pt x="7518077" y="5419705"/>
                </a:cubicBezTo>
                <a:cubicBezTo>
                  <a:pt x="7518077" y="5417589"/>
                  <a:pt x="7518077" y="5415472"/>
                  <a:pt x="7518077" y="5413356"/>
                </a:cubicBezTo>
                <a:lnTo>
                  <a:pt x="7514550" y="5320943"/>
                </a:lnTo>
                <a:cubicBezTo>
                  <a:pt x="7514550" y="5317416"/>
                  <a:pt x="7517372" y="5313889"/>
                  <a:pt x="7521604" y="5313889"/>
                </a:cubicBezTo>
                <a:close/>
                <a:moveTo>
                  <a:pt x="3922073" y="5312578"/>
                </a:moveTo>
                <a:cubicBezTo>
                  <a:pt x="3924895" y="5314695"/>
                  <a:pt x="3924895" y="5319633"/>
                  <a:pt x="3922778" y="5322455"/>
                </a:cubicBezTo>
                <a:lnTo>
                  <a:pt x="3898088" y="5352789"/>
                </a:lnTo>
                <a:cubicBezTo>
                  <a:pt x="3896677" y="5354906"/>
                  <a:pt x="3894561" y="5355611"/>
                  <a:pt x="3892444" y="5355611"/>
                </a:cubicBezTo>
                <a:cubicBezTo>
                  <a:pt x="3891034" y="5355611"/>
                  <a:pt x="3889623" y="5354906"/>
                  <a:pt x="3888212" y="5353495"/>
                </a:cubicBezTo>
                <a:cubicBezTo>
                  <a:pt x="3885390" y="5351379"/>
                  <a:pt x="3885390" y="5346441"/>
                  <a:pt x="3887506" y="5343619"/>
                </a:cubicBezTo>
                <a:lnTo>
                  <a:pt x="3912197" y="5313284"/>
                </a:lnTo>
                <a:cubicBezTo>
                  <a:pt x="3914313" y="5310462"/>
                  <a:pt x="3919251" y="5310462"/>
                  <a:pt x="3922073" y="5312578"/>
                </a:cubicBezTo>
                <a:close/>
                <a:moveTo>
                  <a:pt x="4837738" y="5311873"/>
                </a:moveTo>
                <a:cubicBezTo>
                  <a:pt x="4841970" y="5311873"/>
                  <a:pt x="4844792" y="5314695"/>
                  <a:pt x="4844792" y="5318927"/>
                </a:cubicBezTo>
                <a:cubicBezTo>
                  <a:pt x="4844086" y="5336563"/>
                  <a:pt x="4844086" y="5354199"/>
                  <a:pt x="4844086" y="5371835"/>
                </a:cubicBezTo>
                <a:cubicBezTo>
                  <a:pt x="4847613" y="5371835"/>
                  <a:pt x="4851846" y="5371130"/>
                  <a:pt x="4855374" y="5371130"/>
                </a:cubicBezTo>
                <a:cubicBezTo>
                  <a:pt x="4858901" y="5371130"/>
                  <a:pt x="4862428" y="5373952"/>
                  <a:pt x="4862428" y="5378184"/>
                </a:cubicBezTo>
                <a:cubicBezTo>
                  <a:pt x="4862428" y="5381711"/>
                  <a:pt x="4859606" y="5385239"/>
                  <a:pt x="4855374" y="5385239"/>
                </a:cubicBezTo>
                <a:cubicBezTo>
                  <a:pt x="4851846" y="5385239"/>
                  <a:pt x="4847613" y="5385239"/>
                  <a:pt x="4844086" y="5385944"/>
                </a:cubicBezTo>
                <a:cubicBezTo>
                  <a:pt x="4844086" y="5400053"/>
                  <a:pt x="4844792" y="5414867"/>
                  <a:pt x="4846203" y="5429682"/>
                </a:cubicBezTo>
                <a:cubicBezTo>
                  <a:pt x="4846908" y="5439558"/>
                  <a:pt x="4841265" y="5442379"/>
                  <a:pt x="4839148" y="5443085"/>
                </a:cubicBezTo>
                <a:cubicBezTo>
                  <a:pt x="4838443" y="5443790"/>
                  <a:pt x="4837032" y="5443790"/>
                  <a:pt x="4836327" y="5443790"/>
                </a:cubicBezTo>
                <a:cubicBezTo>
                  <a:pt x="4833505" y="5443790"/>
                  <a:pt x="4830683" y="5442379"/>
                  <a:pt x="4829272" y="5439558"/>
                </a:cubicBezTo>
                <a:cubicBezTo>
                  <a:pt x="4827156" y="5436736"/>
                  <a:pt x="4827156" y="5431798"/>
                  <a:pt x="4829977" y="5428271"/>
                </a:cubicBezTo>
                <a:cubicBezTo>
                  <a:pt x="4830683" y="5427565"/>
                  <a:pt x="4831388" y="5427565"/>
                  <a:pt x="4832094" y="5426860"/>
                </a:cubicBezTo>
                <a:cubicBezTo>
                  <a:pt x="4830683" y="5414162"/>
                  <a:pt x="4830683" y="5400758"/>
                  <a:pt x="4829977" y="5388060"/>
                </a:cubicBezTo>
                <a:cubicBezTo>
                  <a:pt x="4817985" y="5390882"/>
                  <a:pt x="4806698" y="5395115"/>
                  <a:pt x="4796115" y="5401464"/>
                </a:cubicBezTo>
                <a:cubicBezTo>
                  <a:pt x="4794704" y="5402169"/>
                  <a:pt x="4793999" y="5402169"/>
                  <a:pt x="4792588" y="5402169"/>
                </a:cubicBezTo>
                <a:cubicBezTo>
                  <a:pt x="4789767" y="5402169"/>
                  <a:pt x="4787650" y="5400758"/>
                  <a:pt x="4786239" y="5398642"/>
                </a:cubicBezTo>
                <a:cubicBezTo>
                  <a:pt x="4784123" y="5395115"/>
                  <a:pt x="4785534" y="5390882"/>
                  <a:pt x="4789061" y="5389471"/>
                </a:cubicBezTo>
                <a:cubicBezTo>
                  <a:pt x="4801760" y="5382417"/>
                  <a:pt x="4815869" y="5376773"/>
                  <a:pt x="4829977" y="5373952"/>
                </a:cubicBezTo>
                <a:cubicBezTo>
                  <a:pt x="4829977" y="5355610"/>
                  <a:pt x="4829977" y="5337269"/>
                  <a:pt x="4830683" y="5318927"/>
                </a:cubicBezTo>
                <a:cubicBezTo>
                  <a:pt x="4830683" y="5314695"/>
                  <a:pt x="4833505" y="5311873"/>
                  <a:pt x="4837738" y="5311873"/>
                </a:cubicBezTo>
                <a:close/>
                <a:moveTo>
                  <a:pt x="9179391" y="5310361"/>
                </a:moveTo>
                <a:cubicBezTo>
                  <a:pt x="9182918" y="5312477"/>
                  <a:pt x="9182918" y="5317415"/>
                  <a:pt x="9180802" y="5320237"/>
                </a:cubicBezTo>
                <a:lnTo>
                  <a:pt x="9169515" y="5334346"/>
                </a:lnTo>
                <a:cubicBezTo>
                  <a:pt x="9168104" y="5336462"/>
                  <a:pt x="9165988" y="5337168"/>
                  <a:pt x="9163871" y="5337168"/>
                </a:cubicBezTo>
                <a:cubicBezTo>
                  <a:pt x="9162461" y="5337168"/>
                  <a:pt x="9160344" y="5337168"/>
                  <a:pt x="9159639" y="5335757"/>
                </a:cubicBezTo>
                <a:cubicBezTo>
                  <a:pt x="9156112" y="5333641"/>
                  <a:pt x="9156112" y="5328703"/>
                  <a:pt x="9158228" y="5325881"/>
                </a:cubicBezTo>
                <a:lnTo>
                  <a:pt x="9169515" y="5311772"/>
                </a:lnTo>
                <a:cubicBezTo>
                  <a:pt x="9171632" y="5308245"/>
                  <a:pt x="9176570" y="5308245"/>
                  <a:pt x="9179391" y="5310361"/>
                </a:cubicBezTo>
                <a:close/>
                <a:moveTo>
                  <a:pt x="12034680" y="5306382"/>
                </a:moveTo>
                <a:cubicBezTo>
                  <a:pt x="12037502" y="5303560"/>
                  <a:pt x="12041735" y="5303560"/>
                  <a:pt x="12044557" y="5306382"/>
                </a:cubicBezTo>
                <a:cubicBezTo>
                  <a:pt x="12079829" y="5338832"/>
                  <a:pt x="12098876" y="5386803"/>
                  <a:pt x="12097465" y="5434772"/>
                </a:cubicBezTo>
                <a:cubicBezTo>
                  <a:pt x="12095348" y="5482037"/>
                  <a:pt x="12072774" y="5528596"/>
                  <a:pt x="12035386" y="5558930"/>
                </a:cubicBezTo>
                <a:cubicBezTo>
                  <a:pt x="12033975" y="5559636"/>
                  <a:pt x="12032564" y="5560341"/>
                  <a:pt x="12031153" y="5560341"/>
                </a:cubicBezTo>
                <a:cubicBezTo>
                  <a:pt x="12030448" y="5560341"/>
                  <a:pt x="12029037" y="5560341"/>
                  <a:pt x="12028332" y="5559636"/>
                </a:cubicBezTo>
                <a:cubicBezTo>
                  <a:pt x="12016339" y="5554697"/>
                  <a:pt x="12009285" y="5541294"/>
                  <a:pt x="12011401" y="5530007"/>
                </a:cubicBezTo>
                <a:cubicBezTo>
                  <a:pt x="12012106" y="5525774"/>
                  <a:pt x="12016339" y="5523658"/>
                  <a:pt x="12019866" y="5524364"/>
                </a:cubicBezTo>
                <a:cubicBezTo>
                  <a:pt x="12024099" y="5525069"/>
                  <a:pt x="12026215" y="5529302"/>
                  <a:pt x="12025510" y="5532829"/>
                </a:cubicBezTo>
                <a:cubicBezTo>
                  <a:pt x="12024804" y="5537061"/>
                  <a:pt x="12026215" y="5542000"/>
                  <a:pt x="12029742" y="5544821"/>
                </a:cubicBezTo>
                <a:cubicBezTo>
                  <a:pt x="12061487" y="5517309"/>
                  <a:pt x="12081240" y="5476393"/>
                  <a:pt x="12082650" y="5434067"/>
                </a:cubicBezTo>
                <a:cubicBezTo>
                  <a:pt x="12084767" y="5390330"/>
                  <a:pt x="12066425" y="5346592"/>
                  <a:pt x="12034680" y="5316258"/>
                </a:cubicBezTo>
                <a:cubicBezTo>
                  <a:pt x="12031859" y="5313436"/>
                  <a:pt x="12031859" y="5309204"/>
                  <a:pt x="12034680" y="5306382"/>
                </a:cubicBezTo>
                <a:close/>
                <a:moveTo>
                  <a:pt x="6404899" y="5306128"/>
                </a:moveTo>
                <a:cubicBezTo>
                  <a:pt x="6408426" y="5305423"/>
                  <a:pt x="6411953" y="5306834"/>
                  <a:pt x="6413365" y="5310361"/>
                </a:cubicBezTo>
                <a:cubicBezTo>
                  <a:pt x="6424652" y="5336462"/>
                  <a:pt x="6431706" y="5364680"/>
                  <a:pt x="6434528" y="5392899"/>
                </a:cubicBezTo>
                <a:cubicBezTo>
                  <a:pt x="6435939" y="5407007"/>
                  <a:pt x="6436644" y="5424643"/>
                  <a:pt x="6429590" y="5440163"/>
                </a:cubicBezTo>
                <a:cubicBezTo>
                  <a:pt x="6422536" y="5457094"/>
                  <a:pt x="6406310" y="5468381"/>
                  <a:pt x="6390790" y="5468381"/>
                </a:cubicBezTo>
                <a:cubicBezTo>
                  <a:pt x="6390084" y="5468381"/>
                  <a:pt x="6389379" y="5468381"/>
                  <a:pt x="6388673" y="5468381"/>
                </a:cubicBezTo>
                <a:cubicBezTo>
                  <a:pt x="6385146" y="5467675"/>
                  <a:pt x="6382324" y="5464853"/>
                  <a:pt x="6382324" y="5460621"/>
                </a:cubicBezTo>
                <a:cubicBezTo>
                  <a:pt x="6383030" y="5457094"/>
                  <a:pt x="6386557" y="5454272"/>
                  <a:pt x="6390084" y="5454272"/>
                </a:cubicBezTo>
                <a:cubicBezTo>
                  <a:pt x="6402077" y="5454977"/>
                  <a:pt x="6412658" y="5444396"/>
                  <a:pt x="6418302" y="5435225"/>
                </a:cubicBezTo>
                <a:cubicBezTo>
                  <a:pt x="6423946" y="5422527"/>
                  <a:pt x="6423241" y="5407713"/>
                  <a:pt x="6421830" y="5395015"/>
                </a:cubicBezTo>
                <a:cubicBezTo>
                  <a:pt x="6420419" y="5379495"/>
                  <a:pt x="6417597" y="5364680"/>
                  <a:pt x="6413365" y="5349866"/>
                </a:cubicBezTo>
                <a:cubicBezTo>
                  <a:pt x="6411249" y="5354098"/>
                  <a:pt x="6409837" y="5358331"/>
                  <a:pt x="6407015" y="5362563"/>
                </a:cubicBezTo>
                <a:cubicBezTo>
                  <a:pt x="6400666" y="5372440"/>
                  <a:pt x="6392201" y="5378084"/>
                  <a:pt x="6383030" y="5378790"/>
                </a:cubicBezTo>
                <a:cubicBezTo>
                  <a:pt x="6368921" y="5378790"/>
                  <a:pt x="6358338" y="5366091"/>
                  <a:pt x="6356222" y="5353393"/>
                </a:cubicBezTo>
                <a:cubicBezTo>
                  <a:pt x="6354106" y="5341400"/>
                  <a:pt x="6358338" y="5330113"/>
                  <a:pt x="6361866" y="5320942"/>
                </a:cubicBezTo>
                <a:cubicBezTo>
                  <a:pt x="6363277" y="5317415"/>
                  <a:pt x="6367510" y="5315299"/>
                  <a:pt x="6371037" y="5316710"/>
                </a:cubicBezTo>
                <a:cubicBezTo>
                  <a:pt x="6374565" y="5318121"/>
                  <a:pt x="6376681" y="5322353"/>
                  <a:pt x="6375269" y="5325881"/>
                </a:cubicBezTo>
                <a:cubicBezTo>
                  <a:pt x="6372448" y="5333640"/>
                  <a:pt x="6368921" y="5342811"/>
                  <a:pt x="6370331" y="5351276"/>
                </a:cubicBezTo>
                <a:cubicBezTo>
                  <a:pt x="6371037" y="5357626"/>
                  <a:pt x="6376681" y="5363974"/>
                  <a:pt x="6382324" y="5363974"/>
                </a:cubicBezTo>
                <a:cubicBezTo>
                  <a:pt x="6388673" y="5363974"/>
                  <a:pt x="6392906" y="5356920"/>
                  <a:pt x="6395022" y="5354098"/>
                </a:cubicBezTo>
                <a:cubicBezTo>
                  <a:pt x="6402077" y="5342811"/>
                  <a:pt x="6404193" y="5327997"/>
                  <a:pt x="6400666" y="5314594"/>
                </a:cubicBezTo>
                <a:cubicBezTo>
                  <a:pt x="6399255" y="5311066"/>
                  <a:pt x="6401371" y="5307539"/>
                  <a:pt x="6404899" y="5306128"/>
                </a:cubicBezTo>
                <a:close/>
                <a:moveTo>
                  <a:pt x="6706124" y="5301896"/>
                </a:moveTo>
                <a:cubicBezTo>
                  <a:pt x="6709651" y="5301191"/>
                  <a:pt x="6713884" y="5303307"/>
                  <a:pt x="6714589" y="5306834"/>
                </a:cubicBezTo>
                <a:cubicBezTo>
                  <a:pt x="6725172" y="5343517"/>
                  <a:pt x="6727288" y="5383728"/>
                  <a:pt x="6722349" y="5421822"/>
                </a:cubicBezTo>
                <a:cubicBezTo>
                  <a:pt x="6720233" y="5437342"/>
                  <a:pt x="6716000" y="5456389"/>
                  <a:pt x="6701891" y="5469792"/>
                </a:cubicBezTo>
                <a:cubicBezTo>
                  <a:pt x="6695542" y="5474730"/>
                  <a:pt x="6687783" y="5477552"/>
                  <a:pt x="6679317" y="5477552"/>
                </a:cubicBezTo>
                <a:cubicBezTo>
                  <a:pt x="6676495" y="5477552"/>
                  <a:pt x="6672967" y="5476846"/>
                  <a:pt x="6670145" y="5476141"/>
                </a:cubicBezTo>
                <a:cubicBezTo>
                  <a:pt x="6660975" y="5473319"/>
                  <a:pt x="6654626" y="5467676"/>
                  <a:pt x="6651804" y="5459916"/>
                </a:cubicBezTo>
                <a:cubicBezTo>
                  <a:pt x="6650393" y="5456389"/>
                  <a:pt x="6652509" y="5452156"/>
                  <a:pt x="6656037" y="5450745"/>
                </a:cubicBezTo>
                <a:cubicBezTo>
                  <a:pt x="6659564" y="5449334"/>
                  <a:pt x="6663796" y="5451451"/>
                  <a:pt x="6665208" y="5454978"/>
                </a:cubicBezTo>
                <a:cubicBezTo>
                  <a:pt x="6666618" y="5459210"/>
                  <a:pt x="6670851" y="5461327"/>
                  <a:pt x="6673674" y="5462032"/>
                </a:cubicBezTo>
                <a:cubicBezTo>
                  <a:pt x="6680023" y="5464148"/>
                  <a:pt x="6687783" y="5462738"/>
                  <a:pt x="6692721" y="5458505"/>
                </a:cubicBezTo>
                <a:cubicBezTo>
                  <a:pt x="6703302" y="5449334"/>
                  <a:pt x="6706829" y="5433815"/>
                  <a:pt x="6708240" y="5421117"/>
                </a:cubicBezTo>
                <a:cubicBezTo>
                  <a:pt x="6711767" y="5395015"/>
                  <a:pt x="6711767" y="5368913"/>
                  <a:pt x="6707535" y="5342812"/>
                </a:cubicBezTo>
                <a:cubicBezTo>
                  <a:pt x="6706124" y="5345633"/>
                  <a:pt x="6704008" y="5347750"/>
                  <a:pt x="6701891" y="5349161"/>
                </a:cubicBezTo>
                <a:cubicBezTo>
                  <a:pt x="6689193" y="5359037"/>
                  <a:pt x="6669441" y="5358331"/>
                  <a:pt x="6658153" y="5347044"/>
                </a:cubicBezTo>
                <a:cubicBezTo>
                  <a:pt x="6651804" y="5341401"/>
                  <a:pt x="6648982" y="5332936"/>
                  <a:pt x="6649688" y="5323765"/>
                </a:cubicBezTo>
                <a:cubicBezTo>
                  <a:pt x="6650393" y="5315299"/>
                  <a:pt x="6654626" y="5307540"/>
                  <a:pt x="6660975" y="5303307"/>
                </a:cubicBezTo>
                <a:cubicBezTo>
                  <a:pt x="6664502" y="5300485"/>
                  <a:pt x="6668736" y="5301896"/>
                  <a:pt x="6670851" y="5304718"/>
                </a:cubicBezTo>
                <a:cubicBezTo>
                  <a:pt x="6673674" y="5308245"/>
                  <a:pt x="6672263" y="5312478"/>
                  <a:pt x="6669441" y="5314594"/>
                </a:cubicBezTo>
                <a:cubicBezTo>
                  <a:pt x="6666618" y="5316710"/>
                  <a:pt x="6664502" y="5320237"/>
                  <a:pt x="6664502" y="5324470"/>
                </a:cubicBezTo>
                <a:cubicBezTo>
                  <a:pt x="6664502" y="5328703"/>
                  <a:pt x="6665914" y="5333641"/>
                  <a:pt x="6668736" y="5336463"/>
                </a:cubicBezTo>
                <a:cubicBezTo>
                  <a:pt x="6674379" y="5342812"/>
                  <a:pt x="6686372" y="5342812"/>
                  <a:pt x="6693426" y="5337168"/>
                </a:cubicBezTo>
                <a:cubicBezTo>
                  <a:pt x="6700480" y="5330819"/>
                  <a:pt x="6704008" y="5320237"/>
                  <a:pt x="6701186" y="5310361"/>
                </a:cubicBezTo>
                <a:cubicBezTo>
                  <a:pt x="6700480" y="5306834"/>
                  <a:pt x="6702597" y="5302601"/>
                  <a:pt x="6706124" y="5301896"/>
                </a:cubicBezTo>
                <a:close/>
                <a:moveTo>
                  <a:pt x="1485488" y="5296353"/>
                </a:moveTo>
                <a:cubicBezTo>
                  <a:pt x="1488310" y="5293531"/>
                  <a:pt x="1492543" y="5293531"/>
                  <a:pt x="1495365" y="5296353"/>
                </a:cubicBezTo>
                <a:cubicBezTo>
                  <a:pt x="1530637" y="5328803"/>
                  <a:pt x="1549684" y="5376774"/>
                  <a:pt x="1548273" y="5424743"/>
                </a:cubicBezTo>
                <a:cubicBezTo>
                  <a:pt x="1546156" y="5472008"/>
                  <a:pt x="1523582" y="5518567"/>
                  <a:pt x="1486194" y="5548901"/>
                </a:cubicBezTo>
                <a:cubicBezTo>
                  <a:pt x="1484783" y="5549607"/>
                  <a:pt x="1483372" y="5550312"/>
                  <a:pt x="1481961" y="5550312"/>
                </a:cubicBezTo>
                <a:cubicBezTo>
                  <a:pt x="1481256" y="5550312"/>
                  <a:pt x="1479845" y="5550312"/>
                  <a:pt x="1479140" y="5549607"/>
                </a:cubicBezTo>
                <a:cubicBezTo>
                  <a:pt x="1467147" y="5544668"/>
                  <a:pt x="1460092" y="5531265"/>
                  <a:pt x="1462209" y="5519978"/>
                </a:cubicBezTo>
                <a:cubicBezTo>
                  <a:pt x="1462914" y="5515745"/>
                  <a:pt x="1467147" y="5513629"/>
                  <a:pt x="1470674" y="5514335"/>
                </a:cubicBezTo>
                <a:cubicBezTo>
                  <a:pt x="1474907" y="5515040"/>
                  <a:pt x="1477023" y="5519273"/>
                  <a:pt x="1476318" y="5522800"/>
                </a:cubicBezTo>
                <a:cubicBezTo>
                  <a:pt x="1475612" y="5527032"/>
                  <a:pt x="1477023" y="5531971"/>
                  <a:pt x="1480550" y="5534792"/>
                </a:cubicBezTo>
                <a:cubicBezTo>
                  <a:pt x="1512295" y="5507280"/>
                  <a:pt x="1532048" y="5466364"/>
                  <a:pt x="1533458" y="5424038"/>
                </a:cubicBezTo>
                <a:cubicBezTo>
                  <a:pt x="1535575" y="5380301"/>
                  <a:pt x="1517233" y="5336563"/>
                  <a:pt x="1485488" y="5306229"/>
                </a:cubicBezTo>
                <a:cubicBezTo>
                  <a:pt x="1482666" y="5303407"/>
                  <a:pt x="1482666" y="5299175"/>
                  <a:pt x="1485488" y="5296353"/>
                </a:cubicBezTo>
                <a:close/>
                <a:moveTo>
                  <a:pt x="5051485" y="5292826"/>
                </a:moveTo>
                <a:cubicBezTo>
                  <a:pt x="5055719" y="5292120"/>
                  <a:pt x="5059246" y="5294942"/>
                  <a:pt x="5059246" y="5299175"/>
                </a:cubicBezTo>
                <a:lnTo>
                  <a:pt x="5062773" y="5361959"/>
                </a:lnTo>
                <a:lnTo>
                  <a:pt x="5068417" y="5351378"/>
                </a:lnTo>
                <a:cubicBezTo>
                  <a:pt x="5071238" y="5346439"/>
                  <a:pt x="5074060" y="5340090"/>
                  <a:pt x="5080409" y="5336563"/>
                </a:cubicBezTo>
                <a:cubicBezTo>
                  <a:pt x="5090285" y="5330214"/>
                  <a:pt x="5105099" y="5333741"/>
                  <a:pt x="5112154" y="5344323"/>
                </a:cubicBezTo>
                <a:cubicBezTo>
                  <a:pt x="5117798" y="5352083"/>
                  <a:pt x="5119208" y="5363370"/>
                  <a:pt x="5115681" y="5374657"/>
                </a:cubicBezTo>
                <a:cubicBezTo>
                  <a:pt x="5111449" y="5388766"/>
                  <a:pt x="5100162" y="5400053"/>
                  <a:pt x="5085347" y="5406402"/>
                </a:cubicBezTo>
                <a:cubicBezTo>
                  <a:pt x="5078998" y="5409224"/>
                  <a:pt x="5071944" y="5410635"/>
                  <a:pt x="5064890" y="5410635"/>
                </a:cubicBezTo>
                <a:cubicBezTo>
                  <a:pt x="5056424" y="5410635"/>
                  <a:pt x="5048663" y="5409224"/>
                  <a:pt x="5041609" y="5404991"/>
                </a:cubicBezTo>
                <a:cubicBezTo>
                  <a:pt x="5038081" y="5402875"/>
                  <a:pt x="5036671" y="5398642"/>
                  <a:pt x="5038787" y="5395115"/>
                </a:cubicBezTo>
                <a:cubicBezTo>
                  <a:pt x="5040903" y="5391588"/>
                  <a:pt x="5045136" y="5390177"/>
                  <a:pt x="5048663" y="5392293"/>
                </a:cubicBezTo>
                <a:lnTo>
                  <a:pt x="5053928" y="5393806"/>
                </a:lnTo>
                <a:lnTo>
                  <a:pt x="5055719" y="5395820"/>
                </a:lnTo>
                <a:lnTo>
                  <a:pt x="5057740" y="5394901"/>
                </a:lnTo>
                <a:lnTo>
                  <a:pt x="5064007" y="5396702"/>
                </a:lnTo>
                <a:cubicBezTo>
                  <a:pt x="5069474" y="5396879"/>
                  <a:pt x="5075118" y="5395821"/>
                  <a:pt x="5080409" y="5393704"/>
                </a:cubicBezTo>
                <a:cubicBezTo>
                  <a:pt x="5090991" y="5389471"/>
                  <a:pt x="5099456" y="5381006"/>
                  <a:pt x="5101572" y="5371835"/>
                </a:cubicBezTo>
                <a:cubicBezTo>
                  <a:pt x="5103689" y="5364781"/>
                  <a:pt x="5102983" y="5357726"/>
                  <a:pt x="5100162" y="5353494"/>
                </a:cubicBezTo>
                <a:cubicBezTo>
                  <a:pt x="5097340" y="5349261"/>
                  <a:pt x="5090991" y="5347145"/>
                  <a:pt x="5087463" y="5349261"/>
                </a:cubicBezTo>
                <a:cubicBezTo>
                  <a:pt x="5085347" y="5350672"/>
                  <a:pt x="5083231" y="5354199"/>
                  <a:pt x="5081115" y="5358432"/>
                </a:cubicBezTo>
                <a:lnTo>
                  <a:pt x="5063479" y="5392293"/>
                </a:lnTo>
                <a:lnTo>
                  <a:pt x="5057740" y="5394901"/>
                </a:lnTo>
                <a:lnTo>
                  <a:pt x="5053928" y="5393806"/>
                </a:lnTo>
                <a:lnTo>
                  <a:pt x="5050074" y="5389471"/>
                </a:lnTo>
                <a:lnTo>
                  <a:pt x="5045136" y="5300586"/>
                </a:lnTo>
                <a:cubicBezTo>
                  <a:pt x="5044431" y="5296353"/>
                  <a:pt x="5047253" y="5292826"/>
                  <a:pt x="5051485" y="5292826"/>
                </a:cubicBezTo>
                <a:close/>
                <a:moveTo>
                  <a:pt x="6454280" y="5284965"/>
                </a:moveTo>
                <a:cubicBezTo>
                  <a:pt x="6462041" y="5284260"/>
                  <a:pt x="6470506" y="5288493"/>
                  <a:pt x="6474739" y="5294842"/>
                </a:cubicBezTo>
                <a:cubicBezTo>
                  <a:pt x="6480382" y="5302601"/>
                  <a:pt x="6481088" y="5313889"/>
                  <a:pt x="6476854" y="5327998"/>
                </a:cubicBezTo>
                <a:cubicBezTo>
                  <a:pt x="6476148" y="5329409"/>
                  <a:pt x="6475444" y="5331526"/>
                  <a:pt x="6474739" y="5333642"/>
                </a:cubicBezTo>
                <a:cubicBezTo>
                  <a:pt x="6472622" y="5338580"/>
                  <a:pt x="6471211" y="5343518"/>
                  <a:pt x="6470506" y="5347751"/>
                </a:cubicBezTo>
                <a:cubicBezTo>
                  <a:pt x="6480382" y="5349867"/>
                  <a:pt x="6490964" y="5347751"/>
                  <a:pt x="6499429" y="5342107"/>
                </a:cubicBezTo>
                <a:cubicBezTo>
                  <a:pt x="6502956" y="5339991"/>
                  <a:pt x="6507189" y="5340696"/>
                  <a:pt x="6509305" y="5344223"/>
                </a:cubicBezTo>
                <a:cubicBezTo>
                  <a:pt x="6511422" y="5347751"/>
                  <a:pt x="6510716" y="5351983"/>
                  <a:pt x="6507189" y="5354805"/>
                </a:cubicBezTo>
                <a:cubicBezTo>
                  <a:pt x="6498724" y="5360449"/>
                  <a:pt x="6488142" y="5363270"/>
                  <a:pt x="6478266" y="5363270"/>
                </a:cubicBezTo>
                <a:cubicBezTo>
                  <a:pt x="6471917" y="5363270"/>
                  <a:pt x="6466272" y="5362565"/>
                  <a:pt x="6460629" y="5360449"/>
                </a:cubicBezTo>
                <a:cubicBezTo>
                  <a:pt x="6457807" y="5359743"/>
                  <a:pt x="6455691" y="5356922"/>
                  <a:pt x="6455691" y="5354100"/>
                </a:cubicBezTo>
                <a:cubicBezTo>
                  <a:pt x="6454985" y="5344929"/>
                  <a:pt x="6457807" y="5337169"/>
                  <a:pt x="6460629" y="5329409"/>
                </a:cubicBezTo>
                <a:cubicBezTo>
                  <a:pt x="6461334" y="5327293"/>
                  <a:pt x="6462041" y="5325882"/>
                  <a:pt x="6462745" y="5323766"/>
                </a:cubicBezTo>
                <a:cubicBezTo>
                  <a:pt x="6465567" y="5314594"/>
                  <a:pt x="6465567" y="5307540"/>
                  <a:pt x="6462745" y="5302601"/>
                </a:cubicBezTo>
                <a:cubicBezTo>
                  <a:pt x="6461334" y="5300485"/>
                  <a:pt x="6457807" y="5299074"/>
                  <a:pt x="6454985" y="5299074"/>
                </a:cubicBezTo>
                <a:cubicBezTo>
                  <a:pt x="6453574" y="5299074"/>
                  <a:pt x="6452869" y="5299780"/>
                  <a:pt x="6452163" y="5300485"/>
                </a:cubicBezTo>
                <a:cubicBezTo>
                  <a:pt x="6450753" y="5304012"/>
                  <a:pt x="6446520" y="5305423"/>
                  <a:pt x="6442993" y="5304012"/>
                </a:cubicBezTo>
                <a:cubicBezTo>
                  <a:pt x="6439465" y="5302601"/>
                  <a:pt x="6438055" y="5298369"/>
                  <a:pt x="6439465" y="5294842"/>
                </a:cubicBezTo>
                <a:cubicBezTo>
                  <a:pt x="6442287" y="5289198"/>
                  <a:pt x="6447225" y="5285671"/>
                  <a:pt x="6454280" y="5284965"/>
                </a:cubicBezTo>
                <a:close/>
                <a:moveTo>
                  <a:pt x="8670063" y="5284260"/>
                </a:moveTo>
                <a:cubicBezTo>
                  <a:pt x="8675001" y="5286376"/>
                  <a:pt x="8677117" y="5291314"/>
                  <a:pt x="8675001" y="5296958"/>
                </a:cubicBezTo>
                <a:lnTo>
                  <a:pt x="8653837" y="5347045"/>
                </a:lnTo>
                <a:lnTo>
                  <a:pt x="8686993" y="5374558"/>
                </a:lnTo>
                <a:cubicBezTo>
                  <a:pt x="8691226" y="5377379"/>
                  <a:pt x="8691931" y="5383728"/>
                  <a:pt x="8688404" y="5387255"/>
                </a:cubicBezTo>
                <a:cubicBezTo>
                  <a:pt x="8686288" y="5389372"/>
                  <a:pt x="8684171" y="5390783"/>
                  <a:pt x="8681350" y="5390783"/>
                </a:cubicBezTo>
                <a:cubicBezTo>
                  <a:pt x="8679233" y="5390783"/>
                  <a:pt x="8677117" y="5390077"/>
                  <a:pt x="8675706" y="5388666"/>
                </a:cubicBezTo>
                <a:lnTo>
                  <a:pt x="8646783" y="5363976"/>
                </a:lnTo>
                <a:lnTo>
                  <a:pt x="8624209" y="5416179"/>
                </a:lnTo>
                <a:cubicBezTo>
                  <a:pt x="8622798" y="5419706"/>
                  <a:pt x="8619271" y="5421822"/>
                  <a:pt x="8615744" y="5421822"/>
                </a:cubicBezTo>
                <a:cubicBezTo>
                  <a:pt x="8614333" y="5421822"/>
                  <a:pt x="8613627" y="5421822"/>
                  <a:pt x="8612216" y="5421117"/>
                </a:cubicBezTo>
                <a:cubicBezTo>
                  <a:pt x="8607278" y="5419000"/>
                  <a:pt x="8605162" y="5414062"/>
                  <a:pt x="8607278" y="5409124"/>
                </a:cubicBezTo>
                <a:lnTo>
                  <a:pt x="8631969" y="5351983"/>
                </a:lnTo>
                <a:lnTo>
                  <a:pt x="8584704" y="5312478"/>
                </a:lnTo>
                <a:cubicBezTo>
                  <a:pt x="8580471" y="5309656"/>
                  <a:pt x="8579766" y="5303307"/>
                  <a:pt x="8583293" y="5299780"/>
                </a:cubicBezTo>
                <a:cubicBezTo>
                  <a:pt x="8586115" y="5295547"/>
                  <a:pt x="8592464" y="5294842"/>
                  <a:pt x="8595991" y="5298369"/>
                </a:cubicBezTo>
                <a:lnTo>
                  <a:pt x="8639023" y="5334346"/>
                </a:lnTo>
                <a:lnTo>
                  <a:pt x="8658070" y="5289198"/>
                </a:lnTo>
                <a:cubicBezTo>
                  <a:pt x="8660186" y="5284260"/>
                  <a:pt x="8665124" y="5282144"/>
                  <a:pt x="8670063" y="5284260"/>
                </a:cubicBezTo>
                <a:close/>
                <a:moveTo>
                  <a:pt x="4135116" y="5280833"/>
                </a:moveTo>
                <a:cubicBezTo>
                  <a:pt x="4139349" y="5280833"/>
                  <a:pt x="4142171" y="5283655"/>
                  <a:pt x="4142171" y="5287887"/>
                </a:cubicBezTo>
                <a:lnTo>
                  <a:pt x="4142171" y="5299174"/>
                </a:lnTo>
                <a:cubicBezTo>
                  <a:pt x="4142171" y="5303407"/>
                  <a:pt x="4138643" y="5306229"/>
                  <a:pt x="4135116" y="5306229"/>
                </a:cubicBezTo>
                <a:cubicBezTo>
                  <a:pt x="4130884" y="5306229"/>
                  <a:pt x="4128062" y="5303407"/>
                  <a:pt x="4128062" y="5299174"/>
                </a:cubicBezTo>
                <a:lnTo>
                  <a:pt x="4128062" y="5287887"/>
                </a:lnTo>
                <a:cubicBezTo>
                  <a:pt x="4128062" y="5283655"/>
                  <a:pt x="4131589" y="5280833"/>
                  <a:pt x="4135116" y="5280833"/>
                </a:cubicBezTo>
                <a:close/>
                <a:moveTo>
                  <a:pt x="5120619" y="5278011"/>
                </a:moveTo>
                <a:cubicBezTo>
                  <a:pt x="5123441" y="5275189"/>
                  <a:pt x="5127673" y="5275189"/>
                  <a:pt x="5130495" y="5278011"/>
                </a:cubicBezTo>
                <a:cubicBezTo>
                  <a:pt x="5155186" y="5301291"/>
                  <a:pt x="5167883" y="5337268"/>
                  <a:pt x="5163651" y="5371836"/>
                </a:cubicBezTo>
                <a:cubicBezTo>
                  <a:pt x="5159418" y="5405697"/>
                  <a:pt x="5138960" y="5437442"/>
                  <a:pt x="5109332" y="5455078"/>
                </a:cubicBezTo>
                <a:cubicBezTo>
                  <a:pt x="5108626" y="5455783"/>
                  <a:pt x="5107216" y="5455783"/>
                  <a:pt x="5105805" y="5455783"/>
                </a:cubicBezTo>
                <a:cubicBezTo>
                  <a:pt x="5104393" y="5455783"/>
                  <a:pt x="5103687" y="5455078"/>
                  <a:pt x="5102276" y="5454373"/>
                </a:cubicBezTo>
                <a:lnTo>
                  <a:pt x="5093811" y="5448729"/>
                </a:lnTo>
                <a:cubicBezTo>
                  <a:pt x="5090989" y="5446613"/>
                  <a:pt x="5089579" y="5442380"/>
                  <a:pt x="5091695" y="5438853"/>
                </a:cubicBezTo>
                <a:cubicBezTo>
                  <a:pt x="5093811" y="5436031"/>
                  <a:pt x="5098044" y="5434620"/>
                  <a:pt x="5101571" y="5436737"/>
                </a:cubicBezTo>
                <a:lnTo>
                  <a:pt x="5106510" y="5439558"/>
                </a:lnTo>
                <a:cubicBezTo>
                  <a:pt x="5130495" y="5424038"/>
                  <a:pt x="5146720" y="5397232"/>
                  <a:pt x="5150247" y="5369014"/>
                </a:cubicBezTo>
                <a:cubicBezTo>
                  <a:pt x="5153775" y="5339384"/>
                  <a:pt x="5142488" y="5308345"/>
                  <a:pt x="5120619" y="5287887"/>
                </a:cubicBezTo>
                <a:cubicBezTo>
                  <a:pt x="5117797" y="5285066"/>
                  <a:pt x="5117797" y="5280833"/>
                  <a:pt x="5120619" y="5278011"/>
                </a:cubicBezTo>
                <a:close/>
                <a:moveTo>
                  <a:pt x="9449575" y="5277206"/>
                </a:moveTo>
                <a:cubicBezTo>
                  <a:pt x="9453102" y="5277206"/>
                  <a:pt x="9456630" y="5280028"/>
                  <a:pt x="9456630" y="5284260"/>
                </a:cubicBezTo>
                <a:lnTo>
                  <a:pt x="9457335" y="5300486"/>
                </a:lnTo>
                <a:cubicBezTo>
                  <a:pt x="9457335" y="5304013"/>
                  <a:pt x="9454513" y="5307540"/>
                  <a:pt x="9450281" y="5307540"/>
                </a:cubicBezTo>
                <a:cubicBezTo>
                  <a:pt x="9446754" y="5307540"/>
                  <a:pt x="9443227" y="5304013"/>
                  <a:pt x="9443227" y="5300486"/>
                </a:cubicBezTo>
                <a:lnTo>
                  <a:pt x="9442521" y="5284260"/>
                </a:lnTo>
                <a:cubicBezTo>
                  <a:pt x="9442521" y="5280733"/>
                  <a:pt x="9445343" y="5277206"/>
                  <a:pt x="9449575" y="5277206"/>
                </a:cubicBezTo>
                <a:close/>
                <a:moveTo>
                  <a:pt x="10240376" y="5276501"/>
                </a:moveTo>
                <a:cubicBezTo>
                  <a:pt x="10235438" y="5282144"/>
                  <a:pt x="10232616" y="5290609"/>
                  <a:pt x="10229794" y="5297664"/>
                </a:cubicBezTo>
                <a:cubicBezTo>
                  <a:pt x="10225561" y="5308951"/>
                  <a:pt x="10221328" y="5320944"/>
                  <a:pt x="10221328" y="5332231"/>
                </a:cubicBezTo>
                <a:cubicBezTo>
                  <a:pt x="10221328" y="5340697"/>
                  <a:pt x="10224151" y="5350573"/>
                  <a:pt x="10231205" y="5356922"/>
                </a:cubicBezTo>
                <a:cubicBezTo>
                  <a:pt x="10236849" y="5352689"/>
                  <a:pt x="10238965" y="5340697"/>
                  <a:pt x="10238965" y="5331526"/>
                </a:cubicBezTo>
                <a:close/>
                <a:moveTo>
                  <a:pt x="3480468" y="5274484"/>
                </a:moveTo>
                <a:cubicBezTo>
                  <a:pt x="3485406" y="5274484"/>
                  <a:pt x="3490344" y="5278011"/>
                  <a:pt x="3490344" y="5282949"/>
                </a:cubicBezTo>
                <a:cubicBezTo>
                  <a:pt x="3491049" y="5287887"/>
                  <a:pt x="3486817" y="5292825"/>
                  <a:pt x="3481879" y="5292825"/>
                </a:cubicBezTo>
                <a:lnTo>
                  <a:pt x="2809592" y="5334446"/>
                </a:lnTo>
                <a:cubicBezTo>
                  <a:pt x="2809592" y="5334446"/>
                  <a:pt x="2808887" y="5334446"/>
                  <a:pt x="2808887" y="5334446"/>
                </a:cubicBezTo>
                <a:cubicBezTo>
                  <a:pt x="2803949" y="5334446"/>
                  <a:pt x="2799716" y="5330919"/>
                  <a:pt x="2799716" y="5325981"/>
                </a:cubicBezTo>
                <a:cubicBezTo>
                  <a:pt x="2799716" y="5321043"/>
                  <a:pt x="2803243" y="5316810"/>
                  <a:pt x="2808181" y="5316105"/>
                </a:cubicBezTo>
                <a:close/>
                <a:moveTo>
                  <a:pt x="3953818" y="5273779"/>
                </a:moveTo>
                <a:cubicBezTo>
                  <a:pt x="3956640" y="5270957"/>
                  <a:pt x="3960873" y="5270957"/>
                  <a:pt x="3963694" y="5273779"/>
                </a:cubicBezTo>
                <a:cubicBezTo>
                  <a:pt x="3966516" y="5276601"/>
                  <a:pt x="3966516" y="5280834"/>
                  <a:pt x="3963694" y="5283655"/>
                </a:cubicBezTo>
                <a:lnTo>
                  <a:pt x="3952407" y="5294942"/>
                </a:lnTo>
                <a:cubicBezTo>
                  <a:pt x="3950996" y="5296353"/>
                  <a:pt x="3949585" y="5297059"/>
                  <a:pt x="3947469" y="5297059"/>
                </a:cubicBezTo>
                <a:cubicBezTo>
                  <a:pt x="3946058" y="5297059"/>
                  <a:pt x="3943942" y="5296353"/>
                  <a:pt x="3942531" y="5294942"/>
                </a:cubicBezTo>
                <a:cubicBezTo>
                  <a:pt x="3939709" y="5292121"/>
                  <a:pt x="3939709" y="5287888"/>
                  <a:pt x="3942531" y="5285066"/>
                </a:cubicBezTo>
                <a:close/>
                <a:moveTo>
                  <a:pt x="7422844" y="5273679"/>
                </a:moveTo>
                <a:cubicBezTo>
                  <a:pt x="7427076" y="5272973"/>
                  <a:pt x="7429898" y="5275795"/>
                  <a:pt x="7430604" y="5279322"/>
                </a:cubicBezTo>
                <a:lnTo>
                  <a:pt x="7434836" y="5351277"/>
                </a:lnTo>
                <a:cubicBezTo>
                  <a:pt x="7435542" y="5355510"/>
                  <a:pt x="7432720" y="5359037"/>
                  <a:pt x="7428487" y="5359037"/>
                </a:cubicBezTo>
                <a:cubicBezTo>
                  <a:pt x="7427782" y="5359037"/>
                  <a:pt x="7427782" y="5359037"/>
                  <a:pt x="7427782" y="5359037"/>
                </a:cubicBezTo>
                <a:cubicBezTo>
                  <a:pt x="7424255" y="5359037"/>
                  <a:pt x="7420727" y="5356215"/>
                  <a:pt x="7420727" y="5352688"/>
                </a:cubicBezTo>
                <a:lnTo>
                  <a:pt x="7416494" y="5281438"/>
                </a:lnTo>
                <a:cubicBezTo>
                  <a:pt x="7415788" y="5277206"/>
                  <a:pt x="7418610" y="5273679"/>
                  <a:pt x="7422844" y="5273679"/>
                </a:cubicBezTo>
                <a:close/>
                <a:moveTo>
                  <a:pt x="6337176" y="5271562"/>
                </a:moveTo>
                <a:cubicBezTo>
                  <a:pt x="6341409" y="5270856"/>
                  <a:pt x="6344936" y="5273678"/>
                  <a:pt x="6344936" y="5277911"/>
                </a:cubicBezTo>
                <a:cubicBezTo>
                  <a:pt x="6345642" y="5282143"/>
                  <a:pt x="6342820" y="5285671"/>
                  <a:pt x="6338587" y="5285671"/>
                </a:cubicBezTo>
                <a:cubicBezTo>
                  <a:pt x="6326595" y="5286376"/>
                  <a:pt x="6315308" y="5294841"/>
                  <a:pt x="6308253" y="5306834"/>
                </a:cubicBezTo>
                <a:cubicBezTo>
                  <a:pt x="6302610" y="5317416"/>
                  <a:pt x="6299788" y="5329408"/>
                  <a:pt x="6298377" y="5347044"/>
                </a:cubicBezTo>
                <a:cubicBezTo>
                  <a:pt x="6296261" y="5382317"/>
                  <a:pt x="6302610" y="5419000"/>
                  <a:pt x="6316719" y="5451450"/>
                </a:cubicBezTo>
                <a:cubicBezTo>
                  <a:pt x="6320951" y="5461327"/>
                  <a:pt x="6327300" y="5473319"/>
                  <a:pt x="6337176" y="5479668"/>
                </a:cubicBezTo>
                <a:cubicBezTo>
                  <a:pt x="6345642" y="5484606"/>
                  <a:pt x="6358340" y="5483901"/>
                  <a:pt x="6363278" y="5476141"/>
                </a:cubicBezTo>
                <a:cubicBezTo>
                  <a:pt x="6365394" y="5473319"/>
                  <a:pt x="6369627" y="5471908"/>
                  <a:pt x="6373154" y="5474025"/>
                </a:cubicBezTo>
                <a:cubicBezTo>
                  <a:pt x="6375977" y="5476141"/>
                  <a:pt x="6377387" y="5480374"/>
                  <a:pt x="6375271" y="5483901"/>
                </a:cubicBezTo>
                <a:cubicBezTo>
                  <a:pt x="6369627" y="5493071"/>
                  <a:pt x="6359045" y="5497304"/>
                  <a:pt x="6349169" y="5497304"/>
                </a:cubicBezTo>
                <a:cubicBezTo>
                  <a:pt x="6342820" y="5497304"/>
                  <a:pt x="6335765" y="5495893"/>
                  <a:pt x="6330122" y="5492366"/>
                </a:cubicBezTo>
                <a:cubicBezTo>
                  <a:pt x="6316719" y="5483901"/>
                  <a:pt x="6308959" y="5469792"/>
                  <a:pt x="6304021" y="5457799"/>
                </a:cubicBezTo>
                <a:cubicBezTo>
                  <a:pt x="6288500" y="5423233"/>
                  <a:pt x="6282152" y="5385139"/>
                  <a:pt x="6284267" y="5347044"/>
                </a:cubicBezTo>
                <a:cubicBezTo>
                  <a:pt x="6285679" y="5334346"/>
                  <a:pt x="6287090" y="5316005"/>
                  <a:pt x="6296261" y="5300485"/>
                </a:cubicBezTo>
                <a:cubicBezTo>
                  <a:pt x="6305431" y="5283554"/>
                  <a:pt x="6320951" y="5272973"/>
                  <a:pt x="6337176" y="5271562"/>
                </a:cubicBezTo>
                <a:close/>
                <a:moveTo>
                  <a:pt x="10324324" y="5268035"/>
                </a:moveTo>
                <a:cubicBezTo>
                  <a:pt x="10327851" y="5268035"/>
                  <a:pt x="10330673" y="5271562"/>
                  <a:pt x="10331378" y="5276500"/>
                </a:cubicBezTo>
                <a:lnTo>
                  <a:pt x="10329262" y="5299779"/>
                </a:lnTo>
                <a:cubicBezTo>
                  <a:pt x="10334200" y="5297663"/>
                  <a:pt x="10339844" y="5296252"/>
                  <a:pt x="10345487" y="5294841"/>
                </a:cubicBezTo>
                <a:cubicBezTo>
                  <a:pt x="10349014" y="5294136"/>
                  <a:pt x="10353247" y="5296958"/>
                  <a:pt x="10353952" y="5300485"/>
                </a:cubicBezTo>
                <a:cubicBezTo>
                  <a:pt x="10354658" y="5304012"/>
                  <a:pt x="10351836" y="5308245"/>
                  <a:pt x="10348309" y="5308950"/>
                </a:cubicBezTo>
                <a:cubicBezTo>
                  <a:pt x="10341255" y="5310361"/>
                  <a:pt x="10334200" y="5312477"/>
                  <a:pt x="10327146" y="5315299"/>
                </a:cubicBezTo>
                <a:lnTo>
                  <a:pt x="10325735" y="5327997"/>
                </a:lnTo>
                <a:cubicBezTo>
                  <a:pt x="10325029" y="5331524"/>
                  <a:pt x="10322208" y="5334346"/>
                  <a:pt x="10318680" y="5334346"/>
                </a:cubicBezTo>
                <a:cubicBezTo>
                  <a:pt x="10318680" y="5334346"/>
                  <a:pt x="10317975" y="5334346"/>
                  <a:pt x="10317975" y="5334346"/>
                </a:cubicBezTo>
                <a:cubicBezTo>
                  <a:pt x="10314448" y="5333641"/>
                  <a:pt x="10310921" y="5330113"/>
                  <a:pt x="10311626" y="5326586"/>
                </a:cubicBezTo>
                <a:lnTo>
                  <a:pt x="10312332" y="5322354"/>
                </a:lnTo>
                <a:cubicBezTo>
                  <a:pt x="10310215" y="5323764"/>
                  <a:pt x="10308099" y="5324470"/>
                  <a:pt x="10305982" y="5325881"/>
                </a:cubicBezTo>
                <a:cubicBezTo>
                  <a:pt x="10305276" y="5326586"/>
                  <a:pt x="10303865" y="5326586"/>
                  <a:pt x="10302454" y="5326586"/>
                </a:cubicBezTo>
                <a:cubicBezTo>
                  <a:pt x="10299632" y="5326586"/>
                  <a:pt x="10297516" y="5325175"/>
                  <a:pt x="10296105" y="5323059"/>
                </a:cubicBezTo>
                <a:cubicBezTo>
                  <a:pt x="10293989" y="5319532"/>
                  <a:pt x="10294695" y="5315299"/>
                  <a:pt x="10298222" y="5313183"/>
                </a:cubicBezTo>
                <a:cubicBezTo>
                  <a:pt x="10303160" y="5310361"/>
                  <a:pt x="10308804" y="5307539"/>
                  <a:pt x="10313742" y="5305423"/>
                </a:cubicBezTo>
                <a:lnTo>
                  <a:pt x="10316564" y="5274384"/>
                </a:lnTo>
                <a:cubicBezTo>
                  <a:pt x="10317269" y="5270856"/>
                  <a:pt x="10320091" y="5267329"/>
                  <a:pt x="10324324" y="5268035"/>
                </a:cubicBezTo>
                <a:close/>
                <a:moveTo>
                  <a:pt x="4635276" y="5260375"/>
                </a:moveTo>
                <a:cubicBezTo>
                  <a:pt x="4642330" y="5258258"/>
                  <a:pt x="4651501" y="5260375"/>
                  <a:pt x="4657144" y="5266018"/>
                </a:cubicBezTo>
                <a:cubicBezTo>
                  <a:pt x="4662082" y="5270251"/>
                  <a:pt x="4664199" y="5276600"/>
                  <a:pt x="4662788" y="5282244"/>
                </a:cubicBezTo>
                <a:cubicBezTo>
                  <a:pt x="4662082" y="5286476"/>
                  <a:pt x="4657850" y="5288592"/>
                  <a:pt x="4654323" y="5287887"/>
                </a:cubicBezTo>
                <a:cubicBezTo>
                  <a:pt x="4650090" y="5287182"/>
                  <a:pt x="4647974" y="5282949"/>
                  <a:pt x="4648679" y="5279422"/>
                </a:cubicBezTo>
                <a:cubicBezTo>
                  <a:pt x="4648679" y="5278011"/>
                  <a:pt x="4648679" y="5277305"/>
                  <a:pt x="4647268" y="5275895"/>
                </a:cubicBezTo>
                <a:cubicBezTo>
                  <a:pt x="4645152" y="5273778"/>
                  <a:pt x="4641625" y="5273073"/>
                  <a:pt x="4638803" y="5273778"/>
                </a:cubicBezTo>
                <a:cubicBezTo>
                  <a:pt x="4631749" y="5275895"/>
                  <a:pt x="4626810" y="5282949"/>
                  <a:pt x="4623283" y="5289298"/>
                </a:cubicBezTo>
                <a:cubicBezTo>
                  <a:pt x="4597886" y="5333741"/>
                  <a:pt x="4590832" y="5387354"/>
                  <a:pt x="4603531" y="5436735"/>
                </a:cubicBezTo>
                <a:cubicBezTo>
                  <a:pt x="4606353" y="5448728"/>
                  <a:pt x="4619051" y="5488938"/>
                  <a:pt x="4650796" y="5495992"/>
                </a:cubicBezTo>
                <a:cubicBezTo>
                  <a:pt x="4654323" y="5496698"/>
                  <a:pt x="4656439" y="5500930"/>
                  <a:pt x="4655734" y="5504457"/>
                </a:cubicBezTo>
                <a:cubicBezTo>
                  <a:pt x="4655028" y="5507985"/>
                  <a:pt x="4652207" y="5510101"/>
                  <a:pt x="4648679" y="5510101"/>
                </a:cubicBezTo>
                <a:cubicBezTo>
                  <a:pt x="4648679" y="5510101"/>
                  <a:pt x="4647974" y="5510101"/>
                  <a:pt x="4647974" y="5509396"/>
                </a:cubicBezTo>
                <a:cubicBezTo>
                  <a:pt x="4609880" y="5500930"/>
                  <a:pt x="4595065" y="5457898"/>
                  <a:pt x="4590126" y="5440262"/>
                </a:cubicBezTo>
                <a:cubicBezTo>
                  <a:pt x="4576018" y="5387354"/>
                  <a:pt x="4583778" y="5329508"/>
                  <a:pt x="4611291" y="5282244"/>
                </a:cubicBezTo>
                <a:cubicBezTo>
                  <a:pt x="4616229" y="5273778"/>
                  <a:pt x="4623989" y="5263902"/>
                  <a:pt x="4635276" y="5260375"/>
                </a:cubicBezTo>
                <a:close/>
                <a:moveTo>
                  <a:pt x="10258012" y="5258159"/>
                </a:moveTo>
                <a:cubicBezTo>
                  <a:pt x="10265066" y="5259570"/>
                  <a:pt x="10270005" y="5263097"/>
                  <a:pt x="10272826" y="5268741"/>
                </a:cubicBezTo>
                <a:cubicBezTo>
                  <a:pt x="10274942" y="5271562"/>
                  <a:pt x="10273532" y="5275795"/>
                  <a:pt x="10270005" y="5277911"/>
                </a:cubicBezTo>
                <a:cubicBezTo>
                  <a:pt x="10267183" y="5280028"/>
                  <a:pt x="10262950" y="5278617"/>
                  <a:pt x="10260833" y="5275090"/>
                </a:cubicBezTo>
                <a:cubicBezTo>
                  <a:pt x="10259423" y="5272973"/>
                  <a:pt x="10257306" y="5272268"/>
                  <a:pt x="10253779" y="5271562"/>
                </a:cubicBezTo>
                <a:cubicBezTo>
                  <a:pt x="10258012" y="5312478"/>
                  <a:pt x="10268594" y="5351984"/>
                  <a:pt x="10284113" y="5390077"/>
                </a:cubicBezTo>
                <a:cubicBezTo>
                  <a:pt x="10286230" y="5393605"/>
                  <a:pt x="10284113" y="5397837"/>
                  <a:pt x="10280586" y="5399248"/>
                </a:cubicBezTo>
                <a:cubicBezTo>
                  <a:pt x="10279880" y="5399954"/>
                  <a:pt x="10278469" y="5399954"/>
                  <a:pt x="10277764" y="5399954"/>
                </a:cubicBezTo>
                <a:cubicBezTo>
                  <a:pt x="10274942" y="5399954"/>
                  <a:pt x="10272826" y="5398543"/>
                  <a:pt x="10271415" y="5395721"/>
                </a:cubicBezTo>
                <a:cubicBezTo>
                  <a:pt x="10263655" y="5375969"/>
                  <a:pt x="10256601" y="5356216"/>
                  <a:pt x="10251663" y="5335759"/>
                </a:cubicBezTo>
                <a:cubicBezTo>
                  <a:pt x="10250252" y="5356216"/>
                  <a:pt x="10243903" y="5368209"/>
                  <a:pt x="10231205" y="5371736"/>
                </a:cubicBezTo>
                <a:cubicBezTo>
                  <a:pt x="10229089" y="5372441"/>
                  <a:pt x="10226972" y="5371736"/>
                  <a:pt x="10225561" y="5371031"/>
                </a:cubicBezTo>
                <a:cubicBezTo>
                  <a:pt x="10213568" y="5363271"/>
                  <a:pt x="10206514" y="5348456"/>
                  <a:pt x="10206514" y="5332231"/>
                </a:cubicBezTo>
                <a:cubicBezTo>
                  <a:pt x="10206514" y="5318123"/>
                  <a:pt x="10211452" y="5305423"/>
                  <a:pt x="10215684" y="5293431"/>
                </a:cubicBezTo>
                <a:cubicBezTo>
                  <a:pt x="10219212" y="5283555"/>
                  <a:pt x="10223445" y="5270857"/>
                  <a:pt x="10234027" y="5263097"/>
                </a:cubicBezTo>
                <a:cubicBezTo>
                  <a:pt x="10241081" y="5258159"/>
                  <a:pt x="10250252" y="5256043"/>
                  <a:pt x="10258012" y="5258159"/>
                </a:cubicBezTo>
                <a:close/>
                <a:moveTo>
                  <a:pt x="6730109" y="5256748"/>
                </a:moveTo>
                <a:cubicBezTo>
                  <a:pt x="6742807" y="5258159"/>
                  <a:pt x="6754094" y="5266624"/>
                  <a:pt x="6760443" y="5279322"/>
                </a:cubicBezTo>
                <a:cubicBezTo>
                  <a:pt x="6764674" y="5287787"/>
                  <a:pt x="6766086" y="5297664"/>
                  <a:pt x="6763970" y="5306834"/>
                </a:cubicBezTo>
                <a:lnTo>
                  <a:pt x="6780901" y="5308245"/>
                </a:lnTo>
                <a:cubicBezTo>
                  <a:pt x="6784428" y="5308950"/>
                  <a:pt x="6787249" y="5311772"/>
                  <a:pt x="6787249" y="5316005"/>
                </a:cubicBezTo>
                <a:cubicBezTo>
                  <a:pt x="6787249" y="5319532"/>
                  <a:pt x="6783722" y="5322354"/>
                  <a:pt x="6780195" y="5322354"/>
                </a:cubicBezTo>
                <a:cubicBezTo>
                  <a:pt x="6779490" y="5322354"/>
                  <a:pt x="6779490" y="5322354"/>
                  <a:pt x="6779490" y="5322354"/>
                </a:cubicBezTo>
                <a:lnTo>
                  <a:pt x="6752683" y="5320943"/>
                </a:lnTo>
                <a:cubicBezTo>
                  <a:pt x="6750567" y="5320943"/>
                  <a:pt x="6748449" y="5319532"/>
                  <a:pt x="6747039" y="5317416"/>
                </a:cubicBezTo>
                <a:cubicBezTo>
                  <a:pt x="6745628" y="5315300"/>
                  <a:pt x="6745628" y="5313183"/>
                  <a:pt x="6748449" y="5309656"/>
                </a:cubicBezTo>
                <a:cubicBezTo>
                  <a:pt x="6751976" y="5303307"/>
                  <a:pt x="6751976" y="5294136"/>
                  <a:pt x="6747744" y="5285671"/>
                </a:cubicBezTo>
                <a:cubicBezTo>
                  <a:pt x="6743512" y="5277206"/>
                  <a:pt x="6736457" y="5271562"/>
                  <a:pt x="6728697" y="5270857"/>
                </a:cubicBezTo>
                <a:cubicBezTo>
                  <a:pt x="6724465" y="5270151"/>
                  <a:pt x="6721642" y="5266624"/>
                  <a:pt x="6722348" y="5263097"/>
                </a:cubicBezTo>
                <a:cubicBezTo>
                  <a:pt x="6723053" y="5258864"/>
                  <a:pt x="6726581" y="5256042"/>
                  <a:pt x="6730109" y="5256748"/>
                </a:cubicBezTo>
                <a:close/>
                <a:moveTo>
                  <a:pt x="10067542" y="5254632"/>
                </a:moveTo>
                <a:cubicBezTo>
                  <a:pt x="10071069" y="5255337"/>
                  <a:pt x="10073185" y="5259570"/>
                  <a:pt x="10071774" y="5262392"/>
                </a:cubicBezTo>
                <a:lnTo>
                  <a:pt x="10055549" y="5312478"/>
                </a:lnTo>
                <a:cubicBezTo>
                  <a:pt x="10056960" y="5313183"/>
                  <a:pt x="10057665" y="5313889"/>
                  <a:pt x="10059076" y="5314594"/>
                </a:cubicBezTo>
                <a:cubicBezTo>
                  <a:pt x="10062603" y="5316711"/>
                  <a:pt x="10064014" y="5320943"/>
                  <a:pt x="10061898" y="5324471"/>
                </a:cubicBezTo>
                <a:cubicBezTo>
                  <a:pt x="10060487" y="5326588"/>
                  <a:pt x="10057665" y="5327999"/>
                  <a:pt x="10055549" y="5327999"/>
                </a:cubicBezTo>
                <a:cubicBezTo>
                  <a:pt x="10054138" y="5327999"/>
                  <a:pt x="10053433" y="5327999"/>
                  <a:pt x="10052022" y="5327293"/>
                </a:cubicBezTo>
                <a:cubicBezTo>
                  <a:pt x="10051317" y="5327293"/>
                  <a:pt x="10051317" y="5326588"/>
                  <a:pt x="10050611" y="5326588"/>
                </a:cubicBezTo>
                <a:lnTo>
                  <a:pt x="10032270" y="5384434"/>
                </a:lnTo>
                <a:cubicBezTo>
                  <a:pt x="10031564" y="5386550"/>
                  <a:pt x="10031564" y="5387961"/>
                  <a:pt x="10030859" y="5389372"/>
                </a:cubicBezTo>
                <a:cubicBezTo>
                  <a:pt x="10032975" y="5389372"/>
                  <a:pt x="10035091" y="5389372"/>
                  <a:pt x="10037208" y="5390783"/>
                </a:cubicBezTo>
                <a:cubicBezTo>
                  <a:pt x="10040029" y="5392899"/>
                  <a:pt x="10040735" y="5397837"/>
                  <a:pt x="10038618" y="5400659"/>
                </a:cubicBezTo>
                <a:lnTo>
                  <a:pt x="10030859" y="5411241"/>
                </a:lnTo>
                <a:cubicBezTo>
                  <a:pt x="10029448" y="5413357"/>
                  <a:pt x="10027331" y="5414063"/>
                  <a:pt x="10025215" y="5414063"/>
                </a:cubicBezTo>
                <a:cubicBezTo>
                  <a:pt x="10023099" y="5413357"/>
                  <a:pt x="10020982" y="5412652"/>
                  <a:pt x="10019572" y="5410535"/>
                </a:cubicBezTo>
                <a:cubicBezTo>
                  <a:pt x="10013223" y="5400659"/>
                  <a:pt x="10017455" y="5387961"/>
                  <a:pt x="10019572" y="5380907"/>
                </a:cubicBezTo>
                <a:lnTo>
                  <a:pt x="10039324" y="5320238"/>
                </a:lnTo>
                <a:cubicBezTo>
                  <a:pt x="10016045" y="5305423"/>
                  <a:pt x="9994881" y="5289198"/>
                  <a:pt x="9975834" y="5270151"/>
                </a:cubicBezTo>
                <a:cubicBezTo>
                  <a:pt x="9973012" y="5267330"/>
                  <a:pt x="9973012" y="5263097"/>
                  <a:pt x="9975834" y="5260275"/>
                </a:cubicBezTo>
                <a:cubicBezTo>
                  <a:pt x="9978656" y="5257453"/>
                  <a:pt x="9982889" y="5257453"/>
                  <a:pt x="9985710" y="5260275"/>
                </a:cubicBezTo>
                <a:cubicBezTo>
                  <a:pt x="10003346" y="5277206"/>
                  <a:pt x="10023099" y="5292726"/>
                  <a:pt x="10043556" y="5306129"/>
                </a:cubicBezTo>
                <a:lnTo>
                  <a:pt x="10058371" y="5258864"/>
                </a:lnTo>
                <a:cubicBezTo>
                  <a:pt x="10059782" y="5255337"/>
                  <a:pt x="10064014" y="5253221"/>
                  <a:pt x="10067542" y="5254632"/>
                </a:cubicBezTo>
                <a:close/>
                <a:moveTo>
                  <a:pt x="9240059" y="5247577"/>
                </a:moveTo>
                <a:cubicBezTo>
                  <a:pt x="9242881" y="5249694"/>
                  <a:pt x="9242881" y="5254632"/>
                  <a:pt x="9240764" y="5257454"/>
                </a:cubicBezTo>
                <a:lnTo>
                  <a:pt x="9216074" y="5287788"/>
                </a:lnTo>
                <a:cubicBezTo>
                  <a:pt x="9214663" y="5289905"/>
                  <a:pt x="9212547" y="5290610"/>
                  <a:pt x="9210430" y="5290610"/>
                </a:cubicBezTo>
                <a:cubicBezTo>
                  <a:pt x="9209020" y="5290610"/>
                  <a:pt x="9207609" y="5289905"/>
                  <a:pt x="9206198" y="5288494"/>
                </a:cubicBezTo>
                <a:cubicBezTo>
                  <a:pt x="9203376" y="5286378"/>
                  <a:pt x="9203376" y="5281440"/>
                  <a:pt x="9205492" y="5278618"/>
                </a:cubicBezTo>
                <a:lnTo>
                  <a:pt x="9230183" y="5248283"/>
                </a:lnTo>
                <a:cubicBezTo>
                  <a:pt x="9232299" y="5245461"/>
                  <a:pt x="9237237" y="5245461"/>
                  <a:pt x="9240059" y="5247577"/>
                </a:cubicBezTo>
                <a:close/>
                <a:moveTo>
                  <a:pt x="10155724" y="5246872"/>
                </a:moveTo>
                <a:cubicBezTo>
                  <a:pt x="10159956" y="5246872"/>
                  <a:pt x="10162778" y="5249694"/>
                  <a:pt x="10162778" y="5253926"/>
                </a:cubicBezTo>
                <a:cubicBezTo>
                  <a:pt x="10162072" y="5271562"/>
                  <a:pt x="10162072" y="5289198"/>
                  <a:pt x="10162072" y="5306834"/>
                </a:cubicBezTo>
                <a:cubicBezTo>
                  <a:pt x="10165599" y="5306834"/>
                  <a:pt x="10169832" y="5306129"/>
                  <a:pt x="10173360" y="5306129"/>
                </a:cubicBezTo>
                <a:cubicBezTo>
                  <a:pt x="10176887" y="5306129"/>
                  <a:pt x="10180414" y="5308951"/>
                  <a:pt x="10180414" y="5313183"/>
                </a:cubicBezTo>
                <a:cubicBezTo>
                  <a:pt x="10180414" y="5316710"/>
                  <a:pt x="10177592" y="5320238"/>
                  <a:pt x="10173360" y="5320238"/>
                </a:cubicBezTo>
                <a:cubicBezTo>
                  <a:pt x="10169832" y="5320238"/>
                  <a:pt x="10165599" y="5320238"/>
                  <a:pt x="10162072" y="5320943"/>
                </a:cubicBezTo>
                <a:cubicBezTo>
                  <a:pt x="10162072" y="5335052"/>
                  <a:pt x="10162778" y="5349866"/>
                  <a:pt x="10164189" y="5364681"/>
                </a:cubicBezTo>
                <a:cubicBezTo>
                  <a:pt x="10164894" y="5374557"/>
                  <a:pt x="10159251" y="5377378"/>
                  <a:pt x="10157134" y="5378084"/>
                </a:cubicBezTo>
                <a:cubicBezTo>
                  <a:pt x="10156429" y="5378789"/>
                  <a:pt x="10155018" y="5378789"/>
                  <a:pt x="10154313" y="5378789"/>
                </a:cubicBezTo>
                <a:cubicBezTo>
                  <a:pt x="10151491" y="5378789"/>
                  <a:pt x="10148669" y="5377378"/>
                  <a:pt x="10147258" y="5374557"/>
                </a:cubicBezTo>
                <a:cubicBezTo>
                  <a:pt x="10145142" y="5371735"/>
                  <a:pt x="10145142" y="5366797"/>
                  <a:pt x="10147963" y="5363270"/>
                </a:cubicBezTo>
                <a:cubicBezTo>
                  <a:pt x="10148669" y="5362564"/>
                  <a:pt x="10149374" y="5362564"/>
                  <a:pt x="10150080" y="5361859"/>
                </a:cubicBezTo>
                <a:cubicBezTo>
                  <a:pt x="10148669" y="5349161"/>
                  <a:pt x="10148669" y="5335757"/>
                  <a:pt x="10147963" y="5323059"/>
                </a:cubicBezTo>
                <a:cubicBezTo>
                  <a:pt x="10135971" y="5325881"/>
                  <a:pt x="10124684" y="5330114"/>
                  <a:pt x="10114101" y="5336463"/>
                </a:cubicBezTo>
                <a:cubicBezTo>
                  <a:pt x="10112690" y="5337168"/>
                  <a:pt x="10111985" y="5337168"/>
                  <a:pt x="10110574" y="5337168"/>
                </a:cubicBezTo>
                <a:cubicBezTo>
                  <a:pt x="10107753" y="5337168"/>
                  <a:pt x="10105636" y="5335757"/>
                  <a:pt x="10104225" y="5333641"/>
                </a:cubicBezTo>
                <a:cubicBezTo>
                  <a:pt x="10102109" y="5330114"/>
                  <a:pt x="10103520" y="5325881"/>
                  <a:pt x="10107047" y="5324470"/>
                </a:cubicBezTo>
                <a:cubicBezTo>
                  <a:pt x="10119746" y="5317416"/>
                  <a:pt x="10133855" y="5311772"/>
                  <a:pt x="10147963" y="5308951"/>
                </a:cubicBezTo>
                <a:cubicBezTo>
                  <a:pt x="10147963" y="5290609"/>
                  <a:pt x="10147963" y="5272268"/>
                  <a:pt x="10148669" y="5253926"/>
                </a:cubicBezTo>
                <a:cubicBezTo>
                  <a:pt x="10148669" y="5249694"/>
                  <a:pt x="10151491" y="5246872"/>
                  <a:pt x="10155724" y="5246872"/>
                </a:cubicBezTo>
                <a:close/>
                <a:moveTo>
                  <a:pt x="6803474" y="5231352"/>
                </a:moveTo>
                <a:cubicBezTo>
                  <a:pt x="6806296" y="5228530"/>
                  <a:pt x="6810529" y="5228530"/>
                  <a:pt x="6813351" y="5231352"/>
                </a:cubicBezTo>
                <a:cubicBezTo>
                  <a:pt x="6848623" y="5263802"/>
                  <a:pt x="6867670" y="5311773"/>
                  <a:pt x="6866259" y="5359742"/>
                </a:cubicBezTo>
                <a:cubicBezTo>
                  <a:pt x="6864142" y="5407007"/>
                  <a:pt x="6841568" y="5453566"/>
                  <a:pt x="6804180" y="5483900"/>
                </a:cubicBezTo>
                <a:cubicBezTo>
                  <a:pt x="6802769" y="5484606"/>
                  <a:pt x="6801358" y="5485311"/>
                  <a:pt x="6799947" y="5485311"/>
                </a:cubicBezTo>
                <a:cubicBezTo>
                  <a:pt x="6799242" y="5485311"/>
                  <a:pt x="6797831" y="5485311"/>
                  <a:pt x="6797126" y="5484606"/>
                </a:cubicBezTo>
                <a:cubicBezTo>
                  <a:pt x="6785133" y="5479667"/>
                  <a:pt x="6778078" y="5466264"/>
                  <a:pt x="6780195" y="5454977"/>
                </a:cubicBezTo>
                <a:cubicBezTo>
                  <a:pt x="6780900" y="5450744"/>
                  <a:pt x="6785133" y="5448628"/>
                  <a:pt x="6788660" y="5449334"/>
                </a:cubicBezTo>
                <a:cubicBezTo>
                  <a:pt x="6792893" y="5450039"/>
                  <a:pt x="6795009" y="5454272"/>
                  <a:pt x="6794304" y="5457799"/>
                </a:cubicBezTo>
                <a:cubicBezTo>
                  <a:pt x="6793598" y="5462031"/>
                  <a:pt x="6795009" y="5466970"/>
                  <a:pt x="6798536" y="5469791"/>
                </a:cubicBezTo>
                <a:cubicBezTo>
                  <a:pt x="6830281" y="5442279"/>
                  <a:pt x="6850034" y="5401363"/>
                  <a:pt x="6851444" y="5359037"/>
                </a:cubicBezTo>
                <a:cubicBezTo>
                  <a:pt x="6853561" y="5315300"/>
                  <a:pt x="6835219" y="5271562"/>
                  <a:pt x="6803474" y="5241228"/>
                </a:cubicBezTo>
                <a:cubicBezTo>
                  <a:pt x="6800652" y="5238406"/>
                  <a:pt x="6800652" y="5234174"/>
                  <a:pt x="6803474" y="5231352"/>
                </a:cubicBezTo>
                <a:close/>
                <a:moveTo>
                  <a:pt x="10369471" y="5227825"/>
                </a:moveTo>
                <a:cubicBezTo>
                  <a:pt x="10373705" y="5227119"/>
                  <a:pt x="10377232" y="5229941"/>
                  <a:pt x="10377232" y="5234174"/>
                </a:cubicBezTo>
                <a:lnTo>
                  <a:pt x="10380759" y="5296958"/>
                </a:lnTo>
                <a:lnTo>
                  <a:pt x="10386403" y="5286377"/>
                </a:lnTo>
                <a:cubicBezTo>
                  <a:pt x="10389224" y="5281438"/>
                  <a:pt x="10392046" y="5275089"/>
                  <a:pt x="10398395" y="5271562"/>
                </a:cubicBezTo>
                <a:cubicBezTo>
                  <a:pt x="10408271" y="5265213"/>
                  <a:pt x="10423085" y="5268740"/>
                  <a:pt x="10430140" y="5279322"/>
                </a:cubicBezTo>
                <a:cubicBezTo>
                  <a:pt x="10435784" y="5287082"/>
                  <a:pt x="10437194" y="5298369"/>
                  <a:pt x="10433667" y="5309656"/>
                </a:cubicBezTo>
                <a:cubicBezTo>
                  <a:pt x="10429435" y="5323765"/>
                  <a:pt x="10418148" y="5335052"/>
                  <a:pt x="10403333" y="5341401"/>
                </a:cubicBezTo>
                <a:cubicBezTo>
                  <a:pt x="10396984" y="5344223"/>
                  <a:pt x="10389930" y="5345634"/>
                  <a:pt x="10382876" y="5345634"/>
                </a:cubicBezTo>
                <a:cubicBezTo>
                  <a:pt x="10374410" y="5345634"/>
                  <a:pt x="10366649" y="5344223"/>
                  <a:pt x="10359595" y="5339990"/>
                </a:cubicBezTo>
                <a:cubicBezTo>
                  <a:pt x="10356067" y="5337874"/>
                  <a:pt x="10354657" y="5333641"/>
                  <a:pt x="10356773" y="5330114"/>
                </a:cubicBezTo>
                <a:cubicBezTo>
                  <a:pt x="10358889" y="5326587"/>
                  <a:pt x="10363122" y="5325176"/>
                  <a:pt x="10366649" y="5327292"/>
                </a:cubicBezTo>
                <a:lnTo>
                  <a:pt x="10371914" y="5328805"/>
                </a:lnTo>
                <a:lnTo>
                  <a:pt x="10373705" y="5330819"/>
                </a:lnTo>
                <a:lnTo>
                  <a:pt x="10375726" y="5329900"/>
                </a:lnTo>
                <a:lnTo>
                  <a:pt x="10381993" y="5331701"/>
                </a:lnTo>
                <a:cubicBezTo>
                  <a:pt x="10387460" y="5331878"/>
                  <a:pt x="10393104" y="5330820"/>
                  <a:pt x="10398395" y="5328703"/>
                </a:cubicBezTo>
                <a:cubicBezTo>
                  <a:pt x="10408977" y="5324470"/>
                  <a:pt x="10417442" y="5316005"/>
                  <a:pt x="10419558" y="5306834"/>
                </a:cubicBezTo>
                <a:cubicBezTo>
                  <a:pt x="10421675" y="5299780"/>
                  <a:pt x="10420969" y="5292725"/>
                  <a:pt x="10418148" y="5288493"/>
                </a:cubicBezTo>
                <a:cubicBezTo>
                  <a:pt x="10415326" y="5284260"/>
                  <a:pt x="10408977" y="5282144"/>
                  <a:pt x="10405449" y="5284260"/>
                </a:cubicBezTo>
                <a:cubicBezTo>
                  <a:pt x="10403333" y="5285671"/>
                  <a:pt x="10401217" y="5289198"/>
                  <a:pt x="10399101" y="5293431"/>
                </a:cubicBezTo>
                <a:lnTo>
                  <a:pt x="10381465" y="5327292"/>
                </a:lnTo>
                <a:lnTo>
                  <a:pt x="10375726" y="5329900"/>
                </a:lnTo>
                <a:lnTo>
                  <a:pt x="10371914" y="5328805"/>
                </a:lnTo>
                <a:lnTo>
                  <a:pt x="10368060" y="5324470"/>
                </a:lnTo>
                <a:lnTo>
                  <a:pt x="10363122" y="5235585"/>
                </a:lnTo>
                <a:cubicBezTo>
                  <a:pt x="10362417" y="5231352"/>
                  <a:pt x="10365239" y="5227825"/>
                  <a:pt x="10369471" y="5227825"/>
                </a:cubicBezTo>
                <a:close/>
                <a:moveTo>
                  <a:pt x="4128767" y="5218051"/>
                </a:moveTo>
                <a:cubicBezTo>
                  <a:pt x="4132294" y="5217344"/>
                  <a:pt x="4135822" y="5220167"/>
                  <a:pt x="4136527" y="5223695"/>
                </a:cubicBezTo>
                <a:lnTo>
                  <a:pt x="4139349" y="5242739"/>
                </a:lnTo>
                <a:cubicBezTo>
                  <a:pt x="4140054" y="5246266"/>
                  <a:pt x="4137233" y="5249793"/>
                  <a:pt x="4133705" y="5250499"/>
                </a:cubicBezTo>
                <a:cubicBezTo>
                  <a:pt x="4133705" y="5250499"/>
                  <a:pt x="4133000" y="5250499"/>
                  <a:pt x="4133000" y="5250499"/>
                </a:cubicBezTo>
                <a:cubicBezTo>
                  <a:pt x="4129472" y="5250499"/>
                  <a:pt x="4126651" y="5248383"/>
                  <a:pt x="4125945" y="5244855"/>
                </a:cubicBezTo>
                <a:lnTo>
                  <a:pt x="4123124" y="5225813"/>
                </a:lnTo>
                <a:cubicBezTo>
                  <a:pt x="4122418" y="5222285"/>
                  <a:pt x="4125240" y="5218757"/>
                  <a:pt x="4128767" y="5218051"/>
                </a:cubicBezTo>
                <a:close/>
                <a:moveTo>
                  <a:pt x="4006020" y="5216639"/>
                </a:moveTo>
                <a:cubicBezTo>
                  <a:pt x="4008842" y="5213819"/>
                  <a:pt x="4013075" y="5213819"/>
                  <a:pt x="4015897" y="5216639"/>
                </a:cubicBezTo>
                <a:cubicBezTo>
                  <a:pt x="4018718" y="5219462"/>
                  <a:pt x="4018718" y="5223695"/>
                  <a:pt x="4015897" y="5226518"/>
                </a:cubicBezTo>
                <a:lnTo>
                  <a:pt x="3999672" y="5242739"/>
                </a:lnTo>
                <a:cubicBezTo>
                  <a:pt x="3998261" y="5244150"/>
                  <a:pt x="3996850" y="5244856"/>
                  <a:pt x="3994733" y="5244856"/>
                </a:cubicBezTo>
                <a:cubicBezTo>
                  <a:pt x="3993322" y="5244856"/>
                  <a:pt x="3991206" y="5244150"/>
                  <a:pt x="3989795" y="5242739"/>
                </a:cubicBezTo>
                <a:cubicBezTo>
                  <a:pt x="3986973" y="5239918"/>
                  <a:pt x="3986973" y="5235685"/>
                  <a:pt x="3989795" y="5232863"/>
                </a:cubicBezTo>
                <a:close/>
                <a:moveTo>
                  <a:pt x="9453102" y="5215832"/>
                </a:moveTo>
                <a:cubicBezTo>
                  <a:pt x="9457335" y="5215832"/>
                  <a:pt x="9460157" y="5218654"/>
                  <a:pt x="9460157" y="5222886"/>
                </a:cubicBezTo>
                <a:lnTo>
                  <a:pt x="9460157" y="5234173"/>
                </a:lnTo>
                <a:cubicBezTo>
                  <a:pt x="9460157" y="5238406"/>
                  <a:pt x="9456629" y="5241228"/>
                  <a:pt x="9453102" y="5241228"/>
                </a:cubicBezTo>
                <a:cubicBezTo>
                  <a:pt x="9448870" y="5241228"/>
                  <a:pt x="9446048" y="5238406"/>
                  <a:pt x="9446048" y="5234173"/>
                </a:cubicBezTo>
                <a:lnTo>
                  <a:pt x="9446048" y="5222886"/>
                </a:lnTo>
                <a:cubicBezTo>
                  <a:pt x="9446048" y="5218654"/>
                  <a:pt x="9449575" y="5215832"/>
                  <a:pt x="9453102" y="5215832"/>
                </a:cubicBezTo>
                <a:close/>
                <a:moveTo>
                  <a:pt x="10438605" y="5213010"/>
                </a:moveTo>
                <a:cubicBezTo>
                  <a:pt x="10441427" y="5210188"/>
                  <a:pt x="10445659" y="5210188"/>
                  <a:pt x="10448481" y="5213010"/>
                </a:cubicBezTo>
                <a:cubicBezTo>
                  <a:pt x="10473172" y="5236290"/>
                  <a:pt x="10485869" y="5272267"/>
                  <a:pt x="10481637" y="5306835"/>
                </a:cubicBezTo>
                <a:cubicBezTo>
                  <a:pt x="10477404" y="5340696"/>
                  <a:pt x="10456946" y="5372441"/>
                  <a:pt x="10427318" y="5390077"/>
                </a:cubicBezTo>
                <a:cubicBezTo>
                  <a:pt x="10426612" y="5390782"/>
                  <a:pt x="10425202" y="5390782"/>
                  <a:pt x="10423791" y="5390782"/>
                </a:cubicBezTo>
                <a:cubicBezTo>
                  <a:pt x="10422379" y="5390782"/>
                  <a:pt x="10421673" y="5390077"/>
                  <a:pt x="10420262" y="5389372"/>
                </a:cubicBezTo>
                <a:lnTo>
                  <a:pt x="10411797" y="5383728"/>
                </a:lnTo>
                <a:cubicBezTo>
                  <a:pt x="10408975" y="5381612"/>
                  <a:pt x="10407565" y="5377379"/>
                  <a:pt x="10409681" y="5373852"/>
                </a:cubicBezTo>
                <a:cubicBezTo>
                  <a:pt x="10411797" y="5371030"/>
                  <a:pt x="10416030" y="5369619"/>
                  <a:pt x="10419557" y="5371736"/>
                </a:cubicBezTo>
                <a:lnTo>
                  <a:pt x="10424496" y="5374557"/>
                </a:lnTo>
                <a:cubicBezTo>
                  <a:pt x="10448481" y="5359037"/>
                  <a:pt x="10464706" y="5332231"/>
                  <a:pt x="10468233" y="5304013"/>
                </a:cubicBezTo>
                <a:cubicBezTo>
                  <a:pt x="10471761" y="5274383"/>
                  <a:pt x="10460474" y="5243344"/>
                  <a:pt x="10438605" y="5222886"/>
                </a:cubicBezTo>
                <a:cubicBezTo>
                  <a:pt x="10435783" y="5220065"/>
                  <a:pt x="10435783" y="5215832"/>
                  <a:pt x="10438605" y="5213010"/>
                </a:cubicBezTo>
                <a:close/>
                <a:moveTo>
                  <a:pt x="8798454" y="5209483"/>
                </a:moveTo>
                <a:cubicBezTo>
                  <a:pt x="8803392" y="5209483"/>
                  <a:pt x="8808330" y="5213010"/>
                  <a:pt x="8808330" y="5217948"/>
                </a:cubicBezTo>
                <a:cubicBezTo>
                  <a:pt x="8809035" y="5222886"/>
                  <a:pt x="8804803" y="5227824"/>
                  <a:pt x="8799865" y="5227824"/>
                </a:cubicBezTo>
                <a:lnTo>
                  <a:pt x="8127578" y="5269445"/>
                </a:lnTo>
                <a:cubicBezTo>
                  <a:pt x="8127578" y="5269445"/>
                  <a:pt x="8126873" y="5269445"/>
                  <a:pt x="8126873" y="5269445"/>
                </a:cubicBezTo>
                <a:cubicBezTo>
                  <a:pt x="8121935" y="5269445"/>
                  <a:pt x="8117702" y="5265918"/>
                  <a:pt x="8117702" y="5260980"/>
                </a:cubicBezTo>
                <a:cubicBezTo>
                  <a:pt x="8117702" y="5256042"/>
                  <a:pt x="8121229" y="5251809"/>
                  <a:pt x="8126167" y="5251104"/>
                </a:cubicBezTo>
                <a:close/>
                <a:moveTo>
                  <a:pt x="9271804" y="5208778"/>
                </a:moveTo>
                <a:cubicBezTo>
                  <a:pt x="9274626" y="5205956"/>
                  <a:pt x="9278859" y="5205956"/>
                  <a:pt x="9281680" y="5208778"/>
                </a:cubicBezTo>
                <a:cubicBezTo>
                  <a:pt x="9284502" y="5211600"/>
                  <a:pt x="9284502" y="5215833"/>
                  <a:pt x="9281680" y="5218654"/>
                </a:cubicBezTo>
                <a:lnTo>
                  <a:pt x="9270393" y="5229941"/>
                </a:lnTo>
                <a:cubicBezTo>
                  <a:pt x="9268982" y="5231352"/>
                  <a:pt x="9267571" y="5232058"/>
                  <a:pt x="9265455" y="5232058"/>
                </a:cubicBezTo>
                <a:cubicBezTo>
                  <a:pt x="9264044" y="5232058"/>
                  <a:pt x="9261928" y="5231352"/>
                  <a:pt x="9260517" y="5229941"/>
                </a:cubicBezTo>
                <a:cubicBezTo>
                  <a:pt x="9257695" y="5227120"/>
                  <a:pt x="9257695" y="5222887"/>
                  <a:pt x="9260517" y="5220065"/>
                </a:cubicBezTo>
                <a:close/>
                <a:moveTo>
                  <a:pt x="10994862" y="5197041"/>
                </a:moveTo>
                <a:cubicBezTo>
                  <a:pt x="10989923" y="5197746"/>
                  <a:pt x="10985690" y="5203388"/>
                  <a:pt x="10982163" y="5208328"/>
                </a:cubicBezTo>
                <a:cubicBezTo>
                  <a:pt x="10977930" y="5213265"/>
                  <a:pt x="10973697" y="5220319"/>
                  <a:pt x="10972992" y="5228080"/>
                </a:cubicBezTo>
                <a:cubicBezTo>
                  <a:pt x="10972287" y="5233725"/>
                  <a:pt x="10973697" y="5240777"/>
                  <a:pt x="10978636" y="5244304"/>
                </a:cubicBezTo>
                <a:cubicBezTo>
                  <a:pt x="10982163" y="5247126"/>
                  <a:pt x="10986395" y="5246421"/>
                  <a:pt x="10989217" y="5245715"/>
                </a:cubicBezTo>
                <a:cubicBezTo>
                  <a:pt x="10995567" y="5243599"/>
                  <a:pt x="11001211" y="5238661"/>
                  <a:pt x="11004032" y="5232312"/>
                </a:cubicBezTo>
                <a:cubicBezTo>
                  <a:pt x="11001916" y="5228785"/>
                  <a:pt x="11001211" y="5223846"/>
                  <a:pt x="11002622" y="5220319"/>
                </a:cubicBezTo>
                <a:cubicBezTo>
                  <a:pt x="11002622" y="5217497"/>
                  <a:pt x="11003327" y="5214677"/>
                  <a:pt x="11004032" y="5211855"/>
                </a:cubicBezTo>
                <a:cubicBezTo>
                  <a:pt x="11004032" y="5209738"/>
                  <a:pt x="11004738" y="5208328"/>
                  <a:pt x="11004738" y="5206915"/>
                </a:cubicBezTo>
                <a:cubicBezTo>
                  <a:pt x="11003327" y="5205506"/>
                  <a:pt x="11002622" y="5203388"/>
                  <a:pt x="11002622" y="5201273"/>
                </a:cubicBezTo>
                <a:cubicBezTo>
                  <a:pt x="11002622" y="5200567"/>
                  <a:pt x="11001916" y="5199861"/>
                  <a:pt x="11001211" y="5199156"/>
                </a:cubicBezTo>
                <a:cubicBezTo>
                  <a:pt x="10999800" y="5197746"/>
                  <a:pt x="10997683" y="5197041"/>
                  <a:pt x="10996273" y="5197041"/>
                </a:cubicBezTo>
                <a:cubicBezTo>
                  <a:pt x="10995567" y="5197041"/>
                  <a:pt x="10995567" y="5197041"/>
                  <a:pt x="10994862" y="5197041"/>
                </a:cubicBezTo>
                <a:close/>
                <a:moveTo>
                  <a:pt x="9953262" y="5195374"/>
                </a:moveTo>
                <a:cubicBezTo>
                  <a:pt x="9960316" y="5193257"/>
                  <a:pt x="9969487" y="5195374"/>
                  <a:pt x="9975130" y="5201017"/>
                </a:cubicBezTo>
                <a:cubicBezTo>
                  <a:pt x="9980068" y="5205250"/>
                  <a:pt x="9982185" y="5211599"/>
                  <a:pt x="9980774" y="5217243"/>
                </a:cubicBezTo>
                <a:cubicBezTo>
                  <a:pt x="9980068" y="5221475"/>
                  <a:pt x="9975836" y="5223591"/>
                  <a:pt x="9972309" y="5222886"/>
                </a:cubicBezTo>
                <a:cubicBezTo>
                  <a:pt x="9968076" y="5222181"/>
                  <a:pt x="9965960" y="5217948"/>
                  <a:pt x="9966665" y="5214421"/>
                </a:cubicBezTo>
                <a:cubicBezTo>
                  <a:pt x="9966665" y="5213010"/>
                  <a:pt x="9966665" y="5212304"/>
                  <a:pt x="9965254" y="5210894"/>
                </a:cubicBezTo>
                <a:cubicBezTo>
                  <a:pt x="9963138" y="5208777"/>
                  <a:pt x="9959611" y="5208072"/>
                  <a:pt x="9956789" y="5208777"/>
                </a:cubicBezTo>
                <a:cubicBezTo>
                  <a:pt x="9949735" y="5210894"/>
                  <a:pt x="9944796" y="5217948"/>
                  <a:pt x="9941269" y="5224297"/>
                </a:cubicBezTo>
                <a:cubicBezTo>
                  <a:pt x="9915872" y="5268740"/>
                  <a:pt x="9908818" y="5322353"/>
                  <a:pt x="9921517" y="5371734"/>
                </a:cubicBezTo>
                <a:cubicBezTo>
                  <a:pt x="9924339" y="5383727"/>
                  <a:pt x="9937037" y="5423937"/>
                  <a:pt x="9968782" y="5430991"/>
                </a:cubicBezTo>
                <a:cubicBezTo>
                  <a:pt x="9972309" y="5431697"/>
                  <a:pt x="9974425" y="5435929"/>
                  <a:pt x="9973720" y="5439456"/>
                </a:cubicBezTo>
                <a:cubicBezTo>
                  <a:pt x="9973014" y="5442984"/>
                  <a:pt x="9970193" y="5445100"/>
                  <a:pt x="9966665" y="5445100"/>
                </a:cubicBezTo>
                <a:cubicBezTo>
                  <a:pt x="9966665" y="5445100"/>
                  <a:pt x="9965960" y="5445100"/>
                  <a:pt x="9965960" y="5444395"/>
                </a:cubicBezTo>
                <a:cubicBezTo>
                  <a:pt x="9927866" y="5435929"/>
                  <a:pt x="9913051" y="5392897"/>
                  <a:pt x="9908112" y="5375261"/>
                </a:cubicBezTo>
                <a:cubicBezTo>
                  <a:pt x="9894004" y="5322353"/>
                  <a:pt x="9901764" y="5264507"/>
                  <a:pt x="9929277" y="5217243"/>
                </a:cubicBezTo>
                <a:cubicBezTo>
                  <a:pt x="9934215" y="5208777"/>
                  <a:pt x="9941975" y="5198901"/>
                  <a:pt x="9953262" y="5195374"/>
                </a:cubicBezTo>
                <a:close/>
                <a:moveTo>
                  <a:pt x="445681" y="5187017"/>
                </a:moveTo>
                <a:cubicBezTo>
                  <a:pt x="440743" y="5187721"/>
                  <a:pt x="436510" y="5193363"/>
                  <a:pt x="432983" y="5198300"/>
                </a:cubicBezTo>
                <a:cubicBezTo>
                  <a:pt x="428750" y="5203238"/>
                  <a:pt x="424517" y="5210290"/>
                  <a:pt x="423812" y="5218051"/>
                </a:cubicBezTo>
                <a:cubicBezTo>
                  <a:pt x="423107" y="5223697"/>
                  <a:pt x="424517" y="5230748"/>
                  <a:pt x="429456" y="5234275"/>
                </a:cubicBezTo>
                <a:cubicBezTo>
                  <a:pt x="432983" y="5237097"/>
                  <a:pt x="437215" y="5236392"/>
                  <a:pt x="440037" y="5235686"/>
                </a:cubicBezTo>
                <a:cubicBezTo>
                  <a:pt x="446386" y="5233570"/>
                  <a:pt x="452030" y="5228632"/>
                  <a:pt x="454851" y="5222285"/>
                </a:cubicBezTo>
                <a:cubicBezTo>
                  <a:pt x="452735" y="5218757"/>
                  <a:pt x="452030" y="5213819"/>
                  <a:pt x="453441" y="5210290"/>
                </a:cubicBezTo>
                <a:cubicBezTo>
                  <a:pt x="453441" y="5207468"/>
                  <a:pt x="454146" y="5204647"/>
                  <a:pt x="454851" y="5201826"/>
                </a:cubicBezTo>
                <a:cubicBezTo>
                  <a:pt x="454851" y="5199712"/>
                  <a:pt x="455557" y="5198300"/>
                  <a:pt x="455557" y="5196890"/>
                </a:cubicBezTo>
                <a:cubicBezTo>
                  <a:pt x="454146" y="5195480"/>
                  <a:pt x="453441" y="5193363"/>
                  <a:pt x="453441" y="5191247"/>
                </a:cubicBezTo>
                <a:cubicBezTo>
                  <a:pt x="453441" y="5190542"/>
                  <a:pt x="452735" y="5189836"/>
                  <a:pt x="452030" y="5189132"/>
                </a:cubicBezTo>
                <a:cubicBezTo>
                  <a:pt x="450619" y="5187721"/>
                  <a:pt x="448502" y="5187017"/>
                  <a:pt x="447092" y="5187017"/>
                </a:cubicBezTo>
                <a:cubicBezTo>
                  <a:pt x="446386" y="5187017"/>
                  <a:pt x="446386" y="5187017"/>
                  <a:pt x="445681" y="5187017"/>
                </a:cubicBezTo>
                <a:close/>
                <a:moveTo>
                  <a:pt x="10991333" y="5183637"/>
                </a:moveTo>
                <a:cubicBezTo>
                  <a:pt x="10996273" y="5182226"/>
                  <a:pt x="11001916" y="5182932"/>
                  <a:pt x="11006854" y="5185754"/>
                </a:cubicBezTo>
                <a:cubicBezTo>
                  <a:pt x="11010381" y="5185048"/>
                  <a:pt x="11013909" y="5186458"/>
                  <a:pt x="11015319" y="5189280"/>
                </a:cubicBezTo>
                <a:cubicBezTo>
                  <a:pt x="11017436" y="5193513"/>
                  <a:pt x="11018141" y="5197746"/>
                  <a:pt x="11018141" y="5201978"/>
                </a:cubicBezTo>
                <a:cubicBezTo>
                  <a:pt x="11020258" y="5211855"/>
                  <a:pt x="11020963" y="5221026"/>
                  <a:pt x="11019552" y="5230902"/>
                </a:cubicBezTo>
                <a:cubicBezTo>
                  <a:pt x="11019552" y="5230902"/>
                  <a:pt x="11020258" y="5231607"/>
                  <a:pt x="11020258" y="5231607"/>
                </a:cubicBezTo>
                <a:cubicBezTo>
                  <a:pt x="11020963" y="5231607"/>
                  <a:pt x="11021668" y="5231607"/>
                  <a:pt x="11021668" y="5231607"/>
                </a:cubicBezTo>
                <a:cubicBezTo>
                  <a:pt x="11025196" y="5230195"/>
                  <a:pt x="11029428" y="5231607"/>
                  <a:pt x="11030839" y="5235135"/>
                </a:cubicBezTo>
                <a:cubicBezTo>
                  <a:pt x="11032250" y="5238661"/>
                  <a:pt x="11030839" y="5242893"/>
                  <a:pt x="11027312" y="5244304"/>
                </a:cubicBezTo>
                <a:cubicBezTo>
                  <a:pt x="11023079" y="5246421"/>
                  <a:pt x="11018141" y="5246421"/>
                  <a:pt x="11013909" y="5244304"/>
                </a:cubicBezTo>
                <a:cubicBezTo>
                  <a:pt x="11008970" y="5251359"/>
                  <a:pt x="11001916" y="5257708"/>
                  <a:pt x="10993451" y="5259824"/>
                </a:cubicBezTo>
                <a:cubicBezTo>
                  <a:pt x="10990628" y="5260529"/>
                  <a:pt x="10987806" y="5261235"/>
                  <a:pt x="10984985" y="5261235"/>
                </a:cubicBezTo>
                <a:cubicBezTo>
                  <a:pt x="10979341" y="5261235"/>
                  <a:pt x="10974403" y="5259119"/>
                  <a:pt x="10970170" y="5256297"/>
                </a:cubicBezTo>
                <a:cubicBezTo>
                  <a:pt x="10961705" y="5250653"/>
                  <a:pt x="10957472" y="5239366"/>
                  <a:pt x="10958883" y="5227375"/>
                </a:cubicBezTo>
                <a:cubicBezTo>
                  <a:pt x="10960294" y="5216792"/>
                  <a:pt x="10965938" y="5207620"/>
                  <a:pt x="10970170" y="5201273"/>
                </a:cubicBezTo>
                <a:cubicBezTo>
                  <a:pt x="10974403" y="5194220"/>
                  <a:pt x="10981457" y="5185754"/>
                  <a:pt x="10991333" y="5183637"/>
                </a:cubicBezTo>
                <a:close/>
                <a:moveTo>
                  <a:pt x="442153" y="5173615"/>
                </a:moveTo>
                <a:cubicBezTo>
                  <a:pt x="447092" y="5172204"/>
                  <a:pt x="452735" y="5172909"/>
                  <a:pt x="457673" y="5175732"/>
                </a:cubicBezTo>
                <a:cubicBezTo>
                  <a:pt x="461200" y="5175026"/>
                  <a:pt x="464728" y="5176436"/>
                  <a:pt x="466138" y="5179258"/>
                </a:cubicBezTo>
                <a:cubicBezTo>
                  <a:pt x="468255" y="5183489"/>
                  <a:pt x="468960" y="5187721"/>
                  <a:pt x="468960" y="5191953"/>
                </a:cubicBezTo>
                <a:cubicBezTo>
                  <a:pt x="471077" y="5201826"/>
                  <a:pt x="471782" y="5210996"/>
                  <a:pt x="470371" y="5220874"/>
                </a:cubicBezTo>
                <a:cubicBezTo>
                  <a:pt x="470371" y="5220874"/>
                  <a:pt x="471077" y="5221579"/>
                  <a:pt x="471077" y="5221579"/>
                </a:cubicBezTo>
                <a:cubicBezTo>
                  <a:pt x="471782" y="5221579"/>
                  <a:pt x="472487" y="5221579"/>
                  <a:pt x="472487" y="5221579"/>
                </a:cubicBezTo>
                <a:cubicBezTo>
                  <a:pt x="476015" y="5220167"/>
                  <a:pt x="480247" y="5221579"/>
                  <a:pt x="481658" y="5225105"/>
                </a:cubicBezTo>
                <a:cubicBezTo>
                  <a:pt x="483069" y="5228632"/>
                  <a:pt x="481658" y="5232864"/>
                  <a:pt x="478131" y="5234275"/>
                </a:cubicBezTo>
                <a:cubicBezTo>
                  <a:pt x="473898" y="5236392"/>
                  <a:pt x="468960" y="5236392"/>
                  <a:pt x="464728" y="5234275"/>
                </a:cubicBezTo>
                <a:cubicBezTo>
                  <a:pt x="459789" y="5241330"/>
                  <a:pt x="452735" y="5247679"/>
                  <a:pt x="444270" y="5249795"/>
                </a:cubicBezTo>
                <a:cubicBezTo>
                  <a:pt x="441448" y="5250500"/>
                  <a:pt x="438626" y="5251206"/>
                  <a:pt x="435805" y="5251206"/>
                </a:cubicBezTo>
                <a:cubicBezTo>
                  <a:pt x="430161" y="5251206"/>
                  <a:pt x="425223" y="5249090"/>
                  <a:pt x="420990" y="5246268"/>
                </a:cubicBezTo>
                <a:cubicBezTo>
                  <a:pt x="412525" y="5240624"/>
                  <a:pt x="408292" y="5229337"/>
                  <a:pt x="409703" y="5217346"/>
                </a:cubicBezTo>
                <a:cubicBezTo>
                  <a:pt x="411114" y="5206763"/>
                  <a:pt x="416758" y="5197594"/>
                  <a:pt x="420990" y="5191247"/>
                </a:cubicBezTo>
                <a:cubicBezTo>
                  <a:pt x="425223" y="5184195"/>
                  <a:pt x="432277" y="5175732"/>
                  <a:pt x="442153" y="5173615"/>
                </a:cubicBezTo>
                <a:close/>
                <a:moveTo>
                  <a:pt x="2161292" y="5171496"/>
                </a:moveTo>
                <a:cubicBezTo>
                  <a:pt x="2166230" y="5170791"/>
                  <a:pt x="2171874" y="5172202"/>
                  <a:pt x="2176813" y="5175729"/>
                </a:cubicBezTo>
                <a:cubicBezTo>
                  <a:pt x="2182456" y="5180665"/>
                  <a:pt x="2185983" y="5187718"/>
                  <a:pt x="2186689" y="5194772"/>
                </a:cubicBezTo>
                <a:cubicBezTo>
                  <a:pt x="2186689" y="5201120"/>
                  <a:pt x="2185278" y="5206762"/>
                  <a:pt x="2183162" y="5212407"/>
                </a:cubicBezTo>
                <a:lnTo>
                  <a:pt x="2209968" y="5210290"/>
                </a:lnTo>
                <a:cubicBezTo>
                  <a:pt x="2212790" y="5210290"/>
                  <a:pt x="2215612" y="5211701"/>
                  <a:pt x="2217023" y="5213111"/>
                </a:cubicBezTo>
                <a:cubicBezTo>
                  <a:pt x="2218434" y="5215934"/>
                  <a:pt x="2218434" y="5218757"/>
                  <a:pt x="2217023" y="5220872"/>
                </a:cubicBezTo>
                <a:lnTo>
                  <a:pt x="2190921" y="5261081"/>
                </a:lnTo>
                <a:cubicBezTo>
                  <a:pt x="2188805" y="5264608"/>
                  <a:pt x="2184573" y="5265314"/>
                  <a:pt x="2181045" y="5263198"/>
                </a:cubicBezTo>
                <a:cubicBezTo>
                  <a:pt x="2177518" y="5261081"/>
                  <a:pt x="2176813" y="5256849"/>
                  <a:pt x="2178929" y="5253321"/>
                </a:cubicBezTo>
                <a:lnTo>
                  <a:pt x="2197270" y="5225105"/>
                </a:lnTo>
                <a:lnTo>
                  <a:pt x="2171874" y="5227220"/>
                </a:lnTo>
                <a:cubicBezTo>
                  <a:pt x="2169052" y="5227220"/>
                  <a:pt x="2166935" y="5225810"/>
                  <a:pt x="2165525" y="5223695"/>
                </a:cubicBezTo>
                <a:cubicBezTo>
                  <a:pt x="2164114" y="5221577"/>
                  <a:pt x="2164114" y="5218757"/>
                  <a:pt x="2165525" y="5216639"/>
                </a:cubicBezTo>
                <a:cubicBezTo>
                  <a:pt x="2169757" y="5208878"/>
                  <a:pt x="2173285" y="5201826"/>
                  <a:pt x="2172580" y="5195478"/>
                </a:cubicBezTo>
                <a:cubicBezTo>
                  <a:pt x="2172580" y="5192656"/>
                  <a:pt x="2171169" y="5189130"/>
                  <a:pt x="2168346" y="5187014"/>
                </a:cubicBezTo>
                <a:cubicBezTo>
                  <a:pt x="2166935" y="5185602"/>
                  <a:pt x="2165525" y="5185602"/>
                  <a:pt x="2164114" y="5185602"/>
                </a:cubicBezTo>
                <a:cubicBezTo>
                  <a:pt x="2161292" y="5186308"/>
                  <a:pt x="2159176" y="5189836"/>
                  <a:pt x="2158470" y="5194068"/>
                </a:cubicBezTo>
                <a:cubicBezTo>
                  <a:pt x="2157765" y="5199005"/>
                  <a:pt x="2159881" y="5204647"/>
                  <a:pt x="2161292" y="5210290"/>
                </a:cubicBezTo>
                <a:lnTo>
                  <a:pt x="2181045" y="5279423"/>
                </a:lnTo>
                <a:cubicBezTo>
                  <a:pt x="2181751" y="5282950"/>
                  <a:pt x="2179634" y="5286477"/>
                  <a:pt x="2176107" y="5287888"/>
                </a:cubicBezTo>
                <a:cubicBezTo>
                  <a:pt x="2175402" y="5287888"/>
                  <a:pt x="2174696" y="5287888"/>
                  <a:pt x="2173991" y="5287888"/>
                </a:cubicBezTo>
                <a:cubicBezTo>
                  <a:pt x="2170464" y="5287888"/>
                  <a:pt x="2167641" y="5285772"/>
                  <a:pt x="2166935" y="5282950"/>
                </a:cubicBezTo>
                <a:lnTo>
                  <a:pt x="2147183" y="5213819"/>
                </a:lnTo>
                <a:cubicBezTo>
                  <a:pt x="2145772" y="5207468"/>
                  <a:pt x="2142951" y="5199711"/>
                  <a:pt x="2144361" y="5191951"/>
                </a:cubicBezTo>
                <a:cubicBezTo>
                  <a:pt x="2145772" y="5181370"/>
                  <a:pt x="2152827" y="5172907"/>
                  <a:pt x="2161292" y="5171496"/>
                </a:cubicBezTo>
                <a:close/>
                <a:moveTo>
                  <a:pt x="2228133" y="5161884"/>
                </a:moveTo>
                <a:cubicBezTo>
                  <a:pt x="2233423" y="5163561"/>
                  <a:pt x="2238185" y="5166911"/>
                  <a:pt x="2241007" y="5171496"/>
                </a:cubicBezTo>
                <a:cubicBezTo>
                  <a:pt x="2243829" y="5176435"/>
                  <a:pt x="2245240" y="5182783"/>
                  <a:pt x="2243829" y="5188425"/>
                </a:cubicBezTo>
                <a:lnTo>
                  <a:pt x="2253705" y="5187720"/>
                </a:lnTo>
                <a:cubicBezTo>
                  <a:pt x="2257937" y="5187720"/>
                  <a:pt x="2260759" y="5190540"/>
                  <a:pt x="2260759" y="5193363"/>
                </a:cubicBezTo>
                <a:cubicBezTo>
                  <a:pt x="2261465" y="5197594"/>
                  <a:pt x="2258643" y="5201120"/>
                  <a:pt x="2254410" y="5201120"/>
                </a:cubicBezTo>
                <a:lnTo>
                  <a:pt x="2231836" y="5202533"/>
                </a:lnTo>
                <a:cubicBezTo>
                  <a:pt x="2231131" y="5202533"/>
                  <a:pt x="2231131" y="5202533"/>
                  <a:pt x="2231131" y="5202533"/>
                </a:cubicBezTo>
                <a:cubicBezTo>
                  <a:pt x="2228309" y="5202533"/>
                  <a:pt x="2226193" y="5201120"/>
                  <a:pt x="2224782" y="5198300"/>
                </a:cubicBezTo>
                <a:cubicBezTo>
                  <a:pt x="2223371" y="5195478"/>
                  <a:pt x="2224782" y="5192658"/>
                  <a:pt x="2226898" y="5190540"/>
                </a:cubicBezTo>
                <a:cubicBezTo>
                  <a:pt x="2230425" y="5187720"/>
                  <a:pt x="2231131" y="5182075"/>
                  <a:pt x="2229014" y="5178550"/>
                </a:cubicBezTo>
                <a:cubicBezTo>
                  <a:pt x="2226898" y="5175023"/>
                  <a:pt x="2221254" y="5173612"/>
                  <a:pt x="2217727" y="5175023"/>
                </a:cubicBezTo>
                <a:cubicBezTo>
                  <a:pt x="2214200" y="5176435"/>
                  <a:pt x="2209967" y="5175023"/>
                  <a:pt x="2208557" y="5171496"/>
                </a:cubicBezTo>
                <a:cubicBezTo>
                  <a:pt x="2207146" y="5167970"/>
                  <a:pt x="2208557" y="5163737"/>
                  <a:pt x="2212084" y="5162325"/>
                </a:cubicBezTo>
                <a:cubicBezTo>
                  <a:pt x="2217022" y="5160209"/>
                  <a:pt x="2222842" y="5160209"/>
                  <a:pt x="2228133" y="5161884"/>
                </a:cubicBezTo>
                <a:close/>
                <a:moveTo>
                  <a:pt x="4061751" y="5158096"/>
                </a:moveTo>
                <a:cubicBezTo>
                  <a:pt x="4064573" y="5155274"/>
                  <a:pt x="4068806" y="5155274"/>
                  <a:pt x="4071627" y="5158096"/>
                </a:cubicBezTo>
                <a:cubicBezTo>
                  <a:pt x="4074449" y="5160918"/>
                  <a:pt x="4074449" y="5165151"/>
                  <a:pt x="4071627" y="5167972"/>
                </a:cubicBezTo>
                <a:lnTo>
                  <a:pt x="4057518" y="5182079"/>
                </a:lnTo>
                <a:cubicBezTo>
                  <a:pt x="4056108" y="5183489"/>
                  <a:pt x="4054697" y="5184195"/>
                  <a:pt x="4052580" y="5184195"/>
                </a:cubicBezTo>
                <a:cubicBezTo>
                  <a:pt x="4051169" y="5184195"/>
                  <a:pt x="4049053" y="5183489"/>
                  <a:pt x="4047642" y="5182079"/>
                </a:cubicBezTo>
                <a:cubicBezTo>
                  <a:pt x="4044820" y="5179257"/>
                  <a:pt x="4044820" y="5175026"/>
                  <a:pt x="4047642" y="5172204"/>
                </a:cubicBezTo>
                <a:close/>
                <a:moveTo>
                  <a:pt x="9446753" y="5153050"/>
                </a:moveTo>
                <a:cubicBezTo>
                  <a:pt x="9450280" y="5152343"/>
                  <a:pt x="9453808" y="5155166"/>
                  <a:pt x="9454513" y="5158694"/>
                </a:cubicBezTo>
                <a:lnTo>
                  <a:pt x="9457335" y="5177738"/>
                </a:lnTo>
                <a:cubicBezTo>
                  <a:pt x="9458040" y="5181265"/>
                  <a:pt x="9455219" y="5184792"/>
                  <a:pt x="9451691" y="5185498"/>
                </a:cubicBezTo>
                <a:cubicBezTo>
                  <a:pt x="9451691" y="5185498"/>
                  <a:pt x="9450986" y="5185498"/>
                  <a:pt x="9450986" y="5185498"/>
                </a:cubicBezTo>
                <a:cubicBezTo>
                  <a:pt x="9447458" y="5185498"/>
                  <a:pt x="9444637" y="5183382"/>
                  <a:pt x="9443931" y="5179854"/>
                </a:cubicBezTo>
                <a:lnTo>
                  <a:pt x="9441110" y="5160812"/>
                </a:lnTo>
                <a:cubicBezTo>
                  <a:pt x="9440404" y="5157284"/>
                  <a:pt x="9443226" y="5153756"/>
                  <a:pt x="9446753" y="5153050"/>
                </a:cubicBezTo>
                <a:close/>
                <a:moveTo>
                  <a:pt x="1834700" y="5151745"/>
                </a:moveTo>
                <a:cubicBezTo>
                  <a:pt x="1838227" y="5153155"/>
                  <a:pt x="1839638" y="5157388"/>
                  <a:pt x="1838227" y="5160916"/>
                </a:cubicBezTo>
                <a:cubicBezTo>
                  <a:pt x="1832584" y="5174319"/>
                  <a:pt x="1833289" y="5189835"/>
                  <a:pt x="1838933" y="5202530"/>
                </a:cubicBezTo>
                <a:cubicBezTo>
                  <a:pt x="1840344" y="5206057"/>
                  <a:pt x="1838933" y="5210290"/>
                  <a:pt x="1835406" y="5211701"/>
                </a:cubicBezTo>
                <a:cubicBezTo>
                  <a:pt x="1834700" y="5212406"/>
                  <a:pt x="1833289" y="5212406"/>
                  <a:pt x="1832584" y="5212406"/>
                </a:cubicBezTo>
                <a:cubicBezTo>
                  <a:pt x="1829761" y="5212406"/>
                  <a:pt x="1827645" y="5210996"/>
                  <a:pt x="1826234" y="5208174"/>
                </a:cubicBezTo>
                <a:cubicBezTo>
                  <a:pt x="1818474" y="5191951"/>
                  <a:pt x="1818474" y="5172202"/>
                  <a:pt x="1825529" y="5155272"/>
                </a:cubicBezTo>
                <a:cubicBezTo>
                  <a:pt x="1826939" y="5151745"/>
                  <a:pt x="1831173" y="5150335"/>
                  <a:pt x="1834700" y="5151745"/>
                </a:cubicBezTo>
                <a:close/>
                <a:moveTo>
                  <a:pt x="9324006" y="5151638"/>
                </a:moveTo>
                <a:cubicBezTo>
                  <a:pt x="9326828" y="5148818"/>
                  <a:pt x="9331061" y="5148818"/>
                  <a:pt x="9333883" y="5151638"/>
                </a:cubicBezTo>
                <a:cubicBezTo>
                  <a:pt x="9336704" y="5154461"/>
                  <a:pt x="9336704" y="5158694"/>
                  <a:pt x="9333883" y="5161517"/>
                </a:cubicBezTo>
                <a:lnTo>
                  <a:pt x="9317658" y="5177738"/>
                </a:lnTo>
                <a:cubicBezTo>
                  <a:pt x="9316247" y="5179149"/>
                  <a:pt x="9314836" y="5179855"/>
                  <a:pt x="9312719" y="5179855"/>
                </a:cubicBezTo>
                <a:cubicBezTo>
                  <a:pt x="9311308" y="5179855"/>
                  <a:pt x="9309192" y="5179149"/>
                  <a:pt x="9307781" y="5177738"/>
                </a:cubicBezTo>
                <a:cubicBezTo>
                  <a:pt x="9304959" y="5174917"/>
                  <a:pt x="9304959" y="5170684"/>
                  <a:pt x="9307781" y="5167862"/>
                </a:cubicBezTo>
                <a:close/>
                <a:moveTo>
                  <a:pt x="5098749" y="5148919"/>
                </a:moveTo>
                <a:cubicBezTo>
                  <a:pt x="5101571" y="5146803"/>
                  <a:pt x="5106509" y="5147508"/>
                  <a:pt x="5108625" y="5150330"/>
                </a:cubicBezTo>
                <a:lnTo>
                  <a:pt x="5119913" y="5164439"/>
                </a:lnTo>
                <a:cubicBezTo>
                  <a:pt x="5122029" y="5167260"/>
                  <a:pt x="5121323" y="5172198"/>
                  <a:pt x="5118502" y="5174314"/>
                </a:cubicBezTo>
                <a:cubicBezTo>
                  <a:pt x="5117091" y="5175020"/>
                  <a:pt x="5115680" y="5175725"/>
                  <a:pt x="5114269" y="5175725"/>
                </a:cubicBezTo>
                <a:cubicBezTo>
                  <a:pt x="5112152" y="5175725"/>
                  <a:pt x="5110036" y="5174314"/>
                  <a:pt x="5108625" y="5172904"/>
                </a:cubicBezTo>
                <a:lnTo>
                  <a:pt x="5097338" y="5158795"/>
                </a:lnTo>
                <a:cubicBezTo>
                  <a:pt x="5095222" y="5155974"/>
                  <a:pt x="5095927" y="5151036"/>
                  <a:pt x="5098749" y="5148919"/>
                </a:cubicBezTo>
                <a:close/>
                <a:moveTo>
                  <a:pt x="1865739" y="5148218"/>
                </a:moveTo>
                <a:lnTo>
                  <a:pt x="1915121" y="5148218"/>
                </a:lnTo>
                <a:cubicBezTo>
                  <a:pt x="1918648" y="5148218"/>
                  <a:pt x="1922176" y="5151040"/>
                  <a:pt x="1922176" y="5155271"/>
                </a:cubicBezTo>
                <a:cubicBezTo>
                  <a:pt x="1922176" y="5159503"/>
                  <a:pt x="1919354" y="5162325"/>
                  <a:pt x="1915121" y="5162325"/>
                </a:cubicBezTo>
                <a:lnTo>
                  <a:pt x="1865739" y="5162325"/>
                </a:lnTo>
                <a:cubicBezTo>
                  <a:pt x="1861507" y="5162325"/>
                  <a:pt x="1858685" y="5159503"/>
                  <a:pt x="1858685" y="5155271"/>
                </a:cubicBezTo>
                <a:cubicBezTo>
                  <a:pt x="1858685" y="5151040"/>
                  <a:pt x="1861507" y="5148218"/>
                  <a:pt x="1865739" y="5148218"/>
                </a:cubicBezTo>
                <a:close/>
                <a:moveTo>
                  <a:pt x="4133000" y="5136936"/>
                </a:moveTo>
                <a:cubicBezTo>
                  <a:pt x="4137233" y="5136936"/>
                  <a:pt x="4140055" y="5139758"/>
                  <a:pt x="4140055" y="5143989"/>
                </a:cubicBezTo>
                <a:lnTo>
                  <a:pt x="4140055" y="5168679"/>
                </a:lnTo>
                <a:cubicBezTo>
                  <a:pt x="4140055" y="5172910"/>
                  <a:pt x="4137233" y="5175732"/>
                  <a:pt x="4133000" y="5175732"/>
                </a:cubicBezTo>
                <a:cubicBezTo>
                  <a:pt x="4128768" y="5175732"/>
                  <a:pt x="4125946" y="5172910"/>
                  <a:pt x="4125946" y="5168679"/>
                </a:cubicBezTo>
                <a:lnTo>
                  <a:pt x="4125946" y="5143989"/>
                </a:lnTo>
                <a:cubicBezTo>
                  <a:pt x="4125946" y="5139758"/>
                  <a:pt x="4128768" y="5136936"/>
                  <a:pt x="4133000" y="5136936"/>
                </a:cubicBezTo>
                <a:close/>
                <a:moveTo>
                  <a:pt x="2010355" y="5131994"/>
                </a:moveTo>
                <a:lnTo>
                  <a:pt x="2399026" y="5139048"/>
                </a:lnTo>
                <a:cubicBezTo>
                  <a:pt x="2403259" y="5139048"/>
                  <a:pt x="2406081" y="5141869"/>
                  <a:pt x="2406081" y="5146102"/>
                </a:cubicBezTo>
                <a:cubicBezTo>
                  <a:pt x="2406081" y="5150334"/>
                  <a:pt x="2403259" y="5153157"/>
                  <a:pt x="2399026" y="5153157"/>
                </a:cubicBezTo>
                <a:lnTo>
                  <a:pt x="2010355" y="5146102"/>
                </a:lnTo>
                <a:cubicBezTo>
                  <a:pt x="2006124" y="5146102"/>
                  <a:pt x="2003301" y="5143281"/>
                  <a:pt x="2003301" y="5139048"/>
                </a:cubicBezTo>
                <a:cubicBezTo>
                  <a:pt x="2003301" y="5134816"/>
                  <a:pt x="2006828" y="5131994"/>
                  <a:pt x="2010355" y="5131994"/>
                </a:cubicBezTo>
                <a:close/>
                <a:moveTo>
                  <a:pt x="3189826" y="5129166"/>
                </a:moveTo>
                <a:cubicBezTo>
                  <a:pt x="3194764" y="5128459"/>
                  <a:pt x="3198997" y="5131986"/>
                  <a:pt x="3199702" y="5136925"/>
                </a:cubicBezTo>
                <a:cubicBezTo>
                  <a:pt x="3200408" y="5141863"/>
                  <a:pt x="3196880" y="5146095"/>
                  <a:pt x="3191942" y="5146801"/>
                </a:cubicBezTo>
                <a:lnTo>
                  <a:pt x="3106583" y="5156677"/>
                </a:lnTo>
                <a:cubicBezTo>
                  <a:pt x="3105878" y="5156677"/>
                  <a:pt x="3105878" y="5156677"/>
                  <a:pt x="3105878" y="5156677"/>
                </a:cubicBezTo>
                <a:cubicBezTo>
                  <a:pt x="3100939" y="5156677"/>
                  <a:pt x="3097412" y="5153855"/>
                  <a:pt x="3096707" y="5148917"/>
                </a:cubicBezTo>
                <a:cubicBezTo>
                  <a:pt x="3096001" y="5143980"/>
                  <a:pt x="3099528" y="5139746"/>
                  <a:pt x="3104467" y="5139041"/>
                </a:cubicBezTo>
                <a:close/>
                <a:moveTo>
                  <a:pt x="5763667" y="5122016"/>
                </a:moveTo>
                <a:cubicBezTo>
                  <a:pt x="5758729" y="5122720"/>
                  <a:pt x="5754496" y="5128362"/>
                  <a:pt x="5750969" y="5133299"/>
                </a:cubicBezTo>
                <a:cubicBezTo>
                  <a:pt x="5746736" y="5138237"/>
                  <a:pt x="5742503" y="5145289"/>
                  <a:pt x="5741798" y="5153050"/>
                </a:cubicBezTo>
                <a:cubicBezTo>
                  <a:pt x="5741093" y="5158696"/>
                  <a:pt x="5742503" y="5165747"/>
                  <a:pt x="5747442" y="5169274"/>
                </a:cubicBezTo>
                <a:cubicBezTo>
                  <a:pt x="5750969" y="5172096"/>
                  <a:pt x="5755201" y="5171391"/>
                  <a:pt x="5758023" y="5170685"/>
                </a:cubicBezTo>
                <a:cubicBezTo>
                  <a:pt x="5764372" y="5168569"/>
                  <a:pt x="5770016" y="5163631"/>
                  <a:pt x="5772837" y="5157284"/>
                </a:cubicBezTo>
                <a:cubicBezTo>
                  <a:pt x="5770721" y="5153756"/>
                  <a:pt x="5770016" y="5148818"/>
                  <a:pt x="5771427" y="5145289"/>
                </a:cubicBezTo>
                <a:cubicBezTo>
                  <a:pt x="5771427" y="5142467"/>
                  <a:pt x="5772132" y="5139646"/>
                  <a:pt x="5772837" y="5136825"/>
                </a:cubicBezTo>
                <a:cubicBezTo>
                  <a:pt x="5772837" y="5134711"/>
                  <a:pt x="5773543" y="5133299"/>
                  <a:pt x="5773543" y="5131889"/>
                </a:cubicBezTo>
                <a:cubicBezTo>
                  <a:pt x="5772132" y="5130479"/>
                  <a:pt x="5771427" y="5128362"/>
                  <a:pt x="5771427" y="5126246"/>
                </a:cubicBezTo>
                <a:cubicBezTo>
                  <a:pt x="5771427" y="5125541"/>
                  <a:pt x="5770721" y="5124835"/>
                  <a:pt x="5770016" y="5124131"/>
                </a:cubicBezTo>
                <a:cubicBezTo>
                  <a:pt x="5768605" y="5122720"/>
                  <a:pt x="5766488" y="5122016"/>
                  <a:pt x="5765078" y="5122016"/>
                </a:cubicBezTo>
                <a:cubicBezTo>
                  <a:pt x="5764372" y="5122016"/>
                  <a:pt x="5764372" y="5122016"/>
                  <a:pt x="5763667" y="5122016"/>
                </a:cubicBezTo>
                <a:close/>
                <a:moveTo>
                  <a:pt x="1872087" y="5117887"/>
                </a:moveTo>
                <a:lnTo>
                  <a:pt x="1912300" y="5120709"/>
                </a:lnTo>
                <a:cubicBezTo>
                  <a:pt x="1915827" y="5121415"/>
                  <a:pt x="1918649" y="5124236"/>
                  <a:pt x="1918649" y="5128468"/>
                </a:cubicBezTo>
                <a:cubicBezTo>
                  <a:pt x="1918649" y="5131994"/>
                  <a:pt x="1915121" y="5134816"/>
                  <a:pt x="1911594" y="5134816"/>
                </a:cubicBezTo>
                <a:cubicBezTo>
                  <a:pt x="1910889" y="5134816"/>
                  <a:pt x="1910889" y="5134816"/>
                  <a:pt x="1910889" y="5134816"/>
                </a:cubicBezTo>
                <a:lnTo>
                  <a:pt x="1870678" y="5131994"/>
                </a:lnTo>
                <a:cubicBezTo>
                  <a:pt x="1867150" y="5131290"/>
                  <a:pt x="1864328" y="5128468"/>
                  <a:pt x="1864328" y="5124236"/>
                </a:cubicBezTo>
                <a:cubicBezTo>
                  <a:pt x="1865033" y="5120709"/>
                  <a:pt x="1867855" y="5117181"/>
                  <a:pt x="1872087" y="5117887"/>
                </a:cubicBezTo>
                <a:close/>
                <a:moveTo>
                  <a:pt x="4101962" y="5116479"/>
                </a:moveTo>
                <a:cubicBezTo>
                  <a:pt x="4105489" y="5114362"/>
                  <a:pt x="4109721" y="5115773"/>
                  <a:pt x="4111132" y="5119302"/>
                </a:cubicBezTo>
                <a:cubicBezTo>
                  <a:pt x="4113248" y="5122827"/>
                  <a:pt x="4111837" y="5127060"/>
                  <a:pt x="4108310" y="5128472"/>
                </a:cubicBezTo>
                <a:lnTo>
                  <a:pt x="4102667" y="5131292"/>
                </a:lnTo>
                <a:cubicBezTo>
                  <a:pt x="4101962" y="5131997"/>
                  <a:pt x="4100551" y="5131997"/>
                  <a:pt x="4099845" y="5131997"/>
                </a:cubicBezTo>
                <a:cubicBezTo>
                  <a:pt x="4097022" y="5131997"/>
                  <a:pt x="4094906" y="5130587"/>
                  <a:pt x="4093495" y="5128472"/>
                </a:cubicBezTo>
                <a:cubicBezTo>
                  <a:pt x="4091379" y="5124942"/>
                  <a:pt x="4092789" y="5120712"/>
                  <a:pt x="4096317" y="5119302"/>
                </a:cubicBezTo>
                <a:close/>
                <a:moveTo>
                  <a:pt x="5065593" y="5114354"/>
                </a:moveTo>
                <a:lnTo>
                  <a:pt x="5079702" y="5125639"/>
                </a:lnTo>
                <a:cubicBezTo>
                  <a:pt x="5083229" y="5127757"/>
                  <a:pt x="5083229" y="5132696"/>
                  <a:pt x="5081113" y="5135516"/>
                </a:cubicBezTo>
                <a:cubicBezTo>
                  <a:pt x="5079702" y="5137633"/>
                  <a:pt x="5077586" y="5138338"/>
                  <a:pt x="5075470" y="5138338"/>
                </a:cubicBezTo>
                <a:cubicBezTo>
                  <a:pt x="5074059" y="5138338"/>
                  <a:pt x="5072648" y="5137633"/>
                  <a:pt x="5071237" y="5136927"/>
                </a:cubicBezTo>
                <a:lnTo>
                  <a:pt x="5057128" y="5125639"/>
                </a:lnTo>
                <a:cubicBezTo>
                  <a:pt x="5053601" y="5123524"/>
                  <a:pt x="5053601" y="5118587"/>
                  <a:pt x="5055717" y="5115765"/>
                </a:cubicBezTo>
                <a:cubicBezTo>
                  <a:pt x="5057834" y="5112237"/>
                  <a:pt x="5062771" y="5112237"/>
                  <a:pt x="5065593" y="5114354"/>
                </a:cubicBezTo>
                <a:close/>
                <a:moveTo>
                  <a:pt x="5760139" y="5108614"/>
                </a:moveTo>
                <a:cubicBezTo>
                  <a:pt x="5765078" y="5107203"/>
                  <a:pt x="5770721" y="5107908"/>
                  <a:pt x="5775659" y="5110731"/>
                </a:cubicBezTo>
                <a:cubicBezTo>
                  <a:pt x="5779186" y="5110025"/>
                  <a:pt x="5782714" y="5111435"/>
                  <a:pt x="5784124" y="5114257"/>
                </a:cubicBezTo>
                <a:cubicBezTo>
                  <a:pt x="5786241" y="5118488"/>
                  <a:pt x="5786946" y="5122720"/>
                  <a:pt x="5786946" y="5126952"/>
                </a:cubicBezTo>
                <a:cubicBezTo>
                  <a:pt x="5789063" y="5136825"/>
                  <a:pt x="5789768" y="5145995"/>
                  <a:pt x="5788357" y="5155873"/>
                </a:cubicBezTo>
                <a:cubicBezTo>
                  <a:pt x="5788357" y="5155873"/>
                  <a:pt x="5789063" y="5156578"/>
                  <a:pt x="5789063" y="5156578"/>
                </a:cubicBezTo>
                <a:cubicBezTo>
                  <a:pt x="5789768" y="5156578"/>
                  <a:pt x="5790473" y="5156578"/>
                  <a:pt x="5790473" y="5156578"/>
                </a:cubicBezTo>
                <a:cubicBezTo>
                  <a:pt x="5794001" y="5155166"/>
                  <a:pt x="5798233" y="5156578"/>
                  <a:pt x="5799644" y="5160104"/>
                </a:cubicBezTo>
                <a:cubicBezTo>
                  <a:pt x="5801055" y="5163631"/>
                  <a:pt x="5799644" y="5167863"/>
                  <a:pt x="5796117" y="5169274"/>
                </a:cubicBezTo>
                <a:cubicBezTo>
                  <a:pt x="5791884" y="5171391"/>
                  <a:pt x="5786946" y="5171391"/>
                  <a:pt x="5782714" y="5169274"/>
                </a:cubicBezTo>
                <a:cubicBezTo>
                  <a:pt x="5777775" y="5176329"/>
                  <a:pt x="5770721" y="5182678"/>
                  <a:pt x="5762256" y="5184794"/>
                </a:cubicBezTo>
                <a:cubicBezTo>
                  <a:pt x="5759434" y="5185499"/>
                  <a:pt x="5756612" y="5186205"/>
                  <a:pt x="5753791" y="5186205"/>
                </a:cubicBezTo>
                <a:cubicBezTo>
                  <a:pt x="5748147" y="5186205"/>
                  <a:pt x="5743209" y="5184089"/>
                  <a:pt x="5738976" y="5181267"/>
                </a:cubicBezTo>
                <a:cubicBezTo>
                  <a:pt x="5730511" y="5175623"/>
                  <a:pt x="5726278" y="5164336"/>
                  <a:pt x="5727689" y="5152345"/>
                </a:cubicBezTo>
                <a:cubicBezTo>
                  <a:pt x="5729100" y="5141762"/>
                  <a:pt x="5734744" y="5132593"/>
                  <a:pt x="5738976" y="5126246"/>
                </a:cubicBezTo>
                <a:cubicBezTo>
                  <a:pt x="5743209" y="5119194"/>
                  <a:pt x="5750263" y="5110731"/>
                  <a:pt x="5760139" y="5108614"/>
                </a:cubicBezTo>
                <a:close/>
                <a:moveTo>
                  <a:pt x="7479278" y="5106495"/>
                </a:moveTo>
                <a:cubicBezTo>
                  <a:pt x="7484216" y="5105790"/>
                  <a:pt x="7489860" y="5107201"/>
                  <a:pt x="7494799" y="5110728"/>
                </a:cubicBezTo>
                <a:cubicBezTo>
                  <a:pt x="7500442" y="5115664"/>
                  <a:pt x="7503969" y="5122717"/>
                  <a:pt x="7504675" y="5129771"/>
                </a:cubicBezTo>
                <a:cubicBezTo>
                  <a:pt x="7504675" y="5136119"/>
                  <a:pt x="7503264" y="5141761"/>
                  <a:pt x="7501148" y="5147406"/>
                </a:cubicBezTo>
                <a:lnTo>
                  <a:pt x="7527954" y="5145289"/>
                </a:lnTo>
                <a:cubicBezTo>
                  <a:pt x="7530776" y="5145289"/>
                  <a:pt x="7533598" y="5146700"/>
                  <a:pt x="7535009" y="5148110"/>
                </a:cubicBezTo>
                <a:cubicBezTo>
                  <a:pt x="7536420" y="5150933"/>
                  <a:pt x="7536420" y="5153756"/>
                  <a:pt x="7535009" y="5155871"/>
                </a:cubicBezTo>
                <a:lnTo>
                  <a:pt x="7508907" y="5196080"/>
                </a:lnTo>
                <a:cubicBezTo>
                  <a:pt x="7506791" y="5199607"/>
                  <a:pt x="7502559" y="5200313"/>
                  <a:pt x="7499031" y="5198197"/>
                </a:cubicBezTo>
                <a:cubicBezTo>
                  <a:pt x="7495504" y="5196080"/>
                  <a:pt x="7494799" y="5191848"/>
                  <a:pt x="7496915" y="5188320"/>
                </a:cubicBezTo>
                <a:lnTo>
                  <a:pt x="7515256" y="5160104"/>
                </a:lnTo>
                <a:lnTo>
                  <a:pt x="7489860" y="5162219"/>
                </a:lnTo>
                <a:cubicBezTo>
                  <a:pt x="7487038" y="5162219"/>
                  <a:pt x="7484921" y="5160809"/>
                  <a:pt x="7483511" y="5158694"/>
                </a:cubicBezTo>
                <a:cubicBezTo>
                  <a:pt x="7482100" y="5156576"/>
                  <a:pt x="7482100" y="5153756"/>
                  <a:pt x="7483511" y="5151638"/>
                </a:cubicBezTo>
                <a:cubicBezTo>
                  <a:pt x="7487743" y="5143877"/>
                  <a:pt x="7491271" y="5136825"/>
                  <a:pt x="7490566" y="5130477"/>
                </a:cubicBezTo>
                <a:cubicBezTo>
                  <a:pt x="7490566" y="5127655"/>
                  <a:pt x="7489155" y="5124129"/>
                  <a:pt x="7486332" y="5122013"/>
                </a:cubicBezTo>
                <a:cubicBezTo>
                  <a:pt x="7484921" y="5120601"/>
                  <a:pt x="7483511" y="5120601"/>
                  <a:pt x="7482100" y="5120601"/>
                </a:cubicBezTo>
                <a:cubicBezTo>
                  <a:pt x="7479278" y="5121307"/>
                  <a:pt x="7477162" y="5124835"/>
                  <a:pt x="7476456" y="5129067"/>
                </a:cubicBezTo>
                <a:cubicBezTo>
                  <a:pt x="7475751" y="5134004"/>
                  <a:pt x="7477867" y="5139646"/>
                  <a:pt x="7479278" y="5145289"/>
                </a:cubicBezTo>
                <a:lnTo>
                  <a:pt x="7499031" y="5214422"/>
                </a:lnTo>
                <a:cubicBezTo>
                  <a:pt x="7499737" y="5217949"/>
                  <a:pt x="7497620" y="5221476"/>
                  <a:pt x="7494093" y="5222887"/>
                </a:cubicBezTo>
                <a:cubicBezTo>
                  <a:pt x="7493388" y="5222887"/>
                  <a:pt x="7492682" y="5222887"/>
                  <a:pt x="7491977" y="5222887"/>
                </a:cubicBezTo>
                <a:cubicBezTo>
                  <a:pt x="7488450" y="5222887"/>
                  <a:pt x="7485627" y="5220771"/>
                  <a:pt x="7484921" y="5217949"/>
                </a:cubicBezTo>
                <a:lnTo>
                  <a:pt x="7465169" y="5148818"/>
                </a:lnTo>
                <a:cubicBezTo>
                  <a:pt x="7463758" y="5142467"/>
                  <a:pt x="7460937" y="5134710"/>
                  <a:pt x="7462347" y="5126950"/>
                </a:cubicBezTo>
                <a:cubicBezTo>
                  <a:pt x="7463758" y="5116369"/>
                  <a:pt x="7470813" y="5107906"/>
                  <a:pt x="7479278" y="5106495"/>
                </a:cubicBezTo>
                <a:close/>
                <a:moveTo>
                  <a:pt x="10996976" y="5105335"/>
                </a:moveTo>
                <a:cubicBezTo>
                  <a:pt x="11001209" y="5103924"/>
                  <a:pt x="11004736" y="5106040"/>
                  <a:pt x="11006147" y="5109567"/>
                </a:cubicBezTo>
                <a:lnTo>
                  <a:pt x="11008969" y="5118033"/>
                </a:lnTo>
                <a:cubicBezTo>
                  <a:pt x="11010380" y="5122265"/>
                  <a:pt x="11008263" y="5125793"/>
                  <a:pt x="11004736" y="5127204"/>
                </a:cubicBezTo>
                <a:cubicBezTo>
                  <a:pt x="11004031" y="5127910"/>
                  <a:pt x="11003325" y="5127910"/>
                  <a:pt x="11002620" y="5127910"/>
                </a:cubicBezTo>
                <a:cubicBezTo>
                  <a:pt x="10999798" y="5127910"/>
                  <a:pt x="10996976" y="5125793"/>
                  <a:pt x="10996271" y="5122972"/>
                </a:cubicBezTo>
                <a:lnTo>
                  <a:pt x="10992744" y="5114505"/>
                </a:lnTo>
                <a:cubicBezTo>
                  <a:pt x="10991333" y="5110274"/>
                  <a:pt x="10993449" y="5106746"/>
                  <a:pt x="10996976" y="5105335"/>
                </a:cubicBezTo>
                <a:close/>
                <a:moveTo>
                  <a:pt x="7546119" y="5096883"/>
                </a:moveTo>
                <a:cubicBezTo>
                  <a:pt x="7551409" y="5098560"/>
                  <a:pt x="7556171" y="5101910"/>
                  <a:pt x="7558993" y="5106495"/>
                </a:cubicBezTo>
                <a:cubicBezTo>
                  <a:pt x="7561815" y="5111434"/>
                  <a:pt x="7563226" y="5117782"/>
                  <a:pt x="7561815" y="5123424"/>
                </a:cubicBezTo>
                <a:lnTo>
                  <a:pt x="7571691" y="5122719"/>
                </a:lnTo>
                <a:cubicBezTo>
                  <a:pt x="7575923" y="5122719"/>
                  <a:pt x="7578745" y="5125539"/>
                  <a:pt x="7578745" y="5128362"/>
                </a:cubicBezTo>
                <a:cubicBezTo>
                  <a:pt x="7579451" y="5132593"/>
                  <a:pt x="7576629" y="5136119"/>
                  <a:pt x="7572396" y="5136119"/>
                </a:cubicBezTo>
                <a:lnTo>
                  <a:pt x="7549822" y="5137532"/>
                </a:lnTo>
                <a:cubicBezTo>
                  <a:pt x="7549117" y="5137532"/>
                  <a:pt x="7549117" y="5137532"/>
                  <a:pt x="7549117" y="5137532"/>
                </a:cubicBezTo>
                <a:cubicBezTo>
                  <a:pt x="7546295" y="5137532"/>
                  <a:pt x="7544179" y="5136119"/>
                  <a:pt x="7542768" y="5133299"/>
                </a:cubicBezTo>
                <a:cubicBezTo>
                  <a:pt x="7541357" y="5130477"/>
                  <a:pt x="7542768" y="5127657"/>
                  <a:pt x="7544884" y="5125539"/>
                </a:cubicBezTo>
                <a:cubicBezTo>
                  <a:pt x="7548411" y="5122719"/>
                  <a:pt x="7549117" y="5117074"/>
                  <a:pt x="7547000" y="5113549"/>
                </a:cubicBezTo>
                <a:cubicBezTo>
                  <a:pt x="7544884" y="5110022"/>
                  <a:pt x="7539240" y="5108611"/>
                  <a:pt x="7535713" y="5110022"/>
                </a:cubicBezTo>
                <a:cubicBezTo>
                  <a:pt x="7532186" y="5111434"/>
                  <a:pt x="7527953" y="5110022"/>
                  <a:pt x="7526543" y="5106495"/>
                </a:cubicBezTo>
                <a:cubicBezTo>
                  <a:pt x="7525132" y="5102969"/>
                  <a:pt x="7526543" y="5098736"/>
                  <a:pt x="7530070" y="5097324"/>
                </a:cubicBezTo>
                <a:cubicBezTo>
                  <a:pt x="7535008" y="5095208"/>
                  <a:pt x="7540828" y="5095208"/>
                  <a:pt x="7546119" y="5096883"/>
                </a:cubicBezTo>
                <a:close/>
                <a:moveTo>
                  <a:pt x="447796" y="5095316"/>
                </a:moveTo>
                <a:cubicBezTo>
                  <a:pt x="452029" y="5093904"/>
                  <a:pt x="455556" y="5096021"/>
                  <a:pt x="456967" y="5099549"/>
                </a:cubicBezTo>
                <a:lnTo>
                  <a:pt x="459789" y="5108014"/>
                </a:lnTo>
                <a:cubicBezTo>
                  <a:pt x="461200" y="5112244"/>
                  <a:pt x="459083" y="5115772"/>
                  <a:pt x="455556" y="5117184"/>
                </a:cubicBezTo>
                <a:cubicBezTo>
                  <a:pt x="454851" y="5117890"/>
                  <a:pt x="454145" y="5117890"/>
                  <a:pt x="453440" y="5117890"/>
                </a:cubicBezTo>
                <a:cubicBezTo>
                  <a:pt x="450618" y="5117890"/>
                  <a:pt x="447796" y="5115772"/>
                  <a:pt x="447091" y="5112951"/>
                </a:cubicBezTo>
                <a:lnTo>
                  <a:pt x="443564" y="5104487"/>
                </a:lnTo>
                <a:cubicBezTo>
                  <a:pt x="442153" y="5100254"/>
                  <a:pt x="444269" y="5096727"/>
                  <a:pt x="447796" y="5095316"/>
                </a:cubicBezTo>
                <a:close/>
                <a:moveTo>
                  <a:pt x="3718201" y="5093905"/>
                </a:moveTo>
                <a:cubicBezTo>
                  <a:pt x="3711851" y="5094611"/>
                  <a:pt x="3706208" y="5097434"/>
                  <a:pt x="3700565" y="5100961"/>
                </a:cubicBezTo>
                <a:lnTo>
                  <a:pt x="3700565" y="5117890"/>
                </a:lnTo>
                <a:cubicBezTo>
                  <a:pt x="3707619" y="5118596"/>
                  <a:pt x="3715379" y="5119302"/>
                  <a:pt x="3721728" y="5116480"/>
                </a:cubicBezTo>
                <a:cubicBezTo>
                  <a:pt x="3728077" y="5113656"/>
                  <a:pt x="3733720" y="5106604"/>
                  <a:pt x="3731604" y="5100255"/>
                </a:cubicBezTo>
                <a:cubicBezTo>
                  <a:pt x="3729488" y="5095317"/>
                  <a:pt x="3723139" y="5093199"/>
                  <a:pt x="3718201" y="5093905"/>
                </a:cubicBezTo>
                <a:close/>
                <a:moveTo>
                  <a:pt x="1794488" y="5093194"/>
                </a:moveTo>
                <a:cubicBezTo>
                  <a:pt x="1797310" y="5095312"/>
                  <a:pt x="1798016" y="5099545"/>
                  <a:pt x="1795900" y="5103071"/>
                </a:cubicBezTo>
                <a:lnTo>
                  <a:pt x="1764860" y="5146102"/>
                </a:lnTo>
                <a:lnTo>
                  <a:pt x="1799426" y="5189130"/>
                </a:lnTo>
                <a:cubicBezTo>
                  <a:pt x="1801544" y="5191951"/>
                  <a:pt x="1800837" y="5196887"/>
                  <a:pt x="1798016" y="5199005"/>
                </a:cubicBezTo>
                <a:cubicBezTo>
                  <a:pt x="1796605" y="5199711"/>
                  <a:pt x="1795195" y="5200415"/>
                  <a:pt x="1793784" y="5200415"/>
                </a:cubicBezTo>
                <a:cubicBezTo>
                  <a:pt x="1791666" y="5200415"/>
                  <a:pt x="1789550" y="5199005"/>
                  <a:pt x="1788139" y="5197595"/>
                </a:cubicBezTo>
                <a:lnTo>
                  <a:pt x="1757100" y="5158094"/>
                </a:lnTo>
                <a:lnTo>
                  <a:pt x="1731704" y="5193363"/>
                </a:lnTo>
                <a:cubicBezTo>
                  <a:pt x="1730293" y="5195478"/>
                  <a:pt x="1728177" y="5196183"/>
                  <a:pt x="1726059" y="5196183"/>
                </a:cubicBezTo>
                <a:cubicBezTo>
                  <a:pt x="1724648" y="5196183"/>
                  <a:pt x="1723238" y="5195478"/>
                  <a:pt x="1721827" y="5194772"/>
                </a:cubicBezTo>
                <a:cubicBezTo>
                  <a:pt x="1719005" y="5192658"/>
                  <a:pt x="1718299" y="5188425"/>
                  <a:pt x="1720417" y="5184898"/>
                </a:cubicBezTo>
                <a:lnTo>
                  <a:pt x="1747929" y="5146102"/>
                </a:lnTo>
                <a:lnTo>
                  <a:pt x="1719710" y="5110831"/>
                </a:lnTo>
                <a:cubicBezTo>
                  <a:pt x="1717594" y="5108010"/>
                  <a:pt x="1718299" y="5103071"/>
                  <a:pt x="1721121" y="5100958"/>
                </a:cubicBezTo>
                <a:cubicBezTo>
                  <a:pt x="1723944" y="5098841"/>
                  <a:pt x="1728882" y="5099545"/>
                  <a:pt x="1730998" y="5102367"/>
                </a:cubicBezTo>
                <a:lnTo>
                  <a:pt x="1756394" y="5134815"/>
                </a:lnTo>
                <a:lnTo>
                  <a:pt x="1784612" y="5094607"/>
                </a:lnTo>
                <a:cubicBezTo>
                  <a:pt x="1786728" y="5091784"/>
                  <a:pt x="1791666" y="5091079"/>
                  <a:pt x="1794488" y="5093194"/>
                </a:cubicBezTo>
                <a:close/>
                <a:moveTo>
                  <a:pt x="9379737" y="5093095"/>
                </a:moveTo>
                <a:cubicBezTo>
                  <a:pt x="9382559" y="5090273"/>
                  <a:pt x="9386792" y="5090273"/>
                  <a:pt x="9389613" y="5093095"/>
                </a:cubicBezTo>
                <a:cubicBezTo>
                  <a:pt x="9392435" y="5095917"/>
                  <a:pt x="9392435" y="5100150"/>
                  <a:pt x="9389613" y="5102971"/>
                </a:cubicBezTo>
                <a:lnTo>
                  <a:pt x="9375504" y="5117078"/>
                </a:lnTo>
                <a:cubicBezTo>
                  <a:pt x="9374094" y="5118488"/>
                  <a:pt x="9372683" y="5119194"/>
                  <a:pt x="9370566" y="5119194"/>
                </a:cubicBezTo>
                <a:cubicBezTo>
                  <a:pt x="9369155" y="5119194"/>
                  <a:pt x="9367039" y="5118488"/>
                  <a:pt x="9365628" y="5117078"/>
                </a:cubicBezTo>
                <a:cubicBezTo>
                  <a:pt x="9362806" y="5114256"/>
                  <a:pt x="9362806" y="5110025"/>
                  <a:pt x="9365628" y="5107203"/>
                </a:cubicBezTo>
                <a:close/>
                <a:moveTo>
                  <a:pt x="4119598" y="5091084"/>
                </a:moveTo>
                <a:cubicBezTo>
                  <a:pt x="4122420" y="5091084"/>
                  <a:pt x="4124536" y="5092496"/>
                  <a:pt x="4125947" y="5094612"/>
                </a:cubicBezTo>
                <a:cubicBezTo>
                  <a:pt x="4128769" y="5093907"/>
                  <a:pt x="4130885" y="5094612"/>
                  <a:pt x="4133001" y="5096728"/>
                </a:cubicBezTo>
                <a:cubicBezTo>
                  <a:pt x="4135823" y="5099551"/>
                  <a:pt x="4135118" y="5104488"/>
                  <a:pt x="4132296" y="5106604"/>
                </a:cubicBezTo>
                <a:cubicBezTo>
                  <a:pt x="4130180" y="5108721"/>
                  <a:pt x="4128063" y="5109425"/>
                  <a:pt x="4125242" y="5109425"/>
                </a:cubicBezTo>
                <a:cubicBezTo>
                  <a:pt x="4123831" y="5109425"/>
                  <a:pt x="4121714" y="5108721"/>
                  <a:pt x="4120303" y="5108016"/>
                </a:cubicBezTo>
                <a:cubicBezTo>
                  <a:pt x="4116070" y="5105900"/>
                  <a:pt x="4113248" y="5101667"/>
                  <a:pt x="4112543" y="5098140"/>
                </a:cubicBezTo>
                <a:cubicBezTo>
                  <a:pt x="4112543" y="5094612"/>
                  <a:pt x="4115364" y="5091084"/>
                  <a:pt x="4119598" y="5091084"/>
                </a:cubicBezTo>
                <a:close/>
                <a:moveTo>
                  <a:pt x="3878335" y="5090379"/>
                </a:moveTo>
                <a:cubicBezTo>
                  <a:pt x="3881863" y="5089673"/>
                  <a:pt x="3885390" y="5093199"/>
                  <a:pt x="3886095" y="5096728"/>
                </a:cubicBezTo>
                <a:cubicBezTo>
                  <a:pt x="3886801" y="5100961"/>
                  <a:pt x="3883979" y="5104487"/>
                  <a:pt x="3879746" y="5104487"/>
                </a:cubicBezTo>
                <a:lnTo>
                  <a:pt x="3857877" y="5107309"/>
                </a:lnTo>
                <a:cubicBezTo>
                  <a:pt x="3857877" y="5107309"/>
                  <a:pt x="3857172" y="5107309"/>
                  <a:pt x="3857172" y="5107309"/>
                </a:cubicBezTo>
                <a:cubicBezTo>
                  <a:pt x="3853645" y="5107309"/>
                  <a:pt x="3850823" y="5104487"/>
                  <a:pt x="3850118" y="5100961"/>
                </a:cubicBezTo>
                <a:cubicBezTo>
                  <a:pt x="3850118" y="5097434"/>
                  <a:pt x="3852939" y="5093905"/>
                  <a:pt x="3856467" y="5093199"/>
                </a:cubicBezTo>
                <a:close/>
                <a:moveTo>
                  <a:pt x="4055402" y="5087558"/>
                </a:moveTo>
                <a:lnTo>
                  <a:pt x="4063868" y="5088262"/>
                </a:lnTo>
                <a:cubicBezTo>
                  <a:pt x="4068100" y="5088262"/>
                  <a:pt x="4070922" y="5091084"/>
                  <a:pt x="4070922" y="5095317"/>
                </a:cubicBezTo>
                <a:cubicBezTo>
                  <a:pt x="4070922" y="5099550"/>
                  <a:pt x="4068100" y="5102371"/>
                  <a:pt x="4063868" y="5102371"/>
                </a:cubicBezTo>
                <a:lnTo>
                  <a:pt x="4055402" y="5101667"/>
                </a:lnTo>
                <a:cubicBezTo>
                  <a:pt x="4051169" y="5101667"/>
                  <a:pt x="4048347" y="5098845"/>
                  <a:pt x="4048347" y="5094611"/>
                </a:cubicBezTo>
                <a:cubicBezTo>
                  <a:pt x="4048347" y="5090379"/>
                  <a:pt x="4051874" y="5087558"/>
                  <a:pt x="4055402" y="5087558"/>
                </a:cubicBezTo>
                <a:close/>
                <a:moveTo>
                  <a:pt x="3989090" y="5087558"/>
                </a:moveTo>
                <a:lnTo>
                  <a:pt x="4000377" y="5087558"/>
                </a:lnTo>
                <a:cubicBezTo>
                  <a:pt x="4004610" y="5087558"/>
                  <a:pt x="4007432" y="5090379"/>
                  <a:pt x="4007432" y="5094611"/>
                </a:cubicBezTo>
                <a:cubicBezTo>
                  <a:pt x="4007432" y="5098139"/>
                  <a:pt x="4004610" y="5101667"/>
                  <a:pt x="4000377" y="5101667"/>
                </a:cubicBezTo>
                <a:lnTo>
                  <a:pt x="3989090" y="5101667"/>
                </a:lnTo>
                <a:cubicBezTo>
                  <a:pt x="3984857" y="5101667"/>
                  <a:pt x="3982036" y="5098845"/>
                  <a:pt x="3982036" y="5094611"/>
                </a:cubicBezTo>
                <a:cubicBezTo>
                  <a:pt x="3982036" y="5090379"/>
                  <a:pt x="3984857" y="5087558"/>
                  <a:pt x="3989090" y="5087558"/>
                </a:cubicBezTo>
                <a:close/>
                <a:moveTo>
                  <a:pt x="7152686" y="5086744"/>
                </a:moveTo>
                <a:cubicBezTo>
                  <a:pt x="7156213" y="5088154"/>
                  <a:pt x="7157624" y="5092387"/>
                  <a:pt x="7156213" y="5095915"/>
                </a:cubicBezTo>
                <a:cubicBezTo>
                  <a:pt x="7150570" y="5109318"/>
                  <a:pt x="7151275" y="5124834"/>
                  <a:pt x="7156919" y="5137529"/>
                </a:cubicBezTo>
                <a:cubicBezTo>
                  <a:pt x="7158330" y="5141056"/>
                  <a:pt x="7156919" y="5145289"/>
                  <a:pt x="7153392" y="5146700"/>
                </a:cubicBezTo>
                <a:cubicBezTo>
                  <a:pt x="7152686" y="5147405"/>
                  <a:pt x="7151275" y="5147405"/>
                  <a:pt x="7150570" y="5147405"/>
                </a:cubicBezTo>
                <a:cubicBezTo>
                  <a:pt x="7147747" y="5147405"/>
                  <a:pt x="7145631" y="5145995"/>
                  <a:pt x="7144220" y="5143173"/>
                </a:cubicBezTo>
                <a:cubicBezTo>
                  <a:pt x="7136460" y="5126950"/>
                  <a:pt x="7136460" y="5107201"/>
                  <a:pt x="7143515" y="5090271"/>
                </a:cubicBezTo>
                <a:cubicBezTo>
                  <a:pt x="7144925" y="5086744"/>
                  <a:pt x="7149159" y="5085334"/>
                  <a:pt x="7152686" y="5086744"/>
                </a:cubicBezTo>
                <a:close/>
                <a:moveTo>
                  <a:pt x="3935477" y="5085441"/>
                </a:moveTo>
                <a:cubicBezTo>
                  <a:pt x="3939004" y="5084030"/>
                  <a:pt x="3943237" y="5086853"/>
                  <a:pt x="3943942" y="5090379"/>
                </a:cubicBezTo>
                <a:cubicBezTo>
                  <a:pt x="3945353" y="5093905"/>
                  <a:pt x="3942531" y="5098140"/>
                  <a:pt x="3939004" y="5098845"/>
                </a:cubicBezTo>
                <a:lnTo>
                  <a:pt x="3927717" y="5101667"/>
                </a:lnTo>
                <a:cubicBezTo>
                  <a:pt x="3927012" y="5101667"/>
                  <a:pt x="3926306" y="5101667"/>
                  <a:pt x="3926306" y="5102371"/>
                </a:cubicBezTo>
                <a:cubicBezTo>
                  <a:pt x="3922779" y="5102371"/>
                  <a:pt x="3919957" y="5100255"/>
                  <a:pt x="3919252" y="5096728"/>
                </a:cubicBezTo>
                <a:cubicBezTo>
                  <a:pt x="3917841" y="5093200"/>
                  <a:pt x="3920663" y="5088968"/>
                  <a:pt x="3924190" y="5088263"/>
                </a:cubicBezTo>
                <a:close/>
                <a:moveTo>
                  <a:pt x="10416735" y="5083918"/>
                </a:moveTo>
                <a:cubicBezTo>
                  <a:pt x="10419557" y="5081802"/>
                  <a:pt x="10424495" y="5082507"/>
                  <a:pt x="10426611" y="5085329"/>
                </a:cubicBezTo>
                <a:lnTo>
                  <a:pt x="10437899" y="5099438"/>
                </a:lnTo>
                <a:cubicBezTo>
                  <a:pt x="10440015" y="5102259"/>
                  <a:pt x="10439309" y="5107197"/>
                  <a:pt x="10436488" y="5109313"/>
                </a:cubicBezTo>
                <a:cubicBezTo>
                  <a:pt x="10435077" y="5110019"/>
                  <a:pt x="10433666" y="5110724"/>
                  <a:pt x="10432255" y="5110724"/>
                </a:cubicBezTo>
                <a:cubicBezTo>
                  <a:pt x="10430138" y="5110724"/>
                  <a:pt x="10428022" y="5109313"/>
                  <a:pt x="10426611" y="5107903"/>
                </a:cubicBezTo>
                <a:lnTo>
                  <a:pt x="10415324" y="5093794"/>
                </a:lnTo>
                <a:cubicBezTo>
                  <a:pt x="10413208" y="5090973"/>
                  <a:pt x="10413913" y="5086035"/>
                  <a:pt x="10416735" y="5083918"/>
                </a:cubicBezTo>
                <a:close/>
                <a:moveTo>
                  <a:pt x="2887897" y="5083312"/>
                </a:moveTo>
                <a:cubicBezTo>
                  <a:pt x="2892129" y="5080490"/>
                  <a:pt x="2897773" y="5081901"/>
                  <a:pt x="2900595" y="5086134"/>
                </a:cubicBezTo>
                <a:lnTo>
                  <a:pt x="2928108" y="5128459"/>
                </a:lnTo>
                <a:lnTo>
                  <a:pt x="2951387" y="5088250"/>
                </a:lnTo>
                <a:cubicBezTo>
                  <a:pt x="2954209" y="5084017"/>
                  <a:pt x="2959853" y="5081901"/>
                  <a:pt x="2964085" y="5084723"/>
                </a:cubicBezTo>
                <a:cubicBezTo>
                  <a:pt x="2968318" y="5086839"/>
                  <a:pt x="2969729" y="5092483"/>
                  <a:pt x="2968318" y="5097421"/>
                </a:cubicBezTo>
                <a:lnTo>
                  <a:pt x="2940100" y="5146095"/>
                </a:lnTo>
                <a:lnTo>
                  <a:pt x="2975372" y="5199708"/>
                </a:lnTo>
                <a:cubicBezTo>
                  <a:pt x="2978194" y="5203940"/>
                  <a:pt x="2976783" y="5209584"/>
                  <a:pt x="2972550" y="5212406"/>
                </a:cubicBezTo>
                <a:cubicBezTo>
                  <a:pt x="2971140" y="5213111"/>
                  <a:pt x="2969023" y="5213817"/>
                  <a:pt x="2967613" y="5213817"/>
                </a:cubicBezTo>
                <a:cubicBezTo>
                  <a:pt x="2964791" y="5213817"/>
                  <a:pt x="2961264" y="5212406"/>
                  <a:pt x="2959853" y="5209584"/>
                </a:cubicBezTo>
                <a:lnTo>
                  <a:pt x="2929519" y="5163731"/>
                </a:lnTo>
                <a:lnTo>
                  <a:pt x="2903416" y="5208878"/>
                </a:lnTo>
                <a:cubicBezTo>
                  <a:pt x="2902005" y="5211700"/>
                  <a:pt x="2898478" y="5213111"/>
                  <a:pt x="2895656" y="5213111"/>
                </a:cubicBezTo>
                <a:cubicBezTo>
                  <a:pt x="2894246" y="5213111"/>
                  <a:pt x="2892835" y="5212406"/>
                  <a:pt x="2891424" y="5211700"/>
                </a:cubicBezTo>
                <a:cubicBezTo>
                  <a:pt x="2887191" y="5208878"/>
                  <a:pt x="2885075" y="5203235"/>
                  <a:pt x="2887897" y="5199002"/>
                </a:cubicBezTo>
                <a:lnTo>
                  <a:pt x="2918232" y="5146095"/>
                </a:lnTo>
                <a:lnTo>
                  <a:pt x="2885075" y="5096010"/>
                </a:lnTo>
                <a:cubicBezTo>
                  <a:pt x="2882253" y="5091777"/>
                  <a:pt x="2883664" y="5086134"/>
                  <a:pt x="2887897" y="5083312"/>
                </a:cubicBezTo>
                <a:close/>
                <a:moveTo>
                  <a:pt x="7183725" y="5083217"/>
                </a:moveTo>
                <a:lnTo>
                  <a:pt x="7233107" y="5083217"/>
                </a:lnTo>
                <a:cubicBezTo>
                  <a:pt x="7236634" y="5083217"/>
                  <a:pt x="7240162" y="5086039"/>
                  <a:pt x="7240162" y="5090270"/>
                </a:cubicBezTo>
                <a:cubicBezTo>
                  <a:pt x="7240162" y="5094502"/>
                  <a:pt x="7237340" y="5097324"/>
                  <a:pt x="7233107" y="5097324"/>
                </a:cubicBezTo>
                <a:lnTo>
                  <a:pt x="7183725" y="5097324"/>
                </a:lnTo>
                <a:cubicBezTo>
                  <a:pt x="7179493" y="5097324"/>
                  <a:pt x="7176671" y="5094502"/>
                  <a:pt x="7176671" y="5090270"/>
                </a:cubicBezTo>
                <a:cubicBezTo>
                  <a:pt x="7176671" y="5086039"/>
                  <a:pt x="7179493" y="5083217"/>
                  <a:pt x="7183725" y="5083217"/>
                </a:cubicBezTo>
                <a:close/>
                <a:moveTo>
                  <a:pt x="5023972" y="5080492"/>
                </a:moveTo>
                <a:lnTo>
                  <a:pt x="5035260" y="5088958"/>
                </a:lnTo>
                <a:cubicBezTo>
                  <a:pt x="5038081" y="5091075"/>
                  <a:pt x="5038787" y="5096013"/>
                  <a:pt x="5036671" y="5098836"/>
                </a:cubicBezTo>
                <a:cubicBezTo>
                  <a:pt x="5035260" y="5100953"/>
                  <a:pt x="5033143" y="5101658"/>
                  <a:pt x="5031027" y="5101658"/>
                </a:cubicBezTo>
                <a:cubicBezTo>
                  <a:pt x="5029616" y="5101658"/>
                  <a:pt x="5028205" y="5100953"/>
                  <a:pt x="5026794" y="5100246"/>
                </a:cubicBezTo>
                <a:lnTo>
                  <a:pt x="5015507" y="5091779"/>
                </a:lnTo>
                <a:cubicBezTo>
                  <a:pt x="5012685" y="5089664"/>
                  <a:pt x="5011980" y="5084725"/>
                  <a:pt x="5014096" y="5081904"/>
                </a:cubicBezTo>
                <a:cubicBezTo>
                  <a:pt x="5016213" y="5079081"/>
                  <a:pt x="5021151" y="5078376"/>
                  <a:pt x="5023972" y="5080492"/>
                </a:cubicBezTo>
                <a:close/>
                <a:moveTo>
                  <a:pt x="10731026" y="5078528"/>
                </a:moveTo>
                <a:cubicBezTo>
                  <a:pt x="10734553" y="5080644"/>
                  <a:pt x="10734553" y="5085583"/>
                  <a:pt x="10732436" y="5088404"/>
                </a:cubicBezTo>
                <a:lnTo>
                  <a:pt x="10721149" y="5102513"/>
                </a:lnTo>
                <a:cubicBezTo>
                  <a:pt x="10719739" y="5104629"/>
                  <a:pt x="10717622" y="5105335"/>
                  <a:pt x="10715506" y="5105335"/>
                </a:cubicBezTo>
                <a:cubicBezTo>
                  <a:pt x="10714095" y="5105335"/>
                  <a:pt x="10712684" y="5104629"/>
                  <a:pt x="10711273" y="5103924"/>
                </a:cubicBezTo>
                <a:cubicBezTo>
                  <a:pt x="10708451" y="5101808"/>
                  <a:pt x="10707746" y="5097575"/>
                  <a:pt x="10709862" y="5094048"/>
                </a:cubicBezTo>
                <a:lnTo>
                  <a:pt x="10721149" y="5079939"/>
                </a:lnTo>
                <a:cubicBezTo>
                  <a:pt x="10723266" y="5076412"/>
                  <a:pt x="10728204" y="5076412"/>
                  <a:pt x="10731026" y="5078528"/>
                </a:cubicBezTo>
                <a:close/>
                <a:moveTo>
                  <a:pt x="9450986" y="5071935"/>
                </a:moveTo>
                <a:cubicBezTo>
                  <a:pt x="9455219" y="5071935"/>
                  <a:pt x="9458041" y="5074757"/>
                  <a:pt x="9458041" y="5078988"/>
                </a:cubicBezTo>
                <a:lnTo>
                  <a:pt x="9458041" y="5103678"/>
                </a:lnTo>
                <a:cubicBezTo>
                  <a:pt x="9458041" y="5107909"/>
                  <a:pt x="9455219" y="5110731"/>
                  <a:pt x="9450986" y="5110731"/>
                </a:cubicBezTo>
                <a:cubicBezTo>
                  <a:pt x="9446754" y="5110731"/>
                  <a:pt x="9443932" y="5107909"/>
                  <a:pt x="9443932" y="5103678"/>
                </a:cubicBezTo>
                <a:lnTo>
                  <a:pt x="9443932" y="5078988"/>
                </a:lnTo>
                <a:cubicBezTo>
                  <a:pt x="9443932" y="5074757"/>
                  <a:pt x="9446754" y="5071935"/>
                  <a:pt x="9450986" y="5071935"/>
                </a:cubicBezTo>
                <a:close/>
                <a:moveTo>
                  <a:pt x="5165766" y="5069911"/>
                </a:moveTo>
                <a:lnTo>
                  <a:pt x="5006336" y="5075555"/>
                </a:lnTo>
                <a:lnTo>
                  <a:pt x="5005631" y="5205351"/>
                </a:lnTo>
                <a:lnTo>
                  <a:pt x="5156595" y="5208878"/>
                </a:lnTo>
                <a:lnTo>
                  <a:pt x="5136842" y="5190538"/>
                </a:lnTo>
                <a:cubicBezTo>
                  <a:pt x="5133315" y="5188422"/>
                  <a:pt x="5133315" y="5183484"/>
                  <a:pt x="5136137" y="5180662"/>
                </a:cubicBezTo>
                <a:cubicBezTo>
                  <a:pt x="5138959" y="5177842"/>
                  <a:pt x="5143192" y="5177136"/>
                  <a:pt x="5146014" y="5179958"/>
                </a:cubicBezTo>
                <a:lnTo>
                  <a:pt x="5166471" y="5199003"/>
                </a:lnTo>
                <a:close/>
                <a:moveTo>
                  <a:pt x="181847" y="5068509"/>
                </a:moveTo>
                <a:cubicBezTo>
                  <a:pt x="185374" y="5070626"/>
                  <a:pt x="185374" y="5075564"/>
                  <a:pt x="183257" y="5078385"/>
                </a:cubicBezTo>
                <a:lnTo>
                  <a:pt x="171970" y="5092493"/>
                </a:lnTo>
                <a:cubicBezTo>
                  <a:pt x="170560" y="5094610"/>
                  <a:pt x="168443" y="5095316"/>
                  <a:pt x="166327" y="5095316"/>
                </a:cubicBezTo>
                <a:cubicBezTo>
                  <a:pt x="164916" y="5095316"/>
                  <a:pt x="163505" y="5094610"/>
                  <a:pt x="162094" y="5093904"/>
                </a:cubicBezTo>
                <a:cubicBezTo>
                  <a:pt x="159272" y="5091787"/>
                  <a:pt x="158567" y="5087555"/>
                  <a:pt x="160683" y="5084028"/>
                </a:cubicBezTo>
                <a:lnTo>
                  <a:pt x="171970" y="5069921"/>
                </a:lnTo>
                <a:cubicBezTo>
                  <a:pt x="174087" y="5066394"/>
                  <a:pt x="179025" y="5066394"/>
                  <a:pt x="181847" y="5068509"/>
                </a:cubicBezTo>
                <a:close/>
                <a:moveTo>
                  <a:pt x="7328341" y="5066993"/>
                </a:moveTo>
                <a:lnTo>
                  <a:pt x="7717012" y="5074047"/>
                </a:lnTo>
                <a:cubicBezTo>
                  <a:pt x="7721245" y="5074047"/>
                  <a:pt x="7724067" y="5076868"/>
                  <a:pt x="7724067" y="5081101"/>
                </a:cubicBezTo>
                <a:cubicBezTo>
                  <a:pt x="7724067" y="5085333"/>
                  <a:pt x="7721245" y="5088156"/>
                  <a:pt x="7717012" y="5088156"/>
                </a:cubicBezTo>
                <a:lnTo>
                  <a:pt x="7328341" y="5081101"/>
                </a:lnTo>
                <a:cubicBezTo>
                  <a:pt x="7324110" y="5081101"/>
                  <a:pt x="7321287" y="5078280"/>
                  <a:pt x="7321287" y="5074047"/>
                </a:cubicBezTo>
                <a:cubicBezTo>
                  <a:pt x="7321287" y="5069815"/>
                  <a:pt x="7324814" y="5066993"/>
                  <a:pt x="7328341" y="5066993"/>
                </a:cubicBezTo>
                <a:close/>
                <a:moveTo>
                  <a:pt x="8507812" y="5064165"/>
                </a:moveTo>
                <a:cubicBezTo>
                  <a:pt x="8512750" y="5063458"/>
                  <a:pt x="8516983" y="5066985"/>
                  <a:pt x="8517688" y="5071924"/>
                </a:cubicBezTo>
                <a:cubicBezTo>
                  <a:pt x="8518394" y="5076862"/>
                  <a:pt x="8514866" y="5081094"/>
                  <a:pt x="8509928" y="5081800"/>
                </a:cubicBezTo>
                <a:lnTo>
                  <a:pt x="8424569" y="5091676"/>
                </a:lnTo>
                <a:cubicBezTo>
                  <a:pt x="8423864" y="5091676"/>
                  <a:pt x="8423864" y="5091676"/>
                  <a:pt x="8423864" y="5091676"/>
                </a:cubicBezTo>
                <a:cubicBezTo>
                  <a:pt x="8418925" y="5091676"/>
                  <a:pt x="8415398" y="5088854"/>
                  <a:pt x="8414693" y="5083916"/>
                </a:cubicBezTo>
                <a:cubicBezTo>
                  <a:pt x="8413987" y="5078979"/>
                  <a:pt x="8417514" y="5074745"/>
                  <a:pt x="8422453" y="5074040"/>
                </a:cubicBezTo>
                <a:close/>
                <a:moveTo>
                  <a:pt x="3335853" y="5058622"/>
                </a:moveTo>
                <a:cubicBezTo>
                  <a:pt x="3340085" y="5060738"/>
                  <a:pt x="3342907" y="5065676"/>
                  <a:pt x="3340791" y="5070614"/>
                </a:cubicBezTo>
                <a:lnTo>
                  <a:pt x="3278006" y="5230748"/>
                </a:lnTo>
                <a:cubicBezTo>
                  <a:pt x="3276596" y="5234275"/>
                  <a:pt x="3273067" y="5236392"/>
                  <a:pt x="3269540" y="5236392"/>
                </a:cubicBezTo>
                <a:cubicBezTo>
                  <a:pt x="3268835" y="5236392"/>
                  <a:pt x="3267424" y="5235686"/>
                  <a:pt x="3266718" y="5235686"/>
                </a:cubicBezTo>
                <a:cubicBezTo>
                  <a:pt x="3262486" y="5234275"/>
                  <a:pt x="3259664" y="5229337"/>
                  <a:pt x="3261075" y="5224399"/>
                </a:cubicBezTo>
                <a:lnTo>
                  <a:pt x="3267424" y="5201120"/>
                </a:lnTo>
                <a:cubicBezTo>
                  <a:pt x="3268129" y="5198298"/>
                  <a:pt x="3270246" y="5196182"/>
                  <a:pt x="3272362" y="5194771"/>
                </a:cubicBezTo>
                <a:lnTo>
                  <a:pt x="3299875" y="5124933"/>
                </a:lnTo>
                <a:cubicBezTo>
                  <a:pt x="3299170" y="5124933"/>
                  <a:pt x="3297759" y="5124227"/>
                  <a:pt x="3297053" y="5123522"/>
                </a:cubicBezTo>
                <a:lnTo>
                  <a:pt x="3240617" y="5077668"/>
                </a:lnTo>
                <a:cubicBezTo>
                  <a:pt x="3236384" y="5074847"/>
                  <a:pt x="3235679" y="5069203"/>
                  <a:pt x="3239206" y="5064970"/>
                </a:cubicBezTo>
                <a:cubicBezTo>
                  <a:pt x="3242028" y="5060738"/>
                  <a:pt x="3247671" y="5060738"/>
                  <a:pt x="3251904" y="5063560"/>
                </a:cubicBezTo>
                <a:lnTo>
                  <a:pt x="3306224" y="5108002"/>
                </a:lnTo>
                <a:lnTo>
                  <a:pt x="3323860" y="5063560"/>
                </a:lnTo>
                <a:cubicBezTo>
                  <a:pt x="3325976" y="5059326"/>
                  <a:pt x="3330915" y="5056505"/>
                  <a:pt x="3335853" y="5058622"/>
                </a:cubicBezTo>
                <a:close/>
                <a:moveTo>
                  <a:pt x="7190073" y="5052886"/>
                </a:moveTo>
                <a:lnTo>
                  <a:pt x="7230286" y="5055708"/>
                </a:lnTo>
                <a:cubicBezTo>
                  <a:pt x="7233813" y="5056414"/>
                  <a:pt x="7236635" y="5059235"/>
                  <a:pt x="7236635" y="5063467"/>
                </a:cubicBezTo>
                <a:cubicBezTo>
                  <a:pt x="7236635" y="5066993"/>
                  <a:pt x="7233107" y="5069815"/>
                  <a:pt x="7229580" y="5069815"/>
                </a:cubicBezTo>
                <a:cubicBezTo>
                  <a:pt x="7228875" y="5069815"/>
                  <a:pt x="7228875" y="5069815"/>
                  <a:pt x="7228875" y="5069815"/>
                </a:cubicBezTo>
                <a:lnTo>
                  <a:pt x="7188664" y="5066993"/>
                </a:lnTo>
                <a:cubicBezTo>
                  <a:pt x="7185136" y="5066289"/>
                  <a:pt x="7182314" y="5063467"/>
                  <a:pt x="7182314" y="5059235"/>
                </a:cubicBezTo>
                <a:cubicBezTo>
                  <a:pt x="7183019" y="5055708"/>
                  <a:pt x="7185841" y="5052180"/>
                  <a:pt x="7190073" y="5052886"/>
                </a:cubicBezTo>
                <a:close/>
                <a:moveTo>
                  <a:pt x="9419948" y="5051478"/>
                </a:moveTo>
                <a:cubicBezTo>
                  <a:pt x="9423475" y="5049361"/>
                  <a:pt x="9427707" y="5050772"/>
                  <a:pt x="9429118" y="5054301"/>
                </a:cubicBezTo>
                <a:cubicBezTo>
                  <a:pt x="9431234" y="5057826"/>
                  <a:pt x="9429823" y="5062059"/>
                  <a:pt x="9426296" y="5063471"/>
                </a:cubicBezTo>
                <a:lnTo>
                  <a:pt x="9420653" y="5066291"/>
                </a:lnTo>
                <a:cubicBezTo>
                  <a:pt x="9419948" y="5066996"/>
                  <a:pt x="9418537" y="5066996"/>
                  <a:pt x="9417831" y="5066996"/>
                </a:cubicBezTo>
                <a:cubicBezTo>
                  <a:pt x="9415008" y="5066996"/>
                  <a:pt x="9412892" y="5065586"/>
                  <a:pt x="9411481" y="5063471"/>
                </a:cubicBezTo>
                <a:cubicBezTo>
                  <a:pt x="9409365" y="5059941"/>
                  <a:pt x="9410775" y="5055711"/>
                  <a:pt x="9414303" y="5054301"/>
                </a:cubicBezTo>
                <a:close/>
                <a:moveTo>
                  <a:pt x="10383579" y="5049353"/>
                </a:moveTo>
                <a:lnTo>
                  <a:pt x="10397688" y="5060638"/>
                </a:lnTo>
                <a:cubicBezTo>
                  <a:pt x="10401215" y="5062756"/>
                  <a:pt x="10401215" y="5067695"/>
                  <a:pt x="10399099" y="5070515"/>
                </a:cubicBezTo>
                <a:cubicBezTo>
                  <a:pt x="10397688" y="5072632"/>
                  <a:pt x="10395572" y="5073337"/>
                  <a:pt x="10393456" y="5073337"/>
                </a:cubicBezTo>
                <a:cubicBezTo>
                  <a:pt x="10392045" y="5073337"/>
                  <a:pt x="10390634" y="5072632"/>
                  <a:pt x="10389223" y="5071926"/>
                </a:cubicBezTo>
                <a:lnTo>
                  <a:pt x="10375114" y="5060638"/>
                </a:lnTo>
                <a:cubicBezTo>
                  <a:pt x="10371587" y="5058523"/>
                  <a:pt x="10371587" y="5053586"/>
                  <a:pt x="10373703" y="5050764"/>
                </a:cubicBezTo>
                <a:cubicBezTo>
                  <a:pt x="10375820" y="5047236"/>
                  <a:pt x="10380757" y="5047236"/>
                  <a:pt x="10383579" y="5049353"/>
                </a:cubicBezTo>
                <a:close/>
                <a:moveTo>
                  <a:pt x="11001915" y="5045373"/>
                </a:moveTo>
                <a:cubicBezTo>
                  <a:pt x="11005442" y="5045373"/>
                  <a:pt x="11008970" y="5048195"/>
                  <a:pt x="11008970" y="5052427"/>
                </a:cubicBezTo>
                <a:lnTo>
                  <a:pt x="11009675" y="5068652"/>
                </a:lnTo>
                <a:cubicBezTo>
                  <a:pt x="11009675" y="5072180"/>
                  <a:pt x="11006853" y="5075707"/>
                  <a:pt x="11002621" y="5075707"/>
                </a:cubicBezTo>
                <a:cubicBezTo>
                  <a:pt x="10999093" y="5075707"/>
                  <a:pt x="10995566" y="5072180"/>
                  <a:pt x="10995566" y="5068652"/>
                </a:cubicBezTo>
                <a:lnTo>
                  <a:pt x="10994861" y="5052427"/>
                </a:lnTo>
                <a:cubicBezTo>
                  <a:pt x="10994861" y="5048900"/>
                  <a:pt x="10997683" y="5045373"/>
                  <a:pt x="11001915" y="5045373"/>
                </a:cubicBezTo>
                <a:close/>
                <a:moveTo>
                  <a:pt x="11763086" y="5044665"/>
                </a:moveTo>
                <a:lnTo>
                  <a:pt x="11790599" y="5044665"/>
                </a:lnTo>
                <a:cubicBezTo>
                  <a:pt x="11794832" y="5044665"/>
                  <a:pt x="11797654" y="5047487"/>
                  <a:pt x="11797654" y="5051719"/>
                </a:cubicBezTo>
                <a:cubicBezTo>
                  <a:pt x="11797654" y="5055246"/>
                  <a:pt x="11794832" y="5058774"/>
                  <a:pt x="11790599" y="5058774"/>
                </a:cubicBezTo>
                <a:lnTo>
                  <a:pt x="11763086" y="5058774"/>
                </a:lnTo>
                <a:cubicBezTo>
                  <a:pt x="11758854" y="5058774"/>
                  <a:pt x="11756032" y="5055952"/>
                  <a:pt x="11756032" y="5051719"/>
                </a:cubicBezTo>
                <a:cubicBezTo>
                  <a:pt x="11756032" y="5048192"/>
                  <a:pt x="11758854" y="5044665"/>
                  <a:pt x="11763086" y="5044665"/>
                </a:cubicBezTo>
                <a:close/>
                <a:moveTo>
                  <a:pt x="11717938" y="5044665"/>
                </a:moveTo>
                <a:cubicBezTo>
                  <a:pt x="11722171" y="5043959"/>
                  <a:pt x="11725698" y="5046781"/>
                  <a:pt x="11725698" y="5051014"/>
                </a:cubicBezTo>
                <a:cubicBezTo>
                  <a:pt x="11726403" y="5054541"/>
                  <a:pt x="11723582" y="5058068"/>
                  <a:pt x="11720054" y="5058774"/>
                </a:cubicBezTo>
                <a:lnTo>
                  <a:pt x="11701007" y="5061595"/>
                </a:lnTo>
                <a:cubicBezTo>
                  <a:pt x="11701007" y="5061595"/>
                  <a:pt x="11700302" y="5061595"/>
                  <a:pt x="11700302" y="5061595"/>
                </a:cubicBezTo>
                <a:cubicBezTo>
                  <a:pt x="11696775" y="5061595"/>
                  <a:pt x="11693953" y="5058774"/>
                  <a:pt x="11693248" y="5055246"/>
                </a:cubicBezTo>
                <a:cubicBezTo>
                  <a:pt x="11692542" y="5051719"/>
                  <a:pt x="11695364" y="5048192"/>
                  <a:pt x="11698891" y="5047487"/>
                </a:cubicBezTo>
                <a:close/>
                <a:moveTo>
                  <a:pt x="11893592" y="5043960"/>
                </a:moveTo>
                <a:lnTo>
                  <a:pt x="11909817" y="5043960"/>
                </a:lnTo>
                <a:cubicBezTo>
                  <a:pt x="11913345" y="5043960"/>
                  <a:pt x="11916872" y="5046782"/>
                  <a:pt x="11916872" y="5051014"/>
                </a:cubicBezTo>
                <a:cubicBezTo>
                  <a:pt x="11916872" y="5055247"/>
                  <a:pt x="11914050" y="5058069"/>
                  <a:pt x="11909817" y="5058069"/>
                </a:cubicBezTo>
                <a:lnTo>
                  <a:pt x="11893592" y="5058069"/>
                </a:lnTo>
                <a:cubicBezTo>
                  <a:pt x="11889360" y="5058069"/>
                  <a:pt x="11886538" y="5055247"/>
                  <a:pt x="11886538" y="5051014"/>
                </a:cubicBezTo>
                <a:cubicBezTo>
                  <a:pt x="11886538" y="5046782"/>
                  <a:pt x="11889360" y="5043960"/>
                  <a:pt x="11893592" y="5043960"/>
                </a:cubicBezTo>
                <a:close/>
                <a:moveTo>
                  <a:pt x="11610712" y="5043960"/>
                </a:moveTo>
                <a:cubicBezTo>
                  <a:pt x="11614944" y="5043254"/>
                  <a:pt x="11618471" y="5046076"/>
                  <a:pt x="11618471" y="5050309"/>
                </a:cubicBezTo>
                <a:cubicBezTo>
                  <a:pt x="11619177" y="5054541"/>
                  <a:pt x="11615650" y="5058069"/>
                  <a:pt x="11612122" y="5058069"/>
                </a:cubicBezTo>
                <a:lnTo>
                  <a:pt x="11581787" y="5060890"/>
                </a:lnTo>
                <a:cubicBezTo>
                  <a:pt x="11581787" y="5060890"/>
                  <a:pt x="11581082" y="5060890"/>
                  <a:pt x="11581082" y="5060890"/>
                </a:cubicBezTo>
                <a:cubicBezTo>
                  <a:pt x="11577555" y="5060890"/>
                  <a:pt x="11574028" y="5058069"/>
                  <a:pt x="11574028" y="5054541"/>
                </a:cubicBezTo>
                <a:cubicBezTo>
                  <a:pt x="11573322" y="5050309"/>
                  <a:pt x="11576849" y="5046782"/>
                  <a:pt x="11580377" y="5046782"/>
                </a:cubicBezTo>
                <a:close/>
                <a:moveTo>
                  <a:pt x="11839274" y="5043255"/>
                </a:moveTo>
                <a:cubicBezTo>
                  <a:pt x="11843507" y="5042549"/>
                  <a:pt x="11847034" y="5045371"/>
                  <a:pt x="11847739" y="5048898"/>
                </a:cubicBezTo>
                <a:cubicBezTo>
                  <a:pt x="11848445" y="5053131"/>
                  <a:pt x="11845623" y="5056658"/>
                  <a:pt x="11842096" y="5057363"/>
                </a:cubicBezTo>
                <a:lnTo>
                  <a:pt x="11827987" y="5060185"/>
                </a:lnTo>
                <a:cubicBezTo>
                  <a:pt x="11827282" y="5060185"/>
                  <a:pt x="11827282" y="5060185"/>
                  <a:pt x="11826576" y="5060185"/>
                </a:cubicBezTo>
                <a:cubicBezTo>
                  <a:pt x="11823049" y="5060185"/>
                  <a:pt x="11820227" y="5058069"/>
                  <a:pt x="11819522" y="5054542"/>
                </a:cubicBezTo>
                <a:cubicBezTo>
                  <a:pt x="11818816" y="5050309"/>
                  <a:pt x="11821638" y="5046782"/>
                  <a:pt x="11825165" y="5046076"/>
                </a:cubicBezTo>
                <a:close/>
                <a:moveTo>
                  <a:pt x="11665736" y="5043254"/>
                </a:moveTo>
                <a:cubicBezTo>
                  <a:pt x="11669969" y="5043254"/>
                  <a:pt x="11673496" y="5046076"/>
                  <a:pt x="11673496" y="5049603"/>
                </a:cubicBezTo>
                <a:cubicBezTo>
                  <a:pt x="11673496" y="5053130"/>
                  <a:pt x="11670674" y="5056657"/>
                  <a:pt x="11667147" y="5057363"/>
                </a:cubicBezTo>
                <a:lnTo>
                  <a:pt x="11642456" y="5060184"/>
                </a:lnTo>
                <a:cubicBezTo>
                  <a:pt x="11642456" y="5060184"/>
                  <a:pt x="11641750" y="5060184"/>
                  <a:pt x="11641750" y="5060184"/>
                </a:cubicBezTo>
                <a:cubicBezTo>
                  <a:pt x="11638223" y="5060184"/>
                  <a:pt x="11635401" y="5057363"/>
                  <a:pt x="11634696" y="5053835"/>
                </a:cubicBezTo>
                <a:cubicBezTo>
                  <a:pt x="11634696" y="5050308"/>
                  <a:pt x="11637518" y="5046781"/>
                  <a:pt x="11641045" y="5046076"/>
                </a:cubicBezTo>
                <a:close/>
                <a:moveTo>
                  <a:pt x="4974591" y="5040989"/>
                </a:moveTo>
                <a:lnTo>
                  <a:pt x="4988700" y="5049454"/>
                </a:lnTo>
                <a:cubicBezTo>
                  <a:pt x="4991522" y="5051570"/>
                  <a:pt x="4992933" y="5055803"/>
                  <a:pt x="4990816" y="5059331"/>
                </a:cubicBezTo>
                <a:cubicBezTo>
                  <a:pt x="4989405" y="5061447"/>
                  <a:pt x="4986584" y="5062858"/>
                  <a:pt x="4984467" y="5062858"/>
                </a:cubicBezTo>
                <a:cubicBezTo>
                  <a:pt x="4983056" y="5062858"/>
                  <a:pt x="4982351" y="5062858"/>
                  <a:pt x="4980940" y="5062152"/>
                </a:cubicBezTo>
                <a:lnTo>
                  <a:pt x="4966831" y="5053687"/>
                </a:lnTo>
                <a:cubicBezTo>
                  <a:pt x="4963304" y="5051570"/>
                  <a:pt x="4961893" y="5047338"/>
                  <a:pt x="4964715" y="5043105"/>
                </a:cubicBezTo>
                <a:cubicBezTo>
                  <a:pt x="4966831" y="5040283"/>
                  <a:pt x="4971064" y="5038871"/>
                  <a:pt x="4974591" y="5040989"/>
                </a:cubicBezTo>
                <a:close/>
                <a:moveTo>
                  <a:pt x="11956377" y="5039726"/>
                </a:moveTo>
                <a:cubicBezTo>
                  <a:pt x="11960610" y="5039726"/>
                  <a:pt x="11963432" y="5042549"/>
                  <a:pt x="11963432" y="5046781"/>
                </a:cubicBezTo>
                <a:cubicBezTo>
                  <a:pt x="11963432" y="5050308"/>
                  <a:pt x="11960610" y="5053835"/>
                  <a:pt x="11956377" y="5053835"/>
                </a:cubicBezTo>
                <a:lnTo>
                  <a:pt x="11937330" y="5054540"/>
                </a:lnTo>
                <a:cubicBezTo>
                  <a:pt x="11933803" y="5054540"/>
                  <a:pt x="11930276" y="5051014"/>
                  <a:pt x="11930276" y="5047487"/>
                </a:cubicBezTo>
                <a:cubicBezTo>
                  <a:pt x="11930276" y="5043960"/>
                  <a:pt x="11933098" y="5040432"/>
                  <a:pt x="11937330" y="5040432"/>
                </a:cubicBezTo>
                <a:close/>
                <a:moveTo>
                  <a:pt x="12033975" y="5038315"/>
                </a:moveTo>
                <a:lnTo>
                  <a:pt x="12050200" y="5038315"/>
                </a:lnTo>
                <a:cubicBezTo>
                  <a:pt x="12054433" y="5038315"/>
                  <a:pt x="12057255" y="5041138"/>
                  <a:pt x="12057255" y="5045370"/>
                </a:cubicBezTo>
                <a:cubicBezTo>
                  <a:pt x="12057255" y="5049603"/>
                  <a:pt x="12054433" y="5052425"/>
                  <a:pt x="12050200" y="5052425"/>
                </a:cubicBezTo>
                <a:lnTo>
                  <a:pt x="12033975" y="5052425"/>
                </a:lnTo>
                <a:cubicBezTo>
                  <a:pt x="12029743" y="5052425"/>
                  <a:pt x="12026921" y="5049603"/>
                  <a:pt x="12026921" y="5045370"/>
                </a:cubicBezTo>
                <a:cubicBezTo>
                  <a:pt x="12026921" y="5041138"/>
                  <a:pt x="12029743" y="5038315"/>
                  <a:pt x="12033975" y="5038315"/>
                </a:cubicBezTo>
                <a:close/>
                <a:moveTo>
                  <a:pt x="11997998" y="5038315"/>
                </a:moveTo>
                <a:lnTo>
                  <a:pt x="12006464" y="5038315"/>
                </a:lnTo>
                <a:cubicBezTo>
                  <a:pt x="12009992" y="5038315"/>
                  <a:pt x="12013519" y="5041138"/>
                  <a:pt x="12013519" y="5045370"/>
                </a:cubicBezTo>
                <a:cubicBezTo>
                  <a:pt x="12013519" y="5049603"/>
                  <a:pt x="12010697" y="5052425"/>
                  <a:pt x="12006464" y="5052425"/>
                </a:cubicBezTo>
                <a:lnTo>
                  <a:pt x="11997998" y="5052425"/>
                </a:lnTo>
                <a:cubicBezTo>
                  <a:pt x="11993766" y="5052425"/>
                  <a:pt x="11990944" y="5049603"/>
                  <a:pt x="11990944" y="5045370"/>
                </a:cubicBezTo>
                <a:cubicBezTo>
                  <a:pt x="11990944" y="5041138"/>
                  <a:pt x="11993766" y="5038315"/>
                  <a:pt x="11997998" y="5038315"/>
                </a:cubicBezTo>
                <a:close/>
                <a:moveTo>
                  <a:pt x="452735" y="5035355"/>
                </a:moveTo>
                <a:cubicBezTo>
                  <a:pt x="456262" y="5035355"/>
                  <a:pt x="459790" y="5038177"/>
                  <a:pt x="459790" y="5042409"/>
                </a:cubicBezTo>
                <a:lnTo>
                  <a:pt x="460495" y="5058634"/>
                </a:lnTo>
                <a:cubicBezTo>
                  <a:pt x="460495" y="5062162"/>
                  <a:pt x="457673" y="5065689"/>
                  <a:pt x="453441" y="5065689"/>
                </a:cubicBezTo>
                <a:cubicBezTo>
                  <a:pt x="449913" y="5065689"/>
                  <a:pt x="446386" y="5062162"/>
                  <a:pt x="446386" y="5058634"/>
                </a:cubicBezTo>
                <a:lnTo>
                  <a:pt x="445681" y="5042409"/>
                </a:lnTo>
                <a:cubicBezTo>
                  <a:pt x="445681" y="5038882"/>
                  <a:pt x="448503" y="5035355"/>
                  <a:pt x="452735" y="5035355"/>
                </a:cubicBezTo>
                <a:close/>
                <a:moveTo>
                  <a:pt x="1213896" y="5034642"/>
                </a:moveTo>
                <a:lnTo>
                  <a:pt x="1241409" y="5034642"/>
                </a:lnTo>
                <a:cubicBezTo>
                  <a:pt x="1245642" y="5034642"/>
                  <a:pt x="1248464" y="5037463"/>
                  <a:pt x="1248464" y="5041695"/>
                </a:cubicBezTo>
                <a:cubicBezTo>
                  <a:pt x="1248464" y="5045222"/>
                  <a:pt x="1245642" y="5048750"/>
                  <a:pt x="1241409" y="5048750"/>
                </a:cubicBezTo>
                <a:lnTo>
                  <a:pt x="1213896" y="5048750"/>
                </a:lnTo>
                <a:cubicBezTo>
                  <a:pt x="1209664" y="5048750"/>
                  <a:pt x="1206842" y="5045929"/>
                  <a:pt x="1206842" y="5041695"/>
                </a:cubicBezTo>
                <a:cubicBezTo>
                  <a:pt x="1206842" y="5038168"/>
                  <a:pt x="1209664" y="5034642"/>
                  <a:pt x="1213896" y="5034642"/>
                </a:cubicBezTo>
                <a:close/>
                <a:moveTo>
                  <a:pt x="1168747" y="5034642"/>
                </a:moveTo>
                <a:cubicBezTo>
                  <a:pt x="1172980" y="5033936"/>
                  <a:pt x="1176507" y="5036757"/>
                  <a:pt x="1176507" y="5040990"/>
                </a:cubicBezTo>
                <a:cubicBezTo>
                  <a:pt x="1177213" y="5044517"/>
                  <a:pt x="1174392" y="5048045"/>
                  <a:pt x="1170864" y="5048750"/>
                </a:cubicBezTo>
                <a:lnTo>
                  <a:pt x="1151816" y="5051572"/>
                </a:lnTo>
                <a:cubicBezTo>
                  <a:pt x="1151816" y="5051572"/>
                  <a:pt x="1151111" y="5051572"/>
                  <a:pt x="1151111" y="5051572"/>
                </a:cubicBezTo>
                <a:cubicBezTo>
                  <a:pt x="1147584" y="5051572"/>
                  <a:pt x="1144762" y="5048750"/>
                  <a:pt x="1144057" y="5045222"/>
                </a:cubicBezTo>
                <a:cubicBezTo>
                  <a:pt x="1143351" y="5041695"/>
                  <a:pt x="1146173" y="5038168"/>
                  <a:pt x="1149700" y="5037463"/>
                </a:cubicBezTo>
                <a:close/>
                <a:moveTo>
                  <a:pt x="1344403" y="5033937"/>
                </a:moveTo>
                <a:lnTo>
                  <a:pt x="1360628" y="5033937"/>
                </a:lnTo>
                <a:cubicBezTo>
                  <a:pt x="1364156" y="5033937"/>
                  <a:pt x="1367683" y="5036758"/>
                  <a:pt x="1367683" y="5040990"/>
                </a:cubicBezTo>
                <a:cubicBezTo>
                  <a:pt x="1367683" y="5045224"/>
                  <a:pt x="1364861" y="5048045"/>
                  <a:pt x="1360628" y="5048045"/>
                </a:cubicBezTo>
                <a:lnTo>
                  <a:pt x="1344403" y="5048045"/>
                </a:lnTo>
                <a:cubicBezTo>
                  <a:pt x="1340171" y="5048045"/>
                  <a:pt x="1337349" y="5045224"/>
                  <a:pt x="1337349" y="5040990"/>
                </a:cubicBezTo>
                <a:cubicBezTo>
                  <a:pt x="1337349" y="5036758"/>
                  <a:pt x="1340171" y="5033937"/>
                  <a:pt x="1344403" y="5033937"/>
                </a:cubicBezTo>
                <a:close/>
                <a:moveTo>
                  <a:pt x="1061520" y="5033937"/>
                </a:moveTo>
                <a:cubicBezTo>
                  <a:pt x="1065753" y="5033231"/>
                  <a:pt x="1069280" y="5036052"/>
                  <a:pt x="1069280" y="5040285"/>
                </a:cubicBezTo>
                <a:cubicBezTo>
                  <a:pt x="1069985" y="5044517"/>
                  <a:pt x="1066458" y="5048046"/>
                  <a:pt x="1062930" y="5048046"/>
                </a:cubicBezTo>
                <a:lnTo>
                  <a:pt x="1032595" y="5050867"/>
                </a:lnTo>
                <a:cubicBezTo>
                  <a:pt x="1032595" y="5050867"/>
                  <a:pt x="1031890" y="5050867"/>
                  <a:pt x="1031890" y="5050867"/>
                </a:cubicBezTo>
                <a:cubicBezTo>
                  <a:pt x="1028363" y="5050867"/>
                  <a:pt x="1024836" y="5048046"/>
                  <a:pt x="1024836" y="5044517"/>
                </a:cubicBezTo>
                <a:cubicBezTo>
                  <a:pt x="1024130" y="5040285"/>
                  <a:pt x="1027657" y="5036759"/>
                  <a:pt x="1031185" y="5036759"/>
                </a:cubicBezTo>
                <a:close/>
                <a:moveTo>
                  <a:pt x="2049155" y="5033235"/>
                </a:moveTo>
                <a:cubicBezTo>
                  <a:pt x="2039986" y="5033235"/>
                  <a:pt x="2028698" y="5036762"/>
                  <a:pt x="2023054" y="5045227"/>
                </a:cubicBezTo>
                <a:cubicBezTo>
                  <a:pt x="2020232" y="5049460"/>
                  <a:pt x="2019527" y="5055104"/>
                  <a:pt x="2021643" y="5060747"/>
                </a:cubicBezTo>
                <a:cubicBezTo>
                  <a:pt x="2023054" y="5062862"/>
                  <a:pt x="2025170" y="5067096"/>
                  <a:pt x="2029403" y="5067801"/>
                </a:cubicBezTo>
                <a:cubicBezTo>
                  <a:pt x="2036458" y="5069918"/>
                  <a:pt x="2044217" y="5062862"/>
                  <a:pt x="2047039" y="5055809"/>
                </a:cubicBezTo>
                <a:cubicBezTo>
                  <a:pt x="2049862" y="5048755"/>
                  <a:pt x="2049862" y="5040994"/>
                  <a:pt x="2049155" y="5033235"/>
                </a:cubicBezTo>
                <a:close/>
                <a:moveTo>
                  <a:pt x="1290084" y="5033232"/>
                </a:moveTo>
                <a:cubicBezTo>
                  <a:pt x="1294318" y="5032526"/>
                  <a:pt x="1297845" y="5035347"/>
                  <a:pt x="1298549" y="5038874"/>
                </a:cubicBezTo>
                <a:cubicBezTo>
                  <a:pt x="1299255" y="5043107"/>
                  <a:pt x="1296433" y="5046634"/>
                  <a:pt x="1292907" y="5047339"/>
                </a:cubicBezTo>
                <a:lnTo>
                  <a:pt x="1278797" y="5050161"/>
                </a:lnTo>
                <a:cubicBezTo>
                  <a:pt x="1278092" y="5050161"/>
                  <a:pt x="1278092" y="5050161"/>
                  <a:pt x="1277386" y="5050161"/>
                </a:cubicBezTo>
                <a:cubicBezTo>
                  <a:pt x="1273859" y="5050161"/>
                  <a:pt x="1271037" y="5048045"/>
                  <a:pt x="1270332" y="5044519"/>
                </a:cubicBezTo>
                <a:cubicBezTo>
                  <a:pt x="1269626" y="5040285"/>
                  <a:pt x="1272448" y="5036759"/>
                  <a:pt x="1275975" y="5036052"/>
                </a:cubicBezTo>
                <a:close/>
                <a:moveTo>
                  <a:pt x="1116545" y="5033231"/>
                </a:moveTo>
                <a:cubicBezTo>
                  <a:pt x="1120778" y="5033231"/>
                  <a:pt x="1124305" y="5036052"/>
                  <a:pt x="1124305" y="5039579"/>
                </a:cubicBezTo>
                <a:cubicBezTo>
                  <a:pt x="1124305" y="5043106"/>
                  <a:pt x="1121483" y="5046634"/>
                  <a:pt x="1117956" y="5047340"/>
                </a:cubicBezTo>
                <a:lnTo>
                  <a:pt x="1093265" y="5050160"/>
                </a:lnTo>
                <a:cubicBezTo>
                  <a:pt x="1093265" y="5050160"/>
                  <a:pt x="1092559" y="5050160"/>
                  <a:pt x="1092559" y="5050160"/>
                </a:cubicBezTo>
                <a:cubicBezTo>
                  <a:pt x="1089032" y="5050160"/>
                  <a:pt x="1086210" y="5047340"/>
                  <a:pt x="1085505" y="5043812"/>
                </a:cubicBezTo>
                <a:cubicBezTo>
                  <a:pt x="1085505" y="5040284"/>
                  <a:pt x="1088327" y="5036757"/>
                  <a:pt x="1091854" y="5036052"/>
                </a:cubicBezTo>
                <a:close/>
                <a:moveTo>
                  <a:pt x="12090411" y="5032672"/>
                </a:moveTo>
                <a:cubicBezTo>
                  <a:pt x="12093938" y="5031966"/>
                  <a:pt x="12098171" y="5034788"/>
                  <a:pt x="12098876" y="5038315"/>
                </a:cubicBezTo>
                <a:cubicBezTo>
                  <a:pt x="12099582" y="5042548"/>
                  <a:pt x="12096760" y="5046076"/>
                  <a:pt x="12093233" y="5046781"/>
                </a:cubicBezTo>
                <a:lnTo>
                  <a:pt x="12079124" y="5049603"/>
                </a:lnTo>
                <a:cubicBezTo>
                  <a:pt x="12078418" y="5049603"/>
                  <a:pt x="12078418" y="5049603"/>
                  <a:pt x="12077713" y="5049603"/>
                </a:cubicBezTo>
                <a:cubicBezTo>
                  <a:pt x="12074186" y="5049603"/>
                  <a:pt x="12071364" y="5047486"/>
                  <a:pt x="12070659" y="5043959"/>
                </a:cubicBezTo>
                <a:cubicBezTo>
                  <a:pt x="12069953" y="5039726"/>
                  <a:pt x="12072775" y="5036199"/>
                  <a:pt x="12076302" y="5035493"/>
                </a:cubicBezTo>
                <a:close/>
                <a:moveTo>
                  <a:pt x="5765782" y="5030315"/>
                </a:moveTo>
                <a:cubicBezTo>
                  <a:pt x="5770015" y="5028903"/>
                  <a:pt x="5773542" y="5031020"/>
                  <a:pt x="5774953" y="5034548"/>
                </a:cubicBezTo>
                <a:lnTo>
                  <a:pt x="5777775" y="5043013"/>
                </a:lnTo>
                <a:cubicBezTo>
                  <a:pt x="5779186" y="5047243"/>
                  <a:pt x="5777069" y="5050771"/>
                  <a:pt x="5773542" y="5052183"/>
                </a:cubicBezTo>
                <a:cubicBezTo>
                  <a:pt x="5772837" y="5052889"/>
                  <a:pt x="5772131" y="5052889"/>
                  <a:pt x="5771426" y="5052889"/>
                </a:cubicBezTo>
                <a:cubicBezTo>
                  <a:pt x="5768604" y="5052889"/>
                  <a:pt x="5765782" y="5050771"/>
                  <a:pt x="5765077" y="5047950"/>
                </a:cubicBezTo>
                <a:lnTo>
                  <a:pt x="5761550" y="5039486"/>
                </a:lnTo>
                <a:cubicBezTo>
                  <a:pt x="5760139" y="5035253"/>
                  <a:pt x="5762255" y="5031726"/>
                  <a:pt x="5765782" y="5030315"/>
                </a:cubicBezTo>
                <a:close/>
                <a:moveTo>
                  <a:pt x="1407188" y="5029703"/>
                </a:moveTo>
                <a:cubicBezTo>
                  <a:pt x="1411421" y="5029703"/>
                  <a:pt x="1414243" y="5032526"/>
                  <a:pt x="1414243" y="5036757"/>
                </a:cubicBezTo>
                <a:cubicBezTo>
                  <a:pt x="1414243" y="5040284"/>
                  <a:pt x="1411421" y="5043813"/>
                  <a:pt x="1407188" y="5043813"/>
                </a:cubicBezTo>
                <a:lnTo>
                  <a:pt x="1388141" y="5044517"/>
                </a:lnTo>
                <a:cubicBezTo>
                  <a:pt x="1384614" y="5044517"/>
                  <a:pt x="1381087" y="5040990"/>
                  <a:pt x="1381087" y="5037463"/>
                </a:cubicBezTo>
                <a:cubicBezTo>
                  <a:pt x="1381087" y="5033937"/>
                  <a:pt x="1383909" y="5030409"/>
                  <a:pt x="1388141" y="5030409"/>
                </a:cubicBezTo>
                <a:close/>
                <a:moveTo>
                  <a:pt x="9036187" y="5028904"/>
                </a:moveTo>
                <a:cubicBezTo>
                  <a:pt x="9029837" y="5029610"/>
                  <a:pt x="9024194" y="5032433"/>
                  <a:pt x="9018551" y="5035960"/>
                </a:cubicBezTo>
                <a:lnTo>
                  <a:pt x="9018551" y="5052889"/>
                </a:lnTo>
                <a:cubicBezTo>
                  <a:pt x="9025605" y="5053595"/>
                  <a:pt x="9033365" y="5054301"/>
                  <a:pt x="9039714" y="5051479"/>
                </a:cubicBezTo>
                <a:cubicBezTo>
                  <a:pt x="9046063" y="5048655"/>
                  <a:pt x="9051706" y="5041603"/>
                  <a:pt x="9049590" y="5035254"/>
                </a:cubicBezTo>
                <a:cubicBezTo>
                  <a:pt x="9047474" y="5030316"/>
                  <a:pt x="9041125" y="5028198"/>
                  <a:pt x="9036187" y="5028904"/>
                </a:cubicBezTo>
                <a:close/>
                <a:moveTo>
                  <a:pt x="1484787" y="5028292"/>
                </a:moveTo>
                <a:lnTo>
                  <a:pt x="1501012" y="5028292"/>
                </a:lnTo>
                <a:cubicBezTo>
                  <a:pt x="1505245" y="5028292"/>
                  <a:pt x="1508067" y="5031114"/>
                  <a:pt x="1508067" y="5035346"/>
                </a:cubicBezTo>
                <a:cubicBezTo>
                  <a:pt x="1508067" y="5039579"/>
                  <a:pt x="1505245" y="5042401"/>
                  <a:pt x="1501012" y="5042401"/>
                </a:cubicBezTo>
                <a:lnTo>
                  <a:pt x="1484787" y="5042401"/>
                </a:lnTo>
                <a:cubicBezTo>
                  <a:pt x="1480555" y="5042401"/>
                  <a:pt x="1477733" y="5039579"/>
                  <a:pt x="1477733" y="5035346"/>
                </a:cubicBezTo>
                <a:cubicBezTo>
                  <a:pt x="1477733" y="5031114"/>
                  <a:pt x="1480555" y="5028292"/>
                  <a:pt x="1484787" y="5028292"/>
                </a:cubicBezTo>
                <a:close/>
                <a:moveTo>
                  <a:pt x="1448810" y="5028292"/>
                </a:moveTo>
                <a:lnTo>
                  <a:pt x="1457276" y="5028292"/>
                </a:lnTo>
                <a:cubicBezTo>
                  <a:pt x="1460803" y="5028292"/>
                  <a:pt x="1464331" y="5031114"/>
                  <a:pt x="1464331" y="5035346"/>
                </a:cubicBezTo>
                <a:cubicBezTo>
                  <a:pt x="1464331" y="5039579"/>
                  <a:pt x="1461508" y="5042401"/>
                  <a:pt x="1457276" y="5042401"/>
                </a:cubicBezTo>
                <a:lnTo>
                  <a:pt x="1448810" y="5042401"/>
                </a:lnTo>
                <a:cubicBezTo>
                  <a:pt x="1444578" y="5042401"/>
                  <a:pt x="1441756" y="5039579"/>
                  <a:pt x="1441756" y="5035346"/>
                </a:cubicBezTo>
                <a:cubicBezTo>
                  <a:pt x="1441756" y="5031114"/>
                  <a:pt x="1444578" y="5028292"/>
                  <a:pt x="1448810" y="5028292"/>
                </a:cubicBezTo>
                <a:close/>
                <a:moveTo>
                  <a:pt x="7112474" y="5028193"/>
                </a:moveTo>
                <a:cubicBezTo>
                  <a:pt x="7115296" y="5030311"/>
                  <a:pt x="7116002" y="5034544"/>
                  <a:pt x="7113886" y="5038070"/>
                </a:cubicBezTo>
                <a:lnTo>
                  <a:pt x="7082846" y="5081101"/>
                </a:lnTo>
                <a:lnTo>
                  <a:pt x="7117412" y="5124129"/>
                </a:lnTo>
                <a:cubicBezTo>
                  <a:pt x="7119530" y="5126950"/>
                  <a:pt x="7118823" y="5131886"/>
                  <a:pt x="7116002" y="5134004"/>
                </a:cubicBezTo>
                <a:cubicBezTo>
                  <a:pt x="7114591" y="5134710"/>
                  <a:pt x="7113181" y="5135414"/>
                  <a:pt x="7111770" y="5135414"/>
                </a:cubicBezTo>
                <a:cubicBezTo>
                  <a:pt x="7109652" y="5135414"/>
                  <a:pt x="7107536" y="5134004"/>
                  <a:pt x="7106125" y="5132594"/>
                </a:cubicBezTo>
                <a:lnTo>
                  <a:pt x="7075086" y="5093093"/>
                </a:lnTo>
                <a:lnTo>
                  <a:pt x="7049690" y="5128362"/>
                </a:lnTo>
                <a:cubicBezTo>
                  <a:pt x="7048279" y="5130477"/>
                  <a:pt x="7046163" y="5131182"/>
                  <a:pt x="7044045" y="5131182"/>
                </a:cubicBezTo>
                <a:cubicBezTo>
                  <a:pt x="7042634" y="5131182"/>
                  <a:pt x="7041224" y="5130477"/>
                  <a:pt x="7039813" y="5129771"/>
                </a:cubicBezTo>
                <a:cubicBezTo>
                  <a:pt x="7036991" y="5127657"/>
                  <a:pt x="7036285" y="5123424"/>
                  <a:pt x="7038403" y="5119897"/>
                </a:cubicBezTo>
                <a:lnTo>
                  <a:pt x="7065915" y="5081101"/>
                </a:lnTo>
                <a:lnTo>
                  <a:pt x="7037696" y="5045830"/>
                </a:lnTo>
                <a:cubicBezTo>
                  <a:pt x="7035580" y="5043009"/>
                  <a:pt x="7036285" y="5038070"/>
                  <a:pt x="7039107" y="5035957"/>
                </a:cubicBezTo>
                <a:cubicBezTo>
                  <a:pt x="7041930" y="5033840"/>
                  <a:pt x="7046868" y="5034544"/>
                  <a:pt x="7048984" y="5037366"/>
                </a:cubicBezTo>
                <a:lnTo>
                  <a:pt x="7074380" y="5069814"/>
                </a:lnTo>
                <a:lnTo>
                  <a:pt x="7102598" y="5029606"/>
                </a:lnTo>
                <a:cubicBezTo>
                  <a:pt x="7104714" y="5026783"/>
                  <a:pt x="7109652" y="5026078"/>
                  <a:pt x="7112474" y="5028193"/>
                </a:cubicBezTo>
                <a:close/>
                <a:moveTo>
                  <a:pt x="3000061" y="5027582"/>
                </a:moveTo>
                <a:cubicBezTo>
                  <a:pt x="3019108" y="5032520"/>
                  <a:pt x="3033922" y="5050156"/>
                  <a:pt x="3035333" y="5069908"/>
                </a:cubicBezTo>
                <a:cubicBezTo>
                  <a:pt x="3036038" y="5081195"/>
                  <a:pt x="3031806" y="5091777"/>
                  <a:pt x="3025457" y="5100243"/>
                </a:cubicBezTo>
                <a:lnTo>
                  <a:pt x="3045915" y="5102358"/>
                </a:lnTo>
                <a:cubicBezTo>
                  <a:pt x="3050853" y="5102358"/>
                  <a:pt x="3054380" y="5107297"/>
                  <a:pt x="3053674" y="5112234"/>
                </a:cubicBezTo>
                <a:cubicBezTo>
                  <a:pt x="3052969" y="5116468"/>
                  <a:pt x="3048737" y="5119995"/>
                  <a:pt x="3044504" y="5119995"/>
                </a:cubicBezTo>
                <a:cubicBezTo>
                  <a:pt x="3044504" y="5119995"/>
                  <a:pt x="3044504" y="5119995"/>
                  <a:pt x="3043798" y="5119995"/>
                </a:cubicBezTo>
                <a:lnTo>
                  <a:pt x="3000766" y="5115057"/>
                </a:lnTo>
                <a:cubicBezTo>
                  <a:pt x="2996534" y="5115057"/>
                  <a:pt x="2993712" y="5111529"/>
                  <a:pt x="2993007" y="5107297"/>
                </a:cubicBezTo>
                <a:cubicBezTo>
                  <a:pt x="2993007" y="5103064"/>
                  <a:pt x="2995123" y="5098832"/>
                  <a:pt x="2999356" y="5097420"/>
                </a:cubicBezTo>
                <a:cubicBezTo>
                  <a:pt x="3010643" y="5093188"/>
                  <a:pt x="3018402" y="5081195"/>
                  <a:pt x="3017697" y="5069908"/>
                </a:cubicBezTo>
                <a:cubicBezTo>
                  <a:pt x="3016992" y="5062854"/>
                  <a:pt x="3012759" y="5055094"/>
                  <a:pt x="3006410" y="5050156"/>
                </a:cubicBezTo>
                <a:lnTo>
                  <a:pt x="3005705" y="5057916"/>
                </a:lnTo>
                <a:cubicBezTo>
                  <a:pt x="3004999" y="5062854"/>
                  <a:pt x="3000766" y="5066381"/>
                  <a:pt x="2995828" y="5066381"/>
                </a:cubicBezTo>
                <a:cubicBezTo>
                  <a:pt x="2990890" y="5065675"/>
                  <a:pt x="2986658" y="5061443"/>
                  <a:pt x="2987363" y="5056505"/>
                </a:cubicBezTo>
                <a:lnTo>
                  <a:pt x="2988774" y="5035341"/>
                </a:lnTo>
                <a:cubicBezTo>
                  <a:pt x="2988774" y="5033225"/>
                  <a:pt x="2990185" y="5030403"/>
                  <a:pt x="2992301" y="5028992"/>
                </a:cubicBezTo>
                <a:cubicBezTo>
                  <a:pt x="2994417" y="5027582"/>
                  <a:pt x="2997239" y="5026876"/>
                  <a:pt x="3000061" y="5027582"/>
                </a:cubicBezTo>
                <a:close/>
                <a:moveTo>
                  <a:pt x="3379588" y="5027581"/>
                </a:moveTo>
                <a:cubicBezTo>
                  <a:pt x="3383821" y="5025465"/>
                  <a:pt x="3388759" y="5026171"/>
                  <a:pt x="3391581" y="5030403"/>
                </a:cubicBezTo>
                <a:cubicBezTo>
                  <a:pt x="3403573" y="5048745"/>
                  <a:pt x="3407806" y="5070613"/>
                  <a:pt x="3403573" y="5090365"/>
                </a:cubicBezTo>
                <a:cubicBezTo>
                  <a:pt x="3412744" y="5088955"/>
                  <a:pt x="3422620" y="5088249"/>
                  <a:pt x="3431791" y="5089659"/>
                </a:cubicBezTo>
                <a:cubicBezTo>
                  <a:pt x="3436729" y="5090365"/>
                  <a:pt x="3440256" y="5095304"/>
                  <a:pt x="3439551" y="5100241"/>
                </a:cubicBezTo>
                <a:cubicBezTo>
                  <a:pt x="3439551" y="5105180"/>
                  <a:pt x="3434613" y="5108706"/>
                  <a:pt x="3429675" y="5108002"/>
                </a:cubicBezTo>
                <a:cubicBezTo>
                  <a:pt x="3417682" y="5106590"/>
                  <a:pt x="3404984" y="5108002"/>
                  <a:pt x="3393697" y="5112939"/>
                </a:cubicBezTo>
                <a:cubicBezTo>
                  <a:pt x="3392286" y="5113644"/>
                  <a:pt x="3391581" y="5113644"/>
                  <a:pt x="3390170" y="5113644"/>
                </a:cubicBezTo>
                <a:cubicBezTo>
                  <a:pt x="3388054" y="5113644"/>
                  <a:pt x="3385232" y="5112939"/>
                  <a:pt x="3383821" y="5110823"/>
                </a:cubicBezTo>
                <a:cubicBezTo>
                  <a:pt x="3380999" y="5108002"/>
                  <a:pt x="3380294" y="5104474"/>
                  <a:pt x="3381705" y="5100946"/>
                </a:cubicBezTo>
                <a:cubicBezTo>
                  <a:pt x="3388759" y="5084016"/>
                  <a:pt x="3388054" y="5064264"/>
                  <a:pt x="3380294" y="5047334"/>
                </a:cubicBezTo>
                <a:lnTo>
                  <a:pt x="3369712" y="5052977"/>
                </a:lnTo>
                <a:cubicBezTo>
                  <a:pt x="3365480" y="5055799"/>
                  <a:pt x="3359836" y="5053683"/>
                  <a:pt x="3357720" y="5049450"/>
                </a:cubicBezTo>
                <a:cubicBezTo>
                  <a:pt x="3354898" y="5045217"/>
                  <a:pt x="3357014" y="5039574"/>
                  <a:pt x="3361247" y="5037458"/>
                </a:cubicBezTo>
                <a:close/>
                <a:moveTo>
                  <a:pt x="9437584" y="5026083"/>
                </a:moveTo>
                <a:cubicBezTo>
                  <a:pt x="9440406" y="5026083"/>
                  <a:pt x="9442522" y="5027495"/>
                  <a:pt x="9443933" y="5029611"/>
                </a:cubicBezTo>
                <a:cubicBezTo>
                  <a:pt x="9446755" y="5028906"/>
                  <a:pt x="9448871" y="5029611"/>
                  <a:pt x="9450987" y="5031727"/>
                </a:cubicBezTo>
                <a:cubicBezTo>
                  <a:pt x="9453809" y="5034550"/>
                  <a:pt x="9453104" y="5039487"/>
                  <a:pt x="9450282" y="5041603"/>
                </a:cubicBezTo>
                <a:cubicBezTo>
                  <a:pt x="9448166" y="5043720"/>
                  <a:pt x="9446049" y="5044424"/>
                  <a:pt x="9443228" y="5044424"/>
                </a:cubicBezTo>
                <a:cubicBezTo>
                  <a:pt x="9441817" y="5044424"/>
                  <a:pt x="9439700" y="5043720"/>
                  <a:pt x="9438289" y="5043015"/>
                </a:cubicBezTo>
                <a:cubicBezTo>
                  <a:pt x="9434056" y="5040899"/>
                  <a:pt x="9431234" y="5036666"/>
                  <a:pt x="9430529" y="5033139"/>
                </a:cubicBezTo>
                <a:cubicBezTo>
                  <a:pt x="9430529" y="5029611"/>
                  <a:pt x="9433350" y="5026083"/>
                  <a:pt x="9437584" y="5026083"/>
                </a:cubicBezTo>
                <a:close/>
                <a:moveTo>
                  <a:pt x="9196321" y="5025378"/>
                </a:moveTo>
                <a:cubicBezTo>
                  <a:pt x="9199849" y="5024672"/>
                  <a:pt x="9203376" y="5028198"/>
                  <a:pt x="9204081" y="5031727"/>
                </a:cubicBezTo>
                <a:cubicBezTo>
                  <a:pt x="9204787" y="5035960"/>
                  <a:pt x="9201965" y="5039486"/>
                  <a:pt x="9197732" y="5039486"/>
                </a:cubicBezTo>
                <a:lnTo>
                  <a:pt x="9175863" y="5042308"/>
                </a:lnTo>
                <a:cubicBezTo>
                  <a:pt x="9175863" y="5042308"/>
                  <a:pt x="9175158" y="5042308"/>
                  <a:pt x="9175158" y="5042308"/>
                </a:cubicBezTo>
                <a:cubicBezTo>
                  <a:pt x="9171631" y="5042308"/>
                  <a:pt x="9168809" y="5039486"/>
                  <a:pt x="9168104" y="5035960"/>
                </a:cubicBezTo>
                <a:cubicBezTo>
                  <a:pt x="9168104" y="5032433"/>
                  <a:pt x="9170925" y="5028904"/>
                  <a:pt x="9174453" y="5028198"/>
                </a:cubicBezTo>
                <a:close/>
                <a:moveTo>
                  <a:pt x="3692099" y="5023363"/>
                </a:moveTo>
                <a:cubicBezTo>
                  <a:pt x="3695626" y="5023363"/>
                  <a:pt x="3699154" y="5026185"/>
                  <a:pt x="3699154" y="5030417"/>
                </a:cubicBezTo>
                <a:lnTo>
                  <a:pt x="3699859" y="5084735"/>
                </a:lnTo>
                <a:cubicBezTo>
                  <a:pt x="3704797" y="5082619"/>
                  <a:pt x="3710441" y="5080502"/>
                  <a:pt x="3716790" y="5079797"/>
                </a:cubicBezTo>
                <a:cubicBezTo>
                  <a:pt x="3728782" y="5079092"/>
                  <a:pt x="3740069" y="5085441"/>
                  <a:pt x="3744302" y="5095317"/>
                </a:cubicBezTo>
                <a:cubicBezTo>
                  <a:pt x="3749945" y="5109425"/>
                  <a:pt x="3740069" y="5124239"/>
                  <a:pt x="3727371" y="5129178"/>
                </a:cubicBezTo>
                <a:cubicBezTo>
                  <a:pt x="3721728" y="5131293"/>
                  <a:pt x="3715379" y="5131999"/>
                  <a:pt x="3709735" y="5131999"/>
                </a:cubicBezTo>
                <a:cubicBezTo>
                  <a:pt x="3704092" y="5131999"/>
                  <a:pt x="3697743" y="5131293"/>
                  <a:pt x="3692805" y="5130588"/>
                </a:cubicBezTo>
                <a:cubicBezTo>
                  <a:pt x="3689278" y="5129882"/>
                  <a:pt x="3686456" y="5127061"/>
                  <a:pt x="3686456" y="5123533"/>
                </a:cubicBezTo>
                <a:lnTo>
                  <a:pt x="3685045" y="5030417"/>
                </a:lnTo>
                <a:cubicBezTo>
                  <a:pt x="3685045" y="5026889"/>
                  <a:pt x="3687867" y="5023363"/>
                  <a:pt x="3692099" y="5023363"/>
                </a:cubicBezTo>
                <a:close/>
                <a:moveTo>
                  <a:pt x="1541223" y="5022649"/>
                </a:moveTo>
                <a:cubicBezTo>
                  <a:pt x="1544750" y="5021943"/>
                  <a:pt x="1548983" y="5024765"/>
                  <a:pt x="1549688" y="5028292"/>
                </a:cubicBezTo>
                <a:cubicBezTo>
                  <a:pt x="1550394" y="5032526"/>
                  <a:pt x="1547573" y="5036052"/>
                  <a:pt x="1544045" y="5036757"/>
                </a:cubicBezTo>
                <a:lnTo>
                  <a:pt x="1529936" y="5039579"/>
                </a:lnTo>
                <a:cubicBezTo>
                  <a:pt x="1529230" y="5039579"/>
                  <a:pt x="1529230" y="5039579"/>
                  <a:pt x="1528525" y="5039579"/>
                </a:cubicBezTo>
                <a:cubicBezTo>
                  <a:pt x="1524998" y="5039579"/>
                  <a:pt x="1522176" y="5037463"/>
                  <a:pt x="1521471" y="5033936"/>
                </a:cubicBezTo>
                <a:cubicBezTo>
                  <a:pt x="1520765" y="5029703"/>
                  <a:pt x="1523587" y="5026176"/>
                  <a:pt x="1527114" y="5025470"/>
                </a:cubicBezTo>
                <a:close/>
                <a:moveTo>
                  <a:pt x="9373388" y="5022557"/>
                </a:moveTo>
                <a:lnTo>
                  <a:pt x="9381854" y="5023261"/>
                </a:lnTo>
                <a:cubicBezTo>
                  <a:pt x="9386086" y="5023261"/>
                  <a:pt x="9388908" y="5026083"/>
                  <a:pt x="9388908" y="5030316"/>
                </a:cubicBezTo>
                <a:cubicBezTo>
                  <a:pt x="9388908" y="5034549"/>
                  <a:pt x="9386086" y="5037370"/>
                  <a:pt x="9381854" y="5037370"/>
                </a:cubicBezTo>
                <a:lnTo>
                  <a:pt x="9373388" y="5036666"/>
                </a:lnTo>
                <a:cubicBezTo>
                  <a:pt x="9369155" y="5036666"/>
                  <a:pt x="9366333" y="5033844"/>
                  <a:pt x="9366333" y="5029610"/>
                </a:cubicBezTo>
                <a:cubicBezTo>
                  <a:pt x="9366333" y="5025378"/>
                  <a:pt x="9369860" y="5022557"/>
                  <a:pt x="9373388" y="5022557"/>
                </a:cubicBezTo>
                <a:close/>
                <a:moveTo>
                  <a:pt x="9307076" y="5022557"/>
                </a:moveTo>
                <a:lnTo>
                  <a:pt x="9318363" y="5022557"/>
                </a:lnTo>
                <a:cubicBezTo>
                  <a:pt x="9322596" y="5022557"/>
                  <a:pt x="9325418" y="5025378"/>
                  <a:pt x="9325418" y="5029610"/>
                </a:cubicBezTo>
                <a:cubicBezTo>
                  <a:pt x="9325418" y="5033138"/>
                  <a:pt x="9322596" y="5036666"/>
                  <a:pt x="9318363" y="5036666"/>
                </a:cubicBezTo>
                <a:lnTo>
                  <a:pt x="9307076" y="5036666"/>
                </a:lnTo>
                <a:cubicBezTo>
                  <a:pt x="9302843" y="5036666"/>
                  <a:pt x="9300022" y="5033844"/>
                  <a:pt x="9300022" y="5029610"/>
                </a:cubicBezTo>
                <a:cubicBezTo>
                  <a:pt x="9300022" y="5025378"/>
                  <a:pt x="9302843" y="5022557"/>
                  <a:pt x="9307076" y="5022557"/>
                </a:cubicBezTo>
                <a:close/>
                <a:moveTo>
                  <a:pt x="2116849" y="5021947"/>
                </a:moveTo>
                <a:cubicBezTo>
                  <a:pt x="2121082" y="5021241"/>
                  <a:pt x="2124609" y="5024064"/>
                  <a:pt x="2124609" y="5028296"/>
                </a:cubicBezTo>
                <a:lnTo>
                  <a:pt x="2126020" y="5048048"/>
                </a:lnTo>
                <a:lnTo>
                  <a:pt x="2135191" y="5046637"/>
                </a:lnTo>
                <a:cubicBezTo>
                  <a:pt x="2139423" y="5045932"/>
                  <a:pt x="2142951" y="5048754"/>
                  <a:pt x="2143656" y="5052282"/>
                </a:cubicBezTo>
                <a:cubicBezTo>
                  <a:pt x="2144361" y="5055808"/>
                  <a:pt x="2142245" y="5059333"/>
                  <a:pt x="2138012" y="5060745"/>
                </a:cubicBezTo>
                <a:lnTo>
                  <a:pt x="2127431" y="5062157"/>
                </a:lnTo>
                <a:lnTo>
                  <a:pt x="2128136" y="5077676"/>
                </a:lnTo>
                <a:cubicBezTo>
                  <a:pt x="2128842" y="5081908"/>
                  <a:pt x="2126020" y="5085436"/>
                  <a:pt x="2121787" y="5085436"/>
                </a:cubicBezTo>
                <a:cubicBezTo>
                  <a:pt x="2121082" y="5085436"/>
                  <a:pt x="2121082" y="5085436"/>
                  <a:pt x="2121082" y="5085436"/>
                </a:cubicBezTo>
                <a:cubicBezTo>
                  <a:pt x="2117555" y="5085436"/>
                  <a:pt x="2114027" y="5082615"/>
                  <a:pt x="2114027" y="5079087"/>
                </a:cubicBezTo>
                <a:lnTo>
                  <a:pt x="2113322" y="5064979"/>
                </a:lnTo>
                <a:lnTo>
                  <a:pt x="2100624" y="5067095"/>
                </a:lnTo>
                <a:cubicBezTo>
                  <a:pt x="2099919" y="5067095"/>
                  <a:pt x="2099919" y="5067095"/>
                  <a:pt x="2099213" y="5067095"/>
                </a:cubicBezTo>
                <a:cubicBezTo>
                  <a:pt x="2095715" y="5067095"/>
                  <a:pt x="2092893" y="5064979"/>
                  <a:pt x="2092188" y="5061452"/>
                </a:cubicBezTo>
                <a:cubicBezTo>
                  <a:pt x="2091482" y="5057219"/>
                  <a:pt x="2094304" y="5053692"/>
                  <a:pt x="2097802" y="5052986"/>
                </a:cubicBezTo>
                <a:lnTo>
                  <a:pt x="2111911" y="5050870"/>
                </a:lnTo>
                <a:lnTo>
                  <a:pt x="2110500" y="5029707"/>
                </a:lnTo>
                <a:cubicBezTo>
                  <a:pt x="2109795" y="5025474"/>
                  <a:pt x="2112616" y="5021947"/>
                  <a:pt x="2116849" y="5021947"/>
                </a:cubicBezTo>
                <a:close/>
                <a:moveTo>
                  <a:pt x="9253463" y="5020440"/>
                </a:moveTo>
                <a:cubicBezTo>
                  <a:pt x="9256990" y="5019029"/>
                  <a:pt x="9261223" y="5021852"/>
                  <a:pt x="9261928" y="5025378"/>
                </a:cubicBezTo>
                <a:cubicBezTo>
                  <a:pt x="9263339" y="5028904"/>
                  <a:pt x="9260517" y="5033139"/>
                  <a:pt x="9256990" y="5033844"/>
                </a:cubicBezTo>
                <a:lnTo>
                  <a:pt x="9245703" y="5036666"/>
                </a:lnTo>
                <a:cubicBezTo>
                  <a:pt x="9244998" y="5036666"/>
                  <a:pt x="9244292" y="5036666"/>
                  <a:pt x="9244292" y="5037370"/>
                </a:cubicBezTo>
                <a:cubicBezTo>
                  <a:pt x="9240765" y="5037370"/>
                  <a:pt x="9237943" y="5035254"/>
                  <a:pt x="9237238" y="5031727"/>
                </a:cubicBezTo>
                <a:cubicBezTo>
                  <a:pt x="9235827" y="5028199"/>
                  <a:pt x="9238649" y="5023967"/>
                  <a:pt x="9242176" y="5023262"/>
                </a:cubicBezTo>
                <a:close/>
                <a:moveTo>
                  <a:pt x="4221181" y="5019131"/>
                </a:moveTo>
                <a:cubicBezTo>
                  <a:pt x="4224003" y="5018425"/>
                  <a:pt x="4226825" y="5019838"/>
                  <a:pt x="4228236" y="5022658"/>
                </a:cubicBezTo>
                <a:cubicBezTo>
                  <a:pt x="4229647" y="5024773"/>
                  <a:pt x="4229647" y="5028301"/>
                  <a:pt x="4227530" y="5030417"/>
                </a:cubicBezTo>
                <a:lnTo>
                  <a:pt x="4185908" y="5082619"/>
                </a:lnTo>
                <a:lnTo>
                  <a:pt x="4245872" y="5084030"/>
                </a:lnTo>
                <a:cubicBezTo>
                  <a:pt x="4250105" y="5084030"/>
                  <a:pt x="4252926" y="5086853"/>
                  <a:pt x="4252926" y="5091084"/>
                </a:cubicBezTo>
                <a:cubicBezTo>
                  <a:pt x="4252926" y="5095317"/>
                  <a:pt x="4249399" y="5098140"/>
                  <a:pt x="4245872" y="5098140"/>
                </a:cubicBezTo>
                <a:lnTo>
                  <a:pt x="4171799" y="5096728"/>
                </a:lnTo>
                <a:cubicBezTo>
                  <a:pt x="4168978" y="5096728"/>
                  <a:pt x="4166861" y="5094612"/>
                  <a:pt x="4165451" y="5092495"/>
                </a:cubicBezTo>
                <a:cubicBezTo>
                  <a:pt x="4164745" y="5089675"/>
                  <a:pt x="4164745" y="5086853"/>
                  <a:pt x="4164745" y="5084736"/>
                </a:cubicBezTo>
                <a:lnTo>
                  <a:pt x="4204956" y="5035356"/>
                </a:lnTo>
                <a:lnTo>
                  <a:pt x="4157690" y="5041705"/>
                </a:lnTo>
                <a:cubicBezTo>
                  <a:pt x="4154163" y="5041705"/>
                  <a:pt x="4150636" y="5038883"/>
                  <a:pt x="4149931" y="5035356"/>
                </a:cubicBezTo>
                <a:cubicBezTo>
                  <a:pt x="4149931" y="5031829"/>
                  <a:pt x="4152752" y="5028301"/>
                  <a:pt x="4156280" y="5027596"/>
                </a:cubicBezTo>
                <a:close/>
                <a:moveTo>
                  <a:pt x="8205883" y="5018311"/>
                </a:moveTo>
                <a:cubicBezTo>
                  <a:pt x="8210115" y="5015489"/>
                  <a:pt x="8215759" y="5016900"/>
                  <a:pt x="8218581" y="5021133"/>
                </a:cubicBezTo>
                <a:lnTo>
                  <a:pt x="8246094" y="5063458"/>
                </a:lnTo>
                <a:lnTo>
                  <a:pt x="8269373" y="5023249"/>
                </a:lnTo>
                <a:cubicBezTo>
                  <a:pt x="8272195" y="5019016"/>
                  <a:pt x="8277839" y="5016900"/>
                  <a:pt x="8282071" y="5019722"/>
                </a:cubicBezTo>
                <a:cubicBezTo>
                  <a:pt x="8286304" y="5021838"/>
                  <a:pt x="8287715" y="5027482"/>
                  <a:pt x="8286304" y="5032420"/>
                </a:cubicBezTo>
                <a:lnTo>
                  <a:pt x="8258086" y="5081094"/>
                </a:lnTo>
                <a:lnTo>
                  <a:pt x="8293358" y="5134707"/>
                </a:lnTo>
                <a:cubicBezTo>
                  <a:pt x="8296180" y="5138939"/>
                  <a:pt x="8294769" y="5144583"/>
                  <a:pt x="8290536" y="5147405"/>
                </a:cubicBezTo>
                <a:cubicBezTo>
                  <a:pt x="8289126" y="5148110"/>
                  <a:pt x="8287009" y="5148816"/>
                  <a:pt x="8285599" y="5148816"/>
                </a:cubicBezTo>
                <a:cubicBezTo>
                  <a:pt x="8282777" y="5148816"/>
                  <a:pt x="8279250" y="5147405"/>
                  <a:pt x="8277839" y="5144583"/>
                </a:cubicBezTo>
                <a:lnTo>
                  <a:pt x="8247505" y="5098730"/>
                </a:lnTo>
                <a:lnTo>
                  <a:pt x="8221402" y="5143877"/>
                </a:lnTo>
                <a:cubicBezTo>
                  <a:pt x="8219991" y="5146699"/>
                  <a:pt x="8216464" y="5148110"/>
                  <a:pt x="8213642" y="5148110"/>
                </a:cubicBezTo>
                <a:cubicBezTo>
                  <a:pt x="8212232" y="5148110"/>
                  <a:pt x="8210821" y="5147405"/>
                  <a:pt x="8209410" y="5146699"/>
                </a:cubicBezTo>
                <a:cubicBezTo>
                  <a:pt x="8205177" y="5143877"/>
                  <a:pt x="8203061" y="5138234"/>
                  <a:pt x="8205883" y="5134001"/>
                </a:cubicBezTo>
                <a:lnTo>
                  <a:pt x="8236218" y="5081094"/>
                </a:lnTo>
                <a:lnTo>
                  <a:pt x="8203061" y="5031009"/>
                </a:lnTo>
                <a:cubicBezTo>
                  <a:pt x="8200239" y="5026776"/>
                  <a:pt x="8201650" y="5021133"/>
                  <a:pt x="8205883" y="5018311"/>
                </a:cubicBezTo>
                <a:close/>
                <a:moveTo>
                  <a:pt x="2054095" y="5017012"/>
                </a:moveTo>
                <a:cubicBezTo>
                  <a:pt x="2057621" y="5017012"/>
                  <a:pt x="2061149" y="5019832"/>
                  <a:pt x="2061854" y="5023359"/>
                </a:cubicBezTo>
                <a:cubicBezTo>
                  <a:pt x="2061854" y="5025474"/>
                  <a:pt x="2062560" y="5027591"/>
                  <a:pt x="2062560" y="5029708"/>
                </a:cubicBezTo>
                <a:lnTo>
                  <a:pt x="2068909" y="5086848"/>
                </a:lnTo>
                <a:cubicBezTo>
                  <a:pt x="2068909" y="5091080"/>
                  <a:pt x="2066087" y="5093902"/>
                  <a:pt x="2062560" y="5094607"/>
                </a:cubicBezTo>
                <a:cubicBezTo>
                  <a:pt x="2062560" y="5094607"/>
                  <a:pt x="2061854" y="5094607"/>
                  <a:pt x="2061854" y="5094607"/>
                </a:cubicBezTo>
                <a:cubicBezTo>
                  <a:pt x="2058327" y="5094607"/>
                  <a:pt x="2055505" y="5091785"/>
                  <a:pt x="2054800" y="5088258"/>
                </a:cubicBezTo>
                <a:lnTo>
                  <a:pt x="2053389" y="5071329"/>
                </a:lnTo>
                <a:cubicBezTo>
                  <a:pt x="2047039" y="5079088"/>
                  <a:pt x="2037163" y="5083320"/>
                  <a:pt x="2026581" y="5081204"/>
                </a:cubicBezTo>
                <a:cubicBezTo>
                  <a:pt x="2018822" y="5079088"/>
                  <a:pt x="2012473" y="5073445"/>
                  <a:pt x="2008945" y="5065685"/>
                </a:cubicBezTo>
                <a:cubicBezTo>
                  <a:pt x="2005418" y="5056515"/>
                  <a:pt x="2006123" y="5045933"/>
                  <a:pt x="2011062" y="5037468"/>
                </a:cubicBezTo>
                <a:cubicBezTo>
                  <a:pt x="2019527" y="5023359"/>
                  <a:pt x="2037163" y="5018421"/>
                  <a:pt x="2050567" y="5018421"/>
                </a:cubicBezTo>
                <a:cubicBezTo>
                  <a:pt x="2051978" y="5017716"/>
                  <a:pt x="2052684" y="5017012"/>
                  <a:pt x="2054095" y="5017012"/>
                </a:cubicBezTo>
                <a:close/>
                <a:moveTo>
                  <a:pt x="10791693" y="5015744"/>
                </a:moveTo>
                <a:cubicBezTo>
                  <a:pt x="10794515" y="5017860"/>
                  <a:pt x="10794515" y="5022800"/>
                  <a:pt x="10792398" y="5025621"/>
                </a:cubicBezTo>
                <a:lnTo>
                  <a:pt x="10767708" y="5055955"/>
                </a:lnTo>
                <a:cubicBezTo>
                  <a:pt x="10766297" y="5058072"/>
                  <a:pt x="10764181" y="5058777"/>
                  <a:pt x="10762064" y="5058777"/>
                </a:cubicBezTo>
                <a:cubicBezTo>
                  <a:pt x="10760654" y="5058777"/>
                  <a:pt x="10759243" y="5058777"/>
                  <a:pt x="10757832" y="5057367"/>
                </a:cubicBezTo>
                <a:cubicBezTo>
                  <a:pt x="10755010" y="5055250"/>
                  <a:pt x="10755010" y="5050312"/>
                  <a:pt x="10757126" y="5047490"/>
                </a:cubicBezTo>
                <a:lnTo>
                  <a:pt x="10781817" y="5017155"/>
                </a:lnTo>
                <a:cubicBezTo>
                  <a:pt x="10784639" y="5013628"/>
                  <a:pt x="10788871" y="5013628"/>
                  <a:pt x="10791693" y="5015744"/>
                </a:cubicBezTo>
                <a:close/>
                <a:moveTo>
                  <a:pt x="10341958" y="5015491"/>
                </a:moveTo>
                <a:lnTo>
                  <a:pt x="10353246" y="5023957"/>
                </a:lnTo>
                <a:cubicBezTo>
                  <a:pt x="10356067" y="5026074"/>
                  <a:pt x="10356773" y="5031012"/>
                  <a:pt x="10354657" y="5033835"/>
                </a:cubicBezTo>
                <a:cubicBezTo>
                  <a:pt x="10353246" y="5035952"/>
                  <a:pt x="10351129" y="5036657"/>
                  <a:pt x="10349013" y="5036657"/>
                </a:cubicBezTo>
                <a:cubicBezTo>
                  <a:pt x="10347602" y="5036657"/>
                  <a:pt x="10346191" y="5035952"/>
                  <a:pt x="10344780" y="5035245"/>
                </a:cubicBezTo>
                <a:lnTo>
                  <a:pt x="10333493" y="5026778"/>
                </a:lnTo>
                <a:cubicBezTo>
                  <a:pt x="10330671" y="5024663"/>
                  <a:pt x="10329966" y="5019724"/>
                  <a:pt x="10332082" y="5016903"/>
                </a:cubicBezTo>
                <a:cubicBezTo>
                  <a:pt x="10334199" y="5014080"/>
                  <a:pt x="10339137" y="5013375"/>
                  <a:pt x="10341958" y="5015491"/>
                </a:cubicBezTo>
                <a:close/>
                <a:moveTo>
                  <a:pt x="2340386" y="5009425"/>
                </a:moveTo>
                <a:cubicBezTo>
                  <a:pt x="2344178" y="5008544"/>
                  <a:pt x="2348235" y="5008896"/>
                  <a:pt x="2351762" y="5011366"/>
                </a:cubicBezTo>
                <a:cubicBezTo>
                  <a:pt x="2361638" y="5017716"/>
                  <a:pt x="2362344" y="5031118"/>
                  <a:pt x="2362344" y="5037467"/>
                </a:cubicBezTo>
                <a:lnTo>
                  <a:pt x="2363049" y="5065684"/>
                </a:lnTo>
                <a:lnTo>
                  <a:pt x="2363755" y="5063567"/>
                </a:lnTo>
                <a:cubicBezTo>
                  <a:pt x="2364460" y="5058629"/>
                  <a:pt x="2367282" y="5047343"/>
                  <a:pt x="2377158" y="5043815"/>
                </a:cubicBezTo>
                <a:cubicBezTo>
                  <a:pt x="2384212" y="5040994"/>
                  <a:pt x="2391267" y="5045932"/>
                  <a:pt x="2394089" y="5052281"/>
                </a:cubicBezTo>
                <a:cubicBezTo>
                  <a:pt x="2396910" y="5057924"/>
                  <a:pt x="2394794" y="5063567"/>
                  <a:pt x="2389151" y="5066391"/>
                </a:cubicBezTo>
                <a:cubicBezTo>
                  <a:pt x="2385623" y="5067800"/>
                  <a:pt x="2381391" y="5066391"/>
                  <a:pt x="2379980" y="5062862"/>
                </a:cubicBezTo>
                <a:cubicBezTo>
                  <a:pt x="2379274" y="5062157"/>
                  <a:pt x="2379274" y="5060745"/>
                  <a:pt x="2379274" y="5060042"/>
                </a:cubicBezTo>
                <a:cubicBezTo>
                  <a:pt x="2377863" y="5062157"/>
                  <a:pt x="2377158" y="5064979"/>
                  <a:pt x="2377158" y="5066391"/>
                </a:cubicBezTo>
                <a:lnTo>
                  <a:pt x="2364460" y="5124939"/>
                </a:lnTo>
                <a:cubicBezTo>
                  <a:pt x="2363755" y="5128466"/>
                  <a:pt x="2360933" y="5130584"/>
                  <a:pt x="2357406" y="5130584"/>
                </a:cubicBezTo>
                <a:cubicBezTo>
                  <a:pt x="2357406" y="5130584"/>
                  <a:pt x="2356700" y="5130584"/>
                  <a:pt x="2356700" y="5130584"/>
                </a:cubicBezTo>
                <a:cubicBezTo>
                  <a:pt x="2353173" y="5129877"/>
                  <a:pt x="2350350" y="5127056"/>
                  <a:pt x="2350350" y="5123528"/>
                </a:cubicBezTo>
                <a:lnTo>
                  <a:pt x="2347529" y="5036761"/>
                </a:lnTo>
                <a:cubicBezTo>
                  <a:pt x="2347529" y="5030412"/>
                  <a:pt x="2346823" y="5024064"/>
                  <a:pt x="2343296" y="5022652"/>
                </a:cubicBezTo>
                <a:cubicBezTo>
                  <a:pt x="2342590" y="5022652"/>
                  <a:pt x="2341885" y="5022652"/>
                  <a:pt x="2341179" y="5023359"/>
                </a:cubicBezTo>
                <a:cubicBezTo>
                  <a:pt x="2342590" y="5026180"/>
                  <a:pt x="2341885" y="5029707"/>
                  <a:pt x="2339769" y="5031823"/>
                </a:cubicBezTo>
                <a:cubicBezTo>
                  <a:pt x="2336947" y="5034645"/>
                  <a:pt x="2332714" y="5033939"/>
                  <a:pt x="2329893" y="5031118"/>
                </a:cubicBezTo>
                <a:cubicBezTo>
                  <a:pt x="2325660" y="5026886"/>
                  <a:pt x="2326365" y="5019831"/>
                  <a:pt x="2330598" y="5014893"/>
                </a:cubicBezTo>
                <a:cubicBezTo>
                  <a:pt x="2333067" y="5012423"/>
                  <a:pt x="2336595" y="5010307"/>
                  <a:pt x="2340386" y="5009425"/>
                </a:cubicBezTo>
                <a:close/>
                <a:moveTo>
                  <a:pt x="2280511" y="5008544"/>
                </a:moveTo>
                <a:cubicBezTo>
                  <a:pt x="2284038" y="5009250"/>
                  <a:pt x="2286860" y="5012072"/>
                  <a:pt x="2286860" y="5016307"/>
                </a:cubicBezTo>
                <a:lnTo>
                  <a:pt x="2285449" y="5036056"/>
                </a:lnTo>
                <a:lnTo>
                  <a:pt x="2292503" y="5034646"/>
                </a:lnTo>
                <a:cubicBezTo>
                  <a:pt x="2296736" y="5033941"/>
                  <a:pt x="2300263" y="5036762"/>
                  <a:pt x="2300969" y="5040289"/>
                </a:cubicBezTo>
                <a:cubicBezTo>
                  <a:pt x="2301674" y="5044522"/>
                  <a:pt x="2298852" y="5048050"/>
                  <a:pt x="2295325" y="5048755"/>
                </a:cubicBezTo>
                <a:lnTo>
                  <a:pt x="2284743" y="5050871"/>
                </a:lnTo>
                <a:lnTo>
                  <a:pt x="2284038" y="5069213"/>
                </a:lnTo>
                <a:cubicBezTo>
                  <a:pt x="2283333" y="5072739"/>
                  <a:pt x="2280511" y="5075561"/>
                  <a:pt x="2276278" y="5075561"/>
                </a:cubicBezTo>
                <a:cubicBezTo>
                  <a:pt x="2272046" y="5075561"/>
                  <a:pt x="2269224" y="5072034"/>
                  <a:pt x="2269224" y="5067096"/>
                </a:cubicBezTo>
                <a:lnTo>
                  <a:pt x="2269929" y="5052987"/>
                </a:lnTo>
                <a:lnTo>
                  <a:pt x="2261464" y="5055104"/>
                </a:lnTo>
                <a:cubicBezTo>
                  <a:pt x="2260758" y="5055104"/>
                  <a:pt x="2260758" y="5055104"/>
                  <a:pt x="2260053" y="5055104"/>
                </a:cubicBezTo>
                <a:cubicBezTo>
                  <a:pt x="2256526" y="5055104"/>
                  <a:pt x="2253704" y="5052987"/>
                  <a:pt x="2252999" y="5049460"/>
                </a:cubicBezTo>
                <a:cubicBezTo>
                  <a:pt x="2252293" y="5045228"/>
                  <a:pt x="2255115" y="5041700"/>
                  <a:pt x="2258642" y="5040994"/>
                </a:cubicBezTo>
                <a:lnTo>
                  <a:pt x="2271340" y="5038173"/>
                </a:lnTo>
                <a:lnTo>
                  <a:pt x="2272751" y="5014894"/>
                </a:lnTo>
                <a:cubicBezTo>
                  <a:pt x="2273457" y="5011366"/>
                  <a:pt x="2276984" y="5008544"/>
                  <a:pt x="2280511" y="5008544"/>
                </a:cubicBezTo>
                <a:close/>
                <a:moveTo>
                  <a:pt x="242514" y="5005726"/>
                </a:moveTo>
                <a:cubicBezTo>
                  <a:pt x="245336" y="5007842"/>
                  <a:pt x="245336" y="5012782"/>
                  <a:pt x="243219" y="5015604"/>
                </a:cubicBezTo>
                <a:lnTo>
                  <a:pt x="218529" y="5045937"/>
                </a:lnTo>
                <a:cubicBezTo>
                  <a:pt x="217118" y="5048054"/>
                  <a:pt x="215002" y="5048759"/>
                  <a:pt x="212885" y="5048759"/>
                </a:cubicBezTo>
                <a:cubicBezTo>
                  <a:pt x="211475" y="5048759"/>
                  <a:pt x="210064" y="5048759"/>
                  <a:pt x="208653" y="5047348"/>
                </a:cubicBezTo>
                <a:cubicBezTo>
                  <a:pt x="205831" y="5045232"/>
                  <a:pt x="205831" y="5040293"/>
                  <a:pt x="207947" y="5037471"/>
                </a:cubicBezTo>
                <a:lnTo>
                  <a:pt x="232638" y="5007137"/>
                </a:lnTo>
                <a:cubicBezTo>
                  <a:pt x="235460" y="5003609"/>
                  <a:pt x="239692" y="5003609"/>
                  <a:pt x="242514" y="5005726"/>
                </a:cubicBezTo>
                <a:close/>
                <a:moveTo>
                  <a:pt x="10483752" y="5004910"/>
                </a:moveTo>
                <a:lnTo>
                  <a:pt x="10324322" y="5010554"/>
                </a:lnTo>
                <a:lnTo>
                  <a:pt x="10323617" y="5140350"/>
                </a:lnTo>
                <a:lnTo>
                  <a:pt x="10474581" y="5143877"/>
                </a:lnTo>
                <a:lnTo>
                  <a:pt x="10454828" y="5125537"/>
                </a:lnTo>
                <a:cubicBezTo>
                  <a:pt x="10451301" y="5123421"/>
                  <a:pt x="10451301" y="5118483"/>
                  <a:pt x="10454123" y="5115661"/>
                </a:cubicBezTo>
                <a:cubicBezTo>
                  <a:pt x="10456945" y="5112841"/>
                  <a:pt x="10461178" y="5112135"/>
                  <a:pt x="10464000" y="5114957"/>
                </a:cubicBezTo>
                <a:lnTo>
                  <a:pt x="10484457" y="5134002"/>
                </a:lnTo>
                <a:close/>
                <a:moveTo>
                  <a:pt x="4923800" y="5003600"/>
                </a:moveTo>
                <a:cubicBezTo>
                  <a:pt x="4926622" y="5000778"/>
                  <a:pt x="4930855" y="5000778"/>
                  <a:pt x="4933676" y="5003600"/>
                </a:cubicBezTo>
                <a:lnTo>
                  <a:pt x="4944964" y="5014886"/>
                </a:lnTo>
                <a:cubicBezTo>
                  <a:pt x="4947785" y="5017710"/>
                  <a:pt x="4947785" y="5021942"/>
                  <a:pt x="4944964" y="5024763"/>
                </a:cubicBezTo>
                <a:cubicBezTo>
                  <a:pt x="4943553" y="5026173"/>
                  <a:pt x="4942142" y="5026880"/>
                  <a:pt x="4940025" y="5026880"/>
                </a:cubicBezTo>
                <a:cubicBezTo>
                  <a:pt x="4938614" y="5026880"/>
                  <a:pt x="4936498" y="5026173"/>
                  <a:pt x="4935087" y="5024763"/>
                </a:cubicBezTo>
                <a:lnTo>
                  <a:pt x="4923800" y="5013476"/>
                </a:lnTo>
                <a:cubicBezTo>
                  <a:pt x="4920978" y="5010655"/>
                  <a:pt x="4920978" y="5006422"/>
                  <a:pt x="4923800" y="5003600"/>
                </a:cubicBezTo>
                <a:close/>
                <a:moveTo>
                  <a:pt x="5499833" y="5003508"/>
                </a:moveTo>
                <a:cubicBezTo>
                  <a:pt x="5503360" y="5005625"/>
                  <a:pt x="5503360" y="5010563"/>
                  <a:pt x="5501243" y="5013384"/>
                </a:cubicBezTo>
                <a:lnTo>
                  <a:pt x="5489956" y="5027492"/>
                </a:lnTo>
                <a:cubicBezTo>
                  <a:pt x="5488546" y="5029609"/>
                  <a:pt x="5486429" y="5030315"/>
                  <a:pt x="5484313" y="5030315"/>
                </a:cubicBezTo>
                <a:cubicBezTo>
                  <a:pt x="5482902" y="5030315"/>
                  <a:pt x="5481491" y="5029609"/>
                  <a:pt x="5480080" y="5028903"/>
                </a:cubicBezTo>
                <a:cubicBezTo>
                  <a:pt x="5477258" y="5026786"/>
                  <a:pt x="5476553" y="5022554"/>
                  <a:pt x="5478669" y="5019027"/>
                </a:cubicBezTo>
                <a:lnTo>
                  <a:pt x="5489956" y="5004920"/>
                </a:lnTo>
                <a:cubicBezTo>
                  <a:pt x="5492073" y="5001393"/>
                  <a:pt x="5497011" y="5001393"/>
                  <a:pt x="5499833" y="5003508"/>
                </a:cubicBezTo>
                <a:close/>
                <a:moveTo>
                  <a:pt x="8653839" y="4993621"/>
                </a:moveTo>
                <a:cubicBezTo>
                  <a:pt x="8658071" y="4995737"/>
                  <a:pt x="8660893" y="5000675"/>
                  <a:pt x="8658777" y="5005613"/>
                </a:cubicBezTo>
                <a:lnTo>
                  <a:pt x="8595992" y="5165747"/>
                </a:lnTo>
                <a:cubicBezTo>
                  <a:pt x="8594582" y="5169274"/>
                  <a:pt x="8591053" y="5171391"/>
                  <a:pt x="8587526" y="5171391"/>
                </a:cubicBezTo>
                <a:cubicBezTo>
                  <a:pt x="8586821" y="5171391"/>
                  <a:pt x="8585410" y="5170685"/>
                  <a:pt x="8584704" y="5170685"/>
                </a:cubicBezTo>
                <a:cubicBezTo>
                  <a:pt x="8580472" y="5169274"/>
                  <a:pt x="8577650" y="5164336"/>
                  <a:pt x="8579061" y="5159398"/>
                </a:cubicBezTo>
                <a:lnTo>
                  <a:pt x="8585410" y="5136119"/>
                </a:lnTo>
                <a:cubicBezTo>
                  <a:pt x="8586115" y="5133297"/>
                  <a:pt x="8588232" y="5131181"/>
                  <a:pt x="8590348" y="5129770"/>
                </a:cubicBezTo>
                <a:lnTo>
                  <a:pt x="8617861" y="5059932"/>
                </a:lnTo>
                <a:cubicBezTo>
                  <a:pt x="8617156" y="5059932"/>
                  <a:pt x="8615745" y="5059226"/>
                  <a:pt x="8615039" y="5058521"/>
                </a:cubicBezTo>
                <a:lnTo>
                  <a:pt x="8558603" y="5012667"/>
                </a:lnTo>
                <a:cubicBezTo>
                  <a:pt x="8554370" y="5009846"/>
                  <a:pt x="8553665" y="5004202"/>
                  <a:pt x="8557192" y="4999969"/>
                </a:cubicBezTo>
                <a:cubicBezTo>
                  <a:pt x="8560014" y="4995737"/>
                  <a:pt x="8565657" y="4995737"/>
                  <a:pt x="8569890" y="4998559"/>
                </a:cubicBezTo>
                <a:lnTo>
                  <a:pt x="8624210" y="5043001"/>
                </a:lnTo>
                <a:lnTo>
                  <a:pt x="8641846" y="4998559"/>
                </a:lnTo>
                <a:cubicBezTo>
                  <a:pt x="8643962" y="4994325"/>
                  <a:pt x="8648901" y="4991504"/>
                  <a:pt x="8653839" y="4993621"/>
                </a:cubicBezTo>
                <a:close/>
                <a:moveTo>
                  <a:pt x="4592948" y="4989486"/>
                </a:moveTo>
                <a:cubicBezTo>
                  <a:pt x="4595770" y="4989486"/>
                  <a:pt x="4597887" y="4990897"/>
                  <a:pt x="4599298" y="4993718"/>
                </a:cubicBezTo>
                <a:cubicBezTo>
                  <a:pt x="4607762" y="5014176"/>
                  <a:pt x="4596476" y="5033929"/>
                  <a:pt x="4585894" y="5051565"/>
                </a:cubicBezTo>
                <a:cubicBezTo>
                  <a:pt x="4582367" y="5056503"/>
                  <a:pt x="4579545" y="5061441"/>
                  <a:pt x="4577429" y="5066379"/>
                </a:cubicBezTo>
                <a:cubicBezTo>
                  <a:pt x="4575312" y="5070612"/>
                  <a:pt x="4576018" y="5072022"/>
                  <a:pt x="4576018" y="5072728"/>
                </a:cubicBezTo>
                <a:cubicBezTo>
                  <a:pt x="4576723" y="5074139"/>
                  <a:pt x="4578840" y="5075550"/>
                  <a:pt x="4583072" y="5075550"/>
                </a:cubicBezTo>
                <a:cubicBezTo>
                  <a:pt x="4599298" y="5076960"/>
                  <a:pt x="4616228" y="5067790"/>
                  <a:pt x="4624693" y="5053681"/>
                </a:cubicBezTo>
                <a:cubicBezTo>
                  <a:pt x="4626809" y="5050154"/>
                  <a:pt x="4631042" y="5048743"/>
                  <a:pt x="4634570" y="5050859"/>
                </a:cubicBezTo>
                <a:cubicBezTo>
                  <a:pt x="4638097" y="5052976"/>
                  <a:pt x="4639507" y="5057208"/>
                  <a:pt x="4637391" y="5060735"/>
                </a:cubicBezTo>
                <a:cubicBezTo>
                  <a:pt x="4626809" y="5078371"/>
                  <a:pt x="4607057" y="5089658"/>
                  <a:pt x="4586599" y="5089658"/>
                </a:cubicBezTo>
                <a:cubicBezTo>
                  <a:pt x="4585189" y="5089658"/>
                  <a:pt x="4583778" y="5089658"/>
                  <a:pt x="4582367" y="5089658"/>
                </a:cubicBezTo>
                <a:cubicBezTo>
                  <a:pt x="4572490" y="5088953"/>
                  <a:pt x="4566142" y="5084720"/>
                  <a:pt x="4563320" y="5078371"/>
                </a:cubicBezTo>
                <a:cubicBezTo>
                  <a:pt x="4560498" y="5071317"/>
                  <a:pt x="4563320" y="5064263"/>
                  <a:pt x="4565436" y="5060030"/>
                </a:cubicBezTo>
                <a:cubicBezTo>
                  <a:pt x="4568258" y="5055092"/>
                  <a:pt x="4571785" y="5049448"/>
                  <a:pt x="4573901" y="5044510"/>
                </a:cubicBezTo>
                <a:cubicBezTo>
                  <a:pt x="4583072" y="5030401"/>
                  <a:pt x="4590832" y="5016293"/>
                  <a:pt x="4588010" y="5003595"/>
                </a:cubicBezTo>
                <a:cubicBezTo>
                  <a:pt x="4573196" y="5003595"/>
                  <a:pt x="4558382" y="5004300"/>
                  <a:pt x="4544273" y="5008533"/>
                </a:cubicBezTo>
                <a:cubicBezTo>
                  <a:pt x="4528047" y="5013471"/>
                  <a:pt x="4516054" y="5024052"/>
                  <a:pt x="4511116" y="5036750"/>
                </a:cubicBezTo>
                <a:cubicBezTo>
                  <a:pt x="4509705" y="5040278"/>
                  <a:pt x="4505472" y="5042394"/>
                  <a:pt x="4501945" y="5040983"/>
                </a:cubicBezTo>
                <a:cubicBezTo>
                  <a:pt x="4498418" y="5039572"/>
                  <a:pt x="4496302" y="5035339"/>
                  <a:pt x="4497713" y="5031812"/>
                </a:cubicBezTo>
                <a:cubicBezTo>
                  <a:pt x="4504062" y="5015587"/>
                  <a:pt x="4519581" y="5001478"/>
                  <a:pt x="4540040" y="4995129"/>
                </a:cubicBezTo>
                <a:cubicBezTo>
                  <a:pt x="4556971" y="4989486"/>
                  <a:pt x="4575312" y="4989486"/>
                  <a:pt x="4592948" y="4989486"/>
                </a:cubicBezTo>
                <a:close/>
                <a:moveTo>
                  <a:pt x="11004736" y="4983999"/>
                </a:moveTo>
                <a:cubicBezTo>
                  <a:pt x="11008969" y="4983999"/>
                  <a:pt x="11011791" y="4986821"/>
                  <a:pt x="11011791" y="4991053"/>
                </a:cubicBezTo>
                <a:lnTo>
                  <a:pt x="11011791" y="5002340"/>
                </a:lnTo>
                <a:cubicBezTo>
                  <a:pt x="11011791" y="5006574"/>
                  <a:pt x="11008263" y="5009395"/>
                  <a:pt x="11004736" y="5009395"/>
                </a:cubicBezTo>
                <a:cubicBezTo>
                  <a:pt x="11000504" y="5009395"/>
                  <a:pt x="10997682" y="5006574"/>
                  <a:pt x="10997682" y="5002340"/>
                </a:cubicBezTo>
                <a:lnTo>
                  <a:pt x="10997682" y="4991053"/>
                </a:lnTo>
                <a:cubicBezTo>
                  <a:pt x="10997682" y="4986821"/>
                  <a:pt x="11001209" y="4983999"/>
                  <a:pt x="11004736" y="4983999"/>
                </a:cubicBezTo>
                <a:close/>
                <a:moveTo>
                  <a:pt x="2180338" y="4980327"/>
                </a:moveTo>
                <a:cubicBezTo>
                  <a:pt x="2187394" y="4977505"/>
                  <a:pt x="2196564" y="4978211"/>
                  <a:pt x="2204324" y="4981739"/>
                </a:cubicBezTo>
                <a:cubicBezTo>
                  <a:pt x="2212084" y="4985970"/>
                  <a:pt x="2217728" y="4992318"/>
                  <a:pt x="2219844" y="5000079"/>
                </a:cubicBezTo>
                <a:cubicBezTo>
                  <a:pt x="2221960" y="5007839"/>
                  <a:pt x="2220550" y="5016307"/>
                  <a:pt x="2216317" y="5023359"/>
                </a:cubicBezTo>
                <a:cubicBezTo>
                  <a:pt x="2224782" y="5027592"/>
                  <a:pt x="2230426" y="5036057"/>
                  <a:pt x="2231131" y="5044522"/>
                </a:cubicBezTo>
                <a:cubicBezTo>
                  <a:pt x="2231131" y="5052282"/>
                  <a:pt x="2227604" y="5060747"/>
                  <a:pt x="2220550" y="5066391"/>
                </a:cubicBezTo>
                <a:cubicBezTo>
                  <a:pt x="2212790" y="5072739"/>
                  <a:pt x="2202913" y="5074855"/>
                  <a:pt x="2194448" y="5072739"/>
                </a:cubicBezTo>
                <a:cubicBezTo>
                  <a:pt x="2190921" y="5072033"/>
                  <a:pt x="2188805" y="5067801"/>
                  <a:pt x="2189510" y="5064274"/>
                </a:cubicBezTo>
                <a:cubicBezTo>
                  <a:pt x="2190215" y="5060747"/>
                  <a:pt x="2194448" y="5058630"/>
                  <a:pt x="2197975" y="5059335"/>
                </a:cubicBezTo>
                <a:cubicBezTo>
                  <a:pt x="2202208" y="5060747"/>
                  <a:pt x="2207146" y="5059335"/>
                  <a:pt x="2213495" y="5055104"/>
                </a:cubicBezTo>
                <a:cubicBezTo>
                  <a:pt x="2217022" y="5052282"/>
                  <a:pt x="2218433" y="5048048"/>
                  <a:pt x="2218433" y="5044522"/>
                </a:cubicBezTo>
                <a:cubicBezTo>
                  <a:pt x="2218433" y="5040289"/>
                  <a:pt x="2214906" y="5036762"/>
                  <a:pt x="2210673" y="5034646"/>
                </a:cubicBezTo>
                <a:cubicBezTo>
                  <a:pt x="2209968" y="5033941"/>
                  <a:pt x="2208557" y="5033235"/>
                  <a:pt x="2206441" y="5033235"/>
                </a:cubicBezTo>
                <a:cubicBezTo>
                  <a:pt x="2203619" y="5035350"/>
                  <a:pt x="2200797" y="5036057"/>
                  <a:pt x="2197270" y="5036762"/>
                </a:cubicBezTo>
                <a:cubicBezTo>
                  <a:pt x="2193743" y="5036762"/>
                  <a:pt x="2190921" y="5035350"/>
                  <a:pt x="2189510" y="5032530"/>
                </a:cubicBezTo>
                <a:cubicBezTo>
                  <a:pt x="2188099" y="5029708"/>
                  <a:pt x="2189510" y="5026181"/>
                  <a:pt x="2191626" y="5024064"/>
                </a:cubicBezTo>
                <a:cubicBezTo>
                  <a:pt x="2194448" y="5021947"/>
                  <a:pt x="2197975" y="5020537"/>
                  <a:pt x="2201503" y="5019832"/>
                </a:cubicBezTo>
                <a:cubicBezTo>
                  <a:pt x="2202913" y="5018421"/>
                  <a:pt x="2203619" y="5017012"/>
                  <a:pt x="2205030" y="5015601"/>
                </a:cubicBezTo>
                <a:cubicBezTo>
                  <a:pt x="2207146" y="5011366"/>
                  <a:pt x="2208557" y="5007134"/>
                  <a:pt x="2207146" y="5002902"/>
                </a:cubicBezTo>
                <a:cubicBezTo>
                  <a:pt x="2205735" y="4999374"/>
                  <a:pt x="2202913" y="4995847"/>
                  <a:pt x="2198681" y="4993730"/>
                </a:cubicBezTo>
                <a:cubicBezTo>
                  <a:pt x="2194448" y="4991613"/>
                  <a:pt x="2189510" y="4991613"/>
                  <a:pt x="2185983" y="4993024"/>
                </a:cubicBezTo>
                <a:cubicBezTo>
                  <a:pt x="2172578" y="4998668"/>
                  <a:pt x="2171873" y="5021243"/>
                  <a:pt x="2171873" y="5027592"/>
                </a:cubicBezTo>
                <a:cubicBezTo>
                  <a:pt x="2172578" y="5050165"/>
                  <a:pt x="2178222" y="5072739"/>
                  <a:pt x="2188805" y="5093196"/>
                </a:cubicBezTo>
                <a:cubicBezTo>
                  <a:pt x="2190921" y="5096724"/>
                  <a:pt x="2189510" y="5100958"/>
                  <a:pt x="2185983" y="5103073"/>
                </a:cubicBezTo>
                <a:cubicBezTo>
                  <a:pt x="2184572" y="5103779"/>
                  <a:pt x="2183866" y="5103779"/>
                  <a:pt x="2182455" y="5103779"/>
                </a:cubicBezTo>
                <a:cubicBezTo>
                  <a:pt x="2179633" y="5103779"/>
                  <a:pt x="2177517" y="5102368"/>
                  <a:pt x="2176106" y="5100250"/>
                </a:cubicBezTo>
                <a:cubicBezTo>
                  <a:pt x="2164113" y="5078382"/>
                  <a:pt x="2157764" y="5053693"/>
                  <a:pt x="2157059" y="5028296"/>
                </a:cubicBezTo>
                <a:cubicBezTo>
                  <a:pt x="2157059" y="5003607"/>
                  <a:pt x="2164818" y="4986676"/>
                  <a:pt x="2180338" y="4980327"/>
                </a:cubicBezTo>
                <a:close/>
                <a:moveTo>
                  <a:pt x="10823438" y="4976946"/>
                </a:moveTo>
                <a:cubicBezTo>
                  <a:pt x="10826260" y="4974124"/>
                  <a:pt x="10830493" y="4974124"/>
                  <a:pt x="10833314" y="4976946"/>
                </a:cubicBezTo>
                <a:cubicBezTo>
                  <a:pt x="10836136" y="4979768"/>
                  <a:pt x="10836136" y="4984000"/>
                  <a:pt x="10833314" y="4986821"/>
                </a:cubicBezTo>
                <a:lnTo>
                  <a:pt x="10822027" y="4998108"/>
                </a:lnTo>
                <a:cubicBezTo>
                  <a:pt x="10820616" y="4999519"/>
                  <a:pt x="10819206" y="5000225"/>
                  <a:pt x="10817089" y="5000225"/>
                </a:cubicBezTo>
                <a:cubicBezTo>
                  <a:pt x="10815678" y="5000225"/>
                  <a:pt x="10813562" y="4999519"/>
                  <a:pt x="10812151" y="4998108"/>
                </a:cubicBezTo>
                <a:cubicBezTo>
                  <a:pt x="10809329" y="4995992"/>
                  <a:pt x="10809329" y="4991054"/>
                  <a:pt x="10812151" y="4988232"/>
                </a:cubicBezTo>
                <a:close/>
                <a:moveTo>
                  <a:pt x="10292577" y="4975988"/>
                </a:moveTo>
                <a:lnTo>
                  <a:pt x="10306686" y="4984453"/>
                </a:lnTo>
                <a:cubicBezTo>
                  <a:pt x="10309508" y="4986569"/>
                  <a:pt x="10310919" y="4990802"/>
                  <a:pt x="10308802" y="4994330"/>
                </a:cubicBezTo>
                <a:cubicBezTo>
                  <a:pt x="10307391" y="4996446"/>
                  <a:pt x="10304570" y="4997857"/>
                  <a:pt x="10302453" y="4997857"/>
                </a:cubicBezTo>
                <a:cubicBezTo>
                  <a:pt x="10301042" y="4997857"/>
                  <a:pt x="10300337" y="4997857"/>
                  <a:pt x="10298926" y="4997151"/>
                </a:cubicBezTo>
                <a:lnTo>
                  <a:pt x="10284817" y="4988686"/>
                </a:lnTo>
                <a:cubicBezTo>
                  <a:pt x="10281290" y="4986569"/>
                  <a:pt x="10279879" y="4982337"/>
                  <a:pt x="10282701" y="4978104"/>
                </a:cubicBezTo>
                <a:cubicBezTo>
                  <a:pt x="10284817" y="4975282"/>
                  <a:pt x="10289050" y="4973870"/>
                  <a:pt x="10292577" y="4975988"/>
                </a:cubicBezTo>
                <a:close/>
                <a:moveTo>
                  <a:pt x="455556" y="4973982"/>
                </a:moveTo>
                <a:cubicBezTo>
                  <a:pt x="459789" y="4973982"/>
                  <a:pt x="462611" y="4976804"/>
                  <a:pt x="462611" y="4981037"/>
                </a:cubicBezTo>
                <a:lnTo>
                  <a:pt x="462611" y="4992322"/>
                </a:lnTo>
                <a:cubicBezTo>
                  <a:pt x="462611" y="4996555"/>
                  <a:pt x="459083" y="4999378"/>
                  <a:pt x="455556" y="4999378"/>
                </a:cubicBezTo>
                <a:cubicBezTo>
                  <a:pt x="451324" y="4999378"/>
                  <a:pt x="448502" y="4996555"/>
                  <a:pt x="448502" y="4992322"/>
                </a:cubicBezTo>
                <a:lnTo>
                  <a:pt x="448502" y="4981037"/>
                </a:lnTo>
                <a:cubicBezTo>
                  <a:pt x="448502" y="4976804"/>
                  <a:pt x="452029" y="4973982"/>
                  <a:pt x="455556" y="4973982"/>
                </a:cubicBezTo>
                <a:close/>
                <a:moveTo>
                  <a:pt x="4649383" y="4970439"/>
                </a:moveTo>
                <a:cubicBezTo>
                  <a:pt x="4651499" y="4970439"/>
                  <a:pt x="4653615" y="4971144"/>
                  <a:pt x="4655026" y="4973261"/>
                </a:cubicBezTo>
                <a:cubicBezTo>
                  <a:pt x="4661376" y="4981020"/>
                  <a:pt x="4660670" y="4991602"/>
                  <a:pt x="4659965" y="5000067"/>
                </a:cubicBezTo>
                <a:cubicBezTo>
                  <a:pt x="4659259" y="5009238"/>
                  <a:pt x="4659259" y="5013471"/>
                  <a:pt x="4662787" y="5015587"/>
                </a:cubicBezTo>
                <a:cubicBezTo>
                  <a:pt x="4667724" y="5018409"/>
                  <a:pt x="4677601" y="5009943"/>
                  <a:pt x="4680423" y="5007122"/>
                </a:cubicBezTo>
                <a:cubicBezTo>
                  <a:pt x="4683244" y="5004300"/>
                  <a:pt x="4687477" y="5004300"/>
                  <a:pt x="4689593" y="5007122"/>
                </a:cubicBezTo>
                <a:cubicBezTo>
                  <a:pt x="4692415" y="5009943"/>
                  <a:pt x="4692415" y="5014176"/>
                  <a:pt x="4689593" y="5016998"/>
                </a:cubicBezTo>
                <a:cubicBezTo>
                  <a:pt x="4679717" y="5026874"/>
                  <a:pt x="4671251" y="5030401"/>
                  <a:pt x="4664903" y="5030401"/>
                </a:cubicBezTo>
                <a:cubicBezTo>
                  <a:pt x="4660670" y="5030401"/>
                  <a:pt x="4657848" y="5028990"/>
                  <a:pt x="4655026" y="5027579"/>
                </a:cubicBezTo>
                <a:cubicBezTo>
                  <a:pt x="4644445" y="5020525"/>
                  <a:pt x="4645150" y="5008533"/>
                  <a:pt x="4645856" y="4998656"/>
                </a:cubicBezTo>
                <a:cubicBezTo>
                  <a:pt x="4646561" y="4993718"/>
                  <a:pt x="4646561" y="4988780"/>
                  <a:pt x="4645856" y="4985253"/>
                </a:cubicBezTo>
                <a:cubicBezTo>
                  <a:pt x="4643034" y="4985958"/>
                  <a:pt x="4640918" y="4987369"/>
                  <a:pt x="4638801" y="4988780"/>
                </a:cubicBezTo>
                <a:cubicBezTo>
                  <a:pt x="4635979" y="4991602"/>
                  <a:pt x="4631747" y="4990897"/>
                  <a:pt x="4628925" y="4988075"/>
                </a:cubicBezTo>
                <a:cubicBezTo>
                  <a:pt x="4626103" y="4985253"/>
                  <a:pt x="4626809" y="4981020"/>
                  <a:pt x="4629631" y="4978199"/>
                </a:cubicBezTo>
                <a:cubicBezTo>
                  <a:pt x="4635274" y="4973261"/>
                  <a:pt x="4642329" y="4970439"/>
                  <a:pt x="4649383" y="4970439"/>
                </a:cubicBezTo>
                <a:close/>
                <a:moveTo>
                  <a:pt x="5770721" y="4970354"/>
                </a:moveTo>
                <a:cubicBezTo>
                  <a:pt x="5774248" y="4970354"/>
                  <a:pt x="5777776" y="4973176"/>
                  <a:pt x="5777776" y="4977408"/>
                </a:cubicBezTo>
                <a:lnTo>
                  <a:pt x="5778481" y="4993633"/>
                </a:lnTo>
                <a:cubicBezTo>
                  <a:pt x="5778481" y="4997161"/>
                  <a:pt x="5775659" y="5000688"/>
                  <a:pt x="5771427" y="5000688"/>
                </a:cubicBezTo>
                <a:cubicBezTo>
                  <a:pt x="5767899" y="5000688"/>
                  <a:pt x="5764372" y="4997161"/>
                  <a:pt x="5764372" y="4993633"/>
                </a:cubicBezTo>
                <a:lnTo>
                  <a:pt x="5763667" y="4977408"/>
                </a:lnTo>
                <a:cubicBezTo>
                  <a:pt x="5763667" y="4973881"/>
                  <a:pt x="5766489" y="4970354"/>
                  <a:pt x="5770721" y="4970354"/>
                </a:cubicBezTo>
                <a:close/>
                <a:moveTo>
                  <a:pt x="6531882" y="4969641"/>
                </a:moveTo>
                <a:lnTo>
                  <a:pt x="6559395" y="4969641"/>
                </a:lnTo>
                <a:cubicBezTo>
                  <a:pt x="6563628" y="4969641"/>
                  <a:pt x="6566450" y="4972462"/>
                  <a:pt x="6566450" y="4976694"/>
                </a:cubicBezTo>
                <a:cubicBezTo>
                  <a:pt x="6566450" y="4980221"/>
                  <a:pt x="6563628" y="4983749"/>
                  <a:pt x="6559395" y="4983749"/>
                </a:cubicBezTo>
                <a:lnTo>
                  <a:pt x="6531882" y="4983749"/>
                </a:lnTo>
                <a:cubicBezTo>
                  <a:pt x="6527650" y="4983749"/>
                  <a:pt x="6524828" y="4980928"/>
                  <a:pt x="6524828" y="4976694"/>
                </a:cubicBezTo>
                <a:cubicBezTo>
                  <a:pt x="6524828" y="4973167"/>
                  <a:pt x="6527650" y="4969641"/>
                  <a:pt x="6531882" y="4969641"/>
                </a:cubicBezTo>
                <a:close/>
                <a:moveTo>
                  <a:pt x="6486733" y="4969641"/>
                </a:moveTo>
                <a:cubicBezTo>
                  <a:pt x="6490966" y="4968935"/>
                  <a:pt x="6494493" y="4971756"/>
                  <a:pt x="6494493" y="4975989"/>
                </a:cubicBezTo>
                <a:cubicBezTo>
                  <a:pt x="6495199" y="4979516"/>
                  <a:pt x="6492378" y="4983044"/>
                  <a:pt x="6488850" y="4983749"/>
                </a:cubicBezTo>
                <a:lnTo>
                  <a:pt x="6469802" y="4986571"/>
                </a:lnTo>
                <a:cubicBezTo>
                  <a:pt x="6469802" y="4986571"/>
                  <a:pt x="6469097" y="4986571"/>
                  <a:pt x="6469097" y="4986571"/>
                </a:cubicBezTo>
                <a:cubicBezTo>
                  <a:pt x="6465570" y="4986571"/>
                  <a:pt x="6462748" y="4983749"/>
                  <a:pt x="6462043" y="4980221"/>
                </a:cubicBezTo>
                <a:cubicBezTo>
                  <a:pt x="6461337" y="4976694"/>
                  <a:pt x="6464159" y="4973167"/>
                  <a:pt x="6467686" y="4972462"/>
                </a:cubicBezTo>
                <a:close/>
                <a:moveTo>
                  <a:pt x="6662389" y="4968936"/>
                </a:moveTo>
                <a:lnTo>
                  <a:pt x="6678614" y="4968936"/>
                </a:lnTo>
                <a:cubicBezTo>
                  <a:pt x="6682142" y="4968936"/>
                  <a:pt x="6685669" y="4971757"/>
                  <a:pt x="6685669" y="4975989"/>
                </a:cubicBezTo>
                <a:cubicBezTo>
                  <a:pt x="6685669" y="4980223"/>
                  <a:pt x="6682847" y="4983044"/>
                  <a:pt x="6678614" y="4983044"/>
                </a:cubicBezTo>
                <a:lnTo>
                  <a:pt x="6662389" y="4983044"/>
                </a:lnTo>
                <a:cubicBezTo>
                  <a:pt x="6658157" y="4983044"/>
                  <a:pt x="6655335" y="4980223"/>
                  <a:pt x="6655335" y="4975989"/>
                </a:cubicBezTo>
                <a:cubicBezTo>
                  <a:pt x="6655335" y="4971757"/>
                  <a:pt x="6658157" y="4968936"/>
                  <a:pt x="6662389" y="4968936"/>
                </a:cubicBezTo>
                <a:close/>
                <a:moveTo>
                  <a:pt x="6379506" y="4968936"/>
                </a:moveTo>
                <a:cubicBezTo>
                  <a:pt x="6383739" y="4968230"/>
                  <a:pt x="6387266" y="4971051"/>
                  <a:pt x="6387266" y="4975284"/>
                </a:cubicBezTo>
                <a:cubicBezTo>
                  <a:pt x="6387971" y="4979516"/>
                  <a:pt x="6384444" y="4983045"/>
                  <a:pt x="6380916" y="4983045"/>
                </a:cubicBezTo>
                <a:lnTo>
                  <a:pt x="6350581" y="4985866"/>
                </a:lnTo>
                <a:cubicBezTo>
                  <a:pt x="6350581" y="4985866"/>
                  <a:pt x="6349876" y="4985866"/>
                  <a:pt x="6349876" y="4985866"/>
                </a:cubicBezTo>
                <a:cubicBezTo>
                  <a:pt x="6346349" y="4985866"/>
                  <a:pt x="6342822" y="4983045"/>
                  <a:pt x="6342822" y="4979516"/>
                </a:cubicBezTo>
                <a:cubicBezTo>
                  <a:pt x="6342116" y="4975284"/>
                  <a:pt x="6345643" y="4971758"/>
                  <a:pt x="6349171" y="4971758"/>
                </a:cubicBezTo>
                <a:close/>
                <a:moveTo>
                  <a:pt x="7367141" y="4968234"/>
                </a:moveTo>
                <a:cubicBezTo>
                  <a:pt x="7357972" y="4968234"/>
                  <a:pt x="7346684" y="4971761"/>
                  <a:pt x="7341040" y="4980226"/>
                </a:cubicBezTo>
                <a:cubicBezTo>
                  <a:pt x="7338218" y="4984459"/>
                  <a:pt x="7337513" y="4990103"/>
                  <a:pt x="7339629" y="4995746"/>
                </a:cubicBezTo>
                <a:cubicBezTo>
                  <a:pt x="7341040" y="4997861"/>
                  <a:pt x="7343156" y="5002095"/>
                  <a:pt x="7347389" y="5002800"/>
                </a:cubicBezTo>
                <a:cubicBezTo>
                  <a:pt x="7354444" y="5004917"/>
                  <a:pt x="7362203" y="4997861"/>
                  <a:pt x="7365025" y="4990808"/>
                </a:cubicBezTo>
                <a:cubicBezTo>
                  <a:pt x="7367848" y="4983754"/>
                  <a:pt x="7367848" y="4975993"/>
                  <a:pt x="7367141" y="4968234"/>
                </a:cubicBezTo>
                <a:close/>
                <a:moveTo>
                  <a:pt x="6608070" y="4968231"/>
                </a:moveTo>
                <a:cubicBezTo>
                  <a:pt x="6612304" y="4967525"/>
                  <a:pt x="6615831" y="4970346"/>
                  <a:pt x="6616535" y="4973873"/>
                </a:cubicBezTo>
                <a:cubicBezTo>
                  <a:pt x="6617241" y="4978106"/>
                  <a:pt x="6614419" y="4981633"/>
                  <a:pt x="6610893" y="4982338"/>
                </a:cubicBezTo>
                <a:lnTo>
                  <a:pt x="6596783" y="4985160"/>
                </a:lnTo>
                <a:cubicBezTo>
                  <a:pt x="6596078" y="4985160"/>
                  <a:pt x="6596078" y="4985160"/>
                  <a:pt x="6595372" y="4985160"/>
                </a:cubicBezTo>
                <a:cubicBezTo>
                  <a:pt x="6591845" y="4985160"/>
                  <a:pt x="6589023" y="4983044"/>
                  <a:pt x="6588318" y="4979518"/>
                </a:cubicBezTo>
                <a:cubicBezTo>
                  <a:pt x="6587612" y="4975284"/>
                  <a:pt x="6590434" y="4971758"/>
                  <a:pt x="6593961" y="4971051"/>
                </a:cubicBezTo>
                <a:close/>
                <a:moveTo>
                  <a:pt x="6434531" y="4968230"/>
                </a:moveTo>
                <a:cubicBezTo>
                  <a:pt x="6438764" y="4968230"/>
                  <a:pt x="6442291" y="4971051"/>
                  <a:pt x="6442291" y="4974578"/>
                </a:cubicBezTo>
                <a:cubicBezTo>
                  <a:pt x="6442291" y="4978105"/>
                  <a:pt x="6439469" y="4981633"/>
                  <a:pt x="6435942" y="4982339"/>
                </a:cubicBezTo>
                <a:lnTo>
                  <a:pt x="6411251" y="4985159"/>
                </a:lnTo>
                <a:cubicBezTo>
                  <a:pt x="6411251" y="4985159"/>
                  <a:pt x="6410545" y="4985159"/>
                  <a:pt x="6410545" y="4985159"/>
                </a:cubicBezTo>
                <a:cubicBezTo>
                  <a:pt x="6407018" y="4985159"/>
                  <a:pt x="6404196" y="4982339"/>
                  <a:pt x="6403491" y="4978811"/>
                </a:cubicBezTo>
                <a:cubicBezTo>
                  <a:pt x="6403491" y="4975283"/>
                  <a:pt x="6406313" y="4971756"/>
                  <a:pt x="6409840" y="4971051"/>
                </a:cubicBezTo>
                <a:close/>
                <a:moveTo>
                  <a:pt x="274259" y="4966929"/>
                </a:moveTo>
                <a:cubicBezTo>
                  <a:pt x="277081" y="4964107"/>
                  <a:pt x="281314" y="4964107"/>
                  <a:pt x="284135" y="4966929"/>
                </a:cubicBezTo>
                <a:cubicBezTo>
                  <a:pt x="286957" y="4969750"/>
                  <a:pt x="286957" y="4973982"/>
                  <a:pt x="284135" y="4976804"/>
                </a:cubicBezTo>
                <a:lnTo>
                  <a:pt x="272848" y="4988089"/>
                </a:lnTo>
                <a:cubicBezTo>
                  <a:pt x="271437" y="4989501"/>
                  <a:pt x="270027" y="4990207"/>
                  <a:pt x="267910" y="4990207"/>
                </a:cubicBezTo>
                <a:cubicBezTo>
                  <a:pt x="266499" y="4990207"/>
                  <a:pt x="264383" y="4989501"/>
                  <a:pt x="262972" y="4988089"/>
                </a:cubicBezTo>
                <a:cubicBezTo>
                  <a:pt x="260150" y="4985974"/>
                  <a:pt x="260150" y="4981037"/>
                  <a:pt x="262972" y="4978214"/>
                </a:cubicBezTo>
                <a:close/>
                <a:moveTo>
                  <a:pt x="2416661" y="4966924"/>
                </a:moveTo>
                <a:cubicBezTo>
                  <a:pt x="2420189" y="4964808"/>
                  <a:pt x="2424421" y="4966219"/>
                  <a:pt x="2425832" y="4970450"/>
                </a:cubicBezTo>
                <a:cubicBezTo>
                  <a:pt x="2478740" y="5068506"/>
                  <a:pt x="2473802" y="5196890"/>
                  <a:pt x="2413134" y="5290711"/>
                </a:cubicBezTo>
                <a:cubicBezTo>
                  <a:pt x="2412429" y="5292827"/>
                  <a:pt x="2409607" y="5294238"/>
                  <a:pt x="2407491" y="5294238"/>
                </a:cubicBezTo>
                <a:cubicBezTo>
                  <a:pt x="2406785" y="5294238"/>
                  <a:pt x="2405374" y="5294238"/>
                  <a:pt x="2404669" y="5293532"/>
                </a:cubicBezTo>
                <a:cubicBezTo>
                  <a:pt x="2401847" y="5292122"/>
                  <a:pt x="2400436" y="5288594"/>
                  <a:pt x="2401142" y="5285067"/>
                </a:cubicBezTo>
                <a:lnTo>
                  <a:pt x="2404669" y="5273780"/>
                </a:lnTo>
                <a:cubicBezTo>
                  <a:pt x="2406080" y="5270958"/>
                  <a:pt x="2408196" y="5268842"/>
                  <a:pt x="2411018" y="5268842"/>
                </a:cubicBezTo>
                <a:cubicBezTo>
                  <a:pt x="2460399" y="5180667"/>
                  <a:pt x="2461810" y="5065685"/>
                  <a:pt x="2413840" y="4976799"/>
                </a:cubicBezTo>
                <a:cubicBezTo>
                  <a:pt x="2411723" y="4973273"/>
                  <a:pt x="2413134" y="4969041"/>
                  <a:pt x="2416661" y="4966924"/>
                </a:cubicBezTo>
                <a:close/>
                <a:moveTo>
                  <a:pt x="2831461" y="4966914"/>
                </a:moveTo>
                <a:lnTo>
                  <a:pt x="3443784" y="4971852"/>
                </a:lnTo>
                <a:cubicBezTo>
                  <a:pt x="3448722" y="4971852"/>
                  <a:pt x="3452955" y="4976084"/>
                  <a:pt x="3452955" y="4981024"/>
                </a:cubicBezTo>
                <a:cubicBezTo>
                  <a:pt x="3452955" y="4985961"/>
                  <a:pt x="3448722" y="4990193"/>
                  <a:pt x="3443784" y="4990193"/>
                </a:cubicBezTo>
                <a:lnTo>
                  <a:pt x="2838515" y="4985255"/>
                </a:lnTo>
                <a:lnTo>
                  <a:pt x="2736932" y="5418394"/>
                </a:lnTo>
                <a:cubicBezTo>
                  <a:pt x="2735521" y="5422627"/>
                  <a:pt x="2732699" y="5425449"/>
                  <a:pt x="2728467" y="5425449"/>
                </a:cubicBezTo>
                <a:cubicBezTo>
                  <a:pt x="2728467" y="5425449"/>
                  <a:pt x="2727761" y="5425449"/>
                  <a:pt x="2727761" y="5425449"/>
                </a:cubicBezTo>
                <a:cubicBezTo>
                  <a:pt x="2724234" y="5425449"/>
                  <a:pt x="2720707" y="5423332"/>
                  <a:pt x="2719296" y="5419805"/>
                </a:cubicBezTo>
                <a:lnTo>
                  <a:pt x="2633232" y="5189831"/>
                </a:lnTo>
                <a:cubicBezTo>
                  <a:pt x="2631821" y="5184894"/>
                  <a:pt x="2633937" y="5179251"/>
                  <a:pt x="2638875" y="5177840"/>
                </a:cubicBezTo>
                <a:cubicBezTo>
                  <a:pt x="2643108" y="5176429"/>
                  <a:pt x="2648752" y="5178545"/>
                  <a:pt x="2650868" y="5182778"/>
                </a:cubicBezTo>
                <a:lnTo>
                  <a:pt x="2726350" y="5384533"/>
                </a:lnTo>
                <a:lnTo>
                  <a:pt x="2822290" y="4973968"/>
                </a:lnTo>
                <a:cubicBezTo>
                  <a:pt x="2823701" y="4969736"/>
                  <a:pt x="2827228" y="4966914"/>
                  <a:pt x="2831461" y="4966914"/>
                </a:cubicBezTo>
                <a:close/>
                <a:moveTo>
                  <a:pt x="6725174" y="4964702"/>
                </a:moveTo>
                <a:cubicBezTo>
                  <a:pt x="6729407" y="4964702"/>
                  <a:pt x="6732229" y="4967525"/>
                  <a:pt x="6732229" y="4971756"/>
                </a:cubicBezTo>
                <a:cubicBezTo>
                  <a:pt x="6732229" y="4975283"/>
                  <a:pt x="6729407" y="4978812"/>
                  <a:pt x="6725174" y="4978812"/>
                </a:cubicBezTo>
                <a:lnTo>
                  <a:pt x="6706127" y="4979516"/>
                </a:lnTo>
                <a:cubicBezTo>
                  <a:pt x="6702600" y="4979516"/>
                  <a:pt x="6699073" y="4975989"/>
                  <a:pt x="6699073" y="4972462"/>
                </a:cubicBezTo>
                <a:cubicBezTo>
                  <a:pt x="6699073" y="4968936"/>
                  <a:pt x="6701895" y="4965408"/>
                  <a:pt x="6706127" y="4965408"/>
                </a:cubicBezTo>
                <a:close/>
                <a:moveTo>
                  <a:pt x="6802773" y="4963291"/>
                </a:moveTo>
                <a:lnTo>
                  <a:pt x="6818998" y="4963291"/>
                </a:lnTo>
                <a:cubicBezTo>
                  <a:pt x="6823231" y="4963291"/>
                  <a:pt x="6826053" y="4966113"/>
                  <a:pt x="6826053" y="4970345"/>
                </a:cubicBezTo>
                <a:cubicBezTo>
                  <a:pt x="6826053" y="4974578"/>
                  <a:pt x="6823231" y="4977400"/>
                  <a:pt x="6818998" y="4977400"/>
                </a:cubicBezTo>
                <a:lnTo>
                  <a:pt x="6802773" y="4977400"/>
                </a:lnTo>
                <a:cubicBezTo>
                  <a:pt x="6798541" y="4977400"/>
                  <a:pt x="6795719" y="4974578"/>
                  <a:pt x="6795719" y="4970345"/>
                </a:cubicBezTo>
                <a:cubicBezTo>
                  <a:pt x="6795719" y="4966113"/>
                  <a:pt x="6798541" y="4963291"/>
                  <a:pt x="6802773" y="4963291"/>
                </a:cubicBezTo>
                <a:close/>
                <a:moveTo>
                  <a:pt x="6766796" y="4963291"/>
                </a:moveTo>
                <a:lnTo>
                  <a:pt x="6775262" y="4963291"/>
                </a:lnTo>
                <a:cubicBezTo>
                  <a:pt x="6778789" y="4963291"/>
                  <a:pt x="6782317" y="4966113"/>
                  <a:pt x="6782317" y="4970345"/>
                </a:cubicBezTo>
                <a:cubicBezTo>
                  <a:pt x="6782317" y="4974578"/>
                  <a:pt x="6779494" y="4977400"/>
                  <a:pt x="6775262" y="4977400"/>
                </a:cubicBezTo>
                <a:lnTo>
                  <a:pt x="6766796" y="4977400"/>
                </a:lnTo>
                <a:cubicBezTo>
                  <a:pt x="6762564" y="4977400"/>
                  <a:pt x="6759742" y="4974578"/>
                  <a:pt x="6759742" y="4970345"/>
                </a:cubicBezTo>
                <a:cubicBezTo>
                  <a:pt x="6759742" y="4966113"/>
                  <a:pt x="6762564" y="4963291"/>
                  <a:pt x="6766796" y="4963291"/>
                </a:cubicBezTo>
                <a:close/>
                <a:moveTo>
                  <a:pt x="8318047" y="4962581"/>
                </a:moveTo>
                <a:cubicBezTo>
                  <a:pt x="8337094" y="4967519"/>
                  <a:pt x="8351908" y="4985155"/>
                  <a:pt x="8353319" y="5004907"/>
                </a:cubicBezTo>
                <a:cubicBezTo>
                  <a:pt x="8354024" y="5016194"/>
                  <a:pt x="8349792" y="5026776"/>
                  <a:pt x="8343443" y="5035242"/>
                </a:cubicBezTo>
                <a:lnTo>
                  <a:pt x="8363901" y="5037357"/>
                </a:lnTo>
                <a:cubicBezTo>
                  <a:pt x="8368839" y="5037357"/>
                  <a:pt x="8372366" y="5042296"/>
                  <a:pt x="8371660" y="5047233"/>
                </a:cubicBezTo>
                <a:cubicBezTo>
                  <a:pt x="8370955" y="5051467"/>
                  <a:pt x="8366723" y="5054994"/>
                  <a:pt x="8362490" y="5054994"/>
                </a:cubicBezTo>
                <a:cubicBezTo>
                  <a:pt x="8362490" y="5054994"/>
                  <a:pt x="8362490" y="5054994"/>
                  <a:pt x="8361784" y="5054994"/>
                </a:cubicBezTo>
                <a:lnTo>
                  <a:pt x="8318752" y="5050056"/>
                </a:lnTo>
                <a:cubicBezTo>
                  <a:pt x="8314520" y="5050056"/>
                  <a:pt x="8311698" y="5046528"/>
                  <a:pt x="8310993" y="5042296"/>
                </a:cubicBezTo>
                <a:cubicBezTo>
                  <a:pt x="8310993" y="5038063"/>
                  <a:pt x="8313109" y="5033831"/>
                  <a:pt x="8317342" y="5032419"/>
                </a:cubicBezTo>
                <a:cubicBezTo>
                  <a:pt x="8328629" y="5028187"/>
                  <a:pt x="8336388" y="5016194"/>
                  <a:pt x="8335683" y="5004907"/>
                </a:cubicBezTo>
                <a:cubicBezTo>
                  <a:pt x="8334978" y="4997853"/>
                  <a:pt x="8330745" y="4990093"/>
                  <a:pt x="8324396" y="4985155"/>
                </a:cubicBezTo>
                <a:lnTo>
                  <a:pt x="8323691" y="4992915"/>
                </a:lnTo>
                <a:cubicBezTo>
                  <a:pt x="8322985" y="4997853"/>
                  <a:pt x="8318752" y="5001380"/>
                  <a:pt x="8313814" y="5001380"/>
                </a:cubicBezTo>
                <a:cubicBezTo>
                  <a:pt x="8308876" y="5000674"/>
                  <a:pt x="8304644" y="4996442"/>
                  <a:pt x="8305349" y="4991504"/>
                </a:cubicBezTo>
                <a:lnTo>
                  <a:pt x="8306760" y="4970340"/>
                </a:lnTo>
                <a:cubicBezTo>
                  <a:pt x="8306760" y="4968224"/>
                  <a:pt x="8308171" y="4965402"/>
                  <a:pt x="8310287" y="4963991"/>
                </a:cubicBezTo>
                <a:cubicBezTo>
                  <a:pt x="8312403" y="4962581"/>
                  <a:pt x="8315225" y="4961875"/>
                  <a:pt x="8318047" y="4962581"/>
                </a:cubicBezTo>
                <a:close/>
                <a:moveTo>
                  <a:pt x="8697574" y="4962580"/>
                </a:moveTo>
                <a:cubicBezTo>
                  <a:pt x="8701807" y="4960464"/>
                  <a:pt x="8706745" y="4961170"/>
                  <a:pt x="8709567" y="4965402"/>
                </a:cubicBezTo>
                <a:cubicBezTo>
                  <a:pt x="8721559" y="4983744"/>
                  <a:pt x="8725792" y="5005612"/>
                  <a:pt x="8721559" y="5025364"/>
                </a:cubicBezTo>
                <a:cubicBezTo>
                  <a:pt x="8730730" y="5023954"/>
                  <a:pt x="8740606" y="5023248"/>
                  <a:pt x="8749777" y="5024658"/>
                </a:cubicBezTo>
                <a:cubicBezTo>
                  <a:pt x="8754715" y="5025364"/>
                  <a:pt x="8758242" y="5030303"/>
                  <a:pt x="8757537" y="5035240"/>
                </a:cubicBezTo>
                <a:cubicBezTo>
                  <a:pt x="8757537" y="5040179"/>
                  <a:pt x="8752599" y="5043705"/>
                  <a:pt x="8747661" y="5043001"/>
                </a:cubicBezTo>
                <a:cubicBezTo>
                  <a:pt x="8735668" y="5041589"/>
                  <a:pt x="8722970" y="5043001"/>
                  <a:pt x="8711683" y="5047938"/>
                </a:cubicBezTo>
                <a:cubicBezTo>
                  <a:pt x="8710272" y="5048643"/>
                  <a:pt x="8709567" y="5048643"/>
                  <a:pt x="8708156" y="5048643"/>
                </a:cubicBezTo>
                <a:cubicBezTo>
                  <a:pt x="8706040" y="5048643"/>
                  <a:pt x="8703218" y="5047938"/>
                  <a:pt x="8701807" y="5045822"/>
                </a:cubicBezTo>
                <a:cubicBezTo>
                  <a:pt x="8698985" y="5043001"/>
                  <a:pt x="8698280" y="5039473"/>
                  <a:pt x="8699691" y="5035945"/>
                </a:cubicBezTo>
                <a:cubicBezTo>
                  <a:pt x="8706745" y="5019015"/>
                  <a:pt x="8706040" y="4999263"/>
                  <a:pt x="8698280" y="4982333"/>
                </a:cubicBezTo>
                <a:lnTo>
                  <a:pt x="8687698" y="4987976"/>
                </a:lnTo>
                <a:cubicBezTo>
                  <a:pt x="8683466" y="4990798"/>
                  <a:pt x="8677822" y="4988682"/>
                  <a:pt x="8675706" y="4984449"/>
                </a:cubicBezTo>
                <a:cubicBezTo>
                  <a:pt x="8672884" y="4980216"/>
                  <a:pt x="8675000" y="4974573"/>
                  <a:pt x="8679233" y="4972457"/>
                </a:cubicBezTo>
                <a:close/>
                <a:moveTo>
                  <a:pt x="9010085" y="4958362"/>
                </a:moveTo>
                <a:cubicBezTo>
                  <a:pt x="9013612" y="4958362"/>
                  <a:pt x="9017140" y="4961184"/>
                  <a:pt x="9017140" y="4965416"/>
                </a:cubicBezTo>
                <a:lnTo>
                  <a:pt x="9017845" y="5019734"/>
                </a:lnTo>
                <a:cubicBezTo>
                  <a:pt x="9022783" y="5017618"/>
                  <a:pt x="9028427" y="5015501"/>
                  <a:pt x="9034776" y="5014796"/>
                </a:cubicBezTo>
                <a:cubicBezTo>
                  <a:pt x="9046768" y="5014091"/>
                  <a:pt x="9058055" y="5020440"/>
                  <a:pt x="9062288" y="5030316"/>
                </a:cubicBezTo>
                <a:cubicBezTo>
                  <a:pt x="9067931" y="5044424"/>
                  <a:pt x="9058055" y="5059238"/>
                  <a:pt x="9045357" y="5064177"/>
                </a:cubicBezTo>
                <a:cubicBezTo>
                  <a:pt x="9039714" y="5066292"/>
                  <a:pt x="9033365" y="5066998"/>
                  <a:pt x="9027721" y="5066998"/>
                </a:cubicBezTo>
                <a:cubicBezTo>
                  <a:pt x="9022078" y="5066998"/>
                  <a:pt x="9015729" y="5066292"/>
                  <a:pt x="9010791" y="5065587"/>
                </a:cubicBezTo>
                <a:cubicBezTo>
                  <a:pt x="9007264" y="5064881"/>
                  <a:pt x="9004442" y="5062060"/>
                  <a:pt x="9004442" y="5058532"/>
                </a:cubicBezTo>
                <a:lnTo>
                  <a:pt x="9003031" y="4965416"/>
                </a:lnTo>
                <a:cubicBezTo>
                  <a:pt x="9003031" y="4961888"/>
                  <a:pt x="9005853" y="4958362"/>
                  <a:pt x="9010085" y="4958362"/>
                </a:cubicBezTo>
                <a:close/>
                <a:moveTo>
                  <a:pt x="6859209" y="4957648"/>
                </a:moveTo>
                <a:cubicBezTo>
                  <a:pt x="6862736" y="4956942"/>
                  <a:pt x="6866969" y="4959764"/>
                  <a:pt x="6867674" y="4963291"/>
                </a:cubicBezTo>
                <a:cubicBezTo>
                  <a:pt x="6868380" y="4967525"/>
                  <a:pt x="6865559" y="4971051"/>
                  <a:pt x="6862031" y="4971756"/>
                </a:cubicBezTo>
                <a:lnTo>
                  <a:pt x="6847922" y="4974578"/>
                </a:lnTo>
                <a:cubicBezTo>
                  <a:pt x="6847216" y="4974578"/>
                  <a:pt x="6847216" y="4974578"/>
                  <a:pt x="6846511" y="4974578"/>
                </a:cubicBezTo>
                <a:cubicBezTo>
                  <a:pt x="6842984" y="4974578"/>
                  <a:pt x="6840162" y="4972462"/>
                  <a:pt x="6839457" y="4968935"/>
                </a:cubicBezTo>
                <a:cubicBezTo>
                  <a:pt x="6838751" y="4964702"/>
                  <a:pt x="6841573" y="4961175"/>
                  <a:pt x="6845100" y="4960469"/>
                </a:cubicBezTo>
                <a:close/>
                <a:moveTo>
                  <a:pt x="7434835" y="4956946"/>
                </a:moveTo>
                <a:cubicBezTo>
                  <a:pt x="7439068" y="4956240"/>
                  <a:pt x="7442595" y="4959063"/>
                  <a:pt x="7442595" y="4963295"/>
                </a:cubicBezTo>
                <a:lnTo>
                  <a:pt x="7444006" y="4983047"/>
                </a:lnTo>
                <a:lnTo>
                  <a:pt x="7453177" y="4981636"/>
                </a:lnTo>
                <a:cubicBezTo>
                  <a:pt x="7457409" y="4980931"/>
                  <a:pt x="7460937" y="4983753"/>
                  <a:pt x="7461642" y="4987281"/>
                </a:cubicBezTo>
                <a:cubicBezTo>
                  <a:pt x="7462347" y="4990807"/>
                  <a:pt x="7460231" y="4994332"/>
                  <a:pt x="7455998" y="4995744"/>
                </a:cubicBezTo>
                <a:lnTo>
                  <a:pt x="7445417" y="4997156"/>
                </a:lnTo>
                <a:lnTo>
                  <a:pt x="7446122" y="5012675"/>
                </a:lnTo>
                <a:cubicBezTo>
                  <a:pt x="7446828" y="5016907"/>
                  <a:pt x="7444006" y="5020435"/>
                  <a:pt x="7439773" y="5020435"/>
                </a:cubicBezTo>
                <a:cubicBezTo>
                  <a:pt x="7439068" y="5020435"/>
                  <a:pt x="7439068" y="5020435"/>
                  <a:pt x="7439068" y="5020435"/>
                </a:cubicBezTo>
                <a:cubicBezTo>
                  <a:pt x="7435541" y="5020435"/>
                  <a:pt x="7432013" y="5017614"/>
                  <a:pt x="7432013" y="5014086"/>
                </a:cubicBezTo>
                <a:lnTo>
                  <a:pt x="7431308" y="4999978"/>
                </a:lnTo>
                <a:lnTo>
                  <a:pt x="7418610" y="5002094"/>
                </a:lnTo>
                <a:cubicBezTo>
                  <a:pt x="7417905" y="5002094"/>
                  <a:pt x="7417905" y="5002094"/>
                  <a:pt x="7417199" y="5002094"/>
                </a:cubicBezTo>
                <a:cubicBezTo>
                  <a:pt x="7413701" y="5002094"/>
                  <a:pt x="7410879" y="4999978"/>
                  <a:pt x="7410174" y="4996451"/>
                </a:cubicBezTo>
                <a:cubicBezTo>
                  <a:pt x="7409468" y="4992218"/>
                  <a:pt x="7412290" y="4988691"/>
                  <a:pt x="7415788" y="4987985"/>
                </a:cubicBezTo>
                <a:lnTo>
                  <a:pt x="7429897" y="4985869"/>
                </a:lnTo>
                <a:lnTo>
                  <a:pt x="7428486" y="4964706"/>
                </a:lnTo>
                <a:cubicBezTo>
                  <a:pt x="7427781" y="4960473"/>
                  <a:pt x="7430602" y="4956946"/>
                  <a:pt x="7434835" y="4956946"/>
                </a:cubicBezTo>
                <a:close/>
                <a:moveTo>
                  <a:pt x="9539167" y="4954130"/>
                </a:moveTo>
                <a:cubicBezTo>
                  <a:pt x="9541989" y="4953424"/>
                  <a:pt x="9544811" y="4954837"/>
                  <a:pt x="9546222" y="4957657"/>
                </a:cubicBezTo>
                <a:cubicBezTo>
                  <a:pt x="9547633" y="4959772"/>
                  <a:pt x="9547633" y="4963300"/>
                  <a:pt x="9545516" y="4965416"/>
                </a:cubicBezTo>
                <a:lnTo>
                  <a:pt x="9503894" y="5017618"/>
                </a:lnTo>
                <a:lnTo>
                  <a:pt x="9563858" y="5019029"/>
                </a:lnTo>
                <a:cubicBezTo>
                  <a:pt x="9568091" y="5019029"/>
                  <a:pt x="9570912" y="5021852"/>
                  <a:pt x="9570912" y="5026083"/>
                </a:cubicBezTo>
                <a:cubicBezTo>
                  <a:pt x="9570912" y="5030316"/>
                  <a:pt x="9567385" y="5033139"/>
                  <a:pt x="9563858" y="5033139"/>
                </a:cubicBezTo>
                <a:lnTo>
                  <a:pt x="9489785" y="5031727"/>
                </a:lnTo>
                <a:cubicBezTo>
                  <a:pt x="9486964" y="5031727"/>
                  <a:pt x="9484847" y="5029611"/>
                  <a:pt x="9483437" y="5027494"/>
                </a:cubicBezTo>
                <a:cubicBezTo>
                  <a:pt x="9482731" y="5024674"/>
                  <a:pt x="9482731" y="5021852"/>
                  <a:pt x="9482731" y="5019735"/>
                </a:cubicBezTo>
                <a:lnTo>
                  <a:pt x="9522942" y="4970355"/>
                </a:lnTo>
                <a:lnTo>
                  <a:pt x="9475676" y="4976704"/>
                </a:lnTo>
                <a:cubicBezTo>
                  <a:pt x="9472149" y="4976704"/>
                  <a:pt x="9468622" y="4973882"/>
                  <a:pt x="9467917" y="4970355"/>
                </a:cubicBezTo>
                <a:cubicBezTo>
                  <a:pt x="9467917" y="4966828"/>
                  <a:pt x="9470738" y="4963300"/>
                  <a:pt x="9474266" y="4962595"/>
                </a:cubicBezTo>
                <a:close/>
                <a:moveTo>
                  <a:pt x="7372081" y="4952011"/>
                </a:moveTo>
                <a:cubicBezTo>
                  <a:pt x="7375607" y="4952011"/>
                  <a:pt x="7379135" y="4954831"/>
                  <a:pt x="7379840" y="4958358"/>
                </a:cubicBezTo>
                <a:cubicBezTo>
                  <a:pt x="7379840" y="4960473"/>
                  <a:pt x="7380546" y="4962590"/>
                  <a:pt x="7380546" y="4964707"/>
                </a:cubicBezTo>
                <a:lnTo>
                  <a:pt x="7386895" y="5021847"/>
                </a:lnTo>
                <a:cubicBezTo>
                  <a:pt x="7386895" y="5026079"/>
                  <a:pt x="7384073" y="5028901"/>
                  <a:pt x="7380546" y="5029606"/>
                </a:cubicBezTo>
                <a:cubicBezTo>
                  <a:pt x="7380546" y="5029606"/>
                  <a:pt x="7379840" y="5029606"/>
                  <a:pt x="7379840" y="5029606"/>
                </a:cubicBezTo>
                <a:cubicBezTo>
                  <a:pt x="7376313" y="5029606"/>
                  <a:pt x="7373491" y="5026784"/>
                  <a:pt x="7372786" y="5023257"/>
                </a:cubicBezTo>
                <a:lnTo>
                  <a:pt x="7371375" y="5006328"/>
                </a:lnTo>
                <a:cubicBezTo>
                  <a:pt x="7365025" y="5014087"/>
                  <a:pt x="7355149" y="5018319"/>
                  <a:pt x="7344567" y="5016203"/>
                </a:cubicBezTo>
                <a:cubicBezTo>
                  <a:pt x="7336808" y="5014087"/>
                  <a:pt x="7330459" y="5008444"/>
                  <a:pt x="7326931" y="5000684"/>
                </a:cubicBezTo>
                <a:cubicBezTo>
                  <a:pt x="7323404" y="4991514"/>
                  <a:pt x="7324109" y="4980932"/>
                  <a:pt x="7329048" y="4972467"/>
                </a:cubicBezTo>
                <a:cubicBezTo>
                  <a:pt x="7337513" y="4958358"/>
                  <a:pt x="7355149" y="4953420"/>
                  <a:pt x="7368553" y="4953420"/>
                </a:cubicBezTo>
                <a:cubicBezTo>
                  <a:pt x="7369964" y="4952715"/>
                  <a:pt x="7370670" y="4952011"/>
                  <a:pt x="7372081" y="4952011"/>
                </a:cubicBezTo>
                <a:close/>
                <a:moveTo>
                  <a:pt x="7658372" y="4944424"/>
                </a:moveTo>
                <a:cubicBezTo>
                  <a:pt x="7662164" y="4943543"/>
                  <a:pt x="7666221" y="4943895"/>
                  <a:pt x="7669748" y="4946365"/>
                </a:cubicBezTo>
                <a:cubicBezTo>
                  <a:pt x="7679624" y="4952715"/>
                  <a:pt x="7680330" y="4966117"/>
                  <a:pt x="7680330" y="4972466"/>
                </a:cubicBezTo>
                <a:lnTo>
                  <a:pt x="7681035" y="5000683"/>
                </a:lnTo>
                <a:lnTo>
                  <a:pt x="7681741" y="4998566"/>
                </a:lnTo>
                <a:cubicBezTo>
                  <a:pt x="7682446" y="4993628"/>
                  <a:pt x="7685268" y="4982342"/>
                  <a:pt x="7695144" y="4978814"/>
                </a:cubicBezTo>
                <a:cubicBezTo>
                  <a:pt x="7702198" y="4975993"/>
                  <a:pt x="7709253" y="4980931"/>
                  <a:pt x="7712075" y="4987280"/>
                </a:cubicBezTo>
                <a:cubicBezTo>
                  <a:pt x="7714896" y="4992923"/>
                  <a:pt x="7712780" y="4998566"/>
                  <a:pt x="7707137" y="5001390"/>
                </a:cubicBezTo>
                <a:cubicBezTo>
                  <a:pt x="7703609" y="5002799"/>
                  <a:pt x="7699377" y="5001390"/>
                  <a:pt x="7697966" y="4997861"/>
                </a:cubicBezTo>
                <a:cubicBezTo>
                  <a:pt x="7697260" y="4997156"/>
                  <a:pt x="7697260" y="4995744"/>
                  <a:pt x="7697260" y="4995041"/>
                </a:cubicBezTo>
                <a:cubicBezTo>
                  <a:pt x="7695849" y="4997156"/>
                  <a:pt x="7695144" y="4999978"/>
                  <a:pt x="7695144" y="5001390"/>
                </a:cubicBezTo>
                <a:lnTo>
                  <a:pt x="7682446" y="5059938"/>
                </a:lnTo>
                <a:cubicBezTo>
                  <a:pt x="7681741" y="5063465"/>
                  <a:pt x="7678919" y="5065583"/>
                  <a:pt x="7675392" y="5065583"/>
                </a:cubicBezTo>
                <a:cubicBezTo>
                  <a:pt x="7675392" y="5065583"/>
                  <a:pt x="7674686" y="5065583"/>
                  <a:pt x="7674686" y="5065583"/>
                </a:cubicBezTo>
                <a:cubicBezTo>
                  <a:pt x="7671159" y="5064876"/>
                  <a:pt x="7668336" y="5062055"/>
                  <a:pt x="7668336" y="5058527"/>
                </a:cubicBezTo>
                <a:lnTo>
                  <a:pt x="7665515" y="4971760"/>
                </a:lnTo>
                <a:cubicBezTo>
                  <a:pt x="7665515" y="4965411"/>
                  <a:pt x="7664809" y="4959063"/>
                  <a:pt x="7661282" y="4957651"/>
                </a:cubicBezTo>
                <a:cubicBezTo>
                  <a:pt x="7660576" y="4957651"/>
                  <a:pt x="7659871" y="4957651"/>
                  <a:pt x="7659165" y="4958358"/>
                </a:cubicBezTo>
                <a:cubicBezTo>
                  <a:pt x="7660576" y="4961179"/>
                  <a:pt x="7659871" y="4964706"/>
                  <a:pt x="7657755" y="4966822"/>
                </a:cubicBezTo>
                <a:cubicBezTo>
                  <a:pt x="7654933" y="4969644"/>
                  <a:pt x="7650700" y="4968938"/>
                  <a:pt x="7647879" y="4966117"/>
                </a:cubicBezTo>
                <a:cubicBezTo>
                  <a:pt x="7643646" y="4961885"/>
                  <a:pt x="7644351" y="4954830"/>
                  <a:pt x="7648584" y="4949892"/>
                </a:cubicBezTo>
                <a:cubicBezTo>
                  <a:pt x="7651053" y="4947422"/>
                  <a:pt x="7654581" y="4945306"/>
                  <a:pt x="7658372" y="4944424"/>
                </a:cubicBezTo>
                <a:close/>
                <a:moveTo>
                  <a:pt x="7598497" y="4943543"/>
                </a:moveTo>
                <a:cubicBezTo>
                  <a:pt x="7602024" y="4944249"/>
                  <a:pt x="7604846" y="4947071"/>
                  <a:pt x="7604846" y="4951306"/>
                </a:cubicBezTo>
                <a:lnTo>
                  <a:pt x="7603435" y="4971055"/>
                </a:lnTo>
                <a:lnTo>
                  <a:pt x="7610489" y="4969645"/>
                </a:lnTo>
                <a:cubicBezTo>
                  <a:pt x="7614722" y="4968940"/>
                  <a:pt x="7618249" y="4971761"/>
                  <a:pt x="7618955" y="4975288"/>
                </a:cubicBezTo>
                <a:cubicBezTo>
                  <a:pt x="7619660" y="4979521"/>
                  <a:pt x="7616838" y="4983049"/>
                  <a:pt x="7613311" y="4983754"/>
                </a:cubicBezTo>
                <a:lnTo>
                  <a:pt x="7602729" y="4985870"/>
                </a:lnTo>
                <a:lnTo>
                  <a:pt x="7602024" y="5004212"/>
                </a:lnTo>
                <a:cubicBezTo>
                  <a:pt x="7601319" y="5007738"/>
                  <a:pt x="7598497" y="5010560"/>
                  <a:pt x="7594264" y="5010560"/>
                </a:cubicBezTo>
                <a:cubicBezTo>
                  <a:pt x="7590032" y="5010560"/>
                  <a:pt x="7587210" y="5007033"/>
                  <a:pt x="7587210" y="5002095"/>
                </a:cubicBezTo>
                <a:lnTo>
                  <a:pt x="7587915" y="4987986"/>
                </a:lnTo>
                <a:lnTo>
                  <a:pt x="7579450" y="4990103"/>
                </a:lnTo>
                <a:cubicBezTo>
                  <a:pt x="7578744" y="4990103"/>
                  <a:pt x="7578744" y="4990103"/>
                  <a:pt x="7578039" y="4990103"/>
                </a:cubicBezTo>
                <a:cubicBezTo>
                  <a:pt x="7574512" y="4990103"/>
                  <a:pt x="7571690" y="4987986"/>
                  <a:pt x="7570985" y="4984459"/>
                </a:cubicBezTo>
                <a:cubicBezTo>
                  <a:pt x="7570279" y="4980227"/>
                  <a:pt x="7573101" y="4976699"/>
                  <a:pt x="7576628" y="4975993"/>
                </a:cubicBezTo>
                <a:lnTo>
                  <a:pt x="7589326" y="4973172"/>
                </a:lnTo>
                <a:lnTo>
                  <a:pt x="7590737" y="4949893"/>
                </a:lnTo>
                <a:cubicBezTo>
                  <a:pt x="7591443" y="4946365"/>
                  <a:pt x="7594970" y="4943543"/>
                  <a:pt x="7598497" y="4943543"/>
                </a:cubicBezTo>
                <a:close/>
                <a:moveTo>
                  <a:pt x="2011062" y="4940822"/>
                </a:moveTo>
                <a:cubicBezTo>
                  <a:pt x="2014589" y="4942233"/>
                  <a:pt x="2015294" y="4946466"/>
                  <a:pt x="2013883" y="4949993"/>
                </a:cubicBezTo>
                <a:cubicBezTo>
                  <a:pt x="1955331" y="5066391"/>
                  <a:pt x="1957447" y="5208880"/>
                  <a:pt x="2020232" y="5322455"/>
                </a:cubicBezTo>
                <a:cubicBezTo>
                  <a:pt x="2022349" y="5325982"/>
                  <a:pt x="2020938" y="5330215"/>
                  <a:pt x="2017411" y="5332331"/>
                </a:cubicBezTo>
                <a:cubicBezTo>
                  <a:pt x="2016000" y="5333036"/>
                  <a:pt x="2015294" y="5333036"/>
                  <a:pt x="2013883" y="5333036"/>
                </a:cubicBezTo>
                <a:cubicBezTo>
                  <a:pt x="2011062" y="5333036"/>
                  <a:pt x="2008945" y="5331625"/>
                  <a:pt x="2007534" y="5329509"/>
                </a:cubicBezTo>
                <a:cubicBezTo>
                  <a:pt x="1943338" y="5211701"/>
                  <a:pt x="1941222" y="5063569"/>
                  <a:pt x="2001891" y="4943644"/>
                </a:cubicBezTo>
                <a:cubicBezTo>
                  <a:pt x="2003302" y="4940117"/>
                  <a:pt x="2007534" y="4939411"/>
                  <a:pt x="2011062" y="4940822"/>
                </a:cubicBezTo>
                <a:close/>
                <a:moveTo>
                  <a:pt x="5560500" y="4940725"/>
                </a:moveTo>
                <a:cubicBezTo>
                  <a:pt x="5563322" y="4942841"/>
                  <a:pt x="5563322" y="4947781"/>
                  <a:pt x="5561205" y="4950603"/>
                </a:cubicBezTo>
                <a:lnTo>
                  <a:pt x="5536515" y="4980936"/>
                </a:lnTo>
                <a:cubicBezTo>
                  <a:pt x="5535104" y="4983053"/>
                  <a:pt x="5532988" y="4983758"/>
                  <a:pt x="5530871" y="4983758"/>
                </a:cubicBezTo>
                <a:cubicBezTo>
                  <a:pt x="5529461" y="4983758"/>
                  <a:pt x="5528050" y="4983758"/>
                  <a:pt x="5526639" y="4982347"/>
                </a:cubicBezTo>
                <a:cubicBezTo>
                  <a:pt x="5523817" y="4980231"/>
                  <a:pt x="5523817" y="4975292"/>
                  <a:pt x="5525933" y="4972470"/>
                </a:cubicBezTo>
                <a:lnTo>
                  <a:pt x="5550624" y="4942136"/>
                </a:lnTo>
                <a:cubicBezTo>
                  <a:pt x="5553446" y="4938608"/>
                  <a:pt x="5557678" y="4938608"/>
                  <a:pt x="5560500" y="4940725"/>
                </a:cubicBezTo>
                <a:close/>
                <a:moveTo>
                  <a:pt x="2691078" y="4940107"/>
                </a:moveTo>
                <a:cubicBezTo>
                  <a:pt x="2695311" y="4937284"/>
                  <a:pt x="2700955" y="4937990"/>
                  <a:pt x="2703776" y="4942223"/>
                </a:cubicBezTo>
                <a:cubicBezTo>
                  <a:pt x="2706598" y="4946456"/>
                  <a:pt x="2705893" y="4952099"/>
                  <a:pt x="2701660" y="4954921"/>
                </a:cubicBezTo>
                <a:cubicBezTo>
                  <a:pt x="2679791" y="4971146"/>
                  <a:pt x="2659334" y="4989488"/>
                  <a:pt x="2639581" y="5008534"/>
                </a:cubicBezTo>
                <a:cubicBezTo>
                  <a:pt x="2669915" y="5027581"/>
                  <a:pt x="2686140" y="5050860"/>
                  <a:pt x="2686140" y="5075551"/>
                </a:cubicBezTo>
                <a:cubicBezTo>
                  <a:pt x="2686140" y="5080490"/>
                  <a:pt x="2681908" y="5084721"/>
                  <a:pt x="2676970" y="5084721"/>
                </a:cubicBezTo>
                <a:cubicBezTo>
                  <a:pt x="2672032" y="5084721"/>
                  <a:pt x="2667799" y="5080490"/>
                  <a:pt x="2667799" y="5075551"/>
                </a:cubicBezTo>
                <a:cubicBezTo>
                  <a:pt x="2667799" y="5052271"/>
                  <a:pt x="2645930" y="5033225"/>
                  <a:pt x="2627589" y="5021937"/>
                </a:cubicBezTo>
                <a:cubicBezTo>
                  <a:pt x="2627589" y="5021233"/>
                  <a:pt x="2626883" y="5021233"/>
                  <a:pt x="2626883" y="5021233"/>
                </a:cubicBezTo>
                <a:cubicBezTo>
                  <a:pt x="2608542" y="5040985"/>
                  <a:pt x="2590906" y="5062147"/>
                  <a:pt x="2574681" y="5084721"/>
                </a:cubicBezTo>
                <a:cubicBezTo>
                  <a:pt x="2572564" y="5086839"/>
                  <a:pt x="2569743" y="5088249"/>
                  <a:pt x="2566921" y="5088249"/>
                </a:cubicBezTo>
                <a:cubicBezTo>
                  <a:pt x="2564804" y="5088249"/>
                  <a:pt x="2563393" y="5087543"/>
                  <a:pt x="2561277" y="5087543"/>
                </a:cubicBezTo>
                <a:cubicBezTo>
                  <a:pt x="2557045" y="5084721"/>
                  <a:pt x="2556339" y="5079078"/>
                  <a:pt x="2559161" y="5074845"/>
                </a:cubicBezTo>
                <a:cubicBezTo>
                  <a:pt x="2575386" y="5052978"/>
                  <a:pt x="2592317" y="5031814"/>
                  <a:pt x="2610658" y="5012061"/>
                </a:cubicBezTo>
                <a:cubicBezTo>
                  <a:pt x="2593022" y="5001480"/>
                  <a:pt x="2574681" y="4990192"/>
                  <a:pt x="2562688" y="4971851"/>
                </a:cubicBezTo>
                <a:cubicBezTo>
                  <a:pt x="2559866" y="4967619"/>
                  <a:pt x="2561277" y="4961976"/>
                  <a:pt x="2565510" y="4959154"/>
                </a:cubicBezTo>
                <a:cubicBezTo>
                  <a:pt x="2569743" y="4956332"/>
                  <a:pt x="2575386" y="4957743"/>
                  <a:pt x="2578208" y="4961976"/>
                </a:cubicBezTo>
                <a:cubicBezTo>
                  <a:pt x="2588789" y="4977495"/>
                  <a:pt x="2605720" y="4988077"/>
                  <a:pt x="2624061" y="4998659"/>
                </a:cubicBezTo>
                <a:cubicBezTo>
                  <a:pt x="2645225" y="4977495"/>
                  <a:pt x="2667093" y="4957743"/>
                  <a:pt x="2691078" y="4940107"/>
                </a:cubicBezTo>
                <a:close/>
                <a:moveTo>
                  <a:pt x="10241786" y="4938599"/>
                </a:moveTo>
                <a:cubicBezTo>
                  <a:pt x="10244608" y="4935777"/>
                  <a:pt x="10248841" y="4935777"/>
                  <a:pt x="10251662" y="4938599"/>
                </a:cubicBezTo>
                <a:lnTo>
                  <a:pt x="10262950" y="4949885"/>
                </a:lnTo>
                <a:cubicBezTo>
                  <a:pt x="10265771" y="4952709"/>
                  <a:pt x="10265771" y="4956941"/>
                  <a:pt x="10262950" y="4959762"/>
                </a:cubicBezTo>
                <a:cubicBezTo>
                  <a:pt x="10261539" y="4961172"/>
                  <a:pt x="10260128" y="4961879"/>
                  <a:pt x="10258011" y="4961879"/>
                </a:cubicBezTo>
                <a:cubicBezTo>
                  <a:pt x="10256600" y="4961879"/>
                  <a:pt x="10254484" y="4961172"/>
                  <a:pt x="10253073" y="4959762"/>
                </a:cubicBezTo>
                <a:lnTo>
                  <a:pt x="10241786" y="4948475"/>
                </a:lnTo>
                <a:cubicBezTo>
                  <a:pt x="10238964" y="4945654"/>
                  <a:pt x="10238964" y="4941421"/>
                  <a:pt x="10241786" y="4938599"/>
                </a:cubicBezTo>
                <a:close/>
                <a:moveTo>
                  <a:pt x="11811762" y="4926151"/>
                </a:moveTo>
                <a:cubicBezTo>
                  <a:pt x="11801886" y="4936028"/>
                  <a:pt x="11792715" y="4947315"/>
                  <a:pt x="11783544" y="4960718"/>
                </a:cubicBezTo>
                <a:cubicBezTo>
                  <a:pt x="11751799" y="5007983"/>
                  <a:pt x="11742628" y="5067240"/>
                  <a:pt x="11758853" y="5119442"/>
                </a:cubicBezTo>
                <a:cubicBezTo>
                  <a:pt x="11766613" y="5144133"/>
                  <a:pt x="11780722" y="5166707"/>
                  <a:pt x="11799064" y="5185754"/>
                </a:cubicBezTo>
                <a:cubicBezTo>
                  <a:pt x="11829399" y="5160358"/>
                  <a:pt x="11851973" y="5124380"/>
                  <a:pt x="11859733" y="5084877"/>
                </a:cubicBezTo>
                <a:cubicBezTo>
                  <a:pt x="11871020" y="5027736"/>
                  <a:pt x="11851267" y="4967067"/>
                  <a:pt x="11811762" y="4926151"/>
                </a:cubicBezTo>
                <a:close/>
                <a:moveTo>
                  <a:pt x="9910934" y="4924485"/>
                </a:moveTo>
                <a:cubicBezTo>
                  <a:pt x="9913756" y="4924485"/>
                  <a:pt x="9915873" y="4925896"/>
                  <a:pt x="9917284" y="4928717"/>
                </a:cubicBezTo>
                <a:cubicBezTo>
                  <a:pt x="9925748" y="4949175"/>
                  <a:pt x="9914462" y="4968928"/>
                  <a:pt x="9903880" y="4986564"/>
                </a:cubicBezTo>
                <a:cubicBezTo>
                  <a:pt x="9900353" y="4991502"/>
                  <a:pt x="9897531" y="4996440"/>
                  <a:pt x="9895415" y="5001378"/>
                </a:cubicBezTo>
                <a:cubicBezTo>
                  <a:pt x="9893298" y="5005611"/>
                  <a:pt x="9894004" y="5007021"/>
                  <a:pt x="9894004" y="5007727"/>
                </a:cubicBezTo>
                <a:cubicBezTo>
                  <a:pt x="9894709" y="5009138"/>
                  <a:pt x="9896826" y="5010549"/>
                  <a:pt x="9901058" y="5010549"/>
                </a:cubicBezTo>
                <a:cubicBezTo>
                  <a:pt x="9917284" y="5011959"/>
                  <a:pt x="9934214" y="5002789"/>
                  <a:pt x="9942679" y="4988680"/>
                </a:cubicBezTo>
                <a:cubicBezTo>
                  <a:pt x="9944795" y="4985153"/>
                  <a:pt x="9949028" y="4983742"/>
                  <a:pt x="9952556" y="4985858"/>
                </a:cubicBezTo>
                <a:cubicBezTo>
                  <a:pt x="9956083" y="4987975"/>
                  <a:pt x="9957493" y="4992207"/>
                  <a:pt x="9955377" y="4995734"/>
                </a:cubicBezTo>
                <a:cubicBezTo>
                  <a:pt x="9944795" y="5013370"/>
                  <a:pt x="9925043" y="5024657"/>
                  <a:pt x="9904585" y="5024657"/>
                </a:cubicBezTo>
                <a:cubicBezTo>
                  <a:pt x="9903175" y="5024657"/>
                  <a:pt x="9901764" y="5024657"/>
                  <a:pt x="9900353" y="5024657"/>
                </a:cubicBezTo>
                <a:cubicBezTo>
                  <a:pt x="9890476" y="5023952"/>
                  <a:pt x="9884128" y="5019719"/>
                  <a:pt x="9881306" y="5013370"/>
                </a:cubicBezTo>
                <a:cubicBezTo>
                  <a:pt x="9878484" y="5006316"/>
                  <a:pt x="9881306" y="4999262"/>
                  <a:pt x="9883422" y="4995029"/>
                </a:cubicBezTo>
                <a:cubicBezTo>
                  <a:pt x="9886244" y="4990091"/>
                  <a:pt x="9889771" y="4984447"/>
                  <a:pt x="9891887" y="4979509"/>
                </a:cubicBezTo>
                <a:cubicBezTo>
                  <a:pt x="9901058" y="4965400"/>
                  <a:pt x="9908818" y="4951292"/>
                  <a:pt x="9905996" y="4938594"/>
                </a:cubicBezTo>
                <a:cubicBezTo>
                  <a:pt x="9891182" y="4938594"/>
                  <a:pt x="9876368" y="4939299"/>
                  <a:pt x="9862259" y="4943532"/>
                </a:cubicBezTo>
                <a:cubicBezTo>
                  <a:pt x="9846033" y="4948470"/>
                  <a:pt x="9834040" y="4959051"/>
                  <a:pt x="9829102" y="4971749"/>
                </a:cubicBezTo>
                <a:cubicBezTo>
                  <a:pt x="9827691" y="4975277"/>
                  <a:pt x="9823458" y="4977393"/>
                  <a:pt x="9819931" y="4975982"/>
                </a:cubicBezTo>
                <a:cubicBezTo>
                  <a:pt x="9816404" y="4974571"/>
                  <a:pt x="9814288" y="4970338"/>
                  <a:pt x="9815699" y="4966811"/>
                </a:cubicBezTo>
                <a:cubicBezTo>
                  <a:pt x="9822048" y="4950586"/>
                  <a:pt x="9837567" y="4936477"/>
                  <a:pt x="9858026" y="4930128"/>
                </a:cubicBezTo>
                <a:cubicBezTo>
                  <a:pt x="9874957" y="4924485"/>
                  <a:pt x="9893298" y="4924485"/>
                  <a:pt x="9910934" y="4924485"/>
                </a:cubicBezTo>
                <a:close/>
                <a:moveTo>
                  <a:pt x="10998387" y="4921216"/>
                </a:moveTo>
                <a:cubicBezTo>
                  <a:pt x="11001914" y="4920510"/>
                  <a:pt x="11005442" y="4923332"/>
                  <a:pt x="11006147" y="4926858"/>
                </a:cubicBezTo>
                <a:lnTo>
                  <a:pt x="11008969" y="4945906"/>
                </a:lnTo>
                <a:cubicBezTo>
                  <a:pt x="11009674" y="4949433"/>
                  <a:pt x="11006852" y="4952960"/>
                  <a:pt x="11003325" y="4953666"/>
                </a:cubicBezTo>
                <a:cubicBezTo>
                  <a:pt x="11003325" y="4953666"/>
                  <a:pt x="11002620" y="4953666"/>
                  <a:pt x="11002620" y="4953666"/>
                </a:cubicBezTo>
                <a:cubicBezTo>
                  <a:pt x="10999093" y="4953666"/>
                  <a:pt x="10996271" y="4951550"/>
                  <a:pt x="10995565" y="4948022"/>
                </a:cubicBezTo>
                <a:lnTo>
                  <a:pt x="10992744" y="4928976"/>
                </a:lnTo>
                <a:cubicBezTo>
                  <a:pt x="10992038" y="4925448"/>
                  <a:pt x="10994860" y="4921921"/>
                  <a:pt x="10998387" y="4921216"/>
                </a:cubicBezTo>
                <a:close/>
                <a:moveTo>
                  <a:pt x="10875641" y="4920509"/>
                </a:moveTo>
                <a:cubicBezTo>
                  <a:pt x="10878463" y="4917687"/>
                  <a:pt x="10882696" y="4917687"/>
                  <a:pt x="10885517" y="4920509"/>
                </a:cubicBezTo>
                <a:cubicBezTo>
                  <a:pt x="10888339" y="4923331"/>
                  <a:pt x="10888339" y="4927564"/>
                  <a:pt x="10885517" y="4930385"/>
                </a:cubicBezTo>
                <a:lnTo>
                  <a:pt x="10869292" y="4946611"/>
                </a:lnTo>
                <a:cubicBezTo>
                  <a:pt x="10867881" y="4948022"/>
                  <a:pt x="10866471" y="4948727"/>
                  <a:pt x="10864354" y="4948727"/>
                </a:cubicBezTo>
                <a:cubicBezTo>
                  <a:pt x="10862943" y="4948727"/>
                  <a:pt x="10860827" y="4948022"/>
                  <a:pt x="10859416" y="4946611"/>
                </a:cubicBezTo>
                <a:cubicBezTo>
                  <a:pt x="10856594" y="4943789"/>
                  <a:pt x="10856594" y="4938851"/>
                  <a:pt x="10859416" y="4936734"/>
                </a:cubicBezTo>
                <a:close/>
                <a:moveTo>
                  <a:pt x="1262573" y="4916127"/>
                </a:moveTo>
                <a:cubicBezTo>
                  <a:pt x="1252696" y="4926005"/>
                  <a:pt x="1243526" y="4937292"/>
                  <a:pt x="1234355" y="4950696"/>
                </a:cubicBezTo>
                <a:cubicBezTo>
                  <a:pt x="1202609" y="4997960"/>
                  <a:pt x="1193438" y="5057217"/>
                  <a:pt x="1209663" y="5109417"/>
                </a:cubicBezTo>
                <a:cubicBezTo>
                  <a:pt x="1217423" y="5134109"/>
                  <a:pt x="1231533" y="5156681"/>
                  <a:pt x="1249875" y="5175728"/>
                </a:cubicBezTo>
                <a:cubicBezTo>
                  <a:pt x="1280209" y="5150332"/>
                  <a:pt x="1302783" y="5114355"/>
                  <a:pt x="1310543" y="5074853"/>
                </a:cubicBezTo>
                <a:cubicBezTo>
                  <a:pt x="1321831" y="5017714"/>
                  <a:pt x="1302077" y="4957044"/>
                  <a:pt x="1262573" y="4916127"/>
                </a:cubicBezTo>
                <a:close/>
                <a:moveTo>
                  <a:pt x="4739680" y="4916120"/>
                </a:moveTo>
                <a:cubicBezTo>
                  <a:pt x="4743208" y="4915414"/>
                  <a:pt x="4746735" y="4918236"/>
                  <a:pt x="4747441" y="4921763"/>
                </a:cubicBezTo>
                <a:cubicBezTo>
                  <a:pt x="4748146" y="4925291"/>
                  <a:pt x="4745324" y="4928819"/>
                  <a:pt x="4741797" y="4929524"/>
                </a:cubicBezTo>
                <a:lnTo>
                  <a:pt x="4500535" y="4967618"/>
                </a:lnTo>
                <a:cubicBezTo>
                  <a:pt x="4489248" y="4969029"/>
                  <a:pt x="4477255" y="4971145"/>
                  <a:pt x="4464557" y="4971145"/>
                </a:cubicBezTo>
                <a:cubicBezTo>
                  <a:pt x="4458209" y="4971145"/>
                  <a:pt x="4451154" y="4970440"/>
                  <a:pt x="4444805" y="4969029"/>
                </a:cubicBezTo>
                <a:cubicBezTo>
                  <a:pt x="4440573" y="4968323"/>
                  <a:pt x="4438456" y="4964091"/>
                  <a:pt x="4439162" y="4960563"/>
                </a:cubicBezTo>
                <a:cubicBezTo>
                  <a:pt x="4439867" y="4956331"/>
                  <a:pt x="4444100" y="4954215"/>
                  <a:pt x="4447627" y="4954920"/>
                </a:cubicBezTo>
                <a:cubicBezTo>
                  <a:pt x="4464557" y="4958447"/>
                  <a:pt x="4481488" y="4956331"/>
                  <a:pt x="4498418" y="4954215"/>
                </a:cubicBezTo>
                <a:close/>
                <a:moveTo>
                  <a:pt x="7498324" y="4915326"/>
                </a:moveTo>
                <a:cubicBezTo>
                  <a:pt x="7505380" y="4912504"/>
                  <a:pt x="7514550" y="4913210"/>
                  <a:pt x="7522310" y="4916738"/>
                </a:cubicBezTo>
                <a:cubicBezTo>
                  <a:pt x="7530070" y="4920969"/>
                  <a:pt x="7535714" y="4927317"/>
                  <a:pt x="7537830" y="4935078"/>
                </a:cubicBezTo>
                <a:cubicBezTo>
                  <a:pt x="7539946" y="4942838"/>
                  <a:pt x="7538536" y="4951306"/>
                  <a:pt x="7534303" y="4958358"/>
                </a:cubicBezTo>
                <a:cubicBezTo>
                  <a:pt x="7542768" y="4962591"/>
                  <a:pt x="7548412" y="4971056"/>
                  <a:pt x="7549117" y="4979521"/>
                </a:cubicBezTo>
                <a:cubicBezTo>
                  <a:pt x="7549117" y="4987281"/>
                  <a:pt x="7545590" y="4995746"/>
                  <a:pt x="7538536" y="5001390"/>
                </a:cubicBezTo>
                <a:cubicBezTo>
                  <a:pt x="7530776" y="5007738"/>
                  <a:pt x="7520899" y="5009854"/>
                  <a:pt x="7512434" y="5007738"/>
                </a:cubicBezTo>
                <a:cubicBezTo>
                  <a:pt x="7508907" y="5007032"/>
                  <a:pt x="7506791" y="5002800"/>
                  <a:pt x="7507496" y="4999273"/>
                </a:cubicBezTo>
                <a:cubicBezTo>
                  <a:pt x="7508201" y="4995746"/>
                  <a:pt x="7512434" y="4993629"/>
                  <a:pt x="7515961" y="4994334"/>
                </a:cubicBezTo>
                <a:cubicBezTo>
                  <a:pt x="7520194" y="4995746"/>
                  <a:pt x="7525132" y="4994334"/>
                  <a:pt x="7531481" y="4990103"/>
                </a:cubicBezTo>
                <a:cubicBezTo>
                  <a:pt x="7535008" y="4987281"/>
                  <a:pt x="7536419" y="4983047"/>
                  <a:pt x="7536419" y="4979521"/>
                </a:cubicBezTo>
                <a:cubicBezTo>
                  <a:pt x="7536419" y="4975288"/>
                  <a:pt x="7532892" y="4971761"/>
                  <a:pt x="7528659" y="4969645"/>
                </a:cubicBezTo>
                <a:cubicBezTo>
                  <a:pt x="7527954" y="4968940"/>
                  <a:pt x="7526543" y="4968234"/>
                  <a:pt x="7524427" y="4968234"/>
                </a:cubicBezTo>
                <a:cubicBezTo>
                  <a:pt x="7521605" y="4970349"/>
                  <a:pt x="7518783" y="4971056"/>
                  <a:pt x="7515256" y="4971761"/>
                </a:cubicBezTo>
                <a:cubicBezTo>
                  <a:pt x="7511729" y="4971761"/>
                  <a:pt x="7508907" y="4970349"/>
                  <a:pt x="7507496" y="4967529"/>
                </a:cubicBezTo>
                <a:cubicBezTo>
                  <a:pt x="7506085" y="4964707"/>
                  <a:pt x="7507496" y="4961180"/>
                  <a:pt x="7509612" y="4959063"/>
                </a:cubicBezTo>
                <a:cubicBezTo>
                  <a:pt x="7512434" y="4956946"/>
                  <a:pt x="7515961" y="4955536"/>
                  <a:pt x="7519489" y="4954831"/>
                </a:cubicBezTo>
                <a:cubicBezTo>
                  <a:pt x="7520899" y="4953420"/>
                  <a:pt x="7521605" y="4952011"/>
                  <a:pt x="7523016" y="4950600"/>
                </a:cubicBezTo>
                <a:cubicBezTo>
                  <a:pt x="7525132" y="4946365"/>
                  <a:pt x="7526543" y="4942133"/>
                  <a:pt x="7525132" y="4937901"/>
                </a:cubicBezTo>
                <a:cubicBezTo>
                  <a:pt x="7523721" y="4934373"/>
                  <a:pt x="7520899" y="4930846"/>
                  <a:pt x="7516667" y="4928729"/>
                </a:cubicBezTo>
                <a:cubicBezTo>
                  <a:pt x="7512434" y="4926612"/>
                  <a:pt x="7507496" y="4926612"/>
                  <a:pt x="7503969" y="4928023"/>
                </a:cubicBezTo>
                <a:cubicBezTo>
                  <a:pt x="7490564" y="4933667"/>
                  <a:pt x="7489859" y="4956242"/>
                  <a:pt x="7489859" y="4962591"/>
                </a:cubicBezTo>
                <a:cubicBezTo>
                  <a:pt x="7490564" y="4985164"/>
                  <a:pt x="7496208" y="5007738"/>
                  <a:pt x="7506791" y="5028195"/>
                </a:cubicBezTo>
                <a:cubicBezTo>
                  <a:pt x="7508907" y="5031723"/>
                  <a:pt x="7507496" y="5035957"/>
                  <a:pt x="7503969" y="5038072"/>
                </a:cubicBezTo>
                <a:cubicBezTo>
                  <a:pt x="7502558" y="5038778"/>
                  <a:pt x="7501852" y="5038778"/>
                  <a:pt x="7500441" y="5038778"/>
                </a:cubicBezTo>
                <a:cubicBezTo>
                  <a:pt x="7497619" y="5038778"/>
                  <a:pt x="7495503" y="5037367"/>
                  <a:pt x="7494092" y="5035249"/>
                </a:cubicBezTo>
                <a:cubicBezTo>
                  <a:pt x="7482099" y="5013381"/>
                  <a:pt x="7475750" y="4988692"/>
                  <a:pt x="7475045" y="4963295"/>
                </a:cubicBezTo>
                <a:cubicBezTo>
                  <a:pt x="7475045" y="4938606"/>
                  <a:pt x="7482804" y="4921675"/>
                  <a:pt x="7498324" y="4915326"/>
                </a:cubicBezTo>
                <a:close/>
                <a:moveTo>
                  <a:pt x="449207" y="4911197"/>
                </a:moveTo>
                <a:cubicBezTo>
                  <a:pt x="452734" y="4910492"/>
                  <a:pt x="456262" y="4913313"/>
                  <a:pt x="456967" y="4916840"/>
                </a:cubicBezTo>
                <a:lnTo>
                  <a:pt x="459789" y="4935888"/>
                </a:lnTo>
                <a:cubicBezTo>
                  <a:pt x="460494" y="4939415"/>
                  <a:pt x="457672" y="4942943"/>
                  <a:pt x="454145" y="4943648"/>
                </a:cubicBezTo>
                <a:cubicBezTo>
                  <a:pt x="454145" y="4943648"/>
                  <a:pt x="453440" y="4943648"/>
                  <a:pt x="453440" y="4943648"/>
                </a:cubicBezTo>
                <a:cubicBezTo>
                  <a:pt x="449913" y="4943648"/>
                  <a:pt x="447091" y="4941532"/>
                  <a:pt x="446385" y="4938004"/>
                </a:cubicBezTo>
                <a:lnTo>
                  <a:pt x="443564" y="4918958"/>
                </a:lnTo>
                <a:cubicBezTo>
                  <a:pt x="442858" y="4915430"/>
                  <a:pt x="445680" y="4911902"/>
                  <a:pt x="449207" y="4911197"/>
                </a:cubicBezTo>
                <a:close/>
                <a:moveTo>
                  <a:pt x="326461" y="4910492"/>
                </a:moveTo>
                <a:cubicBezTo>
                  <a:pt x="329283" y="4907669"/>
                  <a:pt x="333516" y="4907669"/>
                  <a:pt x="336337" y="4910492"/>
                </a:cubicBezTo>
                <a:cubicBezTo>
                  <a:pt x="339159" y="4913313"/>
                  <a:pt x="339159" y="4917546"/>
                  <a:pt x="336337" y="4920367"/>
                </a:cubicBezTo>
                <a:lnTo>
                  <a:pt x="320112" y="4936592"/>
                </a:lnTo>
                <a:cubicBezTo>
                  <a:pt x="318701" y="4938004"/>
                  <a:pt x="317291" y="4938710"/>
                  <a:pt x="315174" y="4938710"/>
                </a:cubicBezTo>
                <a:cubicBezTo>
                  <a:pt x="313763" y="4938710"/>
                  <a:pt x="311647" y="4938004"/>
                  <a:pt x="310236" y="4936592"/>
                </a:cubicBezTo>
                <a:cubicBezTo>
                  <a:pt x="307414" y="4933772"/>
                  <a:pt x="307414" y="4928833"/>
                  <a:pt x="310236" y="4926717"/>
                </a:cubicBezTo>
                <a:close/>
                <a:moveTo>
                  <a:pt x="5773542" y="4908981"/>
                </a:moveTo>
                <a:cubicBezTo>
                  <a:pt x="5777775" y="4908981"/>
                  <a:pt x="5780597" y="4911803"/>
                  <a:pt x="5780597" y="4916036"/>
                </a:cubicBezTo>
                <a:lnTo>
                  <a:pt x="5780597" y="4927321"/>
                </a:lnTo>
                <a:cubicBezTo>
                  <a:pt x="5780597" y="4931554"/>
                  <a:pt x="5777069" y="4934377"/>
                  <a:pt x="5773542" y="4934377"/>
                </a:cubicBezTo>
                <a:cubicBezTo>
                  <a:pt x="5769310" y="4934377"/>
                  <a:pt x="5766488" y="4931554"/>
                  <a:pt x="5766488" y="4927321"/>
                </a:cubicBezTo>
                <a:lnTo>
                  <a:pt x="5766488" y="4916036"/>
                </a:lnTo>
                <a:cubicBezTo>
                  <a:pt x="5766488" y="4911803"/>
                  <a:pt x="5770015" y="4908981"/>
                  <a:pt x="5773542" y="4908981"/>
                </a:cubicBezTo>
                <a:close/>
                <a:moveTo>
                  <a:pt x="9967369" y="4905438"/>
                </a:moveTo>
                <a:cubicBezTo>
                  <a:pt x="9969485" y="4905438"/>
                  <a:pt x="9971601" y="4906143"/>
                  <a:pt x="9973012" y="4908260"/>
                </a:cubicBezTo>
                <a:cubicBezTo>
                  <a:pt x="9979362" y="4916019"/>
                  <a:pt x="9978656" y="4926601"/>
                  <a:pt x="9977951" y="4935066"/>
                </a:cubicBezTo>
                <a:cubicBezTo>
                  <a:pt x="9977245" y="4944237"/>
                  <a:pt x="9977245" y="4948470"/>
                  <a:pt x="9980773" y="4950586"/>
                </a:cubicBezTo>
                <a:cubicBezTo>
                  <a:pt x="9985710" y="4953408"/>
                  <a:pt x="9995587" y="4944942"/>
                  <a:pt x="9998409" y="4942121"/>
                </a:cubicBezTo>
                <a:cubicBezTo>
                  <a:pt x="10001230" y="4939299"/>
                  <a:pt x="10005463" y="4939299"/>
                  <a:pt x="10007579" y="4942121"/>
                </a:cubicBezTo>
                <a:cubicBezTo>
                  <a:pt x="10010401" y="4944942"/>
                  <a:pt x="10010401" y="4949175"/>
                  <a:pt x="10007579" y="4951997"/>
                </a:cubicBezTo>
                <a:cubicBezTo>
                  <a:pt x="9997703" y="4961873"/>
                  <a:pt x="9989237" y="4965400"/>
                  <a:pt x="9982889" y="4965400"/>
                </a:cubicBezTo>
                <a:cubicBezTo>
                  <a:pt x="9978656" y="4965400"/>
                  <a:pt x="9975834" y="4963989"/>
                  <a:pt x="9973012" y="4962578"/>
                </a:cubicBezTo>
                <a:cubicBezTo>
                  <a:pt x="9962431" y="4955524"/>
                  <a:pt x="9963136" y="4943532"/>
                  <a:pt x="9963842" y="4933655"/>
                </a:cubicBezTo>
                <a:cubicBezTo>
                  <a:pt x="9964547" y="4928717"/>
                  <a:pt x="9964547" y="4923779"/>
                  <a:pt x="9963842" y="4920252"/>
                </a:cubicBezTo>
                <a:cubicBezTo>
                  <a:pt x="9961020" y="4920957"/>
                  <a:pt x="9958904" y="4922368"/>
                  <a:pt x="9956787" y="4923779"/>
                </a:cubicBezTo>
                <a:cubicBezTo>
                  <a:pt x="9953965" y="4926601"/>
                  <a:pt x="9949733" y="4925896"/>
                  <a:pt x="9946911" y="4923074"/>
                </a:cubicBezTo>
                <a:cubicBezTo>
                  <a:pt x="9944089" y="4920252"/>
                  <a:pt x="9944795" y="4916019"/>
                  <a:pt x="9947617" y="4913198"/>
                </a:cubicBezTo>
                <a:cubicBezTo>
                  <a:pt x="9953260" y="4908260"/>
                  <a:pt x="9960315" y="4905438"/>
                  <a:pt x="9967369" y="4905438"/>
                </a:cubicBezTo>
                <a:close/>
                <a:moveTo>
                  <a:pt x="5592245" y="4901928"/>
                </a:moveTo>
                <a:cubicBezTo>
                  <a:pt x="5595067" y="4899106"/>
                  <a:pt x="5599300" y="4899106"/>
                  <a:pt x="5602121" y="4901928"/>
                </a:cubicBezTo>
                <a:cubicBezTo>
                  <a:pt x="5604943" y="4904749"/>
                  <a:pt x="5604943" y="4908981"/>
                  <a:pt x="5602121" y="4911803"/>
                </a:cubicBezTo>
                <a:lnTo>
                  <a:pt x="5590834" y="4923088"/>
                </a:lnTo>
                <a:cubicBezTo>
                  <a:pt x="5589423" y="4924500"/>
                  <a:pt x="5588013" y="4925206"/>
                  <a:pt x="5585896" y="4925206"/>
                </a:cubicBezTo>
                <a:cubicBezTo>
                  <a:pt x="5584485" y="4925206"/>
                  <a:pt x="5582369" y="4924500"/>
                  <a:pt x="5580958" y="4923088"/>
                </a:cubicBezTo>
                <a:cubicBezTo>
                  <a:pt x="5578136" y="4920973"/>
                  <a:pt x="5578136" y="4916036"/>
                  <a:pt x="5580958" y="4913213"/>
                </a:cubicBezTo>
                <a:close/>
                <a:moveTo>
                  <a:pt x="7734647" y="4901923"/>
                </a:moveTo>
                <a:cubicBezTo>
                  <a:pt x="7738175" y="4899807"/>
                  <a:pt x="7742407" y="4901218"/>
                  <a:pt x="7743818" y="4905449"/>
                </a:cubicBezTo>
                <a:cubicBezTo>
                  <a:pt x="7796726" y="5003505"/>
                  <a:pt x="7791788" y="5131889"/>
                  <a:pt x="7731120" y="5225710"/>
                </a:cubicBezTo>
                <a:cubicBezTo>
                  <a:pt x="7730415" y="5227826"/>
                  <a:pt x="7727593" y="5229237"/>
                  <a:pt x="7725477" y="5229237"/>
                </a:cubicBezTo>
                <a:cubicBezTo>
                  <a:pt x="7724771" y="5229237"/>
                  <a:pt x="7723360" y="5229237"/>
                  <a:pt x="7722655" y="5228531"/>
                </a:cubicBezTo>
                <a:cubicBezTo>
                  <a:pt x="7719833" y="5227121"/>
                  <a:pt x="7718422" y="5223593"/>
                  <a:pt x="7719128" y="5220066"/>
                </a:cubicBezTo>
                <a:lnTo>
                  <a:pt x="7722655" y="5208779"/>
                </a:lnTo>
                <a:cubicBezTo>
                  <a:pt x="7724066" y="5205957"/>
                  <a:pt x="7726182" y="5203841"/>
                  <a:pt x="7729004" y="5203841"/>
                </a:cubicBezTo>
                <a:cubicBezTo>
                  <a:pt x="7778385" y="5115666"/>
                  <a:pt x="7779796" y="5000684"/>
                  <a:pt x="7731826" y="4911798"/>
                </a:cubicBezTo>
                <a:cubicBezTo>
                  <a:pt x="7729709" y="4908272"/>
                  <a:pt x="7731120" y="4904040"/>
                  <a:pt x="7734647" y="4901923"/>
                </a:cubicBezTo>
                <a:close/>
                <a:moveTo>
                  <a:pt x="8149447" y="4901913"/>
                </a:moveTo>
                <a:lnTo>
                  <a:pt x="8761770" y="4906851"/>
                </a:lnTo>
                <a:cubicBezTo>
                  <a:pt x="8766708" y="4906851"/>
                  <a:pt x="8770941" y="4911083"/>
                  <a:pt x="8770941" y="4916023"/>
                </a:cubicBezTo>
                <a:cubicBezTo>
                  <a:pt x="8770941" y="4920960"/>
                  <a:pt x="8766708" y="4925192"/>
                  <a:pt x="8761770" y="4925192"/>
                </a:cubicBezTo>
                <a:lnTo>
                  <a:pt x="8156501" y="4920254"/>
                </a:lnTo>
                <a:lnTo>
                  <a:pt x="8054918" y="5353393"/>
                </a:lnTo>
                <a:cubicBezTo>
                  <a:pt x="8053507" y="5357626"/>
                  <a:pt x="8050685" y="5360448"/>
                  <a:pt x="8046453" y="5360448"/>
                </a:cubicBezTo>
                <a:cubicBezTo>
                  <a:pt x="8046453" y="5360448"/>
                  <a:pt x="8045747" y="5360448"/>
                  <a:pt x="8045747" y="5360448"/>
                </a:cubicBezTo>
                <a:cubicBezTo>
                  <a:pt x="8042220" y="5360448"/>
                  <a:pt x="8038693" y="5358331"/>
                  <a:pt x="8037282" y="5354804"/>
                </a:cubicBezTo>
                <a:lnTo>
                  <a:pt x="7951218" y="5124830"/>
                </a:lnTo>
                <a:cubicBezTo>
                  <a:pt x="7949807" y="5119893"/>
                  <a:pt x="7951923" y="5114250"/>
                  <a:pt x="7956861" y="5112839"/>
                </a:cubicBezTo>
                <a:cubicBezTo>
                  <a:pt x="7961094" y="5111428"/>
                  <a:pt x="7966738" y="5113544"/>
                  <a:pt x="7968854" y="5117777"/>
                </a:cubicBezTo>
                <a:lnTo>
                  <a:pt x="8044336" y="5319532"/>
                </a:lnTo>
                <a:lnTo>
                  <a:pt x="8140276" y="4908967"/>
                </a:lnTo>
                <a:cubicBezTo>
                  <a:pt x="8141687" y="4904735"/>
                  <a:pt x="8145214" y="4901913"/>
                  <a:pt x="8149447" y="4901913"/>
                </a:cubicBezTo>
                <a:close/>
                <a:moveTo>
                  <a:pt x="11907703" y="4884530"/>
                </a:moveTo>
                <a:cubicBezTo>
                  <a:pt x="11875958" y="4884530"/>
                  <a:pt x="11847740" y="4895112"/>
                  <a:pt x="11822344" y="4916275"/>
                </a:cubicBezTo>
                <a:cubicBezTo>
                  <a:pt x="11865376" y="4960718"/>
                  <a:pt x="11885834" y="5026325"/>
                  <a:pt x="11873841" y="5087698"/>
                </a:cubicBezTo>
                <a:cubicBezTo>
                  <a:pt x="11865376" y="5130025"/>
                  <a:pt x="11841391" y="5168118"/>
                  <a:pt x="11808940" y="5195630"/>
                </a:cubicBezTo>
                <a:cubicBezTo>
                  <a:pt x="11851973" y="5233723"/>
                  <a:pt x="11913346" y="5252064"/>
                  <a:pt x="11969781" y="5238661"/>
                </a:cubicBezTo>
                <a:cubicBezTo>
                  <a:pt x="12055845" y="5217498"/>
                  <a:pt x="12117924" y="5122264"/>
                  <a:pt x="12102404" y="5035496"/>
                </a:cubicBezTo>
                <a:cubicBezTo>
                  <a:pt x="12086885" y="4947315"/>
                  <a:pt x="12007875" y="4909221"/>
                  <a:pt x="11962022" y="4893701"/>
                </a:cubicBezTo>
                <a:cubicBezTo>
                  <a:pt x="11942975" y="4887352"/>
                  <a:pt x="11924633" y="4884530"/>
                  <a:pt x="11907703" y="4884530"/>
                </a:cubicBezTo>
                <a:close/>
                <a:moveTo>
                  <a:pt x="7329048" y="4875821"/>
                </a:moveTo>
                <a:cubicBezTo>
                  <a:pt x="7332575" y="4877232"/>
                  <a:pt x="7333280" y="4881465"/>
                  <a:pt x="7331869" y="4884992"/>
                </a:cubicBezTo>
                <a:cubicBezTo>
                  <a:pt x="7273317" y="5001390"/>
                  <a:pt x="7275433" y="5143879"/>
                  <a:pt x="7338218" y="5257454"/>
                </a:cubicBezTo>
                <a:cubicBezTo>
                  <a:pt x="7340335" y="5260981"/>
                  <a:pt x="7338924" y="5265214"/>
                  <a:pt x="7335397" y="5267330"/>
                </a:cubicBezTo>
                <a:cubicBezTo>
                  <a:pt x="7333986" y="5268035"/>
                  <a:pt x="7333280" y="5268035"/>
                  <a:pt x="7331869" y="5268035"/>
                </a:cubicBezTo>
                <a:cubicBezTo>
                  <a:pt x="7329048" y="5268035"/>
                  <a:pt x="7326931" y="5266624"/>
                  <a:pt x="7325520" y="5264508"/>
                </a:cubicBezTo>
                <a:cubicBezTo>
                  <a:pt x="7261324" y="5146700"/>
                  <a:pt x="7259208" y="4998568"/>
                  <a:pt x="7319877" y="4878643"/>
                </a:cubicBezTo>
                <a:cubicBezTo>
                  <a:pt x="7321288" y="4875116"/>
                  <a:pt x="7325520" y="4874410"/>
                  <a:pt x="7329048" y="4875821"/>
                </a:cubicBezTo>
                <a:close/>
                <a:moveTo>
                  <a:pt x="8009064" y="4875106"/>
                </a:moveTo>
                <a:cubicBezTo>
                  <a:pt x="8013297" y="4872283"/>
                  <a:pt x="8018941" y="4872989"/>
                  <a:pt x="8021762" y="4877222"/>
                </a:cubicBezTo>
                <a:cubicBezTo>
                  <a:pt x="8024584" y="4881455"/>
                  <a:pt x="8023879" y="4887098"/>
                  <a:pt x="8019646" y="4889920"/>
                </a:cubicBezTo>
                <a:cubicBezTo>
                  <a:pt x="7997777" y="4906145"/>
                  <a:pt x="7977320" y="4924487"/>
                  <a:pt x="7957567" y="4943533"/>
                </a:cubicBezTo>
                <a:cubicBezTo>
                  <a:pt x="7987901" y="4962580"/>
                  <a:pt x="8004126" y="4985859"/>
                  <a:pt x="8004126" y="5010550"/>
                </a:cubicBezTo>
                <a:cubicBezTo>
                  <a:pt x="8004126" y="5015489"/>
                  <a:pt x="7999894" y="5019720"/>
                  <a:pt x="7994956" y="5019720"/>
                </a:cubicBezTo>
                <a:cubicBezTo>
                  <a:pt x="7990018" y="5019720"/>
                  <a:pt x="7985785" y="5015489"/>
                  <a:pt x="7985785" y="5010550"/>
                </a:cubicBezTo>
                <a:cubicBezTo>
                  <a:pt x="7985785" y="4987270"/>
                  <a:pt x="7963916" y="4968224"/>
                  <a:pt x="7945575" y="4956936"/>
                </a:cubicBezTo>
                <a:cubicBezTo>
                  <a:pt x="7945575" y="4956232"/>
                  <a:pt x="7944869" y="4956232"/>
                  <a:pt x="7944869" y="4956232"/>
                </a:cubicBezTo>
                <a:cubicBezTo>
                  <a:pt x="7926528" y="4975984"/>
                  <a:pt x="7908892" y="4997146"/>
                  <a:pt x="7892667" y="5019720"/>
                </a:cubicBezTo>
                <a:cubicBezTo>
                  <a:pt x="7890550" y="5021838"/>
                  <a:pt x="7887729" y="5023248"/>
                  <a:pt x="7884907" y="5023248"/>
                </a:cubicBezTo>
                <a:cubicBezTo>
                  <a:pt x="7882790" y="5023248"/>
                  <a:pt x="7881379" y="5022542"/>
                  <a:pt x="7879263" y="5022542"/>
                </a:cubicBezTo>
                <a:cubicBezTo>
                  <a:pt x="7875031" y="5019720"/>
                  <a:pt x="7874325" y="5014077"/>
                  <a:pt x="7877147" y="5009844"/>
                </a:cubicBezTo>
                <a:cubicBezTo>
                  <a:pt x="7893372" y="4987977"/>
                  <a:pt x="7910303" y="4966813"/>
                  <a:pt x="7928644" y="4947060"/>
                </a:cubicBezTo>
                <a:cubicBezTo>
                  <a:pt x="7911008" y="4936479"/>
                  <a:pt x="7892667" y="4925191"/>
                  <a:pt x="7880674" y="4906850"/>
                </a:cubicBezTo>
                <a:cubicBezTo>
                  <a:pt x="7877852" y="4902618"/>
                  <a:pt x="7879263" y="4896975"/>
                  <a:pt x="7883496" y="4894153"/>
                </a:cubicBezTo>
                <a:cubicBezTo>
                  <a:pt x="7887729" y="4891331"/>
                  <a:pt x="7893372" y="4892742"/>
                  <a:pt x="7896194" y="4896975"/>
                </a:cubicBezTo>
                <a:cubicBezTo>
                  <a:pt x="7906775" y="4912494"/>
                  <a:pt x="7923706" y="4923076"/>
                  <a:pt x="7942047" y="4933658"/>
                </a:cubicBezTo>
                <a:cubicBezTo>
                  <a:pt x="7963211" y="4912494"/>
                  <a:pt x="7985079" y="4892742"/>
                  <a:pt x="8009064" y="4875106"/>
                </a:cubicBezTo>
                <a:close/>
                <a:moveTo>
                  <a:pt x="1358514" y="4874508"/>
                </a:moveTo>
                <a:cubicBezTo>
                  <a:pt x="1326768" y="4874508"/>
                  <a:pt x="1298551" y="4885089"/>
                  <a:pt x="1273154" y="4906252"/>
                </a:cubicBezTo>
                <a:cubicBezTo>
                  <a:pt x="1316187" y="4950696"/>
                  <a:pt x="1336645" y="5016304"/>
                  <a:pt x="1324652" y="5077673"/>
                </a:cubicBezTo>
                <a:cubicBezTo>
                  <a:pt x="1316187" y="5120001"/>
                  <a:pt x="1292201" y="5158092"/>
                  <a:pt x="1259751" y="5185603"/>
                </a:cubicBezTo>
                <a:cubicBezTo>
                  <a:pt x="1302783" y="5223694"/>
                  <a:pt x="1364157" y="5242035"/>
                  <a:pt x="1420593" y="5228632"/>
                </a:cubicBezTo>
                <a:cubicBezTo>
                  <a:pt x="1506658" y="5207469"/>
                  <a:pt x="1568737" y="5112239"/>
                  <a:pt x="1553217" y="5025472"/>
                </a:cubicBezTo>
                <a:cubicBezTo>
                  <a:pt x="1537698" y="4937292"/>
                  <a:pt x="1458687" y="4899199"/>
                  <a:pt x="1412834" y="4883678"/>
                </a:cubicBezTo>
                <a:cubicBezTo>
                  <a:pt x="1393786" y="4877329"/>
                  <a:pt x="1375444" y="4874508"/>
                  <a:pt x="1358514" y="4874508"/>
                </a:cubicBezTo>
                <a:close/>
                <a:moveTo>
                  <a:pt x="11693248" y="4873949"/>
                </a:moveTo>
                <a:cubicBezTo>
                  <a:pt x="11651626" y="4873949"/>
                  <a:pt x="11612827" y="4890879"/>
                  <a:pt x="11585315" y="4912748"/>
                </a:cubicBezTo>
                <a:cubicBezTo>
                  <a:pt x="11540167" y="4948726"/>
                  <a:pt x="11514771" y="4998812"/>
                  <a:pt x="11513360" y="5051016"/>
                </a:cubicBezTo>
                <a:lnTo>
                  <a:pt x="11547221" y="5047487"/>
                </a:lnTo>
                <a:cubicBezTo>
                  <a:pt x="11551454" y="5047487"/>
                  <a:pt x="11554275" y="5050310"/>
                  <a:pt x="11554981" y="5053837"/>
                </a:cubicBezTo>
                <a:cubicBezTo>
                  <a:pt x="11554981" y="5058069"/>
                  <a:pt x="11552159" y="5060892"/>
                  <a:pt x="11548632" y="5061596"/>
                </a:cubicBezTo>
                <a:lnTo>
                  <a:pt x="11514065" y="5065123"/>
                </a:lnTo>
                <a:cubicBezTo>
                  <a:pt x="11514771" y="5081348"/>
                  <a:pt x="11517593" y="5097574"/>
                  <a:pt x="11523236" y="5113094"/>
                </a:cubicBezTo>
                <a:cubicBezTo>
                  <a:pt x="11549337" y="5189281"/>
                  <a:pt x="11636812" y="5239366"/>
                  <a:pt x="11717938" y="5224552"/>
                </a:cubicBezTo>
                <a:cubicBezTo>
                  <a:pt x="11743334" y="5219614"/>
                  <a:pt x="11767319" y="5209033"/>
                  <a:pt x="11787071" y="5193513"/>
                </a:cubicBezTo>
                <a:cubicBezTo>
                  <a:pt x="11768024" y="5173761"/>
                  <a:pt x="11753210" y="5149776"/>
                  <a:pt x="11744745" y="5122970"/>
                </a:cubicBezTo>
                <a:cubicBezTo>
                  <a:pt x="11727109" y="5066534"/>
                  <a:pt x="11736985" y="5003045"/>
                  <a:pt x="11770846" y="4952253"/>
                </a:cubicBezTo>
                <a:cubicBezTo>
                  <a:pt x="11780722" y="4938144"/>
                  <a:pt x="11790598" y="4926151"/>
                  <a:pt x="11801180" y="4915570"/>
                </a:cubicBezTo>
                <a:cubicBezTo>
                  <a:pt x="11794831" y="4909926"/>
                  <a:pt x="11789187" y="4904988"/>
                  <a:pt x="11782133" y="4900756"/>
                </a:cubicBezTo>
                <a:cubicBezTo>
                  <a:pt x="11751799" y="4881710"/>
                  <a:pt x="11722171" y="4873949"/>
                  <a:pt x="11693248" y="4873949"/>
                </a:cubicBezTo>
                <a:close/>
                <a:moveTo>
                  <a:pt x="11162755" y="4868303"/>
                </a:moveTo>
                <a:cubicBezTo>
                  <a:pt x="11166283" y="4868303"/>
                  <a:pt x="11169810" y="4871830"/>
                  <a:pt x="11169810" y="4875357"/>
                </a:cubicBezTo>
                <a:cubicBezTo>
                  <a:pt x="11170515" y="4890877"/>
                  <a:pt x="11184624" y="4903575"/>
                  <a:pt x="11198733" y="4915567"/>
                </a:cubicBezTo>
                <a:lnTo>
                  <a:pt x="11202260" y="4918389"/>
                </a:lnTo>
                <a:cubicBezTo>
                  <a:pt x="11204376" y="4919800"/>
                  <a:pt x="11206493" y="4921916"/>
                  <a:pt x="11208609" y="4924033"/>
                </a:cubicBezTo>
                <a:cubicBezTo>
                  <a:pt x="11217780" y="4913451"/>
                  <a:pt x="11226950" y="4902869"/>
                  <a:pt x="11236827" y="4892288"/>
                </a:cubicBezTo>
                <a:cubicBezTo>
                  <a:pt x="11239648" y="4889466"/>
                  <a:pt x="11243881" y="4889466"/>
                  <a:pt x="11246703" y="4892288"/>
                </a:cubicBezTo>
                <a:cubicBezTo>
                  <a:pt x="11249525" y="4895110"/>
                  <a:pt x="11249525" y="4899342"/>
                  <a:pt x="11247408" y="4901459"/>
                </a:cubicBezTo>
                <a:cubicBezTo>
                  <a:pt x="11237532" y="4912040"/>
                  <a:pt x="11228361" y="4922622"/>
                  <a:pt x="11219191" y="4933909"/>
                </a:cubicBezTo>
                <a:cubicBezTo>
                  <a:pt x="11241765" y="4957894"/>
                  <a:pt x="11259401" y="4985406"/>
                  <a:pt x="11271393" y="5015740"/>
                </a:cubicBezTo>
                <a:cubicBezTo>
                  <a:pt x="11272804" y="5019267"/>
                  <a:pt x="11270688" y="5023500"/>
                  <a:pt x="11267161" y="5024911"/>
                </a:cubicBezTo>
                <a:cubicBezTo>
                  <a:pt x="11265750" y="5025616"/>
                  <a:pt x="11265044" y="5025616"/>
                  <a:pt x="11264339" y="5025616"/>
                </a:cubicBezTo>
                <a:cubicBezTo>
                  <a:pt x="11261517" y="5025616"/>
                  <a:pt x="11259401" y="5024205"/>
                  <a:pt x="11257990" y="5021384"/>
                </a:cubicBezTo>
                <a:cubicBezTo>
                  <a:pt x="11246703" y="4993871"/>
                  <a:pt x="11230478" y="4967770"/>
                  <a:pt x="11210020" y="4945901"/>
                </a:cubicBezTo>
                <a:cubicBezTo>
                  <a:pt x="11193089" y="4967065"/>
                  <a:pt x="11176864" y="4988933"/>
                  <a:pt x="11162755" y="5011507"/>
                </a:cubicBezTo>
                <a:cubicBezTo>
                  <a:pt x="11162050" y="5013624"/>
                  <a:pt x="11159228" y="5015035"/>
                  <a:pt x="11157112" y="5015035"/>
                </a:cubicBezTo>
                <a:cubicBezTo>
                  <a:pt x="11156406" y="5015035"/>
                  <a:pt x="11154995" y="5014329"/>
                  <a:pt x="11153585" y="5013624"/>
                </a:cubicBezTo>
                <a:cubicBezTo>
                  <a:pt x="11150057" y="5011507"/>
                  <a:pt x="11149352" y="5007275"/>
                  <a:pt x="11151468" y="5003748"/>
                </a:cubicBezTo>
                <a:cubicBezTo>
                  <a:pt x="11166283" y="4979763"/>
                  <a:pt x="11182508" y="4957188"/>
                  <a:pt x="11200144" y="4935320"/>
                </a:cubicBezTo>
                <a:cubicBezTo>
                  <a:pt x="11197322" y="4933203"/>
                  <a:pt x="11195206" y="4931087"/>
                  <a:pt x="11193089" y="4928971"/>
                </a:cubicBezTo>
                <a:lnTo>
                  <a:pt x="11189562" y="4926149"/>
                </a:lnTo>
                <a:cubicBezTo>
                  <a:pt x="11173337" y="4912746"/>
                  <a:pt x="11155701" y="4897931"/>
                  <a:pt x="11155701" y="4875357"/>
                </a:cubicBezTo>
                <a:cubicBezTo>
                  <a:pt x="11155701" y="4871830"/>
                  <a:pt x="11158523" y="4868303"/>
                  <a:pt x="11162755" y="4868303"/>
                </a:cubicBezTo>
                <a:close/>
                <a:moveTo>
                  <a:pt x="1144058" y="4863927"/>
                </a:moveTo>
                <a:cubicBezTo>
                  <a:pt x="1102435" y="4863927"/>
                  <a:pt x="1063636" y="4880857"/>
                  <a:pt x="1036123" y="4902725"/>
                </a:cubicBezTo>
                <a:cubicBezTo>
                  <a:pt x="990975" y="4938703"/>
                  <a:pt x="965579" y="4988789"/>
                  <a:pt x="964168" y="5040992"/>
                </a:cubicBezTo>
                <a:lnTo>
                  <a:pt x="998029" y="5037464"/>
                </a:lnTo>
                <a:cubicBezTo>
                  <a:pt x="1002262" y="5037464"/>
                  <a:pt x="1005083" y="5040286"/>
                  <a:pt x="1005789" y="5043814"/>
                </a:cubicBezTo>
                <a:cubicBezTo>
                  <a:pt x="1005789" y="5048046"/>
                  <a:pt x="1002967" y="5050869"/>
                  <a:pt x="999440" y="5051573"/>
                </a:cubicBezTo>
                <a:lnTo>
                  <a:pt x="964873" y="5055100"/>
                </a:lnTo>
                <a:cubicBezTo>
                  <a:pt x="965579" y="5071325"/>
                  <a:pt x="968402" y="5087550"/>
                  <a:pt x="974045" y="5103069"/>
                </a:cubicBezTo>
                <a:cubicBezTo>
                  <a:pt x="1000145" y="5179254"/>
                  <a:pt x="1087621" y="5229337"/>
                  <a:pt x="1168748" y="5214523"/>
                </a:cubicBezTo>
                <a:cubicBezTo>
                  <a:pt x="1194144" y="5209585"/>
                  <a:pt x="1218130" y="5199004"/>
                  <a:pt x="1237882" y="5183487"/>
                </a:cubicBezTo>
                <a:cubicBezTo>
                  <a:pt x="1218835" y="5163735"/>
                  <a:pt x="1204020" y="5139752"/>
                  <a:pt x="1195555" y="5112945"/>
                </a:cubicBezTo>
                <a:cubicBezTo>
                  <a:pt x="1177919" y="5056511"/>
                  <a:pt x="1187795" y="4993022"/>
                  <a:pt x="1221657" y="4942230"/>
                </a:cubicBezTo>
                <a:cubicBezTo>
                  <a:pt x="1231533" y="4928121"/>
                  <a:pt x="1241409" y="4916127"/>
                  <a:pt x="1251991" y="4905547"/>
                </a:cubicBezTo>
                <a:cubicBezTo>
                  <a:pt x="1245642" y="4899903"/>
                  <a:pt x="1239998" y="4894965"/>
                  <a:pt x="1232944" y="4890732"/>
                </a:cubicBezTo>
                <a:cubicBezTo>
                  <a:pt x="1202609" y="4871686"/>
                  <a:pt x="1172981" y="4863927"/>
                  <a:pt x="1144058" y="4863927"/>
                </a:cubicBezTo>
                <a:close/>
                <a:moveTo>
                  <a:pt x="10931371" y="4861252"/>
                </a:moveTo>
                <a:cubicBezTo>
                  <a:pt x="10934193" y="4858430"/>
                  <a:pt x="10938425" y="4858430"/>
                  <a:pt x="10941247" y="4861252"/>
                </a:cubicBezTo>
                <a:cubicBezTo>
                  <a:pt x="10944069" y="4864074"/>
                  <a:pt x="10944069" y="4868307"/>
                  <a:pt x="10941247" y="4871128"/>
                </a:cubicBezTo>
                <a:lnTo>
                  <a:pt x="10927138" y="4885237"/>
                </a:lnTo>
                <a:cubicBezTo>
                  <a:pt x="10925727" y="4886648"/>
                  <a:pt x="10924317" y="4887353"/>
                  <a:pt x="10922200" y="4887353"/>
                </a:cubicBezTo>
                <a:cubicBezTo>
                  <a:pt x="10920789" y="4887353"/>
                  <a:pt x="10918673" y="4886648"/>
                  <a:pt x="10917262" y="4885237"/>
                </a:cubicBezTo>
                <a:cubicBezTo>
                  <a:pt x="10914440" y="4882415"/>
                  <a:pt x="10914440" y="4878183"/>
                  <a:pt x="10917262" y="4875361"/>
                </a:cubicBezTo>
                <a:close/>
                <a:moveTo>
                  <a:pt x="11682578" y="4860281"/>
                </a:moveTo>
                <a:cubicBezTo>
                  <a:pt x="11719349" y="4858253"/>
                  <a:pt x="11756384" y="4867953"/>
                  <a:pt x="11789893" y="4889468"/>
                </a:cubicBezTo>
                <a:cubicBezTo>
                  <a:pt x="11797653" y="4894406"/>
                  <a:pt x="11804708" y="4900050"/>
                  <a:pt x="11811762" y="4906399"/>
                </a:cubicBezTo>
                <a:cubicBezTo>
                  <a:pt x="11854795" y="4869716"/>
                  <a:pt x="11906997" y="4860545"/>
                  <a:pt x="11965549" y="4880299"/>
                </a:cubicBezTo>
                <a:cubicBezTo>
                  <a:pt x="12049496" y="4908515"/>
                  <a:pt x="12103110" y="4962129"/>
                  <a:pt x="12115808" y="5032673"/>
                </a:cubicBezTo>
                <a:cubicBezTo>
                  <a:pt x="12132738" y="5127202"/>
                  <a:pt x="12066427" y="5229490"/>
                  <a:pt x="11973309" y="5252770"/>
                </a:cubicBezTo>
                <a:cubicBezTo>
                  <a:pt x="11959905" y="5256297"/>
                  <a:pt x="11945796" y="5257708"/>
                  <a:pt x="11932393" y="5257708"/>
                </a:cubicBezTo>
                <a:cubicBezTo>
                  <a:pt x="11883718" y="5257708"/>
                  <a:pt x="11835042" y="5237955"/>
                  <a:pt x="11798358" y="5204801"/>
                </a:cubicBezTo>
                <a:cubicBezTo>
                  <a:pt x="11775079" y="5221730"/>
                  <a:pt x="11748977" y="5233723"/>
                  <a:pt x="11720760" y="5238661"/>
                </a:cubicBezTo>
                <a:cubicBezTo>
                  <a:pt x="11710178" y="5240777"/>
                  <a:pt x="11699596" y="5241483"/>
                  <a:pt x="11689015" y="5241483"/>
                </a:cubicBezTo>
                <a:cubicBezTo>
                  <a:pt x="11611416" y="5241483"/>
                  <a:pt x="11535229" y="5190692"/>
                  <a:pt x="11509833" y="5117326"/>
                </a:cubicBezTo>
                <a:cubicBezTo>
                  <a:pt x="11483026" y="5039022"/>
                  <a:pt x="11509127" y="4954369"/>
                  <a:pt x="11576850" y="4901461"/>
                </a:cubicBezTo>
                <a:cubicBezTo>
                  <a:pt x="11609300" y="4876065"/>
                  <a:pt x="11645807" y="4862309"/>
                  <a:pt x="11682578" y="4860281"/>
                </a:cubicBezTo>
                <a:close/>
                <a:moveTo>
                  <a:pt x="613556" y="4858276"/>
                </a:moveTo>
                <a:cubicBezTo>
                  <a:pt x="617084" y="4858276"/>
                  <a:pt x="620611" y="4861803"/>
                  <a:pt x="620611" y="4865330"/>
                </a:cubicBezTo>
                <a:cubicBezTo>
                  <a:pt x="621316" y="4880850"/>
                  <a:pt x="635425" y="4893548"/>
                  <a:pt x="649534" y="4905540"/>
                </a:cubicBezTo>
                <a:lnTo>
                  <a:pt x="653061" y="4908362"/>
                </a:lnTo>
                <a:cubicBezTo>
                  <a:pt x="655177" y="4909773"/>
                  <a:pt x="657294" y="4911889"/>
                  <a:pt x="659410" y="4914006"/>
                </a:cubicBezTo>
                <a:cubicBezTo>
                  <a:pt x="668581" y="4903424"/>
                  <a:pt x="677751" y="4892842"/>
                  <a:pt x="687628" y="4882261"/>
                </a:cubicBezTo>
                <a:cubicBezTo>
                  <a:pt x="690449" y="4879439"/>
                  <a:pt x="694682" y="4879439"/>
                  <a:pt x="697504" y="4882261"/>
                </a:cubicBezTo>
                <a:cubicBezTo>
                  <a:pt x="700326" y="4885083"/>
                  <a:pt x="700326" y="4889315"/>
                  <a:pt x="698209" y="4891432"/>
                </a:cubicBezTo>
                <a:cubicBezTo>
                  <a:pt x="688333" y="4902013"/>
                  <a:pt x="679162" y="4912595"/>
                  <a:pt x="669992" y="4923882"/>
                </a:cubicBezTo>
                <a:cubicBezTo>
                  <a:pt x="692566" y="4947867"/>
                  <a:pt x="710202" y="4975379"/>
                  <a:pt x="722194" y="5005713"/>
                </a:cubicBezTo>
                <a:cubicBezTo>
                  <a:pt x="723605" y="5009240"/>
                  <a:pt x="721489" y="5013474"/>
                  <a:pt x="717962" y="5014884"/>
                </a:cubicBezTo>
                <a:cubicBezTo>
                  <a:pt x="716551" y="5015589"/>
                  <a:pt x="715845" y="5015589"/>
                  <a:pt x="715140" y="5015589"/>
                </a:cubicBezTo>
                <a:cubicBezTo>
                  <a:pt x="712318" y="5015589"/>
                  <a:pt x="710202" y="5014178"/>
                  <a:pt x="708791" y="5011357"/>
                </a:cubicBezTo>
                <a:cubicBezTo>
                  <a:pt x="697504" y="4983844"/>
                  <a:pt x="681279" y="4957743"/>
                  <a:pt x="660821" y="4935874"/>
                </a:cubicBezTo>
                <a:cubicBezTo>
                  <a:pt x="643890" y="4957038"/>
                  <a:pt x="627665" y="4978906"/>
                  <a:pt x="613556" y="5001480"/>
                </a:cubicBezTo>
                <a:cubicBezTo>
                  <a:pt x="612851" y="5003597"/>
                  <a:pt x="610029" y="5005008"/>
                  <a:pt x="607913" y="5005008"/>
                </a:cubicBezTo>
                <a:cubicBezTo>
                  <a:pt x="607207" y="5005008"/>
                  <a:pt x="605796" y="5004302"/>
                  <a:pt x="604386" y="5003597"/>
                </a:cubicBezTo>
                <a:cubicBezTo>
                  <a:pt x="600858" y="5001480"/>
                  <a:pt x="600153" y="4997248"/>
                  <a:pt x="602269" y="4993721"/>
                </a:cubicBezTo>
                <a:cubicBezTo>
                  <a:pt x="617084" y="4969736"/>
                  <a:pt x="633309" y="4947161"/>
                  <a:pt x="650945" y="4925293"/>
                </a:cubicBezTo>
                <a:cubicBezTo>
                  <a:pt x="648123" y="4923176"/>
                  <a:pt x="646007" y="4921060"/>
                  <a:pt x="643890" y="4918944"/>
                </a:cubicBezTo>
                <a:lnTo>
                  <a:pt x="640363" y="4916122"/>
                </a:lnTo>
                <a:cubicBezTo>
                  <a:pt x="624138" y="4902719"/>
                  <a:pt x="606502" y="4887904"/>
                  <a:pt x="606502" y="4865330"/>
                </a:cubicBezTo>
                <a:cubicBezTo>
                  <a:pt x="606502" y="4861803"/>
                  <a:pt x="609324" y="4858276"/>
                  <a:pt x="613556" y="4858276"/>
                </a:cubicBezTo>
                <a:close/>
                <a:moveTo>
                  <a:pt x="3790861" y="4851940"/>
                </a:moveTo>
                <a:cubicBezTo>
                  <a:pt x="3795094" y="4851940"/>
                  <a:pt x="3797915" y="4854763"/>
                  <a:pt x="3797915" y="4858995"/>
                </a:cubicBezTo>
                <a:lnTo>
                  <a:pt x="3796504" y="5089675"/>
                </a:lnTo>
                <a:cubicBezTo>
                  <a:pt x="3797210" y="5089675"/>
                  <a:pt x="3797210" y="5089675"/>
                  <a:pt x="3797210" y="5089675"/>
                </a:cubicBezTo>
                <a:lnTo>
                  <a:pt x="3816257" y="5092495"/>
                </a:lnTo>
                <a:cubicBezTo>
                  <a:pt x="3819784" y="5092495"/>
                  <a:pt x="3822606" y="5096728"/>
                  <a:pt x="3821900" y="5100255"/>
                </a:cubicBezTo>
                <a:cubicBezTo>
                  <a:pt x="3821195" y="5103782"/>
                  <a:pt x="3818373" y="5106604"/>
                  <a:pt x="3814846" y="5106604"/>
                </a:cubicBezTo>
                <a:cubicBezTo>
                  <a:pt x="3814846" y="5106604"/>
                  <a:pt x="3814140" y="5106604"/>
                  <a:pt x="3814140" y="5106604"/>
                </a:cubicBezTo>
                <a:lnTo>
                  <a:pt x="3796504" y="5103782"/>
                </a:lnTo>
                <a:lnTo>
                  <a:pt x="3794388" y="5436737"/>
                </a:lnTo>
                <a:lnTo>
                  <a:pt x="3804264" y="5426155"/>
                </a:lnTo>
                <a:cubicBezTo>
                  <a:pt x="3807086" y="5423333"/>
                  <a:pt x="3811319" y="5422628"/>
                  <a:pt x="3814140" y="5425450"/>
                </a:cubicBezTo>
                <a:cubicBezTo>
                  <a:pt x="3816962" y="5428271"/>
                  <a:pt x="3817667" y="5432504"/>
                  <a:pt x="3814846" y="5435326"/>
                </a:cubicBezTo>
                <a:lnTo>
                  <a:pt x="3807086" y="5444496"/>
                </a:lnTo>
                <a:lnTo>
                  <a:pt x="4392603" y="5446613"/>
                </a:lnTo>
                <a:cubicBezTo>
                  <a:pt x="4396130" y="5446613"/>
                  <a:pt x="4399658" y="5449435"/>
                  <a:pt x="4399658" y="5452962"/>
                </a:cubicBezTo>
                <a:cubicBezTo>
                  <a:pt x="4399658" y="5457194"/>
                  <a:pt x="4396836" y="5460016"/>
                  <a:pt x="4392603" y="5460016"/>
                </a:cubicBezTo>
                <a:lnTo>
                  <a:pt x="3794388" y="5457900"/>
                </a:lnTo>
                <a:cubicBezTo>
                  <a:pt x="3793683" y="5458605"/>
                  <a:pt x="3792272" y="5459311"/>
                  <a:pt x="3790861" y="5459311"/>
                </a:cubicBezTo>
                <a:cubicBezTo>
                  <a:pt x="3788744" y="5459311"/>
                  <a:pt x="3787334" y="5458605"/>
                  <a:pt x="3785923" y="5457194"/>
                </a:cubicBezTo>
                <a:cubicBezTo>
                  <a:pt x="3784512" y="5455784"/>
                  <a:pt x="3783806" y="5454373"/>
                  <a:pt x="3783806" y="5452256"/>
                </a:cubicBezTo>
                <a:cubicBezTo>
                  <a:pt x="3781690" y="5450846"/>
                  <a:pt x="3780985" y="5448729"/>
                  <a:pt x="3780985" y="5446613"/>
                </a:cubicBezTo>
                <a:lnTo>
                  <a:pt x="3783806" y="4858995"/>
                </a:lnTo>
                <a:cubicBezTo>
                  <a:pt x="3783806" y="4854763"/>
                  <a:pt x="3787334" y="4851940"/>
                  <a:pt x="3790861" y="4851940"/>
                </a:cubicBezTo>
                <a:close/>
                <a:moveTo>
                  <a:pt x="382191" y="4851234"/>
                </a:moveTo>
                <a:cubicBezTo>
                  <a:pt x="385013" y="4848410"/>
                  <a:pt x="389245" y="4848410"/>
                  <a:pt x="392067" y="4851234"/>
                </a:cubicBezTo>
                <a:cubicBezTo>
                  <a:pt x="394889" y="4854056"/>
                  <a:pt x="394889" y="4858288"/>
                  <a:pt x="392067" y="4861109"/>
                </a:cubicBezTo>
                <a:lnTo>
                  <a:pt x="377958" y="4875219"/>
                </a:lnTo>
                <a:cubicBezTo>
                  <a:pt x="376547" y="4876629"/>
                  <a:pt x="375137" y="4877335"/>
                  <a:pt x="373020" y="4877335"/>
                </a:cubicBezTo>
                <a:cubicBezTo>
                  <a:pt x="371609" y="4877335"/>
                  <a:pt x="369493" y="4876629"/>
                  <a:pt x="368082" y="4875219"/>
                </a:cubicBezTo>
                <a:cubicBezTo>
                  <a:pt x="365260" y="4872397"/>
                  <a:pt x="365260" y="4868164"/>
                  <a:pt x="368082" y="4865342"/>
                </a:cubicBezTo>
                <a:close/>
                <a:moveTo>
                  <a:pt x="6580559" y="4851126"/>
                </a:moveTo>
                <a:cubicBezTo>
                  <a:pt x="6570682" y="4861004"/>
                  <a:pt x="6561512" y="4872291"/>
                  <a:pt x="6552341" y="4885695"/>
                </a:cubicBezTo>
                <a:cubicBezTo>
                  <a:pt x="6520595" y="4932959"/>
                  <a:pt x="6511424" y="4992216"/>
                  <a:pt x="6527649" y="5044416"/>
                </a:cubicBezTo>
                <a:cubicBezTo>
                  <a:pt x="6535409" y="5069108"/>
                  <a:pt x="6549519" y="5091680"/>
                  <a:pt x="6567861" y="5110727"/>
                </a:cubicBezTo>
                <a:cubicBezTo>
                  <a:pt x="6598195" y="5085331"/>
                  <a:pt x="6620769" y="5049354"/>
                  <a:pt x="6628529" y="5009852"/>
                </a:cubicBezTo>
                <a:cubicBezTo>
                  <a:pt x="6639817" y="4952713"/>
                  <a:pt x="6620063" y="4892043"/>
                  <a:pt x="6580559" y="4851126"/>
                </a:cubicBezTo>
                <a:close/>
                <a:moveTo>
                  <a:pt x="10057666" y="4851119"/>
                </a:moveTo>
                <a:cubicBezTo>
                  <a:pt x="10061194" y="4850413"/>
                  <a:pt x="10064721" y="4853235"/>
                  <a:pt x="10065427" y="4856762"/>
                </a:cubicBezTo>
                <a:cubicBezTo>
                  <a:pt x="10066132" y="4860290"/>
                  <a:pt x="10063310" y="4863818"/>
                  <a:pt x="10059783" y="4864523"/>
                </a:cubicBezTo>
                <a:lnTo>
                  <a:pt x="9818521" y="4902617"/>
                </a:lnTo>
                <a:cubicBezTo>
                  <a:pt x="9807234" y="4904028"/>
                  <a:pt x="9795241" y="4906144"/>
                  <a:pt x="9782543" y="4906144"/>
                </a:cubicBezTo>
                <a:cubicBezTo>
                  <a:pt x="9776195" y="4906144"/>
                  <a:pt x="9769140" y="4905439"/>
                  <a:pt x="9762791" y="4904028"/>
                </a:cubicBezTo>
                <a:cubicBezTo>
                  <a:pt x="9758559" y="4903322"/>
                  <a:pt x="9756442" y="4899090"/>
                  <a:pt x="9757148" y="4895562"/>
                </a:cubicBezTo>
                <a:cubicBezTo>
                  <a:pt x="9757853" y="4891330"/>
                  <a:pt x="9762086" y="4889214"/>
                  <a:pt x="9765613" y="4889919"/>
                </a:cubicBezTo>
                <a:cubicBezTo>
                  <a:pt x="9782543" y="4893446"/>
                  <a:pt x="9799474" y="4891330"/>
                  <a:pt x="9816404" y="4889214"/>
                </a:cubicBezTo>
                <a:close/>
                <a:moveTo>
                  <a:pt x="1133387" y="4850257"/>
                </a:moveTo>
                <a:cubicBezTo>
                  <a:pt x="1170159" y="4848229"/>
                  <a:pt x="1207195" y="4857930"/>
                  <a:pt x="1240704" y="4879446"/>
                </a:cubicBezTo>
                <a:cubicBezTo>
                  <a:pt x="1248464" y="4884383"/>
                  <a:pt x="1255518" y="4890026"/>
                  <a:pt x="1262573" y="4896376"/>
                </a:cubicBezTo>
                <a:cubicBezTo>
                  <a:pt x="1305605" y="4859691"/>
                  <a:pt x="1357808" y="4850522"/>
                  <a:pt x="1416361" y="4870274"/>
                </a:cubicBezTo>
                <a:cubicBezTo>
                  <a:pt x="1500309" y="4898492"/>
                  <a:pt x="1553923" y="4952107"/>
                  <a:pt x="1566621" y="5022650"/>
                </a:cubicBezTo>
                <a:cubicBezTo>
                  <a:pt x="1583552" y="5117178"/>
                  <a:pt x="1517240" y="5219461"/>
                  <a:pt x="1424121" y="5242741"/>
                </a:cubicBezTo>
                <a:cubicBezTo>
                  <a:pt x="1410717" y="5246268"/>
                  <a:pt x="1396607" y="5247679"/>
                  <a:pt x="1383204" y="5247679"/>
                </a:cubicBezTo>
                <a:cubicBezTo>
                  <a:pt x="1334529" y="5247679"/>
                  <a:pt x="1285852" y="5227926"/>
                  <a:pt x="1249169" y="5194772"/>
                </a:cubicBezTo>
                <a:cubicBezTo>
                  <a:pt x="1225889" y="5211701"/>
                  <a:pt x="1199787" y="5223694"/>
                  <a:pt x="1171570" y="5228632"/>
                </a:cubicBezTo>
                <a:cubicBezTo>
                  <a:pt x="1160988" y="5230748"/>
                  <a:pt x="1150406" y="5231454"/>
                  <a:pt x="1139825" y="5231454"/>
                </a:cubicBezTo>
                <a:cubicBezTo>
                  <a:pt x="1062225" y="5231454"/>
                  <a:pt x="986037" y="5180665"/>
                  <a:pt x="960642" y="5107302"/>
                </a:cubicBezTo>
                <a:cubicBezTo>
                  <a:pt x="933835" y="5028999"/>
                  <a:pt x="959936" y="4944346"/>
                  <a:pt x="1027658" y="4891437"/>
                </a:cubicBezTo>
                <a:cubicBezTo>
                  <a:pt x="1060109" y="4866042"/>
                  <a:pt x="1096616" y="4852286"/>
                  <a:pt x="1133387" y="4850257"/>
                </a:cubicBezTo>
                <a:close/>
                <a:moveTo>
                  <a:pt x="5767193" y="4846196"/>
                </a:moveTo>
                <a:cubicBezTo>
                  <a:pt x="5770720" y="4845491"/>
                  <a:pt x="5774248" y="4848312"/>
                  <a:pt x="5774953" y="4851839"/>
                </a:cubicBezTo>
                <a:lnTo>
                  <a:pt x="5777775" y="4870887"/>
                </a:lnTo>
                <a:cubicBezTo>
                  <a:pt x="5778480" y="4874414"/>
                  <a:pt x="5775658" y="4877942"/>
                  <a:pt x="5772131" y="4878647"/>
                </a:cubicBezTo>
                <a:cubicBezTo>
                  <a:pt x="5772131" y="4878647"/>
                  <a:pt x="5771426" y="4878647"/>
                  <a:pt x="5771426" y="4878647"/>
                </a:cubicBezTo>
                <a:cubicBezTo>
                  <a:pt x="5767899" y="4878647"/>
                  <a:pt x="5765077" y="4876531"/>
                  <a:pt x="5764371" y="4873003"/>
                </a:cubicBezTo>
                <a:lnTo>
                  <a:pt x="5761550" y="4853957"/>
                </a:lnTo>
                <a:cubicBezTo>
                  <a:pt x="5760844" y="4850429"/>
                  <a:pt x="5763666" y="4846901"/>
                  <a:pt x="5767193" y="4846196"/>
                </a:cubicBezTo>
                <a:close/>
                <a:moveTo>
                  <a:pt x="5644447" y="4845491"/>
                </a:moveTo>
                <a:cubicBezTo>
                  <a:pt x="5647269" y="4842668"/>
                  <a:pt x="5651502" y="4842668"/>
                  <a:pt x="5654323" y="4845491"/>
                </a:cubicBezTo>
                <a:cubicBezTo>
                  <a:pt x="5657145" y="4848312"/>
                  <a:pt x="5657145" y="4852545"/>
                  <a:pt x="5654323" y="4855366"/>
                </a:cubicBezTo>
                <a:lnTo>
                  <a:pt x="5638098" y="4871591"/>
                </a:lnTo>
                <a:cubicBezTo>
                  <a:pt x="5636687" y="4873003"/>
                  <a:pt x="5635277" y="4873709"/>
                  <a:pt x="5633160" y="4873709"/>
                </a:cubicBezTo>
                <a:cubicBezTo>
                  <a:pt x="5631749" y="4873709"/>
                  <a:pt x="5629633" y="4873003"/>
                  <a:pt x="5628222" y="4871591"/>
                </a:cubicBezTo>
                <a:cubicBezTo>
                  <a:pt x="5625400" y="4868771"/>
                  <a:pt x="5625400" y="4863832"/>
                  <a:pt x="5628222" y="4861716"/>
                </a:cubicBezTo>
                <a:close/>
                <a:moveTo>
                  <a:pt x="11002620" y="4840795"/>
                </a:moveTo>
                <a:cubicBezTo>
                  <a:pt x="11006853" y="4840795"/>
                  <a:pt x="11009675" y="4843617"/>
                  <a:pt x="11009675" y="4847849"/>
                </a:cubicBezTo>
                <a:lnTo>
                  <a:pt x="11009675" y="4872541"/>
                </a:lnTo>
                <a:cubicBezTo>
                  <a:pt x="11009675" y="4876773"/>
                  <a:pt x="11006853" y="4879595"/>
                  <a:pt x="11002620" y="4879595"/>
                </a:cubicBezTo>
                <a:cubicBezTo>
                  <a:pt x="10998388" y="4879595"/>
                  <a:pt x="10995566" y="4876773"/>
                  <a:pt x="10995566" y="4872541"/>
                </a:cubicBezTo>
                <a:lnTo>
                  <a:pt x="10995566" y="4847849"/>
                </a:lnTo>
                <a:cubicBezTo>
                  <a:pt x="10995566" y="4843617"/>
                  <a:pt x="10998388" y="4840795"/>
                  <a:pt x="11002620" y="4840795"/>
                </a:cubicBezTo>
                <a:close/>
                <a:moveTo>
                  <a:pt x="453440" y="4830774"/>
                </a:moveTo>
                <a:cubicBezTo>
                  <a:pt x="457673" y="4830774"/>
                  <a:pt x="460495" y="4833597"/>
                  <a:pt x="460495" y="4837829"/>
                </a:cubicBezTo>
                <a:lnTo>
                  <a:pt x="460495" y="4862523"/>
                </a:lnTo>
                <a:cubicBezTo>
                  <a:pt x="460495" y="4866754"/>
                  <a:pt x="457673" y="4869575"/>
                  <a:pt x="453440" y="4869575"/>
                </a:cubicBezTo>
                <a:cubicBezTo>
                  <a:pt x="449208" y="4869575"/>
                  <a:pt x="446386" y="4866754"/>
                  <a:pt x="446386" y="4862523"/>
                </a:cubicBezTo>
                <a:lnTo>
                  <a:pt x="446386" y="4837829"/>
                </a:lnTo>
                <a:cubicBezTo>
                  <a:pt x="446386" y="4833597"/>
                  <a:pt x="449208" y="4830774"/>
                  <a:pt x="453440" y="4830774"/>
                </a:cubicBezTo>
                <a:close/>
                <a:moveTo>
                  <a:pt x="10971581" y="4818924"/>
                </a:moveTo>
                <a:cubicBezTo>
                  <a:pt x="10975109" y="4817514"/>
                  <a:pt x="10979341" y="4818924"/>
                  <a:pt x="10980752" y="4822453"/>
                </a:cubicBezTo>
                <a:cubicBezTo>
                  <a:pt x="10982869" y="4825980"/>
                  <a:pt x="10981458" y="4830212"/>
                  <a:pt x="10977930" y="4831622"/>
                </a:cubicBezTo>
                <a:lnTo>
                  <a:pt x="10972287" y="4834444"/>
                </a:lnTo>
                <a:cubicBezTo>
                  <a:pt x="10971581" y="4835150"/>
                  <a:pt x="10970875" y="4835150"/>
                  <a:pt x="10969464" y="4835150"/>
                </a:cubicBezTo>
                <a:cubicBezTo>
                  <a:pt x="10966642" y="4835150"/>
                  <a:pt x="10964526" y="4833033"/>
                  <a:pt x="10963115" y="4830917"/>
                </a:cubicBezTo>
                <a:cubicBezTo>
                  <a:pt x="10960999" y="4827391"/>
                  <a:pt x="10962410" y="4823158"/>
                  <a:pt x="10965937" y="4821747"/>
                </a:cubicBezTo>
                <a:close/>
                <a:moveTo>
                  <a:pt x="6676500" y="4809507"/>
                </a:moveTo>
                <a:cubicBezTo>
                  <a:pt x="6644754" y="4809507"/>
                  <a:pt x="6616537" y="4820088"/>
                  <a:pt x="6591140" y="4841251"/>
                </a:cubicBezTo>
                <a:cubicBezTo>
                  <a:pt x="6634173" y="4885695"/>
                  <a:pt x="6654631" y="4951303"/>
                  <a:pt x="6642638" y="5012672"/>
                </a:cubicBezTo>
                <a:cubicBezTo>
                  <a:pt x="6634173" y="5055000"/>
                  <a:pt x="6610187" y="5093091"/>
                  <a:pt x="6577737" y="5120602"/>
                </a:cubicBezTo>
                <a:cubicBezTo>
                  <a:pt x="6620769" y="5158693"/>
                  <a:pt x="6682143" y="5177034"/>
                  <a:pt x="6738579" y="5163631"/>
                </a:cubicBezTo>
                <a:cubicBezTo>
                  <a:pt x="6824644" y="5142468"/>
                  <a:pt x="6886723" y="5047238"/>
                  <a:pt x="6871203" y="4960471"/>
                </a:cubicBezTo>
                <a:cubicBezTo>
                  <a:pt x="6855684" y="4872291"/>
                  <a:pt x="6776673" y="4834198"/>
                  <a:pt x="6730820" y="4818677"/>
                </a:cubicBezTo>
                <a:cubicBezTo>
                  <a:pt x="6711772" y="4812328"/>
                  <a:pt x="6693430" y="4809507"/>
                  <a:pt x="6676500" y="4809507"/>
                </a:cubicBezTo>
                <a:close/>
                <a:moveTo>
                  <a:pt x="422400" y="4808904"/>
                </a:moveTo>
                <a:cubicBezTo>
                  <a:pt x="425928" y="4807496"/>
                  <a:pt x="430160" y="4808904"/>
                  <a:pt x="431572" y="4812433"/>
                </a:cubicBezTo>
                <a:cubicBezTo>
                  <a:pt x="433689" y="4815959"/>
                  <a:pt x="432278" y="4820192"/>
                  <a:pt x="428749" y="4821602"/>
                </a:cubicBezTo>
                <a:lnTo>
                  <a:pt x="423106" y="4824422"/>
                </a:lnTo>
                <a:cubicBezTo>
                  <a:pt x="422400" y="4825130"/>
                  <a:pt x="421695" y="4825130"/>
                  <a:pt x="420284" y="4825130"/>
                </a:cubicBezTo>
                <a:cubicBezTo>
                  <a:pt x="417462" y="4825130"/>
                  <a:pt x="415346" y="4823012"/>
                  <a:pt x="413935" y="4820897"/>
                </a:cubicBezTo>
                <a:cubicBezTo>
                  <a:pt x="411819" y="4817370"/>
                  <a:pt x="413230" y="4813137"/>
                  <a:pt x="416757" y="4811727"/>
                </a:cubicBezTo>
                <a:close/>
                <a:moveTo>
                  <a:pt x="6462044" y="4798926"/>
                </a:moveTo>
                <a:cubicBezTo>
                  <a:pt x="6420421" y="4798926"/>
                  <a:pt x="6381622" y="4815856"/>
                  <a:pt x="6354109" y="4837724"/>
                </a:cubicBezTo>
                <a:cubicBezTo>
                  <a:pt x="6308961" y="4873702"/>
                  <a:pt x="6283565" y="4923788"/>
                  <a:pt x="6282154" y="4975991"/>
                </a:cubicBezTo>
                <a:lnTo>
                  <a:pt x="6316015" y="4972463"/>
                </a:lnTo>
                <a:cubicBezTo>
                  <a:pt x="6320248" y="4972463"/>
                  <a:pt x="6323069" y="4975285"/>
                  <a:pt x="6323775" y="4978813"/>
                </a:cubicBezTo>
                <a:cubicBezTo>
                  <a:pt x="6323775" y="4983045"/>
                  <a:pt x="6320953" y="4985868"/>
                  <a:pt x="6317426" y="4986572"/>
                </a:cubicBezTo>
                <a:lnTo>
                  <a:pt x="6282859" y="4990099"/>
                </a:lnTo>
                <a:cubicBezTo>
                  <a:pt x="6283565" y="5006324"/>
                  <a:pt x="6286388" y="5022549"/>
                  <a:pt x="6292031" y="5038068"/>
                </a:cubicBezTo>
                <a:cubicBezTo>
                  <a:pt x="6318131" y="5114253"/>
                  <a:pt x="6405607" y="5164336"/>
                  <a:pt x="6486734" y="5149522"/>
                </a:cubicBezTo>
                <a:cubicBezTo>
                  <a:pt x="6512130" y="5144584"/>
                  <a:pt x="6536116" y="5134003"/>
                  <a:pt x="6555868" y="5118486"/>
                </a:cubicBezTo>
                <a:cubicBezTo>
                  <a:pt x="6536821" y="5098734"/>
                  <a:pt x="6522006" y="5074751"/>
                  <a:pt x="6513541" y="5047944"/>
                </a:cubicBezTo>
                <a:cubicBezTo>
                  <a:pt x="6495905" y="4991510"/>
                  <a:pt x="6505781" y="4928021"/>
                  <a:pt x="6539643" y="4877229"/>
                </a:cubicBezTo>
                <a:cubicBezTo>
                  <a:pt x="6549519" y="4863120"/>
                  <a:pt x="6559395" y="4851126"/>
                  <a:pt x="6569977" y="4840546"/>
                </a:cubicBezTo>
                <a:cubicBezTo>
                  <a:pt x="6563628" y="4834902"/>
                  <a:pt x="6557984" y="4829964"/>
                  <a:pt x="6550930" y="4825731"/>
                </a:cubicBezTo>
                <a:cubicBezTo>
                  <a:pt x="6520595" y="4806685"/>
                  <a:pt x="6490967" y="4798926"/>
                  <a:pt x="6462044" y="4798926"/>
                </a:cubicBezTo>
                <a:close/>
                <a:moveTo>
                  <a:pt x="10587821" y="4797764"/>
                </a:moveTo>
                <a:cubicBezTo>
                  <a:pt x="10581472" y="4797764"/>
                  <a:pt x="10575829" y="4801290"/>
                  <a:pt x="10570891" y="4804112"/>
                </a:cubicBezTo>
                <a:lnTo>
                  <a:pt x="10570891" y="4821043"/>
                </a:lnTo>
                <a:cubicBezTo>
                  <a:pt x="10577945" y="4821748"/>
                  <a:pt x="10585705" y="4822453"/>
                  <a:pt x="10592054" y="4819632"/>
                </a:cubicBezTo>
                <a:cubicBezTo>
                  <a:pt x="10597697" y="4817515"/>
                  <a:pt x="10603341" y="4809755"/>
                  <a:pt x="10601224" y="4804112"/>
                </a:cubicBezTo>
                <a:cubicBezTo>
                  <a:pt x="10599108" y="4799175"/>
                  <a:pt x="10592759" y="4797059"/>
                  <a:pt x="10587821" y="4797764"/>
                </a:cubicBezTo>
                <a:close/>
                <a:moveTo>
                  <a:pt x="10747956" y="4794236"/>
                </a:moveTo>
                <a:cubicBezTo>
                  <a:pt x="10751484" y="4793531"/>
                  <a:pt x="10755011" y="4796353"/>
                  <a:pt x="10755716" y="4800585"/>
                </a:cubicBezTo>
                <a:cubicBezTo>
                  <a:pt x="10755716" y="4804112"/>
                  <a:pt x="10752895" y="4807639"/>
                  <a:pt x="10749367" y="4808345"/>
                </a:cubicBezTo>
                <a:lnTo>
                  <a:pt x="10727499" y="4811166"/>
                </a:lnTo>
                <a:cubicBezTo>
                  <a:pt x="10727499" y="4811166"/>
                  <a:pt x="10726793" y="4811166"/>
                  <a:pt x="10726793" y="4811166"/>
                </a:cubicBezTo>
                <a:cubicBezTo>
                  <a:pt x="10723266" y="4811166"/>
                  <a:pt x="10720444" y="4808345"/>
                  <a:pt x="10719739" y="4804817"/>
                </a:cubicBezTo>
                <a:cubicBezTo>
                  <a:pt x="10719739" y="4801290"/>
                  <a:pt x="10722561" y="4797764"/>
                  <a:pt x="10726088" y="4797059"/>
                </a:cubicBezTo>
                <a:close/>
                <a:moveTo>
                  <a:pt x="10989922" y="4793531"/>
                </a:moveTo>
                <a:cubicBezTo>
                  <a:pt x="10992745" y="4793531"/>
                  <a:pt x="10994861" y="4794942"/>
                  <a:pt x="10996272" y="4797058"/>
                </a:cubicBezTo>
                <a:cubicBezTo>
                  <a:pt x="10998388" y="4796353"/>
                  <a:pt x="11001210" y="4797763"/>
                  <a:pt x="11002621" y="4799880"/>
                </a:cubicBezTo>
                <a:cubicBezTo>
                  <a:pt x="11005443" y="4802700"/>
                  <a:pt x="11004737" y="4807640"/>
                  <a:pt x="11001916" y="4809755"/>
                </a:cubicBezTo>
                <a:cubicBezTo>
                  <a:pt x="10999799" y="4811871"/>
                  <a:pt x="10997683" y="4812578"/>
                  <a:pt x="10994861" y="4812578"/>
                </a:cubicBezTo>
                <a:cubicBezTo>
                  <a:pt x="10993450" y="4812578"/>
                  <a:pt x="10991333" y="4811871"/>
                  <a:pt x="10989922" y="4811166"/>
                </a:cubicBezTo>
                <a:cubicBezTo>
                  <a:pt x="10985690" y="4809050"/>
                  <a:pt x="10982868" y="4804817"/>
                  <a:pt x="10982868" y="4800585"/>
                </a:cubicBezTo>
                <a:cubicBezTo>
                  <a:pt x="10982868" y="4797058"/>
                  <a:pt x="10985690" y="4793531"/>
                  <a:pt x="10989922" y="4793531"/>
                </a:cubicBezTo>
                <a:close/>
                <a:moveTo>
                  <a:pt x="5931542" y="4793275"/>
                </a:moveTo>
                <a:cubicBezTo>
                  <a:pt x="5935070" y="4793275"/>
                  <a:pt x="5938597" y="4796802"/>
                  <a:pt x="5938597" y="4800329"/>
                </a:cubicBezTo>
                <a:cubicBezTo>
                  <a:pt x="5939302" y="4815849"/>
                  <a:pt x="5953411" y="4828547"/>
                  <a:pt x="5967520" y="4840539"/>
                </a:cubicBezTo>
                <a:lnTo>
                  <a:pt x="5971047" y="4843361"/>
                </a:lnTo>
                <a:cubicBezTo>
                  <a:pt x="5973163" y="4844772"/>
                  <a:pt x="5975280" y="4846888"/>
                  <a:pt x="5977396" y="4849005"/>
                </a:cubicBezTo>
                <a:cubicBezTo>
                  <a:pt x="5986567" y="4838423"/>
                  <a:pt x="5995737" y="4827841"/>
                  <a:pt x="6005614" y="4817260"/>
                </a:cubicBezTo>
                <a:cubicBezTo>
                  <a:pt x="6008435" y="4814438"/>
                  <a:pt x="6012668" y="4814438"/>
                  <a:pt x="6015490" y="4817260"/>
                </a:cubicBezTo>
                <a:cubicBezTo>
                  <a:pt x="6018312" y="4820082"/>
                  <a:pt x="6018312" y="4824314"/>
                  <a:pt x="6016195" y="4826431"/>
                </a:cubicBezTo>
                <a:cubicBezTo>
                  <a:pt x="6006319" y="4837012"/>
                  <a:pt x="5997148" y="4847594"/>
                  <a:pt x="5987978" y="4858881"/>
                </a:cubicBezTo>
                <a:cubicBezTo>
                  <a:pt x="6010552" y="4882866"/>
                  <a:pt x="6028188" y="4910378"/>
                  <a:pt x="6040180" y="4940712"/>
                </a:cubicBezTo>
                <a:cubicBezTo>
                  <a:pt x="6041591" y="4944239"/>
                  <a:pt x="6039475" y="4948473"/>
                  <a:pt x="6035948" y="4949883"/>
                </a:cubicBezTo>
                <a:cubicBezTo>
                  <a:pt x="6034537" y="4950588"/>
                  <a:pt x="6033831" y="4950588"/>
                  <a:pt x="6033126" y="4950588"/>
                </a:cubicBezTo>
                <a:cubicBezTo>
                  <a:pt x="6030304" y="4950588"/>
                  <a:pt x="6028188" y="4949177"/>
                  <a:pt x="6026777" y="4946356"/>
                </a:cubicBezTo>
                <a:cubicBezTo>
                  <a:pt x="6015490" y="4918843"/>
                  <a:pt x="5999265" y="4892742"/>
                  <a:pt x="5978807" y="4870873"/>
                </a:cubicBezTo>
                <a:cubicBezTo>
                  <a:pt x="5961876" y="4892037"/>
                  <a:pt x="5945651" y="4913905"/>
                  <a:pt x="5931542" y="4936479"/>
                </a:cubicBezTo>
                <a:cubicBezTo>
                  <a:pt x="5930837" y="4938596"/>
                  <a:pt x="5928015" y="4940007"/>
                  <a:pt x="5925899" y="4940007"/>
                </a:cubicBezTo>
                <a:cubicBezTo>
                  <a:pt x="5925193" y="4940007"/>
                  <a:pt x="5923782" y="4939301"/>
                  <a:pt x="5922372" y="4938596"/>
                </a:cubicBezTo>
                <a:cubicBezTo>
                  <a:pt x="5918844" y="4936479"/>
                  <a:pt x="5918139" y="4932247"/>
                  <a:pt x="5920255" y="4928720"/>
                </a:cubicBezTo>
                <a:cubicBezTo>
                  <a:pt x="5935070" y="4904735"/>
                  <a:pt x="5951295" y="4882160"/>
                  <a:pt x="5968931" y="4860292"/>
                </a:cubicBezTo>
                <a:cubicBezTo>
                  <a:pt x="5966109" y="4858175"/>
                  <a:pt x="5963993" y="4856059"/>
                  <a:pt x="5961876" y="4853943"/>
                </a:cubicBezTo>
                <a:lnTo>
                  <a:pt x="5958349" y="4851121"/>
                </a:lnTo>
                <a:cubicBezTo>
                  <a:pt x="5942124" y="4837718"/>
                  <a:pt x="5924488" y="4822903"/>
                  <a:pt x="5924488" y="4800329"/>
                </a:cubicBezTo>
                <a:cubicBezTo>
                  <a:pt x="5924488" y="4796802"/>
                  <a:pt x="5927310" y="4793275"/>
                  <a:pt x="5931542" y="4793275"/>
                </a:cubicBezTo>
                <a:close/>
                <a:moveTo>
                  <a:pt x="10925022" y="4790708"/>
                </a:moveTo>
                <a:lnTo>
                  <a:pt x="10933489" y="4791414"/>
                </a:lnTo>
                <a:cubicBezTo>
                  <a:pt x="10937721" y="4791414"/>
                  <a:pt x="10940543" y="4794236"/>
                  <a:pt x="10940543" y="4798469"/>
                </a:cubicBezTo>
                <a:cubicBezTo>
                  <a:pt x="10940543" y="4802700"/>
                  <a:pt x="10937721" y="4805522"/>
                  <a:pt x="10933489" y="4805522"/>
                </a:cubicBezTo>
                <a:lnTo>
                  <a:pt x="10925022" y="4804817"/>
                </a:lnTo>
                <a:cubicBezTo>
                  <a:pt x="10920790" y="4804817"/>
                  <a:pt x="10917968" y="4801995"/>
                  <a:pt x="10917968" y="4797762"/>
                </a:cubicBezTo>
                <a:cubicBezTo>
                  <a:pt x="10917968" y="4793531"/>
                  <a:pt x="10921495" y="4790708"/>
                  <a:pt x="10925022" y="4790708"/>
                </a:cubicBezTo>
                <a:close/>
                <a:moveTo>
                  <a:pt x="10858710" y="4790708"/>
                </a:moveTo>
                <a:lnTo>
                  <a:pt x="10869997" y="4790708"/>
                </a:lnTo>
                <a:cubicBezTo>
                  <a:pt x="10874230" y="4790708"/>
                  <a:pt x="10877052" y="4794236"/>
                  <a:pt x="10877052" y="4797762"/>
                </a:cubicBezTo>
                <a:cubicBezTo>
                  <a:pt x="10877052" y="4801995"/>
                  <a:pt x="10874230" y="4804817"/>
                  <a:pt x="10869997" y="4804817"/>
                </a:cubicBezTo>
                <a:lnTo>
                  <a:pt x="10858710" y="4804817"/>
                </a:lnTo>
                <a:cubicBezTo>
                  <a:pt x="10854478" y="4804817"/>
                  <a:pt x="10851656" y="4801995"/>
                  <a:pt x="10851656" y="4797762"/>
                </a:cubicBezTo>
                <a:cubicBezTo>
                  <a:pt x="10851656" y="4793531"/>
                  <a:pt x="10854478" y="4790708"/>
                  <a:pt x="10858710" y="4790708"/>
                </a:cubicBezTo>
                <a:close/>
                <a:moveTo>
                  <a:pt x="10805097" y="4787888"/>
                </a:moveTo>
                <a:cubicBezTo>
                  <a:pt x="10808624" y="4787182"/>
                  <a:pt x="10812857" y="4789298"/>
                  <a:pt x="10813562" y="4793531"/>
                </a:cubicBezTo>
                <a:cubicBezTo>
                  <a:pt x="10814973" y="4797057"/>
                  <a:pt x="10812151" y="4801290"/>
                  <a:pt x="10808624" y="4801995"/>
                </a:cubicBezTo>
                <a:lnTo>
                  <a:pt x="10797337" y="4804817"/>
                </a:lnTo>
                <a:cubicBezTo>
                  <a:pt x="10797337" y="4804817"/>
                  <a:pt x="10796632" y="4804817"/>
                  <a:pt x="10795926" y="4804817"/>
                </a:cubicBezTo>
                <a:cubicBezTo>
                  <a:pt x="10792399" y="4804817"/>
                  <a:pt x="10789577" y="4802701"/>
                  <a:pt x="10788872" y="4799175"/>
                </a:cubicBezTo>
                <a:cubicBezTo>
                  <a:pt x="10787461" y="4795647"/>
                  <a:pt x="10790283" y="4791415"/>
                  <a:pt x="10793810" y="4790709"/>
                </a:cubicBezTo>
                <a:close/>
                <a:moveTo>
                  <a:pt x="38642" y="4787746"/>
                </a:moveTo>
                <a:cubicBezTo>
                  <a:pt x="32293" y="4787746"/>
                  <a:pt x="26650" y="4791273"/>
                  <a:pt x="21712" y="4794095"/>
                </a:cubicBezTo>
                <a:lnTo>
                  <a:pt x="21712" y="4811024"/>
                </a:lnTo>
                <a:cubicBezTo>
                  <a:pt x="28766" y="4811729"/>
                  <a:pt x="36526" y="4812433"/>
                  <a:pt x="42875" y="4809613"/>
                </a:cubicBezTo>
                <a:cubicBezTo>
                  <a:pt x="48518" y="4807496"/>
                  <a:pt x="54162" y="4799736"/>
                  <a:pt x="52045" y="4794095"/>
                </a:cubicBezTo>
                <a:cubicBezTo>
                  <a:pt x="49929" y="4789157"/>
                  <a:pt x="43580" y="4787042"/>
                  <a:pt x="38642" y="4787746"/>
                </a:cubicBezTo>
                <a:close/>
                <a:moveTo>
                  <a:pt x="2671326" y="4787030"/>
                </a:moveTo>
                <a:cubicBezTo>
                  <a:pt x="2659333" y="4784913"/>
                  <a:pt x="2648046" y="4796199"/>
                  <a:pt x="2645224" y="4808191"/>
                </a:cubicBezTo>
                <a:cubicBezTo>
                  <a:pt x="2643814" y="4814539"/>
                  <a:pt x="2643814" y="4820888"/>
                  <a:pt x="2644519" y="4827942"/>
                </a:cubicBezTo>
                <a:cubicBezTo>
                  <a:pt x="2645224" y="4831469"/>
                  <a:pt x="2645930" y="4835702"/>
                  <a:pt x="2646635" y="4839230"/>
                </a:cubicBezTo>
                <a:cubicBezTo>
                  <a:pt x="2659333" y="4837820"/>
                  <a:pt x="2674853" y="4832175"/>
                  <a:pt x="2681907" y="4819477"/>
                </a:cubicBezTo>
                <a:cubicBezTo>
                  <a:pt x="2685435" y="4812423"/>
                  <a:pt x="2686140" y="4803958"/>
                  <a:pt x="2683318" y="4797610"/>
                </a:cubicBezTo>
                <a:cubicBezTo>
                  <a:pt x="2681907" y="4794083"/>
                  <a:pt x="2678380" y="4788440"/>
                  <a:pt x="2671326" y="4787030"/>
                </a:cubicBezTo>
                <a:close/>
                <a:moveTo>
                  <a:pt x="9108847" y="4786939"/>
                </a:moveTo>
                <a:cubicBezTo>
                  <a:pt x="9113080" y="4786939"/>
                  <a:pt x="9115901" y="4789762"/>
                  <a:pt x="9115901" y="4793994"/>
                </a:cubicBezTo>
                <a:lnTo>
                  <a:pt x="9114490" y="5024674"/>
                </a:lnTo>
                <a:cubicBezTo>
                  <a:pt x="9115196" y="5024674"/>
                  <a:pt x="9115196" y="5024674"/>
                  <a:pt x="9115196" y="5024674"/>
                </a:cubicBezTo>
                <a:lnTo>
                  <a:pt x="9134243" y="5027494"/>
                </a:lnTo>
                <a:cubicBezTo>
                  <a:pt x="9137770" y="5027494"/>
                  <a:pt x="9140592" y="5031727"/>
                  <a:pt x="9139886" y="5035254"/>
                </a:cubicBezTo>
                <a:cubicBezTo>
                  <a:pt x="9139181" y="5038781"/>
                  <a:pt x="9136359" y="5041603"/>
                  <a:pt x="9132832" y="5041603"/>
                </a:cubicBezTo>
                <a:cubicBezTo>
                  <a:pt x="9132832" y="5041603"/>
                  <a:pt x="9132126" y="5041603"/>
                  <a:pt x="9132126" y="5041603"/>
                </a:cubicBezTo>
                <a:lnTo>
                  <a:pt x="9114490" y="5038781"/>
                </a:lnTo>
                <a:lnTo>
                  <a:pt x="9112374" y="5371736"/>
                </a:lnTo>
                <a:lnTo>
                  <a:pt x="9122250" y="5361154"/>
                </a:lnTo>
                <a:cubicBezTo>
                  <a:pt x="9125072" y="5358332"/>
                  <a:pt x="9129305" y="5357627"/>
                  <a:pt x="9132126" y="5360449"/>
                </a:cubicBezTo>
                <a:cubicBezTo>
                  <a:pt x="9134948" y="5363270"/>
                  <a:pt x="9135653" y="5367503"/>
                  <a:pt x="9132832" y="5370325"/>
                </a:cubicBezTo>
                <a:lnTo>
                  <a:pt x="9125072" y="5379495"/>
                </a:lnTo>
                <a:lnTo>
                  <a:pt x="9710589" y="5381612"/>
                </a:lnTo>
                <a:cubicBezTo>
                  <a:pt x="9714116" y="5381612"/>
                  <a:pt x="9717644" y="5384434"/>
                  <a:pt x="9717644" y="5387961"/>
                </a:cubicBezTo>
                <a:cubicBezTo>
                  <a:pt x="9717644" y="5392193"/>
                  <a:pt x="9714822" y="5395015"/>
                  <a:pt x="9710589" y="5395015"/>
                </a:cubicBezTo>
                <a:lnTo>
                  <a:pt x="9112374" y="5392899"/>
                </a:lnTo>
                <a:cubicBezTo>
                  <a:pt x="9111669" y="5393604"/>
                  <a:pt x="9110258" y="5394310"/>
                  <a:pt x="9108847" y="5394310"/>
                </a:cubicBezTo>
                <a:cubicBezTo>
                  <a:pt x="9106730" y="5394310"/>
                  <a:pt x="9105320" y="5393604"/>
                  <a:pt x="9103909" y="5392193"/>
                </a:cubicBezTo>
                <a:cubicBezTo>
                  <a:pt x="9102498" y="5390783"/>
                  <a:pt x="9101792" y="5389372"/>
                  <a:pt x="9101792" y="5387255"/>
                </a:cubicBezTo>
                <a:cubicBezTo>
                  <a:pt x="9099676" y="5385845"/>
                  <a:pt x="9098971" y="5383728"/>
                  <a:pt x="9098971" y="5381612"/>
                </a:cubicBezTo>
                <a:lnTo>
                  <a:pt x="9101792" y="4793994"/>
                </a:lnTo>
                <a:cubicBezTo>
                  <a:pt x="9101792" y="4789762"/>
                  <a:pt x="9105320" y="4786939"/>
                  <a:pt x="9108847" y="4786939"/>
                </a:cubicBezTo>
                <a:close/>
                <a:moveTo>
                  <a:pt x="5700177" y="4786233"/>
                </a:moveTo>
                <a:cubicBezTo>
                  <a:pt x="5702999" y="4783409"/>
                  <a:pt x="5707231" y="4783409"/>
                  <a:pt x="5710053" y="4786233"/>
                </a:cubicBezTo>
                <a:cubicBezTo>
                  <a:pt x="5712875" y="4789055"/>
                  <a:pt x="5712875" y="4793287"/>
                  <a:pt x="5710053" y="4796108"/>
                </a:cubicBezTo>
                <a:lnTo>
                  <a:pt x="5695944" y="4810218"/>
                </a:lnTo>
                <a:cubicBezTo>
                  <a:pt x="5694533" y="4811628"/>
                  <a:pt x="5693123" y="4812334"/>
                  <a:pt x="5691006" y="4812334"/>
                </a:cubicBezTo>
                <a:cubicBezTo>
                  <a:pt x="5689595" y="4812334"/>
                  <a:pt x="5687479" y="4811628"/>
                  <a:pt x="5686068" y="4810218"/>
                </a:cubicBezTo>
                <a:cubicBezTo>
                  <a:pt x="5683246" y="4807396"/>
                  <a:pt x="5683246" y="4803163"/>
                  <a:pt x="5686068" y="4800341"/>
                </a:cubicBezTo>
                <a:close/>
                <a:moveTo>
                  <a:pt x="6451373" y="4785256"/>
                </a:moveTo>
                <a:cubicBezTo>
                  <a:pt x="6488145" y="4783228"/>
                  <a:pt x="6525181" y="4792929"/>
                  <a:pt x="6558690" y="4814445"/>
                </a:cubicBezTo>
                <a:cubicBezTo>
                  <a:pt x="6566450" y="4819382"/>
                  <a:pt x="6573504" y="4825025"/>
                  <a:pt x="6580559" y="4831375"/>
                </a:cubicBezTo>
                <a:cubicBezTo>
                  <a:pt x="6623591" y="4794690"/>
                  <a:pt x="6675794" y="4785521"/>
                  <a:pt x="6734347" y="4805273"/>
                </a:cubicBezTo>
                <a:cubicBezTo>
                  <a:pt x="6818295" y="4833491"/>
                  <a:pt x="6871909" y="4887106"/>
                  <a:pt x="6884607" y="4957649"/>
                </a:cubicBezTo>
                <a:cubicBezTo>
                  <a:pt x="6901538" y="5052177"/>
                  <a:pt x="6835226" y="5154460"/>
                  <a:pt x="6742107" y="5177740"/>
                </a:cubicBezTo>
                <a:cubicBezTo>
                  <a:pt x="6728703" y="5181267"/>
                  <a:pt x="6714593" y="5182678"/>
                  <a:pt x="6701190" y="5182678"/>
                </a:cubicBezTo>
                <a:cubicBezTo>
                  <a:pt x="6652515" y="5182678"/>
                  <a:pt x="6603838" y="5162925"/>
                  <a:pt x="6567155" y="5129771"/>
                </a:cubicBezTo>
                <a:cubicBezTo>
                  <a:pt x="6543875" y="5146700"/>
                  <a:pt x="6517773" y="5158693"/>
                  <a:pt x="6489556" y="5163631"/>
                </a:cubicBezTo>
                <a:cubicBezTo>
                  <a:pt x="6478974" y="5165747"/>
                  <a:pt x="6468392" y="5166453"/>
                  <a:pt x="6457811" y="5166453"/>
                </a:cubicBezTo>
                <a:cubicBezTo>
                  <a:pt x="6380211" y="5166453"/>
                  <a:pt x="6304023" y="5115664"/>
                  <a:pt x="6278628" y="5042301"/>
                </a:cubicBezTo>
                <a:cubicBezTo>
                  <a:pt x="6251821" y="4963998"/>
                  <a:pt x="6277922" y="4879345"/>
                  <a:pt x="6345644" y="4826436"/>
                </a:cubicBezTo>
                <a:cubicBezTo>
                  <a:pt x="6378095" y="4801041"/>
                  <a:pt x="6414602" y="4787285"/>
                  <a:pt x="6451373" y="4785256"/>
                </a:cubicBezTo>
                <a:close/>
                <a:moveTo>
                  <a:pt x="198778" y="4784221"/>
                </a:moveTo>
                <a:cubicBezTo>
                  <a:pt x="202306" y="4783515"/>
                  <a:pt x="205833" y="4786336"/>
                  <a:pt x="206538" y="4790568"/>
                </a:cubicBezTo>
                <a:cubicBezTo>
                  <a:pt x="206538" y="4794095"/>
                  <a:pt x="203717" y="4797620"/>
                  <a:pt x="200189" y="4798326"/>
                </a:cubicBezTo>
                <a:lnTo>
                  <a:pt x="178321" y="4801147"/>
                </a:lnTo>
                <a:cubicBezTo>
                  <a:pt x="178321" y="4801147"/>
                  <a:pt x="177615" y="4801147"/>
                  <a:pt x="177615" y="4801147"/>
                </a:cubicBezTo>
                <a:cubicBezTo>
                  <a:pt x="174088" y="4801147"/>
                  <a:pt x="171266" y="4798326"/>
                  <a:pt x="170561" y="4794799"/>
                </a:cubicBezTo>
                <a:cubicBezTo>
                  <a:pt x="170561" y="4791273"/>
                  <a:pt x="173383" y="4787746"/>
                  <a:pt x="176910" y="4787041"/>
                </a:cubicBezTo>
                <a:close/>
                <a:moveTo>
                  <a:pt x="440743" y="4783515"/>
                </a:moveTo>
                <a:cubicBezTo>
                  <a:pt x="443565" y="4783515"/>
                  <a:pt x="445681" y="4784925"/>
                  <a:pt x="447092" y="4787040"/>
                </a:cubicBezTo>
                <a:cubicBezTo>
                  <a:pt x="449208" y="4786336"/>
                  <a:pt x="452030" y="4787746"/>
                  <a:pt x="453441" y="4789862"/>
                </a:cubicBezTo>
                <a:cubicBezTo>
                  <a:pt x="456263" y="4792683"/>
                  <a:pt x="455557" y="4797621"/>
                  <a:pt x="452736" y="4799736"/>
                </a:cubicBezTo>
                <a:cubicBezTo>
                  <a:pt x="450619" y="4801853"/>
                  <a:pt x="448503" y="4802558"/>
                  <a:pt x="445681" y="4802558"/>
                </a:cubicBezTo>
                <a:cubicBezTo>
                  <a:pt x="444270" y="4802558"/>
                  <a:pt x="442154" y="4801853"/>
                  <a:pt x="440743" y="4801147"/>
                </a:cubicBezTo>
                <a:cubicBezTo>
                  <a:pt x="436511" y="4799031"/>
                  <a:pt x="433689" y="4794800"/>
                  <a:pt x="433689" y="4790567"/>
                </a:cubicBezTo>
                <a:cubicBezTo>
                  <a:pt x="433689" y="4787040"/>
                  <a:pt x="436511" y="4783515"/>
                  <a:pt x="440743" y="4783515"/>
                </a:cubicBezTo>
                <a:close/>
                <a:moveTo>
                  <a:pt x="375843" y="4780693"/>
                </a:moveTo>
                <a:lnTo>
                  <a:pt x="384310" y="4781397"/>
                </a:lnTo>
                <a:cubicBezTo>
                  <a:pt x="388542" y="4781397"/>
                  <a:pt x="391364" y="4784219"/>
                  <a:pt x="391364" y="4788451"/>
                </a:cubicBezTo>
                <a:cubicBezTo>
                  <a:pt x="391364" y="4792682"/>
                  <a:pt x="388542" y="4795504"/>
                  <a:pt x="384310" y="4795504"/>
                </a:cubicBezTo>
                <a:lnTo>
                  <a:pt x="375843" y="4794799"/>
                </a:lnTo>
                <a:cubicBezTo>
                  <a:pt x="371611" y="4794799"/>
                  <a:pt x="368789" y="4791978"/>
                  <a:pt x="368789" y="4787746"/>
                </a:cubicBezTo>
                <a:cubicBezTo>
                  <a:pt x="368789" y="4783515"/>
                  <a:pt x="372316" y="4780693"/>
                  <a:pt x="375843" y="4780693"/>
                </a:cubicBezTo>
                <a:close/>
                <a:moveTo>
                  <a:pt x="309531" y="4780693"/>
                </a:moveTo>
                <a:lnTo>
                  <a:pt x="320818" y="4780693"/>
                </a:lnTo>
                <a:cubicBezTo>
                  <a:pt x="325051" y="4780693"/>
                  <a:pt x="327873" y="4784219"/>
                  <a:pt x="327873" y="4787746"/>
                </a:cubicBezTo>
                <a:cubicBezTo>
                  <a:pt x="327873" y="4791978"/>
                  <a:pt x="325051" y="4794799"/>
                  <a:pt x="320818" y="4794799"/>
                </a:cubicBezTo>
                <a:lnTo>
                  <a:pt x="309531" y="4794799"/>
                </a:lnTo>
                <a:cubicBezTo>
                  <a:pt x="305299" y="4794799"/>
                  <a:pt x="302477" y="4791978"/>
                  <a:pt x="302477" y="4787746"/>
                </a:cubicBezTo>
                <a:cubicBezTo>
                  <a:pt x="302477" y="4783515"/>
                  <a:pt x="305299" y="4780693"/>
                  <a:pt x="309531" y="4780693"/>
                </a:cubicBezTo>
                <a:close/>
                <a:moveTo>
                  <a:pt x="255919" y="4777872"/>
                </a:moveTo>
                <a:cubicBezTo>
                  <a:pt x="259446" y="4777167"/>
                  <a:pt x="263678" y="4779282"/>
                  <a:pt x="264383" y="4783515"/>
                </a:cubicBezTo>
                <a:cubicBezTo>
                  <a:pt x="265795" y="4787040"/>
                  <a:pt x="262972" y="4791273"/>
                  <a:pt x="259446" y="4791978"/>
                </a:cubicBezTo>
                <a:lnTo>
                  <a:pt x="248159" y="4794799"/>
                </a:lnTo>
                <a:cubicBezTo>
                  <a:pt x="248159" y="4794799"/>
                  <a:pt x="247454" y="4794799"/>
                  <a:pt x="246748" y="4794799"/>
                </a:cubicBezTo>
                <a:cubicBezTo>
                  <a:pt x="243221" y="4794799"/>
                  <a:pt x="240399" y="4792684"/>
                  <a:pt x="239694" y="4789157"/>
                </a:cubicBezTo>
                <a:cubicBezTo>
                  <a:pt x="238283" y="4785630"/>
                  <a:pt x="241105" y="4781399"/>
                  <a:pt x="244632" y="4780693"/>
                </a:cubicBezTo>
                <a:close/>
                <a:moveTo>
                  <a:pt x="5771426" y="4765773"/>
                </a:moveTo>
                <a:cubicBezTo>
                  <a:pt x="5775659" y="4765773"/>
                  <a:pt x="5778481" y="4768596"/>
                  <a:pt x="5778481" y="4772828"/>
                </a:cubicBezTo>
                <a:lnTo>
                  <a:pt x="5778481" y="4797522"/>
                </a:lnTo>
                <a:cubicBezTo>
                  <a:pt x="5778481" y="4801753"/>
                  <a:pt x="5775659" y="4804574"/>
                  <a:pt x="5771426" y="4804574"/>
                </a:cubicBezTo>
                <a:cubicBezTo>
                  <a:pt x="5767194" y="4804574"/>
                  <a:pt x="5764372" y="4801753"/>
                  <a:pt x="5764372" y="4797522"/>
                </a:cubicBezTo>
                <a:lnTo>
                  <a:pt x="5764372" y="4772828"/>
                </a:lnTo>
                <a:cubicBezTo>
                  <a:pt x="5764372" y="4768596"/>
                  <a:pt x="5767194" y="4765773"/>
                  <a:pt x="5771426" y="4765773"/>
                </a:cubicBezTo>
                <a:close/>
                <a:moveTo>
                  <a:pt x="5740386" y="4743903"/>
                </a:moveTo>
                <a:cubicBezTo>
                  <a:pt x="5743914" y="4742495"/>
                  <a:pt x="5748146" y="4743903"/>
                  <a:pt x="5749558" y="4747432"/>
                </a:cubicBezTo>
                <a:cubicBezTo>
                  <a:pt x="5751675" y="4750958"/>
                  <a:pt x="5750264" y="4755191"/>
                  <a:pt x="5746735" y="4756601"/>
                </a:cubicBezTo>
                <a:lnTo>
                  <a:pt x="5741092" y="4759421"/>
                </a:lnTo>
                <a:cubicBezTo>
                  <a:pt x="5740386" y="4760129"/>
                  <a:pt x="5739681" y="4760129"/>
                  <a:pt x="5738270" y="4760129"/>
                </a:cubicBezTo>
                <a:cubicBezTo>
                  <a:pt x="5735448" y="4760129"/>
                  <a:pt x="5733332" y="4758011"/>
                  <a:pt x="5731921" y="4755896"/>
                </a:cubicBezTo>
                <a:cubicBezTo>
                  <a:pt x="5729805" y="4752369"/>
                  <a:pt x="5731216" y="4748136"/>
                  <a:pt x="5734743" y="4746726"/>
                </a:cubicBezTo>
                <a:close/>
                <a:moveTo>
                  <a:pt x="10562425" y="4727219"/>
                </a:moveTo>
                <a:cubicBezTo>
                  <a:pt x="10565952" y="4727219"/>
                  <a:pt x="10569480" y="4730041"/>
                  <a:pt x="10569480" y="4734275"/>
                </a:cubicBezTo>
                <a:lnTo>
                  <a:pt x="10570185" y="4788593"/>
                </a:lnTo>
                <a:cubicBezTo>
                  <a:pt x="10575123" y="4786477"/>
                  <a:pt x="10580767" y="4784360"/>
                  <a:pt x="10587116" y="4783655"/>
                </a:cubicBezTo>
                <a:cubicBezTo>
                  <a:pt x="10599108" y="4782950"/>
                  <a:pt x="10610395" y="4789299"/>
                  <a:pt x="10614628" y="4799175"/>
                </a:cubicBezTo>
                <a:cubicBezTo>
                  <a:pt x="10619566" y="4813283"/>
                  <a:pt x="10609690" y="4828097"/>
                  <a:pt x="10596992" y="4833035"/>
                </a:cubicBezTo>
                <a:cubicBezTo>
                  <a:pt x="10591348" y="4835151"/>
                  <a:pt x="10584999" y="4835857"/>
                  <a:pt x="10579356" y="4835857"/>
                </a:cubicBezTo>
                <a:cubicBezTo>
                  <a:pt x="10573712" y="4835857"/>
                  <a:pt x="10567363" y="4835151"/>
                  <a:pt x="10562425" y="4834447"/>
                </a:cubicBezTo>
                <a:cubicBezTo>
                  <a:pt x="10558898" y="4833740"/>
                  <a:pt x="10556782" y="4830919"/>
                  <a:pt x="10556782" y="4827391"/>
                </a:cubicBezTo>
                <a:lnTo>
                  <a:pt x="10555371" y="4734275"/>
                </a:lnTo>
                <a:cubicBezTo>
                  <a:pt x="10555371" y="4730747"/>
                  <a:pt x="10558193" y="4727219"/>
                  <a:pt x="10562425" y="4727219"/>
                </a:cubicBezTo>
                <a:close/>
                <a:moveTo>
                  <a:pt x="4857488" y="4726363"/>
                </a:moveTo>
                <a:cubicBezTo>
                  <a:pt x="4860310" y="4724247"/>
                  <a:pt x="4864542" y="4724247"/>
                  <a:pt x="4867364" y="4727069"/>
                </a:cubicBezTo>
                <a:lnTo>
                  <a:pt x="4903342" y="4766575"/>
                </a:lnTo>
                <a:lnTo>
                  <a:pt x="4944257" y="4739768"/>
                </a:lnTo>
                <a:cubicBezTo>
                  <a:pt x="4947784" y="4737651"/>
                  <a:pt x="4952017" y="4738357"/>
                  <a:pt x="4954133" y="4741884"/>
                </a:cubicBezTo>
                <a:cubicBezTo>
                  <a:pt x="4956250" y="4744706"/>
                  <a:pt x="4955544" y="4749645"/>
                  <a:pt x="4951312" y="4750350"/>
                </a:cubicBezTo>
                <a:lnTo>
                  <a:pt x="4911807" y="4776452"/>
                </a:lnTo>
                <a:lnTo>
                  <a:pt x="4940025" y="4807488"/>
                </a:lnTo>
                <a:cubicBezTo>
                  <a:pt x="4942141" y="4810310"/>
                  <a:pt x="4942141" y="4814543"/>
                  <a:pt x="4939319" y="4817364"/>
                </a:cubicBezTo>
                <a:cubicBezTo>
                  <a:pt x="4937908" y="4818775"/>
                  <a:pt x="4935792" y="4819481"/>
                  <a:pt x="4934381" y="4819481"/>
                </a:cubicBezTo>
                <a:cubicBezTo>
                  <a:pt x="4932970" y="4819481"/>
                  <a:pt x="4930854" y="4818775"/>
                  <a:pt x="4929443" y="4817364"/>
                </a:cubicBezTo>
                <a:lnTo>
                  <a:pt x="4899814" y="4784916"/>
                </a:lnTo>
                <a:lnTo>
                  <a:pt x="4866659" y="4806783"/>
                </a:lnTo>
                <a:cubicBezTo>
                  <a:pt x="4865953" y="4807488"/>
                  <a:pt x="4864542" y="4808194"/>
                  <a:pt x="4863131" y="4808194"/>
                </a:cubicBezTo>
                <a:cubicBezTo>
                  <a:pt x="4861015" y="4808194"/>
                  <a:pt x="4858899" y="4806783"/>
                  <a:pt x="4857488" y="4804666"/>
                </a:cubicBezTo>
                <a:cubicBezTo>
                  <a:pt x="4855372" y="4801140"/>
                  <a:pt x="4856077" y="4796907"/>
                  <a:pt x="4859604" y="4794791"/>
                </a:cubicBezTo>
                <a:lnTo>
                  <a:pt x="4890644" y="4774335"/>
                </a:lnTo>
                <a:lnTo>
                  <a:pt x="4856783" y="4736241"/>
                </a:lnTo>
                <a:cubicBezTo>
                  <a:pt x="4854666" y="4733418"/>
                  <a:pt x="4854666" y="4729185"/>
                  <a:pt x="4857488" y="4726363"/>
                </a:cubicBezTo>
                <a:close/>
                <a:moveTo>
                  <a:pt x="5356628" y="4722745"/>
                </a:moveTo>
                <a:cubicBezTo>
                  <a:pt x="5350279" y="4722745"/>
                  <a:pt x="5344636" y="4726272"/>
                  <a:pt x="5339698" y="4729094"/>
                </a:cubicBezTo>
                <a:lnTo>
                  <a:pt x="5339698" y="4746023"/>
                </a:lnTo>
                <a:cubicBezTo>
                  <a:pt x="5346752" y="4746728"/>
                  <a:pt x="5354512" y="4747432"/>
                  <a:pt x="5360861" y="4744612"/>
                </a:cubicBezTo>
                <a:cubicBezTo>
                  <a:pt x="5366504" y="4742495"/>
                  <a:pt x="5372148" y="4734735"/>
                  <a:pt x="5370031" y="4729094"/>
                </a:cubicBezTo>
                <a:cubicBezTo>
                  <a:pt x="5367915" y="4724156"/>
                  <a:pt x="5361566" y="4722041"/>
                  <a:pt x="5356628" y="4722745"/>
                </a:cubicBezTo>
                <a:close/>
                <a:moveTo>
                  <a:pt x="11090800" y="4722281"/>
                </a:moveTo>
                <a:cubicBezTo>
                  <a:pt x="11093622" y="4721575"/>
                  <a:pt x="11096444" y="4722986"/>
                  <a:pt x="11097855" y="4725808"/>
                </a:cubicBezTo>
                <a:cubicBezTo>
                  <a:pt x="11099265" y="4727925"/>
                  <a:pt x="11099265" y="4731451"/>
                  <a:pt x="11097149" y="4733569"/>
                </a:cubicBezTo>
                <a:lnTo>
                  <a:pt x="11055528" y="4785771"/>
                </a:lnTo>
                <a:lnTo>
                  <a:pt x="11115491" y="4787183"/>
                </a:lnTo>
                <a:cubicBezTo>
                  <a:pt x="11119723" y="4787183"/>
                  <a:pt x="11122545" y="4790004"/>
                  <a:pt x="11122545" y="4794237"/>
                </a:cubicBezTo>
                <a:cubicBezTo>
                  <a:pt x="11122545" y="4798469"/>
                  <a:pt x="11119018" y="4801291"/>
                  <a:pt x="11115491" y="4801291"/>
                </a:cubicBezTo>
                <a:lnTo>
                  <a:pt x="11041419" y="4799880"/>
                </a:lnTo>
                <a:cubicBezTo>
                  <a:pt x="11038597" y="4799880"/>
                  <a:pt x="11036481" y="4797764"/>
                  <a:pt x="11035070" y="4795647"/>
                </a:cubicBezTo>
                <a:cubicBezTo>
                  <a:pt x="11033659" y="4793531"/>
                  <a:pt x="11034365" y="4790709"/>
                  <a:pt x="11035776" y="4788593"/>
                </a:cubicBezTo>
                <a:lnTo>
                  <a:pt x="11075986" y="4739212"/>
                </a:lnTo>
                <a:lnTo>
                  <a:pt x="11028721" y="4745562"/>
                </a:lnTo>
                <a:cubicBezTo>
                  <a:pt x="11025194" y="4745562"/>
                  <a:pt x="11021667" y="4742739"/>
                  <a:pt x="11020961" y="4739212"/>
                </a:cubicBezTo>
                <a:cubicBezTo>
                  <a:pt x="11020256" y="4734979"/>
                  <a:pt x="11023078" y="4731451"/>
                  <a:pt x="11025900" y="4730747"/>
                </a:cubicBezTo>
                <a:close/>
                <a:moveTo>
                  <a:pt x="7989312" y="4722029"/>
                </a:moveTo>
                <a:cubicBezTo>
                  <a:pt x="7977319" y="4719912"/>
                  <a:pt x="7966032" y="4731198"/>
                  <a:pt x="7963210" y="4743190"/>
                </a:cubicBezTo>
                <a:cubicBezTo>
                  <a:pt x="7961800" y="4749538"/>
                  <a:pt x="7961800" y="4755887"/>
                  <a:pt x="7962505" y="4762941"/>
                </a:cubicBezTo>
                <a:cubicBezTo>
                  <a:pt x="7963210" y="4766468"/>
                  <a:pt x="7963916" y="4770701"/>
                  <a:pt x="7964621" y="4774229"/>
                </a:cubicBezTo>
                <a:cubicBezTo>
                  <a:pt x="7977319" y="4772819"/>
                  <a:pt x="7992839" y="4767174"/>
                  <a:pt x="7999893" y="4754476"/>
                </a:cubicBezTo>
                <a:cubicBezTo>
                  <a:pt x="8003421" y="4747422"/>
                  <a:pt x="8004126" y="4738957"/>
                  <a:pt x="8001304" y="4732609"/>
                </a:cubicBezTo>
                <a:cubicBezTo>
                  <a:pt x="7999893" y="4729082"/>
                  <a:pt x="7996366" y="4723439"/>
                  <a:pt x="7989312" y="4722029"/>
                </a:cubicBezTo>
                <a:close/>
                <a:moveTo>
                  <a:pt x="3261074" y="4720723"/>
                </a:moveTo>
                <a:cubicBezTo>
                  <a:pt x="3270245" y="4721429"/>
                  <a:pt x="3278005" y="4725661"/>
                  <a:pt x="3282237" y="4732717"/>
                </a:cubicBezTo>
                <a:cubicBezTo>
                  <a:pt x="3289997" y="4744711"/>
                  <a:pt x="3286470" y="4760938"/>
                  <a:pt x="3279416" y="4770813"/>
                </a:cubicBezTo>
                <a:cubicBezTo>
                  <a:pt x="3276594" y="4773634"/>
                  <a:pt x="3274478" y="4776456"/>
                  <a:pt x="3271656" y="4779278"/>
                </a:cubicBezTo>
                <a:lnTo>
                  <a:pt x="3310455" y="4777162"/>
                </a:lnTo>
                <a:cubicBezTo>
                  <a:pt x="3313982" y="4777162"/>
                  <a:pt x="3317510" y="4779983"/>
                  <a:pt x="3317510" y="4784215"/>
                </a:cubicBezTo>
                <a:cubicBezTo>
                  <a:pt x="3317510" y="4788447"/>
                  <a:pt x="3314688" y="4791268"/>
                  <a:pt x="3312571" y="4791268"/>
                </a:cubicBezTo>
                <a:lnTo>
                  <a:pt x="3250493" y="4794090"/>
                </a:lnTo>
                <a:cubicBezTo>
                  <a:pt x="3246965" y="4794090"/>
                  <a:pt x="3244143" y="4791974"/>
                  <a:pt x="3243438" y="4789152"/>
                </a:cubicBezTo>
                <a:cubicBezTo>
                  <a:pt x="3242733" y="4786331"/>
                  <a:pt x="3243438" y="4782804"/>
                  <a:pt x="3246260" y="4781393"/>
                </a:cubicBezTo>
                <a:cubicBezTo>
                  <a:pt x="3254725" y="4775751"/>
                  <a:pt x="3263190" y="4770108"/>
                  <a:pt x="3268834" y="4762349"/>
                </a:cubicBezTo>
                <a:cubicBezTo>
                  <a:pt x="3273067" y="4755996"/>
                  <a:pt x="3275183" y="4746828"/>
                  <a:pt x="3270950" y="4739772"/>
                </a:cubicBezTo>
                <a:cubicBezTo>
                  <a:pt x="3268834" y="4736245"/>
                  <a:pt x="3264601" y="4734128"/>
                  <a:pt x="3260369" y="4734128"/>
                </a:cubicBezTo>
                <a:cubicBezTo>
                  <a:pt x="3256842" y="4734128"/>
                  <a:pt x="3253314" y="4734833"/>
                  <a:pt x="3251198" y="4736245"/>
                </a:cubicBezTo>
                <a:lnTo>
                  <a:pt x="3251198" y="4740478"/>
                </a:lnTo>
                <a:cubicBezTo>
                  <a:pt x="3251903" y="4744711"/>
                  <a:pt x="3249082" y="4748239"/>
                  <a:pt x="3244849" y="4748239"/>
                </a:cubicBezTo>
                <a:cubicBezTo>
                  <a:pt x="3240616" y="4748944"/>
                  <a:pt x="3237089" y="4746122"/>
                  <a:pt x="3237089" y="4741888"/>
                </a:cubicBezTo>
                <a:lnTo>
                  <a:pt x="3236384" y="4734128"/>
                </a:lnTo>
                <a:cubicBezTo>
                  <a:pt x="3236384" y="4732717"/>
                  <a:pt x="3237089" y="4730600"/>
                  <a:pt x="3238500" y="4729190"/>
                </a:cubicBezTo>
                <a:cubicBezTo>
                  <a:pt x="3244143" y="4723545"/>
                  <a:pt x="3252609" y="4720018"/>
                  <a:pt x="3261074" y="4720723"/>
                </a:cubicBezTo>
                <a:close/>
                <a:moveTo>
                  <a:pt x="5516764" y="4719220"/>
                </a:moveTo>
                <a:cubicBezTo>
                  <a:pt x="5520292" y="4718514"/>
                  <a:pt x="5523819" y="4721335"/>
                  <a:pt x="5524524" y="4725567"/>
                </a:cubicBezTo>
                <a:cubicBezTo>
                  <a:pt x="5524524" y="4729094"/>
                  <a:pt x="5521703" y="4732619"/>
                  <a:pt x="5518175" y="4733325"/>
                </a:cubicBezTo>
                <a:lnTo>
                  <a:pt x="5496307" y="4736146"/>
                </a:lnTo>
                <a:cubicBezTo>
                  <a:pt x="5496307" y="4736146"/>
                  <a:pt x="5495601" y="4736146"/>
                  <a:pt x="5495601" y="4736146"/>
                </a:cubicBezTo>
                <a:cubicBezTo>
                  <a:pt x="5492074" y="4736146"/>
                  <a:pt x="5489252" y="4733325"/>
                  <a:pt x="5488547" y="4729798"/>
                </a:cubicBezTo>
                <a:cubicBezTo>
                  <a:pt x="5488547" y="4726272"/>
                  <a:pt x="5491369" y="4722745"/>
                  <a:pt x="5494896" y="4722040"/>
                </a:cubicBezTo>
                <a:close/>
                <a:moveTo>
                  <a:pt x="5758729" y="4718514"/>
                </a:moveTo>
                <a:cubicBezTo>
                  <a:pt x="5761551" y="4718514"/>
                  <a:pt x="5763667" y="4719924"/>
                  <a:pt x="5765078" y="4722039"/>
                </a:cubicBezTo>
                <a:cubicBezTo>
                  <a:pt x="5767194" y="4721335"/>
                  <a:pt x="5770016" y="4722745"/>
                  <a:pt x="5771427" y="4724861"/>
                </a:cubicBezTo>
                <a:cubicBezTo>
                  <a:pt x="5774249" y="4727682"/>
                  <a:pt x="5773543" y="4732620"/>
                  <a:pt x="5770722" y="4734735"/>
                </a:cubicBezTo>
                <a:cubicBezTo>
                  <a:pt x="5768605" y="4736852"/>
                  <a:pt x="5766489" y="4737557"/>
                  <a:pt x="5763667" y="4737557"/>
                </a:cubicBezTo>
                <a:cubicBezTo>
                  <a:pt x="5762256" y="4737557"/>
                  <a:pt x="5760140" y="4736852"/>
                  <a:pt x="5758729" y="4736146"/>
                </a:cubicBezTo>
                <a:cubicBezTo>
                  <a:pt x="5754497" y="4734030"/>
                  <a:pt x="5751675" y="4729799"/>
                  <a:pt x="5751675" y="4725566"/>
                </a:cubicBezTo>
                <a:cubicBezTo>
                  <a:pt x="5751675" y="4722039"/>
                  <a:pt x="5754497" y="4718514"/>
                  <a:pt x="5758729" y="4718514"/>
                </a:cubicBezTo>
                <a:close/>
                <a:moveTo>
                  <a:pt x="4539334" y="4717891"/>
                </a:moveTo>
                <a:cubicBezTo>
                  <a:pt x="4542156" y="4715070"/>
                  <a:pt x="4546389" y="4715070"/>
                  <a:pt x="4549210" y="4717891"/>
                </a:cubicBezTo>
                <a:cubicBezTo>
                  <a:pt x="4552032" y="4720714"/>
                  <a:pt x="4552032" y="4724947"/>
                  <a:pt x="4549210" y="4727768"/>
                </a:cubicBezTo>
                <a:cubicBezTo>
                  <a:pt x="4538629" y="4738350"/>
                  <a:pt x="4529458" y="4750342"/>
                  <a:pt x="4521698" y="4762335"/>
                </a:cubicBezTo>
                <a:lnTo>
                  <a:pt x="4552032" y="4807483"/>
                </a:lnTo>
                <a:cubicBezTo>
                  <a:pt x="4555559" y="4813832"/>
                  <a:pt x="4559792" y="4823708"/>
                  <a:pt x="4556970" y="4831468"/>
                </a:cubicBezTo>
                <a:cubicBezTo>
                  <a:pt x="4555559" y="4835701"/>
                  <a:pt x="4552032" y="4838523"/>
                  <a:pt x="4547799" y="4839934"/>
                </a:cubicBezTo>
                <a:cubicBezTo>
                  <a:pt x="4547094" y="4839934"/>
                  <a:pt x="4546389" y="4839934"/>
                  <a:pt x="4545683" y="4839934"/>
                </a:cubicBezTo>
                <a:cubicBezTo>
                  <a:pt x="4542156" y="4839934"/>
                  <a:pt x="4539334" y="4837817"/>
                  <a:pt x="4538629" y="4834995"/>
                </a:cubicBezTo>
                <a:cubicBezTo>
                  <a:pt x="4537218" y="4830763"/>
                  <a:pt x="4539334" y="4827236"/>
                  <a:pt x="4542862" y="4825826"/>
                </a:cubicBezTo>
                <a:cubicBezTo>
                  <a:pt x="4543567" y="4825120"/>
                  <a:pt x="4542862" y="4819476"/>
                  <a:pt x="4539334" y="4814538"/>
                </a:cubicBezTo>
                <a:lnTo>
                  <a:pt x="4512527" y="4774327"/>
                </a:lnTo>
                <a:cubicBezTo>
                  <a:pt x="4502651" y="4791964"/>
                  <a:pt x="4494891" y="4811010"/>
                  <a:pt x="4489248" y="4830057"/>
                </a:cubicBezTo>
                <a:cubicBezTo>
                  <a:pt x="4487837" y="4832879"/>
                  <a:pt x="4485015" y="4834995"/>
                  <a:pt x="4482193" y="4834995"/>
                </a:cubicBezTo>
                <a:cubicBezTo>
                  <a:pt x="4481488" y="4834995"/>
                  <a:pt x="4480782" y="4834995"/>
                  <a:pt x="4480077" y="4834995"/>
                </a:cubicBezTo>
                <a:cubicBezTo>
                  <a:pt x="4476550" y="4833585"/>
                  <a:pt x="4474434" y="4830057"/>
                  <a:pt x="4477255" y="4826531"/>
                </a:cubicBezTo>
                <a:cubicBezTo>
                  <a:pt x="4483604" y="4803956"/>
                  <a:pt x="4493481" y="4782793"/>
                  <a:pt x="4505473" y="4762335"/>
                </a:cubicBezTo>
                <a:lnTo>
                  <a:pt x="4489248" y="4738350"/>
                </a:lnTo>
                <a:cubicBezTo>
                  <a:pt x="4487132" y="4734823"/>
                  <a:pt x="4487837" y="4730590"/>
                  <a:pt x="4491364" y="4728474"/>
                </a:cubicBezTo>
                <a:cubicBezTo>
                  <a:pt x="4494891" y="4726357"/>
                  <a:pt x="4499124" y="4727063"/>
                  <a:pt x="4501240" y="4730590"/>
                </a:cubicBezTo>
                <a:lnTo>
                  <a:pt x="4513938" y="4749637"/>
                </a:lnTo>
                <a:cubicBezTo>
                  <a:pt x="4521698" y="4738350"/>
                  <a:pt x="4530163" y="4727768"/>
                  <a:pt x="4539334" y="4717891"/>
                </a:cubicBezTo>
                <a:close/>
                <a:moveTo>
                  <a:pt x="13246" y="4717202"/>
                </a:moveTo>
                <a:cubicBezTo>
                  <a:pt x="16773" y="4717202"/>
                  <a:pt x="20301" y="4720025"/>
                  <a:pt x="20301" y="4724257"/>
                </a:cubicBezTo>
                <a:lnTo>
                  <a:pt x="21006" y="4778577"/>
                </a:lnTo>
                <a:cubicBezTo>
                  <a:pt x="25944" y="4776462"/>
                  <a:pt x="31588" y="4774346"/>
                  <a:pt x="37937" y="4773640"/>
                </a:cubicBezTo>
                <a:cubicBezTo>
                  <a:pt x="49929" y="4772935"/>
                  <a:pt x="61216" y="4779283"/>
                  <a:pt x="65449" y="4789157"/>
                </a:cubicBezTo>
                <a:cubicBezTo>
                  <a:pt x="70387" y="4803264"/>
                  <a:pt x="60511" y="4818076"/>
                  <a:pt x="47813" y="4823014"/>
                </a:cubicBezTo>
                <a:cubicBezTo>
                  <a:pt x="42169" y="4825130"/>
                  <a:pt x="35820" y="4825837"/>
                  <a:pt x="30177" y="4825837"/>
                </a:cubicBezTo>
                <a:cubicBezTo>
                  <a:pt x="24533" y="4825837"/>
                  <a:pt x="18184" y="4825130"/>
                  <a:pt x="13246" y="4824425"/>
                </a:cubicBezTo>
                <a:cubicBezTo>
                  <a:pt x="9719" y="4823719"/>
                  <a:pt x="7603" y="4820898"/>
                  <a:pt x="7603" y="4817370"/>
                </a:cubicBezTo>
                <a:lnTo>
                  <a:pt x="6192" y="4724257"/>
                </a:lnTo>
                <a:cubicBezTo>
                  <a:pt x="6192" y="4720729"/>
                  <a:pt x="9014" y="4717202"/>
                  <a:pt x="13246" y="4717202"/>
                </a:cubicBezTo>
                <a:close/>
                <a:moveTo>
                  <a:pt x="5693829" y="4715692"/>
                </a:moveTo>
                <a:lnTo>
                  <a:pt x="5702296" y="4716396"/>
                </a:lnTo>
                <a:cubicBezTo>
                  <a:pt x="5706528" y="4716396"/>
                  <a:pt x="5709350" y="4719218"/>
                  <a:pt x="5709350" y="4723450"/>
                </a:cubicBezTo>
                <a:cubicBezTo>
                  <a:pt x="5709350" y="4727681"/>
                  <a:pt x="5706528" y="4730503"/>
                  <a:pt x="5702296" y="4730503"/>
                </a:cubicBezTo>
                <a:lnTo>
                  <a:pt x="5693829" y="4729798"/>
                </a:lnTo>
                <a:cubicBezTo>
                  <a:pt x="5689597" y="4729798"/>
                  <a:pt x="5686775" y="4726977"/>
                  <a:pt x="5686775" y="4722745"/>
                </a:cubicBezTo>
                <a:cubicBezTo>
                  <a:pt x="5686775" y="4718514"/>
                  <a:pt x="5690302" y="4715692"/>
                  <a:pt x="5693829" y="4715692"/>
                </a:cubicBezTo>
                <a:close/>
                <a:moveTo>
                  <a:pt x="5627517" y="4715692"/>
                </a:moveTo>
                <a:lnTo>
                  <a:pt x="5638804" y="4715692"/>
                </a:lnTo>
                <a:cubicBezTo>
                  <a:pt x="5643037" y="4715692"/>
                  <a:pt x="5645859" y="4719218"/>
                  <a:pt x="5645859" y="4722745"/>
                </a:cubicBezTo>
                <a:cubicBezTo>
                  <a:pt x="5645859" y="4726977"/>
                  <a:pt x="5643037" y="4729798"/>
                  <a:pt x="5638804" y="4729798"/>
                </a:cubicBezTo>
                <a:lnTo>
                  <a:pt x="5627517" y="4729798"/>
                </a:lnTo>
                <a:cubicBezTo>
                  <a:pt x="5623285" y="4729798"/>
                  <a:pt x="5620463" y="4726977"/>
                  <a:pt x="5620463" y="4722745"/>
                </a:cubicBezTo>
                <a:cubicBezTo>
                  <a:pt x="5620463" y="4718514"/>
                  <a:pt x="5623285" y="4715692"/>
                  <a:pt x="5627517" y="4715692"/>
                </a:cubicBezTo>
                <a:close/>
                <a:moveTo>
                  <a:pt x="4148521" y="4714369"/>
                </a:moveTo>
                <a:cubicBezTo>
                  <a:pt x="4147110" y="4715074"/>
                  <a:pt x="4145699" y="4715780"/>
                  <a:pt x="4143582" y="4717896"/>
                </a:cubicBezTo>
                <a:cubicBezTo>
                  <a:pt x="4144993" y="4724245"/>
                  <a:pt x="4147110" y="4731300"/>
                  <a:pt x="4149226" y="4737649"/>
                </a:cubicBezTo>
                <a:cubicBezTo>
                  <a:pt x="4151343" y="4742587"/>
                  <a:pt x="4153459" y="4745410"/>
                  <a:pt x="4154870" y="4745410"/>
                </a:cubicBezTo>
                <a:cubicBezTo>
                  <a:pt x="4156280" y="4745410"/>
                  <a:pt x="4158397" y="4743294"/>
                  <a:pt x="4160513" y="4736944"/>
                </a:cubicBezTo>
                <a:cubicBezTo>
                  <a:pt x="4162629" y="4729889"/>
                  <a:pt x="4164746" y="4722129"/>
                  <a:pt x="4161924" y="4717190"/>
                </a:cubicBezTo>
                <a:cubicBezTo>
                  <a:pt x="4159807" y="4713663"/>
                  <a:pt x="4153459" y="4712252"/>
                  <a:pt x="4148521" y="4714369"/>
                </a:cubicBezTo>
                <a:close/>
                <a:moveTo>
                  <a:pt x="2727761" y="4714368"/>
                </a:moveTo>
                <a:cubicBezTo>
                  <a:pt x="2742575" y="4715780"/>
                  <a:pt x="2753862" y="4729889"/>
                  <a:pt x="2752451" y="4744705"/>
                </a:cubicBezTo>
                <a:cubicBezTo>
                  <a:pt x="2751746" y="4750347"/>
                  <a:pt x="2749630" y="4755286"/>
                  <a:pt x="2747513" y="4760225"/>
                </a:cubicBezTo>
                <a:cubicBezTo>
                  <a:pt x="2746103" y="4763047"/>
                  <a:pt x="2744692" y="4765868"/>
                  <a:pt x="2743986" y="4768690"/>
                </a:cubicBezTo>
                <a:cubicBezTo>
                  <a:pt x="2752451" y="4767279"/>
                  <a:pt x="2760917" y="4763753"/>
                  <a:pt x="2767266" y="4758108"/>
                </a:cubicBezTo>
                <a:cubicBezTo>
                  <a:pt x="2770088" y="4755286"/>
                  <a:pt x="2774320" y="4755991"/>
                  <a:pt x="2777142" y="4758814"/>
                </a:cubicBezTo>
                <a:cubicBezTo>
                  <a:pt x="2779964" y="4761636"/>
                  <a:pt x="2779258" y="4765868"/>
                  <a:pt x="2776436" y="4768690"/>
                </a:cubicBezTo>
                <a:cubicBezTo>
                  <a:pt x="2765855" y="4777861"/>
                  <a:pt x="2751746" y="4782798"/>
                  <a:pt x="2737637" y="4783503"/>
                </a:cubicBezTo>
                <a:cubicBezTo>
                  <a:pt x="2734110" y="4783503"/>
                  <a:pt x="2731288" y="4781388"/>
                  <a:pt x="2730583" y="4778565"/>
                </a:cubicBezTo>
                <a:cubicBezTo>
                  <a:pt x="2727761" y="4769395"/>
                  <a:pt x="2730583" y="4761636"/>
                  <a:pt x="2734110" y="4754580"/>
                </a:cubicBezTo>
                <a:cubicBezTo>
                  <a:pt x="2735521" y="4750347"/>
                  <a:pt x="2737637" y="4746821"/>
                  <a:pt x="2737637" y="4743294"/>
                </a:cubicBezTo>
                <a:cubicBezTo>
                  <a:pt x="2738343" y="4736239"/>
                  <a:pt x="2732699" y="4728478"/>
                  <a:pt x="2725645" y="4727772"/>
                </a:cubicBezTo>
                <a:cubicBezTo>
                  <a:pt x="2718590" y="4727067"/>
                  <a:pt x="2711536" y="4732711"/>
                  <a:pt x="2710125" y="4739766"/>
                </a:cubicBezTo>
                <a:cubicBezTo>
                  <a:pt x="2710125" y="4743294"/>
                  <a:pt x="2705892" y="4746116"/>
                  <a:pt x="2702365" y="4745410"/>
                </a:cubicBezTo>
                <a:cubicBezTo>
                  <a:pt x="2698838" y="4745410"/>
                  <a:pt x="2696016" y="4741177"/>
                  <a:pt x="2696722" y="4737649"/>
                </a:cubicBezTo>
                <a:cubicBezTo>
                  <a:pt x="2698838" y="4723540"/>
                  <a:pt x="2713652" y="4712252"/>
                  <a:pt x="2727761" y="4714368"/>
                </a:cubicBezTo>
                <a:close/>
                <a:moveTo>
                  <a:pt x="2619828" y="4713662"/>
                </a:moveTo>
                <a:cubicBezTo>
                  <a:pt x="2624767" y="4713662"/>
                  <a:pt x="2629705" y="4716484"/>
                  <a:pt x="2631821" y="4721423"/>
                </a:cubicBezTo>
                <a:cubicBezTo>
                  <a:pt x="2633232" y="4724950"/>
                  <a:pt x="2631821" y="4729182"/>
                  <a:pt x="2628294" y="4730593"/>
                </a:cubicBezTo>
                <a:cubicBezTo>
                  <a:pt x="2630410" y="4750347"/>
                  <a:pt x="2633232" y="4770099"/>
                  <a:pt x="2636759" y="4789850"/>
                </a:cubicBezTo>
                <a:cubicBezTo>
                  <a:pt x="2645224" y="4777859"/>
                  <a:pt x="2658628" y="4769395"/>
                  <a:pt x="2673442" y="4772215"/>
                </a:cubicBezTo>
                <a:cubicBezTo>
                  <a:pt x="2682613" y="4774332"/>
                  <a:pt x="2691078" y="4780681"/>
                  <a:pt x="2695311" y="4790556"/>
                </a:cubicBezTo>
                <a:cubicBezTo>
                  <a:pt x="2700249" y="4801842"/>
                  <a:pt x="2700249" y="4815950"/>
                  <a:pt x="2693900" y="4825826"/>
                </a:cubicBezTo>
                <a:cubicBezTo>
                  <a:pt x="2684729" y="4842758"/>
                  <a:pt x="2665682" y="4849812"/>
                  <a:pt x="2648752" y="4851928"/>
                </a:cubicBezTo>
                <a:cubicBezTo>
                  <a:pt x="2648046" y="4854750"/>
                  <a:pt x="2645930" y="4857573"/>
                  <a:pt x="2643108" y="4858277"/>
                </a:cubicBezTo>
                <a:cubicBezTo>
                  <a:pt x="2643108" y="4858277"/>
                  <a:pt x="2642403" y="4858277"/>
                  <a:pt x="2641697" y="4858277"/>
                </a:cubicBezTo>
                <a:cubicBezTo>
                  <a:pt x="2638170" y="4858277"/>
                  <a:pt x="2635348" y="4856161"/>
                  <a:pt x="2634643" y="4853339"/>
                </a:cubicBezTo>
                <a:cubicBezTo>
                  <a:pt x="2633232" y="4846285"/>
                  <a:pt x="2631116" y="4837820"/>
                  <a:pt x="2629705" y="4829353"/>
                </a:cubicBezTo>
                <a:cubicBezTo>
                  <a:pt x="2621945" y="4793378"/>
                  <a:pt x="2616301" y="4757401"/>
                  <a:pt x="2612069" y="4721423"/>
                </a:cubicBezTo>
                <a:cubicBezTo>
                  <a:pt x="2612069" y="4719306"/>
                  <a:pt x="2612774" y="4717189"/>
                  <a:pt x="2614185" y="4715779"/>
                </a:cubicBezTo>
                <a:cubicBezTo>
                  <a:pt x="2615596" y="4714367"/>
                  <a:pt x="2617712" y="4713662"/>
                  <a:pt x="2619828" y="4713662"/>
                </a:cubicBezTo>
                <a:close/>
                <a:moveTo>
                  <a:pt x="5573905" y="4712871"/>
                </a:moveTo>
                <a:cubicBezTo>
                  <a:pt x="5577432" y="4712166"/>
                  <a:pt x="5581664" y="4714281"/>
                  <a:pt x="5582369" y="4718514"/>
                </a:cubicBezTo>
                <a:cubicBezTo>
                  <a:pt x="5583781" y="4722039"/>
                  <a:pt x="5580958" y="4726272"/>
                  <a:pt x="5577432" y="4726977"/>
                </a:cubicBezTo>
                <a:lnTo>
                  <a:pt x="5566145" y="4729798"/>
                </a:lnTo>
                <a:cubicBezTo>
                  <a:pt x="5566145" y="4729798"/>
                  <a:pt x="5565440" y="4729798"/>
                  <a:pt x="5564734" y="4729798"/>
                </a:cubicBezTo>
                <a:cubicBezTo>
                  <a:pt x="5561207" y="4729798"/>
                  <a:pt x="5558385" y="4727683"/>
                  <a:pt x="5557680" y="4724156"/>
                </a:cubicBezTo>
                <a:cubicBezTo>
                  <a:pt x="5556269" y="4720629"/>
                  <a:pt x="5559091" y="4716398"/>
                  <a:pt x="5562618" y="4715692"/>
                </a:cubicBezTo>
                <a:close/>
                <a:moveTo>
                  <a:pt x="541620" y="4712264"/>
                </a:moveTo>
                <a:cubicBezTo>
                  <a:pt x="544441" y="4711558"/>
                  <a:pt x="547263" y="4712969"/>
                  <a:pt x="548674" y="4715791"/>
                </a:cubicBezTo>
                <a:cubicBezTo>
                  <a:pt x="550084" y="4717907"/>
                  <a:pt x="550084" y="4721435"/>
                  <a:pt x="547968" y="4723552"/>
                </a:cubicBezTo>
                <a:lnTo>
                  <a:pt x="506347" y="4775756"/>
                </a:lnTo>
                <a:lnTo>
                  <a:pt x="566311" y="4777167"/>
                </a:lnTo>
                <a:cubicBezTo>
                  <a:pt x="570542" y="4777167"/>
                  <a:pt x="573365" y="4779988"/>
                  <a:pt x="573365" y="4784221"/>
                </a:cubicBezTo>
                <a:cubicBezTo>
                  <a:pt x="573365" y="4788452"/>
                  <a:pt x="569838" y="4791274"/>
                  <a:pt x="566311" y="4791274"/>
                </a:cubicBezTo>
                <a:lnTo>
                  <a:pt x="492238" y="4789863"/>
                </a:lnTo>
                <a:cubicBezTo>
                  <a:pt x="489416" y="4789863"/>
                  <a:pt x="487300" y="4787747"/>
                  <a:pt x="485889" y="4785630"/>
                </a:cubicBezTo>
                <a:cubicBezTo>
                  <a:pt x="484478" y="4783515"/>
                  <a:pt x="485184" y="4780694"/>
                  <a:pt x="486595" y="4778578"/>
                </a:cubicBezTo>
                <a:lnTo>
                  <a:pt x="526805" y="4729196"/>
                </a:lnTo>
                <a:lnTo>
                  <a:pt x="479540" y="4735546"/>
                </a:lnTo>
                <a:cubicBezTo>
                  <a:pt x="476013" y="4735546"/>
                  <a:pt x="472486" y="4732724"/>
                  <a:pt x="471780" y="4729196"/>
                </a:cubicBezTo>
                <a:cubicBezTo>
                  <a:pt x="471075" y="4724962"/>
                  <a:pt x="473897" y="4721435"/>
                  <a:pt x="476719" y="4720729"/>
                </a:cubicBezTo>
                <a:close/>
                <a:moveTo>
                  <a:pt x="3153142" y="4704497"/>
                </a:moveTo>
                <a:lnTo>
                  <a:pt x="3186298" y="4704497"/>
                </a:lnTo>
                <a:cubicBezTo>
                  <a:pt x="3189825" y="4704497"/>
                  <a:pt x="3193352" y="4707319"/>
                  <a:pt x="3193352" y="4711552"/>
                </a:cubicBezTo>
                <a:cubicBezTo>
                  <a:pt x="3193352" y="4715785"/>
                  <a:pt x="3190531" y="4718608"/>
                  <a:pt x="3186298" y="4718608"/>
                </a:cubicBezTo>
                <a:lnTo>
                  <a:pt x="3153142" y="4718608"/>
                </a:lnTo>
                <a:cubicBezTo>
                  <a:pt x="3148910" y="4718608"/>
                  <a:pt x="3146088" y="4715785"/>
                  <a:pt x="3146088" y="4711552"/>
                </a:cubicBezTo>
                <a:cubicBezTo>
                  <a:pt x="3146088" y="4707319"/>
                  <a:pt x="3148910" y="4704497"/>
                  <a:pt x="3153142" y="4704497"/>
                </a:cubicBezTo>
                <a:close/>
                <a:moveTo>
                  <a:pt x="4743207" y="4700961"/>
                </a:moveTo>
                <a:cubicBezTo>
                  <a:pt x="4745323" y="4700961"/>
                  <a:pt x="4746734" y="4702372"/>
                  <a:pt x="4748145" y="4703783"/>
                </a:cubicBezTo>
                <a:cubicBezTo>
                  <a:pt x="4749556" y="4705193"/>
                  <a:pt x="4749556" y="4707310"/>
                  <a:pt x="4749556" y="4709426"/>
                </a:cubicBezTo>
                <a:cubicBezTo>
                  <a:pt x="4745323" y="4735528"/>
                  <a:pt x="4728393" y="4755986"/>
                  <a:pt x="4711462" y="4775737"/>
                </a:cubicBezTo>
                <a:cubicBezTo>
                  <a:pt x="4695942" y="4794784"/>
                  <a:pt x="4681128" y="4812420"/>
                  <a:pt x="4677601" y="4833584"/>
                </a:cubicBezTo>
                <a:cubicBezTo>
                  <a:pt x="4705819" y="4837816"/>
                  <a:pt x="4736858" y="4819476"/>
                  <a:pt x="4746029" y="4791964"/>
                </a:cubicBezTo>
                <a:cubicBezTo>
                  <a:pt x="4747440" y="4788436"/>
                  <a:pt x="4751672" y="4786320"/>
                  <a:pt x="4755199" y="4787731"/>
                </a:cubicBezTo>
                <a:cubicBezTo>
                  <a:pt x="4758727" y="4789142"/>
                  <a:pt x="4760843" y="4793373"/>
                  <a:pt x="4759432" y="4796902"/>
                </a:cubicBezTo>
                <a:cubicBezTo>
                  <a:pt x="4748850" y="4827940"/>
                  <a:pt x="4717105" y="4849104"/>
                  <a:pt x="4685361" y="4849104"/>
                </a:cubicBezTo>
                <a:cubicBezTo>
                  <a:pt x="4679717" y="4849104"/>
                  <a:pt x="4673368" y="4848399"/>
                  <a:pt x="4667725" y="4846988"/>
                </a:cubicBezTo>
                <a:cubicBezTo>
                  <a:pt x="4664903" y="4846281"/>
                  <a:pt x="4662787" y="4843461"/>
                  <a:pt x="4662787" y="4838522"/>
                </a:cubicBezTo>
                <a:cubicBezTo>
                  <a:pt x="4664197" y="4809599"/>
                  <a:pt x="4682539" y="4787731"/>
                  <a:pt x="4700880" y="4766568"/>
                </a:cubicBezTo>
                <a:cubicBezTo>
                  <a:pt x="4714989" y="4749637"/>
                  <a:pt x="4728393" y="4733412"/>
                  <a:pt x="4734036" y="4715069"/>
                </a:cubicBezTo>
                <a:cubicBezTo>
                  <a:pt x="4715695" y="4713659"/>
                  <a:pt x="4697353" y="4714364"/>
                  <a:pt x="4679717" y="4716480"/>
                </a:cubicBezTo>
                <a:cubicBezTo>
                  <a:pt x="4676190" y="4717186"/>
                  <a:pt x="4672663" y="4713659"/>
                  <a:pt x="4671957" y="4710131"/>
                </a:cubicBezTo>
                <a:cubicBezTo>
                  <a:pt x="4671957" y="4706605"/>
                  <a:pt x="4674779" y="4703077"/>
                  <a:pt x="4678306" y="4702372"/>
                </a:cubicBezTo>
                <a:cubicBezTo>
                  <a:pt x="4699469" y="4699550"/>
                  <a:pt x="4721338" y="4699550"/>
                  <a:pt x="4743207" y="4700961"/>
                </a:cubicBezTo>
                <a:close/>
                <a:moveTo>
                  <a:pt x="4625399" y="4685441"/>
                </a:moveTo>
                <a:cubicBezTo>
                  <a:pt x="4628926" y="4684030"/>
                  <a:pt x="4632453" y="4686146"/>
                  <a:pt x="4633864" y="4689674"/>
                </a:cubicBezTo>
                <a:cubicBezTo>
                  <a:pt x="4645152" y="4720714"/>
                  <a:pt x="4650795" y="4753870"/>
                  <a:pt x="4651500" y="4787025"/>
                </a:cubicBezTo>
                <a:cubicBezTo>
                  <a:pt x="4652206" y="4800429"/>
                  <a:pt x="4651500" y="4815948"/>
                  <a:pt x="4645152" y="4830057"/>
                </a:cubicBezTo>
                <a:cubicBezTo>
                  <a:pt x="4638097" y="4846282"/>
                  <a:pt x="4624694" y="4857569"/>
                  <a:pt x="4609880" y="4859686"/>
                </a:cubicBezTo>
                <a:cubicBezTo>
                  <a:pt x="4609880" y="4859686"/>
                  <a:pt x="4609174" y="4859686"/>
                  <a:pt x="4609174" y="4859686"/>
                </a:cubicBezTo>
                <a:cubicBezTo>
                  <a:pt x="4607763" y="4859686"/>
                  <a:pt x="4606352" y="4858980"/>
                  <a:pt x="4604942" y="4858275"/>
                </a:cubicBezTo>
                <a:cubicBezTo>
                  <a:pt x="4595065" y="4850516"/>
                  <a:pt x="4591537" y="4837112"/>
                  <a:pt x="4595065" y="4825825"/>
                </a:cubicBezTo>
                <a:cubicBezTo>
                  <a:pt x="4596476" y="4822297"/>
                  <a:pt x="4600709" y="4820181"/>
                  <a:pt x="4604236" y="4821592"/>
                </a:cubicBezTo>
                <a:cubicBezTo>
                  <a:pt x="4607763" y="4823003"/>
                  <a:pt x="4609880" y="4827235"/>
                  <a:pt x="4607058" y="4830763"/>
                </a:cubicBezTo>
                <a:cubicBezTo>
                  <a:pt x="4605647" y="4835701"/>
                  <a:pt x="4606352" y="4841344"/>
                  <a:pt x="4609880" y="4845577"/>
                </a:cubicBezTo>
                <a:cubicBezTo>
                  <a:pt x="4620461" y="4842755"/>
                  <a:pt x="4627516" y="4833584"/>
                  <a:pt x="4631043" y="4825119"/>
                </a:cubicBezTo>
                <a:cubicBezTo>
                  <a:pt x="4636686" y="4813127"/>
                  <a:pt x="4636686" y="4799723"/>
                  <a:pt x="4636686" y="4787731"/>
                </a:cubicBezTo>
                <a:cubicBezTo>
                  <a:pt x="4636686" y="4772211"/>
                  <a:pt x="4635275" y="4757397"/>
                  <a:pt x="4632453" y="4741877"/>
                </a:cubicBezTo>
                <a:cubicBezTo>
                  <a:pt x="4631043" y="4746815"/>
                  <a:pt x="4629632" y="4751048"/>
                  <a:pt x="4625399" y="4755280"/>
                </a:cubicBezTo>
                <a:cubicBezTo>
                  <a:pt x="4620461" y="4759513"/>
                  <a:pt x="4613407" y="4761629"/>
                  <a:pt x="4606352" y="4760924"/>
                </a:cubicBezTo>
                <a:cubicBezTo>
                  <a:pt x="4597887" y="4759513"/>
                  <a:pt x="4588715" y="4753870"/>
                  <a:pt x="4584483" y="4746110"/>
                </a:cubicBezTo>
                <a:cubicBezTo>
                  <a:pt x="4576723" y="4733412"/>
                  <a:pt x="4578134" y="4717892"/>
                  <a:pt x="4579544" y="4706605"/>
                </a:cubicBezTo>
                <a:cubicBezTo>
                  <a:pt x="4580250" y="4703077"/>
                  <a:pt x="4583072" y="4699551"/>
                  <a:pt x="4587304" y="4700256"/>
                </a:cubicBezTo>
                <a:cubicBezTo>
                  <a:pt x="4590832" y="4700960"/>
                  <a:pt x="4594360" y="4704489"/>
                  <a:pt x="4593654" y="4708016"/>
                </a:cubicBezTo>
                <a:cubicBezTo>
                  <a:pt x="4592243" y="4720008"/>
                  <a:pt x="4591537" y="4730590"/>
                  <a:pt x="4596476" y="4739055"/>
                </a:cubicBezTo>
                <a:cubicBezTo>
                  <a:pt x="4598592" y="4742583"/>
                  <a:pt x="4603531" y="4746110"/>
                  <a:pt x="4608469" y="4746815"/>
                </a:cubicBezTo>
                <a:cubicBezTo>
                  <a:pt x="4610585" y="4746815"/>
                  <a:pt x="4613407" y="4746815"/>
                  <a:pt x="4615523" y="4744699"/>
                </a:cubicBezTo>
                <a:cubicBezTo>
                  <a:pt x="4617639" y="4742583"/>
                  <a:pt x="4619050" y="4739055"/>
                  <a:pt x="4619756" y="4736233"/>
                </a:cubicBezTo>
                <a:cubicBezTo>
                  <a:pt x="4623989" y="4722125"/>
                  <a:pt x="4623989" y="4708016"/>
                  <a:pt x="4620461" y="4693906"/>
                </a:cubicBezTo>
                <a:cubicBezTo>
                  <a:pt x="4619756" y="4690379"/>
                  <a:pt x="4621872" y="4686853"/>
                  <a:pt x="4625399" y="4685441"/>
                </a:cubicBezTo>
                <a:close/>
                <a:moveTo>
                  <a:pt x="3394403" y="4682624"/>
                </a:moveTo>
                <a:cubicBezTo>
                  <a:pt x="3385938" y="4679805"/>
                  <a:pt x="3376062" y="4686857"/>
                  <a:pt x="3371829" y="4695323"/>
                </a:cubicBezTo>
                <a:cubicBezTo>
                  <a:pt x="3368302" y="4702380"/>
                  <a:pt x="3367596" y="4710140"/>
                  <a:pt x="3367596" y="4717901"/>
                </a:cubicBezTo>
                <a:lnTo>
                  <a:pt x="3371124" y="4716490"/>
                </a:lnTo>
                <a:cubicBezTo>
                  <a:pt x="3371829" y="4715783"/>
                  <a:pt x="3373240" y="4715783"/>
                  <a:pt x="3373946" y="4715783"/>
                </a:cubicBezTo>
                <a:cubicBezTo>
                  <a:pt x="3376767" y="4715783"/>
                  <a:pt x="3378883" y="4717195"/>
                  <a:pt x="3380294" y="4719311"/>
                </a:cubicBezTo>
                <a:cubicBezTo>
                  <a:pt x="3388054" y="4718607"/>
                  <a:pt x="3395814" y="4715079"/>
                  <a:pt x="3400047" y="4708729"/>
                </a:cubicBezTo>
                <a:cubicBezTo>
                  <a:pt x="3402868" y="4704495"/>
                  <a:pt x="3404279" y="4697441"/>
                  <a:pt x="3402163" y="4691796"/>
                </a:cubicBezTo>
                <a:cubicBezTo>
                  <a:pt x="3401458" y="4688974"/>
                  <a:pt x="3399341" y="4684035"/>
                  <a:pt x="3394403" y="4682624"/>
                </a:cubicBezTo>
                <a:close/>
                <a:moveTo>
                  <a:pt x="3227919" y="4679805"/>
                </a:moveTo>
                <a:lnTo>
                  <a:pt x="3313983" y="4684742"/>
                </a:lnTo>
                <a:cubicBezTo>
                  <a:pt x="3317510" y="4685447"/>
                  <a:pt x="3320332" y="4688269"/>
                  <a:pt x="3320332" y="4692503"/>
                </a:cubicBezTo>
                <a:cubicBezTo>
                  <a:pt x="3320332" y="4696030"/>
                  <a:pt x="3316804" y="4698853"/>
                  <a:pt x="3313277" y="4698853"/>
                </a:cubicBezTo>
                <a:cubicBezTo>
                  <a:pt x="3312572" y="4698853"/>
                  <a:pt x="3312572" y="4698853"/>
                  <a:pt x="3312572" y="4698853"/>
                </a:cubicBezTo>
                <a:lnTo>
                  <a:pt x="3226508" y="4693914"/>
                </a:lnTo>
                <a:cubicBezTo>
                  <a:pt x="3222981" y="4693208"/>
                  <a:pt x="3220159" y="4690386"/>
                  <a:pt x="3220159" y="4686153"/>
                </a:cubicBezTo>
                <a:cubicBezTo>
                  <a:pt x="3220864" y="4682626"/>
                  <a:pt x="3223686" y="4679805"/>
                  <a:pt x="3227919" y="4679805"/>
                </a:cubicBezTo>
                <a:close/>
                <a:moveTo>
                  <a:pt x="3177128" y="4679100"/>
                </a:moveTo>
                <a:cubicBezTo>
                  <a:pt x="3181360" y="4679100"/>
                  <a:pt x="3184888" y="4681921"/>
                  <a:pt x="3184888" y="4685447"/>
                </a:cubicBezTo>
                <a:cubicBezTo>
                  <a:pt x="3185593" y="4689680"/>
                  <a:pt x="3182066" y="4692503"/>
                  <a:pt x="3178539" y="4693209"/>
                </a:cubicBezTo>
                <a:lnTo>
                  <a:pt x="3151026" y="4696030"/>
                </a:lnTo>
                <a:cubicBezTo>
                  <a:pt x="3151026" y="4696030"/>
                  <a:pt x="3150320" y="4696030"/>
                  <a:pt x="3150320" y="4696030"/>
                </a:cubicBezTo>
                <a:cubicBezTo>
                  <a:pt x="3146793" y="4696030"/>
                  <a:pt x="3143266" y="4693209"/>
                  <a:pt x="3143266" y="4689680"/>
                </a:cubicBezTo>
                <a:cubicBezTo>
                  <a:pt x="3142560" y="4685447"/>
                  <a:pt x="3146087" y="4682625"/>
                  <a:pt x="3149615" y="4681921"/>
                </a:cubicBezTo>
                <a:close/>
                <a:moveTo>
                  <a:pt x="4068100" y="4676273"/>
                </a:moveTo>
                <a:cubicBezTo>
                  <a:pt x="4070922" y="4673452"/>
                  <a:pt x="4075155" y="4673452"/>
                  <a:pt x="4077977" y="4676273"/>
                </a:cubicBezTo>
                <a:cubicBezTo>
                  <a:pt x="4080799" y="4679096"/>
                  <a:pt x="4080799" y="4683328"/>
                  <a:pt x="4077977" y="4686149"/>
                </a:cubicBezTo>
                <a:cubicBezTo>
                  <a:pt x="4075861" y="4688972"/>
                  <a:pt x="4075861" y="4694616"/>
                  <a:pt x="4076566" y="4699554"/>
                </a:cubicBezTo>
                <a:lnTo>
                  <a:pt x="4077977" y="4713664"/>
                </a:lnTo>
                <a:cubicBezTo>
                  <a:pt x="4088558" y="4712958"/>
                  <a:pt x="4094908" y="4710136"/>
                  <a:pt x="4097729" y="4705198"/>
                </a:cubicBezTo>
                <a:cubicBezTo>
                  <a:pt x="4099845" y="4701670"/>
                  <a:pt x="4104078" y="4700259"/>
                  <a:pt x="4107605" y="4702377"/>
                </a:cubicBezTo>
                <a:cubicBezTo>
                  <a:pt x="4111133" y="4704493"/>
                  <a:pt x="4112544" y="4708725"/>
                  <a:pt x="4110427" y="4712253"/>
                </a:cubicBezTo>
                <a:cubicBezTo>
                  <a:pt x="4102667" y="4724952"/>
                  <a:pt x="4086442" y="4727068"/>
                  <a:pt x="4080093" y="4727774"/>
                </a:cubicBezTo>
                <a:lnTo>
                  <a:pt x="4082209" y="4746822"/>
                </a:lnTo>
                <a:cubicBezTo>
                  <a:pt x="4082209" y="4750349"/>
                  <a:pt x="4079388" y="4753875"/>
                  <a:pt x="4075861" y="4754581"/>
                </a:cubicBezTo>
                <a:cubicBezTo>
                  <a:pt x="4075861" y="4754581"/>
                  <a:pt x="4075155" y="4754581"/>
                  <a:pt x="4075155" y="4754581"/>
                </a:cubicBezTo>
                <a:cubicBezTo>
                  <a:pt x="4071628" y="4754581"/>
                  <a:pt x="4068806" y="4751759"/>
                  <a:pt x="4068100" y="4748233"/>
                </a:cubicBezTo>
                <a:lnTo>
                  <a:pt x="4065984" y="4729184"/>
                </a:lnTo>
                <a:cubicBezTo>
                  <a:pt x="4061751" y="4729891"/>
                  <a:pt x="4057518" y="4731301"/>
                  <a:pt x="4053991" y="4734123"/>
                </a:cubicBezTo>
                <a:cubicBezTo>
                  <a:pt x="4052580" y="4734829"/>
                  <a:pt x="4050463" y="4735534"/>
                  <a:pt x="4049053" y="4735534"/>
                </a:cubicBezTo>
                <a:cubicBezTo>
                  <a:pt x="4046936" y="4735534"/>
                  <a:pt x="4044820" y="4734829"/>
                  <a:pt x="4043409" y="4733418"/>
                </a:cubicBezTo>
                <a:cubicBezTo>
                  <a:pt x="4040587" y="4730596"/>
                  <a:pt x="4041293" y="4726362"/>
                  <a:pt x="4044115" y="4723541"/>
                </a:cubicBezTo>
                <a:cubicBezTo>
                  <a:pt x="4049758" y="4718603"/>
                  <a:pt x="4056813" y="4716486"/>
                  <a:pt x="4063867" y="4715074"/>
                </a:cubicBezTo>
                <a:lnTo>
                  <a:pt x="4062456" y="4700965"/>
                </a:lnTo>
                <a:cubicBezTo>
                  <a:pt x="4061751" y="4695321"/>
                  <a:pt x="4060340" y="4684033"/>
                  <a:pt x="4068100" y="4676273"/>
                </a:cubicBezTo>
                <a:close/>
                <a:moveTo>
                  <a:pt x="4460326" y="4672037"/>
                </a:moveTo>
                <a:cubicBezTo>
                  <a:pt x="4463853" y="4674154"/>
                  <a:pt x="4464558" y="4678387"/>
                  <a:pt x="4462442" y="4681913"/>
                </a:cubicBezTo>
                <a:cubicBezTo>
                  <a:pt x="4429991" y="4733412"/>
                  <a:pt x="4421525" y="4800428"/>
                  <a:pt x="4441279" y="4858274"/>
                </a:cubicBezTo>
                <a:cubicBezTo>
                  <a:pt x="4444806" y="4866739"/>
                  <a:pt x="4449038" y="4878027"/>
                  <a:pt x="4456799" y="4885787"/>
                </a:cubicBezTo>
                <a:cubicBezTo>
                  <a:pt x="4464558" y="4892841"/>
                  <a:pt x="4474435" y="4896369"/>
                  <a:pt x="4482194" y="4894251"/>
                </a:cubicBezTo>
                <a:cubicBezTo>
                  <a:pt x="4485721" y="4892841"/>
                  <a:pt x="4489954" y="4895662"/>
                  <a:pt x="4490660" y="4899190"/>
                </a:cubicBezTo>
                <a:cubicBezTo>
                  <a:pt x="4492071" y="4902717"/>
                  <a:pt x="4489249" y="4906950"/>
                  <a:pt x="4485721" y="4907655"/>
                </a:cubicBezTo>
                <a:cubicBezTo>
                  <a:pt x="4482900" y="4908360"/>
                  <a:pt x="4480078" y="4908360"/>
                  <a:pt x="4477256" y="4908360"/>
                </a:cubicBezTo>
                <a:cubicBezTo>
                  <a:pt x="4466674" y="4908360"/>
                  <a:pt x="4455388" y="4903423"/>
                  <a:pt x="4446922" y="4894958"/>
                </a:cubicBezTo>
                <a:cubicBezTo>
                  <a:pt x="4437046" y="4885081"/>
                  <a:pt x="4432107" y="4871678"/>
                  <a:pt x="4427874" y="4862507"/>
                </a:cubicBezTo>
                <a:cubicBezTo>
                  <a:pt x="4406711" y="4801133"/>
                  <a:pt x="4415176" y="4728474"/>
                  <a:pt x="4450449" y="4674154"/>
                </a:cubicBezTo>
                <a:cubicBezTo>
                  <a:pt x="4452566" y="4670627"/>
                  <a:pt x="4456799" y="4669922"/>
                  <a:pt x="4460326" y="4672037"/>
                </a:cubicBezTo>
                <a:close/>
                <a:moveTo>
                  <a:pt x="1768393" y="4667111"/>
                </a:moveTo>
                <a:lnTo>
                  <a:pt x="1812838" y="4667111"/>
                </a:lnTo>
                <a:cubicBezTo>
                  <a:pt x="1816365" y="4667111"/>
                  <a:pt x="1819892" y="4670640"/>
                  <a:pt x="1819892" y="4674166"/>
                </a:cubicBezTo>
                <a:cubicBezTo>
                  <a:pt x="1819892" y="4678399"/>
                  <a:pt x="1817071" y="4681221"/>
                  <a:pt x="1812838" y="4681221"/>
                </a:cubicBezTo>
                <a:lnTo>
                  <a:pt x="1768393" y="4681221"/>
                </a:lnTo>
                <a:cubicBezTo>
                  <a:pt x="1764161" y="4681221"/>
                  <a:pt x="1761339" y="4678399"/>
                  <a:pt x="1761339" y="4674166"/>
                </a:cubicBezTo>
                <a:cubicBezTo>
                  <a:pt x="1761339" y="4669936"/>
                  <a:pt x="1764161" y="4667111"/>
                  <a:pt x="1768393" y="4667111"/>
                </a:cubicBezTo>
                <a:close/>
                <a:moveTo>
                  <a:pt x="10175474" y="4661362"/>
                </a:moveTo>
                <a:cubicBezTo>
                  <a:pt x="10178296" y="4659246"/>
                  <a:pt x="10182528" y="4659246"/>
                  <a:pt x="10185350" y="4662068"/>
                </a:cubicBezTo>
                <a:lnTo>
                  <a:pt x="10221328" y="4701574"/>
                </a:lnTo>
                <a:lnTo>
                  <a:pt x="10262243" y="4674767"/>
                </a:lnTo>
                <a:cubicBezTo>
                  <a:pt x="10265770" y="4672650"/>
                  <a:pt x="10270003" y="4673356"/>
                  <a:pt x="10272119" y="4676883"/>
                </a:cubicBezTo>
                <a:cubicBezTo>
                  <a:pt x="10274236" y="4679705"/>
                  <a:pt x="10273530" y="4684644"/>
                  <a:pt x="10269298" y="4685349"/>
                </a:cubicBezTo>
                <a:lnTo>
                  <a:pt x="10229793" y="4711451"/>
                </a:lnTo>
                <a:lnTo>
                  <a:pt x="10258011" y="4742487"/>
                </a:lnTo>
                <a:cubicBezTo>
                  <a:pt x="10260127" y="4745309"/>
                  <a:pt x="10260127" y="4749542"/>
                  <a:pt x="10257305" y="4752363"/>
                </a:cubicBezTo>
                <a:cubicBezTo>
                  <a:pt x="10255894" y="4753774"/>
                  <a:pt x="10253778" y="4754480"/>
                  <a:pt x="10252367" y="4754480"/>
                </a:cubicBezTo>
                <a:cubicBezTo>
                  <a:pt x="10250956" y="4754480"/>
                  <a:pt x="10248840" y="4753774"/>
                  <a:pt x="10247429" y="4752363"/>
                </a:cubicBezTo>
                <a:lnTo>
                  <a:pt x="10217800" y="4719915"/>
                </a:lnTo>
                <a:lnTo>
                  <a:pt x="10184645" y="4741782"/>
                </a:lnTo>
                <a:cubicBezTo>
                  <a:pt x="10183939" y="4742487"/>
                  <a:pt x="10182528" y="4743193"/>
                  <a:pt x="10181117" y="4743193"/>
                </a:cubicBezTo>
                <a:cubicBezTo>
                  <a:pt x="10179001" y="4743193"/>
                  <a:pt x="10176885" y="4741782"/>
                  <a:pt x="10175474" y="4739665"/>
                </a:cubicBezTo>
                <a:cubicBezTo>
                  <a:pt x="10173358" y="4736139"/>
                  <a:pt x="10174063" y="4731906"/>
                  <a:pt x="10177590" y="4729790"/>
                </a:cubicBezTo>
                <a:lnTo>
                  <a:pt x="10208630" y="4709334"/>
                </a:lnTo>
                <a:lnTo>
                  <a:pt x="10174769" y="4671240"/>
                </a:lnTo>
                <a:cubicBezTo>
                  <a:pt x="10172652" y="4668417"/>
                  <a:pt x="10172652" y="4664184"/>
                  <a:pt x="10175474" y="4661362"/>
                </a:cubicBezTo>
                <a:close/>
                <a:moveTo>
                  <a:pt x="3087536" y="4656524"/>
                </a:moveTo>
                <a:lnTo>
                  <a:pt x="3062845" y="4714374"/>
                </a:lnTo>
                <a:lnTo>
                  <a:pt x="3106583" y="4716490"/>
                </a:lnTo>
                <a:close/>
                <a:moveTo>
                  <a:pt x="8579060" y="4655722"/>
                </a:moveTo>
                <a:cubicBezTo>
                  <a:pt x="8588231" y="4656428"/>
                  <a:pt x="8595991" y="4660660"/>
                  <a:pt x="8600223" y="4667716"/>
                </a:cubicBezTo>
                <a:cubicBezTo>
                  <a:pt x="8607983" y="4679710"/>
                  <a:pt x="8604456" y="4695937"/>
                  <a:pt x="8597402" y="4705812"/>
                </a:cubicBezTo>
                <a:cubicBezTo>
                  <a:pt x="8594580" y="4708633"/>
                  <a:pt x="8592464" y="4711455"/>
                  <a:pt x="8589642" y="4714277"/>
                </a:cubicBezTo>
                <a:lnTo>
                  <a:pt x="8628441" y="4712161"/>
                </a:lnTo>
                <a:cubicBezTo>
                  <a:pt x="8631968" y="4712161"/>
                  <a:pt x="8635496" y="4714982"/>
                  <a:pt x="8635496" y="4719214"/>
                </a:cubicBezTo>
                <a:cubicBezTo>
                  <a:pt x="8635496" y="4723446"/>
                  <a:pt x="8632674" y="4726267"/>
                  <a:pt x="8630557" y="4726267"/>
                </a:cubicBezTo>
                <a:lnTo>
                  <a:pt x="8568479" y="4729089"/>
                </a:lnTo>
                <a:cubicBezTo>
                  <a:pt x="8564951" y="4729089"/>
                  <a:pt x="8562129" y="4726973"/>
                  <a:pt x="8561424" y="4724151"/>
                </a:cubicBezTo>
                <a:cubicBezTo>
                  <a:pt x="8560719" y="4721330"/>
                  <a:pt x="8561424" y="4717803"/>
                  <a:pt x="8564246" y="4716392"/>
                </a:cubicBezTo>
                <a:cubicBezTo>
                  <a:pt x="8572711" y="4710750"/>
                  <a:pt x="8581176" y="4705107"/>
                  <a:pt x="8586820" y="4697348"/>
                </a:cubicBezTo>
                <a:cubicBezTo>
                  <a:pt x="8591053" y="4690995"/>
                  <a:pt x="8593169" y="4681827"/>
                  <a:pt x="8588936" y="4674771"/>
                </a:cubicBezTo>
                <a:cubicBezTo>
                  <a:pt x="8586820" y="4671244"/>
                  <a:pt x="8582587" y="4669127"/>
                  <a:pt x="8578355" y="4669127"/>
                </a:cubicBezTo>
                <a:cubicBezTo>
                  <a:pt x="8574828" y="4669127"/>
                  <a:pt x="8571300" y="4669832"/>
                  <a:pt x="8569184" y="4671244"/>
                </a:cubicBezTo>
                <a:lnTo>
                  <a:pt x="8569184" y="4675477"/>
                </a:lnTo>
                <a:cubicBezTo>
                  <a:pt x="8569889" y="4679710"/>
                  <a:pt x="8567068" y="4683238"/>
                  <a:pt x="8562835" y="4683238"/>
                </a:cubicBezTo>
                <a:cubicBezTo>
                  <a:pt x="8558602" y="4683943"/>
                  <a:pt x="8555075" y="4681121"/>
                  <a:pt x="8555075" y="4676887"/>
                </a:cubicBezTo>
                <a:lnTo>
                  <a:pt x="8554370" y="4669127"/>
                </a:lnTo>
                <a:cubicBezTo>
                  <a:pt x="8554370" y="4667716"/>
                  <a:pt x="8555075" y="4665599"/>
                  <a:pt x="8556486" y="4664189"/>
                </a:cubicBezTo>
                <a:cubicBezTo>
                  <a:pt x="8562129" y="4658544"/>
                  <a:pt x="8570595" y="4655017"/>
                  <a:pt x="8579060" y="4655722"/>
                </a:cubicBezTo>
                <a:close/>
                <a:moveTo>
                  <a:pt x="3965105" y="4653699"/>
                </a:moveTo>
                <a:cubicBezTo>
                  <a:pt x="3967927" y="4650878"/>
                  <a:pt x="3972159" y="4651584"/>
                  <a:pt x="3974981" y="4654406"/>
                </a:cubicBezTo>
                <a:cubicBezTo>
                  <a:pt x="3977803" y="4657227"/>
                  <a:pt x="3977097" y="4661460"/>
                  <a:pt x="3974275" y="4664282"/>
                </a:cubicBezTo>
                <a:cubicBezTo>
                  <a:pt x="3967927" y="4669927"/>
                  <a:pt x="3966516" y="4680507"/>
                  <a:pt x="3970043" y="4697437"/>
                </a:cubicBezTo>
                <a:cubicBezTo>
                  <a:pt x="3971454" y="4704493"/>
                  <a:pt x="3974275" y="4709431"/>
                  <a:pt x="3977097" y="4709431"/>
                </a:cubicBezTo>
                <a:cubicBezTo>
                  <a:pt x="3979213" y="4709431"/>
                  <a:pt x="3981330" y="4708020"/>
                  <a:pt x="3983446" y="4704493"/>
                </a:cubicBezTo>
                <a:cubicBezTo>
                  <a:pt x="3989795" y="4693910"/>
                  <a:pt x="3993322" y="4681211"/>
                  <a:pt x="3991206" y="4668513"/>
                </a:cubicBezTo>
                <a:lnTo>
                  <a:pt x="3990500" y="4666398"/>
                </a:lnTo>
                <a:cubicBezTo>
                  <a:pt x="3989795" y="4662165"/>
                  <a:pt x="3992617" y="4658638"/>
                  <a:pt x="3996144" y="4657933"/>
                </a:cubicBezTo>
                <a:cubicBezTo>
                  <a:pt x="4000377" y="4657227"/>
                  <a:pt x="4003904" y="4660049"/>
                  <a:pt x="4004609" y="4663576"/>
                </a:cubicBezTo>
                <a:cubicBezTo>
                  <a:pt x="4005315" y="4664986"/>
                  <a:pt x="4005315" y="4665693"/>
                  <a:pt x="4005315" y="4666398"/>
                </a:cubicBezTo>
                <a:lnTo>
                  <a:pt x="4016602" y="4732712"/>
                </a:lnTo>
                <a:cubicBezTo>
                  <a:pt x="4018013" y="4741178"/>
                  <a:pt x="4019424" y="4751054"/>
                  <a:pt x="4017307" y="4759519"/>
                </a:cubicBezTo>
                <a:cubicBezTo>
                  <a:pt x="4015191" y="4771512"/>
                  <a:pt x="4008842" y="4781387"/>
                  <a:pt x="3999671" y="4785620"/>
                </a:cubicBezTo>
                <a:cubicBezTo>
                  <a:pt x="3996850" y="4787031"/>
                  <a:pt x="3992617" y="4787736"/>
                  <a:pt x="3989090" y="4787736"/>
                </a:cubicBezTo>
                <a:cubicBezTo>
                  <a:pt x="3986268" y="4787736"/>
                  <a:pt x="3983446" y="4787031"/>
                  <a:pt x="3980624" y="4786325"/>
                </a:cubicBezTo>
                <a:cubicBezTo>
                  <a:pt x="3974981" y="4784914"/>
                  <a:pt x="3970748" y="4780682"/>
                  <a:pt x="3968632" y="4775743"/>
                </a:cubicBezTo>
                <a:cubicBezTo>
                  <a:pt x="3967221" y="4772217"/>
                  <a:pt x="3968632" y="4767985"/>
                  <a:pt x="3972159" y="4766574"/>
                </a:cubicBezTo>
                <a:cubicBezTo>
                  <a:pt x="3975686" y="4765163"/>
                  <a:pt x="3979919" y="4766574"/>
                  <a:pt x="3981330" y="4770101"/>
                </a:cubicBezTo>
                <a:cubicBezTo>
                  <a:pt x="3982035" y="4772217"/>
                  <a:pt x="3984152" y="4772923"/>
                  <a:pt x="3985563" y="4773628"/>
                </a:cubicBezTo>
                <a:cubicBezTo>
                  <a:pt x="3988384" y="4775039"/>
                  <a:pt x="3991911" y="4775039"/>
                  <a:pt x="3994028" y="4773628"/>
                </a:cubicBezTo>
                <a:cubicBezTo>
                  <a:pt x="4000377" y="4770806"/>
                  <a:pt x="4003199" y="4763752"/>
                  <a:pt x="4003904" y="4758108"/>
                </a:cubicBezTo>
                <a:cubicBezTo>
                  <a:pt x="4005315" y="4750349"/>
                  <a:pt x="4003904" y="4742588"/>
                  <a:pt x="4002493" y="4734828"/>
                </a:cubicBezTo>
                <a:lnTo>
                  <a:pt x="3997555" y="4707315"/>
                </a:lnTo>
                <a:cubicBezTo>
                  <a:pt x="3996850" y="4709431"/>
                  <a:pt x="3995439" y="4710842"/>
                  <a:pt x="3994733" y="4712253"/>
                </a:cubicBezTo>
                <a:cubicBezTo>
                  <a:pt x="3989090" y="4719307"/>
                  <a:pt x="3983446" y="4723540"/>
                  <a:pt x="3977097" y="4723540"/>
                </a:cubicBezTo>
                <a:cubicBezTo>
                  <a:pt x="3967221" y="4724245"/>
                  <a:pt x="3958756" y="4715075"/>
                  <a:pt x="3955934" y="4700259"/>
                </a:cubicBezTo>
                <a:cubicBezTo>
                  <a:pt x="3951701" y="4678390"/>
                  <a:pt x="3954523" y="4662871"/>
                  <a:pt x="3965105" y="4653699"/>
                </a:cubicBezTo>
                <a:close/>
                <a:moveTo>
                  <a:pt x="9857320" y="4652890"/>
                </a:moveTo>
                <a:cubicBezTo>
                  <a:pt x="9860142" y="4650069"/>
                  <a:pt x="9864375" y="4650069"/>
                  <a:pt x="9867196" y="4652890"/>
                </a:cubicBezTo>
                <a:cubicBezTo>
                  <a:pt x="9870018" y="4655713"/>
                  <a:pt x="9870018" y="4659946"/>
                  <a:pt x="9867196" y="4662767"/>
                </a:cubicBezTo>
                <a:cubicBezTo>
                  <a:pt x="9856615" y="4673349"/>
                  <a:pt x="9847444" y="4685341"/>
                  <a:pt x="9839684" y="4697334"/>
                </a:cubicBezTo>
                <a:lnTo>
                  <a:pt x="9870018" y="4742482"/>
                </a:lnTo>
                <a:cubicBezTo>
                  <a:pt x="9873545" y="4748831"/>
                  <a:pt x="9877778" y="4758707"/>
                  <a:pt x="9874956" y="4766467"/>
                </a:cubicBezTo>
                <a:cubicBezTo>
                  <a:pt x="9873545" y="4770700"/>
                  <a:pt x="9870018" y="4773522"/>
                  <a:pt x="9865785" y="4774933"/>
                </a:cubicBezTo>
                <a:cubicBezTo>
                  <a:pt x="9865080" y="4774933"/>
                  <a:pt x="9864375" y="4774933"/>
                  <a:pt x="9863669" y="4774933"/>
                </a:cubicBezTo>
                <a:cubicBezTo>
                  <a:pt x="9860142" y="4774933"/>
                  <a:pt x="9857320" y="4772816"/>
                  <a:pt x="9856615" y="4769994"/>
                </a:cubicBezTo>
                <a:cubicBezTo>
                  <a:pt x="9855204" y="4765762"/>
                  <a:pt x="9857320" y="4762235"/>
                  <a:pt x="9860848" y="4760825"/>
                </a:cubicBezTo>
                <a:cubicBezTo>
                  <a:pt x="9861553" y="4760119"/>
                  <a:pt x="9860848" y="4754475"/>
                  <a:pt x="9857320" y="4749537"/>
                </a:cubicBezTo>
                <a:lnTo>
                  <a:pt x="9830513" y="4709326"/>
                </a:lnTo>
                <a:cubicBezTo>
                  <a:pt x="9820637" y="4726963"/>
                  <a:pt x="9812877" y="4746009"/>
                  <a:pt x="9807234" y="4765056"/>
                </a:cubicBezTo>
                <a:cubicBezTo>
                  <a:pt x="9805823" y="4767878"/>
                  <a:pt x="9803001" y="4769994"/>
                  <a:pt x="9800179" y="4769994"/>
                </a:cubicBezTo>
                <a:cubicBezTo>
                  <a:pt x="9799474" y="4769994"/>
                  <a:pt x="9798768" y="4769994"/>
                  <a:pt x="9798063" y="4769994"/>
                </a:cubicBezTo>
                <a:cubicBezTo>
                  <a:pt x="9794536" y="4768584"/>
                  <a:pt x="9792420" y="4765056"/>
                  <a:pt x="9795241" y="4761530"/>
                </a:cubicBezTo>
                <a:cubicBezTo>
                  <a:pt x="9801590" y="4738955"/>
                  <a:pt x="9811467" y="4717792"/>
                  <a:pt x="9823459" y="4697334"/>
                </a:cubicBezTo>
                <a:lnTo>
                  <a:pt x="9807234" y="4673349"/>
                </a:lnTo>
                <a:cubicBezTo>
                  <a:pt x="9805118" y="4669822"/>
                  <a:pt x="9805823" y="4665589"/>
                  <a:pt x="9809350" y="4663473"/>
                </a:cubicBezTo>
                <a:cubicBezTo>
                  <a:pt x="9812877" y="4661356"/>
                  <a:pt x="9817110" y="4662062"/>
                  <a:pt x="9819226" y="4665589"/>
                </a:cubicBezTo>
                <a:lnTo>
                  <a:pt x="9831924" y="4684636"/>
                </a:lnTo>
                <a:cubicBezTo>
                  <a:pt x="9839684" y="4673349"/>
                  <a:pt x="9848149" y="4662767"/>
                  <a:pt x="9857320" y="4652890"/>
                </a:cubicBezTo>
                <a:close/>
                <a:moveTo>
                  <a:pt x="5331232" y="4652201"/>
                </a:moveTo>
                <a:cubicBezTo>
                  <a:pt x="5334759" y="4652201"/>
                  <a:pt x="5338287" y="4655024"/>
                  <a:pt x="5338287" y="4659256"/>
                </a:cubicBezTo>
                <a:lnTo>
                  <a:pt x="5338992" y="4713576"/>
                </a:lnTo>
                <a:cubicBezTo>
                  <a:pt x="5343930" y="4711461"/>
                  <a:pt x="5349574" y="4709345"/>
                  <a:pt x="5355923" y="4708639"/>
                </a:cubicBezTo>
                <a:cubicBezTo>
                  <a:pt x="5367915" y="4707934"/>
                  <a:pt x="5379202" y="4714282"/>
                  <a:pt x="5383435" y="4724156"/>
                </a:cubicBezTo>
                <a:cubicBezTo>
                  <a:pt x="5388373" y="4738263"/>
                  <a:pt x="5378497" y="4753075"/>
                  <a:pt x="5365799" y="4758013"/>
                </a:cubicBezTo>
                <a:cubicBezTo>
                  <a:pt x="5360155" y="4760129"/>
                  <a:pt x="5353806" y="4760836"/>
                  <a:pt x="5348163" y="4760836"/>
                </a:cubicBezTo>
                <a:cubicBezTo>
                  <a:pt x="5342519" y="4760836"/>
                  <a:pt x="5336170" y="4760129"/>
                  <a:pt x="5331232" y="4759424"/>
                </a:cubicBezTo>
                <a:cubicBezTo>
                  <a:pt x="5327705" y="4758718"/>
                  <a:pt x="5325589" y="4755897"/>
                  <a:pt x="5325589" y="4752369"/>
                </a:cubicBezTo>
                <a:lnTo>
                  <a:pt x="5324178" y="4659256"/>
                </a:lnTo>
                <a:cubicBezTo>
                  <a:pt x="5324178" y="4655728"/>
                  <a:pt x="5327000" y="4652201"/>
                  <a:pt x="5331232" y="4652201"/>
                </a:cubicBezTo>
                <a:close/>
                <a:moveTo>
                  <a:pt x="3661765" y="4650878"/>
                </a:moveTo>
                <a:cubicBezTo>
                  <a:pt x="3661765" y="4657933"/>
                  <a:pt x="3662470" y="4665693"/>
                  <a:pt x="3663881" y="4672747"/>
                </a:cubicBezTo>
                <a:cubicBezTo>
                  <a:pt x="3664587" y="4668514"/>
                  <a:pt x="3663881" y="4663576"/>
                  <a:pt x="3663881" y="4659344"/>
                </a:cubicBezTo>
                <a:cubicBezTo>
                  <a:pt x="3663881" y="4656522"/>
                  <a:pt x="3663176" y="4652995"/>
                  <a:pt x="3661765" y="4650878"/>
                </a:cubicBezTo>
                <a:close/>
                <a:moveTo>
                  <a:pt x="9466507" y="4649368"/>
                </a:moveTo>
                <a:cubicBezTo>
                  <a:pt x="9465096" y="4650073"/>
                  <a:pt x="9463685" y="4650779"/>
                  <a:pt x="9461568" y="4652895"/>
                </a:cubicBezTo>
                <a:cubicBezTo>
                  <a:pt x="9462979" y="4659244"/>
                  <a:pt x="9465096" y="4666299"/>
                  <a:pt x="9467212" y="4672648"/>
                </a:cubicBezTo>
                <a:cubicBezTo>
                  <a:pt x="9469329" y="4677586"/>
                  <a:pt x="9471445" y="4680409"/>
                  <a:pt x="9472856" y="4680409"/>
                </a:cubicBezTo>
                <a:cubicBezTo>
                  <a:pt x="9474266" y="4680409"/>
                  <a:pt x="9476383" y="4678293"/>
                  <a:pt x="9478499" y="4671943"/>
                </a:cubicBezTo>
                <a:cubicBezTo>
                  <a:pt x="9480615" y="4664888"/>
                  <a:pt x="9482732" y="4657128"/>
                  <a:pt x="9479910" y="4652189"/>
                </a:cubicBezTo>
                <a:cubicBezTo>
                  <a:pt x="9477793" y="4648662"/>
                  <a:pt x="9471445" y="4647251"/>
                  <a:pt x="9466507" y="4649368"/>
                </a:cubicBezTo>
                <a:close/>
                <a:moveTo>
                  <a:pt x="8045747" y="4649367"/>
                </a:moveTo>
                <a:cubicBezTo>
                  <a:pt x="8060561" y="4650779"/>
                  <a:pt x="8071848" y="4664888"/>
                  <a:pt x="8070437" y="4679704"/>
                </a:cubicBezTo>
                <a:cubicBezTo>
                  <a:pt x="8069732" y="4685346"/>
                  <a:pt x="8067616" y="4690285"/>
                  <a:pt x="8065499" y="4695224"/>
                </a:cubicBezTo>
                <a:cubicBezTo>
                  <a:pt x="8064089" y="4698046"/>
                  <a:pt x="8062678" y="4700867"/>
                  <a:pt x="8061972" y="4703689"/>
                </a:cubicBezTo>
                <a:cubicBezTo>
                  <a:pt x="8070437" y="4702278"/>
                  <a:pt x="8078903" y="4698752"/>
                  <a:pt x="8085252" y="4693107"/>
                </a:cubicBezTo>
                <a:cubicBezTo>
                  <a:pt x="8088074" y="4690285"/>
                  <a:pt x="8092306" y="4690990"/>
                  <a:pt x="8095128" y="4693813"/>
                </a:cubicBezTo>
                <a:cubicBezTo>
                  <a:pt x="8097950" y="4696635"/>
                  <a:pt x="8097244" y="4700867"/>
                  <a:pt x="8094422" y="4703689"/>
                </a:cubicBezTo>
                <a:cubicBezTo>
                  <a:pt x="8083841" y="4712860"/>
                  <a:pt x="8069732" y="4717797"/>
                  <a:pt x="8055623" y="4718502"/>
                </a:cubicBezTo>
                <a:cubicBezTo>
                  <a:pt x="8052096" y="4718502"/>
                  <a:pt x="8049274" y="4716387"/>
                  <a:pt x="8048569" y="4713564"/>
                </a:cubicBezTo>
                <a:cubicBezTo>
                  <a:pt x="8045747" y="4704394"/>
                  <a:pt x="8048569" y="4696635"/>
                  <a:pt x="8052096" y="4689579"/>
                </a:cubicBezTo>
                <a:cubicBezTo>
                  <a:pt x="8053507" y="4685346"/>
                  <a:pt x="8055623" y="4681820"/>
                  <a:pt x="8055623" y="4678293"/>
                </a:cubicBezTo>
                <a:cubicBezTo>
                  <a:pt x="8056329" y="4671238"/>
                  <a:pt x="8050685" y="4663477"/>
                  <a:pt x="8043631" y="4662771"/>
                </a:cubicBezTo>
                <a:cubicBezTo>
                  <a:pt x="8036576" y="4662066"/>
                  <a:pt x="8029522" y="4667710"/>
                  <a:pt x="8028111" y="4674765"/>
                </a:cubicBezTo>
                <a:cubicBezTo>
                  <a:pt x="8028111" y="4678293"/>
                  <a:pt x="8023878" y="4681115"/>
                  <a:pt x="8020351" y="4680409"/>
                </a:cubicBezTo>
                <a:cubicBezTo>
                  <a:pt x="8016824" y="4680409"/>
                  <a:pt x="8014002" y="4676176"/>
                  <a:pt x="8014708" y="4672648"/>
                </a:cubicBezTo>
                <a:cubicBezTo>
                  <a:pt x="8016824" y="4658539"/>
                  <a:pt x="8031638" y="4647251"/>
                  <a:pt x="8045747" y="4649367"/>
                </a:cubicBezTo>
                <a:close/>
                <a:moveTo>
                  <a:pt x="7937814" y="4648661"/>
                </a:moveTo>
                <a:cubicBezTo>
                  <a:pt x="7942753" y="4648661"/>
                  <a:pt x="7947691" y="4651483"/>
                  <a:pt x="7949807" y="4656422"/>
                </a:cubicBezTo>
                <a:cubicBezTo>
                  <a:pt x="7951218" y="4659949"/>
                  <a:pt x="7949807" y="4664181"/>
                  <a:pt x="7946280" y="4665592"/>
                </a:cubicBezTo>
                <a:cubicBezTo>
                  <a:pt x="7948396" y="4685346"/>
                  <a:pt x="7951218" y="4705098"/>
                  <a:pt x="7954745" y="4724849"/>
                </a:cubicBezTo>
                <a:cubicBezTo>
                  <a:pt x="7963210" y="4712858"/>
                  <a:pt x="7976614" y="4704394"/>
                  <a:pt x="7991428" y="4707214"/>
                </a:cubicBezTo>
                <a:cubicBezTo>
                  <a:pt x="8000599" y="4709331"/>
                  <a:pt x="8009064" y="4715680"/>
                  <a:pt x="8013297" y="4725555"/>
                </a:cubicBezTo>
                <a:cubicBezTo>
                  <a:pt x="8018235" y="4736841"/>
                  <a:pt x="8018235" y="4750949"/>
                  <a:pt x="8011886" y="4760825"/>
                </a:cubicBezTo>
                <a:cubicBezTo>
                  <a:pt x="8002715" y="4777757"/>
                  <a:pt x="7983668" y="4784811"/>
                  <a:pt x="7966738" y="4786927"/>
                </a:cubicBezTo>
                <a:cubicBezTo>
                  <a:pt x="7966032" y="4789749"/>
                  <a:pt x="7963916" y="4792572"/>
                  <a:pt x="7961094" y="4793276"/>
                </a:cubicBezTo>
                <a:cubicBezTo>
                  <a:pt x="7961094" y="4793276"/>
                  <a:pt x="7960389" y="4793276"/>
                  <a:pt x="7959683" y="4793276"/>
                </a:cubicBezTo>
                <a:cubicBezTo>
                  <a:pt x="7956156" y="4793276"/>
                  <a:pt x="7953334" y="4791160"/>
                  <a:pt x="7952629" y="4788338"/>
                </a:cubicBezTo>
                <a:cubicBezTo>
                  <a:pt x="7951218" y="4781284"/>
                  <a:pt x="7949102" y="4772819"/>
                  <a:pt x="7947691" y="4764352"/>
                </a:cubicBezTo>
                <a:cubicBezTo>
                  <a:pt x="7939931" y="4728377"/>
                  <a:pt x="7934287" y="4692400"/>
                  <a:pt x="7930055" y="4656422"/>
                </a:cubicBezTo>
                <a:cubicBezTo>
                  <a:pt x="7930055" y="4654305"/>
                  <a:pt x="7930760" y="4652188"/>
                  <a:pt x="7932171" y="4650778"/>
                </a:cubicBezTo>
                <a:cubicBezTo>
                  <a:pt x="7933582" y="4649366"/>
                  <a:pt x="7935698" y="4648661"/>
                  <a:pt x="7937814" y="4648661"/>
                </a:cubicBezTo>
                <a:close/>
                <a:moveTo>
                  <a:pt x="4133705" y="4647351"/>
                </a:moveTo>
                <a:cubicBezTo>
                  <a:pt x="4137938" y="4648056"/>
                  <a:pt x="4140761" y="4651583"/>
                  <a:pt x="4140055" y="4655110"/>
                </a:cubicBezTo>
                <a:cubicBezTo>
                  <a:pt x="4137938" y="4670631"/>
                  <a:pt x="4138643" y="4686854"/>
                  <a:pt x="4140761" y="4703081"/>
                </a:cubicBezTo>
                <a:cubicBezTo>
                  <a:pt x="4142171" y="4702375"/>
                  <a:pt x="4142877" y="4701670"/>
                  <a:pt x="4143582" y="4701670"/>
                </a:cubicBezTo>
                <a:cubicBezTo>
                  <a:pt x="4154870" y="4696732"/>
                  <a:pt x="4167568" y="4700259"/>
                  <a:pt x="4173916" y="4709431"/>
                </a:cubicBezTo>
                <a:cubicBezTo>
                  <a:pt x="4180971" y="4719307"/>
                  <a:pt x="4177443" y="4731300"/>
                  <a:pt x="4173916" y="4741882"/>
                </a:cubicBezTo>
                <a:cubicBezTo>
                  <a:pt x="4169684" y="4753169"/>
                  <a:pt x="4163335" y="4759519"/>
                  <a:pt x="4154870" y="4759519"/>
                </a:cubicBezTo>
                <a:cubicBezTo>
                  <a:pt x="4149932" y="4759519"/>
                  <a:pt x="4141466" y="4756697"/>
                  <a:pt x="4135822" y="4743294"/>
                </a:cubicBezTo>
                <a:cubicBezTo>
                  <a:pt x="4134411" y="4739766"/>
                  <a:pt x="4133705" y="4735533"/>
                  <a:pt x="4132294" y="4732006"/>
                </a:cubicBezTo>
                <a:lnTo>
                  <a:pt x="4130884" y="4732711"/>
                </a:lnTo>
                <a:cubicBezTo>
                  <a:pt x="4128062" y="4733417"/>
                  <a:pt x="4125240" y="4732711"/>
                  <a:pt x="4123124" y="4730595"/>
                </a:cubicBezTo>
                <a:cubicBezTo>
                  <a:pt x="4121007" y="4727772"/>
                  <a:pt x="4121007" y="4724950"/>
                  <a:pt x="4122418" y="4722129"/>
                </a:cubicBezTo>
                <a:cubicBezTo>
                  <a:pt x="4123829" y="4718601"/>
                  <a:pt x="4125945" y="4715780"/>
                  <a:pt x="4128062" y="4713663"/>
                </a:cubicBezTo>
                <a:cubicBezTo>
                  <a:pt x="4124534" y="4693909"/>
                  <a:pt x="4123829" y="4673452"/>
                  <a:pt x="4125945" y="4653699"/>
                </a:cubicBezTo>
                <a:cubicBezTo>
                  <a:pt x="4126651" y="4649466"/>
                  <a:pt x="4130178" y="4647351"/>
                  <a:pt x="4133705" y="4647351"/>
                </a:cubicBezTo>
                <a:close/>
                <a:moveTo>
                  <a:pt x="5859606" y="4647263"/>
                </a:moveTo>
                <a:cubicBezTo>
                  <a:pt x="5862427" y="4646557"/>
                  <a:pt x="5865249" y="4647968"/>
                  <a:pt x="5866660" y="4650790"/>
                </a:cubicBezTo>
                <a:cubicBezTo>
                  <a:pt x="5868070" y="4652906"/>
                  <a:pt x="5868070" y="4656434"/>
                  <a:pt x="5865954" y="4658551"/>
                </a:cubicBezTo>
                <a:lnTo>
                  <a:pt x="5824333" y="4710755"/>
                </a:lnTo>
                <a:lnTo>
                  <a:pt x="5884297" y="4712166"/>
                </a:lnTo>
                <a:cubicBezTo>
                  <a:pt x="5888528" y="4712166"/>
                  <a:pt x="5891351" y="4714987"/>
                  <a:pt x="5891351" y="4719220"/>
                </a:cubicBezTo>
                <a:cubicBezTo>
                  <a:pt x="5891351" y="4723451"/>
                  <a:pt x="5887824" y="4726273"/>
                  <a:pt x="5884297" y="4726273"/>
                </a:cubicBezTo>
                <a:lnTo>
                  <a:pt x="5810224" y="4724862"/>
                </a:lnTo>
                <a:cubicBezTo>
                  <a:pt x="5807402" y="4724862"/>
                  <a:pt x="5805286" y="4722746"/>
                  <a:pt x="5803875" y="4720629"/>
                </a:cubicBezTo>
                <a:cubicBezTo>
                  <a:pt x="5802464" y="4718514"/>
                  <a:pt x="5803170" y="4715693"/>
                  <a:pt x="5804581" y="4713577"/>
                </a:cubicBezTo>
                <a:lnTo>
                  <a:pt x="5844791" y="4664195"/>
                </a:lnTo>
                <a:lnTo>
                  <a:pt x="5797526" y="4670545"/>
                </a:lnTo>
                <a:cubicBezTo>
                  <a:pt x="5793999" y="4670545"/>
                  <a:pt x="5790472" y="4667723"/>
                  <a:pt x="5789766" y="4664195"/>
                </a:cubicBezTo>
                <a:cubicBezTo>
                  <a:pt x="5789061" y="4659961"/>
                  <a:pt x="5791883" y="4656434"/>
                  <a:pt x="5794705" y="4655728"/>
                </a:cubicBezTo>
                <a:close/>
                <a:moveTo>
                  <a:pt x="2361638" y="4641006"/>
                </a:moveTo>
                <a:cubicBezTo>
                  <a:pt x="2353878" y="4643123"/>
                  <a:pt x="2346118" y="4649473"/>
                  <a:pt x="2342590" y="4656527"/>
                </a:cubicBezTo>
                <a:cubicBezTo>
                  <a:pt x="2339063" y="4663584"/>
                  <a:pt x="2337652" y="4671343"/>
                  <a:pt x="2336947" y="4681926"/>
                </a:cubicBezTo>
                <a:lnTo>
                  <a:pt x="2337652" y="4696745"/>
                </a:lnTo>
                <a:cubicBezTo>
                  <a:pt x="2351762" y="4694627"/>
                  <a:pt x="2365165" y="4690394"/>
                  <a:pt x="2375042" y="4681221"/>
                </a:cubicBezTo>
                <a:cubicBezTo>
                  <a:pt x="2381391" y="4675577"/>
                  <a:pt x="2384918" y="4664995"/>
                  <a:pt x="2384212" y="4656527"/>
                </a:cubicBezTo>
                <a:cubicBezTo>
                  <a:pt x="2383507" y="4651590"/>
                  <a:pt x="2382096" y="4645946"/>
                  <a:pt x="2376452" y="4642418"/>
                </a:cubicBezTo>
                <a:cubicBezTo>
                  <a:pt x="2370809" y="4639596"/>
                  <a:pt x="2365165" y="4639596"/>
                  <a:pt x="2361638" y="4641006"/>
                </a:cubicBezTo>
                <a:close/>
                <a:moveTo>
                  <a:pt x="8471128" y="4639496"/>
                </a:moveTo>
                <a:lnTo>
                  <a:pt x="8504284" y="4639496"/>
                </a:lnTo>
                <a:cubicBezTo>
                  <a:pt x="8507811" y="4639496"/>
                  <a:pt x="8511338" y="4642318"/>
                  <a:pt x="8511338" y="4646551"/>
                </a:cubicBezTo>
                <a:cubicBezTo>
                  <a:pt x="8511338" y="4650784"/>
                  <a:pt x="8508517" y="4653607"/>
                  <a:pt x="8504284" y="4653607"/>
                </a:cubicBezTo>
                <a:lnTo>
                  <a:pt x="8471128" y="4653607"/>
                </a:lnTo>
                <a:cubicBezTo>
                  <a:pt x="8466896" y="4653607"/>
                  <a:pt x="8464074" y="4650784"/>
                  <a:pt x="8464074" y="4646551"/>
                </a:cubicBezTo>
                <a:cubicBezTo>
                  <a:pt x="8464074" y="4642318"/>
                  <a:pt x="8466896" y="4639496"/>
                  <a:pt x="8471128" y="4639496"/>
                </a:cubicBezTo>
                <a:close/>
                <a:moveTo>
                  <a:pt x="3087536" y="4637476"/>
                </a:moveTo>
                <a:cubicBezTo>
                  <a:pt x="3088241" y="4637476"/>
                  <a:pt x="3088241" y="4638183"/>
                  <a:pt x="3088947" y="4638183"/>
                </a:cubicBezTo>
                <a:cubicBezTo>
                  <a:pt x="3093179" y="4637476"/>
                  <a:pt x="3096706" y="4639594"/>
                  <a:pt x="3098117" y="4643121"/>
                </a:cubicBezTo>
                <a:lnTo>
                  <a:pt x="3121397" y="4717195"/>
                </a:lnTo>
                <a:cubicBezTo>
                  <a:pt x="3124924" y="4717901"/>
                  <a:pt x="3127041" y="4720724"/>
                  <a:pt x="3127746" y="4723545"/>
                </a:cubicBezTo>
                <a:cubicBezTo>
                  <a:pt x="3127746" y="4724957"/>
                  <a:pt x="3127041" y="4726368"/>
                  <a:pt x="3126335" y="4727779"/>
                </a:cubicBezTo>
                <a:lnTo>
                  <a:pt x="3131273" y="4744712"/>
                </a:lnTo>
                <a:cubicBezTo>
                  <a:pt x="3131978" y="4748944"/>
                  <a:pt x="3129862" y="4752469"/>
                  <a:pt x="3126335" y="4753882"/>
                </a:cubicBezTo>
                <a:cubicBezTo>
                  <a:pt x="3125630" y="4753882"/>
                  <a:pt x="3124924" y="4753882"/>
                  <a:pt x="3124219" y="4753882"/>
                </a:cubicBezTo>
                <a:cubicBezTo>
                  <a:pt x="3120691" y="4753882"/>
                  <a:pt x="3117870" y="4751766"/>
                  <a:pt x="3117164" y="4748944"/>
                </a:cubicBezTo>
                <a:lnTo>
                  <a:pt x="3111521" y="4729895"/>
                </a:lnTo>
                <a:lnTo>
                  <a:pt x="3057202" y="4727779"/>
                </a:lnTo>
                <a:lnTo>
                  <a:pt x="3048736" y="4746828"/>
                </a:lnTo>
                <a:cubicBezTo>
                  <a:pt x="3048031" y="4749650"/>
                  <a:pt x="3045209" y="4751061"/>
                  <a:pt x="3042388" y="4751061"/>
                </a:cubicBezTo>
                <a:cubicBezTo>
                  <a:pt x="3041682" y="4751061"/>
                  <a:pt x="3040271" y="4751061"/>
                  <a:pt x="3039566" y="4750355"/>
                </a:cubicBezTo>
                <a:cubicBezTo>
                  <a:pt x="3036038" y="4748944"/>
                  <a:pt x="3034628" y="4744712"/>
                  <a:pt x="3036038" y="4741183"/>
                </a:cubicBezTo>
                <a:lnTo>
                  <a:pt x="3078365" y="4641004"/>
                </a:lnTo>
                <a:cubicBezTo>
                  <a:pt x="3079776" y="4637476"/>
                  <a:pt x="3084009" y="4636070"/>
                  <a:pt x="3087536" y="4637476"/>
                </a:cubicBezTo>
                <a:close/>
                <a:moveTo>
                  <a:pt x="1761338" y="4636070"/>
                </a:moveTo>
                <a:lnTo>
                  <a:pt x="1812836" y="4636070"/>
                </a:lnTo>
                <a:cubicBezTo>
                  <a:pt x="1817069" y="4636070"/>
                  <a:pt x="1819891" y="4638890"/>
                  <a:pt x="1819891" y="4643123"/>
                </a:cubicBezTo>
                <a:cubicBezTo>
                  <a:pt x="1819891" y="4647356"/>
                  <a:pt x="1817069" y="4650179"/>
                  <a:pt x="1812836" y="4650179"/>
                </a:cubicBezTo>
                <a:lnTo>
                  <a:pt x="1761338" y="4650179"/>
                </a:lnTo>
                <a:cubicBezTo>
                  <a:pt x="1757106" y="4650179"/>
                  <a:pt x="1754284" y="4647356"/>
                  <a:pt x="1754284" y="4643123"/>
                </a:cubicBezTo>
                <a:cubicBezTo>
                  <a:pt x="1754284" y="4638890"/>
                  <a:pt x="1757106" y="4636070"/>
                  <a:pt x="1761338" y="4636070"/>
                </a:cubicBezTo>
                <a:close/>
                <a:moveTo>
                  <a:pt x="4750261" y="4636060"/>
                </a:moveTo>
                <a:cubicBezTo>
                  <a:pt x="4789062" y="4663573"/>
                  <a:pt x="4812341" y="4714364"/>
                  <a:pt x="4810931" y="4769389"/>
                </a:cubicBezTo>
                <a:cubicBezTo>
                  <a:pt x="4810225" y="4811715"/>
                  <a:pt x="4796116" y="4857569"/>
                  <a:pt x="4767193" y="4909773"/>
                </a:cubicBezTo>
                <a:cubicBezTo>
                  <a:pt x="4765782" y="4911888"/>
                  <a:pt x="4763666" y="4913299"/>
                  <a:pt x="4760844" y="4913299"/>
                </a:cubicBezTo>
                <a:cubicBezTo>
                  <a:pt x="4760139" y="4913299"/>
                  <a:pt x="4759433" y="4913299"/>
                  <a:pt x="4758728" y="4913299"/>
                </a:cubicBezTo>
                <a:cubicBezTo>
                  <a:pt x="4752378" y="4911183"/>
                  <a:pt x="4746734" y="4906244"/>
                  <a:pt x="4743913" y="4900601"/>
                </a:cubicBezTo>
                <a:cubicBezTo>
                  <a:pt x="4741091" y="4894957"/>
                  <a:pt x="4740386" y="4887903"/>
                  <a:pt x="4742502" y="4881554"/>
                </a:cubicBezTo>
                <a:cubicBezTo>
                  <a:pt x="4743913" y="4878027"/>
                  <a:pt x="4748145" y="4875910"/>
                  <a:pt x="4751672" y="4877321"/>
                </a:cubicBezTo>
                <a:cubicBezTo>
                  <a:pt x="4755201" y="4878732"/>
                  <a:pt x="4757317" y="4882965"/>
                  <a:pt x="4755906" y="4886492"/>
                </a:cubicBezTo>
                <a:cubicBezTo>
                  <a:pt x="4755201" y="4888608"/>
                  <a:pt x="4755201" y="4891430"/>
                  <a:pt x="4756612" y="4894252"/>
                </a:cubicBezTo>
                <a:cubicBezTo>
                  <a:pt x="4757317" y="4894957"/>
                  <a:pt x="4757317" y="4895663"/>
                  <a:pt x="4758023" y="4896368"/>
                </a:cubicBezTo>
                <a:cubicBezTo>
                  <a:pt x="4783418" y="4848398"/>
                  <a:pt x="4796116" y="4808188"/>
                  <a:pt x="4796822" y="4768683"/>
                </a:cubicBezTo>
                <a:cubicBezTo>
                  <a:pt x="4797527" y="4718597"/>
                  <a:pt x="4776364" y="4672037"/>
                  <a:pt x="4741796" y="4647346"/>
                </a:cubicBezTo>
                <a:cubicBezTo>
                  <a:pt x="4738975" y="4645230"/>
                  <a:pt x="4738269" y="4640997"/>
                  <a:pt x="4740386" y="4637470"/>
                </a:cubicBezTo>
                <a:cubicBezTo>
                  <a:pt x="4742502" y="4634648"/>
                  <a:pt x="4746734" y="4633943"/>
                  <a:pt x="4750261" y="4636060"/>
                </a:cubicBezTo>
                <a:close/>
                <a:moveTo>
                  <a:pt x="10061193" y="4635960"/>
                </a:moveTo>
                <a:cubicBezTo>
                  <a:pt x="10063309" y="4635960"/>
                  <a:pt x="10064720" y="4637371"/>
                  <a:pt x="10066131" y="4638782"/>
                </a:cubicBezTo>
                <a:cubicBezTo>
                  <a:pt x="10067542" y="4640192"/>
                  <a:pt x="10067542" y="4642309"/>
                  <a:pt x="10067542" y="4644425"/>
                </a:cubicBezTo>
                <a:cubicBezTo>
                  <a:pt x="10063309" y="4670527"/>
                  <a:pt x="10046379" y="4690985"/>
                  <a:pt x="10029448" y="4710736"/>
                </a:cubicBezTo>
                <a:cubicBezTo>
                  <a:pt x="10013928" y="4729783"/>
                  <a:pt x="9999114" y="4747419"/>
                  <a:pt x="9995587" y="4768583"/>
                </a:cubicBezTo>
                <a:cubicBezTo>
                  <a:pt x="10023805" y="4772815"/>
                  <a:pt x="10054844" y="4754475"/>
                  <a:pt x="10064015" y="4726963"/>
                </a:cubicBezTo>
                <a:cubicBezTo>
                  <a:pt x="10065426" y="4723435"/>
                  <a:pt x="10069658" y="4721319"/>
                  <a:pt x="10073185" y="4722730"/>
                </a:cubicBezTo>
                <a:cubicBezTo>
                  <a:pt x="10076713" y="4724141"/>
                  <a:pt x="10078829" y="4728372"/>
                  <a:pt x="10077418" y="4731901"/>
                </a:cubicBezTo>
                <a:cubicBezTo>
                  <a:pt x="10066836" y="4762939"/>
                  <a:pt x="10035091" y="4784103"/>
                  <a:pt x="10003347" y="4784103"/>
                </a:cubicBezTo>
                <a:cubicBezTo>
                  <a:pt x="9997703" y="4784103"/>
                  <a:pt x="9991354" y="4783398"/>
                  <a:pt x="9985711" y="4781987"/>
                </a:cubicBezTo>
                <a:cubicBezTo>
                  <a:pt x="9982889" y="4781280"/>
                  <a:pt x="9980773" y="4778460"/>
                  <a:pt x="9980773" y="4773521"/>
                </a:cubicBezTo>
                <a:cubicBezTo>
                  <a:pt x="9982183" y="4744598"/>
                  <a:pt x="10000525" y="4722730"/>
                  <a:pt x="10018866" y="4701567"/>
                </a:cubicBezTo>
                <a:cubicBezTo>
                  <a:pt x="10032975" y="4684636"/>
                  <a:pt x="10046379" y="4668411"/>
                  <a:pt x="10052022" y="4650068"/>
                </a:cubicBezTo>
                <a:cubicBezTo>
                  <a:pt x="10033681" y="4648658"/>
                  <a:pt x="10015339" y="4649363"/>
                  <a:pt x="9997703" y="4651479"/>
                </a:cubicBezTo>
                <a:cubicBezTo>
                  <a:pt x="9994176" y="4652185"/>
                  <a:pt x="9990649" y="4648658"/>
                  <a:pt x="9989943" y="4645130"/>
                </a:cubicBezTo>
                <a:cubicBezTo>
                  <a:pt x="9989943" y="4641604"/>
                  <a:pt x="9992765" y="4638076"/>
                  <a:pt x="9996292" y="4637371"/>
                </a:cubicBezTo>
                <a:cubicBezTo>
                  <a:pt x="10017455" y="4634549"/>
                  <a:pt x="10039324" y="4634549"/>
                  <a:pt x="10061193" y="4635960"/>
                </a:cubicBezTo>
                <a:close/>
                <a:moveTo>
                  <a:pt x="3653300" y="4634656"/>
                </a:moveTo>
                <a:cubicBezTo>
                  <a:pt x="3660354" y="4632536"/>
                  <a:pt x="3668819" y="4635362"/>
                  <a:pt x="3673052" y="4642413"/>
                </a:cubicBezTo>
                <a:cubicBezTo>
                  <a:pt x="3675874" y="4647350"/>
                  <a:pt x="3676579" y="4652995"/>
                  <a:pt x="3677285" y="4658638"/>
                </a:cubicBezTo>
                <a:cubicBezTo>
                  <a:pt x="3677990" y="4672042"/>
                  <a:pt x="3677285" y="4686149"/>
                  <a:pt x="3673758" y="4699554"/>
                </a:cubicBezTo>
                <a:cubicBezTo>
                  <a:pt x="3678696" y="4707315"/>
                  <a:pt x="3684339" y="4714369"/>
                  <a:pt x="3690688" y="4720013"/>
                </a:cubicBezTo>
                <a:cubicBezTo>
                  <a:pt x="3693510" y="4722835"/>
                  <a:pt x="3694215" y="4727068"/>
                  <a:pt x="3691394" y="4729890"/>
                </a:cubicBezTo>
                <a:cubicBezTo>
                  <a:pt x="3688572" y="4732712"/>
                  <a:pt x="3684339" y="4733417"/>
                  <a:pt x="3681517" y="4730595"/>
                </a:cubicBezTo>
                <a:cubicBezTo>
                  <a:pt x="3676579" y="4726363"/>
                  <a:pt x="3672347" y="4722130"/>
                  <a:pt x="3668819" y="4717191"/>
                </a:cubicBezTo>
                <a:cubicBezTo>
                  <a:pt x="3663881" y="4729890"/>
                  <a:pt x="3657533" y="4741883"/>
                  <a:pt x="3649067" y="4752465"/>
                </a:cubicBezTo>
                <a:cubicBezTo>
                  <a:pt x="3642718" y="4760931"/>
                  <a:pt x="3636369" y="4763047"/>
                  <a:pt x="3631431" y="4763047"/>
                </a:cubicBezTo>
                <a:cubicBezTo>
                  <a:pt x="3630020" y="4763047"/>
                  <a:pt x="3628609" y="4762342"/>
                  <a:pt x="3627198" y="4762342"/>
                </a:cubicBezTo>
                <a:cubicBezTo>
                  <a:pt x="3618028" y="4760226"/>
                  <a:pt x="3614500" y="4749644"/>
                  <a:pt x="3613795" y="4746116"/>
                </a:cubicBezTo>
                <a:cubicBezTo>
                  <a:pt x="3609562" y="4732006"/>
                  <a:pt x="3607446" y="4717191"/>
                  <a:pt x="3606741" y="4702377"/>
                </a:cubicBezTo>
                <a:lnTo>
                  <a:pt x="3606741" y="4698143"/>
                </a:lnTo>
                <a:cubicBezTo>
                  <a:pt x="3606741" y="4692499"/>
                  <a:pt x="3606741" y="4688267"/>
                  <a:pt x="3606035" y="4683328"/>
                </a:cubicBezTo>
                <a:cubicBezTo>
                  <a:pt x="3604624" y="4677684"/>
                  <a:pt x="3602508" y="4673452"/>
                  <a:pt x="3598981" y="4670631"/>
                </a:cubicBezTo>
                <a:cubicBezTo>
                  <a:pt x="3596159" y="4668514"/>
                  <a:pt x="3591926" y="4667809"/>
                  <a:pt x="3589105" y="4669926"/>
                </a:cubicBezTo>
                <a:cubicBezTo>
                  <a:pt x="3588399" y="4670631"/>
                  <a:pt x="3587694" y="4672042"/>
                  <a:pt x="3587694" y="4673452"/>
                </a:cubicBezTo>
                <a:cubicBezTo>
                  <a:pt x="3587694" y="4673452"/>
                  <a:pt x="3587694" y="4674863"/>
                  <a:pt x="3588399" y="4675569"/>
                </a:cubicBezTo>
                <a:cubicBezTo>
                  <a:pt x="3591221" y="4677684"/>
                  <a:pt x="3591926" y="4682622"/>
                  <a:pt x="3589810" y="4685444"/>
                </a:cubicBezTo>
                <a:cubicBezTo>
                  <a:pt x="3587694" y="4688267"/>
                  <a:pt x="3582755" y="4688972"/>
                  <a:pt x="3579934" y="4686856"/>
                </a:cubicBezTo>
                <a:cubicBezTo>
                  <a:pt x="3575701" y="4684033"/>
                  <a:pt x="3573585" y="4679096"/>
                  <a:pt x="3573585" y="4673452"/>
                </a:cubicBezTo>
                <a:cubicBezTo>
                  <a:pt x="3573585" y="4667102"/>
                  <a:pt x="3576407" y="4661460"/>
                  <a:pt x="3580639" y="4657933"/>
                </a:cubicBezTo>
                <a:cubicBezTo>
                  <a:pt x="3588399" y="4652289"/>
                  <a:pt x="3599686" y="4652289"/>
                  <a:pt x="3608151" y="4658638"/>
                </a:cubicBezTo>
                <a:cubicBezTo>
                  <a:pt x="3615911" y="4664282"/>
                  <a:pt x="3618733" y="4673452"/>
                  <a:pt x="3620144" y="4679800"/>
                </a:cubicBezTo>
                <a:cubicBezTo>
                  <a:pt x="3621555" y="4685444"/>
                  <a:pt x="3621555" y="4691088"/>
                  <a:pt x="3621555" y="4696732"/>
                </a:cubicBezTo>
                <a:lnTo>
                  <a:pt x="3621555" y="4700965"/>
                </a:lnTo>
                <a:cubicBezTo>
                  <a:pt x="3622260" y="4714369"/>
                  <a:pt x="3624377" y="4727773"/>
                  <a:pt x="3627904" y="4741178"/>
                </a:cubicBezTo>
                <a:cubicBezTo>
                  <a:pt x="3629315" y="4747528"/>
                  <a:pt x="3631431" y="4748233"/>
                  <a:pt x="3631431" y="4748233"/>
                </a:cubicBezTo>
                <a:cubicBezTo>
                  <a:pt x="3632842" y="4748938"/>
                  <a:pt x="3634958" y="4747528"/>
                  <a:pt x="3637780" y="4743294"/>
                </a:cubicBezTo>
                <a:cubicBezTo>
                  <a:pt x="3647656" y="4731301"/>
                  <a:pt x="3654711" y="4716486"/>
                  <a:pt x="3658943" y="4701670"/>
                </a:cubicBezTo>
                <a:cubicBezTo>
                  <a:pt x="3649067" y="4683328"/>
                  <a:pt x="3645540" y="4661460"/>
                  <a:pt x="3648361" y="4640296"/>
                </a:cubicBezTo>
                <a:cubicBezTo>
                  <a:pt x="3649067" y="4637472"/>
                  <a:pt x="3650478" y="4635362"/>
                  <a:pt x="3653300" y="4634656"/>
                </a:cubicBezTo>
                <a:close/>
                <a:moveTo>
                  <a:pt x="2837811" y="4633239"/>
                </a:moveTo>
                <a:cubicBezTo>
                  <a:pt x="2841338" y="4632535"/>
                  <a:pt x="2844865" y="4636066"/>
                  <a:pt x="2844865" y="4639591"/>
                </a:cubicBezTo>
                <a:cubicBezTo>
                  <a:pt x="2844865" y="4643822"/>
                  <a:pt x="2842043" y="4647349"/>
                  <a:pt x="2838516" y="4647349"/>
                </a:cubicBezTo>
                <a:lnTo>
                  <a:pt x="2566215" y="4670630"/>
                </a:lnTo>
                <a:cubicBezTo>
                  <a:pt x="2564804" y="4670630"/>
                  <a:pt x="2561277" y="4671335"/>
                  <a:pt x="2560571" y="4672041"/>
                </a:cubicBezTo>
                <a:cubicBezTo>
                  <a:pt x="2559160" y="4673452"/>
                  <a:pt x="2559160" y="4676978"/>
                  <a:pt x="2559160" y="4679094"/>
                </a:cubicBezTo>
                <a:cubicBezTo>
                  <a:pt x="2557749" y="4737649"/>
                  <a:pt x="2557044" y="4797610"/>
                  <a:pt x="2556338" y="4856866"/>
                </a:cubicBezTo>
                <a:cubicBezTo>
                  <a:pt x="2556338" y="4860395"/>
                  <a:pt x="2554222" y="4863215"/>
                  <a:pt x="2550695" y="4863921"/>
                </a:cubicBezTo>
                <a:cubicBezTo>
                  <a:pt x="2549990" y="4863921"/>
                  <a:pt x="2549990" y="4863921"/>
                  <a:pt x="2549284" y="4863921"/>
                </a:cubicBezTo>
                <a:cubicBezTo>
                  <a:pt x="2546462" y="4863921"/>
                  <a:pt x="2543641" y="4862510"/>
                  <a:pt x="2542935" y="4858984"/>
                </a:cubicBezTo>
                <a:cubicBezTo>
                  <a:pt x="2524594" y="4814540"/>
                  <a:pt x="2509074" y="4769395"/>
                  <a:pt x="2496376" y="4723539"/>
                </a:cubicBezTo>
                <a:cubicBezTo>
                  <a:pt x="2495671" y="4720012"/>
                  <a:pt x="2497787" y="4715779"/>
                  <a:pt x="2501314" y="4715074"/>
                </a:cubicBezTo>
                <a:cubicBezTo>
                  <a:pt x="2504841" y="4714368"/>
                  <a:pt x="2509074" y="4716485"/>
                  <a:pt x="2509779" y="4720012"/>
                </a:cubicBezTo>
                <a:cubicBezTo>
                  <a:pt x="2518950" y="4753874"/>
                  <a:pt x="2529532" y="4787030"/>
                  <a:pt x="2542230" y="4820183"/>
                </a:cubicBezTo>
                <a:cubicBezTo>
                  <a:pt x="2542935" y="4772922"/>
                  <a:pt x="2543641" y="4725655"/>
                  <a:pt x="2545052" y="4678388"/>
                </a:cubicBezTo>
                <a:cubicBezTo>
                  <a:pt x="2545052" y="4674156"/>
                  <a:pt x="2545757" y="4667101"/>
                  <a:pt x="2550695" y="4662165"/>
                </a:cubicBezTo>
                <a:cubicBezTo>
                  <a:pt x="2555633" y="4657226"/>
                  <a:pt x="2561982" y="4656520"/>
                  <a:pt x="2565509" y="4656520"/>
                </a:cubicBezTo>
                <a:lnTo>
                  <a:pt x="2818058" y="4635361"/>
                </a:lnTo>
                <a:cubicBezTo>
                  <a:pt x="2818764" y="4634654"/>
                  <a:pt x="2820175" y="4633945"/>
                  <a:pt x="2821585" y="4633945"/>
                </a:cubicBezTo>
                <a:close/>
                <a:moveTo>
                  <a:pt x="2001898" y="4626194"/>
                </a:moveTo>
                <a:cubicBezTo>
                  <a:pt x="1992727" y="4626194"/>
                  <a:pt x="1984967" y="4628312"/>
                  <a:pt x="1978617" y="4633248"/>
                </a:cubicBezTo>
                <a:cubicBezTo>
                  <a:pt x="1968741" y="4641005"/>
                  <a:pt x="1964508" y="4655822"/>
                  <a:pt x="1970152" y="4665700"/>
                </a:cubicBezTo>
                <a:cubicBezTo>
                  <a:pt x="1974384" y="4672756"/>
                  <a:pt x="1982144" y="4674872"/>
                  <a:pt x="1986378" y="4675577"/>
                </a:cubicBezTo>
                <a:cubicBezTo>
                  <a:pt x="1995549" y="4676988"/>
                  <a:pt x="2005425" y="4674168"/>
                  <a:pt x="2011068" y="4667816"/>
                </a:cubicBezTo>
                <a:cubicBezTo>
                  <a:pt x="2016712" y="4662173"/>
                  <a:pt x="2020239" y="4654410"/>
                  <a:pt x="2020945" y="4644534"/>
                </a:cubicBezTo>
                <a:lnTo>
                  <a:pt x="2018828" y="4628312"/>
                </a:lnTo>
                <a:cubicBezTo>
                  <a:pt x="2018123" y="4628312"/>
                  <a:pt x="2017417" y="4628312"/>
                  <a:pt x="2016712" y="4628312"/>
                </a:cubicBezTo>
                <a:cubicBezTo>
                  <a:pt x="2011774" y="4626900"/>
                  <a:pt x="2006836" y="4626194"/>
                  <a:pt x="2001898" y="4626194"/>
                </a:cubicBezTo>
                <a:close/>
                <a:moveTo>
                  <a:pt x="3357720" y="4624076"/>
                </a:moveTo>
                <a:cubicBezTo>
                  <a:pt x="3361247" y="4624076"/>
                  <a:pt x="3364775" y="4626897"/>
                  <a:pt x="3364775" y="4631129"/>
                </a:cubicBezTo>
                <a:lnTo>
                  <a:pt x="3366186" y="4679097"/>
                </a:lnTo>
                <a:cubicBezTo>
                  <a:pt x="3374651" y="4670635"/>
                  <a:pt x="3386643" y="4664989"/>
                  <a:pt x="3398636" y="4669224"/>
                </a:cubicBezTo>
                <a:cubicBezTo>
                  <a:pt x="3406396" y="4672044"/>
                  <a:pt x="3412745" y="4679097"/>
                  <a:pt x="3415566" y="4687564"/>
                </a:cubicBezTo>
                <a:cubicBezTo>
                  <a:pt x="3419094" y="4697441"/>
                  <a:pt x="3416977" y="4708729"/>
                  <a:pt x="3411334" y="4717195"/>
                </a:cubicBezTo>
                <a:cubicBezTo>
                  <a:pt x="3402163" y="4729895"/>
                  <a:pt x="3385232" y="4735539"/>
                  <a:pt x="3366891" y="4733422"/>
                </a:cubicBezTo>
                <a:cubicBezTo>
                  <a:pt x="3366186" y="4735539"/>
                  <a:pt x="3364069" y="4736950"/>
                  <a:pt x="3361247" y="4736950"/>
                </a:cubicBezTo>
                <a:cubicBezTo>
                  <a:pt x="3357720" y="4736950"/>
                  <a:pt x="3354193" y="4733422"/>
                  <a:pt x="3354193" y="4729895"/>
                </a:cubicBezTo>
                <a:cubicBezTo>
                  <a:pt x="3354193" y="4727778"/>
                  <a:pt x="3354193" y="4725661"/>
                  <a:pt x="3354193" y="4723545"/>
                </a:cubicBezTo>
                <a:lnTo>
                  <a:pt x="3350666" y="4631129"/>
                </a:lnTo>
                <a:cubicBezTo>
                  <a:pt x="3350666" y="4627602"/>
                  <a:pt x="3353488" y="4624076"/>
                  <a:pt x="3357720" y="4624076"/>
                </a:cubicBezTo>
                <a:close/>
                <a:moveTo>
                  <a:pt x="3426148" y="4624075"/>
                </a:moveTo>
                <a:cubicBezTo>
                  <a:pt x="3430380" y="4623369"/>
                  <a:pt x="3433908" y="4626190"/>
                  <a:pt x="3433908" y="4630423"/>
                </a:cubicBezTo>
                <a:lnTo>
                  <a:pt x="3436729" y="4667106"/>
                </a:lnTo>
                <a:cubicBezTo>
                  <a:pt x="3440962" y="4662169"/>
                  <a:pt x="3447311" y="4659346"/>
                  <a:pt x="3454365" y="4659346"/>
                </a:cubicBezTo>
                <a:cubicBezTo>
                  <a:pt x="3469180" y="4659346"/>
                  <a:pt x="3479761" y="4672749"/>
                  <a:pt x="3481172" y="4686152"/>
                </a:cubicBezTo>
                <a:cubicBezTo>
                  <a:pt x="3482583" y="4693913"/>
                  <a:pt x="3480467" y="4702380"/>
                  <a:pt x="3478350" y="4709434"/>
                </a:cubicBezTo>
                <a:cubicBezTo>
                  <a:pt x="3481172" y="4710140"/>
                  <a:pt x="3483289" y="4712963"/>
                  <a:pt x="3483289" y="4715783"/>
                </a:cubicBezTo>
                <a:cubicBezTo>
                  <a:pt x="3483994" y="4720018"/>
                  <a:pt x="3481172" y="4723545"/>
                  <a:pt x="3476939" y="4723545"/>
                </a:cubicBezTo>
                <a:lnTo>
                  <a:pt x="3468474" y="4724250"/>
                </a:lnTo>
                <a:cubicBezTo>
                  <a:pt x="3467769" y="4724250"/>
                  <a:pt x="3467769" y="4724250"/>
                  <a:pt x="3467769" y="4724250"/>
                </a:cubicBezTo>
                <a:cubicBezTo>
                  <a:pt x="3465653" y="4724250"/>
                  <a:pt x="3463536" y="4723545"/>
                  <a:pt x="3462125" y="4721429"/>
                </a:cubicBezTo>
                <a:cubicBezTo>
                  <a:pt x="3460714" y="4720018"/>
                  <a:pt x="3460714" y="4717195"/>
                  <a:pt x="3462125" y="4715079"/>
                </a:cubicBezTo>
                <a:cubicBezTo>
                  <a:pt x="3464947" y="4706612"/>
                  <a:pt x="3469180" y="4696735"/>
                  <a:pt x="3467769" y="4688269"/>
                </a:cubicBezTo>
                <a:cubicBezTo>
                  <a:pt x="3467063" y="4681920"/>
                  <a:pt x="3461420" y="4674161"/>
                  <a:pt x="3455071" y="4674161"/>
                </a:cubicBezTo>
                <a:cubicBezTo>
                  <a:pt x="3449427" y="4674161"/>
                  <a:pt x="3444489" y="4679097"/>
                  <a:pt x="3442373" y="4684742"/>
                </a:cubicBezTo>
                <a:cubicBezTo>
                  <a:pt x="3439551" y="4691796"/>
                  <a:pt x="3440257" y="4700264"/>
                  <a:pt x="3440257" y="4708023"/>
                </a:cubicBezTo>
                <a:cubicBezTo>
                  <a:pt x="3440962" y="4711551"/>
                  <a:pt x="3437435" y="4715079"/>
                  <a:pt x="3433908" y="4715079"/>
                </a:cubicBezTo>
                <a:cubicBezTo>
                  <a:pt x="3429675" y="4715079"/>
                  <a:pt x="3426148" y="4712257"/>
                  <a:pt x="3426148" y="4708729"/>
                </a:cubicBezTo>
                <a:lnTo>
                  <a:pt x="3419799" y="4631835"/>
                </a:lnTo>
                <a:cubicBezTo>
                  <a:pt x="3419093" y="4627602"/>
                  <a:pt x="3421915" y="4624075"/>
                  <a:pt x="3426148" y="4624075"/>
                </a:cubicBezTo>
                <a:close/>
                <a:moveTo>
                  <a:pt x="11771553" y="4622108"/>
                </a:moveTo>
                <a:cubicBezTo>
                  <a:pt x="11781429" y="4624224"/>
                  <a:pt x="11789189" y="4629867"/>
                  <a:pt x="11792716" y="4637628"/>
                </a:cubicBezTo>
                <a:cubicBezTo>
                  <a:pt x="11796948" y="4646091"/>
                  <a:pt x="11796243" y="4655262"/>
                  <a:pt x="11791305" y="4663730"/>
                </a:cubicBezTo>
                <a:cubicBezTo>
                  <a:pt x="11790599" y="4666551"/>
                  <a:pt x="11788483" y="4667962"/>
                  <a:pt x="11787072" y="4670080"/>
                </a:cubicBezTo>
                <a:cubicBezTo>
                  <a:pt x="11788483" y="4671489"/>
                  <a:pt x="11790599" y="4672901"/>
                  <a:pt x="11792010" y="4675017"/>
                </a:cubicBezTo>
                <a:cubicBezTo>
                  <a:pt x="11797654" y="4682072"/>
                  <a:pt x="11800476" y="4690538"/>
                  <a:pt x="11799770" y="4699005"/>
                </a:cubicBezTo>
                <a:cubicBezTo>
                  <a:pt x="11799065" y="4707469"/>
                  <a:pt x="11794127" y="4715229"/>
                  <a:pt x="11786367" y="4720167"/>
                </a:cubicBezTo>
                <a:cubicBezTo>
                  <a:pt x="11780723" y="4723694"/>
                  <a:pt x="11774374" y="4725810"/>
                  <a:pt x="11768730" y="4725810"/>
                </a:cubicBezTo>
                <a:cubicBezTo>
                  <a:pt x="11765908" y="4725810"/>
                  <a:pt x="11763086" y="4725810"/>
                  <a:pt x="11760970" y="4725105"/>
                </a:cubicBezTo>
                <a:cubicBezTo>
                  <a:pt x="11757443" y="4724400"/>
                  <a:pt x="11755326" y="4720167"/>
                  <a:pt x="11756032" y="4716640"/>
                </a:cubicBezTo>
                <a:cubicBezTo>
                  <a:pt x="11756737" y="4713113"/>
                  <a:pt x="11760970" y="4710996"/>
                  <a:pt x="11764497" y="4711703"/>
                </a:cubicBezTo>
                <a:cubicBezTo>
                  <a:pt x="11768730" y="4712407"/>
                  <a:pt x="11773669" y="4711703"/>
                  <a:pt x="11777902" y="4708881"/>
                </a:cubicBezTo>
                <a:cubicBezTo>
                  <a:pt x="11781429" y="4706059"/>
                  <a:pt x="11784251" y="4701826"/>
                  <a:pt x="11784956" y="4695476"/>
                </a:cubicBezTo>
                <a:cubicBezTo>
                  <a:pt x="11785661" y="4691244"/>
                  <a:pt x="11784251" y="4686306"/>
                  <a:pt x="11780723" y="4682777"/>
                </a:cubicBezTo>
                <a:cubicBezTo>
                  <a:pt x="11777902" y="4679250"/>
                  <a:pt x="11772963" y="4677134"/>
                  <a:pt x="11768730" y="4677134"/>
                </a:cubicBezTo>
                <a:cubicBezTo>
                  <a:pt x="11765203" y="4677839"/>
                  <a:pt x="11761675" y="4674311"/>
                  <a:pt x="11761675" y="4670784"/>
                </a:cubicBezTo>
                <a:cubicBezTo>
                  <a:pt x="11761675" y="4666551"/>
                  <a:pt x="11764497" y="4663730"/>
                  <a:pt x="11768024" y="4663023"/>
                </a:cubicBezTo>
                <a:cubicBezTo>
                  <a:pt x="11772258" y="4662318"/>
                  <a:pt x="11775785" y="4659496"/>
                  <a:pt x="11778607" y="4655262"/>
                </a:cubicBezTo>
                <a:cubicBezTo>
                  <a:pt x="11781429" y="4651030"/>
                  <a:pt x="11781429" y="4646091"/>
                  <a:pt x="11780018" y="4642565"/>
                </a:cubicBezTo>
                <a:cubicBezTo>
                  <a:pt x="11778607" y="4639039"/>
                  <a:pt x="11774374" y="4636216"/>
                  <a:pt x="11769435" y="4635511"/>
                </a:cubicBezTo>
                <a:cubicBezTo>
                  <a:pt x="11764497" y="4634806"/>
                  <a:pt x="11759559" y="4636216"/>
                  <a:pt x="11756737" y="4639039"/>
                </a:cubicBezTo>
                <a:cubicBezTo>
                  <a:pt x="11753916" y="4641860"/>
                  <a:pt x="11749683" y="4641860"/>
                  <a:pt x="11746861" y="4639039"/>
                </a:cubicBezTo>
                <a:cubicBezTo>
                  <a:pt x="11744039" y="4636216"/>
                  <a:pt x="11744039" y="4631984"/>
                  <a:pt x="11746861" y="4629162"/>
                </a:cubicBezTo>
                <a:cubicBezTo>
                  <a:pt x="11752505" y="4622812"/>
                  <a:pt x="11762381" y="4620697"/>
                  <a:pt x="11771553" y="4622108"/>
                </a:cubicBezTo>
                <a:close/>
                <a:moveTo>
                  <a:pt x="9943385" y="4620440"/>
                </a:moveTo>
                <a:cubicBezTo>
                  <a:pt x="9946912" y="4619029"/>
                  <a:pt x="9950439" y="4621145"/>
                  <a:pt x="9951850" y="4624673"/>
                </a:cubicBezTo>
                <a:cubicBezTo>
                  <a:pt x="9963138" y="4655713"/>
                  <a:pt x="9968781" y="4688869"/>
                  <a:pt x="9969486" y="4722024"/>
                </a:cubicBezTo>
                <a:cubicBezTo>
                  <a:pt x="9970192" y="4735428"/>
                  <a:pt x="9969486" y="4750947"/>
                  <a:pt x="9963138" y="4765056"/>
                </a:cubicBezTo>
                <a:cubicBezTo>
                  <a:pt x="9956083" y="4781281"/>
                  <a:pt x="9942680" y="4792568"/>
                  <a:pt x="9927866" y="4794685"/>
                </a:cubicBezTo>
                <a:cubicBezTo>
                  <a:pt x="9927866" y="4794685"/>
                  <a:pt x="9927160" y="4794685"/>
                  <a:pt x="9927160" y="4794685"/>
                </a:cubicBezTo>
                <a:cubicBezTo>
                  <a:pt x="9925749" y="4794685"/>
                  <a:pt x="9924338" y="4793979"/>
                  <a:pt x="9922928" y="4793274"/>
                </a:cubicBezTo>
                <a:cubicBezTo>
                  <a:pt x="9913051" y="4785515"/>
                  <a:pt x="9909523" y="4772111"/>
                  <a:pt x="9913051" y="4760824"/>
                </a:cubicBezTo>
                <a:cubicBezTo>
                  <a:pt x="9914462" y="4757296"/>
                  <a:pt x="9918695" y="4755180"/>
                  <a:pt x="9922222" y="4756591"/>
                </a:cubicBezTo>
                <a:cubicBezTo>
                  <a:pt x="9925749" y="4758002"/>
                  <a:pt x="9927866" y="4762234"/>
                  <a:pt x="9925044" y="4765762"/>
                </a:cubicBezTo>
                <a:cubicBezTo>
                  <a:pt x="9923633" y="4770700"/>
                  <a:pt x="9924338" y="4776343"/>
                  <a:pt x="9927866" y="4780576"/>
                </a:cubicBezTo>
                <a:cubicBezTo>
                  <a:pt x="9938447" y="4777754"/>
                  <a:pt x="9945502" y="4768583"/>
                  <a:pt x="9949029" y="4760118"/>
                </a:cubicBezTo>
                <a:cubicBezTo>
                  <a:pt x="9954672" y="4748126"/>
                  <a:pt x="9954672" y="4734722"/>
                  <a:pt x="9954672" y="4722730"/>
                </a:cubicBezTo>
                <a:cubicBezTo>
                  <a:pt x="9954672" y="4707210"/>
                  <a:pt x="9953261" y="4692396"/>
                  <a:pt x="9950439" y="4676876"/>
                </a:cubicBezTo>
                <a:cubicBezTo>
                  <a:pt x="9949029" y="4681814"/>
                  <a:pt x="9947618" y="4686047"/>
                  <a:pt x="9943385" y="4690279"/>
                </a:cubicBezTo>
                <a:cubicBezTo>
                  <a:pt x="9938447" y="4694512"/>
                  <a:pt x="9931393" y="4696628"/>
                  <a:pt x="9924338" y="4695923"/>
                </a:cubicBezTo>
                <a:cubicBezTo>
                  <a:pt x="9915873" y="4694512"/>
                  <a:pt x="9906701" y="4688869"/>
                  <a:pt x="9902469" y="4681109"/>
                </a:cubicBezTo>
                <a:cubicBezTo>
                  <a:pt x="9894709" y="4668411"/>
                  <a:pt x="9896120" y="4652891"/>
                  <a:pt x="9897530" y="4641604"/>
                </a:cubicBezTo>
                <a:cubicBezTo>
                  <a:pt x="9898236" y="4638076"/>
                  <a:pt x="9901058" y="4634550"/>
                  <a:pt x="9905290" y="4635255"/>
                </a:cubicBezTo>
                <a:cubicBezTo>
                  <a:pt x="9908818" y="4635959"/>
                  <a:pt x="9912346" y="4639488"/>
                  <a:pt x="9911640" y="4643015"/>
                </a:cubicBezTo>
                <a:cubicBezTo>
                  <a:pt x="9910229" y="4655007"/>
                  <a:pt x="9909523" y="4665589"/>
                  <a:pt x="9914462" y="4674054"/>
                </a:cubicBezTo>
                <a:cubicBezTo>
                  <a:pt x="9916578" y="4677582"/>
                  <a:pt x="9921517" y="4681109"/>
                  <a:pt x="9926455" y="4681814"/>
                </a:cubicBezTo>
                <a:cubicBezTo>
                  <a:pt x="9928571" y="4681814"/>
                  <a:pt x="9931393" y="4681814"/>
                  <a:pt x="9933509" y="4679698"/>
                </a:cubicBezTo>
                <a:cubicBezTo>
                  <a:pt x="9935625" y="4677582"/>
                  <a:pt x="9937036" y="4674054"/>
                  <a:pt x="9937742" y="4671232"/>
                </a:cubicBezTo>
                <a:cubicBezTo>
                  <a:pt x="9941975" y="4657124"/>
                  <a:pt x="9941975" y="4643015"/>
                  <a:pt x="9938447" y="4628905"/>
                </a:cubicBezTo>
                <a:cubicBezTo>
                  <a:pt x="9937742" y="4625378"/>
                  <a:pt x="9939858" y="4621852"/>
                  <a:pt x="9943385" y="4620440"/>
                </a:cubicBezTo>
                <a:close/>
                <a:moveTo>
                  <a:pt x="12100287" y="4619991"/>
                </a:moveTo>
                <a:lnTo>
                  <a:pt x="12192700" y="4624929"/>
                </a:lnTo>
                <a:cubicBezTo>
                  <a:pt x="12195522" y="4624929"/>
                  <a:pt x="12197638" y="4627045"/>
                  <a:pt x="12199049" y="4629162"/>
                </a:cubicBezTo>
                <a:cubicBezTo>
                  <a:pt x="12200460" y="4631278"/>
                  <a:pt x="12199754" y="4634100"/>
                  <a:pt x="12198344" y="4636216"/>
                </a:cubicBezTo>
                <a:lnTo>
                  <a:pt x="12108753" y="4743446"/>
                </a:lnTo>
                <a:lnTo>
                  <a:pt x="12195522" y="4730042"/>
                </a:lnTo>
                <a:cubicBezTo>
                  <a:pt x="12199049" y="4729336"/>
                  <a:pt x="12202576" y="4732158"/>
                  <a:pt x="12203282" y="4735685"/>
                </a:cubicBezTo>
                <a:cubicBezTo>
                  <a:pt x="12203987" y="4739212"/>
                  <a:pt x="12201165" y="4742741"/>
                  <a:pt x="12196933" y="4744152"/>
                </a:cubicBezTo>
                <a:lnTo>
                  <a:pt x="12091822" y="4760377"/>
                </a:lnTo>
                <a:cubicBezTo>
                  <a:pt x="12091117" y="4760377"/>
                  <a:pt x="12091117" y="4760377"/>
                  <a:pt x="12090411" y="4760377"/>
                </a:cubicBezTo>
                <a:cubicBezTo>
                  <a:pt x="12087589" y="4760377"/>
                  <a:pt x="12085473" y="4758966"/>
                  <a:pt x="12084062" y="4756849"/>
                </a:cubicBezTo>
                <a:cubicBezTo>
                  <a:pt x="12082651" y="4754733"/>
                  <a:pt x="12082651" y="4751206"/>
                  <a:pt x="12084768" y="4749090"/>
                </a:cubicBezTo>
                <a:lnTo>
                  <a:pt x="12177180" y="4638333"/>
                </a:lnTo>
                <a:lnTo>
                  <a:pt x="12098876" y="4634100"/>
                </a:lnTo>
                <a:cubicBezTo>
                  <a:pt x="12095349" y="4633394"/>
                  <a:pt x="12092527" y="4630572"/>
                  <a:pt x="12092527" y="4626339"/>
                </a:cubicBezTo>
                <a:cubicBezTo>
                  <a:pt x="12093233" y="4622813"/>
                  <a:pt x="12096760" y="4619991"/>
                  <a:pt x="12100287" y="4619991"/>
                </a:cubicBezTo>
                <a:close/>
                <a:moveTo>
                  <a:pt x="8712389" y="4617623"/>
                </a:moveTo>
                <a:cubicBezTo>
                  <a:pt x="8703924" y="4614804"/>
                  <a:pt x="8694048" y="4621856"/>
                  <a:pt x="8689815" y="4630322"/>
                </a:cubicBezTo>
                <a:cubicBezTo>
                  <a:pt x="8686288" y="4637379"/>
                  <a:pt x="8685582" y="4645139"/>
                  <a:pt x="8685582" y="4652900"/>
                </a:cubicBezTo>
                <a:lnTo>
                  <a:pt x="8689110" y="4651489"/>
                </a:lnTo>
                <a:cubicBezTo>
                  <a:pt x="8689815" y="4650782"/>
                  <a:pt x="8691226" y="4650782"/>
                  <a:pt x="8691932" y="4650782"/>
                </a:cubicBezTo>
                <a:cubicBezTo>
                  <a:pt x="8694753" y="4650782"/>
                  <a:pt x="8696869" y="4652194"/>
                  <a:pt x="8698280" y="4654310"/>
                </a:cubicBezTo>
                <a:cubicBezTo>
                  <a:pt x="8706040" y="4653606"/>
                  <a:pt x="8713800" y="4650078"/>
                  <a:pt x="8718033" y="4643728"/>
                </a:cubicBezTo>
                <a:cubicBezTo>
                  <a:pt x="8720854" y="4639494"/>
                  <a:pt x="8722265" y="4632440"/>
                  <a:pt x="8720149" y="4626795"/>
                </a:cubicBezTo>
                <a:cubicBezTo>
                  <a:pt x="8719444" y="4623973"/>
                  <a:pt x="8717327" y="4619034"/>
                  <a:pt x="8712389" y="4617623"/>
                </a:cubicBezTo>
                <a:close/>
                <a:moveTo>
                  <a:pt x="8545905" y="4614804"/>
                </a:moveTo>
                <a:lnTo>
                  <a:pt x="8631969" y="4619741"/>
                </a:lnTo>
                <a:cubicBezTo>
                  <a:pt x="8635496" y="4620446"/>
                  <a:pt x="8638318" y="4623268"/>
                  <a:pt x="8638318" y="4627502"/>
                </a:cubicBezTo>
                <a:cubicBezTo>
                  <a:pt x="8638318" y="4631029"/>
                  <a:pt x="8634790" y="4633852"/>
                  <a:pt x="8631263" y="4633852"/>
                </a:cubicBezTo>
                <a:cubicBezTo>
                  <a:pt x="8630558" y="4633852"/>
                  <a:pt x="8630558" y="4633852"/>
                  <a:pt x="8630558" y="4633852"/>
                </a:cubicBezTo>
                <a:lnTo>
                  <a:pt x="8544494" y="4628913"/>
                </a:lnTo>
                <a:cubicBezTo>
                  <a:pt x="8540967" y="4628207"/>
                  <a:pt x="8538145" y="4625385"/>
                  <a:pt x="8538145" y="4621152"/>
                </a:cubicBezTo>
                <a:cubicBezTo>
                  <a:pt x="8538850" y="4617625"/>
                  <a:pt x="8541672" y="4614804"/>
                  <a:pt x="8545905" y="4614804"/>
                </a:cubicBezTo>
                <a:close/>
                <a:moveTo>
                  <a:pt x="8495114" y="4614099"/>
                </a:moveTo>
                <a:cubicBezTo>
                  <a:pt x="8499346" y="4614099"/>
                  <a:pt x="8502874" y="4616920"/>
                  <a:pt x="8502874" y="4620446"/>
                </a:cubicBezTo>
                <a:cubicBezTo>
                  <a:pt x="8503579" y="4624679"/>
                  <a:pt x="8500052" y="4627502"/>
                  <a:pt x="8496525" y="4628208"/>
                </a:cubicBezTo>
                <a:lnTo>
                  <a:pt x="8469012" y="4631029"/>
                </a:lnTo>
                <a:cubicBezTo>
                  <a:pt x="8469012" y="4631029"/>
                  <a:pt x="8468306" y="4631029"/>
                  <a:pt x="8468306" y="4631029"/>
                </a:cubicBezTo>
                <a:cubicBezTo>
                  <a:pt x="8464779" y="4631029"/>
                  <a:pt x="8461252" y="4628208"/>
                  <a:pt x="8461252" y="4624679"/>
                </a:cubicBezTo>
                <a:cubicBezTo>
                  <a:pt x="8460546" y="4620446"/>
                  <a:pt x="8464073" y="4617624"/>
                  <a:pt x="8467601" y="4616920"/>
                </a:cubicBezTo>
                <a:close/>
                <a:moveTo>
                  <a:pt x="1222379" y="4612092"/>
                </a:moveTo>
                <a:cubicBezTo>
                  <a:pt x="1232255" y="4614207"/>
                  <a:pt x="1240016" y="4619847"/>
                  <a:pt x="1243543" y="4627609"/>
                </a:cubicBezTo>
                <a:cubicBezTo>
                  <a:pt x="1247775" y="4636071"/>
                  <a:pt x="1247070" y="4645241"/>
                  <a:pt x="1242132" y="4653709"/>
                </a:cubicBezTo>
                <a:cubicBezTo>
                  <a:pt x="1241426" y="4656530"/>
                  <a:pt x="1239310" y="4657941"/>
                  <a:pt x="1237899" y="4660060"/>
                </a:cubicBezTo>
                <a:cubicBezTo>
                  <a:pt x="1239310" y="4661470"/>
                  <a:pt x="1241426" y="4662883"/>
                  <a:pt x="1242837" y="4664998"/>
                </a:cubicBezTo>
                <a:cubicBezTo>
                  <a:pt x="1248481" y="4672055"/>
                  <a:pt x="1251303" y="4680521"/>
                  <a:pt x="1250597" y="4688989"/>
                </a:cubicBezTo>
                <a:cubicBezTo>
                  <a:pt x="1249892" y="4697456"/>
                  <a:pt x="1244954" y="4705215"/>
                  <a:pt x="1237194" y="4710152"/>
                </a:cubicBezTo>
                <a:cubicBezTo>
                  <a:pt x="1231549" y="4713679"/>
                  <a:pt x="1225200" y="4715794"/>
                  <a:pt x="1219557" y="4715794"/>
                </a:cubicBezTo>
                <a:cubicBezTo>
                  <a:pt x="1216735" y="4715794"/>
                  <a:pt x="1213913" y="4715794"/>
                  <a:pt x="1211797" y="4715089"/>
                </a:cubicBezTo>
                <a:cubicBezTo>
                  <a:pt x="1208269" y="4714384"/>
                  <a:pt x="1206153" y="4710152"/>
                  <a:pt x="1206859" y="4706625"/>
                </a:cubicBezTo>
                <a:cubicBezTo>
                  <a:pt x="1207563" y="4703098"/>
                  <a:pt x="1211797" y="4700982"/>
                  <a:pt x="1215324" y="4701689"/>
                </a:cubicBezTo>
                <a:cubicBezTo>
                  <a:pt x="1219557" y="4702394"/>
                  <a:pt x="1224495" y="4701689"/>
                  <a:pt x="1228728" y="4698867"/>
                </a:cubicBezTo>
                <a:cubicBezTo>
                  <a:pt x="1232255" y="4696045"/>
                  <a:pt x="1235077" y="4691811"/>
                  <a:pt x="1235783" y="4685460"/>
                </a:cubicBezTo>
                <a:cubicBezTo>
                  <a:pt x="1236488" y="4681226"/>
                  <a:pt x="1235077" y="4676288"/>
                  <a:pt x="1231549" y="4672759"/>
                </a:cubicBezTo>
                <a:cubicBezTo>
                  <a:pt x="1228728" y="4669233"/>
                  <a:pt x="1223789" y="4667115"/>
                  <a:pt x="1219557" y="4667115"/>
                </a:cubicBezTo>
                <a:cubicBezTo>
                  <a:pt x="1216030" y="4667819"/>
                  <a:pt x="1212502" y="4664293"/>
                  <a:pt x="1212502" y="4660765"/>
                </a:cubicBezTo>
                <a:cubicBezTo>
                  <a:pt x="1212502" y="4656530"/>
                  <a:pt x="1215324" y="4653709"/>
                  <a:pt x="1218851" y="4653002"/>
                </a:cubicBezTo>
                <a:cubicBezTo>
                  <a:pt x="1223084" y="4652297"/>
                  <a:pt x="1226611" y="4649473"/>
                  <a:pt x="1229433" y="4645241"/>
                </a:cubicBezTo>
                <a:cubicBezTo>
                  <a:pt x="1232255" y="4641006"/>
                  <a:pt x="1232255" y="4636071"/>
                  <a:pt x="1230844" y="4632542"/>
                </a:cubicBezTo>
                <a:cubicBezTo>
                  <a:pt x="1229433" y="4629019"/>
                  <a:pt x="1225200" y="4626196"/>
                  <a:pt x="1220262" y="4625493"/>
                </a:cubicBezTo>
                <a:cubicBezTo>
                  <a:pt x="1215324" y="4624786"/>
                  <a:pt x="1210386" y="4626196"/>
                  <a:pt x="1207563" y="4629019"/>
                </a:cubicBezTo>
                <a:cubicBezTo>
                  <a:pt x="1204742" y="4631839"/>
                  <a:pt x="1200509" y="4631839"/>
                  <a:pt x="1197687" y="4629019"/>
                </a:cubicBezTo>
                <a:cubicBezTo>
                  <a:pt x="1194865" y="4626196"/>
                  <a:pt x="1194865" y="4621963"/>
                  <a:pt x="1197687" y="4619143"/>
                </a:cubicBezTo>
                <a:cubicBezTo>
                  <a:pt x="1203331" y="4612795"/>
                  <a:pt x="1213208" y="4610680"/>
                  <a:pt x="1222379" y="4612092"/>
                </a:cubicBezTo>
                <a:close/>
                <a:moveTo>
                  <a:pt x="11597307" y="4611527"/>
                </a:moveTo>
                <a:cubicBezTo>
                  <a:pt x="11609300" y="4617171"/>
                  <a:pt x="11614238" y="4631984"/>
                  <a:pt x="11612122" y="4643974"/>
                </a:cubicBezTo>
                <a:cubicBezTo>
                  <a:pt x="11610711" y="4655262"/>
                  <a:pt x="11604362" y="4664435"/>
                  <a:pt x="11598013" y="4672902"/>
                </a:cubicBezTo>
                <a:lnTo>
                  <a:pt x="11597307" y="4674311"/>
                </a:lnTo>
                <a:cubicBezTo>
                  <a:pt x="11594486" y="4677841"/>
                  <a:pt x="11591664" y="4682072"/>
                  <a:pt x="11589547" y="4685599"/>
                </a:cubicBezTo>
                <a:lnTo>
                  <a:pt x="11643161" y="4680662"/>
                </a:lnTo>
                <a:cubicBezTo>
                  <a:pt x="11647394" y="4679957"/>
                  <a:pt x="11650921" y="4683484"/>
                  <a:pt x="11650921" y="4687011"/>
                </a:cubicBezTo>
                <a:cubicBezTo>
                  <a:pt x="11651626" y="4691245"/>
                  <a:pt x="11648099" y="4694771"/>
                  <a:pt x="11644572" y="4694771"/>
                </a:cubicBezTo>
                <a:lnTo>
                  <a:pt x="11578966" y="4700416"/>
                </a:lnTo>
                <a:cubicBezTo>
                  <a:pt x="11578966" y="4700416"/>
                  <a:pt x="11578260" y="4700416"/>
                  <a:pt x="11578260" y="4700416"/>
                </a:cubicBezTo>
                <a:cubicBezTo>
                  <a:pt x="11576144" y="4700416"/>
                  <a:pt x="11574028" y="4699005"/>
                  <a:pt x="11572617" y="4697594"/>
                </a:cubicBezTo>
                <a:cubicBezTo>
                  <a:pt x="11571206" y="4696183"/>
                  <a:pt x="11570501" y="4693360"/>
                  <a:pt x="11571206" y="4691245"/>
                </a:cubicBezTo>
                <a:cubicBezTo>
                  <a:pt x="11574028" y="4680662"/>
                  <a:pt x="11580377" y="4672902"/>
                  <a:pt x="11586020" y="4665140"/>
                </a:cubicBezTo>
                <a:lnTo>
                  <a:pt x="11586726" y="4663730"/>
                </a:lnTo>
                <a:cubicBezTo>
                  <a:pt x="11591664" y="4656674"/>
                  <a:pt x="11597307" y="4648914"/>
                  <a:pt x="11597307" y="4641155"/>
                </a:cubicBezTo>
                <a:cubicBezTo>
                  <a:pt x="11598013" y="4634806"/>
                  <a:pt x="11595896" y="4627045"/>
                  <a:pt x="11590253" y="4624224"/>
                </a:cubicBezTo>
                <a:cubicBezTo>
                  <a:pt x="11588137" y="4623519"/>
                  <a:pt x="11584609" y="4623519"/>
                  <a:pt x="11582493" y="4625635"/>
                </a:cubicBezTo>
                <a:cubicBezTo>
                  <a:pt x="11581788" y="4626339"/>
                  <a:pt x="11580377" y="4627751"/>
                  <a:pt x="11580377" y="4629868"/>
                </a:cubicBezTo>
                <a:cubicBezTo>
                  <a:pt x="11581082" y="4633396"/>
                  <a:pt x="11578260" y="4636922"/>
                  <a:pt x="11574733" y="4637628"/>
                </a:cubicBezTo>
                <a:cubicBezTo>
                  <a:pt x="11571206" y="4638334"/>
                  <a:pt x="11567679" y="4635511"/>
                  <a:pt x="11566973" y="4631984"/>
                </a:cubicBezTo>
                <a:cubicBezTo>
                  <a:pt x="11566268" y="4624929"/>
                  <a:pt x="11569090" y="4618582"/>
                  <a:pt x="11574733" y="4614349"/>
                </a:cubicBezTo>
                <a:cubicBezTo>
                  <a:pt x="11581788" y="4609411"/>
                  <a:pt x="11590253" y="4608000"/>
                  <a:pt x="11597307" y="4611527"/>
                </a:cubicBezTo>
                <a:close/>
                <a:moveTo>
                  <a:pt x="9386086" y="4611272"/>
                </a:moveTo>
                <a:cubicBezTo>
                  <a:pt x="9388908" y="4608451"/>
                  <a:pt x="9393141" y="4608451"/>
                  <a:pt x="9395963" y="4611272"/>
                </a:cubicBezTo>
                <a:cubicBezTo>
                  <a:pt x="9398785" y="4614095"/>
                  <a:pt x="9398785" y="4618327"/>
                  <a:pt x="9395963" y="4621148"/>
                </a:cubicBezTo>
                <a:cubicBezTo>
                  <a:pt x="9393847" y="4623971"/>
                  <a:pt x="9393847" y="4629615"/>
                  <a:pt x="9394552" y="4634553"/>
                </a:cubicBezTo>
                <a:lnTo>
                  <a:pt x="9395963" y="4648663"/>
                </a:lnTo>
                <a:cubicBezTo>
                  <a:pt x="9406544" y="4647957"/>
                  <a:pt x="9412894" y="4645135"/>
                  <a:pt x="9415715" y="4640197"/>
                </a:cubicBezTo>
                <a:cubicBezTo>
                  <a:pt x="9417831" y="4636669"/>
                  <a:pt x="9422064" y="4635258"/>
                  <a:pt x="9425591" y="4637376"/>
                </a:cubicBezTo>
                <a:cubicBezTo>
                  <a:pt x="9429119" y="4639492"/>
                  <a:pt x="9430530" y="4643724"/>
                  <a:pt x="9428413" y="4647252"/>
                </a:cubicBezTo>
                <a:cubicBezTo>
                  <a:pt x="9420653" y="4659951"/>
                  <a:pt x="9404428" y="4662067"/>
                  <a:pt x="9398079" y="4662773"/>
                </a:cubicBezTo>
                <a:lnTo>
                  <a:pt x="9400195" y="4681821"/>
                </a:lnTo>
                <a:cubicBezTo>
                  <a:pt x="9400195" y="4685348"/>
                  <a:pt x="9397374" y="4688874"/>
                  <a:pt x="9393847" y="4689580"/>
                </a:cubicBezTo>
                <a:cubicBezTo>
                  <a:pt x="9393847" y="4689580"/>
                  <a:pt x="9393141" y="4689580"/>
                  <a:pt x="9393141" y="4689580"/>
                </a:cubicBezTo>
                <a:cubicBezTo>
                  <a:pt x="9389614" y="4689580"/>
                  <a:pt x="9386792" y="4686758"/>
                  <a:pt x="9386086" y="4683232"/>
                </a:cubicBezTo>
                <a:lnTo>
                  <a:pt x="9383970" y="4664183"/>
                </a:lnTo>
                <a:cubicBezTo>
                  <a:pt x="9379737" y="4664890"/>
                  <a:pt x="9375504" y="4666300"/>
                  <a:pt x="9371977" y="4669122"/>
                </a:cubicBezTo>
                <a:cubicBezTo>
                  <a:pt x="9370566" y="4669828"/>
                  <a:pt x="9368449" y="4670533"/>
                  <a:pt x="9367039" y="4670533"/>
                </a:cubicBezTo>
                <a:cubicBezTo>
                  <a:pt x="9364922" y="4670533"/>
                  <a:pt x="9362806" y="4669828"/>
                  <a:pt x="9361395" y="4668417"/>
                </a:cubicBezTo>
                <a:cubicBezTo>
                  <a:pt x="9358573" y="4665595"/>
                  <a:pt x="9359279" y="4661361"/>
                  <a:pt x="9362101" y="4658540"/>
                </a:cubicBezTo>
                <a:cubicBezTo>
                  <a:pt x="9367744" y="4653602"/>
                  <a:pt x="9374799" y="4651485"/>
                  <a:pt x="9381853" y="4650073"/>
                </a:cubicBezTo>
                <a:lnTo>
                  <a:pt x="9380442" y="4635964"/>
                </a:lnTo>
                <a:cubicBezTo>
                  <a:pt x="9379737" y="4630320"/>
                  <a:pt x="9378326" y="4619032"/>
                  <a:pt x="9386086" y="4611272"/>
                </a:cubicBezTo>
                <a:close/>
                <a:moveTo>
                  <a:pt x="1551113" y="4609974"/>
                </a:moveTo>
                <a:lnTo>
                  <a:pt x="1643528" y="4614910"/>
                </a:lnTo>
                <a:cubicBezTo>
                  <a:pt x="1646350" y="4614910"/>
                  <a:pt x="1648466" y="4617024"/>
                  <a:pt x="1649877" y="4619141"/>
                </a:cubicBezTo>
                <a:cubicBezTo>
                  <a:pt x="1651288" y="4621258"/>
                  <a:pt x="1650582" y="4624079"/>
                  <a:pt x="1649172" y="4626194"/>
                </a:cubicBezTo>
                <a:lnTo>
                  <a:pt x="1559579" y="4733430"/>
                </a:lnTo>
                <a:lnTo>
                  <a:pt x="1646350" y="4720025"/>
                </a:lnTo>
                <a:cubicBezTo>
                  <a:pt x="1649877" y="4719318"/>
                  <a:pt x="1653404" y="4722140"/>
                  <a:pt x="1654110" y="4725668"/>
                </a:cubicBezTo>
                <a:cubicBezTo>
                  <a:pt x="1654815" y="4729196"/>
                  <a:pt x="1651993" y="4732727"/>
                  <a:pt x="1647761" y="4734137"/>
                </a:cubicBezTo>
                <a:lnTo>
                  <a:pt x="1542648" y="4750362"/>
                </a:lnTo>
                <a:cubicBezTo>
                  <a:pt x="1541943" y="4750362"/>
                  <a:pt x="1541943" y="4750362"/>
                  <a:pt x="1541237" y="4750362"/>
                </a:cubicBezTo>
                <a:cubicBezTo>
                  <a:pt x="1538415" y="4750362"/>
                  <a:pt x="1536299" y="4748951"/>
                  <a:pt x="1534888" y="4746835"/>
                </a:cubicBezTo>
                <a:cubicBezTo>
                  <a:pt x="1533477" y="4744718"/>
                  <a:pt x="1533477" y="4741190"/>
                  <a:pt x="1535594" y="4739075"/>
                </a:cubicBezTo>
                <a:lnTo>
                  <a:pt x="1628008" y="4628312"/>
                </a:lnTo>
                <a:lnTo>
                  <a:pt x="1549702" y="4624079"/>
                </a:lnTo>
                <a:cubicBezTo>
                  <a:pt x="1546175" y="4623371"/>
                  <a:pt x="1543353" y="4620551"/>
                  <a:pt x="1543353" y="4616320"/>
                </a:cubicBezTo>
                <a:cubicBezTo>
                  <a:pt x="1544059" y="4612795"/>
                  <a:pt x="1547587" y="4609974"/>
                  <a:pt x="1551113" y="4609974"/>
                </a:cubicBezTo>
                <a:close/>
                <a:moveTo>
                  <a:pt x="2022356" y="4609266"/>
                </a:moveTo>
                <a:cubicBezTo>
                  <a:pt x="2025883" y="4608562"/>
                  <a:pt x="2029410" y="4609974"/>
                  <a:pt x="2030821" y="4613498"/>
                </a:cubicBezTo>
                <a:cubicBezTo>
                  <a:pt x="2035054" y="4624079"/>
                  <a:pt x="2036465" y="4635369"/>
                  <a:pt x="2035054" y="4647356"/>
                </a:cubicBezTo>
                <a:lnTo>
                  <a:pt x="2038581" y="4674872"/>
                </a:lnTo>
                <a:cubicBezTo>
                  <a:pt x="2038581" y="4678399"/>
                  <a:pt x="2035760" y="4681927"/>
                  <a:pt x="2032232" y="4682632"/>
                </a:cubicBezTo>
                <a:cubicBezTo>
                  <a:pt x="2028705" y="4682632"/>
                  <a:pt x="2025177" y="4679811"/>
                  <a:pt x="2024472" y="4676282"/>
                </a:cubicBezTo>
                <a:lnTo>
                  <a:pt x="2024472" y="4674168"/>
                </a:lnTo>
                <a:cubicBezTo>
                  <a:pt x="2023766" y="4675577"/>
                  <a:pt x="2022356" y="4676988"/>
                  <a:pt x="2020945" y="4678399"/>
                </a:cubicBezTo>
                <a:cubicBezTo>
                  <a:pt x="2013185" y="4686160"/>
                  <a:pt x="2001898" y="4691099"/>
                  <a:pt x="1989905" y="4691099"/>
                </a:cubicBezTo>
                <a:cubicBezTo>
                  <a:pt x="1987789" y="4691099"/>
                  <a:pt x="1986378" y="4690394"/>
                  <a:pt x="1984262" y="4690394"/>
                </a:cubicBezTo>
                <a:cubicBezTo>
                  <a:pt x="1972268" y="4688982"/>
                  <a:pt x="1962392" y="4682632"/>
                  <a:pt x="1957454" y="4673462"/>
                </a:cubicBezTo>
                <a:cubicBezTo>
                  <a:pt x="1948989" y="4657233"/>
                  <a:pt x="1953927" y="4634663"/>
                  <a:pt x="1970152" y="4622667"/>
                </a:cubicBezTo>
                <a:cubicBezTo>
                  <a:pt x="1982144" y="4613498"/>
                  <a:pt x="1999781" y="4610676"/>
                  <a:pt x="2017417" y="4614909"/>
                </a:cubicBezTo>
                <a:cubicBezTo>
                  <a:pt x="2017417" y="4612089"/>
                  <a:pt x="2019534" y="4609974"/>
                  <a:pt x="2022356" y="4609266"/>
                </a:cubicBezTo>
                <a:close/>
                <a:moveTo>
                  <a:pt x="9778312" y="4607036"/>
                </a:moveTo>
                <a:cubicBezTo>
                  <a:pt x="9781839" y="4609153"/>
                  <a:pt x="9782544" y="4613386"/>
                  <a:pt x="9780428" y="4616912"/>
                </a:cubicBezTo>
                <a:cubicBezTo>
                  <a:pt x="9747977" y="4668411"/>
                  <a:pt x="9739511" y="4735427"/>
                  <a:pt x="9759265" y="4793273"/>
                </a:cubicBezTo>
                <a:cubicBezTo>
                  <a:pt x="9762792" y="4801738"/>
                  <a:pt x="9767024" y="4813026"/>
                  <a:pt x="9774785" y="4820786"/>
                </a:cubicBezTo>
                <a:cubicBezTo>
                  <a:pt x="9782544" y="4827840"/>
                  <a:pt x="9792421" y="4831368"/>
                  <a:pt x="9800180" y="4829250"/>
                </a:cubicBezTo>
                <a:cubicBezTo>
                  <a:pt x="9803707" y="4827840"/>
                  <a:pt x="9807940" y="4830661"/>
                  <a:pt x="9808646" y="4834189"/>
                </a:cubicBezTo>
                <a:cubicBezTo>
                  <a:pt x="9810057" y="4837716"/>
                  <a:pt x="9807235" y="4841949"/>
                  <a:pt x="9803707" y="4842654"/>
                </a:cubicBezTo>
                <a:cubicBezTo>
                  <a:pt x="9800886" y="4843359"/>
                  <a:pt x="9798064" y="4843359"/>
                  <a:pt x="9795242" y="4843359"/>
                </a:cubicBezTo>
                <a:cubicBezTo>
                  <a:pt x="9784660" y="4843359"/>
                  <a:pt x="9773374" y="4838422"/>
                  <a:pt x="9764908" y="4829957"/>
                </a:cubicBezTo>
                <a:cubicBezTo>
                  <a:pt x="9755032" y="4820080"/>
                  <a:pt x="9750093" y="4806677"/>
                  <a:pt x="9745860" y="4797506"/>
                </a:cubicBezTo>
                <a:cubicBezTo>
                  <a:pt x="9724697" y="4736132"/>
                  <a:pt x="9733162" y="4663473"/>
                  <a:pt x="9768435" y="4609153"/>
                </a:cubicBezTo>
                <a:cubicBezTo>
                  <a:pt x="9770552" y="4605626"/>
                  <a:pt x="9774785" y="4604921"/>
                  <a:pt x="9778312" y="4607036"/>
                </a:cubicBezTo>
                <a:close/>
                <a:moveTo>
                  <a:pt x="2188100" y="4605034"/>
                </a:moveTo>
                <a:cubicBezTo>
                  <a:pt x="2191627" y="4605034"/>
                  <a:pt x="2195154" y="4608562"/>
                  <a:pt x="2195154" y="4612089"/>
                </a:cubicBezTo>
                <a:lnTo>
                  <a:pt x="2195859" y="4650179"/>
                </a:lnTo>
                <a:lnTo>
                  <a:pt x="2233953" y="4645946"/>
                </a:lnTo>
                <a:cubicBezTo>
                  <a:pt x="2238186" y="4645241"/>
                  <a:pt x="2241008" y="4648767"/>
                  <a:pt x="2241713" y="4652295"/>
                </a:cubicBezTo>
                <a:cubicBezTo>
                  <a:pt x="2241713" y="4656527"/>
                  <a:pt x="2238891" y="4660056"/>
                  <a:pt x="2235364" y="4659351"/>
                </a:cubicBezTo>
                <a:lnTo>
                  <a:pt x="2195859" y="4663584"/>
                </a:lnTo>
                <a:lnTo>
                  <a:pt x="2196565" y="4693921"/>
                </a:lnTo>
                <a:cubicBezTo>
                  <a:pt x="2196565" y="4697450"/>
                  <a:pt x="2193743" y="4700977"/>
                  <a:pt x="2189510" y="4700977"/>
                </a:cubicBezTo>
                <a:cubicBezTo>
                  <a:pt x="2185983" y="4700977"/>
                  <a:pt x="2182456" y="4697450"/>
                  <a:pt x="2182456" y="4693921"/>
                </a:cubicBezTo>
                <a:lnTo>
                  <a:pt x="2181751" y="4664995"/>
                </a:lnTo>
                <a:lnTo>
                  <a:pt x="2156354" y="4667816"/>
                </a:lnTo>
                <a:cubicBezTo>
                  <a:pt x="2156354" y="4667816"/>
                  <a:pt x="2155648" y="4667816"/>
                  <a:pt x="2155648" y="4667816"/>
                </a:cubicBezTo>
                <a:cubicBezTo>
                  <a:pt x="2152121" y="4667816"/>
                  <a:pt x="2149299" y="4664995"/>
                  <a:pt x="2148594" y="4661468"/>
                </a:cubicBezTo>
                <a:cubicBezTo>
                  <a:pt x="2148594" y="4657940"/>
                  <a:pt x="2151416" y="4654411"/>
                  <a:pt x="2154943" y="4653706"/>
                </a:cubicBezTo>
                <a:lnTo>
                  <a:pt x="2181751" y="4650884"/>
                </a:lnTo>
                <a:lnTo>
                  <a:pt x="2181045" y="4612089"/>
                </a:lnTo>
                <a:cubicBezTo>
                  <a:pt x="2181045" y="4608562"/>
                  <a:pt x="2183867" y="4605034"/>
                  <a:pt x="2188100" y="4605034"/>
                </a:cubicBezTo>
                <a:close/>
                <a:moveTo>
                  <a:pt x="7086379" y="4602110"/>
                </a:moveTo>
                <a:lnTo>
                  <a:pt x="7130824" y="4602110"/>
                </a:lnTo>
                <a:cubicBezTo>
                  <a:pt x="7134351" y="4602110"/>
                  <a:pt x="7137878" y="4605639"/>
                  <a:pt x="7137878" y="4609165"/>
                </a:cubicBezTo>
                <a:cubicBezTo>
                  <a:pt x="7137878" y="4613398"/>
                  <a:pt x="7135057" y="4616220"/>
                  <a:pt x="7130824" y="4616220"/>
                </a:cubicBezTo>
                <a:lnTo>
                  <a:pt x="7086379" y="4616220"/>
                </a:lnTo>
                <a:cubicBezTo>
                  <a:pt x="7082147" y="4616220"/>
                  <a:pt x="7079325" y="4613398"/>
                  <a:pt x="7079325" y="4609165"/>
                </a:cubicBezTo>
                <a:cubicBezTo>
                  <a:pt x="7079325" y="4604935"/>
                  <a:pt x="7082147" y="4602110"/>
                  <a:pt x="7086379" y="4602110"/>
                </a:cubicBezTo>
                <a:close/>
                <a:moveTo>
                  <a:pt x="1048129" y="4601510"/>
                </a:moveTo>
                <a:cubicBezTo>
                  <a:pt x="1060123" y="4607152"/>
                  <a:pt x="1065061" y="4621964"/>
                  <a:pt x="1062945" y="4633959"/>
                </a:cubicBezTo>
                <a:cubicBezTo>
                  <a:pt x="1061534" y="4645242"/>
                  <a:pt x="1055185" y="4654413"/>
                  <a:pt x="1048836" y="4662884"/>
                </a:cubicBezTo>
                <a:lnTo>
                  <a:pt x="1048129" y="4664294"/>
                </a:lnTo>
                <a:cubicBezTo>
                  <a:pt x="1045308" y="4667819"/>
                  <a:pt x="1042486" y="4672055"/>
                  <a:pt x="1040369" y="4675582"/>
                </a:cubicBezTo>
                <a:lnTo>
                  <a:pt x="1093985" y="4670645"/>
                </a:lnTo>
                <a:cubicBezTo>
                  <a:pt x="1098218" y="4669941"/>
                  <a:pt x="1101745" y="4673466"/>
                  <a:pt x="1101745" y="4676992"/>
                </a:cubicBezTo>
                <a:cubicBezTo>
                  <a:pt x="1102450" y="4681226"/>
                  <a:pt x="1098923" y="4684755"/>
                  <a:pt x="1095396" y="4684755"/>
                </a:cubicBezTo>
                <a:lnTo>
                  <a:pt x="1029788" y="4690401"/>
                </a:lnTo>
                <a:cubicBezTo>
                  <a:pt x="1029788" y="4690401"/>
                  <a:pt x="1029082" y="4690401"/>
                  <a:pt x="1029082" y="4690401"/>
                </a:cubicBezTo>
                <a:cubicBezTo>
                  <a:pt x="1026966" y="4690401"/>
                  <a:pt x="1024850" y="4688989"/>
                  <a:pt x="1023439" y="4687578"/>
                </a:cubicBezTo>
                <a:cubicBezTo>
                  <a:pt x="1022028" y="4686167"/>
                  <a:pt x="1021323" y="4683343"/>
                  <a:pt x="1022028" y="4681226"/>
                </a:cubicBezTo>
                <a:cubicBezTo>
                  <a:pt x="1024850" y="4670645"/>
                  <a:pt x="1031199" y="4662884"/>
                  <a:pt x="1036842" y="4655120"/>
                </a:cubicBezTo>
                <a:lnTo>
                  <a:pt x="1037548" y="4653709"/>
                </a:lnTo>
                <a:cubicBezTo>
                  <a:pt x="1042486" y="4646652"/>
                  <a:pt x="1048129" y="4638892"/>
                  <a:pt x="1048129" y="4631134"/>
                </a:cubicBezTo>
                <a:cubicBezTo>
                  <a:pt x="1048836" y="4624786"/>
                  <a:pt x="1046718" y="4617025"/>
                  <a:pt x="1041075" y="4614207"/>
                </a:cubicBezTo>
                <a:cubicBezTo>
                  <a:pt x="1038959" y="4613502"/>
                  <a:pt x="1035431" y="4613502"/>
                  <a:pt x="1033315" y="4615616"/>
                </a:cubicBezTo>
                <a:cubicBezTo>
                  <a:pt x="1032610" y="4616321"/>
                  <a:pt x="1031199" y="4617730"/>
                  <a:pt x="1031199" y="4619849"/>
                </a:cubicBezTo>
                <a:cubicBezTo>
                  <a:pt x="1031904" y="4623374"/>
                  <a:pt x="1029082" y="4626904"/>
                  <a:pt x="1025555" y="4627609"/>
                </a:cubicBezTo>
                <a:cubicBezTo>
                  <a:pt x="1022028" y="4628313"/>
                  <a:pt x="1018501" y="4625493"/>
                  <a:pt x="1017795" y="4621964"/>
                </a:cubicBezTo>
                <a:cubicBezTo>
                  <a:pt x="1017090" y="4614911"/>
                  <a:pt x="1019912" y="4608565"/>
                  <a:pt x="1025555" y="4604332"/>
                </a:cubicBezTo>
                <a:cubicBezTo>
                  <a:pt x="1032610" y="4599395"/>
                  <a:pt x="1041075" y="4597984"/>
                  <a:pt x="1048129" y="4601510"/>
                </a:cubicBezTo>
                <a:close/>
                <a:moveTo>
                  <a:pt x="3946765" y="4597265"/>
                </a:moveTo>
                <a:cubicBezTo>
                  <a:pt x="3949587" y="4594443"/>
                  <a:pt x="3953820" y="4595149"/>
                  <a:pt x="3956641" y="4597971"/>
                </a:cubicBezTo>
                <a:cubicBezTo>
                  <a:pt x="3959463" y="4600791"/>
                  <a:pt x="3958757" y="4605024"/>
                  <a:pt x="3955936" y="4607847"/>
                </a:cubicBezTo>
                <a:cubicBezTo>
                  <a:pt x="3926307" y="4633239"/>
                  <a:pt x="3912197" y="4679095"/>
                  <a:pt x="3918547" y="4730595"/>
                </a:cubicBezTo>
                <a:cubicBezTo>
                  <a:pt x="3922780" y="4763752"/>
                  <a:pt x="3934067" y="4788441"/>
                  <a:pt x="3950998" y="4805370"/>
                </a:cubicBezTo>
                <a:cubicBezTo>
                  <a:pt x="3953820" y="4808192"/>
                  <a:pt x="3953820" y="4812424"/>
                  <a:pt x="3950998" y="4815246"/>
                </a:cubicBezTo>
                <a:cubicBezTo>
                  <a:pt x="3949587" y="4816656"/>
                  <a:pt x="3948176" y="4817362"/>
                  <a:pt x="3946060" y="4817362"/>
                </a:cubicBezTo>
                <a:cubicBezTo>
                  <a:pt x="3943943" y="4817362"/>
                  <a:pt x="3942532" y="4816656"/>
                  <a:pt x="3941121" y="4815246"/>
                </a:cubicBezTo>
                <a:cubicBezTo>
                  <a:pt x="3921369" y="4796200"/>
                  <a:pt x="3908670" y="4768689"/>
                  <a:pt x="3904438" y="4732005"/>
                </a:cubicBezTo>
                <a:cubicBezTo>
                  <a:pt x="3897383" y="4675568"/>
                  <a:pt x="3912903" y="4624776"/>
                  <a:pt x="3946765" y="4597265"/>
                </a:cubicBezTo>
                <a:close/>
                <a:moveTo>
                  <a:pt x="4173210" y="4595149"/>
                </a:moveTo>
                <a:cubicBezTo>
                  <a:pt x="4195784" y="4599381"/>
                  <a:pt x="4216242" y="4619134"/>
                  <a:pt x="4224002" y="4645235"/>
                </a:cubicBezTo>
                <a:cubicBezTo>
                  <a:pt x="4229645" y="4664987"/>
                  <a:pt x="4229645" y="4688267"/>
                  <a:pt x="4223296" y="4715781"/>
                </a:cubicBezTo>
                <a:cubicBezTo>
                  <a:pt x="4216242" y="4746821"/>
                  <a:pt x="4204249" y="4772924"/>
                  <a:pt x="4188024" y="4792674"/>
                </a:cubicBezTo>
                <a:cubicBezTo>
                  <a:pt x="4186613" y="4794790"/>
                  <a:pt x="4184497" y="4795496"/>
                  <a:pt x="4182380" y="4795496"/>
                </a:cubicBezTo>
                <a:cubicBezTo>
                  <a:pt x="4180970" y="4795496"/>
                  <a:pt x="4179559" y="4794790"/>
                  <a:pt x="4178148" y="4794085"/>
                </a:cubicBezTo>
                <a:cubicBezTo>
                  <a:pt x="4174621" y="4791969"/>
                  <a:pt x="4174621" y="4787032"/>
                  <a:pt x="4176737" y="4784210"/>
                </a:cubicBezTo>
                <a:cubicBezTo>
                  <a:pt x="4191551" y="4765869"/>
                  <a:pt x="4202133" y="4741883"/>
                  <a:pt x="4209893" y="4712253"/>
                </a:cubicBezTo>
                <a:cubicBezTo>
                  <a:pt x="4215536" y="4687561"/>
                  <a:pt x="4216242" y="4666398"/>
                  <a:pt x="4210598" y="4649468"/>
                </a:cubicBezTo>
                <a:cubicBezTo>
                  <a:pt x="4204249" y="4629010"/>
                  <a:pt x="4188730" y="4612785"/>
                  <a:pt x="4170388" y="4609258"/>
                </a:cubicBezTo>
                <a:cubicBezTo>
                  <a:pt x="4166155" y="4608553"/>
                  <a:pt x="4164039" y="4604319"/>
                  <a:pt x="4164744" y="4600792"/>
                </a:cubicBezTo>
                <a:cubicBezTo>
                  <a:pt x="4165450" y="4596560"/>
                  <a:pt x="4169683" y="4594444"/>
                  <a:pt x="4173210" y="4595149"/>
                </a:cubicBezTo>
                <a:close/>
                <a:moveTo>
                  <a:pt x="3681518" y="4592327"/>
                </a:moveTo>
                <a:cubicBezTo>
                  <a:pt x="3685045" y="4590211"/>
                  <a:pt x="3689278" y="4591622"/>
                  <a:pt x="3691394" y="4595149"/>
                </a:cubicBezTo>
                <a:cubicBezTo>
                  <a:pt x="3694921" y="4600791"/>
                  <a:pt x="3701270" y="4605024"/>
                  <a:pt x="3708326" y="4608552"/>
                </a:cubicBezTo>
                <a:cubicBezTo>
                  <a:pt x="3711853" y="4603613"/>
                  <a:pt x="3716086" y="4598676"/>
                  <a:pt x="3720318" y="4593738"/>
                </a:cubicBezTo>
                <a:cubicBezTo>
                  <a:pt x="3723140" y="4590916"/>
                  <a:pt x="3727373" y="4590916"/>
                  <a:pt x="3730195" y="4593738"/>
                </a:cubicBezTo>
                <a:cubicBezTo>
                  <a:pt x="3733016" y="4595854"/>
                  <a:pt x="3733016" y="4600791"/>
                  <a:pt x="3731605" y="4605024"/>
                </a:cubicBezTo>
                <a:cubicBezTo>
                  <a:pt x="3728078" y="4608552"/>
                  <a:pt x="3724551" y="4612080"/>
                  <a:pt x="3721729" y="4616312"/>
                </a:cubicBezTo>
                <a:cubicBezTo>
                  <a:pt x="3729489" y="4620544"/>
                  <a:pt x="3736543" y="4625483"/>
                  <a:pt x="3743598" y="4631125"/>
                </a:cubicBezTo>
                <a:cubicBezTo>
                  <a:pt x="3746420" y="4633239"/>
                  <a:pt x="3747125" y="4638178"/>
                  <a:pt x="3744303" y="4641002"/>
                </a:cubicBezTo>
                <a:cubicBezTo>
                  <a:pt x="3742892" y="4642414"/>
                  <a:pt x="3740776" y="4643118"/>
                  <a:pt x="3738660" y="4643118"/>
                </a:cubicBezTo>
                <a:cubicBezTo>
                  <a:pt x="3736543" y="4643118"/>
                  <a:pt x="3735133" y="4643118"/>
                  <a:pt x="3733722" y="4641707"/>
                </a:cubicBezTo>
                <a:cubicBezTo>
                  <a:pt x="3727373" y="4636067"/>
                  <a:pt x="3720318" y="4631832"/>
                  <a:pt x="3713264" y="4627599"/>
                </a:cubicBezTo>
                <a:cubicBezTo>
                  <a:pt x="3709737" y="4633239"/>
                  <a:pt x="3706209" y="4639591"/>
                  <a:pt x="3704093" y="4645941"/>
                </a:cubicBezTo>
                <a:cubicBezTo>
                  <a:pt x="3703388" y="4648761"/>
                  <a:pt x="3700565" y="4650172"/>
                  <a:pt x="3697743" y="4650172"/>
                </a:cubicBezTo>
                <a:cubicBezTo>
                  <a:pt x="3696332" y="4650172"/>
                  <a:pt x="3695627" y="4649467"/>
                  <a:pt x="3694921" y="4649467"/>
                </a:cubicBezTo>
                <a:cubicBezTo>
                  <a:pt x="3691394" y="4648056"/>
                  <a:pt x="3689278" y="4643823"/>
                  <a:pt x="3690689" y="4640296"/>
                </a:cubicBezTo>
                <a:cubicBezTo>
                  <a:pt x="3693510" y="4633239"/>
                  <a:pt x="3697038" y="4626893"/>
                  <a:pt x="3700565" y="4620544"/>
                </a:cubicBezTo>
                <a:cubicBezTo>
                  <a:pt x="3692100" y="4616312"/>
                  <a:pt x="3683634" y="4611373"/>
                  <a:pt x="3678696" y="4602202"/>
                </a:cubicBezTo>
                <a:cubicBezTo>
                  <a:pt x="3676580" y="4598676"/>
                  <a:pt x="3677991" y="4594444"/>
                  <a:pt x="3681518" y="4592327"/>
                </a:cubicBezTo>
                <a:close/>
                <a:moveTo>
                  <a:pt x="8405522" y="4591523"/>
                </a:moveTo>
                <a:lnTo>
                  <a:pt x="8380831" y="4649373"/>
                </a:lnTo>
                <a:lnTo>
                  <a:pt x="8424569" y="4651489"/>
                </a:lnTo>
                <a:close/>
                <a:moveTo>
                  <a:pt x="9283091" y="4588698"/>
                </a:moveTo>
                <a:cubicBezTo>
                  <a:pt x="9285913" y="4585877"/>
                  <a:pt x="9290145" y="4586583"/>
                  <a:pt x="9292967" y="4589405"/>
                </a:cubicBezTo>
                <a:cubicBezTo>
                  <a:pt x="9295789" y="4592226"/>
                  <a:pt x="9295083" y="4596459"/>
                  <a:pt x="9292261" y="4599281"/>
                </a:cubicBezTo>
                <a:cubicBezTo>
                  <a:pt x="9285913" y="4604926"/>
                  <a:pt x="9284502" y="4615506"/>
                  <a:pt x="9288029" y="4632436"/>
                </a:cubicBezTo>
                <a:cubicBezTo>
                  <a:pt x="9289440" y="4639492"/>
                  <a:pt x="9292261" y="4644430"/>
                  <a:pt x="9295083" y="4644430"/>
                </a:cubicBezTo>
                <a:cubicBezTo>
                  <a:pt x="9297199" y="4644430"/>
                  <a:pt x="9299316" y="4643019"/>
                  <a:pt x="9301432" y="4639492"/>
                </a:cubicBezTo>
                <a:cubicBezTo>
                  <a:pt x="9307781" y="4628909"/>
                  <a:pt x="9311308" y="4616210"/>
                  <a:pt x="9309192" y="4603512"/>
                </a:cubicBezTo>
                <a:lnTo>
                  <a:pt x="9308486" y="4601397"/>
                </a:lnTo>
                <a:cubicBezTo>
                  <a:pt x="9307781" y="4597164"/>
                  <a:pt x="9310603" y="4593637"/>
                  <a:pt x="9314130" y="4592932"/>
                </a:cubicBezTo>
                <a:cubicBezTo>
                  <a:pt x="9318363" y="4592226"/>
                  <a:pt x="9321890" y="4595048"/>
                  <a:pt x="9322595" y="4598575"/>
                </a:cubicBezTo>
                <a:cubicBezTo>
                  <a:pt x="9323301" y="4599985"/>
                  <a:pt x="9323301" y="4600692"/>
                  <a:pt x="9323301" y="4601397"/>
                </a:cubicBezTo>
                <a:lnTo>
                  <a:pt x="9334588" y="4667711"/>
                </a:lnTo>
                <a:cubicBezTo>
                  <a:pt x="9335999" y="4676177"/>
                  <a:pt x="9337410" y="4686053"/>
                  <a:pt x="9335293" y="4694518"/>
                </a:cubicBezTo>
                <a:cubicBezTo>
                  <a:pt x="9333177" y="4706511"/>
                  <a:pt x="9326828" y="4716386"/>
                  <a:pt x="9317657" y="4720619"/>
                </a:cubicBezTo>
                <a:cubicBezTo>
                  <a:pt x="9314836" y="4722030"/>
                  <a:pt x="9310603" y="4722735"/>
                  <a:pt x="9307076" y="4722735"/>
                </a:cubicBezTo>
                <a:cubicBezTo>
                  <a:pt x="9304254" y="4722735"/>
                  <a:pt x="9301432" y="4722030"/>
                  <a:pt x="9298610" y="4721324"/>
                </a:cubicBezTo>
                <a:cubicBezTo>
                  <a:pt x="9292967" y="4719913"/>
                  <a:pt x="9288734" y="4715681"/>
                  <a:pt x="9286618" y="4710742"/>
                </a:cubicBezTo>
                <a:cubicBezTo>
                  <a:pt x="9285207" y="4707216"/>
                  <a:pt x="9286618" y="4702984"/>
                  <a:pt x="9290145" y="4701573"/>
                </a:cubicBezTo>
                <a:cubicBezTo>
                  <a:pt x="9293672" y="4700162"/>
                  <a:pt x="9297905" y="4701573"/>
                  <a:pt x="9299316" y="4705100"/>
                </a:cubicBezTo>
                <a:cubicBezTo>
                  <a:pt x="9300021" y="4707216"/>
                  <a:pt x="9302138" y="4707922"/>
                  <a:pt x="9303549" y="4708627"/>
                </a:cubicBezTo>
                <a:cubicBezTo>
                  <a:pt x="9306370" y="4710038"/>
                  <a:pt x="9309897" y="4710038"/>
                  <a:pt x="9312014" y="4708627"/>
                </a:cubicBezTo>
                <a:cubicBezTo>
                  <a:pt x="9318363" y="4705805"/>
                  <a:pt x="9321185" y="4698751"/>
                  <a:pt x="9321890" y="4693107"/>
                </a:cubicBezTo>
                <a:cubicBezTo>
                  <a:pt x="9323301" y="4685348"/>
                  <a:pt x="9321890" y="4677587"/>
                  <a:pt x="9320479" y="4669827"/>
                </a:cubicBezTo>
                <a:lnTo>
                  <a:pt x="9315541" y="4642314"/>
                </a:lnTo>
                <a:cubicBezTo>
                  <a:pt x="9314836" y="4644430"/>
                  <a:pt x="9313425" y="4645841"/>
                  <a:pt x="9312719" y="4647252"/>
                </a:cubicBezTo>
                <a:cubicBezTo>
                  <a:pt x="9307076" y="4654306"/>
                  <a:pt x="9301432" y="4658539"/>
                  <a:pt x="9295083" y="4658539"/>
                </a:cubicBezTo>
                <a:cubicBezTo>
                  <a:pt x="9285207" y="4659244"/>
                  <a:pt x="9276742" y="4650074"/>
                  <a:pt x="9273920" y="4635258"/>
                </a:cubicBezTo>
                <a:cubicBezTo>
                  <a:pt x="9269687" y="4613389"/>
                  <a:pt x="9272509" y="4597870"/>
                  <a:pt x="9283091" y="4588698"/>
                </a:cubicBezTo>
                <a:close/>
                <a:moveTo>
                  <a:pt x="8979751" y="4585877"/>
                </a:moveTo>
                <a:cubicBezTo>
                  <a:pt x="8979751" y="4592932"/>
                  <a:pt x="8980456" y="4600692"/>
                  <a:pt x="8981867" y="4607746"/>
                </a:cubicBezTo>
                <a:cubicBezTo>
                  <a:pt x="8982573" y="4603513"/>
                  <a:pt x="8981867" y="4598575"/>
                  <a:pt x="8981867" y="4594343"/>
                </a:cubicBezTo>
                <a:cubicBezTo>
                  <a:pt x="8981867" y="4591521"/>
                  <a:pt x="8981162" y="4587994"/>
                  <a:pt x="8979751" y="4585877"/>
                </a:cubicBezTo>
                <a:close/>
                <a:moveTo>
                  <a:pt x="4238641" y="4583421"/>
                </a:moveTo>
                <a:cubicBezTo>
                  <a:pt x="4241815" y="4582804"/>
                  <a:pt x="4245166" y="4583156"/>
                  <a:pt x="4247988" y="4585274"/>
                </a:cubicBezTo>
                <a:cubicBezTo>
                  <a:pt x="4256453" y="4590916"/>
                  <a:pt x="4256453" y="4602202"/>
                  <a:pt x="4256453" y="4605729"/>
                </a:cubicBezTo>
                <a:cubicBezTo>
                  <a:pt x="4256453" y="4614195"/>
                  <a:pt x="4255748" y="4622660"/>
                  <a:pt x="4254337" y="4630419"/>
                </a:cubicBezTo>
                <a:cubicBezTo>
                  <a:pt x="4253632" y="4632535"/>
                  <a:pt x="4253632" y="4633945"/>
                  <a:pt x="4253632" y="4634656"/>
                </a:cubicBezTo>
                <a:cubicBezTo>
                  <a:pt x="4253632" y="4633945"/>
                  <a:pt x="4255042" y="4633945"/>
                  <a:pt x="4255748" y="4633945"/>
                </a:cubicBezTo>
                <a:lnTo>
                  <a:pt x="4277617" y="4629714"/>
                </a:lnTo>
                <a:cubicBezTo>
                  <a:pt x="4281850" y="4629009"/>
                  <a:pt x="4285377" y="4631831"/>
                  <a:pt x="4286082" y="4635361"/>
                </a:cubicBezTo>
                <a:cubicBezTo>
                  <a:pt x="4286787" y="4639591"/>
                  <a:pt x="4283966" y="4643118"/>
                  <a:pt x="4280439" y="4643823"/>
                </a:cubicBezTo>
                <a:lnTo>
                  <a:pt x="4258570" y="4648055"/>
                </a:lnTo>
                <a:cubicBezTo>
                  <a:pt x="4257159" y="4648055"/>
                  <a:pt x="4255042" y="4648760"/>
                  <a:pt x="4252926" y="4648760"/>
                </a:cubicBezTo>
                <a:cubicBezTo>
                  <a:pt x="4250105" y="4648760"/>
                  <a:pt x="4247988" y="4648055"/>
                  <a:pt x="4245167" y="4646645"/>
                </a:cubicBezTo>
                <a:cubicBezTo>
                  <a:pt x="4237406" y="4641706"/>
                  <a:pt x="4239523" y="4631125"/>
                  <a:pt x="4240228" y="4627598"/>
                </a:cubicBezTo>
                <a:cubicBezTo>
                  <a:pt x="4241639" y="4620544"/>
                  <a:pt x="4242345" y="4612785"/>
                  <a:pt x="4242345" y="4605729"/>
                </a:cubicBezTo>
                <a:cubicBezTo>
                  <a:pt x="4242345" y="4602202"/>
                  <a:pt x="4242345" y="4600086"/>
                  <a:pt x="4241639" y="4598675"/>
                </a:cubicBezTo>
                <a:cubicBezTo>
                  <a:pt x="4240934" y="4600791"/>
                  <a:pt x="4240228" y="4602202"/>
                  <a:pt x="4238112" y="4603613"/>
                </a:cubicBezTo>
                <a:cubicBezTo>
                  <a:pt x="4234584" y="4605729"/>
                  <a:pt x="4230351" y="4605024"/>
                  <a:pt x="4228235" y="4601497"/>
                </a:cubicBezTo>
                <a:cubicBezTo>
                  <a:pt x="4225413" y="4597264"/>
                  <a:pt x="4226119" y="4591622"/>
                  <a:pt x="4230351" y="4587390"/>
                </a:cubicBezTo>
                <a:cubicBezTo>
                  <a:pt x="4232468" y="4585626"/>
                  <a:pt x="4235466" y="4584039"/>
                  <a:pt x="4238641" y="4583421"/>
                </a:cubicBezTo>
                <a:close/>
                <a:moveTo>
                  <a:pt x="3258960" y="4583163"/>
                </a:moveTo>
                <a:cubicBezTo>
                  <a:pt x="3263192" y="4583163"/>
                  <a:pt x="3266720" y="4585986"/>
                  <a:pt x="3266720" y="4589512"/>
                </a:cubicBezTo>
                <a:lnTo>
                  <a:pt x="3270952" y="4661464"/>
                </a:lnTo>
                <a:cubicBezTo>
                  <a:pt x="3271658" y="4665697"/>
                  <a:pt x="3268836" y="4669225"/>
                  <a:pt x="3264603" y="4669225"/>
                </a:cubicBezTo>
                <a:cubicBezTo>
                  <a:pt x="3263898" y="4669225"/>
                  <a:pt x="3263898" y="4669225"/>
                  <a:pt x="3263898" y="4669225"/>
                </a:cubicBezTo>
                <a:cubicBezTo>
                  <a:pt x="3260371" y="4669225"/>
                  <a:pt x="3256843" y="4666401"/>
                  <a:pt x="3256843" y="4662875"/>
                </a:cubicBezTo>
                <a:lnTo>
                  <a:pt x="3252610" y="4590923"/>
                </a:lnTo>
                <a:cubicBezTo>
                  <a:pt x="3251904" y="4586691"/>
                  <a:pt x="3254726" y="4583163"/>
                  <a:pt x="3258960" y="4583163"/>
                </a:cubicBezTo>
                <a:close/>
                <a:moveTo>
                  <a:pt x="9451691" y="4582350"/>
                </a:moveTo>
                <a:cubicBezTo>
                  <a:pt x="9455924" y="4583055"/>
                  <a:pt x="9458747" y="4586582"/>
                  <a:pt x="9458041" y="4590109"/>
                </a:cubicBezTo>
                <a:cubicBezTo>
                  <a:pt x="9455924" y="4605630"/>
                  <a:pt x="9456629" y="4621853"/>
                  <a:pt x="9458747" y="4638080"/>
                </a:cubicBezTo>
                <a:cubicBezTo>
                  <a:pt x="9460157" y="4637374"/>
                  <a:pt x="9460863" y="4636669"/>
                  <a:pt x="9461568" y="4636669"/>
                </a:cubicBezTo>
                <a:cubicBezTo>
                  <a:pt x="9472856" y="4631731"/>
                  <a:pt x="9485554" y="4635258"/>
                  <a:pt x="9491902" y="4644430"/>
                </a:cubicBezTo>
                <a:cubicBezTo>
                  <a:pt x="9498957" y="4654306"/>
                  <a:pt x="9495429" y="4666299"/>
                  <a:pt x="9491902" y="4676881"/>
                </a:cubicBezTo>
                <a:cubicBezTo>
                  <a:pt x="9487670" y="4688168"/>
                  <a:pt x="9481321" y="4694518"/>
                  <a:pt x="9472856" y="4694518"/>
                </a:cubicBezTo>
                <a:cubicBezTo>
                  <a:pt x="9467918" y="4694518"/>
                  <a:pt x="9459452" y="4691696"/>
                  <a:pt x="9453808" y="4678293"/>
                </a:cubicBezTo>
                <a:cubicBezTo>
                  <a:pt x="9452397" y="4674765"/>
                  <a:pt x="9451691" y="4670532"/>
                  <a:pt x="9450280" y="4667005"/>
                </a:cubicBezTo>
                <a:lnTo>
                  <a:pt x="9448870" y="4667710"/>
                </a:lnTo>
                <a:cubicBezTo>
                  <a:pt x="9446048" y="4668416"/>
                  <a:pt x="9443226" y="4667710"/>
                  <a:pt x="9441110" y="4665594"/>
                </a:cubicBezTo>
                <a:cubicBezTo>
                  <a:pt x="9438993" y="4662771"/>
                  <a:pt x="9438993" y="4659949"/>
                  <a:pt x="9440404" y="4657128"/>
                </a:cubicBezTo>
                <a:cubicBezTo>
                  <a:pt x="9441815" y="4653600"/>
                  <a:pt x="9443931" y="4650779"/>
                  <a:pt x="9446048" y="4648662"/>
                </a:cubicBezTo>
                <a:cubicBezTo>
                  <a:pt x="9442520" y="4628908"/>
                  <a:pt x="9441815" y="4608451"/>
                  <a:pt x="9443931" y="4588698"/>
                </a:cubicBezTo>
                <a:cubicBezTo>
                  <a:pt x="9444637" y="4584465"/>
                  <a:pt x="9448164" y="4582350"/>
                  <a:pt x="9451691" y="4582350"/>
                </a:cubicBezTo>
                <a:close/>
                <a:moveTo>
                  <a:pt x="11726403" y="4579080"/>
                </a:moveTo>
                <a:lnTo>
                  <a:pt x="11815995" y="4587545"/>
                </a:lnTo>
                <a:cubicBezTo>
                  <a:pt x="11818111" y="4588251"/>
                  <a:pt x="11820933" y="4589660"/>
                  <a:pt x="11821639" y="4591777"/>
                </a:cubicBezTo>
                <a:cubicBezTo>
                  <a:pt x="11822344" y="4593893"/>
                  <a:pt x="11822344" y="4596715"/>
                  <a:pt x="11820933" y="4598830"/>
                </a:cubicBezTo>
                <a:lnTo>
                  <a:pt x="11817406" y="4604474"/>
                </a:lnTo>
                <a:cubicBezTo>
                  <a:pt x="11815290" y="4607295"/>
                  <a:pt x="11811057" y="4608001"/>
                  <a:pt x="11807530" y="4605884"/>
                </a:cubicBezTo>
                <a:cubicBezTo>
                  <a:pt x="11806119" y="4604474"/>
                  <a:pt x="11804708" y="4603063"/>
                  <a:pt x="11804708" y="4600948"/>
                </a:cubicBezTo>
                <a:lnTo>
                  <a:pt x="11731341" y="4593893"/>
                </a:lnTo>
                <a:lnTo>
                  <a:pt x="11700302" y="4702532"/>
                </a:lnTo>
                <a:cubicBezTo>
                  <a:pt x="11699596" y="4705354"/>
                  <a:pt x="11696774" y="4707470"/>
                  <a:pt x="11693953" y="4707470"/>
                </a:cubicBezTo>
                <a:cubicBezTo>
                  <a:pt x="11693247" y="4707470"/>
                  <a:pt x="11693247" y="4707470"/>
                  <a:pt x="11693247" y="4707470"/>
                </a:cubicBezTo>
                <a:cubicBezTo>
                  <a:pt x="11690425" y="4707470"/>
                  <a:pt x="11688309" y="4706059"/>
                  <a:pt x="11686898" y="4703238"/>
                </a:cubicBezTo>
                <a:lnTo>
                  <a:pt x="11648804" y="4613643"/>
                </a:lnTo>
                <a:cubicBezTo>
                  <a:pt x="11647394" y="4610116"/>
                  <a:pt x="11648804" y="4605884"/>
                  <a:pt x="11652332" y="4604474"/>
                </a:cubicBezTo>
                <a:cubicBezTo>
                  <a:pt x="11655859" y="4603063"/>
                  <a:pt x="11660091" y="4604474"/>
                  <a:pt x="11661502" y="4608001"/>
                </a:cubicBezTo>
                <a:lnTo>
                  <a:pt x="11691836" y="4679250"/>
                </a:lnTo>
                <a:lnTo>
                  <a:pt x="11718643" y="4584017"/>
                </a:lnTo>
                <a:cubicBezTo>
                  <a:pt x="11720054" y="4581196"/>
                  <a:pt x="11722876" y="4579080"/>
                  <a:pt x="11726403" y="4579080"/>
                </a:cubicBezTo>
                <a:close/>
                <a:moveTo>
                  <a:pt x="12044557" y="4577666"/>
                </a:moveTo>
                <a:cubicBezTo>
                  <a:pt x="12048084" y="4577666"/>
                  <a:pt x="12051611" y="4581193"/>
                  <a:pt x="12051611" y="4584721"/>
                </a:cubicBezTo>
                <a:lnTo>
                  <a:pt x="12048790" y="4770252"/>
                </a:lnTo>
                <a:cubicBezTo>
                  <a:pt x="12048790" y="4774485"/>
                  <a:pt x="12045262" y="4777307"/>
                  <a:pt x="12041735" y="4777307"/>
                </a:cubicBezTo>
                <a:cubicBezTo>
                  <a:pt x="12037503" y="4777307"/>
                  <a:pt x="12034681" y="4774485"/>
                  <a:pt x="12034681" y="4770252"/>
                </a:cubicBezTo>
                <a:lnTo>
                  <a:pt x="12037503" y="4584721"/>
                </a:lnTo>
                <a:cubicBezTo>
                  <a:pt x="12037503" y="4580488"/>
                  <a:pt x="12040324" y="4577666"/>
                  <a:pt x="12044557" y="4577666"/>
                </a:cubicBezTo>
                <a:close/>
                <a:moveTo>
                  <a:pt x="7679624" y="4576005"/>
                </a:moveTo>
                <a:cubicBezTo>
                  <a:pt x="7671864" y="4578122"/>
                  <a:pt x="7664104" y="4584472"/>
                  <a:pt x="7660576" y="4591526"/>
                </a:cubicBezTo>
                <a:cubicBezTo>
                  <a:pt x="7657049" y="4598583"/>
                  <a:pt x="7655638" y="4606342"/>
                  <a:pt x="7654933" y="4616925"/>
                </a:cubicBezTo>
                <a:lnTo>
                  <a:pt x="7655638" y="4631744"/>
                </a:lnTo>
                <a:cubicBezTo>
                  <a:pt x="7669748" y="4629626"/>
                  <a:pt x="7683151" y="4625393"/>
                  <a:pt x="7693028" y="4616220"/>
                </a:cubicBezTo>
                <a:cubicBezTo>
                  <a:pt x="7699377" y="4610576"/>
                  <a:pt x="7702904" y="4599994"/>
                  <a:pt x="7702198" y="4591526"/>
                </a:cubicBezTo>
                <a:cubicBezTo>
                  <a:pt x="7701493" y="4586589"/>
                  <a:pt x="7700082" y="4580945"/>
                  <a:pt x="7694438" y="4577417"/>
                </a:cubicBezTo>
                <a:cubicBezTo>
                  <a:pt x="7688795" y="4574595"/>
                  <a:pt x="7683151" y="4574595"/>
                  <a:pt x="7679624" y="4576005"/>
                </a:cubicBezTo>
                <a:close/>
                <a:moveTo>
                  <a:pt x="2326365" y="4573999"/>
                </a:moveTo>
                <a:cubicBezTo>
                  <a:pt x="2329892" y="4573999"/>
                  <a:pt x="2333420" y="4576821"/>
                  <a:pt x="2333420" y="4581055"/>
                </a:cubicBezTo>
                <a:lnTo>
                  <a:pt x="2336241" y="4641711"/>
                </a:lnTo>
                <a:cubicBezTo>
                  <a:pt x="2341885" y="4634664"/>
                  <a:pt x="2350351" y="4629016"/>
                  <a:pt x="2358816" y="4626901"/>
                </a:cubicBezTo>
                <a:cubicBezTo>
                  <a:pt x="2367987" y="4624784"/>
                  <a:pt x="2377158" y="4625489"/>
                  <a:pt x="2384918" y="4630426"/>
                </a:cubicBezTo>
                <a:cubicBezTo>
                  <a:pt x="2392678" y="4635368"/>
                  <a:pt x="2397616" y="4643828"/>
                  <a:pt x="2399027" y="4654411"/>
                </a:cubicBezTo>
                <a:cubicBezTo>
                  <a:pt x="2400438" y="4667111"/>
                  <a:pt x="2394794" y="4681221"/>
                  <a:pt x="2385623" y="4690394"/>
                </a:cubicBezTo>
                <a:cubicBezTo>
                  <a:pt x="2372925" y="4703093"/>
                  <a:pt x="2355289" y="4708032"/>
                  <a:pt x="2336947" y="4710148"/>
                </a:cubicBezTo>
                <a:cubicBezTo>
                  <a:pt x="2335536" y="4711558"/>
                  <a:pt x="2334125" y="4712263"/>
                  <a:pt x="2332714" y="4712263"/>
                </a:cubicBezTo>
                <a:cubicBezTo>
                  <a:pt x="2332009" y="4712263"/>
                  <a:pt x="2332009" y="4712263"/>
                  <a:pt x="2332009" y="4712263"/>
                </a:cubicBezTo>
                <a:cubicBezTo>
                  <a:pt x="2330598" y="4712263"/>
                  <a:pt x="2329187" y="4712263"/>
                  <a:pt x="2328481" y="4711558"/>
                </a:cubicBezTo>
                <a:cubicBezTo>
                  <a:pt x="2324249" y="4711558"/>
                  <a:pt x="2321427" y="4708736"/>
                  <a:pt x="2320722" y="4705210"/>
                </a:cubicBezTo>
                <a:cubicBezTo>
                  <a:pt x="2320016" y="4702388"/>
                  <a:pt x="2321427" y="4699566"/>
                  <a:pt x="2324954" y="4697449"/>
                </a:cubicBezTo>
                <a:cubicBezTo>
                  <a:pt x="2324249" y="4691805"/>
                  <a:pt x="2324249" y="4685456"/>
                  <a:pt x="2324249" y="4679811"/>
                </a:cubicBezTo>
                <a:lnTo>
                  <a:pt x="2319311" y="4581055"/>
                </a:lnTo>
                <a:cubicBezTo>
                  <a:pt x="2319311" y="4577527"/>
                  <a:pt x="2322133" y="4573999"/>
                  <a:pt x="2326365" y="4573999"/>
                </a:cubicBezTo>
                <a:close/>
                <a:moveTo>
                  <a:pt x="8405522" y="4572475"/>
                </a:moveTo>
                <a:cubicBezTo>
                  <a:pt x="8406227" y="4572475"/>
                  <a:pt x="8406227" y="4573182"/>
                  <a:pt x="8406933" y="4573182"/>
                </a:cubicBezTo>
                <a:cubicBezTo>
                  <a:pt x="8411165" y="4572475"/>
                  <a:pt x="8414692" y="4574593"/>
                  <a:pt x="8416103" y="4578120"/>
                </a:cubicBezTo>
                <a:lnTo>
                  <a:pt x="8439383" y="4652194"/>
                </a:lnTo>
                <a:cubicBezTo>
                  <a:pt x="8442910" y="4652900"/>
                  <a:pt x="8445027" y="4655723"/>
                  <a:pt x="8445732" y="4658544"/>
                </a:cubicBezTo>
                <a:cubicBezTo>
                  <a:pt x="8445732" y="4659956"/>
                  <a:pt x="8445027" y="4661367"/>
                  <a:pt x="8444321" y="4662778"/>
                </a:cubicBezTo>
                <a:lnTo>
                  <a:pt x="8449259" y="4679711"/>
                </a:lnTo>
                <a:cubicBezTo>
                  <a:pt x="8449964" y="4683943"/>
                  <a:pt x="8447848" y="4687468"/>
                  <a:pt x="8444321" y="4688881"/>
                </a:cubicBezTo>
                <a:cubicBezTo>
                  <a:pt x="8443616" y="4688881"/>
                  <a:pt x="8442910" y="4688881"/>
                  <a:pt x="8442205" y="4688881"/>
                </a:cubicBezTo>
                <a:cubicBezTo>
                  <a:pt x="8438677" y="4688881"/>
                  <a:pt x="8435856" y="4686765"/>
                  <a:pt x="8435150" y="4683943"/>
                </a:cubicBezTo>
                <a:lnTo>
                  <a:pt x="8429507" y="4664894"/>
                </a:lnTo>
                <a:lnTo>
                  <a:pt x="8375188" y="4662778"/>
                </a:lnTo>
                <a:lnTo>
                  <a:pt x="8366722" y="4681827"/>
                </a:lnTo>
                <a:cubicBezTo>
                  <a:pt x="8366017" y="4684649"/>
                  <a:pt x="8363195" y="4686060"/>
                  <a:pt x="8360374" y="4686060"/>
                </a:cubicBezTo>
                <a:cubicBezTo>
                  <a:pt x="8359668" y="4686060"/>
                  <a:pt x="8358257" y="4686060"/>
                  <a:pt x="8357552" y="4685354"/>
                </a:cubicBezTo>
                <a:cubicBezTo>
                  <a:pt x="8354024" y="4683943"/>
                  <a:pt x="8352614" y="4679711"/>
                  <a:pt x="8354024" y="4676182"/>
                </a:cubicBezTo>
                <a:lnTo>
                  <a:pt x="8396351" y="4576003"/>
                </a:lnTo>
                <a:cubicBezTo>
                  <a:pt x="8397762" y="4572475"/>
                  <a:pt x="8401995" y="4571069"/>
                  <a:pt x="8405522" y="4572475"/>
                </a:cubicBezTo>
                <a:close/>
                <a:moveTo>
                  <a:pt x="7079324" y="4571069"/>
                </a:moveTo>
                <a:lnTo>
                  <a:pt x="7130822" y="4571069"/>
                </a:lnTo>
                <a:cubicBezTo>
                  <a:pt x="7135055" y="4571069"/>
                  <a:pt x="7137877" y="4573889"/>
                  <a:pt x="7137877" y="4578122"/>
                </a:cubicBezTo>
                <a:cubicBezTo>
                  <a:pt x="7137877" y="4582355"/>
                  <a:pt x="7135055" y="4585178"/>
                  <a:pt x="7130822" y="4585178"/>
                </a:cubicBezTo>
                <a:lnTo>
                  <a:pt x="7079324" y="4585178"/>
                </a:lnTo>
                <a:cubicBezTo>
                  <a:pt x="7075092" y="4585178"/>
                  <a:pt x="7072270" y="4582355"/>
                  <a:pt x="7072270" y="4578122"/>
                </a:cubicBezTo>
                <a:cubicBezTo>
                  <a:pt x="7072270" y="4573889"/>
                  <a:pt x="7075092" y="4571069"/>
                  <a:pt x="7079324" y="4571069"/>
                </a:cubicBezTo>
                <a:close/>
                <a:moveTo>
                  <a:pt x="10068247" y="4571059"/>
                </a:moveTo>
                <a:cubicBezTo>
                  <a:pt x="10107048" y="4598572"/>
                  <a:pt x="10130327" y="4649363"/>
                  <a:pt x="10128917" y="4704388"/>
                </a:cubicBezTo>
                <a:cubicBezTo>
                  <a:pt x="10128211" y="4746714"/>
                  <a:pt x="10114102" y="4792568"/>
                  <a:pt x="10085179" y="4844772"/>
                </a:cubicBezTo>
                <a:cubicBezTo>
                  <a:pt x="10083768" y="4846887"/>
                  <a:pt x="10081652" y="4848298"/>
                  <a:pt x="10078830" y="4848298"/>
                </a:cubicBezTo>
                <a:cubicBezTo>
                  <a:pt x="10078125" y="4848298"/>
                  <a:pt x="10077419" y="4848298"/>
                  <a:pt x="10076714" y="4848298"/>
                </a:cubicBezTo>
                <a:cubicBezTo>
                  <a:pt x="10070364" y="4846182"/>
                  <a:pt x="10064720" y="4841243"/>
                  <a:pt x="10061899" y="4835600"/>
                </a:cubicBezTo>
                <a:cubicBezTo>
                  <a:pt x="10059077" y="4829956"/>
                  <a:pt x="10058372" y="4822902"/>
                  <a:pt x="10060488" y="4816553"/>
                </a:cubicBezTo>
                <a:cubicBezTo>
                  <a:pt x="10061899" y="4813026"/>
                  <a:pt x="10066131" y="4810909"/>
                  <a:pt x="10069658" y="4812320"/>
                </a:cubicBezTo>
                <a:cubicBezTo>
                  <a:pt x="10073187" y="4813731"/>
                  <a:pt x="10075303" y="4817964"/>
                  <a:pt x="10073892" y="4821491"/>
                </a:cubicBezTo>
                <a:cubicBezTo>
                  <a:pt x="10073187" y="4823607"/>
                  <a:pt x="10073187" y="4826429"/>
                  <a:pt x="10074598" y="4829251"/>
                </a:cubicBezTo>
                <a:cubicBezTo>
                  <a:pt x="10075303" y="4829956"/>
                  <a:pt x="10075303" y="4830662"/>
                  <a:pt x="10076009" y="4831367"/>
                </a:cubicBezTo>
                <a:cubicBezTo>
                  <a:pt x="10101404" y="4783397"/>
                  <a:pt x="10114102" y="4743187"/>
                  <a:pt x="10114808" y="4703682"/>
                </a:cubicBezTo>
                <a:cubicBezTo>
                  <a:pt x="10115513" y="4653596"/>
                  <a:pt x="10094350" y="4607036"/>
                  <a:pt x="10059782" y="4582345"/>
                </a:cubicBezTo>
                <a:cubicBezTo>
                  <a:pt x="10056961" y="4580229"/>
                  <a:pt x="10056255" y="4575996"/>
                  <a:pt x="10058372" y="4572469"/>
                </a:cubicBezTo>
                <a:cubicBezTo>
                  <a:pt x="10060488" y="4569647"/>
                  <a:pt x="10064720" y="4568942"/>
                  <a:pt x="10068247" y="4571059"/>
                </a:cubicBezTo>
                <a:close/>
                <a:moveTo>
                  <a:pt x="2423716" y="4569764"/>
                </a:moveTo>
                <a:cubicBezTo>
                  <a:pt x="2437121" y="4572587"/>
                  <a:pt x="2443470" y="4585992"/>
                  <a:pt x="2442764" y="4597980"/>
                </a:cubicBezTo>
                <a:cubicBezTo>
                  <a:pt x="2442764" y="4602917"/>
                  <a:pt x="2441353" y="4607856"/>
                  <a:pt x="2439237" y="4612087"/>
                </a:cubicBezTo>
                <a:lnTo>
                  <a:pt x="2469571" y="4605034"/>
                </a:lnTo>
                <a:cubicBezTo>
                  <a:pt x="2473098" y="4603623"/>
                  <a:pt x="2477331" y="4606444"/>
                  <a:pt x="2478036" y="4609974"/>
                </a:cubicBezTo>
                <a:cubicBezTo>
                  <a:pt x="2479447" y="4613498"/>
                  <a:pt x="2476625" y="4617730"/>
                  <a:pt x="2473098" y="4618435"/>
                </a:cubicBezTo>
                <a:lnTo>
                  <a:pt x="2427244" y="4629719"/>
                </a:lnTo>
                <a:cubicBezTo>
                  <a:pt x="2427244" y="4629719"/>
                  <a:pt x="2426539" y="4629719"/>
                  <a:pt x="2425833" y="4629719"/>
                </a:cubicBezTo>
                <a:cubicBezTo>
                  <a:pt x="2423716" y="4629719"/>
                  <a:pt x="2421600" y="4629016"/>
                  <a:pt x="2420189" y="4626900"/>
                </a:cubicBezTo>
                <a:cubicBezTo>
                  <a:pt x="2418073" y="4624079"/>
                  <a:pt x="2418073" y="4621257"/>
                  <a:pt x="2419484" y="4619141"/>
                </a:cubicBezTo>
                <a:cubicBezTo>
                  <a:pt x="2423716" y="4612792"/>
                  <a:pt x="2427950" y="4605034"/>
                  <a:pt x="2428655" y="4597275"/>
                </a:cubicBezTo>
                <a:cubicBezTo>
                  <a:pt x="2429361" y="4590928"/>
                  <a:pt x="2425833" y="4584579"/>
                  <a:pt x="2420895" y="4583169"/>
                </a:cubicBezTo>
                <a:cubicBezTo>
                  <a:pt x="2418778" y="4582465"/>
                  <a:pt x="2416662" y="4583876"/>
                  <a:pt x="2415251" y="4585992"/>
                </a:cubicBezTo>
                <a:cubicBezTo>
                  <a:pt x="2414546" y="4586697"/>
                  <a:pt x="2413840" y="4588107"/>
                  <a:pt x="2414546" y="4588812"/>
                </a:cubicBezTo>
                <a:cubicBezTo>
                  <a:pt x="2416662" y="4592339"/>
                  <a:pt x="2415956" y="4596570"/>
                  <a:pt x="2412429" y="4598685"/>
                </a:cubicBezTo>
                <a:cubicBezTo>
                  <a:pt x="2408902" y="4600802"/>
                  <a:pt x="2404669" y="4600096"/>
                  <a:pt x="2402553" y="4596570"/>
                </a:cubicBezTo>
                <a:cubicBezTo>
                  <a:pt x="2399026" y="4590928"/>
                  <a:pt x="2399026" y="4583876"/>
                  <a:pt x="2403259" y="4578233"/>
                </a:cubicBezTo>
                <a:cubicBezTo>
                  <a:pt x="2408196" y="4571881"/>
                  <a:pt x="2416662" y="4568353"/>
                  <a:pt x="2423716" y="4569764"/>
                </a:cubicBezTo>
                <a:close/>
                <a:moveTo>
                  <a:pt x="8971286" y="4569655"/>
                </a:moveTo>
                <a:cubicBezTo>
                  <a:pt x="8978340" y="4567535"/>
                  <a:pt x="8986805" y="4570361"/>
                  <a:pt x="8991038" y="4577412"/>
                </a:cubicBezTo>
                <a:cubicBezTo>
                  <a:pt x="8993860" y="4582349"/>
                  <a:pt x="8994565" y="4587994"/>
                  <a:pt x="8995271" y="4593637"/>
                </a:cubicBezTo>
                <a:cubicBezTo>
                  <a:pt x="8995976" y="4607041"/>
                  <a:pt x="8995271" y="4621148"/>
                  <a:pt x="8991744" y="4634553"/>
                </a:cubicBezTo>
                <a:cubicBezTo>
                  <a:pt x="8996682" y="4642314"/>
                  <a:pt x="9002325" y="4649368"/>
                  <a:pt x="9008674" y="4655012"/>
                </a:cubicBezTo>
                <a:cubicBezTo>
                  <a:pt x="9011496" y="4657834"/>
                  <a:pt x="9012201" y="4662067"/>
                  <a:pt x="9009380" y="4664889"/>
                </a:cubicBezTo>
                <a:cubicBezTo>
                  <a:pt x="9006558" y="4667711"/>
                  <a:pt x="9002325" y="4668416"/>
                  <a:pt x="8999503" y="4665594"/>
                </a:cubicBezTo>
                <a:cubicBezTo>
                  <a:pt x="8994565" y="4661362"/>
                  <a:pt x="8990333" y="4657129"/>
                  <a:pt x="8986805" y="4652190"/>
                </a:cubicBezTo>
                <a:cubicBezTo>
                  <a:pt x="8981867" y="4664889"/>
                  <a:pt x="8975519" y="4676882"/>
                  <a:pt x="8967053" y="4687464"/>
                </a:cubicBezTo>
                <a:cubicBezTo>
                  <a:pt x="8960704" y="4695930"/>
                  <a:pt x="8954355" y="4698046"/>
                  <a:pt x="8949417" y="4698046"/>
                </a:cubicBezTo>
                <a:cubicBezTo>
                  <a:pt x="8948006" y="4698046"/>
                  <a:pt x="8946595" y="4697341"/>
                  <a:pt x="8945184" y="4697341"/>
                </a:cubicBezTo>
                <a:cubicBezTo>
                  <a:pt x="8936014" y="4695225"/>
                  <a:pt x="8932486" y="4684643"/>
                  <a:pt x="8931781" y="4681115"/>
                </a:cubicBezTo>
                <a:cubicBezTo>
                  <a:pt x="8927548" y="4667005"/>
                  <a:pt x="8925432" y="4652190"/>
                  <a:pt x="8924727" y="4637376"/>
                </a:cubicBezTo>
                <a:lnTo>
                  <a:pt x="8924727" y="4633142"/>
                </a:lnTo>
                <a:cubicBezTo>
                  <a:pt x="8924727" y="4627498"/>
                  <a:pt x="8924727" y="4623266"/>
                  <a:pt x="8924021" y="4618327"/>
                </a:cubicBezTo>
                <a:cubicBezTo>
                  <a:pt x="8922610" y="4612683"/>
                  <a:pt x="8920494" y="4608451"/>
                  <a:pt x="8916967" y="4605630"/>
                </a:cubicBezTo>
                <a:cubicBezTo>
                  <a:pt x="8914145" y="4603513"/>
                  <a:pt x="8909912" y="4602808"/>
                  <a:pt x="8907091" y="4604925"/>
                </a:cubicBezTo>
                <a:cubicBezTo>
                  <a:pt x="8906385" y="4605630"/>
                  <a:pt x="8905680" y="4607041"/>
                  <a:pt x="8905680" y="4608451"/>
                </a:cubicBezTo>
                <a:cubicBezTo>
                  <a:pt x="8905680" y="4608451"/>
                  <a:pt x="8905680" y="4609862"/>
                  <a:pt x="8906385" y="4610568"/>
                </a:cubicBezTo>
                <a:cubicBezTo>
                  <a:pt x="8909207" y="4612683"/>
                  <a:pt x="8909912" y="4617621"/>
                  <a:pt x="8907796" y="4620443"/>
                </a:cubicBezTo>
                <a:cubicBezTo>
                  <a:pt x="8905680" y="4623266"/>
                  <a:pt x="8900741" y="4623971"/>
                  <a:pt x="8897920" y="4621855"/>
                </a:cubicBezTo>
                <a:cubicBezTo>
                  <a:pt x="8893687" y="4619032"/>
                  <a:pt x="8891571" y="4614095"/>
                  <a:pt x="8891571" y="4608451"/>
                </a:cubicBezTo>
                <a:cubicBezTo>
                  <a:pt x="8891571" y="4602101"/>
                  <a:pt x="8894393" y="4596459"/>
                  <a:pt x="8898625" y="4592932"/>
                </a:cubicBezTo>
                <a:cubicBezTo>
                  <a:pt x="8906385" y="4587288"/>
                  <a:pt x="8917672" y="4587288"/>
                  <a:pt x="8926137" y="4593637"/>
                </a:cubicBezTo>
                <a:cubicBezTo>
                  <a:pt x="8933897" y="4599281"/>
                  <a:pt x="8936719" y="4608451"/>
                  <a:pt x="8938130" y="4614799"/>
                </a:cubicBezTo>
                <a:cubicBezTo>
                  <a:pt x="8939541" y="4620443"/>
                  <a:pt x="8939541" y="4626087"/>
                  <a:pt x="8939541" y="4631731"/>
                </a:cubicBezTo>
                <a:lnTo>
                  <a:pt x="8939541" y="4635964"/>
                </a:lnTo>
                <a:cubicBezTo>
                  <a:pt x="8940246" y="4649368"/>
                  <a:pt x="8942363" y="4662772"/>
                  <a:pt x="8945890" y="4676177"/>
                </a:cubicBezTo>
                <a:cubicBezTo>
                  <a:pt x="8947301" y="4682527"/>
                  <a:pt x="8949417" y="4683232"/>
                  <a:pt x="8949417" y="4683232"/>
                </a:cubicBezTo>
                <a:cubicBezTo>
                  <a:pt x="8950828" y="4683937"/>
                  <a:pt x="8952944" y="4682527"/>
                  <a:pt x="8955766" y="4678293"/>
                </a:cubicBezTo>
                <a:cubicBezTo>
                  <a:pt x="8965642" y="4666300"/>
                  <a:pt x="8972697" y="4651485"/>
                  <a:pt x="8976929" y="4636669"/>
                </a:cubicBezTo>
                <a:cubicBezTo>
                  <a:pt x="8967053" y="4618327"/>
                  <a:pt x="8963526" y="4596459"/>
                  <a:pt x="8966347" y="4575295"/>
                </a:cubicBezTo>
                <a:cubicBezTo>
                  <a:pt x="8967053" y="4572471"/>
                  <a:pt x="8968464" y="4570361"/>
                  <a:pt x="8971286" y="4569655"/>
                </a:cubicBezTo>
                <a:close/>
                <a:moveTo>
                  <a:pt x="1177229" y="4569064"/>
                </a:moveTo>
                <a:lnTo>
                  <a:pt x="1266822" y="4577533"/>
                </a:lnTo>
                <a:cubicBezTo>
                  <a:pt x="1268939" y="4578240"/>
                  <a:pt x="1271761" y="4579650"/>
                  <a:pt x="1272467" y="4581765"/>
                </a:cubicBezTo>
                <a:cubicBezTo>
                  <a:pt x="1273172" y="4583882"/>
                  <a:pt x="1273172" y="4586702"/>
                  <a:pt x="1271761" y="4588818"/>
                </a:cubicBezTo>
                <a:lnTo>
                  <a:pt x="1268234" y="4594459"/>
                </a:lnTo>
                <a:cubicBezTo>
                  <a:pt x="1266117" y="4597279"/>
                  <a:pt x="1261885" y="4597984"/>
                  <a:pt x="1258357" y="4595870"/>
                </a:cubicBezTo>
                <a:cubicBezTo>
                  <a:pt x="1256946" y="4594459"/>
                  <a:pt x="1255535" y="4593049"/>
                  <a:pt x="1255535" y="4590933"/>
                </a:cubicBezTo>
                <a:lnTo>
                  <a:pt x="1182167" y="4583882"/>
                </a:lnTo>
                <a:lnTo>
                  <a:pt x="1151127" y="4692517"/>
                </a:lnTo>
                <a:cubicBezTo>
                  <a:pt x="1150421" y="4695341"/>
                  <a:pt x="1147599" y="4697457"/>
                  <a:pt x="1144778" y="4697457"/>
                </a:cubicBezTo>
                <a:cubicBezTo>
                  <a:pt x="1144072" y="4697457"/>
                  <a:pt x="1144072" y="4697457"/>
                  <a:pt x="1144072" y="4697457"/>
                </a:cubicBezTo>
                <a:cubicBezTo>
                  <a:pt x="1141250" y="4697457"/>
                  <a:pt x="1139134" y="4696045"/>
                  <a:pt x="1137723" y="4693224"/>
                </a:cubicBezTo>
                <a:lnTo>
                  <a:pt x="1099628" y="4603625"/>
                </a:lnTo>
                <a:cubicBezTo>
                  <a:pt x="1098218" y="4600100"/>
                  <a:pt x="1099628" y="4595870"/>
                  <a:pt x="1103156" y="4594459"/>
                </a:cubicBezTo>
                <a:cubicBezTo>
                  <a:pt x="1106683" y="4593049"/>
                  <a:pt x="1110915" y="4594459"/>
                  <a:pt x="1112326" y="4597984"/>
                </a:cubicBezTo>
                <a:lnTo>
                  <a:pt x="1142661" y="4669234"/>
                </a:lnTo>
                <a:lnTo>
                  <a:pt x="1169469" y="4574004"/>
                </a:lnTo>
                <a:cubicBezTo>
                  <a:pt x="1170880" y="4571181"/>
                  <a:pt x="1173702" y="4569064"/>
                  <a:pt x="1177229" y="4569064"/>
                </a:cubicBezTo>
                <a:close/>
                <a:moveTo>
                  <a:pt x="1689383" y="4568354"/>
                </a:moveTo>
                <a:cubicBezTo>
                  <a:pt x="1692910" y="4567647"/>
                  <a:pt x="1696438" y="4570471"/>
                  <a:pt x="1696438" y="4574706"/>
                </a:cubicBezTo>
                <a:lnTo>
                  <a:pt x="1704904" y="4739075"/>
                </a:lnTo>
                <a:cubicBezTo>
                  <a:pt x="1704904" y="4743306"/>
                  <a:pt x="1702082" y="4746128"/>
                  <a:pt x="1699259" y="4746835"/>
                </a:cubicBezTo>
                <a:cubicBezTo>
                  <a:pt x="1698555" y="4746835"/>
                  <a:pt x="1698555" y="4746835"/>
                  <a:pt x="1698555" y="4746835"/>
                </a:cubicBezTo>
                <a:cubicBezTo>
                  <a:pt x="1695027" y="4746835"/>
                  <a:pt x="1691499" y="4743306"/>
                  <a:pt x="1691499" y="4739780"/>
                </a:cubicBezTo>
                <a:lnTo>
                  <a:pt x="1683034" y="4575411"/>
                </a:lnTo>
                <a:cubicBezTo>
                  <a:pt x="1682328" y="4571882"/>
                  <a:pt x="1685150" y="4568354"/>
                  <a:pt x="1689383" y="4568354"/>
                </a:cubicBezTo>
                <a:close/>
                <a:moveTo>
                  <a:pt x="8155797" y="4568238"/>
                </a:moveTo>
                <a:cubicBezTo>
                  <a:pt x="8159324" y="4567534"/>
                  <a:pt x="8162851" y="4571065"/>
                  <a:pt x="8162851" y="4574590"/>
                </a:cubicBezTo>
                <a:cubicBezTo>
                  <a:pt x="8162851" y="4578821"/>
                  <a:pt x="8160029" y="4582348"/>
                  <a:pt x="8156502" y="4582348"/>
                </a:cubicBezTo>
                <a:lnTo>
                  <a:pt x="7884201" y="4605629"/>
                </a:lnTo>
                <a:cubicBezTo>
                  <a:pt x="7882790" y="4605629"/>
                  <a:pt x="7879263" y="4606334"/>
                  <a:pt x="7878557" y="4607040"/>
                </a:cubicBezTo>
                <a:cubicBezTo>
                  <a:pt x="7877146" y="4608451"/>
                  <a:pt x="7877146" y="4611977"/>
                  <a:pt x="7877146" y="4614093"/>
                </a:cubicBezTo>
                <a:cubicBezTo>
                  <a:pt x="7875735" y="4672648"/>
                  <a:pt x="7875030" y="4732609"/>
                  <a:pt x="7874324" y="4791865"/>
                </a:cubicBezTo>
                <a:cubicBezTo>
                  <a:pt x="7874324" y="4795394"/>
                  <a:pt x="7872208" y="4798214"/>
                  <a:pt x="7868681" y="4798920"/>
                </a:cubicBezTo>
                <a:cubicBezTo>
                  <a:pt x="7867976" y="4798920"/>
                  <a:pt x="7867976" y="4798920"/>
                  <a:pt x="7867270" y="4798920"/>
                </a:cubicBezTo>
                <a:cubicBezTo>
                  <a:pt x="7864448" y="4798920"/>
                  <a:pt x="7861627" y="4797509"/>
                  <a:pt x="7860921" y="4793983"/>
                </a:cubicBezTo>
                <a:cubicBezTo>
                  <a:pt x="7842580" y="4749539"/>
                  <a:pt x="7827060" y="4704394"/>
                  <a:pt x="7814362" y="4658538"/>
                </a:cubicBezTo>
                <a:cubicBezTo>
                  <a:pt x="7813657" y="4655011"/>
                  <a:pt x="7815773" y="4650778"/>
                  <a:pt x="7819300" y="4650073"/>
                </a:cubicBezTo>
                <a:cubicBezTo>
                  <a:pt x="7822827" y="4649367"/>
                  <a:pt x="7827060" y="4651484"/>
                  <a:pt x="7827765" y="4655011"/>
                </a:cubicBezTo>
                <a:cubicBezTo>
                  <a:pt x="7836936" y="4688873"/>
                  <a:pt x="7847518" y="4722029"/>
                  <a:pt x="7860216" y="4755182"/>
                </a:cubicBezTo>
                <a:cubicBezTo>
                  <a:pt x="7860921" y="4707921"/>
                  <a:pt x="7861627" y="4660654"/>
                  <a:pt x="7863038" y="4613387"/>
                </a:cubicBezTo>
                <a:cubicBezTo>
                  <a:pt x="7863038" y="4609155"/>
                  <a:pt x="7863743" y="4602100"/>
                  <a:pt x="7868681" y="4597164"/>
                </a:cubicBezTo>
                <a:cubicBezTo>
                  <a:pt x="7873619" y="4592225"/>
                  <a:pt x="7879968" y="4591519"/>
                  <a:pt x="7883495" y="4591519"/>
                </a:cubicBezTo>
                <a:lnTo>
                  <a:pt x="8136044" y="4570360"/>
                </a:lnTo>
                <a:cubicBezTo>
                  <a:pt x="8136750" y="4569653"/>
                  <a:pt x="8138161" y="4568944"/>
                  <a:pt x="8139571" y="4568944"/>
                </a:cubicBezTo>
                <a:close/>
                <a:moveTo>
                  <a:pt x="1495382" y="4567647"/>
                </a:moveTo>
                <a:cubicBezTo>
                  <a:pt x="1498910" y="4567647"/>
                  <a:pt x="1502437" y="4571176"/>
                  <a:pt x="1502437" y="4574705"/>
                </a:cubicBezTo>
                <a:lnTo>
                  <a:pt x="1499616" y="4760238"/>
                </a:lnTo>
                <a:cubicBezTo>
                  <a:pt x="1499616" y="4764471"/>
                  <a:pt x="1496087" y="4767292"/>
                  <a:pt x="1492560" y="4767292"/>
                </a:cubicBezTo>
                <a:cubicBezTo>
                  <a:pt x="1488328" y="4767292"/>
                  <a:pt x="1485506" y="4764471"/>
                  <a:pt x="1485506" y="4760238"/>
                </a:cubicBezTo>
                <a:lnTo>
                  <a:pt x="1488328" y="4574705"/>
                </a:lnTo>
                <a:cubicBezTo>
                  <a:pt x="1488328" y="4570471"/>
                  <a:pt x="1491149" y="4567647"/>
                  <a:pt x="1495382" y="4567647"/>
                </a:cubicBezTo>
                <a:close/>
                <a:moveTo>
                  <a:pt x="7319884" y="4561193"/>
                </a:moveTo>
                <a:cubicBezTo>
                  <a:pt x="7310713" y="4561193"/>
                  <a:pt x="7302953" y="4563311"/>
                  <a:pt x="7296603" y="4568247"/>
                </a:cubicBezTo>
                <a:cubicBezTo>
                  <a:pt x="7286727" y="4576004"/>
                  <a:pt x="7282494" y="4590821"/>
                  <a:pt x="7288138" y="4600699"/>
                </a:cubicBezTo>
                <a:cubicBezTo>
                  <a:pt x="7292370" y="4607755"/>
                  <a:pt x="7300130" y="4609871"/>
                  <a:pt x="7304364" y="4610576"/>
                </a:cubicBezTo>
                <a:cubicBezTo>
                  <a:pt x="7313535" y="4611987"/>
                  <a:pt x="7323411" y="4609167"/>
                  <a:pt x="7329054" y="4602815"/>
                </a:cubicBezTo>
                <a:cubicBezTo>
                  <a:pt x="7334698" y="4597172"/>
                  <a:pt x="7338225" y="4589409"/>
                  <a:pt x="7338931" y="4579533"/>
                </a:cubicBezTo>
                <a:lnTo>
                  <a:pt x="7336814" y="4563311"/>
                </a:lnTo>
                <a:cubicBezTo>
                  <a:pt x="7336109" y="4563311"/>
                  <a:pt x="7335403" y="4563311"/>
                  <a:pt x="7334698" y="4563311"/>
                </a:cubicBezTo>
                <a:cubicBezTo>
                  <a:pt x="7329760" y="4561899"/>
                  <a:pt x="7324822" y="4561193"/>
                  <a:pt x="7319884" y="4561193"/>
                </a:cubicBezTo>
                <a:close/>
                <a:moveTo>
                  <a:pt x="2062920" y="4559620"/>
                </a:moveTo>
                <a:cubicBezTo>
                  <a:pt x="2068034" y="4558650"/>
                  <a:pt x="2073501" y="4559178"/>
                  <a:pt x="2078087" y="4561297"/>
                </a:cubicBezTo>
                <a:cubicBezTo>
                  <a:pt x="2092195" y="4568352"/>
                  <a:pt x="2095723" y="4585286"/>
                  <a:pt x="2092901" y="4597275"/>
                </a:cubicBezTo>
                <a:cubicBezTo>
                  <a:pt x="2091490" y="4602918"/>
                  <a:pt x="2089374" y="4607150"/>
                  <a:pt x="2086552" y="4611381"/>
                </a:cubicBezTo>
                <a:lnTo>
                  <a:pt x="2107679" y="4607150"/>
                </a:lnTo>
                <a:cubicBezTo>
                  <a:pt x="2111912" y="4606444"/>
                  <a:pt x="2115439" y="4609266"/>
                  <a:pt x="2116144" y="4612795"/>
                </a:cubicBezTo>
                <a:cubicBezTo>
                  <a:pt x="2116850" y="4617025"/>
                  <a:pt x="2114028" y="4620552"/>
                  <a:pt x="2110501" y="4621260"/>
                </a:cubicBezTo>
                <a:lnTo>
                  <a:pt x="2069621" y="4629721"/>
                </a:lnTo>
                <a:cubicBezTo>
                  <a:pt x="2068916" y="4629721"/>
                  <a:pt x="2068916" y="4629721"/>
                  <a:pt x="2068210" y="4629721"/>
                </a:cubicBezTo>
                <a:cubicBezTo>
                  <a:pt x="2065389" y="4629721"/>
                  <a:pt x="2063272" y="4628312"/>
                  <a:pt x="2061862" y="4626196"/>
                </a:cubicBezTo>
                <a:cubicBezTo>
                  <a:pt x="2059745" y="4623373"/>
                  <a:pt x="2060451" y="4619847"/>
                  <a:pt x="2062567" y="4617730"/>
                </a:cubicBezTo>
                <a:cubicBezTo>
                  <a:pt x="2068916" y="4610678"/>
                  <a:pt x="2075970" y="4602918"/>
                  <a:pt x="2078792" y="4593749"/>
                </a:cubicBezTo>
                <a:cubicBezTo>
                  <a:pt x="2080908" y="4586697"/>
                  <a:pt x="2078792" y="4576821"/>
                  <a:pt x="2072443" y="4573999"/>
                </a:cubicBezTo>
                <a:cubicBezTo>
                  <a:pt x="2068916" y="4571882"/>
                  <a:pt x="2063272" y="4572588"/>
                  <a:pt x="2060451" y="4576116"/>
                </a:cubicBezTo>
                <a:cubicBezTo>
                  <a:pt x="2057629" y="4578939"/>
                  <a:pt x="2056923" y="4584579"/>
                  <a:pt x="2059040" y="4588108"/>
                </a:cubicBezTo>
                <a:cubicBezTo>
                  <a:pt x="2061156" y="4591634"/>
                  <a:pt x="2060451" y="4595865"/>
                  <a:pt x="2056923" y="4597981"/>
                </a:cubicBezTo>
                <a:cubicBezTo>
                  <a:pt x="2053396" y="4600096"/>
                  <a:pt x="2049163" y="4599392"/>
                  <a:pt x="2047047" y="4595865"/>
                </a:cubicBezTo>
                <a:cubicBezTo>
                  <a:pt x="2041403" y="4586697"/>
                  <a:pt x="2042815" y="4574704"/>
                  <a:pt x="2049869" y="4566941"/>
                </a:cubicBezTo>
                <a:cubicBezTo>
                  <a:pt x="2053043" y="4563061"/>
                  <a:pt x="2057805" y="4560591"/>
                  <a:pt x="2062920" y="4559620"/>
                </a:cubicBezTo>
                <a:close/>
                <a:moveTo>
                  <a:pt x="8675706" y="4559075"/>
                </a:moveTo>
                <a:cubicBezTo>
                  <a:pt x="8679233" y="4559075"/>
                  <a:pt x="8682761" y="4561896"/>
                  <a:pt x="8682761" y="4566128"/>
                </a:cubicBezTo>
                <a:lnTo>
                  <a:pt x="8684172" y="4614096"/>
                </a:lnTo>
                <a:cubicBezTo>
                  <a:pt x="8692637" y="4605634"/>
                  <a:pt x="8704629" y="4599988"/>
                  <a:pt x="8716622" y="4604223"/>
                </a:cubicBezTo>
                <a:cubicBezTo>
                  <a:pt x="8724382" y="4607043"/>
                  <a:pt x="8730731" y="4614096"/>
                  <a:pt x="8733552" y="4622563"/>
                </a:cubicBezTo>
                <a:cubicBezTo>
                  <a:pt x="8737080" y="4632440"/>
                  <a:pt x="8734963" y="4643728"/>
                  <a:pt x="8729320" y="4652194"/>
                </a:cubicBezTo>
                <a:cubicBezTo>
                  <a:pt x="8720149" y="4664894"/>
                  <a:pt x="8703218" y="4670538"/>
                  <a:pt x="8684877" y="4668421"/>
                </a:cubicBezTo>
                <a:cubicBezTo>
                  <a:pt x="8684172" y="4670538"/>
                  <a:pt x="8682055" y="4671949"/>
                  <a:pt x="8679233" y="4671949"/>
                </a:cubicBezTo>
                <a:cubicBezTo>
                  <a:pt x="8675706" y="4671949"/>
                  <a:pt x="8672179" y="4668421"/>
                  <a:pt x="8672179" y="4664894"/>
                </a:cubicBezTo>
                <a:cubicBezTo>
                  <a:pt x="8672179" y="4662777"/>
                  <a:pt x="8672179" y="4660660"/>
                  <a:pt x="8672179" y="4658544"/>
                </a:cubicBezTo>
                <a:lnTo>
                  <a:pt x="8668652" y="4566128"/>
                </a:lnTo>
                <a:cubicBezTo>
                  <a:pt x="8668652" y="4562601"/>
                  <a:pt x="8671474" y="4559075"/>
                  <a:pt x="8675706" y="4559075"/>
                </a:cubicBezTo>
                <a:close/>
                <a:moveTo>
                  <a:pt x="8744134" y="4559074"/>
                </a:moveTo>
                <a:cubicBezTo>
                  <a:pt x="8748366" y="4558368"/>
                  <a:pt x="8751894" y="4561189"/>
                  <a:pt x="8751894" y="4565422"/>
                </a:cubicBezTo>
                <a:lnTo>
                  <a:pt x="8754715" y="4602105"/>
                </a:lnTo>
                <a:cubicBezTo>
                  <a:pt x="8758948" y="4597168"/>
                  <a:pt x="8765297" y="4594345"/>
                  <a:pt x="8772351" y="4594345"/>
                </a:cubicBezTo>
                <a:cubicBezTo>
                  <a:pt x="8787166" y="4594345"/>
                  <a:pt x="8797747" y="4607748"/>
                  <a:pt x="8799158" y="4621151"/>
                </a:cubicBezTo>
                <a:cubicBezTo>
                  <a:pt x="8800569" y="4628912"/>
                  <a:pt x="8798453" y="4637379"/>
                  <a:pt x="8796336" y="4644433"/>
                </a:cubicBezTo>
                <a:cubicBezTo>
                  <a:pt x="8799158" y="4645139"/>
                  <a:pt x="8801275" y="4647962"/>
                  <a:pt x="8801275" y="4650782"/>
                </a:cubicBezTo>
                <a:cubicBezTo>
                  <a:pt x="8801980" y="4655017"/>
                  <a:pt x="8799158" y="4658544"/>
                  <a:pt x="8794925" y="4658544"/>
                </a:cubicBezTo>
                <a:lnTo>
                  <a:pt x="8786460" y="4659249"/>
                </a:lnTo>
                <a:cubicBezTo>
                  <a:pt x="8785755" y="4659249"/>
                  <a:pt x="8785755" y="4659249"/>
                  <a:pt x="8785755" y="4659249"/>
                </a:cubicBezTo>
                <a:cubicBezTo>
                  <a:pt x="8783639" y="4659249"/>
                  <a:pt x="8781522" y="4658544"/>
                  <a:pt x="8780111" y="4656428"/>
                </a:cubicBezTo>
                <a:cubicBezTo>
                  <a:pt x="8778700" y="4655017"/>
                  <a:pt x="8778700" y="4652194"/>
                  <a:pt x="8780111" y="4650078"/>
                </a:cubicBezTo>
                <a:cubicBezTo>
                  <a:pt x="8782933" y="4641611"/>
                  <a:pt x="8787166" y="4631734"/>
                  <a:pt x="8785755" y="4623268"/>
                </a:cubicBezTo>
                <a:cubicBezTo>
                  <a:pt x="8785049" y="4616919"/>
                  <a:pt x="8779406" y="4609160"/>
                  <a:pt x="8773057" y="4609160"/>
                </a:cubicBezTo>
                <a:cubicBezTo>
                  <a:pt x="8767413" y="4609160"/>
                  <a:pt x="8762475" y="4614096"/>
                  <a:pt x="8760359" y="4619741"/>
                </a:cubicBezTo>
                <a:cubicBezTo>
                  <a:pt x="8757537" y="4626795"/>
                  <a:pt x="8758243" y="4635263"/>
                  <a:pt x="8758243" y="4643022"/>
                </a:cubicBezTo>
                <a:cubicBezTo>
                  <a:pt x="8758948" y="4646550"/>
                  <a:pt x="8755421" y="4650078"/>
                  <a:pt x="8751894" y="4650078"/>
                </a:cubicBezTo>
                <a:cubicBezTo>
                  <a:pt x="8747661" y="4650078"/>
                  <a:pt x="8744134" y="4647256"/>
                  <a:pt x="8744134" y="4643728"/>
                </a:cubicBezTo>
                <a:lnTo>
                  <a:pt x="8737785" y="4566834"/>
                </a:lnTo>
                <a:cubicBezTo>
                  <a:pt x="8737079" y="4562601"/>
                  <a:pt x="8739901" y="4559074"/>
                  <a:pt x="8744134" y="4559074"/>
                </a:cubicBezTo>
                <a:close/>
                <a:moveTo>
                  <a:pt x="10660481" y="4555797"/>
                </a:moveTo>
                <a:cubicBezTo>
                  <a:pt x="10664714" y="4556502"/>
                  <a:pt x="10667535" y="4559324"/>
                  <a:pt x="10667535" y="4562146"/>
                </a:cubicBezTo>
                <a:lnTo>
                  <a:pt x="10666125" y="4792825"/>
                </a:lnTo>
                <a:cubicBezTo>
                  <a:pt x="10666830" y="4792825"/>
                  <a:pt x="10666830" y="4792825"/>
                  <a:pt x="10666830" y="4792825"/>
                </a:cubicBezTo>
                <a:lnTo>
                  <a:pt x="10685877" y="4795647"/>
                </a:lnTo>
                <a:cubicBezTo>
                  <a:pt x="10689404" y="4795647"/>
                  <a:pt x="10692226" y="4799880"/>
                  <a:pt x="10691520" y="4803406"/>
                </a:cubicBezTo>
                <a:cubicBezTo>
                  <a:pt x="10690815" y="4806934"/>
                  <a:pt x="10687993" y="4809755"/>
                  <a:pt x="10684466" y="4809755"/>
                </a:cubicBezTo>
                <a:cubicBezTo>
                  <a:pt x="10684466" y="4809755"/>
                  <a:pt x="10683761" y="4809755"/>
                  <a:pt x="10683761" y="4809755"/>
                </a:cubicBezTo>
                <a:lnTo>
                  <a:pt x="10666125" y="4806934"/>
                </a:lnTo>
                <a:lnTo>
                  <a:pt x="10664008" y="5139902"/>
                </a:lnTo>
                <a:lnTo>
                  <a:pt x="10673884" y="5129321"/>
                </a:lnTo>
                <a:cubicBezTo>
                  <a:pt x="10676706" y="5126499"/>
                  <a:pt x="10680939" y="5125794"/>
                  <a:pt x="10683761" y="5128616"/>
                </a:cubicBezTo>
                <a:cubicBezTo>
                  <a:pt x="10686582" y="5131437"/>
                  <a:pt x="10687288" y="5135670"/>
                  <a:pt x="10684466" y="5138491"/>
                </a:cubicBezTo>
                <a:lnTo>
                  <a:pt x="10676706" y="5147661"/>
                </a:lnTo>
                <a:lnTo>
                  <a:pt x="11262223" y="5149778"/>
                </a:lnTo>
                <a:cubicBezTo>
                  <a:pt x="11266456" y="5149778"/>
                  <a:pt x="11269278" y="5152599"/>
                  <a:pt x="11269278" y="5156833"/>
                </a:cubicBezTo>
                <a:cubicBezTo>
                  <a:pt x="11269278" y="5161065"/>
                  <a:pt x="11266456" y="5163887"/>
                  <a:pt x="11262223" y="5163887"/>
                </a:cubicBezTo>
                <a:lnTo>
                  <a:pt x="10664008" y="5161770"/>
                </a:lnTo>
                <a:cubicBezTo>
                  <a:pt x="10663303" y="5162475"/>
                  <a:pt x="10661892" y="5163182"/>
                  <a:pt x="10660481" y="5163182"/>
                </a:cubicBezTo>
                <a:cubicBezTo>
                  <a:pt x="10658365" y="5163182"/>
                  <a:pt x="10656954" y="5162475"/>
                  <a:pt x="10655543" y="5161065"/>
                </a:cubicBezTo>
                <a:cubicBezTo>
                  <a:pt x="10654132" y="5159655"/>
                  <a:pt x="10653427" y="5158243"/>
                  <a:pt x="10653427" y="5156126"/>
                </a:cubicBezTo>
                <a:cubicBezTo>
                  <a:pt x="10651310" y="5154716"/>
                  <a:pt x="10650605" y="5152599"/>
                  <a:pt x="10650605" y="5150484"/>
                </a:cubicBezTo>
                <a:lnTo>
                  <a:pt x="10653427" y="4562850"/>
                </a:lnTo>
                <a:cubicBezTo>
                  <a:pt x="10653427" y="4558619"/>
                  <a:pt x="10656248" y="4555797"/>
                  <a:pt x="10660481" y="4555797"/>
                </a:cubicBezTo>
                <a:close/>
                <a:moveTo>
                  <a:pt x="6540365" y="4547091"/>
                </a:moveTo>
                <a:cubicBezTo>
                  <a:pt x="6550241" y="4549206"/>
                  <a:pt x="6558002" y="4554846"/>
                  <a:pt x="6561529" y="4562608"/>
                </a:cubicBezTo>
                <a:cubicBezTo>
                  <a:pt x="6565761" y="4571070"/>
                  <a:pt x="6565056" y="4580240"/>
                  <a:pt x="6560118" y="4588708"/>
                </a:cubicBezTo>
                <a:cubicBezTo>
                  <a:pt x="6559412" y="4591529"/>
                  <a:pt x="6557296" y="4592940"/>
                  <a:pt x="6555885" y="4595059"/>
                </a:cubicBezTo>
                <a:cubicBezTo>
                  <a:pt x="6557296" y="4596469"/>
                  <a:pt x="6559412" y="4597882"/>
                  <a:pt x="6560823" y="4599997"/>
                </a:cubicBezTo>
                <a:cubicBezTo>
                  <a:pt x="6566467" y="4607054"/>
                  <a:pt x="6569289" y="4615520"/>
                  <a:pt x="6568583" y="4623988"/>
                </a:cubicBezTo>
                <a:cubicBezTo>
                  <a:pt x="6567878" y="4632455"/>
                  <a:pt x="6562940" y="4640214"/>
                  <a:pt x="6555180" y="4645151"/>
                </a:cubicBezTo>
                <a:cubicBezTo>
                  <a:pt x="6549535" y="4648678"/>
                  <a:pt x="6543186" y="4650793"/>
                  <a:pt x="6537543" y="4650793"/>
                </a:cubicBezTo>
                <a:cubicBezTo>
                  <a:pt x="6534721" y="4650793"/>
                  <a:pt x="6531899" y="4650793"/>
                  <a:pt x="6529783" y="4650088"/>
                </a:cubicBezTo>
                <a:cubicBezTo>
                  <a:pt x="6526255" y="4649383"/>
                  <a:pt x="6524139" y="4645151"/>
                  <a:pt x="6524845" y="4641624"/>
                </a:cubicBezTo>
                <a:cubicBezTo>
                  <a:pt x="6525549" y="4638097"/>
                  <a:pt x="6529783" y="4635981"/>
                  <a:pt x="6533310" y="4636688"/>
                </a:cubicBezTo>
                <a:cubicBezTo>
                  <a:pt x="6537543" y="4637393"/>
                  <a:pt x="6542481" y="4636688"/>
                  <a:pt x="6546714" y="4633866"/>
                </a:cubicBezTo>
                <a:cubicBezTo>
                  <a:pt x="6550241" y="4631044"/>
                  <a:pt x="6553063" y="4626810"/>
                  <a:pt x="6553769" y="4620459"/>
                </a:cubicBezTo>
                <a:cubicBezTo>
                  <a:pt x="6554474" y="4616225"/>
                  <a:pt x="6553063" y="4611287"/>
                  <a:pt x="6549535" y="4607758"/>
                </a:cubicBezTo>
                <a:cubicBezTo>
                  <a:pt x="6546714" y="4604232"/>
                  <a:pt x="6541775" y="4602114"/>
                  <a:pt x="6537543" y="4602114"/>
                </a:cubicBezTo>
                <a:cubicBezTo>
                  <a:pt x="6534016" y="4602818"/>
                  <a:pt x="6530488" y="4599292"/>
                  <a:pt x="6530488" y="4595764"/>
                </a:cubicBezTo>
                <a:cubicBezTo>
                  <a:pt x="6530488" y="4591529"/>
                  <a:pt x="6533310" y="4588708"/>
                  <a:pt x="6536837" y="4588001"/>
                </a:cubicBezTo>
                <a:cubicBezTo>
                  <a:pt x="6541070" y="4587296"/>
                  <a:pt x="6544597" y="4584472"/>
                  <a:pt x="6547419" y="4580240"/>
                </a:cubicBezTo>
                <a:cubicBezTo>
                  <a:pt x="6550241" y="4576005"/>
                  <a:pt x="6550241" y="4571070"/>
                  <a:pt x="6548830" y="4567541"/>
                </a:cubicBezTo>
                <a:cubicBezTo>
                  <a:pt x="6547419" y="4564018"/>
                  <a:pt x="6543186" y="4561195"/>
                  <a:pt x="6538248" y="4560492"/>
                </a:cubicBezTo>
                <a:cubicBezTo>
                  <a:pt x="6533310" y="4559785"/>
                  <a:pt x="6528372" y="4561195"/>
                  <a:pt x="6525549" y="4564018"/>
                </a:cubicBezTo>
                <a:cubicBezTo>
                  <a:pt x="6522728" y="4566838"/>
                  <a:pt x="6518495" y="4566838"/>
                  <a:pt x="6515673" y="4564018"/>
                </a:cubicBezTo>
                <a:cubicBezTo>
                  <a:pt x="6512851" y="4561195"/>
                  <a:pt x="6512851" y="4556962"/>
                  <a:pt x="6515673" y="4554142"/>
                </a:cubicBezTo>
                <a:cubicBezTo>
                  <a:pt x="6521317" y="4547794"/>
                  <a:pt x="6531194" y="4545679"/>
                  <a:pt x="6540365" y="4547091"/>
                </a:cubicBezTo>
                <a:close/>
                <a:moveTo>
                  <a:pt x="111303" y="4545779"/>
                </a:moveTo>
                <a:cubicBezTo>
                  <a:pt x="115536" y="4546483"/>
                  <a:pt x="118357" y="4549306"/>
                  <a:pt x="118357" y="4552129"/>
                </a:cubicBezTo>
                <a:lnTo>
                  <a:pt x="116947" y="4782809"/>
                </a:lnTo>
                <a:cubicBezTo>
                  <a:pt x="117652" y="4782809"/>
                  <a:pt x="117652" y="4782809"/>
                  <a:pt x="117652" y="4782809"/>
                </a:cubicBezTo>
                <a:lnTo>
                  <a:pt x="136699" y="4785630"/>
                </a:lnTo>
                <a:cubicBezTo>
                  <a:pt x="140226" y="4785630"/>
                  <a:pt x="143048" y="4789863"/>
                  <a:pt x="142342" y="4793389"/>
                </a:cubicBezTo>
                <a:cubicBezTo>
                  <a:pt x="141637" y="4796915"/>
                  <a:pt x="138815" y="4799736"/>
                  <a:pt x="135288" y="4799736"/>
                </a:cubicBezTo>
                <a:cubicBezTo>
                  <a:pt x="135288" y="4799736"/>
                  <a:pt x="134583" y="4799736"/>
                  <a:pt x="134583" y="4799736"/>
                </a:cubicBezTo>
                <a:lnTo>
                  <a:pt x="116947" y="4796915"/>
                </a:lnTo>
                <a:lnTo>
                  <a:pt x="114830" y="5129882"/>
                </a:lnTo>
                <a:lnTo>
                  <a:pt x="124706" y="5119302"/>
                </a:lnTo>
                <a:cubicBezTo>
                  <a:pt x="127528" y="5116480"/>
                  <a:pt x="131761" y="5115773"/>
                  <a:pt x="134583" y="5118596"/>
                </a:cubicBezTo>
                <a:cubicBezTo>
                  <a:pt x="137404" y="5121418"/>
                  <a:pt x="138110" y="5125647"/>
                  <a:pt x="135288" y="5128472"/>
                </a:cubicBezTo>
                <a:lnTo>
                  <a:pt x="127528" y="5137641"/>
                </a:lnTo>
                <a:lnTo>
                  <a:pt x="713044" y="5139756"/>
                </a:lnTo>
                <a:cubicBezTo>
                  <a:pt x="717277" y="5139756"/>
                  <a:pt x="720099" y="5142578"/>
                  <a:pt x="720099" y="5146811"/>
                </a:cubicBezTo>
                <a:cubicBezTo>
                  <a:pt x="720099" y="5151044"/>
                  <a:pt x="717277" y="5153864"/>
                  <a:pt x="713044" y="5153864"/>
                </a:cubicBezTo>
                <a:lnTo>
                  <a:pt x="114830" y="5151748"/>
                </a:lnTo>
                <a:cubicBezTo>
                  <a:pt x="114125" y="5152454"/>
                  <a:pt x="112714" y="5153159"/>
                  <a:pt x="111303" y="5153159"/>
                </a:cubicBezTo>
                <a:cubicBezTo>
                  <a:pt x="109187" y="5153159"/>
                  <a:pt x="107776" y="5152454"/>
                  <a:pt x="106365" y="5151044"/>
                </a:cubicBezTo>
                <a:cubicBezTo>
                  <a:pt x="104954" y="5149633"/>
                  <a:pt x="104249" y="5148223"/>
                  <a:pt x="104249" y="5146105"/>
                </a:cubicBezTo>
                <a:cubicBezTo>
                  <a:pt x="102132" y="5144696"/>
                  <a:pt x="101427" y="5142578"/>
                  <a:pt x="101427" y="5140462"/>
                </a:cubicBezTo>
                <a:lnTo>
                  <a:pt x="104249" y="4552835"/>
                </a:lnTo>
                <a:cubicBezTo>
                  <a:pt x="104249" y="4548602"/>
                  <a:pt x="107070" y="4545779"/>
                  <a:pt x="111303" y="4545779"/>
                </a:cubicBezTo>
                <a:close/>
                <a:moveTo>
                  <a:pt x="6869099" y="4544973"/>
                </a:moveTo>
                <a:lnTo>
                  <a:pt x="6961514" y="4549909"/>
                </a:lnTo>
                <a:cubicBezTo>
                  <a:pt x="6964336" y="4549909"/>
                  <a:pt x="6966452" y="4552023"/>
                  <a:pt x="6967863" y="4554140"/>
                </a:cubicBezTo>
                <a:cubicBezTo>
                  <a:pt x="6969274" y="4556257"/>
                  <a:pt x="6968568" y="4559078"/>
                  <a:pt x="6967158" y="4561193"/>
                </a:cubicBezTo>
                <a:lnTo>
                  <a:pt x="6877565" y="4668429"/>
                </a:lnTo>
                <a:lnTo>
                  <a:pt x="6964336" y="4655024"/>
                </a:lnTo>
                <a:cubicBezTo>
                  <a:pt x="6967863" y="4654317"/>
                  <a:pt x="6971390" y="4657139"/>
                  <a:pt x="6972096" y="4660667"/>
                </a:cubicBezTo>
                <a:cubicBezTo>
                  <a:pt x="6972801" y="4664195"/>
                  <a:pt x="6969979" y="4667726"/>
                  <a:pt x="6965747" y="4669136"/>
                </a:cubicBezTo>
                <a:lnTo>
                  <a:pt x="6860634" y="4685361"/>
                </a:lnTo>
                <a:cubicBezTo>
                  <a:pt x="6859929" y="4685361"/>
                  <a:pt x="6859929" y="4685361"/>
                  <a:pt x="6859223" y="4685361"/>
                </a:cubicBezTo>
                <a:cubicBezTo>
                  <a:pt x="6856401" y="4685361"/>
                  <a:pt x="6854285" y="4683950"/>
                  <a:pt x="6852874" y="4681834"/>
                </a:cubicBezTo>
                <a:cubicBezTo>
                  <a:pt x="6851463" y="4679717"/>
                  <a:pt x="6851463" y="4676189"/>
                  <a:pt x="6853580" y="4674074"/>
                </a:cubicBezTo>
                <a:lnTo>
                  <a:pt x="6945994" y="4563311"/>
                </a:lnTo>
                <a:lnTo>
                  <a:pt x="6867688" y="4559078"/>
                </a:lnTo>
                <a:cubicBezTo>
                  <a:pt x="6864161" y="4558370"/>
                  <a:pt x="6861339" y="4555550"/>
                  <a:pt x="6861339" y="4551319"/>
                </a:cubicBezTo>
                <a:cubicBezTo>
                  <a:pt x="6862045" y="4547794"/>
                  <a:pt x="6865573" y="4544973"/>
                  <a:pt x="6869099" y="4544973"/>
                </a:cubicBezTo>
                <a:close/>
                <a:moveTo>
                  <a:pt x="7340342" y="4544265"/>
                </a:moveTo>
                <a:cubicBezTo>
                  <a:pt x="7343869" y="4543561"/>
                  <a:pt x="7347396" y="4544973"/>
                  <a:pt x="7348807" y="4548497"/>
                </a:cubicBezTo>
                <a:cubicBezTo>
                  <a:pt x="7353040" y="4559078"/>
                  <a:pt x="7354451" y="4570368"/>
                  <a:pt x="7353040" y="4582355"/>
                </a:cubicBezTo>
                <a:lnTo>
                  <a:pt x="7356567" y="4609871"/>
                </a:lnTo>
                <a:cubicBezTo>
                  <a:pt x="7356567" y="4613398"/>
                  <a:pt x="7353746" y="4616926"/>
                  <a:pt x="7350218" y="4617631"/>
                </a:cubicBezTo>
                <a:cubicBezTo>
                  <a:pt x="7346691" y="4617631"/>
                  <a:pt x="7343163" y="4614810"/>
                  <a:pt x="7342458" y="4611281"/>
                </a:cubicBezTo>
                <a:lnTo>
                  <a:pt x="7342458" y="4609167"/>
                </a:lnTo>
                <a:cubicBezTo>
                  <a:pt x="7341752" y="4610576"/>
                  <a:pt x="7340342" y="4611987"/>
                  <a:pt x="7338931" y="4613398"/>
                </a:cubicBezTo>
                <a:cubicBezTo>
                  <a:pt x="7331171" y="4621159"/>
                  <a:pt x="7319884" y="4626098"/>
                  <a:pt x="7307891" y="4626098"/>
                </a:cubicBezTo>
                <a:cubicBezTo>
                  <a:pt x="7305775" y="4626098"/>
                  <a:pt x="7304364" y="4625393"/>
                  <a:pt x="7302248" y="4625393"/>
                </a:cubicBezTo>
                <a:cubicBezTo>
                  <a:pt x="7290254" y="4623981"/>
                  <a:pt x="7280378" y="4617631"/>
                  <a:pt x="7275440" y="4608461"/>
                </a:cubicBezTo>
                <a:cubicBezTo>
                  <a:pt x="7266975" y="4592232"/>
                  <a:pt x="7271913" y="4569662"/>
                  <a:pt x="7288138" y="4557666"/>
                </a:cubicBezTo>
                <a:cubicBezTo>
                  <a:pt x="7300130" y="4548497"/>
                  <a:pt x="7317767" y="4545675"/>
                  <a:pt x="7335403" y="4549908"/>
                </a:cubicBezTo>
                <a:cubicBezTo>
                  <a:pt x="7335403" y="4547088"/>
                  <a:pt x="7337520" y="4544973"/>
                  <a:pt x="7340342" y="4544265"/>
                </a:cubicBezTo>
                <a:close/>
                <a:moveTo>
                  <a:pt x="7506086" y="4540033"/>
                </a:moveTo>
                <a:cubicBezTo>
                  <a:pt x="7509613" y="4540033"/>
                  <a:pt x="7513140" y="4543561"/>
                  <a:pt x="7513140" y="4547088"/>
                </a:cubicBezTo>
                <a:lnTo>
                  <a:pt x="7513845" y="4585178"/>
                </a:lnTo>
                <a:lnTo>
                  <a:pt x="7551939" y="4580945"/>
                </a:lnTo>
                <a:cubicBezTo>
                  <a:pt x="7556172" y="4580240"/>
                  <a:pt x="7558994" y="4583766"/>
                  <a:pt x="7559699" y="4587294"/>
                </a:cubicBezTo>
                <a:cubicBezTo>
                  <a:pt x="7559699" y="4591526"/>
                  <a:pt x="7556877" y="4595055"/>
                  <a:pt x="7553350" y="4594350"/>
                </a:cubicBezTo>
                <a:lnTo>
                  <a:pt x="7513845" y="4598583"/>
                </a:lnTo>
                <a:lnTo>
                  <a:pt x="7514551" y="4628920"/>
                </a:lnTo>
                <a:cubicBezTo>
                  <a:pt x="7514551" y="4632449"/>
                  <a:pt x="7511729" y="4635976"/>
                  <a:pt x="7507496" y="4635976"/>
                </a:cubicBezTo>
                <a:cubicBezTo>
                  <a:pt x="7503969" y="4635976"/>
                  <a:pt x="7500442" y="4632449"/>
                  <a:pt x="7500442" y="4628920"/>
                </a:cubicBezTo>
                <a:lnTo>
                  <a:pt x="7499737" y="4599994"/>
                </a:lnTo>
                <a:lnTo>
                  <a:pt x="7474340" y="4602815"/>
                </a:lnTo>
                <a:cubicBezTo>
                  <a:pt x="7474340" y="4602815"/>
                  <a:pt x="7473634" y="4602815"/>
                  <a:pt x="7473634" y="4602815"/>
                </a:cubicBezTo>
                <a:cubicBezTo>
                  <a:pt x="7470107" y="4602815"/>
                  <a:pt x="7467285" y="4599994"/>
                  <a:pt x="7466580" y="4596467"/>
                </a:cubicBezTo>
                <a:cubicBezTo>
                  <a:pt x="7466580" y="4592939"/>
                  <a:pt x="7469402" y="4589410"/>
                  <a:pt x="7472929" y="4588705"/>
                </a:cubicBezTo>
                <a:lnTo>
                  <a:pt x="7499737" y="4585883"/>
                </a:lnTo>
                <a:lnTo>
                  <a:pt x="7499031" y="4547088"/>
                </a:lnTo>
                <a:cubicBezTo>
                  <a:pt x="7499031" y="4543561"/>
                  <a:pt x="7501853" y="4540033"/>
                  <a:pt x="7506086" y="4540033"/>
                </a:cubicBezTo>
                <a:close/>
                <a:moveTo>
                  <a:pt x="11707356" y="4538868"/>
                </a:moveTo>
                <a:cubicBezTo>
                  <a:pt x="11711589" y="4538162"/>
                  <a:pt x="11715116" y="4540984"/>
                  <a:pt x="11715822" y="4544511"/>
                </a:cubicBezTo>
                <a:cubicBezTo>
                  <a:pt x="11716527" y="4548743"/>
                  <a:pt x="11713705" y="4552270"/>
                  <a:pt x="11710178" y="4552975"/>
                </a:cubicBezTo>
                <a:lnTo>
                  <a:pt x="11542283" y="4586839"/>
                </a:lnTo>
                <a:cubicBezTo>
                  <a:pt x="11541578" y="4586839"/>
                  <a:pt x="11541578" y="4586839"/>
                  <a:pt x="11540872" y="4586839"/>
                </a:cubicBezTo>
                <a:cubicBezTo>
                  <a:pt x="11537345" y="4586839"/>
                  <a:pt x="11534523" y="4584723"/>
                  <a:pt x="11533818" y="4581196"/>
                </a:cubicBezTo>
                <a:cubicBezTo>
                  <a:pt x="11532407" y="4576962"/>
                  <a:pt x="11535229" y="4573435"/>
                  <a:pt x="11539461" y="4572728"/>
                </a:cubicBezTo>
                <a:close/>
                <a:moveTo>
                  <a:pt x="6366115" y="4536509"/>
                </a:moveTo>
                <a:cubicBezTo>
                  <a:pt x="6378109" y="4542151"/>
                  <a:pt x="6383047" y="4556963"/>
                  <a:pt x="6380931" y="4568958"/>
                </a:cubicBezTo>
                <a:cubicBezTo>
                  <a:pt x="6379520" y="4580241"/>
                  <a:pt x="6373171" y="4589412"/>
                  <a:pt x="6366822" y="4597883"/>
                </a:cubicBezTo>
                <a:lnTo>
                  <a:pt x="6366115" y="4599293"/>
                </a:lnTo>
                <a:cubicBezTo>
                  <a:pt x="6363294" y="4602818"/>
                  <a:pt x="6360472" y="4607054"/>
                  <a:pt x="6358355" y="4610581"/>
                </a:cubicBezTo>
                <a:lnTo>
                  <a:pt x="6411971" y="4605644"/>
                </a:lnTo>
                <a:cubicBezTo>
                  <a:pt x="6416204" y="4604940"/>
                  <a:pt x="6419731" y="4608465"/>
                  <a:pt x="6419731" y="4611991"/>
                </a:cubicBezTo>
                <a:cubicBezTo>
                  <a:pt x="6420436" y="4616225"/>
                  <a:pt x="6416909" y="4619754"/>
                  <a:pt x="6413382" y="4619754"/>
                </a:cubicBezTo>
                <a:lnTo>
                  <a:pt x="6347774" y="4625400"/>
                </a:lnTo>
                <a:cubicBezTo>
                  <a:pt x="6347774" y="4625400"/>
                  <a:pt x="6347068" y="4625400"/>
                  <a:pt x="6347068" y="4625400"/>
                </a:cubicBezTo>
                <a:cubicBezTo>
                  <a:pt x="6344952" y="4625400"/>
                  <a:pt x="6342836" y="4623988"/>
                  <a:pt x="6341425" y="4622577"/>
                </a:cubicBezTo>
                <a:cubicBezTo>
                  <a:pt x="6340014" y="4621166"/>
                  <a:pt x="6339309" y="4618342"/>
                  <a:pt x="6340014" y="4616225"/>
                </a:cubicBezTo>
                <a:cubicBezTo>
                  <a:pt x="6342836" y="4605644"/>
                  <a:pt x="6349185" y="4597883"/>
                  <a:pt x="6354828" y="4590119"/>
                </a:cubicBezTo>
                <a:lnTo>
                  <a:pt x="6355534" y="4588708"/>
                </a:lnTo>
                <a:cubicBezTo>
                  <a:pt x="6360472" y="4581651"/>
                  <a:pt x="6366115" y="4573891"/>
                  <a:pt x="6366115" y="4566133"/>
                </a:cubicBezTo>
                <a:cubicBezTo>
                  <a:pt x="6366822" y="4559785"/>
                  <a:pt x="6364704" y="4552024"/>
                  <a:pt x="6359061" y="4549206"/>
                </a:cubicBezTo>
                <a:cubicBezTo>
                  <a:pt x="6356945" y="4548501"/>
                  <a:pt x="6353417" y="4548501"/>
                  <a:pt x="6351301" y="4550615"/>
                </a:cubicBezTo>
                <a:cubicBezTo>
                  <a:pt x="6350596" y="4551320"/>
                  <a:pt x="6349185" y="4552729"/>
                  <a:pt x="6349185" y="4554848"/>
                </a:cubicBezTo>
                <a:cubicBezTo>
                  <a:pt x="6349890" y="4558373"/>
                  <a:pt x="6347068" y="4561903"/>
                  <a:pt x="6343541" y="4562608"/>
                </a:cubicBezTo>
                <a:cubicBezTo>
                  <a:pt x="6340014" y="4563312"/>
                  <a:pt x="6336487" y="4560492"/>
                  <a:pt x="6335781" y="4556963"/>
                </a:cubicBezTo>
                <a:cubicBezTo>
                  <a:pt x="6335076" y="4549910"/>
                  <a:pt x="6337898" y="4543564"/>
                  <a:pt x="6343541" y="4539331"/>
                </a:cubicBezTo>
                <a:cubicBezTo>
                  <a:pt x="6350596" y="4534394"/>
                  <a:pt x="6359061" y="4532983"/>
                  <a:pt x="6366115" y="4536509"/>
                </a:cubicBezTo>
                <a:close/>
                <a:moveTo>
                  <a:pt x="9264751" y="4532264"/>
                </a:moveTo>
                <a:cubicBezTo>
                  <a:pt x="9267573" y="4529442"/>
                  <a:pt x="9271806" y="4530148"/>
                  <a:pt x="9274627" y="4532970"/>
                </a:cubicBezTo>
                <a:cubicBezTo>
                  <a:pt x="9277449" y="4535790"/>
                  <a:pt x="9276743" y="4540023"/>
                  <a:pt x="9273922" y="4542846"/>
                </a:cubicBezTo>
                <a:cubicBezTo>
                  <a:pt x="9244293" y="4568238"/>
                  <a:pt x="9230183" y="4614094"/>
                  <a:pt x="9236533" y="4665594"/>
                </a:cubicBezTo>
                <a:cubicBezTo>
                  <a:pt x="9240766" y="4698751"/>
                  <a:pt x="9252053" y="4723440"/>
                  <a:pt x="9268984" y="4740369"/>
                </a:cubicBezTo>
                <a:cubicBezTo>
                  <a:pt x="9271806" y="4743191"/>
                  <a:pt x="9271806" y="4747423"/>
                  <a:pt x="9268984" y="4750245"/>
                </a:cubicBezTo>
                <a:cubicBezTo>
                  <a:pt x="9267573" y="4751655"/>
                  <a:pt x="9266162" y="4752361"/>
                  <a:pt x="9264046" y="4752361"/>
                </a:cubicBezTo>
                <a:cubicBezTo>
                  <a:pt x="9261929" y="4752361"/>
                  <a:pt x="9260518" y="4751655"/>
                  <a:pt x="9259107" y="4750245"/>
                </a:cubicBezTo>
                <a:cubicBezTo>
                  <a:pt x="9239355" y="4731199"/>
                  <a:pt x="9226656" y="4703688"/>
                  <a:pt x="9222424" y="4667004"/>
                </a:cubicBezTo>
                <a:cubicBezTo>
                  <a:pt x="9215369" y="4610567"/>
                  <a:pt x="9230889" y="4559775"/>
                  <a:pt x="9264751" y="4532264"/>
                </a:cubicBezTo>
                <a:close/>
                <a:moveTo>
                  <a:pt x="9491196" y="4530148"/>
                </a:moveTo>
                <a:cubicBezTo>
                  <a:pt x="9513770" y="4534380"/>
                  <a:pt x="9534228" y="4554133"/>
                  <a:pt x="9541988" y="4580234"/>
                </a:cubicBezTo>
                <a:cubicBezTo>
                  <a:pt x="9547631" y="4599986"/>
                  <a:pt x="9547631" y="4623266"/>
                  <a:pt x="9541282" y="4650780"/>
                </a:cubicBezTo>
                <a:cubicBezTo>
                  <a:pt x="9534228" y="4681820"/>
                  <a:pt x="9522235" y="4707923"/>
                  <a:pt x="9506010" y="4727673"/>
                </a:cubicBezTo>
                <a:cubicBezTo>
                  <a:pt x="9504599" y="4729789"/>
                  <a:pt x="9502483" y="4730495"/>
                  <a:pt x="9500366" y="4730495"/>
                </a:cubicBezTo>
                <a:cubicBezTo>
                  <a:pt x="9498956" y="4730495"/>
                  <a:pt x="9497545" y="4729789"/>
                  <a:pt x="9496134" y="4729084"/>
                </a:cubicBezTo>
                <a:cubicBezTo>
                  <a:pt x="9492607" y="4726968"/>
                  <a:pt x="9492607" y="4722031"/>
                  <a:pt x="9494723" y="4719209"/>
                </a:cubicBezTo>
                <a:cubicBezTo>
                  <a:pt x="9509537" y="4700868"/>
                  <a:pt x="9520119" y="4676882"/>
                  <a:pt x="9527879" y="4647252"/>
                </a:cubicBezTo>
                <a:cubicBezTo>
                  <a:pt x="9533522" y="4622560"/>
                  <a:pt x="9534228" y="4601397"/>
                  <a:pt x="9528584" y="4584467"/>
                </a:cubicBezTo>
                <a:cubicBezTo>
                  <a:pt x="9522235" y="4564009"/>
                  <a:pt x="9506716" y="4547784"/>
                  <a:pt x="9488374" y="4544257"/>
                </a:cubicBezTo>
                <a:cubicBezTo>
                  <a:pt x="9484141" y="4543552"/>
                  <a:pt x="9482025" y="4539318"/>
                  <a:pt x="9482730" y="4535791"/>
                </a:cubicBezTo>
                <a:cubicBezTo>
                  <a:pt x="9483436" y="4531559"/>
                  <a:pt x="9487669" y="4529443"/>
                  <a:pt x="9491196" y="4530148"/>
                </a:cubicBezTo>
                <a:close/>
                <a:moveTo>
                  <a:pt x="1158181" y="4528854"/>
                </a:moveTo>
                <a:cubicBezTo>
                  <a:pt x="1162414" y="4528148"/>
                  <a:pt x="1165941" y="4530970"/>
                  <a:pt x="1166648" y="4534497"/>
                </a:cubicBezTo>
                <a:cubicBezTo>
                  <a:pt x="1167353" y="4538729"/>
                  <a:pt x="1164531" y="4542254"/>
                  <a:pt x="1161004" y="4542960"/>
                </a:cubicBezTo>
                <a:lnTo>
                  <a:pt x="993105" y="4576828"/>
                </a:lnTo>
                <a:cubicBezTo>
                  <a:pt x="992400" y="4576828"/>
                  <a:pt x="992400" y="4576828"/>
                  <a:pt x="991694" y="4576828"/>
                </a:cubicBezTo>
                <a:cubicBezTo>
                  <a:pt x="988167" y="4576828"/>
                  <a:pt x="985346" y="4574709"/>
                  <a:pt x="984641" y="4571181"/>
                </a:cubicBezTo>
                <a:cubicBezTo>
                  <a:pt x="983229" y="4566946"/>
                  <a:pt x="986051" y="4563418"/>
                  <a:pt x="990284" y="4562714"/>
                </a:cubicBezTo>
                <a:close/>
                <a:moveTo>
                  <a:pt x="8999504" y="4527326"/>
                </a:moveTo>
                <a:cubicBezTo>
                  <a:pt x="9003031" y="4525210"/>
                  <a:pt x="9007264" y="4526621"/>
                  <a:pt x="9009380" y="4530148"/>
                </a:cubicBezTo>
                <a:cubicBezTo>
                  <a:pt x="9012907" y="4535790"/>
                  <a:pt x="9019256" y="4540023"/>
                  <a:pt x="9026312" y="4543551"/>
                </a:cubicBezTo>
                <a:cubicBezTo>
                  <a:pt x="9029839" y="4538612"/>
                  <a:pt x="9034072" y="4533675"/>
                  <a:pt x="9038304" y="4528737"/>
                </a:cubicBezTo>
                <a:cubicBezTo>
                  <a:pt x="9041126" y="4525915"/>
                  <a:pt x="9045359" y="4525915"/>
                  <a:pt x="9048181" y="4528737"/>
                </a:cubicBezTo>
                <a:cubicBezTo>
                  <a:pt x="9051002" y="4530853"/>
                  <a:pt x="9051002" y="4535790"/>
                  <a:pt x="9049591" y="4540023"/>
                </a:cubicBezTo>
                <a:cubicBezTo>
                  <a:pt x="9046064" y="4543551"/>
                  <a:pt x="9042537" y="4547079"/>
                  <a:pt x="9039715" y="4551311"/>
                </a:cubicBezTo>
                <a:cubicBezTo>
                  <a:pt x="9047475" y="4555543"/>
                  <a:pt x="9054529" y="4560482"/>
                  <a:pt x="9061584" y="4566124"/>
                </a:cubicBezTo>
                <a:cubicBezTo>
                  <a:pt x="9064406" y="4568238"/>
                  <a:pt x="9065111" y="4573177"/>
                  <a:pt x="9062289" y="4576001"/>
                </a:cubicBezTo>
                <a:cubicBezTo>
                  <a:pt x="9060878" y="4577413"/>
                  <a:pt x="9058762" y="4578117"/>
                  <a:pt x="9056646" y="4578117"/>
                </a:cubicBezTo>
                <a:cubicBezTo>
                  <a:pt x="9054529" y="4578117"/>
                  <a:pt x="9053119" y="4578117"/>
                  <a:pt x="9051708" y="4576706"/>
                </a:cubicBezTo>
                <a:cubicBezTo>
                  <a:pt x="9045359" y="4571066"/>
                  <a:pt x="9038304" y="4566831"/>
                  <a:pt x="9031250" y="4562598"/>
                </a:cubicBezTo>
                <a:cubicBezTo>
                  <a:pt x="9027723" y="4568238"/>
                  <a:pt x="9024195" y="4574590"/>
                  <a:pt x="9022079" y="4580940"/>
                </a:cubicBezTo>
                <a:cubicBezTo>
                  <a:pt x="9021374" y="4583760"/>
                  <a:pt x="9018551" y="4585171"/>
                  <a:pt x="9015729" y="4585171"/>
                </a:cubicBezTo>
                <a:cubicBezTo>
                  <a:pt x="9014318" y="4585171"/>
                  <a:pt x="9013613" y="4584466"/>
                  <a:pt x="9012907" y="4584466"/>
                </a:cubicBezTo>
                <a:cubicBezTo>
                  <a:pt x="9009380" y="4583055"/>
                  <a:pt x="9007264" y="4578822"/>
                  <a:pt x="9008675" y="4575295"/>
                </a:cubicBezTo>
                <a:cubicBezTo>
                  <a:pt x="9011496" y="4568238"/>
                  <a:pt x="9015024" y="4561892"/>
                  <a:pt x="9018551" y="4555543"/>
                </a:cubicBezTo>
                <a:cubicBezTo>
                  <a:pt x="9010086" y="4551311"/>
                  <a:pt x="9001620" y="4546372"/>
                  <a:pt x="8996682" y="4537201"/>
                </a:cubicBezTo>
                <a:cubicBezTo>
                  <a:pt x="8994566" y="4533675"/>
                  <a:pt x="8995977" y="4529443"/>
                  <a:pt x="8999504" y="4527326"/>
                </a:cubicBezTo>
                <a:close/>
                <a:moveTo>
                  <a:pt x="9556627" y="4518420"/>
                </a:moveTo>
                <a:cubicBezTo>
                  <a:pt x="9559801" y="4517803"/>
                  <a:pt x="9563152" y="4518155"/>
                  <a:pt x="9565974" y="4520273"/>
                </a:cubicBezTo>
                <a:cubicBezTo>
                  <a:pt x="9574439" y="4525915"/>
                  <a:pt x="9574439" y="4537201"/>
                  <a:pt x="9574439" y="4540728"/>
                </a:cubicBezTo>
                <a:cubicBezTo>
                  <a:pt x="9574439" y="4549194"/>
                  <a:pt x="9573734" y="4557659"/>
                  <a:pt x="9572323" y="4565418"/>
                </a:cubicBezTo>
                <a:cubicBezTo>
                  <a:pt x="9571618" y="4567534"/>
                  <a:pt x="9571618" y="4568944"/>
                  <a:pt x="9571618" y="4569655"/>
                </a:cubicBezTo>
                <a:cubicBezTo>
                  <a:pt x="9571618" y="4568944"/>
                  <a:pt x="9573028" y="4568944"/>
                  <a:pt x="9573734" y="4568944"/>
                </a:cubicBezTo>
                <a:lnTo>
                  <a:pt x="9595603" y="4564713"/>
                </a:lnTo>
                <a:cubicBezTo>
                  <a:pt x="9599836" y="4564008"/>
                  <a:pt x="9603363" y="4566830"/>
                  <a:pt x="9604068" y="4570360"/>
                </a:cubicBezTo>
                <a:cubicBezTo>
                  <a:pt x="9604773" y="4574590"/>
                  <a:pt x="9601952" y="4578117"/>
                  <a:pt x="9598425" y="4578822"/>
                </a:cubicBezTo>
                <a:lnTo>
                  <a:pt x="9576556" y="4583054"/>
                </a:lnTo>
                <a:cubicBezTo>
                  <a:pt x="9575145" y="4583054"/>
                  <a:pt x="9573028" y="4583759"/>
                  <a:pt x="9570912" y="4583759"/>
                </a:cubicBezTo>
                <a:cubicBezTo>
                  <a:pt x="9568091" y="4583759"/>
                  <a:pt x="9565974" y="4583054"/>
                  <a:pt x="9563153" y="4581644"/>
                </a:cubicBezTo>
                <a:cubicBezTo>
                  <a:pt x="9555392" y="4576705"/>
                  <a:pt x="9557509" y="4566124"/>
                  <a:pt x="9558214" y="4562597"/>
                </a:cubicBezTo>
                <a:cubicBezTo>
                  <a:pt x="9559625" y="4555543"/>
                  <a:pt x="9560331" y="4547784"/>
                  <a:pt x="9560331" y="4540728"/>
                </a:cubicBezTo>
                <a:cubicBezTo>
                  <a:pt x="9560331" y="4537201"/>
                  <a:pt x="9560331" y="4535085"/>
                  <a:pt x="9559625" y="4533674"/>
                </a:cubicBezTo>
                <a:cubicBezTo>
                  <a:pt x="9558920" y="4535790"/>
                  <a:pt x="9558214" y="4537201"/>
                  <a:pt x="9556098" y="4538612"/>
                </a:cubicBezTo>
                <a:cubicBezTo>
                  <a:pt x="9552570" y="4540728"/>
                  <a:pt x="9548337" y="4540023"/>
                  <a:pt x="9546221" y="4536496"/>
                </a:cubicBezTo>
                <a:cubicBezTo>
                  <a:pt x="9543399" y="4532263"/>
                  <a:pt x="9544105" y="4526621"/>
                  <a:pt x="9548337" y="4522389"/>
                </a:cubicBezTo>
                <a:cubicBezTo>
                  <a:pt x="9550454" y="4520625"/>
                  <a:pt x="9553452" y="4519038"/>
                  <a:pt x="9556627" y="4518420"/>
                </a:cubicBezTo>
                <a:close/>
                <a:moveTo>
                  <a:pt x="8576946" y="4518162"/>
                </a:moveTo>
                <a:cubicBezTo>
                  <a:pt x="8581178" y="4518162"/>
                  <a:pt x="8584706" y="4520985"/>
                  <a:pt x="8584706" y="4524511"/>
                </a:cubicBezTo>
                <a:lnTo>
                  <a:pt x="8588938" y="4596463"/>
                </a:lnTo>
                <a:cubicBezTo>
                  <a:pt x="8589644" y="4600696"/>
                  <a:pt x="8586822" y="4604224"/>
                  <a:pt x="8582589" y="4604224"/>
                </a:cubicBezTo>
                <a:cubicBezTo>
                  <a:pt x="8581884" y="4604224"/>
                  <a:pt x="8581884" y="4604224"/>
                  <a:pt x="8581884" y="4604224"/>
                </a:cubicBezTo>
                <a:cubicBezTo>
                  <a:pt x="8578357" y="4604224"/>
                  <a:pt x="8574829" y="4601400"/>
                  <a:pt x="8574829" y="4597874"/>
                </a:cubicBezTo>
                <a:lnTo>
                  <a:pt x="8570596" y="4525922"/>
                </a:lnTo>
                <a:cubicBezTo>
                  <a:pt x="8569890" y="4521690"/>
                  <a:pt x="8572712" y="4518162"/>
                  <a:pt x="8576946" y="4518162"/>
                </a:cubicBezTo>
                <a:close/>
                <a:moveTo>
                  <a:pt x="7644351" y="4508998"/>
                </a:moveTo>
                <a:cubicBezTo>
                  <a:pt x="7647878" y="4508998"/>
                  <a:pt x="7651406" y="4511820"/>
                  <a:pt x="7651406" y="4516054"/>
                </a:cubicBezTo>
                <a:lnTo>
                  <a:pt x="7654227" y="4576710"/>
                </a:lnTo>
                <a:cubicBezTo>
                  <a:pt x="7659871" y="4569663"/>
                  <a:pt x="7668337" y="4564015"/>
                  <a:pt x="7676802" y="4561900"/>
                </a:cubicBezTo>
                <a:cubicBezTo>
                  <a:pt x="7685973" y="4559783"/>
                  <a:pt x="7695144" y="4560488"/>
                  <a:pt x="7702904" y="4565425"/>
                </a:cubicBezTo>
                <a:cubicBezTo>
                  <a:pt x="7710664" y="4570367"/>
                  <a:pt x="7715602" y="4578827"/>
                  <a:pt x="7717013" y="4589410"/>
                </a:cubicBezTo>
                <a:cubicBezTo>
                  <a:pt x="7718424" y="4602110"/>
                  <a:pt x="7712780" y="4616220"/>
                  <a:pt x="7703609" y="4625393"/>
                </a:cubicBezTo>
                <a:cubicBezTo>
                  <a:pt x="7690911" y="4638092"/>
                  <a:pt x="7673275" y="4643031"/>
                  <a:pt x="7654933" y="4645147"/>
                </a:cubicBezTo>
                <a:cubicBezTo>
                  <a:pt x="7653522" y="4646557"/>
                  <a:pt x="7652111" y="4647262"/>
                  <a:pt x="7650700" y="4647262"/>
                </a:cubicBezTo>
                <a:cubicBezTo>
                  <a:pt x="7649995" y="4647262"/>
                  <a:pt x="7649995" y="4647262"/>
                  <a:pt x="7649995" y="4647262"/>
                </a:cubicBezTo>
                <a:cubicBezTo>
                  <a:pt x="7648584" y="4647262"/>
                  <a:pt x="7647173" y="4647262"/>
                  <a:pt x="7646467" y="4646557"/>
                </a:cubicBezTo>
                <a:cubicBezTo>
                  <a:pt x="7642235" y="4646557"/>
                  <a:pt x="7639413" y="4643735"/>
                  <a:pt x="7638708" y="4640209"/>
                </a:cubicBezTo>
                <a:cubicBezTo>
                  <a:pt x="7638002" y="4637387"/>
                  <a:pt x="7639413" y="4634565"/>
                  <a:pt x="7642940" y="4632448"/>
                </a:cubicBezTo>
                <a:cubicBezTo>
                  <a:pt x="7642235" y="4626804"/>
                  <a:pt x="7642235" y="4620455"/>
                  <a:pt x="7642235" y="4614810"/>
                </a:cubicBezTo>
                <a:lnTo>
                  <a:pt x="7637297" y="4516054"/>
                </a:lnTo>
                <a:cubicBezTo>
                  <a:pt x="7637297" y="4512526"/>
                  <a:pt x="7640119" y="4508998"/>
                  <a:pt x="7644351" y="4508998"/>
                </a:cubicBezTo>
                <a:close/>
                <a:moveTo>
                  <a:pt x="5164355" y="4507676"/>
                </a:moveTo>
                <a:lnTo>
                  <a:pt x="4891349" y="4966918"/>
                </a:lnTo>
                <a:cubicBezTo>
                  <a:pt x="4891349" y="4967623"/>
                  <a:pt x="4892055" y="4967623"/>
                  <a:pt x="4892760" y="4968328"/>
                </a:cubicBezTo>
                <a:lnTo>
                  <a:pt x="4911807" y="4987375"/>
                </a:lnTo>
                <a:cubicBezTo>
                  <a:pt x="4914628" y="4990197"/>
                  <a:pt x="4914628" y="4994430"/>
                  <a:pt x="4911807" y="4997252"/>
                </a:cubicBezTo>
                <a:cubicBezTo>
                  <a:pt x="4910396" y="4998663"/>
                  <a:pt x="4908985" y="4999368"/>
                  <a:pt x="4906869" y="4999368"/>
                </a:cubicBezTo>
                <a:cubicBezTo>
                  <a:pt x="4905458" y="4999368"/>
                  <a:pt x="4903342" y="4998663"/>
                  <a:pt x="4901931" y="4997252"/>
                </a:cubicBezTo>
                <a:lnTo>
                  <a:pt x="4883589" y="4978910"/>
                </a:lnTo>
                <a:lnTo>
                  <a:pt x="4751672" y="5199003"/>
                </a:lnTo>
                <a:lnTo>
                  <a:pt x="4991522" y="5204645"/>
                </a:lnTo>
                <a:lnTo>
                  <a:pt x="4992933" y="5071322"/>
                </a:lnTo>
                <a:cubicBezTo>
                  <a:pt x="4992933" y="5069911"/>
                  <a:pt x="4993638" y="5069206"/>
                  <a:pt x="4994344" y="5067795"/>
                </a:cubicBezTo>
                <a:cubicBezTo>
                  <a:pt x="4994344" y="5064268"/>
                  <a:pt x="4997165" y="5061447"/>
                  <a:pt x="5000692" y="5061447"/>
                </a:cubicBezTo>
                <a:lnTo>
                  <a:pt x="5166471" y="5055802"/>
                </a:lnTo>
                <a:close/>
                <a:moveTo>
                  <a:pt x="7741702" y="4504763"/>
                </a:moveTo>
                <a:cubicBezTo>
                  <a:pt x="7755107" y="4507586"/>
                  <a:pt x="7761456" y="4520991"/>
                  <a:pt x="7760750" y="4532979"/>
                </a:cubicBezTo>
                <a:cubicBezTo>
                  <a:pt x="7760750" y="4537916"/>
                  <a:pt x="7759339" y="4542855"/>
                  <a:pt x="7757223" y="4547086"/>
                </a:cubicBezTo>
                <a:lnTo>
                  <a:pt x="7787557" y="4540033"/>
                </a:lnTo>
                <a:cubicBezTo>
                  <a:pt x="7791084" y="4538622"/>
                  <a:pt x="7795317" y="4541443"/>
                  <a:pt x="7796022" y="4544973"/>
                </a:cubicBezTo>
                <a:cubicBezTo>
                  <a:pt x="7797433" y="4548497"/>
                  <a:pt x="7794611" y="4552729"/>
                  <a:pt x="7791084" y="4553434"/>
                </a:cubicBezTo>
                <a:lnTo>
                  <a:pt x="7745230" y="4564718"/>
                </a:lnTo>
                <a:cubicBezTo>
                  <a:pt x="7745230" y="4564718"/>
                  <a:pt x="7744525" y="4564718"/>
                  <a:pt x="7743819" y="4564718"/>
                </a:cubicBezTo>
                <a:cubicBezTo>
                  <a:pt x="7741702" y="4564718"/>
                  <a:pt x="7739586" y="4564015"/>
                  <a:pt x="7738175" y="4561899"/>
                </a:cubicBezTo>
                <a:cubicBezTo>
                  <a:pt x="7736059" y="4559078"/>
                  <a:pt x="7736059" y="4556256"/>
                  <a:pt x="7737470" y="4554140"/>
                </a:cubicBezTo>
                <a:cubicBezTo>
                  <a:pt x="7741702" y="4547791"/>
                  <a:pt x="7745936" y="4540033"/>
                  <a:pt x="7746641" y="4532274"/>
                </a:cubicBezTo>
                <a:cubicBezTo>
                  <a:pt x="7747347" y="4525927"/>
                  <a:pt x="7743819" y="4519578"/>
                  <a:pt x="7738881" y="4518168"/>
                </a:cubicBezTo>
                <a:cubicBezTo>
                  <a:pt x="7736764" y="4517464"/>
                  <a:pt x="7734648" y="4518875"/>
                  <a:pt x="7733237" y="4520991"/>
                </a:cubicBezTo>
                <a:cubicBezTo>
                  <a:pt x="7732532" y="4521696"/>
                  <a:pt x="7731826" y="4523106"/>
                  <a:pt x="7732532" y="4523811"/>
                </a:cubicBezTo>
                <a:cubicBezTo>
                  <a:pt x="7734648" y="4527338"/>
                  <a:pt x="7733942" y="4531569"/>
                  <a:pt x="7730415" y="4533684"/>
                </a:cubicBezTo>
                <a:cubicBezTo>
                  <a:pt x="7726888" y="4535801"/>
                  <a:pt x="7722655" y="4535095"/>
                  <a:pt x="7720539" y="4531569"/>
                </a:cubicBezTo>
                <a:cubicBezTo>
                  <a:pt x="7717012" y="4525927"/>
                  <a:pt x="7717012" y="4518875"/>
                  <a:pt x="7721245" y="4513232"/>
                </a:cubicBezTo>
                <a:cubicBezTo>
                  <a:pt x="7726182" y="4506880"/>
                  <a:pt x="7734648" y="4503352"/>
                  <a:pt x="7741702" y="4504763"/>
                </a:cubicBezTo>
                <a:close/>
                <a:moveTo>
                  <a:pt x="6495215" y="4504063"/>
                </a:moveTo>
                <a:lnTo>
                  <a:pt x="6584808" y="4512532"/>
                </a:lnTo>
                <a:cubicBezTo>
                  <a:pt x="6586925" y="4513239"/>
                  <a:pt x="6589747" y="4514649"/>
                  <a:pt x="6590453" y="4516764"/>
                </a:cubicBezTo>
                <a:cubicBezTo>
                  <a:pt x="6591158" y="4518881"/>
                  <a:pt x="6591158" y="4521701"/>
                  <a:pt x="6589747" y="4523817"/>
                </a:cubicBezTo>
                <a:lnTo>
                  <a:pt x="6586220" y="4529458"/>
                </a:lnTo>
                <a:cubicBezTo>
                  <a:pt x="6584103" y="4532278"/>
                  <a:pt x="6579871" y="4532983"/>
                  <a:pt x="6576343" y="4530869"/>
                </a:cubicBezTo>
                <a:cubicBezTo>
                  <a:pt x="6574932" y="4529458"/>
                  <a:pt x="6573521" y="4528048"/>
                  <a:pt x="6573521" y="4525932"/>
                </a:cubicBezTo>
                <a:lnTo>
                  <a:pt x="6500153" y="4518881"/>
                </a:lnTo>
                <a:lnTo>
                  <a:pt x="6469113" y="4627516"/>
                </a:lnTo>
                <a:cubicBezTo>
                  <a:pt x="6468407" y="4630340"/>
                  <a:pt x="6465585" y="4632456"/>
                  <a:pt x="6462764" y="4632456"/>
                </a:cubicBezTo>
                <a:cubicBezTo>
                  <a:pt x="6462058" y="4632456"/>
                  <a:pt x="6462058" y="4632456"/>
                  <a:pt x="6462058" y="4632456"/>
                </a:cubicBezTo>
                <a:cubicBezTo>
                  <a:pt x="6459236" y="4632456"/>
                  <a:pt x="6457120" y="4631044"/>
                  <a:pt x="6455709" y="4628223"/>
                </a:cubicBezTo>
                <a:lnTo>
                  <a:pt x="6417614" y="4538624"/>
                </a:lnTo>
                <a:cubicBezTo>
                  <a:pt x="6416204" y="4535099"/>
                  <a:pt x="6417614" y="4530869"/>
                  <a:pt x="6421142" y="4529458"/>
                </a:cubicBezTo>
                <a:cubicBezTo>
                  <a:pt x="6424669" y="4528048"/>
                  <a:pt x="6428901" y="4529458"/>
                  <a:pt x="6430312" y="4532983"/>
                </a:cubicBezTo>
                <a:lnTo>
                  <a:pt x="6460647" y="4604233"/>
                </a:lnTo>
                <a:lnTo>
                  <a:pt x="6487455" y="4509003"/>
                </a:lnTo>
                <a:cubicBezTo>
                  <a:pt x="6488866" y="4506180"/>
                  <a:pt x="6491688" y="4504063"/>
                  <a:pt x="6495215" y="4504063"/>
                </a:cubicBezTo>
                <a:close/>
                <a:moveTo>
                  <a:pt x="7007369" y="4503353"/>
                </a:moveTo>
                <a:cubicBezTo>
                  <a:pt x="7010896" y="4502646"/>
                  <a:pt x="7014424" y="4505470"/>
                  <a:pt x="7014424" y="4509705"/>
                </a:cubicBezTo>
                <a:lnTo>
                  <a:pt x="7022890" y="4674074"/>
                </a:lnTo>
                <a:cubicBezTo>
                  <a:pt x="7022890" y="4678305"/>
                  <a:pt x="7020068" y="4681127"/>
                  <a:pt x="7017245" y="4681834"/>
                </a:cubicBezTo>
                <a:cubicBezTo>
                  <a:pt x="7016541" y="4681834"/>
                  <a:pt x="7016541" y="4681834"/>
                  <a:pt x="7016541" y="4681834"/>
                </a:cubicBezTo>
                <a:cubicBezTo>
                  <a:pt x="7013013" y="4681834"/>
                  <a:pt x="7009485" y="4678305"/>
                  <a:pt x="7009485" y="4674779"/>
                </a:cubicBezTo>
                <a:lnTo>
                  <a:pt x="7001020" y="4510410"/>
                </a:lnTo>
                <a:cubicBezTo>
                  <a:pt x="7000314" y="4506881"/>
                  <a:pt x="7003136" y="4503353"/>
                  <a:pt x="7007369" y="4503353"/>
                </a:cubicBezTo>
                <a:close/>
                <a:moveTo>
                  <a:pt x="6813368" y="4502646"/>
                </a:moveTo>
                <a:cubicBezTo>
                  <a:pt x="6816896" y="4502646"/>
                  <a:pt x="6820423" y="4506175"/>
                  <a:pt x="6820423" y="4509704"/>
                </a:cubicBezTo>
                <a:lnTo>
                  <a:pt x="6817602" y="4695237"/>
                </a:lnTo>
                <a:cubicBezTo>
                  <a:pt x="6817602" y="4699470"/>
                  <a:pt x="6814073" y="4702291"/>
                  <a:pt x="6810546" y="4702291"/>
                </a:cubicBezTo>
                <a:cubicBezTo>
                  <a:pt x="6806314" y="4702291"/>
                  <a:pt x="6803492" y="4699470"/>
                  <a:pt x="6803492" y="4695237"/>
                </a:cubicBezTo>
                <a:lnTo>
                  <a:pt x="6806314" y="4509704"/>
                </a:lnTo>
                <a:cubicBezTo>
                  <a:pt x="6806314" y="4505470"/>
                  <a:pt x="6809135" y="4502646"/>
                  <a:pt x="6813368" y="4502646"/>
                </a:cubicBezTo>
                <a:close/>
                <a:moveTo>
                  <a:pt x="1933434" y="4495677"/>
                </a:moveTo>
                <a:lnTo>
                  <a:pt x="2488618" y="4499909"/>
                </a:lnTo>
                <a:cubicBezTo>
                  <a:pt x="2492850" y="4499909"/>
                  <a:pt x="2495672" y="4502731"/>
                  <a:pt x="2495672" y="4506964"/>
                </a:cubicBezTo>
                <a:cubicBezTo>
                  <a:pt x="2495672" y="4511196"/>
                  <a:pt x="2492145" y="4514018"/>
                  <a:pt x="2488618" y="4514018"/>
                </a:cubicBezTo>
                <a:lnTo>
                  <a:pt x="1939783" y="4509786"/>
                </a:lnTo>
                <a:lnTo>
                  <a:pt x="1912976" y="4753164"/>
                </a:lnTo>
                <a:cubicBezTo>
                  <a:pt x="1912271" y="4756691"/>
                  <a:pt x="1910155" y="4759513"/>
                  <a:pt x="1906628" y="4759513"/>
                </a:cubicBezTo>
                <a:cubicBezTo>
                  <a:pt x="1906628" y="4759513"/>
                  <a:pt x="1905922" y="4759513"/>
                  <a:pt x="1905922" y="4759513"/>
                </a:cubicBezTo>
                <a:cubicBezTo>
                  <a:pt x="1902395" y="4759513"/>
                  <a:pt x="1899573" y="4757396"/>
                  <a:pt x="1898868" y="4754575"/>
                </a:cubicBezTo>
                <a:lnTo>
                  <a:pt x="1840316" y="4562694"/>
                </a:lnTo>
                <a:cubicBezTo>
                  <a:pt x="1839611" y="4559166"/>
                  <a:pt x="1841727" y="4555639"/>
                  <a:pt x="1845254" y="4554228"/>
                </a:cubicBezTo>
                <a:cubicBezTo>
                  <a:pt x="1848781" y="4553523"/>
                  <a:pt x="1852308" y="4555639"/>
                  <a:pt x="1853719" y="4559166"/>
                </a:cubicBezTo>
                <a:lnTo>
                  <a:pt x="1902395" y="4717892"/>
                </a:lnTo>
                <a:lnTo>
                  <a:pt x="1926380" y="4502026"/>
                </a:lnTo>
                <a:cubicBezTo>
                  <a:pt x="1927085" y="4498498"/>
                  <a:pt x="1929907" y="4495677"/>
                  <a:pt x="1933434" y="4495677"/>
                </a:cubicBezTo>
                <a:close/>
                <a:moveTo>
                  <a:pt x="7380906" y="4494619"/>
                </a:moveTo>
                <a:cubicBezTo>
                  <a:pt x="7386020" y="4493649"/>
                  <a:pt x="7391487" y="4494177"/>
                  <a:pt x="7396073" y="4496296"/>
                </a:cubicBezTo>
                <a:cubicBezTo>
                  <a:pt x="7410181" y="4503351"/>
                  <a:pt x="7413709" y="4520285"/>
                  <a:pt x="7410887" y="4532274"/>
                </a:cubicBezTo>
                <a:cubicBezTo>
                  <a:pt x="7409476" y="4537917"/>
                  <a:pt x="7407360" y="4542149"/>
                  <a:pt x="7404538" y="4546380"/>
                </a:cubicBezTo>
                <a:lnTo>
                  <a:pt x="7425665" y="4542149"/>
                </a:lnTo>
                <a:cubicBezTo>
                  <a:pt x="7429898" y="4541443"/>
                  <a:pt x="7433425" y="4544265"/>
                  <a:pt x="7434130" y="4547794"/>
                </a:cubicBezTo>
                <a:cubicBezTo>
                  <a:pt x="7434836" y="4552024"/>
                  <a:pt x="7432014" y="4555551"/>
                  <a:pt x="7428487" y="4556259"/>
                </a:cubicBezTo>
                <a:lnTo>
                  <a:pt x="7387607" y="4564720"/>
                </a:lnTo>
                <a:cubicBezTo>
                  <a:pt x="7386902" y="4564720"/>
                  <a:pt x="7386902" y="4564720"/>
                  <a:pt x="7386196" y="4564720"/>
                </a:cubicBezTo>
                <a:cubicBezTo>
                  <a:pt x="7383375" y="4564720"/>
                  <a:pt x="7381258" y="4563311"/>
                  <a:pt x="7379848" y="4561195"/>
                </a:cubicBezTo>
                <a:cubicBezTo>
                  <a:pt x="7377731" y="4558372"/>
                  <a:pt x="7378437" y="4554846"/>
                  <a:pt x="7380553" y="4552729"/>
                </a:cubicBezTo>
                <a:cubicBezTo>
                  <a:pt x="7386902" y="4545677"/>
                  <a:pt x="7393956" y="4537917"/>
                  <a:pt x="7396778" y="4528748"/>
                </a:cubicBezTo>
                <a:cubicBezTo>
                  <a:pt x="7398894" y="4521696"/>
                  <a:pt x="7396778" y="4511820"/>
                  <a:pt x="7390429" y="4508998"/>
                </a:cubicBezTo>
                <a:cubicBezTo>
                  <a:pt x="7386902" y="4506881"/>
                  <a:pt x="7381258" y="4507587"/>
                  <a:pt x="7378437" y="4511115"/>
                </a:cubicBezTo>
                <a:cubicBezTo>
                  <a:pt x="7375615" y="4513938"/>
                  <a:pt x="7374909" y="4519578"/>
                  <a:pt x="7377026" y="4523107"/>
                </a:cubicBezTo>
                <a:cubicBezTo>
                  <a:pt x="7379142" y="4526633"/>
                  <a:pt x="7378437" y="4530864"/>
                  <a:pt x="7374909" y="4532980"/>
                </a:cubicBezTo>
                <a:cubicBezTo>
                  <a:pt x="7371382" y="4535095"/>
                  <a:pt x="7367149" y="4534391"/>
                  <a:pt x="7365033" y="4530864"/>
                </a:cubicBezTo>
                <a:cubicBezTo>
                  <a:pt x="7359389" y="4521696"/>
                  <a:pt x="7360801" y="4509703"/>
                  <a:pt x="7367855" y="4501940"/>
                </a:cubicBezTo>
                <a:cubicBezTo>
                  <a:pt x="7371029" y="4498060"/>
                  <a:pt x="7375791" y="4495590"/>
                  <a:pt x="7380906" y="4494619"/>
                </a:cubicBezTo>
                <a:close/>
                <a:moveTo>
                  <a:pt x="5429289" y="4480778"/>
                </a:moveTo>
                <a:cubicBezTo>
                  <a:pt x="5433522" y="4481482"/>
                  <a:pt x="5436343" y="4484305"/>
                  <a:pt x="5436343" y="4487128"/>
                </a:cubicBezTo>
                <a:lnTo>
                  <a:pt x="5434933" y="4717808"/>
                </a:lnTo>
                <a:cubicBezTo>
                  <a:pt x="5435638" y="4717808"/>
                  <a:pt x="5435638" y="4717808"/>
                  <a:pt x="5435638" y="4717808"/>
                </a:cubicBezTo>
                <a:lnTo>
                  <a:pt x="5454685" y="4720629"/>
                </a:lnTo>
                <a:cubicBezTo>
                  <a:pt x="5458212" y="4720629"/>
                  <a:pt x="5461034" y="4724862"/>
                  <a:pt x="5460328" y="4728388"/>
                </a:cubicBezTo>
                <a:cubicBezTo>
                  <a:pt x="5459623" y="4731914"/>
                  <a:pt x="5456801" y="4734735"/>
                  <a:pt x="5453274" y="4734735"/>
                </a:cubicBezTo>
                <a:cubicBezTo>
                  <a:pt x="5453274" y="4734735"/>
                  <a:pt x="5452569" y="4734735"/>
                  <a:pt x="5452569" y="4734735"/>
                </a:cubicBezTo>
                <a:lnTo>
                  <a:pt x="5434933" y="4731914"/>
                </a:lnTo>
                <a:lnTo>
                  <a:pt x="5432816" y="5064881"/>
                </a:lnTo>
                <a:lnTo>
                  <a:pt x="5442692" y="5054301"/>
                </a:lnTo>
                <a:cubicBezTo>
                  <a:pt x="5445514" y="5051479"/>
                  <a:pt x="5449747" y="5050772"/>
                  <a:pt x="5452569" y="5053595"/>
                </a:cubicBezTo>
                <a:cubicBezTo>
                  <a:pt x="5455390" y="5056417"/>
                  <a:pt x="5456096" y="5060646"/>
                  <a:pt x="5453274" y="5063471"/>
                </a:cubicBezTo>
                <a:lnTo>
                  <a:pt x="5445514" y="5072640"/>
                </a:lnTo>
                <a:lnTo>
                  <a:pt x="6031030" y="5074755"/>
                </a:lnTo>
                <a:cubicBezTo>
                  <a:pt x="6035263" y="5074755"/>
                  <a:pt x="6038085" y="5077577"/>
                  <a:pt x="6038085" y="5081810"/>
                </a:cubicBezTo>
                <a:cubicBezTo>
                  <a:pt x="6038085" y="5086043"/>
                  <a:pt x="6035263" y="5088863"/>
                  <a:pt x="6031030" y="5088863"/>
                </a:cubicBezTo>
                <a:lnTo>
                  <a:pt x="5432816" y="5086747"/>
                </a:lnTo>
                <a:cubicBezTo>
                  <a:pt x="5432111" y="5087453"/>
                  <a:pt x="5430700" y="5088158"/>
                  <a:pt x="5429289" y="5088158"/>
                </a:cubicBezTo>
                <a:cubicBezTo>
                  <a:pt x="5427173" y="5088158"/>
                  <a:pt x="5425762" y="5087453"/>
                  <a:pt x="5424351" y="5086043"/>
                </a:cubicBezTo>
                <a:cubicBezTo>
                  <a:pt x="5422940" y="5084632"/>
                  <a:pt x="5422235" y="5083222"/>
                  <a:pt x="5422235" y="5081104"/>
                </a:cubicBezTo>
                <a:cubicBezTo>
                  <a:pt x="5420118" y="5079695"/>
                  <a:pt x="5419413" y="5077577"/>
                  <a:pt x="5419413" y="5075461"/>
                </a:cubicBezTo>
                <a:lnTo>
                  <a:pt x="5422235" y="4487834"/>
                </a:lnTo>
                <a:cubicBezTo>
                  <a:pt x="5422235" y="4483601"/>
                  <a:pt x="5425056" y="4480778"/>
                  <a:pt x="5429289" y="4480778"/>
                </a:cubicBezTo>
                <a:close/>
                <a:moveTo>
                  <a:pt x="5174231" y="4478048"/>
                </a:moveTo>
                <a:cubicBezTo>
                  <a:pt x="5175642" y="4478753"/>
                  <a:pt x="5176347" y="4479459"/>
                  <a:pt x="5177053" y="4480870"/>
                </a:cubicBezTo>
                <a:cubicBezTo>
                  <a:pt x="5177758" y="4481575"/>
                  <a:pt x="5178464" y="4482986"/>
                  <a:pt x="5178464" y="4484397"/>
                </a:cubicBezTo>
                <a:lnTo>
                  <a:pt x="5180580" y="5058624"/>
                </a:lnTo>
                <a:cubicBezTo>
                  <a:pt x="5181286" y="5059329"/>
                  <a:pt x="5181991" y="5060740"/>
                  <a:pt x="5181991" y="5062858"/>
                </a:cubicBezTo>
                <a:cubicBezTo>
                  <a:pt x="5181991" y="5064268"/>
                  <a:pt x="5181286" y="5065678"/>
                  <a:pt x="5180580" y="5067089"/>
                </a:cubicBezTo>
                <a:lnTo>
                  <a:pt x="5181286" y="5216638"/>
                </a:lnTo>
                <a:cubicBezTo>
                  <a:pt x="5181286" y="5218754"/>
                  <a:pt x="5180580" y="5220165"/>
                  <a:pt x="5179169" y="5221576"/>
                </a:cubicBezTo>
                <a:cubicBezTo>
                  <a:pt x="5177758" y="5222987"/>
                  <a:pt x="5176347" y="5223692"/>
                  <a:pt x="5174231" y="5223692"/>
                </a:cubicBezTo>
                <a:lnTo>
                  <a:pt x="4741795" y="5213816"/>
                </a:lnTo>
                <a:cubicBezTo>
                  <a:pt x="4737563" y="5213816"/>
                  <a:pt x="4734741" y="5210994"/>
                  <a:pt x="4734741" y="5206762"/>
                </a:cubicBezTo>
                <a:cubicBezTo>
                  <a:pt x="4734741" y="5206056"/>
                  <a:pt x="4734741" y="5206056"/>
                  <a:pt x="4734741" y="5205351"/>
                </a:cubicBezTo>
                <a:cubicBezTo>
                  <a:pt x="4734036" y="5203940"/>
                  <a:pt x="4734741" y="5201825"/>
                  <a:pt x="4735447" y="5200414"/>
                </a:cubicBezTo>
                <a:lnTo>
                  <a:pt x="5164355" y="4480164"/>
                </a:lnTo>
                <a:cubicBezTo>
                  <a:pt x="5166471" y="4477342"/>
                  <a:pt x="5170704" y="4475931"/>
                  <a:pt x="5174231" y="4478048"/>
                </a:cubicBezTo>
                <a:close/>
                <a:moveTo>
                  <a:pt x="6476167" y="4463853"/>
                </a:moveTo>
                <a:cubicBezTo>
                  <a:pt x="6480400" y="4463147"/>
                  <a:pt x="6483927" y="4465969"/>
                  <a:pt x="6484634" y="4469496"/>
                </a:cubicBezTo>
                <a:cubicBezTo>
                  <a:pt x="6485339" y="4473728"/>
                  <a:pt x="6482517" y="4477253"/>
                  <a:pt x="6478990" y="4477959"/>
                </a:cubicBezTo>
                <a:lnTo>
                  <a:pt x="6311091" y="4511827"/>
                </a:lnTo>
                <a:cubicBezTo>
                  <a:pt x="6310386" y="4511827"/>
                  <a:pt x="6310386" y="4511827"/>
                  <a:pt x="6309680" y="4511827"/>
                </a:cubicBezTo>
                <a:cubicBezTo>
                  <a:pt x="6306153" y="4511827"/>
                  <a:pt x="6303332" y="4509708"/>
                  <a:pt x="6302627" y="4506180"/>
                </a:cubicBezTo>
                <a:cubicBezTo>
                  <a:pt x="6301215" y="4501945"/>
                  <a:pt x="6304037" y="4498417"/>
                  <a:pt x="6308270" y="4497713"/>
                </a:cubicBezTo>
                <a:close/>
                <a:moveTo>
                  <a:pt x="11627642" y="4445045"/>
                </a:moveTo>
                <a:cubicBezTo>
                  <a:pt x="11630464" y="4445751"/>
                  <a:pt x="11632580" y="4448572"/>
                  <a:pt x="11632580" y="4451394"/>
                </a:cubicBezTo>
                <a:lnTo>
                  <a:pt x="11639635" y="4526876"/>
                </a:lnTo>
                <a:cubicBezTo>
                  <a:pt x="11640340" y="4531109"/>
                  <a:pt x="11637518" y="4533931"/>
                  <a:pt x="11633286" y="4534636"/>
                </a:cubicBezTo>
                <a:cubicBezTo>
                  <a:pt x="11633286" y="4534636"/>
                  <a:pt x="11632580" y="4534636"/>
                  <a:pt x="11632580" y="4534636"/>
                </a:cubicBezTo>
                <a:cubicBezTo>
                  <a:pt x="11629053" y="4534636"/>
                  <a:pt x="11625526" y="4531815"/>
                  <a:pt x="11625526" y="4528287"/>
                </a:cubicBezTo>
                <a:lnTo>
                  <a:pt x="11620588" y="4472557"/>
                </a:lnTo>
                <a:lnTo>
                  <a:pt x="11609300" y="4488783"/>
                </a:lnTo>
                <a:cubicBezTo>
                  <a:pt x="11607183" y="4491604"/>
                  <a:pt x="11602951" y="4492310"/>
                  <a:pt x="11599424" y="4490194"/>
                </a:cubicBezTo>
                <a:cubicBezTo>
                  <a:pt x="11595896" y="4488077"/>
                  <a:pt x="11595191" y="4483844"/>
                  <a:pt x="11597307" y="4480317"/>
                </a:cubicBezTo>
                <a:lnTo>
                  <a:pt x="11619882" y="4447867"/>
                </a:lnTo>
                <a:cubicBezTo>
                  <a:pt x="11621999" y="4445045"/>
                  <a:pt x="11624820" y="4444340"/>
                  <a:pt x="11627642" y="4445045"/>
                </a:cubicBezTo>
                <a:close/>
                <a:moveTo>
                  <a:pt x="10482341" y="4442675"/>
                </a:moveTo>
                <a:lnTo>
                  <a:pt x="10209335" y="4901917"/>
                </a:lnTo>
                <a:cubicBezTo>
                  <a:pt x="10209335" y="4902622"/>
                  <a:pt x="10210041" y="4902622"/>
                  <a:pt x="10210746" y="4903327"/>
                </a:cubicBezTo>
                <a:lnTo>
                  <a:pt x="10229793" y="4922374"/>
                </a:lnTo>
                <a:cubicBezTo>
                  <a:pt x="10232614" y="4925196"/>
                  <a:pt x="10232614" y="4929429"/>
                  <a:pt x="10229793" y="4932251"/>
                </a:cubicBezTo>
                <a:cubicBezTo>
                  <a:pt x="10228382" y="4933662"/>
                  <a:pt x="10226971" y="4934367"/>
                  <a:pt x="10224855" y="4934367"/>
                </a:cubicBezTo>
                <a:cubicBezTo>
                  <a:pt x="10223444" y="4934367"/>
                  <a:pt x="10221328" y="4933662"/>
                  <a:pt x="10219917" y="4932251"/>
                </a:cubicBezTo>
                <a:lnTo>
                  <a:pt x="10201575" y="4913909"/>
                </a:lnTo>
                <a:lnTo>
                  <a:pt x="10069658" y="5134002"/>
                </a:lnTo>
                <a:lnTo>
                  <a:pt x="10309508" y="5139644"/>
                </a:lnTo>
                <a:lnTo>
                  <a:pt x="10310919" y="5006321"/>
                </a:lnTo>
                <a:cubicBezTo>
                  <a:pt x="10310919" y="5004910"/>
                  <a:pt x="10311624" y="5004205"/>
                  <a:pt x="10312330" y="5002794"/>
                </a:cubicBezTo>
                <a:cubicBezTo>
                  <a:pt x="10312330" y="4999267"/>
                  <a:pt x="10315151" y="4996446"/>
                  <a:pt x="10318678" y="4996446"/>
                </a:cubicBezTo>
                <a:lnTo>
                  <a:pt x="10484457" y="4990801"/>
                </a:lnTo>
                <a:close/>
                <a:moveTo>
                  <a:pt x="4693826" y="4439957"/>
                </a:moveTo>
                <a:cubicBezTo>
                  <a:pt x="4702997" y="4440663"/>
                  <a:pt x="4710757" y="4444895"/>
                  <a:pt x="4714989" y="4451950"/>
                </a:cubicBezTo>
                <a:cubicBezTo>
                  <a:pt x="4723455" y="4464648"/>
                  <a:pt x="4719222" y="4480167"/>
                  <a:pt x="4714284" y="4490044"/>
                </a:cubicBezTo>
                <a:cubicBezTo>
                  <a:pt x="4711462" y="4492865"/>
                  <a:pt x="4709346" y="4495687"/>
                  <a:pt x="4706524" y="4498509"/>
                </a:cubicBezTo>
                <a:lnTo>
                  <a:pt x="4745323" y="4496393"/>
                </a:lnTo>
                <a:cubicBezTo>
                  <a:pt x="4748851" y="4496393"/>
                  <a:pt x="4752378" y="4499214"/>
                  <a:pt x="4752378" y="4503447"/>
                </a:cubicBezTo>
                <a:cubicBezTo>
                  <a:pt x="4752378" y="4506974"/>
                  <a:pt x="4749556" y="4510501"/>
                  <a:pt x="4745323" y="4510501"/>
                </a:cubicBezTo>
                <a:lnTo>
                  <a:pt x="4683245" y="4513323"/>
                </a:lnTo>
                <a:cubicBezTo>
                  <a:pt x="4679717" y="4513323"/>
                  <a:pt x="4676896" y="4511207"/>
                  <a:pt x="4676190" y="4508385"/>
                </a:cubicBezTo>
                <a:cubicBezTo>
                  <a:pt x="4675485" y="4505563"/>
                  <a:pt x="4676190" y="4502036"/>
                  <a:pt x="4679012" y="4500625"/>
                </a:cubicBezTo>
                <a:cubicBezTo>
                  <a:pt x="4687478" y="4494982"/>
                  <a:pt x="4695942" y="4489338"/>
                  <a:pt x="4701586" y="4481578"/>
                </a:cubicBezTo>
                <a:cubicBezTo>
                  <a:pt x="4705819" y="4475229"/>
                  <a:pt x="4707935" y="4466059"/>
                  <a:pt x="4703703" y="4459004"/>
                </a:cubicBezTo>
                <a:cubicBezTo>
                  <a:pt x="4701586" y="4455477"/>
                  <a:pt x="4697353" y="4453361"/>
                  <a:pt x="4693121" y="4453361"/>
                </a:cubicBezTo>
                <a:cubicBezTo>
                  <a:pt x="4689594" y="4453361"/>
                  <a:pt x="4686067" y="4454066"/>
                  <a:pt x="4683950" y="4455477"/>
                </a:cubicBezTo>
                <a:lnTo>
                  <a:pt x="4683950" y="4459710"/>
                </a:lnTo>
                <a:cubicBezTo>
                  <a:pt x="4684656" y="4463942"/>
                  <a:pt x="4681834" y="4467470"/>
                  <a:pt x="4677601" y="4467470"/>
                </a:cubicBezTo>
                <a:cubicBezTo>
                  <a:pt x="4673369" y="4468175"/>
                  <a:pt x="4669842" y="4465353"/>
                  <a:pt x="4669842" y="4461120"/>
                </a:cubicBezTo>
                <a:lnTo>
                  <a:pt x="4669136" y="4453361"/>
                </a:lnTo>
                <a:cubicBezTo>
                  <a:pt x="4669136" y="4451950"/>
                  <a:pt x="4669842" y="4449833"/>
                  <a:pt x="4671252" y="4448423"/>
                </a:cubicBezTo>
                <a:cubicBezTo>
                  <a:pt x="4676896" y="4442779"/>
                  <a:pt x="4685361" y="4439252"/>
                  <a:pt x="4693826" y="4439957"/>
                </a:cubicBezTo>
                <a:close/>
                <a:moveTo>
                  <a:pt x="1078465" y="4435032"/>
                </a:moveTo>
                <a:cubicBezTo>
                  <a:pt x="1081287" y="4435738"/>
                  <a:pt x="1083404" y="4438559"/>
                  <a:pt x="1083404" y="4441381"/>
                </a:cubicBezTo>
                <a:lnTo>
                  <a:pt x="1090459" y="4516862"/>
                </a:lnTo>
                <a:cubicBezTo>
                  <a:pt x="1091164" y="4521095"/>
                  <a:pt x="1088342" y="4523917"/>
                  <a:pt x="1084109" y="4524622"/>
                </a:cubicBezTo>
                <a:cubicBezTo>
                  <a:pt x="1084109" y="4524622"/>
                  <a:pt x="1083404" y="4524622"/>
                  <a:pt x="1083404" y="4524622"/>
                </a:cubicBezTo>
                <a:cubicBezTo>
                  <a:pt x="1079876" y="4524622"/>
                  <a:pt x="1076349" y="4521801"/>
                  <a:pt x="1076349" y="4518273"/>
                </a:cubicBezTo>
                <a:lnTo>
                  <a:pt x="1071411" y="4462544"/>
                </a:lnTo>
                <a:lnTo>
                  <a:pt x="1060123" y="4478770"/>
                </a:lnTo>
                <a:cubicBezTo>
                  <a:pt x="1058006" y="4481591"/>
                  <a:pt x="1053774" y="4482297"/>
                  <a:pt x="1050247" y="4480181"/>
                </a:cubicBezTo>
                <a:cubicBezTo>
                  <a:pt x="1046718" y="4478064"/>
                  <a:pt x="1046014" y="4473831"/>
                  <a:pt x="1048130" y="4470304"/>
                </a:cubicBezTo>
                <a:lnTo>
                  <a:pt x="1070705" y="4437854"/>
                </a:lnTo>
                <a:cubicBezTo>
                  <a:pt x="1072822" y="4435032"/>
                  <a:pt x="1075643" y="4434327"/>
                  <a:pt x="1078465" y="4435032"/>
                </a:cubicBezTo>
                <a:close/>
                <a:moveTo>
                  <a:pt x="11515477" y="4433052"/>
                </a:moveTo>
                <a:cubicBezTo>
                  <a:pt x="11518299" y="4430230"/>
                  <a:pt x="11522532" y="4430230"/>
                  <a:pt x="11525354" y="4433052"/>
                </a:cubicBezTo>
                <a:cubicBezTo>
                  <a:pt x="11528175" y="4435168"/>
                  <a:pt x="11528175" y="4440107"/>
                  <a:pt x="11526059" y="4442928"/>
                </a:cubicBezTo>
                <a:cubicBezTo>
                  <a:pt x="11490786" y="4478906"/>
                  <a:pt x="11474561" y="4534635"/>
                  <a:pt x="11485142" y="4584017"/>
                </a:cubicBezTo>
                <a:cubicBezTo>
                  <a:pt x="11488670" y="4600241"/>
                  <a:pt x="11494313" y="4612937"/>
                  <a:pt x="11502778" y="4622107"/>
                </a:cubicBezTo>
                <a:cubicBezTo>
                  <a:pt x="11511950" y="4632689"/>
                  <a:pt x="11525354" y="4638334"/>
                  <a:pt x="11537346" y="4636922"/>
                </a:cubicBezTo>
                <a:cubicBezTo>
                  <a:pt x="11540873" y="4636922"/>
                  <a:pt x="11544400" y="4639743"/>
                  <a:pt x="11545106" y="4643268"/>
                </a:cubicBezTo>
                <a:cubicBezTo>
                  <a:pt x="11545106" y="4646795"/>
                  <a:pt x="11542284" y="4650324"/>
                  <a:pt x="11538757" y="4651029"/>
                </a:cubicBezTo>
                <a:cubicBezTo>
                  <a:pt x="11537346" y="4651735"/>
                  <a:pt x="11535230" y="4651735"/>
                  <a:pt x="11533113" y="4651735"/>
                </a:cubicBezTo>
                <a:cubicBezTo>
                  <a:pt x="11518299" y="4651735"/>
                  <a:pt x="11502778" y="4644678"/>
                  <a:pt x="11491491" y="4631984"/>
                </a:cubicBezTo>
                <a:cubicBezTo>
                  <a:pt x="11481615" y="4621402"/>
                  <a:pt x="11475266" y="4606589"/>
                  <a:pt x="11471034" y="4587544"/>
                </a:cubicBezTo>
                <a:cubicBezTo>
                  <a:pt x="11459746" y="4532518"/>
                  <a:pt x="11476677" y="4473262"/>
                  <a:pt x="11515477" y="4433052"/>
                </a:cubicBezTo>
                <a:close/>
                <a:moveTo>
                  <a:pt x="7251420" y="4430676"/>
                </a:moveTo>
                <a:lnTo>
                  <a:pt x="7806604" y="4434908"/>
                </a:lnTo>
                <a:cubicBezTo>
                  <a:pt x="7810836" y="4434908"/>
                  <a:pt x="7813658" y="4437730"/>
                  <a:pt x="7813658" y="4441963"/>
                </a:cubicBezTo>
                <a:cubicBezTo>
                  <a:pt x="7813658" y="4446195"/>
                  <a:pt x="7810131" y="4449017"/>
                  <a:pt x="7806604" y="4449017"/>
                </a:cubicBezTo>
                <a:lnTo>
                  <a:pt x="7257769" y="4444785"/>
                </a:lnTo>
                <a:lnTo>
                  <a:pt x="7230962" y="4688163"/>
                </a:lnTo>
                <a:cubicBezTo>
                  <a:pt x="7230257" y="4691690"/>
                  <a:pt x="7228141" y="4694512"/>
                  <a:pt x="7224614" y="4694512"/>
                </a:cubicBezTo>
                <a:cubicBezTo>
                  <a:pt x="7224614" y="4694512"/>
                  <a:pt x="7223908" y="4694512"/>
                  <a:pt x="7223908" y="4694512"/>
                </a:cubicBezTo>
                <a:cubicBezTo>
                  <a:pt x="7220381" y="4694512"/>
                  <a:pt x="7217559" y="4692395"/>
                  <a:pt x="7216854" y="4689574"/>
                </a:cubicBezTo>
                <a:lnTo>
                  <a:pt x="7158302" y="4497693"/>
                </a:lnTo>
                <a:cubicBezTo>
                  <a:pt x="7157597" y="4494165"/>
                  <a:pt x="7159713" y="4490638"/>
                  <a:pt x="7163240" y="4489227"/>
                </a:cubicBezTo>
                <a:cubicBezTo>
                  <a:pt x="7166767" y="4488522"/>
                  <a:pt x="7170294" y="4490638"/>
                  <a:pt x="7171705" y="4494165"/>
                </a:cubicBezTo>
                <a:lnTo>
                  <a:pt x="7220381" y="4652891"/>
                </a:lnTo>
                <a:lnTo>
                  <a:pt x="7244366" y="4437025"/>
                </a:lnTo>
                <a:cubicBezTo>
                  <a:pt x="7245071" y="4433497"/>
                  <a:pt x="7247893" y="4430676"/>
                  <a:pt x="7251420" y="4430676"/>
                </a:cubicBezTo>
                <a:close/>
                <a:moveTo>
                  <a:pt x="11818816" y="4429525"/>
                </a:moveTo>
                <a:cubicBezTo>
                  <a:pt x="11821637" y="4426703"/>
                  <a:pt x="11825870" y="4427409"/>
                  <a:pt x="11828692" y="4430231"/>
                </a:cubicBezTo>
                <a:cubicBezTo>
                  <a:pt x="11888655" y="4500069"/>
                  <a:pt x="11900648" y="4606590"/>
                  <a:pt x="11858321" y="4688421"/>
                </a:cubicBezTo>
                <a:cubicBezTo>
                  <a:pt x="11856910" y="4690538"/>
                  <a:pt x="11854794" y="4691950"/>
                  <a:pt x="11851972" y="4691950"/>
                </a:cubicBezTo>
                <a:cubicBezTo>
                  <a:pt x="11850561" y="4691950"/>
                  <a:pt x="11849150" y="4691950"/>
                  <a:pt x="11848444" y="4691245"/>
                </a:cubicBezTo>
                <a:cubicBezTo>
                  <a:pt x="11844917" y="4689128"/>
                  <a:pt x="11844211" y="4684894"/>
                  <a:pt x="11846328" y="4682072"/>
                </a:cubicBezTo>
                <a:cubicBezTo>
                  <a:pt x="11885833" y="4605179"/>
                  <a:pt x="11874546" y="4505007"/>
                  <a:pt x="11818110" y="4439401"/>
                </a:cubicBezTo>
                <a:cubicBezTo>
                  <a:pt x="11815288" y="4436580"/>
                  <a:pt x="11815994" y="4432347"/>
                  <a:pt x="11818816" y="4429525"/>
                </a:cubicBezTo>
                <a:close/>
                <a:moveTo>
                  <a:pt x="4586598" y="4424438"/>
                </a:moveTo>
                <a:lnTo>
                  <a:pt x="4619754" y="4424438"/>
                </a:lnTo>
                <a:cubicBezTo>
                  <a:pt x="4623987" y="4424438"/>
                  <a:pt x="4626808" y="4427260"/>
                  <a:pt x="4626808" y="4431492"/>
                </a:cubicBezTo>
                <a:cubicBezTo>
                  <a:pt x="4626808" y="4435725"/>
                  <a:pt x="4623987" y="4438547"/>
                  <a:pt x="4619754" y="4438547"/>
                </a:cubicBezTo>
                <a:lnTo>
                  <a:pt x="4586598" y="4438547"/>
                </a:lnTo>
                <a:cubicBezTo>
                  <a:pt x="4582366" y="4438547"/>
                  <a:pt x="4579544" y="4435725"/>
                  <a:pt x="4579544" y="4431492"/>
                </a:cubicBezTo>
                <a:cubicBezTo>
                  <a:pt x="4579544" y="4427260"/>
                  <a:pt x="4582366" y="4424438"/>
                  <a:pt x="4586598" y="4424438"/>
                </a:cubicBezTo>
                <a:close/>
                <a:moveTo>
                  <a:pt x="966299" y="4423039"/>
                </a:moveTo>
                <a:cubicBezTo>
                  <a:pt x="969121" y="4420217"/>
                  <a:pt x="973354" y="4420217"/>
                  <a:pt x="976176" y="4423039"/>
                </a:cubicBezTo>
                <a:cubicBezTo>
                  <a:pt x="978997" y="4425155"/>
                  <a:pt x="978997" y="4430094"/>
                  <a:pt x="976881" y="4432915"/>
                </a:cubicBezTo>
                <a:cubicBezTo>
                  <a:pt x="941609" y="4468893"/>
                  <a:pt x="925384" y="4524621"/>
                  <a:pt x="935965" y="4574004"/>
                </a:cubicBezTo>
                <a:cubicBezTo>
                  <a:pt x="939493" y="4590228"/>
                  <a:pt x="945136" y="4602921"/>
                  <a:pt x="953601" y="4612090"/>
                </a:cubicBezTo>
                <a:cubicBezTo>
                  <a:pt x="962772" y="4622667"/>
                  <a:pt x="976176" y="4628313"/>
                  <a:pt x="988169" y="4626904"/>
                </a:cubicBezTo>
                <a:cubicBezTo>
                  <a:pt x="991695" y="4626904"/>
                  <a:pt x="995222" y="4629723"/>
                  <a:pt x="995928" y="4633250"/>
                </a:cubicBezTo>
                <a:cubicBezTo>
                  <a:pt x="995928" y="4636773"/>
                  <a:pt x="993106" y="4640301"/>
                  <a:pt x="989579" y="4641006"/>
                </a:cubicBezTo>
                <a:cubicBezTo>
                  <a:pt x="988169" y="4641712"/>
                  <a:pt x="986052" y="4641712"/>
                  <a:pt x="983935" y="4641712"/>
                </a:cubicBezTo>
                <a:cubicBezTo>
                  <a:pt x="969121" y="4641712"/>
                  <a:pt x="953601" y="4634663"/>
                  <a:pt x="942315" y="4621963"/>
                </a:cubicBezTo>
                <a:cubicBezTo>
                  <a:pt x="932439" y="4611382"/>
                  <a:pt x="926090" y="4596574"/>
                  <a:pt x="921858" y="4577533"/>
                </a:cubicBezTo>
                <a:cubicBezTo>
                  <a:pt x="910570" y="4522504"/>
                  <a:pt x="927501" y="4463249"/>
                  <a:pt x="966299" y="4423039"/>
                </a:cubicBezTo>
                <a:close/>
                <a:moveTo>
                  <a:pt x="1269644" y="4419512"/>
                </a:moveTo>
                <a:cubicBezTo>
                  <a:pt x="1272465" y="4416690"/>
                  <a:pt x="1276698" y="4417396"/>
                  <a:pt x="1279520" y="4420218"/>
                </a:cubicBezTo>
                <a:cubicBezTo>
                  <a:pt x="1339484" y="4490055"/>
                  <a:pt x="1351478" y="4596575"/>
                  <a:pt x="1309149" y="4678404"/>
                </a:cubicBezTo>
                <a:cubicBezTo>
                  <a:pt x="1307738" y="4680521"/>
                  <a:pt x="1305622" y="4681931"/>
                  <a:pt x="1302800" y="4681931"/>
                </a:cubicBezTo>
                <a:cubicBezTo>
                  <a:pt x="1301389" y="4681931"/>
                  <a:pt x="1299979" y="4681931"/>
                  <a:pt x="1299272" y="4681226"/>
                </a:cubicBezTo>
                <a:cubicBezTo>
                  <a:pt x="1295746" y="4679111"/>
                  <a:pt x="1295039" y="4674877"/>
                  <a:pt x="1297157" y="4672055"/>
                </a:cubicBezTo>
                <a:cubicBezTo>
                  <a:pt x="1336662" y="4595165"/>
                  <a:pt x="1325374" y="4494993"/>
                  <a:pt x="1268938" y="4429388"/>
                </a:cubicBezTo>
                <a:cubicBezTo>
                  <a:pt x="1266115" y="4426567"/>
                  <a:pt x="1266821" y="4422334"/>
                  <a:pt x="1269644" y="4419512"/>
                </a:cubicBezTo>
                <a:close/>
                <a:moveTo>
                  <a:pt x="10492217" y="4413047"/>
                </a:moveTo>
                <a:cubicBezTo>
                  <a:pt x="10493628" y="4413752"/>
                  <a:pt x="10494333" y="4414458"/>
                  <a:pt x="10495039" y="4415869"/>
                </a:cubicBezTo>
                <a:cubicBezTo>
                  <a:pt x="10495744" y="4416574"/>
                  <a:pt x="10496450" y="4417985"/>
                  <a:pt x="10496450" y="4419396"/>
                </a:cubicBezTo>
                <a:lnTo>
                  <a:pt x="10498566" y="4993623"/>
                </a:lnTo>
                <a:cubicBezTo>
                  <a:pt x="10499272" y="4994328"/>
                  <a:pt x="10499977" y="4995739"/>
                  <a:pt x="10499977" y="4997857"/>
                </a:cubicBezTo>
                <a:cubicBezTo>
                  <a:pt x="10499977" y="4999267"/>
                  <a:pt x="10499272" y="5000677"/>
                  <a:pt x="10498566" y="5002088"/>
                </a:cubicBezTo>
                <a:lnTo>
                  <a:pt x="10499272" y="5151637"/>
                </a:lnTo>
                <a:cubicBezTo>
                  <a:pt x="10499272" y="5153753"/>
                  <a:pt x="10498566" y="5155164"/>
                  <a:pt x="10497155" y="5156575"/>
                </a:cubicBezTo>
                <a:cubicBezTo>
                  <a:pt x="10495744" y="5157986"/>
                  <a:pt x="10494333" y="5158691"/>
                  <a:pt x="10492217" y="5158691"/>
                </a:cubicBezTo>
                <a:lnTo>
                  <a:pt x="10059781" y="5148815"/>
                </a:lnTo>
                <a:cubicBezTo>
                  <a:pt x="10055549" y="5148815"/>
                  <a:pt x="10052727" y="5145993"/>
                  <a:pt x="10052727" y="5141761"/>
                </a:cubicBezTo>
                <a:cubicBezTo>
                  <a:pt x="10052727" y="5141055"/>
                  <a:pt x="10052727" y="5141055"/>
                  <a:pt x="10052727" y="5140350"/>
                </a:cubicBezTo>
                <a:cubicBezTo>
                  <a:pt x="10052022" y="5138939"/>
                  <a:pt x="10052727" y="5136824"/>
                  <a:pt x="10053433" y="5135413"/>
                </a:cubicBezTo>
                <a:lnTo>
                  <a:pt x="10482341" y="4415163"/>
                </a:lnTo>
                <a:cubicBezTo>
                  <a:pt x="10484457" y="4412341"/>
                  <a:pt x="10488690" y="4410930"/>
                  <a:pt x="10492217" y="4413047"/>
                </a:cubicBezTo>
                <a:close/>
                <a:moveTo>
                  <a:pt x="3421915" y="4412441"/>
                </a:moveTo>
                <a:cubicBezTo>
                  <a:pt x="3426148" y="4411735"/>
                  <a:pt x="3429675" y="4414557"/>
                  <a:pt x="3429675" y="4418790"/>
                </a:cubicBezTo>
                <a:cubicBezTo>
                  <a:pt x="3430381" y="4422318"/>
                  <a:pt x="3427559" y="4425845"/>
                  <a:pt x="3424032" y="4426551"/>
                </a:cubicBezTo>
                <a:lnTo>
                  <a:pt x="3372535" y="4434311"/>
                </a:lnTo>
                <a:cubicBezTo>
                  <a:pt x="3372535" y="4434311"/>
                  <a:pt x="3371829" y="4434311"/>
                  <a:pt x="3371829" y="4434311"/>
                </a:cubicBezTo>
                <a:cubicBezTo>
                  <a:pt x="3368302" y="4434311"/>
                  <a:pt x="3365480" y="4431489"/>
                  <a:pt x="3364775" y="4427962"/>
                </a:cubicBezTo>
                <a:cubicBezTo>
                  <a:pt x="3364069" y="4424434"/>
                  <a:pt x="3366891" y="4420906"/>
                  <a:pt x="3370418" y="4420201"/>
                </a:cubicBezTo>
                <a:close/>
                <a:moveTo>
                  <a:pt x="4827860" y="4402568"/>
                </a:moveTo>
                <a:cubicBezTo>
                  <a:pt x="4819394" y="4399747"/>
                  <a:pt x="4809518" y="4406801"/>
                  <a:pt x="4805285" y="4415266"/>
                </a:cubicBezTo>
                <a:cubicBezTo>
                  <a:pt x="4802464" y="4421615"/>
                  <a:pt x="4801053" y="4429375"/>
                  <a:pt x="4801053" y="4437841"/>
                </a:cubicBezTo>
                <a:lnTo>
                  <a:pt x="4804580" y="4436430"/>
                </a:lnTo>
                <a:cubicBezTo>
                  <a:pt x="4805285" y="4435724"/>
                  <a:pt x="4806696" y="4435724"/>
                  <a:pt x="4807402" y="4435724"/>
                </a:cubicBezTo>
                <a:cubicBezTo>
                  <a:pt x="4810224" y="4435724"/>
                  <a:pt x="4812340" y="4437135"/>
                  <a:pt x="4813751" y="4439251"/>
                </a:cubicBezTo>
                <a:cubicBezTo>
                  <a:pt x="4821511" y="4438546"/>
                  <a:pt x="4829271" y="4435019"/>
                  <a:pt x="4833503" y="4428670"/>
                </a:cubicBezTo>
                <a:cubicBezTo>
                  <a:pt x="4836325" y="4424437"/>
                  <a:pt x="4837736" y="4417383"/>
                  <a:pt x="4835620" y="4411739"/>
                </a:cubicBezTo>
                <a:cubicBezTo>
                  <a:pt x="4834914" y="4408917"/>
                  <a:pt x="4832798" y="4403979"/>
                  <a:pt x="4827860" y="4402568"/>
                </a:cubicBezTo>
                <a:close/>
                <a:moveTo>
                  <a:pt x="2712948" y="4401880"/>
                </a:moveTo>
                <a:cubicBezTo>
                  <a:pt x="2716475" y="4403291"/>
                  <a:pt x="2717886" y="4407525"/>
                  <a:pt x="2717181" y="4411757"/>
                </a:cubicBezTo>
                <a:lnTo>
                  <a:pt x="2699544" y="4443502"/>
                </a:lnTo>
                <a:lnTo>
                  <a:pt x="2713653" y="4455495"/>
                </a:lnTo>
                <a:cubicBezTo>
                  <a:pt x="2716475" y="4458315"/>
                  <a:pt x="2717181" y="4462548"/>
                  <a:pt x="2714359" y="4465370"/>
                </a:cubicBezTo>
                <a:cubicBezTo>
                  <a:pt x="2712948" y="4466781"/>
                  <a:pt x="2710832" y="4467486"/>
                  <a:pt x="2708715" y="4467486"/>
                </a:cubicBezTo>
                <a:cubicBezTo>
                  <a:pt x="2706599" y="4467486"/>
                  <a:pt x="2705188" y="4467486"/>
                  <a:pt x="2703777" y="4466075"/>
                </a:cubicBezTo>
                <a:lnTo>
                  <a:pt x="2691785" y="4455495"/>
                </a:lnTo>
                <a:lnTo>
                  <a:pt x="2672032" y="4490766"/>
                </a:lnTo>
                <a:cubicBezTo>
                  <a:pt x="2670621" y="4492882"/>
                  <a:pt x="2668505" y="4494293"/>
                  <a:pt x="2665682" y="4494293"/>
                </a:cubicBezTo>
                <a:cubicBezTo>
                  <a:pt x="2664271" y="4494293"/>
                  <a:pt x="2663566" y="4494293"/>
                  <a:pt x="2662155" y="4493588"/>
                </a:cubicBezTo>
                <a:cubicBezTo>
                  <a:pt x="2658628" y="4491471"/>
                  <a:pt x="2657217" y="4487239"/>
                  <a:pt x="2659333" y="4483711"/>
                </a:cubicBezTo>
                <a:lnTo>
                  <a:pt x="2680497" y="4446324"/>
                </a:lnTo>
                <a:lnTo>
                  <a:pt x="2643814" y="4414578"/>
                </a:lnTo>
                <a:cubicBezTo>
                  <a:pt x="2640992" y="4411757"/>
                  <a:pt x="2640286" y="4407525"/>
                  <a:pt x="2643108" y="4404702"/>
                </a:cubicBezTo>
                <a:cubicBezTo>
                  <a:pt x="2645930" y="4401880"/>
                  <a:pt x="2650163" y="4401175"/>
                  <a:pt x="2652984" y="4403997"/>
                </a:cubicBezTo>
                <a:lnTo>
                  <a:pt x="2686846" y="4433626"/>
                </a:lnTo>
                <a:lnTo>
                  <a:pt x="2703072" y="4404702"/>
                </a:lnTo>
                <a:cubicBezTo>
                  <a:pt x="2705188" y="4401175"/>
                  <a:pt x="2709421" y="4399764"/>
                  <a:pt x="2712948" y="4401880"/>
                </a:cubicBezTo>
                <a:close/>
                <a:moveTo>
                  <a:pt x="2791957" y="4400470"/>
                </a:moveTo>
                <a:cubicBezTo>
                  <a:pt x="2795484" y="4400470"/>
                  <a:pt x="2799011" y="4403292"/>
                  <a:pt x="2799011" y="4407524"/>
                </a:cubicBezTo>
                <a:lnTo>
                  <a:pt x="2799717" y="4432216"/>
                </a:lnTo>
                <a:lnTo>
                  <a:pt x="2816647" y="4430804"/>
                </a:lnTo>
                <a:cubicBezTo>
                  <a:pt x="2820880" y="4430098"/>
                  <a:pt x="2824407" y="4432920"/>
                  <a:pt x="2824407" y="4437153"/>
                </a:cubicBezTo>
                <a:cubicBezTo>
                  <a:pt x="2825112" y="4441386"/>
                  <a:pt x="2822291" y="4444914"/>
                  <a:pt x="2818058" y="4444914"/>
                </a:cubicBezTo>
                <a:lnTo>
                  <a:pt x="2800422" y="4446324"/>
                </a:lnTo>
                <a:lnTo>
                  <a:pt x="2801128" y="4468192"/>
                </a:lnTo>
                <a:cubicBezTo>
                  <a:pt x="2801128" y="4471719"/>
                  <a:pt x="2798306" y="4475247"/>
                  <a:pt x="2794073" y="4475247"/>
                </a:cubicBezTo>
                <a:cubicBezTo>
                  <a:pt x="2790546" y="4475247"/>
                  <a:pt x="2787019" y="4471719"/>
                  <a:pt x="2787019" y="4468192"/>
                </a:cubicBezTo>
                <a:lnTo>
                  <a:pt x="2786313" y="4447030"/>
                </a:lnTo>
                <a:lnTo>
                  <a:pt x="2764443" y="4448440"/>
                </a:lnTo>
                <a:cubicBezTo>
                  <a:pt x="2763738" y="4448440"/>
                  <a:pt x="2763738" y="4448440"/>
                  <a:pt x="2763738" y="4448440"/>
                </a:cubicBezTo>
                <a:cubicBezTo>
                  <a:pt x="2760211" y="4448440"/>
                  <a:pt x="2756684" y="4445619"/>
                  <a:pt x="2756684" y="4442092"/>
                </a:cubicBezTo>
                <a:cubicBezTo>
                  <a:pt x="2756684" y="4437859"/>
                  <a:pt x="2759506" y="4435037"/>
                  <a:pt x="2763033" y="4433627"/>
                </a:cubicBezTo>
                <a:lnTo>
                  <a:pt x="2785608" y="4432216"/>
                </a:lnTo>
                <a:lnTo>
                  <a:pt x="2784902" y="4407524"/>
                </a:lnTo>
                <a:cubicBezTo>
                  <a:pt x="2784902" y="4403997"/>
                  <a:pt x="2787724" y="4400470"/>
                  <a:pt x="2791957" y="4400470"/>
                </a:cubicBezTo>
                <a:close/>
                <a:moveTo>
                  <a:pt x="3933362" y="4399754"/>
                </a:moveTo>
                <a:cubicBezTo>
                  <a:pt x="3937594" y="4399754"/>
                  <a:pt x="3940416" y="4402576"/>
                  <a:pt x="3941121" y="4406103"/>
                </a:cubicBezTo>
                <a:lnTo>
                  <a:pt x="3942532" y="4418095"/>
                </a:lnTo>
                <a:lnTo>
                  <a:pt x="3972161" y="4413157"/>
                </a:lnTo>
                <a:cubicBezTo>
                  <a:pt x="3976393" y="4412452"/>
                  <a:pt x="3979921" y="4415273"/>
                  <a:pt x="3980626" y="4418801"/>
                </a:cubicBezTo>
                <a:cubicBezTo>
                  <a:pt x="3981332" y="4423034"/>
                  <a:pt x="3978510" y="4426562"/>
                  <a:pt x="3974983" y="4427267"/>
                </a:cubicBezTo>
                <a:lnTo>
                  <a:pt x="3943943" y="4432205"/>
                </a:lnTo>
                <a:lnTo>
                  <a:pt x="3946765" y="4459012"/>
                </a:lnTo>
                <a:cubicBezTo>
                  <a:pt x="3947470" y="4463245"/>
                  <a:pt x="3943943" y="4466066"/>
                  <a:pt x="3940416" y="4466772"/>
                </a:cubicBezTo>
                <a:cubicBezTo>
                  <a:pt x="3940416" y="4466772"/>
                  <a:pt x="3939711" y="4466772"/>
                  <a:pt x="3939711" y="4466772"/>
                </a:cubicBezTo>
                <a:cubicBezTo>
                  <a:pt x="3936184" y="4466772"/>
                  <a:pt x="3933362" y="4463950"/>
                  <a:pt x="3932655" y="4460423"/>
                </a:cubicBezTo>
                <a:lnTo>
                  <a:pt x="3929833" y="4434321"/>
                </a:lnTo>
                <a:lnTo>
                  <a:pt x="3915019" y="4436438"/>
                </a:lnTo>
                <a:cubicBezTo>
                  <a:pt x="3914314" y="4436438"/>
                  <a:pt x="3914314" y="4436438"/>
                  <a:pt x="3913608" y="4436438"/>
                </a:cubicBezTo>
                <a:cubicBezTo>
                  <a:pt x="3910081" y="4436438"/>
                  <a:pt x="3907259" y="4434321"/>
                  <a:pt x="3906554" y="4430794"/>
                </a:cubicBezTo>
                <a:cubicBezTo>
                  <a:pt x="3905848" y="4427267"/>
                  <a:pt x="3908670" y="4423740"/>
                  <a:pt x="3912903" y="4423034"/>
                </a:cubicBezTo>
                <a:lnTo>
                  <a:pt x="3928422" y="4420213"/>
                </a:lnTo>
                <a:lnTo>
                  <a:pt x="3927011" y="4407514"/>
                </a:lnTo>
                <a:cubicBezTo>
                  <a:pt x="3926306" y="4403281"/>
                  <a:pt x="3929833" y="4400459"/>
                  <a:pt x="3933362" y="4399754"/>
                </a:cubicBezTo>
                <a:close/>
                <a:moveTo>
                  <a:pt x="4662081" y="4399747"/>
                </a:moveTo>
                <a:lnTo>
                  <a:pt x="4748145" y="4404685"/>
                </a:lnTo>
                <a:cubicBezTo>
                  <a:pt x="4751673" y="4405390"/>
                  <a:pt x="4754495" y="4408212"/>
                  <a:pt x="4754495" y="4412446"/>
                </a:cubicBezTo>
                <a:cubicBezTo>
                  <a:pt x="4754495" y="4415973"/>
                  <a:pt x="4750967" y="4418795"/>
                  <a:pt x="4747440" y="4418795"/>
                </a:cubicBezTo>
                <a:cubicBezTo>
                  <a:pt x="4746734" y="4418795"/>
                  <a:pt x="4746734" y="4418795"/>
                  <a:pt x="4746734" y="4418795"/>
                </a:cubicBezTo>
                <a:lnTo>
                  <a:pt x="4660671" y="4413857"/>
                </a:lnTo>
                <a:cubicBezTo>
                  <a:pt x="4657143" y="4413151"/>
                  <a:pt x="4654322" y="4410329"/>
                  <a:pt x="4654322" y="4406096"/>
                </a:cubicBezTo>
                <a:cubicBezTo>
                  <a:pt x="4654322" y="4402569"/>
                  <a:pt x="4657849" y="4399747"/>
                  <a:pt x="4662081" y="4399747"/>
                </a:cubicBezTo>
                <a:close/>
                <a:moveTo>
                  <a:pt x="4611290" y="4399042"/>
                </a:moveTo>
                <a:cubicBezTo>
                  <a:pt x="4614817" y="4398336"/>
                  <a:pt x="4618344" y="4401158"/>
                  <a:pt x="4619050" y="4405391"/>
                </a:cubicBezTo>
                <a:cubicBezTo>
                  <a:pt x="4619755" y="4409623"/>
                  <a:pt x="4616228" y="4412445"/>
                  <a:pt x="4612701" y="4413151"/>
                </a:cubicBezTo>
                <a:lnTo>
                  <a:pt x="4585189" y="4415972"/>
                </a:lnTo>
                <a:cubicBezTo>
                  <a:pt x="4585189" y="4415972"/>
                  <a:pt x="4584483" y="4415972"/>
                  <a:pt x="4584483" y="4415972"/>
                </a:cubicBezTo>
                <a:cubicBezTo>
                  <a:pt x="4580955" y="4415972"/>
                  <a:pt x="4577428" y="4413151"/>
                  <a:pt x="4577428" y="4409623"/>
                </a:cubicBezTo>
                <a:cubicBezTo>
                  <a:pt x="4576722" y="4405391"/>
                  <a:pt x="4580250" y="4402569"/>
                  <a:pt x="4583777" y="4401864"/>
                </a:cubicBezTo>
                <a:close/>
                <a:moveTo>
                  <a:pt x="2891335" y="4396854"/>
                </a:moveTo>
                <a:cubicBezTo>
                  <a:pt x="2897067" y="4398353"/>
                  <a:pt x="2902358" y="4401528"/>
                  <a:pt x="2906238" y="4406113"/>
                </a:cubicBezTo>
                <a:cubicBezTo>
                  <a:pt x="2918231" y="4419517"/>
                  <a:pt x="2916115" y="4439974"/>
                  <a:pt x="2907649" y="4453378"/>
                </a:cubicBezTo>
                <a:cubicBezTo>
                  <a:pt x="2904122" y="4459021"/>
                  <a:pt x="2899889" y="4463959"/>
                  <a:pt x="2894951" y="4468192"/>
                </a:cubicBezTo>
                <a:lnTo>
                  <a:pt x="2933751" y="4465370"/>
                </a:lnTo>
                <a:cubicBezTo>
                  <a:pt x="2937983" y="4464665"/>
                  <a:pt x="2941510" y="4467487"/>
                  <a:pt x="2941510" y="4471719"/>
                </a:cubicBezTo>
                <a:cubicBezTo>
                  <a:pt x="2941510" y="4475246"/>
                  <a:pt x="2938689" y="4478774"/>
                  <a:pt x="2935162" y="4480890"/>
                </a:cubicBezTo>
                <a:lnTo>
                  <a:pt x="2871671" y="4485123"/>
                </a:lnTo>
                <a:cubicBezTo>
                  <a:pt x="2870965" y="4485123"/>
                  <a:pt x="2870965" y="4485123"/>
                  <a:pt x="2870965" y="4485123"/>
                </a:cubicBezTo>
                <a:cubicBezTo>
                  <a:pt x="2868144" y="4485123"/>
                  <a:pt x="2865322" y="4483006"/>
                  <a:pt x="2864616" y="4480185"/>
                </a:cubicBezTo>
                <a:cubicBezTo>
                  <a:pt x="2863911" y="4476657"/>
                  <a:pt x="2864616" y="4473836"/>
                  <a:pt x="2867438" y="4471719"/>
                </a:cubicBezTo>
                <a:cubicBezTo>
                  <a:pt x="2877314" y="4464665"/>
                  <a:pt x="2889308" y="4456905"/>
                  <a:pt x="2895657" y="4446324"/>
                </a:cubicBezTo>
                <a:cubicBezTo>
                  <a:pt x="2900595" y="4437153"/>
                  <a:pt x="2902711" y="4423749"/>
                  <a:pt x="2895657" y="4415989"/>
                </a:cubicBezTo>
                <a:cubicBezTo>
                  <a:pt x="2891424" y="4411051"/>
                  <a:pt x="2884370" y="4408935"/>
                  <a:pt x="2878020" y="4411051"/>
                </a:cubicBezTo>
                <a:cubicBezTo>
                  <a:pt x="2872376" y="4412462"/>
                  <a:pt x="2867438" y="4418811"/>
                  <a:pt x="2866733" y="4425160"/>
                </a:cubicBezTo>
                <a:cubicBezTo>
                  <a:pt x="2866027" y="4429393"/>
                  <a:pt x="2862500" y="4432216"/>
                  <a:pt x="2858973" y="4431509"/>
                </a:cubicBezTo>
                <a:cubicBezTo>
                  <a:pt x="2854740" y="4430804"/>
                  <a:pt x="2851919" y="4427277"/>
                  <a:pt x="2852624" y="4423749"/>
                </a:cubicBezTo>
                <a:cubicBezTo>
                  <a:pt x="2854035" y="4411757"/>
                  <a:pt x="2862500" y="4401175"/>
                  <a:pt x="2873787" y="4397648"/>
                </a:cubicBezTo>
                <a:cubicBezTo>
                  <a:pt x="2879431" y="4395532"/>
                  <a:pt x="2885604" y="4395355"/>
                  <a:pt x="2891335" y="4396854"/>
                </a:cubicBezTo>
                <a:close/>
                <a:moveTo>
                  <a:pt x="3883981" y="4396227"/>
                </a:moveTo>
                <a:cubicBezTo>
                  <a:pt x="3886097" y="4396227"/>
                  <a:pt x="3888919" y="4397638"/>
                  <a:pt x="3890330" y="4399754"/>
                </a:cubicBezTo>
                <a:cubicBezTo>
                  <a:pt x="3891740" y="4402576"/>
                  <a:pt x="3891035" y="4405398"/>
                  <a:pt x="3889624" y="4407514"/>
                </a:cubicBezTo>
                <a:lnTo>
                  <a:pt x="3836716" y="4476647"/>
                </a:lnTo>
                <a:lnTo>
                  <a:pt x="3880453" y="4463949"/>
                </a:lnTo>
                <a:cubicBezTo>
                  <a:pt x="3883981" y="4463244"/>
                  <a:pt x="3887508" y="4465360"/>
                  <a:pt x="3888919" y="4468887"/>
                </a:cubicBezTo>
                <a:cubicBezTo>
                  <a:pt x="3889624" y="4472414"/>
                  <a:pt x="3887508" y="4475942"/>
                  <a:pt x="3883981" y="4477353"/>
                </a:cubicBezTo>
                <a:lnTo>
                  <a:pt x="3819785" y="4495693"/>
                </a:lnTo>
                <a:cubicBezTo>
                  <a:pt x="3819079" y="4495693"/>
                  <a:pt x="3818374" y="4495693"/>
                  <a:pt x="3817668" y="4495693"/>
                </a:cubicBezTo>
                <a:cubicBezTo>
                  <a:pt x="3815552" y="4495693"/>
                  <a:pt x="3813435" y="4494988"/>
                  <a:pt x="3812024" y="4492871"/>
                </a:cubicBezTo>
                <a:cubicBezTo>
                  <a:pt x="3810613" y="4490050"/>
                  <a:pt x="3810613" y="4486522"/>
                  <a:pt x="3813435" y="4484407"/>
                </a:cubicBezTo>
                <a:lnTo>
                  <a:pt x="3869872" y="4411041"/>
                </a:lnTo>
                <a:lnTo>
                  <a:pt x="3809203" y="4415274"/>
                </a:lnTo>
                <a:cubicBezTo>
                  <a:pt x="3804970" y="4415274"/>
                  <a:pt x="3801443" y="4413157"/>
                  <a:pt x="3801443" y="4408925"/>
                </a:cubicBezTo>
                <a:cubicBezTo>
                  <a:pt x="3800738" y="4404692"/>
                  <a:pt x="3803559" y="4401165"/>
                  <a:pt x="3807792" y="4401165"/>
                </a:cubicBezTo>
                <a:close/>
                <a:moveTo>
                  <a:pt x="3350667" y="4384929"/>
                </a:moveTo>
                <a:cubicBezTo>
                  <a:pt x="3353488" y="4387751"/>
                  <a:pt x="3354194" y="4391984"/>
                  <a:pt x="3350667" y="4394100"/>
                </a:cubicBezTo>
                <a:cubicBezTo>
                  <a:pt x="3340085" y="4406798"/>
                  <a:pt x="3330209" y="4420201"/>
                  <a:pt x="3321038" y="4433606"/>
                </a:cubicBezTo>
                <a:cubicBezTo>
                  <a:pt x="3329503" y="4449125"/>
                  <a:pt x="3336558" y="4465350"/>
                  <a:pt x="3342202" y="4482281"/>
                </a:cubicBezTo>
                <a:cubicBezTo>
                  <a:pt x="3343612" y="4486514"/>
                  <a:pt x="3341496" y="4490041"/>
                  <a:pt x="3337969" y="4491452"/>
                </a:cubicBezTo>
                <a:cubicBezTo>
                  <a:pt x="3337263" y="4492157"/>
                  <a:pt x="3336558" y="4492157"/>
                  <a:pt x="3335852" y="4492157"/>
                </a:cubicBezTo>
                <a:cubicBezTo>
                  <a:pt x="3333031" y="4492157"/>
                  <a:pt x="3330209" y="4490041"/>
                  <a:pt x="3329503" y="4487219"/>
                </a:cubicBezTo>
                <a:cubicBezTo>
                  <a:pt x="3324565" y="4473816"/>
                  <a:pt x="3318922" y="4460412"/>
                  <a:pt x="3312573" y="4447714"/>
                </a:cubicBezTo>
                <a:cubicBezTo>
                  <a:pt x="3305518" y="4459002"/>
                  <a:pt x="3298463" y="4470289"/>
                  <a:pt x="3292114" y="4481576"/>
                </a:cubicBezTo>
                <a:cubicBezTo>
                  <a:pt x="3290703" y="4483692"/>
                  <a:pt x="3288587" y="4485103"/>
                  <a:pt x="3285765" y="4485103"/>
                </a:cubicBezTo>
                <a:cubicBezTo>
                  <a:pt x="3284354" y="4485103"/>
                  <a:pt x="3283649" y="4485103"/>
                  <a:pt x="3282238" y="4484397"/>
                </a:cubicBezTo>
                <a:cubicBezTo>
                  <a:pt x="3278711" y="4482281"/>
                  <a:pt x="3277300" y="4478048"/>
                  <a:pt x="3279416" y="4474521"/>
                </a:cubicBezTo>
                <a:cubicBezTo>
                  <a:pt x="3287176" y="4460412"/>
                  <a:pt x="3295641" y="4447009"/>
                  <a:pt x="3304813" y="4433606"/>
                </a:cubicBezTo>
                <a:cubicBezTo>
                  <a:pt x="3299169" y="4422317"/>
                  <a:pt x="3292114" y="4411736"/>
                  <a:pt x="3284354" y="4401860"/>
                </a:cubicBezTo>
                <a:cubicBezTo>
                  <a:pt x="3282238" y="4399038"/>
                  <a:pt x="3282943" y="4394100"/>
                  <a:pt x="3285765" y="4391984"/>
                </a:cubicBezTo>
                <a:cubicBezTo>
                  <a:pt x="3288587" y="4389867"/>
                  <a:pt x="3293525" y="4390573"/>
                  <a:pt x="3295641" y="4393394"/>
                </a:cubicBezTo>
                <a:cubicBezTo>
                  <a:pt x="3301990" y="4402565"/>
                  <a:pt x="3308340" y="4411736"/>
                  <a:pt x="3313984" y="4420907"/>
                </a:cubicBezTo>
                <a:cubicBezTo>
                  <a:pt x="3322449" y="4408914"/>
                  <a:pt x="3331620" y="4396922"/>
                  <a:pt x="3340791" y="4385635"/>
                </a:cubicBezTo>
                <a:cubicBezTo>
                  <a:pt x="3342907" y="4382813"/>
                  <a:pt x="3347845" y="4382107"/>
                  <a:pt x="3350667" y="4384929"/>
                </a:cubicBezTo>
                <a:close/>
                <a:moveTo>
                  <a:pt x="4521699" y="4375762"/>
                </a:moveTo>
                <a:lnTo>
                  <a:pt x="4497008" y="4433609"/>
                </a:lnTo>
                <a:lnTo>
                  <a:pt x="4540745" y="4435725"/>
                </a:lnTo>
                <a:close/>
                <a:moveTo>
                  <a:pt x="10011812" y="4374956"/>
                </a:moveTo>
                <a:cubicBezTo>
                  <a:pt x="10020983" y="4375662"/>
                  <a:pt x="10028743" y="4379894"/>
                  <a:pt x="10032975" y="4386949"/>
                </a:cubicBezTo>
                <a:cubicBezTo>
                  <a:pt x="10041441" y="4399647"/>
                  <a:pt x="10037208" y="4415166"/>
                  <a:pt x="10032270" y="4425043"/>
                </a:cubicBezTo>
                <a:cubicBezTo>
                  <a:pt x="10029448" y="4427864"/>
                  <a:pt x="10027332" y="4430686"/>
                  <a:pt x="10024510" y="4433508"/>
                </a:cubicBezTo>
                <a:lnTo>
                  <a:pt x="10063309" y="4431392"/>
                </a:lnTo>
                <a:cubicBezTo>
                  <a:pt x="10066837" y="4431392"/>
                  <a:pt x="10070364" y="4434213"/>
                  <a:pt x="10070364" y="4438446"/>
                </a:cubicBezTo>
                <a:cubicBezTo>
                  <a:pt x="10070364" y="4441973"/>
                  <a:pt x="10067542" y="4445500"/>
                  <a:pt x="10063309" y="4445500"/>
                </a:cubicBezTo>
                <a:lnTo>
                  <a:pt x="10001231" y="4448322"/>
                </a:lnTo>
                <a:cubicBezTo>
                  <a:pt x="9997703" y="4448322"/>
                  <a:pt x="9994882" y="4446206"/>
                  <a:pt x="9994176" y="4443384"/>
                </a:cubicBezTo>
                <a:cubicBezTo>
                  <a:pt x="9993471" y="4440562"/>
                  <a:pt x="9994176" y="4437035"/>
                  <a:pt x="9996998" y="4435624"/>
                </a:cubicBezTo>
                <a:cubicBezTo>
                  <a:pt x="10005464" y="4429981"/>
                  <a:pt x="10013928" y="4424337"/>
                  <a:pt x="10019572" y="4416577"/>
                </a:cubicBezTo>
                <a:cubicBezTo>
                  <a:pt x="10023805" y="4410228"/>
                  <a:pt x="10025921" y="4401058"/>
                  <a:pt x="10021689" y="4394003"/>
                </a:cubicBezTo>
                <a:cubicBezTo>
                  <a:pt x="10019572" y="4390476"/>
                  <a:pt x="10015339" y="4388360"/>
                  <a:pt x="10011107" y="4388360"/>
                </a:cubicBezTo>
                <a:cubicBezTo>
                  <a:pt x="10007580" y="4388360"/>
                  <a:pt x="10004053" y="4389065"/>
                  <a:pt x="10001936" y="4390476"/>
                </a:cubicBezTo>
                <a:lnTo>
                  <a:pt x="10001936" y="4394709"/>
                </a:lnTo>
                <a:cubicBezTo>
                  <a:pt x="10002642" y="4398941"/>
                  <a:pt x="9999820" y="4402469"/>
                  <a:pt x="9995587" y="4402469"/>
                </a:cubicBezTo>
                <a:cubicBezTo>
                  <a:pt x="9991355" y="4403174"/>
                  <a:pt x="9987828" y="4400352"/>
                  <a:pt x="9987828" y="4396119"/>
                </a:cubicBezTo>
                <a:lnTo>
                  <a:pt x="9987122" y="4388360"/>
                </a:lnTo>
                <a:cubicBezTo>
                  <a:pt x="9987122" y="4386949"/>
                  <a:pt x="9987828" y="4384832"/>
                  <a:pt x="9989238" y="4383422"/>
                </a:cubicBezTo>
                <a:cubicBezTo>
                  <a:pt x="9994882" y="4377778"/>
                  <a:pt x="10003347" y="4374251"/>
                  <a:pt x="10011812" y="4374956"/>
                </a:cubicBezTo>
                <a:close/>
                <a:moveTo>
                  <a:pt x="3479057" y="4372231"/>
                </a:moveTo>
                <a:cubicBezTo>
                  <a:pt x="3482585" y="4372231"/>
                  <a:pt x="3485406" y="4373642"/>
                  <a:pt x="3486817" y="4377169"/>
                </a:cubicBezTo>
                <a:cubicBezTo>
                  <a:pt x="3495988" y="4403270"/>
                  <a:pt x="3507275" y="4435721"/>
                  <a:pt x="3500926" y="4467465"/>
                </a:cubicBezTo>
                <a:cubicBezTo>
                  <a:pt x="3497399" y="4485807"/>
                  <a:pt x="3484701" y="4503443"/>
                  <a:pt x="3468476" y="4513318"/>
                </a:cubicBezTo>
                <a:cubicBezTo>
                  <a:pt x="3460010" y="4518257"/>
                  <a:pt x="3450840" y="4521078"/>
                  <a:pt x="3441668" y="4521078"/>
                </a:cubicBezTo>
                <a:cubicBezTo>
                  <a:pt x="3437435" y="4521078"/>
                  <a:pt x="3433203" y="4521078"/>
                  <a:pt x="3428970" y="4519668"/>
                </a:cubicBezTo>
                <a:cubicBezTo>
                  <a:pt x="3425443" y="4518963"/>
                  <a:pt x="3423327" y="4514729"/>
                  <a:pt x="3424032" y="4511203"/>
                </a:cubicBezTo>
                <a:cubicBezTo>
                  <a:pt x="3424737" y="4507676"/>
                  <a:pt x="3428970" y="4505559"/>
                  <a:pt x="3432497" y="4506265"/>
                </a:cubicBezTo>
                <a:cubicBezTo>
                  <a:pt x="3443784" y="4509086"/>
                  <a:pt x="3454367" y="4505559"/>
                  <a:pt x="3460716" y="4501327"/>
                </a:cubicBezTo>
                <a:cubicBezTo>
                  <a:pt x="3473414" y="4492861"/>
                  <a:pt x="3483995" y="4478752"/>
                  <a:pt x="3487523" y="4463938"/>
                </a:cubicBezTo>
                <a:cubicBezTo>
                  <a:pt x="3491050" y="4446302"/>
                  <a:pt x="3488228" y="4427961"/>
                  <a:pt x="3483290" y="4410325"/>
                </a:cubicBezTo>
                <a:cubicBezTo>
                  <a:pt x="3483290" y="4411030"/>
                  <a:pt x="3483290" y="4411030"/>
                  <a:pt x="3483290" y="4411030"/>
                </a:cubicBezTo>
                <a:cubicBezTo>
                  <a:pt x="3478352" y="4422317"/>
                  <a:pt x="3465654" y="4432193"/>
                  <a:pt x="3452251" y="4428666"/>
                </a:cubicBezTo>
                <a:cubicBezTo>
                  <a:pt x="3436025" y="4424433"/>
                  <a:pt x="3428970" y="4406092"/>
                  <a:pt x="3433203" y="4379285"/>
                </a:cubicBezTo>
                <a:cubicBezTo>
                  <a:pt x="3433203" y="4375758"/>
                  <a:pt x="3437435" y="4372936"/>
                  <a:pt x="3440963" y="4373642"/>
                </a:cubicBezTo>
                <a:cubicBezTo>
                  <a:pt x="3444490" y="4373642"/>
                  <a:pt x="3447312" y="4377874"/>
                  <a:pt x="3446606" y="4381402"/>
                </a:cubicBezTo>
                <a:cubicBezTo>
                  <a:pt x="3445901" y="4384929"/>
                  <a:pt x="3441668" y="4411735"/>
                  <a:pt x="3455073" y="4414557"/>
                </a:cubicBezTo>
                <a:cubicBezTo>
                  <a:pt x="3460716" y="4415968"/>
                  <a:pt x="3467065" y="4410325"/>
                  <a:pt x="3469887" y="4404681"/>
                </a:cubicBezTo>
                <a:cubicBezTo>
                  <a:pt x="3473414" y="4396921"/>
                  <a:pt x="3473414" y="4387750"/>
                  <a:pt x="3473414" y="4379285"/>
                </a:cubicBezTo>
                <a:cubicBezTo>
                  <a:pt x="3473414" y="4375758"/>
                  <a:pt x="3475530" y="4372936"/>
                  <a:pt x="3479057" y="4372231"/>
                </a:cubicBezTo>
                <a:close/>
                <a:moveTo>
                  <a:pt x="6396451" y="4370031"/>
                </a:moveTo>
                <a:cubicBezTo>
                  <a:pt x="6399273" y="4370737"/>
                  <a:pt x="6401390" y="4373558"/>
                  <a:pt x="6401390" y="4376380"/>
                </a:cubicBezTo>
                <a:lnTo>
                  <a:pt x="6408445" y="4451861"/>
                </a:lnTo>
                <a:cubicBezTo>
                  <a:pt x="6409150" y="4456094"/>
                  <a:pt x="6406328" y="4458916"/>
                  <a:pt x="6402095" y="4459621"/>
                </a:cubicBezTo>
                <a:cubicBezTo>
                  <a:pt x="6402095" y="4459621"/>
                  <a:pt x="6401390" y="4459621"/>
                  <a:pt x="6401390" y="4459621"/>
                </a:cubicBezTo>
                <a:cubicBezTo>
                  <a:pt x="6397862" y="4459621"/>
                  <a:pt x="6394335" y="4456800"/>
                  <a:pt x="6394335" y="4453272"/>
                </a:cubicBezTo>
                <a:lnTo>
                  <a:pt x="6389397" y="4397543"/>
                </a:lnTo>
                <a:lnTo>
                  <a:pt x="6378109" y="4413769"/>
                </a:lnTo>
                <a:cubicBezTo>
                  <a:pt x="6375992" y="4416590"/>
                  <a:pt x="6371760" y="4417296"/>
                  <a:pt x="6368233" y="4415180"/>
                </a:cubicBezTo>
                <a:cubicBezTo>
                  <a:pt x="6364704" y="4413063"/>
                  <a:pt x="6364000" y="4408830"/>
                  <a:pt x="6366116" y="4405303"/>
                </a:cubicBezTo>
                <a:lnTo>
                  <a:pt x="6388691" y="4372853"/>
                </a:lnTo>
                <a:cubicBezTo>
                  <a:pt x="6390808" y="4370031"/>
                  <a:pt x="6393629" y="4369326"/>
                  <a:pt x="6396451" y="4370031"/>
                </a:cubicBezTo>
                <a:close/>
                <a:moveTo>
                  <a:pt x="4064572" y="4366598"/>
                </a:moveTo>
                <a:cubicBezTo>
                  <a:pt x="4068099" y="4368008"/>
                  <a:pt x="4069510" y="4372242"/>
                  <a:pt x="4068099" y="4375769"/>
                </a:cubicBezTo>
                <a:lnTo>
                  <a:pt x="4051874" y="4414569"/>
                </a:lnTo>
                <a:lnTo>
                  <a:pt x="4077975" y="4436438"/>
                </a:lnTo>
                <a:cubicBezTo>
                  <a:pt x="4080797" y="4438554"/>
                  <a:pt x="4081503" y="4443493"/>
                  <a:pt x="4078681" y="4446314"/>
                </a:cubicBezTo>
                <a:cubicBezTo>
                  <a:pt x="4077270" y="4448431"/>
                  <a:pt x="4075154" y="4449136"/>
                  <a:pt x="4073037" y="4449136"/>
                </a:cubicBezTo>
                <a:cubicBezTo>
                  <a:pt x="4071626" y="4449136"/>
                  <a:pt x="4070216" y="4449136"/>
                  <a:pt x="4068805" y="4447725"/>
                </a:cubicBezTo>
                <a:lnTo>
                  <a:pt x="4046231" y="4428678"/>
                </a:lnTo>
                <a:lnTo>
                  <a:pt x="4028595" y="4468888"/>
                </a:lnTo>
                <a:cubicBezTo>
                  <a:pt x="4027889" y="4471710"/>
                  <a:pt x="4025067" y="4473121"/>
                  <a:pt x="4022245" y="4473121"/>
                </a:cubicBezTo>
                <a:cubicBezTo>
                  <a:pt x="4021540" y="4473121"/>
                  <a:pt x="4020129" y="4473121"/>
                  <a:pt x="4019424" y="4471710"/>
                </a:cubicBezTo>
                <a:cubicBezTo>
                  <a:pt x="4015897" y="4470299"/>
                  <a:pt x="4014486" y="4466067"/>
                  <a:pt x="4015897" y="4462540"/>
                </a:cubicBezTo>
                <a:lnTo>
                  <a:pt x="4034944" y="4418097"/>
                </a:lnTo>
                <a:lnTo>
                  <a:pt x="3998261" y="4387762"/>
                </a:lnTo>
                <a:cubicBezTo>
                  <a:pt x="3995439" y="4385645"/>
                  <a:pt x="3994733" y="4380707"/>
                  <a:pt x="3997555" y="4377886"/>
                </a:cubicBezTo>
                <a:cubicBezTo>
                  <a:pt x="3999672" y="4375064"/>
                  <a:pt x="4004609" y="4374358"/>
                  <a:pt x="4007431" y="4377180"/>
                </a:cubicBezTo>
                <a:lnTo>
                  <a:pt x="4040587" y="4404692"/>
                </a:lnTo>
                <a:lnTo>
                  <a:pt x="4055401" y="4370126"/>
                </a:lnTo>
                <a:cubicBezTo>
                  <a:pt x="4056812" y="4366598"/>
                  <a:pt x="4061045" y="4365187"/>
                  <a:pt x="4064572" y="4366598"/>
                </a:cubicBezTo>
                <a:close/>
                <a:moveTo>
                  <a:pt x="9904584" y="4359437"/>
                </a:moveTo>
                <a:lnTo>
                  <a:pt x="9937740" y="4359437"/>
                </a:lnTo>
                <a:cubicBezTo>
                  <a:pt x="9941973" y="4359437"/>
                  <a:pt x="9944794" y="4362259"/>
                  <a:pt x="9944794" y="4366491"/>
                </a:cubicBezTo>
                <a:cubicBezTo>
                  <a:pt x="9944794" y="4370724"/>
                  <a:pt x="9941973" y="4373546"/>
                  <a:pt x="9937740" y="4373546"/>
                </a:cubicBezTo>
                <a:lnTo>
                  <a:pt x="9904584" y="4373546"/>
                </a:lnTo>
                <a:cubicBezTo>
                  <a:pt x="9900352" y="4373546"/>
                  <a:pt x="9897530" y="4370724"/>
                  <a:pt x="9897530" y="4366491"/>
                </a:cubicBezTo>
                <a:cubicBezTo>
                  <a:pt x="9897530" y="4362259"/>
                  <a:pt x="9900352" y="4359437"/>
                  <a:pt x="9904584" y="4359437"/>
                </a:cubicBezTo>
                <a:close/>
                <a:moveTo>
                  <a:pt x="6284285" y="4358038"/>
                </a:moveTo>
                <a:cubicBezTo>
                  <a:pt x="6287107" y="4355216"/>
                  <a:pt x="6291340" y="4355216"/>
                  <a:pt x="6294162" y="4358038"/>
                </a:cubicBezTo>
                <a:cubicBezTo>
                  <a:pt x="6296983" y="4360154"/>
                  <a:pt x="6296983" y="4365093"/>
                  <a:pt x="6294867" y="4367914"/>
                </a:cubicBezTo>
                <a:cubicBezTo>
                  <a:pt x="6259595" y="4403892"/>
                  <a:pt x="6243370" y="4459620"/>
                  <a:pt x="6253951" y="4509003"/>
                </a:cubicBezTo>
                <a:cubicBezTo>
                  <a:pt x="6257479" y="4525227"/>
                  <a:pt x="6263122" y="4537920"/>
                  <a:pt x="6271587" y="4547089"/>
                </a:cubicBezTo>
                <a:cubicBezTo>
                  <a:pt x="6280758" y="4557666"/>
                  <a:pt x="6294162" y="4563312"/>
                  <a:pt x="6306155" y="4561903"/>
                </a:cubicBezTo>
                <a:cubicBezTo>
                  <a:pt x="6309681" y="4561903"/>
                  <a:pt x="6313208" y="4564722"/>
                  <a:pt x="6313914" y="4568249"/>
                </a:cubicBezTo>
                <a:cubicBezTo>
                  <a:pt x="6313914" y="4571772"/>
                  <a:pt x="6311092" y="4575300"/>
                  <a:pt x="6307565" y="4576005"/>
                </a:cubicBezTo>
                <a:cubicBezTo>
                  <a:pt x="6306155" y="4576711"/>
                  <a:pt x="6304038" y="4576711"/>
                  <a:pt x="6301921" y="4576711"/>
                </a:cubicBezTo>
                <a:cubicBezTo>
                  <a:pt x="6287107" y="4576711"/>
                  <a:pt x="6271587" y="4569662"/>
                  <a:pt x="6260301" y="4556962"/>
                </a:cubicBezTo>
                <a:cubicBezTo>
                  <a:pt x="6250425" y="4546381"/>
                  <a:pt x="6244076" y="4531573"/>
                  <a:pt x="6239844" y="4512532"/>
                </a:cubicBezTo>
                <a:cubicBezTo>
                  <a:pt x="6228556" y="4457503"/>
                  <a:pt x="6245487" y="4398248"/>
                  <a:pt x="6284285" y="4358038"/>
                </a:cubicBezTo>
                <a:close/>
                <a:moveTo>
                  <a:pt x="4521699" y="4356715"/>
                </a:moveTo>
                <a:cubicBezTo>
                  <a:pt x="4522404" y="4356715"/>
                  <a:pt x="4522404" y="4357421"/>
                  <a:pt x="4523109" y="4357421"/>
                </a:cubicBezTo>
                <a:cubicBezTo>
                  <a:pt x="4527342" y="4356715"/>
                  <a:pt x="4530870" y="4358832"/>
                  <a:pt x="4532281" y="4362359"/>
                </a:cubicBezTo>
                <a:lnTo>
                  <a:pt x="4555560" y="4436430"/>
                </a:lnTo>
                <a:cubicBezTo>
                  <a:pt x="4558381" y="4437841"/>
                  <a:pt x="4560498" y="4440664"/>
                  <a:pt x="4561909" y="4442780"/>
                </a:cubicBezTo>
                <a:cubicBezTo>
                  <a:pt x="4561909" y="4444191"/>
                  <a:pt x="4561203" y="4445602"/>
                  <a:pt x="4560498" y="4447013"/>
                </a:cubicBezTo>
                <a:lnTo>
                  <a:pt x="4565436" y="4463943"/>
                </a:lnTo>
                <a:cubicBezTo>
                  <a:pt x="4566142" y="4468175"/>
                  <a:pt x="4564025" y="4471702"/>
                  <a:pt x="4560498" y="4473113"/>
                </a:cubicBezTo>
                <a:cubicBezTo>
                  <a:pt x="4559792" y="4473113"/>
                  <a:pt x="4559087" y="4473113"/>
                  <a:pt x="4558381" y="4473113"/>
                </a:cubicBezTo>
                <a:cubicBezTo>
                  <a:pt x="4554854" y="4473113"/>
                  <a:pt x="4552033" y="4470997"/>
                  <a:pt x="4551327" y="4468175"/>
                </a:cubicBezTo>
                <a:lnTo>
                  <a:pt x="4545684" y="4449129"/>
                </a:lnTo>
                <a:lnTo>
                  <a:pt x="4491365" y="4447013"/>
                </a:lnTo>
                <a:lnTo>
                  <a:pt x="4482900" y="4466059"/>
                </a:lnTo>
                <a:cubicBezTo>
                  <a:pt x="4482194" y="4468881"/>
                  <a:pt x="4479372" y="4470291"/>
                  <a:pt x="4476550" y="4470291"/>
                </a:cubicBezTo>
                <a:cubicBezTo>
                  <a:pt x="4475845" y="4470291"/>
                  <a:pt x="4474434" y="4470291"/>
                  <a:pt x="4473729" y="4469586"/>
                </a:cubicBezTo>
                <a:cubicBezTo>
                  <a:pt x="4470201" y="4468175"/>
                  <a:pt x="4468791" y="4463943"/>
                  <a:pt x="4470201" y="4460415"/>
                </a:cubicBezTo>
                <a:lnTo>
                  <a:pt x="4512528" y="4360243"/>
                </a:lnTo>
                <a:cubicBezTo>
                  <a:pt x="4513939" y="4356715"/>
                  <a:pt x="4518172" y="4355305"/>
                  <a:pt x="4521699" y="4356715"/>
                </a:cubicBezTo>
                <a:close/>
                <a:moveTo>
                  <a:pt x="6587630" y="4354511"/>
                </a:moveTo>
                <a:cubicBezTo>
                  <a:pt x="6590451" y="4351689"/>
                  <a:pt x="6594684" y="4352395"/>
                  <a:pt x="6597506" y="4355217"/>
                </a:cubicBezTo>
                <a:cubicBezTo>
                  <a:pt x="6657470" y="4425054"/>
                  <a:pt x="6669464" y="4531574"/>
                  <a:pt x="6627135" y="4613403"/>
                </a:cubicBezTo>
                <a:cubicBezTo>
                  <a:pt x="6625724" y="4615520"/>
                  <a:pt x="6623608" y="4616930"/>
                  <a:pt x="6620786" y="4616930"/>
                </a:cubicBezTo>
                <a:cubicBezTo>
                  <a:pt x="6619375" y="4616930"/>
                  <a:pt x="6617965" y="4616930"/>
                  <a:pt x="6617258" y="4616225"/>
                </a:cubicBezTo>
                <a:cubicBezTo>
                  <a:pt x="6613732" y="4614110"/>
                  <a:pt x="6613025" y="4609876"/>
                  <a:pt x="6615143" y="4607054"/>
                </a:cubicBezTo>
                <a:cubicBezTo>
                  <a:pt x="6654648" y="4530164"/>
                  <a:pt x="6643360" y="4429992"/>
                  <a:pt x="6586924" y="4364387"/>
                </a:cubicBezTo>
                <a:cubicBezTo>
                  <a:pt x="6584101" y="4361566"/>
                  <a:pt x="6584807" y="4357333"/>
                  <a:pt x="6587630" y="4354511"/>
                </a:cubicBezTo>
                <a:close/>
                <a:moveTo>
                  <a:pt x="2633937" y="4347560"/>
                </a:moveTo>
                <a:lnTo>
                  <a:pt x="2634643" y="4347560"/>
                </a:lnTo>
                <a:lnTo>
                  <a:pt x="2940804" y="4348971"/>
                </a:lnTo>
                <a:cubicBezTo>
                  <a:pt x="2945037" y="4348971"/>
                  <a:pt x="2947859" y="4351792"/>
                  <a:pt x="2947859" y="4356025"/>
                </a:cubicBezTo>
                <a:cubicBezTo>
                  <a:pt x="2947859" y="4359553"/>
                  <a:pt x="2944331" y="4363079"/>
                  <a:pt x="2940099" y="4363079"/>
                </a:cubicBezTo>
                <a:lnTo>
                  <a:pt x="2633937" y="4361670"/>
                </a:lnTo>
                <a:cubicBezTo>
                  <a:pt x="2630410" y="4361670"/>
                  <a:pt x="2626883" y="4358847"/>
                  <a:pt x="2626883" y="4354614"/>
                </a:cubicBezTo>
                <a:cubicBezTo>
                  <a:pt x="2626883" y="4350382"/>
                  <a:pt x="2629705" y="4347560"/>
                  <a:pt x="2633937" y="4347560"/>
                </a:cubicBezTo>
                <a:close/>
                <a:moveTo>
                  <a:pt x="8739901" y="4347440"/>
                </a:moveTo>
                <a:cubicBezTo>
                  <a:pt x="8744134" y="4346734"/>
                  <a:pt x="8747661" y="4349556"/>
                  <a:pt x="8747661" y="4353789"/>
                </a:cubicBezTo>
                <a:cubicBezTo>
                  <a:pt x="8748367" y="4357317"/>
                  <a:pt x="8745545" y="4360844"/>
                  <a:pt x="8742018" y="4361550"/>
                </a:cubicBezTo>
                <a:lnTo>
                  <a:pt x="8690521" y="4369310"/>
                </a:lnTo>
                <a:cubicBezTo>
                  <a:pt x="8690521" y="4369310"/>
                  <a:pt x="8689815" y="4369310"/>
                  <a:pt x="8689815" y="4369310"/>
                </a:cubicBezTo>
                <a:cubicBezTo>
                  <a:pt x="8686288" y="4369310"/>
                  <a:pt x="8683466" y="4366488"/>
                  <a:pt x="8682761" y="4362961"/>
                </a:cubicBezTo>
                <a:cubicBezTo>
                  <a:pt x="8682055" y="4359433"/>
                  <a:pt x="8684877" y="4355905"/>
                  <a:pt x="8688404" y="4355200"/>
                </a:cubicBezTo>
                <a:close/>
                <a:moveTo>
                  <a:pt x="4859605" y="4344016"/>
                </a:moveTo>
                <a:cubicBezTo>
                  <a:pt x="4863838" y="4343310"/>
                  <a:pt x="4867365" y="4346837"/>
                  <a:pt x="4867365" y="4350365"/>
                </a:cubicBezTo>
                <a:lnTo>
                  <a:pt x="4870892" y="4387049"/>
                </a:lnTo>
                <a:cubicBezTo>
                  <a:pt x="4875124" y="4382109"/>
                  <a:pt x="4881474" y="4379288"/>
                  <a:pt x="4888528" y="4379288"/>
                </a:cubicBezTo>
                <a:cubicBezTo>
                  <a:pt x="4903342" y="4379288"/>
                  <a:pt x="4913924" y="4392692"/>
                  <a:pt x="4915335" y="4406095"/>
                </a:cubicBezTo>
                <a:cubicBezTo>
                  <a:pt x="4916746" y="4413855"/>
                  <a:pt x="4914629" y="4422321"/>
                  <a:pt x="4912513" y="4429375"/>
                </a:cubicBezTo>
                <a:cubicBezTo>
                  <a:pt x="4915335" y="4430080"/>
                  <a:pt x="4917451" y="4432902"/>
                  <a:pt x="4917451" y="4435724"/>
                </a:cubicBezTo>
                <a:cubicBezTo>
                  <a:pt x="4918156" y="4439957"/>
                  <a:pt x="4915335" y="4443484"/>
                  <a:pt x="4911102" y="4443484"/>
                </a:cubicBezTo>
                <a:lnTo>
                  <a:pt x="4902637" y="4444189"/>
                </a:lnTo>
                <a:cubicBezTo>
                  <a:pt x="4901931" y="4444189"/>
                  <a:pt x="4901931" y="4444189"/>
                  <a:pt x="4901931" y="4444189"/>
                </a:cubicBezTo>
                <a:cubicBezTo>
                  <a:pt x="4899815" y="4444189"/>
                  <a:pt x="4897699" y="4443484"/>
                  <a:pt x="4896288" y="4441368"/>
                </a:cubicBezTo>
                <a:cubicBezTo>
                  <a:pt x="4894877" y="4439957"/>
                  <a:pt x="4894877" y="4437135"/>
                  <a:pt x="4895582" y="4435019"/>
                </a:cubicBezTo>
                <a:cubicBezTo>
                  <a:pt x="4898404" y="4426553"/>
                  <a:pt x="4902637" y="4416677"/>
                  <a:pt x="4901226" y="4408212"/>
                </a:cubicBezTo>
                <a:cubicBezTo>
                  <a:pt x="4900520" y="4401863"/>
                  <a:pt x="4894877" y="4394103"/>
                  <a:pt x="4888528" y="4394103"/>
                </a:cubicBezTo>
                <a:cubicBezTo>
                  <a:pt x="4882884" y="4394103"/>
                  <a:pt x="4877946" y="4399041"/>
                  <a:pt x="4875830" y="4404685"/>
                </a:cubicBezTo>
                <a:cubicBezTo>
                  <a:pt x="4873008" y="4411739"/>
                  <a:pt x="4873713" y="4420204"/>
                  <a:pt x="4873713" y="4427964"/>
                </a:cubicBezTo>
                <a:cubicBezTo>
                  <a:pt x="4874419" y="4431491"/>
                  <a:pt x="4870892" y="4435019"/>
                  <a:pt x="4867365" y="4435019"/>
                </a:cubicBezTo>
                <a:cubicBezTo>
                  <a:pt x="4863132" y="4435019"/>
                  <a:pt x="4859605" y="4432197"/>
                  <a:pt x="4859605" y="4428670"/>
                </a:cubicBezTo>
                <a:lnTo>
                  <a:pt x="4853256" y="4351775"/>
                </a:lnTo>
                <a:cubicBezTo>
                  <a:pt x="4852550" y="4347543"/>
                  <a:pt x="4855372" y="4344016"/>
                  <a:pt x="4859605" y="4344016"/>
                </a:cubicBezTo>
                <a:close/>
                <a:moveTo>
                  <a:pt x="4791882" y="4344016"/>
                </a:moveTo>
                <a:cubicBezTo>
                  <a:pt x="4795409" y="4344016"/>
                  <a:pt x="4798937" y="4346838"/>
                  <a:pt x="4798937" y="4351070"/>
                </a:cubicBezTo>
                <a:lnTo>
                  <a:pt x="4800348" y="4399041"/>
                </a:lnTo>
                <a:cubicBezTo>
                  <a:pt x="4808813" y="4390576"/>
                  <a:pt x="4820805" y="4384932"/>
                  <a:pt x="4832798" y="4389165"/>
                </a:cubicBezTo>
                <a:cubicBezTo>
                  <a:pt x="4840557" y="4391987"/>
                  <a:pt x="4846907" y="4399041"/>
                  <a:pt x="4849728" y="4407507"/>
                </a:cubicBezTo>
                <a:cubicBezTo>
                  <a:pt x="4853256" y="4417383"/>
                  <a:pt x="4851139" y="4428670"/>
                  <a:pt x="4845496" y="4437135"/>
                </a:cubicBezTo>
                <a:cubicBezTo>
                  <a:pt x="4836325" y="4449833"/>
                  <a:pt x="4819394" y="4456182"/>
                  <a:pt x="4801053" y="4453360"/>
                </a:cubicBezTo>
                <a:cubicBezTo>
                  <a:pt x="4799642" y="4455477"/>
                  <a:pt x="4797526" y="4456887"/>
                  <a:pt x="4794704" y="4456887"/>
                </a:cubicBezTo>
                <a:cubicBezTo>
                  <a:pt x="4790471" y="4456887"/>
                  <a:pt x="4787649" y="4453360"/>
                  <a:pt x="4788355" y="4449128"/>
                </a:cubicBezTo>
                <a:cubicBezTo>
                  <a:pt x="4788355" y="4447717"/>
                  <a:pt x="4788355" y="4445600"/>
                  <a:pt x="4788355" y="4443484"/>
                </a:cubicBezTo>
                <a:lnTo>
                  <a:pt x="4784828" y="4351070"/>
                </a:lnTo>
                <a:cubicBezTo>
                  <a:pt x="4784828" y="4347543"/>
                  <a:pt x="4787649" y="4344016"/>
                  <a:pt x="4791882" y="4344016"/>
                </a:cubicBezTo>
                <a:close/>
                <a:moveTo>
                  <a:pt x="10145846" y="4337567"/>
                </a:moveTo>
                <a:cubicBezTo>
                  <a:pt x="10137380" y="4334746"/>
                  <a:pt x="10127504" y="4341800"/>
                  <a:pt x="10123271" y="4350265"/>
                </a:cubicBezTo>
                <a:cubicBezTo>
                  <a:pt x="10120450" y="4356614"/>
                  <a:pt x="10119039" y="4364374"/>
                  <a:pt x="10119039" y="4372840"/>
                </a:cubicBezTo>
                <a:lnTo>
                  <a:pt x="10122566" y="4371429"/>
                </a:lnTo>
                <a:cubicBezTo>
                  <a:pt x="10123271" y="4370723"/>
                  <a:pt x="10124682" y="4370723"/>
                  <a:pt x="10125388" y="4370723"/>
                </a:cubicBezTo>
                <a:cubicBezTo>
                  <a:pt x="10128210" y="4370723"/>
                  <a:pt x="10130326" y="4372134"/>
                  <a:pt x="10131737" y="4374250"/>
                </a:cubicBezTo>
                <a:cubicBezTo>
                  <a:pt x="10139497" y="4373545"/>
                  <a:pt x="10147257" y="4370018"/>
                  <a:pt x="10151489" y="4363669"/>
                </a:cubicBezTo>
                <a:cubicBezTo>
                  <a:pt x="10154311" y="4359436"/>
                  <a:pt x="10155722" y="4352382"/>
                  <a:pt x="10153606" y="4346738"/>
                </a:cubicBezTo>
                <a:cubicBezTo>
                  <a:pt x="10152900" y="4343916"/>
                  <a:pt x="10150784" y="4338978"/>
                  <a:pt x="10145846" y="4337567"/>
                </a:cubicBezTo>
                <a:close/>
                <a:moveTo>
                  <a:pt x="8030934" y="4336879"/>
                </a:moveTo>
                <a:cubicBezTo>
                  <a:pt x="8034461" y="4338290"/>
                  <a:pt x="8035872" y="4342524"/>
                  <a:pt x="8035167" y="4346756"/>
                </a:cubicBezTo>
                <a:lnTo>
                  <a:pt x="8017530" y="4378501"/>
                </a:lnTo>
                <a:lnTo>
                  <a:pt x="8031639" y="4390494"/>
                </a:lnTo>
                <a:cubicBezTo>
                  <a:pt x="8034461" y="4393314"/>
                  <a:pt x="8035167" y="4397547"/>
                  <a:pt x="8032345" y="4400369"/>
                </a:cubicBezTo>
                <a:cubicBezTo>
                  <a:pt x="8030934" y="4401780"/>
                  <a:pt x="8028818" y="4402485"/>
                  <a:pt x="8026701" y="4402485"/>
                </a:cubicBezTo>
                <a:cubicBezTo>
                  <a:pt x="8024585" y="4402485"/>
                  <a:pt x="8023174" y="4402485"/>
                  <a:pt x="8021763" y="4401074"/>
                </a:cubicBezTo>
                <a:lnTo>
                  <a:pt x="8009771" y="4390494"/>
                </a:lnTo>
                <a:lnTo>
                  <a:pt x="7990018" y="4425765"/>
                </a:lnTo>
                <a:cubicBezTo>
                  <a:pt x="7988607" y="4427881"/>
                  <a:pt x="7986491" y="4429292"/>
                  <a:pt x="7983668" y="4429292"/>
                </a:cubicBezTo>
                <a:cubicBezTo>
                  <a:pt x="7982257" y="4429292"/>
                  <a:pt x="7981552" y="4429292"/>
                  <a:pt x="7980141" y="4428587"/>
                </a:cubicBezTo>
                <a:cubicBezTo>
                  <a:pt x="7976614" y="4426470"/>
                  <a:pt x="7975203" y="4422238"/>
                  <a:pt x="7977319" y="4418710"/>
                </a:cubicBezTo>
                <a:lnTo>
                  <a:pt x="7998483" y="4381323"/>
                </a:lnTo>
                <a:lnTo>
                  <a:pt x="7961800" y="4349577"/>
                </a:lnTo>
                <a:cubicBezTo>
                  <a:pt x="7958978" y="4346756"/>
                  <a:pt x="7958272" y="4342524"/>
                  <a:pt x="7961094" y="4339701"/>
                </a:cubicBezTo>
                <a:cubicBezTo>
                  <a:pt x="7963916" y="4336879"/>
                  <a:pt x="7968149" y="4336174"/>
                  <a:pt x="7970970" y="4338996"/>
                </a:cubicBezTo>
                <a:lnTo>
                  <a:pt x="8004832" y="4368625"/>
                </a:lnTo>
                <a:lnTo>
                  <a:pt x="8021058" y="4339701"/>
                </a:lnTo>
                <a:cubicBezTo>
                  <a:pt x="8023174" y="4336174"/>
                  <a:pt x="8027407" y="4334763"/>
                  <a:pt x="8030934" y="4336879"/>
                </a:cubicBezTo>
                <a:close/>
                <a:moveTo>
                  <a:pt x="11083041" y="4336404"/>
                </a:moveTo>
                <a:cubicBezTo>
                  <a:pt x="11087273" y="4336404"/>
                  <a:pt x="11090095" y="4339226"/>
                  <a:pt x="11090801" y="4342753"/>
                </a:cubicBezTo>
                <a:lnTo>
                  <a:pt x="11092212" y="4354745"/>
                </a:lnTo>
                <a:lnTo>
                  <a:pt x="11121841" y="4349807"/>
                </a:lnTo>
                <a:cubicBezTo>
                  <a:pt x="11126074" y="4349102"/>
                  <a:pt x="11129601" y="4351923"/>
                  <a:pt x="11130306" y="4355451"/>
                </a:cubicBezTo>
                <a:cubicBezTo>
                  <a:pt x="11131012" y="4359683"/>
                  <a:pt x="11128190" y="4363211"/>
                  <a:pt x="11124663" y="4363916"/>
                </a:cubicBezTo>
                <a:lnTo>
                  <a:pt x="11093623" y="4368855"/>
                </a:lnTo>
                <a:lnTo>
                  <a:pt x="11096445" y="4395662"/>
                </a:lnTo>
                <a:cubicBezTo>
                  <a:pt x="11096445" y="4399895"/>
                  <a:pt x="11093623" y="4402716"/>
                  <a:pt x="11090095" y="4403422"/>
                </a:cubicBezTo>
                <a:cubicBezTo>
                  <a:pt x="11090095" y="4403422"/>
                  <a:pt x="11089390" y="4403422"/>
                  <a:pt x="11089390" y="4403422"/>
                </a:cubicBezTo>
                <a:cubicBezTo>
                  <a:pt x="11085863" y="4403422"/>
                  <a:pt x="11083041" y="4400600"/>
                  <a:pt x="11082335" y="4397073"/>
                </a:cubicBezTo>
                <a:lnTo>
                  <a:pt x="11079514" y="4370970"/>
                </a:lnTo>
                <a:lnTo>
                  <a:pt x="11064699" y="4373088"/>
                </a:lnTo>
                <a:cubicBezTo>
                  <a:pt x="11063994" y="4373088"/>
                  <a:pt x="11063994" y="4373088"/>
                  <a:pt x="11063289" y="4373088"/>
                </a:cubicBezTo>
                <a:cubicBezTo>
                  <a:pt x="11059761" y="4373088"/>
                  <a:pt x="11056940" y="4370970"/>
                  <a:pt x="11056234" y="4367443"/>
                </a:cubicBezTo>
                <a:cubicBezTo>
                  <a:pt x="11055529" y="4363916"/>
                  <a:pt x="11057645" y="4360389"/>
                  <a:pt x="11062583" y="4359683"/>
                </a:cubicBezTo>
                <a:lnTo>
                  <a:pt x="11078103" y="4356862"/>
                </a:lnTo>
                <a:lnTo>
                  <a:pt x="11076692" y="4344164"/>
                </a:lnTo>
                <a:cubicBezTo>
                  <a:pt x="11076692" y="4339931"/>
                  <a:pt x="11079514" y="4337109"/>
                  <a:pt x="11083041" y="4336404"/>
                </a:cubicBezTo>
                <a:close/>
                <a:moveTo>
                  <a:pt x="8109943" y="4335469"/>
                </a:moveTo>
                <a:cubicBezTo>
                  <a:pt x="8113470" y="4335469"/>
                  <a:pt x="8116997" y="4338291"/>
                  <a:pt x="8116997" y="4342523"/>
                </a:cubicBezTo>
                <a:lnTo>
                  <a:pt x="8117703" y="4367215"/>
                </a:lnTo>
                <a:lnTo>
                  <a:pt x="8134633" y="4365803"/>
                </a:lnTo>
                <a:cubicBezTo>
                  <a:pt x="8138866" y="4365097"/>
                  <a:pt x="8142393" y="4367919"/>
                  <a:pt x="8142393" y="4372152"/>
                </a:cubicBezTo>
                <a:cubicBezTo>
                  <a:pt x="8143098" y="4376385"/>
                  <a:pt x="8140277" y="4379913"/>
                  <a:pt x="8136044" y="4379913"/>
                </a:cubicBezTo>
                <a:lnTo>
                  <a:pt x="8118408" y="4381323"/>
                </a:lnTo>
                <a:lnTo>
                  <a:pt x="8119114" y="4403191"/>
                </a:lnTo>
                <a:cubicBezTo>
                  <a:pt x="8119114" y="4406718"/>
                  <a:pt x="8116292" y="4410246"/>
                  <a:pt x="8112059" y="4410246"/>
                </a:cubicBezTo>
                <a:cubicBezTo>
                  <a:pt x="8108532" y="4410246"/>
                  <a:pt x="8105005" y="4406718"/>
                  <a:pt x="8105005" y="4403191"/>
                </a:cubicBezTo>
                <a:lnTo>
                  <a:pt x="8104299" y="4382029"/>
                </a:lnTo>
                <a:lnTo>
                  <a:pt x="8082429" y="4383439"/>
                </a:lnTo>
                <a:cubicBezTo>
                  <a:pt x="8081724" y="4383439"/>
                  <a:pt x="8081724" y="4383439"/>
                  <a:pt x="8081724" y="4383439"/>
                </a:cubicBezTo>
                <a:cubicBezTo>
                  <a:pt x="8078197" y="4383439"/>
                  <a:pt x="8074670" y="4380618"/>
                  <a:pt x="8074670" y="4377091"/>
                </a:cubicBezTo>
                <a:cubicBezTo>
                  <a:pt x="8074670" y="4372858"/>
                  <a:pt x="8077492" y="4370036"/>
                  <a:pt x="8081019" y="4368626"/>
                </a:cubicBezTo>
                <a:lnTo>
                  <a:pt x="8103594" y="4367215"/>
                </a:lnTo>
                <a:lnTo>
                  <a:pt x="8102888" y="4342523"/>
                </a:lnTo>
                <a:cubicBezTo>
                  <a:pt x="8102888" y="4338996"/>
                  <a:pt x="8105710" y="4335469"/>
                  <a:pt x="8109943" y="4335469"/>
                </a:cubicBezTo>
                <a:close/>
                <a:moveTo>
                  <a:pt x="9251348" y="4334753"/>
                </a:moveTo>
                <a:cubicBezTo>
                  <a:pt x="9255580" y="4334753"/>
                  <a:pt x="9258402" y="4337575"/>
                  <a:pt x="9259107" y="4341102"/>
                </a:cubicBezTo>
                <a:lnTo>
                  <a:pt x="9260518" y="4353094"/>
                </a:lnTo>
                <a:lnTo>
                  <a:pt x="9290147" y="4348156"/>
                </a:lnTo>
                <a:cubicBezTo>
                  <a:pt x="9294379" y="4347451"/>
                  <a:pt x="9297907" y="4350272"/>
                  <a:pt x="9298612" y="4353800"/>
                </a:cubicBezTo>
                <a:cubicBezTo>
                  <a:pt x="9299318" y="4358033"/>
                  <a:pt x="9296496" y="4361561"/>
                  <a:pt x="9292969" y="4362266"/>
                </a:cubicBezTo>
                <a:lnTo>
                  <a:pt x="9261929" y="4367204"/>
                </a:lnTo>
                <a:lnTo>
                  <a:pt x="9264751" y="4394011"/>
                </a:lnTo>
                <a:cubicBezTo>
                  <a:pt x="9265456" y="4398244"/>
                  <a:pt x="9261929" y="4401065"/>
                  <a:pt x="9258402" y="4401771"/>
                </a:cubicBezTo>
                <a:cubicBezTo>
                  <a:pt x="9258402" y="4401771"/>
                  <a:pt x="9257697" y="4401771"/>
                  <a:pt x="9257697" y="4401771"/>
                </a:cubicBezTo>
                <a:cubicBezTo>
                  <a:pt x="9254170" y="4401771"/>
                  <a:pt x="9251348" y="4398949"/>
                  <a:pt x="9250641" y="4395422"/>
                </a:cubicBezTo>
                <a:lnTo>
                  <a:pt x="9247819" y="4369320"/>
                </a:lnTo>
                <a:lnTo>
                  <a:pt x="9233005" y="4371437"/>
                </a:lnTo>
                <a:cubicBezTo>
                  <a:pt x="9232300" y="4371437"/>
                  <a:pt x="9232300" y="4371437"/>
                  <a:pt x="9231594" y="4371437"/>
                </a:cubicBezTo>
                <a:cubicBezTo>
                  <a:pt x="9228067" y="4371437"/>
                  <a:pt x="9225245" y="4369320"/>
                  <a:pt x="9224540" y="4365793"/>
                </a:cubicBezTo>
                <a:cubicBezTo>
                  <a:pt x="9223834" y="4362266"/>
                  <a:pt x="9226656" y="4358739"/>
                  <a:pt x="9230889" y="4358033"/>
                </a:cubicBezTo>
                <a:lnTo>
                  <a:pt x="9246408" y="4355212"/>
                </a:lnTo>
                <a:lnTo>
                  <a:pt x="9244997" y="4342513"/>
                </a:lnTo>
                <a:cubicBezTo>
                  <a:pt x="9244292" y="4338280"/>
                  <a:pt x="9247819" y="4335458"/>
                  <a:pt x="9251348" y="4334753"/>
                </a:cubicBezTo>
                <a:close/>
                <a:moveTo>
                  <a:pt x="9980067" y="4334746"/>
                </a:moveTo>
                <a:lnTo>
                  <a:pt x="10066131" y="4339684"/>
                </a:lnTo>
                <a:cubicBezTo>
                  <a:pt x="10069659" y="4340389"/>
                  <a:pt x="10072481" y="4343211"/>
                  <a:pt x="10072481" y="4347445"/>
                </a:cubicBezTo>
                <a:cubicBezTo>
                  <a:pt x="10072481" y="4350972"/>
                  <a:pt x="10068953" y="4353794"/>
                  <a:pt x="10065426" y="4353794"/>
                </a:cubicBezTo>
                <a:cubicBezTo>
                  <a:pt x="10064720" y="4353794"/>
                  <a:pt x="10064720" y="4353794"/>
                  <a:pt x="10064720" y="4353794"/>
                </a:cubicBezTo>
                <a:lnTo>
                  <a:pt x="9978657" y="4348856"/>
                </a:lnTo>
                <a:cubicBezTo>
                  <a:pt x="9975129" y="4348150"/>
                  <a:pt x="9972308" y="4345328"/>
                  <a:pt x="9972308" y="4341095"/>
                </a:cubicBezTo>
                <a:cubicBezTo>
                  <a:pt x="9972308" y="4337568"/>
                  <a:pt x="9975835" y="4334746"/>
                  <a:pt x="9980067" y="4334746"/>
                </a:cubicBezTo>
                <a:close/>
                <a:moveTo>
                  <a:pt x="9929276" y="4334041"/>
                </a:moveTo>
                <a:cubicBezTo>
                  <a:pt x="9932803" y="4333335"/>
                  <a:pt x="9936330" y="4336157"/>
                  <a:pt x="9937036" y="4340390"/>
                </a:cubicBezTo>
                <a:cubicBezTo>
                  <a:pt x="9937741" y="4344622"/>
                  <a:pt x="9934214" y="4347444"/>
                  <a:pt x="9930687" y="4348150"/>
                </a:cubicBezTo>
                <a:lnTo>
                  <a:pt x="9903175" y="4350971"/>
                </a:lnTo>
                <a:cubicBezTo>
                  <a:pt x="9903175" y="4350971"/>
                  <a:pt x="9902469" y="4350971"/>
                  <a:pt x="9902469" y="4350971"/>
                </a:cubicBezTo>
                <a:cubicBezTo>
                  <a:pt x="9898941" y="4350971"/>
                  <a:pt x="9895414" y="4348150"/>
                  <a:pt x="9895414" y="4344622"/>
                </a:cubicBezTo>
                <a:cubicBezTo>
                  <a:pt x="9894708" y="4340390"/>
                  <a:pt x="9898236" y="4337568"/>
                  <a:pt x="9901763" y="4336863"/>
                </a:cubicBezTo>
                <a:close/>
                <a:moveTo>
                  <a:pt x="11032955" y="4332877"/>
                </a:moveTo>
                <a:cubicBezTo>
                  <a:pt x="11035072" y="4332877"/>
                  <a:pt x="11037894" y="4334288"/>
                  <a:pt x="11039304" y="4336404"/>
                </a:cubicBezTo>
                <a:cubicBezTo>
                  <a:pt x="11040715" y="4338520"/>
                  <a:pt x="11040010" y="4341342"/>
                  <a:pt x="11040010" y="4344164"/>
                </a:cubicBezTo>
                <a:lnTo>
                  <a:pt x="10987101" y="4413297"/>
                </a:lnTo>
                <a:lnTo>
                  <a:pt x="11030839" y="4400599"/>
                </a:lnTo>
                <a:cubicBezTo>
                  <a:pt x="11034366" y="4399894"/>
                  <a:pt x="11037894" y="4402010"/>
                  <a:pt x="11039304" y="4405537"/>
                </a:cubicBezTo>
                <a:cubicBezTo>
                  <a:pt x="11040010" y="4409064"/>
                  <a:pt x="11037894" y="4412592"/>
                  <a:pt x="11034366" y="4414003"/>
                </a:cubicBezTo>
                <a:lnTo>
                  <a:pt x="10970170" y="4432344"/>
                </a:lnTo>
                <a:cubicBezTo>
                  <a:pt x="10969465" y="4432344"/>
                  <a:pt x="10968759" y="4432344"/>
                  <a:pt x="10968054" y="4432344"/>
                </a:cubicBezTo>
                <a:cubicBezTo>
                  <a:pt x="10965938" y="4432344"/>
                  <a:pt x="10963821" y="4431639"/>
                  <a:pt x="10962410" y="4429522"/>
                </a:cubicBezTo>
                <a:cubicBezTo>
                  <a:pt x="10960294" y="4426701"/>
                  <a:pt x="10960294" y="4423173"/>
                  <a:pt x="10962410" y="4421057"/>
                </a:cubicBezTo>
                <a:lnTo>
                  <a:pt x="11018847" y="4347691"/>
                </a:lnTo>
                <a:lnTo>
                  <a:pt x="10958178" y="4351924"/>
                </a:lnTo>
                <a:cubicBezTo>
                  <a:pt x="10953945" y="4352629"/>
                  <a:pt x="10950418" y="4349807"/>
                  <a:pt x="10950418" y="4345575"/>
                </a:cubicBezTo>
                <a:cubicBezTo>
                  <a:pt x="10949712" y="4341342"/>
                  <a:pt x="10952534" y="4337815"/>
                  <a:pt x="10956767" y="4337815"/>
                </a:cubicBezTo>
                <a:close/>
                <a:moveTo>
                  <a:pt x="8209321" y="4331853"/>
                </a:moveTo>
                <a:cubicBezTo>
                  <a:pt x="8215053" y="4333352"/>
                  <a:pt x="8220344" y="4336527"/>
                  <a:pt x="8224224" y="4341112"/>
                </a:cubicBezTo>
                <a:cubicBezTo>
                  <a:pt x="8236217" y="4354516"/>
                  <a:pt x="8234101" y="4374973"/>
                  <a:pt x="8225635" y="4388377"/>
                </a:cubicBezTo>
                <a:cubicBezTo>
                  <a:pt x="8222108" y="4394020"/>
                  <a:pt x="8217875" y="4398958"/>
                  <a:pt x="8212937" y="4403191"/>
                </a:cubicBezTo>
                <a:lnTo>
                  <a:pt x="8251737" y="4400369"/>
                </a:lnTo>
                <a:cubicBezTo>
                  <a:pt x="8255969" y="4399664"/>
                  <a:pt x="8259496" y="4402486"/>
                  <a:pt x="8259496" y="4406718"/>
                </a:cubicBezTo>
                <a:cubicBezTo>
                  <a:pt x="8259496" y="4410245"/>
                  <a:pt x="8256675" y="4413773"/>
                  <a:pt x="8253148" y="4415889"/>
                </a:cubicBezTo>
                <a:lnTo>
                  <a:pt x="8189657" y="4420122"/>
                </a:lnTo>
                <a:cubicBezTo>
                  <a:pt x="8188951" y="4420122"/>
                  <a:pt x="8188951" y="4420122"/>
                  <a:pt x="8188951" y="4420122"/>
                </a:cubicBezTo>
                <a:cubicBezTo>
                  <a:pt x="8186130" y="4420122"/>
                  <a:pt x="8183308" y="4418005"/>
                  <a:pt x="8182602" y="4415184"/>
                </a:cubicBezTo>
                <a:cubicBezTo>
                  <a:pt x="8181897" y="4411656"/>
                  <a:pt x="8182602" y="4408835"/>
                  <a:pt x="8185424" y="4406718"/>
                </a:cubicBezTo>
                <a:cubicBezTo>
                  <a:pt x="8195300" y="4399664"/>
                  <a:pt x="8207294" y="4391904"/>
                  <a:pt x="8213643" y="4381323"/>
                </a:cubicBezTo>
                <a:cubicBezTo>
                  <a:pt x="8218581" y="4372152"/>
                  <a:pt x="8220697" y="4358748"/>
                  <a:pt x="8213643" y="4350988"/>
                </a:cubicBezTo>
                <a:cubicBezTo>
                  <a:pt x="8209410" y="4346050"/>
                  <a:pt x="8202356" y="4343934"/>
                  <a:pt x="8196006" y="4346050"/>
                </a:cubicBezTo>
                <a:cubicBezTo>
                  <a:pt x="8190362" y="4347461"/>
                  <a:pt x="8185424" y="4353810"/>
                  <a:pt x="8184719" y="4360159"/>
                </a:cubicBezTo>
                <a:cubicBezTo>
                  <a:pt x="8184013" y="4364392"/>
                  <a:pt x="8180486" y="4367215"/>
                  <a:pt x="8176959" y="4366508"/>
                </a:cubicBezTo>
                <a:cubicBezTo>
                  <a:pt x="8172726" y="4365803"/>
                  <a:pt x="8169905" y="4362276"/>
                  <a:pt x="8170610" y="4358748"/>
                </a:cubicBezTo>
                <a:cubicBezTo>
                  <a:pt x="8172021" y="4346756"/>
                  <a:pt x="8180486" y="4336174"/>
                  <a:pt x="8191773" y="4332647"/>
                </a:cubicBezTo>
                <a:cubicBezTo>
                  <a:pt x="8197417" y="4330531"/>
                  <a:pt x="8203590" y="4330354"/>
                  <a:pt x="8209321" y="4331853"/>
                </a:cubicBezTo>
                <a:close/>
                <a:moveTo>
                  <a:pt x="9201967" y="4331226"/>
                </a:moveTo>
                <a:cubicBezTo>
                  <a:pt x="9204083" y="4331226"/>
                  <a:pt x="9206905" y="4332637"/>
                  <a:pt x="9208316" y="4334753"/>
                </a:cubicBezTo>
                <a:cubicBezTo>
                  <a:pt x="9209726" y="4337575"/>
                  <a:pt x="9209021" y="4340397"/>
                  <a:pt x="9207610" y="4342513"/>
                </a:cubicBezTo>
                <a:lnTo>
                  <a:pt x="9154702" y="4411646"/>
                </a:lnTo>
                <a:lnTo>
                  <a:pt x="9198439" y="4398948"/>
                </a:lnTo>
                <a:cubicBezTo>
                  <a:pt x="9201967" y="4398243"/>
                  <a:pt x="9205494" y="4400359"/>
                  <a:pt x="9206905" y="4403886"/>
                </a:cubicBezTo>
                <a:cubicBezTo>
                  <a:pt x="9207610" y="4407413"/>
                  <a:pt x="9205494" y="4410941"/>
                  <a:pt x="9201967" y="4412352"/>
                </a:cubicBezTo>
                <a:lnTo>
                  <a:pt x="9137771" y="4430692"/>
                </a:lnTo>
                <a:cubicBezTo>
                  <a:pt x="9137065" y="4430692"/>
                  <a:pt x="9136360" y="4430692"/>
                  <a:pt x="9135654" y="4430692"/>
                </a:cubicBezTo>
                <a:cubicBezTo>
                  <a:pt x="9133538" y="4430692"/>
                  <a:pt x="9131421" y="4429987"/>
                  <a:pt x="9130010" y="4427870"/>
                </a:cubicBezTo>
                <a:cubicBezTo>
                  <a:pt x="9128599" y="4425049"/>
                  <a:pt x="9128599" y="4421521"/>
                  <a:pt x="9131421" y="4419406"/>
                </a:cubicBezTo>
                <a:lnTo>
                  <a:pt x="9187858" y="4346040"/>
                </a:lnTo>
                <a:lnTo>
                  <a:pt x="9127189" y="4350273"/>
                </a:lnTo>
                <a:cubicBezTo>
                  <a:pt x="9122956" y="4350273"/>
                  <a:pt x="9119429" y="4348156"/>
                  <a:pt x="9119429" y="4343924"/>
                </a:cubicBezTo>
                <a:cubicBezTo>
                  <a:pt x="9118724" y="4339691"/>
                  <a:pt x="9121545" y="4336164"/>
                  <a:pt x="9125778" y="4336164"/>
                </a:cubicBezTo>
                <a:close/>
                <a:moveTo>
                  <a:pt x="533858" y="4326386"/>
                </a:moveTo>
                <a:cubicBezTo>
                  <a:pt x="538091" y="4326386"/>
                  <a:pt x="540912" y="4329208"/>
                  <a:pt x="541619" y="4332735"/>
                </a:cubicBezTo>
                <a:lnTo>
                  <a:pt x="543030" y="4344728"/>
                </a:lnTo>
                <a:lnTo>
                  <a:pt x="572659" y="4339790"/>
                </a:lnTo>
                <a:cubicBezTo>
                  <a:pt x="576891" y="4339085"/>
                  <a:pt x="580418" y="4341906"/>
                  <a:pt x="581124" y="4345434"/>
                </a:cubicBezTo>
                <a:cubicBezTo>
                  <a:pt x="581830" y="4349666"/>
                  <a:pt x="579008" y="4353194"/>
                  <a:pt x="575481" y="4353899"/>
                </a:cubicBezTo>
                <a:lnTo>
                  <a:pt x="544439" y="4358837"/>
                </a:lnTo>
                <a:lnTo>
                  <a:pt x="547262" y="4385645"/>
                </a:lnTo>
                <a:cubicBezTo>
                  <a:pt x="547262" y="4389878"/>
                  <a:pt x="544439" y="4392699"/>
                  <a:pt x="540912" y="4393405"/>
                </a:cubicBezTo>
                <a:cubicBezTo>
                  <a:pt x="540912" y="4393405"/>
                  <a:pt x="540208" y="4393405"/>
                  <a:pt x="540208" y="4393405"/>
                </a:cubicBezTo>
                <a:cubicBezTo>
                  <a:pt x="536681" y="4393405"/>
                  <a:pt x="533858" y="4390583"/>
                  <a:pt x="533152" y="4387056"/>
                </a:cubicBezTo>
                <a:lnTo>
                  <a:pt x="530332" y="4360953"/>
                </a:lnTo>
                <a:lnTo>
                  <a:pt x="515516" y="4363070"/>
                </a:lnTo>
                <a:cubicBezTo>
                  <a:pt x="514811" y="4363070"/>
                  <a:pt x="514811" y="4363070"/>
                  <a:pt x="514106" y="4363070"/>
                </a:cubicBezTo>
                <a:cubicBezTo>
                  <a:pt x="510578" y="4363070"/>
                  <a:pt x="507757" y="4360953"/>
                  <a:pt x="507051" y="4357426"/>
                </a:cubicBezTo>
                <a:cubicBezTo>
                  <a:pt x="506346" y="4353899"/>
                  <a:pt x="508462" y="4350372"/>
                  <a:pt x="513400" y="4349666"/>
                </a:cubicBezTo>
                <a:lnTo>
                  <a:pt x="528920" y="4346845"/>
                </a:lnTo>
                <a:lnTo>
                  <a:pt x="527509" y="4334146"/>
                </a:lnTo>
                <a:cubicBezTo>
                  <a:pt x="527509" y="4329913"/>
                  <a:pt x="530332" y="4327091"/>
                  <a:pt x="533858" y="4326386"/>
                </a:cubicBezTo>
                <a:close/>
                <a:moveTo>
                  <a:pt x="483772" y="4322859"/>
                </a:moveTo>
                <a:cubicBezTo>
                  <a:pt x="485889" y="4322859"/>
                  <a:pt x="488711" y="4324270"/>
                  <a:pt x="490121" y="4326386"/>
                </a:cubicBezTo>
                <a:cubicBezTo>
                  <a:pt x="491532" y="4328502"/>
                  <a:pt x="490827" y="4331324"/>
                  <a:pt x="490827" y="4334146"/>
                </a:cubicBezTo>
                <a:lnTo>
                  <a:pt x="437919" y="4403281"/>
                </a:lnTo>
                <a:lnTo>
                  <a:pt x="481656" y="4390582"/>
                </a:lnTo>
                <a:cubicBezTo>
                  <a:pt x="485183" y="4389877"/>
                  <a:pt x="488711" y="4391993"/>
                  <a:pt x="490121" y="4395520"/>
                </a:cubicBezTo>
                <a:cubicBezTo>
                  <a:pt x="490827" y="4399047"/>
                  <a:pt x="488711" y="4402575"/>
                  <a:pt x="485183" y="4403987"/>
                </a:cubicBezTo>
                <a:lnTo>
                  <a:pt x="420988" y="4422328"/>
                </a:lnTo>
                <a:cubicBezTo>
                  <a:pt x="420283" y="4422328"/>
                  <a:pt x="419577" y="4422328"/>
                  <a:pt x="418872" y="4422328"/>
                </a:cubicBezTo>
                <a:cubicBezTo>
                  <a:pt x="416756" y="4422328"/>
                  <a:pt x="414639" y="4421623"/>
                  <a:pt x="413228" y="4419506"/>
                </a:cubicBezTo>
                <a:cubicBezTo>
                  <a:pt x="411112" y="4416685"/>
                  <a:pt x="411112" y="4413157"/>
                  <a:pt x="413228" y="4411040"/>
                </a:cubicBezTo>
                <a:lnTo>
                  <a:pt x="469664" y="4337674"/>
                </a:lnTo>
                <a:lnTo>
                  <a:pt x="408996" y="4341907"/>
                </a:lnTo>
                <a:cubicBezTo>
                  <a:pt x="404763" y="4342611"/>
                  <a:pt x="401236" y="4339789"/>
                  <a:pt x="401236" y="4335557"/>
                </a:cubicBezTo>
                <a:cubicBezTo>
                  <a:pt x="400530" y="4331324"/>
                  <a:pt x="403352" y="4327797"/>
                  <a:pt x="407585" y="4327797"/>
                </a:cubicBezTo>
                <a:close/>
                <a:moveTo>
                  <a:pt x="2576797" y="4322165"/>
                </a:moveTo>
                <a:cubicBezTo>
                  <a:pt x="2581030" y="4321459"/>
                  <a:pt x="2584557" y="4324281"/>
                  <a:pt x="2584557" y="4328514"/>
                </a:cubicBezTo>
                <a:cubicBezTo>
                  <a:pt x="2585263" y="4332746"/>
                  <a:pt x="2582441" y="4336274"/>
                  <a:pt x="2578208" y="4336274"/>
                </a:cubicBezTo>
                <a:lnTo>
                  <a:pt x="2533765" y="4339094"/>
                </a:lnTo>
                <a:cubicBezTo>
                  <a:pt x="2533059" y="4339094"/>
                  <a:pt x="2533059" y="4339094"/>
                  <a:pt x="2533059" y="4339094"/>
                </a:cubicBezTo>
                <a:cubicBezTo>
                  <a:pt x="2529532" y="4339094"/>
                  <a:pt x="2526005" y="4336274"/>
                  <a:pt x="2526005" y="4332746"/>
                </a:cubicBezTo>
                <a:cubicBezTo>
                  <a:pt x="2525299" y="4328514"/>
                  <a:pt x="2528826" y="4324987"/>
                  <a:pt x="2532354" y="4324987"/>
                </a:cubicBezTo>
                <a:close/>
                <a:moveTo>
                  <a:pt x="8668653" y="4319928"/>
                </a:moveTo>
                <a:cubicBezTo>
                  <a:pt x="8671474" y="4322750"/>
                  <a:pt x="8672180" y="4326983"/>
                  <a:pt x="8668653" y="4329099"/>
                </a:cubicBezTo>
                <a:cubicBezTo>
                  <a:pt x="8658071" y="4341797"/>
                  <a:pt x="8648195" y="4355200"/>
                  <a:pt x="8639024" y="4368605"/>
                </a:cubicBezTo>
                <a:cubicBezTo>
                  <a:pt x="8647489" y="4384124"/>
                  <a:pt x="8654544" y="4400349"/>
                  <a:pt x="8660188" y="4417280"/>
                </a:cubicBezTo>
                <a:cubicBezTo>
                  <a:pt x="8661598" y="4421513"/>
                  <a:pt x="8659482" y="4425040"/>
                  <a:pt x="8655955" y="4426451"/>
                </a:cubicBezTo>
                <a:cubicBezTo>
                  <a:pt x="8655249" y="4427156"/>
                  <a:pt x="8654544" y="4427156"/>
                  <a:pt x="8653838" y="4427156"/>
                </a:cubicBezTo>
                <a:cubicBezTo>
                  <a:pt x="8651017" y="4427156"/>
                  <a:pt x="8648195" y="4425040"/>
                  <a:pt x="8647489" y="4422218"/>
                </a:cubicBezTo>
                <a:cubicBezTo>
                  <a:pt x="8642551" y="4408815"/>
                  <a:pt x="8636908" y="4395411"/>
                  <a:pt x="8630559" y="4382713"/>
                </a:cubicBezTo>
                <a:cubicBezTo>
                  <a:pt x="8623504" y="4394001"/>
                  <a:pt x="8616449" y="4405288"/>
                  <a:pt x="8610100" y="4416575"/>
                </a:cubicBezTo>
                <a:cubicBezTo>
                  <a:pt x="8608689" y="4418691"/>
                  <a:pt x="8606573" y="4420102"/>
                  <a:pt x="8603751" y="4420102"/>
                </a:cubicBezTo>
                <a:cubicBezTo>
                  <a:pt x="8602340" y="4420102"/>
                  <a:pt x="8601635" y="4420102"/>
                  <a:pt x="8600224" y="4419396"/>
                </a:cubicBezTo>
                <a:cubicBezTo>
                  <a:pt x="8596697" y="4417280"/>
                  <a:pt x="8595286" y="4413047"/>
                  <a:pt x="8597402" y="4409520"/>
                </a:cubicBezTo>
                <a:cubicBezTo>
                  <a:pt x="8605162" y="4395411"/>
                  <a:pt x="8613627" y="4382008"/>
                  <a:pt x="8622799" y="4368605"/>
                </a:cubicBezTo>
                <a:cubicBezTo>
                  <a:pt x="8617155" y="4357316"/>
                  <a:pt x="8610100" y="4346735"/>
                  <a:pt x="8602340" y="4336859"/>
                </a:cubicBezTo>
                <a:cubicBezTo>
                  <a:pt x="8600224" y="4334037"/>
                  <a:pt x="8600929" y="4329099"/>
                  <a:pt x="8603751" y="4326983"/>
                </a:cubicBezTo>
                <a:cubicBezTo>
                  <a:pt x="8606573" y="4324866"/>
                  <a:pt x="8611511" y="4325572"/>
                  <a:pt x="8613627" y="4328393"/>
                </a:cubicBezTo>
                <a:cubicBezTo>
                  <a:pt x="8619976" y="4337564"/>
                  <a:pt x="8626326" y="4346735"/>
                  <a:pt x="8631970" y="4355906"/>
                </a:cubicBezTo>
                <a:cubicBezTo>
                  <a:pt x="8640435" y="4343913"/>
                  <a:pt x="8649606" y="4331921"/>
                  <a:pt x="8658777" y="4320634"/>
                </a:cubicBezTo>
                <a:cubicBezTo>
                  <a:pt x="8660893" y="4317812"/>
                  <a:pt x="8665831" y="4317106"/>
                  <a:pt x="8668653" y="4319928"/>
                </a:cubicBezTo>
                <a:close/>
                <a:moveTo>
                  <a:pt x="9839685" y="4310761"/>
                </a:moveTo>
                <a:lnTo>
                  <a:pt x="9814994" y="4368608"/>
                </a:lnTo>
                <a:lnTo>
                  <a:pt x="9858731" y="4370724"/>
                </a:lnTo>
                <a:close/>
                <a:moveTo>
                  <a:pt x="4164041" y="4309457"/>
                </a:moveTo>
                <a:cubicBezTo>
                  <a:pt x="4168273" y="4308751"/>
                  <a:pt x="4171800" y="4312278"/>
                  <a:pt x="4171800" y="4315806"/>
                </a:cubicBezTo>
                <a:cubicBezTo>
                  <a:pt x="4171800" y="4319333"/>
                  <a:pt x="4168979" y="4322860"/>
                  <a:pt x="4165452" y="4323565"/>
                </a:cubicBezTo>
                <a:lnTo>
                  <a:pt x="3646246" y="4356017"/>
                </a:lnTo>
                <a:cubicBezTo>
                  <a:pt x="3645540" y="4356017"/>
                  <a:pt x="3645540" y="4356017"/>
                  <a:pt x="3645540" y="4356017"/>
                </a:cubicBezTo>
                <a:cubicBezTo>
                  <a:pt x="3642013" y="4356017"/>
                  <a:pt x="3638486" y="4353194"/>
                  <a:pt x="3638486" y="4349667"/>
                </a:cubicBezTo>
                <a:cubicBezTo>
                  <a:pt x="3637780" y="4345434"/>
                  <a:pt x="3640602" y="4341907"/>
                  <a:pt x="3644835" y="4341907"/>
                </a:cubicBezTo>
                <a:close/>
                <a:moveTo>
                  <a:pt x="8797043" y="4307230"/>
                </a:moveTo>
                <a:cubicBezTo>
                  <a:pt x="8800571" y="4307230"/>
                  <a:pt x="8803392" y="4308641"/>
                  <a:pt x="8804803" y="4312168"/>
                </a:cubicBezTo>
                <a:cubicBezTo>
                  <a:pt x="8813974" y="4338269"/>
                  <a:pt x="8825261" y="4370720"/>
                  <a:pt x="8818912" y="4402464"/>
                </a:cubicBezTo>
                <a:cubicBezTo>
                  <a:pt x="8815385" y="4420806"/>
                  <a:pt x="8802687" y="4438442"/>
                  <a:pt x="8786462" y="4448317"/>
                </a:cubicBezTo>
                <a:cubicBezTo>
                  <a:pt x="8777996" y="4453256"/>
                  <a:pt x="8768826" y="4456077"/>
                  <a:pt x="8759654" y="4456077"/>
                </a:cubicBezTo>
                <a:cubicBezTo>
                  <a:pt x="8755421" y="4456077"/>
                  <a:pt x="8751189" y="4456077"/>
                  <a:pt x="8746956" y="4454667"/>
                </a:cubicBezTo>
                <a:cubicBezTo>
                  <a:pt x="8743429" y="4453962"/>
                  <a:pt x="8741313" y="4449728"/>
                  <a:pt x="8742018" y="4446202"/>
                </a:cubicBezTo>
                <a:cubicBezTo>
                  <a:pt x="8742723" y="4442675"/>
                  <a:pt x="8746956" y="4440558"/>
                  <a:pt x="8750483" y="4441264"/>
                </a:cubicBezTo>
                <a:cubicBezTo>
                  <a:pt x="8761770" y="4444085"/>
                  <a:pt x="8772353" y="4440558"/>
                  <a:pt x="8778702" y="4436326"/>
                </a:cubicBezTo>
                <a:cubicBezTo>
                  <a:pt x="8791400" y="4427860"/>
                  <a:pt x="8801981" y="4413751"/>
                  <a:pt x="8805509" y="4398937"/>
                </a:cubicBezTo>
                <a:cubicBezTo>
                  <a:pt x="8809036" y="4381301"/>
                  <a:pt x="8806214" y="4362960"/>
                  <a:pt x="8801276" y="4345324"/>
                </a:cubicBezTo>
                <a:cubicBezTo>
                  <a:pt x="8801276" y="4346029"/>
                  <a:pt x="8801276" y="4346029"/>
                  <a:pt x="8801276" y="4346029"/>
                </a:cubicBezTo>
                <a:cubicBezTo>
                  <a:pt x="8796338" y="4357316"/>
                  <a:pt x="8783640" y="4367192"/>
                  <a:pt x="8770237" y="4363665"/>
                </a:cubicBezTo>
                <a:cubicBezTo>
                  <a:pt x="8754011" y="4359432"/>
                  <a:pt x="8746956" y="4341091"/>
                  <a:pt x="8751189" y="4314284"/>
                </a:cubicBezTo>
                <a:cubicBezTo>
                  <a:pt x="8751189" y="4310757"/>
                  <a:pt x="8755421" y="4307935"/>
                  <a:pt x="8758949" y="4308641"/>
                </a:cubicBezTo>
                <a:cubicBezTo>
                  <a:pt x="8762476" y="4308641"/>
                  <a:pt x="8765298" y="4312873"/>
                  <a:pt x="8764592" y="4316401"/>
                </a:cubicBezTo>
                <a:cubicBezTo>
                  <a:pt x="8763887" y="4319928"/>
                  <a:pt x="8759654" y="4346734"/>
                  <a:pt x="8773059" y="4349556"/>
                </a:cubicBezTo>
                <a:cubicBezTo>
                  <a:pt x="8778702" y="4350967"/>
                  <a:pt x="8785051" y="4345324"/>
                  <a:pt x="8787873" y="4339680"/>
                </a:cubicBezTo>
                <a:cubicBezTo>
                  <a:pt x="8791400" y="4331920"/>
                  <a:pt x="8791400" y="4322749"/>
                  <a:pt x="8791400" y="4314284"/>
                </a:cubicBezTo>
                <a:cubicBezTo>
                  <a:pt x="8791400" y="4310757"/>
                  <a:pt x="8793516" y="4307935"/>
                  <a:pt x="8797043" y="4307230"/>
                </a:cubicBezTo>
                <a:close/>
                <a:moveTo>
                  <a:pt x="11214253" y="4303248"/>
                </a:moveTo>
                <a:cubicBezTo>
                  <a:pt x="11217780" y="4304659"/>
                  <a:pt x="11219191" y="4308892"/>
                  <a:pt x="11217780" y="4312419"/>
                </a:cubicBezTo>
                <a:lnTo>
                  <a:pt x="11201555" y="4351218"/>
                </a:lnTo>
                <a:lnTo>
                  <a:pt x="11227656" y="4373088"/>
                </a:lnTo>
                <a:cubicBezTo>
                  <a:pt x="11230478" y="4375205"/>
                  <a:pt x="11231184" y="4380143"/>
                  <a:pt x="11228362" y="4382964"/>
                </a:cubicBezTo>
                <a:cubicBezTo>
                  <a:pt x="11226951" y="4385081"/>
                  <a:pt x="11224835" y="4385786"/>
                  <a:pt x="11222718" y="4385786"/>
                </a:cubicBezTo>
                <a:cubicBezTo>
                  <a:pt x="11221307" y="4385786"/>
                  <a:pt x="11219897" y="4385786"/>
                  <a:pt x="11218486" y="4384375"/>
                </a:cubicBezTo>
                <a:lnTo>
                  <a:pt x="11195912" y="4365328"/>
                </a:lnTo>
                <a:lnTo>
                  <a:pt x="11178276" y="4405538"/>
                </a:lnTo>
                <a:cubicBezTo>
                  <a:pt x="11177570" y="4408360"/>
                  <a:pt x="11174748" y="4409771"/>
                  <a:pt x="11171927" y="4409771"/>
                </a:cubicBezTo>
                <a:cubicBezTo>
                  <a:pt x="11171221" y="4409771"/>
                  <a:pt x="11169810" y="4409771"/>
                  <a:pt x="11169105" y="4409066"/>
                </a:cubicBezTo>
                <a:cubicBezTo>
                  <a:pt x="11165578" y="4407655"/>
                  <a:pt x="11164167" y="4403422"/>
                  <a:pt x="11165578" y="4399895"/>
                </a:cubicBezTo>
                <a:lnTo>
                  <a:pt x="11184625" y="4355451"/>
                </a:lnTo>
                <a:lnTo>
                  <a:pt x="11147942" y="4324412"/>
                </a:lnTo>
                <a:cubicBezTo>
                  <a:pt x="11145120" y="4322295"/>
                  <a:pt x="11144414" y="4317357"/>
                  <a:pt x="11147236" y="4314536"/>
                </a:cubicBezTo>
                <a:cubicBezTo>
                  <a:pt x="11149352" y="4311714"/>
                  <a:pt x="11154291" y="4311008"/>
                  <a:pt x="11157112" y="4313830"/>
                </a:cubicBezTo>
                <a:lnTo>
                  <a:pt x="11190268" y="4341342"/>
                </a:lnTo>
                <a:lnTo>
                  <a:pt x="11205082" y="4306776"/>
                </a:lnTo>
                <a:cubicBezTo>
                  <a:pt x="11206493" y="4303248"/>
                  <a:pt x="11210726" y="4301838"/>
                  <a:pt x="11214253" y="4303248"/>
                </a:cubicBezTo>
                <a:close/>
                <a:moveTo>
                  <a:pt x="4692416" y="4302395"/>
                </a:moveTo>
                <a:cubicBezTo>
                  <a:pt x="4696649" y="4301689"/>
                  <a:pt x="4700176" y="4304511"/>
                  <a:pt x="4700176" y="4308744"/>
                </a:cubicBezTo>
                <a:lnTo>
                  <a:pt x="4704408" y="4380700"/>
                </a:lnTo>
                <a:cubicBezTo>
                  <a:pt x="4704408" y="4384932"/>
                  <a:pt x="4701587" y="4388460"/>
                  <a:pt x="4697354" y="4388460"/>
                </a:cubicBezTo>
                <a:cubicBezTo>
                  <a:pt x="4693827" y="4388460"/>
                  <a:pt x="4691005" y="4385638"/>
                  <a:pt x="4690299" y="4382111"/>
                </a:cubicBezTo>
                <a:lnTo>
                  <a:pt x="4686066" y="4310155"/>
                </a:lnTo>
                <a:cubicBezTo>
                  <a:pt x="4685360" y="4305922"/>
                  <a:pt x="4688183" y="4302395"/>
                  <a:pt x="4692416" y="4302395"/>
                </a:cubicBezTo>
                <a:close/>
                <a:moveTo>
                  <a:pt x="9382558" y="4301597"/>
                </a:moveTo>
                <a:cubicBezTo>
                  <a:pt x="9386085" y="4303007"/>
                  <a:pt x="9387496" y="4307241"/>
                  <a:pt x="9386085" y="4310768"/>
                </a:cubicBezTo>
                <a:lnTo>
                  <a:pt x="9369860" y="4349568"/>
                </a:lnTo>
                <a:lnTo>
                  <a:pt x="9395961" y="4371437"/>
                </a:lnTo>
                <a:cubicBezTo>
                  <a:pt x="9398783" y="4373553"/>
                  <a:pt x="9399489" y="4378492"/>
                  <a:pt x="9396667" y="4381313"/>
                </a:cubicBezTo>
                <a:cubicBezTo>
                  <a:pt x="9395256" y="4383430"/>
                  <a:pt x="9393140" y="4384135"/>
                  <a:pt x="9391023" y="4384135"/>
                </a:cubicBezTo>
                <a:cubicBezTo>
                  <a:pt x="9389612" y="4384135"/>
                  <a:pt x="9388202" y="4384135"/>
                  <a:pt x="9386791" y="4382724"/>
                </a:cubicBezTo>
                <a:lnTo>
                  <a:pt x="9364217" y="4363677"/>
                </a:lnTo>
                <a:lnTo>
                  <a:pt x="9346581" y="4403887"/>
                </a:lnTo>
                <a:cubicBezTo>
                  <a:pt x="9345875" y="4406709"/>
                  <a:pt x="9343053" y="4408120"/>
                  <a:pt x="9340231" y="4408120"/>
                </a:cubicBezTo>
                <a:cubicBezTo>
                  <a:pt x="9339526" y="4408120"/>
                  <a:pt x="9338115" y="4408120"/>
                  <a:pt x="9337410" y="4406709"/>
                </a:cubicBezTo>
                <a:cubicBezTo>
                  <a:pt x="9333883" y="4405298"/>
                  <a:pt x="9332472" y="4401066"/>
                  <a:pt x="9333883" y="4397539"/>
                </a:cubicBezTo>
                <a:lnTo>
                  <a:pt x="9352930" y="4353096"/>
                </a:lnTo>
                <a:lnTo>
                  <a:pt x="9316247" y="4322761"/>
                </a:lnTo>
                <a:cubicBezTo>
                  <a:pt x="9313425" y="4320644"/>
                  <a:pt x="9312719" y="4315706"/>
                  <a:pt x="9315541" y="4312885"/>
                </a:cubicBezTo>
                <a:cubicBezTo>
                  <a:pt x="9317658" y="4310063"/>
                  <a:pt x="9322595" y="4309357"/>
                  <a:pt x="9325417" y="4312179"/>
                </a:cubicBezTo>
                <a:lnTo>
                  <a:pt x="9358573" y="4339691"/>
                </a:lnTo>
                <a:lnTo>
                  <a:pt x="9373387" y="4305125"/>
                </a:lnTo>
                <a:cubicBezTo>
                  <a:pt x="9374798" y="4301597"/>
                  <a:pt x="9379031" y="4300186"/>
                  <a:pt x="9382558" y="4301597"/>
                </a:cubicBezTo>
                <a:close/>
                <a:moveTo>
                  <a:pt x="2533060" y="4296062"/>
                </a:moveTo>
                <a:lnTo>
                  <a:pt x="2571153" y="4298178"/>
                </a:lnTo>
                <a:cubicBezTo>
                  <a:pt x="2575386" y="4298178"/>
                  <a:pt x="2578208" y="4301705"/>
                  <a:pt x="2577502" y="4305938"/>
                </a:cubicBezTo>
                <a:cubicBezTo>
                  <a:pt x="2577502" y="4309465"/>
                  <a:pt x="2573975" y="4312287"/>
                  <a:pt x="2570448" y="4312287"/>
                </a:cubicBezTo>
                <a:cubicBezTo>
                  <a:pt x="2569743" y="4312287"/>
                  <a:pt x="2569743" y="4312287"/>
                  <a:pt x="2569743" y="4312287"/>
                </a:cubicBezTo>
                <a:lnTo>
                  <a:pt x="2531649" y="4310172"/>
                </a:lnTo>
                <a:cubicBezTo>
                  <a:pt x="2528122" y="4309465"/>
                  <a:pt x="2525300" y="4306643"/>
                  <a:pt x="2525300" y="4302411"/>
                </a:cubicBezTo>
                <a:cubicBezTo>
                  <a:pt x="2526005" y="4298884"/>
                  <a:pt x="2529533" y="4296062"/>
                  <a:pt x="2533060" y="4296062"/>
                </a:cubicBezTo>
                <a:close/>
                <a:moveTo>
                  <a:pt x="665070" y="4293230"/>
                </a:moveTo>
                <a:cubicBezTo>
                  <a:pt x="668597" y="4294641"/>
                  <a:pt x="670008" y="4298874"/>
                  <a:pt x="668597" y="4302401"/>
                </a:cubicBezTo>
                <a:lnTo>
                  <a:pt x="652372" y="4341201"/>
                </a:lnTo>
                <a:lnTo>
                  <a:pt x="678473" y="4363070"/>
                </a:lnTo>
                <a:cubicBezTo>
                  <a:pt x="681295" y="4365187"/>
                  <a:pt x="682001" y="4370126"/>
                  <a:pt x="679179" y="4372947"/>
                </a:cubicBezTo>
                <a:cubicBezTo>
                  <a:pt x="677768" y="4375064"/>
                  <a:pt x="675653" y="4375769"/>
                  <a:pt x="673536" y="4375769"/>
                </a:cubicBezTo>
                <a:cubicBezTo>
                  <a:pt x="672124" y="4375769"/>
                  <a:pt x="670714" y="4375769"/>
                  <a:pt x="669303" y="4374358"/>
                </a:cubicBezTo>
                <a:lnTo>
                  <a:pt x="646729" y="4355310"/>
                </a:lnTo>
                <a:lnTo>
                  <a:pt x="629093" y="4395521"/>
                </a:lnTo>
                <a:cubicBezTo>
                  <a:pt x="628388" y="4398343"/>
                  <a:pt x="625565" y="4399754"/>
                  <a:pt x="622744" y="4399754"/>
                </a:cubicBezTo>
                <a:cubicBezTo>
                  <a:pt x="622038" y="4399754"/>
                  <a:pt x="620627" y="4399754"/>
                  <a:pt x="619922" y="4399049"/>
                </a:cubicBezTo>
                <a:cubicBezTo>
                  <a:pt x="616395" y="4397638"/>
                  <a:pt x="614984" y="4393405"/>
                  <a:pt x="616395" y="4389878"/>
                </a:cubicBezTo>
                <a:lnTo>
                  <a:pt x="635443" y="4345434"/>
                </a:lnTo>
                <a:lnTo>
                  <a:pt x="598759" y="4314394"/>
                </a:lnTo>
                <a:cubicBezTo>
                  <a:pt x="595937" y="4312277"/>
                  <a:pt x="595231" y="4307339"/>
                  <a:pt x="598053" y="4304518"/>
                </a:cubicBezTo>
                <a:cubicBezTo>
                  <a:pt x="600169" y="4301696"/>
                  <a:pt x="605108" y="4300990"/>
                  <a:pt x="607929" y="4303812"/>
                </a:cubicBezTo>
                <a:lnTo>
                  <a:pt x="641085" y="4331325"/>
                </a:lnTo>
                <a:lnTo>
                  <a:pt x="655899" y="4296758"/>
                </a:lnTo>
                <a:cubicBezTo>
                  <a:pt x="657310" y="4293230"/>
                  <a:pt x="661543" y="4291820"/>
                  <a:pt x="665070" y="4293230"/>
                </a:cubicBezTo>
                <a:close/>
                <a:moveTo>
                  <a:pt x="9839685" y="4291714"/>
                </a:moveTo>
                <a:cubicBezTo>
                  <a:pt x="9840390" y="4291714"/>
                  <a:pt x="9840390" y="4292420"/>
                  <a:pt x="9841095" y="4292420"/>
                </a:cubicBezTo>
                <a:cubicBezTo>
                  <a:pt x="9845328" y="4291714"/>
                  <a:pt x="9848856" y="4293831"/>
                  <a:pt x="9850267" y="4297358"/>
                </a:cubicBezTo>
                <a:lnTo>
                  <a:pt x="9873546" y="4371429"/>
                </a:lnTo>
                <a:cubicBezTo>
                  <a:pt x="9876367" y="4372840"/>
                  <a:pt x="9878484" y="4375663"/>
                  <a:pt x="9879895" y="4377779"/>
                </a:cubicBezTo>
                <a:cubicBezTo>
                  <a:pt x="9879895" y="4379190"/>
                  <a:pt x="9879189" y="4380601"/>
                  <a:pt x="9878484" y="4382012"/>
                </a:cubicBezTo>
                <a:lnTo>
                  <a:pt x="9883422" y="4398942"/>
                </a:lnTo>
                <a:cubicBezTo>
                  <a:pt x="9884128" y="4403174"/>
                  <a:pt x="9882011" y="4406701"/>
                  <a:pt x="9878484" y="4408112"/>
                </a:cubicBezTo>
                <a:cubicBezTo>
                  <a:pt x="9877778" y="4408112"/>
                  <a:pt x="9877073" y="4408112"/>
                  <a:pt x="9876367" y="4408112"/>
                </a:cubicBezTo>
                <a:cubicBezTo>
                  <a:pt x="9872840" y="4408112"/>
                  <a:pt x="9870019" y="4405996"/>
                  <a:pt x="9869313" y="4403174"/>
                </a:cubicBezTo>
                <a:lnTo>
                  <a:pt x="9863670" y="4384128"/>
                </a:lnTo>
                <a:lnTo>
                  <a:pt x="9809351" y="4382012"/>
                </a:lnTo>
                <a:lnTo>
                  <a:pt x="9800886" y="4401058"/>
                </a:lnTo>
                <a:cubicBezTo>
                  <a:pt x="9800180" y="4403880"/>
                  <a:pt x="9797358" y="4405290"/>
                  <a:pt x="9794536" y="4405290"/>
                </a:cubicBezTo>
                <a:cubicBezTo>
                  <a:pt x="9793831" y="4405290"/>
                  <a:pt x="9792420" y="4405290"/>
                  <a:pt x="9791715" y="4404585"/>
                </a:cubicBezTo>
                <a:cubicBezTo>
                  <a:pt x="9788187" y="4403174"/>
                  <a:pt x="9786777" y="4398942"/>
                  <a:pt x="9788187" y="4395414"/>
                </a:cubicBezTo>
                <a:lnTo>
                  <a:pt x="9830514" y="4295242"/>
                </a:lnTo>
                <a:cubicBezTo>
                  <a:pt x="9831925" y="4291714"/>
                  <a:pt x="9836158" y="4290304"/>
                  <a:pt x="9839685" y="4291714"/>
                </a:cubicBezTo>
                <a:close/>
                <a:moveTo>
                  <a:pt x="7951923" y="4282559"/>
                </a:moveTo>
                <a:lnTo>
                  <a:pt x="7952629" y="4282559"/>
                </a:lnTo>
                <a:lnTo>
                  <a:pt x="8258790" y="4283970"/>
                </a:lnTo>
                <a:cubicBezTo>
                  <a:pt x="8263023" y="4283970"/>
                  <a:pt x="8265845" y="4286791"/>
                  <a:pt x="8265845" y="4291024"/>
                </a:cubicBezTo>
                <a:cubicBezTo>
                  <a:pt x="8265845" y="4294552"/>
                  <a:pt x="8262317" y="4298078"/>
                  <a:pt x="8258085" y="4298078"/>
                </a:cubicBezTo>
                <a:lnTo>
                  <a:pt x="7951923" y="4296669"/>
                </a:lnTo>
                <a:cubicBezTo>
                  <a:pt x="7948396" y="4296669"/>
                  <a:pt x="7944869" y="4293846"/>
                  <a:pt x="7944869" y="4289613"/>
                </a:cubicBezTo>
                <a:cubicBezTo>
                  <a:pt x="7944869" y="4285381"/>
                  <a:pt x="7947691" y="4282559"/>
                  <a:pt x="7951923" y="4282559"/>
                </a:cubicBezTo>
                <a:close/>
                <a:moveTo>
                  <a:pt x="10177591" y="4279015"/>
                </a:moveTo>
                <a:cubicBezTo>
                  <a:pt x="10181824" y="4278309"/>
                  <a:pt x="10185351" y="4281836"/>
                  <a:pt x="10185351" y="4285364"/>
                </a:cubicBezTo>
                <a:lnTo>
                  <a:pt x="10188878" y="4322048"/>
                </a:lnTo>
                <a:cubicBezTo>
                  <a:pt x="10193110" y="4317108"/>
                  <a:pt x="10199460" y="4314287"/>
                  <a:pt x="10206514" y="4314287"/>
                </a:cubicBezTo>
                <a:cubicBezTo>
                  <a:pt x="10221328" y="4314287"/>
                  <a:pt x="10231910" y="4327691"/>
                  <a:pt x="10233321" y="4341094"/>
                </a:cubicBezTo>
                <a:cubicBezTo>
                  <a:pt x="10234732" y="4348854"/>
                  <a:pt x="10232615" y="4357320"/>
                  <a:pt x="10230499" y="4364374"/>
                </a:cubicBezTo>
                <a:cubicBezTo>
                  <a:pt x="10233321" y="4365079"/>
                  <a:pt x="10235437" y="4367901"/>
                  <a:pt x="10235437" y="4370723"/>
                </a:cubicBezTo>
                <a:cubicBezTo>
                  <a:pt x="10236142" y="4374956"/>
                  <a:pt x="10233321" y="4378483"/>
                  <a:pt x="10229088" y="4378483"/>
                </a:cubicBezTo>
                <a:lnTo>
                  <a:pt x="10220623" y="4379188"/>
                </a:lnTo>
                <a:cubicBezTo>
                  <a:pt x="10219917" y="4379188"/>
                  <a:pt x="10219917" y="4379188"/>
                  <a:pt x="10219917" y="4379188"/>
                </a:cubicBezTo>
                <a:cubicBezTo>
                  <a:pt x="10217801" y="4379188"/>
                  <a:pt x="10215685" y="4378483"/>
                  <a:pt x="10214274" y="4376367"/>
                </a:cubicBezTo>
                <a:cubicBezTo>
                  <a:pt x="10212863" y="4374956"/>
                  <a:pt x="10212863" y="4372134"/>
                  <a:pt x="10213568" y="4370018"/>
                </a:cubicBezTo>
                <a:cubicBezTo>
                  <a:pt x="10216390" y="4361552"/>
                  <a:pt x="10220623" y="4351676"/>
                  <a:pt x="10219212" y="4343211"/>
                </a:cubicBezTo>
                <a:cubicBezTo>
                  <a:pt x="10218506" y="4336862"/>
                  <a:pt x="10212863" y="4329102"/>
                  <a:pt x="10206514" y="4329102"/>
                </a:cubicBezTo>
                <a:cubicBezTo>
                  <a:pt x="10200870" y="4329102"/>
                  <a:pt x="10195932" y="4334040"/>
                  <a:pt x="10193816" y="4339684"/>
                </a:cubicBezTo>
                <a:cubicBezTo>
                  <a:pt x="10190994" y="4346738"/>
                  <a:pt x="10191699" y="4355203"/>
                  <a:pt x="10191699" y="4362963"/>
                </a:cubicBezTo>
                <a:cubicBezTo>
                  <a:pt x="10192405" y="4366490"/>
                  <a:pt x="10188878" y="4370018"/>
                  <a:pt x="10185351" y="4370018"/>
                </a:cubicBezTo>
                <a:cubicBezTo>
                  <a:pt x="10181118" y="4370018"/>
                  <a:pt x="10177591" y="4367196"/>
                  <a:pt x="10177591" y="4363669"/>
                </a:cubicBezTo>
                <a:lnTo>
                  <a:pt x="10171242" y="4286774"/>
                </a:lnTo>
                <a:cubicBezTo>
                  <a:pt x="10170536" y="4282542"/>
                  <a:pt x="10173358" y="4279015"/>
                  <a:pt x="10177591" y="4279015"/>
                </a:cubicBezTo>
                <a:close/>
                <a:moveTo>
                  <a:pt x="10109868" y="4279015"/>
                </a:moveTo>
                <a:cubicBezTo>
                  <a:pt x="10113395" y="4279015"/>
                  <a:pt x="10116923" y="4281837"/>
                  <a:pt x="10116923" y="4286069"/>
                </a:cubicBezTo>
                <a:lnTo>
                  <a:pt x="10118334" y="4334040"/>
                </a:lnTo>
                <a:cubicBezTo>
                  <a:pt x="10126799" y="4325575"/>
                  <a:pt x="10138791" y="4319931"/>
                  <a:pt x="10150784" y="4324164"/>
                </a:cubicBezTo>
                <a:cubicBezTo>
                  <a:pt x="10158543" y="4326986"/>
                  <a:pt x="10164893" y="4334040"/>
                  <a:pt x="10167714" y="4342506"/>
                </a:cubicBezTo>
                <a:cubicBezTo>
                  <a:pt x="10171242" y="4352382"/>
                  <a:pt x="10169125" y="4363669"/>
                  <a:pt x="10163482" y="4372134"/>
                </a:cubicBezTo>
                <a:cubicBezTo>
                  <a:pt x="10154311" y="4384832"/>
                  <a:pt x="10137380" y="4391181"/>
                  <a:pt x="10119039" y="4388359"/>
                </a:cubicBezTo>
                <a:cubicBezTo>
                  <a:pt x="10117628" y="4390476"/>
                  <a:pt x="10115512" y="4391886"/>
                  <a:pt x="10112690" y="4391886"/>
                </a:cubicBezTo>
                <a:cubicBezTo>
                  <a:pt x="10108457" y="4391886"/>
                  <a:pt x="10105635" y="4388359"/>
                  <a:pt x="10106341" y="4384127"/>
                </a:cubicBezTo>
                <a:cubicBezTo>
                  <a:pt x="10106341" y="4382716"/>
                  <a:pt x="10106341" y="4380599"/>
                  <a:pt x="10106341" y="4378483"/>
                </a:cubicBezTo>
                <a:lnTo>
                  <a:pt x="10102814" y="4286069"/>
                </a:lnTo>
                <a:cubicBezTo>
                  <a:pt x="10102814" y="4282542"/>
                  <a:pt x="10105635" y="4279015"/>
                  <a:pt x="10109868" y="4279015"/>
                </a:cubicBezTo>
                <a:close/>
                <a:moveTo>
                  <a:pt x="11912640" y="4266567"/>
                </a:moveTo>
                <a:cubicBezTo>
                  <a:pt x="11916167" y="4267273"/>
                  <a:pt x="11918284" y="4271506"/>
                  <a:pt x="11917578" y="4275033"/>
                </a:cubicBezTo>
                <a:lnTo>
                  <a:pt x="11911229" y="4302546"/>
                </a:lnTo>
                <a:cubicBezTo>
                  <a:pt x="11910524" y="4306073"/>
                  <a:pt x="11907702" y="4308190"/>
                  <a:pt x="11904174" y="4308190"/>
                </a:cubicBezTo>
                <a:cubicBezTo>
                  <a:pt x="11904174" y="4308190"/>
                  <a:pt x="11903468" y="4308190"/>
                  <a:pt x="11902763" y="4308190"/>
                </a:cubicBezTo>
                <a:cubicBezTo>
                  <a:pt x="11899236" y="4307484"/>
                  <a:pt x="11897120" y="4303251"/>
                  <a:pt x="11897825" y="4299724"/>
                </a:cubicBezTo>
                <a:lnTo>
                  <a:pt x="11904174" y="4272211"/>
                </a:lnTo>
                <a:cubicBezTo>
                  <a:pt x="11905585" y="4267978"/>
                  <a:pt x="11909113" y="4265862"/>
                  <a:pt x="11912640" y="4266567"/>
                </a:cubicBezTo>
                <a:close/>
                <a:moveTo>
                  <a:pt x="5851844" y="4261385"/>
                </a:moveTo>
                <a:cubicBezTo>
                  <a:pt x="5856077" y="4261385"/>
                  <a:pt x="5858898" y="4264207"/>
                  <a:pt x="5859605" y="4267734"/>
                </a:cubicBezTo>
                <a:lnTo>
                  <a:pt x="5861016" y="4279727"/>
                </a:lnTo>
                <a:lnTo>
                  <a:pt x="5890645" y="4274789"/>
                </a:lnTo>
                <a:cubicBezTo>
                  <a:pt x="5894877" y="4274084"/>
                  <a:pt x="5898404" y="4276905"/>
                  <a:pt x="5899110" y="4280433"/>
                </a:cubicBezTo>
                <a:cubicBezTo>
                  <a:pt x="5899816" y="4284665"/>
                  <a:pt x="5896994" y="4288193"/>
                  <a:pt x="5893467" y="4288898"/>
                </a:cubicBezTo>
                <a:lnTo>
                  <a:pt x="5862425" y="4293836"/>
                </a:lnTo>
                <a:lnTo>
                  <a:pt x="5865248" y="4320644"/>
                </a:lnTo>
                <a:cubicBezTo>
                  <a:pt x="5865248" y="4324877"/>
                  <a:pt x="5862425" y="4327698"/>
                  <a:pt x="5858898" y="4328404"/>
                </a:cubicBezTo>
                <a:cubicBezTo>
                  <a:pt x="5858898" y="4328404"/>
                  <a:pt x="5858194" y="4328404"/>
                  <a:pt x="5858194" y="4328404"/>
                </a:cubicBezTo>
                <a:cubicBezTo>
                  <a:pt x="5854667" y="4328404"/>
                  <a:pt x="5851844" y="4325582"/>
                  <a:pt x="5851138" y="4322055"/>
                </a:cubicBezTo>
                <a:lnTo>
                  <a:pt x="5848318" y="4295952"/>
                </a:lnTo>
                <a:lnTo>
                  <a:pt x="5833502" y="4298069"/>
                </a:lnTo>
                <a:cubicBezTo>
                  <a:pt x="5832797" y="4298069"/>
                  <a:pt x="5832797" y="4298069"/>
                  <a:pt x="5832092" y="4298069"/>
                </a:cubicBezTo>
                <a:cubicBezTo>
                  <a:pt x="5828564" y="4298069"/>
                  <a:pt x="5825743" y="4295952"/>
                  <a:pt x="5825037" y="4292425"/>
                </a:cubicBezTo>
                <a:cubicBezTo>
                  <a:pt x="5824332" y="4288898"/>
                  <a:pt x="5826448" y="4285371"/>
                  <a:pt x="5831386" y="4284665"/>
                </a:cubicBezTo>
                <a:lnTo>
                  <a:pt x="5846906" y="4281844"/>
                </a:lnTo>
                <a:lnTo>
                  <a:pt x="5845495" y="4269145"/>
                </a:lnTo>
                <a:cubicBezTo>
                  <a:pt x="5845495" y="4264912"/>
                  <a:pt x="5848318" y="4262090"/>
                  <a:pt x="5851844" y="4261385"/>
                </a:cubicBezTo>
                <a:close/>
                <a:moveTo>
                  <a:pt x="5801758" y="4257858"/>
                </a:moveTo>
                <a:cubicBezTo>
                  <a:pt x="5803875" y="4257858"/>
                  <a:pt x="5806697" y="4259269"/>
                  <a:pt x="5808107" y="4261385"/>
                </a:cubicBezTo>
                <a:cubicBezTo>
                  <a:pt x="5809518" y="4263501"/>
                  <a:pt x="5808813" y="4266323"/>
                  <a:pt x="5808813" y="4269145"/>
                </a:cubicBezTo>
                <a:lnTo>
                  <a:pt x="5755905" y="4338280"/>
                </a:lnTo>
                <a:lnTo>
                  <a:pt x="5799642" y="4325581"/>
                </a:lnTo>
                <a:cubicBezTo>
                  <a:pt x="5803169" y="4324876"/>
                  <a:pt x="5806697" y="4326992"/>
                  <a:pt x="5808107" y="4330519"/>
                </a:cubicBezTo>
                <a:cubicBezTo>
                  <a:pt x="5808813" y="4334046"/>
                  <a:pt x="5806697" y="4337574"/>
                  <a:pt x="5803169" y="4338986"/>
                </a:cubicBezTo>
                <a:lnTo>
                  <a:pt x="5738974" y="4357327"/>
                </a:lnTo>
                <a:cubicBezTo>
                  <a:pt x="5738269" y="4357327"/>
                  <a:pt x="5737563" y="4357327"/>
                  <a:pt x="5736858" y="4357327"/>
                </a:cubicBezTo>
                <a:cubicBezTo>
                  <a:pt x="5734742" y="4357327"/>
                  <a:pt x="5732625" y="4356622"/>
                  <a:pt x="5731214" y="4354505"/>
                </a:cubicBezTo>
                <a:cubicBezTo>
                  <a:pt x="5729098" y="4351684"/>
                  <a:pt x="5729098" y="4348156"/>
                  <a:pt x="5731214" y="4346039"/>
                </a:cubicBezTo>
                <a:lnTo>
                  <a:pt x="5787650" y="4272673"/>
                </a:lnTo>
                <a:lnTo>
                  <a:pt x="5726982" y="4276906"/>
                </a:lnTo>
                <a:cubicBezTo>
                  <a:pt x="5722749" y="4277610"/>
                  <a:pt x="5719222" y="4274788"/>
                  <a:pt x="5719222" y="4270556"/>
                </a:cubicBezTo>
                <a:cubicBezTo>
                  <a:pt x="5718516" y="4266323"/>
                  <a:pt x="5721338" y="4262796"/>
                  <a:pt x="5725571" y="4262796"/>
                </a:cubicBezTo>
                <a:close/>
                <a:moveTo>
                  <a:pt x="7894783" y="4257164"/>
                </a:moveTo>
                <a:cubicBezTo>
                  <a:pt x="7899016" y="4256458"/>
                  <a:pt x="7902543" y="4259280"/>
                  <a:pt x="7902543" y="4263513"/>
                </a:cubicBezTo>
                <a:cubicBezTo>
                  <a:pt x="7903249" y="4267745"/>
                  <a:pt x="7900427" y="4271273"/>
                  <a:pt x="7896194" y="4271273"/>
                </a:cubicBezTo>
                <a:lnTo>
                  <a:pt x="7851751" y="4274093"/>
                </a:lnTo>
                <a:cubicBezTo>
                  <a:pt x="7851045" y="4274093"/>
                  <a:pt x="7851045" y="4274093"/>
                  <a:pt x="7851045" y="4274093"/>
                </a:cubicBezTo>
                <a:cubicBezTo>
                  <a:pt x="7847518" y="4274093"/>
                  <a:pt x="7843991" y="4271273"/>
                  <a:pt x="7843991" y="4267745"/>
                </a:cubicBezTo>
                <a:cubicBezTo>
                  <a:pt x="7843285" y="4263513"/>
                  <a:pt x="7846812" y="4259986"/>
                  <a:pt x="7850340" y="4259986"/>
                </a:cubicBezTo>
                <a:close/>
                <a:moveTo>
                  <a:pt x="1363479" y="4256557"/>
                </a:moveTo>
                <a:cubicBezTo>
                  <a:pt x="1367007" y="4257263"/>
                  <a:pt x="1369124" y="4261497"/>
                  <a:pt x="1368417" y="4265024"/>
                </a:cubicBezTo>
                <a:lnTo>
                  <a:pt x="1362068" y="4292537"/>
                </a:lnTo>
                <a:cubicBezTo>
                  <a:pt x="1361363" y="4296064"/>
                  <a:pt x="1358541" y="4298181"/>
                  <a:pt x="1355014" y="4298181"/>
                </a:cubicBezTo>
                <a:cubicBezTo>
                  <a:pt x="1355014" y="4298181"/>
                  <a:pt x="1354308" y="4298181"/>
                  <a:pt x="1353603" y="4298181"/>
                </a:cubicBezTo>
                <a:cubicBezTo>
                  <a:pt x="1350075" y="4297475"/>
                  <a:pt x="1347959" y="4293242"/>
                  <a:pt x="1348665" y="4289715"/>
                </a:cubicBezTo>
                <a:lnTo>
                  <a:pt x="1355014" y="4262202"/>
                </a:lnTo>
                <a:cubicBezTo>
                  <a:pt x="1356423" y="4257968"/>
                  <a:pt x="1359953" y="4255852"/>
                  <a:pt x="1363479" y="4256557"/>
                </a:cubicBezTo>
                <a:close/>
                <a:moveTo>
                  <a:pt x="1713387" y="4250208"/>
                </a:moveTo>
                <a:cubicBezTo>
                  <a:pt x="1717620" y="4251619"/>
                  <a:pt x="1719736" y="4255852"/>
                  <a:pt x="1718325" y="4259380"/>
                </a:cubicBezTo>
                <a:lnTo>
                  <a:pt x="1708449" y="4291125"/>
                </a:lnTo>
                <a:cubicBezTo>
                  <a:pt x="1707038" y="4293946"/>
                  <a:pt x="1704217" y="4296063"/>
                  <a:pt x="1701395" y="4296063"/>
                </a:cubicBezTo>
                <a:cubicBezTo>
                  <a:pt x="1700689" y="4296063"/>
                  <a:pt x="1699983" y="4296063"/>
                  <a:pt x="1699278" y="4296063"/>
                </a:cubicBezTo>
                <a:cubicBezTo>
                  <a:pt x="1695046" y="4294652"/>
                  <a:pt x="1692928" y="4290419"/>
                  <a:pt x="1694340" y="4286892"/>
                </a:cubicBezTo>
                <a:lnTo>
                  <a:pt x="1704217" y="4255146"/>
                </a:lnTo>
                <a:cubicBezTo>
                  <a:pt x="1705627" y="4250914"/>
                  <a:pt x="1709860" y="4248797"/>
                  <a:pt x="1713387" y="4250208"/>
                </a:cubicBezTo>
                <a:close/>
                <a:moveTo>
                  <a:pt x="11313721" y="4245403"/>
                </a:moveTo>
                <a:cubicBezTo>
                  <a:pt x="11317953" y="4244697"/>
                  <a:pt x="11321481" y="4248224"/>
                  <a:pt x="11321481" y="4251752"/>
                </a:cubicBezTo>
                <a:cubicBezTo>
                  <a:pt x="11322186" y="4255984"/>
                  <a:pt x="11319364" y="4259511"/>
                  <a:pt x="11315132" y="4259511"/>
                </a:cubicBezTo>
                <a:lnTo>
                  <a:pt x="10795926" y="4291962"/>
                </a:lnTo>
                <a:cubicBezTo>
                  <a:pt x="10795220" y="4291962"/>
                  <a:pt x="10795220" y="4291962"/>
                  <a:pt x="10795220" y="4291962"/>
                </a:cubicBezTo>
                <a:cubicBezTo>
                  <a:pt x="10791693" y="4291962"/>
                  <a:pt x="10788166" y="4289140"/>
                  <a:pt x="10788166" y="4285613"/>
                </a:cubicBezTo>
                <a:cubicBezTo>
                  <a:pt x="10787460" y="4281380"/>
                  <a:pt x="10790282" y="4278558"/>
                  <a:pt x="10794515" y="4277853"/>
                </a:cubicBezTo>
                <a:close/>
                <a:moveTo>
                  <a:pt x="9482027" y="4244456"/>
                </a:moveTo>
                <a:cubicBezTo>
                  <a:pt x="9486259" y="4243750"/>
                  <a:pt x="9489786" y="4247277"/>
                  <a:pt x="9489786" y="4250805"/>
                </a:cubicBezTo>
                <a:cubicBezTo>
                  <a:pt x="9489786" y="4254332"/>
                  <a:pt x="9486965" y="4257859"/>
                  <a:pt x="9483438" y="4258564"/>
                </a:cubicBezTo>
                <a:lnTo>
                  <a:pt x="8964232" y="4291016"/>
                </a:lnTo>
                <a:cubicBezTo>
                  <a:pt x="8963526" y="4291016"/>
                  <a:pt x="8963526" y="4291016"/>
                  <a:pt x="8963526" y="4291016"/>
                </a:cubicBezTo>
                <a:cubicBezTo>
                  <a:pt x="8959999" y="4291016"/>
                  <a:pt x="8956472" y="4288193"/>
                  <a:pt x="8956472" y="4284666"/>
                </a:cubicBezTo>
                <a:cubicBezTo>
                  <a:pt x="8955766" y="4280433"/>
                  <a:pt x="8958588" y="4276906"/>
                  <a:pt x="8962821" y="4276906"/>
                </a:cubicBezTo>
                <a:close/>
                <a:moveTo>
                  <a:pt x="2456166" y="4243153"/>
                </a:moveTo>
                <a:cubicBezTo>
                  <a:pt x="2459694" y="4244564"/>
                  <a:pt x="2461104" y="4248797"/>
                  <a:pt x="2459694" y="4252324"/>
                </a:cubicBezTo>
                <a:lnTo>
                  <a:pt x="2384917" y="4415285"/>
                </a:lnTo>
                <a:cubicBezTo>
                  <a:pt x="2383506" y="4418108"/>
                  <a:pt x="2381390" y="4419519"/>
                  <a:pt x="2378568" y="4419519"/>
                </a:cubicBezTo>
                <a:cubicBezTo>
                  <a:pt x="2377862" y="4419519"/>
                  <a:pt x="2376451" y="4419519"/>
                  <a:pt x="2375746" y="4418812"/>
                </a:cubicBezTo>
                <a:cubicBezTo>
                  <a:pt x="2372219" y="4417401"/>
                  <a:pt x="2370102" y="4413169"/>
                  <a:pt x="2372924" y="4409642"/>
                </a:cubicBezTo>
                <a:lnTo>
                  <a:pt x="2418073" y="4310878"/>
                </a:lnTo>
                <a:lnTo>
                  <a:pt x="2345412" y="4255851"/>
                </a:lnTo>
                <a:cubicBezTo>
                  <a:pt x="2341885" y="4253735"/>
                  <a:pt x="2341885" y="4248797"/>
                  <a:pt x="2344001" y="4245975"/>
                </a:cubicBezTo>
                <a:cubicBezTo>
                  <a:pt x="2346117" y="4242448"/>
                  <a:pt x="2351056" y="4242448"/>
                  <a:pt x="2353877" y="4244564"/>
                </a:cubicBezTo>
                <a:lnTo>
                  <a:pt x="2423716" y="4298179"/>
                </a:lnTo>
                <a:lnTo>
                  <a:pt x="2446995" y="4246681"/>
                </a:lnTo>
                <a:cubicBezTo>
                  <a:pt x="2448406" y="4243153"/>
                  <a:pt x="2452639" y="4241743"/>
                  <a:pt x="2456166" y="4243153"/>
                </a:cubicBezTo>
                <a:close/>
                <a:moveTo>
                  <a:pt x="10010402" y="4237394"/>
                </a:moveTo>
                <a:cubicBezTo>
                  <a:pt x="10014635" y="4236688"/>
                  <a:pt x="10018162" y="4239510"/>
                  <a:pt x="10018162" y="4243743"/>
                </a:cubicBezTo>
                <a:lnTo>
                  <a:pt x="10022394" y="4315699"/>
                </a:lnTo>
                <a:cubicBezTo>
                  <a:pt x="10022394" y="4319931"/>
                  <a:pt x="10019573" y="4323459"/>
                  <a:pt x="10015340" y="4323459"/>
                </a:cubicBezTo>
                <a:cubicBezTo>
                  <a:pt x="10011813" y="4323459"/>
                  <a:pt x="10008991" y="4320637"/>
                  <a:pt x="10008285" y="4317110"/>
                </a:cubicBezTo>
                <a:lnTo>
                  <a:pt x="10004052" y="4245154"/>
                </a:lnTo>
                <a:cubicBezTo>
                  <a:pt x="10003346" y="4240921"/>
                  <a:pt x="10006169" y="4237394"/>
                  <a:pt x="10010402" y="4237394"/>
                </a:cubicBezTo>
                <a:close/>
                <a:moveTo>
                  <a:pt x="764539" y="4235384"/>
                </a:moveTo>
                <a:cubicBezTo>
                  <a:pt x="768771" y="4234678"/>
                  <a:pt x="772299" y="4238205"/>
                  <a:pt x="772299" y="4241733"/>
                </a:cubicBezTo>
                <a:cubicBezTo>
                  <a:pt x="773004" y="4245965"/>
                  <a:pt x="770182" y="4249492"/>
                  <a:pt x="765950" y="4249492"/>
                </a:cubicBezTo>
                <a:lnTo>
                  <a:pt x="246744" y="4281943"/>
                </a:lnTo>
                <a:cubicBezTo>
                  <a:pt x="246038" y="4281943"/>
                  <a:pt x="246038" y="4281943"/>
                  <a:pt x="246038" y="4281943"/>
                </a:cubicBezTo>
                <a:cubicBezTo>
                  <a:pt x="242511" y="4281943"/>
                  <a:pt x="238984" y="4279121"/>
                  <a:pt x="238984" y="4275595"/>
                </a:cubicBezTo>
                <a:cubicBezTo>
                  <a:pt x="238278" y="4271361"/>
                  <a:pt x="241100" y="4268539"/>
                  <a:pt x="245333" y="4267834"/>
                </a:cubicBezTo>
                <a:close/>
                <a:moveTo>
                  <a:pt x="7851046" y="4231061"/>
                </a:moveTo>
                <a:lnTo>
                  <a:pt x="7889139" y="4233177"/>
                </a:lnTo>
                <a:cubicBezTo>
                  <a:pt x="7893372" y="4233177"/>
                  <a:pt x="7896194" y="4236704"/>
                  <a:pt x="7895488" y="4240937"/>
                </a:cubicBezTo>
                <a:cubicBezTo>
                  <a:pt x="7895488" y="4244464"/>
                  <a:pt x="7891961" y="4247286"/>
                  <a:pt x="7888434" y="4247286"/>
                </a:cubicBezTo>
                <a:cubicBezTo>
                  <a:pt x="7887729" y="4247286"/>
                  <a:pt x="7887729" y="4247286"/>
                  <a:pt x="7887729" y="4247286"/>
                </a:cubicBezTo>
                <a:lnTo>
                  <a:pt x="7849635" y="4245171"/>
                </a:lnTo>
                <a:cubicBezTo>
                  <a:pt x="7846108" y="4244464"/>
                  <a:pt x="7843286" y="4241642"/>
                  <a:pt x="7843286" y="4237410"/>
                </a:cubicBezTo>
                <a:cubicBezTo>
                  <a:pt x="7843991" y="4233883"/>
                  <a:pt x="7847519" y="4231061"/>
                  <a:pt x="7851046" y="4231061"/>
                </a:cubicBezTo>
                <a:close/>
                <a:moveTo>
                  <a:pt x="5983056" y="4228229"/>
                </a:moveTo>
                <a:cubicBezTo>
                  <a:pt x="5986583" y="4229640"/>
                  <a:pt x="5987994" y="4233873"/>
                  <a:pt x="5986583" y="4237400"/>
                </a:cubicBezTo>
                <a:lnTo>
                  <a:pt x="5970358" y="4276200"/>
                </a:lnTo>
                <a:lnTo>
                  <a:pt x="5996459" y="4298069"/>
                </a:lnTo>
                <a:cubicBezTo>
                  <a:pt x="5999281" y="4300186"/>
                  <a:pt x="5999987" y="4305125"/>
                  <a:pt x="5997165" y="4307946"/>
                </a:cubicBezTo>
                <a:cubicBezTo>
                  <a:pt x="5995754" y="4310063"/>
                  <a:pt x="5993639" y="4310768"/>
                  <a:pt x="5991522" y="4310768"/>
                </a:cubicBezTo>
                <a:cubicBezTo>
                  <a:pt x="5990110" y="4310768"/>
                  <a:pt x="5988700" y="4310768"/>
                  <a:pt x="5987289" y="4309357"/>
                </a:cubicBezTo>
                <a:lnTo>
                  <a:pt x="5964715" y="4290309"/>
                </a:lnTo>
                <a:lnTo>
                  <a:pt x="5947079" y="4330520"/>
                </a:lnTo>
                <a:cubicBezTo>
                  <a:pt x="5946374" y="4333342"/>
                  <a:pt x="5943551" y="4334753"/>
                  <a:pt x="5940730" y="4334753"/>
                </a:cubicBezTo>
                <a:cubicBezTo>
                  <a:pt x="5940024" y="4334753"/>
                  <a:pt x="5938613" y="4334753"/>
                  <a:pt x="5937908" y="4334048"/>
                </a:cubicBezTo>
                <a:cubicBezTo>
                  <a:pt x="5934381" y="4332637"/>
                  <a:pt x="5932970" y="4328404"/>
                  <a:pt x="5934381" y="4324877"/>
                </a:cubicBezTo>
                <a:lnTo>
                  <a:pt x="5953429" y="4280433"/>
                </a:lnTo>
                <a:lnTo>
                  <a:pt x="5916745" y="4249393"/>
                </a:lnTo>
                <a:cubicBezTo>
                  <a:pt x="5913923" y="4247276"/>
                  <a:pt x="5913217" y="4242338"/>
                  <a:pt x="5916039" y="4239517"/>
                </a:cubicBezTo>
                <a:cubicBezTo>
                  <a:pt x="5918155" y="4236695"/>
                  <a:pt x="5923094" y="4235989"/>
                  <a:pt x="5925915" y="4238811"/>
                </a:cubicBezTo>
                <a:lnTo>
                  <a:pt x="5959071" y="4266324"/>
                </a:lnTo>
                <a:lnTo>
                  <a:pt x="5973885" y="4231757"/>
                </a:lnTo>
                <a:cubicBezTo>
                  <a:pt x="5975296" y="4228229"/>
                  <a:pt x="5979529" y="4226819"/>
                  <a:pt x="5983056" y="4228229"/>
                </a:cubicBezTo>
                <a:close/>
                <a:moveTo>
                  <a:pt x="12057256" y="4213659"/>
                </a:moveTo>
                <a:cubicBezTo>
                  <a:pt x="12060784" y="4213659"/>
                  <a:pt x="12064311" y="4217186"/>
                  <a:pt x="12064311" y="4220713"/>
                </a:cubicBezTo>
                <a:lnTo>
                  <a:pt x="12064311" y="4245404"/>
                </a:lnTo>
                <a:lnTo>
                  <a:pt x="12086180" y="4242582"/>
                </a:lnTo>
                <a:cubicBezTo>
                  <a:pt x="12089707" y="4242582"/>
                  <a:pt x="12093234" y="4245404"/>
                  <a:pt x="12093939" y="4248931"/>
                </a:cubicBezTo>
                <a:cubicBezTo>
                  <a:pt x="12093939" y="4252458"/>
                  <a:pt x="12091118" y="4255985"/>
                  <a:pt x="12087590" y="4256691"/>
                </a:cubicBezTo>
                <a:lnTo>
                  <a:pt x="12064311" y="4259512"/>
                </a:lnTo>
                <a:lnTo>
                  <a:pt x="12064311" y="4271505"/>
                </a:lnTo>
                <a:cubicBezTo>
                  <a:pt x="12064311" y="4275032"/>
                  <a:pt x="12061489" y="4278559"/>
                  <a:pt x="12057256" y="4278559"/>
                </a:cubicBezTo>
                <a:cubicBezTo>
                  <a:pt x="12053728" y="4278559"/>
                  <a:pt x="12050201" y="4275032"/>
                  <a:pt x="12050201" y="4271505"/>
                </a:cubicBezTo>
                <a:lnTo>
                  <a:pt x="12050201" y="4260923"/>
                </a:lnTo>
                <a:lnTo>
                  <a:pt x="12030449" y="4263040"/>
                </a:lnTo>
                <a:cubicBezTo>
                  <a:pt x="12030449" y="4263040"/>
                  <a:pt x="12029743" y="4263040"/>
                  <a:pt x="12029743" y="4263040"/>
                </a:cubicBezTo>
                <a:cubicBezTo>
                  <a:pt x="12026216" y="4263040"/>
                  <a:pt x="12023394" y="4260218"/>
                  <a:pt x="12022689" y="4256691"/>
                </a:cubicBezTo>
                <a:cubicBezTo>
                  <a:pt x="12022689" y="4253164"/>
                  <a:pt x="12025511" y="4249636"/>
                  <a:pt x="12029038" y="4248931"/>
                </a:cubicBezTo>
                <a:lnTo>
                  <a:pt x="12050201" y="4246815"/>
                </a:lnTo>
                <a:lnTo>
                  <a:pt x="12050201" y="4220713"/>
                </a:lnTo>
                <a:cubicBezTo>
                  <a:pt x="12050201" y="4217186"/>
                  <a:pt x="12053023" y="4213659"/>
                  <a:pt x="12057256" y="4213659"/>
                </a:cubicBezTo>
                <a:close/>
                <a:moveTo>
                  <a:pt x="5112859" y="4212109"/>
                </a:moveTo>
                <a:cubicBezTo>
                  <a:pt x="5122735" y="4214226"/>
                  <a:pt x="5130495" y="4219869"/>
                  <a:pt x="5134022" y="4227629"/>
                </a:cubicBezTo>
                <a:cubicBezTo>
                  <a:pt x="5138254" y="4235389"/>
                  <a:pt x="5137549" y="4245265"/>
                  <a:pt x="5131906" y="4251614"/>
                </a:cubicBezTo>
                <a:cubicBezTo>
                  <a:pt x="5131200" y="4254436"/>
                  <a:pt x="5129084" y="4255847"/>
                  <a:pt x="5127673" y="4257963"/>
                </a:cubicBezTo>
                <a:cubicBezTo>
                  <a:pt x="5129084" y="4259374"/>
                  <a:pt x="5131200" y="4260785"/>
                  <a:pt x="5132611" y="4262901"/>
                </a:cubicBezTo>
                <a:cubicBezTo>
                  <a:pt x="5138254" y="4269956"/>
                  <a:pt x="5141076" y="4278422"/>
                  <a:pt x="5140371" y="4286887"/>
                </a:cubicBezTo>
                <a:cubicBezTo>
                  <a:pt x="5139665" y="4295353"/>
                  <a:pt x="5134727" y="4303113"/>
                  <a:pt x="5126968" y="4308051"/>
                </a:cubicBezTo>
                <a:cubicBezTo>
                  <a:pt x="5121324" y="4311578"/>
                  <a:pt x="5114975" y="4313694"/>
                  <a:pt x="5109332" y="4313694"/>
                </a:cubicBezTo>
                <a:cubicBezTo>
                  <a:pt x="5106510" y="4313694"/>
                  <a:pt x="5103688" y="4313694"/>
                  <a:pt x="5101571" y="4312990"/>
                </a:cubicBezTo>
                <a:cubicBezTo>
                  <a:pt x="5098044" y="4312284"/>
                  <a:pt x="5095927" y="4308051"/>
                  <a:pt x="5096633" y="4304523"/>
                </a:cubicBezTo>
                <a:cubicBezTo>
                  <a:pt x="5097339" y="4300996"/>
                  <a:pt x="5101571" y="4298174"/>
                  <a:pt x="5105099" y="4299585"/>
                </a:cubicBezTo>
                <a:cubicBezTo>
                  <a:pt x="5109332" y="4300291"/>
                  <a:pt x="5114270" y="4299585"/>
                  <a:pt x="5118502" y="4296764"/>
                </a:cubicBezTo>
                <a:cubicBezTo>
                  <a:pt x="5122735" y="4293942"/>
                  <a:pt x="5125557" y="4289709"/>
                  <a:pt x="5126262" y="4285476"/>
                </a:cubicBezTo>
                <a:cubicBezTo>
                  <a:pt x="5126968" y="4281244"/>
                  <a:pt x="5125557" y="4276306"/>
                  <a:pt x="5122029" y="4272778"/>
                </a:cubicBezTo>
                <a:cubicBezTo>
                  <a:pt x="5119207" y="4269250"/>
                  <a:pt x="5114270" y="4267134"/>
                  <a:pt x="5110037" y="4267134"/>
                </a:cubicBezTo>
                <a:cubicBezTo>
                  <a:pt x="5106510" y="4267134"/>
                  <a:pt x="5102982" y="4264312"/>
                  <a:pt x="5102982" y="4260785"/>
                </a:cubicBezTo>
                <a:cubicBezTo>
                  <a:pt x="5102982" y="4256552"/>
                  <a:pt x="5105804" y="4253731"/>
                  <a:pt x="5109332" y="4253025"/>
                </a:cubicBezTo>
                <a:cubicBezTo>
                  <a:pt x="5113564" y="4252320"/>
                  <a:pt x="5117091" y="4249498"/>
                  <a:pt x="5119913" y="4245265"/>
                </a:cubicBezTo>
                <a:cubicBezTo>
                  <a:pt x="5122735" y="4241033"/>
                  <a:pt x="5122735" y="4236095"/>
                  <a:pt x="5121324" y="4232567"/>
                </a:cubicBezTo>
                <a:cubicBezTo>
                  <a:pt x="5119913" y="4229040"/>
                  <a:pt x="5115680" y="4226218"/>
                  <a:pt x="5110742" y="4225513"/>
                </a:cubicBezTo>
                <a:cubicBezTo>
                  <a:pt x="5105804" y="4224807"/>
                  <a:pt x="5100866" y="4226218"/>
                  <a:pt x="5098044" y="4229040"/>
                </a:cubicBezTo>
                <a:cubicBezTo>
                  <a:pt x="5095222" y="4231862"/>
                  <a:pt x="5090989" y="4231862"/>
                  <a:pt x="5088167" y="4229040"/>
                </a:cubicBezTo>
                <a:cubicBezTo>
                  <a:pt x="5085345" y="4226218"/>
                  <a:pt x="5085345" y="4221987"/>
                  <a:pt x="5088167" y="4219164"/>
                </a:cubicBezTo>
                <a:cubicBezTo>
                  <a:pt x="5093811" y="4212815"/>
                  <a:pt x="5103688" y="4210698"/>
                  <a:pt x="5112859" y="4212109"/>
                </a:cubicBezTo>
                <a:close/>
                <a:moveTo>
                  <a:pt x="1508099" y="4203649"/>
                </a:moveTo>
                <a:cubicBezTo>
                  <a:pt x="1511627" y="4203649"/>
                  <a:pt x="1515155" y="4207175"/>
                  <a:pt x="1515155" y="4210703"/>
                </a:cubicBezTo>
                <a:lnTo>
                  <a:pt x="1515155" y="4235394"/>
                </a:lnTo>
                <a:lnTo>
                  <a:pt x="1537024" y="4232572"/>
                </a:lnTo>
                <a:cubicBezTo>
                  <a:pt x="1540551" y="4232572"/>
                  <a:pt x="1544079" y="4235394"/>
                  <a:pt x="1544784" y="4238921"/>
                </a:cubicBezTo>
                <a:cubicBezTo>
                  <a:pt x="1544784" y="4242448"/>
                  <a:pt x="1541962" y="4245975"/>
                  <a:pt x="1538434" y="4246682"/>
                </a:cubicBezTo>
                <a:lnTo>
                  <a:pt x="1515155" y="4249502"/>
                </a:lnTo>
                <a:lnTo>
                  <a:pt x="1515155" y="4261495"/>
                </a:lnTo>
                <a:cubicBezTo>
                  <a:pt x="1515155" y="4265022"/>
                  <a:pt x="1512332" y="4268549"/>
                  <a:pt x="1508099" y="4268549"/>
                </a:cubicBezTo>
                <a:cubicBezTo>
                  <a:pt x="1504572" y="4268549"/>
                  <a:pt x="1501044" y="4265022"/>
                  <a:pt x="1501044" y="4261495"/>
                </a:cubicBezTo>
                <a:lnTo>
                  <a:pt x="1501044" y="4250913"/>
                </a:lnTo>
                <a:lnTo>
                  <a:pt x="1481292" y="4253030"/>
                </a:lnTo>
                <a:cubicBezTo>
                  <a:pt x="1481292" y="4253030"/>
                  <a:pt x="1480586" y="4253030"/>
                  <a:pt x="1480586" y="4253030"/>
                </a:cubicBezTo>
                <a:cubicBezTo>
                  <a:pt x="1477059" y="4253030"/>
                  <a:pt x="1474236" y="4250208"/>
                  <a:pt x="1473531" y="4246682"/>
                </a:cubicBezTo>
                <a:cubicBezTo>
                  <a:pt x="1473531" y="4243154"/>
                  <a:pt x="1476354" y="4239626"/>
                  <a:pt x="1479880" y="4238921"/>
                </a:cubicBezTo>
                <a:lnTo>
                  <a:pt x="1501044" y="4236806"/>
                </a:lnTo>
                <a:lnTo>
                  <a:pt x="1501044" y="4210703"/>
                </a:lnTo>
                <a:cubicBezTo>
                  <a:pt x="1501044" y="4207175"/>
                  <a:pt x="1503867" y="4203649"/>
                  <a:pt x="1508099" y="4203649"/>
                </a:cubicBezTo>
                <a:close/>
                <a:moveTo>
                  <a:pt x="2845570" y="4202237"/>
                </a:moveTo>
                <a:cubicBezTo>
                  <a:pt x="2849097" y="4204352"/>
                  <a:pt x="2850508" y="4208585"/>
                  <a:pt x="2848392" y="4212112"/>
                </a:cubicBezTo>
                <a:lnTo>
                  <a:pt x="2794073" y="4314404"/>
                </a:lnTo>
                <a:cubicBezTo>
                  <a:pt x="2792662" y="4316521"/>
                  <a:pt x="2790546" y="4317931"/>
                  <a:pt x="2787724" y="4317931"/>
                </a:cubicBezTo>
                <a:cubicBezTo>
                  <a:pt x="2786313" y="4317931"/>
                  <a:pt x="2784902" y="4317931"/>
                  <a:pt x="2784197" y="4317225"/>
                </a:cubicBezTo>
                <a:cubicBezTo>
                  <a:pt x="2780670" y="4315109"/>
                  <a:pt x="2779259" y="4310876"/>
                  <a:pt x="2781375" y="4308054"/>
                </a:cubicBezTo>
                <a:lnTo>
                  <a:pt x="2808182" y="4257967"/>
                </a:lnTo>
                <a:lnTo>
                  <a:pt x="2756685" y="4224810"/>
                </a:lnTo>
                <a:cubicBezTo>
                  <a:pt x="2753157" y="4222695"/>
                  <a:pt x="2752452" y="4218462"/>
                  <a:pt x="2754568" y="4214935"/>
                </a:cubicBezTo>
                <a:cubicBezTo>
                  <a:pt x="2756685" y="4211407"/>
                  <a:pt x="2760917" y="4210701"/>
                  <a:pt x="2764444" y="4212819"/>
                </a:cubicBezTo>
                <a:lnTo>
                  <a:pt x="2814531" y="4245268"/>
                </a:lnTo>
                <a:lnTo>
                  <a:pt x="2835694" y="4205058"/>
                </a:lnTo>
                <a:cubicBezTo>
                  <a:pt x="2837810" y="4201533"/>
                  <a:pt x="2842043" y="4200122"/>
                  <a:pt x="2845570" y="4202237"/>
                </a:cubicBezTo>
                <a:close/>
                <a:moveTo>
                  <a:pt x="4938614" y="4200118"/>
                </a:moveTo>
                <a:cubicBezTo>
                  <a:pt x="4950607" y="4205760"/>
                  <a:pt x="4955545" y="4220576"/>
                  <a:pt x="4953428" y="4232568"/>
                </a:cubicBezTo>
                <a:cubicBezTo>
                  <a:pt x="4952018" y="4243856"/>
                  <a:pt x="4945669" y="4253026"/>
                  <a:pt x="4939320" y="4261492"/>
                </a:cubicBezTo>
                <a:lnTo>
                  <a:pt x="4938614" y="4262903"/>
                </a:lnTo>
                <a:cubicBezTo>
                  <a:pt x="4935792" y="4266430"/>
                  <a:pt x="4932971" y="4270662"/>
                  <a:pt x="4930855" y="4274190"/>
                </a:cubicBezTo>
                <a:lnTo>
                  <a:pt x="4984468" y="4269251"/>
                </a:lnTo>
                <a:cubicBezTo>
                  <a:pt x="4988700" y="4268546"/>
                  <a:pt x="4992228" y="4272073"/>
                  <a:pt x="4992228" y="4275600"/>
                </a:cubicBezTo>
                <a:cubicBezTo>
                  <a:pt x="4992933" y="4279129"/>
                  <a:pt x="4990111" y="4282656"/>
                  <a:pt x="4984468" y="4283361"/>
                </a:cubicBezTo>
                <a:lnTo>
                  <a:pt x="4918862" y="4289005"/>
                </a:lnTo>
                <a:cubicBezTo>
                  <a:pt x="4918862" y="4289005"/>
                  <a:pt x="4918156" y="4289005"/>
                  <a:pt x="4918156" y="4289005"/>
                </a:cubicBezTo>
                <a:cubicBezTo>
                  <a:pt x="4916040" y="4289005"/>
                  <a:pt x="4913924" y="4287594"/>
                  <a:pt x="4912513" y="4286183"/>
                </a:cubicBezTo>
                <a:cubicBezTo>
                  <a:pt x="4911102" y="4284772"/>
                  <a:pt x="4910397" y="4281950"/>
                  <a:pt x="4911102" y="4279834"/>
                </a:cubicBezTo>
                <a:cubicBezTo>
                  <a:pt x="4913924" y="4269957"/>
                  <a:pt x="4920273" y="4261492"/>
                  <a:pt x="4925916" y="4253732"/>
                </a:cubicBezTo>
                <a:lnTo>
                  <a:pt x="4926622" y="4252321"/>
                </a:lnTo>
                <a:cubicBezTo>
                  <a:pt x="4932265" y="4245265"/>
                  <a:pt x="4937203" y="4237506"/>
                  <a:pt x="4938614" y="4229746"/>
                </a:cubicBezTo>
                <a:cubicBezTo>
                  <a:pt x="4939320" y="4223397"/>
                  <a:pt x="4937203" y="4215637"/>
                  <a:pt x="4931560" y="4212815"/>
                </a:cubicBezTo>
                <a:cubicBezTo>
                  <a:pt x="4929444" y="4212110"/>
                  <a:pt x="4925916" y="4212110"/>
                  <a:pt x="4923800" y="4214226"/>
                </a:cubicBezTo>
                <a:cubicBezTo>
                  <a:pt x="4923095" y="4214931"/>
                  <a:pt x="4921684" y="4216342"/>
                  <a:pt x="4921684" y="4218459"/>
                </a:cubicBezTo>
                <a:cubicBezTo>
                  <a:pt x="4922389" y="4221987"/>
                  <a:pt x="4919567" y="4225513"/>
                  <a:pt x="4916040" y="4226219"/>
                </a:cubicBezTo>
                <a:cubicBezTo>
                  <a:pt x="4912513" y="4226924"/>
                  <a:pt x="4908986" y="4224102"/>
                  <a:pt x="4908280" y="4220576"/>
                </a:cubicBezTo>
                <a:cubicBezTo>
                  <a:pt x="4907575" y="4213521"/>
                  <a:pt x="4910397" y="4207172"/>
                  <a:pt x="4916040" y="4202939"/>
                </a:cubicBezTo>
                <a:cubicBezTo>
                  <a:pt x="4923095" y="4198002"/>
                  <a:pt x="4931560" y="4197296"/>
                  <a:pt x="4938614" y="4200118"/>
                </a:cubicBezTo>
                <a:close/>
                <a:moveTo>
                  <a:pt x="3939711" y="4196586"/>
                </a:moveTo>
                <a:cubicBezTo>
                  <a:pt x="3943238" y="4196586"/>
                  <a:pt x="3946765" y="4199409"/>
                  <a:pt x="3947470" y="4202934"/>
                </a:cubicBezTo>
                <a:cubicBezTo>
                  <a:pt x="3947470" y="4206461"/>
                  <a:pt x="3944648" y="4209988"/>
                  <a:pt x="3941121" y="4210694"/>
                </a:cubicBezTo>
                <a:lnTo>
                  <a:pt x="3874809" y="4218454"/>
                </a:lnTo>
                <a:cubicBezTo>
                  <a:pt x="3874809" y="4218454"/>
                  <a:pt x="3874103" y="4218454"/>
                  <a:pt x="3874103" y="4218454"/>
                </a:cubicBezTo>
                <a:cubicBezTo>
                  <a:pt x="3870576" y="4218454"/>
                  <a:pt x="3867755" y="4215633"/>
                  <a:pt x="3867049" y="4212104"/>
                </a:cubicBezTo>
                <a:cubicBezTo>
                  <a:pt x="3867049" y="4208577"/>
                  <a:pt x="3869871" y="4205050"/>
                  <a:pt x="3873398" y="4204345"/>
                </a:cubicBezTo>
                <a:close/>
                <a:moveTo>
                  <a:pt x="1782523" y="4194480"/>
                </a:moveTo>
                <a:cubicBezTo>
                  <a:pt x="1786756" y="4193774"/>
                  <a:pt x="1790284" y="4196595"/>
                  <a:pt x="1790284" y="4200829"/>
                </a:cubicBezTo>
                <a:lnTo>
                  <a:pt x="1794516" y="4276312"/>
                </a:lnTo>
                <a:cubicBezTo>
                  <a:pt x="1794516" y="4280545"/>
                  <a:pt x="1791695" y="4284072"/>
                  <a:pt x="1787462" y="4284072"/>
                </a:cubicBezTo>
                <a:cubicBezTo>
                  <a:pt x="1783935" y="4284072"/>
                  <a:pt x="1780408" y="4281250"/>
                  <a:pt x="1780408" y="4277723"/>
                </a:cubicBezTo>
                <a:lnTo>
                  <a:pt x="1776174" y="4202240"/>
                </a:lnTo>
                <a:cubicBezTo>
                  <a:pt x="1775468" y="4198007"/>
                  <a:pt x="1778290" y="4194480"/>
                  <a:pt x="1782523" y="4194480"/>
                </a:cubicBezTo>
                <a:close/>
                <a:moveTo>
                  <a:pt x="11975247" y="4192496"/>
                </a:moveTo>
                <a:cubicBezTo>
                  <a:pt x="11978422" y="4191967"/>
                  <a:pt x="11981773" y="4192495"/>
                  <a:pt x="11984594" y="4194612"/>
                </a:cubicBezTo>
                <a:cubicBezTo>
                  <a:pt x="11992354" y="4200255"/>
                  <a:pt x="11991649" y="4210132"/>
                  <a:pt x="11990943" y="4215070"/>
                </a:cubicBezTo>
                <a:lnTo>
                  <a:pt x="11988827" y="4278560"/>
                </a:lnTo>
                <a:cubicBezTo>
                  <a:pt x="11989532" y="4278560"/>
                  <a:pt x="11989532" y="4279266"/>
                  <a:pt x="11990238" y="4279266"/>
                </a:cubicBezTo>
                <a:cubicBezTo>
                  <a:pt x="11993060" y="4281382"/>
                  <a:pt x="11994471" y="4285615"/>
                  <a:pt x="11992354" y="4289142"/>
                </a:cubicBezTo>
                <a:lnTo>
                  <a:pt x="11987416" y="4297607"/>
                </a:lnTo>
                <a:cubicBezTo>
                  <a:pt x="11986005" y="4299724"/>
                  <a:pt x="11983183" y="4301135"/>
                  <a:pt x="11981067" y="4301135"/>
                </a:cubicBezTo>
                <a:cubicBezTo>
                  <a:pt x="11980362" y="4301135"/>
                  <a:pt x="11979656" y="4301135"/>
                  <a:pt x="11978951" y="4301135"/>
                </a:cubicBezTo>
                <a:cubicBezTo>
                  <a:pt x="11976129" y="4300429"/>
                  <a:pt x="11974013" y="4297607"/>
                  <a:pt x="11974013" y="4294080"/>
                </a:cubicBezTo>
                <a:lnTo>
                  <a:pt x="11976834" y="4215070"/>
                </a:lnTo>
                <a:cubicBezTo>
                  <a:pt x="11976834" y="4213659"/>
                  <a:pt x="11976834" y="4212248"/>
                  <a:pt x="11976834" y="4210837"/>
                </a:cubicBezTo>
                <a:cubicBezTo>
                  <a:pt x="11976834" y="4210837"/>
                  <a:pt x="11976129" y="4211543"/>
                  <a:pt x="11975424" y="4212248"/>
                </a:cubicBezTo>
                <a:cubicBezTo>
                  <a:pt x="11972602" y="4214364"/>
                  <a:pt x="11967664" y="4213659"/>
                  <a:pt x="11965547" y="4210837"/>
                </a:cubicBezTo>
                <a:cubicBezTo>
                  <a:pt x="11962726" y="4206604"/>
                  <a:pt x="11962726" y="4200961"/>
                  <a:pt x="11966958" y="4196728"/>
                </a:cubicBezTo>
                <a:cubicBezTo>
                  <a:pt x="11969075" y="4194612"/>
                  <a:pt x="11972073" y="4193025"/>
                  <a:pt x="11975247" y="4192496"/>
                </a:cubicBezTo>
                <a:close/>
                <a:moveTo>
                  <a:pt x="6681465" y="4191556"/>
                </a:moveTo>
                <a:cubicBezTo>
                  <a:pt x="6684993" y="4192262"/>
                  <a:pt x="6687110" y="4196496"/>
                  <a:pt x="6686403" y="4200023"/>
                </a:cubicBezTo>
                <a:lnTo>
                  <a:pt x="6680054" y="4227536"/>
                </a:lnTo>
                <a:cubicBezTo>
                  <a:pt x="6679349" y="4231063"/>
                  <a:pt x="6676527" y="4233180"/>
                  <a:pt x="6673000" y="4233180"/>
                </a:cubicBezTo>
                <a:cubicBezTo>
                  <a:pt x="6673000" y="4233180"/>
                  <a:pt x="6672294" y="4233180"/>
                  <a:pt x="6671589" y="4233180"/>
                </a:cubicBezTo>
                <a:cubicBezTo>
                  <a:pt x="6668061" y="4232474"/>
                  <a:pt x="6665945" y="4228241"/>
                  <a:pt x="6666651" y="4224714"/>
                </a:cubicBezTo>
                <a:lnTo>
                  <a:pt x="6673000" y="4197201"/>
                </a:lnTo>
                <a:cubicBezTo>
                  <a:pt x="6674409" y="4192967"/>
                  <a:pt x="6677939" y="4190851"/>
                  <a:pt x="6681465" y="4191556"/>
                </a:cubicBezTo>
                <a:close/>
                <a:moveTo>
                  <a:pt x="2486500" y="4190245"/>
                </a:moveTo>
                <a:cubicBezTo>
                  <a:pt x="2494260" y="4189540"/>
                  <a:pt x="2502021" y="4192361"/>
                  <a:pt x="2507664" y="4197300"/>
                </a:cubicBezTo>
                <a:cubicBezTo>
                  <a:pt x="2515424" y="4205764"/>
                  <a:pt x="2518951" y="4219168"/>
                  <a:pt x="2516130" y="4231867"/>
                </a:cubicBezTo>
                <a:cubicBezTo>
                  <a:pt x="2514719" y="4238215"/>
                  <a:pt x="2511897" y="4243859"/>
                  <a:pt x="2508370" y="4249503"/>
                </a:cubicBezTo>
                <a:lnTo>
                  <a:pt x="2540820" y="4250914"/>
                </a:lnTo>
                <a:cubicBezTo>
                  <a:pt x="2544347" y="4250914"/>
                  <a:pt x="2547169" y="4253736"/>
                  <a:pt x="2547169" y="4257968"/>
                </a:cubicBezTo>
                <a:cubicBezTo>
                  <a:pt x="2547169" y="4261496"/>
                  <a:pt x="2543642" y="4264317"/>
                  <a:pt x="2540114" y="4264317"/>
                </a:cubicBezTo>
                <a:cubicBezTo>
                  <a:pt x="2539409" y="4264317"/>
                  <a:pt x="2539409" y="4264317"/>
                  <a:pt x="2539409" y="4264317"/>
                </a:cubicBezTo>
                <a:lnTo>
                  <a:pt x="2494260" y="4262201"/>
                </a:lnTo>
                <a:cubicBezTo>
                  <a:pt x="2492144" y="4261496"/>
                  <a:pt x="2490027" y="4260085"/>
                  <a:pt x="2488616" y="4257968"/>
                </a:cubicBezTo>
                <a:cubicBezTo>
                  <a:pt x="2487911" y="4255852"/>
                  <a:pt x="2487911" y="4253029"/>
                  <a:pt x="2489322" y="4250914"/>
                </a:cubicBezTo>
                <a:cubicBezTo>
                  <a:pt x="2494260" y="4243859"/>
                  <a:pt x="2499904" y="4236099"/>
                  <a:pt x="2502021" y="4227633"/>
                </a:cubicBezTo>
                <a:cubicBezTo>
                  <a:pt x="2504137" y="4219874"/>
                  <a:pt x="2502726" y="4211408"/>
                  <a:pt x="2497788" y="4207175"/>
                </a:cubicBezTo>
                <a:cubicBezTo>
                  <a:pt x="2495671" y="4205059"/>
                  <a:pt x="2492144" y="4203648"/>
                  <a:pt x="2488616" y="4204354"/>
                </a:cubicBezTo>
                <a:cubicBezTo>
                  <a:pt x="2487205" y="4204354"/>
                  <a:pt x="2484384" y="4205059"/>
                  <a:pt x="2482973" y="4207175"/>
                </a:cubicBezTo>
                <a:cubicBezTo>
                  <a:pt x="2480856" y="4210703"/>
                  <a:pt x="2476624" y="4211408"/>
                  <a:pt x="2473097" y="4209292"/>
                </a:cubicBezTo>
                <a:cubicBezTo>
                  <a:pt x="2469569" y="4207175"/>
                  <a:pt x="2468864" y="4202943"/>
                  <a:pt x="2470980" y="4199418"/>
                </a:cubicBezTo>
                <a:cubicBezTo>
                  <a:pt x="2473802" y="4194479"/>
                  <a:pt x="2479445" y="4190951"/>
                  <a:pt x="2486500" y="4190245"/>
                </a:cubicBezTo>
                <a:close/>
                <a:moveTo>
                  <a:pt x="11799769" y="4188264"/>
                </a:moveTo>
                <a:lnTo>
                  <a:pt x="11854089" y="4193202"/>
                </a:lnTo>
                <a:cubicBezTo>
                  <a:pt x="11856206" y="4193202"/>
                  <a:pt x="11858322" y="4194613"/>
                  <a:pt x="11859733" y="4196729"/>
                </a:cubicBezTo>
                <a:cubicBezTo>
                  <a:pt x="11861144" y="4198845"/>
                  <a:pt x="11861144" y="4201667"/>
                  <a:pt x="11859733" y="4203783"/>
                </a:cubicBezTo>
                <a:lnTo>
                  <a:pt x="11844919" y="4229885"/>
                </a:lnTo>
                <a:lnTo>
                  <a:pt x="11858322" y="4229179"/>
                </a:lnTo>
                <a:cubicBezTo>
                  <a:pt x="11862555" y="4228474"/>
                  <a:pt x="11866082" y="4231296"/>
                  <a:pt x="11866082" y="4235528"/>
                </a:cubicBezTo>
                <a:cubicBezTo>
                  <a:pt x="11866787" y="4239762"/>
                  <a:pt x="11863966" y="4243288"/>
                  <a:pt x="11859733" y="4243288"/>
                </a:cubicBezTo>
                <a:lnTo>
                  <a:pt x="11837159" y="4244699"/>
                </a:lnTo>
                <a:lnTo>
                  <a:pt x="11818111" y="4278561"/>
                </a:lnTo>
                <a:lnTo>
                  <a:pt x="11865376" y="4276445"/>
                </a:lnTo>
                <a:cubicBezTo>
                  <a:pt x="11868904" y="4275739"/>
                  <a:pt x="11872431" y="4278561"/>
                  <a:pt x="11872431" y="4282794"/>
                </a:cubicBezTo>
                <a:cubicBezTo>
                  <a:pt x="11873136" y="4287026"/>
                  <a:pt x="11870315" y="4290554"/>
                  <a:pt x="11866082" y="4290554"/>
                </a:cubicBezTo>
                <a:lnTo>
                  <a:pt x="11806118" y="4293375"/>
                </a:lnTo>
                <a:cubicBezTo>
                  <a:pt x="11805413" y="4293375"/>
                  <a:pt x="11805413" y="4293375"/>
                  <a:pt x="11805413" y="4293375"/>
                </a:cubicBezTo>
                <a:cubicBezTo>
                  <a:pt x="11802591" y="4293375"/>
                  <a:pt x="11800475" y="4291964"/>
                  <a:pt x="11799064" y="4289848"/>
                </a:cubicBezTo>
                <a:cubicBezTo>
                  <a:pt x="11797653" y="4287732"/>
                  <a:pt x="11797653" y="4284910"/>
                  <a:pt x="11799769" y="4282794"/>
                </a:cubicBezTo>
                <a:lnTo>
                  <a:pt x="11820227" y="4246110"/>
                </a:lnTo>
                <a:lnTo>
                  <a:pt x="11800475" y="4247522"/>
                </a:lnTo>
                <a:cubicBezTo>
                  <a:pt x="11799769" y="4247522"/>
                  <a:pt x="11799769" y="4247522"/>
                  <a:pt x="11799769" y="4247522"/>
                </a:cubicBezTo>
                <a:cubicBezTo>
                  <a:pt x="11796242" y="4247522"/>
                  <a:pt x="11792715" y="4244699"/>
                  <a:pt x="11792715" y="4241173"/>
                </a:cubicBezTo>
                <a:cubicBezTo>
                  <a:pt x="11792010" y="4236939"/>
                  <a:pt x="11794831" y="4233412"/>
                  <a:pt x="11799064" y="4233412"/>
                </a:cubicBezTo>
                <a:lnTo>
                  <a:pt x="11827987" y="4231296"/>
                </a:lnTo>
                <a:lnTo>
                  <a:pt x="11842097" y="4206605"/>
                </a:lnTo>
                <a:lnTo>
                  <a:pt x="11798359" y="4202372"/>
                </a:lnTo>
                <a:cubicBezTo>
                  <a:pt x="11794831" y="4201667"/>
                  <a:pt x="11791304" y="4198140"/>
                  <a:pt x="11792010" y="4194613"/>
                </a:cubicBezTo>
                <a:cubicBezTo>
                  <a:pt x="11792715" y="4191085"/>
                  <a:pt x="11795537" y="4187558"/>
                  <a:pt x="11799769" y="4188264"/>
                </a:cubicBezTo>
                <a:close/>
                <a:moveTo>
                  <a:pt x="7031373" y="4185207"/>
                </a:moveTo>
                <a:cubicBezTo>
                  <a:pt x="7035606" y="4186618"/>
                  <a:pt x="7037722" y="4190851"/>
                  <a:pt x="7036311" y="4194379"/>
                </a:cubicBezTo>
                <a:lnTo>
                  <a:pt x="7026435" y="4226124"/>
                </a:lnTo>
                <a:cubicBezTo>
                  <a:pt x="7025024" y="4228945"/>
                  <a:pt x="7022203" y="4231062"/>
                  <a:pt x="7019381" y="4231062"/>
                </a:cubicBezTo>
                <a:cubicBezTo>
                  <a:pt x="7018675" y="4231062"/>
                  <a:pt x="7017969" y="4231062"/>
                  <a:pt x="7017264" y="4231062"/>
                </a:cubicBezTo>
                <a:cubicBezTo>
                  <a:pt x="7013032" y="4229651"/>
                  <a:pt x="7010914" y="4225418"/>
                  <a:pt x="7012326" y="4221891"/>
                </a:cubicBezTo>
                <a:lnTo>
                  <a:pt x="7022203" y="4190145"/>
                </a:lnTo>
                <a:cubicBezTo>
                  <a:pt x="7023613" y="4185913"/>
                  <a:pt x="7027846" y="4183796"/>
                  <a:pt x="7031373" y="4185207"/>
                </a:cubicBezTo>
                <a:close/>
                <a:moveTo>
                  <a:pt x="12181413" y="4182620"/>
                </a:moveTo>
                <a:cubicBezTo>
                  <a:pt x="12194817" y="4181209"/>
                  <a:pt x="12203987" y="4184736"/>
                  <a:pt x="12206809" y="4193907"/>
                </a:cubicBezTo>
                <a:cubicBezTo>
                  <a:pt x="12209631" y="4203783"/>
                  <a:pt x="12201871" y="4211543"/>
                  <a:pt x="12200460" y="4213660"/>
                </a:cubicBezTo>
                <a:lnTo>
                  <a:pt x="12190584" y="4223536"/>
                </a:lnTo>
                <a:lnTo>
                  <a:pt x="12197639" y="4222830"/>
                </a:lnTo>
                <a:cubicBezTo>
                  <a:pt x="12201166" y="4222125"/>
                  <a:pt x="12204693" y="4224947"/>
                  <a:pt x="12204693" y="4229179"/>
                </a:cubicBezTo>
                <a:cubicBezTo>
                  <a:pt x="12205398" y="4232706"/>
                  <a:pt x="12202577" y="4236234"/>
                  <a:pt x="12198344" y="4236234"/>
                </a:cubicBezTo>
                <a:lnTo>
                  <a:pt x="12175770" y="4237645"/>
                </a:lnTo>
                <a:lnTo>
                  <a:pt x="12141908" y="4272212"/>
                </a:lnTo>
                <a:lnTo>
                  <a:pt x="12196228" y="4263041"/>
                </a:lnTo>
                <a:cubicBezTo>
                  <a:pt x="12200460" y="4262336"/>
                  <a:pt x="12203987" y="4265158"/>
                  <a:pt x="12204693" y="4268685"/>
                </a:cubicBezTo>
                <a:cubicBezTo>
                  <a:pt x="12205398" y="4272918"/>
                  <a:pt x="12202577" y="4276445"/>
                  <a:pt x="12199049" y="4277150"/>
                </a:cubicBezTo>
                <a:lnTo>
                  <a:pt x="12122861" y="4290554"/>
                </a:lnTo>
                <a:cubicBezTo>
                  <a:pt x="12122155" y="4290554"/>
                  <a:pt x="12122155" y="4290554"/>
                  <a:pt x="12121450" y="4290554"/>
                </a:cubicBezTo>
                <a:cubicBezTo>
                  <a:pt x="12118628" y="4290554"/>
                  <a:pt x="12116512" y="4289143"/>
                  <a:pt x="12115101" y="4287026"/>
                </a:cubicBezTo>
                <a:cubicBezTo>
                  <a:pt x="12113690" y="4284205"/>
                  <a:pt x="12114395" y="4280677"/>
                  <a:pt x="12116512" y="4278561"/>
                </a:cubicBezTo>
                <a:lnTo>
                  <a:pt x="12154606" y="4239056"/>
                </a:lnTo>
                <a:lnTo>
                  <a:pt x="12135559" y="4239762"/>
                </a:lnTo>
                <a:cubicBezTo>
                  <a:pt x="12134853" y="4239762"/>
                  <a:pt x="12134853" y="4239762"/>
                  <a:pt x="12134853" y="4239762"/>
                </a:cubicBezTo>
                <a:cubicBezTo>
                  <a:pt x="12131326" y="4239762"/>
                  <a:pt x="12127799" y="4236939"/>
                  <a:pt x="12127799" y="4233412"/>
                </a:cubicBezTo>
                <a:cubicBezTo>
                  <a:pt x="12127093" y="4229885"/>
                  <a:pt x="12129915" y="4226358"/>
                  <a:pt x="12134148" y="4226358"/>
                </a:cubicBezTo>
                <a:lnTo>
                  <a:pt x="12168010" y="4224947"/>
                </a:lnTo>
                <a:lnTo>
                  <a:pt x="12188468" y="4204490"/>
                </a:lnTo>
                <a:cubicBezTo>
                  <a:pt x="12192700" y="4200256"/>
                  <a:pt x="12192700" y="4198140"/>
                  <a:pt x="12192700" y="4198140"/>
                </a:cubicBezTo>
                <a:cubicBezTo>
                  <a:pt x="12192700" y="4197434"/>
                  <a:pt x="12189879" y="4196024"/>
                  <a:pt x="12182824" y="4196729"/>
                </a:cubicBezTo>
                <a:lnTo>
                  <a:pt x="12127093" y="4203783"/>
                </a:lnTo>
                <a:cubicBezTo>
                  <a:pt x="12123566" y="4203783"/>
                  <a:pt x="12120039" y="4200962"/>
                  <a:pt x="12119333" y="4197434"/>
                </a:cubicBezTo>
                <a:cubicBezTo>
                  <a:pt x="12119333" y="4193907"/>
                  <a:pt x="12122155" y="4190380"/>
                  <a:pt x="12125682" y="4189675"/>
                </a:cubicBezTo>
                <a:close/>
                <a:moveTo>
                  <a:pt x="1426087" y="4182486"/>
                </a:moveTo>
                <a:cubicBezTo>
                  <a:pt x="1429263" y="4181957"/>
                  <a:pt x="1432614" y="4182486"/>
                  <a:pt x="1435435" y="4184601"/>
                </a:cubicBezTo>
                <a:cubicBezTo>
                  <a:pt x="1443196" y="4190245"/>
                  <a:pt x="1442490" y="4200124"/>
                  <a:pt x="1441784" y="4205060"/>
                </a:cubicBezTo>
                <a:lnTo>
                  <a:pt x="1439670" y="4268550"/>
                </a:lnTo>
                <a:cubicBezTo>
                  <a:pt x="1440374" y="4268550"/>
                  <a:pt x="1440374" y="4269256"/>
                  <a:pt x="1441080" y="4269256"/>
                </a:cubicBezTo>
                <a:cubicBezTo>
                  <a:pt x="1443902" y="4271372"/>
                  <a:pt x="1445312" y="4275605"/>
                  <a:pt x="1443196" y="4279133"/>
                </a:cubicBezTo>
                <a:lnTo>
                  <a:pt x="1438257" y="4287598"/>
                </a:lnTo>
                <a:cubicBezTo>
                  <a:pt x="1436846" y="4289715"/>
                  <a:pt x="1434025" y="4291126"/>
                  <a:pt x="1431908" y="4291126"/>
                </a:cubicBezTo>
                <a:cubicBezTo>
                  <a:pt x="1431203" y="4291126"/>
                  <a:pt x="1430497" y="4291126"/>
                  <a:pt x="1429792" y="4291126"/>
                </a:cubicBezTo>
                <a:cubicBezTo>
                  <a:pt x="1426971" y="4290420"/>
                  <a:pt x="1424854" y="4287598"/>
                  <a:pt x="1424854" y="4284071"/>
                </a:cubicBezTo>
                <a:lnTo>
                  <a:pt x="1427675" y="4205060"/>
                </a:lnTo>
                <a:cubicBezTo>
                  <a:pt x="1427675" y="4203649"/>
                  <a:pt x="1427675" y="4202239"/>
                  <a:pt x="1427675" y="4200828"/>
                </a:cubicBezTo>
                <a:cubicBezTo>
                  <a:pt x="1427675" y="4200828"/>
                  <a:pt x="1426971" y="4201534"/>
                  <a:pt x="1426265" y="4202239"/>
                </a:cubicBezTo>
                <a:cubicBezTo>
                  <a:pt x="1423443" y="4204354"/>
                  <a:pt x="1418504" y="4203649"/>
                  <a:pt x="1416388" y="4200828"/>
                </a:cubicBezTo>
                <a:cubicBezTo>
                  <a:pt x="1413567" y="4196595"/>
                  <a:pt x="1413567" y="4190951"/>
                  <a:pt x="1417799" y="4186720"/>
                </a:cubicBezTo>
                <a:cubicBezTo>
                  <a:pt x="1419916" y="4184601"/>
                  <a:pt x="1422914" y="4183015"/>
                  <a:pt x="1426087" y="4182486"/>
                </a:cubicBezTo>
                <a:close/>
                <a:moveTo>
                  <a:pt x="1250605" y="4178255"/>
                </a:moveTo>
                <a:lnTo>
                  <a:pt x="1304926" y="4183193"/>
                </a:lnTo>
                <a:cubicBezTo>
                  <a:pt x="1307044" y="4183193"/>
                  <a:pt x="1309160" y="4184603"/>
                  <a:pt x="1310571" y="4186720"/>
                </a:cubicBezTo>
                <a:cubicBezTo>
                  <a:pt x="1311982" y="4188835"/>
                  <a:pt x="1311982" y="4191658"/>
                  <a:pt x="1310571" y="4193774"/>
                </a:cubicBezTo>
                <a:lnTo>
                  <a:pt x="1295756" y="4219875"/>
                </a:lnTo>
                <a:lnTo>
                  <a:pt x="1309160" y="4219170"/>
                </a:lnTo>
                <a:cubicBezTo>
                  <a:pt x="1313393" y="4218464"/>
                  <a:pt x="1316920" y="4221287"/>
                  <a:pt x="1316920" y="4225518"/>
                </a:cubicBezTo>
                <a:cubicBezTo>
                  <a:pt x="1317625" y="4229752"/>
                  <a:pt x="1314803" y="4233278"/>
                  <a:pt x="1310571" y="4233278"/>
                </a:cubicBezTo>
                <a:lnTo>
                  <a:pt x="1287996" y="4234690"/>
                </a:lnTo>
                <a:lnTo>
                  <a:pt x="1268948" y="4268552"/>
                </a:lnTo>
                <a:lnTo>
                  <a:pt x="1316214" y="4266435"/>
                </a:lnTo>
                <a:cubicBezTo>
                  <a:pt x="1319742" y="4265730"/>
                  <a:pt x="1323269" y="4268552"/>
                  <a:pt x="1323269" y="4272785"/>
                </a:cubicBezTo>
                <a:cubicBezTo>
                  <a:pt x="1323974" y="4277017"/>
                  <a:pt x="1321153" y="4280545"/>
                  <a:pt x="1316920" y="4280545"/>
                </a:cubicBezTo>
                <a:lnTo>
                  <a:pt x="1256954" y="4283366"/>
                </a:lnTo>
                <a:cubicBezTo>
                  <a:pt x="1256249" y="4283366"/>
                  <a:pt x="1256249" y="4283366"/>
                  <a:pt x="1256249" y="4283366"/>
                </a:cubicBezTo>
                <a:cubicBezTo>
                  <a:pt x="1253428" y="4283366"/>
                  <a:pt x="1251312" y="4281955"/>
                  <a:pt x="1249900" y="4279839"/>
                </a:cubicBezTo>
                <a:cubicBezTo>
                  <a:pt x="1248489" y="4277723"/>
                  <a:pt x="1248489" y="4274901"/>
                  <a:pt x="1250605" y="4272785"/>
                </a:cubicBezTo>
                <a:lnTo>
                  <a:pt x="1271064" y="4236101"/>
                </a:lnTo>
                <a:lnTo>
                  <a:pt x="1251312" y="4237512"/>
                </a:lnTo>
                <a:cubicBezTo>
                  <a:pt x="1250605" y="4237512"/>
                  <a:pt x="1250605" y="4237512"/>
                  <a:pt x="1250605" y="4237512"/>
                </a:cubicBezTo>
                <a:cubicBezTo>
                  <a:pt x="1247078" y="4237512"/>
                  <a:pt x="1243552" y="4234690"/>
                  <a:pt x="1243552" y="4231163"/>
                </a:cubicBezTo>
                <a:cubicBezTo>
                  <a:pt x="1242846" y="4226930"/>
                  <a:pt x="1245667" y="4223402"/>
                  <a:pt x="1249900" y="4223402"/>
                </a:cubicBezTo>
                <a:lnTo>
                  <a:pt x="1278825" y="4221287"/>
                </a:lnTo>
                <a:lnTo>
                  <a:pt x="1292935" y="4196596"/>
                </a:lnTo>
                <a:lnTo>
                  <a:pt x="1249195" y="4192363"/>
                </a:lnTo>
                <a:cubicBezTo>
                  <a:pt x="1245667" y="4191658"/>
                  <a:pt x="1242140" y="4188130"/>
                  <a:pt x="1242846" y="4184603"/>
                </a:cubicBezTo>
                <a:cubicBezTo>
                  <a:pt x="1243552" y="4181076"/>
                  <a:pt x="1246373" y="4177549"/>
                  <a:pt x="1250605" y="4178255"/>
                </a:cubicBezTo>
                <a:close/>
                <a:moveTo>
                  <a:pt x="7774152" y="4178152"/>
                </a:moveTo>
                <a:cubicBezTo>
                  <a:pt x="7777680" y="4179563"/>
                  <a:pt x="7779090" y="4183796"/>
                  <a:pt x="7777680" y="4187323"/>
                </a:cubicBezTo>
                <a:lnTo>
                  <a:pt x="7702903" y="4350284"/>
                </a:lnTo>
                <a:cubicBezTo>
                  <a:pt x="7701492" y="4353107"/>
                  <a:pt x="7699376" y="4354518"/>
                  <a:pt x="7696554" y="4354518"/>
                </a:cubicBezTo>
                <a:cubicBezTo>
                  <a:pt x="7695848" y="4354518"/>
                  <a:pt x="7694437" y="4354518"/>
                  <a:pt x="7693732" y="4353811"/>
                </a:cubicBezTo>
                <a:cubicBezTo>
                  <a:pt x="7690205" y="4352400"/>
                  <a:pt x="7688088" y="4348168"/>
                  <a:pt x="7690910" y="4344641"/>
                </a:cubicBezTo>
                <a:lnTo>
                  <a:pt x="7736059" y="4245877"/>
                </a:lnTo>
                <a:lnTo>
                  <a:pt x="7663398" y="4190850"/>
                </a:lnTo>
                <a:cubicBezTo>
                  <a:pt x="7659871" y="4188734"/>
                  <a:pt x="7659871" y="4183796"/>
                  <a:pt x="7661987" y="4180974"/>
                </a:cubicBezTo>
                <a:cubicBezTo>
                  <a:pt x="7664103" y="4177447"/>
                  <a:pt x="7669042" y="4177447"/>
                  <a:pt x="7671863" y="4179563"/>
                </a:cubicBezTo>
                <a:lnTo>
                  <a:pt x="7741702" y="4233178"/>
                </a:lnTo>
                <a:lnTo>
                  <a:pt x="7764981" y="4181680"/>
                </a:lnTo>
                <a:cubicBezTo>
                  <a:pt x="7766392" y="4178152"/>
                  <a:pt x="7770625" y="4176742"/>
                  <a:pt x="7774152" y="4178152"/>
                </a:cubicBezTo>
                <a:close/>
                <a:moveTo>
                  <a:pt x="1632260" y="4172611"/>
                </a:moveTo>
                <a:cubicBezTo>
                  <a:pt x="1645665" y="4171199"/>
                  <a:pt x="1654834" y="4174727"/>
                  <a:pt x="1657656" y="4183897"/>
                </a:cubicBezTo>
                <a:cubicBezTo>
                  <a:pt x="1660479" y="4193774"/>
                  <a:pt x="1652719" y="4201534"/>
                  <a:pt x="1651307" y="4203650"/>
                </a:cubicBezTo>
                <a:lnTo>
                  <a:pt x="1641432" y="4213527"/>
                </a:lnTo>
                <a:lnTo>
                  <a:pt x="1648487" y="4212820"/>
                </a:lnTo>
                <a:cubicBezTo>
                  <a:pt x="1652014" y="4212115"/>
                  <a:pt x="1655541" y="4214938"/>
                  <a:pt x="1655541" y="4219170"/>
                </a:cubicBezTo>
                <a:cubicBezTo>
                  <a:pt x="1656246" y="4222698"/>
                  <a:pt x="1653424" y="4226225"/>
                  <a:pt x="1649192" y="4226225"/>
                </a:cubicBezTo>
                <a:lnTo>
                  <a:pt x="1626616" y="4227636"/>
                </a:lnTo>
                <a:lnTo>
                  <a:pt x="1592754" y="4262202"/>
                </a:lnTo>
                <a:lnTo>
                  <a:pt x="1647076" y="4253031"/>
                </a:lnTo>
                <a:cubicBezTo>
                  <a:pt x="1651307" y="4252326"/>
                  <a:pt x="1654834" y="4255148"/>
                  <a:pt x="1655541" y="4258675"/>
                </a:cubicBezTo>
                <a:cubicBezTo>
                  <a:pt x="1656246" y="4262908"/>
                  <a:pt x="1653424" y="4266435"/>
                  <a:pt x="1649896" y="4267140"/>
                </a:cubicBezTo>
                <a:lnTo>
                  <a:pt x="1573707" y="4280545"/>
                </a:lnTo>
                <a:cubicBezTo>
                  <a:pt x="1573001" y="4280545"/>
                  <a:pt x="1573001" y="4280545"/>
                  <a:pt x="1572296" y="4280545"/>
                </a:cubicBezTo>
                <a:cubicBezTo>
                  <a:pt x="1569473" y="4280545"/>
                  <a:pt x="1567357" y="4279134"/>
                  <a:pt x="1565946" y="4277017"/>
                </a:cubicBezTo>
                <a:cubicBezTo>
                  <a:pt x="1564535" y="4274196"/>
                  <a:pt x="1565240" y="4270668"/>
                  <a:pt x="1567357" y="4268552"/>
                </a:cubicBezTo>
                <a:lnTo>
                  <a:pt x="1605452" y="4229046"/>
                </a:lnTo>
                <a:lnTo>
                  <a:pt x="1586405" y="4229752"/>
                </a:lnTo>
                <a:cubicBezTo>
                  <a:pt x="1585699" y="4229752"/>
                  <a:pt x="1585699" y="4229752"/>
                  <a:pt x="1585699" y="4229752"/>
                </a:cubicBezTo>
                <a:cubicBezTo>
                  <a:pt x="1582172" y="4229752"/>
                  <a:pt x="1578645" y="4226930"/>
                  <a:pt x="1578645" y="4223402"/>
                </a:cubicBezTo>
                <a:cubicBezTo>
                  <a:pt x="1577939" y="4219875"/>
                  <a:pt x="1580761" y="4216348"/>
                  <a:pt x="1584993" y="4216348"/>
                </a:cubicBezTo>
                <a:lnTo>
                  <a:pt x="1618856" y="4214938"/>
                </a:lnTo>
                <a:lnTo>
                  <a:pt x="1639315" y="4194480"/>
                </a:lnTo>
                <a:cubicBezTo>
                  <a:pt x="1643547" y="4190246"/>
                  <a:pt x="1643547" y="4188131"/>
                  <a:pt x="1643547" y="4188131"/>
                </a:cubicBezTo>
                <a:cubicBezTo>
                  <a:pt x="1643547" y="4187424"/>
                  <a:pt x="1640726" y="4186015"/>
                  <a:pt x="1633671" y="4186720"/>
                </a:cubicBezTo>
                <a:lnTo>
                  <a:pt x="1577939" y="4193774"/>
                </a:lnTo>
                <a:cubicBezTo>
                  <a:pt x="1574411" y="4193774"/>
                  <a:pt x="1570884" y="4190952"/>
                  <a:pt x="1570179" y="4187424"/>
                </a:cubicBezTo>
                <a:cubicBezTo>
                  <a:pt x="1570179" y="4183897"/>
                  <a:pt x="1573001" y="4180371"/>
                  <a:pt x="1576527" y="4179666"/>
                </a:cubicBezTo>
                <a:close/>
                <a:moveTo>
                  <a:pt x="1999758" y="4170475"/>
                </a:moveTo>
                <a:cubicBezTo>
                  <a:pt x="2003991" y="4169769"/>
                  <a:pt x="2007518" y="4172591"/>
                  <a:pt x="2008223" y="4176118"/>
                </a:cubicBezTo>
                <a:cubicBezTo>
                  <a:pt x="2012456" y="4201514"/>
                  <a:pt x="2021627" y="4226204"/>
                  <a:pt x="2035736" y="4248778"/>
                </a:cubicBezTo>
                <a:cubicBezTo>
                  <a:pt x="2044201" y="4227614"/>
                  <a:pt x="2054783" y="4207157"/>
                  <a:pt x="2067481" y="4188111"/>
                </a:cubicBezTo>
                <a:cubicBezTo>
                  <a:pt x="2069597" y="4184582"/>
                  <a:pt x="2073829" y="4183878"/>
                  <a:pt x="2077357" y="4185994"/>
                </a:cubicBezTo>
                <a:cubicBezTo>
                  <a:pt x="2080884" y="4188111"/>
                  <a:pt x="2081589" y="4192343"/>
                  <a:pt x="2079473" y="4195871"/>
                </a:cubicBezTo>
                <a:cubicBezTo>
                  <a:pt x="2065364" y="4217034"/>
                  <a:pt x="2053372" y="4239607"/>
                  <a:pt x="2044906" y="4262886"/>
                </a:cubicBezTo>
                <a:cubicBezTo>
                  <a:pt x="2054783" y="4276995"/>
                  <a:pt x="2066070" y="4289694"/>
                  <a:pt x="2078768" y="4300276"/>
                </a:cubicBezTo>
                <a:cubicBezTo>
                  <a:pt x="2084411" y="4305214"/>
                  <a:pt x="2095698" y="4314385"/>
                  <a:pt x="2092876" y="4327083"/>
                </a:cubicBezTo>
                <a:cubicBezTo>
                  <a:pt x="2092171" y="4330610"/>
                  <a:pt x="2089349" y="4332726"/>
                  <a:pt x="2085822" y="4332726"/>
                </a:cubicBezTo>
                <a:cubicBezTo>
                  <a:pt x="2085117" y="4332726"/>
                  <a:pt x="2085117" y="4332726"/>
                  <a:pt x="2084411" y="4332726"/>
                </a:cubicBezTo>
                <a:cubicBezTo>
                  <a:pt x="2080178" y="4332021"/>
                  <a:pt x="2078062" y="4327788"/>
                  <a:pt x="2078768" y="4324261"/>
                </a:cubicBezTo>
                <a:cubicBezTo>
                  <a:pt x="2079473" y="4320734"/>
                  <a:pt x="2074535" y="4315796"/>
                  <a:pt x="2069597" y="4311563"/>
                </a:cubicBezTo>
                <a:cubicBezTo>
                  <a:pt x="2058310" y="4302392"/>
                  <a:pt x="2048433" y="4291105"/>
                  <a:pt x="2039263" y="4279817"/>
                </a:cubicBezTo>
                <a:cubicBezTo>
                  <a:pt x="2033619" y="4298160"/>
                  <a:pt x="2029387" y="4317206"/>
                  <a:pt x="2027270" y="4336253"/>
                </a:cubicBezTo>
                <a:cubicBezTo>
                  <a:pt x="2026565" y="4339781"/>
                  <a:pt x="2023743" y="4342602"/>
                  <a:pt x="2020216" y="4342602"/>
                </a:cubicBezTo>
                <a:cubicBezTo>
                  <a:pt x="2020216" y="4342602"/>
                  <a:pt x="2019511" y="4342602"/>
                  <a:pt x="2019511" y="4342602"/>
                </a:cubicBezTo>
                <a:cubicBezTo>
                  <a:pt x="2015278" y="4341897"/>
                  <a:pt x="2012456" y="4338370"/>
                  <a:pt x="2013161" y="4334842"/>
                </a:cubicBezTo>
                <a:cubicBezTo>
                  <a:pt x="2015278" y="4311563"/>
                  <a:pt x="2020921" y="4288283"/>
                  <a:pt x="2028681" y="4265708"/>
                </a:cubicBezTo>
                <a:cubicBezTo>
                  <a:pt x="2011045" y="4239607"/>
                  <a:pt x="1999053" y="4209978"/>
                  <a:pt x="1994115" y="4178940"/>
                </a:cubicBezTo>
                <a:cubicBezTo>
                  <a:pt x="1993409" y="4174707"/>
                  <a:pt x="1996231" y="4171180"/>
                  <a:pt x="1999758" y="4170475"/>
                </a:cubicBezTo>
                <a:close/>
                <a:moveTo>
                  <a:pt x="6082525" y="4170383"/>
                </a:moveTo>
                <a:cubicBezTo>
                  <a:pt x="6086757" y="4169677"/>
                  <a:pt x="6090285" y="4173204"/>
                  <a:pt x="6090285" y="4176732"/>
                </a:cubicBezTo>
                <a:cubicBezTo>
                  <a:pt x="6090990" y="4180964"/>
                  <a:pt x="6088168" y="4184491"/>
                  <a:pt x="6083936" y="4184491"/>
                </a:cubicBezTo>
                <a:lnTo>
                  <a:pt x="5564730" y="4216942"/>
                </a:lnTo>
                <a:cubicBezTo>
                  <a:pt x="5564024" y="4216942"/>
                  <a:pt x="5564024" y="4216942"/>
                  <a:pt x="5564024" y="4216942"/>
                </a:cubicBezTo>
                <a:cubicBezTo>
                  <a:pt x="5560497" y="4216942"/>
                  <a:pt x="5556970" y="4214120"/>
                  <a:pt x="5556970" y="4210594"/>
                </a:cubicBezTo>
                <a:cubicBezTo>
                  <a:pt x="5556264" y="4206360"/>
                  <a:pt x="5559086" y="4203538"/>
                  <a:pt x="5563319" y="4202833"/>
                </a:cubicBezTo>
                <a:close/>
                <a:moveTo>
                  <a:pt x="5069122" y="4168372"/>
                </a:moveTo>
                <a:lnTo>
                  <a:pt x="5158713" y="4176837"/>
                </a:lnTo>
                <a:cubicBezTo>
                  <a:pt x="5160829" y="4176837"/>
                  <a:pt x="5162946" y="4178954"/>
                  <a:pt x="5164357" y="4181071"/>
                </a:cubicBezTo>
                <a:cubicBezTo>
                  <a:pt x="5165062" y="4183187"/>
                  <a:pt x="5165062" y="4186008"/>
                  <a:pt x="5163651" y="4188124"/>
                </a:cubicBezTo>
                <a:lnTo>
                  <a:pt x="5160124" y="4193769"/>
                </a:lnTo>
                <a:cubicBezTo>
                  <a:pt x="5158007" y="4196589"/>
                  <a:pt x="5153775" y="4197296"/>
                  <a:pt x="5150248" y="4195180"/>
                </a:cubicBezTo>
                <a:cubicBezTo>
                  <a:pt x="5148837" y="4194474"/>
                  <a:pt x="5147426" y="4192357"/>
                  <a:pt x="5147426" y="4190240"/>
                </a:cubicBezTo>
                <a:lnTo>
                  <a:pt x="5074060" y="4183187"/>
                </a:lnTo>
                <a:lnTo>
                  <a:pt x="5043021" y="4291826"/>
                </a:lnTo>
                <a:cubicBezTo>
                  <a:pt x="5042315" y="4294648"/>
                  <a:pt x="5039493" y="4296764"/>
                  <a:pt x="5036672" y="4296764"/>
                </a:cubicBezTo>
                <a:cubicBezTo>
                  <a:pt x="5035966" y="4296764"/>
                  <a:pt x="5035966" y="4296764"/>
                  <a:pt x="5035966" y="4296764"/>
                </a:cubicBezTo>
                <a:cubicBezTo>
                  <a:pt x="5033145" y="4296764"/>
                  <a:pt x="5031027" y="4295353"/>
                  <a:pt x="5029617" y="4292531"/>
                </a:cubicBezTo>
                <a:lnTo>
                  <a:pt x="4991523" y="4202938"/>
                </a:lnTo>
                <a:cubicBezTo>
                  <a:pt x="4990112" y="4199413"/>
                  <a:pt x="4991523" y="4195180"/>
                  <a:pt x="4995050" y="4193769"/>
                </a:cubicBezTo>
                <a:cubicBezTo>
                  <a:pt x="4998577" y="4192357"/>
                  <a:pt x="5002809" y="4193769"/>
                  <a:pt x="5004220" y="4197296"/>
                </a:cubicBezTo>
                <a:lnTo>
                  <a:pt x="5034555" y="4268545"/>
                </a:lnTo>
                <a:lnTo>
                  <a:pt x="5061362" y="4173310"/>
                </a:lnTo>
                <a:cubicBezTo>
                  <a:pt x="5062773" y="4170488"/>
                  <a:pt x="5065595" y="4168372"/>
                  <a:pt x="5069122" y="4168372"/>
                </a:cubicBezTo>
                <a:close/>
                <a:moveTo>
                  <a:pt x="3704797" y="4162018"/>
                </a:moveTo>
                <a:cubicBezTo>
                  <a:pt x="3708325" y="4159902"/>
                  <a:pt x="3712558" y="4160607"/>
                  <a:pt x="3714674" y="4164135"/>
                </a:cubicBezTo>
                <a:lnTo>
                  <a:pt x="3735838" y="4196586"/>
                </a:lnTo>
                <a:lnTo>
                  <a:pt x="3754179" y="4164840"/>
                </a:lnTo>
                <a:cubicBezTo>
                  <a:pt x="3756296" y="4161313"/>
                  <a:pt x="3760529" y="4159902"/>
                  <a:pt x="3764056" y="4162018"/>
                </a:cubicBezTo>
                <a:cubicBezTo>
                  <a:pt x="3767583" y="4164135"/>
                  <a:pt x="3768994" y="4168367"/>
                  <a:pt x="3766878" y="4171894"/>
                </a:cubicBezTo>
                <a:lnTo>
                  <a:pt x="3745009" y="4209283"/>
                </a:lnTo>
                <a:lnTo>
                  <a:pt x="3772521" y="4250904"/>
                </a:lnTo>
                <a:cubicBezTo>
                  <a:pt x="3774637" y="4254431"/>
                  <a:pt x="3773932" y="4258664"/>
                  <a:pt x="3770405" y="4260780"/>
                </a:cubicBezTo>
                <a:cubicBezTo>
                  <a:pt x="3769699" y="4261485"/>
                  <a:pt x="3768288" y="4262191"/>
                  <a:pt x="3766878" y="4262191"/>
                </a:cubicBezTo>
                <a:cubicBezTo>
                  <a:pt x="3764761" y="4262191"/>
                  <a:pt x="3762645" y="4260780"/>
                  <a:pt x="3761234" y="4258664"/>
                </a:cubicBezTo>
                <a:lnTo>
                  <a:pt x="3737954" y="4223392"/>
                </a:lnTo>
                <a:lnTo>
                  <a:pt x="3718201" y="4257958"/>
                </a:lnTo>
                <a:cubicBezTo>
                  <a:pt x="3716790" y="4260075"/>
                  <a:pt x="3713969" y="4261485"/>
                  <a:pt x="3711852" y="4261485"/>
                </a:cubicBezTo>
                <a:cubicBezTo>
                  <a:pt x="3710441" y="4261485"/>
                  <a:pt x="3709736" y="4261485"/>
                  <a:pt x="3708325" y="4260780"/>
                </a:cubicBezTo>
                <a:cubicBezTo>
                  <a:pt x="3704797" y="4258664"/>
                  <a:pt x="3703387" y="4254431"/>
                  <a:pt x="3704797" y="4251609"/>
                </a:cubicBezTo>
                <a:lnTo>
                  <a:pt x="3728078" y="4210693"/>
                </a:lnTo>
                <a:lnTo>
                  <a:pt x="3702681" y="4171894"/>
                </a:lnTo>
                <a:cubicBezTo>
                  <a:pt x="3700565" y="4168367"/>
                  <a:pt x="3701270" y="4164135"/>
                  <a:pt x="3704797" y="4162018"/>
                </a:cubicBezTo>
                <a:close/>
                <a:moveTo>
                  <a:pt x="2706598" y="4153562"/>
                </a:moveTo>
                <a:cubicBezTo>
                  <a:pt x="2779964" y="4164849"/>
                  <a:pt x="2854035" y="4165554"/>
                  <a:pt x="2926696" y="4154973"/>
                </a:cubicBezTo>
                <a:cubicBezTo>
                  <a:pt x="2930223" y="4154267"/>
                  <a:pt x="2933750" y="4157089"/>
                  <a:pt x="2934456" y="4160616"/>
                </a:cubicBezTo>
                <a:cubicBezTo>
                  <a:pt x="2935161" y="4164144"/>
                  <a:pt x="2932339" y="4167671"/>
                  <a:pt x="2928812" y="4168375"/>
                </a:cubicBezTo>
                <a:cubicBezTo>
                  <a:pt x="2856857" y="4178959"/>
                  <a:pt x="2783491" y="4178959"/>
                  <a:pt x="2711536" y="4168375"/>
                </a:cubicBezTo>
                <a:lnTo>
                  <a:pt x="2684024" y="4291830"/>
                </a:lnTo>
                <a:cubicBezTo>
                  <a:pt x="2684024" y="4294652"/>
                  <a:pt x="2681908" y="4296769"/>
                  <a:pt x="2679086" y="4297474"/>
                </a:cubicBezTo>
                <a:cubicBezTo>
                  <a:pt x="2679086" y="4297474"/>
                  <a:pt x="2678380" y="4297474"/>
                  <a:pt x="2677675" y="4297474"/>
                </a:cubicBezTo>
                <a:cubicBezTo>
                  <a:pt x="2675559" y="4297474"/>
                  <a:pt x="2673442" y="4296063"/>
                  <a:pt x="2672032" y="4294652"/>
                </a:cubicBezTo>
                <a:lnTo>
                  <a:pt x="2609247" y="4219873"/>
                </a:lnTo>
                <a:cubicBezTo>
                  <a:pt x="2606425" y="4217052"/>
                  <a:pt x="2607131" y="4212819"/>
                  <a:pt x="2609953" y="4209997"/>
                </a:cubicBezTo>
                <a:cubicBezTo>
                  <a:pt x="2612774" y="4207175"/>
                  <a:pt x="2617007" y="4207880"/>
                  <a:pt x="2619829" y="4210703"/>
                </a:cubicBezTo>
                <a:lnTo>
                  <a:pt x="2673442" y="4274193"/>
                </a:lnTo>
                <a:lnTo>
                  <a:pt x="2699544" y="4158500"/>
                </a:lnTo>
                <a:cubicBezTo>
                  <a:pt x="2700249" y="4154973"/>
                  <a:pt x="2703776" y="4152857"/>
                  <a:pt x="2706598" y="4153562"/>
                </a:cubicBezTo>
                <a:close/>
                <a:moveTo>
                  <a:pt x="10430845" y="4147108"/>
                </a:moveTo>
                <a:cubicBezTo>
                  <a:pt x="10440721" y="4149225"/>
                  <a:pt x="10448481" y="4154868"/>
                  <a:pt x="10452008" y="4162628"/>
                </a:cubicBezTo>
                <a:cubicBezTo>
                  <a:pt x="10456240" y="4170388"/>
                  <a:pt x="10455535" y="4180264"/>
                  <a:pt x="10449892" y="4186613"/>
                </a:cubicBezTo>
                <a:cubicBezTo>
                  <a:pt x="10449186" y="4189435"/>
                  <a:pt x="10447070" y="4190846"/>
                  <a:pt x="10445659" y="4192962"/>
                </a:cubicBezTo>
                <a:cubicBezTo>
                  <a:pt x="10447070" y="4194373"/>
                  <a:pt x="10449186" y="4195784"/>
                  <a:pt x="10450597" y="4197900"/>
                </a:cubicBezTo>
                <a:cubicBezTo>
                  <a:pt x="10456240" y="4204955"/>
                  <a:pt x="10459062" y="4213421"/>
                  <a:pt x="10458357" y="4221886"/>
                </a:cubicBezTo>
                <a:cubicBezTo>
                  <a:pt x="10457651" y="4230352"/>
                  <a:pt x="10452713" y="4238112"/>
                  <a:pt x="10444954" y="4243050"/>
                </a:cubicBezTo>
                <a:cubicBezTo>
                  <a:pt x="10439310" y="4246577"/>
                  <a:pt x="10432961" y="4248693"/>
                  <a:pt x="10427318" y="4248693"/>
                </a:cubicBezTo>
                <a:cubicBezTo>
                  <a:pt x="10424496" y="4248693"/>
                  <a:pt x="10421674" y="4248693"/>
                  <a:pt x="10419557" y="4247989"/>
                </a:cubicBezTo>
                <a:cubicBezTo>
                  <a:pt x="10416030" y="4247283"/>
                  <a:pt x="10413913" y="4243050"/>
                  <a:pt x="10414619" y="4239522"/>
                </a:cubicBezTo>
                <a:cubicBezTo>
                  <a:pt x="10415325" y="4235995"/>
                  <a:pt x="10419557" y="4233173"/>
                  <a:pt x="10423085" y="4234584"/>
                </a:cubicBezTo>
                <a:cubicBezTo>
                  <a:pt x="10427318" y="4235290"/>
                  <a:pt x="10432256" y="4234584"/>
                  <a:pt x="10436488" y="4231763"/>
                </a:cubicBezTo>
                <a:cubicBezTo>
                  <a:pt x="10440721" y="4228941"/>
                  <a:pt x="10443543" y="4224708"/>
                  <a:pt x="10444248" y="4220475"/>
                </a:cubicBezTo>
                <a:cubicBezTo>
                  <a:pt x="10444954" y="4216243"/>
                  <a:pt x="10443543" y="4211305"/>
                  <a:pt x="10440015" y="4207777"/>
                </a:cubicBezTo>
                <a:cubicBezTo>
                  <a:pt x="10437193" y="4204249"/>
                  <a:pt x="10432256" y="4202133"/>
                  <a:pt x="10428023" y="4202133"/>
                </a:cubicBezTo>
                <a:cubicBezTo>
                  <a:pt x="10424496" y="4202133"/>
                  <a:pt x="10420968" y="4199311"/>
                  <a:pt x="10420968" y="4195784"/>
                </a:cubicBezTo>
                <a:cubicBezTo>
                  <a:pt x="10420968" y="4191551"/>
                  <a:pt x="10423790" y="4188730"/>
                  <a:pt x="10427318" y="4188024"/>
                </a:cubicBezTo>
                <a:cubicBezTo>
                  <a:pt x="10431550" y="4187319"/>
                  <a:pt x="10435077" y="4184497"/>
                  <a:pt x="10437899" y="4180264"/>
                </a:cubicBezTo>
                <a:cubicBezTo>
                  <a:pt x="10440721" y="4176032"/>
                  <a:pt x="10440721" y="4171094"/>
                  <a:pt x="10439310" y="4167566"/>
                </a:cubicBezTo>
                <a:cubicBezTo>
                  <a:pt x="10437899" y="4164039"/>
                  <a:pt x="10433666" y="4161217"/>
                  <a:pt x="10428728" y="4160512"/>
                </a:cubicBezTo>
                <a:cubicBezTo>
                  <a:pt x="10423790" y="4159806"/>
                  <a:pt x="10418852" y="4161217"/>
                  <a:pt x="10416030" y="4164039"/>
                </a:cubicBezTo>
                <a:cubicBezTo>
                  <a:pt x="10413208" y="4166861"/>
                  <a:pt x="10408975" y="4166861"/>
                  <a:pt x="10406153" y="4164039"/>
                </a:cubicBezTo>
                <a:cubicBezTo>
                  <a:pt x="10403331" y="4161217"/>
                  <a:pt x="10403331" y="4156986"/>
                  <a:pt x="10406153" y="4154163"/>
                </a:cubicBezTo>
                <a:cubicBezTo>
                  <a:pt x="10411797" y="4147814"/>
                  <a:pt x="10421674" y="4145697"/>
                  <a:pt x="10430845" y="4147108"/>
                </a:cubicBezTo>
                <a:close/>
                <a:moveTo>
                  <a:pt x="3141151" y="4142256"/>
                </a:moveTo>
                <a:cubicBezTo>
                  <a:pt x="3145384" y="4141551"/>
                  <a:pt x="3148911" y="4143667"/>
                  <a:pt x="3149616" y="4147194"/>
                </a:cubicBezTo>
                <a:cubicBezTo>
                  <a:pt x="3152438" y="4157070"/>
                  <a:pt x="3153849" y="4168358"/>
                  <a:pt x="3153849" y="4178940"/>
                </a:cubicBezTo>
                <a:cubicBezTo>
                  <a:pt x="3157376" y="4212096"/>
                  <a:pt x="3158787" y="4245957"/>
                  <a:pt x="3158082" y="4279113"/>
                </a:cubicBezTo>
                <a:cubicBezTo>
                  <a:pt x="3158082" y="4296749"/>
                  <a:pt x="3156671" y="4317206"/>
                  <a:pt x="3149616" y="4336254"/>
                </a:cubicBezTo>
                <a:cubicBezTo>
                  <a:pt x="3145384" y="4347541"/>
                  <a:pt x="3139035" y="4353890"/>
                  <a:pt x="3130569" y="4356007"/>
                </a:cubicBezTo>
                <a:cubicBezTo>
                  <a:pt x="3129159" y="4356712"/>
                  <a:pt x="3127748" y="4356712"/>
                  <a:pt x="3126337" y="4356712"/>
                </a:cubicBezTo>
                <a:cubicBezTo>
                  <a:pt x="3114344" y="4356712"/>
                  <a:pt x="3103763" y="4345425"/>
                  <a:pt x="3098119" y="4326377"/>
                </a:cubicBezTo>
                <a:cubicBezTo>
                  <a:pt x="3097414" y="4322851"/>
                  <a:pt x="3099530" y="4319323"/>
                  <a:pt x="3103057" y="4317912"/>
                </a:cubicBezTo>
                <a:cubicBezTo>
                  <a:pt x="3106584" y="4317206"/>
                  <a:pt x="3110112" y="4319323"/>
                  <a:pt x="3111522" y="4322851"/>
                </a:cubicBezTo>
                <a:cubicBezTo>
                  <a:pt x="3114344" y="4330611"/>
                  <a:pt x="3119988" y="4344014"/>
                  <a:pt x="3127748" y="4342603"/>
                </a:cubicBezTo>
                <a:cubicBezTo>
                  <a:pt x="3131980" y="4341898"/>
                  <a:pt x="3134802" y="4336254"/>
                  <a:pt x="3136918" y="4331316"/>
                </a:cubicBezTo>
                <a:cubicBezTo>
                  <a:pt x="3143267" y="4314385"/>
                  <a:pt x="3143973" y="4295338"/>
                  <a:pt x="3144678" y="4279113"/>
                </a:cubicBezTo>
                <a:cubicBezTo>
                  <a:pt x="3144678" y="4262182"/>
                  <a:pt x="3144678" y="4244546"/>
                  <a:pt x="3143973" y="4227615"/>
                </a:cubicBezTo>
                <a:cubicBezTo>
                  <a:pt x="3140446" y="4232553"/>
                  <a:pt x="3135507" y="4235375"/>
                  <a:pt x="3130569" y="4236081"/>
                </a:cubicBezTo>
                <a:cubicBezTo>
                  <a:pt x="3124220" y="4236786"/>
                  <a:pt x="3118577" y="4234670"/>
                  <a:pt x="3113639" y="4231848"/>
                </a:cubicBezTo>
                <a:cubicBezTo>
                  <a:pt x="3086126" y="4217034"/>
                  <a:pt x="3064257" y="4191638"/>
                  <a:pt x="3054381" y="4162008"/>
                </a:cubicBezTo>
                <a:cubicBezTo>
                  <a:pt x="3052970" y="4157776"/>
                  <a:pt x="3055086" y="4154249"/>
                  <a:pt x="3058613" y="4152838"/>
                </a:cubicBezTo>
                <a:cubicBezTo>
                  <a:pt x="3062141" y="4151427"/>
                  <a:pt x="3066373" y="4153543"/>
                  <a:pt x="3067079" y="4157776"/>
                </a:cubicBezTo>
                <a:cubicBezTo>
                  <a:pt x="3076249" y="4184582"/>
                  <a:pt x="3095297" y="4207157"/>
                  <a:pt x="3119988" y="4219856"/>
                </a:cubicBezTo>
                <a:cubicBezTo>
                  <a:pt x="3122104" y="4221266"/>
                  <a:pt x="3125631" y="4223383"/>
                  <a:pt x="3127748" y="4222677"/>
                </a:cubicBezTo>
                <a:cubicBezTo>
                  <a:pt x="3132686" y="4221972"/>
                  <a:pt x="3135507" y="4212096"/>
                  <a:pt x="3136213" y="4209274"/>
                </a:cubicBezTo>
                <a:cubicBezTo>
                  <a:pt x="3139035" y="4200104"/>
                  <a:pt x="3139740" y="4190227"/>
                  <a:pt x="3139740" y="4180351"/>
                </a:cubicBezTo>
                <a:cubicBezTo>
                  <a:pt x="3138329" y="4169769"/>
                  <a:pt x="3136918" y="4159892"/>
                  <a:pt x="3135507" y="4150016"/>
                </a:cubicBezTo>
                <a:cubicBezTo>
                  <a:pt x="3134802" y="4146489"/>
                  <a:pt x="3137624" y="4142961"/>
                  <a:pt x="3141151" y="4142256"/>
                </a:cubicBezTo>
                <a:close/>
                <a:moveTo>
                  <a:pt x="1664711" y="4141571"/>
                </a:moveTo>
                <a:cubicBezTo>
                  <a:pt x="1675292" y="4142277"/>
                  <a:pt x="1684464" y="4149331"/>
                  <a:pt x="1688697" y="4158501"/>
                </a:cubicBezTo>
                <a:cubicBezTo>
                  <a:pt x="1690108" y="4162735"/>
                  <a:pt x="1690813" y="4166967"/>
                  <a:pt x="1690813" y="4172611"/>
                </a:cubicBezTo>
                <a:lnTo>
                  <a:pt x="1705628" y="4168378"/>
                </a:lnTo>
                <a:cubicBezTo>
                  <a:pt x="1709155" y="4167672"/>
                  <a:pt x="1712683" y="4169788"/>
                  <a:pt x="1714093" y="4173317"/>
                </a:cubicBezTo>
                <a:cubicBezTo>
                  <a:pt x="1714799" y="4176844"/>
                  <a:pt x="1712683" y="4180371"/>
                  <a:pt x="1709155" y="4181782"/>
                </a:cubicBezTo>
                <a:lnTo>
                  <a:pt x="1680231" y="4190246"/>
                </a:lnTo>
                <a:cubicBezTo>
                  <a:pt x="1679526" y="4190246"/>
                  <a:pt x="1678820" y="4190246"/>
                  <a:pt x="1678115" y="4190246"/>
                </a:cubicBezTo>
                <a:cubicBezTo>
                  <a:pt x="1675998" y="4190246"/>
                  <a:pt x="1673882" y="4188835"/>
                  <a:pt x="1672470" y="4186720"/>
                </a:cubicBezTo>
                <a:cubicBezTo>
                  <a:pt x="1671061" y="4183897"/>
                  <a:pt x="1671061" y="4180371"/>
                  <a:pt x="1673177" y="4178255"/>
                </a:cubicBezTo>
                <a:cubicBezTo>
                  <a:pt x="1675998" y="4174728"/>
                  <a:pt x="1677410" y="4169083"/>
                  <a:pt x="1675292" y="4164145"/>
                </a:cubicBezTo>
                <a:cubicBezTo>
                  <a:pt x="1673177" y="4159912"/>
                  <a:pt x="1668238" y="4156385"/>
                  <a:pt x="1663300" y="4155680"/>
                </a:cubicBezTo>
                <a:cubicBezTo>
                  <a:pt x="1659773" y="4154975"/>
                  <a:pt x="1656951" y="4152153"/>
                  <a:pt x="1656951" y="4147920"/>
                </a:cubicBezTo>
                <a:cubicBezTo>
                  <a:pt x="1657655" y="4144393"/>
                  <a:pt x="1661183" y="4141571"/>
                  <a:pt x="1664711" y="4141571"/>
                </a:cubicBezTo>
                <a:close/>
                <a:moveTo>
                  <a:pt x="4051875" y="4141561"/>
                </a:moveTo>
                <a:cubicBezTo>
                  <a:pt x="4055402" y="4142972"/>
                  <a:pt x="4057518" y="4147203"/>
                  <a:pt x="4056108" y="4150731"/>
                </a:cubicBezTo>
                <a:lnTo>
                  <a:pt x="4007432" y="4274184"/>
                </a:lnTo>
                <a:cubicBezTo>
                  <a:pt x="4006727" y="4277005"/>
                  <a:pt x="4003905" y="4278416"/>
                  <a:pt x="4001082" y="4278416"/>
                </a:cubicBezTo>
                <a:cubicBezTo>
                  <a:pt x="4000377" y="4278416"/>
                  <a:pt x="3999672" y="4278416"/>
                  <a:pt x="3998966" y="4278416"/>
                </a:cubicBezTo>
                <a:cubicBezTo>
                  <a:pt x="3994733" y="4277005"/>
                  <a:pt x="3993322" y="4273478"/>
                  <a:pt x="3994028" y="4269951"/>
                </a:cubicBezTo>
                <a:lnTo>
                  <a:pt x="3998966" y="4252315"/>
                </a:lnTo>
                <a:cubicBezTo>
                  <a:pt x="3999672" y="4250199"/>
                  <a:pt x="4001082" y="4248788"/>
                  <a:pt x="4002494" y="4246671"/>
                </a:cubicBezTo>
                <a:lnTo>
                  <a:pt x="4023657" y="4192353"/>
                </a:lnTo>
                <a:cubicBezTo>
                  <a:pt x="4022952" y="4191647"/>
                  <a:pt x="4022246" y="4191647"/>
                  <a:pt x="4021541" y="4190942"/>
                </a:cubicBezTo>
                <a:lnTo>
                  <a:pt x="3977803" y="4155670"/>
                </a:lnTo>
                <a:cubicBezTo>
                  <a:pt x="3974981" y="4153552"/>
                  <a:pt x="3974981" y="4148615"/>
                  <a:pt x="3977097" y="4145792"/>
                </a:cubicBezTo>
                <a:cubicBezTo>
                  <a:pt x="3979214" y="4142972"/>
                  <a:pt x="3984152" y="4142972"/>
                  <a:pt x="3986973" y="4145087"/>
                </a:cubicBezTo>
                <a:lnTo>
                  <a:pt x="4029301" y="4179655"/>
                </a:lnTo>
                <a:lnTo>
                  <a:pt x="4042704" y="4145792"/>
                </a:lnTo>
                <a:cubicBezTo>
                  <a:pt x="4044115" y="4142266"/>
                  <a:pt x="4048348" y="4140149"/>
                  <a:pt x="4051875" y="4141561"/>
                </a:cubicBezTo>
                <a:close/>
                <a:moveTo>
                  <a:pt x="6826085" y="4138648"/>
                </a:moveTo>
                <a:cubicBezTo>
                  <a:pt x="6829613" y="4138648"/>
                  <a:pt x="6833141" y="4142174"/>
                  <a:pt x="6833141" y="4145702"/>
                </a:cubicBezTo>
                <a:lnTo>
                  <a:pt x="6833141" y="4170393"/>
                </a:lnTo>
                <a:lnTo>
                  <a:pt x="6855010" y="4167571"/>
                </a:lnTo>
                <a:cubicBezTo>
                  <a:pt x="6858537" y="4167571"/>
                  <a:pt x="6862065" y="4170393"/>
                  <a:pt x="6862770" y="4173920"/>
                </a:cubicBezTo>
                <a:cubicBezTo>
                  <a:pt x="6862770" y="4177447"/>
                  <a:pt x="6859948" y="4180974"/>
                  <a:pt x="6856420" y="4181681"/>
                </a:cubicBezTo>
                <a:lnTo>
                  <a:pt x="6833141" y="4184501"/>
                </a:lnTo>
                <a:lnTo>
                  <a:pt x="6833141" y="4196494"/>
                </a:lnTo>
                <a:cubicBezTo>
                  <a:pt x="6833141" y="4200021"/>
                  <a:pt x="6830318" y="4203548"/>
                  <a:pt x="6826085" y="4203548"/>
                </a:cubicBezTo>
                <a:cubicBezTo>
                  <a:pt x="6822558" y="4203548"/>
                  <a:pt x="6819030" y="4200021"/>
                  <a:pt x="6819030" y="4196494"/>
                </a:cubicBezTo>
                <a:lnTo>
                  <a:pt x="6819030" y="4185912"/>
                </a:lnTo>
                <a:lnTo>
                  <a:pt x="6799278" y="4188029"/>
                </a:lnTo>
                <a:cubicBezTo>
                  <a:pt x="6799278" y="4188029"/>
                  <a:pt x="6798572" y="4188029"/>
                  <a:pt x="6798572" y="4188029"/>
                </a:cubicBezTo>
                <a:cubicBezTo>
                  <a:pt x="6795045" y="4188029"/>
                  <a:pt x="6792222" y="4185207"/>
                  <a:pt x="6791517" y="4181681"/>
                </a:cubicBezTo>
                <a:cubicBezTo>
                  <a:pt x="6791517" y="4178153"/>
                  <a:pt x="6794340" y="4174625"/>
                  <a:pt x="6797866" y="4173920"/>
                </a:cubicBezTo>
                <a:lnTo>
                  <a:pt x="6819030" y="4171805"/>
                </a:lnTo>
                <a:lnTo>
                  <a:pt x="6819030" y="4145702"/>
                </a:lnTo>
                <a:cubicBezTo>
                  <a:pt x="6819030" y="4142174"/>
                  <a:pt x="6821853" y="4138648"/>
                  <a:pt x="6826085" y="4138648"/>
                </a:cubicBezTo>
                <a:close/>
                <a:moveTo>
                  <a:pt x="8163556" y="4137236"/>
                </a:moveTo>
                <a:cubicBezTo>
                  <a:pt x="8167083" y="4139351"/>
                  <a:pt x="8168494" y="4143584"/>
                  <a:pt x="8166378" y="4147111"/>
                </a:cubicBezTo>
                <a:lnTo>
                  <a:pt x="8112059" y="4249403"/>
                </a:lnTo>
                <a:cubicBezTo>
                  <a:pt x="8110648" y="4251520"/>
                  <a:pt x="8108532" y="4252930"/>
                  <a:pt x="8105710" y="4252930"/>
                </a:cubicBezTo>
                <a:cubicBezTo>
                  <a:pt x="8104299" y="4252930"/>
                  <a:pt x="8102888" y="4252930"/>
                  <a:pt x="8102183" y="4252224"/>
                </a:cubicBezTo>
                <a:cubicBezTo>
                  <a:pt x="8098656" y="4250108"/>
                  <a:pt x="8097245" y="4245875"/>
                  <a:pt x="8099361" y="4243053"/>
                </a:cubicBezTo>
                <a:lnTo>
                  <a:pt x="8126168" y="4192966"/>
                </a:lnTo>
                <a:lnTo>
                  <a:pt x="8074671" y="4159809"/>
                </a:lnTo>
                <a:cubicBezTo>
                  <a:pt x="8071143" y="4157694"/>
                  <a:pt x="8070438" y="4153461"/>
                  <a:pt x="8072554" y="4149934"/>
                </a:cubicBezTo>
                <a:cubicBezTo>
                  <a:pt x="8074671" y="4146406"/>
                  <a:pt x="8078903" y="4145700"/>
                  <a:pt x="8082430" y="4147818"/>
                </a:cubicBezTo>
                <a:lnTo>
                  <a:pt x="8132517" y="4180267"/>
                </a:lnTo>
                <a:lnTo>
                  <a:pt x="8153680" y="4140057"/>
                </a:lnTo>
                <a:cubicBezTo>
                  <a:pt x="8155796" y="4136532"/>
                  <a:pt x="8160029" y="4135121"/>
                  <a:pt x="8163556" y="4137236"/>
                </a:cubicBezTo>
                <a:close/>
                <a:moveTo>
                  <a:pt x="10256600" y="4135117"/>
                </a:moveTo>
                <a:cubicBezTo>
                  <a:pt x="10268593" y="4140759"/>
                  <a:pt x="10273531" y="4155575"/>
                  <a:pt x="10271414" y="4167567"/>
                </a:cubicBezTo>
                <a:cubicBezTo>
                  <a:pt x="10270004" y="4178855"/>
                  <a:pt x="10263655" y="4188025"/>
                  <a:pt x="10257306" y="4196491"/>
                </a:cubicBezTo>
                <a:lnTo>
                  <a:pt x="10256600" y="4197902"/>
                </a:lnTo>
                <a:cubicBezTo>
                  <a:pt x="10253778" y="4201429"/>
                  <a:pt x="10250957" y="4205661"/>
                  <a:pt x="10248841" y="4209189"/>
                </a:cubicBezTo>
                <a:lnTo>
                  <a:pt x="10302454" y="4204250"/>
                </a:lnTo>
                <a:cubicBezTo>
                  <a:pt x="10306686" y="4203545"/>
                  <a:pt x="10310214" y="4207072"/>
                  <a:pt x="10310214" y="4210599"/>
                </a:cubicBezTo>
                <a:cubicBezTo>
                  <a:pt x="10310919" y="4214128"/>
                  <a:pt x="10308097" y="4217655"/>
                  <a:pt x="10302454" y="4218360"/>
                </a:cubicBezTo>
                <a:lnTo>
                  <a:pt x="10236848" y="4224004"/>
                </a:lnTo>
                <a:cubicBezTo>
                  <a:pt x="10236848" y="4224004"/>
                  <a:pt x="10236142" y="4224004"/>
                  <a:pt x="10236142" y="4224004"/>
                </a:cubicBezTo>
                <a:cubicBezTo>
                  <a:pt x="10234026" y="4224004"/>
                  <a:pt x="10231910" y="4222593"/>
                  <a:pt x="10230499" y="4221182"/>
                </a:cubicBezTo>
                <a:cubicBezTo>
                  <a:pt x="10229088" y="4219771"/>
                  <a:pt x="10228383" y="4216949"/>
                  <a:pt x="10229088" y="4214833"/>
                </a:cubicBezTo>
                <a:cubicBezTo>
                  <a:pt x="10231910" y="4204956"/>
                  <a:pt x="10238259" y="4196491"/>
                  <a:pt x="10243902" y="4188731"/>
                </a:cubicBezTo>
                <a:lnTo>
                  <a:pt x="10244608" y="4187320"/>
                </a:lnTo>
                <a:cubicBezTo>
                  <a:pt x="10250251" y="4180264"/>
                  <a:pt x="10255189" y="4172505"/>
                  <a:pt x="10256600" y="4164745"/>
                </a:cubicBezTo>
                <a:cubicBezTo>
                  <a:pt x="10257306" y="4158396"/>
                  <a:pt x="10255189" y="4150636"/>
                  <a:pt x="10249546" y="4147814"/>
                </a:cubicBezTo>
                <a:cubicBezTo>
                  <a:pt x="10247430" y="4147109"/>
                  <a:pt x="10243902" y="4147109"/>
                  <a:pt x="10241786" y="4149225"/>
                </a:cubicBezTo>
                <a:cubicBezTo>
                  <a:pt x="10241081" y="4149930"/>
                  <a:pt x="10239670" y="4151341"/>
                  <a:pt x="10239670" y="4153458"/>
                </a:cubicBezTo>
                <a:cubicBezTo>
                  <a:pt x="10240375" y="4156986"/>
                  <a:pt x="10237553" y="4160512"/>
                  <a:pt x="10234026" y="4161218"/>
                </a:cubicBezTo>
                <a:cubicBezTo>
                  <a:pt x="10230499" y="4161923"/>
                  <a:pt x="10226972" y="4159101"/>
                  <a:pt x="10226266" y="4155575"/>
                </a:cubicBezTo>
                <a:cubicBezTo>
                  <a:pt x="10225561" y="4148520"/>
                  <a:pt x="10228383" y="4142171"/>
                  <a:pt x="10234026" y="4137938"/>
                </a:cubicBezTo>
                <a:cubicBezTo>
                  <a:pt x="10241081" y="4133001"/>
                  <a:pt x="10249546" y="4132295"/>
                  <a:pt x="10256600" y="4135117"/>
                </a:cubicBezTo>
                <a:close/>
                <a:moveTo>
                  <a:pt x="11089390" y="4132532"/>
                </a:moveTo>
                <a:cubicBezTo>
                  <a:pt x="11092917" y="4132532"/>
                  <a:pt x="11096445" y="4135354"/>
                  <a:pt x="11097150" y="4138881"/>
                </a:cubicBezTo>
                <a:cubicBezTo>
                  <a:pt x="11097150" y="4142408"/>
                  <a:pt x="11094328" y="4145935"/>
                  <a:pt x="11090801" y="4146642"/>
                </a:cubicBezTo>
                <a:lnTo>
                  <a:pt x="11024489" y="4154401"/>
                </a:lnTo>
                <a:cubicBezTo>
                  <a:pt x="11024489" y="4154401"/>
                  <a:pt x="11023783" y="4154401"/>
                  <a:pt x="11023783" y="4154401"/>
                </a:cubicBezTo>
                <a:cubicBezTo>
                  <a:pt x="11020256" y="4154401"/>
                  <a:pt x="11017434" y="4151580"/>
                  <a:pt x="11016729" y="4148051"/>
                </a:cubicBezTo>
                <a:cubicBezTo>
                  <a:pt x="11016729" y="4144524"/>
                  <a:pt x="11019551" y="4140997"/>
                  <a:pt x="11023078" y="4140292"/>
                </a:cubicBezTo>
                <a:close/>
                <a:moveTo>
                  <a:pt x="9257697" y="4131585"/>
                </a:moveTo>
                <a:cubicBezTo>
                  <a:pt x="9261224" y="4131585"/>
                  <a:pt x="9264751" y="4134408"/>
                  <a:pt x="9265456" y="4137933"/>
                </a:cubicBezTo>
                <a:cubicBezTo>
                  <a:pt x="9265456" y="4141460"/>
                  <a:pt x="9262634" y="4144987"/>
                  <a:pt x="9259107" y="4145693"/>
                </a:cubicBezTo>
                <a:lnTo>
                  <a:pt x="9192795" y="4153453"/>
                </a:lnTo>
                <a:cubicBezTo>
                  <a:pt x="9192795" y="4153453"/>
                  <a:pt x="9192089" y="4153453"/>
                  <a:pt x="9192089" y="4153453"/>
                </a:cubicBezTo>
                <a:cubicBezTo>
                  <a:pt x="9188562" y="4153453"/>
                  <a:pt x="9185741" y="4150632"/>
                  <a:pt x="9185035" y="4147103"/>
                </a:cubicBezTo>
                <a:cubicBezTo>
                  <a:pt x="9185035" y="4143576"/>
                  <a:pt x="9187857" y="4140049"/>
                  <a:pt x="9191384" y="4139344"/>
                </a:cubicBezTo>
                <a:close/>
                <a:moveTo>
                  <a:pt x="7100509" y="4129479"/>
                </a:moveTo>
                <a:cubicBezTo>
                  <a:pt x="7104742" y="4128773"/>
                  <a:pt x="7108270" y="4131594"/>
                  <a:pt x="7108270" y="4135828"/>
                </a:cubicBezTo>
                <a:lnTo>
                  <a:pt x="7112502" y="4211311"/>
                </a:lnTo>
                <a:cubicBezTo>
                  <a:pt x="7112502" y="4215544"/>
                  <a:pt x="7109681" y="4219071"/>
                  <a:pt x="7105448" y="4219071"/>
                </a:cubicBezTo>
                <a:cubicBezTo>
                  <a:pt x="7101921" y="4219071"/>
                  <a:pt x="7098394" y="4216249"/>
                  <a:pt x="7098394" y="4212722"/>
                </a:cubicBezTo>
                <a:lnTo>
                  <a:pt x="7094160" y="4137239"/>
                </a:lnTo>
                <a:cubicBezTo>
                  <a:pt x="7093454" y="4133006"/>
                  <a:pt x="7096276" y="4129479"/>
                  <a:pt x="7100509" y="4129479"/>
                </a:cubicBezTo>
                <a:close/>
                <a:moveTo>
                  <a:pt x="5049368" y="4127456"/>
                </a:moveTo>
                <a:cubicBezTo>
                  <a:pt x="5053601" y="4126749"/>
                  <a:pt x="5057128" y="4129572"/>
                  <a:pt x="5057834" y="4133099"/>
                </a:cubicBezTo>
                <a:cubicBezTo>
                  <a:pt x="5058539" y="4137333"/>
                  <a:pt x="5055717" y="4140860"/>
                  <a:pt x="5052190" y="4141565"/>
                </a:cubicBezTo>
                <a:lnTo>
                  <a:pt x="4884295" y="4175427"/>
                </a:lnTo>
                <a:cubicBezTo>
                  <a:pt x="4883590" y="4175427"/>
                  <a:pt x="4883590" y="4175427"/>
                  <a:pt x="4882884" y="4175427"/>
                </a:cubicBezTo>
                <a:cubicBezTo>
                  <a:pt x="4879357" y="4175427"/>
                  <a:pt x="4876535" y="4173310"/>
                  <a:pt x="4875829" y="4169783"/>
                </a:cubicBezTo>
                <a:cubicBezTo>
                  <a:pt x="4875124" y="4166256"/>
                  <a:pt x="4877240" y="4162729"/>
                  <a:pt x="4881473" y="4161318"/>
                </a:cubicBezTo>
                <a:close/>
                <a:moveTo>
                  <a:pt x="7804486" y="4125244"/>
                </a:moveTo>
                <a:cubicBezTo>
                  <a:pt x="7812246" y="4124539"/>
                  <a:pt x="7820007" y="4127360"/>
                  <a:pt x="7825650" y="4132299"/>
                </a:cubicBezTo>
                <a:cubicBezTo>
                  <a:pt x="7833410" y="4140763"/>
                  <a:pt x="7836937" y="4154167"/>
                  <a:pt x="7834116" y="4166866"/>
                </a:cubicBezTo>
                <a:cubicBezTo>
                  <a:pt x="7832705" y="4173214"/>
                  <a:pt x="7829883" y="4178858"/>
                  <a:pt x="7826356" y="4184502"/>
                </a:cubicBezTo>
                <a:lnTo>
                  <a:pt x="7858806" y="4185913"/>
                </a:lnTo>
                <a:cubicBezTo>
                  <a:pt x="7862333" y="4185913"/>
                  <a:pt x="7865155" y="4188735"/>
                  <a:pt x="7865155" y="4192967"/>
                </a:cubicBezTo>
                <a:cubicBezTo>
                  <a:pt x="7865155" y="4196495"/>
                  <a:pt x="7861628" y="4199316"/>
                  <a:pt x="7858100" y="4199316"/>
                </a:cubicBezTo>
                <a:cubicBezTo>
                  <a:pt x="7857395" y="4199316"/>
                  <a:pt x="7857395" y="4199316"/>
                  <a:pt x="7857395" y="4199316"/>
                </a:cubicBezTo>
                <a:lnTo>
                  <a:pt x="7812246" y="4197200"/>
                </a:lnTo>
                <a:cubicBezTo>
                  <a:pt x="7810130" y="4196495"/>
                  <a:pt x="7808013" y="4195084"/>
                  <a:pt x="7806602" y="4192967"/>
                </a:cubicBezTo>
                <a:cubicBezTo>
                  <a:pt x="7805897" y="4190851"/>
                  <a:pt x="7805897" y="4188028"/>
                  <a:pt x="7807308" y="4185913"/>
                </a:cubicBezTo>
                <a:cubicBezTo>
                  <a:pt x="7812246" y="4178858"/>
                  <a:pt x="7817890" y="4171098"/>
                  <a:pt x="7820007" y="4162632"/>
                </a:cubicBezTo>
                <a:cubicBezTo>
                  <a:pt x="7822123" y="4154873"/>
                  <a:pt x="7820712" y="4146407"/>
                  <a:pt x="7815774" y="4142174"/>
                </a:cubicBezTo>
                <a:cubicBezTo>
                  <a:pt x="7813657" y="4140058"/>
                  <a:pt x="7810130" y="4138647"/>
                  <a:pt x="7806602" y="4139353"/>
                </a:cubicBezTo>
                <a:cubicBezTo>
                  <a:pt x="7805191" y="4139353"/>
                  <a:pt x="7802370" y="4140058"/>
                  <a:pt x="7800959" y="4142174"/>
                </a:cubicBezTo>
                <a:cubicBezTo>
                  <a:pt x="7798842" y="4145702"/>
                  <a:pt x="7794610" y="4146407"/>
                  <a:pt x="7791083" y="4144291"/>
                </a:cubicBezTo>
                <a:cubicBezTo>
                  <a:pt x="7787555" y="4142174"/>
                  <a:pt x="7786850" y="4137942"/>
                  <a:pt x="7788966" y="4134417"/>
                </a:cubicBezTo>
                <a:cubicBezTo>
                  <a:pt x="7791788" y="4129478"/>
                  <a:pt x="7797431" y="4125950"/>
                  <a:pt x="7804486" y="4125244"/>
                </a:cubicBezTo>
                <a:close/>
                <a:moveTo>
                  <a:pt x="540208" y="4122512"/>
                </a:moveTo>
                <a:cubicBezTo>
                  <a:pt x="543735" y="4122512"/>
                  <a:pt x="547262" y="4125334"/>
                  <a:pt x="547967" y="4128862"/>
                </a:cubicBezTo>
                <a:cubicBezTo>
                  <a:pt x="547967" y="4132389"/>
                  <a:pt x="545145" y="4135916"/>
                  <a:pt x="541618" y="4136622"/>
                </a:cubicBezTo>
                <a:lnTo>
                  <a:pt x="475307" y="4144381"/>
                </a:lnTo>
                <a:cubicBezTo>
                  <a:pt x="475307" y="4144381"/>
                  <a:pt x="474601" y="4144381"/>
                  <a:pt x="474601" y="4144381"/>
                </a:cubicBezTo>
                <a:cubicBezTo>
                  <a:pt x="471074" y="4144381"/>
                  <a:pt x="468252" y="4141561"/>
                  <a:pt x="467547" y="4138033"/>
                </a:cubicBezTo>
                <a:cubicBezTo>
                  <a:pt x="467547" y="4134505"/>
                  <a:pt x="470369" y="4130978"/>
                  <a:pt x="473896" y="4130272"/>
                </a:cubicBezTo>
                <a:close/>
                <a:moveTo>
                  <a:pt x="4086441" y="4118280"/>
                </a:moveTo>
                <a:cubicBezTo>
                  <a:pt x="4089968" y="4116163"/>
                  <a:pt x="4093495" y="4117574"/>
                  <a:pt x="4095611" y="4120396"/>
                </a:cubicBezTo>
                <a:cubicBezTo>
                  <a:pt x="4104782" y="4134505"/>
                  <a:pt x="4107604" y="4151437"/>
                  <a:pt x="4104782" y="4167662"/>
                </a:cubicBezTo>
                <a:cubicBezTo>
                  <a:pt x="4111837" y="4166251"/>
                  <a:pt x="4119597" y="4166251"/>
                  <a:pt x="4126651" y="4166956"/>
                </a:cubicBezTo>
                <a:cubicBezTo>
                  <a:pt x="4130884" y="4167662"/>
                  <a:pt x="4133705" y="4171190"/>
                  <a:pt x="4133000" y="4174717"/>
                </a:cubicBezTo>
                <a:cubicBezTo>
                  <a:pt x="4132295" y="4178950"/>
                  <a:pt x="4128767" y="4181772"/>
                  <a:pt x="4125240" y="4181066"/>
                </a:cubicBezTo>
                <a:cubicBezTo>
                  <a:pt x="4115364" y="4179655"/>
                  <a:pt x="4106193" y="4181066"/>
                  <a:pt x="4097022" y="4184592"/>
                </a:cubicBezTo>
                <a:cubicBezTo>
                  <a:pt x="4096317" y="4185298"/>
                  <a:pt x="4094906" y="4185298"/>
                  <a:pt x="4094201" y="4185298"/>
                </a:cubicBezTo>
                <a:cubicBezTo>
                  <a:pt x="4092790" y="4185298"/>
                  <a:pt x="4090673" y="4184592"/>
                  <a:pt x="4089262" y="4183182"/>
                </a:cubicBezTo>
                <a:cubicBezTo>
                  <a:pt x="4087146" y="4181066"/>
                  <a:pt x="4086441" y="4178245"/>
                  <a:pt x="4087852" y="4175423"/>
                </a:cubicBezTo>
                <a:cubicBezTo>
                  <a:pt x="4093495" y="4162018"/>
                  <a:pt x="4093495" y="4146497"/>
                  <a:pt x="4087146" y="4133799"/>
                </a:cubicBezTo>
                <a:lnTo>
                  <a:pt x="4079386" y="4138033"/>
                </a:lnTo>
                <a:cubicBezTo>
                  <a:pt x="4075859" y="4140149"/>
                  <a:pt x="4071626" y="4138738"/>
                  <a:pt x="4069510" y="4135210"/>
                </a:cubicBezTo>
                <a:cubicBezTo>
                  <a:pt x="4067394" y="4131683"/>
                  <a:pt x="4068805" y="4127450"/>
                  <a:pt x="4072332" y="4125334"/>
                </a:cubicBezTo>
                <a:close/>
                <a:moveTo>
                  <a:pt x="3792272" y="4118280"/>
                </a:moveTo>
                <a:cubicBezTo>
                  <a:pt x="3807792" y="4121807"/>
                  <a:pt x="3819079" y="4135211"/>
                  <a:pt x="3819785" y="4150731"/>
                </a:cubicBezTo>
                <a:cubicBezTo>
                  <a:pt x="3819785" y="4159196"/>
                  <a:pt x="3816963" y="4167662"/>
                  <a:pt x="3812024" y="4174011"/>
                </a:cubicBezTo>
                <a:lnTo>
                  <a:pt x="3827544" y="4176128"/>
                </a:lnTo>
                <a:cubicBezTo>
                  <a:pt x="3831777" y="4176833"/>
                  <a:pt x="3834599" y="4180360"/>
                  <a:pt x="3833893" y="4183888"/>
                </a:cubicBezTo>
                <a:cubicBezTo>
                  <a:pt x="3833188" y="4187415"/>
                  <a:pt x="3830366" y="4190237"/>
                  <a:pt x="3826839" y="4190237"/>
                </a:cubicBezTo>
                <a:cubicBezTo>
                  <a:pt x="3826839" y="4190237"/>
                  <a:pt x="3826133" y="4190237"/>
                  <a:pt x="3826133" y="4190237"/>
                </a:cubicBezTo>
                <a:lnTo>
                  <a:pt x="3792977" y="4186710"/>
                </a:lnTo>
                <a:cubicBezTo>
                  <a:pt x="3789450" y="4186004"/>
                  <a:pt x="3787334" y="4183888"/>
                  <a:pt x="3786629" y="4180360"/>
                </a:cubicBezTo>
                <a:cubicBezTo>
                  <a:pt x="3786629" y="4176833"/>
                  <a:pt x="3788745" y="4174011"/>
                  <a:pt x="3791567" y="4172601"/>
                </a:cubicBezTo>
                <a:cubicBezTo>
                  <a:pt x="3800032" y="4169779"/>
                  <a:pt x="3806381" y="4160608"/>
                  <a:pt x="3805676" y="4151436"/>
                </a:cubicBezTo>
                <a:cubicBezTo>
                  <a:pt x="3805676" y="4145792"/>
                  <a:pt x="3802149" y="4139444"/>
                  <a:pt x="3797210" y="4135917"/>
                </a:cubicBezTo>
                <a:lnTo>
                  <a:pt x="3796505" y="4142266"/>
                </a:lnTo>
                <a:cubicBezTo>
                  <a:pt x="3795799" y="4145792"/>
                  <a:pt x="3792977" y="4148615"/>
                  <a:pt x="3788745" y="4148615"/>
                </a:cubicBezTo>
                <a:cubicBezTo>
                  <a:pt x="3785218" y="4147909"/>
                  <a:pt x="3782396" y="4145087"/>
                  <a:pt x="3782396" y="4140855"/>
                </a:cubicBezTo>
                <a:lnTo>
                  <a:pt x="3783807" y="4124628"/>
                </a:lnTo>
                <a:cubicBezTo>
                  <a:pt x="3783807" y="4122512"/>
                  <a:pt x="3785218" y="4121101"/>
                  <a:pt x="3786629" y="4119690"/>
                </a:cubicBezTo>
                <a:cubicBezTo>
                  <a:pt x="3788040" y="4118280"/>
                  <a:pt x="3790156" y="4117574"/>
                  <a:pt x="3792272" y="4118280"/>
                </a:cubicBezTo>
                <a:close/>
                <a:moveTo>
                  <a:pt x="6744073" y="4117485"/>
                </a:moveTo>
                <a:cubicBezTo>
                  <a:pt x="6747249" y="4116956"/>
                  <a:pt x="6750600" y="4117485"/>
                  <a:pt x="6753421" y="4119600"/>
                </a:cubicBezTo>
                <a:cubicBezTo>
                  <a:pt x="6761182" y="4125244"/>
                  <a:pt x="6760476" y="4135123"/>
                  <a:pt x="6759770" y="4140059"/>
                </a:cubicBezTo>
                <a:lnTo>
                  <a:pt x="6757656" y="4203549"/>
                </a:lnTo>
                <a:cubicBezTo>
                  <a:pt x="6758360" y="4203549"/>
                  <a:pt x="6758360" y="4204255"/>
                  <a:pt x="6759066" y="4204255"/>
                </a:cubicBezTo>
                <a:cubicBezTo>
                  <a:pt x="6761888" y="4206371"/>
                  <a:pt x="6763298" y="4210604"/>
                  <a:pt x="6761182" y="4214132"/>
                </a:cubicBezTo>
                <a:lnTo>
                  <a:pt x="6756243" y="4222597"/>
                </a:lnTo>
                <a:cubicBezTo>
                  <a:pt x="6754832" y="4224714"/>
                  <a:pt x="6752011" y="4226125"/>
                  <a:pt x="6749894" y="4226125"/>
                </a:cubicBezTo>
                <a:cubicBezTo>
                  <a:pt x="6749189" y="4226125"/>
                  <a:pt x="6748483" y="4226125"/>
                  <a:pt x="6747778" y="4226125"/>
                </a:cubicBezTo>
                <a:cubicBezTo>
                  <a:pt x="6744957" y="4225419"/>
                  <a:pt x="6742840" y="4222597"/>
                  <a:pt x="6742840" y="4219070"/>
                </a:cubicBezTo>
                <a:lnTo>
                  <a:pt x="6745661" y="4140059"/>
                </a:lnTo>
                <a:cubicBezTo>
                  <a:pt x="6745661" y="4138648"/>
                  <a:pt x="6745661" y="4137238"/>
                  <a:pt x="6745661" y="4135827"/>
                </a:cubicBezTo>
                <a:cubicBezTo>
                  <a:pt x="6745661" y="4135827"/>
                  <a:pt x="6744957" y="4136533"/>
                  <a:pt x="6744251" y="4137238"/>
                </a:cubicBezTo>
                <a:cubicBezTo>
                  <a:pt x="6741429" y="4139353"/>
                  <a:pt x="6736490" y="4138648"/>
                  <a:pt x="6734374" y="4135827"/>
                </a:cubicBezTo>
                <a:cubicBezTo>
                  <a:pt x="6731553" y="4131594"/>
                  <a:pt x="6731553" y="4125950"/>
                  <a:pt x="6735785" y="4121719"/>
                </a:cubicBezTo>
                <a:cubicBezTo>
                  <a:pt x="6737902" y="4119600"/>
                  <a:pt x="6740900" y="4118014"/>
                  <a:pt x="6744073" y="4117485"/>
                </a:cubicBezTo>
                <a:close/>
                <a:moveTo>
                  <a:pt x="6568591" y="4113254"/>
                </a:moveTo>
                <a:lnTo>
                  <a:pt x="6622912" y="4118192"/>
                </a:lnTo>
                <a:cubicBezTo>
                  <a:pt x="6625030" y="4118192"/>
                  <a:pt x="6627146" y="4119602"/>
                  <a:pt x="6628557" y="4121719"/>
                </a:cubicBezTo>
                <a:cubicBezTo>
                  <a:pt x="6629968" y="4123834"/>
                  <a:pt x="6629968" y="4126657"/>
                  <a:pt x="6628557" y="4128773"/>
                </a:cubicBezTo>
                <a:lnTo>
                  <a:pt x="6613742" y="4154874"/>
                </a:lnTo>
                <a:lnTo>
                  <a:pt x="6627146" y="4154169"/>
                </a:lnTo>
                <a:cubicBezTo>
                  <a:pt x="6631379" y="4153463"/>
                  <a:pt x="6634906" y="4156286"/>
                  <a:pt x="6634906" y="4160517"/>
                </a:cubicBezTo>
                <a:cubicBezTo>
                  <a:pt x="6635611" y="4164751"/>
                  <a:pt x="6632789" y="4168277"/>
                  <a:pt x="6628557" y="4168277"/>
                </a:cubicBezTo>
                <a:lnTo>
                  <a:pt x="6605982" y="4169689"/>
                </a:lnTo>
                <a:lnTo>
                  <a:pt x="6586934" y="4203551"/>
                </a:lnTo>
                <a:lnTo>
                  <a:pt x="6634200" y="4201434"/>
                </a:lnTo>
                <a:cubicBezTo>
                  <a:pt x="6637728" y="4200729"/>
                  <a:pt x="6641255" y="4203551"/>
                  <a:pt x="6641255" y="4207784"/>
                </a:cubicBezTo>
                <a:cubicBezTo>
                  <a:pt x="6641960" y="4212016"/>
                  <a:pt x="6639139" y="4215544"/>
                  <a:pt x="6634906" y="4215544"/>
                </a:cubicBezTo>
                <a:lnTo>
                  <a:pt x="6574940" y="4218365"/>
                </a:lnTo>
                <a:cubicBezTo>
                  <a:pt x="6574235" y="4218365"/>
                  <a:pt x="6574235" y="4218365"/>
                  <a:pt x="6574235" y="4218365"/>
                </a:cubicBezTo>
                <a:cubicBezTo>
                  <a:pt x="6571414" y="4218365"/>
                  <a:pt x="6569298" y="4216954"/>
                  <a:pt x="6567886" y="4214838"/>
                </a:cubicBezTo>
                <a:cubicBezTo>
                  <a:pt x="6566475" y="4212722"/>
                  <a:pt x="6566475" y="4209900"/>
                  <a:pt x="6568591" y="4207784"/>
                </a:cubicBezTo>
                <a:lnTo>
                  <a:pt x="6589050" y="4171100"/>
                </a:lnTo>
                <a:lnTo>
                  <a:pt x="6569298" y="4172511"/>
                </a:lnTo>
                <a:cubicBezTo>
                  <a:pt x="6568591" y="4172511"/>
                  <a:pt x="6568591" y="4172511"/>
                  <a:pt x="6568591" y="4172511"/>
                </a:cubicBezTo>
                <a:cubicBezTo>
                  <a:pt x="6565064" y="4172511"/>
                  <a:pt x="6561538" y="4169689"/>
                  <a:pt x="6561538" y="4166162"/>
                </a:cubicBezTo>
                <a:cubicBezTo>
                  <a:pt x="6560832" y="4161929"/>
                  <a:pt x="6563653" y="4158401"/>
                  <a:pt x="6567886" y="4158401"/>
                </a:cubicBezTo>
                <a:lnTo>
                  <a:pt x="6596811" y="4156286"/>
                </a:lnTo>
                <a:lnTo>
                  <a:pt x="6610921" y="4131595"/>
                </a:lnTo>
                <a:lnTo>
                  <a:pt x="6567181" y="4127362"/>
                </a:lnTo>
                <a:cubicBezTo>
                  <a:pt x="6563653" y="4126657"/>
                  <a:pt x="6560126" y="4123129"/>
                  <a:pt x="6560832" y="4119602"/>
                </a:cubicBezTo>
                <a:cubicBezTo>
                  <a:pt x="6561538" y="4116075"/>
                  <a:pt x="6564359" y="4112548"/>
                  <a:pt x="6568591" y="4113254"/>
                </a:cubicBezTo>
                <a:close/>
                <a:moveTo>
                  <a:pt x="6950246" y="4107610"/>
                </a:moveTo>
                <a:cubicBezTo>
                  <a:pt x="6963651" y="4106198"/>
                  <a:pt x="6972820" y="4109726"/>
                  <a:pt x="6975642" y="4118896"/>
                </a:cubicBezTo>
                <a:cubicBezTo>
                  <a:pt x="6978465" y="4128773"/>
                  <a:pt x="6970705" y="4136533"/>
                  <a:pt x="6969293" y="4138649"/>
                </a:cubicBezTo>
                <a:lnTo>
                  <a:pt x="6959418" y="4148526"/>
                </a:lnTo>
                <a:lnTo>
                  <a:pt x="6966473" y="4147819"/>
                </a:lnTo>
                <a:cubicBezTo>
                  <a:pt x="6970000" y="4147114"/>
                  <a:pt x="6973527" y="4149937"/>
                  <a:pt x="6973527" y="4154169"/>
                </a:cubicBezTo>
                <a:cubicBezTo>
                  <a:pt x="6974232" y="4157697"/>
                  <a:pt x="6971410" y="4161224"/>
                  <a:pt x="6967178" y="4161224"/>
                </a:cubicBezTo>
                <a:lnTo>
                  <a:pt x="6944602" y="4162635"/>
                </a:lnTo>
                <a:lnTo>
                  <a:pt x="6910740" y="4197201"/>
                </a:lnTo>
                <a:lnTo>
                  <a:pt x="6965062" y="4188030"/>
                </a:lnTo>
                <a:cubicBezTo>
                  <a:pt x="6969293" y="4187325"/>
                  <a:pt x="6972820" y="4190147"/>
                  <a:pt x="6973527" y="4193674"/>
                </a:cubicBezTo>
                <a:cubicBezTo>
                  <a:pt x="6974232" y="4197907"/>
                  <a:pt x="6971410" y="4201434"/>
                  <a:pt x="6967882" y="4202139"/>
                </a:cubicBezTo>
                <a:lnTo>
                  <a:pt x="6891693" y="4215544"/>
                </a:lnTo>
                <a:cubicBezTo>
                  <a:pt x="6890987" y="4215544"/>
                  <a:pt x="6890987" y="4215544"/>
                  <a:pt x="6890282" y="4215544"/>
                </a:cubicBezTo>
                <a:cubicBezTo>
                  <a:pt x="6887459" y="4215544"/>
                  <a:pt x="6885343" y="4214133"/>
                  <a:pt x="6883932" y="4212016"/>
                </a:cubicBezTo>
                <a:cubicBezTo>
                  <a:pt x="6882521" y="4209195"/>
                  <a:pt x="6883226" y="4205667"/>
                  <a:pt x="6885343" y="4203551"/>
                </a:cubicBezTo>
                <a:lnTo>
                  <a:pt x="6923438" y="4164045"/>
                </a:lnTo>
                <a:lnTo>
                  <a:pt x="6904391" y="4164751"/>
                </a:lnTo>
                <a:cubicBezTo>
                  <a:pt x="6903685" y="4164751"/>
                  <a:pt x="6903685" y="4164751"/>
                  <a:pt x="6903685" y="4164751"/>
                </a:cubicBezTo>
                <a:cubicBezTo>
                  <a:pt x="6900158" y="4164751"/>
                  <a:pt x="6896631" y="4161929"/>
                  <a:pt x="6896631" y="4158401"/>
                </a:cubicBezTo>
                <a:cubicBezTo>
                  <a:pt x="6895925" y="4154874"/>
                  <a:pt x="6898747" y="4151347"/>
                  <a:pt x="6902979" y="4151347"/>
                </a:cubicBezTo>
                <a:lnTo>
                  <a:pt x="6936842" y="4149937"/>
                </a:lnTo>
                <a:lnTo>
                  <a:pt x="6957301" y="4129479"/>
                </a:lnTo>
                <a:cubicBezTo>
                  <a:pt x="6961533" y="4125245"/>
                  <a:pt x="6961533" y="4123130"/>
                  <a:pt x="6961533" y="4123130"/>
                </a:cubicBezTo>
                <a:cubicBezTo>
                  <a:pt x="6961533" y="4122423"/>
                  <a:pt x="6958712" y="4121014"/>
                  <a:pt x="6951657" y="4121719"/>
                </a:cubicBezTo>
                <a:lnTo>
                  <a:pt x="6895925" y="4128773"/>
                </a:lnTo>
                <a:cubicBezTo>
                  <a:pt x="6892397" y="4128773"/>
                  <a:pt x="6888870" y="4125951"/>
                  <a:pt x="6888165" y="4122423"/>
                </a:cubicBezTo>
                <a:cubicBezTo>
                  <a:pt x="6888165" y="4118896"/>
                  <a:pt x="6890987" y="4115370"/>
                  <a:pt x="6894513" y="4114665"/>
                </a:cubicBezTo>
                <a:close/>
                <a:moveTo>
                  <a:pt x="3016286" y="4106984"/>
                </a:moveTo>
                <a:cubicBezTo>
                  <a:pt x="3020519" y="4107690"/>
                  <a:pt x="3022635" y="4111217"/>
                  <a:pt x="3022635" y="4115449"/>
                </a:cubicBezTo>
                <a:cubicBezTo>
                  <a:pt x="3006410" y="4193754"/>
                  <a:pt x="3016992" y="4276996"/>
                  <a:pt x="3052265" y="4348952"/>
                </a:cubicBezTo>
                <a:cubicBezTo>
                  <a:pt x="3055792" y="4357417"/>
                  <a:pt x="3060730" y="4365177"/>
                  <a:pt x="3067784" y="4367999"/>
                </a:cubicBezTo>
                <a:cubicBezTo>
                  <a:pt x="3070606" y="4369410"/>
                  <a:pt x="3074839" y="4368704"/>
                  <a:pt x="3077661" y="4366588"/>
                </a:cubicBezTo>
                <a:cubicBezTo>
                  <a:pt x="3079071" y="4365177"/>
                  <a:pt x="3079777" y="4363766"/>
                  <a:pt x="3079777" y="4362355"/>
                </a:cubicBezTo>
                <a:cubicBezTo>
                  <a:pt x="3079071" y="4358123"/>
                  <a:pt x="3081893" y="4354595"/>
                  <a:pt x="3086126" y="4354595"/>
                </a:cubicBezTo>
                <a:cubicBezTo>
                  <a:pt x="3090359" y="4353890"/>
                  <a:pt x="3093886" y="4357417"/>
                  <a:pt x="3093886" y="4360944"/>
                </a:cubicBezTo>
                <a:cubicBezTo>
                  <a:pt x="3094591" y="4367293"/>
                  <a:pt x="3091769" y="4372937"/>
                  <a:pt x="3086126" y="4377170"/>
                </a:cubicBezTo>
                <a:cubicBezTo>
                  <a:pt x="3081188" y="4380697"/>
                  <a:pt x="3076250" y="4382108"/>
                  <a:pt x="3070606" y="4382108"/>
                </a:cubicBezTo>
                <a:cubicBezTo>
                  <a:pt x="3067784" y="4382108"/>
                  <a:pt x="3064963" y="4382108"/>
                  <a:pt x="3062141" y="4380697"/>
                </a:cubicBezTo>
                <a:cubicBezTo>
                  <a:pt x="3050854" y="4375759"/>
                  <a:pt x="3043799" y="4365177"/>
                  <a:pt x="3038861" y="4354595"/>
                </a:cubicBezTo>
                <a:cubicBezTo>
                  <a:pt x="3002177" y="4280523"/>
                  <a:pt x="2991596" y="4194459"/>
                  <a:pt x="3007821" y="4112628"/>
                </a:cubicBezTo>
                <a:cubicBezTo>
                  <a:pt x="3008526" y="4108395"/>
                  <a:pt x="3012759" y="4106279"/>
                  <a:pt x="3016286" y="4106984"/>
                </a:cubicBezTo>
                <a:close/>
                <a:moveTo>
                  <a:pt x="7317744" y="4105474"/>
                </a:moveTo>
                <a:cubicBezTo>
                  <a:pt x="7321977" y="4104768"/>
                  <a:pt x="7325504" y="4107590"/>
                  <a:pt x="7326209" y="4111117"/>
                </a:cubicBezTo>
                <a:cubicBezTo>
                  <a:pt x="7330442" y="4136513"/>
                  <a:pt x="7339613" y="4161203"/>
                  <a:pt x="7353722" y="4183777"/>
                </a:cubicBezTo>
                <a:cubicBezTo>
                  <a:pt x="7362187" y="4162613"/>
                  <a:pt x="7372769" y="4142156"/>
                  <a:pt x="7385467" y="4123110"/>
                </a:cubicBezTo>
                <a:cubicBezTo>
                  <a:pt x="7387583" y="4119581"/>
                  <a:pt x="7391815" y="4118877"/>
                  <a:pt x="7395343" y="4120993"/>
                </a:cubicBezTo>
                <a:cubicBezTo>
                  <a:pt x="7398870" y="4123110"/>
                  <a:pt x="7399575" y="4127342"/>
                  <a:pt x="7397459" y="4130870"/>
                </a:cubicBezTo>
                <a:cubicBezTo>
                  <a:pt x="7383350" y="4152033"/>
                  <a:pt x="7371358" y="4174606"/>
                  <a:pt x="7362892" y="4197885"/>
                </a:cubicBezTo>
                <a:cubicBezTo>
                  <a:pt x="7372769" y="4211994"/>
                  <a:pt x="7384056" y="4224693"/>
                  <a:pt x="7396754" y="4235275"/>
                </a:cubicBezTo>
                <a:cubicBezTo>
                  <a:pt x="7402397" y="4240213"/>
                  <a:pt x="7413684" y="4249384"/>
                  <a:pt x="7410862" y="4262082"/>
                </a:cubicBezTo>
                <a:cubicBezTo>
                  <a:pt x="7410157" y="4265609"/>
                  <a:pt x="7407335" y="4267725"/>
                  <a:pt x="7403808" y="4267725"/>
                </a:cubicBezTo>
                <a:cubicBezTo>
                  <a:pt x="7403103" y="4267725"/>
                  <a:pt x="7403103" y="4267725"/>
                  <a:pt x="7402397" y="4267725"/>
                </a:cubicBezTo>
                <a:cubicBezTo>
                  <a:pt x="7398164" y="4267020"/>
                  <a:pt x="7396048" y="4262787"/>
                  <a:pt x="7396754" y="4259260"/>
                </a:cubicBezTo>
                <a:cubicBezTo>
                  <a:pt x="7397459" y="4255733"/>
                  <a:pt x="7392521" y="4250795"/>
                  <a:pt x="7387583" y="4246562"/>
                </a:cubicBezTo>
                <a:cubicBezTo>
                  <a:pt x="7376296" y="4237391"/>
                  <a:pt x="7366419" y="4226104"/>
                  <a:pt x="7357249" y="4214816"/>
                </a:cubicBezTo>
                <a:cubicBezTo>
                  <a:pt x="7351605" y="4233159"/>
                  <a:pt x="7347373" y="4252205"/>
                  <a:pt x="7345256" y="4271252"/>
                </a:cubicBezTo>
                <a:cubicBezTo>
                  <a:pt x="7344551" y="4274780"/>
                  <a:pt x="7341729" y="4277601"/>
                  <a:pt x="7338202" y="4277601"/>
                </a:cubicBezTo>
                <a:cubicBezTo>
                  <a:pt x="7338202" y="4277601"/>
                  <a:pt x="7337497" y="4277601"/>
                  <a:pt x="7337497" y="4277601"/>
                </a:cubicBezTo>
                <a:cubicBezTo>
                  <a:pt x="7333264" y="4276896"/>
                  <a:pt x="7330442" y="4273369"/>
                  <a:pt x="7331147" y="4269841"/>
                </a:cubicBezTo>
                <a:cubicBezTo>
                  <a:pt x="7333264" y="4246562"/>
                  <a:pt x="7338907" y="4223282"/>
                  <a:pt x="7346667" y="4200707"/>
                </a:cubicBezTo>
                <a:cubicBezTo>
                  <a:pt x="7329031" y="4174606"/>
                  <a:pt x="7317039" y="4144977"/>
                  <a:pt x="7312101" y="4113939"/>
                </a:cubicBezTo>
                <a:cubicBezTo>
                  <a:pt x="7311395" y="4109706"/>
                  <a:pt x="7314217" y="4106179"/>
                  <a:pt x="7317744" y="4105474"/>
                </a:cubicBezTo>
                <a:close/>
                <a:moveTo>
                  <a:pt x="10387108" y="4103371"/>
                </a:moveTo>
                <a:lnTo>
                  <a:pt x="10476699" y="4111836"/>
                </a:lnTo>
                <a:cubicBezTo>
                  <a:pt x="10478815" y="4111836"/>
                  <a:pt x="10480932" y="4113953"/>
                  <a:pt x="10482343" y="4116070"/>
                </a:cubicBezTo>
                <a:cubicBezTo>
                  <a:pt x="10483048" y="4118186"/>
                  <a:pt x="10483048" y="4121007"/>
                  <a:pt x="10481637" y="4123123"/>
                </a:cubicBezTo>
                <a:lnTo>
                  <a:pt x="10478110" y="4128768"/>
                </a:lnTo>
                <a:cubicBezTo>
                  <a:pt x="10475993" y="4131588"/>
                  <a:pt x="10471761" y="4132295"/>
                  <a:pt x="10468234" y="4130179"/>
                </a:cubicBezTo>
                <a:cubicBezTo>
                  <a:pt x="10466823" y="4129473"/>
                  <a:pt x="10465412" y="4127356"/>
                  <a:pt x="10465412" y="4125239"/>
                </a:cubicBezTo>
                <a:lnTo>
                  <a:pt x="10392046" y="4118186"/>
                </a:lnTo>
                <a:lnTo>
                  <a:pt x="10361007" y="4226825"/>
                </a:lnTo>
                <a:cubicBezTo>
                  <a:pt x="10360301" y="4229647"/>
                  <a:pt x="10357479" y="4231763"/>
                  <a:pt x="10354658" y="4231763"/>
                </a:cubicBezTo>
                <a:cubicBezTo>
                  <a:pt x="10353952" y="4231763"/>
                  <a:pt x="10353952" y="4231763"/>
                  <a:pt x="10353952" y="4231763"/>
                </a:cubicBezTo>
                <a:cubicBezTo>
                  <a:pt x="10351131" y="4231763"/>
                  <a:pt x="10349013" y="4230352"/>
                  <a:pt x="10347603" y="4227530"/>
                </a:cubicBezTo>
                <a:lnTo>
                  <a:pt x="10309509" y="4137937"/>
                </a:lnTo>
                <a:cubicBezTo>
                  <a:pt x="10308098" y="4134412"/>
                  <a:pt x="10309509" y="4130179"/>
                  <a:pt x="10313036" y="4128768"/>
                </a:cubicBezTo>
                <a:cubicBezTo>
                  <a:pt x="10316563" y="4127356"/>
                  <a:pt x="10320795" y="4128768"/>
                  <a:pt x="10322206" y="4132295"/>
                </a:cubicBezTo>
                <a:lnTo>
                  <a:pt x="10352541" y="4203544"/>
                </a:lnTo>
                <a:lnTo>
                  <a:pt x="10379348" y="4108309"/>
                </a:lnTo>
                <a:cubicBezTo>
                  <a:pt x="10380759" y="4105487"/>
                  <a:pt x="10383581" y="4103371"/>
                  <a:pt x="10387108" y="4103371"/>
                </a:cubicBezTo>
                <a:close/>
                <a:moveTo>
                  <a:pt x="1977891" y="4099930"/>
                </a:moveTo>
                <a:cubicBezTo>
                  <a:pt x="1982124" y="4100636"/>
                  <a:pt x="1984240" y="4104868"/>
                  <a:pt x="1983535" y="4108396"/>
                </a:cubicBezTo>
                <a:cubicBezTo>
                  <a:pt x="1982829" y="4112628"/>
                  <a:pt x="1978596" y="4114745"/>
                  <a:pt x="1975070" y="4114039"/>
                </a:cubicBezTo>
                <a:cubicBezTo>
                  <a:pt x="1966604" y="4111923"/>
                  <a:pt x="1958843" y="4125325"/>
                  <a:pt x="1954611" y="4133085"/>
                </a:cubicBezTo>
                <a:cubicBezTo>
                  <a:pt x="1931331" y="4197987"/>
                  <a:pt x="1933448" y="4272058"/>
                  <a:pt x="1960254" y="4335549"/>
                </a:cubicBezTo>
                <a:cubicBezTo>
                  <a:pt x="1966604" y="4350363"/>
                  <a:pt x="1976481" y="4370821"/>
                  <a:pt x="1994117" y="4381402"/>
                </a:cubicBezTo>
                <a:cubicBezTo>
                  <a:pt x="1996938" y="4383519"/>
                  <a:pt x="1998349" y="4387751"/>
                  <a:pt x="1996233" y="4391279"/>
                </a:cubicBezTo>
                <a:cubicBezTo>
                  <a:pt x="1995527" y="4393395"/>
                  <a:pt x="1992706" y="4394806"/>
                  <a:pt x="1990589" y="4394806"/>
                </a:cubicBezTo>
                <a:cubicBezTo>
                  <a:pt x="1989178" y="4394806"/>
                  <a:pt x="1988473" y="4394100"/>
                  <a:pt x="1987062" y="4393395"/>
                </a:cubicBezTo>
                <a:cubicBezTo>
                  <a:pt x="1966604" y="4380697"/>
                  <a:pt x="1955316" y="4357417"/>
                  <a:pt x="1948262" y="4341192"/>
                </a:cubicBezTo>
                <a:cubicBezTo>
                  <a:pt x="1920043" y="4274174"/>
                  <a:pt x="1917927" y="4196576"/>
                  <a:pt x="1942618" y="4128147"/>
                </a:cubicBezTo>
                <a:cubicBezTo>
                  <a:pt x="1948967" y="4111923"/>
                  <a:pt x="1960960" y="4096403"/>
                  <a:pt x="1977891" y="4099930"/>
                </a:cubicBezTo>
                <a:close/>
                <a:moveTo>
                  <a:pt x="10855184" y="4098670"/>
                </a:moveTo>
                <a:cubicBezTo>
                  <a:pt x="10858711" y="4096554"/>
                  <a:pt x="10862943" y="4097259"/>
                  <a:pt x="10865060" y="4100787"/>
                </a:cubicBezTo>
                <a:lnTo>
                  <a:pt x="10886224" y="4133237"/>
                </a:lnTo>
                <a:lnTo>
                  <a:pt x="10904565" y="4101492"/>
                </a:lnTo>
                <a:cubicBezTo>
                  <a:pt x="10906682" y="4097965"/>
                  <a:pt x="10910914" y="4096554"/>
                  <a:pt x="10914442" y="4098670"/>
                </a:cubicBezTo>
                <a:cubicBezTo>
                  <a:pt x="10917969" y="4100787"/>
                  <a:pt x="10918674" y="4105019"/>
                  <a:pt x="10917263" y="4108546"/>
                </a:cubicBezTo>
                <a:lnTo>
                  <a:pt x="10895395" y="4145935"/>
                </a:lnTo>
                <a:lnTo>
                  <a:pt x="10922201" y="4188261"/>
                </a:lnTo>
                <a:cubicBezTo>
                  <a:pt x="10924318" y="4191789"/>
                  <a:pt x="10923612" y="4196021"/>
                  <a:pt x="10920085" y="4198137"/>
                </a:cubicBezTo>
                <a:cubicBezTo>
                  <a:pt x="10919380" y="4198843"/>
                  <a:pt x="10917969" y="4199548"/>
                  <a:pt x="10916558" y="4199548"/>
                </a:cubicBezTo>
                <a:cubicBezTo>
                  <a:pt x="10914442" y="4199548"/>
                  <a:pt x="10912325" y="4198137"/>
                  <a:pt x="10910914" y="4196021"/>
                </a:cubicBezTo>
                <a:lnTo>
                  <a:pt x="10887635" y="4160749"/>
                </a:lnTo>
                <a:lnTo>
                  <a:pt x="10867881" y="4195316"/>
                </a:lnTo>
                <a:cubicBezTo>
                  <a:pt x="10866471" y="4197432"/>
                  <a:pt x="10863649" y="4198843"/>
                  <a:pt x="10861533" y="4198843"/>
                </a:cubicBezTo>
                <a:cubicBezTo>
                  <a:pt x="10860122" y="4198843"/>
                  <a:pt x="10859416" y="4198843"/>
                  <a:pt x="10858005" y="4198137"/>
                </a:cubicBezTo>
                <a:cubicBezTo>
                  <a:pt x="10854478" y="4196021"/>
                  <a:pt x="10853067" y="4191789"/>
                  <a:pt x="10855184" y="4188261"/>
                </a:cubicBezTo>
                <a:lnTo>
                  <a:pt x="10878463" y="4147346"/>
                </a:lnTo>
                <a:lnTo>
                  <a:pt x="10853067" y="4108546"/>
                </a:lnTo>
                <a:cubicBezTo>
                  <a:pt x="10850951" y="4105019"/>
                  <a:pt x="10851656" y="4100787"/>
                  <a:pt x="10855184" y="4098670"/>
                </a:cubicBezTo>
                <a:close/>
                <a:moveTo>
                  <a:pt x="9022783" y="4097017"/>
                </a:moveTo>
                <a:cubicBezTo>
                  <a:pt x="9026311" y="4094901"/>
                  <a:pt x="9030544" y="4095606"/>
                  <a:pt x="9032660" y="4099134"/>
                </a:cubicBezTo>
                <a:lnTo>
                  <a:pt x="9053824" y="4131585"/>
                </a:lnTo>
                <a:lnTo>
                  <a:pt x="9072165" y="4099839"/>
                </a:lnTo>
                <a:cubicBezTo>
                  <a:pt x="9074282" y="4096312"/>
                  <a:pt x="9078515" y="4094901"/>
                  <a:pt x="9082042" y="4097017"/>
                </a:cubicBezTo>
                <a:cubicBezTo>
                  <a:pt x="9085569" y="4099134"/>
                  <a:pt x="9086980" y="4103366"/>
                  <a:pt x="9084864" y="4106893"/>
                </a:cubicBezTo>
                <a:lnTo>
                  <a:pt x="9062995" y="4144282"/>
                </a:lnTo>
                <a:lnTo>
                  <a:pt x="9090507" y="4185903"/>
                </a:lnTo>
                <a:cubicBezTo>
                  <a:pt x="9092623" y="4189430"/>
                  <a:pt x="9091918" y="4193663"/>
                  <a:pt x="9088391" y="4195779"/>
                </a:cubicBezTo>
                <a:cubicBezTo>
                  <a:pt x="9087685" y="4196484"/>
                  <a:pt x="9086274" y="4197190"/>
                  <a:pt x="9084864" y="4197190"/>
                </a:cubicBezTo>
                <a:cubicBezTo>
                  <a:pt x="9082747" y="4197190"/>
                  <a:pt x="9080631" y="4195779"/>
                  <a:pt x="9079220" y="4193663"/>
                </a:cubicBezTo>
                <a:lnTo>
                  <a:pt x="9055940" y="4158391"/>
                </a:lnTo>
                <a:lnTo>
                  <a:pt x="9036187" y="4192957"/>
                </a:lnTo>
                <a:cubicBezTo>
                  <a:pt x="9034776" y="4195074"/>
                  <a:pt x="9031955" y="4196484"/>
                  <a:pt x="9029838" y="4196484"/>
                </a:cubicBezTo>
                <a:cubicBezTo>
                  <a:pt x="9028427" y="4196484"/>
                  <a:pt x="9027722" y="4196484"/>
                  <a:pt x="9026311" y="4195779"/>
                </a:cubicBezTo>
                <a:cubicBezTo>
                  <a:pt x="9022783" y="4193663"/>
                  <a:pt x="9021373" y="4189430"/>
                  <a:pt x="9022783" y="4186608"/>
                </a:cubicBezTo>
                <a:lnTo>
                  <a:pt x="9046064" y="4145692"/>
                </a:lnTo>
                <a:lnTo>
                  <a:pt x="9020667" y="4106893"/>
                </a:lnTo>
                <a:cubicBezTo>
                  <a:pt x="9018551" y="4103366"/>
                  <a:pt x="9019256" y="4099134"/>
                  <a:pt x="9022783" y="4097017"/>
                </a:cubicBezTo>
                <a:close/>
                <a:moveTo>
                  <a:pt x="2096405" y="4090760"/>
                </a:moveTo>
                <a:cubicBezTo>
                  <a:pt x="2099919" y="4089349"/>
                  <a:pt x="2104152" y="4090055"/>
                  <a:pt x="2106268" y="4093582"/>
                </a:cubicBezTo>
                <a:cubicBezTo>
                  <a:pt x="2112617" y="4104163"/>
                  <a:pt x="2119671" y="4115450"/>
                  <a:pt x="2127432" y="4126031"/>
                </a:cubicBezTo>
                <a:cubicBezTo>
                  <a:pt x="2147184" y="4158481"/>
                  <a:pt x="2168348" y="4190933"/>
                  <a:pt x="2178929" y="4228321"/>
                </a:cubicBezTo>
                <a:cubicBezTo>
                  <a:pt x="2193038" y="4277702"/>
                  <a:pt x="2182456" y="4342604"/>
                  <a:pt x="2134486" y="4370116"/>
                </a:cubicBezTo>
                <a:cubicBezTo>
                  <a:pt x="2133075" y="4370821"/>
                  <a:pt x="2132370" y="4370821"/>
                  <a:pt x="2130959" y="4370821"/>
                </a:cubicBezTo>
                <a:cubicBezTo>
                  <a:pt x="2129548" y="4370821"/>
                  <a:pt x="2128137" y="4370821"/>
                  <a:pt x="2127432" y="4370116"/>
                </a:cubicBezTo>
                <a:cubicBezTo>
                  <a:pt x="2125316" y="4368705"/>
                  <a:pt x="2123904" y="4366589"/>
                  <a:pt x="2123904" y="4364472"/>
                </a:cubicBezTo>
                <a:lnTo>
                  <a:pt x="2121082" y="4335549"/>
                </a:lnTo>
                <a:cubicBezTo>
                  <a:pt x="2120377" y="4331317"/>
                  <a:pt x="2123904" y="4328495"/>
                  <a:pt x="2127432" y="4327789"/>
                </a:cubicBezTo>
                <a:cubicBezTo>
                  <a:pt x="2131665" y="4327789"/>
                  <a:pt x="2134486" y="4330611"/>
                  <a:pt x="2135192" y="4334138"/>
                </a:cubicBezTo>
                <a:lnTo>
                  <a:pt x="2136603" y="4351069"/>
                </a:lnTo>
                <a:cubicBezTo>
                  <a:pt x="2169758" y="4324262"/>
                  <a:pt x="2176107" y="4272058"/>
                  <a:pt x="2164820" y="4231143"/>
                </a:cubicBezTo>
                <a:cubicBezTo>
                  <a:pt x="2154944" y="4195871"/>
                  <a:pt x="2134486" y="4164126"/>
                  <a:pt x="2114733" y="4133086"/>
                </a:cubicBezTo>
                <a:cubicBezTo>
                  <a:pt x="2107679" y="4122504"/>
                  <a:pt x="2100624" y="4111923"/>
                  <a:pt x="2094288" y="4100636"/>
                </a:cubicBezTo>
                <a:cubicBezTo>
                  <a:pt x="2092172" y="4097109"/>
                  <a:pt x="2092877" y="4092876"/>
                  <a:pt x="2096405" y="4090760"/>
                </a:cubicBezTo>
                <a:close/>
                <a:moveTo>
                  <a:pt x="306003" y="4088651"/>
                </a:moveTo>
                <a:cubicBezTo>
                  <a:pt x="309530" y="4086536"/>
                  <a:pt x="313762" y="4087241"/>
                  <a:pt x="315879" y="4090769"/>
                </a:cubicBezTo>
                <a:lnTo>
                  <a:pt x="337042" y="4123217"/>
                </a:lnTo>
                <a:lnTo>
                  <a:pt x="355383" y="4091474"/>
                </a:lnTo>
                <a:cubicBezTo>
                  <a:pt x="357500" y="4087947"/>
                  <a:pt x="361732" y="4086536"/>
                  <a:pt x="365260" y="4088651"/>
                </a:cubicBezTo>
                <a:cubicBezTo>
                  <a:pt x="368787" y="4090769"/>
                  <a:pt x="369492" y="4095001"/>
                  <a:pt x="368081" y="4098528"/>
                </a:cubicBezTo>
                <a:lnTo>
                  <a:pt x="346213" y="4135916"/>
                </a:lnTo>
                <a:lnTo>
                  <a:pt x="373019" y="4178243"/>
                </a:lnTo>
                <a:cubicBezTo>
                  <a:pt x="375136" y="4181771"/>
                  <a:pt x="374430" y="4186003"/>
                  <a:pt x="370903" y="4188118"/>
                </a:cubicBezTo>
                <a:cubicBezTo>
                  <a:pt x="370198" y="4188824"/>
                  <a:pt x="368787" y="4189529"/>
                  <a:pt x="367376" y="4189529"/>
                </a:cubicBezTo>
                <a:cubicBezTo>
                  <a:pt x="365260" y="4189529"/>
                  <a:pt x="363143" y="4188118"/>
                  <a:pt x="361732" y="4186003"/>
                </a:cubicBezTo>
                <a:lnTo>
                  <a:pt x="338453" y="4150730"/>
                </a:lnTo>
                <a:lnTo>
                  <a:pt x="318700" y="4185297"/>
                </a:lnTo>
                <a:cubicBezTo>
                  <a:pt x="317290" y="4187414"/>
                  <a:pt x="314468" y="4188824"/>
                  <a:pt x="312352" y="4188824"/>
                </a:cubicBezTo>
                <a:cubicBezTo>
                  <a:pt x="310941" y="4188824"/>
                  <a:pt x="310235" y="4188824"/>
                  <a:pt x="308824" y="4188118"/>
                </a:cubicBezTo>
                <a:cubicBezTo>
                  <a:pt x="305297" y="4186003"/>
                  <a:pt x="303885" y="4181771"/>
                  <a:pt x="306003" y="4178243"/>
                </a:cubicBezTo>
                <a:lnTo>
                  <a:pt x="329282" y="4137327"/>
                </a:lnTo>
                <a:lnTo>
                  <a:pt x="303885" y="4098528"/>
                </a:lnTo>
                <a:cubicBezTo>
                  <a:pt x="301770" y="4095001"/>
                  <a:pt x="302475" y="4090769"/>
                  <a:pt x="306003" y="4088651"/>
                </a:cubicBezTo>
                <a:close/>
                <a:moveTo>
                  <a:pt x="8024584" y="4088561"/>
                </a:moveTo>
                <a:cubicBezTo>
                  <a:pt x="8097950" y="4099848"/>
                  <a:pt x="8172021" y="4100553"/>
                  <a:pt x="8244682" y="4089972"/>
                </a:cubicBezTo>
                <a:cubicBezTo>
                  <a:pt x="8248209" y="4089266"/>
                  <a:pt x="8251736" y="4092088"/>
                  <a:pt x="8252442" y="4095615"/>
                </a:cubicBezTo>
                <a:cubicBezTo>
                  <a:pt x="8253147" y="4099143"/>
                  <a:pt x="8250325" y="4102670"/>
                  <a:pt x="8246798" y="4103374"/>
                </a:cubicBezTo>
                <a:cubicBezTo>
                  <a:pt x="8174843" y="4113958"/>
                  <a:pt x="8101477" y="4113958"/>
                  <a:pt x="8029522" y="4103374"/>
                </a:cubicBezTo>
                <a:lnTo>
                  <a:pt x="8002010" y="4226829"/>
                </a:lnTo>
                <a:cubicBezTo>
                  <a:pt x="8002010" y="4229651"/>
                  <a:pt x="7999894" y="4231768"/>
                  <a:pt x="7997072" y="4232473"/>
                </a:cubicBezTo>
                <a:cubicBezTo>
                  <a:pt x="7997072" y="4232473"/>
                  <a:pt x="7996366" y="4232473"/>
                  <a:pt x="7995661" y="4232473"/>
                </a:cubicBezTo>
                <a:cubicBezTo>
                  <a:pt x="7993545" y="4232473"/>
                  <a:pt x="7991428" y="4231062"/>
                  <a:pt x="7990018" y="4229651"/>
                </a:cubicBezTo>
                <a:lnTo>
                  <a:pt x="7927233" y="4154872"/>
                </a:lnTo>
                <a:cubicBezTo>
                  <a:pt x="7924411" y="4152051"/>
                  <a:pt x="7925117" y="4147818"/>
                  <a:pt x="7927939" y="4144996"/>
                </a:cubicBezTo>
                <a:cubicBezTo>
                  <a:pt x="7930760" y="4142174"/>
                  <a:pt x="7934993" y="4142879"/>
                  <a:pt x="7937815" y="4145702"/>
                </a:cubicBezTo>
                <a:lnTo>
                  <a:pt x="7991428" y="4209192"/>
                </a:lnTo>
                <a:lnTo>
                  <a:pt x="8017530" y="4093499"/>
                </a:lnTo>
                <a:cubicBezTo>
                  <a:pt x="8018235" y="4089972"/>
                  <a:pt x="8021762" y="4087856"/>
                  <a:pt x="8024584" y="4088561"/>
                </a:cubicBezTo>
                <a:close/>
                <a:moveTo>
                  <a:pt x="4640212" y="4086529"/>
                </a:moveTo>
                <a:cubicBezTo>
                  <a:pt x="4643739" y="4085823"/>
                  <a:pt x="4647267" y="4087939"/>
                  <a:pt x="4648678" y="4092172"/>
                </a:cubicBezTo>
                <a:lnTo>
                  <a:pt x="4651499" y="4106282"/>
                </a:lnTo>
                <a:cubicBezTo>
                  <a:pt x="4652205" y="4110513"/>
                  <a:pt x="4649383" y="4114041"/>
                  <a:pt x="4645856" y="4114746"/>
                </a:cubicBezTo>
                <a:cubicBezTo>
                  <a:pt x="4645150" y="4114746"/>
                  <a:pt x="4645150" y="4114746"/>
                  <a:pt x="4644445" y="4114746"/>
                </a:cubicBezTo>
                <a:cubicBezTo>
                  <a:pt x="4640917" y="4114746"/>
                  <a:pt x="4638096" y="4112630"/>
                  <a:pt x="4637390" y="4109103"/>
                </a:cubicBezTo>
                <a:lnTo>
                  <a:pt x="4634569" y="4094995"/>
                </a:lnTo>
                <a:cubicBezTo>
                  <a:pt x="4633863" y="4090761"/>
                  <a:pt x="4636685" y="4087234"/>
                  <a:pt x="4640212" y="4086529"/>
                </a:cubicBezTo>
                <a:close/>
                <a:moveTo>
                  <a:pt x="3170072" y="4082293"/>
                </a:moveTo>
                <a:cubicBezTo>
                  <a:pt x="3173600" y="4080177"/>
                  <a:pt x="3177832" y="4080883"/>
                  <a:pt x="3181360" y="4085116"/>
                </a:cubicBezTo>
                <a:cubicBezTo>
                  <a:pt x="3225097" y="4153543"/>
                  <a:pt x="3239911" y="4241724"/>
                  <a:pt x="3220864" y="4320734"/>
                </a:cubicBezTo>
                <a:cubicBezTo>
                  <a:pt x="3215221" y="4344014"/>
                  <a:pt x="3205345" y="4357418"/>
                  <a:pt x="3191236" y="4362356"/>
                </a:cubicBezTo>
                <a:cubicBezTo>
                  <a:pt x="3190530" y="4362356"/>
                  <a:pt x="3189825" y="4362356"/>
                  <a:pt x="3189119" y="4362356"/>
                </a:cubicBezTo>
                <a:cubicBezTo>
                  <a:pt x="3185592" y="4362356"/>
                  <a:pt x="3182771" y="4360239"/>
                  <a:pt x="3182065" y="4357418"/>
                </a:cubicBezTo>
                <a:cubicBezTo>
                  <a:pt x="3180654" y="4353185"/>
                  <a:pt x="3182771" y="4349658"/>
                  <a:pt x="3186298" y="4348247"/>
                </a:cubicBezTo>
                <a:cubicBezTo>
                  <a:pt x="3195468" y="4345425"/>
                  <a:pt x="3201817" y="4334842"/>
                  <a:pt x="3206050" y="4317206"/>
                </a:cubicBezTo>
                <a:cubicBezTo>
                  <a:pt x="3223686" y="4241724"/>
                  <a:pt x="3209577" y="4157776"/>
                  <a:pt x="3167956" y="4092171"/>
                </a:cubicBezTo>
                <a:cubicBezTo>
                  <a:pt x="3165840" y="4088643"/>
                  <a:pt x="3166545" y="4084411"/>
                  <a:pt x="3170072" y="4082293"/>
                </a:cubicBezTo>
                <a:close/>
                <a:moveTo>
                  <a:pt x="11201556" y="4078918"/>
                </a:moveTo>
                <a:cubicBezTo>
                  <a:pt x="11205083" y="4080329"/>
                  <a:pt x="11207200" y="4084561"/>
                  <a:pt x="11205789" y="4088088"/>
                </a:cubicBezTo>
                <a:lnTo>
                  <a:pt x="11157112" y="4210835"/>
                </a:lnTo>
                <a:cubicBezTo>
                  <a:pt x="11156407" y="4213657"/>
                  <a:pt x="11153585" y="4215068"/>
                  <a:pt x="11150763" y="4215068"/>
                </a:cubicBezTo>
                <a:cubicBezTo>
                  <a:pt x="11150058" y="4215068"/>
                  <a:pt x="11149352" y="4215068"/>
                  <a:pt x="11148647" y="4215068"/>
                </a:cubicBezTo>
                <a:cubicBezTo>
                  <a:pt x="11144414" y="4213657"/>
                  <a:pt x="11143003" y="4210130"/>
                  <a:pt x="11143709" y="4206603"/>
                </a:cubicBezTo>
                <a:lnTo>
                  <a:pt x="11148647" y="4188967"/>
                </a:lnTo>
                <a:cubicBezTo>
                  <a:pt x="11149352" y="4186850"/>
                  <a:pt x="11150763" y="4185439"/>
                  <a:pt x="11152174" y="4184028"/>
                </a:cubicBezTo>
                <a:lnTo>
                  <a:pt x="11173338" y="4129710"/>
                </a:lnTo>
                <a:cubicBezTo>
                  <a:pt x="11172633" y="4129004"/>
                  <a:pt x="11171928" y="4129004"/>
                  <a:pt x="11171222" y="4128299"/>
                </a:cubicBezTo>
                <a:lnTo>
                  <a:pt x="11127484" y="4093027"/>
                </a:lnTo>
                <a:cubicBezTo>
                  <a:pt x="11124662" y="4090910"/>
                  <a:pt x="11124662" y="4085972"/>
                  <a:pt x="11126778" y="4083150"/>
                </a:cubicBezTo>
                <a:cubicBezTo>
                  <a:pt x="11128895" y="4080329"/>
                  <a:pt x="11133833" y="4080329"/>
                  <a:pt x="11136655" y="4082445"/>
                </a:cubicBezTo>
                <a:lnTo>
                  <a:pt x="11178982" y="4117012"/>
                </a:lnTo>
                <a:lnTo>
                  <a:pt x="11192385" y="4083150"/>
                </a:lnTo>
                <a:cubicBezTo>
                  <a:pt x="11193796" y="4079623"/>
                  <a:pt x="11198029" y="4077507"/>
                  <a:pt x="11201556" y="4078918"/>
                </a:cubicBezTo>
                <a:close/>
                <a:moveTo>
                  <a:pt x="8459137" y="4077255"/>
                </a:moveTo>
                <a:cubicBezTo>
                  <a:pt x="8463370" y="4076550"/>
                  <a:pt x="8466897" y="4078666"/>
                  <a:pt x="8467602" y="4082193"/>
                </a:cubicBezTo>
                <a:cubicBezTo>
                  <a:pt x="8470424" y="4092069"/>
                  <a:pt x="8471835" y="4103357"/>
                  <a:pt x="8471835" y="4113939"/>
                </a:cubicBezTo>
                <a:cubicBezTo>
                  <a:pt x="8475362" y="4147095"/>
                  <a:pt x="8476773" y="4180956"/>
                  <a:pt x="8476068" y="4214112"/>
                </a:cubicBezTo>
                <a:cubicBezTo>
                  <a:pt x="8476068" y="4231748"/>
                  <a:pt x="8474657" y="4252205"/>
                  <a:pt x="8467602" y="4271253"/>
                </a:cubicBezTo>
                <a:cubicBezTo>
                  <a:pt x="8463370" y="4282540"/>
                  <a:pt x="8457021" y="4288889"/>
                  <a:pt x="8448555" y="4291006"/>
                </a:cubicBezTo>
                <a:cubicBezTo>
                  <a:pt x="8447145" y="4291711"/>
                  <a:pt x="8445734" y="4291711"/>
                  <a:pt x="8444323" y="4291711"/>
                </a:cubicBezTo>
                <a:cubicBezTo>
                  <a:pt x="8432330" y="4291711"/>
                  <a:pt x="8421749" y="4280424"/>
                  <a:pt x="8416105" y="4261376"/>
                </a:cubicBezTo>
                <a:cubicBezTo>
                  <a:pt x="8415400" y="4257850"/>
                  <a:pt x="8417516" y="4254322"/>
                  <a:pt x="8421043" y="4252911"/>
                </a:cubicBezTo>
                <a:cubicBezTo>
                  <a:pt x="8424570" y="4252205"/>
                  <a:pt x="8428098" y="4254322"/>
                  <a:pt x="8429508" y="4257850"/>
                </a:cubicBezTo>
                <a:cubicBezTo>
                  <a:pt x="8432330" y="4265610"/>
                  <a:pt x="8437974" y="4279013"/>
                  <a:pt x="8445734" y="4277602"/>
                </a:cubicBezTo>
                <a:cubicBezTo>
                  <a:pt x="8449966" y="4276897"/>
                  <a:pt x="8452788" y="4271253"/>
                  <a:pt x="8454904" y="4266315"/>
                </a:cubicBezTo>
                <a:cubicBezTo>
                  <a:pt x="8461253" y="4249384"/>
                  <a:pt x="8461959" y="4230337"/>
                  <a:pt x="8462664" y="4214112"/>
                </a:cubicBezTo>
                <a:cubicBezTo>
                  <a:pt x="8462664" y="4197181"/>
                  <a:pt x="8462664" y="4179545"/>
                  <a:pt x="8461959" y="4162614"/>
                </a:cubicBezTo>
                <a:cubicBezTo>
                  <a:pt x="8458432" y="4167552"/>
                  <a:pt x="8453493" y="4170374"/>
                  <a:pt x="8448555" y="4171080"/>
                </a:cubicBezTo>
                <a:cubicBezTo>
                  <a:pt x="8442206" y="4171785"/>
                  <a:pt x="8436563" y="4169669"/>
                  <a:pt x="8431625" y="4166847"/>
                </a:cubicBezTo>
                <a:cubicBezTo>
                  <a:pt x="8404112" y="4152033"/>
                  <a:pt x="8382243" y="4126637"/>
                  <a:pt x="8372367" y="4097007"/>
                </a:cubicBezTo>
                <a:cubicBezTo>
                  <a:pt x="8370956" y="4092775"/>
                  <a:pt x="8373072" y="4089248"/>
                  <a:pt x="8376599" y="4087837"/>
                </a:cubicBezTo>
                <a:cubicBezTo>
                  <a:pt x="8380127" y="4086426"/>
                  <a:pt x="8384359" y="4088542"/>
                  <a:pt x="8385065" y="4092775"/>
                </a:cubicBezTo>
                <a:cubicBezTo>
                  <a:pt x="8394235" y="4119581"/>
                  <a:pt x="8413283" y="4142156"/>
                  <a:pt x="8437974" y="4154855"/>
                </a:cubicBezTo>
                <a:cubicBezTo>
                  <a:pt x="8440090" y="4156265"/>
                  <a:pt x="8443617" y="4158382"/>
                  <a:pt x="8445734" y="4157676"/>
                </a:cubicBezTo>
                <a:cubicBezTo>
                  <a:pt x="8450672" y="4156971"/>
                  <a:pt x="8453493" y="4147095"/>
                  <a:pt x="8454199" y="4144273"/>
                </a:cubicBezTo>
                <a:cubicBezTo>
                  <a:pt x="8457021" y="4135103"/>
                  <a:pt x="8457726" y="4125226"/>
                  <a:pt x="8457726" y="4115350"/>
                </a:cubicBezTo>
                <a:cubicBezTo>
                  <a:pt x="8456315" y="4104768"/>
                  <a:pt x="8454904" y="4094891"/>
                  <a:pt x="8453493" y="4085015"/>
                </a:cubicBezTo>
                <a:cubicBezTo>
                  <a:pt x="8452788" y="4081488"/>
                  <a:pt x="8455610" y="4077960"/>
                  <a:pt x="8459137" y="4077255"/>
                </a:cubicBezTo>
                <a:close/>
                <a:moveTo>
                  <a:pt x="6982697" y="4076570"/>
                </a:moveTo>
                <a:cubicBezTo>
                  <a:pt x="6993278" y="4077276"/>
                  <a:pt x="7002450" y="4084330"/>
                  <a:pt x="7006683" y="4093500"/>
                </a:cubicBezTo>
                <a:cubicBezTo>
                  <a:pt x="7008094" y="4097734"/>
                  <a:pt x="7008799" y="4101966"/>
                  <a:pt x="7008799" y="4107610"/>
                </a:cubicBezTo>
                <a:lnTo>
                  <a:pt x="7023614" y="4103377"/>
                </a:lnTo>
                <a:cubicBezTo>
                  <a:pt x="7027141" y="4102671"/>
                  <a:pt x="7030669" y="4104787"/>
                  <a:pt x="7032079" y="4108316"/>
                </a:cubicBezTo>
                <a:cubicBezTo>
                  <a:pt x="7032785" y="4111843"/>
                  <a:pt x="7030669" y="4115370"/>
                  <a:pt x="7027141" y="4116781"/>
                </a:cubicBezTo>
                <a:lnTo>
                  <a:pt x="6998217" y="4125245"/>
                </a:lnTo>
                <a:cubicBezTo>
                  <a:pt x="6997512" y="4125245"/>
                  <a:pt x="6996806" y="4125245"/>
                  <a:pt x="6996101" y="4125245"/>
                </a:cubicBezTo>
                <a:cubicBezTo>
                  <a:pt x="6993984" y="4125245"/>
                  <a:pt x="6991868" y="4123834"/>
                  <a:pt x="6990456" y="4121719"/>
                </a:cubicBezTo>
                <a:cubicBezTo>
                  <a:pt x="6989047" y="4118896"/>
                  <a:pt x="6989047" y="4115370"/>
                  <a:pt x="6991163" y="4113254"/>
                </a:cubicBezTo>
                <a:cubicBezTo>
                  <a:pt x="6993984" y="4109727"/>
                  <a:pt x="6995396" y="4104082"/>
                  <a:pt x="6993278" y="4099144"/>
                </a:cubicBezTo>
                <a:cubicBezTo>
                  <a:pt x="6991163" y="4094911"/>
                  <a:pt x="6986224" y="4091384"/>
                  <a:pt x="6981286" y="4090679"/>
                </a:cubicBezTo>
                <a:cubicBezTo>
                  <a:pt x="6977759" y="4089974"/>
                  <a:pt x="6974937" y="4087152"/>
                  <a:pt x="6974937" y="4082919"/>
                </a:cubicBezTo>
                <a:cubicBezTo>
                  <a:pt x="6975641" y="4079392"/>
                  <a:pt x="6979169" y="4076570"/>
                  <a:pt x="6982697" y="4076570"/>
                </a:cubicBezTo>
                <a:close/>
                <a:moveTo>
                  <a:pt x="9369861" y="4076560"/>
                </a:moveTo>
                <a:cubicBezTo>
                  <a:pt x="9373388" y="4077971"/>
                  <a:pt x="9375504" y="4082202"/>
                  <a:pt x="9374094" y="4085730"/>
                </a:cubicBezTo>
                <a:lnTo>
                  <a:pt x="9325418" y="4209183"/>
                </a:lnTo>
                <a:cubicBezTo>
                  <a:pt x="9324713" y="4212004"/>
                  <a:pt x="9321891" y="4213415"/>
                  <a:pt x="9319068" y="4213415"/>
                </a:cubicBezTo>
                <a:cubicBezTo>
                  <a:pt x="9318363" y="4213415"/>
                  <a:pt x="9317658" y="4213415"/>
                  <a:pt x="9316952" y="4213415"/>
                </a:cubicBezTo>
                <a:cubicBezTo>
                  <a:pt x="9312719" y="4212004"/>
                  <a:pt x="9311308" y="4208477"/>
                  <a:pt x="9312014" y="4204950"/>
                </a:cubicBezTo>
                <a:lnTo>
                  <a:pt x="9316952" y="4187314"/>
                </a:lnTo>
                <a:cubicBezTo>
                  <a:pt x="9317658" y="4185198"/>
                  <a:pt x="9319068" y="4183787"/>
                  <a:pt x="9320480" y="4181670"/>
                </a:cubicBezTo>
                <a:lnTo>
                  <a:pt x="9341643" y="4127352"/>
                </a:lnTo>
                <a:cubicBezTo>
                  <a:pt x="9340938" y="4126646"/>
                  <a:pt x="9340232" y="4126646"/>
                  <a:pt x="9339527" y="4125941"/>
                </a:cubicBezTo>
                <a:lnTo>
                  <a:pt x="9295789" y="4090669"/>
                </a:lnTo>
                <a:cubicBezTo>
                  <a:pt x="9292967" y="4088551"/>
                  <a:pt x="9292967" y="4083614"/>
                  <a:pt x="9295083" y="4080791"/>
                </a:cubicBezTo>
                <a:cubicBezTo>
                  <a:pt x="9297200" y="4077971"/>
                  <a:pt x="9302138" y="4077971"/>
                  <a:pt x="9304959" y="4080086"/>
                </a:cubicBezTo>
                <a:lnTo>
                  <a:pt x="9347287" y="4114654"/>
                </a:lnTo>
                <a:lnTo>
                  <a:pt x="9360690" y="4080791"/>
                </a:lnTo>
                <a:cubicBezTo>
                  <a:pt x="9362101" y="4077265"/>
                  <a:pt x="9366334" y="4075148"/>
                  <a:pt x="9369861" y="4076560"/>
                </a:cubicBezTo>
                <a:close/>
                <a:moveTo>
                  <a:pt x="3661765" y="4072428"/>
                </a:moveTo>
                <a:lnTo>
                  <a:pt x="4134412" y="4075955"/>
                </a:lnTo>
                <a:cubicBezTo>
                  <a:pt x="4138644" y="4075955"/>
                  <a:pt x="4141466" y="4078776"/>
                  <a:pt x="4141466" y="4083010"/>
                </a:cubicBezTo>
                <a:cubicBezTo>
                  <a:pt x="4141466" y="4087243"/>
                  <a:pt x="4137939" y="4090063"/>
                  <a:pt x="4134412" y="4090063"/>
                </a:cubicBezTo>
                <a:lnTo>
                  <a:pt x="3667409" y="4086536"/>
                </a:lnTo>
                <a:lnTo>
                  <a:pt x="3589105" y="4420918"/>
                </a:lnTo>
                <a:cubicBezTo>
                  <a:pt x="3588399" y="4424446"/>
                  <a:pt x="3585577" y="4426562"/>
                  <a:pt x="3582756" y="4426562"/>
                </a:cubicBezTo>
                <a:cubicBezTo>
                  <a:pt x="3582050" y="4426562"/>
                  <a:pt x="3582050" y="4426562"/>
                  <a:pt x="3582050" y="4426562"/>
                </a:cubicBezTo>
                <a:cubicBezTo>
                  <a:pt x="3579228" y="4426562"/>
                  <a:pt x="3576407" y="4424446"/>
                  <a:pt x="3575701" y="4421624"/>
                </a:cubicBezTo>
                <a:lnTo>
                  <a:pt x="3509390" y="4243850"/>
                </a:lnTo>
                <a:cubicBezTo>
                  <a:pt x="3507979" y="4240322"/>
                  <a:pt x="3510095" y="4236090"/>
                  <a:pt x="3513622" y="4234679"/>
                </a:cubicBezTo>
                <a:cubicBezTo>
                  <a:pt x="3517150" y="4233268"/>
                  <a:pt x="3521382" y="4235384"/>
                  <a:pt x="3522793" y="4238912"/>
                </a:cubicBezTo>
                <a:lnTo>
                  <a:pt x="3581345" y="4394817"/>
                </a:lnTo>
                <a:lnTo>
                  <a:pt x="3655416" y="4077366"/>
                </a:lnTo>
                <a:cubicBezTo>
                  <a:pt x="3656122" y="4074544"/>
                  <a:pt x="3658943" y="4071723"/>
                  <a:pt x="3661765" y="4072428"/>
                </a:cubicBezTo>
                <a:close/>
                <a:moveTo>
                  <a:pt x="3254991" y="4071184"/>
                </a:moveTo>
                <a:cubicBezTo>
                  <a:pt x="3259312" y="4071889"/>
                  <a:pt x="3263544" y="4073829"/>
                  <a:pt x="3266719" y="4077357"/>
                </a:cubicBezTo>
                <a:cubicBezTo>
                  <a:pt x="3275185" y="4087233"/>
                  <a:pt x="3273774" y="4100636"/>
                  <a:pt x="3271657" y="4111923"/>
                </a:cubicBezTo>
                <a:cubicBezTo>
                  <a:pt x="3268130" y="4128853"/>
                  <a:pt x="3264603" y="4145078"/>
                  <a:pt x="3259665" y="4161304"/>
                </a:cubicBezTo>
                <a:cubicBezTo>
                  <a:pt x="3270952" y="4162715"/>
                  <a:pt x="3283650" y="4157777"/>
                  <a:pt x="3291410" y="4149312"/>
                </a:cubicBezTo>
                <a:cubicBezTo>
                  <a:pt x="3294231" y="4146490"/>
                  <a:pt x="3298464" y="4146490"/>
                  <a:pt x="3301286" y="4149312"/>
                </a:cubicBezTo>
                <a:cubicBezTo>
                  <a:pt x="3304107" y="4152133"/>
                  <a:pt x="3304107" y="4156366"/>
                  <a:pt x="3301286" y="4159188"/>
                </a:cubicBezTo>
                <a:cubicBezTo>
                  <a:pt x="3291410" y="4169769"/>
                  <a:pt x="3276595" y="4176119"/>
                  <a:pt x="3261781" y="4176119"/>
                </a:cubicBezTo>
                <a:cubicBezTo>
                  <a:pt x="3257549" y="4176119"/>
                  <a:pt x="3252609" y="4175413"/>
                  <a:pt x="3248377" y="4174002"/>
                </a:cubicBezTo>
                <a:cubicBezTo>
                  <a:pt x="3246260" y="4173297"/>
                  <a:pt x="3244849" y="4171886"/>
                  <a:pt x="3244144" y="4170475"/>
                </a:cubicBezTo>
                <a:cubicBezTo>
                  <a:pt x="3243439" y="4168358"/>
                  <a:pt x="3242733" y="4166948"/>
                  <a:pt x="3243439" y="4164831"/>
                </a:cubicBezTo>
                <a:cubicBezTo>
                  <a:pt x="3249082" y="4146490"/>
                  <a:pt x="3254020" y="4127442"/>
                  <a:pt x="3257549" y="4109101"/>
                </a:cubicBezTo>
                <a:cubicBezTo>
                  <a:pt x="3259665" y="4100636"/>
                  <a:pt x="3260370" y="4091465"/>
                  <a:pt x="3256137" y="4086527"/>
                </a:cubicBezTo>
                <a:cubicBezTo>
                  <a:pt x="3254726" y="4085116"/>
                  <a:pt x="3252609" y="4085116"/>
                  <a:pt x="3250493" y="4085116"/>
                </a:cubicBezTo>
                <a:cubicBezTo>
                  <a:pt x="3248377" y="4085116"/>
                  <a:pt x="3246966" y="4086527"/>
                  <a:pt x="3246966" y="4086527"/>
                </a:cubicBezTo>
                <a:cubicBezTo>
                  <a:pt x="3247671" y="4090054"/>
                  <a:pt x="3244849" y="4093582"/>
                  <a:pt x="3241322" y="4094287"/>
                </a:cubicBezTo>
                <a:cubicBezTo>
                  <a:pt x="3237795" y="4094993"/>
                  <a:pt x="3234268" y="4092171"/>
                  <a:pt x="3233562" y="4088644"/>
                </a:cubicBezTo>
                <a:cubicBezTo>
                  <a:pt x="3232152" y="4081589"/>
                  <a:pt x="3235679" y="4075239"/>
                  <a:pt x="3242733" y="4072417"/>
                </a:cubicBezTo>
                <a:cubicBezTo>
                  <a:pt x="3246261" y="4071007"/>
                  <a:pt x="3250670" y="4070478"/>
                  <a:pt x="3254991" y="4071184"/>
                </a:cubicBezTo>
                <a:close/>
                <a:moveTo>
                  <a:pt x="2159175" y="4070302"/>
                </a:moveTo>
                <a:cubicBezTo>
                  <a:pt x="2164819" y="4068891"/>
                  <a:pt x="2171873" y="4070302"/>
                  <a:pt x="2176106" y="4074535"/>
                </a:cubicBezTo>
                <a:cubicBezTo>
                  <a:pt x="2183161" y="4081589"/>
                  <a:pt x="2184572" y="4091465"/>
                  <a:pt x="2185278" y="4097109"/>
                </a:cubicBezTo>
                <a:cubicBezTo>
                  <a:pt x="2188100" y="4116861"/>
                  <a:pt x="2188805" y="4138024"/>
                  <a:pt x="2188805" y="4158482"/>
                </a:cubicBezTo>
                <a:cubicBezTo>
                  <a:pt x="2204325" y="4153544"/>
                  <a:pt x="2217728" y="4142962"/>
                  <a:pt x="2225488" y="4129558"/>
                </a:cubicBezTo>
                <a:cubicBezTo>
                  <a:pt x="2227604" y="4126031"/>
                  <a:pt x="2231837" y="4124620"/>
                  <a:pt x="2235364" y="4126736"/>
                </a:cubicBezTo>
                <a:cubicBezTo>
                  <a:pt x="2238891" y="4128853"/>
                  <a:pt x="2240302" y="4133085"/>
                  <a:pt x="2238186" y="4136613"/>
                </a:cubicBezTo>
                <a:cubicBezTo>
                  <a:pt x="2226899" y="4157071"/>
                  <a:pt x="2206441" y="4171181"/>
                  <a:pt x="2183161" y="4174708"/>
                </a:cubicBezTo>
                <a:cubicBezTo>
                  <a:pt x="2182456" y="4174708"/>
                  <a:pt x="2182456" y="4174708"/>
                  <a:pt x="2181751" y="4174708"/>
                </a:cubicBezTo>
                <a:cubicBezTo>
                  <a:pt x="2179633" y="4174708"/>
                  <a:pt x="2178222" y="4174003"/>
                  <a:pt x="2176811" y="4172592"/>
                </a:cubicBezTo>
                <a:cubicBezTo>
                  <a:pt x="2175400" y="4171181"/>
                  <a:pt x="2174695" y="4169064"/>
                  <a:pt x="2174695" y="4166947"/>
                </a:cubicBezTo>
                <a:cubicBezTo>
                  <a:pt x="2176106" y="4144373"/>
                  <a:pt x="2175400" y="4121798"/>
                  <a:pt x="2172579" y="4099225"/>
                </a:cubicBezTo>
                <a:cubicBezTo>
                  <a:pt x="2171873" y="4093581"/>
                  <a:pt x="2170462" y="4087938"/>
                  <a:pt x="2167641" y="4085116"/>
                </a:cubicBezTo>
                <a:cubicBezTo>
                  <a:pt x="2166230" y="4084411"/>
                  <a:pt x="2164819" y="4083705"/>
                  <a:pt x="2163408" y="4083705"/>
                </a:cubicBezTo>
                <a:cubicBezTo>
                  <a:pt x="2162703" y="4083705"/>
                  <a:pt x="2161997" y="4084411"/>
                  <a:pt x="2161997" y="4084411"/>
                </a:cubicBezTo>
                <a:cubicBezTo>
                  <a:pt x="2160586" y="4087938"/>
                  <a:pt x="2156354" y="4090054"/>
                  <a:pt x="2152826" y="4088643"/>
                </a:cubicBezTo>
                <a:cubicBezTo>
                  <a:pt x="2149299" y="4087232"/>
                  <a:pt x="2147183" y="4083000"/>
                  <a:pt x="2148594" y="4079473"/>
                </a:cubicBezTo>
                <a:cubicBezTo>
                  <a:pt x="2150005" y="4074535"/>
                  <a:pt x="2154237" y="4071713"/>
                  <a:pt x="2159175" y="4070302"/>
                </a:cubicBezTo>
                <a:close/>
                <a:moveTo>
                  <a:pt x="652373" y="4068900"/>
                </a:moveTo>
                <a:cubicBezTo>
                  <a:pt x="655900" y="4070311"/>
                  <a:pt x="658018" y="4074542"/>
                  <a:pt x="656607" y="4078070"/>
                </a:cubicBezTo>
                <a:lnTo>
                  <a:pt x="607930" y="4200817"/>
                </a:lnTo>
                <a:cubicBezTo>
                  <a:pt x="607225" y="4203639"/>
                  <a:pt x="604403" y="4205049"/>
                  <a:pt x="601581" y="4205049"/>
                </a:cubicBezTo>
                <a:cubicBezTo>
                  <a:pt x="600876" y="4205049"/>
                  <a:pt x="600170" y="4205049"/>
                  <a:pt x="599465" y="4205049"/>
                </a:cubicBezTo>
                <a:cubicBezTo>
                  <a:pt x="595232" y="4203639"/>
                  <a:pt x="593821" y="4200113"/>
                  <a:pt x="594527" y="4196585"/>
                </a:cubicBezTo>
                <a:lnTo>
                  <a:pt x="599465" y="4178949"/>
                </a:lnTo>
                <a:cubicBezTo>
                  <a:pt x="600170" y="4176832"/>
                  <a:pt x="601581" y="4175421"/>
                  <a:pt x="602992" y="4174010"/>
                </a:cubicBezTo>
                <a:lnTo>
                  <a:pt x="624156" y="4119690"/>
                </a:lnTo>
                <a:cubicBezTo>
                  <a:pt x="623450" y="4118984"/>
                  <a:pt x="622745" y="4118984"/>
                  <a:pt x="622040" y="4118279"/>
                </a:cubicBezTo>
                <a:lnTo>
                  <a:pt x="578302" y="4083009"/>
                </a:lnTo>
                <a:cubicBezTo>
                  <a:pt x="575480" y="4080892"/>
                  <a:pt x="575480" y="4075954"/>
                  <a:pt x="577596" y="4073132"/>
                </a:cubicBezTo>
                <a:cubicBezTo>
                  <a:pt x="579713" y="4070311"/>
                  <a:pt x="584651" y="4070311"/>
                  <a:pt x="587473" y="4072427"/>
                </a:cubicBezTo>
                <a:lnTo>
                  <a:pt x="629801" y="4106994"/>
                </a:lnTo>
                <a:lnTo>
                  <a:pt x="643202" y="4073132"/>
                </a:lnTo>
                <a:cubicBezTo>
                  <a:pt x="644613" y="4069605"/>
                  <a:pt x="648846" y="4067489"/>
                  <a:pt x="652373" y="4068900"/>
                </a:cubicBezTo>
                <a:close/>
                <a:moveTo>
                  <a:pt x="10367354" y="4062455"/>
                </a:moveTo>
                <a:cubicBezTo>
                  <a:pt x="10371587" y="4061748"/>
                  <a:pt x="10375114" y="4064571"/>
                  <a:pt x="10375820" y="4068098"/>
                </a:cubicBezTo>
                <a:cubicBezTo>
                  <a:pt x="10376525" y="4072332"/>
                  <a:pt x="10373703" y="4075859"/>
                  <a:pt x="10370176" y="4076564"/>
                </a:cubicBezTo>
                <a:lnTo>
                  <a:pt x="10202281" y="4110426"/>
                </a:lnTo>
                <a:cubicBezTo>
                  <a:pt x="10201576" y="4110426"/>
                  <a:pt x="10201576" y="4110426"/>
                  <a:pt x="10200870" y="4110426"/>
                </a:cubicBezTo>
                <a:cubicBezTo>
                  <a:pt x="10197343" y="4110426"/>
                  <a:pt x="10194521" y="4108309"/>
                  <a:pt x="10193815" y="4104782"/>
                </a:cubicBezTo>
                <a:cubicBezTo>
                  <a:pt x="10193110" y="4101255"/>
                  <a:pt x="10195226" y="4097728"/>
                  <a:pt x="10199459" y="4096317"/>
                </a:cubicBezTo>
                <a:close/>
                <a:moveTo>
                  <a:pt x="11898532" y="4061285"/>
                </a:moveTo>
                <a:cubicBezTo>
                  <a:pt x="11901353" y="4062696"/>
                  <a:pt x="11902764" y="4066928"/>
                  <a:pt x="11901353" y="4070456"/>
                </a:cubicBezTo>
                <a:lnTo>
                  <a:pt x="11892183" y="4088796"/>
                </a:lnTo>
                <a:cubicBezTo>
                  <a:pt x="11890772" y="4091618"/>
                  <a:pt x="11888655" y="4093029"/>
                  <a:pt x="11885833" y="4093029"/>
                </a:cubicBezTo>
                <a:cubicBezTo>
                  <a:pt x="11885127" y="4093029"/>
                  <a:pt x="11883716" y="4093029"/>
                  <a:pt x="11883011" y="4092324"/>
                </a:cubicBezTo>
                <a:cubicBezTo>
                  <a:pt x="11879484" y="4090207"/>
                  <a:pt x="11878073" y="4085975"/>
                  <a:pt x="11880189" y="4082448"/>
                </a:cubicBezTo>
                <a:lnTo>
                  <a:pt x="11889361" y="4064107"/>
                </a:lnTo>
                <a:cubicBezTo>
                  <a:pt x="11890772" y="4061285"/>
                  <a:pt x="11895004" y="4059874"/>
                  <a:pt x="11898532" y="4061285"/>
                </a:cubicBezTo>
                <a:close/>
                <a:moveTo>
                  <a:pt x="5858194" y="4057511"/>
                </a:moveTo>
                <a:cubicBezTo>
                  <a:pt x="5861721" y="4057511"/>
                  <a:pt x="5865248" y="4060333"/>
                  <a:pt x="5865953" y="4063861"/>
                </a:cubicBezTo>
                <a:cubicBezTo>
                  <a:pt x="5865953" y="4067388"/>
                  <a:pt x="5863131" y="4070915"/>
                  <a:pt x="5859604" y="4071621"/>
                </a:cubicBezTo>
                <a:lnTo>
                  <a:pt x="5793293" y="4079380"/>
                </a:lnTo>
                <a:cubicBezTo>
                  <a:pt x="5793293" y="4079380"/>
                  <a:pt x="5792587" y="4079380"/>
                  <a:pt x="5792587" y="4079380"/>
                </a:cubicBezTo>
                <a:cubicBezTo>
                  <a:pt x="5789060" y="4079380"/>
                  <a:pt x="5786238" y="4076560"/>
                  <a:pt x="5785533" y="4073032"/>
                </a:cubicBezTo>
                <a:cubicBezTo>
                  <a:pt x="5785533" y="4069504"/>
                  <a:pt x="5788355" y="4065977"/>
                  <a:pt x="5791882" y="4065271"/>
                </a:cubicBezTo>
                <a:close/>
                <a:moveTo>
                  <a:pt x="11236122" y="4054933"/>
                </a:moveTo>
                <a:cubicBezTo>
                  <a:pt x="11239649" y="4052816"/>
                  <a:pt x="11243176" y="4054227"/>
                  <a:pt x="11245292" y="4057049"/>
                </a:cubicBezTo>
                <a:cubicBezTo>
                  <a:pt x="11253758" y="4071158"/>
                  <a:pt x="11257285" y="4088794"/>
                  <a:pt x="11254463" y="4104315"/>
                </a:cubicBezTo>
                <a:cubicBezTo>
                  <a:pt x="11261518" y="4102904"/>
                  <a:pt x="11269277" y="4102904"/>
                  <a:pt x="11276332" y="4103609"/>
                </a:cubicBezTo>
                <a:cubicBezTo>
                  <a:pt x="11280565" y="4104315"/>
                  <a:pt x="11283386" y="4107842"/>
                  <a:pt x="11282681" y="4111369"/>
                </a:cubicBezTo>
                <a:cubicBezTo>
                  <a:pt x="11281975" y="4115602"/>
                  <a:pt x="11278448" y="4118423"/>
                  <a:pt x="11274921" y="4117718"/>
                </a:cubicBezTo>
                <a:cubicBezTo>
                  <a:pt x="11265045" y="4116307"/>
                  <a:pt x="11255874" y="4117718"/>
                  <a:pt x="11246703" y="4121245"/>
                </a:cubicBezTo>
                <a:cubicBezTo>
                  <a:pt x="11245998" y="4121951"/>
                  <a:pt x="11244587" y="4121951"/>
                  <a:pt x="11243882" y="4121951"/>
                </a:cubicBezTo>
                <a:cubicBezTo>
                  <a:pt x="11242471" y="4121951"/>
                  <a:pt x="11240354" y="4121245"/>
                  <a:pt x="11238943" y="4119833"/>
                </a:cubicBezTo>
                <a:cubicBezTo>
                  <a:pt x="11236827" y="4117718"/>
                  <a:pt x="11236122" y="4114896"/>
                  <a:pt x="11237533" y="4112074"/>
                </a:cubicBezTo>
                <a:cubicBezTo>
                  <a:pt x="11243176" y="4098670"/>
                  <a:pt x="11243176" y="4083150"/>
                  <a:pt x="11236827" y="4070452"/>
                </a:cubicBezTo>
                <a:lnTo>
                  <a:pt x="11229067" y="4074685"/>
                </a:lnTo>
                <a:cubicBezTo>
                  <a:pt x="11225540" y="4076801"/>
                  <a:pt x="11221307" y="4075391"/>
                  <a:pt x="11219191" y="4071863"/>
                </a:cubicBezTo>
                <a:cubicBezTo>
                  <a:pt x="11217075" y="4068336"/>
                  <a:pt x="11218486" y="4064103"/>
                  <a:pt x="11222013" y="4061987"/>
                </a:cubicBezTo>
                <a:close/>
                <a:moveTo>
                  <a:pt x="10941952" y="4054933"/>
                </a:moveTo>
                <a:cubicBezTo>
                  <a:pt x="10956766" y="4058460"/>
                  <a:pt x="10968759" y="4072569"/>
                  <a:pt x="10969464" y="4087383"/>
                </a:cubicBezTo>
                <a:cubicBezTo>
                  <a:pt x="10969464" y="4095849"/>
                  <a:pt x="10966642" y="4104314"/>
                  <a:pt x="10961704" y="4110663"/>
                </a:cubicBezTo>
                <a:lnTo>
                  <a:pt x="10977224" y="4112780"/>
                </a:lnTo>
                <a:cubicBezTo>
                  <a:pt x="10981457" y="4113485"/>
                  <a:pt x="10984278" y="4117012"/>
                  <a:pt x="10983573" y="4120540"/>
                </a:cubicBezTo>
                <a:cubicBezTo>
                  <a:pt x="10982868" y="4124067"/>
                  <a:pt x="10980046" y="4126889"/>
                  <a:pt x="10976519" y="4126889"/>
                </a:cubicBezTo>
                <a:cubicBezTo>
                  <a:pt x="10976519" y="4126889"/>
                  <a:pt x="10975813" y="4126889"/>
                  <a:pt x="10975813" y="4126889"/>
                </a:cubicBezTo>
                <a:lnTo>
                  <a:pt x="10942657" y="4123361"/>
                </a:lnTo>
                <a:cubicBezTo>
                  <a:pt x="10939130" y="4122656"/>
                  <a:pt x="10937014" y="4120540"/>
                  <a:pt x="10936308" y="4117012"/>
                </a:cubicBezTo>
                <a:cubicBezTo>
                  <a:pt x="10936308" y="4113485"/>
                  <a:pt x="10938425" y="4110663"/>
                  <a:pt x="10941247" y="4109253"/>
                </a:cubicBezTo>
                <a:cubicBezTo>
                  <a:pt x="10949712" y="4106431"/>
                  <a:pt x="10956061" y="4097260"/>
                  <a:pt x="10955355" y="4088088"/>
                </a:cubicBezTo>
                <a:cubicBezTo>
                  <a:pt x="10955355" y="4082445"/>
                  <a:pt x="10951828" y="4076096"/>
                  <a:pt x="10946890" y="4072569"/>
                </a:cubicBezTo>
                <a:lnTo>
                  <a:pt x="10946185" y="4078918"/>
                </a:lnTo>
                <a:cubicBezTo>
                  <a:pt x="10945479" y="4082445"/>
                  <a:pt x="10942657" y="4085266"/>
                  <a:pt x="10938425" y="4085266"/>
                </a:cubicBezTo>
                <a:cubicBezTo>
                  <a:pt x="10934898" y="4084561"/>
                  <a:pt x="10932076" y="4081740"/>
                  <a:pt x="10932076" y="4077507"/>
                </a:cubicBezTo>
                <a:lnTo>
                  <a:pt x="10933487" y="4061282"/>
                </a:lnTo>
                <a:cubicBezTo>
                  <a:pt x="10933487" y="4059165"/>
                  <a:pt x="10934898" y="4057754"/>
                  <a:pt x="10936308" y="4056343"/>
                </a:cubicBezTo>
                <a:cubicBezTo>
                  <a:pt x="10937719" y="4054933"/>
                  <a:pt x="10939836" y="4054227"/>
                  <a:pt x="10941952" y="4054933"/>
                </a:cubicBezTo>
                <a:close/>
                <a:moveTo>
                  <a:pt x="9404427" y="4053279"/>
                </a:moveTo>
                <a:cubicBezTo>
                  <a:pt x="9407954" y="4051162"/>
                  <a:pt x="9411481" y="4052573"/>
                  <a:pt x="9413597" y="4055395"/>
                </a:cubicBezTo>
                <a:cubicBezTo>
                  <a:pt x="9422768" y="4069504"/>
                  <a:pt x="9425590" y="4086436"/>
                  <a:pt x="9422768" y="4102661"/>
                </a:cubicBezTo>
                <a:cubicBezTo>
                  <a:pt x="9429823" y="4101250"/>
                  <a:pt x="9437583" y="4101250"/>
                  <a:pt x="9444637" y="4101955"/>
                </a:cubicBezTo>
                <a:cubicBezTo>
                  <a:pt x="9448870" y="4102661"/>
                  <a:pt x="9451691" y="4106189"/>
                  <a:pt x="9450986" y="4109716"/>
                </a:cubicBezTo>
                <a:cubicBezTo>
                  <a:pt x="9450281" y="4113949"/>
                  <a:pt x="9446753" y="4116771"/>
                  <a:pt x="9443226" y="4116065"/>
                </a:cubicBezTo>
                <a:cubicBezTo>
                  <a:pt x="9433350" y="4114654"/>
                  <a:pt x="9424179" y="4116065"/>
                  <a:pt x="9415008" y="4119591"/>
                </a:cubicBezTo>
                <a:cubicBezTo>
                  <a:pt x="9414303" y="4120297"/>
                  <a:pt x="9412892" y="4120297"/>
                  <a:pt x="9412187" y="4120297"/>
                </a:cubicBezTo>
                <a:cubicBezTo>
                  <a:pt x="9410776" y="4120297"/>
                  <a:pt x="9408659" y="4119591"/>
                  <a:pt x="9407248" y="4118181"/>
                </a:cubicBezTo>
                <a:cubicBezTo>
                  <a:pt x="9405132" y="4116065"/>
                  <a:pt x="9404427" y="4113244"/>
                  <a:pt x="9405838" y="4110422"/>
                </a:cubicBezTo>
                <a:cubicBezTo>
                  <a:pt x="9411481" y="4097017"/>
                  <a:pt x="9411481" y="4081496"/>
                  <a:pt x="9405132" y="4068798"/>
                </a:cubicBezTo>
                <a:lnTo>
                  <a:pt x="9397372" y="4073032"/>
                </a:lnTo>
                <a:cubicBezTo>
                  <a:pt x="9393845" y="4075148"/>
                  <a:pt x="9389612" y="4073737"/>
                  <a:pt x="9387496" y="4070209"/>
                </a:cubicBezTo>
                <a:cubicBezTo>
                  <a:pt x="9385380" y="4066682"/>
                  <a:pt x="9386791" y="4062449"/>
                  <a:pt x="9390318" y="4060333"/>
                </a:cubicBezTo>
                <a:close/>
                <a:moveTo>
                  <a:pt x="9110258" y="4053279"/>
                </a:moveTo>
                <a:cubicBezTo>
                  <a:pt x="9125778" y="4056806"/>
                  <a:pt x="9137065" y="4070210"/>
                  <a:pt x="9137771" y="4085730"/>
                </a:cubicBezTo>
                <a:cubicBezTo>
                  <a:pt x="9137771" y="4094195"/>
                  <a:pt x="9134949" y="4102661"/>
                  <a:pt x="9130010" y="4109010"/>
                </a:cubicBezTo>
                <a:lnTo>
                  <a:pt x="9145530" y="4111127"/>
                </a:lnTo>
                <a:cubicBezTo>
                  <a:pt x="9149763" y="4111832"/>
                  <a:pt x="9152585" y="4115359"/>
                  <a:pt x="9151879" y="4118887"/>
                </a:cubicBezTo>
                <a:cubicBezTo>
                  <a:pt x="9151174" y="4122414"/>
                  <a:pt x="9148352" y="4125236"/>
                  <a:pt x="9144825" y="4125236"/>
                </a:cubicBezTo>
                <a:cubicBezTo>
                  <a:pt x="9144825" y="4125236"/>
                  <a:pt x="9144119" y="4125236"/>
                  <a:pt x="9144119" y="4125236"/>
                </a:cubicBezTo>
                <a:lnTo>
                  <a:pt x="9110963" y="4121709"/>
                </a:lnTo>
                <a:cubicBezTo>
                  <a:pt x="9107436" y="4121003"/>
                  <a:pt x="9105320" y="4118887"/>
                  <a:pt x="9104615" y="4115359"/>
                </a:cubicBezTo>
                <a:cubicBezTo>
                  <a:pt x="9104615" y="4111832"/>
                  <a:pt x="9106731" y="4109010"/>
                  <a:pt x="9109553" y="4107600"/>
                </a:cubicBezTo>
                <a:cubicBezTo>
                  <a:pt x="9118018" y="4104778"/>
                  <a:pt x="9124367" y="4095607"/>
                  <a:pt x="9123662" y="4086435"/>
                </a:cubicBezTo>
                <a:cubicBezTo>
                  <a:pt x="9123662" y="4080791"/>
                  <a:pt x="9120135" y="4074443"/>
                  <a:pt x="9115196" y="4070916"/>
                </a:cubicBezTo>
                <a:lnTo>
                  <a:pt x="9114491" y="4077265"/>
                </a:lnTo>
                <a:cubicBezTo>
                  <a:pt x="9113785" y="4080791"/>
                  <a:pt x="9110963" y="4083614"/>
                  <a:pt x="9106731" y="4083614"/>
                </a:cubicBezTo>
                <a:cubicBezTo>
                  <a:pt x="9103204" y="4082908"/>
                  <a:pt x="9100382" y="4080086"/>
                  <a:pt x="9100382" y="4075854"/>
                </a:cubicBezTo>
                <a:lnTo>
                  <a:pt x="9101793" y="4059627"/>
                </a:lnTo>
                <a:cubicBezTo>
                  <a:pt x="9101793" y="4057511"/>
                  <a:pt x="9103204" y="4056100"/>
                  <a:pt x="9104615" y="4054689"/>
                </a:cubicBezTo>
                <a:cubicBezTo>
                  <a:pt x="9106026" y="4053279"/>
                  <a:pt x="9108142" y="4052573"/>
                  <a:pt x="9110258" y="4053279"/>
                </a:cubicBezTo>
                <a:close/>
                <a:moveTo>
                  <a:pt x="1349370" y="4051277"/>
                </a:moveTo>
                <a:cubicBezTo>
                  <a:pt x="1352192" y="4052688"/>
                  <a:pt x="1353603" y="4056920"/>
                  <a:pt x="1352192" y="4060447"/>
                </a:cubicBezTo>
                <a:lnTo>
                  <a:pt x="1343022" y="4078787"/>
                </a:lnTo>
                <a:cubicBezTo>
                  <a:pt x="1341610" y="4081609"/>
                  <a:pt x="1339493" y="4083019"/>
                  <a:pt x="1336672" y="4083019"/>
                </a:cubicBezTo>
                <a:cubicBezTo>
                  <a:pt x="1335966" y="4083019"/>
                  <a:pt x="1334555" y="4083019"/>
                  <a:pt x="1333850" y="4082314"/>
                </a:cubicBezTo>
                <a:cubicBezTo>
                  <a:pt x="1330323" y="4080197"/>
                  <a:pt x="1328912" y="4075965"/>
                  <a:pt x="1331028" y="4072439"/>
                </a:cubicBezTo>
                <a:lnTo>
                  <a:pt x="1340199" y="4054099"/>
                </a:lnTo>
                <a:cubicBezTo>
                  <a:pt x="1341610" y="4051277"/>
                  <a:pt x="1345843" y="4049865"/>
                  <a:pt x="1349370" y="4051277"/>
                </a:cubicBezTo>
                <a:close/>
                <a:moveTo>
                  <a:pt x="686939" y="4044915"/>
                </a:moveTo>
                <a:cubicBezTo>
                  <a:pt x="690467" y="4042798"/>
                  <a:pt x="693994" y="4044209"/>
                  <a:pt x="696109" y="4047031"/>
                </a:cubicBezTo>
                <a:cubicBezTo>
                  <a:pt x="704575" y="4061140"/>
                  <a:pt x="708103" y="4078776"/>
                  <a:pt x="705280" y="4094297"/>
                </a:cubicBezTo>
                <a:cubicBezTo>
                  <a:pt x="712336" y="4092885"/>
                  <a:pt x="720095" y="4092885"/>
                  <a:pt x="727149" y="4093590"/>
                </a:cubicBezTo>
                <a:cubicBezTo>
                  <a:pt x="731383" y="4094297"/>
                  <a:pt x="734203" y="4097824"/>
                  <a:pt x="733498" y="4101351"/>
                </a:cubicBezTo>
                <a:cubicBezTo>
                  <a:pt x="732793" y="4105584"/>
                  <a:pt x="729266" y="4108406"/>
                  <a:pt x="725739" y="4107699"/>
                </a:cubicBezTo>
                <a:cubicBezTo>
                  <a:pt x="715863" y="4106289"/>
                  <a:pt x="706692" y="4107699"/>
                  <a:pt x="697521" y="4111226"/>
                </a:cubicBezTo>
                <a:cubicBezTo>
                  <a:pt x="696815" y="4111932"/>
                  <a:pt x="695405" y="4111932"/>
                  <a:pt x="694699" y="4111932"/>
                </a:cubicBezTo>
                <a:cubicBezTo>
                  <a:pt x="693289" y="4111932"/>
                  <a:pt x="691172" y="4111226"/>
                  <a:pt x="689761" y="4109815"/>
                </a:cubicBezTo>
                <a:cubicBezTo>
                  <a:pt x="687645" y="4107699"/>
                  <a:pt x="686939" y="4104878"/>
                  <a:pt x="688351" y="4102057"/>
                </a:cubicBezTo>
                <a:cubicBezTo>
                  <a:pt x="693994" y="4088652"/>
                  <a:pt x="693994" y="4073132"/>
                  <a:pt x="687645" y="4060434"/>
                </a:cubicBezTo>
                <a:lnTo>
                  <a:pt x="679884" y="4064667"/>
                </a:lnTo>
                <a:cubicBezTo>
                  <a:pt x="676358" y="4066783"/>
                  <a:pt x="672125" y="4065373"/>
                  <a:pt x="670009" y="4061845"/>
                </a:cubicBezTo>
                <a:cubicBezTo>
                  <a:pt x="667893" y="4058318"/>
                  <a:pt x="669303" y="4054086"/>
                  <a:pt x="672831" y="4051969"/>
                </a:cubicBezTo>
                <a:close/>
                <a:moveTo>
                  <a:pt x="392770" y="4044915"/>
                </a:moveTo>
                <a:cubicBezTo>
                  <a:pt x="407584" y="4048443"/>
                  <a:pt x="419577" y="4062551"/>
                  <a:pt x="420282" y="4077365"/>
                </a:cubicBezTo>
                <a:cubicBezTo>
                  <a:pt x="420282" y="4085830"/>
                  <a:pt x="417460" y="4094295"/>
                  <a:pt x="412522" y="4100645"/>
                </a:cubicBezTo>
                <a:lnTo>
                  <a:pt x="428042" y="4102763"/>
                </a:lnTo>
                <a:cubicBezTo>
                  <a:pt x="432275" y="4103467"/>
                  <a:pt x="435096" y="4106994"/>
                  <a:pt x="434391" y="4110521"/>
                </a:cubicBezTo>
                <a:cubicBezTo>
                  <a:pt x="433686" y="4114048"/>
                  <a:pt x="430864" y="4116870"/>
                  <a:pt x="427337" y="4116870"/>
                </a:cubicBezTo>
                <a:cubicBezTo>
                  <a:pt x="427337" y="4116870"/>
                  <a:pt x="426631" y="4116870"/>
                  <a:pt x="426631" y="4116870"/>
                </a:cubicBezTo>
                <a:lnTo>
                  <a:pt x="393475" y="4113342"/>
                </a:lnTo>
                <a:cubicBezTo>
                  <a:pt x="389948" y="4112637"/>
                  <a:pt x="387832" y="4110521"/>
                  <a:pt x="387126" y="4106994"/>
                </a:cubicBezTo>
                <a:cubicBezTo>
                  <a:pt x="387126" y="4103467"/>
                  <a:pt x="389243" y="4100645"/>
                  <a:pt x="392065" y="4099235"/>
                </a:cubicBezTo>
                <a:cubicBezTo>
                  <a:pt x="400530" y="4096413"/>
                  <a:pt x="406879" y="4087241"/>
                  <a:pt x="406173" y="4078070"/>
                </a:cubicBezTo>
                <a:cubicBezTo>
                  <a:pt x="406173" y="4072427"/>
                  <a:pt x="402646" y="4066078"/>
                  <a:pt x="397708" y="4062551"/>
                </a:cubicBezTo>
                <a:lnTo>
                  <a:pt x="397003" y="4068900"/>
                </a:lnTo>
                <a:cubicBezTo>
                  <a:pt x="396297" y="4072427"/>
                  <a:pt x="393475" y="4075248"/>
                  <a:pt x="389243" y="4075248"/>
                </a:cubicBezTo>
                <a:cubicBezTo>
                  <a:pt x="385716" y="4074543"/>
                  <a:pt x="382894" y="4071722"/>
                  <a:pt x="382894" y="4067490"/>
                </a:cubicBezTo>
                <a:lnTo>
                  <a:pt x="384305" y="4051265"/>
                </a:lnTo>
                <a:cubicBezTo>
                  <a:pt x="384305" y="4049148"/>
                  <a:pt x="385716" y="4047737"/>
                  <a:pt x="387126" y="4046326"/>
                </a:cubicBezTo>
                <a:cubicBezTo>
                  <a:pt x="388537" y="4044915"/>
                  <a:pt x="390654" y="4044209"/>
                  <a:pt x="392770" y="4044915"/>
                </a:cubicBezTo>
                <a:close/>
                <a:moveTo>
                  <a:pt x="1734551" y="4042104"/>
                </a:moveTo>
                <a:cubicBezTo>
                  <a:pt x="1738078" y="4043515"/>
                  <a:pt x="1740195" y="4047749"/>
                  <a:pt x="1738783" y="4051276"/>
                </a:cubicBezTo>
                <a:lnTo>
                  <a:pt x="1726790" y="4085840"/>
                </a:lnTo>
                <a:cubicBezTo>
                  <a:pt x="1726086" y="4088662"/>
                  <a:pt x="1723263" y="4090778"/>
                  <a:pt x="1720441" y="4090778"/>
                </a:cubicBezTo>
                <a:cubicBezTo>
                  <a:pt x="1719736" y="4090778"/>
                  <a:pt x="1719032" y="4090073"/>
                  <a:pt x="1718325" y="4090073"/>
                </a:cubicBezTo>
                <a:cubicBezTo>
                  <a:pt x="1714092" y="4088662"/>
                  <a:pt x="1712682" y="4084429"/>
                  <a:pt x="1713387" y="4080902"/>
                </a:cubicBezTo>
                <a:lnTo>
                  <a:pt x="1725380" y="4046338"/>
                </a:lnTo>
                <a:cubicBezTo>
                  <a:pt x="1726790" y="4042809"/>
                  <a:pt x="1731023" y="4040693"/>
                  <a:pt x="1734551" y="4042104"/>
                </a:cubicBezTo>
                <a:close/>
                <a:moveTo>
                  <a:pt x="4638801" y="4042085"/>
                </a:moveTo>
                <a:cubicBezTo>
                  <a:pt x="4643034" y="4042085"/>
                  <a:pt x="4645856" y="4044907"/>
                  <a:pt x="4645856" y="4049139"/>
                </a:cubicBezTo>
                <a:lnTo>
                  <a:pt x="4645856" y="4065364"/>
                </a:lnTo>
                <a:cubicBezTo>
                  <a:pt x="4645856" y="4069597"/>
                  <a:pt x="4642328" y="4072419"/>
                  <a:pt x="4638801" y="4072419"/>
                </a:cubicBezTo>
                <a:cubicBezTo>
                  <a:pt x="4634569" y="4072419"/>
                  <a:pt x="4631747" y="4069597"/>
                  <a:pt x="4631747" y="4065364"/>
                </a:cubicBezTo>
                <a:lnTo>
                  <a:pt x="4631747" y="4049139"/>
                </a:lnTo>
                <a:cubicBezTo>
                  <a:pt x="4631747" y="4044907"/>
                  <a:pt x="4634569" y="4042085"/>
                  <a:pt x="4638801" y="4042085"/>
                </a:cubicBezTo>
                <a:close/>
                <a:moveTo>
                  <a:pt x="8334272" y="4041983"/>
                </a:moveTo>
                <a:cubicBezTo>
                  <a:pt x="8338505" y="4042689"/>
                  <a:pt x="8340621" y="4046216"/>
                  <a:pt x="8340621" y="4050448"/>
                </a:cubicBezTo>
                <a:cubicBezTo>
                  <a:pt x="8324396" y="4128753"/>
                  <a:pt x="8334978" y="4211995"/>
                  <a:pt x="8370251" y="4283951"/>
                </a:cubicBezTo>
                <a:cubicBezTo>
                  <a:pt x="8373778" y="4292416"/>
                  <a:pt x="8378716" y="4300176"/>
                  <a:pt x="8385770" y="4302998"/>
                </a:cubicBezTo>
                <a:cubicBezTo>
                  <a:pt x="8388592" y="4304409"/>
                  <a:pt x="8392825" y="4303703"/>
                  <a:pt x="8395647" y="4301587"/>
                </a:cubicBezTo>
                <a:cubicBezTo>
                  <a:pt x="8397057" y="4300176"/>
                  <a:pt x="8397763" y="4298765"/>
                  <a:pt x="8397763" y="4297354"/>
                </a:cubicBezTo>
                <a:cubicBezTo>
                  <a:pt x="8397057" y="4293122"/>
                  <a:pt x="8399879" y="4289594"/>
                  <a:pt x="8404112" y="4289594"/>
                </a:cubicBezTo>
                <a:cubicBezTo>
                  <a:pt x="8408345" y="4288889"/>
                  <a:pt x="8411872" y="4292416"/>
                  <a:pt x="8411872" y="4295943"/>
                </a:cubicBezTo>
                <a:cubicBezTo>
                  <a:pt x="8412577" y="4302292"/>
                  <a:pt x="8409755" y="4307936"/>
                  <a:pt x="8404112" y="4312169"/>
                </a:cubicBezTo>
                <a:cubicBezTo>
                  <a:pt x="8399174" y="4315696"/>
                  <a:pt x="8394236" y="4317107"/>
                  <a:pt x="8388592" y="4317107"/>
                </a:cubicBezTo>
                <a:cubicBezTo>
                  <a:pt x="8385770" y="4317107"/>
                  <a:pt x="8382949" y="4317107"/>
                  <a:pt x="8380127" y="4315696"/>
                </a:cubicBezTo>
                <a:cubicBezTo>
                  <a:pt x="8368840" y="4310758"/>
                  <a:pt x="8361785" y="4300176"/>
                  <a:pt x="8356847" y="4289594"/>
                </a:cubicBezTo>
                <a:cubicBezTo>
                  <a:pt x="8320163" y="4215522"/>
                  <a:pt x="8309582" y="4129458"/>
                  <a:pt x="8325807" y="4047627"/>
                </a:cubicBezTo>
                <a:cubicBezTo>
                  <a:pt x="8326512" y="4043394"/>
                  <a:pt x="8330745" y="4041278"/>
                  <a:pt x="8334272" y="4041983"/>
                </a:cubicBezTo>
                <a:close/>
                <a:moveTo>
                  <a:pt x="7295877" y="4034929"/>
                </a:moveTo>
                <a:cubicBezTo>
                  <a:pt x="7300110" y="4035635"/>
                  <a:pt x="7302226" y="4039867"/>
                  <a:pt x="7301521" y="4043395"/>
                </a:cubicBezTo>
                <a:cubicBezTo>
                  <a:pt x="7300815" y="4047627"/>
                  <a:pt x="7296582" y="4049744"/>
                  <a:pt x="7293056" y="4049038"/>
                </a:cubicBezTo>
                <a:cubicBezTo>
                  <a:pt x="7284590" y="4046922"/>
                  <a:pt x="7276829" y="4060324"/>
                  <a:pt x="7272597" y="4068084"/>
                </a:cubicBezTo>
                <a:cubicBezTo>
                  <a:pt x="7249317" y="4132986"/>
                  <a:pt x="7251434" y="4207057"/>
                  <a:pt x="7278240" y="4270548"/>
                </a:cubicBezTo>
                <a:cubicBezTo>
                  <a:pt x="7284590" y="4285362"/>
                  <a:pt x="7294467" y="4305820"/>
                  <a:pt x="7312103" y="4316401"/>
                </a:cubicBezTo>
                <a:cubicBezTo>
                  <a:pt x="7314924" y="4318518"/>
                  <a:pt x="7316335" y="4322750"/>
                  <a:pt x="7314219" y="4326278"/>
                </a:cubicBezTo>
                <a:cubicBezTo>
                  <a:pt x="7313513" y="4328394"/>
                  <a:pt x="7310692" y="4329805"/>
                  <a:pt x="7308575" y="4329805"/>
                </a:cubicBezTo>
                <a:cubicBezTo>
                  <a:pt x="7307164" y="4329805"/>
                  <a:pt x="7306459" y="4329099"/>
                  <a:pt x="7305048" y="4328394"/>
                </a:cubicBezTo>
                <a:cubicBezTo>
                  <a:pt x="7284590" y="4315696"/>
                  <a:pt x="7273302" y="4292416"/>
                  <a:pt x="7266248" y="4276191"/>
                </a:cubicBezTo>
                <a:cubicBezTo>
                  <a:pt x="7238029" y="4209173"/>
                  <a:pt x="7235913" y="4131575"/>
                  <a:pt x="7260604" y="4063146"/>
                </a:cubicBezTo>
                <a:cubicBezTo>
                  <a:pt x="7266953" y="4046922"/>
                  <a:pt x="7278946" y="4031402"/>
                  <a:pt x="7295877" y="4034929"/>
                </a:cubicBezTo>
                <a:close/>
                <a:moveTo>
                  <a:pt x="4969655" y="4033635"/>
                </a:moveTo>
                <a:cubicBezTo>
                  <a:pt x="4972476" y="4034340"/>
                  <a:pt x="4974592" y="4037161"/>
                  <a:pt x="4974592" y="4039983"/>
                </a:cubicBezTo>
                <a:lnTo>
                  <a:pt x="4981647" y="4115465"/>
                </a:lnTo>
                <a:cubicBezTo>
                  <a:pt x="4982352" y="4119697"/>
                  <a:pt x="4979530" y="4122519"/>
                  <a:pt x="4975298" y="4123223"/>
                </a:cubicBezTo>
                <a:cubicBezTo>
                  <a:pt x="4975298" y="4123223"/>
                  <a:pt x="4974592" y="4123223"/>
                  <a:pt x="4974592" y="4123223"/>
                </a:cubicBezTo>
                <a:cubicBezTo>
                  <a:pt x="4971065" y="4123223"/>
                  <a:pt x="4967538" y="4120403"/>
                  <a:pt x="4967538" y="4116876"/>
                </a:cubicBezTo>
                <a:lnTo>
                  <a:pt x="4962600" y="4061147"/>
                </a:lnTo>
                <a:lnTo>
                  <a:pt x="4951313" y="4077372"/>
                </a:lnTo>
                <a:cubicBezTo>
                  <a:pt x="4949197" y="4080899"/>
                  <a:pt x="4944963" y="4081604"/>
                  <a:pt x="4940730" y="4078782"/>
                </a:cubicBezTo>
                <a:cubicBezTo>
                  <a:pt x="4937909" y="4076666"/>
                  <a:pt x="4937203" y="4072434"/>
                  <a:pt x="4939319" y="4068907"/>
                </a:cubicBezTo>
                <a:lnTo>
                  <a:pt x="4961894" y="4036456"/>
                </a:lnTo>
                <a:cubicBezTo>
                  <a:pt x="4964011" y="4033635"/>
                  <a:pt x="4966833" y="4032929"/>
                  <a:pt x="4969655" y="4033635"/>
                </a:cubicBezTo>
                <a:close/>
                <a:moveTo>
                  <a:pt x="11674200" y="4028129"/>
                </a:moveTo>
                <a:cubicBezTo>
                  <a:pt x="11678433" y="4027423"/>
                  <a:pt x="11681960" y="4030245"/>
                  <a:pt x="11682665" y="4033773"/>
                </a:cubicBezTo>
                <a:cubicBezTo>
                  <a:pt x="11683371" y="4038006"/>
                  <a:pt x="11680549" y="4041533"/>
                  <a:pt x="11677022" y="4042238"/>
                </a:cubicBezTo>
                <a:lnTo>
                  <a:pt x="11640339" y="4049294"/>
                </a:lnTo>
                <a:cubicBezTo>
                  <a:pt x="11639634" y="4049294"/>
                  <a:pt x="11639634" y="4049294"/>
                  <a:pt x="11638928" y="4049294"/>
                </a:cubicBezTo>
                <a:cubicBezTo>
                  <a:pt x="11635401" y="4049294"/>
                  <a:pt x="11632579" y="4047177"/>
                  <a:pt x="11631874" y="4043649"/>
                </a:cubicBezTo>
                <a:cubicBezTo>
                  <a:pt x="11631168" y="4039417"/>
                  <a:pt x="11633990" y="4035889"/>
                  <a:pt x="11637517" y="4035184"/>
                </a:cubicBezTo>
                <a:close/>
                <a:moveTo>
                  <a:pt x="7414391" y="4025759"/>
                </a:moveTo>
                <a:cubicBezTo>
                  <a:pt x="7417905" y="4024348"/>
                  <a:pt x="7422138" y="4025054"/>
                  <a:pt x="7424254" y="4028581"/>
                </a:cubicBezTo>
                <a:cubicBezTo>
                  <a:pt x="7430603" y="4039162"/>
                  <a:pt x="7437657" y="4050449"/>
                  <a:pt x="7445418" y="4061030"/>
                </a:cubicBezTo>
                <a:cubicBezTo>
                  <a:pt x="7465170" y="4093480"/>
                  <a:pt x="7486334" y="4125932"/>
                  <a:pt x="7496915" y="4163320"/>
                </a:cubicBezTo>
                <a:cubicBezTo>
                  <a:pt x="7511024" y="4212701"/>
                  <a:pt x="7500442" y="4277603"/>
                  <a:pt x="7452472" y="4305115"/>
                </a:cubicBezTo>
                <a:cubicBezTo>
                  <a:pt x="7451061" y="4305820"/>
                  <a:pt x="7450356" y="4305820"/>
                  <a:pt x="7448945" y="4305820"/>
                </a:cubicBezTo>
                <a:cubicBezTo>
                  <a:pt x="7447534" y="4305820"/>
                  <a:pt x="7446123" y="4305820"/>
                  <a:pt x="7445418" y="4305115"/>
                </a:cubicBezTo>
                <a:cubicBezTo>
                  <a:pt x="7443302" y="4303704"/>
                  <a:pt x="7441890" y="4301588"/>
                  <a:pt x="7441890" y="4299471"/>
                </a:cubicBezTo>
                <a:lnTo>
                  <a:pt x="7439068" y="4270548"/>
                </a:lnTo>
                <a:cubicBezTo>
                  <a:pt x="7438363" y="4266316"/>
                  <a:pt x="7441890" y="4263494"/>
                  <a:pt x="7445418" y="4262788"/>
                </a:cubicBezTo>
                <a:cubicBezTo>
                  <a:pt x="7449651" y="4262788"/>
                  <a:pt x="7452472" y="4265610"/>
                  <a:pt x="7453178" y="4269137"/>
                </a:cubicBezTo>
                <a:lnTo>
                  <a:pt x="7454589" y="4286068"/>
                </a:lnTo>
                <a:cubicBezTo>
                  <a:pt x="7487744" y="4259261"/>
                  <a:pt x="7494093" y="4207057"/>
                  <a:pt x="7482806" y="4166142"/>
                </a:cubicBezTo>
                <a:cubicBezTo>
                  <a:pt x="7472930" y="4130870"/>
                  <a:pt x="7452472" y="4099125"/>
                  <a:pt x="7432719" y="4068085"/>
                </a:cubicBezTo>
                <a:cubicBezTo>
                  <a:pt x="7425665" y="4057503"/>
                  <a:pt x="7418610" y="4046922"/>
                  <a:pt x="7412274" y="4035635"/>
                </a:cubicBezTo>
                <a:cubicBezTo>
                  <a:pt x="7410158" y="4032108"/>
                  <a:pt x="7410863" y="4027875"/>
                  <a:pt x="7414391" y="4025759"/>
                </a:cubicBezTo>
                <a:close/>
                <a:moveTo>
                  <a:pt x="5623989" y="4023650"/>
                </a:moveTo>
                <a:cubicBezTo>
                  <a:pt x="5627516" y="4021535"/>
                  <a:pt x="5631748" y="4022240"/>
                  <a:pt x="5633865" y="4025768"/>
                </a:cubicBezTo>
                <a:lnTo>
                  <a:pt x="5655028" y="4058216"/>
                </a:lnTo>
                <a:lnTo>
                  <a:pt x="5673369" y="4026473"/>
                </a:lnTo>
                <a:cubicBezTo>
                  <a:pt x="5675486" y="4022946"/>
                  <a:pt x="5679718" y="4021535"/>
                  <a:pt x="5683246" y="4023650"/>
                </a:cubicBezTo>
                <a:cubicBezTo>
                  <a:pt x="5686773" y="4025768"/>
                  <a:pt x="5687478" y="4030000"/>
                  <a:pt x="5686067" y="4033527"/>
                </a:cubicBezTo>
                <a:lnTo>
                  <a:pt x="5664199" y="4070915"/>
                </a:lnTo>
                <a:lnTo>
                  <a:pt x="5691005" y="4113242"/>
                </a:lnTo>
                <a:cubicBezTo>
                  <a:pt x="5693122" y="4116770"/>
                  <a:pt x="5692416" y="4121002"/>
                  <a:pt x="5688889" y="4123117"/>
                </a:cubicBezTo>
                <a:cubicBezTo>
                  <a:pt x="5688184" y="4123823"/>
                  <a:pt x="5686773" y="4124528"/>
                  <a:pt x="5685362" y="4124528"/>
                </a:cubicBezTo>
                <a:cubicBezTo>
                  <a:pt x="5683246" y="4124528"/>
                  <a:pt x="5681129" y="4123117"/>
                  <a:pt x="5679718" y="4121002"/>
                </a:cubicBezTo>
                <a:lnTo>
                  <a:pt x="5656439" y="4085729"/>
                </a:lnTo>
                <a:lnTo>
                  <a:pt x="5636686" y="4120296"/>
                </a:lnTo>
                <a:cubicBezTo>
                  <a:pt x="5635276" y="4122413"/>
                  <a:pt x="5632454" y="4123823"/>
                  <a:pt x="5630338" y="4123823"/>
                </a:cubicBezTo>
                <a:cubicBezTo>
                  <a:pt x="5628927" y="4123823"/>
                  <a:pt x="5628221" y="4123823"/>
                  <a:pt x="5626810" y="4123117"/>
                </a:cubicBezTo>
                <a:cubicBezTo>
                  <a:pt x="5623283" y="4121002"/>
                  <a:pt x="5621871" y="4116770"/>
                  <a:pt x="5623989" y="4113242"/>
                </a:cubicBezTo>
                <a:lnTo>
                  <a:pt x="5647268" y="4072326"/>
                </a:lnTo>
                <a:lnTo>
                  <a:pt x="5621871" y="4033527"/>
                </a:lnTo>
                <a:cubicBezTo>
                  <a:pt x="5619756" y="4030000"/>
                  <a:pt x="5620461" y="4025768"/>
                  <a:pt x="5623989" y="4023650"/>
                </a:cubicBezTo>
                <a:close/>
                <a:moveTo>
                  <a:pt x="4858195" y="4021641"/>
                </a:moveTo>
                <a:cubicBezTo>
                  <a:pt x="4861017" y="4018819"/>
                  <a:pt x="4865249" y="4018819"/>
                  <a:pt x="4868071" y="4021641"/>
                </a:cubicBezTo>
                <a:cubicBezTo>
                  <a:pt x="4870893" y="4024463"/>
                  <a:pt x="4870893" y="4028696"/>
                  <a:pt x="4868071" y="4031518"/>
                </a:cubicBezTo>
                <a:cubicBezTo>
                  <a:pt x="4832799" y="4067495"/>
                  <a:pt x="4816573" y="4123223"/>
                  <a:pt x="4827155" y="4172606"/>
                </a:cubicBezTo>
                <a:cubicBezTo>
                  <a:pt x="4830683" y="4188830"/>
                  <a:pt x="4836326" y="4201529"/>
                  <a:pt x="4844791" y="4210698"/>
                </a:cubicBezTo>
                <a:cubicBezTo>
                  <a:pt x="4853962" y="4221280"/>
                  <a:pt x="4867366" y="4226924"/>
                  <a:pt x="4879358" y="4225513"/>
                </a:cubicBezTo>
                <a:cubicBezTo>
                  <a:pt x="4882885" y="4225513"/>
                  <a:pt x="4886412" y="4228334"/>
                  <a:pt x="4887118" y="4231863"/>
                </a:cubicBezTo>
                <a:cubicBezTo>
                  <a:pt x="4887118" y="4235389"/>
                  <a:pt x="4884296" y="4238916"/>
                  <a:pt x="4880769" y="4239622"/>
                </a:cubicBezTo>
                <a:cubicBezTo>
                  <a:pt x="4879358" y="4240327"/>
                  <a:pt x="4877242" y="4240327"/>
                  <a:pt x="4875125" y="4240327"/>
                </a:cubicBezTo>
                <a:cubicBezTo>
                  <a:pt x="4860311" y="4240327"/>
                  <a:pt x="4844791" y="4233273"/>
                  <a:pt x="4833504" y="4220575"/>
                </a:cubicBezTo>
                <a:cubicBezTo>
                  <a:pt x="4823627" y="4209993"/>
                  <a:pt x="4817278" y="4195180"/>
                  <a:pt x="4813046" y="4176133"/>
                </a:cubicBezTo>
                <a:cubicBezTo>
                  <a:pt x="4801758" y="4121106"/>
                  <a:pt x="4818689" y="4061852"/>
                  <a:pt x="4858195" y="4021641"/>
                </a:cubicBezTo>
                <a:close/>
                <a:moveTo>
                  <a:pt x="9958198" y="4021528"/>
                </a:moveTo>
                <a:cubicBezTo>
                  <a:pt x="9961725" y="4020822"/>
                  <a:pt x="9965253" y="4022938"/>
                  <a:pt x="9966664" y="4027171"/>
                </a:cubicBezTo>
                <a:lnTo>
                  <a:pt x="9969485" y="4041281"/>
                </a:lnTo>
                <a:cubicBezTo>
                  <a:pt x="9970191" y="4045512"/>
                  <a:pt x="9967369" y="4049040"/>
                  <a:pt x="9963842" y="4049745"/>
                </a:cubicBezTo>
                <a:cubicBezTo>
                  <a:pt x="9963136" y="4049745"/>
                  <a:pt x="9963136" y="4049745"/>
                  <a:pt x="9962431" y="4049745"/>
                </a:cubicBezTo>
                <a:cubicBezTo>
                  <a:pt x="9958903" y="4049745"/>
                  <a:pt x="9956082" y="4047629"/>
                  <a:pt x="9955376" y="4044102"/>
                </a:cubicBezTo>
                <a:lnTo>
                  <a:pt x="9952555" y="4029994"/>
                </a:lnTo>
                <a:cubicBezTo>
                  <a:pt x="9951849" y="4025760"/>
                  <a:pt x="9954671" y="4022233"/>
                  <a:pt x="9958198" y="4021528"/>
                </a:cubicBezTo>
                <a:close/>
                <a:moveTo>
                  <a:pt x="1125033" y="4018120"/>
                </a:moveTo>
                <a:cubicBezTo>
                  <a:pt x="1129266" y="4017414"/>
                  <a:pt x="1132793" y="4020237"/>
                  <a:pt x="1133498" y="4023764"/>
                </a:cubicBezTo>
                <a:cubicBezTo>
                  <a:pt x="1134204" y="4027997"/>
                  <a:pt x="1131382" y="4031524"/>
                  <a:pt x="1127855" y="4032229"/>
                </a:cubicBezTo>
                <a:lnTo>
                  <a:pt x="1091170" y="4039284"/>
                </a:lnTo>
                <a:cubicBezTo>
                  <a:pt x="1090465" y="4039284"/>
                  <a:pt x="1090465" y="4039284"/>
                  <a:pt x="1089760" y="4039284"/>
                </a:cubicBezTo>
                <a:cubicBezTo>
                  <a:pt x="1086233" y="4039284"/>
                  <a:pt x="1083410" y="4037168"/>
                  <a:pt x="1082706" y="4033641"/>
                </a:cubicBezTo>
                <a:cubicBezTo>
                  <a:pt x="1081999" y="4029408"/>
                  <a:pt x="1084821" y="4025879"/>
                  <a:pt x="1088348" y="4025174"/>
                </a:cubicBezTo>
                <a:close/>
                <a:moveTo>
                  <a:pt x="5160828" y="4018113"/>
                </a:moveTo>
                <a:cubicBezTo>
                  <a:pt x="5163650" y="4015288"/>
                  <a:pt x="5167882" y="4015994"/>
                  <a:pt x="5170704" y="4018819"/>
                </a:cubicBezTo>
                <a:cubicBezTo>
                  <a:pt x="5230667" y="4088656"/>
                  <a:pt x="5243365" y="4195180"/>
                  <a:pt x="5201039" y="4277011"/>
                </a:cubicBezTo>
                <a:cubicBezTo>
                  <a:pt x="5199628" y="4279128"/>
                  <a:pt x="5197512" y="4280539"/>
                  <a:pt x="5194690" y="4280539"/>
                </a:cubicBezTo>
                <a:cubicBezTo>
                  <a:pt x="5193279" y="4280539"/>
                  <a:pt x="5191868" y="4280539"/>
                  <a:pt x="5191163" y="4279834"/>
                </a:cubicBezTo>
                <a:cubicBezTo>
                  <a:pt x="5187635" y="4278423"/>
                  <a:pt x="5186224" y="4274189"/>
                  <a:pt x="5188341" y="4270662"/>
                </a:cubicBezTo>
                <a:cubicBezTo>
                  <a:pt x="5227846" y="4193769"/>
                  <a:pt x="5216559" y="4093594"/>
                  <a:pt x="5160122" y="4027990"/>
                </a:cubicBezTo>
                <a:cubicBezTo>
                  <a:pt x="5157300" y="4025169"/>
                  <a:pt x="5158006" y="4020936"/>
                  <a:pt x="5160828" y="4018113"/>
                </a:cubicBezTo>
                <a:close/>
                <a:moveTo>
                  <a:pt x="8488058" y="4017292"/>
                </a:moveTo>
                <a:cubicBezTo>
                  <a:pt x="8491586" y="4015176"/>
                  <a:pt x="8495818" y="4015882"/>
                  <a:pt x="8499346" y="4020115"/>
                </a:cubicBezTo>
                <a:cubicBezTo>
                  <a:pt x="8543083" y="4088542"/>
                  <a:pt x="8557897" y="4176723"/>
                  <a:pt x="8538850" y="4255733"/>
                </a:cubicBezTo>
                <a:cubicBezTo>
                  <a:pt x="8533207" y="4279013"/>
                  <a:pt x="8523331" y="4292417"/>
                  <a:pt x="8509222" y="4297355"/>
                </a:cubicBezTo>
                <a:cubicBezTo>
                  <a:pt x="8508516" y="4297355"/>
                  <a:pt x="8507811" y="4297355"/>
                  <a:pt x="8507105" y="4297355"/>
                </a:cubicBezTo>
                <a:cubicBezTo>
                  <a:pt x="8503578" y="4297355"/>
                  <a:pt x="8500757" y="4295238"/>
                  <a:pt x="8500051" y="4292417"/>
                </a:cubicBezTo>
                <a:cubicBezTo>
                  <a:pt x="8498640" y="4288184"/>
                  <a:pt x="8500757" y="4284657"/>
                  <a:pt x="8504284" y="4283246"/>
                </a:cubicBezTo>
                <a:cubicBezTo>
                  <a:pt x="8513454" y="4280424"/>
                  <a:pt x="8519803" y="4269841"/>
                  <a:pt x="8524036" y="4252205"/>
                </a:cubicBezTo>
                <a:cubicBezTo>
                  <a:pt x="8541672" y="4176723"/>
                  <a:pt x="8527563" y="4092775"/>
                  <a:pt x="8485942" y="4027170"/>
                </a:cubicBezTo>
                <a:cubicBezTo>
                  <a:pt x="8483826" y="4023642"/>
                  <a:pt x="8484531" y="4019410"/>
                  <a:pt x="8488058" y="4017292"/>
                </a:cubicBezTo>
                <a:close/>
                <a:moveTo>
                  <a:pt x="3541841" y="4013157"/>
                </a:moveTo>
                <a:cubicBezTo>
                  <a:pt x="3545369" y="4015273"/>
                  <a:pt x="3545369" y="4020212"/>
                  <a:pt x="3543252" y="4023033"/>
                </a:cubicBezTo>
                <a:cubicBezTo>
                  <a:pt x="3531965" y="4036437"/>
                  <a:pt x="3521384" y="4051252"/>
                  <a:pt x="3511508" y="4065361"/>
                </a:cubicBezTo>
                <a:cubicBezTo>
                  <a:pt x="3524205" y="4080880"/>
                  <a:pt x="3535492" y="4096400"/>
                  <a:pt x="3546074" y="4113330"/>
                </a:cubicBezTo>
                <a:cubicBezTo>
                  <a:pt x="3548190" y="4116857"/>
                  <a:pt x="3547485" y="4121090"/>
                  <a:pt x="3543958" y="4123206"/>
                </a:cubicBezTo>
                <a:cubicBezTo>
                  <a:pt x="3543252" y="4123911"/>
                  <a:pt x="3541841" y="4123911"/>
                  <a:pt x="3540430" y="4123911"/>
                </a:cubicBezTo>
                <a:cubicBezTo>
                  <a:pt x="3537609" y="4123911"/>
                  <a:pt x="3535492" y="4122501"/>
                  <a:pt x="3534081" y="4120384"/>
                </a:cubicBezTo>
                <a:cubicBezTo>
                  <a:pt x="3524911" y="4105571"/>
                  <a:pt x="3515035" y="4090757"/>
                  <a:pt x="3503748" y="4077352"/>
                </a:cubicBezTo>
                <a:cubicBezTo>
                  <a:pt x="3491755" y="4094989"/>
                  <a:pt x="3480467" y="4112624"/>
                  <a:pt x="3469885" y="4130966"/>
                </a:cubicBezTo>
                <a:cubicBezTo>
                  <a:pt x="3468475" y="4133082"/>
                  <a:pt x="3465653" y="4134493"/>
                  <a:pt x="3463536" y="4134493"/>
                </a:cubicBezTo>
                <a:cubicBezTo>
                  <a:pt x="3462126" y="4134493"/>
                  <a:pt x="3461420" y="4134493"/>
                  <a:pt x="3460009" y="4133788"/>
                </a:cubicBezTo>
                <a:cubicBezTo>
                  <a:pt x="3456482" y="4131671"/>
                  <a:pt x="3455071" y="4127439"/>
                  <a:pt x="3457893" y="4124617"/>
                </a:cubicBezTo>
                <a:cubicBezTo>
                  <a:pt x="3469885" y="4104865"/>
                  <a:pt x="3481878" y="4085819"/>
                  <a:pt x="3494577" y="4066772"/>
                </a:cubicBezTo>
                <a:cubicBezTo>
                  <a:pt x="3483994" y="4054778"/>
                  <a:pt x="3472707" y="4042786"/>
                  <a:pt x="3460715" y="4032205"/>
                </a:cubicBezTo>
                <a:cubicBezTo>
                  <a:pt x="3457893" y="4029383"/>
                  <a:pt x="3457187" y="4025150"/>
                  <a:pt x="3460009" y="4022329"/>
                </a:cubicBezTo>
                <a:cubicBezTo>
                  <a:pt x="3462831" y="4019506"/>
                  <a:pt x="3467064" y="4018802"/>
                  <a:pt x="3469885" y="4021623"/>
                </a:cubicBezTo>
                <a:cubicBezTo>
                  <a:pt x="3481172" y="4032205"/>
                  <a:pt x="3491755" y="4042786"/>
                  <a:pt x="3502337" y="4054778"/>
                </a:cubicBezTo>
                <a:cubicBezTo>
                  <a:pt x="3511508" y="4041375"/>
                  <a:pt x="3521384" y="4027266"/>
                  <a:pt x="3531965" y="4014568"/>
                </a:cubicBezTo>
                <a:cubicBezTo>
                  <a:pt x="3534081" y="4011041"/>
                  <a:pt x="3539020" y="4011041"/>
                  <a:pt x="3541841" y="4013157"/>
                </a:cubicBezTo>
                <a:close/>
                <a:moveTo>
                  <a:pt x="12048085" y="4011197"/>
                </a:moveTo>
                <a:cubicBezTo>
                  <a:pt x="12051612" y="4011197"/>
                  <a:pt x="12055139" y="4014019"/>
                  <a:pt x="12055845" y="4017546"/>
                </a:cubicBezTo>
                <a:lnTo>
                  <a:pt x="12058666" y="4045060"/>
                </a:lnTo>
                <a:lnTo>
                  <a:pt x="12070659" y="4043649"/>
                </a:lnTo>
                <a:cubicBezTo>
                  <a:pt x="12074186" y="4043649"/>
                  <a:pt x="12077713" y="4046471"/>
                  <a:pt x="12078419" y="4049998"/>
                </a:cubicBezTo>
                <a:cubicBezTo>
                  <a:pt x="12078419" y="4053525"/>
                  <a:pt x="12075597" y="4057052"/>
                  <a:pt x="12072070" y="4057758"/>
                </a:cubicBezTo>
                <a:lnTo>
                  <a:pt x="12059372" y="4059874"/>
                </a:lnTo>
                <a:lnTo>
                  <a:pt x="12061488" y="4080332"/>
                </a:lnTo>
                <a:cubicBezTo>
                  <a:pt x="12061488" y="4083859"/>
                  <a:pt x="12058666" y="4087386"/>
                  <a:pt x="12055139" y="4088092"/>
                </a:cubicBezTo>
                <a:cubicBezTo>
                  <a:pt x="12055139" y="4088092"/>
                  <a:pt x="12054434" y="4088092"/>
                  <a:pt x="12054434" y="4088092"/>
                </a:cubicBezTo>
                <a:cubicBezTo>
                  <a:pt x="12050906" y="4088092"/>
                  <a:pt x="12048085" y="4085270"/>
                  <a:pt x="12047379" y="4081743"/>
                </a:cubicBezTo>
                <a:lnTo>
                  <a:pt x="12045263" y="4061991"/>
                </a:lnTo>
                <a:lnTo>
                  <a:pt x="12024100" y="4064812"/>
                </a:lnTo>
                <a:cubicBezTo>
                  <a:pt x="12024100" y="4064812"/>
                  <a:pt x="12023394" y="4064812"/>
                  <a:pt x="12023394" y="4064812"/>
                </a:cubicBezTo>
                <a:cubicBezTo>
                  <a:pt x="12019867" y="4064812"/>
                  <a:pt x="12016340" y="4062696"/>
                  <a:pt x="12016340" y="4057052"/>
                </a:cubicBezTo>
                <a:cubicBezTo>
                  <a:pt x="12016340" y="4053525"/>
                  <a:pt x="12019162" y="4049998"/>
                  <a:pt x="12022689" y="4049293"/>
                </a:cubicBezTo>
                <a:lnTo>
                  <a:pt x="12044557" y="4046471"/>
                </a:lnTo>
                <a:lnTo>
                  <a:pt x="12041736" y="4018957"/>
                </a:lnTo>
                <a:cubicBezTo>
                  <a:pt x="12041736" y="4015430"/>
                  <a:pt x="12044557" y="4011902"/>
                  <a:pt x="12048085" y="4011197"/>
                </a:cubicBezTo>
                <a:close/>
                <a:moveTo>
                  <a:pt x="10811446" y="4009078"/>
                </a:moveTo>
                <a:lnTo>
                  <a:pt x="11284093" y="4012605"/>
                </a:lnTo>
                <a:cubicBezTo>
                  <a:pt x="11288325" y="4012605"/>
                  <a:pt x="11291147" y="4015427"/>
                  <a:pt x="11291147" y="4019659"/>
                </a:cubicBezTo>
                <a:cubicBezTo>
                  <a:pt x="11291147" y="4023893"/>
                  <a:pt x="11287620" y="4026715"/>
                  <a:pt x="11284093" y="4026715"/>
                </a:cubicBezTo>
                <a:lnTo>
                  <a:pt x="10817090" y="4023188"/>
                </a:lnTo>
                <a:lnTo>
                  <a:pt x="10738786" y="4357567"/>
                </a:lnTo>
                <a:cubicBezTo>
                  <a:pt x="10738080" y="4361094"/>
                  <a:pt x="10735258" y="4363210"/>
                  <a:pt x="10732437" y="4363210"/>
                </a:cubicBezTo>
                <a:cubicBezTo>
                  <a:pt x="10731731" y="4363210"/>
                  <a:pt x="10731731" y="4363210"/>
                  <a:pt x="10731731" y="4363210"/>
                </a:cubicBezTo>
                <a:cubicBezTo>
                  <a:pt x="10728909" y="4363210"/>
                  <a:pt x="10726088" y="4361094"/>
                  <a:pt x="10725382" y="4358272"/>
                </a:cubicBezTo>
                <a:lnTo>
                  <a:pt x="10659071" y="4180501"/>
                </a:lnTo>
                <a:cubicBezTo>
                  <a:pt x="10657660" y="4176974"/>
                  <a:pt x="10659776" y="4172741"/>
                  <a:pt x="10663303" y="4171330"/>
                </a:cubicBezTo>
                <a:cubicBezTo>
                  <a:pt x="10666831" y="4169919"/>
                  <a:pt x="10671063" y="4172036"/>
                  <a:pt x="10671769" y="4176268"/>
                </a:cubicBezTo>
                <a:lnTo>
                  <a:pt x="10730320" y="4332171"/>
                </a:lnTo>
                <a:lnTo>
                  <a:pt x="10804392" y="4014721"/>
                </a:lnTo>
                <a:cubicBezTo>
                  <a:pt x="10805097" y="4011194"/>
                  <a:pt x="10807919" y="4009078"/>
                  <a:pt x="10811446" y="4009078"/>
                </a:cubicBezTo>
                <a:close/>
                <a:moveTo>
                  <a:pt x="11636106" y="4007670"/>
                </a:moveTo>
                <a:lnTo>
                  <a:pt x="11670673" y="4007670"/>
                </a:lnTo>
                <a:cubicBezTo>
                  <a:pt x="11674905" y="4007670"/>
                  <a:pt x="11677727" y="4010492"/>
                  <a:pt x="11677727" y="4014724"/>
                </a:cubicBezTo>
                <a:cubicBezTo>
                  <a:pt x="11677727" y="4018957"/>
                  <a:pt x="11674905" y="4021780"/>
                  <a:pt x="11670673" y="4021780"/>
                </a:cubicBezTo>
                <a:lnTo>
                  <a:pt x="11636106" y="4021780"/>
                </a:lnTo>
                <a:cubicBezTo>
                  <a:pt x="11631874" y="4021780"/>
                  <a:pt x="11629052" y="4018957"/>
                  <a:pt x="11629052" y="4014724"/>
                </a:cubicBezTo>
                <a:cubicBezTo>
                  <a:pt x="11629052" y="4011197"/>
                  <a:pt x="11632579" y="4007670"/>
                  <a:pt x="11636106" y="4007670"/>
                </a:cubicBezTo>
                <a:close/>
                <a:moveTo>
                  <a:pt x="8979751" y="4007427"/>
                </a:moveTo>
                <a:lnTo>
                  <a:pt x="9452398" y="4010954"/>
                </a:lnTo>
                <a:cubicBezTo>
                  <a:pt x="9456630" y="4010954"/>
                  <a:pt x="9459452" y="4013775"/>
                  <a:pt x="9459452" y="4018009"/>
                </a:cubicBezTo>
                <a:cubicBezTo>
                  <a:pt x="9459452" y="4022242"/>
                  <a:pt x="9455925" y="4025062"/>
                  <a:pt x="9452398" y="4025062"/>
                </a:cubicBezTo>
                <a:lnTo>
                  <a:pt x="8985395" y="4021535"/>
                </a:lnTo>
                <a:lnTo>
                  <a:pt x="8907091" y="4355917"/>
                </a:lnTo>
                <a:cubicBezTo>
                  <a:pt x="8906385" y="4359445"/>
                  <a:pt x="8903563" y="4361561"/>
                  <a:pt x="8900742" y="4361561"/>
                </a:cubicBezTo>
                <a:cubicBezTo>
                  <a:pt x="8900036" y="4361561"/>
                  <a:pt x="8900036" y="4361561"/>
                  <a:pt x="8900036" y="4361561"/>
                </a:cubicBezTo>
                <a:cubicBezTo>
                  <a:pt x="8897214" y="4361561"/>
                  <a:pt x="8894393" y="4359445"/>
                  <a:pt x="8893687" y="4356623"/>
                </a:cubicBezTo>
                <a:lnTo>
                  <a:pt x="8827376" y="4178849"/>
                </a:lnTo>
                <a:cubicBezTo>
                  <a:pt x="8825965" y="4175321"/>
                  <a:pt x="8828081" y="4171089"/>
                  <a:pt x="8831608" y="4169678"/>
                </a:cubicBezTo>
                <a:cubicBezTo>
                  <a:pt x="8835136" y="4168267"/>
                  <a:pt x="8839368" y="4170383"/>
                  <a:pt x="8840779" y="4173911"/>
                </a:cubicBezTo>
                <a:lnTo>
                  <a:pt x="8899331" y="4329816"/>
                </a:lnTo>
                <a:lnTo>
                  <a:pt x="8973402" y="4012365"/>
                </a:lnTo>
                <a:cubicBezTo>
                  <a:pt x="8974108" y="4009543"/>
                  <a:pt x="8976929" y="4006722"/>
                  <a:pt x="8979751" y="4007427"/>
                </a:cubicBezTo>
                <a:close/>
                <a:moveTo>
                  <a:pt x="8572977" y="4006183"/>
                </a:moveTo>
                <a:cubicBezTo>
                  <a:pt x="8577298" y="4006888"/>
                  <a:pt x="8581530" y="4008828"/>
                  <a:pt x="8584705" y="4012356"/>
                </a:cubicBezTo>
                <a:cubicBezTo>
                  <a:pt x="8593171" y="4022232"/>
                  <a:pt x="8591760" y="4035635"/>
                  <a:pt x="8589643" y="4046922"/>
                </a:cubicBezTo>
                <a:cubicBezTo>
                  <a:pt x="8586116" y="4063852"/>
                  <a:pt x="8582589" y="4080077"/>
                  <a:pt x="8577651" y="4096303"/>
                </a:cubicBezTo>
                <a:cubicBezTo>
                  <a:pt x="8588938" y="4097714"/>
                  <a:pt x="8601636" y="4092776"/>
                  <a:pt x="8609396" y="4084311"/>
                </a:cubicBezTo>
                <a:cubicBezTo>
                  <a:pt x="8612217" y="4081489"/>
                  <a:pt x="8616450" y="4081489"/>
                  <a:pt x="8619272" y="4084311"/>
                </a:cubicBezTo>
                <a:cubicBezTo>
                  <a:pt x="8622093" y="4087132"/>
                  <a:pt x="8622093" y="4091365"/>
                  <a:pt x="8619272" y="4094187"/>
                </a:cubicBezTo>
                <a:cubicBezTo>
                  <a:pt x="8609396" y="4104768"/>
                  <a:pt x="8594581" y="4111118"/>
                  <a:pt x="8579767" y="4111118"/>
                </a:cubicBezTo>
                <a:cubicBezTo>
                  <a:pt x="8575535" y="4111118"/>
                  <a:pt x="8570595" y="4110412"/>
                  <a:pt x="8566363" y="4109001"/>
                </a:cubicBezTo>
                <a:cubicBezTo>
                  <a:pt x="8564246" y="4108296"/>
                  <a:pt x="8562835" y="4106885"/>
                  <a:pt x="8562130" y="4105474"/>
                </a:cubicBezTo>
                <a:cubicBezTo>
                  <a:pt x="8561425" y="4103357"/>
                  <a:pt x="8560719" y="4101947"/>
                  <a:pt x="8561425" y="4099830"/>
                </a:cubicBezTo>
                <a:cubicBezTo>
                  <a:pt x="8567068" y="4081489"/>
                  <a:pt x="8572006" y="4062441"/>
                  <a:pt x="8575535" y="4044100"/>
                </a:cubicBezTo>
                <a:cubicBezTo>
                  <a:pt x="8577651" y="4035635"/>
                  <a:pt x="8578356" y="4026464"/>
                  <a:pt x="8574123" y="4021526"/>
                </a:cubicBezTo>
                <a:cubicBezTo>
                  <a:pt x="8572712" y="4020115"/>
                  <a:pt x="8570595" y="4020115"/>
                  <a:pt x="8568479" y="4020115"/>
                </a:cubicBezTo>
                <a:cubicBezTo>
                  <a:pt x="8566363" y="4020115"/>
                  <a:pt x="8564952" y="4021526"/>
                  <a:pt x="8564952" y="4021526"/>
                </a:cubicBezTo>
                <a:cubicBezTo>
                  <a:pt x="8565657" y="4025053"/>
                  <a:pt x="8562835" y="4028581"/>
                  <a:pt x="8559308" y="4029286"/>
                </a:cubicBezTo>
                <a:cubicBezTo>
                  <a:pt x="8555781" y="4029992"/>
                  <a:pt x="8552254" y="4027170"/>
                  <a:pt x="8551548" y="4023643"/>
                </a:cubicBezTo>
                <a:cubicBezTo>
                  <a:pt x="8550138" y="4016588"/>
                  <a:pt x="8553665" y="4010238"/>
                  <a:pt x="8560719" y="4007416"/>
                </a:cubicBezTo>
                <a:cubicBezTo>
                  <a:pt x="8564247" y="4006006"/>
                  <a:pt x="8568656" y="4005477"/>
                  <a:pt x="8572977" y="4006183"/>
                </a:cubicBezTo>
                <a:close/>
                <a:moveTo>
                  <a:pt x="4638801" y="4006107"/>
                </a:moveTo>
                <a:cubicBezTo>
                  <a:pt x="4642328" y="4006107"/>
                  <a:pt x="4645856" y="4008929"/>
                  <a:pt x="4645856" y="4013161"/>
                </a:cubicBezTo>
                <a:lnTo>
                  <a:pt x="4645856" y="4021628"/>
                </a:lnTo>
                <a:cubicBezTo>
                  <a:pt x="4645856" y="4025861"/>
                  <a:pt x="4643034" y="4028683"/>
                  <a:pt x="4638801" y="4028683"/>
                </a:cubicBezTo>
                <a:cubicBezTo>
                  <a:pt x="4634569" y="4028683"/>
                  <a:pt x="4631747" y="4025861"/>
                  <a:pt x="4631747" y="4021628"/>
                </a:cubicBezTo>
                <a:lnTo>
                  <a:pt x="4631747" y="4013161"/>
                </a:lnTo>
                <a:cubicBezTo>
                  <a:pt x="4631747" y="4008929"/>
                  <a:pt x="4634569" y="4006107"/>
                  <a:pt x="4638801" y="4006107"/>
                </a:cubicBezTo>
                <a:close/>
                <a:moveTo>
                  <a:pt x="2524594" y="4006102"/>
                </a:moveTo>
                <a:cubicBezTo>
                  <a:pt x="2527416" y="4003986"/>
                  <a:pt x="2532354" y="4004691"/>
                  <a:pt x="2534471" y="4007513"/>
                </a:cubicBezTo>
                <a:cubicBezTo>
                  <a:pt x="2540114" y="4015273"/>
                  <a:pt x="2546463" y="4023034"/>
                  <a:pt x="2552812" y="4030794"/>
                </a:cubicBezTo>
                <a:cubicBezTo>
                  <a:pt x="2559866" y="4024445"/>
                  <a:pt x="2566921" y="4017390"/>
                  <a:pt x="2574681" y="4011746"/>
                </a:cubicBezTo>
                <a:cubicBezTo>
                  <a:pt x="2577502" y="4009630"/>
                  <a:pt x="2582441" y="4010335"/>
                  <a:pt x="2584557" y="4013157"/>
                </a:cubicBezTo>
                <a:cubicBezTo>
                  <a:pt x="2586673" y="4015979"/>
                  <a:pt x="2585968" y="4020918"/>
                  <a:pt x="2583146" y="4023034"/>
                </a:cubicBezTo>
                <a:cubicBezTo>
                  <a:pt x="2576092" y="4028677"/>
                  <a:pt x="2569037" y="4035026"/>
                  <a:pt x="2561983" y="4042081"/>
                </a:cubicBezTo>
                <a:cubicBezTo>
                  <a:pt x="2573975" y="4056190"/>
                  <a:pt x="2585968" y="4070299"/>
                  <a:pt x="2598666" y="4083702"/>
                </a:cubicBezTo>
                <a:cubicBezTo>
                  <a:pt x="2601488" y="4086524"/>
                  <a:pt x="2601488" y="4090757"/>
                  <a:pt x="2598666" y="4093579"/>
                </a:cubicBezTo>
                <a:cubicBezTo>
                  <a:pt x="2597255" y="4094990"/>
                  <a:pt x="2595138" y="4095695"/>
                  <a:pt x="2593728" y="4095695"/>
                </a:cubicBezTo>
                <a:cubicBezTo>
                  <a:pt x="2592317" y="4095695"/>
                  <a:pt x="2590200" y="4094990"/>
                  <a:pt x="2588789" y="4093579"/>
                </a:cubicBezTo>
                <a:cubicBezTo>
                  <a:pt x="2576092" y="4080175"/>
                  <a:pt x="2564099" y="4066771"/>
                  <a:pt x="2552107" y="4052662"/>
                </a:cubicBezTo>
                <a:cubicBezTo>
                  <a:pt x="2538703" y="4068182"/>
                  <a:pt x="2527416" y="4085113"/>
                  <a:pt x="2518245" y="4103455"/>
                </a:cubicBezTo>
                <a:cubicBezTo>
                  <a:pt x="2516835" y="4106277"/>
                  <a:pt x="2514718" y="4107688"/>
                  <a:pt x="2511896" y="4107688"/>
                </a:cubicBezTo>
                <a:cubicBezTo>
                  <a:pt x="2511191" y="4107688"/>
                  <a:pt x="2509780" y="4107688"/>
                  <a:pt x="2509075" y="4106981"/>
                </a:cubicBezTo>
                <a:cubicBezTo>
                  <a:pt x="2505548" y="4105572"/>
                  <a:pt x="2504137" y="4101339"/>
                  <a:pt x="2505548" y="4097812"/>
                </a:cubicBezTo>
                <a:cubicBezTo>
                  <a:pt x="2515424" y="4077353"/>
                  <a:pt x="2528121" y="4059011"/>
                  <a:pt x="2542936" y="4042081"/>
                </a:cubicBezTo>
                <a:cubicBezTo>
                  <a:pt x="2535881" y="4033616"/>
                  <a:pt x="2529532" y="4025856"/>
                  <a:pt x="2523184" y="4015979"/>
                </a:cubicBezTo>
                <a:cubicBezTo>
                  <a:pt x="2521067" y="4013157"/>
                  <a:pt x="2521773" y="4008219"/>
                  <a:pt x="2524594" y="4006102"/>
                </a:cubicBezTo>
                <a:close/>
                <a:moveTo>
                  <a:pt x="7477161" y="4005301"/>
                </a:moveTo>
                <a:cubicBezTo>
                  <a:pt x="7482805" y="4003890"/>
                  <a:pt x="7489859" y="4005301"/>
                  <a:pt x="7494092" y="4009534"/>
                </a:cubicBezTo>
                <a:cubicBezTo>
                  <a:pt x="7501147" y="4016588"/>
                  <a:pt x="7502558" y="4026464"/>
                  <a:pt x="7503264" y="4032108"/>
                </a:cubicBezTo>
                <a:cubicBezTo>
                  <a:pt x="7506086" y="4051860"/>
                  <a:pt x="7506791" y="4073023"/>
                  <a:pt x="7506791" y="4093481"/>
                </a:cubicBezTo>
                <a:cubicBezTo>
                  <a:pt x="7522311" y="4088543"/>
                  <a:pt x="7535714" y="4077961"/>
                  <a:pt x="7543474" y="4064557"/>
                </a:cubicBezTo>
                <a:cubicBezTo>
                  <a:pt x="7545590" y="4061030"/>
                  <a:pt x="7549823" y="4059619"/>
                  <a:pt x="7553350" y="4061735"/>
                </a:cubicBezTo>
                <a:cubicBezTo>
                  <a:pt x="7556877" y="4063852"/>
                  <a:pt x="7558288" y="4068084"/>
                  <a:pt x="7556172" y="4071612"/>
                </a:cubicBezTo>
                <a:cubicBezTo>
                  <a:pt x="7544885" y="4092070"/>
                  <a:pt x="7524427" y="4106180"/>
                  <a:pt x="7501147" y="4109707"/>
                </a:cubicBezTo>
                <a:cubicBezTo>
                  <a:pt x="7500442" y="4109707"/>
                  <a:pt x="7500442" y="4109707"/>
                  <a:pt x="7499737" y="4109707"/>
                </a:cubicBezTo>
                <a:cubicBezTo>
                  <a:pt x="7497619" y="4109707"/>
                  <a:pt x="7496208" y="4109002"/>
                  <a:pt x="7494797" y="4107591"/>
                </a:cubicBezTo>
                <a:cubicBezTo>
                  <a:pt x="7493386" y="4106180"/>
                  <a:pt x="7492681" y="4104063"/>
                  <a:pt x="7492681" y="4101946"/>
                </a:cubicBezTo>
                <a:cubicBezTo>
                  <a:pt x="7494092" y="4079372"/>
                  <a:pt x="7493386" y="4056797"/>
                  <a:pt x="7490565" y="4034224"/>
                </a:cubicBezTo>
                <a:cubicBezTo>
                  <a:pt x="7489859" y="4028580"/>
                  <a:pt x="7488448" y="4022937"/>
                  <a:pt x="7485627" y="4020115"/>
                </a:cubicBezTo>
                <a:cubicBezTo>
                  <a:pt x="7484216" y="4019410"/>
                  <a:pt x="7482805" y="4018704"/>
                  <a:pt x="7481394" y="4018704"/>
                </a:cubicBezTo>
                <a:cubicBezTo>
                  <a:pt x="7480689" y="4018704"/>
                  <a:pt x="7479983" y="4019410"/>
                  <a:pt x="7479983" y="4019410"/>
                </a:cubicBezTo>
                <a:cubicBezTo>
                  <a:pt x="7478572" y="4022937"/>
                  <a:pt x="7474340" y="4025053"/>
                  <a:pt x="7470812" y="4023642"/>
                </a:cubicBezTo>
                <a:cubicBezTo>
                  <a:pt x="7467285" y="4022231"/>
                  <a:pt x="7465169" y="4017999"/>
                  <a:pt x="7466580" y="4014472"/>
                </a:cubicBezTo>
                <a:cubicBezTo>
                  <a:pt x="7467991" y="4009534"/>
                  <a:pt x="7472223" y="4006712"/>
                  <a:pt x="7477161" y="4005301"/>
                </a:cubicBezTo>
                <a:close/>
                <a:moveTo>
                  <a:pt x="11547222" y="4004142"/>
                </a:moveTo>
                <a:lnTo>
                  <a:pt x="11528174" y="4057758"/>
                </a:lnTo>
                <a:lnTo>
                  <a:pt x="11566269" y="4053525"/>
                </a:lnTo>
                <a:close/>
                <a:moveTo>
                  <a:pt x="5970359" y="4003899"/>
                </a:moveTo>
                <a:cubicBezTo>
                  <a:pt x="5973886" y="4005310"/>
                  <a:pt x="5976004" y="4009541"/>
                  <a:pt x="5974593" y="4013069"/>
                </a:cubicBezTo>
                <a:lnTo>
                  <a:pt x="5925916" y="4135816"/>
                </a:lnTo>
                <a:cubicBezTo>
                  <a:pt x="5925211" y="4138638"/>
                  <a:pt x="5922389" y="4140048"/>
                  <a:pt x="5919567" y="4140048"/>
                </a:cubicBezTo>
                <a:cubicBezTo>
                  <a:pt x="5918862" y="4140048"/>
                  <a:pt x="5918156" y="4140048"/>
                  <a:pt x="5917451" y="4140048"/>
                </a:cubicBezTo>
                <a:cubicBezTo>
                  <a:pt x="5913218" y="4138638"/>
                  <a:pt x="5911807" y="4135112"/>
                  <a:pt x="5912513" y="4131584"/>
                </a:cubicBezTo>
                <a:lnTo>
                  <a:pt x="5917451" y="4113948"/>
                </a:lnTo>
                <a:cubicBezTo>
                  <a:pt x="5918156" y="4111831"/>
                  <a:pt x="5919567" y="4110420"/>
                  <a:pt x="5920978" y="4109009"/>
                </a:cubicBezTo>
                <a:lnTo>
                  <a:pt x="5942142" y="4054689"/>
                </a:lnTo>
                <a:cubicBezTo>
                  <a:pt x="5941436" y="4053983"/>
                  <a:pt x="5940731" y="4053983"/>
                  <a:pt x="5940026" y="4053278"/>
                </a:cubicBezTo>
                <a:lnTo>
                  <a:pt x="5896288" y="4018008"/>
                </a:lnTo>
                <a:cubicBezTo>
                  <a:pt x="5893466" y="4015891"/>
                  <a:pt x="5893466" y="4010953"/>
                  <a:pt x="5895582" y="4008131"/>
                </a:cubicBezTo>
                <a:cubicBezTo>
                  <a:pt x="5897699" y="4005310"/>
                  <a:pt x="5902637" y="4005310"/>
                  <a:pt x="5905459" y="4007426"/>
                </a:cubicBezTo>
                <a:lnTo>
                  <a:pt x="5947787" y="4041993"/>
                </a:lnTo>
                <a:lnTo>
                  <a:pt x="5961188" y="4008131"/>
                </a:lnTo>
                <a:cubicBezTo>
                  <a:pt x="5962599" y="4004604"/>
                  <a:pt x="5966832" y="4002488"/>
                  <a:pt x="5970359" y="4003899"/>
                </a:cubicBezTo>
                <a:close/>
                <a:moveTo>
                  <a:pt x="1498928" y="4001184"/>
                </a:moveTo>
                <a:cubicBezTo>
                  <a:pt x="1502456" y="4001184"/>
                  <a:pt x="1505983" y="4004006"/>
                  <a:pt x="1506688" y="4007533"/>
                </a:cubicBezTo>
                <a:lnTo>
                  <a:pt x="1509509" y="4035051"/>
                </a:lnTo>
                <a:lnTo>
                  <a:pt x="1521503" y="4033640"/>
                </a:lnTo>
                <a:cubicBezTo>
                  <a:pt x="1525030" y="4033640"/>
                  <a:pt x="1528557" y="4036462"/>
                  <a:pt x="1529263" y="4039988"/>
                </a:cubicBezTo>
                <a:cubicBezTo>
                  <a:pt x="1529263" y="4043516"/>
                  <a:pt x="1526441" y="4047044"/>
                  <a:pt x="1522914" y="4047750"/>
                </a:cubicBezTo>
                <a:lnTo>
                  <a:pt x="1510215" y="4049866"/>
                </a:lnTo>
                <a:lnTo>
                  <a:pt x="1512332" y="4070323"/>
                </a:lnTo>
                <a:cubicBezTo>
                  <a:pt x="1512332" y="4073850"/>
                  <a:pt x="1509509" y="4077376"/>
                  <a:pt x="1505983" y="4078082"/>
                </a:cubicBezTo>
                <a:cubicBezTo>
                  <a:pt x="1505983" y="4078082"/>
                  <a:pt x="1505278" y="4078082"/>
                  <a:pt x="1505278" y="4078082"/>
                </a:cubicBezTo>
                <a:cubicBezTo>
                  <a:pt x="1501749" y="4078082"/>
                  <a:pt x="1498928" y="4075260"/>
                  <a:pt x="1498222" y="4071734"/>
                </a:cubicBezTo>
                <a:lnTo>
                  <a:pt x="1496105" y="4051983"/>
                </a:lnTo>
                <a:lnTo>
                  <a:pt x="1474943" y="4054804"/>
                </a:lnTo>
                <a:cubicBezTo>
                  <a:pt x="1474943" y="4054804"/>
                  <a:pt x="1474236" y="4054804"/>
                  <a:pt x="1474236" y="4054804"/>
                </a:cubicBezTo>
                <a:cubicBezTo>
                  <a:pt x="1470709" y="4054804"/>
                  <a:pt x="1467182" y="4052688"/>
                  <a:pt x="1467182" y="4047044"/>
                </a:cubicBezTo>
                <a:cubicBezTo>
                  <a:pt x="1467182" y="4043516"/>
                  <a:pt x="1470004" y="4039988"/>
                  <a:pt x="1473531" y="4039284"/>
                </a:cubicBezTo>
                <a:lnTo>
                  <a:pt x="1495401" y="4036462"/>
                </a:lnTo>
                <a:lnTo>
                  <a:pt x="1492578" y="4008944"/>
                </a:lnTo>
                <a:cubicBezTo>
                  <a:pt x="1492578" y="4005417"/>
                  <a:pt x="1495401" y="4001889"/>
                  <a:pt x="1498928" y="4001184"/>
                </a:cubicBezTo>
                <a:close/>
                <a:moveTo>
                  <a:pt x="262265" y="3999058"/>
                </a:moveTo>
                <a:lnTo>
                  <a:pt x="734911" y="4002585"/>
                </a:lnTo>
                <a:cubicBezTo>
                  <a:pt x="739143" y="4002585"/>
                  <a:pt x="741965" y="4005407"/>
                  <a:pt x="741965" y="4009639"/>
                </a:cubicBezTo>
                <a:cubicBezTo>
                  <a:pt x="741965" y="4013872"/>
                  <a:pt x="738438" y="4016698"/>
                  <a:pt x="734911" y="4016698"/>
                </a:cubicBezTo>
                <a:lnTo>
                  <a:pt x="267909" y="4013167"/>
                </a:lnTo>
                <a:lnTo>
                  <a:pt x="189605" y="4347550"/>
                </a:lnTo>
                <a:cubicBezTo>
                  <a:pt x="188899" y="4351077"/>
                  <a:pt x="186077" y="4353193"/>
                  <a:pt x="183256" y="4353193"/>
                </a:cubicBezTo>
                <a:cubicBezTo>
                  <a:pt x="182550" y="4353193"/>
                  <a:pt x="182550" y="4353193"/>
                  <a:pt x="182550" y="4353193"/>
                </a:cubicBezTo>
                <a:cubicBezTo>
                  <a:pt x="179728" y="4353193"/>
                  <a:pt x="176907" y="4351077"/>
                  <a:pt x="176201" y="4348255"/>
                </a:cubicBezTo>
                <a:lnTo>
                  <a:pt x="109890" y="4170483"/>
                </a:lnTo>
                <a:cubicBezTo>
                  <a:pt x="108479" y="4166955"/>
                  <a:pt x="110595" y="4162723"/>
                  <a:pt x="114122" y="4161312"/>
                </a:cubicBezTo>
                <a:cubicBezTo>
                  <a:pt x="117650" y="4159901"/>
                  <a:pt x="121882" y="4162017"/>
                  <a:pt x="122588" y="4166250"/>
                </a:cubicBezTo>
                <a:lnTo>
                  <a:pt x="181139" y="4322154"/>
                </a:lnTo>
                <a:lnTo>
                  <a:pt x="255211" y="4004701"/>
                </a:lnTo>
                <a:cubicBezTo>
                  <a:pt x="255916" y="4001174"/>
                  <a:pt x="258738" y="3999058"/>
                  <a:pt x="262265" y="3999058"/>
                </a:cubicBezTo>
                <a:close/>
                <a:moveTo>
                  <a:pt x="12182823" y="3997793"/>
                </a:moveTo>
                <a:cubicBezTo>
                  <a:pt x="12186350" y="3999204"/>
                  <a:pt x="12188467" y="4003436"/>
                  <a:pt x="12187056" y="4006963"/>
                </a:cubicBezTo>
                <a:lnTo>
                  <a:pt x="12172242" y="4045764"/>
                </a:lnTo>
                <a:cubicBezTo>
                  <a:pt x="12172242" y="4046469"/>
                  <a:pt x="12172242" y="4047880"/>
                  <a:pt x="12171536" y="4048586"/>
                </a:cubicBezTo>
                <a:cubicBezTo>
                  <a:pt x="12170831" y="4049291"/>
                  <a:pt x="12170831" y="4049291"/>
                  <a:pt x="12170831" y="4049291"/>
                </a:cubicBezTo>
                <a:lnTo>
                  <a:pt x="12154606" y="4093028"/>
                </a:lnTo>
                <a:cubicBezTo>
                  <a:pt x="12153900" y="4095145"/>
                  <a:pt x="12151078" y="4097261"/>
                  <a:pt x="12148257" y="4097261"/>
                </a:cubicBezTo>
                <a:cubicBezTo>
                  <a:pt x="12148257" y="4097261"/>
                  <a:pt x="12147551" y="4097261"/>
                  <a:pt x="12146846" y="4097261"/>
                </a:cubicBezTo>
                <a:cubicBezTo>
                  <a:pt x="12143318" y="4096556"/>
                  <a:pt x="12141202" y="4093028"/>
                  <a:pt x="12141908" y="4089501"/>
                </a:cubicBezTo>
                <a:lnTo>
                  <a:pt x="12143318" y="4078214"/>
                </a:lnTo>
                <a:cubicBezTo>
                  <a:pt x="12144024" y="4075392"/>
                  <a:pt x="12146140" y="4073276"/>
                  <a:pt x="12148257" y="4072571"/>
                </a:cubicBezTo>
                <a:lnTo>
                  <a:pt x="12157427" y="4047880"/>
                </a:lnTo>
                <a:lnTo>
                  <a:pt x="12105930" y="4016840"/>
                </a:lnTo>
                <a:cubicBezTo>
                  <a:pt x="12103108" y="4014723"/>
                  <a:pt x="12101697" y="4010491"/>
                  <a:pt x="12103814" y="4006963"/>
                </a:cubicBezTo>
                <a:cubicBezTo>
                  <a:pt x="12105930" y="4004142"/>
                  <a:pt x="12110163" y="4002731"/>
                  <a:pt x="12113690" y="4004847"/>
                </a:cubicBezTo>
                <a:lnTo>
                  <a:pt x="12163071" y="4034477"/>
                </a:lnTo>
                <a:lnTo>
                  <a:pt x="12175063" y="4002025"/>
                </a:lnTo>
                <a:cubicBezTo>
                  <a:pt x="12176474" y="3998498"/>
                  <a:pt x="12180707" y="3996382"/>
                  <a:pt x="12182823" y="3997793"/>
                </a:cubicBezTo>
                <a:close/>
                <a:moveTo>
                  <a:pt x="1086937" y="3997657"/>
                </a:moveTo>
                <a:lnTo>
                  <a:pt x="1121506" y="3997657"/>
                </a:lnTo>
                <a:cubicBezTo>
                  <a:pt x="1125738" y="3997657"/>
                  <a:pt x="1128560" y="4000479"/>
                  <a:pt x="1128560" y="4004711"/>
                </a:cubicBezTo>
                <a:cubicBezTo>
                  <a:pt x="1128560" y="4008944"/>
                  <a:pt x="1125738" y="4011766"/>
                  <a:pt x="1121506" y="4011766"/>
                </a:cubicBezTo>
                <a:lnTo>
                  <a:pt x="1086937" y="4011766"/>
                </a:lnTo>
                <a:cubicBezTo>
                  <a:pt x="1082706" y="4011766"/>
                  <a:pt x="1079884" y="4008944"/>
                  <a:pt x="1079884" y="4004711"/>
                </a:cubicBezTo>
                <a:cubicBezTo>
                  <a:pt x="1079884" y="4001184"/>
                  <a:pt x="1083410" y="3997657"/>
                  <a:pt x="1086937" y="3997657"/>
                </a:cubicBezTo>
                <a:close/>
                <a:moveTo>
                  <a:pt x="998051" y="3994129"/>
                </a:moveTo>
                <a:lnTo>
                  <a:pt x="979004" y="4047750"/>
                </a:lnTo>
                <a:lnTo>
                  <a:pt x="1017098" y="4043516"/>
                </a:lnTo>
                <a:close/>
                <a:moveTo>
                  <a:pt x="11981773" y="3990738"/>
                </a:moveTo>
                <a:cubicBezTo>
                  <a:pt x="11984595" y="3991444"/>
                  <a:pt x="11986711" y="3994266"/>
                  <a:pt x="11986711" y="3997087"/>
                </a:cubicBezTo>
                <a:lnTo>
                  <a:pt x="11987417" y="4085975"/>
                </a:lnTo>
                <a:cubicBezTo>
                  <a:pt x="11987417" y="4089502"/>
                  <a:pt x="11984595" y="4093029"/>
                  <a:pt x="11980362" y="4093029"/>
                </a:cubicBezTo>
                <a:cubicBezTo>
                  <a:pt x="11976835" y="4093029"/>
                  <a:pt x="11973308" y="4089502"/>
                  <a:pt x="11973308" y="4085975"/>
                </a:cubicBezTo>
                <a:lnTo>
                  <a:pt x="11972602" y="4016840"/>
                </a:lnTo>
                <a:lnTo>
                  <a:pt x="11966959" y="4023896"/>
                </a:lnTo>
                <a:cubicBezTo>
                  <a:pt x="11964137" y="4026718"/>
                  <a:pt x="11959904" y="4027423"/>
                  <a:pt x="11957788" y="4025307"/>
                </a:cubicBezTo>
                <a:cubicBezTo>
                  <a:pt x="11954261" y="4023190"/>
                  <a:pt x="11954261" y="4018251"/>
                  <a:pt x="11956377" y="4015429"/>
                </a:cubicBezTo>
                <a:lnTo>
                  <a:pt x="11974013" y="3992855"/>
                </a:lnTo>
                <a:cubicBezTo>
                  <a:pt x="11976129" y="3990738"/>
                  <a:pt x="11978951" y="3990033"/>
                  <a:pt x="11981773" y="3990738"/>
                </a:cubicBezTo>
                <a:close/>
                <a:moveTo>
                  <a:pt x="1802276" y="3988486"/>
                </a:moveTo>
                <a:cubicBezTo>
                  <a:pt x="1806509" y="3988486"/>
                  <a:pt x="1809331" y="3991308"/>
                  <a:pt x="1809331" y="3995540"/>
                </a:cubicBezTo>
                <a:lnTo>
                  <a:pt x="1812152" y="4068911"/>
                </a:lnTo>
                <a:cubicBezTo>
                  <a:pt x="1812152" y="4072439"/>
                  <a:pt x="1809331" y="4075965"/>
                  <a:pt x="1805097" y="4075965"/>
                </a:cubicBezTo>
                <a:cubicBezTo>
                  <a:pt x="1801571" y="4075965"/>
                  <a:pt x="1798044" y="4072439"/>
                  <a:pt x="1798044" y="4068911"/>
                </a:cubicBezTo>
                <a:lnTo>
                  <a:pt x="1795221" y="3995540"/>
                </a:lnTo>
                <a:cubicBezTo>
                  <a:pt x="1795221" y="3992013"/>
                  <a:pt x="1798044" y="3988486"/>
                  <a:pt x="1802276" y="3988486"/>
                </a:cubicBezTo>
                <a:close/>
                <a:moveTo>
                  <a:pt x="1633670" y="3987780"/>
                </a:moveTo>
                <a:cubicBezTo>
                  <a:pt x="1637196" y="3989191"/>
                  <a:pt x="1639314" y="3993423"/>
                  <a:pt x="1637903" y="3996950"/>
                </a:cubicBezTo>
                <a:lnTo>
                  <a:pt x="1623089" y="4035755"/>
                </a:lnTo>
                <a:cubicBezTo>
                  <a:pt x="1623089" y="4036461"/>
                  <a:pt x="1623089" y="4037871"/>
                  <a:pt x="1622383" y="4038578"/>
                </a:cubicBezTo>
                <a:cubicBezTo>
                  <a:pt x="1621678" y="4039282"/>
                  <a:pt x="1621678" y="4039282"/>
                  <a:pt x="1621678" y="4039282"/>
                </a:cubicBezTo>
                <a:lnTo>
                  <a:pt x="1605452" y="4083019"/>
                </a:lnTo>
                <a:cubicBezTo>
                  <a:pt x="1604746" y="4085135"/>
                  <a:pt x="1601924" y="4087251"/>
                  <a:pt x="1599103" y="4087251"/>
                </a:cubicBezTo>
                <a:cubicBezTo>
                  <a:pt x="1599103" y="4087251"/>
                  <a:pt x="1598397" y="4087251"/>
                  <a:pt x="1597692" y="4087251"/>
                </a:cubicBezTo>
                <a:cubicBezTo>
                  <a:pt x="1594164" y="4086546"/>
                  <a:pt x="1592048" y="4083019"/>
                  <a:pt x="1592754" y="4079491"/>
                </a:cubicBezTo>
                <a:lnTo>
                  <a:pt x="1594164" y="4068205"/>
                </a:lnTo>
                <a:cubicBezTo>
                  <a:pt x="1594870" y="4065383"/>
                  <a:pt x="1596986" y="4063268"/>
                  <a:pt x="1599103" y="4062563"/>
                </a:cubicBezTo>
                <a:lnTo>
                  <a:pt x="1608273" y="4037871"/>
                </a:lnTo>
                <a:lnTo>
                  <a:pt x="1556774" y="4006827"/>
                </a:lnTo>
                <a:cubicBezTo>
                  <a:pt x="1553953" y="4004710"/>
                  <a:pt x="1552542" y="4000478"/>
                  <a:pt x="1554659" y="3996950"/>
                </a:cubicBezTo>
                <a:cubicBezTo>
                  <a:pt x="1556774" y="3994129"/>
                  <a:pt x="1561008" y="3992718"/>
                  <a:pt x="1564535" y="3994834"/>
                </a:cubicBezTo>
                <a:lnTo>
                  <a:pt x="1613917" y="4024467"/>
                </a:lnTo>
                <a:lnTo>
                  <a:pt x="1625910" y="3992012"/>
                </a:lnTo>
                <a:cubicBezTo>
                  <a:pt x="1627321" y="3988485"/>
                  <a:pt x="1631554" y="3986369"/>
                  <a:pt x="1633670" y="3987780"/>
                </a:cubicBezTo>
                <a:close/>
                <a:moveTo>
                  <a:pt x="10702807" y="3986506"/>
                </a:moveTo>
                <a:cubicBezTo>
                  <a:pt x="10705629" y="3984390"/>
                  <a:pt x="10710567" y="3985095"/>
                  <a:pt x="10712684" y="3987917"/>
                </a:cubicBezTo>
                <a:cubicBezTo>
                  <a:pt x="10714800" y="3990739"/>
                  <a:pt x="10714094" y="3995677"/>
                  <a:pt x="10711273" y="3997793"/>
                </a:cubicBezTo>
                <a:cubicBezTo>
                  <a:pt x="10694342" y="4010491"/>
                  <a:pt x="10678117" y="4024601"/>
                  <a:pt x="10663303" y="4039415"/>
                </a:cubicBezTo>
                <a:cubicBezTo>
                  <a:pt x="10686582" y="4054936"/>
                  <a:pt x="10699280" y="4072571"/>
                  <a:pt x="10699280" y="4091618"/>
                </a:cubicBezTo>
                <a:cubicBezTo>
                  <a:pt x="10699280" y="4095145"/>
                  <a:pt x="10696458" y="4098672"/>
                  <a:pt x="10692226" y="4098672"/>
                </a:cubicBezTo>
                <a:cubicBezTo>
                  <a:pt x="10688699" y="4098672"/>
                  <a:pt x="10685171" y="4095145"/>
                  <a:pt x="10685171" y="4091618"/>
                </a:cubicBezTo>
                <a:cubicBezTo>
                  <a:pt x="10685171" y="4073277"/>
                  <a:pt x="10668241" y="4059169"/>
                  <a:pt x="10654132" y="4049997"/>
                </a:cubicBezTo>
                <a:cubicBezTo>
                  <a:pt x="10654132" y="4049292"/>
                  <a:pt x="10653427" y="4049292"/>
                  <a:pt x="10653427" y="4049292"/>
                </a:cubicBezTo>
                <a:cubicBezTo>
                  <a:pt x="10639318" y="4064812"/>
                  <a:pt x="10625914" y="4081036"/>
                  <a:pt x="10613216" y="4098672"/>
                </a:cubicBezTo>
                <a:cubicBezTo>
                  <a:pt x="10611806" y="4100789"/>
                  <a:pt x="10609689" y="4101494"/>
                  <a:pt x="10607573" y="4101494"/>
                </a:cubicBezTo>
                <a:cubicBezTo>
                  <a:pt x="10606162" y="4101494"/>
                  <a:pt x="10604751" y="4101494"/>
                  <a:pt x="10603340" y="4100789"/>
                </a:cubicBezTo>
                <a:cubicBezTo>
                  <a:pt x="10600518" y="4098672"/>
                  <a:pt x="10599813" y="4093734"/>
                  <a:pt x="10601929" y="4090913"/>
                </a:cubicBezTo>
                <a:cubicBezTo>
                  <a:pt x="10613922" y="4073277"/>
                  <a:pt x="10627325" y="4057758"/>
                  <a:pt x="10641434" y="4042237"/>
                </a:cubicBezTo>
                <a:cubicBezTo>
                  <a:pt x="10627325" y="4033772"/>
                  <a:pt x="10613216" y="4025307"/>
                  <a:pt x="10604046" y="4011197"/>
                </a:cubicBezTo>
                <a:cubicBezTo>
                  <a:pt x="10601929" y="4007670"/>
                  <a:pt x="10602635" y="4003437"/>
                  <a:pt x="10606162" y="4001321"/>
                </a:cubicBezTo>
                <a:cubicBezTo>
                  <a:pt x="10609689" y="3999204"/>
                  <a:pt x="10613922" y="3999910"/>
                  <a:pt x="10616038" y="4003437"/>
                </a:cubicBezTo>
                <a:cubicBezTo>
                  <a:pt x="10624503" y="4015429"/>
                  <a:pt x="10637201" y="4023190"/>
                  <a:pt x="10651310" y="4031656"/>
                </a:cubicBezTo>
                <a:cubicBezTo>
                  <a:pt x="10666830" y="4015429"/>
                  <a:pt x="10684466" y="4000615"/>
                  <a:pt x="10702807" y="3986506"/>
                </a:cubicBezTo>
                <a:close/>
                <a:moveTo>
                  <a:pt x="6667356" y="3986276"/>
                </a:moveTo>
                <a:cubicBezTo>
                  <a:pt x="6670178" y="3987687"/>
                  <a:pt x="6671589" y="3991919"/>
                  <a:pt x="6670178" y="3995446"/>
                </a:cubicBezTo>
                <a:lnTo>
                  <a:pt x="6661008" y="4013786"/>
                </a:lnTo>
                <a:cubicBezTo>
                  <a:pt x="6659596" y="4016608"/>
                  <a:pt x="6657479" y="4018018"/>
                  <a:pt x="6654658" y="4018018"/>
                </a:cubicBezTo>
                <a:cubicBezTo>
                  <a:pt x="6653952" y="4018018"/>
                  <a:pt x="6652541" y="4018018"/>
                  <a:pt x="6651836" y="4017313"/>
                </a:cubicBezTo>
                <a:cubicBezTo>
                  <a:pt x="6648309" y="4015196"/>
                  <a:pt x="6646898" y="4010964"/>
                  <a:pt x="6649014" y="4007438"/>
                </a:cubicBezTo>
                <a:lnTo>
                  <a:pt x="6658185" y="3989098"/>
                </a:lnTo>
                <a:cubicBezTo>
                  <a:pt x="6659596" y="3986276"/>
                  <a:pt x="6663829" y="3984864"/>
                  <a:pt x="6667356" y="3986276"/>
                </a:cubicBezTo>
                <a:close/>
                <a:moveTo>
                  <a:pt x="1432615" y="3980725"/>
                </a:moveTo>
                <a:cubicBezTo>
                  <a:pt x="1435436" y="3981431"/>
                  <a:pt x="1437553" y="3984254"/>
                  <a:pt x="1437553" y="3987074"/>
                </a:cubicBezTo>
                <a:lnTo>
                  <a:pt x="1438258" y="4075965"/>
                </a:lnTo>
                <a:cubicBezTo>
                  <a:pt x="1438258" y="4079493"/>
                  <a:pt x="1435436" y="4083019"/>
                  <a:pt x="1431203" y="4083019"/>
                </a:cubicBezTo>
                <a:cubicBezTo>
                  <a:pt x="1427676" y="4083019"/>
                  <a:pt x="1424149" y="4079493"/>
                  <a:pt x="1424149" y="4075965"/>
                </a:cubicBezTo>
                <a:lnTo>
                  <a:pt x="1423443" y="4006827"/>
                </a:lnTo>
                <a:lnTo>
                  <a:pt x="1417800" y="4013882"/>
                </a:lnTo>
                <a:cubicBezTo>
                  <a:pt x="1414978" y="4016709"/>
                  <a:pt x="1410745" y="4017414"/>
                  <a:pt x="1408629" y="4015292"/>
                </a:cubicBezTo>
                <a:cubicBezTo>
                  <a:pt x="1405102" y="4013177"/>
                  <a:pt x="1405102" y="4008238"/>
                  <a:pt x="1407218" y="4005416"/>
                </a:cubicBezTo>
                <a:lnTo>
                  <a:pt x="1424854" y="3982842"/>
                </a:lnTo>
                <a:cubicBezTo>
                  <a:pt x="1426971" y="3980725"/>
                  <a:pt x="1429792" y="3980020"/>
                  <a:pt x="1432615" y="3980725"/>
                </a:cubicBezTo>
                <a:close/>
                <a:moveTo>
                  <a:pt x="6004925" y="3979914"/>
                </a:moveTo>
                <a:cubicBezTo>
                  <a:pt x="6008453" y="3977797"/>
                  <a:pt x="6011980" y="3979208"/>
                  <a:pt x="6014095" y="3982030"/>
                </a:cubicBezTo>
                <a:cubicBezTo>
                  <a:pt x="6022561" y="3996139"/>
                  <a:pt x="6026089" y="4013775"/>
                  <a:pt x="6023266" y="4029296"/>
                </a:cubicBezTo>
                <a:cubicBezTo>
                  <a:pt x="6030322" y="4027884"/>
                  <a:pt x="6038081" y="4027884"/>
                  <a:pt x="6045135" y="4028589"/>
                </a:cubicBezTo>
                <a:cubicBezTo>
                  <a:pt x="6049369" y="4029296"/>
                  <a:pt x="6052189" y="4032823"/>
                  <a:pt x="6051484" y="4036350"/>
                </a:cubicBezTo>
                <a:cubicBezTo>
                  <a:pt x="6050779" y="4040583"/>
                  <a:pt x="6047252" y="4043405"/>
                  <a:pt x="6043725" y="4042698"/>
                </a:cubicBezTo>
                <a:cubicBezTo>
                  <a:pt x="6033849" y="4041288"/>
                  <a:pt x="6024678" y="4042698"/>
                  <a:pt x="6015507" y="4046225"/>
                </a:cubicBezTo>
                <a:cubicBezTo>
                  <a:pt x="6014801" y="4046931"/>
                  <a:pt x="6013391" y="4046931"/>
                  <a:pt x="6012685" y="4046931"/>
                </a:cubicBezTo>
                <a:cubicBezTo>
                  <a:pt x="6011275" y="4046931"/>
                  <a:pt x="6009158" y="4046225"/>
                  <a:pt x="6007747" y="4044814"/>
                </a:cubicBezTo>
                <a:cubicBezTo>
                  <a:pt x="6005631" y="4042698"/>
                  <a:pt x="6004925" y="4039877"/>
                  <a:pt x="6006337" y="4037056"/>
                </a:cubicBezTo>
                <a:cubicBezTo>
                  <a:pt x="6011980" y="4023651"/>
                  <a:pt x="6011980" y="4008131"/>
                  <a:pt x="6005631" y="3995433"/>
                </a:cubicBezTo>
                <a:lnTo>
                  <a:pt x="5997870" y="3999666"/>
                </a:lnTo>
                <a:cubicBezTo>
                  <a:pt x="5994344" y="4001782"/>
                  <a:pt x="5990111" y="4000372"/>
                  <a:pt x="5987995" y="3996844"/>
                </a:cubicBezTo>
                <a:cubicBezTo>
                  <a:pt x="5985879" y="3993317"/>
                  <a:pt x="5987289" y="3989085"/>
                  <a:pt x="5990817" y="3986968"/>
                </a:cubicBezTo>
                <a:close/>
                <a:moveTo>
                  <a:pt x="5710756" y="3979914"/>
                </a:moveTo>
                <a:cubicBezTo>
                  <a:pt x="5725570" y="3983442"/>
                  <a:pt x="5737563" y="3997550"/>
                  <a:pt x="5738268" y="4012364"/>
                </a:cubicBezTo>
                <a:cubicBezTo>
                  <a:pt x="5738268" y="4020829"/>
                  <a:pt x="5735446" y="4029294"/>
                  <a:pt x="5730508" y="4035644"/>
                </a:cubicBezTo>
                <a:lnTo>
                  <a:pt x="5746028" y="4037762"/>
                </a:lnTo>
                <a:cubicBezTo>
                  <a:pt x="5750261" y="4038466"/>
                  <a:pt x="5753082" y="4041993"/>
                  <a:pt x="5752377" y="4045520"/>
                </a:cubicBezTo>
                <a:cubicBezTo>
                  <a:pt x="5751672" y="4049047"/>
                  <a:pt x="5748850" y="4051869"/>
                  <a:pt x="5745323" y="4051869"/>
                </a:cubicBezTo>
                <a:cubicBezTo>
                  <a:pt x="5745323" y="4051869"/>
                  <a:pt x="5744617" y="4051869"/>
                  <a:pt x="5744617" y="4051869"/>
                </a:cubicBezTo>
                <a:lnTo>
                  <a:pt x="5711461" y="4048341"/>
                </a:lnTo>
                <a:cubicBezTo>
                  <a:pt x="5707934" y="4047636"/>
                  <a:pt x="5705818" y="4045520"/>
                  <a:pt x="5705112" y="4041993"/>
                </a:cubicBezTo>
                <a:cubicBezTo>
                  <a:pt x="5705112" y="4038466"/>
                  <a:pt x="5707229" y="4035644"/>
                  <a:pt x="5710051" y="4034234"/>
                </a:cubicBezTo>
                <a:cubicBezTo>
                  <a:pt x="5718516" y="4031412"/>
                  <a:pt x="5724865" y="4022240"/>
                  <a:pt x="5724159" y="4013069"/>
                </a:cubicBezTo>
                <a:cubicBezTo>
                  <a:pt x="5724159" y="4007426"/>
                  <a:pt x="5720632" y="4001077"/>
                  <a:pt x="5715694" y="3997550"/>
                </a:cubicBezTo>
                <a:lnTo>
                  <a:pt x="5714989" y="4003899"/>
                </a:lnTo>
                <a:cubicBezTo>
                  <a:pt x="5714283" y="4007426"/>
                  <a:pt x="5711461" y="4010247"/>
                  <a:pt x="5707229" y="4010247"/>
                </a:cubicBezTo>
                <a:cubicBezTo>
                  <a:pt x="5703702" y="4009542"/>
                  <a:pt x="5700880" y="4006721"/>
                  <a:pt x="5700880" y="4002489"/>
                </a:cubicBezTo>
                <a:lnTo>
                  <a:pt x="5702291" y="3986264"/>
                </a:lnTo>
                <a:cubicBezTo>
                  <a:pt x="5702291" y="3984147"/>
                  <a:pt x="5703702" y="3982736"/>
                  <a:pt x="5705112" y="3981325"/>
                </a:cubicBezTo>
                <a:cubicBezTo>
                  <a:pt x="5706523" y="3979914"/>
                  <a:pt x="5708640" y="3979208"/>
                  <a:pt x="5710756" y="3979914"/>
                </a:cubicBezTo>
                <a:close/>
                <a:moveTo>
                  <a:pt x="11863966" y="3978746"/>
                </a:moveTo>
                <a:cubicBezTo>
                  <a:pt x="11867493" y="3980863"/>
                  <a:pt x="11869609" y="3984390"/>
                  <a:pt x="11867493" y="3988623"/>
                </a:cubicBezTo>
                <a:lnTo>
                  <a:pt x="11818816" y="4099378"/>
                </a:lnTo>
                <a:cubicBezTo>
                  <a:pt x="11819522" y="4102200"/>
                  <a:pt x="11819522" y="4105021"/>
                  <a:pt x="11817405" y="4107138"/>
                </a:cubicBezTo>
                <a:lnTo>
                  <a:pt x="11812467" y="4112781"/>
                </a:lnTo>
                <a:cubicBezTo>
                  <a:pt x="11811056" y="4114192"/>
                  <a:pt x="11809646" y="4114898"/>
                  <a:pt x="11807529" y="4114898"/>
                </a:cubicBezTo>
                <a:cubicBezTo>
                  <a:pt x="11806824" y="4114898"/>
                  <a:pt x="11805413" y="4114192"/>
                  <a:pt x="11804002" y="4113487"/>
                </a:cubicBezTo>
                <a:cubicBezTo>
                  <a:pt x="11801180" y="4112076"/>
                  <a:pt x="11799769" y="4107843"/>
                  <a:pt x="11801180" y="4105021"/>
                </a:cubicBezTo>
                <a:lnTo>
                  <a:pt x="11829399" y="4040826"/>
                </a:lnTo>
                <a:cubicBezTo>
                  <a:pt x="11807529" y="4030950"/>
                  <a:pt x="11789893" y="4014724"/>
                  <a:pt x="11778606" y="3993561"/>
                </a:cubicBezTo>
                <a:cubicBezTo>
                  <a:pt x="11776490" y="3990034"/>
                  <a:pt x="11777901" y="3985801"/>
                  <a:pt x="11781428" y="3983685"/>
                </a:cubicBezTo>
                <a:cubicBezTo>
                  <a:pt x="11784955" y="3981568"/>
                  <a:pt x="11789188" y="3982979"/>
                  <a:pt x="11791304" y="3986506"/>
                </a:cubicBezTo>
                <a:cubicBezTo>
                  <a:pt x="11800475" y="4004142"/>
                  <a:pt x="11816700" y="4018957"/>
                  <a:pt x="11835042" y="4027423"/>
                </a:cubicBezTo>
                <a:lnTo>
                  <a:pt x="11854795" y="3982274"/>
                </a:lnTo>
                <a:cubicBezTo>
                  <a:pt x="11856206" y="3978746"/>
                  <a:pt x="11860438" y="3977336"/>
                  <a:pt x="11863966" y="3978746"/>
                </a:cubicBezTo>
                <a:close/>
                <a:moveTo>
                  <a:pt x="7052537" y="3977103"/>
                </a:moveTo>
                <a:cubicBezTo>
                  <a:pt x="7056064" y="3978514"/>
                  <a:pt x="7058181" y="3982748"/>
                  <a:pt x="7056769" y="3986275"/>
                </a:cubicBezTo>
                <a:lnTo>
                  <a:pt x="7044776" y="4020839"/>
                </a:lnTo>
                <a:cubicBezTo>
                  <a:pt x="7044072" y="4023661"/>
                  <a:pt x="7041249" y="4025777"/>
                  <a:pt x="7038427" y="4025777"/>
                </a:cubicBezTo>
                <a:cubicBezTo>
                  <a:pt x="7037722" y="4025777"/>
                  <a:pt x="7037018" y="4025072"/>
                  <a:pt x="7036311" y="4025072"/>
                </a:cubicBezTo>
                <a:cubicBezTo>
                  <a:pt x="7032078" y="4023661"/>
                  <a:pt x="7030668" y="4019428"/>
                  <a:pt x="7031373" y="4015901"/>
                </a:cubicBezTo>
                <a:lnTo>
                  <a:pt x="7043366" y="3981337"/>
                </a:lnTo>
                <a:cubicBezTo>
                  <a:pt x="7044776" y="3977808"/>
                  <a:pt x="7049009" y="3975692"/>
                  <a:pt x="7052537" y="3977103"/>
                </a:cubicBezTo>
                <a:close/>
                <a:moveTo>
                  <a:pt x="9956787" y="3977084"/>
                </a:moveTo>
                <a:cubicBezTo>
                  <a:pt x="9961020" y="3977084"/>
                  <a:pt x="9963842" y="3979906"/>
                  <a:pt x="9963842" y="3984138"/>
                </a:cubicBezTo>
                <a:lnTo>
                  <a:pt x="9963842" y="4000363"/>
                </a:lnTo>
                <a:cubicBezTo>
                  <a:pt x="9963842" y="4004596"/>
                  <a:pt x="9960314" y="4007418"/>
                  <a:pt x="9956787" y="4007418"/>
                </a:cubicBezTo>
                <a:cubicBezTo>
                  <a:pt x="9952555" y="4007418"/>
                  <a:pt x="9949733" y="4004596"/>
                  <a:pt x="9949733" y="4000363"/>
                </a:cubicBezTo>
                <a:lnTo>
                  <a:pt x="9949733" y="3984138"/>
                </a:lnTo>
                <a:cubicBezTo>
                  <a:pt x="9949733" y="3979906"/>
                  <a:pt x="9952555" y="3977084"/>
                  <a:pt x="9956787" y="3977084"/>
                </a:cubicBezTo>
                <a:close/>
                <a:moveTo>
                  <a:pt x="153608" y="3976474"/>
                </a:moveTo>
                <a:cubicBezTo>
                  <a:pt x="156430" y="3974358"/>
                  <a:pt x="161368" y="3975063"/>
                  <a:pt x="163485" y="3977885"/>
                </a:cubicBezTo>
                <a:cubicBezTo>
                  <a:pt x="165601" y="3980707"/>
                  <a:pt x="164895" y="3985645"/>
                  <a:pt x="162074" y="3987761"/>
                </a:cubicBezTo>
                <a:cubicBezTo>
                  <a:pt x="145143" y="4000459"/>
                  <a:pt x="128918" y="4014568"/>
                  <a:pt x="114104" y="4029382"/>
                </a:cubicBezTo>
                <a:cubicBezTo>
                  <a:pt x="137383" y="4044902"/>
                  <a:pt x="150081" y="4062538"/>
                  <a:pt x="150081" y="4081585"/>
                </a:cubicBezTo>
                <a:cubicBezTo>
                  <a:pt x="150081" y="4085112"/>
                  <a:pt x="147259" y="4088639"/>
                  <a:pt x="143027" y="4088639"/>
                </a:cubicBezTo>
                <a:cubicBezTo>
                  <a:pt x="139500" y="4088639"/>
                  <a:pt x="135972" y="4085112"/>
                  <a:pt x="135972" y="4081585"/>
                </a:cubicBezTo>
                <a:cubicBezTo>
                  <a:pt x="135972" y="4063244"/>
                  <a:pt x="119042" y="4049135"/>
                  <a:pt x="104933" y="4039964"/>
                </a:cubicBezTo>
                <a:cubicBezTo>
                  <a:pt x="104933" y="4039259"/>
                  <a:pt x="104228" y="4039259"/>
                  <a:pt x="104228" y="4039259"/>
                </a:cubicBezTo>
                <a:cubicBezTo>
                  <a:pt x="90119" y="4054778"/>
                  <a:pt x="76715" y="4071003"/>
                  <a:pt x="64017" y="4088639"/>
                </a:cubicBezTo>
                <a:cubicBezTo>
                  <a:pt x="62607" y="4090756"/>
                  <a:pt x="60490" y="4091461"/>
                  <a:pt x="58374" y="4091461"/>
                </a:cubicBezTo>
                <a:cubicBezTo>
                  <a:pt x="56963" y="4091461"/>
                  <a:pt x="55552" y="4091461"/>
                  <a:pt x="54141" y="4090756"/>
                </a:cubicBezTo>
                <a:cubicBezTo>
                  <a:pt x="51319" y="4088639"/>
                  <a:pt x="50614" y="4083701"/>
                  <a:pt x="52730" y="4080880"/>
                </a:cubicBezTo>
                <a:cubicBezTo>
                  <a:pt x="64723" y="4063244"/>
                  <a:pt x="78126" y="4047724"/>
                  <a:pt x="92235" y="4032204"/>
                </a:cubicBezTo>
                <a:cubicBezTo>
                  <a:pt x="78126" y="4023739"/>
                  <a:pt x="64017" y="4015274"/>
                  <a:pt x="54847" y="4001165"/>
                </a:cubicBezTo>
                <a:cubicBezTo>
                  <a:pt x="52730" y="3997638"/>
                  <a:pt x="53436" y="3993405"/>
                  <a:pt x="56963" y="3991289"/>
                </a:cubicBezTo>
                <a:cubicBezTo>
                  <a:pt x="60490" y="3989172"/>
                  <a:pt x="64723" y="3989878"/>
                  <a:pt x="66839" y="3993405"/>
                </a:cubicBezTo>
                <a:cubicBezTo>
                  <a:pt x="75304" y="4005397"/>
                  <a:pt x="88002" y="4013157"/>
                  <a:pt x="102111" y="4021623"/>
                </a:cubicBezTo>
                <a:cubicBezTo>
                  <a:pt x="117631" y="4005397"/>
                  <a:pt x="135267" y="3990583"/>
                  <a:pt x="153608" y="3976474"/>
                </a:cubicBezTo>
                <a:close/>
                <a:moveTo>
                  <a:pt x="11547927" y="3973103"/>
                </a:moveTo>
                <a:cubicBezTo>
                  <a:pt x="11551455" y="3974514"/>
                  <a:pt x="11553571" y="3978746"/>
                  <a:pt x="11552160" y="3982273"/>
                </a:cubicBezTo>
                <a:lnTo>
                  <a:pt x="11552160" y="3982979"/>
                </a:lnTo>
                <a:lnTo>
                  <a:pt x="11579672" y="4052114"/>
                </a:lnTo>
                <a:cubicBezTo>
                  <a:pt x="11582494" y="4052820"/>
                  <a:pt x="11585316" y="4055641"/>
                  <a:pt x="11585316" y="4058463"/>
                </a:cubicBezTo>
                <a:cubicBezTo>
                  <a:pt x="11585316" y="4060579"/>
                  <a:pt x="11584610" y="4061990"/>
                  <a:pt x="11583905" y="4063401"/>
                </a:cubicBezTo>
                <a:lnTo>
                  <a:pt x="11595192" y="4090913"/>
                </a:lnTo>
                <a:cubicBezTo>
                  <a:pt x="11596603" y="4094441"/>
                  <a:pt x="11594487" y="4098673"/>
                  <a:pt x="11590959" y="4100084"/>
                </a:cubicBezTo>
                <a:cubicBezTo>
                  <a:pt x="11589548" y="4100790"/>
                  <a:pt x="11588843" y="4100790"/>
                  <a:pt x="11588138" y="4100790"/>
                </a:cubicBezTo>
                <a:cubicBezTo>
                  <a:pt x="11585316" y="4100790"/>
                  <a:pt x="11583199" y="4099379"/>
                  <a:pt x="11581789" y="4096556"/>
                </a:cubicBezTo>
                <a:lnTo>
                  <a:pt x="11570502" y="4067634"/>
                </a:lnTo>
                <a:lnTo>
                  <a:pt x="11521825" y="4072572"/>
                </a:lnTo>
                <a:lnTo>
                  <a:pt x="11514771" y="4093030"/>
                </a:lnTo>
                <a:cubicBezTo>
                  <a:pt x="11514065" y="4095851"/>
                  <a:pt x="11511243" y="4097968"/>
                  <a:pt x="11508422" y="4097968"/>
                </a:cubicBezTo>
                <a:cubicBezTo>
                  <a:pt x="11507716" y="4097968"/>
                  <a:pt x="11507011" y="4097262"/>
                  <a:pt x="11506305" y="4097262"/>
                </a:cubicBezTo>
                <a:cubicBezTo>
                  <a:pt x="11502778" y="4095851"/>
                  <a:pt x="11500662" y="4091619"/>
                  <a:pt x="11502073" y="4088092"/>
                </a:cubicBezTo>
                <a:lnTo>
                  <a:pt x="11539461" y="3981568"/>
                </a:lnTo>
                <a:cubicBezTo>
                  <a:pt x="11539461" y="3980863"/>
                  <a:pt x="11539461" y="3980863"/>
                  <a:pt x="11538050" y="3979452"/>
                </a:cubicBezTo>
                <a:lnTo>
                  <a:pt x="11538756" y="3977335"/>
                </a:lnTo>
                <a:cubicBezTo>
                  <a:pt x="11540167" y="3973808"/>
                  <a:pt x="11544399" y="3971692"/>
                  <a:pt x="11547927" y="3973103"/>
                </a:cubicBezTo>
                <a:close/>
                <a:moveTo>
                  <a:pt x="1314803" y="3968733"/>
                </a:moveTo>
                <a:cubicBezTo>
                  <a:pt x="1318331" y="3970850"/>
                  <a:pt x="1320447" y="3974377"/>
                  <a:pt x="1318331" y="3978610"/>
                </a:cubicBezTo>
                <a:lnTo>
                  <a:pt x="1269653" y="4089368"/>
                </a:lnTo>
                <a:cubicBezTo>
                  <a:pt x="1270359" y="4092190"/>
                  <a:pt x="1270359" y="4095011"/>
                  <a:pt x="1268242" y="4097127"/>
                </a:cubicBezTo>
                <a:lnTo>
                  <a:pt x="1263304" y="4102773"/>
                </a:lnTo>
                <a:cubicBezTo>
                  <a:pt x="1261893" y="4104182"/>
                  <a:pt x="1260483" y="4104889"/>
                  <a:pt x="1258366" y="4104889"/>
                </a:cubicBezTo>
                <a:cubicBezTo>
                  <a:pt x="1257661" y="4104889"/>
                  <a:pt x="1256249" y="4104182"/>
                  <a:pt x="1254838" y="4103478"/>
                </a:cubicBezTo>
                <a:cubicBezTo>
                  <a:pt x="1252017" y="4102067"/>
                  <a:pt x="1250605" y="4097833"/>
                  <a:pt x="1252017" y="4095011"/>
                </a:cubicBezTo>
                <a:lnTo>
                  <a:pt x="1280236" y="4030818"/>
                </a:lnTo>
                <a:cubicBezTo>
                  <a:pt x="1258366" y="4020942"/>
                  <a:pt x="1240729" y="4004711"/>
                  <a:pt x="1229442" y="3983548"/>
                </a:cubicBezTo>
                <a:cubicBezTo>
                  <a:pt x="1227325" y="3980021"/>
                  <a:pt x="1228737" y="3975788"/>
                  <a:pt x="1232264" y="3973672"/>
                </a:cubicBezTo>
                <a:cubicBezTo>
                  <a:pt x="1235791" y="3971555"/>
                  <a:pt x="1240024" y="3972966"/>
                  <a:pt x="1242140" y="3976493"/>
                </a:cubicBezTo>
                <a:cubicBezTo>
                  <a:pt x="1251312" y="3994129"/>
                  <a:pt x="1267538" y="4008944"/>
                  <a:pt x="1285879" y="4017414"/>
                </a:cubicBezTo>
                <a:lnTo>
                  <a:pt x="1305633" y="3972261"/>
                </a:lnTo>
                <a:cubicBezTo>
                  <a:pt x="1307044" y="3968733"/>
                  <a:pt x="1311275" y="3967323"/>
                  <a:pt x="1314803" y="3968733"/>
                </a:cubicBezTo>
                <a:close/>
                <a:moveTo>
                  <a:pt x="10287641" y="3968634"/>
                </a:moveTo>
                <a:cubicBezTo>
                  <a:pt x="10290462" y="3969339"/>
                  <a:pt x="10292578" y="3972160"/>
                  <a:pt x="10292578" y="3974982"/>
                </a:cubicBezTo>
                <a:lnTo>
                  <a:pt x="10299633" y="4050464"/>
                </a:lnTo>
                <a:cubicBezTo>
                  <a:pt x="10300338" y="4054696"/>
                  <a:pt x="10297516" y="4057518"/>
                  <a:pt x="10293284" y="4058222"/>
                </a:cubicBezTo>
                <a:cubicBezTo>
                  <a:pt x="10293284" y="4058222"/>
                  <a:pt x="10292578" y="4058222"/>
                  <a:pt x="10292578" y="4058222"/>
                </a:cubicBezTo>
                <a:cubicBezTo>
                  <a:pt x="10289051" y="4058222"/>
                  <a:pt x="10285524" y="4055402"/>
                  <a:pt x="10285524" y="4051875"/>
                </a:cubicBezTo>
                <a:lnTo>
                  <a:pt x="10280586" y="3996146"/>
                </a:lnTo>
                <a:lnTo>
                  <a:pt x="10269299" y="4012371"/>
                </a:lnTo>
                <a:cubicBezTo>
                  <a:pt x="10267183" y="4015898"/>
                  <a:pt x="10262949" y="4016603"/>
                  <a:pt x="10258716" y="4013781"/>
                </a:cubicBezTo>
                <a:cubicBezTo>
                  <a:pt x="10255895" y="4011665"/>
                  <a:pt x="10255189" y="4007433"/>
                  <a:pt x="10257305" y="4003906"/>
                </a:cubicBezTo>
                <a:lnTo>
                  <a:pt x="10279880" y="3971455"/>
                </a:lnTo>
                <a:cubicBezTo>
                  <a:pt x="10281997" y="3968634"/>
                  <a:pt x="10284819" y="3967928"/>
                  <a:pt x="10287641" y="3968634"/>
                </a:cubicBezTo>
                <a:close/>
                <a:moveTo>
                  <a:pt x="998756" y="3963090"/>
                </a:moveTo>
                <a:cubicBezTo>
                  <a:pt x="1002284" y="3964501"/>
                  <a:pt x="1004400" y="3968734"/>
                  <a:pt x="1002989" y="3972260"/>
                </a:cubicBezTo>
                <a:lnTo>
                  <a:pt x="1002989" y="3972966"/>
                </a:lnTo>
                <a:lnTo>
                  <a:pt x="1030502" y="4042104"/>
                </a:lnTo>
                <a:cubicBezTo>
                  <a:pt x="1033324" y="4042811"/>
                  <a:pt x="1036146" y="4045633"/>
                  <a:pt x="1036146" y="4048455"/>
                </a:cubicBezTo>
                <a:cubicBezTo>
                  <a:pt x="1036146" y="4050571"/>
                  <a:pt x="1035440" y="4051982"/>
                  <a:pt x="1034735" y="4053393"/>
                </a:cubicBezTo>
                <a:lnTo>
                  <a:pt x="1046022" y="4080904"/>
                </a:lnTo>
                <a:cubicBezTo>
                  <a:pt x="1047433" y="4084432"/>
                  <a:pt x="1045317" y="4088663"/>
                  <a:pt x="1041789" y="4090073"/>
                </a:cubicBezTo>
                <a:cubicBezTo>
                  <a:pt x="1040378" y="4090780"/>
                  <a:pt x="1039673" y="4090780"/>
                  <a:pt x="1038968" y="4090780"/>
                </a:cubicBezTo>
                <a:cubicBezTo>
                  <a:pt x="1036146" y="4090780"/>
                  <a:pt x="1034029" y="4089369"/>
                  <a:pt x="1032619" y="4086547"/>
                </a:cubicBezTo>
                <a:lnTo>
                  <a:pt x="1021331" y="4057626"/>
                </a:lnTo>
                <a:lnTo>
                  <a:pt x="972655" y="4062564"/>
                </a:lnTo>
                <a:lnTo>
                  <a:pt x="965601" y="4083021"/>
                </a:lnTo>
                <a:cubicBezTo>
                  <a:pt x="964895" y="4085841"/>
                  <a:pt x="962073" y="4087958"/>
                  <a:pt x="959252" y="4087958"/>
                </a:cubicBezTo>
                <a:cubicBezTo>
                  <a:pt x="958546" y="4087958"/>
                  <a:pt x="957841" y="4087252"/>
                  <a:pt x="957135" y="4087252"/>
                </a:cubicBezTo>
                <a:cubicBezTo>
                  <a:pt x="953608" y="4085841"/>
                  <a:pt x="951492" y="4081609"/>
                  <a:pt x="952903" y="4078082"/>
                </a:cubicBezTo>
                <a:lnTo>
                  <a:pt x="990291" y="3971555"/>
                </a:lnTo>
                <a:cubicBezTo>
                  <a:pt x="990291" y="3970850"/>
                  <a:pt x="990291" y="3970850"/>
                  <a:pt x="988880" y="3969439"/>
                </a:cubicBezTo>
                <a:lnTo>
                  <a:pt x="989586" y="3967322"/>
                </a:lnTo>
                <a:cubicBezTo>
                  <a:pt x="990997" y="3963795"/>
                  <a:pt x="995229" y="3961679"/>
                  <a:pt x="998756" y="3963090"/>
                </a:cubicBezTo>
                <a:close/>
                <a:moveTo>
                  <a:pt x="2620006" y="3961131"/>
                </a:moveTo>
                <a:cubicBezTo>
                  <a:pt x="2623885" y="3959544"/>
                  <a:pt x="2628294" y="3959191"/>
                  <a:pt x="2633233" y="3961660"/>
                </a:cubicBezTo>
                <a:cubicBezTo>
                  <a:pt x="2643109" y="3966598"/>
                  <a:pt x="2643815" y="3979296"/>
                  <a:pt x="2639582" y="3989173"/>
                </a:cubicBezTo>
                <a:cubicBezTo>
                  <a:pt x="2638877" y="3991290"/>
                  <a:pt x="2637466" y="3992701"/>
                  <a:pt x="2635350" y="3994111"/>
                </a:cubicBezTo>
                <a:cubicBezTo>
                  <a:pt x="2633233" y="3998344"/>
                  <a:pt x="2631822" y="4001871"/>
                  <a:pt x="2631822" y="4004693"/>
                </a:cubicBezTo>
                <a:cubicBezTo>
                  <a:pt x="2631822" y="4007515"/>
                  <a:pt x="2633233" y="4008926"/>
                  <a:pt x="2634644" y="4010337"/>
                </a:cubicBezTo>
                <a:cubicBezTo>
                  <a:pt x="2637466" y="4012453"/>
                  <a:pt x="2642404" y="4014569"/>
                  <a:pt x="2645931" y="4013864"/>
                </a:cubicBezTo>
                <a:cubicBezTo>
                  <a:pt x="2654397" y="4013158"/>
                  <a:pt x="2662156" y="4007515"/>
                  <a:pt x="2669211" y="4002577"/>
                </a:cubicBezTo>
                <a:cubicBezTo>
                  <a:pt x="2672738" y="3999755"/>
                  <a:pt x="2676971" y="4000460"/>
                  <a:pt x="2679087" y="4003988"/>
                </a:cubicBezTo>
                <a:cubicBezTo>
                  <a:pt x="2681909" y="4007515"/>
                  <a:pt x="2680498" y="4011747"/>
                  <a:pt x="2677676" y="4013864"/>
                </a:cubicBezTo>
                <a:cubicBezTo>
                  <a:pt x="2669916" y="4020214"/>
                  <a:pt x="2660040" y="4027268"/>
                  <a:pt x="2648047" y="4027974"/>
                </a:cubicBezTo>
                <a:cubicBezTo>
                  <a:pt x="2647342" y="4027974"/>
                  <a:pt x="2646637" y="4027974"/>
                  <a:pt x="2645931" y="4027974"/>
                </a:cubicBezTo>
                <a:cubicBezTo>
                  <a:pt x="2638877" y="4027974"/>
                  <a:pt x="2631822" y="4025151"/>
                  <a:pt x="2626884" y="4020918"/>
                </a:cubicBezTo>
                <a:cubicBezTo>
                  <a:pt x="2621945" y="4016686"/>
                  <a:pt x="2619124" y="4011042"/>
                  <a:pt x="2619124" y="4005399"/>
                </a:cubicBezTo>
                <a:cubicBezTo>
                  <a:pt x="2619124" y="3998344"/>
                  <a:pt x="2621945" y="3992701"/>
                  <a:pt x="2624767" y="3987763"/>
                </a:cubicBezTo>
                <a:cubicBezTo>
                  <a:pt x="2625472" y="3986352"/>
                  <a:pt x="2626179" y="3984941"/>
                  <a:pt x="2626884" y="3983529"/>
                </a:cubicBezTo>
                <a:cubicBezTo>
                  <a:pt x="2628295" y="3979296"/>
                  <a:pt x="2628295" y="3975064"/>
                  <a:pt x="2626884" y="3974358"/>
                </a:cubicBezTo>
                <a:cubicBezTo>
                  <a:pt x="2625472" y="3973653"/>
                  <a:pt x="2622651" y="3976474"/>
                  <a:pt x="2618418" y="3979296"/>
                </a:cubicBezTo>
                <a:cubicBezTo>
                  <a:pt x="2615596" y="3981413"/>
                  <a:pt x="2612774" y="3984234"/>
                  <a:pt x="2609247" y="3985646"/>
                </a:cubicBezTo>
                <a:cubicBezTo>
                  <a:pt x="2605720" y="3987057"/>
                  <a:pt x="2601487" y="3985646"/>
                  <a:pt x="2600077" y="3982118"/>
                </a:cubicBezTo>
                <a:cubicBezTo>
                  <a:pt x="2598666" y="3978591"/>
                  <a:pt x="2600077" y="3974358"/>
                  <a:pt x="2603604" y="3972947"/>
                </a:cubicBezTo>
                <a:cubicBezTo>
                  <a:pt x="2605720" y="3971536"/>
                  <a:pt x="2607836" y="3970125"/>
                  <a:pt x="2609953" y="3968009"/>
                </a:cubicBezTo>
                <a:cubicBezTo>
                  <a:pt x="2612775" y="3965540"/>
                  <a:pt x="2616126" y="3962719"/>
                  <a:pt x="2620006" y="3961131"/>
                </a:cubicBezTo>
                <a:close/>
                <a:moveTo>
                  <a:pt x="10176181" y="3956640"/>
                </a:moveTo>
                <a:cubicBezTo>
                  <a:pt x="10179003" y="3953818"/>
                  <a:pt x="10183235" y="3953818"/>
                  <a:pt x="10186057" y="3956640"/>
                </a:cubicBezTo>
                <a:cubicBezTo>
                  <a:pt x="10188879" y="3959462"/>
                  <a:pt x="10188879" y="3963695"/>
                  <a:pt x="10186057" y="3966517"/>
                </a:cubicBezTo>
                <a:cubicBezTo>
                  <a:pt x="10150785" y="4002494"/>
                  <a:pt x="10134559" y="4058222"/>
                  <a:pt x="10145141" y="4107605"/>
                </a:cubicBezTo>
                <a:cubicBezTo>
                  <a:pt x="10148669" y="4123829"/>
                  <a:pt x="10154312" y="4136528"/>
                  <a:pt x="10162777" y="4145697"/>
                </a:cubicBezTo>
                <a:cubicBezTo>
                  <a:pt x="10171948" y="4156279"/>
                  <a:pt x="10185352" y="4161923"/>
                  <a:pt x="10197344" y="4160512"/>
                </a:cubicBezTo>
                <a:cubicBezTo>
                  <a:pt x="10200871" y="4160512"/>
                  <a:pt x="10204398" y="4163333"/>
                  <a:pt x="10205104" y="4166862"/>
                </a:cubicBezTo>
                <a:cubicBezTo>
                  <a:pt x="10205104" y="4170388"/>
                  <a:pt x="10202282" y="4173915"/>
                  <a:pt x="10198755" y="4174621"/>
                </a:cubicBezTo>
                <a:cubicBezTo>
                  <a:pt x="10197344" y="4175326"/>
                  <a:pt x="10195228" y="4175326"/>
                  <a:pt x="10193111" y="4175326"/>
                </a:cubicBezTo>
                <a:cubicBezTo>
                  <a:pt x="10178297" y="4175326"/>
                  <a:pt x="10162777" y="4168272"/>
                  <a:pt x="10151490" y="4155574"/>
                </a:cubicBezTo>
                <a:cubicBezTo>
                  <a:pt x="10141613" y="4144992"/>
                  <a:pt x="10135264" y="4130179"/>
                  <a:pt x="10131032" y="4111132"/>
                </a:cubicBezTo>
                <a:cubicBezTo>
                  <a:pt x="10119744" y="4056105"/>
                  <a:pt x="10136675" y="3996851"/>
                  <a:pt x="10176181" y="3956640"/>
                </a:cubicBezTo>
                <a:close/>
                <a:moveTo>
                  <a:pt x="3606035" y="3956017"/>
                </a:moveTo>
                <a:cubicBezTo>
                  <a:pt x="3609563" y="3956017"/>
                  <a:pt x="3613090" y="3958839"/>
                  <a:pt x="3613090" y="3963071"/>
                </a:cubicBezTo>
                <a:cubicBezTo>
                  <a:pt x="3613090" y="3966598"/>
                  <a:pt x="3610268" y="3970126"/>
                  <a:pt x="3606035" y="3970126"/>
                </a:cubicBezTo>
                <a:cubicBezTo>
                  <a:pt x="3546073" y="3972947"/>
                  <a:pt x="3486110" y="3980002"/>
                  <a:pt x="3426853" y="3992700"/>
                </a:cubicBezTo>
                <a:cubicBezTo>
                  <a:pt x="3411334" y="4032204"/>
                  <a:pt x="3407806" y="4077354"/>
                  <a:pt x="3416272" y="4118974"/>
                </a:cubicBezTo>
                <a:cubicBezTo>
                  <a:pt x="3416977" y="4121796"/>
                  <a:pt x="3415566" y="4125323"/>
                  <a:pt x="3412039" y="4126734"/>
                </a:cubicBezTo>
                <a:cubicBezTo>
                  <a:pt x="3410628" y="4127439"/>
                  <a:pt x="3409923" y="4127439"/>
                  <a:pt x="3409217" y="4127439"/>
                </a:cubicBezTo>
                <a:cubicBezTo>
                  <a:pt x="3406395" y="4127439"/>
                  <a:pt x="3404279" y="4126028"/>
                  <a:pt x="3402868" y="4123912"/>
                </a:cubicBezTo>
                <a:cubicBezTo>
                  <a:pt x="3384527" y="4091463"/>
                  <a:pt x="3369713" y="4056190"/>
                  <a:pt x="3359131" y="4019508"/>
                </a:cubicBezTo>
                <a:cubicBezTo>
                  <a:pt x="3358426" y="4015979"/>
                  <a:pt x="3360542" y="4012452"/>
                  <a:pt x="3364069" y="4011041"/>
                </a:cubicBezTo>
                <a:cubicBezTo>
                  <a:pt x="3367596" y="4010336"/>
                  <a:pt x="3371123" y="4012452"/>
                  <a:pt x="3372534" y="4015979"/>
                </a:cubicBezTo>
                <a:cubicBezTo>
                  <a:pt x="3378883" y="4039259"/>
                  <a:pt x="3387349" y="4061128"/>
                  <a:pt x="3397225" y="4082997"/>
                </a:cubicBezTo>
                <a:cubicBezTo>
                  <a:pt x="3395814" y="4049841"/>
                  <a:pt x="3402163" y="4015979"/>
                  <a:pt x="3414861" y="3984940"/>
                </a:cubicBezTo>
                <a:cubicBezTo>
                  <a:pt x="3415566" y="3982824"/>
                  <a:pt x="3417683" y="3980707"/>
                  <a:pt x="3420504" y="3979296"/>
                </a:cubicBezTo>
                <a:cubicBezTo>
                  <a:pt x="3481172" y="3966598"/>
                  <a:pt x="3543956" y="3958839"/>
                  <a:pt x="3606035" y="3956017"/>
                </a:cubicBezTo>
                <a:close/>
                <a:moveTo>
                  <a:pt x="6443019" y="3953119"/>
                </a:moveTo>
                <a:cubicBezTo>
                  <a:pt x="6447252" y="3952413"/>
                  <a:pt x="6450779" y="3955236"/>
                  <a:pt x="6451484" y="3958763"/>
                </a:cubicBezTo>
                <a:cubicBezTo>
                  <a:pt x="6452190" y="3962996"/>
                  <a:pt x="6449368" y="3966523"/>
                  <a:pt x="6445841" y="3967228"/>
                </a:cubicBezTo>
                <a:lnTo>
                  <a:pt x="6409156" y="3974283"/>
                </a:lnTo>
                <a:cubicBezTo>
                  <a:pt x="6408451" y="3974283"/>
                  <a:pt x="6408451" y="3974283"/>
                  <a:pt x="6407746" y="3974283"/>
                </a:cubicBezTo>
                <a:cubicBezTo>
                  <a:pt x="6404219" y="3974283"/>
                  <a:pt x="6401396" y="3972167"/>
                  <a:pt x="6400692" y="3968640"/>
                </a:cubicBezTo>
                <a:cubicBezTo>
                  <a:pt x="6399985" y="3964407"/>
                  <a:pt x="6402807" y="3960878"/>
                  <a:pt x="6406334" y="3960173"/>
                </a:cubicBezTo>
                <a:close/>
                <a:moveTo>
                  <a:pt x="10478814" y="3953112"/>
                </a:moveTo>
                <a:cubicBezTo>
                  <a:pt x="10481636" y="3950287"/>
                  <a:pt x="10485868" y="3950993"/>
                  <a:pt x="10488690" y="3953818"/>
                </a:cubicBezTo>
                <a:cubicBezTo>
                  <a:pt x="10548653" y="4023655"/>
                  <a:pt x="10561351" y="4130179"/>
                  <a:pt x="10519025" y="4212010"/>
                </a:cubicBezTo>
                <a:cubicBezTo>
                  <a:pt x="10517614" y="4214127"/>
                  <a:pt x="10515498" y="4215538"/>
                  <a:pt x="10512676" y="4215538"/>
                </a:cubicBezTo>
                <a:cubicBezTo>
                  <a:pt x="10511265" y="4215538"/>
                  <a:pt x="10509854" y="4215538"/>
                  <a:pt x="10509149" y="4214833"/>
                </a:cubicBezTo>
                <a:cubicBezTo>
                  <a:pt x="10505621" y="4213422"/>
                  <a:pt x="10504210" y="4209188"/>
                  <a:pt x="10506327" y="4205661"/>
                </a:cubicBezTo>
                <a:cubicBezTo>
                  <a:pt x="10545832" y="4128768"/>
                  <a:pt x="10534545" y="4028593"/>
                  <a:pt x="10478108" y="3962989"/>
                </a:cubicBezTo>
                <a:cubicBezTo>
                  <a:pt x="10475286" y="3960168"/>
                  <a:pt x="10475992" y="3955935"/>
                  <a:pt x="10478814" y="3953112"/>
                </a:cubicBezTo>
                <a:close/>
                <a:moveTo>
                  <a:pt x="1652719" y="3949687"/>
                </a:moveTo>
                <a:cubicBezTo>
                  <a:pt x="1658362" y="3948276"/>
                  <a:pt x="1665417" y="3948981"/>
                  <a:pt x="1670355" y="3952509"/>
                </a:cubicBezTo>
                <a:cubicBezTo>
                  <a:pt x="1677410" y="3958151"/>
                  <a:pt x="1680937" y="3968734"/>
                  <a:pt x="1678821" y="3979315"/>
                </a:cubicBezTo>
                <a:cubicBezTo>
                  <a:pt x="1678116" y="3982137"/>
                  <a:pt x="1677410" y="3984254"/>
                  <a:pt x="1675998" y="3987075"/>
                </a:cubicBezTo>
                <a:lnTo>
                  <a:pt x="1687286" y="3984959"/>
                </a:lnTo>
                <a:cubicBezTo>
                  <a:pt x="1691519" y="3984254"/>
                  <a:pt x="1695046" y="3987075"/>
                  <a:pt x="1695752" y="3990603"/>
                </a:cubicBezTo>
                <a:cubicBezTo>
                  <a:pt x="1696458" y="3994835"/>
                  <a:pt x="1693636" y="3998363"/>
                  <a:pt x="1690108" y="3999068"/>
                </a:cubicBezTo>
                <a:lnTo>
                  <a:pt x="1664007" y="4003301"/>
                </a:lnTo>
                <a:cubicBezTo>
                  <a:pt x="1663300" y="4003301"/>
                  <a:pt x="1663300" y="4003301"/>
                  <a:pt x="1662595" y="4003301"/>
                </a:cubicBezTo>
                <a:cubicBezTo>
                  <a:pt x="1660479" y="4003301"/>
                  <a:pt x="1658362" y="4001890"/>
                  <a:pt x="1657657" y="3999068"/>
                </a:cubicBezTo>
                <a:cubicBezTo>
                  <a:pt x="1656246" y="3996952"/>
                  <a:pt x="1656246" y="3993424"/>
                  <a:pt x="1657657" y="3991308"/>
                </a:cubicBezTo>
                <a:cubicBezTo>
                  <a:pt x="1661184" y="3986370"/>
                  <a:pt x="1664711" y="3980727"/>
                  <a:pt x="1666122" y="3975083"/>
                </a:cubicBezTo>
                <a:cubicBezTo>
                  <a:pt x="1666828" y="3971556"/>
                  <a:pt x="1666122" y="3965912"/>
                  <a:pt x="1662595" y="3963090"/>
                </a:cubicBezTo>
                <a:cubicBezTo>
                  <a:pt x="1661184" y="3961680"/>
                  <a:pt x="1659068" y="3961680"/>
                  <a:pt x="1657657" y="3962385"/>
                </a:cubicBezTo>
                <a:cubicBezTo>
                  <a:pt x="1656951" y="3962385"/>
                  <a:pt x="1655541" y="3963090"/>
                  <a:pt x="1655541" y="3963796"/>
                </a:cubicBezTo>
                <a:cubicBezTo>
                  <a:pt x="1654834" y="3968029"/>
                  <a:pt x="1650602" y="3970145"/>
                  <a:pt x="1647074" y="3968734"/>
                </a:cubicBezTo>
                <a:cubicBezTo>
                  <a:pt x="1642842" y="3968029"/>
                  <a:pt x="1640726" y="3963796"/>
                  <a:pt x="1642137" y="3960268"/>
                </a:cubicBezTo>
                <a:cubicBezTo>
                  <a:pt x="1643548" y="3955331"/>
                  <a:pt x="1647074" y="3951802"/>
                  <a:pt x="1652719" y="3949687"/>
                </a:cubicBezTo>
                <a:close/>
                <a:moveTo>
                  <a:pt x="8859827" y="3948156"/>
                </a:moveTo>
                <a:cubicBezTo>
                  <a:pt x="8863355" y="3950272"/>
                  <a:pt x="8863355" y="3955211"/>
                  <a:pt x="8861238" y="3958032"/>
                </a:cubicBezTo>
                <a:cubicBezTo>
                  <a:pt x="8849951" y="3971436"/>
                  <a:pt x="8839370" y="3986251"/>
                  <a:pt x="8829494" y="4000360"/>
                </a:cubicBezTo>
                <a:cubicBezTo>
                  <a:pt x="8842191" y="4015879"/>
                  <a:pt x="8853478" y="4031399"/>
                  <a:pt x="8864060" y="4048329"/>
                </a:cubicBezTo>
                <a:cubicBezTo>
                  <a:pt x="8866176" y="4051856"/>
                  <a:pt x="8865471" y="4056089"/>
                  <a:pt x="8861944" y="4058205"/>
                </a:cubicBezTo>
                <a:cubicBezTo>
                  <a:pt x="8861238" y="4058910"/>
                  <a:pt x="8859827" y="4058910"/>
                  <a:pt x="8858416" y="4058910"/>
                </a:cubicBezTo>
                <a:cubicBezTo>
                  <a:pt x="8855595" y="4058910"/>
                  <a:pt x="8853478" y="4057500"/>
                  <a:pt x="8852067" y="4055383"/>
                </a:cubicBezTo>
                <a:cubicBezTo>
                  <a:pt x="8842897" y="4040570"/>
                  <a:pt x="8833021" y="4025756"/>
                  <a:pt x="8821734" y="4012351"/>
                </a:cubicBezTo>
                <a:cubicBezTo>
                  <a:pt x="8809741" y="4029988"/>
                  <a:pt x="8798453" y="4047623"/>
                  <a:pt x="8787871" y="4065965"/>
                </a:cubicBezTo>
                <a:cubicBezTo>
                  <a:pt x="8786461" y="4068081"/>
                  <a:pt x="8783639" y="4069492"/>
                  <a:pt x="8781522" y="4069492"/>
                </a:cubicBezTo>
                <a:cubicBezTo>
                  <a:pt x="8780112" y="4069492"/>
                  <a:pt x="8779406" y="4069492"/>
                  <a:pt x="8777995" y="4068787"/>
                </a:cubicBezTo>
                <a:cubicBezTo>
                  <a:pt x="8774468" y="4066670"/>
                  <a:pt x="8773057" y="4062438"/>
                  <a:pt x="8775879" y="4059616"/>
                </a:cubicBezTo>
                <a:cubicBezTo>
                  <a:pt x="8787871" y="4039864"/>
                  <a:pt x="8799864" y="4020818"/>
                  <a:pt x="8812563" y="4001771"/>
                </a:cubicBezTo>
                <a:cubicBezTo>
                  <a:pt x="8801980" y="3989777"/>
                  <a:pt x="8790693" y="3977785"/>
                  <a:pt x="8778701" y="3967204"/>
                </a:cubicBezTo>
                <a:cubicBezTo>
                  <a:pt x="8775879" y="3964382"/>
                  <a:pt x="8775173" y="3960149"/>
                  <a:pt x="8777995" y="3957328"/>
                </a:cubicBezTo>
                <a:cubicBezTo>
                  <a:pt x="8780817" y="3954505"/>
                  <a:pt x="8785050" y="3953801"/>
                  <a:pt x="8787871" y="3956622"/>
                </a:cubicBezTo>
                <a:cubicBezTo>
                  <a:pt x="8799158" y="3967204"/>
                  <a:pt x="8809741" y="3977785"/>
                  <a:pt x="8820323" y="3989777"/>
                </a:cubicBezTo>
                <a:cubicBezTo>
                  <a:pt x="8829494" y="3976374"/>
                  <a:pt x="8839370" y="3962265"/>
                  <a:pt x="8849951" y="3949567"/>
                </a:cubicBezTo>
                <a:cubicBezTo>
                  <a:pt x="8852067" y="3946040"/>
                  <a:pt x="8857006" y="3946040"/>
                  <a:pt x="8859827" y="3948156"/>
                </a:cubicBezTo>
                <a:close/>
                <a:moveTo>
                  <a:pt x="4635979" y="3945439"/>
                </a:moveTo>
                <a:cubicBezTo>
                  <a:pt x="4639506" y="3945439"/>
                  <a:pt x="4643034" y="3948261"/>
                  <a:pt x="4643034" y="3952493"/>
                </a:cubicBezTo>
                <a:lnTo>
                  <a:pt x="4643739" y="3971540"/>
                </a:lnTo>
                <a:cubicBezTo>
                  <a:pt x="4643739" y="3975067"/>
                  <a:pt x="4640917" y="3978595"/>
                  <a:pt x="4636685" y="3978595"/>
                </a:cubicBezTo>
                <a:cubicBezTo>
                  <a:pt x="4633158" y="3978595"/>
                  <a:pt x="4629631" y="3975067"/>
                  <a:pt x="4629631" y="3971540"/>
                </a:cubicBezTo>
                <a:lnTo>
                  <a:pt x="4628925" y="3952493"/>
                </a:lnTo>
                <a:cubicBezTo>
                  <a:pt x="4628925" y="3948966"/>
                  <a:pt x="4632452" y="3945439"/>
                  <a:pt x="4635979" y="3945439"/>
                </a:cubicBezTo>
                <a:close/>
                <a:moveTo>
                  <a:pt x="9956787" y="3941106"/>
                </a:moveTo>
                <a:cubicBezTo>
                  <a:pt x="9960314" y="3941106"/>
                  <a:pt x="9963842" y="3943928"/>
                  <a:pt x="9963842" y="3948160"/>
                </a:cubicBezTo>
                <a:lnTo>
                  <a:pt x="9963842" y="3956627"/>
                </a:lnTo>
                <a:cubicBezTo>
                  <a:pt x="9963842" y="3960860"/>
                  <a:pt x="9961020" y="3963682"/>
                  <a:pt x="9956787" y="3963682"/>
                </a:cubicBezTo>
                <a:cubicBezTo>
                  <a:pt x="9952555" y="3963682"/>
                  <a:pt x="9949733" y="3960860"/>
                  <a:pt x="9949733" y="3956627"/>
                </a:cubicBezTo>
                <a:lnTo>
                  <a:pt x="9949733" y="3948160"/>
                </a:lnTo>
                <a:cubicBezTo>
                  <a:pt x="9949733" y="3943928"/>
                  <a:pt x="9952555" y="3941106"/>
                  <a:pt x="9956787" y="3941106"/>
                </a:cubicBezTo>
                <a:close/>
                <a:moveTo>
                  <a:pt x="7842580" y="3941101"/>
                </a:moveTo>
                <a:cubicBezTo>
                  <a:pt x="7845402" y="3938985"/>
                  <a:pt x="7850340" y="3939690"/>
                  <a:pt x="7852457" y="3942512"/>
                </a:cubicBezTo>
                <a:cubicBezTo>
                  <a:pt x="7858100" y="3950272"/>
                  <a:pt x="7864449" y="3958033"/>
                  <a:pt x="7870798" y="3965793"/>
                </a:cubicBezTo>
                <a:cubicBezTo>
                  <a:pt x="7877852" y="3959444"/>
                  <a:pt x="7884907" y="3952389"/>
                  <a:pt x="7892667" y="3946745"/>
                </a:cubicBezTo>
                <a:cubicBezTo>
                  <a:pt x="7895488" y="3944629"/>
                  <a:pt x="7900427" y="3945334"/>
                  <a:pt x="7902543" y="3948156"/>
                </a:cubicBezTo>
                <a:cubicBezTo>
                  <a:pt x="7904659" y="3950978"/>
                  <a:pt x="7903954" y="3955917"/>
                  <a:pt x="7901132" y="3958033"/>
                </a:cubicBezTo>
                <a:cubicBezTo>
                  <a:pt x="7894078" y="3963676"/>
                  <a:pt x="7887023" y="3970025"/>
                  <a:pt x="7879969" y="3977080"/>
                </a:cubicBezTo>
                <a:cubicBezTo>
                  <a:pt x="7891961" y="3991189"/>
                  <a:pt x="7903954" y="4005298"/>
                  <a:pt x="7916652" y="4018701"/>
                </a:cubicBezTo>
                <a:cubicBezTo>
                  <a:pt x="7919474" y="4021523"/>
                  <a:pt x="7919474" y="4025756"/>
                  <a:pt x="7916652" y="4028578"/>
                </a:cubicBezTo>
                <a:cubicBezTo>
                  <a:pt x="7915241" y="4029989"/>
                  <a:pt x="7913124" y="4030694"/>
                  <a:pt x="7911714" y="4030694"/>
                </a:cubicBezTo>
                <a:cubicBezTo>
                  <a:pt x="7910303" y="4030694"/>
                  <a:pt x="7908186" y="4029989"/>
                  <a:pt x="7906775" y="4028578"/>
                </a:cubicBezTo>
                <a:cubicBezTo>
                  <a:pt x="7894078" y="4015174"/>
                  <a:pt x="7882085" y="4001770"/>
                  <a:pt x="7870093" y="3987661"/>
                </a:cubicBezTo>
                <a:cubicBezTo>
                  <a:pt x="7856689" y="4003181"/>
                  <a:pt x="7845402" y="4020112"/>
                  <a:pt x="7836231" y="4038454"/>
                </a:cubicBezTo>
                <a:cubicBezTo>
                  <a:pt x="7834821" y="4041276"/>
                  <a:pt x="7832704" y="4042687"/>
                  <a:pt x="7829882" y="4042687"/>
                </a:cubicBezTo>
                <a:cubicBezTo>
                  <a:pt x="7829177" y="4042687"/>
                  <a:pt x="7827766" y="4042687"/>
                  <a:pt x="7827061" y="4041980"/>
                </a:cubicBezTo>
                <a:cubicBezTo>
                  <a:pt x="7823534" y="4040571"/>
                  <a:pt x="7822123" y="4036338"/>
                  <a:pt x="7823534" y="4032811"/>
                </a:cubicBezTo>
                <a:cubicBezTo>
                  <a:pt x="7833410" y="4012352"/>
                  <a:pt x="7846107" y="3994010"/>
                  <a:pt x="7860922" y="3977080"/>
                </a:cubicBezTo>
                <a:cubicBezTo>
                  <a:pt x="7853867" y="3968615"/>
                  <a:pt x="7847518" y="3960855"/>
                  <a:pt x="7841170" y="3950978"/>
                </a:cubicBezTo>
                <a:cubicBezTo>
                  <a:pt x="7839053" y="3948156"/>
                  <a:pt x="7839759" y="3943218"/>
                  <a:pt x="7842580" y="3941101"/>
                </a:cubicBezTo>
                <a:close/>
                <a:moveTo>
                  <a:pt x="6816914" y="3936183"/>
                </a:moveTo>
                <a:cubicBezTo>
                  <a:pt x="6820442" y="3936183"/>
                  <a:pt x="6823969" y="3939005"/>
                  <a:pt x="6824674" y="3942532"/>
                </a:cubicBezTo>
                <a:lnTo>
                  <a:pt x="6827495" y="3970050"/>
                </a:lnTo>
                <a:lnTo>
                  <a:pt x="6839489" y="3968639"/>
                </a:lnTo>
                <a:cubicBezTo>
                  <a:pt x="6843016" y="3968639"/>
                  <a:pt x="6846543" y="3971461"/>
                  <a:pt x="6847249" y="3974987"/>
                </a:cubicBezTo>
                <a:cubicBezTo>
                  <a:pt x="6847249" y="3978515"/>
                  <a:pt x="6844427" y="3982043"/>
                  <a:pt x="6840900" y="3982749"/>
                </a:cubicBezTo>
                <a:lnTo>
                  <a:pt x="6828201" y="3984865"/>
                </a:lnTo>
                <a:lnTo>
                  <a:pt x="6830318" y="4005322"/>
                </a:lnTo>
                <a:cubicBezTo>
                  <a:pt x="6830318" y="4008849"/>
                  <a:pt x="6827495" y="4012375"/>
                  <a:pt x="6823969" y="4013081"/>
                </a:cubicBezTo>
                <a:cubicBezTo>
                  <a:pt x="6823969" y="4013081"/>
                  <a:pt x="6823264" y="4013081"/>
                  <a:pt x="6823264" y="4013081"/>
                </a:cubicBezTo>
                <a:cubicBezTo>
                  <a:pt x="6819735" y="4013081"/>
                  <a:pt x="6816914" y="4010259"/>
                  <a:pt x="6816208" y="4006733"/>
                </a:cubicBezTo>
                <a:lnTo>
                  <a:pt x="6814091" y="3986982"/>
                </a:lnTo>
                <a:lnTo>
                  <a:pt x="6792929" y="3989803"/>
                </a:lnTo>
                <a:cubicBezTo>
                  <a:pt x="6792929" y="3989803"/>
                  <a:pt x="6792222" y="3989803"/>
                  <a:pt x="6792222" y="3989803"/>
                </a:cubicBezTo>
                <a:cubicBezTo>
                  <a:pt x="6788695" y="3989803"/>
                  <a:pt x="6785168" y="3987687"/>
                  <a:pt x="6785168" y="3982043"/>
                </a:cubicBezTo>
                <a:cubicBezTo>
                  <a:pt x="6785168" y="3978515"/>
                  <a:pt x="6787990" y="3974987"/>
                  <a:pt x="6791517" y="3974283"/>
                </a:cubicBezTo>
                <a:lnTo>
                  <a:pt x="6813387" y="3971461"/>
                </a:lnTo>
                <a:lnTo>
                  <a:pt x="6810564" y="3943943"/>
                </a:lnTo>
                <a:cubicBezTo>
                  <a:pt x="6810564" y="3940416"/>
                  <a:pt x="6813387" y="3936888"/>
                  <a:pt x="6816914" y="3936183"/>
                </a:cubicBezTo>
                <a:close/>
                <a:moveTo>
                  <a:pt x="5580251" y="3934057"/>
                </a:moveTo>
                <a:lnTo>
                  <a:pt x="6052897" y="3937584"/>
                </a:lnTo>
                <a:cubicBezTo>
                  <a:pt x="6057129" y="3937584"/>
                  <a:pt x="6059951" y="3940406"/>
                  <a:pt x="6059951" y="3944638"/>
                </a:cubicBezTo>
                <a:cubicBezTo>
                  <a:pt x="6059951" y="3948871"/>
                  <a:pt x="6056424" y="3951697"/>
                  <a:pt x="6052897" y="3951697"/>
                </a:cubicBezTo>
                <a:lnTo>
                  <a:pt x="5585895" y="3948166"/>
                </a:lnTo>
                <a:lnTo>
                  <a:pt x="5507591" y="4282549"/>
                </a:lnTo>
                <a:cubicBezTo>
                  <a:pt x="5506885" y="4286076"/>
                  <a:pt x="5504063" y="4288192"/>
                  <a:pt x="5501242" y="4288192"/>
                </a:cubicBezTo>
                <a:cubicBezTo>
                  <a:pt x="5500536" y="4288192"/>
                  <a:pt x="5500536" y="4288192"/>
                  <a:pt x="5500536" y="4288192"/>
                </a:cubicBezTo>
                <a:cubicBezTo>
                  <a:pt x="5497714" y="4288192"/>
                  <a:pt x="5494893" y="4286076"/>
                  <a:pt x="5494187" y="4283254"/>
                </a:cubicBezTo>
                <a:lnTo>
                  <a:pt x="5427876" y="4105482"/>
                </a:lnTo>
                <a:cubicBezTo>
                  <a:pt x="5426465" y="4101954"/>
                  <a:pt x="5428581" y="4097722"/>
                  <a:pt x="5432108" y="4096311"/>
                </a:cubicBezTo>
                <a:cubicBezTo>
                  <a:pt x="5435636" y="4094900"/>
                  <a:pt x="5439868" y="4097016"/>
                  <a:pt x="5440574" y="4101249"/>
                </a:cubicBezTo>
                <a:lnTo>
                  <a:pt x="5499125" y="4257153"/>
                </a:lnTo>
                <a:lnTo>
                  <a:pt x="5573197" y="3939700"/>
                </a:lnTo>
                <a:cubicBezTo>
                  <a:pt x="5573902" y="3936173"/>
                  <a:pt x="5576724" y="3934057"/>
                  <a:pt x="5580251" y="3934057"/>
                </a:cubicBezTo>
                <a:close/>
                <a:moveTo>
                  <a:pt x="6404923" y="3932656"/>
                </a:moveTo>
                <a:lnTo>
                  <a:pt x="6439492" y="3932656"/>
                </a:lnTo>
                <a:cubicBezTo>
                  <a:pt x="6443724" y="3932656"/>
                  <a:pt x="6446546" y="3935478"/>
                  <a:pt x="6446546" y="3939710"/>
                </a:cubicBezTo>
                <a:cubicBezTo>
                  <a:pt x="6446546" y="3943943"/>
                  <a:pt x="6443724" y="3946765"/>
                  <a:pt x="6439492" y="3946765"/>
                </a:cubicBezTo>
                <a:lnTo>
                  <a:pt x="6404923" y="3946765"/>
                </a:lnTo>
                <a:cubicBezTo>
                  <a:pt x="6400692" y="3946765"/>
                  <a:pt x="6397870" y="3943943"/>
                  <a:pt x="6397870" y="3939710"/>
                </a:cubicBezTo>
                <a:cubicBezTo>
                  <a:pt x="6397870" y="3936183"/>
                  <a:pt x="6401396" y="3932656"/>
                  <a:pt x="6404923" y="3932656"/>
                </a:cubicBezTo>
                <a:close/>
                <a:moveTo>
                  <a:pt x="6316037" y="3929128"/>
                </a:moveTo>
                <a:lnTo>
                  <a:pt x="6296990" y="3982749"/>
                </a:lnTo>
                <a:lnTo>
                  <a:pt x="6335084" y="3978515"/>
                </a:lnTo>
                <a:close/>
                <a:moveTo>
                  <a:pt x="7120262" y="3923485"/>
                </a:moveTo>
                <a:cubicBezTo>
                  <a:pt x="7124495" y="3923485"/>
                  <a:pt x="7127317" y="3926307"/>
                  <a:pt x="7127317" y="3930539"/>
                </a:cubicBezTo>
                <a:lnTo>
                  <a:pt x="7130138" y="4003910"/>
                </a:lnTo>
                <a:cubicBezTo>
                  <a:pt x="7130138" y="4007438"/>
                  <a:pt x="7127317" y="4010964"/>
                  <a:pt x="7123083" y="4010964"/>
                </a:cubicBezTo>
                <a:cubicBezTo>
                  <a:pt x="7119557" y="4010964"/>
                  <a:pt x="7116030" y="4007438"/>
                  <a:pt x="7116030" y="4003910"/>
                </a:cubicBezTo>
                <a:lnTo>
                  <a:pt x="7113207" y="3930539"/>
                </a:lnTo>
                <a:cubicBezTo>
                  <a:pt x="7113207" y="3927012"/>
                  <a:pt x="7116030" y="3923485"/>
                  <a:pt x="7120262" y="3923485"/>
                </a:cubicBezTo>
                <a:close/>
                <a:moveTo>
                  <a:pt x="6951656" y="3922779"/>
                </a:moveTo>
                <a:cubicBezTo>
                  <a:pt x="6955182" y="3924190"/>
                  <a:pt x="6957300" y="3928422"/>
                  <a:pt x="6955889" y="3931949"/>
                </a:cubicBezTo>
                <a:lnTo>
                  <a:pt x="6941075" y="3970754"/>
                </a:lnTo>
                <a:cubicBezTo>
                  <a:pt x="6941075" y="3971460"/>
                  <a:pt x="6941075" y="3972870"/>
                  <a:pt x="6940369" y="3973577"/>
                </a:cubicBezTo>
                <a:cubicBezTo>
                  <a:pt x="6939664" y="3974281"/>
                  <a:pt x="6939664" y="3974281"/>
                  <a:pt x="6939664" y="3974281"/>
                </a:cubicBezTo>
                <a:lnTo>
                  <a:pt x="6923438" y="4018018"/>
                </a:lnTo>
                <a:cubicBezTo>
                  <a:pt x="6922732" y="4020134"/>
                  <a:pt x="6919910" y="4022250"/>
                  <a:pt x="6917089" y="4022250"/>
                </a:cubicBezTo>
                <a:cubicBezTo>
                  <a:pt x="6917089" y="4022250"/>
                  <a:pt x="6916383" y="4022250"/>
                  <a:pt x="6915678" y="4022250"/>
                </a:cubicBezTo>
                <a:cubicBezTo>
                  <a:pt x="6912150" y="4021545"/>
                  <a:pt x="6910034" y="4018018"/>
                  <a:pt x="6910740" y="4014490"/>
                </a:cubicBezTo>
                <a:lnTo>
                  <a:pt x="6912150" y="4003204"/>
                </a:lnTo>
                <a:cubicBezTo>
                  <a:pt x="6912856" y="4000382"/>
                  <a:pt x="6914972" y="3998267"/>
                  <a:pt x="6917089" y="3997562"/>
                </a:cubicBezTo>
                <a:lnTo>
                  <a:pt x="6926259" y="3972870"/>
                </a:lnTo>
                <a:lnTo>
                  <a:pt x="6874760" y="3941826"/>
                </a:lnTo>
                <a:cubicBezTo>
                  <a:pt x="6871939" y="3939709"/>
                  <a:pt x="6870528" y="3935477"/>
                  <a:pt x="6872645" y="3931949"/>
                </a:cubicBezTo>
                <a:cubicBezTo>
                  <a:pt x="6874760" y="3929128"/>
                  <a:pt x="6878994" y="3927717"/>
                  <a:pt x="6882521" y="3929833"/>
                </a:cubicBezTo>
                <a:lnTo>
                  <a:pt x="6931903" y="3959466"/>
                </a:lnTo>
                <a:lnTo>
                  <a:pt x="6943896" y="3927011"/>
                </a:lnTo>
                <a:cubicBezTo>
                  <a:pt x="6945307" y="3923484"/>
                  <a:pt x="6949540" y="3921368"/>
                  <a:pt x="6951656" y="3922779"/>
                </a:cubicBezTo>
                <a:close/>
                <a:moveTo>
                  <a:pt x="6750601" y="3915724"/>
                </a:moveTo>
                <a:cubicBezTo>
                  <a:pt x="6753422" y="3916430"/>
                  <a:pt x="6755539" y="3919253"/>
                  <a:pt x="6755539" y="3922073"/>
                </a:cubicBezTo>
                <a:lnTo>
                  <a:pt x="6756244" y="4010964"/>
                </a:lnTo>
                <a:cubicBezTo>
                  <a:pt x="6756244" y="4014492"/>
                  <a:pt x="6753422" y="4018018"/>
                  <a:pt x="6749189" y="4018018"/>
                </a:cubicBezTo>
                <a:cubicBezTo>
                  <a:pt x="6745662" y="4018018"/>
                  <a:pt x="6742135" y="4014492"/>
                  <a:pt x="6742135" y="4010964"/>
                </a:cubicBezTo>
                <a:lnTo>
                  <a:pt x="6741429" y="3941826"/>
                </a:lnTo>
                <a:lnTo>
                  <a:pt x="6735786" y="3948881"/>
                </a:lnTo>
                <a:cubicBezTo>
                  <a:pt x="6732964" y="3951708"/>
                  <a:pt x="6728731" y="3952413"/>
                  <a:pt x="6726615" y="3950291"/>
                </a:cubicBezTo>
                <a:cubicBezTo>
                  <a:pt x="6723088" y="3948176"/>
                  <a:pt x="6723088" y="3943237"/>
                  <a:pt x="6725204" y="3940415"/>
                </a:cubicBezTo>
                <a:lnTo>
                  <a:pt x="6742840" y="3917841"/>
                </a:lnTo>
                <a:cubicBezTo>
                  <a:pt x="6744957" y="3915724"/>
                  <a:pt x="6747778" y="3915019"/>
                  <a:pt x="6750601" y="3915724"/>
                </a:cubicBezTo>
                <a:close/>
                <a:moveTo>
                  <a:pt x="5471594" y="3911473"/>
                </a:moveTo>
                <a:cubicBezTo>
                  <a:pt x="5474416" y="3909357"/>
                  <a:pt x="5479354" y="3910062"/>
                  <a:pt x="5481471" y="3912884"/>
                </a:cubicBezTo>
                <a:cubicBezTo>
                  <a:pt x="5483587" y="3915706"/>
                  <a:pt x="5482881" y="3920644"/>
                  <a:pt x="5480060" y="3922760"/>
                </a:cubicBezTo>
                <a:cubicBezTo>
                  <a:pt x="5463129" y="3935458"/>
                  <a:pt x="5446904" y="3949567"/>
                  <a:pt x="5432090" y="3964381"/>
                </a:cubicBezTo>
                <a:cubicBezTo>
                  <a:pt x="5455369" y="3979901"/>
                  <a:pt x="5468067" y="3997537"/>
                  <a:pt x="5468067" y="4016584"/>
                </a:cubicBezTo>
                <a:cubicBezTo>
                  <a:pt x="5468067" y="4020111"/>
                  <a:pt x="5465245" y="4023638"/>
                  <a:pt x="5461013" y="4023638"/>
                </a:cubicBezTo>
                <a:cubicBezTo>
                  <a:pt x="5457486" y="4023638"/>
                  <a:pt x="5453958" y="4020111"/>
                  <a:pt x="5453958" y="4016584"/>
                </a:cubicBezTo>
                <a:cubicBezTo>
                  <a:pt x="5453958" y="3998243"/>
                  <a:pt x="5437028" y="3984134"/>
                  <a:pt x="5422919" y="3974963"/>
                </a:cubicBezTo>
                <a:cubicBezTo>
                  <a:pt x="5422919" y="3974258"/>
                  <a:pt x="5422214" y="3974258"/>
                  <a:pt x="5422214" y="3974258"/>
                </a:cubicBezTo>
                <a:cubicBezTo>
                  <a:pt x="5408105" y="3989777"/>
                  <a:pt x="5394701" y="4006002"/>
                  <a:pt x="5382003" y="4023638"/>
                </a:cubicBezTo>
                <a:cubicBezTo>
                  <a:pt x="5380593" y="4025755"/>
                  <a:pt x="5378476" y="4026460"/>
                  <a:pt x="5376360" y="4026460"/>
                </a:cubicBezTo>
                <a:cubicBezTo>
                  <a:pt x="5374949" y="4026460"/>
                  <a:pt x="5373538" y="4026460"/>
                  <a:pt x="5372127" y="4025755"/>
                </a:cubicBezTo>
                <a:cubicBezTo>
                  <a:pt x="5369305" y="4023638"/>
                  <a:pt x="5368600" y="4018700"/>
                  <a:pt x="5370716" y="4015879"/>
                </a:cubicBezTo>
                <a:cubicBezTo>
                  <a:pt x="5382709" y="3998243"/>
                  <a:pt x="5396112" y="3982723"/>
                  <a:pt x="5410221" y="3967203"/>
                </a:cubicBezTo>
                <a:cubicBezTo>
                  <a:pt x="5396112" y="3958738"/>
                  <a:pt x="5382003" y="3950273"/>
                  <a:pt x="5372833" y="3936164"/>
                </a:cubicBezTo>
                <a:cubicBezTo>
                  <a:pt x="5370716" y="3932637"/>
                  <a:pt x="5371422" y="3928404"/>
                  <a:pt x="5374949" y="3926288"/>
                </a:cubicBezTo>
                <a:cubicBezTo>
                  <a:pt x="5378476" y="3924171"/>
                  <a:pt x="5382709" y="3924877"/>
                  <a:pt x="5384825" y="3928404"/>
                </a:cubicBezTo>
                <a:cubicBezTo>
                  <a:pt x="5393290" y="3940396"/>
                  <a:pt x="5405988" y="3948156"/>
                  <a:pt x="5420097" y="3956622"/>
                </a:cubicBezTo>
                <a:cubicBezTo>
                  <a:pt x="5435617" y="3940396"/>
                  <a:pt x="5453253" y="3925582"/>
                  <a:pt x="5471594" y="3911473"/>
                </a:cubicBezTo>
                <a:close/>
                <a:moveTo>
                  <a:pt x="2037864" y="3909464"/>
                </a:moveTo>
                <a:cubicBezTo>
                  <a:pt x="2032220" y="3910170"/>
                  <a:pt x="2026578" y="3914403"/>
                  <a:pt x="2023756" y="3919341"/>
                </a:cubicBezTo>
                <a:cubicBezTo>
                  <a:pt x="2019522" y="3926396"/>
                  <a:pt x="2018817" y="3935567"/>
                  <a:pt x="2018817" y="3946148"/>
                </a:cubicBezTo>
                <a:cubicBezTo>
                  <a:pt x="2027988" y="3944032"/>
                  <a:pt x="2037864" y="3941210"/>
                  <a:pt x="2044214" y="3934861"/>
                </a:cubicBezTo>
                <a:cubicBezTo>
                  <a:pt x="2048446" y="3931334"/>
                  <a:pt x="2050562" y="3924985"/>
                  <a:pt x="2050562" y="3920046"/>
                </a:cubicBezTo>
                <a:cubicBezTo>
                  <a:pt x="2050562" y="3917224"/>
                  <a:pt x="2049857" y="3913698"/>
                  <a:pt x="2047035" y="3911581"/>
                </a:cubicBezTo>
                <a:cubicBezTo>
                  <a:pt x="2044919" y="3910170"/>
                  <a:pt x="2042097" y="3909464"/>
                  <a:pt x="2039981" y="3909464"/>
                </a:cubicBezTo>
                <a:cubicBezTo>
                  <a:pt x="2039275" y="3909464"/>
                  <a:pt x="2037864" y="3909464"/>
                  <a:pt x="2037864" y="3909464"/>
                </a:cubicBezTo>
                <a:close/>
                <a:moveTo>
                  <a:pt x="6632789" y="3903732"/>
                </a:moveTo>
                <a:cubicBezTo>
                  <a:pt x="6636317" y="3905849"/>
                  <a:pt x="6638433" y="3909376"/>
                  <a:pt x="6636317" y="3913609"/>
                </a:cubicBezTo>
                <a:lnTo>
                  <a:pt x="6587639" y="4024367"/>
                </a:lnTo>
                <a:cubicBezTo>
                  <a:pt x="6588345" y="4027189"/>
                  <a:pt x="6588345" y="4030010"/>
                  <a:pt x="6586228" y="4032126"/>
                </a:cubicBezTo>
                <a:lnTo>
                  <a:pt x="6581290" y="4037772"/>
                </a:lnTo>
                <a:cubicBezTo>
                  <a:pt x="6579879" y="4039181"/>
                  <a:pt x="6578469" y="4039888"/>
                  <a:pt x="6576352" y="4039888"/>
                </a:cubicBezTo>
                <a:cubicBezTo>
                  <a:pt x="6575647" y="4039888"/>
                  <a:pt x="6574235" y="4039181"/>
                  <a:pt x="6572824" y="4038477"/>
                </a:cubicBezTo>
                <a:cubicBezTo>
                  <a:pt x="6570003" y="4037066"/>
                  <a:pt x="6568591" y="4032832"/>
                  <a:pt x="6570003" y="4030010"/>
                </a:cubicBezTo>
                <a:lnTo>
                  <a:pt x="6598222" y="3965817"/>
                </a:lnTo>
                <a:cubicBezTo>
                  <a:pt x="6576352" y="3955941"/>
                  <a:pt x="6558715" y="3939710"/>
                  <a:pt x="6547428" y="3918547"/>
                </a:cubicBezTo>
                <a:cubicBezTo>
                  <a:pt x="6545311" y="3915020"/>
                  <a:pt x="6546723" y="3910787"/>
                  <a:pt x="6550250" y="3908671"/>
                </a:cubicBezTo>
                <a:cubicBezTo>
                  <a:pt x="6553777" y="3906554"/>
                  <a:pt x="6558010" y="3907965"/>
                  <a:pt x="6560126" y="3911492"/>
                </a:cubicBezTo>
                <a:cubicBezTo>
                  <a:pt x="6569298" y="3929128"/>
                  <a:pt x="6585524" y="3943943"/>
                  <a:pt x="6603865" y="3952413"/>
                </a:cubicBezTo>
                <a:lnTo>
                  <a:pt x="6623619" y="3907260"/>
                </a:lnTo>
                <a:cubicBezTo>
                  <a:pt x="6625030" y="3903732"/>
                  <a:pt x="6629261" y="3902322"/>
                  <a:pt x="6632789" y="3903732"/>
                </a:cubicBezTo>
                <a:close/>
                <a:moveTo>
                  <a:pt x="4633158" y="3900996"/>
                </a:moveTo>
                <a:cubicBezTo>
                  <a:pt x="4637391" y="3900996"/>
                  <a:pt x="4640213" y="3903818"/>
                  <a:pt x="4640213" y="3908050"/>
                </a:cubicBezTo>
                <a:lnTo>
                  <a:pt x="4640213" y="3924981"/>
                </a:lnTo>
                <a:cubicBezTo>
                  <a:pt x="4640213" y="3929213"/>
                  <a:pt x="4637391" y="3932035"/>
                  <a:pt x="4633158" y="3932035"/>
                </a:cubicBezTo>
                <a:cubicBezTo>
                  <a:pt x="4628925" y="3932035"/>
                  <a:pt x="4626104" y="3928508"/>
                  <a:pt x="4626104" y="3924275"/>
                </a:cubicBezTo>
                <a:lnTo>
                  <a:pt x="4626104" y="3908050"/>
                </a:lnTo>
                <a:cubicBezTo>
                  <a:pt x="4626104" y="3903818"/>
                  <a:pt x="4628925" y="3900996"/>
                  <a:pt x="4633158" y="3900996"/>
                </a:cubicBezTo>
                <a:close/>
                <a:moveTo>
                  <a:pt x="6316742" y="3898089"/>
                </a:moveTo>
                <a:cubicBezTo>
                  <a:pt x="6320270" y="3899500"/>
                  <a:pt x="6322386" y="3903733"/>
                  <a:pt x="6320975" y="3907259"/>
                </a:cubicBezTo>
                <a:lnTo>
                  <a:pt x="6320975" y="3907965"/>
                </a:lnTo>
                <a:lnTo>
                  <a:pt x="6348488" y="3977103"/>
                </a:lnTo>
                <a:cubicBezTo>
                  <a:pt x="6351310" y="3977810"/>
                  <a:pt x="6354132" y="3980632"/>
                  <a:pt x="6354132" y="3983454"/>
                </a:cubicBezTo>
                <a:cubicBezTo>
                  <a:pt x="6354132" y="3985570"/>
                  <a:pt x="6353426" y="3986981"/>
                  <a:pt x="6352721" y="3988392"/>
                </a:cubicBezTo>
                <a:lnTo>
                  <a:pt x="6364008" y="4015903"/>
                </a:lnTo>
                <a:cubicBezTo>
                  <a:pt x="6365419" y="4019431"/>
                  <a:pt x="6363303" y="4023662"/>
                  <a:pt x="6359775" y="4025072"/>
                </a:cubicBezTo>
                <a:cubicBezTo>
                  <a:pt x="6358364" y="4025779"/>
                  <a:pt x="6357659" y="4025779"/>
                  <a:pt x="6356954" y="4025779"/>
                </a:cubicBezTo>
                <a:cubicBezTo>
                  <a:pt x="6354132" y="4025779"/>
                  <a:pt x="6352015" y="4024368"/>
                  <a:pt x="6350605" y="4021546"/>
                </a:cubicBezTo>
                <a:lnTo>
                  <a:pt x="6339317" y="3992625"/>
                </a:lnTo>
                <a:lnTo>
                  <a:pt x="6290641" y="3997563"/>
                </a:lnTo>
                <a:lnTo>
                  <a:pt x="6283587" y="4018020"/>
                </a:lnTo>
                <a:cubicBezTo>
                  <a:pt x="6282881" y="4020840"/>
                  <a:pt x="6280059" y="4022957"/>
                  <a:pt x="6277238" y="4022957"/>
                </a:cubicBezTo>
                <a:cubicBezTo>
                  <a:pt x="6276532" y="4022957"/>
                  <a:pt x="6275827" y="4022251"/>
                  <a:pt x="6275121" y="4022251"/>
                </a:cubicBezTo>
                <a:cubicBezTo>
                  <a:pt x="6271594" y="4020840"/>
                  <a:pt x="6269478" y="4016608"/>
                  <a:pt x="6270889" y="4013081"/>
                </a:cubicBezTo>
                <a:lnTo>
                  <a:pt x="6308277" y="3906554"/>
                </a:lnTo>
                <a:cubicBezTo>
                  <a:pt x="6308277" y="3905849"/>
                  <a:pt x="6308277" y="3905849"/>
                  <a:pt x="6306866" y="3904438"/>
                </a:cubicBezTo>
                <a:lnTo>
                  <a:pt x="6307572" y="3902321"/>
                </a:lnTo>
                <a:cubicBezTo>
                  <a:pt x="6308983" y="3898794"/>
                  <a:pt x="6313215" y="3896678"/>
                  <a:pt x="6316742" y="3898089"/>
                </a:cubicBezTo>
                <a:close/>
                <a:moveTo>
                  <a:pt x="7937992" y="3896130"/>
                </a:moveTo>
                <a:cubicBezTo>
                  <a:pt x="7941871" y="3894543"/>
                  <a:pt x="7946280" y="3894190"/>
                  <a:pt x="7951219" y="3896659"/>
                </a:cubicBezTo>
                <a:cubicBezTo>
                  <a:pt x="7961095" y="3901597"/>
                  <a:pt x="7961801" y="3914295"/>
                  <a:pt x="7957568" y="3924172"/>
                </a:cubicBezTo>
                <a:cubicBezTo>
                  <a:pt x="7956863" y="3926289"/>
                  <a:pt x="7955452" y="3927700"/>
                  <a:pt x="7953336" y="3929110"/>
                </a:cubicBezTo>
                <a:cubicBezTo>
                  <a:pt x="7951219" y="3933343"/>
                  <a:pt x="7949808" y="3936870"/>
                  <a:pt x="7949808" y="3939692"/>
                </a:cubicBezTo>
                <a:cubicBezTo>
                  <a:pt x="7949808" y="3942514"/>
                  <a:pt x="7951219" y="3943925"/>
                  <a:pt x="7952630" y="3945336"/>
                </a:cubicBezTo>
                <a:cubicBezTo>
                  <a:pt x="7955452" y="3947452"/>
                  <a:pt x="7960390" y="3949568"/>
                  <a:pt x="7963917" y="3948863"/>
                </a:cubicBezTo>
                <a:cubicBezTo>
                  <a:pt x="7972383" y="3948157"/>
                  <a:pt x="7980142" y="3942514"/>
                  <a:pt x="7987197" y="3937576"/>
                </a:cubicBezTo>
                <a:cubicBezTo>
                  <a:pt x="7990724" y="3934754"/>
                  <a:pt x="7994957" y="3935459"/>
                  <a:pt x="7997073" y="3938987"/>
                </a:cubicBezTo>
                <a:cubicBezTo>
                  <a:pt x="7999895" y="3942514"/>
                  <a:pt x="7998484" y="3946746"/>
                  <a:pt x="7995662" y="3948863"/>
                </a:cubicBezTo>
                <a:cubicBezTo>
                  <a:pt x="7987902" y="3955213"/>
                  <a:pt x="7978026" y="3962267"/>
                  <a:pt x="7966033" y="3962973"/>
                </a:cubicBezTo>
                <a:cubicBezTo>
                  <a:pt x="7965328" y="3962973"/>
                  <a:pt x="7964623" y="3962973"/>
                  <a:pt x="7963917" y="3962973"/>
                </a:cubicBezTo>
                <a:cubicBezTo>
                  <a:pt x="7956863" y="3962973"/>
                  <a:pt x="7949808" y="3960150"/>
                  <a:pt x="7944870" y="3955917"/>
                </a:cubicBezTo>
                <a:cubicBezTo>
                  <a:pt x="7939931" y="3951685"/>
                  <a:pt x="7937110" y="3946041"/>
                  <a:pt x="7937110" y="3940398"/>
                </a:cubicBezTo>
                <a:cubicBezTo>
                  <a:pt x="7937110" y="3933343"/>
                  <a:pt x="7939931" y="3927700"/>
                  <a:pt x="7942753" y="3922762"/>
                </a:cubicBezTo>
                <a:cubicBezTo>
                  <a:pt x="7943458" y="3921351"/>
                  <a:pt x="7944165" y="3919940"/>
                  <a:pt x="7944870" y="3918528"/>
                </a:cubicBezTo>
                <a:cubicBezTo>
                  <a:pt x="7946281" y="3914295"/>
                  <a:pt x="7946281" y="3910063"/>
                  <a:pt x="7944870" y="3909357"/>
                </a:cubicBezTo>
                <a:cubicBezTo>
                  <a:pt x="7943458" y="3908652"/>
                  <a:pt x="7940637" y="3911473"/>
                  <a:pt x="7936404" y="3914295"/>
                </a:cubicBezTo>
                <a:cubicBezTo>
                  <a:pt x="7933582" y="3916412"/>
                  <a:pt x="7930760" y="3919233"/>
                  <a:pt x="7927233" y="3920645"/>
                </a:cubicBezTo>
                <a:cubicBezTo>
                  <a:pt x="7923706" y="3922056"/>
                  <a:pt x="7919473" y="3920645"/>
                  <a:pt x="7918063" y="3917117"/>
                </a:cubicBezTo>
                <a:cubicBezTo>
                  <a:pt x="7916652" y="3913590"/>
                  <a:pt x="7918063" y="3909357"/>
                  <a:pt x="7921590" y="3907946"/>
                </a:cubicBezTo>
                <a:cubicBezTo>
                  <a:pt x="7923706" y="3906535"/>
                  <a:pt x="7925822" y="3905124"/>
                  <a:pt x="7927939" y="3903008"/>
                </a:cubicBezTo>
                <a:cubicBezTo>
                  <a:pt x="7930761" y="3900539"/>
                  <a:pt x="7934112" y="3897718"/>
                  <a:pt x="7937992" y="3896130"/>
                </a:cubicBezTo>
                <a:close/>
                <a:moveTo>
                  <a:pt x="8924021" y="3891016"/>
                </a:moveTo>
                <a:cubicBezTo>
                  <a:pt x="8927549" y="3891016"/>
                  <a:pt x="8931076" y="3893838"/>
                  <a:pt x="8931076" y="3898070"/>
                </a:cubicBezTo>
                <a:cubicBezTo>
                  <a:pt x="8931076" y="3901597"/>
                  <a:pt x="8928254" y="3905125"/>
                  <a:pt x="8924021" y="3905125"/>
                </a:cubicBezTo>
                <a:cubicBezTo>
                  <a:pt x="8864059" y="3907946"/>
                  <a:pt x="8804096" y="3915001"/>
                  <a:pt x="8744839" y="3927699"/>
                </a:cubicBezTo>
                <a:cubicBezTo>
                  <a:pt x="8729320" y="3967203"/>
                  <a:pt x="8725792" y="4012353"/>
                  <a:pt x="8734258" y="4053973"/>
                </a:cubicBezTo>
                <a:cubicBezTo>
                  <a:pt x="8734963" y="4056795"/>
                  <a:pt x="8733552" y="4060322"/>
                  <a:pt x="8730025" y="4061733"/>
                </a:cubicBezTo>
                <a:cubicBezTo>
                  <a:pt x="8728614" y="4062438"/>
                  <a:pt x="8727909" y="4062438"/>
                  <a:pt x="8727203" y="4062438"/>
                </a:cubicBezTo>
                <a:cubicBezTo>
                  <a:pt x="8724381" y="4062438"/>
                  <a:pt x="8722265" y="4061027"/>
                  <a:pt x="8720854" y="4058911"/>
                </a:cubicBezTo>
                <a:cubicBezTo>
                  <a:pt x="8702513" y="4026462"/>
                  <a:pt x="8687699" y="3991189"/>
                  <a:pt x="8677117" y="3954507"/>
                </a:cubicBezTo>
                <a:cubicBezTo>
                  <a:pt x="8676412" y="3950978"/>
                  <a:pt x="8678528" y="3947451"/>
                  <a:pt x="8682055" y="3946040"/>
                </a:cubicBezTo>
                <a:cubicBezTo>
                  <a:pt x="8685582" y="3945335"/>
                  <a:pt x="8689109" y="3947451"/>
                  <a:pt x="8690520" y="3950978"/>
                </a:cubicBezTo>
                <a:cubicBezTo>
                  <a:pt x="8696869" y="3974258"/>
                  <a:pt x="8705335" y="3996127"/>
                  <a:pt x="8715211" y="4017996"/>
                </a:cubicBezTo>
                <a:cubicBezTo>
                  <a:pt x="8713800" y="3984840"/>
                  <a:pt x="8720149" y="3950978"/>
                  <a:pt x="8732847" y="3919939"/>
                </a:cubicBezTo>
                <a:cubicBezTo>
                  <a:pt x="8733552" y="3917823"/>
                  <a:pt x="8735669" y="3915706"/>
                  <a:pt x="8738490" y="3914295"/>
                </a:cubicBezTo>
                <a:cubicBezTo>
                  <a:pt x="8799158" y="3901597"/>
                  <a:pt x="8861942" y="3893838"/>
                  <a:pt x="8924021" y="3891016"/>
                </a:cubicBezTo>
                <a:close/>
                <a:moveTo>
                  <a:pt x="6970705" y="3884686"/>
                </a:moveTo>
                <a:cubicBezTo>
                  <a:pt x="6976348" y="3883275"/>
                  <a:pt x="6983403" y="3883980"/>
                  <a:pt x="6988341" y="3887508"/>
                </a:cubicBezTo>
                <a:cubicBezTo>
                  <a:pt x="6995396" y="3893150"/>
                  <a:pt x="6998923" y="3903733"/>
                  <a:pt x="6996807" y="3914314"/>
                </a:cubicBezTo>
                <a:cubicBezTo>
                  <a:pt x="6996102" y="3917136"/>
                  <a:pt x="6995396" y="3919253"/>
                  <a:pt x="6993984" y="3922074"/>
                </a:cubicBezTo>
                <a:lnTo>
                  <a:pt x="7005272" y="3919958"/>
                </a:lnTo>
                <a:cubicBezTo>
                  <a:pt x="7009505" y="3919253"/>
                  <a:pt x="7013032" y="3922074"/>
                  <a:pt x="7013738" y="3925602"/>
                </a:cubicBezTo>
                <a:cubicBezTo>
                  <a:pt x="7014444" y="3929834"/>
                  <a:pt x="7011622" y="3933362"/>
                  <a:pt x="7008094" y="3934067"/>
                </a:cubicBezTo>
                <a:lnTo>
                  <a:pt x="6981993" y="3938300"/>
                </a:lnTo>
                <a:cubicBezTo>
                  <a:pt x="6981286" y="3938300"/>
                  <a:pt x="6981286" y="3938300"/>
                  <a:pt x="6980581" y="3938300"/>
                </a:cubicBezTo>
                <a:cubicBezTo>
                  <a:pt x="6978465" y="3938300"/>
                  <a:pt x="6976348" y="3936889"/>
                  <a:pt x="6975643" y="3934067"/>
                </a:cubicBezTo>
                <a:cubicBezTo>
                  <a:pt x="6974232" y="3931951"/>
                  <a:pt x="6974232" y="3928423"/>
                  <a:pt x="6975643" y="3926307"/>
                </a:cubicBezTo>
                <a:cubicBezTo>
                  <a:pt x="6979170" y="3921369"/>
                  <a:pt x="6982697" y="3915726"/>
                  <a:pt x="6984108" y="3910082"/>
                </a:cubicBezTo>
                <a:cubicBezTo>
                  <a:pt x="6984814" y="3906555"/>
                  <a:pt x="6984108" y="3900911"/>
                  <a:pt x="6980581" y="3898089"/>
                </a:cubicBezTo>
                <a:cubicBezTo>
                  <a:pt x="6979170" y="3896679"/>
                  <a:pt x="6977054" y="3896679"/>
                  <a:pt x="6975643" y="3897384"/>
                </a:cubicBezTo>
                <a:cubicBezTo>
                  <a:pt x="6974937" y="3897384"/>
                  <a:pt x="6973527" y="3898089"/>
                  <a:pt x="6973527" y="3898795"/>
                </a:cubicBezTo>
                <a:cubicBezTo>
                  <a:pt x="6972820" y="3903028"/>
                  <a:pt x="6968588" y="3905144"/>
                  <a:pt x="6965060" y="3903733"/>
                </a:cubicBezTo>
                <a:cubicBezTo>
                  <a:pt x="6960828" y="3903028"/>
                  <a:pt x="6958712" y="3898795"/>
                  <a:pt x="6960123" y="3895267"/>
                </a:cubicBezTo>
                <a:cubicBezTo>
                  <a:pt x="6961534" y="3890330"/>
                  <a:pt x="6965060" y="3886801"/>
                  <a:pt x="6970705" y="3884686"/>
                </a:cubicBezTo>
                <a:close/>
                <a:moveTo>
                  <a:pt x="9953965" y="3880438"/>
                </a:moveTo>
                <a:cubicBezTo>
                  <a:pt x="9957492" y="3880438"/>
                  <a:pt x="9961020" y="3883260"/>
                  <a:pt x="9961020" y="3887492"/>
                </a:cubicBezTo>
                <a:lnTo>
                  <a:pt x="9961725" y="3906539"/>
                </a:lnTo>
                <a:cubicBezTo>
                  <a:pt x="9961725" y="3910066"/>
                  <a:pt x="9958903" y="3913594"/>
                  <a:pt x="9954671" y="3913594"/>
                </a:cubicBezTo>
                <a:cubicBezTo>
                  <a:pt x="9951144" y="3913594"/>
                  <a:pt x="9947617" y="3910066"/>
                  <a:pt x="9947617" y="3906539"/>
                </a:cubicBezTo>
                <a:lnTo>
                  <a:pt x="9946911" y="3887492"/>
                </a:lnTo>
                <a:cubicBezTo>
                  <a:pt x="9946911" y="3883965"/>
                  <a:pt x="9950438" y="3880438"/>
                  <a:pt x="9953965" y="3880438"/>
                </a:cubicBezTo>
                <a:close/>
                <a:moveTo>
                  <a:pt x="11906997" y="3871519"/>
                </a:moveTo>
                <a:cubicBezTo>
                  <a:pt x="11910524" y="3872930"/>
                  <a:pt x="11912641" y="3877162"/>
                  <a:pt x="11911230" y="3880689"/>
                </a:cubicBezTo>
                <a:lnTo>
                  <a:pt x="11904175" y="3901147"/>
                </a:lnTo>
                <a:cubicBezTo>
                  <a:pt x="11903470" y="3903969"/>
                  <a:pt x="11900648" y="3906085"/>
                  <a:pt x="11897825" y="3906085"/>
                </a:cubicBezTo>
                <a:cubicBezTo>
                  <a:pt x="11897120" y="3906085"/>
                  <a:pt x="11896414" y="3905380"/>
                  <a:pt x="11895709" y="3905380"/>
                </a:cubicBezTo>
                <a:cubicBezTo>
                  <a:pt x="11892182" y="3903969"/>
                  <a:pt x="11890066" y="3899736"/>
                  <a:pt x="11890771" y="3896209"/>
                </a:cubicBezTo>
                <a:lnTo>
                  <a:pt x="11897825" y="3875751"/>
                </a:lnTo>
                <a:cubicBezTo>
                  <a:pt x="11899236" y="3872224"/>
                  <a:pt x="11903470" y="3870108"/>
                  <a:pt x="11906997" y="3871519"/>
                </a:cubicBezTo>
                <a:close/>
                <a:moveTo>
                  <a:pt x="2398321" y="3862817"/>
                </a:moveTo>
                <a:cubicBezTo>
                  <a:pt x="2404670" y="3861847"/>
                  <a:pt x="2411019" y="3862552"/>
                  <a:pt x="2416662" y="3865021"/>
                </a:cubicBezTo>
                <a:cubicBezTo>
                  <a:pt x="2420189" y="3866432"/>
                  <a:pt x="2421600" y="3870665"/>
                  <a:pt x="2420189" y="3874192"/>
                </a:cubicBezTo>
                <a:cubicBezTo>
                  <a:pt x="2418778" y="3877719"/>
                  <a:pt x="2414546" y="3879130"/>
                  <a:pt x="2411018" y="3877719"/>
                </a:cubicBezTo>
                <a:cubicBezTo>
                  <a:pt x="2404669" y="3874898"/>
                  <a:pt x="2395499" y="3877014"/>
                  <a:pt x="2388444" y="3881952"/>
                </a:cubicBezTo>
                <a:cubicBezTo>
                  <a:pt x="2381390" y="3886890"/>
                  <a:pt x="2377157" y="3895355"/>
                  <a:pt x="2377863" y="3902410"/>
                </a:cubicBezTo>
                <a:cubicBezTo>
                  <a:pt x="2378568" y="3909464"/>
                  <a:pt x="2384211" y="3916520"/>
                  <a:pt x="2391971" y="3920752"/>
                </a:cubicBezTo>
                <a:cubicBezTo>
                  <a:pt x="2400437" y="3924985"/>
                  <a:pt x="2408902" y="3924985"/>
                  <a:pt x="2415251" y="3920752"/>
                </a:cubicBezTo>
                <a:cubicBezTo>
                  <a:pt x="2418778" y="3918636"/>
                  <a:pt x="2423011" y="3919341"/>
                  <a:pt x="2425127" y="3922869"/>
                </a:cubicBezTo>
                <a:cubicBezTo>
                  <a:pt x="2427243" y="3926396"/>
                  <a:pt x="2426538" y="3930628"/>
                  <a:pt x="2423011" y="3932745"/>
                </a:cubicBezTo>
                <a:cubicBezTo>
                  <a:pt x="2417367" y="3936272"/>
                  <a:pt x="2411018" y="3937683"/>
                  <a:pt x="2404669" y="3937683"/>
                </a:cubicBezTo>
                <a:cubicBezTo>
                  <a:pt x="2399026" y="3937683"/>
                  <a:pt x="2392677" y="3936272"/>
                  <a:pt x="2386328" y="3933450"/>
                </a:cubicBezTo>
                <a:cubicBezTo>
                  <a:pt x="2373630" y="3927101"/>
                  <a:pt x="2365870" y="3916520"/>
                  <a:pt x="2364459" y="3903821"/>
                </a:cubicBezTo>
                <a:cubicBezTo>
                  <a:pt x="2363754" y="3891123"/>
                  <a:pt x="2370103" y="3879130"/>
                  <a:pt x="2379979" y="3870665"/>
                </a:cubicBezTo>
                <a:cubicBezTo>
                  <a:pt x="2385623" y="3866433"/>
                  <a:pt x="2391972" y="3863787"/>
                  <a:pt x="2398321" y="3862817"/>
                </a:cubicBezTo>
                <a:close/>
                <a:moveTo>
                  <a:pt x="1357836" y="3861507"/>
                </a:moveTo>
                <a:cubicBezTo>
                  <a:pt x="1361363" y="3862918"/>
                  <a:pt x="1363480" y="3867150"/>
                  <a:pt x="1362069" y="3870677"/>
                </a:cubicBezTo>
                <a:lnTo>
                  <a:pt x="1355014" y="3891135"/>
                </a:lnTo>
                <a:cubicBezTo>
                  <a:pt x="1354309" y="3893956"/>
                  <a:pt x="1351487" y="3896073"/>
                  <a:pt x="1348665" y="3896073"/>
                </a:cubicBezTo>
                <a:cubicBezTo>
                  <a:pt x="1347960" y="3896073"/>
                  <a:pt x="1347254" y="3895368"/>
                  <a:pt x="1346548" y="3895368"/>
                </a:cubicBezTo>
                <a:cubicBezTo>
                  <a:pt x="1343021" y="3893956"/>
                  <a:pt x="1340905" y="3889724"/>
                  <a:pt x="1341610" y="3886197"/>
                </a:cubicBezTo>
                <a:lnTo>
                  <a:pt x="1348665" y="3865739"/>
                </a:lnTo>
                <a:cubicBezTo>
                  <a:pt x="1350075" y="3862212"/>
                  <a:pt x="1354309" y="3860096"/>
                  <a:pt x="1357836" y="3861507"/>
                </a:cubicBezTo>
                <a:close/>
                <a:moveTo>
                  <a:pt x="2004708" y="3857262"/>
                </a:moveTo>
                <a:cubicBezTo>
                  <a:pt x="2008940" y="3857262"/>
                  <a:pt x="2012468" y="3859378"/>
                  <a:pt x="2012468" y="3863611"/>
                </a:cubicBezTo>
                <a:lnTo>
                  <a:pt x="2015289" y="3905937"/>
                </a:lnTo>
                <a:cubicBezTo>
                  <a:pt x="2020933" y="3900999"/>
                  <a:pt x="2027988" y="3896767"/>
                  <a:pt x="2035043" y="3895356"/>
                </a:cubicBezTo>
                <a:cubicBezTo>
                  <a:pt x="2043508" y="3893945"/>
                  <a:pt x="2050562" y="3896061"/>
                  <a:pt x="2056206" y="3900999"/>
                </a:cubicBezTo>
                <a:cubicBezTo>
                  <a:pt x="2061144" y="3905232"/>
                  <a:pt x="2063966" y="3911581"/>
                  <a:pt x="2063966" y="3919341"/>
                </a:cubicBezTo>
                <a:cubicBezTo>
                  <a:pt x="2063966" y="3928512"/>
                  <a:pt x="2059733" y="3938389"/>
                  <a:pt x="2053384" y="3944738"/>
                </a:cubicBezTo>
                <a:cubicBezTo>
                  <a:pt x="2042803" y="3955319"/>
                  <a:pt x="2027988" y="3958141"/>
                  <a:pt x="2015995" y="3960963"/>
                </a:cubicBezTo>
                <a:cubicBezTo>
                  <a:pt x="2014585" y="3961668"/>
                  <a:pt x="2013879" y="3962374"/>
                  <a:pt x="2012468" y="3962374"/>
                </a:cubicBezTo>
                <a:cubicBezTo>
                  <a:pt x="2011762" y="3962374"/>
                  <a:pt x="2011762" y="3962374"/>
                  <a:pt x="2011762" y="3962374"/>
                </a:cubicBezTo>
                <a:cubicBezTo>
                  <a:pt x="2008235" y="3962374"/>
                  <a:pt x="2004708" y="3959552"/>
                  <a:pt x="2004708" y="3956025"/>
                </a:cubicBezTo>
                <a:lnTo>
                  <a:pt x="1998359" y="3865022"/>
                </a:lnTo>
                <a:cubicBezTo>
                  <a:pt x="1997653" y="3860789"/>
                  <a:pt x="2000475" y="3857262"/>
                  <a:pt x="2004708" y="3857262"/>
                </a:cubicBezTo>
                <a:close/>
                <a:moveTo>
                  <a:pt x="7355850" y="3844463"/>
                </a:moveTo>
                <a:cubicBezTo>
                  <a:pt x="7350206" y="3845169"/>
                  <a:pt x="7344564" y="3849402"/>
                  <a:pt x="7341742" y="3854340"/>
                </a:cubicBezTo>
                <a:cubicBezTo>
                  <a:pt x="7337508" y="3861395"/>
                  <a:pt x="7336803" y="3870566"/>
                  <a:pt x="7336803" y="3881147"/>
                </a:cubicBezTo>
                <a:cubicBezTo>
                  <a:pt x="7345974" y="3879031"/>
                  <a:pt x="7355850" y="3876209"/>
                  <a:pt x="7362200" y="3869860"/>
                </a:cubicBezTo>
                <a:cubicBezTo>
                  <a:pt x="7366432" y="3866333"/>
                  <a:pt x="7368548" y="3859984"/>
                  <a:pt x="7368548" y="3855045"/>
                </a:cubicBezTo>
                <a:cubicBezTo>
                  <a:pt x="7368548" y="3852223"/>
                  <a:pt x="7367843" y="3848697"/>
                  <a:pt x="7365021" y="3846580"/>
                </a:cubicBezTo>
                <a:cubicBezTo>
                  <a:pt x="7362905" y="3845169"/>
                  <a:pt x="7360083" y="3844463"/>
                  <a:pt x="7357967" y="3844463"/>
                </a:cubicBezTo>
                <a:cubicBezTo>
                  <a:pt x="7357261" y="3844463"/>
                  <a:pt x="7355850" y="3844463"/>
                  <a:pt x="7355850" y="3844463"/>
                </a:cubicBezTo>
                <a:close/>
                <a:moveTo>
                  <a:pt x="9951144" y="3835995"/>
                </a:moveTo>
                <a:cubicBezTo>
                  <a:pt x="9955377" y="3835995"/>
                  <a:pt x="9958199" y="3838817"/>
                  <a:pt x="9958199" y="3843049"/>
                </a:cubicBezTo>
                <a:lnTo>
                  <a:pt x="9958199" y="3859980"/>
                </a:lnTo>
                <a:cubicBezTo>
                  <a:pt x="9958199" y="3864212"/>
                  <a:pt x="9955377" y="3867034"/>
                  <a:pt x="9951144" y="3867034"/>
                </a:cubicBezTo>
                <a:cubicBezTo>
                  <a:pt x="9946911" y="3867034"/>
                  <a:pt x="9944090" y="3863507"/>
                  <a:pt x="9944090" y="3859274"/>
                </a:cubicBezTo>
                <a:lnTo>
                  <a:pt x="9944090" y="3843049"/>
                </a:lnTo>
                <a:cubicBezTo>
                  <a:pt x="9944090" y="3838817"/>
                  <a:pt x="9946911" y="3835995"/>
                  <a:pt x="9951144" y="3835995"/>
                </a:cubicBezTo>
                <a:close/>
                <a:moveTo>
                  <a:pt x="4629631" y="3834685"/>
                </a:moveTo>
                <a:cubicBezTo>
                  <a:pt x="4633158" y="3833979"/>
                  <a:pt x="4636686" y="3836801"/>
                  <a:pt x="4638097" y="3840328"/>
                </a:cubicBezTo>
                <a:lnTo>
                  <a:pt x="4640918" y="3854437"/>
                </a:lnTo>
                <a:cubicBezTo>
                  <a:pt x="4641624" y="3858670"/>
                  <a:pt x="4638802" y="3862197"/>
                  <a:pt x="4635275" y="3862902"/>
                </a:cubicBezTo>
                <a:cubicBezTo>
                  <a:pt x="4634569" y="3862902"/>
                  <a:pt x="4634569" y="3862902"/>
                  <a:pt x="4633864" y="3862902"/>
                </a:cubicBezTo>
                <a:cubicBezTo>
                  <a:pt x="4630336" y="3862902"/>
                  <a:pt x="4627515" y="3860786"/>
                  <a:pt x="4626809" y="3857259"/>
                </a:cubicBezTo>
                <a:lnTo>
                  <a:pt x="4623988" y="3843150"/>
                </a:lnTo>
                <a:cubicBezTo>
                  <a:pt x="4623282" y="3838917"/>
                  <a:pt x="4626104" y="3835390"/>
                  <a:pt x="4629631" y="3834685"/>
                </a:cubicBezTo>
                <a:close/>
                <a:moveTo>
                  <a:pt x="1733142" y="3832584"/>
                </a:moveTo>
                <a:cubicBezTo>
                  <a:pt x="1736669" y="3833289"/>
                  <a:pt x="1738785" y="3837522"/>
                  <a:pt x="1738080" y="3841049"/>
                </a:cubicBezTo>
                <a:lnTo>
                  <a:pt x="1731026" y="3868562"/>
                </a:lnTo>
                <a:cubicBezTo>
                  <a:pt x="1730319" y="3872090"/>
                  <a:pt x="1726792" y="3874206"/>
                  <a:pt x="1723970" y="3874206"/>
                </a:cubicBezTo>
                <a:cubicBezTo>
                  <a:pt x="1723970" y="3874206"/>
                  <a:pt x="1723265" y="3874206"/>
                  <a:pt x="1722559" y="3874206"/>
                </a:cubicBezTo>
                <a:cubicBezTo>
                  <a:pt x="1718327" y="3873501"/>
                  <a:pt x="1716209" y="3869973"/>
                  <a:pt x="1717621" y="3865035"/>
                </a:cubicBezTo>
                <a:lnTo>
                  <a:pt x="1724675" y="3837522"/>
                </a:lnTo>
                <a:cubicBezTo>
                  <a:pt x="1725380" y="3833995"/>
                  <a:pt x="1729614" y="3831879"/>
                  <a:pt x="1733142" y="3832584"/>
                </a:cubicBezTo>
                <a:close/>
                <a:moveTo>
                  <a:pt x="4488542" y="3824104"/>
                </a:moveTo>
                <a:cubicBezTo>
                  <a:pt x="4450448" y="3867136"/>
                  <a:pt x="4431401" y="3928509"/>
                  <a:pt x="4444805" y="3984944"/>
                </a:cubicBezTo>
                <a:cubicBezTo>
                  <a:pt x="4465968" y="4071009"/>
                  <a:pt x="4561204" y="4133088"/>
                  <a:pt x="4648679" y="4116863"/>
                </a:cubicBezTo>
                <a:cubicBezTo>
                  <a:pt x="4736859" y="4101345"/>
                  <a:pt x="4774952" y="4022334"/>
                  <a:pt x="4790472" y="3976479"/>
                </a:cubicBezTo>
                <a:cubicBezTo>
                  <a:pt x="4808108" y="3923571"/>
                  <a:pt x="4800349" y="3876307"/>
                  <a:pt x="4767898" y="3837507"/>
                </a:cubicBezTo>
                <a:cubicBezTo>
                  <a:pt x="4731921" y="3872074"/>
                  <a:pt x="4681834" y="3892532"/>
                  <a:pt x="4631748" y="3892532"/>
                </a:cubicBezTo>
                <a:cubicBezTo>
                  <a:pt x="4619755" y="3892532"/>
                  <a:pt x="4608468" y="3891121"/>
                  <a:pt x="4596476" y="3889004"/>
                </a:cubicBezTo>
                <a:cubicBezTo>
                  <a:pt x="4554149" y="3880539"/>
                  <a:pt x="4516054" y="3856554"/>
                  <a:pt x="4488542" y="3824104"/>
                </a:cubicBezTo>
                <a:close/>
                <a:moveTo>
                  <a:pt x="3100940" y="3816349"/>
                </a:moveTo>
                <a:cubicBezTo>
                  <a:pt x="3107288" y="3814938"/>
                  <a:pt x="3112932" y="3816349"/>
                  <a:pt x="3118576" y="3820582"/>
                </a:cubicBezTo>
                <a:cubicBezTo>
                  <a:pt x="3124924" y="3825520"/>
                  <a:pt x="3129157" y="3833985"/>
                  <a:pt x="3130568" y="3843861"/>
                </a:cubicBezTo>
                <a:cubicBezTo>
                  <a:pt x="3131273" y="3852326"/>
                  <a:pt x="3128452" y="3859381"/>
                  <a:pt x="3125630" y="3866435"/>
                </a:cubicBezTo>
                <a:lnTo>
                  <a:pt x="3160197" y="3863613"/>
                </a:lnTo>
                <a:cubicBezTo>
                  <a:pt x="3162313" y="3863613"/>
                  <a:pt x="3165135" y="3865024"/>
                  <a:pt x="3166545" y="3867141"/>
                </a:cubicBezTo>
                <a:cubicBezTo>
                  <a:pt x="3167956" y="3869962"/>
                  <a:pt x="3167956" y="3872784"/>
                  <a:pt x="3166545" y="3874901"/>
                </a:cubicBezTo>
                <a:lnTo>
                  <a:pt x="3135506" y="3922871"/>
                </a:lnTo>
                <a:cubicBezTo>
                  <a:pt x="3133390" y="3926398"/>
                  <a:pt x="3129157" y="3927103"/>
                  <a:pt x="3125630" y="3924987"/>
                </a:cubicBezTo>
                <a:cubicBezTo>
                  <a:pt x="3122103" y="3922871"/>
                  <a:pt x="3121397" y="3918638"/>
                  <a:pt x="3123514" y="3915111"/>
                </a:cubicBezTo>
                <a:lnTo>
                  <a:pt x="3146793" y="3878428"/>
                </a:lnTo>
                <a:lnTo>
                  <a:pt x="3114343" y="3881249"/>
                </a:lnTo>
                <a:cubicBezTo>
                  <a:pt x="3112227" y="3881249"/>
                  <a:pt x="3109405" y="3879839"/>
                  <a:pt x="3107994" y="3877722"/>
                </a:cubicBezTo>
                <a:cubicBezTo>
                  <a:pt x="3106583" y="3875606"/>
                  <a:pt x="3106583" y="3872784"/>
                  <a:pt x="3107994" y="3870668"/>
                </a:cubicBezTo>
                <a:cubicBezTo>
                  <a:pt x="3113637" y="3860792"/>
                  <a:pt x="3117870" y="3853032"/>
                  <a:pt x="3117165" y="3844567"/>
                </a:cubicBezTo>
                <a:cubicBezTo>
                  <a:pt x="3117165" y="3840334"/>
                  <a:pt x="3115048" y="3836101"/>
                  <a:pt x="3111521" y="3833279"/>
                </a:cubicBezTo>
                <a:cubicBezTo>
                  <a:pt x="3110110" y="3831869"/>
                  <a:pt x="3107994" y="3830458"/>
                  <a:pt x="3105172" y="3831163"/>
                </a:cubicBezTo>
                <a:cubicBezTo>
                  <a:pt x="3100234" y="3832574"/>
                  <a:pt x="3097412" y="3837512"/>
                  <a:pt x="3096707" y="3842450"/>
                </a:cubicBezTo>
                <a:cubicBezTo>
                  <a:pt x="3095296" y="3848799"/>
                  <a:pt x="3097412" y="3855148"/>
                  <a:pt x="3099529" y="3862203"/>
                </a:cubicBezTo>
                <a:lnTo>
                  <a:pt x="3123514" y="3944738"/>
                </a:lnTo>
                <a:cubicBezTo>
                  <a:pt x="3124219" y="3948265"/>
                  <a:pt x="3122103" y="3951793"/>
                  <a:pt x="3118576" y="3953204"/>
                </a:cubicBezTo>
                <a:cubicBezTo>
                  <a:pt x="3117870" y="3953204"/>
                  <a:pt x="3117165" y="3953204"/>
                  <a:pt x="3116459" y="3953204"/>
                </a:cubicBezTo>
                <a:cubicBezTo>
                  <a:pt x="3112932" y="3953204"/>
                  <a:pt x="3110110" y="3951087"/>
                  <a:pt x="3109405" y="3948265"/>
                </a:cubicBezTo>
                <a:lnTo>
                  <a:pt x="3085420" y="3865730"/>
                </a:lnTo>
                <a:cubicBezTo>
                  <a:pt x="3083303" y="3857970"/>
                  <a:pt x="3080482" y="3848799"/>
                  <a:pt x="3081893" y="3839628"/>
                </a:cubicBezTo>
                <a:cubicBezTo>
                  <a:pt x="3083303" y="3827636"/>
                  <a:pt x="3091063" y="3818465"/>
                  <a:pt x="3100940" y="3816349"/>
                </a:cubicBezTo>
                <a:close/>
                <a:moveTo>
                  <a:pt x="12042441" y="3808736"/>
                </a:moveTo>
                <a:cubicBezTo>
                  <a:pt x="12045968" y="3808030"/>
                  <a:pt x="12049496" y="3810852"/>
                  <a:pt x="12049496" y="3815085"/>
                </a:cubicBezTo>
                <a:lnTo>
                  <a:pt x="12050201" y="3834132"/>
                </a:lnTo>
                <a:lnTo>
                  <a:pt x="12061488" y="3832721"/>
                </a:lnTo>
                <a:cubicBezTo>
                  <a:pt x="12065721" y="3832721"/>
                  <a:pt x="12068543" y="3835543"/>
                  <a:pt x="12069248" y="3839070"/>
                </a:cubicBezTo>
                <a:cubicBezTo>
                  <a:pt x="12069248" y="3842597"/>
                  <a:pt x="12066426" y="3846124"/>
                  <a:pt x="12062899" y="3846830"/>
                </a:cubicBezTo>
                <a:lnTo>
                  <a:pt x="12050906" y="3848241"/>
                </a:lnTo>
                <a:lnTo>
                  <a:pt x="12051612" y="3858822"/>
                </a:lnTo>
                <a:cubicBezTo>
                  <a:pt x="12052317" y="3862349"/>
                  <a:pt x="12049496" y="3865877"/>
                  <a:pt x="12045263" y="3865877"/>
                </a:cubicBezTo>
                <a:cubicBezTo>
                  <a:pt x="12044557" y="3865877"/>
                  <a:pt x="12044557" y="3865877"/>
                  <a:pt x="12044557" y="3865877"/>
                </a:cubicBezTo>
                <a:cubicBezTo>
                  <a:pt x="12041030" y="3865877"/>
                  <a:pt x="12037503" y="3863055"/>
                  <a:pt x="12037503" y="3859528"/>
                </a:cubicBezTo>
                <a:lnTo>
                  <a:pt x="12036798" y="3849651"/>
                </a:lnTo>
                <a:lnTo>
                  <a:pt x="12026216" y="3851062"/>
                </a:lnTo>
                <a:cubicBezTo>
                  <a:pt x="12026216" y="3851062"/>
                  <a:pt x="12025511" y="3851062"/>
                  <a:pt x="12025511" y="3851062"/>
                </a:cubicBezTo>
                <a:cubicBezTo>
                  <a:pt x="12021983" y="3851062"/>
                  <a:pt x="12018456" y="3848241"/>
                  <a:pt x="12019162" y="3844713"/>
                </a:cubicBezTo>
                <a:cubicBezTo>
                  <a:pt x="12019162" y="3841186"/>
                  <a:pt x="12021983" y="3837659"/>
                  <a:pt x="12025511" y="3836953"/>
                </a:cubicBezTo>
                <a:lnTo>
                  <a:pt x="12036798" y="3835543"/>
                </a:lnTo>
                <a:lnTo>
                  <a:pt x="12036092" y="3815790"/>
                </a:lnTo>
                <a:cubicBezTo>
                  <a:pt x="12035387" y="3812263"/>
                  <a:pt x="12038209" y="3808736"/>
                  <a:pt x="12042441" y="3808736"/>
                </a:cubicBezTo>
                <a:close/>
                <a:moveTo>
                  <a:pt x="3180302" y="3804533"/>
                </a:moveTo>
                <a:cubicBezTo>
                  <a:pt x="3186298" y="3806473"/>
                  <a:pt x="3191589" y="3810352"/>
                  <a:pt x="3194763" y="3815643"/>
                </a:cubicBezTo>
                <a:cubicBezTo>
                  <a:pt x="3198996" y="3821287"/>
                  <a:pt x="3199701" y="3829047"/>
                  <a:pt x="3196174" y="3835396"/>
                </a:cubicBezTo>
                <a:lnTo>
                  <a:pt x="3210283" y="3834690"/>
                </a:lnTo>
                <a:cubicBezTo>
                  <a:pt x="3214516" y="3833985"/>
                  <a:pt x="3218043" y="3836807"/>
                  <a:pt x="3218043" y="3841039"/>
                </a:cubicBezTo>
                <a:cubicBezTo>
                  <a:pt x="3218748" y="3845272"/>
                  <a:pt x="3215927" y="3848799"/>
                  <a:pt x="3211694" y="3848799"/>
                </a:cubicBezTo>
                <a:lnTo>
                  <a:pt x="3184887" y="3850210"/>
                </a:lnTo>
                <a:cubicBezTo>
                  <a:pt x="3184182" y="3850210"/>
                  <a:pt x="3184182" y="3850210"/>
                  <a:pt x="3184182" y="3850210"/>
                </a:cubicBezTo>
                <a:cubicBezTo>
                  <a:pt x="3181360" y="3850210"/>
                  <a:pt x="3178538" y="3848799"/>
                  <a:pt x="3177833" y="3845977"/>
                </a:cubicBezTo>
                <a:cubicBezTo>
                  <a:pt x="3176422" y="3843156"/>
                  <a:pt x="3177833" y="3840334"/>
                  <a:pt x="3179949" y="3838217"/>
                </a:cubicBezTo>
                <a:cubicBezTo>
                  <a:pt x="3184182" y="3834690"/>
                  <a:pt x="3185593" y="3827636"/>
                  <a:pt x="3182771" y="3822698"/>
                </a:cubicBezTo>
                <a:cubicBezTo>
                  <a:pt x="3179244" y="3817760"/>
                  <a:pt x="3172189" y="3815643"/>
                  <a:pt x="3167251" y="3817760"/>
                </a:cubicBezTo>
                <a:cubicBezTo>
                  <a:pt x="3163724" y="3819171"/>
                  <a:pt x="3159491" y="3817760"/>
                  <a:pt x="3158081" y="3814232"/>
                </a:cubicBezTo>
                <a:cubicBezTo>
                  <a:pt x="3156670" y="3810705"/>
                  <a:pt x="3158081" y="3806473"/>
                  <a:pt x="3161608" y="3805062"/>
                </a:cubicBezTo>
                <a:cubicBezTo>
                  <a:pt x="3167604" y="3802593"/>
                  <a:pt x="3174306" y="3802593"/>
                  <a:pt x="3180302" y="3804533"/>
                </a:cubicBezTo>
                <a:close/>
                <a:moveTo>
                  <a:pt x="1493284" y="3798723"/>
                </a:moveTo>
                <a:cubicBezTo>
                  <a:pt x="1496811" y="3798017"/>
                  <a:pt x="1500339" y="3800839"/>
                  <a:pt x="1500339" y="3805072"/>
                </a:cubicBezTo>
                <a:lnTo>
                  <a:pt x="1501044" y="3824120"/>
                </a:lnTo>
                <a:lnTo>
                  <a:pt x="1512332" y="3822709"/>
                </a:lnTo>
                <a:cubicBezTo>
                  <a:pt x="1516564" y="3822709"/>
                  <a:pt x="1519387" y="3825531"/>
                  <a:pt x="1520092" y="3829058"/>
                </a:cubicBezTo>
                <a:cubicBezTo>
                  <a:pt x="1520092" y="3832585"/>
                  <a:pt x="1517270" y="3836112"/>
                  <a:pt x="1513743" y="3836818"/>
                </a:cubicBezTo>
                <a:lnTo>
                  <a:pt x="1501749" y="3838229"/>
                </a:lnTo>
                <a:lnTo>
                  <a:pt x="1502456" y="3848810"/>
                </a:lnTo>
                <a:cubicBezTo>
                  <a:pt x="1503160" y="3852337"/>
                  <a:pt x="1500339" y="3855865"/>
                  <a:pt x="1496105" y="3855865"/>
                </a:cubicBezTo>
                <a:cubicBezTo>
                  <a:pt x="1495401" y="3855865"/>
                  <a:pt x="1495401" y="3855865"/>
                  <a:pt x="1495401" y="3855865"/>
                </a:cubicBezTo>
                <a:cubicBezTo>
                  <a:pt x="1491874" y="3855865"/>
                  <a:pt x="1488346" y="3853043"/>
                  <a:pt x="1488346" y="3849516"/>
                </a:cubicBezTo>
                <a:lnTo>
                  <a:pt x="1487640" y="3839639"/>
                </a:lnTo>
                <a:lnTo>
                  <a:pt x="1477059" y="3841050"/>
                </a:lnTo>
                <a:cubicBezTo>
                  <a:pt x="1477059" y="3841050"/>
                  <a:pt x="1476353" y="3841050"/>
                  <a:pt x="1476353" y="3841050"/>
                </a:cubicBezTo>
                <a:cubicBezTo>
                  <a:pt x="1472825" y="3841050"/>
                  <a:pt x="1469298" y="3838229"/>
                  <a:pt x="1470004" y="3834701"/>
                </a:cubicBezTo>
                <a:cubicBezTo>
                  <a:pt x="1470004" y="3831174"/>
                  <a:pt x="1472825" y="3827646"/>
                  <a:pt x="1476353" y="3826941"/>
                </a:cubicBezTo>
                <a:lnTo>
                  <a:pt x="1487640" y="3825531"/>
                </a:lnTo>
                <a:lnTo>
                  <a:pt x="1486935" y="3805777"/>
                </a:lnTo>
                <a:cubicBezTo>
                  <a:pt x="1486229" y="3802250"/>
                  <a:pt x="1489052" y="3798723"/>
                  <a:pt x="1493284" y="3798723"/>
                </a:cubicBezTo>
                <a:close/>
                <a:moveTo>
                  <a:pt x="7716307" y="3797816"/>
                </a:moveTo>
                <a:cubicBezTo>
                  <a:pt x="7722656" y="3796846"/>
                  <a:pt x="7729005" y="3797551"/>
                  <a:pt x="7734648" y="3800020"/>
                </a:cubicBezTo>
                <a:cubicBezTo>
                  <a:pt x="7738175" y="3801431"/>
                  <a:pt x="7739586" y="3805664"/>
                  <a:pt x="7738175" y="3809191"/>
                </a:cubicBezTo>
                <a:cubicBezTo>
                  <a:pt x="7736764" y="3812718"/>
                  <a:pt x="7732532" y="3814129"/>
                  <a:pt x="7729004" y="3812718"/>
                </a:cubicBezTo>
                <a:cubicBezTo>
                  <a:pt x="7722655" y="3809897"/>
                  <a:pt x="7713485" y="3812013"/>
                  <a:pt x="7706430" y="3816951"/>
                </a:cubicBezTo>
                <a:cubicBezTo>
                  <a:pt x="7699376" y="3821889"/>
                  <a:pt x="7695143" y="3830354"/>
                  <a:pt x="7695849" y="3837409"/>
                </a:cubicBezTo>
                <a:cubicBezTo>
                  <a:pt x="7696554" y="3844463"/>
                  <a:pt x="7702197" y="3851519"/>
                  <a:pt x="7709957" y="3855751"/>
                </a:cubicBezTo>
                <a:cubicBezTo>
                  <a:pt x="7718423" y="3859984"/>
                  <a:pt x="7726888" y="3859984"/>
                  <a:pt x="7733237" y="3855751"/>
                </a:cubicBezTo>
                <a:cubicBezTo>
                  <a:pt x="7736764" y="3853635"/>
                  <a:pt x="7740997" y="3854340"/>
                  <a:pt x="7743113" y="3857868"/>
                </a:cubicBezTo>
                <a:cubicBezTo>
                  <a:pt x="7745229" y="3861395"/>
                  <a:pt x="7744524" y="3865627"/>
                  <a:pt x="7740997" y="3867744"/>
                </a:cubicBezTo>
                <a:cubicBezTo>
                  <a:pt x="7735353" y="3871271"/>
                  <a:pt x="7729004" y="3872682"/>
                  <a:pt x="7722655" y="3872682"/>
                </a:cubicBezTo>
                <a:cubicBezTo>
                  <a:pt x="7717012" y="3872682"/>
                  <a:pt x="7710663" y="3871271"/>
                  <a:pt x="7704314" y="3868449"/>
                </a:cubicBezTo>
                <a:cubicBezTo>
                  <a:pt x="7691616" y="3862100"/>
                  <a:pt x="7683856" y="3851519"/>
                  <a:pt x="7682445" y="3838820"/>
                </a:cubicBezTo>
                <a:cubicBezTo>
                  <a:pt x="7681740" y="3826122"/>
                  <a:pt x="7688089" y="3814129"/>
                  <a:pt x="7697965" y="3805664"/>
                </a:cubicBezTo>
                <a:cubicBezTo>
                  <a:pt x="7703609" y="3801432"/>
                  <a:pt x="7709958" y="3798786"/>
                  <a:pt x="7716307" y="3797816"/>
                </a:cubicBezTo>
                <a:close/>
                <a:moveTo>
                  <a:pt x="6675822" y="3796506"/>
                </a:moveTo>
                <a:cubicBezTo>
                  <a:pt x="6679349" y="3797917"/>
                  <a:pt x="6681466" y="3802149"/>
                  <a:pt x="6680055" y="3805676"/>
                </a:cubicBezTo>
                <a:lnTo>
                  <a:pt x="6673000" y="3826134"/>
                </a:lnTo>
                <a:cubicBezTo>
                  <a:pt x="6672295" y="3828955"/>
                  <a:pt x="6669473" y="3831072"/>
                  <a:pt x="6666651" y="3831072"/>
                </a:cubicBezTo>
                <a:cubicBezTo>
                  <a:pt x="6665946" y="3831072"/>
                  <a:pt x="6665240" y="3830367"/>
                  <a:pt x="6664534" y="3830367"/>
                </a:cubicBezTo>
                <a:cubicBezTo>
                  <a:pt x="6661007" y="3828955"/>
                  <a:pt x="6658891" y="3824723"/>
                  <a:pt x="6659596" y="3821196"/>
                </a:cubicBezTo>
                <a:lnTo>
                  <a:pt x="6666651" y="3800738"/>
                </a:lnTo>
                <a:cubicBezTo>
                  <a:pt x="6668061" y="3797211"/>
                  <a:pt x="6672295" y="3795095"/>
                  <a:pt x="6675822" y="3796506"/>
                </a:cubicBezTo>
                <a:close/>
                <a:moveTo>
                  <a:pt x="4202133" y="3793779"/>
                </a:moveTo>
                <a:cubicBezTo>
                  <a:pt x="4195079" y="3798717"/>
                  <a:pt x="4190846" y="3805772"/>
                  <a:pt x="4190141" y="3813532"/>
                </a:cubicBezTo>
                <a:cubicBezTo>
                  <a:pt x="4190141" y="3822702"/>
                  <a:pt x="4196490" y="3832579"/>
                  <a:pt x="4204955" y="3834695"/>
                </a:cubicBezTo>
                <a:cubicBezTo>
                  <a:pt x="4209188" y="3835400"/>
                  <a:pt x="4214126" y="3834695"/>
                  <a:pt x="4218359" y="3831873"/>
                </a:cubicBezTo>
                <a:cubicBezTo>
                  <a:pt x="4221886" y="3829757"/>
                  <a:pt x="4224002" y="3826230"/>
                  <a:pt x="4224002" y="3822702"/>
                </a:cubicBezTo>
                <a:cubicBezTo>
                  <a:pt x="4224708" y="3816353"/>
                  <a:pt x="4221180" y="3810710"/>
                  <a:pt x="4217653" y="3806477"/>
                </a:cubicBezTo>
                <a:cubicBezTo>
                  <a:pt x="4216242" y="3807888"/>
                  <a:pt x="4213421" y="3808594"/>
                  <a:pt x="4210599" y="3807183"/>
                </a:cubicBezTo>
                <a:cubicBezTo>
                  <a:pt x="4207072" y="3805772"/>
                  <a:pt x="4205661" y="3801539"/>
                  <a:pt x="4207072" y="3798012"/>
                </a:cubicBezTo>
                <a:cubicBezTo>
                  <a:pt x="4207072" y="3798012"/>
                  <a:pt x="4207072" y="3797306"/>
                  <a:pt x="4207072" y="3797306"/>
                </a:cubicBezTo>
                <a:cubicBezTo>
                  <a:pt x="4205661" y="3795896"/>
                  <a:pt x="4203544" y="3795190"/>
                  <a:pt x="4202133" y="3793779"/>
                </a:cubicBezTo>
                <a:close/>
                <a:moveTo>
                  <a:pt x="2710832" y="3792365"/>
                </a:moveTo>
                <a:cubicBezTo>
                  <a:pt x="2714359" y="3793776"/>
                  <a:pt x="2716475" y="3798009"/>
                  <a:pt x="2714359" y="3802242"/>
                </a:cubicBezTo>
                <a:cubicBezTo>
                  <a:pt x="2707305" y="3817761"/>
                  <a:pt x="2708010" y="3836808"/>
                  <a:pt x="2715064" y="3852328"/>
                </a:cubicBezTo>
                <a:cubicBezTo>
                  <a:pt x="2716475" y="3855855"/>
                  <a:pt x="2715064" y="3860088"/>
                  <a:pt x="2711537" y="3861499"/>
                </a:cubicBezTo>
                <a:cubicBezTo>
                  <a:pt x="2710832" y="3862204"/>
                  <a:pt x="2709421" y="3862204"/>
                  <a:pt x="2708715" y="3862204"/>
                </a:cubicBezTo>
                <a:cubicBezTo>
                  <a:pt x="2705894" y="3862204"/>
                  <a:pt x="2703777" y="3860793"/>
                  <a:pt x="2702367" y="3857972"/>
                </a:cubicBezTo>
                <a:cubicBezTo>
                  <a:pt x="2693900" y="3838219"/>
                  <a:pt x="2693195" y="3815645"/>
                  <a:pt x="2701661" y="3795893"/>
                </a:cubicBezTo>
                <a:cubicBezTo>
                  <a:pt x="2703072" y="3792365"/>
                  <a:pt x="2707305" y="3790955"/>
                  <a:pt x="2710832" y="3792365"/>
                </a:cubicBezTo>
                <a:close/>
                <a:moveTo>
                  <a:pt x="7322694" y="3792261"/>
                </a:moveTo>
                <a:cubicBezTo>
                  <a:pt x="7326926" y="3792261"/>
                  <a:pt x="7330454" y="3794377"/>
                  <a:pt x="7330454" y="3798610"/>
                </a:cubicBezTo>
                <a:lnTo>
                  <a:pt x="7333275" y="3840936"/>
                </a:lnTo>
                <a:cubicBezTo>
                  <a:pt x="7338919" y="3835998"/>
                  <a:pt x="7345974" y="3831766"/>
                  <a:pt x="7353029" y="3830355"/>
                </a:cubicBezTo>
                <a:cubicBezTo>
                  <a:pt x="7361494" y="3828944"/>
                  <a:pt x="7368548" y="3831060"/>
                  <a:pt x="7374192" y="3835998"/>
                </a:cubicBezTo>
                <a:cubicBezTo>
                  <a:pt x="7379130" y="3840231"/>
                  <a:pt x="7381952" y="3846580"/>
                  <a:pt x="7381952" y="3854340"/>
                </a:cubicBezTo>
                <a:cubicBezTo>
                  <a:pt x="7381952" y="3863511"/>
                  <a:pt x="7377719" y="3873388"/>
                  <a:pt x="7371370" y="3879737"/>
                </a:cubicBezTo>
                <a:cubicBezTo>
                  <a:pt x="7360789" y="3890318"/>
                  <a:pt x="7345974" y="3893140"/>
                  <a:pt x="7333981" y="3895962"/>
                </a:cubicBezTo>
                <a:cubicBezTo>
                  <a:pt x="7332571" y="3896667"/>
                  <a:pt x="7331865" y="3897373"/>
                  <a:pt x="7330454" y="3897373"/>
                </a:cubicBezTo>
                <a:cubicBezTo>
                  <a:pt x="7329748" y="3897373"/>
                  <a:pt x="7329748" y="3897373"/>
                  <a:pt x="7329748" y="3897373"/>
                </a:cubicBezTo>
                <a:cubicBezTo>
                  <a:pt x="7326221" y="3897373"/>
                  <a:pt x="7322694" y="3894551"/>
                  <a:pt x="7322694" y="3891024"/>
                </a:cubicBezTo>
                <a:lnTo>
                  <a:pt x="7316345" y="3800021"/>
                </a:lnTo>
                <a:cubicBezTo>
                  <a:pt x="7315639" y="3795788"/>
                  <a:pt x="7318461" y="3792261"/>
                  <a:pt x="7322694" y="3792261"/>
                </a:cubicBezTo>
                <a:close/>
                <a:moveTo>
                  <a:pt x="10980047" y="3791100"/>
                </a:moveTo>
                <a:cubicBezTo>
                  <a:pt x="10983574" y="3792511"/>
                  <a:pt x="10984985" y="3796744"/>
                  <a:pt x="10984279" y="3800976"/>
                </a:cubicBezTo>
                <a:lnTo>
                  <a:pt x="10966643" y="3832721"/>
                </a:lnTo>
                <a:lnTo>
                  <a:pt x="10980752" y="3844714"/>
                </a:lnTo>
                <a:cubicBezTo>
                  <a:pt x="10983574" y="3847535"/>
                  <a:pt x="10984279" y="3851768"/>
                  <a:pt x="10981458" y="3854590"/>
                </a:cubicBezTo>
                <a:cubicBezTo>
                  <a:pt x="10980047" y="3856001"/>
                  <a:pt x="10977931" y="3856706"/>
                  <a:pt x="10975814" y="3856706"/>
                </a:cubicBezTo>
                <a:cubicBezTo>
                  <a:pt x="10973698" y="3856706"/>
                  <a:pt x="10972287" y="3856706"/>
                  <a:pt x="10970876" y="3855295"/>
                </a:cubicBezTo>
                <a:lnTo>
                  <a:pt x="10958884" y="3844714"/>
                </a:lnTo>
                <a:lnTo>
                  <a:pt x="10939130" y="3879986"/>
                </a:lnTo>
                <a:cubicBezTo>
                  <a:pt x="10937719" y="3882102"/>
                  <a:pt x="10935603" y="3883513"/>
                  <a:pt x="10932781" y="3883513"/>
                </a:cubicBezTo>
                <a:cubicBezTo>
                  <a:pt x="10931370" y="3883513"/>
                  <a:pt x="10930665" y="3883513"/>
                  <a:pt x="10929254" y="3882808"/>
                </a:cubicBezTo>
                <a:cubicBezTo>
                  <a:pt x="10925727" y="3880691"/>
                  <a:pt x="10924316" y="3876459"/>
                  <a:pt x="10926432" y="3872931"/>
                </a:cubicBezTo>
                <a:lnTo>
                  <a:pt x="10947597" y="3835543"/>
                </a:lnTo>
                <a:lnTo>
                  <a:pt x="10910913" y="3803798"/>
                </a:lnTo>
                <a:cubicBezTo>
                  <a:pt x="10908091" y="3800976"/>
                  <a:pt x="10907385" y="3796744"/>
                  <a:pt x="10910207" y="3793922"/>
                </a:cubicBezTo>
                <a:cubicBezTo>
                  <a:pt x="10913029" y="3791100"/>
                  <a:pt x="10917262" y="3790395"/>
                  <a:pt x="10920083" y="3793216"/>
                </a:cubicBezTo>
                <a:lnTo>
                  <a:pt x="10953946" y="3822845"/>
                </a:lnTo>
                <a:lnTo>
                  <a:pt x="10970171" y="3793922"/>
                </a:lnTo>
                <a:cubicBezTo>
                  <a:pt x="10972287" y="3790395"/>
                  <a:pt x="10976520" y="3788984"/>
                  <a:pt x="10980047" y="3791100"/>
                </a:cubicBezTo>
                <a:close/>
                <a:moveTo>
                  <a:pt x="11059057" y="3789688"/>
                </a:moveTo>
                <a:cubicBezTo>
                  <a:pt x="11062584" y="3789688"/>
                  <a:pt x="11066111" y="3792511"/>
                  <a:pt x="11066111" y="3796743"/>
                </a:cubicBezTo>
                <a:lnTo>
                  <a:pt x="11066817" y="3821434"/>
                </a:lnTo>
                <a:lnTo>
                  <a:pt x="11083747" y="3820023"/>
                </a:lnTo>
                <a:cubicBezTo>
                  <a:pt x="11087980" y="3819317"/>
                  <a:pt x="11091507" y="3822139"/>
                  <a:pt x="11091507" y="3826372"/>
                </a:cubicBezTo>
                <a:cubicBezTo>
                  <a:pt x="11091507" y="3830604"/>
                  <a:pt x="11088685" y="3834132"/>
                  <a:pt x="11085158" y="3833426"/>
                </a:cubicBezTo>
                <a:lnTo>
                  <a:pt x="11067522" y="3834837"/>
                </a:lnTo>
                <a:lnTo>
                  <a:pt x="11068228" y="3856706"/>
                </a:lnTo>
                <a:cubicBezTo>
                  <a:pt x="11068228" y="3860233"/>
                  <a:pt x="11065406" y="3863760"/>
                  <a:pt x="11061173" y="3863760"/>
                </a:cubicBezTo>
                <a:cubicBezTo>
                  <a:pt x="11057646" y="3863760"/>
                  <a:pt x="11054118" y="3860233"/>
                  <a:pt x="11054118" y="3856706"/>
                </a:cubicBezTo>
                <a:lnTo>
                  <a:pt x="11053412" y="3835542"/>
                </a:lnTo>
                <a:lnTo>
                  <a:pt x="11031544" y="3836953"/>
                </a:lnTo>
                <a:cubicBezTo>
                  <a:pt x="11030838" y="3836953"/>
                  <a:pt x="11030838" y="3836953"/>
                  <a:pt x="11030838" y="3836953"/>
                </a:cubicBezTo>
                <a:cubicBezTo>
                  <a:pt x="11027311" y="3836953"/>
                  <a:pt x="11023784" y="3834132"/>
                  <a:pt x="11023784" y="3830604"/>
                </a:cubicBezTo>
                <a:cubicBezTo>
                  <a:pt x="11023078" y="3826372"/>
                  <a:pt x="11025900" y="3822845"/>
                  <a:pt x="11030133" y="3822845"/>
                </a:cubicBezTo>
                <a:lnTo>
                  <a:pt x="11052707" y="3821434"/>
                </a:lnTo>
                <a:lnTo>
                  <a:pt x="11052001" y="3796743"/>
                </a:lnTo>
                <a:cubicBezTo>
                  <a:pt x="11052001" y="3793216"/>
                  <a:pt x="11054823" y="3789688"/>
                  <a:pt x="11059057" y="3789688"/>
                </a:cubicBezTo>
                <a:close/>
                <a:moveTo>
                  <a:pt x="2748219" y="3787426"/>
                </a:moveTo>
                <a:lnTo>
                  <a:pt x="2806772" y="3787426"/>
                </a:lnTo>
                <a:cubicBezTo>
                  <a:pt x="2811004" y="3787426"/>
                  <a:pt x="2813826" y="3790248"/>
                  <a:pt x="2813826" y="3794480"/>
                </a:cubicBezTo>
                <a:cubicBezTo>
                  <a:pt x="2813826" y="3798713"/>
                  <a:pt x="2811004" y="3801535"/>
                  <a:pt x="2806772" y="3801535"/>
                </a:cubicBezTo>
                <a:lnTo>
                  <a:pt x="2748219" y="3801535"/>
                </a:lnTo>
                <a:cubicBezTo>
                  <a:pt x="2743987" y="3801535"/>
                  <a:pt x="2741165" y="3798713"/>
                  <a:pt x="2741165" y="3794480"/>
                </a:cubicBezTo>
                <a:cubicBezTo>
                  <a:pt x="2741165" y="3790248"/>
                  <a:pt x="2743987" y="3787426"/>
                  <a:pt x="2748219" y="3787426"/>
                </a:cubicBezTo>
                <a:close/>
                <a:moveTo>
                  <a:pt x="11157730" y="3786779"/>
                </a:moveTo>
                <a:cubicBezTo>
                  <a:pt x="11163462" y="3788277"/>
                  <a:pt x="11168753" y="3791452"/>
                  <a:pt x="11172632" y="3796037"/>
                </a:cubicBezTo>
                <a:cubicBezTo>
                  <a:pt x="11184625" y="3809442"/>
                  <a:pt x="11182509" y="3829898"/>
                  <a:pt x="11174043" y="3843302"/>
                </a:cubicBezTo>
                <a:cubicBezTo>
                  <a:pt x="11170516" y="3848945"/>
                  <a:pt x="11166283" y="3853883"/>
                  <a:pt x="11161344" y="3858116"/>
                </a:cubicBezTo>
                <a:lnTo>
                  <a:pt x="11200145" y="3855294"/>
                </a:lnTo>
                <a:cubicBezTo>
                  <a:pt x="11204377" y="3854589"/>
                  <a:pt x="11207904" y="3857411"/>
                  <a:pt x="11207904" y="3861643"/>
                </a:cubicBezTo>
                <a:cubicBezTo>
                  <a:pt x="11208610" y="3865876"/>
                  <a:pt x="11205788" y="3869403"/>
                  <a:pt x="11201556" y="3869403"/>
                </a:cubicBezTo>
                <a:lnTo>
                  <a:pt x="11138065" y="3873636"/>
                </a:lnTo>
                <a:cubicBezTo>
                  <a:pt x="11137359" y="3873636"/>
                  <a:pt x="11137359" y="3873636"/>
                  <a:pt x="11137359" y="3873636"/>
                </a:cubicBezTo>
                <a:cubicBezTo>
                  <a:pt x="11134538" y="3873636"/>
                  <a:pt x="11131716" y="3871519"/>
                  <a:pt x="11131010" y="3868698"/>
                </a:cubicBezTo>
                <a:cubicBezTo>
                  <a:pt x="11130305" y="3865170"/>
                  <a:pt x="11131010" y="3862349"/>
                  <a:pt x="11133832" y="3860232"/>
                </a:cubicBezTo>
                <a:cubicBezTo>
                  <a:pt x="11144414" y="3853178"/>
                  <a:pt x="11155701" y="3845418"/>
                  <a:pt x="11162050" y="3836247"/>
                </a:cubicBezTo>
                <a:cubicBezTo>
                  <a:pt x="11166989" y="3827077"/>
                  <a:pt x="11169105" y="3813673"/>
                  <a:pt x="11162050" y="3805913"/>
                </a:cubicBezTo>
                <a:cubicBezTo>
                  <a:pt x="11157817" y="3800975"/>
                  <a:pt x="11150763" y="3798859"/>
                  <a:pt x="11144414" y="3800975"/>
                </a:cubicBezTo>
                <a:cubicBezTo>
                  <a:pt x="11138770" y="3802386"/>
                  <a:pt x="11133832" y="3808735"/>
                  <a:pt x="11133127" y="3815084"/>
                </a:cubicBezTo>
                <a:cubicBezTo>
                  <a:pt x="11132421" y="3819317"/>
                  <a:pt x="11128894" y="3822138"/>
                  <a:pt x="11125367" y="3821433"/>
                </a:cubicBezTo>
                <a:cubicBezTo>
                  <a:pt x="11121134" y="3820728"/>
                  <a:pt x="11118312" y="3817200"/>
                  <a:pt x="11119018" y="3813673"/>
                </a:cubicBezTo>
                <a:cubicBezTo>
                  <a:pt x="11120429" y="3801681"/>
                  <a:pt x="11128894" y="3791100"/>
                  <a:pt x="11140181" y="3787573"/>
                </a:cubicBezTo>
                <a:cubicBezTo>
                  <a:pt x="11145825" y="3785456"/>
                  <a:pt x="11151998" y="3785279"/>
                  <a:pt x="11157730" y="3786779"/>
                </a:cubicBezTo>
                <a:close/>
                <a:moveTo>
                  <a:pt x="11861847" y="3781929"/>
                </a:moveTo>
                <a:cubicBezTo>
                  <a:pt x="11864669" y="3779813"/>
                  <a:pt x="11869607" y="3780518"/>
                  <a:pt x="11871723" y="3783340"/>
                </a:cubicBezTo>
                <a:cubicBezTo>
                  <a:pt x="11873840" y="3786162"/>
                  <a:pt x="11873134" y="3791100"/>
                  <a:pt x="11870313" y="3793215"/>
                </a:cubicBezTo>
                <a:cubicBezTo>
                  <a:pt x="11854087" y="3805914"/>
                  <a:pt x="11839273" y="3820023"/>
                  <a:pt x="11825870" y="3835542"/>
                </a:cubicBezTo>
                <a:lnTo>
                  <a:pt x="11869607" y="3871519"/>
                </a:lnTo>
                <a:cubicBezTo>
                  <a:pt x="11872429" y="3873636"/>
                  <a:pt x="11873134" y="3878574"/>
                  <a:pt x="11870313" y="3881396"/>
                </a:cubicBezTo>
                <a:cubicBezTo>
                  <a:pt x="11868902" y="3883512"/>
                  <a:pt x="11866785" y="3884217"/>
                  <a:pt x="11864669" y="3884217"/>
                </a:cubicBezTo>
                <a:cubicBezTo>
                  <a:pt x="11863258" y="3884217"/>
                  <a:pt x="11861847" y="3884217"/>
                  <a:pt x="11860436" y="3882806"/>
                </a:cubicBezTo>
                <a:lnTo>
                  <a:pt x="11816699" y="3846830"/>
                </a:lnTo>
                <a:cubicBezTo>
                  <a:pt x="11806118" y="3860232"/>
                  <a:pt x="11796241" y="3874342"/>
                  <a:pt x="11787776" y="3889156"/>
                </a:cubicBezTo>
                <a:cubicBezTo>
                  <a:pt x="11786365" y="3891272"/>
                  <a:pt x="11783543" y="3892683"/>
                  <a:pt x="11781427" y="3892683"/>
                </a:cubicBezTo>
                <a:cubicBezTo>
                  <a:pt x="11780016" y="3892683"/>
                  <a:pt x="11779311" y="3892683"/>
                  <a:pt x="11777900" y="3891977"/>
                </a:cubicBezTo>
                <a:cubicBezTo>
                  <a:pt x="11775078" y="3889861"/>
                  <a:pt x="11773667" y="3885628"/>
                  <a:pt x="11776489" y="3880690"/>
                </a:cubicBezTo>
                <a:cubicBezTo>
                  <a:pt x="11785660" y="3865170"/>
                  <a:pt x="11795536" y="3851062"/>
                  <a:pt x="11806823" y="3836953"/>
                </a:cubicBezTo>
                <a:lnTo>
                  <a:pt x="11780722" y="3815791"/>
                </a:lnTo>
                <a:cubicBezTo>
                  <a:pt x="11777900" y="3813673"/>
                  <a:pt x="11777194" y="3808735"/>
                  <a:pt x="11780016" y="3805914"/>
                </a:cubicBezTo>
                <a:cubicBezTo>
                  <a:pt x="11782132" y="3803093"/>
                  <a:pt x="11787071" y="3803093"/>
                  <a:pt x="11789892" y="3805209"/>
                </a:cubicBezTo>
                <a:lnTo>
                  <a:pt x="11815994" y="3826371"/>
                </a:lnTo>
                <a:cubicBezTo>
                  <a:pt x="11829397" y="3810146"/>
                  <a:pt x="11844917" y="3795333"/>
                  <a:pt x="11861847" y="3781929"/>
                </a:cubicBezTo>
                <a:close/>
                <a:moveTo>
                  <a:pt x="11969781" y="3781224"/>
                </a:moveTo>
                <a:cubicBezTo>
                  <a:pt x="11973308" y="3781224"/>
                  <a:pt x="11976835" y="3784046"/>
                  <a:pt x="11977541" y="3787573"/>
                </a:cubicBezTo>
                <a:lnTo>
                  <a:pt x="11988828" y="3879280"/>
                </a:lnTo>
                <a:cubicBezTo>
                  <a:pt x="11988828" y="3882807"/>
                  <a:pt x="11986006" y="3886335"/>
                  <a:pt x="11982479" y="3887040"/>
                </a:cubicBezTo>
                <a:cubicBezTo>
                  <a:pt x="11982479" y="3887040"/>
                  <a:pt x="11981773" y="3887040"/>
                  <a:pt x="11981773" y="3887040"/>
                </a:cubicBezTo>
                <a:cubicBezTo>
                  <a:pt x="11978246" y="3887040"/>
                  <a:pt x="11975424" y="3884218"/>
                  <a:pt x="11974719" y="3880691"/>
                </a:cubicBezTo>
                <a:lnTo>
                  <a:pt x="11963432" y="3788984"/>
                </a:lnTo>
                <a:cubicBezTo>
                  <a:pt x="11963432" y="3785456"/>
                  <a:pt x="11966254" y="3781929"/>
                  <a:pt x="11969781" y="3781224"/>
                </a:cubicBezTo>
                <a:close/>
                <a:moveTo>
                  <a:pt x="430877" y="3781086"/>
                </a:moveTo>
                <a:cubicBezTo>
                  <a:pt x="434404" y="3782497"/>
                  <a:pt x="435815" y="3786730"/>
                  <a:pt x="435109" y="3790962"/>
                </a:cubicBezTo>
                <a:lnTo>
                  <a:pt x="417473" y="3822707"/>
                </a:lnTo>
                <a:lnTo>
                  <a:pt x="431582" y="3834700"/>
                </a:lnTo>
                <a:cubicBezTo>
                  <a:pt x="434404" y="3837521"/>
                  <a:pt x="435109" y="3841754"/>
                  <a:pt x="432288" y="3844576"/>
                </a:cubicBezTo>
                <a:cubicBezTo>
                  <a:pt x="430877" y="3845987"/>
                  <a:pt x="428761" y="3846692"/>
                  <a:pt x="426644" y="3846692"/>
                </a:cubicBezTo>
                <a:cubicBezTo>
                  <a:pt x="424528" y="3846692"/>
                  <a:pt x="423117" y="3846692"/>
                  <a:pt x="421706" y="3845281"/>
                </a:cubicBezTo>
                <a:lnTo>
                  <a:pt x="409714" y="3834700"/>
                </a:lnTo>
                <a:lnTo>
                  <a:pt x="389961" y="3869972"/>
                </a:lnTo>
                <a:cubicBezTo>
                  <a:pt x="388550" y="3872088"/>
                  <a:pt x="386434" y="3873499"/>
                  <a:pt x="383612" y="3873499"/>
                </a:cubicBezTo>
                <a:cubicBezTo>
                  <a:pt x="382201" y="3873499"/>
                  <a:pt x="381496" y="3873499"/>
                  <a:pt x="380085" y="3872794"/>
                </a:cubicBezTo>
                <a:cubicBezTo>
                  <a:pt x="376558" y="3870677"/>
                  <a:pt x="375147" y="3866445"/>
                  <a:pt x="377263" y="3862917"/>
                </a:cubicBezTo>
                <a:lnTo>
                  <a:pt x="398427" y="3825529"/>
                </a:lnTo>
                <a:lnTo>
                  <a:pt x="361744" y="3793784"/>
                </a:lnTo>
                <a:cubicBezTo>
                  <a:pt x="358922" y="3790962"/>
                  <a:pt x="358216" y="3786730"/>
                  <a:pt x="361038" y="3783908"/>
                </a:cubicBezTo>
                <a:cubicBezTo>
                  <a:pt x="363860" y="3781086"/>
                  <a:pt x="368093" y="3780381"/>
                  <a:pt x="370914" y="3783202"/>
                </a:cubicBezTo>
                <a:lnTo>
                  <a:pt x="404776" y="3812831"/>
                </a:lnTo>
                <a:lnTo>
                  <a:pt x="421001" y="3783908"/>
                </a:lnTo>
                <a:cubicBezTo>
                  <a:pt x="423117" y="3780381"/>
                  <a:pt x="427350" y="3778970"/>
                  <a:pt x="430877" y="3781086"/>
                </a:cubicBezTo>
                <a:close/>
                <a:moveTo>
                  <a:pt x="509886" y="3779675"/>
                </a:moveTo>
                <a:cubicBezTo>
                  <a:pt x="513413" y="3779675"/>
                  <a:pt x="516940" y="3782497"/>
                  <a:pt x="516940" y="3786729"/>
                </a:cubicBezTo>
                <a:lnTo>
                  <a:pt x="517646" y="3811420"/>
                </a:lnTo>
                <a:lnTo>
                  <a:pt x="534577" y="3810009"/>
                </a:lnTo>
                <a:cubicBezTo>
                  <a:pt x="538809" y="3809303"/>
                  <a:pt x="542337" y="3812125"/>
                  <a:pt x="542337" y="3816358"/>
                </a:cubicBezTo>
                <a:cubicBezTo>
                  <a:pt x="542337" y="3820590"/>
                  <a:pt x="539515" y="3824118"/>
                  <a:pt x="535988" y="3823412"/>
                </a:cubicBezTo>
                <a:lnTo>
                  <a:pt x="518351" y="3824823"/>
                </a:lnTo>
                <a:lnTo>
                  <a:pt x="519057" y="3846692"/>
                </a:lnTo>
                <a:cubicBezTo>
                  <a:pt x="519057" y="3850219"/>
                  <a:pt x="516235" y="3853746"/>
                  <a:pt x="512002" y="3853746"/>
                </a:cubicBezTo>
                <a:cubicBezTo>
                  <a:pt x="508475" y="3853746"/>
                  <a:pt x="504948" y="3850219"/>
                  <a:pt x="504948" y="3846692"/>
                </a:cubicBezTo>
                <a:lnTo>
                  <a:pt x="504242" y="3825528"/>
                </a:lnTo>
                <a:lnTo>
                  <a:pt x="482374" y="3826939"/>
                </a:lnTo>
                <a:cubicBezTo>
                  <a:pt x="481668" y="3826939"/>
                  <a:pt x="481668" y="3826939"/>
                  <a:pt x="481668" y="3826939"/>
                </a:cubicBezTo>
                <a:cubicBezTo>
                  <a:pt x="478141" y="3826939"/>
                  <a:pt x="474614" y="3824118"/>
                  <a:pt x="474614" y="3820590"/>
                </a:cubicBezTo>
                <a:cubicBezTo>
                  <a:pt x="473908" y="3816358"/>
                  <a:pt x="476730" y="3812831"/>
                  <a:pt x="480963" y="3812831"/>
                </a:cubicBezTo>
                <a:lnTo>
                  <a:pt x="503537" y="3811420"/>
                </a:lnTo>
                <a:lnTo>
                  <a:pt x="502831" y="3786729"/>
                </a:lnTo>
                <a:cubicBezTo>
                  <a:pt x="502831" y="3783202"/>
                  <a:pt x="505653" y="3779675"/>
                  <a:pt x="509886" y="3779675"/>
                </a:cubicBezTo>
                <a:close/>
                <a:moveTo>
                  <a:pt x="608559" y="3776765"/>
                </a:moveTo>
                <a:cubicBezTo>
                  <a:pt x="614291" y="3778264"/>
                  <a:pt x="619582" y="3781438"/>
                  <a:pt x="623462" y="3786024"/>
                </a:cubicBezTo>
                <a:cubicBezTo>
                  <a:pt x="635456" y="3799427"/>
                  <a:pt x="633339" y="3819884"/>
                  <a:pt x="624873" y="3833288"/>
                </a:cubicBezTo>
                <a:cubicBezTo>
                  <a:pt x="621346" y="3838931"/>
                  <a:pt x="617113" y="3843869"/>
                  <a:pt x="612174" y="3848102"/>
                </a:cubicBezTo>
                <a:lnTo>
                  <a:pt x="650974" y="3845280"/>
                </a:lnTo>
                <a:cubicBezTo>
                  <a:pt x="655207" y="3844575"/>
                  <a:pt x="658734" y="3847397"/>
                  <a:pt x="658734" y="3851629"/>
                </a:cubicBezTo>
                <a:cubicBezTo>
                  <a:pt x="659440" y="3855862"/>
                  <a:pt x="656617" y="3859389"/>
                  <a:pt x="652385" y="3859389"/>
                </a:cubicBezTo>
                <a:lnTo>
                  <a:pt x="588895" y="3863622"/>
                </a:lnTo>
                <a:cubicBezTo>
                  <a:pt x="588189" y="3863622"/>
                  <a:pt x="588189" y="3863622"/>
                  <a:pt x="588189" y="3863622"/>
                </a:cubicBezTo>
                <a:cubicBezTo>
                  <a:pt x="585368" y="3863622"/>
                  <a:pt x="582546" y="3861505"/>
                  <a:pt x="581840" y="3858684"/>
                </a:cubicBezTo>
                <a:cubicBezTo>
                  <a:pt x="581135" y="3855156"/>
                  <a:pt x="581840" y="3852335"/>
                  <a:pt x="584662" y="3850218"/>
                </a:cubicBezTo>
                <a:cubicBezTo>
                  <a:pt x="595244" y="3843164"/>
                  <a:pt x="606531" y="3835404"/>
                  <a:pt x="612880" y="3826233"/>
                </a:cubicBezTo>
                <a:cubicBezTo>
                  <a:pt x="617818" y="3817063"/>
                  <a:pt x="619935" y="3803659"/>
                  <a:pt x="612880" y="3795900"/>
                </a:cubicBezTo>
                <a:cubicBezTo>
                  <a:pt x="608647" y="3790962"/>
                  <a:pt x="601593" y="3788846"/>
                  <a:pt x="595244" y="3790962"/>
                </a:cubicBezTo>
                <a:cubicBezTo>
                  <a:pt x="589600" y="3792373"/>
                  <a:pt x="584662" y="3798722"/>
                  <a:pt x="583957" y="3805071"/>
                </a:cubicBezTo>
                <a:cubicBezTo>
                  <a:pt x="583251" y="3809303"/>
                  <a:pt x="579723" y="3812124"/>
                  <a:pt x="576198" y="3811420"/>
                </a:cubicBezTo>
                <a:cubicBezTo>
                  <a:pt x="571965" y="3810714"/>
                  <a:pt x="569142" y="3807187"/>
                  <a:pt x="569848" y="3803659"/>
                </a:cubicBezTo>
                <a:cubicBezTo>
                  <a:pt x="571259" y="3791668"/>
                  <a:pt x="579723" y="3781086"/>
                  <a:pt x="591011" y="3777559"/>
                </a:cubicBezTo>
                <a:cubicBezTo>
                  <a:pt x="596654" y="3775442"/>
                  <a:pt x="602827" y="3775266"/>
                  <a:pt x="608559" y="3776765"/>
                </a:cubicBezTo>
                <a:close/>
                <a:moveTo>
                  <a:pt x="12087589" y="3775580"/>
                </a:moveTo>
                <a:cubicBezTo>
                  <a:pt x="12090411" y="3772758"/>
                  <a:pt x="12094644" y="3772758"/>
                  <a:pt x="12097465" y="3775580"/>
                </a:cubicBezTo>
                <a:lnTo>
                  <a:pt x="12126388" y="3803798"/>
                </a:lnTo>
                <a:cubicBezTo>
                  <a:pt x="12133443" y="3794627"/>
                  <a:pt x="12140497" y="3785456"/>
                  <a:pt x="12148257" y="3777696"/>
                </a:cubicBezTo>
                <a:cubicBezTo>
                  <a:pt x="12151079" y="3774875"/>
                  <a:pt x="12155312" y="3774875"/>
                  <a:pt x="12158133" y="3777696"/>
                </a:cubicBezTo>
                <a:cubicBezTo>
                  <a:pt x="12160955" y="3780518"/>
                  <a:pt x="12160955" y="3784751"/>
                  <a:pt x="12158133" y="3787573"/>
                </a:cubicBezTo>
                <a:cubicBezTo>
                  <a:pt x="12150373" y="3795332"/>
                  <a:pt x="12143319" y="3804503"/>
                  <a:pt x="12136970" y="3813674"/>
                </a:cubicBezTo>
                <a:lnTo>
                  <a:pt x="12166599" y="3841892"/>
                </a:lnTo>
                <a:cubicBezTo>
                  <a:pt x="12169420" y="3844713"/>
                  <a:pt x="12169420" y="3848946"/>
                  <a:pt x="12166599" y="3851768"/>
                </a:cubicBezTo>
                <a:cubicBezTo>
                  <a:pt x="12165188" y="3853179"/>
                  <a:pt x="12163777" y="3853884"/>
                  <a:pt x="12161660" y="3853884"/>
                </a:cubicBezTo>
                <a:cubicBezTo>
                  <a:pt x="12159544" y="3853884"/>
                  <a:pt x="12158133" y="3853179"/>
                  <a:pt x="12156722" y="3851768"/>
                </a:cubicBezTo>
                <a:lnTo>
                  <a:pt x="12129916" y="3825666"/>
                </a:lnTo>
                <a:cubicBezTo>
                  <a:pt x="12122861" y="3837659"/>
                  <a:pt x="12117218" y="3850357"/>
                  <a:pt x="12113690" y="3863055"/>
                </a:cubicBezTo>
                <a:cubicBezTo>
                  <a:pt x="12112280" y="3865877"/>
                  <a:pt x="12109458" y="3867994"/>
                  <a:pt x="12106636" y="3867994"/>
                </a:cubicBezTo>
                <a:cubicBezTo>
                  <a:pt x="12105931" y="3867994"/>
                  <a:pt x="12105225" y="3867994"/>
                  <a:pt x="12104520" y="3867994"/>
                </a:cubicBezTo>
                <a:cubicBezTo>
                  <a:pt x="12100287" y="3867287"/>
                  <a:pt x="12098171" y="3863055"/>
                  <a:pt x="12099582" y="3859528"/>
                </a:cubicBezTo>
                <a:cubicBezTo>
                  <a:pt x="12103814" y="3844008"/>
                  <a:pt x="12110869" y="3829194"/>
                  <a:pt x="12118628" y="3815790"/>
                </a:cubicBezTo>
                <a:lnTo>
                  <a:pt x="12087589" y="3785456"/>
                </a:lnTo>
                <a:cubicBezTo>
                  <a:pt x="12084767" y="3782635"/>
                  <a:pt x="12084767" y="3778402"/>
                  <a:pt x="12087589" y="3775580"/>
                </a:cubicBezTo>
                <a:close/>
                <a:moveTo>
                  <a:pt x="1312685" y="3771916"/>
                </a:moveTo>
                <a:cubicBezTo>
                  <a:pt x="1315507" y="3769800"/>
                  <a:pt x="1320445" y="3770505"/>
                  <a:pt x="1322562" y="3773327"/>
                </a:cubicBezTo>
                <a:cubicBezTo>
                  <a:pt x="1324678" y="3776149"/>
                  <a:pt x="1323972" y="3781087"/>
                  <a:pt x="1321151" y="3783203"/>
                </a:cubicBezTo>
                <a:cubicBezTo>
                  <a:pt x="1304924" y="3795901"/>
                  <a:pt x="1290110" y="3810010"/>
                  <a:pt x="1276707" y="3825530"/>
                </a:cubicBezTo>
                <a:lnTo>
                  <a:pt x="1320445" y="3861507"/>
                </a:lnTo>
                <a:cubicBezTo>
                  <a:pt x="1323267" y="3863624"/>
                  <a:pt x="1323972" y="3868562"/>
                  <a:pt x="1321151" y="3871384"/>
                </a:cubicBezTo>
                <a:cubicBezTo>
                  <a:pt x="1319740" y="3873500"/>
                  <a:pt x="1317623" y="3874205"/>
                  <a:pt x="1315507" y="3874205"/>
                </a:cubicBezTo>
                <a:cubicBezTo>
                  <a:pt x="1314095" y="3874205"/>
                  <a:pt x="1312685" y="3874205"/>
                  <a:pt x="1311274" y="3872794"/>
                </a:cubicBezTo>
                <a:lnTo>
                  <a:pt x="1267535" y="3836817"/>
                </a:lnTo>
                <a:cubicBezTo>
                  <a:pt x="1256954" y="3850220"/>
                  <a:pt x="1247078" y="3864329"/>
                  <a:pt x="1238612" y="3879143"/>
                </a:cubicBezTo>
                <a:cubicBezTo>
                  <a:pt x="1237201" y="3881260"/>
                  <a:pt x="1234379" y="3882671"/>
                  <a:pt x="1232263" y="3882671"/>
                </a:cubicBezTo>
                <a:cubicBezTo>
                  <a:pt x="1230852" y="3882671"/>
                  <a:pt x="1230146" y="3882671"/>
                  <a:pt x="1228736" y="3881965"/>
                </a:cubicBezTo>
                <a:cubicBezTo>
                  <a:pt x="1225913" y="3879849"/>
                  <a:pt x="1224502" y="3875616"/>
                  <a:pt x="1227325" y="3870678"/>
                </a:cubicBezTo>
                <a:cubicBezTo>
                  <a:pt x="1236496" y="3855158"/>
                  <a:pt x="1246372" y="3841050"/>
                  <a:pt x="1257660" y="3826941"/>
                </a:cubicBezTo>
                <a:lnTo>
                  <a:pt x="1231557" y="3805778"/>
                </a:lnTo>
                <a:cubicBezTo>
                  <a:pt x="1228736" y="3803661"/>
                  <a:pt x="1228030" y="3798723"/>
                  <a:pt x="1230852" y="3795901"/>
                </a:cubicBezTo>
                <a:cubicBezTo>
                  <a:pt x="1232968" y="3793080"/>
                  <a:pt x="1237906" y="3793080"/>
                  <a:pt x="1240727" y="3795196"/>
                </a:cubicBezTo>
                <a:lnTo>
                  <a:pt x="1266831" y="3816359"/>
                </a:lnTo>
                <a:cubicBezTo>
                  <a:pt x="1280234" y="3800134"/>
                  <a:pt x="1295755" y="3785320"/>
                  <a:pt x="1312685" y="3771916"/>
                </a:cubicBezTo>
                <a:close/>
                <a:moveTo>
                  <a:pt x="4632452" y="3771900"/>
                </a:moveTo>
                <a:cubicBezTo>
                  <a:pt x="4636685" y="3771900"/>
                  <a:pt x="4639507" y="3774722"/>
                  <a:pt x="4639507" y="3778955"/>
                </a:cubicBezTo>
                <a:lnTo>
                  <a:pt x="4639507" y="3806467"/>
                </a:lnTo>
                <a:cubicBezTo>
                  <a:pt x="4639507" y="3810700"/>
                  <a:pt x="4636685" y="3813522"/>
                  <a:pt x="4632452" y="3813522"/>
                </a:cubicBezTo>
                <a:cubicBezTo>
                  <a:pt x="4628925" y="3813522"/>
                  <a:pt x="4625398" y="3809995"/>
                  <a:pt x="4625398" y="3806467"/>
                </a:cubicBezTo>
                <a:lnTo>
                  <a:pt x="4625398" y="3778955"/>
                </a:lnTo>
                <a:cubicBezTo>
                  <a:pt x="4625398" y="3774722"/>
                  <a:pt x="4628220" y="3771900"/>
                  <a:pt x="4632452" y="3771900"/>
                </a:cubicBezTo>
                <a:close/>
                <a:moveTo>
                  <a:pt x="1420622" y="3771212"/>
                </a:moveTo>
                <a:cubicBezTo>
                  <a:pt x="1424149" y="3771212"/>
                  <a:pt x="1427676" y="3774033"/>
                  <a:pt x="1428382" y="3777560"/>
                </a:cubicBezTo>
                <a:lnTo>
                  <a:pt x="1439670" y="3869268"/>
                </a:lnTo>
                <a:cubicBezTo>
                  <a:pt x="1439670" y="3872795"/>
                  <a:pt x="1436847" y="3876323"/>
                  <a:pt x="1433321" y="3877028"/>
                </a:cubicBezTo>
                <a:cubicBezTo>
                  <a:pt x="1433321" y="3877028"/>
                  <a:pt x="1432615" y="3877028"/>
                  <a:pt x="1432615" y="3877028"/>
                </a:cubicBezTo>
                <a:cubicBezTo>
                  <a:pt x="1429086" y="3877028"/>
                  <a:pt x="1426265" y="3874206"/>
                  <a:pt x="1425559" y="3870679"/>
                </a:cubicBezTo>
                <a:lnTo>
                  <a:pt x="1414273" y="3778971"/>
                </a:lnTo>
                <a:cubicBezTo>
                  <a:pt x="1414273" y="3775443"/>
                  <a:pt x="1417094" y="3771916"/>
                  <a:pt x="1420622" y="3771212"/>
                </a:cubicBezTo>
                <a:close/>
                <a:moveTo>
                  <a:pt x="9947617" y="3769684"/>
                </a:moveTo>
                <a:cubicBezTo>
                  <a:pt x="9951144" y="3768978"/>
                  <a:pt x="9954672" y="3771800"/>
                  <a:pt x="9956083" y="3775327"/>
                </a:cubicBezTo>
                <a:lnTo>
                  <a:pt x="9958904" y="3789436"/>
                </a:lnTo>
                <a:cubicBezTo>
                  <a:pt x="9959610" y="3793669"/>
                  <a:pt x="9956788" y="3797196"/>
                  <a:pt x="9953261" y="3797901"/>
                </a:cubicBezTo>
                <a:cubicBezTo>
                  <a:pt x="9952555" y="3797901"/>
                  <a:pt x="9952555" y="3797901"/>
                  <a:pt x="9951850" y="3797901"/>
                </a:cubicBezTo>
                <a:cubicBezTo>
                  <a:pt x="9948322" y="3797901"/>
                  <a:pt x="9945501" y="3795785"/>
                  <a:pt x="9944795" y="3792258"/>
                </a:cubicBezTo>
                <a:lnTo>
                  <a:pt x="9941974" y="3778149"/>
                </a:lnTo>
                <a:cubicBezTo>
                  <a:pt x="9941268" y="3773916"/>
                  <a:pt x="9944090" y="3770389"/>
                  <a:pt x="9947617" y="3769684"/>
                </a:cubicBezTo>
                <a:close/>
                <a:moveTo>
                  <a:pt x="2921052" y="3768379"/>
                </a:moveTo>
                <a:lnTo>
                  <a:pt x="3385233" y="3776845"/>
                </a:lnTo>
                <a:cubicBezTo>
                  <a:pt x="3389465" y="3776845"/>
                  <a:pt x="3392287" y="3779667"/>
                  <a:pt x="3392287" y="3783900"/>
                </a:cubicBezTo>
                <a:cubicBezTo>
                  <a:pt x="3392287" y="3788132"/>
                  <a:pt x="3388760" y="3790954"/>
                  <a:pt x="3385233" y="3790954"/>
                </a:cubicBezTo>
                <a:lnTo>
                  <a:pt x="2921052" y="3782489"/>
                </a:lnTo>
                <a:cubicBezTo>
                  <a:pt x="2916820" y="3782489"/>
                  <a:pt x="2913998" y="3779667"/>
                  <a:pt x="2913998" y="3775434"/>
                </a:cubicBezTo>
                <a:cubicBezTo>
                  <a:pt x="2913998" y="3771906"/>
                  <a:pt x="2917525" y="3769084"/>
                  <a:pt x="2921052" y="3768379"/>
                </a:cubicBezTo>
                <a:close/>
                <a:moveTo>
                  <a:pt x="7051128" y="3767583"/>
                </a:moveTo>
                <a:cubicBezTo>
                  <a:pt x="7054655" y="3768288"/>
                  <a:pt x="7056771" y="3772521"/>
                  <a:pt x="7056066" y="3776048"/>
                </a:cubicBezTo>
                <a:lnTo>
                  <a:pt x="7049012" y="3803561"/>
                </a:lnTo>
                <a:cubicBezTo>
                  <a:pt x="7048305" y="3807089"/>
                  <a:pt x="7044778" y="3809205"/>
                  <a:pt x="7041956" y="3809205"/>
                </a:cubicBezTo>
                <a:cubicBezTo>
                  <a:pt x="7041956" y="3809205"/>
                  <a:pt x="7041251" y="3809205"/>
                  <a:pt x="7040545" y="3809205"/>
                </a:cubicBezTo>
                <a:cubicBezTo>
                  <a:pt x="7036313" y="3808500"/>
                  <a:pt x="7034195" y="3804972"/>
                  <a:pt x="7035607" y="3800034"/>
                </a:cubicBezTo>
                <a:lnTo>
                  <a:pt x="7042661" y="3772521"/>
                </a:lnTo>
                <a:cubicBezTo>
                  <a:pt x="7043366" y="3768994"/>
                  <a:pt x="7047600" y="3766878"/>
                  <a:pt x="7051128" y="3767583"/>
                </a:cubicBezTo>
                <a:close/>
                <a:moveTo>
                  <a:pt x="3792273" y="3766268"/>
                </a:moveTo>
                <a:cubicBezTo>
                  <a:pt x="3795800" y="3765563"/>
                  <a:pt x="3799328" y="3769090"/>
                  <a:pt x="3799328" y="3773323"/>
                </a:cubicBezTo>
                <a:lnTo>
                  <a:pt x="3802855" y="3845982"/>
                </a:lnTo>
                <a:cubicBezTo>
                  <a:pt x="3802855" y="3849509"/>
                  <a:pt x="3800033" y="3853036"/>
                  <a:pt x="3795800" y="3853036"/>
                </a:cubicBezTo>
                <a:cubicBezTo>
                  <a:pt x="3792273" y="3853036"/>
                  <a:pt x="3788745" y="3849509"/>
                  <a:pt x="3788745" y="3845982"/>
                </a:cubicBezTo>
                <a:lnTo>
                  <a:pt x="3785218" y="3773323"/>
                </a:lnTo>
                <a:cubicBezTo>
                  <a:pt x="3785218" y="3769795"/>
                  <a:pt x="3788040" y="3766268"/>
                  <a:pt x="3792273" y="3766268"/>
                </a:cubicBezTo>
                <a:close/>
                <a:moveTo>
                  <a:pt x="4617639" y="3766258"/>
                </a:moveTo>
                <a:cubicBezTo>
                  <a:pt x="4599298" y="3766258"/>
                  <a:pt x="4581662" y="3769079"/>
                  <a:pt x="4564731" y="3774018"/>
                </a:cubicBezTo>
                <a:cubicBezTo>
                  <a:pt x="4540041" y="3781777"/>
                  <a:pt x="4517465" y="3795886"/>
                  <a:pt x="4498418" y="3814228"/>
                </a:cubicBezTo>
                <a:cubicBezTo>
                  <a:pt x="4523815" y="3844562"/>
                  <a:pt x="4559793" y="3867136"/>
                  <a:pt x="4599298" y="3874896"/>
                </a:cubicBezTo>
                <a:cubicBezTo>
                  <a:pt x="4656438" y="3886183"/>
                  <a:pt x="4717106" y="3867136"/>
                  <a:pt x="4758727" y="3826926"/>
                </a:cubicBezTo>
                <a:cubicBezTo>
                  <a:pt x="4748851" y="3816344"/>
                  <a:pt x="4736859" y="3807173"/>
                  <a:pt x="4724161" y="3798708"/>
                </a:cubicBezTo>
                <a:cubicBezTo>
                  <a:pt x="4691710" y="3777545"/>
                  <a:pt x="4654322" y="3766258"/>
                  <a:pt x="4617639" y="3766258"/>
                </a:cubicBezTo>
                <a:close/>
                <a:moveTo>
                  <a:pt x="11739807" y="3765704"/>
                </a:moveTo>
                <a:cubicBezTo>
                  <a:pt x="11743335" y="3766409"/>
                  <a:pt x="11745451" y="3770642"/>
                  <a:pt x="11744745" y="3774169"/>
                </a:cubicBezTo>
                <a:cubicBezTo>
                  <a:pt x="11694658" y="3960406"/>
                  <a:pt x="11703123" y="4162163"/>
                  <a:pt x="11768731" y="4343462"/>
                </a:cubicBezTo>
                <a:cubicBezTo>
                  <a:pt x="11770141" y="4346990"/>
                  <a:pt x="11768025" y="4351222"/>
                  <a:pt x="11764498" y="4352633"/>
                </a:cubicBezTo>
                <a:cubicBezTo>
                  <a:pt x="11763792" y="4353339"/>
                  <a:pt x="11763087" y="4353339"/>
                  <a:pt x="11762382" y="4353339"/>
                </a:cubicBezTo>
                <a:cubicBezTo>
                  <a:pt x="11759560" y="4353339"/>
                  <a:pt x="11756738" y="4351222"/>
                  <a:pt x="11756033" y="4348400"/>
                </a:cubicBezTo>
                <a:cubicBezTo>
                  <a:pt x="11689720" y="4164279"/>
                  <a:pt x="11680549" y="3958994"/>
                  <a:pt x="11731341" y="3770642"/>
                </a:cubicBezTo>
                <a:cubicBezTo>
                  <a:pt x="11732047" y="3767115"/>
                  <a:pt x="11736280" y="3764999"/>
                  <a:pt x="11739807" y="3765704"/>
                </a:cubicBezTo>
                <a:close/>
                <a:moveTo>
                  <a:pt x="1538434" y="3765567"/>
                </a:moveTo>
                <a:cubicBezTo>
                  <a:pt x="1541255" y="3762745"/>
                  <a:pt x="1545489" y="3762745"/>
                  <a:pt x="1548310" y="3765567"/>
                </a:cubicBezTo>
                <a:lnTo>
                  <a:pt x="1577233" y="3793786"/>
                </a:lnTo>
                <a:cubicBezTo>
                  <a:pt x="1584288" y="3784615"/>
                  <a:pt x="1591342" y="3775444"/>
                  <a:pt x="1599103" y="3767683"/>
                </a:cubicBezTo>
                <a:cubicBezTo>
                  <a:pt x="1601924" y="3764862"/>
                  <a:pt x="1606158" y="3764862"/>
                  <a:pt x="1608979" y="3767683"/>
                </a:cubicBezTo>
                <a:cubicBezTo>
                  <a:pt x="1611801" y="3770505"/>
                  <a:pt x="1611801" y="3774738"/>
                  <a:pt x="1608979" y="3777560"/>
                </a:cubicBezTo>
                <a:cubicBezTo>
                  <a:pt x="1601219" y="3785319"/>
                  <a:pt x="1594165" y="3794491"/>
                  <a:pt x="1587816" y="3803662"/>
                </a:cubicBezTo>
                <a:lnTo>
                  <a:pt x="1617445" y="3831880"/>
                </a:lnTo>
                <a:cubicBezTo>
                  <a:pt x="1620266" y="3834701"/>
                  <a:pt x="1620266" y="3838934"/>
                  <a:pt x="1617445" y="3841756"/>
                </a:cubicBezTo>
                <a:cubicBezTo>
                  <a:pt x="1616034" y="3843167"/>
                  <a:pt x="1614623" y="3843872"/>
                  <a:pt x="1612506" y="3843872"/>
                </a:cubicBezTo>
                <a:cubicBezTo>
                  <a:pt x="1610391" y="3843872"/>
                  <a:pt x="1608979" y="3843167"/>
                  <a:pt x="1607568" y="3841756"/>
                </a:cubicBezTo>
                <a:lnTo>
                  <a:pt x="1580762" y="3815654"/>
                </a:lnTo>
                <a:cubicBezTo>
                  <a:pt x="1573707" y="3827647"/>
                  <a:pt x="1568063" y="3840345"/>
                  <a:pt x="1564535" y="3853043"/>
                </a:cubicBezTo>
                <a:cubicBezTo>
                  <a:pt x="1563125" y="3855865"/>
                  <a:pt x="1560303" y="3857981"/>
                  <a:pt x="1557481" y="3857981"/>
                </a:cubicBezTo>
                <a:cubicBezTo>
                  <a:pt x="1556776" y="3857981"/>
                  <a:pt x="1556070" y="3857981"/>
                  <a:pt x="1555365" y="3857981"/>
                </a:cubicBezTo>
                <a:cubicBezTo>
                  <a:pt x="1551132" y="3857275"/>
                  <a:pt x="1549016" y="3853043"/>
                  <a:pt x="1550427" y="3849516"/>
                </a:cubicBezTo>
                <a:cubicBezTo>
                  <a:pt x="1554659" y="3833995"/>
                  <a:pt x="1561714" y="3819182"/>
                  <a:pt x="1569473" y="3805778"/>
                </a:cubicBezTo>
                <a:lnTo>
                  <a:pt x="1538434" y="3775444"/>
                </a:lnTo>
                <a:cubicBezTo>
                  <a:pt x="1535611" y="3772622"/>
                  <a:pt x="1535611" y="3768389"/>
                  <a:pt x="1538434" y="3765567"/>
                </a:cubicBezTo>
                <a:close/>
                <a:moveTo>
                  <a:pt x="4125946" y="3763446"/>
                </a:moveTo>
                <a:lnTo>
                  <a:pt x="4087852" y="3803655"/>
                </a:lnTo>
                <a:lnTo>
                  <a:pt x="4129473" y="3800833"/>
                </a:lnTo>
                <a:close/>
                <a:moveTo>
                  <a:pt x="9806528" y="3759103"/>
                </a:moveTo>
                <a:cubicBezTo>
                  <a:pt x="9768434" y="3802135"/>
                  <a:pt x="9749387" y="3863508"/>
                  <a:pt x="9762791" y="3919943"/>
                </a:cubicBezTo>
                <a:cubicBezTo>
                  <a:pt x="9783954" y="4006008"/>
                  <a:pt x="9879190" y="4068087"/>
                  <a:pt x="9966665" y="4051862"/>
                </a:cubicBezTo>
                <a:cubicBezTo>
                  <a:pt x="10054845" y="4036344"/>
                  <a:pt x="10092938" y="3957333"/>
                  <a:pt x="10108458" y="3911478"/>
                </a:cubicBezTo>
                <a:cubicBezTo>
                  <a:pt x="10126094" y="3858570"/>
                  <a:pt x="10118335" y="3811306"/>
                  <a:pt x="10085884" y="3772506"/>
                </a:cubicBezTo>
                <a:cubicBezTo>
                  <a:pt x="10049907" y="3807073"/>
                  <a:pt x="9999820" y="3827531"/>
                  <a:pt x="9949734" y="3827531"/>
                </a:cubicBezTo>
                <a:cubicBezTo>
                  <a:pt x="9937741" y="3827531"/>
                  <a:pt x="9926454" y="3826120"/>
                  <a:pt x="9914462" y="3824003"/>
                </a:cubicBezTo>
                <a:cubicBezTo>
                  <a:pt x="9872135" y="3815538"/>
                  <a:pt x="9834040" y="3791553"/>
                  <a:pt x="9806528" y="3759103"/>
                </a:cubicBezTo>
                <a:close/>
                <a:moveTo>
                  <a:pt x="1190641" y="3755691"/>
                </a:moveTo>
                <a:cubicBezTo>
                  <a:pt x="1194169" y="3756396"/>
                  <a:pt x="1196285" y="3760629"/>
                  <a:pt x="1195579" y="3764156"/>
                </a:cubicBezTo>
                <a:cubicBezTo>
                  <a:pt x="1145491" y="3950393"/>
                  <a:pt x="1153957" y="4152153"/>
                  <a:pt x="1219566" y="4333453"/>
                </a:cubicBezTo>
                <a:cubicBezTo>
                  <a:pt x="1220976" y="4336981"/>
                  <a:pt x="1218860" y="4341213"/>
                  <a:pt x="1215333" y="4342625"/>
                </a:cubicBezTo>
                <a:cubicBezTo>
                  <a:pt x="1214627" y="4343330"/>
                  <a:pt x="1213922" y="4343330"/>
                  <a:pt x="1213217" y="4343330"/>
                </a:cubicBezTo>
                <a:cubicBezTo>
                  <a:pt x="1210395" y="4343330"/>
                  <a:pt x="1207573" y="4341213"/>
                  <a:pt x="1206868" y="4338391"/>
                </a:cubicBezTo>
                <a:cubicBezTo>
                  <a:pt x="1140553" y="4154269"/>
                  <a:pt x="1131382" y="3948982"/>
                  <a:pt x="1182175" y="3760629"/>
                </a:cubicBezTo>
                <a:cubicBezTo>
                  <a:pt x="1182881" y="3757102"/>
                  <a:pt x="1187114" y="3754986"/>
                  <a:pt x="1190641" y="3755691"/>
                </a:cubicBezTo>
                <a:close/>
                <a:moveTo>
                  <a:pt x="1798749" y="3752869"/>
                </a:moveTo>
                <a:cubicBezTo>
                  <a:pt x="1802276" y="3752869"/>
                  <a:pt x="1805805" y="3755691"/>
                  <a:pt x="1805805" y="3759923"/>
                </a:cubicBezTo>
                <a:lnTo>
                  <a:pt x="1810037" y="3847398"/>
                </a:lnTo>
                <a:cubicBezTo>
                  <a:pt x="1810037" y="3850925"/>
                  <a:pt x="1807216" y="3854452"/>
                  <a:pt x="1802982" y="3854452"/>
                </a:cubicBezTo>
                <a:cubicBezTo>
                  <a:pt x="1799455" y="3854452"/>
                  <a:pt x="1795927" y="3850925"/>
                  <a:pt x="1795927" y="3847398"/>
                </a:cubicBezTo>
                <a:lnTo>
                  <a:pt x="1791695" y="3759923"/>
                </a:lnTo>
                <a:cubicBezTo>
                  <a:pt x="1791695" y="3756396"/>
                  <a:pt x="1794517" y="3752869"/>
                  <a:pt x="1798749" y="3752869"/>
                </a:cubicBezTo>
                <a:close/>
                <a:moveTo>
                  <a:pt x="3838831" y="3751454"/>
                </a:moveTo>
                <a:cubicBezTo>
                  <a:pt x="3852235" y="3750043"/>
                  <a:pt x="3864227" y="3760625"/>
                  <a:pt x="3868460" y="3771206"/>
                </a:cubicBezTo>
                <a:cubicBezTo>
                  <a:pt x="3874103" y="3783904"/>
                  <a:pt x="3871987" y="3800128"/>
                  <a:pt x="3863522" y="3814943"/>
                </a:cubicBezTo>
                <a:cubicBezTo>
                  <a:pt x="3861405" y="3819175"/>
                  <a:pt x="3857878" y="3823408"/>
                  <a:pt x="3854351" y="3827641"/>
                </a:cubicBezTo>
                <a:lnTo>
                  <a:pt x="3906554" y="3814943"/>
                </a:lnTo>
                <a:cubicBezTo>
                  <a:pt x="3910081" y="3813532"/>
                  <a:pt x="3914314" y="3816353"/>
                  <a:pt x="3915019" y="3819881"/>
                </a:cubicBezTo>
                <a:cubicBezTo>
                  <a:pt x="3916430" y="3823408"/>
                  <a:pt x="3913608" y="3827641"/>
                  <a:pt x="3910081" y="3828346"/>
                </a:cubicBezTo>
                <a:lnTo>
                  <a:pt x="3833188" y="3846687"/>
                </a:lnTo>
                <a:cubicBezTo>
                  <a:pt x="3833188" y="3846687"/>
                  <a:pt x="3832483" y="3846687"/>
                  <a:pt x="3831777" y="3846687"/>
                </a:cubicBezTo>
                <a:cubicBezTo>
                  <a:pt x="3828955" y="3846687"/>
                  <a:pt x="3826839" y="3845277"/>
                  <a:pt x="3825428" y="3843160"/>
                </a:cubicBezTo>
                <a:cubicBezTo>
                  <a:pt x="3824017" y="3840338"/>
                  <a:pt x="3824722" y="3836811"/>
                  <a:pt x="3826839" y="3834695"/>
                </a:cubicBezTo>
                <a:cubicBezTo>
                  <a:pt x="3836010" y="3826230"/>
                  <a:pt x="3845180" y="3817764"/>
                  <a:pt x="3851530" y="3809299"/>
                </a:cubicBezTo>
                <a:cubicBezTo>
                  <a:pt x="3857878" y="3798717"/>
                  <a:pt x="3859289" y="3786726"/>
                  <a:pt x="3855762" y="3777555"/>
                </a:cubicBezTo>
                <a:cubicBezTo>
                  <a:pt x="3853646" y="3771206"/>
                  <a:pt x="3847297" y="3765563"/>
                  <a:pt x="3840948" y="3766268"/>
                </a:cubicBezTo>
                <a:cubicBezTo>
                  <a:pt x="3838831" y="3766268"/>
                  <a:pt x="3836010" y="3768384"/>
                  <a:pt x="3834599" y="3771206"/>
                </a:cubicBezTo>
                <a:cubicBezTo>
                  <a:pt x="3833893" y="3772617"/>
                  <a:pt x="3833188" y="3774733"/>
                  <a:pt x="3834599" y="3776144"/>
                </a:cubicBezTo>
                <a:cubicBezTo>
                  <a:pt x="3836715" y="3779672"/>
                  <a:pt x="3836010" y="3783904"/>
                  <a:pt x="3832483" y="3786020"/>
                </a:cubicBezTo>
                <a:cubicBezTo>
                  <a:pt x="3828955" y="3788137"/>
                  <a:pt x="3824722" y="3787430"/>
                  <a:pt x="3822606" y="3783904"/>
                </a:cubicBezTo>
                <a:cubicBezTo>
                  <a:pt x="3818374" y="3778261"/>
                  <a:pt x="3818374" y="3771206"/>
                  <a:pt x="3821195" y="3764857"/>
                </a:cubicBezTo>
                <a:cubicBezTo>
                  <a:pt x="3824722" y="3757803"/>
                  <a:pt x="3831072" y="3752159"/>
                  <a:pt x="3838831" y="3751454"/>
                </a:cubicBezTo>
                <a:close/>
                <a:moveTo>
                  <a:pt x="2756684" y="3751450"/>
                </a:moveTo>
                <a:lnTo>
                  <a:pt x="2804654" y="3754977"/>
                </a:lnTo>
                <a:cubicBezTo>
                  <a:pt x="2808181" y="3755682"/>
                  <a:pt x="2811003" y="3758504"/>
                  <a:pt x="2811003" y="3762737"/>
                </a:cubicBezTo>
                <a:cubicBezTo>
                  <a:pt x="2811003" y="3766264"/>
                  <a:pt x="2807475" y="3769086"/>
                  <a:pt x="2803948" y="3769086"/>
                </a:cubicBezTo>
                <a:cubicBezTo>
                  <a:pt x="2803948" y="3769086"/>
                  <a:pt x="2803243" y="3769086"/>
                  <a:pt x="2803243" y="3769086"/>
                </a:cubicBezTo>
                <a:lnTo>
                  <a:pt x="2755273" y="3765559"/>
                </a:lnTo>
                <a:cubicBezTo>
                  <a:pt x="2751040" y="3765559"/>
                  <a:pt x="2748218" y="3762031"/>
                  <a:pt x="2748924" y="3757799"/>
                </a:cubicBezTo>
                <a:cubicBezTo>
                  <a:pt x="2749629" y="3754272"/>
                  <a:pt x="2752451" y="3751450"/>
                  <a:pt x="2756684" y="3751450"/>
                </a:cubicBezTo>
                <a:close/>
                <a:moveTo>
                  <a:pt x="8418926" y="3751348"/>
                </a:moveTo>
                <a:cubicBezTo>
                  <a:pt x="8425274" y="3749937"/>
                  <a:pt x="8430918" y="3751348"/>
                  <a:pt x="8436562" y="3755581"/>
                </a:cubicBezTo>
                <a:cubicBezTo>
                  <a:pt x="8442910" y="3760519"/>
                  <a:pt x="8447143" y="3768984"/>
                  <a:pt x="8448554" y="3778860"/>
                </a:cubicBezTo>
                <a:cubicBezTo>
                  <a:pt x="8449259" y="3787325"/>
                  <a:pt x="8446438" y="3794380"/>
                  <a:pt x="8443616" y="3801434"/>
                </a:cubicBezTo>
                <a:lnTo>
                  <a:pt x="8478183" y="3798612"/>
                </a:lnTo>
                <a:cubicBezTo>
                  <a:pt x="8480299" y="3798612"/>
                  <a:pt x="8483121" y="3800023"/>
                  <a:pt x="8484531" y="3802140"/>
                </a:cubicBezTo>
                <a:cubicBezTo>
                  <a:pt x="8485942" y="3804961"/>
                  <a:pt x="8485942" y="3807783"/>
                  <a:pt x="8484531" y="3809900"/>
                </a:cubicBezTo>
                <a:lnTo>
                  <a:pt x="8453492" y="3857870"/>
                </a:lnTo>
                <a:cubicBezTo>
                  <a:pt x="8451376" y="3861397"/>
                  <a:pt x="8447143" y="3862102"/>
                  <a:pt x="8443616" y="3859986"/>
                </a:cubicBezTo>
                <a:cubicBezTo>
                  <a:pt x="8440089" y="3857870"/>
                  <a:pt x="8439383" y="3853637"/>
                  <a:pt x="8441500" y="3850110"/>
                </a:cubicBezTo>
                <a:lnTo>
                  <a:pt x="8464779" y="3813427"/>
                </a:lnTo>
                <a:lnTo>
                  <a:pt x="8432329" y="3816248"/>
                </a:lnTo>
                <a:cubicBezTo>
                  <a:pt x="8430213" y="3816248"/>
                  <a:pt x="8427391" y="3814838"/>
                  <a:pt x="8425980" y="3812721"/>
                </a:cubicBezTo>
                <a:cubicBezTo>
                  <a:pt x="8424569" y="3810605"/>
                  <a:pt x="8424569" y="3807783"/>
                  <a:pt x="8425980" y="3805667"/>
                </a:cubicBezTo>
                <a:cubicBezTo>
                  <a:pt x="8431623" y="3795791"/>
                  <a:pt x="8435856" y="3788031"/>
                  <a:pt x="8435151" y="3779566"/>
                </a:cubicBezTo>
                <a:cubicBezTo>
                  <a:pt x="8435151" y="3775333"/>
                  <a:pt x="8433034" y="3771100"/>
                  <a:pt x="8429507" y="3768278"/>
                </a:cubicBezTo>
                <a:cubicBezTo>
                  <a:pt x="8428096" y="3766868"/>
                  <a:pt x="8425980" y="3765457"/>
                  <a:pt x="8423158" y="3766162"/>
                </a:cubicBezTo>
                <a:cubicBezTo>
                  <a:pt x="8418220" y="3767573"/>
                  <a:pt x="8415398" y="3772511"/>
                  <a:pt x="8414693" y="3777449"/>
                </a:cubicBezTo>
                <a:cubicBezTo>
                  <a:pt x="8413282" y="3783798"/>
                  <a:pt x="8415398" y="3790147"/>
                  <a:pt x="8417515" y="3797202"/>
                </a:cubicBezTo>
                <a:lnTo>
                  <a:pt x="8441500" y="3879737"/>
                </a:lnTo>
                <a:cubicBezTo>
                  <a:pt x="8442205" y="3883264"/>
                  <a:pt x="8440089" y="3886792"/>
                  <a:pt x="8436562" y="3888203"/>
                </a:cubicBezTo>
                <a:cubicBezTo>
                  <a:pt x="8435856" y="3888203"/>
                  <a:pt x="8435151" y="3888203"/>
                  <a:pt x="8434445" y="3888203"/>
                </a:cubicBezTo>
                <a:cubicBezTo>
                  <a:pt x="8430918" y="3888203"/>
                  <a:pt x="8428096" y="3886086"/>
                  <a:pt x="8427391" y="3883264"/>
                </a:cubicBezTo>
                <a:lnTo>
                  <a:pt x="8403406" y="3800729"/>
                </a:lnTo>
                <a:cubicBezTo>
                  <a:pt x="8401289" y="3792969"/>
                  <a:pt x="8398468" y="3783798"/>
                  <a:pt x="8399879" y="3774627"/>
                </a:cubicBezTo>
                <a:cubicBezTo>
                  <a:pt x="8401289" y="3762635"/>
                  <a:pt x="8409049" y="3753464"/>
                  <a:pt x="8418926" y="3751348"/>
                </a:cubicBezTo>
                <a:close/>
                <a:moveTo>
                  <a:pt x="4200723" y="3745105"/>
                </a:moveTo>
                <a:cubicBezTo>
                  <a:pt x="4197901" y="3744399"/>
                  <a:pt x="4193668" y="3744399"/>
                  <a:pt x="4190846" y="3747221"/>
                </a:cubicBezTo>
                <a:cubicBezTo>
                  <a:pt x="4185908" y="3752864"/>
                  <a:pt x="4188730" y="3762740"/>
                  <a:pt x="4193668" y="3769089"/>
                </a:cubicBezTo>
                <a:cubicBezTo>
                  <a:pt x="4195785" y="3772616"/>
                  <a:pt x="4199312" y="3774732"/>
                  <a:pt x="4202839" y="3777554"/>
                </a:cubicBezTo>
                <a:cubicBezTo>
                  <a:pt x="4206366" y="3776849"/>
                  <a:pt x="4209893" y="3778260"/>
                  <a:pt x="4211304" y="3781787"/>
                </a:cubicBezTo>
                <a:cubicBezTo>
                  <a:pt x="4212010" y="3782492"/>
                  <a:pt x="4212010" y="3783198"/>
                  <a:pt x="4212010" y="3783903"/>
                </a:cubicBezTo>
                <a:cubicBezTo>
                  <a:pt x="4212715" y="3783903"/>
                  <a:pt x="4212715" y="3783903"/>
                  <a:pt x="4212715" y="3783903"/>
                </a:cubicBezTo>
                <a:cubicBezTo>
                  <a:pt x="4215537" y="3774732"/>
                  <a:pt x="4216948" y="3765562"/>
                  <a:pt x="4214832" y="3757802"/>
                </a:cubicBezTo>
                <a:cubicBezTo>
                  <a:pt x="4213421" y="3752158"/>
                  <a:pt x="4207072" y="3746516"/>
                  <a:pt x="4200723" y="3745105"/>
                </a:cubicBezTo>
                <a:close/>
                <a:moveTo>
                  <a:pt x="4131590" y="3742988"/>
                </a:moveTo>
                <a:cubicBezTo>
                  <a:pt x="4135822" y="3742988"/>
                  <a:pt x="4138644" y="3745810"/>
                  <a:pt x="4139350" y="3749337"/>
                </a:cubicBezTo>
                <a:lnTo>
                  <a:pt x="4144288" y="3800833"/>
                </a:lnTo>
                <a:lnTo>
                  <a:pt x="4159807" y="3800128"/>
                </a:lnTo>
                <a:cubicBezTo>
                  <a:pt x="4162629" y="3800128"/>
                  <a:pt x="4166156" y="3802244"/>
                  <a:pt x="4166862" y="3805771"/>
                </a:cubicBezTo>
                <a:cubicBezTo>
                  <a:pt x="4167567" y="3808593"/>
                  <a:pt x="4166156" y="3812120"/>
                  <a:pt x="4162629" y="3813531"/>
                </a:cubicBezTo>
                <a:lnTo>
                  <a:pt x="4152753" y="3817058"/>
                </a:lnTo>
                <a:cubicBezTo>
                  <a:pt x="4149931" y="3817764"/>
                  <a:pt x="4147815" y="3817058"/>
                  <a:pt x="4146404" y="3816353"/>
                </a:cubicBezTo>
                <a:lnTo>
                  <a:pt x="4149931" y="3853036"/>
                </a:lnTo>
                <a:cubicBezTo>
                  <a:pt x="4150637" y="3857268"/>
                  <a:pt x="4147109" y="3860090"/>
                  <a:pt x="4143582" y="3860796"/>
                </a:cubicBezTo>
                <a:cubicBezTo>
                  <a:pt x="4143582" y="3860796"/>
                  <a:pt x="4142877" y="3860796"/>
                  <a:pt x="4142877" y="3860796"/>
                </a:cubicBezTo>
                <a:cubicBezTo>
                  <a:pt x="4139350" y="3860796"/>
                  <a:pt x="4136528" y="3857974"/>
                  <a:pt x="4135822" y="3854447"/>
                </a:cubicBezTo>
                <a:lnTo>
                  <a:pt x="4132295" y="3816353"/>
                </a:lnTo>
                <a:lnTo>
                  <a:pt x="4071626" y="3819880"/>
                </a:lnTo>
                <a:cubicBezTo>
                  <a:pt x="4070921" y="3819880"/>
                  <a:pt x="4070921" y="3819880"/>
                  <a:pt x="4070921" y="3819880"/>
                </a:cubicBezTo>
                <a:cubicBezTo>
                  <a:pt x="4068099" y="3819880"/>
                  <a:pt x="4065983" y="3818469"/>
                  <a:pt x="4064572" y="3815647"/>
                </a:cubicBezTo>
                <a:cubicBezTo>
                  <a:pt x="4063161" y="3812826"/>
                  <a:pt x="4063866" y="3810004"/>
                  <a:pt x="4065983" y="3807887"/>
                </a:cubicBezTo>
                <a:lnTo>
                  <a:pt x="4118892" y="3752159"/>
                </a:lnTo>
                <a:cubicBezTo>
                  <a:pt x="4120303" y="3750042"/>
                  <a:pt x="4123125" y="3749337"/>
                  <a:pt x="4125241" y="3750042"/>
                </a:cubicBezTo>
                <a:cubicBezTo>
                  <a:pt x="4125241" y="3746515"/>
                  <a:pt x="4128062" y="3743693"/>
                  <a:pt x="4131590" y="3742988"/>
                </a:cubicBezTo>
                <a:close/>
                <a:moveTo>
                  <a:pt x="8498288" y="3739532"/>
                </a:moveTo>
                <a:cubicBezTo>
                  <a:pt x="8504284" y="3741472"/>
                  <a:pt x="8509575" y="3745351"/>
                  <a:pt x="8512749" y="3750642"/>
                </a:cubicBezTo>
                <a:cubicBezTo>
                  <a:pt x="8516982" y="3756286"/>
                  <a:pt x="8517687" y="3764046"/>
                  <a:pt x="8514160" y="3770395"/>
                </a:cubicBezTo>
                <a:lnTo>
                  <a:pt x="8528269" y="3769689"/>
                </a:lnTo>
                <a:cubicBezTo>
                  <a:pt x="8532502" y="3768984"/>
                  <a:pt x="8536029" y="3771806"/>
                  <a:pt x="8536029" y="3776038"/>
                </a:cubicBezTo>
                <a:cubicBezTo>
                  <a:pt x="8536734" y="3780271"/>
                  <a:pt x="8533913" y="3783798"/>
                  <a:pt x="8529680" y="3783798"/>
                </a:cubicBezTo>
                <a:lnTo>
                  <a:pt x="8502873" y="3785209"/>
                </a:lnTo>
                <a:cubicBezTo>
                  <a:pt x="8502168" y="3785209"/>
                  <a:pt x="8502168" y="3785209"/>
                  <a:pt x="8502168" y="3785209"/>
                </a:cubicBezTo>
                <a:cubicBezTo>
                  <a:pt x="8499346" y="3785209"/>
                  <a:pt x="8496524" y="3783798"/>
                  <a:pt x="8495819" y="3780976"/>
                </a:cubicBezTo>
                <a:cubicBezTo>
                  <a:pt x="8494408" y="3778155"/>
                  <a:pt x="8495819" y="3775333"/>
                  <a:pt x="8497935" y="3773216"/>
                </a:cubicBezTo>
                <a:cubicBezTo>
                  <a:pt x="8502168" y="3769689"/>
                  <a:pt x="8503579" y="3762635"/>
                  <a:pt x="8500757" y="3757697"/>
                </a:cubicBezTo>
                <a:cubicBezTo>
                  <a:pt x="8497230" y="3752759"/>
                  <a:pt x="8490175" y="3750642"/>
                  <a:pt x="8485237" y="3752759"/>
                </a:cubicBezTo>
                <a:cubicBezTo>
                  <a:pt x="8481710" y="3754170"/>
                  <a:pt x="8477477" y="3752759"/>
                  <a:pt x="8476067" y="3749231"/>
                </a:cubicBezTo>
                <a:cubicBezTo>
                  <a:pt x="8474656" y="3745704"/>
                  <a:pt x="8476067" y="3741472"/>
                  <a:pt x="8479594" y="3740061"/>
                </a:cubicBezTo>
                <a:cubicBezTo>
                  <a:pt x="8485590" y="3737592"/>
                  <a:pt x="8492292" y="3737592"/>
                  <a:pt x="8498288" y="3739532"/>
                </a:cubicBezTo>
                <a:close/>
                <a:moveTo>
                  <a:pt x="1654834" y="3738056"/>
                </a:moveTo>
                <a:cubicBezTo>
                  <a:pt x="1666827" y="3742289"/>
                  <a:pt x="1671061" y="3755692"/>
                  <a:pt x="1669649" y="3766979"/>
                </a:cubicBezTo>
                <a:cubicBezTo>
                  <a:pt x="1668944" y="3771917"/>
                  <a:pt x="1667533" y="3776150"/>
                  <a:pt x="1665416" y="3780382"/>
                </a:cubicBezTo>
                <a:lnTo>
                  <a:pt x="1687285" y="3776855"/>
                </a:lnTo>
                <a:cubicBezTo>
                  <a:pt x="1690812" y="3776150"/>
                  <a:pt x="1694341" y="3778972"/>
                  <a:pt x="1695046" y="3782499"/>
                </a:cubicBezTo>
                <a:cubicBezTo>
                  <a:pt x="1695751" y="3786026"/>
                  <a:pt x="1692930" y="3789553"/>
                  <a:pt x="1689402" y="3790259"/>
                </a:cubicBezTo>
                <a:lnTo>
                  <a:pt x="1653423" y="3795902"/>
                </a:lnTo>
                <a:cubicBezTo>
                  <a:pt x="1653423" y="3795902"/>
                  <a:pt x="1652719" y="3795902"/>
                  <a:pt x="1652719" y="3795902"/>
                </a:cubicBezTo>
                <a:cubicBezTo>
                  <a:pt x="1650601" y="3795902"/>
                  <a:pt x="1648485" y="3794491"/>
                  <a:pt x="1647074" y="3792375"/>
                </a:cubicBezTo>
                <a:cubicBezTo>
                  <a:pt x="1645663" y="3790259"/>
                  <a:pt x="1645663" y="3786731"/>
                  <a:pt x="1647074" y="3784615"/>
                </a:cubicBezTo>
                <a:cubicBezTo>
                  <a:pt x="1650601" y="3778266"/>
                  <a:pt x="1655539" y="3771212"/>
                  <a:pt x="1656246" y="3764157"/>
                </a:cubicBezTo>
                <a:cubicBezTo>
                  <a:pt x="1656951" y="3759219"/>
                  <a:pt x="1654834" y="3752165"/>
                  <a:pt x="1649897" y="3750754"/>
                </a:cubicBezTo>
                <a:cubicBezTo>
                  <a:pt x="1648485" y="3750048"/>
                  <a:pt x="1645663" y="3750754"/>
                  <a:pt x="1644252" y="3752165"/>
                </a:cubicBezTo>
                <a:cubicBezTo>
                  <a:pt x="1643547" y="3752870"/>
                  <a:pt x="1642841" y="3754281"/>
                  <a:pt x="1642841" y="3754987"/>
                </a:cubicBezTo>
                <a:cubicBezTo>
                  <a:pt x="1644252" y="3759219"/>
                  <a:pt x="1642136" y="3762746"/>
                  <a:pt x="1638609" y="3764157"/>
                </a:cubicBezTo>
                <a:cubicBezTo>
                  <a:pt x="1634375" y="3765568"/>
                  <a:pt x="1630848" y="3763452"/>
                  <a:pt x="1629438" y="3759925"/>
                </a:cubicBezTo>
                <a:cubicBezTo>
                  <a:pt x="1627322" y="3754281"/>
                  <a:pt x="1629438" y="3747932"/>
                  <a:pt x="1634375" y="3742994"/>
                </a:cubicBezTo>
                <a:cubicBezTo>
                  <a:pt x="1640020" y="3737350"/>
                  <a:pt x="1648485" y="3735940"/>
                  <a:pt x="1654834" y="3738056"/>
                </a:cubicBezTo>
                <a:close/>
                <a:moveTo>
                  <a:pt x="10901037" y="3736781"/>
                </a:moveTo>
                <a:lnTo>
                  <a:pt x="11207904" y="3738192"/>
                </a:lnTo>
                <a:cubicBezTo>
                  <a:pt x="11212137" y="3738192"/>
                  <a:pt x="11214959" y="3741013"/>
                  <a:pt x="11214959" y="3745246"/>
                </a:cubicBezTo>
                <a:cubicBezTo>
                  <a:pt x="11214959" y="3749479"/>
                  <a:pt x="11212137" y="3752301"/>
                  <a:pt x="11207904" y="3752301"/>
                </a:cubicBezTo>
                <a:lnTo>
                  <a:pt x="10901037" y="3750890"/>
                </a:lnTo>
                <a:cubicBezTo>
                  <a:pt x="10896805" y="3750890"/>
                  <a:pt x="10893983" y="3748068"/>
                  <a:pt x="10893983" y="3743835"/>
                </a:cubicBezTo>
                <a:cubicBezTo>
                  <a:pt x="10893983" y="3739603"/>
                  <a:pt x="10896805" y="3736781"/>
                  <a:pt x="10901037" y="3736781"/>
                </a:cubicBezTo>
                <a:close/>
                <a:moveTo>
                  <a:pt x="6811270" y="3733722"/>
                </a:moveTo>
                <a:cubicBezTo>
                  <a:pt x="6814797" y="3733016"/>
                  <a:pt x="6818325" y="3735838"/>
                  <a:pt x="6818325" y="3740071"/>
                </a:cubicBezTo>
                <a:lnTo>
                  <a:pt x="6819030" y="3759119"/>
                </a:lnTo>
                <a:lnTo>
                  <a:pt x="6830318" y="3757708"/>
                </a:lnTo>
                <a:cubicBezTo>
                  <a:pt x="6834550" y="3757708"/>
                  <a:pt x="6837373" y="3760530"/>
                  <a:pt x="6838078" y="3764057"/>
                </a:cubicBezTo>
                <a:cubicBezTo>
                  <a:pt x="6838078" y="3767584"/>
                  <a:pt x="6835256" y="3771111"/>
                  <a:pt x="6831729" y="3771817"/>
                </a:cubicBezTo>
                <a:lnTo>
                  <a:pt x="6819735" y="3773228"/>
                </a:lnTo>
                <a:lnTo>
                  <a:pt x="6820442" y="3783809"/>
                </a:lnTo>
                <a:cubicBezTo>
                  <a:pt x="6821146" y="3787336"/>
                  <a:pt x="6818325" y="3790864"/>
                  <a:pt x="6814091" y="3790864"/>
                </a:cubicBezTo>
                <a:cubicBezTo>
                  <a:pt x="6813387" y="3790864"/>
                  <a:pt x="6813387" y="3790864"/>
                  <a:pt x="6813387" y="3790864"/>
                </a:cubicBezTo>
                <a:cubicBezTo>
                  <a:pt x="6809860" y="3790864"/>
                  <a:pt x="6806332" y="3788042"/>
                  <a:pt x="6806332" y="3784515"/>
                </a:cubicBezTo>
                <a:lnTo>
                  <a:pt x="6805626" y="3774638"/>
                </a:lnTo>
                <a:lnTo>
                  <a:pt x="6795045" y="3776049"/>
                </a:lnTo>
                <a:cubicBezTo>
                  <a:pt x="6795045" y="3776049"/>
                  <a:pt x="6794339" y="3776049"/>
                  <a:pt x="6794339" y="3776049"/>
                </a:cubicBezTo>
                <a:cubicBezTo>
                  <a:pt x="6790811" y="3776049"/>
                  <a:pt x="6787284" y="3773228"/>
                  <a:pt x="6787990" y="3769700"/>
                </a:cubicBezTo>
                <a:cubicBezTo>
                  <a:pt x="6787990" y="3766173"/>
                  <a:pt x="6790811" y="3762645"/>
                  <a:pt x="6794339" y="3761940"/>
                </a:cubicBezTo>
                <a:lnTo>
                  <a:pt x="6805626" y="3760530"/>
                </a:lnTo>
                <a:lnTo>
                  <a:pt x="6804921" y="3740776"/>
                </a:lnTo>
                <a:cubicBezTo>
                  <a:pt x="6804215" y="3737249"/>
                  <a:pt x="6807038" y="3733722"/>
                  <a:pt x="6811270" y="3733722"/>
                </a:cubicBezTo>
                <a:close/>
                <a:moveTo>
                  <a:pt x="4203544" y="3731701"/>
                </a:moveTo>
                <a:cubicBezTo>
                  <a:pt x="4214832" y="3734523"/>
                  <a:pt x="4224708" y="3743694"/>
                  <a:pt x="4228235" y="3754275"/>
                </a:cubicBezTo>
                <a:cubicBezTo>
                  <a:pt x="4232468" y="3767678"/>
                  <a:pt x="4228940" y="3781081"/>
                  <a:pt x="4223297" y="3792368"/>
                </a:cubicBezTo>
                <a:cubicBezTo>
                  <a:pt x="4233878" y="3801539"/>
                  <a:pt x="4238816" y="3812826"/>
                  <a:pt x="4237405" y="3823408"/>
                </a:cubicBezTo>
                <a:cubicBezTo>
                  <a:pt x="4236700" y="3831168"/>
                  <a:pt x="4232468" y="3838222"/>
                  <a:pt x="4225413" y="3843160"/>
                </a:cubicBezTo>
                <a:cubicBezTo>
                  <a:pt x="4220475" y="3846687"/>
                  <a:pt x="4214126" y="3848804"/>
                  <a:pt x="4207777" y="3848804"/>
                </a:cubicBezTo>
                <a:cubicBezTo>
                  <a:pt x="4205661" y="3848804"/>
                  <a:pt x="4203544" y="3848804"/>
                  <a:pt x="4201428" y="3848098"/>
                </a:cubicBezTo>
                <a:cubicBezTo>
                  <a:pt x="4185908" y="3844571"/>
                  <a:pt x="4174621" y="3828346"/>
                  <a:pt x="4176032" y="3812121"/>
                </a:cubicBezTo>
                <a:cubicBezTo>
                  <a:pt x="4176738" y="3802245"/>
                  <a:pt x="4182381" y="3792368"/>
                  <a:pt x="4190141" y="3785314"/>
                </a:cubicBezTo>
                <a:cubicBezTo>
                  <a:pt x="4188025" y="3783198"/>
                  <a:pt x="4185203" y="3781081"/>
                  <a:pt x="4183087" y="3778260"/>
                </a:cubicBezTo>
                <a:cubicBezTo>
                  <a:pt x="4173210" y="3767678"/>
                  <a:pt x="4169683" y="3749337"/>
                  <a:pt x="4180265" y="3738050"/>
                </a:cubicBezTo>
                <a:cubicBezTo>
                  <a:pt x="4185908" y="3731701"/>
                  <a:pt x="4194374" y="3729585"/>
                  <a:pt x="4203544" y="3731701"/>
                </a:cubicBezTo>
                <a:close/>
                <a:moveTo>
                  <a:pt x="1836138" y="3731002"/>
                </a:moveTo>
                <a:cubicBezTo>
                  <a:pt x="1839665" y="3729591"/>
                  <a:pt x="1843899" y="3732412"/>
                  <a:pt x="1844603" y="3735940"/>
                </a:cubicBezTo>
                <a:cubicBezTo>
                  <a:pt x="1896808" y="3928523"/>
                  <a:pt x="1896103" y="4133105"/>
                  <a:pt x="1843193" y="4325693"/>
                </a:cubicBezTo>
                <a:cubicBezTo>
                  <a:pt x="1841782" y="4328515"/>
                  <a:pt x="1838960" y="4330631"/>
                  <a:pt x="1836138" y="4330631"/>
                </a:cubicBezTo>
                <a:cubicBezTo>
                  <a:pt x="1835432" y="4330631"/>
                  <a:pt x="1834726" y="4330631"/>
                  <a:pt x="1834022" y="4330631"/>
                </a:cubicBezTo>
                <a:cubicBezTo>
                  <a:pt x="1829789" y="4329220"/>
                  <a:pt x="1827673" y="4325693"/>
                  <a:pt x="1829789" y="4322166"/>
                </a:cubicBezTo>
                <a:cubicBezTo>
                  <a:pt x="1882699" y="4131694"/>
                  <a:pt x="1882699" y="3929934"/>
                  <a:pt x="1831200" y="3739467"/>
                </a:cubicBezTo>
                <a:cubicBezTo>
                  <a:pt x="1830494" y="3735940"/>
                  <a:pt x="1832611" y="3731707"/>
                  <a:pt x="1836138" y="3731002"/>
                </a:cubicBezTo>
                <a:close/>
                <a:moveTo>
                  <a:pt x="9520119" y="3728778"/>
                </a:moveTo>
                <a:cubicBezTo>
                  <a:pt x="9513065" y="3733716"/>
                  <a:pt x="9508832" y="3740771"/>
                  <a:pt x="9508127" y="3748531"/>
                </a:cubicBezTo>
                <a:cubicBezTo>
                  <a:pt x="9508127" y="3757701"/>
                  <a:pt x="9514476" y="3767578"/>
                  <a:pt x="9522941" y="3769694"/>
                </a:cubicBezTo>
                <a:cubicBezTo>
                  <a:pt x="9527174" y="3770399"/>
                  <a:pt x="9532112" y="3769694"/>
                  <a:pt x="9536345" y="3766872"/>
                </a:cubicBezTo>
                <a:cubicBezTo>
                  <a:pt x="9539872" y="3764756"/>
                  <a:pt x="9541988" y="3761229"/>
                  <a:pt x="9541988" y="3757701"/>
                </a:cubicBezTo>
                <a:cubicBezTo>
                  <a:pt x="9542694" y="3751352"/>
                  <a:pt x="9539166" y="3745709"/>
                  <a:pt x="9535639" y="3741476"/>
                </a:cubicBezTo>
                <a:cubicBezTo>
                  <a:pt x="9534228" y="3742887"/>
                  <a:pt x="9531407" y="3743593"/>
                  <a:pt x="9528585" y="3742182"/>
                </a:cubicBezTo>
                <a:cubicBezTo>
                  <a:pt x="9525058" y="3740771"/>
                  <a:pt x="9523647" y="3736538"/>
                  <a:pt x="9525058" y="3733011"/>
                </a:cubicBezTo>
                <a:cubicBezTo>
                  <a:pt x="9525058" y="3733011"/>
                  <a:pt x="9525058" y="3732305"/>
                  <a:pt x="9525058" y="3732305"/>
                </a:cubicBezTo>
                <a:cubicBezTo>
                  <a:pt x="9523647" y="3730895"/>
                  <a:pt x="9521530" y="3730189"/>
                  <a:pt x="9520119" y="3728778"/>
                </a:cubicBezTo>
                <a:close/>
                <a:moveTo>
                  <a:pt x="8028818" y="3727364"/>
                </a:moveTo>
                <a:cubicBezTo>
                  <a:pt x="8032345" y="3728775"/>
                  <a:pt x="8034461" y="3733008"/>
                  <a:pt x="8032345" y="3737241"/>
                </a:cubicBezTo>
                <a:cubicBezTo>
                  <a:pt x="8025291" y="3752760"/>
                  <a:pt x="8025996" y="3771807"/>
                  <a:pt x="8033050" y="3787327"/>
                </a:cubicBezTo>
                <a:cubicBezTo>
                  <a:pt x="8034461" y="3790854"/>
                  <a:pt x="8033050" y="3795087"/>
                  <a:pt x="8029523" y="3796498"/>
                </a:cubicBezTo>
                <a:cubicBezTo>
                  <a:pt x="8028818" y="3797203"/>
                  <a:pt x="8027407" y="3797203"/>
                  <a:pt x="8026701" y="3797203"/>
                </a:cubicBezTo>
                <a:cubicBezTo>
                  <a:pt x="8023880" y="3797203"/>
                  <a:pt x="8021763" y="3795792"/>
                  <a:pt x="8020353" y="3792971"/>
                </a:cubicBezTo>
                <a:cubicBezTo>
                  <a:pt x="8011886" y="3773218"/>
                  <a:pt x="8011181" y="3750644"/>
                  <a:pt x="8019647" y="3730892"/>
                </a:cubicBezTo>
                <a:cubicBezTo>
                  <a:pt x="8021058" y="3727364"/>
                  <a:pt x="8025291" y="3725954"/>
                  <a:pt x="8028818" y="3727364"/>
                </a:cubicBezTo>
                <a:close/>
                <a:moveTo>
                  <a:pt x="351868" y="3726767"/>
                </a:moveTo>
                <a:lnTo>
                  <a:pt x="658734" y="3728178"/>
                </a:lnTo>
                <a:cubicBezTo>
                  <a:pt x="662967" y="3728178"/>
                  <a:pt x="665789" y="3730999"/>
                  <a:pt x="665789" y="3735232"/>
                </a:cubicBezTo>
                <a:cubicBezTo>
                  <a:pt x="665789" y="3739465"/>
                  <a:pt x="662967" y="3742287"/>
                  <a:pt x="658734" y="3742287"/>
                </a:cubicBezTo>
                <a:lnTo>
                  <a:pt x="351868" y="3740876"/>
                </a:lnTo>
                <a:cubicBezTo>
                  <a:pt x="347636" y="3740876"/>
                  <a:pt x="344814" y="3738054"/>
                  <a:pt x="344814" y="3733821"/>
                </a:cubicBezTo>
                <a:cubicBezTo>
                  <a:pt x="344814" y="3729589"/>
                  <a:pt x="347636" y="3726767"/>
                  <a:pt x="351868" y="3726767"/>
                </a:cubicBezTo>
                <a:close/>
                <a:moveTo>
                  <a:pt x="2662861" y="3722526"/>
                </a:moveTo>
                <a:cubicBezTo>
                  <a:pt x="2665683" y="3724643"/>
                  <a:pt x="2666388" y="3728875"/>
                  <a:pt x="2664272" y="3732402"/>
                </a:cubicBezTo>
                <a:lnTo>
                  <a:pt x="2626883" y="3784605"/>
                </a:lnTo>
                <a:lnTo>
                  <a:pt x="2667799" y="3836102"/>
                </a:lnTo>
                <a:cubicBezTo>
                  <a:pt x="2669915" y="3838924"/>
                  <a:pt x="2669210" y="3843862"/>
                  <a:pt x="2666388" y="3845979"/>
                </a:cubicBezTo>
                <a:cubicBezTo>
                  <a:pt x="2664977" y="3846684"/>
                  <a:pt x="2663566" y="3847389"/>
                  <a:pt x="2662156" y="3847389"/>
                </a:cubicBezTo>
                <a:cubicBezTo>
                  <a:pt x="2660039" y="3847389"/>
                  <a:pt x="2657923" y="3845979"/>
                  <a:pt x="2656512" y="3844568"/>
                </a:cubicBezTo>
                <a:lnTo>
                  <a:pt x="2618418" y="3796598"/>
                </a:lnTo>
                <a:lnTo>
                  <a:pt x="2587378" y="3840335"/>
                </a:lnTo>
                <a:cubicBezTo>
                  <a:pt x="2585967" y="3842451"/>
                  <a:pt x="2583851" y="3843157"/>
                  <a:pt x="2581734" y="3843157"/>
                </a:cubicBezTo>
                <a:cubicBezTo>
                  <a:pt x="2580323" y="3843157"/>
                  <a:pt x="2578913" y="3842451"/>
                  <a:pt x="2577502" y="3841746"/>
                </a:cubicBezTo>
                <a:cubicBezTo>
                  <a:pt x="2574680" y="3839630"/>
                  <a:pt x="2573974" y="3835397"/>
                  <a:pt x="2576091" y="3831870"/>
                </a:cubicBezTo>
                <a:lnTo>
                  <a:pt x="2609247" y="3784605"/>
                </a:lnTo>
                <a:lnTo>
                  <a:pt x="2575385" y="3741573"/>
                </a:lnTo>
                <a:cubicBezTo>
                  <a:pt x="2573269" y="3738751"/>
                  <a:pt x="2573974" y="3733813"/>
                  <a:pt x="2576796" y="3731697"/>
                </a:cubicBezTo>
                <a:cubicBezTo>
                  <a:pt x="2579618" y="3729581"/>
                  <a:pt x="2584556" y="3730286"/>
                  <a:pt x="2586672" y="3733108"/>
                </a:cubicBezTo>
                <a:lnTo>
                  <a:pt x="2618418" y="3773318"/>
                </a:lnTo>
                <a:lnTo>
                  <a:pt x="2652985" y="3723937"/>
                </a:lnTo>
                <a:cubicBezTo>
                  <a:pt x="2655101" y="3721115"/>
                  <a:pt x="2659334" y="3720410"/>
                  <a:pt x="2662861" y="3722526"/>
                </a:cubicBezTo>
                <a:close/>
                <a:moveTo>
                  <a:pt x="8066205" y="3722425"/>
                </a:moveTo>
                <a:lnTo>
                  <a:pt x="8124758" y="3722425"/>
                </a:lnTo>
                <a:cubicBezTo>
                  <a:pt x="8128990" y="3722425"/>
                  <a:pt x="8131812" y="3725247"/>
                  <a:pt x="8131812" y="3729479"/>
                </a:cubicBezTo>
                <a:cubicBezTo>
                  <a:pt x="8131812" y="3733712"/>
                  <a:pt x="8128990" y="3736534"/>
                  <a:pt x="8124758" y="3736534"/>
                </a:cubicBezTo>
                <a:lnTo>
                  <a:pt x="8066205" y="3736534"/>
                </a:lnTo>
                <a:cubicBezTo>
                  <a:pt x="8061973" y="3736534"/>
                  <a:pt x="8059151" y="3733712"/>
                  <a:pt x="8059151" y="3729479"/>
                </a:cubicBezTo>
                <a:cubicBezTo>
                  <a:pt x="8059151" y="3725247"/>
                  <a:pt x="8061973" y="3722425"/>
                  <a:pt x="8066205" y="3722425"/>
                </a:cubicBezTo>
                <a:close/>
                <a:moveTo>
                  <a:pt x="5748863" y="3716085"/>
                </a:moveTo>
                <a:cubicBezTo>
                  <a:pt x="5752390" y="3717496"/>
                  <a:pt x="5753801" y="3721729"/>
                  <a:pt x="5753095" y="3725961"/>
                </a:cubicBezTo>
                <a:lnTo>
                  <a:pt x="5735459" y="3757706"/>
                </a:lnTo>
                <a:lnTo>
                  <a:pt x="5749568" y="3769699"/>
                </a:lnTo>
                <a:cubicBezTo>
                  <a:pt x="5752390" y="3772520"/>
                  <a:pt x="5753095" y="3776753"/>
                  <a:pt x="5750274" y="3779575"/>
                </a:cubicBezTo>
                <a:cubicBezTo>
                  <a:pt x="5748863" y="3780986"/>
                  <a:pt x="5746747" y="3781691"/>
                  <a:pt x="5744630" y="3781691"/>
                </a:cubicBezTo>
                <a:cubicBezTo>
                  <a:pt x="5742514" y="3781691"/>
                  <a:pt x="5741103" y="3781691"/>
                  <a:pt x="5739692" y="3780280"/>
                </a:cubicBezTo>
                <a:lnTo>
                  <a:pt x="5727700" y="3769699"/>
                </a:lnTo>
                <a:lnTo>
                  <a:pt x="5707947" y="3804971"/>
                </a:lnTo>
                <a:cubicBezTo>
                  <a:pt x="5706536" y="3807087"/>
                  <a:pt x="5704420" y="3808498"/>
                  <a:pt x="5701598" y="3808498"/>
                </a:cubicBezTo>
                <a:cubicBezTo>
                  <a:pt x="5700187" y="3808498"/>
                  <a:pt x="5699482" y="3808498"/>
                  <a:pt x="5698071" y="3807793"/>
                </a:cubicBezTo>
                <a:cubicBezTo>
                  <a:pt x="5694544" y="3805676"/>
                  <a:pt x="5693133" y="3801444"/>
                  <a:pt x="5695249" y="3797916"/>
                </a:cubicBezTo>
                <a:lnTo>
                  <a:pt x="5716413" y="3760528"/>
                </a:lnTo>
                <a:lnTo>
                  <a:pt x="5679730" y="3728783"/>
                </a:lnTo>
                <a:cubicBezTo>
                  <a:pt x="5676908" y="3725961"/>
                  <a:pt x="5676202" y="3721729"/>
                  <a:pt x="5679024" y="3718907"/>
                </a:cubicBezTo>
                <a:cubicBezTo>
                  <a:pt x="5681846" y="3716085"/>
                  <a:pt x="5686079" y="3715380"/>
                  <a:pt x="5688900" y="3718201"/>
                </a:cubicBezTo>
                <a:lnTo>
                  <a:pt x="5722762" y="3747830"/>
                </a:lnTo>
                <a:lnTo>
                  <a:pt x="5738987" y="3718907"/>
                </a:lnTo>
                <a:cubicBezTo>
                  <a:pt x="5741103" y="3715380"/>
                  <a:pt x="5745336" y="3713969"/>
                  <a:pt x="5748863" y="3716085"/>
                </a:cubicBezTo>
                <a:close/>
                <a:moveTo>
                  <a:pt x="5827872" y="3714674"/>
                </a:moveTo>
                <a:cubicBezTo>
                  <a:pt x="5831399" y="3714674"/>
                  <a:pt x="5834926" y="3717496"/>
                  <a:pt x="5834926" y="3721728"/>
                </a:cubicBezTo>
                <a:lnTo>
                  <a:pt x="5835632" y="3746419"/>
                </a:lnTo>
                <a:lnTo>
                  <a:pt x="5852563" y="3745008"/>
                </a:lnTo>
                <a:cubicBezTo>
                  <a:pt x="5856795" y="3744302"/>
                  <a:pt x="5860323" y="3747124"/>
                  <a:pt x="5860323" y="3751357"/>
                </a:cubicBezTo>
                <a:cubicBezTo>
                  <a:pt x="5860323" y="3755589"/>
                  <a:pt x="5857501" y="3759117"/>
                  <a:pt x="5853974" y="3758411"/>
                </a:cubicBezTo>
                <a:lnTo>
                  <a:pt x="5836337" y="3759822"/>
                </a:lnTo>
                <a:lnTo>
                  <a:pt x="5837043" y="3781691"/>
                </a:lnTo>
                <a:cubicBezTo>
                  <a:pt x="5837043" y="3785218"/>
                  <a:pt x="5834221" y="3788745"/>
                  <a:pt x="5829988" y="3788745"/>
                </a:cubicBezTo>
                <a:cubicBezTo>
                  <a:pt x="5826461" y="3788745"/>
                  <a:pt x="5822934" y="3785218"/>
                  <a:pt x="5822934" y="3781691"/>
                </a:cubicBezTo>
                <a:lnTo>
                  <a:pt x="5822228" y="3760527"/>
                </a:lnTo>
                <a:lnTo>
                  <a:pt x="5800360" y="3761938"/>
                </a:lnTo>
                <a:cubicBezTo>
                  <a:pt x="5799654" y="3761938"/>
                  <a:pt x="5799654" y="3761938"/>
                  <a:pt x="5799654" y="3761938"/>
                </a:cubicBezTo>
                <a:cubicBezTo>
                  <a:pt x="5796127" y="3761938"/>
                  <a:pt x="5792600" y="3759117"/>
                  <a:pt x="5792600" y="3755589"/>
                </a:cubicBezTo>
                <a:cubicBezTo>
                  <a:pt x="5791894" y="3751357"/>
                  <a:pt x="5794716" y="3747830"/>
                  <a:pt x="5798949" y="3747830"/>
                </a:cubicBezTo>
                <a:lnTo>
                  <a:pt x="5821523" y="3746419"/>
                </a:lnTo>
                <a:lnTo>
                  <a:pt x="5820817" y="3721728"/>
                </a:lnTo>
                <a:cubicBezTo>
                  <a:pt x="5820817" y="3718201"/>
                  <a:pt x="5823639" y="3714674"/>
                  <a:pt x="5827872" y="3714674"/>
                </a:cubicBezTo>
                <a:close/>
                <a:moveTo>
                  <a:pt x="5926545" y="3711764"/>
                </a:moveTo>
                <a:cubicBezTo>
                  <a:pt x="5932277" y="3713263"/>
                  <a:pt x="5937568" y="3716437"/>
                  <a:pt x="5941448" y="3721023"/>
                </a:cubicBezTo>
                <a:cubicBezTo>
                  <a:pt x="5953442" y="3734426"/>
                  <a:pt x="5951325" y="3754883"/>
                  <a:pt x="5942859" y="3768287"/>
                </a:cubicBezTo>
                <a:cubicBezTo>
                  <a:pt x="5939332" y="3773930"/>
                  <a:pt x="5935099" y="3778868"/>
                  <a:pt x="5930160" y="3783101"/>
                </a:cubicBezTo>
                <a:lnTo>
                  <a:pt x="5968960" y="3780279"/>
                </a:lnTo>
                <a:cubicBezTo>
                  <a:pt x="5973193" y="3779574"/>
                  <a:pt x="5976720" y="3782396"/>
                  <a:pt x="5976720" y="3786628"/>
                </a:cubicBezTo>
                <a:cubicBezTo>
                  <a:pt x="5977426" y="3790861"/>
                  <a:pt x="5974603" y="3794388"/>
                  <a:pt x="5970371" y="3794388"/>
                </a:cubicBezTo>
                <a:lnTo>
                  <a:pt x="5906881" y="3798621"/>
                </a:lnTo>
                <a:cubicBezTo>
                  <a:pt x="5906175" y="3798621"/>
                  <a:pt x="5906175" y="3798621"/>
                  <a:pt x="5906175" y="3798621"/>
                </a:cubicBezTo>
                <a:cubicBezTo>
                  <a:pt x="5903354" y="3798621"/>
                  <a:pt x="5900532" y="3796504"/>
                  <a:pt x="5899826" y="3793683"/>
                </a:cubicBezTo>
                <a:cubicBezTo>
                  <a:pt x="5899121" y="3790155"/>
                  <a:pt x="5899826" y="3787334"/>
                  <a:pt x="5902648" y="3785217"/>
                </a:cubicBezTo>
                <a:cubicBezTo>
                  <a:pt x="5913230" y="3778163"/>
                  <a:pt x="5924517" y="3770403"/>
                  <a:pt x="5930866" y="3761232"/>
                </a:cubicBezTo>
                <a:cubicBezTo>
                  <a:pt x="5935804" y="3752062"/>
                  <a:pt x="5937921" y="3738658"/>
                  <a:pt x="5930866" y="3730899"/>
                </a:cubicBezTo>
                <a:cubicBezTo>
                  <a:pt x="5926633" y="3725961"/>
                  <a:pt x="5919579" y="3723845"/>
                  <a:pt x="5913230" y="3725961"/>
                </a:cubicBezTo>
                <a:cubicBezTo>
                  <a:pt x="5907586" y="3727372"/>
                  <a:pt x="5902648" y="3733721"/>
                  <a:pt x="5901943" y="3740070"/>
                </a:cubicBezTo>
                <a:cubicBezTo>
                  <a:pt x="5901237" y="3744302"/>
                  <a:pt x="5897709" y="3747123"/>
                  <a:pt x="5894184" y="3746419"/>
                </a:cubicBezTo>
                <a:cubicBezTo>
                  <a:pt x="5889951" y="3745713"/>
                  <a:pt x="5887128" y="3742186"/>
                  <a:pt x="5887834" y="3738658"/>
                </a:cubicBezTo>
                <a:cubicBezTo>
                  <a:pt x="5889245" y="3726667"/>
                  <a:pt x="5897709" y="3716085"/>
                  <a:pt x="5908997" y="3712558"/>
                </a:cubicBezTo>
                <a:cubicBezTo>
                  <a:pt x="5914640" y="3710441"/>
                  <a:pt x="5920813" y="3710265"/>
                  <a:pt x="5926545" y="3711764"/>
                </a:cubicBezTo>
                <a:close/>
                <a:moveTo>
                  <a:pt x="10843897" y="3711385"/>
                </a:moveTo>
                <a:cubicBezTo>
                  <a:pt x="10848129" y="3710679"/>
                  <a:pt x="10851656" y="3713501"/>
                  <a:pt x="10851656" y="3717734"/>
                </a:cubicBezTo>
                <a:cubicBezTo>
                  <a:pt x="10852362" y="3721966"/>
                  <a:pt x="10849540" y="3725494"/>
                  <a:pt x="10845308" y="3725494"/>
                </a:cubicBezTo>
                <a:lnTo>
                  <a:pt x="10800864" y="3728315"/>
                </a:lnTo>
                <a:cubicBezTo>
                  <a:pt x="10800158" y="3728315"/>
                  <a:pt x="10800158" y="3728315"/>
                  <a:pt x="10800158" y="3728315"/>
                </a:cubicBezTo>
                <a:cubicBezTo>
                  <a:pt x="10796631" y="3728315"/>
                  <a:pt x="10793104" y="3725494"/>
                  <a:pt x="10793104" y="3721966"/>
                </a:cubicBezTo>
                <a:cubicBezTo>
                  <a:pt x="10792398" y="3717734"/>
                  <a:pt x="10795220" y="3714207"/>
                  <a:pt x="10799453" y="3714207"/>
                </a:cubicBezTo>
                <a:close/>
                <a:moveTo>
                  <a:pt x="4628220" y="3709117"/>
                </a:moveTo>
                <a:cubicBezTo>
                  <a:pt x="4631747" y="3708410"/>
                  <a:pt x="4635275" y="3711232"/>
                  <a:pt x="4635980" y="3714759"/>
                </a:cubicBezTo>
                <a:lnTo>
                  <a:pt x="4638802" y="3733806"/>
                </a:lnTo>
                <a:cubicBezTo>
                  <a:pt x="4639507" y="3737333"/>
                  <a:pt x="4636686" y="3740860"/>
                  <a:pt x="4633158" y="3741566"/>
                </a:cubicBezTo>
                <a:cubicBezTo>
                  <a:pt x="4633158" y="3741566"/>
                  <a:pt x="4632453" y="3741566"/>
                  <a:pt x="4632453" y="3741566"/>
                </a:cubicBezTo>
                <a:cubicBezTo>
                  <a:pt x="4628925" y="3741566"/>
                  <a:pt x="4626104" y="3738744"/>
                  <a:pt x="4625398" y="3735922"/>
                </a:cubicBezTo>
                <a:lnTo>
                  <a:pt x="4622577" y="3716875"/>
                </a:lnTo>
                <a:cubicBezTo>
                  <a:pt x="4621871" y="3713349"/>
                  <a:pt x="4624693" y="3709822"/>
                  <a:pt x="4628220" y="3709117"/>
                </a:cubicBezTo>
                <a:close/>
                <a:moveTo>
                  <a:pt x="3894562" y="3708422"/>
                </a:moveTo>
                <a:cubicBezTo>
                  <a:pt x="3898795" y="3707716"/>
                  <a:pt x="3902322" y="3711243"/>
                  <a:pt x="3902322" y="3714771"/>
                </a:cubicBezTo>
                <a:cubicBezTo>
                  <a:pt x="3903027" y="3719004"/>
                  <a:pt x="3900206" y="3722531"/>
                  <a:pt x="3895973" y="3722531"/>
                </a:cubicBezTo>
                <a:lnTo>
                  <a:pt x="3780279" y="3732408"/>
                </a:lnTo>
                <a:cubicBezTo>
                  <a:pt x="3780279" y="3732408"/>
                  <a:pt x="3779574" y="3732408"/>
                  <a:pt x="3779574" y="3732408"/>
                </a:cubicBezTo>
                <a:cubicBezTo>
                  <a:pt x="3776047" y="3732408"/>
                  <a:pt x="3772520" y="3729586"/>
                  <a:pt x="3772520" y="3726059"/>
                </a:cubicBezTo>
                <a:cubicBezTo>
                  <a:pt x="3772520" y="3721826"/>
                  <a:pt x="3775341" y="3718299"/>
                  <a:pt x="3778869" y="3718299"/>
                </a:cubicBezTo>
                <a:close/>
                <a:moveTo>
                  <a:pt x="6630671" y="3706915"/>
                </a:moveTo>
                <a:cubicBezTo>
                  <a:pt x="6633493" y="3704799"/>
                  <a:pt x="6638431" y="3705504"/>
                  <a:pt x="6640548" y="3708326"/>
                </a:cubicBezTo>
                <a:cubicBezTo>
                  <a:pt x="6642664" y="3711148"/>
                  <a:pt x="6641958" y="3716086"/>
                  <a:pt x="6639137" y="3718202"/>
                </a:cubicBezTo>
                <a:cubicBezTo>
                  <a:pt x="6622910" y="3730900"/>
                  <a:pt x="6608096" y="3745009"/>
                  <a:pt x="6594693" y="3760529"/>
                </a:cubicBezTo>
                <a:lnTo>
                  <a:pt x="6638431" y="3796506"/>
                </a:lnTo>
                <a:cubicBezTo>
                  <a:pt x="6641253" y="3798623"/>
                  <a:pt x="6641958" y="3803561"/>
                  <a:pt x="6639137" y="3806383"/>
                </a:cubicBezTo>
                <a:cubicBezTo>
                  <a:pt x="6637726" y="3808499"/>
                  <a:pt x="6635609" y="3809204"/>
                  <a:pt x="6633493" y="3809204"/>
                </a:cubicBezTo>
                <a:cubicBezTo>
                  <a:pt x="6632081" y="3809204"/>
                  <a:pt x="6630671" y="3809204"/>
                  <a:pt x="6629260" y="3807793"/>
                </a:cubicBezTo>
                <a:lnTo>
                  <a:pt x="6585521" y="3771816"/>
                </a:lnTo>
                <a:cubicBezTo>
                  <a:pt x="6574940" y="3785219"/>
                  <a:pt x="6565064" y="3799328"/>
                  <a:pt x="6556598" y="3814142"/>
                </a:cubicBezTo>
                <a:cubicBezTo>
                  <a:pt x="6555187" y="3816259"/>
                  <a:pt x="6552365" y="3817670"/>
                  <a:pt x="6550249" y="3817670"/>
                </a:cubicBezTo>
                <a:cubicBezTo>
                  <a:pt x="6548838" y="3817670"/>
                  <a:pt x="6548132" y="3817670"/>
                  <a:pt x="6546722" y="3816964"/>
                </a:cubicBezTo>
                <a:cubicBezTo>
                  <a:pt x="6543899" y="3814848"/>
                  <a:pt x="6542488" y="3810615"/>
                  <a:pt x="6545311" y="3805677"/>
                </a:cubicBezTo>
                <a:cubicBezTo>
                  <a:pt x="6554482" y="3790157"/>
                  <a:pt x="6564358" y="3776049"/>
                  <a:pt x="6575646" y="3761940"/>
                </a:cubicBezTo>
                <a:lnTo>
                  <a:pt x="6549543" y="3740777"/>
                </a:lnTo>
                <a:cubicBezTo>
                  <a:pt x="6546722" y="3738660"/>
                  <a:pt x="6546016" y="3733722"/>
                  <a:pt x="6548838" y="3730900"/>
                </a:cubicBezTo>
                <a:cubicBezTo>
                  <a:pt x="6550954" y="3728079"/>
                  <a:pt x="6555892" y="3728079"/>
                  <a:pt x="6558713" y="3730195"/>
                </a:cubicBezTo>
                <a:lnTo>
                  <a:pt x="6584817" y="3751358"/>
                </a:lnTo>
                <a:cubicBezTo>
                  <a:pt x="6598220" y="3735133"/>
                  <a:pt x="6613741" y="3720319"/>
                  <a:pt x="6630671" y="3706915"/>
                </a:cubicBezTo>
                <a:close/>
                <a:moveTo>
                  <a:pt x="9950438" y="3706899"/>
                </a:moveTo>
                <a:cubicBezTo>
                  <a:pt x="9954671" y="3706899"/>
                  <a:pt x="9957493" y="3709721"/>
                  <a:pt x="9957493" y="3713954"/>
                </a:cubicBezTo>
                <a:lnTo>
                  <a:pt x="9957493" y="3741466"/>
                </a:lnTo>
                <a:cubicBezTo>
                  <a:pt x="9957493" y="3745699"/>
                  <a:pt x="9954671" y="3748521"/>
                  <a:pt x="9950438" y="3748521"/>
                </a:cubicBezTo>
                <a:cubicBezTo>
                  <a:pt x="9946911" y="3748521"/>
                  <a:pt x="9943384" y="3744994"/>
                  <a:pt x="9943384" y="3741466"/>
                </a:cubicBezTo>
                <a:lnTo>
                  <a:pt x="9943384" y="3713954"/>
                </a:lnTo>
                <a:cubicBezTo>
                  <a:pt x="9943384" y="3709721"/>
                  <a:pt x="9946206" y="3706899"/>
                  <a:pt x="9950438" y="3706899"/>
                </a:cubicBezTo>
                <a:close/>
                <a:moveTo>
                  <a:pt x="6738608" y="3706211"/>
                </a:moveTo>
                <a:cubicBezTo>
                  <a:pt x="6742135" y="3706211"/>
                  <a:pt x="6745662" y="3709032"/>
                  <a:pt x="6746368" y="3712559"/>
                </a:cubicBezTo>
                <a:lnTo>
                  <a:pt x="6757656" y="3804267"/>
                </a:lnTo>
                <a:cubicBezTo>
                  <a:pt x="6757656" y="3807794"/>
                  <a:pt x="6754833" y="3811322"/>
                  <a:pt x="6751307" y="3812027"/>
                </a:cubicBezTo>
                <a:cubicBezTo>
                  <a:pt x="6751307" y="3812027"/>
                  <a:pt x="6750601" y="3812027"/>
                  <a:pt x="6750601" y="3812027"/>
                </a:cubicBezTo>
                <a:cubicBezTo>
                  <a:pt x="6747072" y="3812027"/>
                  <a:pt x="6744251" y="3809205"/>
                  <a:pt x="6743545" y="3805678"/>
                </a:cubicBezTo>
                <a:lnTo>
                  <a:pt x="6732259" y="3713970"/>
                </a:lnTo>
                <a:cubicBezTo>
                  <a:pt x="6732259" y="3710442"/>
                  <a:pt x="6735080" y="3706915"/>
                  <a:pt x="6738608" y="3706211"/>
                </a:cubicBezTo>
                <a:close/>
                <a:moveTo>
                  <a:pt x="8239038" y="3703378"/>
                </a:moveTo>
                <a:lnTo>
                  <a:pt x="8703219" y="3711844"/>
                </a:lnTo>
                <a:cubicBezTo>
                  <a:pt x="8707451" y="3711844"/>
                  <a:pt x="8710273" y="3714666"/>
                  <a:pt x="8710273" y="3718899"/>
                </a:cubicBezTo>
                <a:cubicBezTo>
                  <a:pt x="8710273" y="3723131"/>
                  <a:pt x="8706746" y="3725953"/>
                  <a:pt x="8703219" y="3725953"/>
                </a:cubicBezTo>
                <a:lnTo>
                  <a:pt x="8239038" y="3717488"/>
                </a:lnTo>
                <a:cubicBezTo>
                  <a:pt x="8234806" y="3717488"/>
                  <a:pt x="8231984" y="3714666"/>
                  <a:pt x="8231984" y="3710433"/>
                </a:cubicBezTo>
                <a:cubicBezTo>
                  <a:pt x="8231984" y="3706905"/>
                  <a:pt x="8235511" y="3704083"/>
                  <a:pt x="8239038" y="3703378"/>
                </a:cubicBezTo>
                <a:close/>
                <a:moveTo>
                  <a:pt x="294728" y="3701371"/>
                </a:moveTo>
                <a:cubicBezTo>
                  <a:pt x="298960" y="3700665"/>
                  <a:pt x="302487" y="3703487"/>
                  <a:pt x="302487" y="3707720"/>
                </a:cubicBezTo>
                <a:cubicBezTo>
                  <a:pt x="303193" y="3711952"/>
                  <a:pt x="300371" y="3715480"/>
                  <a:pt x="296139" y="3715480"/>
                </a:cubicBezTo>
                <a:lnTo>
                  <a:pt x="251696" y="3718301"/>
                </a:lnTo>
                <a:cubicBezTo>
                  <a:pt x="250990" y="3718301"/>
                  <a:pt x="250990" y="3718301"/>
                  <a:pt x="250990" y="3718301"/>
                </a:cubicBezTo>
                <a:cubicBezTo>
                  <a:pt x="247463" y="3718301"/>
                  <a:pt x="243936" y="3715480"/>
                  <a:pt x="243936" y="3711952"/>
                </a:cubicBezTo>
                <a:cubicBezTo>
                  <a:pt x="243230" y="3707720"/>
                  <a:pt x="246052" y="3704193"/>
                  <a:pt x="250285" y="3704193"/>
                </a:cubicBezTo>
                <a:close/>
                <a:moveTo>
                  <a:pt x="9110259" y="3701267"/>
                </a:moveTo>
                <a:cubicBezTo>
                  <a:pt x="9113786" y="3700562"/>
                  <a:pt x="9117314" y="3704089"/>
                  <a:pt x="9117314" y="3708322"/>
                </a:cubicBezTo>
                <a:lnTo>
                  <a:pt x="9120841" y="3780981"/>
                </a:lnTo>
                <a:cubicBezTo>
                  <a:pt x="9120841" y="3784508"/>
                  <a:pt x="9118019" y="3788035"/>
                  <a:pt x="9113786" y="3788035"/>
                </a:cubicBezTo>
                <a:cubicBezTo>
                  <a:pt x="9110259" y="3788035"/>
                  <a:pt x="9106731" y="3784508"/>
                  <a:pt x="9106731" y="3780981"/>
                </a:cubicBezTo>
                <a:lnTo>
                  <a:pt x="9103204" y="3708322"/>
                </a:lnTo>
                <a:cubicBezTo>
                  <a:pt x="9103204" y="3704794"/>
                  <a:pt x="9106026" y="3701267"/>
                  <a:pt x="9110259" y="3701267"/>
                </a:cubicBezTo>
                <a:close/>
                <a:moveTo>
                  <a:pt x="9935625" y="3701257"/>
                </a:moveTo>
                <a:cubicBezTo>
                  <a:pt x="9917284" y="3701257"/>
                  <a:pt x="9899648" y="3704078"/>
                  <a:pt x="9882717" y="3709017"/>
                </a:cubicBezTo>
                <a:cubicBezTo>
                  <a:pt x="9858027" y="3716776"/>
                  <a:pt x="9835451" y="3730885"/>
                  <a:pt x="9816404" y="3749227"/>
                </a:cubicBezTo>
                <a:cubicBezTo>
                  <a:pt x="9841801" y="3779561"/>
                  <a:pt x="9877779" y="3802135"/>
                  <a:pt x="9917284" y="3809895"/>
                </a:cubicBezTo>
                <a:cubicBezTo>
                  <a:pt x="9974424" y="3821182"/>
                  <a:pt x="10035092" y="3802135"/>
                  <a:pt x="10076713" y="3761925"/>
                </a:cubicBezTo>
                <a:cubicBezTo>
                  <a:pt x="10066837" y="3751343"/>
                  <a:pt x="10054845" y="3742172"/>
                  <a:pt x="10042147" y="3733707"/>
                </a:cubicBezTo>
                <a:cubicBezTo>
                  <a:pt x="10009696" y="3712544"/>
                  <a:pt x="9972308" y="3701257"/>
                  <a:pt x="9935625" y="3701257"/>
                </a:cubicBezTo>
                <a:close/>
                <a:moveTo>
                  <a:pt x="6856420" y="3700566"/>
                </a:moveTo>
                <a:cubicBezTo>
                  <a:pt x="6859241" y="3697744"/>
                  <a:pt x="6863475" y="3697744"/>
                  <a:pt x="6866296" y="3700566"/>
                </a:cubicBezTo>
                <a:lnTo>
                  <a:pt x="6895219" y="3728785"/>
                </a:lnTo>
                <a:cubicBezTo>
                  <a:pt x="6902274" y="3719614"/>
                  <a:pt x="6909328" y="3710443"/>
                  <a:pt x="6917089" y="3702682"/>
                </a:cubicBezTo>
                <a:cubicBezTo>
                  <a:pt x="6919910" y="3699861"/>
                  <a:pt x="6924144" y="3699861"/>
                  <a:pt x="6926965" y="3702682"/>
                </a:cubicBezTo>
                <a:cubicBezTo>
                  <a:pt x="6929787" y="3705504"/>
                  <a:pt x="6929787" y="3709737"/>
                  <a:pt x="6926965" y="3712559"/>
                </a:cubicBezTo>
                <a:cubicBezTo>
                  <a:pt x="6919205" y="3720318"/>
                  <a:pt x="6912151" y="3729490"/>
                  <a:pt x="6905802" y="3738661"/>
                </a:cubicBezTo>
                <a:lnTo>
                  <a:pt x="6935431" y="3766879"/>
                </a:lnTo>
                <a:cubicBezTo>
                  <a:pt x="6938252" y="3769700"/>
                  <a:pt x="6938252" y="3773933"/>
                  <a:pt x="6935431" y="3776755"/>
                </a:cubicBezTo>
                <a:cubicBezTo>
                  <a:pt x="6934020" y="3778166"/>
                  <a:pt x="6932609" y="3778871"/>
                  <a:pt x="6930492" y="3778871"/>
                </a:cubicBezTo>
                <a:cubicBezTo>
                  <a:pt x="6928377" y="3778871"/>
                  <a:pt x="6926965" y="3778166"/>
                  <a:pt x="6925554" y="3776755"/>
                </a:cubicBezTo>
                <a:lnTo>
                  <a:pt x="6898748" y="3750653"/>
                </a:lnTo>
                <a:cubicBezTo>
                  <a:pt x="6891693" y="3762646"/>
                  <a:pt x="6886049" y="3775344"/>
                  <a:pt x="6882521" y="3788042"/>
                </a:cubicBezTo>
                <a:cubicBezTo>
                  <a:pt x="6881111" y="3790864"/>
                  <a:pt x="6878289" y="3792980"/>
                  <a:pt x="6875467" y="3792980"/>
                </a:cubicBezTo>
                <a:cubicBezTo>
                  <a:pt x="6874762" y="3792980"/>
                  <a:pt x="6874056" y="3792980"/>
                  <a:pt x="6873351" y="3792980"/>
                </a:cubicBezTo>
                <a:cubicBezTo>
                  <a:pt x="6869118" y="3792274"/>
                  <a:pt x="6867002" y="3788042"/>
                  <a:pt x="6868413" y="3784515"/>
                </a:cubicBezTo>
                <a:cubicBezTo>
                  <a:pt x="6872645" y="3768994"/>
                  <a:pt x="6879700" y="3754181"/>
                  <a:pt x="6887459" y="3740777"/>
                </a:cubicBezTo>
                <a:lnTo>
                  <a:pt x="6856420" y="3710443"/>
                </a:lnTo>
                <a:cubicBezTo>
                  <a:pt x="6853597" y="3707621"/>
                  <a:pt x="6853597" y="3703388"/>
                  <a:pt x="6856420" y="3700566"/>
                </a:cubicBezTo>
                <a:close/>
                <a:moveTo>
                  <a:pt x="9443932" y="3698445"/>
                </a:moveTo>
                <a:lnTo>
                  <a:pt x="9405838" y="3738654"/>
                </a:lnTo>
                <a:lnTo>
                  <a:pt x="9447459" y="3735832"/>
                </a:lnTo>
                <a:close/>
                <a:moveTo>
                  <a:pt x="4245167" y="3694313"/>
                </a:moveTo>
                <a:cubicBezTo>
                  <a:pt x="4248694" y="3693607"/>
                  <a:pt x="4252221" y="3696429"/>
                  <a:pt x="4252926" y="3699956"/>
                </a:cubicBezTo>
                <a:cubicBezTo>
                  <a:pt x="4253632" y="3703483"/>
                  <a:pt x="4250810" y="3707011"/>
                  <a:pt x="4247283" y="3707716"/>
                </a:cubicBezTo>
                <a:lnTo>
                  <a:pt x="4065278" y="3735935"/>
                </a:lnTo>
                <a:cubicBezTo>
                  <a:pt x="4064572" y="3735935"/>
                  <a:pt x="4064572" y="3735935"/>
                  <a:pt x="4063867" y="3735935"/>
                </a:cubicBezTo>
                <a:cubicBezTo>
                  <a:pt x="4060340" y="3735935"/>
                  <a:pt x="4057518" y="3733818"/>
                  <a:pt x="4056813" y="3730291"/>
                </a:cubicBezTo>
                <a:cubicBezTo>
                  <a:pt x="4056108" y="3726764"/>
                  <a:pt x="4058929" y="3723236"/>
                  <a:pt x="4063162" y="3722530"/>
                </a:cubicBezTo>
                <a:close/>
                <a:moveTo>
                  <a:pt x="6508627" y="3690690"/>
                </a:moveTo>
                <a:cubicBezTo>
                  <a:pt x="6512155" y="3691395"/>
                  <a:pt x="6514271" y="3695628"/>
                  <a:pt x="6513565" y="3699155"/>
                </a:cubicBezTo>
                <a:cubicBezTo>
                  <a:pt x="6463477" y="3885392"/>
                  <a:pt x="6471943" y="4087152"/>
                  <a:pt x="6537552" y="4268452"/>
                </a:cubicBezTo>
                <a:cubicBezTo>
                  <a:pt x="6538962" y="4271980"/>
                  <a:pt x="6536846" y="4276212"/>
                  <a:pt x="6533319" y="4277624"/>
                </a:cubicBezTo>
                <a:cubicBezTo>
                  <a:pt x="6532613" y="4278329"/>
                  <a:pt x="6531908" y="4278329"/>
                  <a:pt x="6531203" y="4278329"/>
                </a:cubicBezTo>
                <a:cubicBezTo>
                  <a:pt x="6528381" y="4278329"/>
                  <a:pt x="6525559" y="4276212"/>
                  <a:pt x="6524854" y="4273390"/>
                </a:cubicBezTo>
                <a:cubicBezTo>
                  <a:pt x="6458539" y="4089268"/>
                  <a:pt x="6449368" y="3883981"/>
                  <a:pt x="6500161" y="3695628"/>
                </a:cubicBezTo>
                <a:cubicBezTo>
                  <a:pt x="6500867" y="3692101"/>
                  <a:pt x="6505100" y="3689985"/>
                  <a:pt x="6508627" y="3690690"/>
                </a:cubicBezTo>
                <a:close/>
                <a:moveTo>
                  <a:pt x="7116735" y="3687868"/>
                </a:moveTo>
                <a:cubicBezTo>
                  <a:pt x="7120262" y="3687868"/>
                  <a:pt x="7123791" y="3690690"/>
                  <a:pt x="7123791" y="3694922"/>
                </a:cubicBezTo>
                <a:lnTo>
                  <a:pt x="7128023" y="3782397"/>
                </a:lnTo>
                <a:cubicBezTo>
                  <a:pt x="7128023" y="3785924"/>
                  <a:pt x="7125202" y="3789451"/>
                  <a:pt x="7120968" y="3789451"/>
                </a:cubicBezTo>
                <a:cubicBezTo>
                  <a:pt x="7117441" y="3789451"/>
                  <a:pt x="7113913" y="3785924"/>
                  <a:pt x="7113913" y="3782397"/>
                </a:cubicBezTo>
                <a:lnTo>
                  <a:pt x="7109681" y="3694922"/>
                </a:lnTo>
                <a:cubicBezTo>
                  <a:pt x="7109681" y="3691395"/>
                  <a:pt x="7112503" y="3687868"/>
                  <a:pt x="7116735" y="3687868"/>
                </a:cubicBezTo>
                <a:close/>
                <a:moveTo>
                  <a:pt x="9156817" y="3686453"/>
                </a:moveTo>
                <a:cubicBezTo>
                  <a:pt x="9170221" y="3685042"/>
                  <a:pt x="9182213" y="3695624"/>
                  <a:pt x="9186446" y="3706205"/>
                </a:cubicBezTo>
                <a:cubicBezTo>
                  <a:pt x="9192089" y="3718903"/>
                  <a:pt x="9189973" y="3735127"/>
                  <a:pt x="9181508" y="3749942"/>
                </a:cubicBezTo>
                <a:cubicBezTo>
                  <a:pt x="9179391" y="3754174"/>
                  <a:pt x="9175864" y="3758407"/>
                  <a:pt x="9172337" y="3762640"/>
                </a:cubicBezTo>
                <a:lnTo>
                  <a:pt x="9224540" y="3749942"/>
                </a:lnTo>
                <a:cubicBezTo>
                  <a:pt x="9228067" y="3748531"/>
                  <a:pt x="9232300" y="3751352"/>
                  <a:pt x="9233005" y="3754880"/>
                </a:cubicBezTo>
                <a:cubicBezTo>
                  <a:pt x="9234416" y="3758407"/>
                  <a:pt x="9231594" y="3762640"/>
                  <a:pt x="9228067" y="3763345"/>
                </a:cubicBezTo>
                <a:lnTo>
                  <a:pt x="9151174" y="3781686"/>
                </a:lnTo>
                <a:cubicBezTo>
                  <a:pt x="9151174" y="3781686"/>
                  <a:pt x="9150469" y="3781686"/>
                  <a:pt x="9149763" y="3781686"/>
                </a:cubicBezTo>
                <a:cubicBezTo>
                  <a:pt x="9146941" y="3781686"/>
                  <a:pt x="9144825" y="3780276"/>
                  <a:pt x="9143414" y="3778159"/>
                </a:cubicBezTo>
                <a:cubicBezTo>
                  <a:pt x="9142003" y="3775337"/>
                  <a:pt x="9142708" y="3771810"/>
                  <a:pt x="9144825" y="3769694"/>
                </a:cubicBezTo>
                <a:cubicBezTo>
                  <a:pt x="9153996" y="3761229"/>
                  <a:pt x="9163166" y="3752763"/>
                  <a:pt x="9169516" y="3744298"/>
                </a:cubicBezTo>
                <a:cubicBezTo>
                  <a:pt x="9175864" y="3733716"/>
                  <a:pt x="9177275" y="3721725"/>
                  <a:pt x="9173748" y="3712554"/>
                </a:cubicBezTo>
                <a:cubicBezTo>
                  <a:pt x="9171632" y="3706205"/>
                  <a:pt x="9165283" y="3700562"/>
                  <a:pt x="9158934" y="3701267"/>
                </a:cubicBezTo>
                <a:cubicBezTo>
                  <a:pt x="9156817" y="3701267"/>
                  <a:pt x="9153996" y="3703383"/>
                  <a:pt x="9152585" y="3706205"/>
                </a:cubicBezTo>
                <a:cubicBezTo>
                  <a:pt x="9151879" y="3707616"/>
                  <a:pt x="9151174" y="3709732"/>
                  <a:pt x="9152585" y="3711143"/>
                </a:cubicBezTo>
                <a:cubicBezTo>
                  <a:pt x="9154701" y="3714671"/>
                  <a:pt x="9153996" y="3718903"/>
                  <a:pt x="9150469" y="3721019"/>
                </a:cubicBezTo>
                <a:cubicBezTo>
                  <a:pt x="9146941" y="3723136"/>
                  <a:pt x="9142708" y="3722429"/>
                  <a:pt x="9140592" y="3718903"/>
                </a:cubicBezTo>
                <a:cubicBezTo>
                  <a:pt x="9136360" y="3713260"/>
                  <a:pt x="9136360" y="3706205"/>
                  <a:pt x="9139181" y="3699856"/>
                </a:cubicBezTo>
                <a:cubicBezTo>
                  <a:pt x="9142708" y="3692802"/>
                  <a:pt x="9149058" y="3687158"/>
                  <a:pt x="9156817" y="3686453"/>
                </a:cubicBezTo>
                <a:close/>
                <a:moveTo>
                  <a:pt x="8074670" y="3686449"/>
                </a:moveTo>
                <a:lnTo>
                  <a:pt x="8122640" y="3689976"/>
                </a:lnTo>
                <a:cubicBezTo>
                  <a:pt x="8126167" y="3690681"/>
                  <a:pt x="8128989" y="3693503"/>
                  <a:pt x="8128989" y="3697736"/>
                </a:cubicBezTo>
                <a:cubicBezTo>
                  <a:pt x="8128989" y="3701263"/>
                  <a:pt x="8125461" y="3704085"/>
                  <a:pt x="8121934" y="3704085"/>
                </a:cubicBezTo>
                <a:cubicBezTo>
                  <a:pt x="8121934" y="3704085"/>
                  <a:pt x="8121229" y="3704085"/>
                  <a:pt x="8121229" y="3704085"/>
                </a:cubicBezTo>
                <a:lnTo>
                  <a:pt x="8073259" y="3700558"/>
                </a:lnTo>
                <a:cubicBezTo>
                  <a:pt x="8069026" y="3700558"/>
                  <a:pt x="8066204" y="3697030"/>
                  <a:pt x="8066910" y="3692798"/>
                </a:cubicBezTo>
                <a:cubicBezTo>
                  <a:pt x="8067615" y="3689271"/>
                  <a:pt x="8070437" y="3686449"/>
                  <a:pt x="8074670" y="3686449"/>
                </a:cubicBezTo>
                <a:close/>
                <a:moveTo>
                  <a:pt x="10800158" y="3685284"/>
                </a:moveTo>
                <a:lnTo>
                  <a:pt x="10838957" y="3687400"/>
                </a:lnTo>
                <a:cubicBezTo>
                  <a:pt x="10842485" y="3688106"/>
                  <a:pt x="10845306" y="3690927"/>
                  <a:pt x="10845306" y="3695160"/>
                </a:cubicBezTo>
                <a:cubicBezTo>
                  <a:pt x="10845306" y="3698687"/>
                  <a:pt x="10841779" y="3701509"/>
                  <a:pt x="10838252" y="3701509"/>
                </a:cubicBezTo>
                <a:cubicBezTo>
                  <a:pt x="10837547" y="3701509"/>
                  <a:pt x="10837547" y="3701509"/>
                  <a:pt x="10837547" y="3701509"/>
                </a:cubicBezTo>
                <a:lnTo>
                  <a:pt x="10799453" y="3699393"/>
                </a:lnTo>
                <a:cubicBezTo>
                  <a:pt x="10795926" y="3698687"/>
                  <a:pt x="10793104" y="3695865"/>
                  <a:pt x="10793104" y="3691633"/>
                </a:cubicBezTo>
                <a:cubicBezTo>
                  <a:pt x="10793104" y="3688106"/>
                  <a:pt x="10795926" y="3685284"/>
                  <a:pt x="10800158" y="3685284"/>
                </a:cubicBezTo>
                <a:close/>
                <a:moveTo>
                  <a:pt x="9518709" y="3680104"/>
                </a:moveTo>
                <a:cubicBezTo>
                  <a:pt x="9515887" y="3679398"/>
                  <a:pt x="9511654" y="3679398"/>
                  <a:pt x="9508832" y="3682220"/>
                </a:cubicBezTo>
                <a:cubicBezTo>
                  <a:pt x="9503894" y="3687863"/>
                  <a:pt x="9506716" y="3697739"/>
                  <a:pt x="9511654" y="3704088"/>
                </a:cubicBezTo>
                <a:cubicBezTo>
                  <a:pt x="9513771" y="3707615"/>
                  <a:pt x="9517298" y="3709731"/>
                  <a:pt x="9520825" y="3712553"/>
                </a:cubicBezTo>
                <a:cubicBezTo>
                  <a:pt x="9524352" y="3711848"/>
                  <a:pt x="9527879" y="3713259"/>
                  <a:pt x="9529290" y="3716786"/>
                </a:cubicBezTo>
                <a:cubicBezTo>
                  <a:pt x="9529996" y="3717491"/>
                  <a:pt x="9529996" y="3718197"/>
                  <a:pt x="9529996" y="3718902"/>
                </a:cubicBezTo>
                <a:cubicBezTo>
                  <a:pt x="9530701" y="3718902"/>
                  <a:pt x="9530701" y="3718902"/>
                  <a:pt x="9530701" y="3718902"/>
                </a:cubicBezTo>
                <a:cubicBezTo>
                  <a:pt x="9533523" y="3709731"/>
                  <a:pt x="9534934" y="3700561"/>
                  <a:pt x="9532818" y="3692801"/>
                </a:cubicBezTo>
                <a:cubicBezTo>
                  <a:pt x="9531407" y="3687157"/>
                  <a:pt x="9525058" y="3681515"/>
                  <a:pt x="9518709" y="3680104"/>
                </a:cubicBezTo>
                <a:close/>
                <a:moveTo>
                  <a:pt x="9449576" y="3677987"/>
                </a:moveTo>
                <a:cubicBezTo>
                  <a:pt x="9453808" y="3677987"/>
                  <a:pt x="9456630" y="3680809"/>
                  <a:pt x="9457336" y="3684336"/>
                </a:cubicBezTo>
                <a:lnTo>
                  <a:pt x="9462274" y="3735832"/>
                </a:lnTo>
                <a:lnTo>
                  <a:pt x="9477793" y="3735127"/>
                </a:lnTo>
                <a:cubicBezTo>
                  <a:pt x="9480615" y="3735127"/>
                  <a:pt x="9484142" y="3737243"/>
                  <a:pt x="9484848" y="3740770"/>
                </a:cubicBezTo>
                <a:cubicBezTo>
                  <a:pt x="9485553" y="3743592"/>
                  <a:pt x="9484142" y="3747119"/>
                  <a:pt x="9480615" y="3748530"/>
                </a:cubicBezTo>
                <a:lnTo>
                  <a:pt x="9470739" y="3752057"/>
                </a:lnTo>
                <a:cubicBezTo>
                  <a:pt x="9467917" y="3752763"/>
                  <a:pt x="9465801" y="3752057"/>
                  <a:pt x="9464390" y="3751352"/>
                </a:cubicBezTo>
                <a:lnTo>
                  <a:pt x="9467917" y="3788035"/>
                </a:lnTo>
                <a:cubicBezTo>
                  <a:pt x="9468623" y="3792267"/>
                  <a:pt x="9465095" y="3795089"/>
                  <a:pt x="9461568" y="3795795"/>
                </a:cubicBezTo>
                <a:cubicBezTo>
                  <a:pt x="9461568" y="3795795"/>
                  <a:pt x="9460863" y="3795795"/>
                  <a:pt x="9460863" y="3795795"/>
                </a:cubicBezTo>
                <a:cubicBezTo>
                  <a:pt x="9457336" y="3795795"/>
                  <a:pt x="9454514" y="3792973"/>
                  <a:pt x="9453808" y="3789446"/>
                </a:cubicBezTo>
                <a:lnTo>
                  <a:pt x="9450281" y="3751352"/>
                </a:lnTo>
                <a:lnTo>
                  <a:pt x="9389612" y="3754879"/>
                </a:lnTo>
                <a:cubicBezTo>
                  <a:pt x="9388907" y="3754879"/>
                  <a:pt x="9388907" y="3754879"/>
                  <a:pt x="9388907" y="3754879"/>
                </a:cubicBezTo>
                <a:cubicBezTo>
                  <a:pt x="9386085" y="3754879"/>
                  <a:pt x="9383969" y="3753468"/>
                  <a:pt x="9382558" y="3750646"/>
                </a:cubicBezTo>
                <a:cubicBezTo>
                  <a:pt x="9381147" y="3747825"/>
                  <a:pt x="9381852" y="3745003"/>
                  <a:pt x="9383969" y="3742886"/>
                </a:cubicBezTo>
                <a:lnTo>
                  <a:pt x="9436878" y="3687158"/>
                </a:lnTo>
                <a:cubicBezTo>
                  <a:pt x="9438289" y="3685041"/>
                  <a:pt x="9441111" y="3684336"/>
                  <a:pt x="9443227" y="3685041"/>
                </a:cubicBezTo>
                <a:cubicBezTo>
                  <a:pt x="9443227" y="3681514"/>
                  <a:pt x="9446048" y="3678692"/>
                  <a:pt x="9449576" y="3677987"/>
                </a:cubicBezTo>
                <a:close/>
                <a:moveTo>
                  <a:pt x="250990" y="3675271"/>
                </a:moveTo>
                <a:lnTo>
                  <a:pt x="289788" y="3677387"/>
                </a:lnTo>
                <a:cubicBezTo>
                  <a:pt x="293316" y="3678093"/>
                  <a:pt x="296137" y="3680914"/>
                  <a:pt x="296137" y="3685147"/>
                </a:cubicBezTo>
                <a:cubicBezTo>
                  <a:pt x="296137" y="3688673"/>
                  <a:pt x="292610" y="3691495"/>
                  <a:pt x="289083" y="3691495"/>
                </a:cubicBezTo>
                <a:cubicBezTo>
                  <a:pt x="288378" y="3691495"/>
                  <a:pt x="288378" y="3691495"/>
                  <a:pt x="288378" y="3691495"/>
                </a:cubicBezTo>
                <a:lnTo>
                  <a:pt x="250285" y="3689380"/>
                </a:lnTo>
                <a:cubicBezTo>
                  <a:pt x="246758" y="3688673"/>
                  <a:pt x="243936" y="3685852"/>
                  <a:pt x="243936" y="3681620"/>
                </a:cubicBezTo>
                <a:cubicBezTo>
                  <a:pt x="243936" y="3678093"/>
                  <a:pt x="246758" y="3675271"/>
                  <a:pt x="250990" y="3675271"/>
                </a:cubicBezTo>
                <a:close/>
                <a:moveTo>
                  <a:pt x="3974983" y="3673150"/>
                </a:moveTo>
                <a:cubicBezTo>
                  <a:pt x="3978510" y="3673150"/>
                  <a:pt x="3982037" y="3675972"/>
                  <a:pt x="3982742" y="3679499"/>
                </a:cubicBezTo>
                <a:lnTo>
                  <a:pt x="3986270" y="3712655"/>
                </a:lnTo>
                <a:lnTo>
                  <a:pt x="4014487" y="3700662"/>
                </a:lnTo>
                <a:cubicBezTo>
                  <a:pt x="4018014" y="3699251"/>
                  <a:pt x="4022247" y="3700662"/>
                  <a:pt x="4023658" y="3704189"/>
                </a:cubicBezTo>
                <a:cubicBezTo>
                  <a:pt x="4025069" y="3707716"/>
                  <a:pt x="4023658" y="3711949"/>
                  <a:pt x="4020131" y="3713360"/>
                </a:cubicBezTo>
                <a:lnTo>
                  <a:pt x="3988386" y="3727469"/>
                </a:lnTo>
                <a:lnTo>
                  <a:pt x="3991913" y="3759215"/>
                </a:lnTo>
                <a:cubicBezTo>
                  <a:pt x="3991913" y="3762742"/>
                  <a:pt x="3989091" y="3766269"/>
                  <a:pt x="3985564" y="3766974"/>
                </a:cubicBezTo>
                <a:cubicBezTo>
                  <a:pt x="3985564" y="3766974"/>
                  <a:pt x="3984859" y="3766974"/>
                  <a:pt x="3984859" y="3766974"/>
                </a:cubicBezTo>
                <a:cubicBezTo>
                  <a:pt x="3981331" y="3766974"/>
                  <a:pt x="3978510" y="3764153"/>
                  <a:pt x="3977804" y="3760626"/>
                </a:cubicBezTo>
                <a:lnTo>
                  <a:pt x="3974983" y="3733112"/>
                </a:lnTo>
                <a:lnTo>
                  <a:pt x="3953818" y="3742283"/>
                </a:lnTo>
                <a:cubicBezTo>
                  <a:pt x="3953113" y="3742989"/>
                  <a:pt x="3951702" y="3742989"/>
                  <a:pt x="3950996" y="3742989"/>
                </a:cubicBezTo>
                <a:cubicBezTo>
                  <a:pt x="3948175" y="3742989"/>
                  <a:pt x="3946058" y="3741578"/>
                  <a:pt x="3944647" y="3738756"/>
                </a:cubicBezTo>
                <a:cubicBezTo>
                  <a:pt x="3943237" y="3735229"/>
                  <a:pt x="3944647" y="3730996"/>
                  <a:pt x="3948175" y="3728880"/>
                </a:cubicBezTo>
                <a:lnTo>
                  <a:pt x="3972866" y="3718298"/>
                </a:lnTo>
                <a:lnTo>
                  <a:pt x="3968632" y="3680910"/>
                </a:lnTo>
                <a:cubicBezTo>
                  <a:pt x="3968632" y="3677382"/>
                  <a:pt x="3971455" y="3673855"/>
                  <a:pt x="3974983" y="3673150"/>
                </a:cubicBezTo>
                <a:close/>
                <a:moveTo>
                  <a:pt x="6972820" y="3673055"/>
                </a:moveTo>
                <a:cubicBezTo>
                  <a:pt x="6984813" y="3677288"/>
                  <a:pt x="6989047" y="3690691"/>
                  <a:pt x="6987635" y="3701978"/>
                </a:cubicBezTo>
                <a:cubicBezTo>
                  <a:pt x="6986930" y="3706916"/>
                  <a:pt x="6985519" y="3711149"/>
                  <a:pt x="6983402" y="3715381"/>
                </a:cubicBezTo>
                <a:lnTo>
                  <a:pt x="7005271" y="3711854"/>
                </a:lnTo>
                <a:cubicBezTo>
                  <a:pt x="7008798" y="3711149"/>
                  <a:pt x="7012327" y="3713971"/>
                  <a:pt x="7013032" y="3717498"/>
                </a:cubicBezTo>
                <a:cubicBezTo>
                  <a:pt x="7013737" y="3721025"/>
                  <a:pt x="7010916" y="3724552"/>
                  <a:pt x="7007388" y="3725258"/>
                </a:cubicBezTo>
                <a:lnTo>
                  <a:pt x="6971409" y="3730901"/>
                </a:lnTo>
                <a:cubicBezTo>
                  <a:pt x="6971409" y="3730901"/>
                  <a:pt x="6970705" y="3730901"/>
                  <a:pt x="6970705" y="3730901"/>
                </a:cubicBezTo>
                <a:cubicBezTo>
                  <a:pt x="6968587" y="3730901"/>
                  <a:pt x="6966471" y="3729490"/>
                  <a:pt x="6965060" y="3727374"/>
                </a:cubicBezTo>
                <a:cubicBezTo>
                  <a:pt x="6963649" y="3725258"/>
                  <a:pt x="6963649" y="3721730"/>
                  <a:pt x="6965060" y="3719614"/>
                </a:cubicBezTo>
                <a:cubicBezTo>
                  <a:pt x="6968587" y="3713265"/>
                  <a:pt x="6973525" y="3706211"/>
                  <a:pt x="6974232" y="3699156"/>
                </a:cubicBezTo>
                <a:cubicBezTo>
                  <a:pt x="6974937" y="3694218"/>
                  <a:pt x="6972820" y="3687164"/>
                  <a:pt x="6967883" y="3685753"/>
                </a:cubicBezTo>
                <a:cubicBezTo>
                  <a:pt x="6966471" y="3685047"/>
                  <a:pt x="6963649" y="3685753"/>
                  <a:pt x="6962238" y="3687164"/>
                </a:cubicBezTo>
                <a:cubicBezTo>
                  <a:pt x="6961533" y="3687869"/>
                  <a:pt x="6960827" y="3689280"/>
                  <a:pt x="6960827" y="3689986"/>
                </a:cubicBezTo>
                <a:cubicBezTo>
                  <a:pt x="6962238" y="3694218"/>
                  <a:pt x="6960122" y="3697745"/>
                  <a:pt x="6956595" y="3699156"/>
                </a:cubicBezTo>
                <a:cubicBezTo>
                  <a:pt x="6952361" y="3700567"/>
                  <a:pt x="6948834" y="3698451"/>
                  <a:pt x="6947424" y="3694924"/>
                </a:cubicBezTo>
                <a:cubicBezTo>
                  <a:pt x="6945308" y="3689280"/>
                  <a:pt x="6947424" y="3682931"/>
                  <a:pt x="6952361" y="3677993"/>
                </a:cubicBezTo>
                <a:cubicBezTo>
                  <a:pt x="6958006" y="3672349"/>
                  <a:pt x="6966471" y="3670939"/>
                  <a:pt x="6972820" y="3673055"/>
                </a:cubicBezTo>
                <a:close/>
                <a:moveTo>
                  <a:pt x="9521530" y="3666700"/>
                </a:moveTo>
                <a:cubicBezTo>
                  <a:pt x="9532818" y="3669522"/>
                  <a:pt x="9542694" y="3678693"/>
                  <a:pt x="9546221" y="3689274"/>
                </a:cubicBezTo>
                <a:cubicBezTo>
                  <a:pt x="9550454" y="3702677"/>
                  <a:pt x="9546926" y="3716080"/>
                  <a:pt x="9541283" y="3727367"/>
                </a:cubicBezTo>
                <a:cubicBezTo>
                  <a:pt x="9551864" y="3736538"/>
                  <a:pt x="9556802" y="3747825"/>
                  <a:pt x="9555391" y="3758407"/>
                </a:cubicBezTo>
                <a:cubicBezTo>
                  <a:pt x="9554686" y="3766167"/>
                  <a:pt x="9550454" y="3773221"/>
                  <a:pt x="9543399" y="3778159"/>
                </a:cubicBezTo>
                <a:cubicBezTo>
                  <a:pt x="9538461" y="3781686"/>
                  <a:pt x="9532112" y="3783803"/>
                  <a:pt x="9525763" y="3783803"/>
                </a:cubicBezTo>
                <a:cubicBezTo>
                  <a:pt x="9523647" y="3783803"/>
                  <a:pt x="9521530" y="3783803"/>
                  <a:pt x="9519414" y="3783097"/>
                </a:cubicBezTo>
                <a:cubicBezTo>
                  <a:pt x="9503894" y="3779570"/>
                  <a:pt x="9492607" y="3763345"/>
                  <a:pt x="9494018" y="3747120"/>
                </a:cubicBezTo>
                <a:cubicBezTo>
                  <a:pt x="9494724" y="3737244"/>
                  <a:pt x="9500367" y="3727367"/>
                  <a:pt x="9508127" y="3720313"/>
                </a:cubicBezTo>
                <a:cubicBezTo>
                  <a:pt x="9506011" y="3718197"/>
                  <a:pt x="9503189" y="3716080"/>
                  <a:pt x="9501073" y="3713259"/>
                </a:cubicBezTo>
                <a:cubicBezTo>
                  <a:pt x="9491196" y="3702677"/>
                  <a:pt x="9487669" y="3684336"/>
                  <a:pt x="9498251" y="3673049"/>
                </a:cubicBezTo>
                <a:cubicBezTo>
                  <a:pt x="9503894" y="3666700"/>
                  <a:pt x="9512360" y="3664584"/>
                  <a:pt x="9521530" y="3666700"/>
                </a:cubicBezTo>
                <a:close/>
                <a:moveTo>
                  <a:pt x="7154124" y="3666001"/>
                </a:moveTo>
                <a:cubicBezTo>
                  <a:pt x="7157651" y="3664590"/>
                  <a:pt x="7161885" y="3667411"/>
                  <a:pt x="7162589" y="3670939"/>
                </a:cubicBezTo>
                <a:cubicBezTo>
                  <a:pt x="7214794" y="3863522"/>
                  <a:pt x="7214089" y="4068104"/>
                  <a:pt x="7161179" y="4260692"/>
                </a:cubicBezTo>
                <a:cubicBezTo>
                  <a:pt x="7159768" y="4263514"/>
                  <a:pt x="7156946" y="4265630"/>
                  <a:pt x="7154124" y="4265630"/>
                </a:cubicBezTo>
                <a:cubicBezTo>
                  <a:pt x="7153418" y="4265630"/>
                  <a:pt x="7152712" y="4265630"/>
                  <a:pt x="7152008" y="4265630"/>
                </a:cubicBezTo>
                <a:cubicBezTo>
                  <a:pt x="7147775" y="4264219"/>
                  <a:pt x="7145659" y="4260692"/>
                  <a:pt x="7147775" y="4257165"/>
                </a:cubicBezTo>
                <a:cubicBezTo>
                  <a:pt x="7200685" y="4066693"/>
                  <a:pt x="7200685" y="3864933"/>
                  <a:pt x="7149186" y="3674466"/>
                </a:cubicBezTo>
                <a:cubicBezTo>
                  <a:pt x="7148480" y="3670939"/>
                  <a:pt x="7150597" y="3666706"/>
                  <a:pt x="7154124" y="3666001"/>
                </a:cubicBezTo>
                <a:close/>
                <a:moveTo>
                  <a:pt x="5669854" y="3661766"/>
                </a:moveTo>
                <a:lnTo>
                  <a:pt x="5976720" y="3663177"/>
                </a:lnTo>
                <a:cubicBezTo>
                  <a:pt x="5980953" y="3663177"/>
                  <a:pt x="5983775" y="3665998"/>
                  <a:pt x="5983775" y="3670231"/>
                </a:cubicBezTo>
                <a:cubicBezTo>
                  <a:pt x="5983775" y="3674464"/>
                  <a:pt x="5980953" y="3677286"/>
                  <a:pt x="5976720" y="3677286"/>
                </a:cubicBezTo>
                <a:lnTo>
                  <a:pt x="5669854" y="3675875"/>
                </a:lnTo>
                <a:cubicBezTo>
                  <a:pt x="5665622" y="3675875"/>
                  <a:pt x="5662800" y="3673053"/>
                  <a:pt x="5662800" y="3668820"/>
                </a:cubicBezTo>
                <a:cubicBezTo>
                  <a:pt x="5662800" y="3664588"/>
                  <a:pt x="5665622" y="3661766"/>
                  <a:pt x="5669854" y="3661766"/>
                </a:cubicBezTo>
                <a:close/>
                <a:moveTo>
                  <a:pt x="7980847" y="3657525"/>
                </a:moveTo>
                <a:cubicBezTo>
                  <a:pt x="7983669" y="3659642"/>
                  <a:pt x="7984374" y="3663874"/>
                  <a:pt x="7982258" y="3667401"/>
                </a:cubicBezTo>
                <a:lnTo>
                  <a:pt x="7944869" y="3719604"/>
                </a:lnTo>
                <a:lnTo>
                  <a:pt x="7985785" y="3771101"/>
                </a:lnTo>
                <a:cubicBezTo>
                  <a:pt x="7987901" y="3773923"/>
                  <a:pt x="7987196" y="3778861"/>
                  <a:pt x="7984374" y="3780978"/>
                </a:cubicBezTo>
                <a:cubicBezTo>
                  <a:pt x="7982963" y="3781683"/>
                  <a:pt x="7981552" y="3782388"/>
                  <a:pt x="7980142" y="3782388"/>
                </a:cubicBezTo>
                <a:cubicBezTo>
                  <a:pt x="7978025" y="3782388"/>
                  <a:pt x="7975909" y="3780978"/>
                  <a:pt x="7974498" y="3779567"/>
                </a:cubicBezTo>
                <a:lnTo>
                  <a:pt x="7936404" y="3731597"/>
                </a:lnTo>
                <a:lnTo>
                  <a:pt x="7905364" y="3775334"/>
                </a:lnTo>
                <a:cubicBezTo>
                  <a:pt x="7903953" y="3777450"/>
                  <a:pt x="7901837" y="3778156"/>
                  <a:pt x="7899720" y="3778156"/>
                </a:cubicBezTo>
                <a:cubicBezTo>
                  <a:pt x="7898309" y="3778156"/>
                  <a:pt x="7896899" y="3777450"/>
                  <a:pt x="7895488" y="3776745"/>
                </a:cubicBezTo>
                <a:cubicBezTo>
                  <a:pt x="7892666" y="3774629"/>
                  <a:pt x="7891960" y="3770396"/>
                  <a:pt x="7894077" y="3766869"/>
                </a:cubicBezTo>
                <a:lnTo>
                  <a:pt x="7927233" y="3719604"/>
                </a:lnTo>
                <a:lnTo>
                  <a:pt x="7893371" y="3676572"/>
                </a:lnTo>
                <a:cubicBezTo>
                  <a:pt x="7891255" y="3673750"/>
                  <a:pt x="7891960" y="3668812"/>
                  <a:pt x="7894782" y="3666696"/>
                </a:cubicBezTo>
                <a:cubicBezTo>
                  <a:pt x="7897604" y="3664580"/>
                  <a:pt x="7902542" y="3665285"/>
                  <a:pt x="7904658" y="3668107"/>
                </a:cubicBezTo>
                <a:lnTo>
                  <a:pt x="7936404" y="3708317"/>
                </a:lnTo>
                <a:lnTo>
                  <a:pt x="7970971" y="3658936"/>
                </a:lnTo>
                <a:cubicBezTo>
                  <a:pt x="7973087" y="3656114"/>
                  <a:pt x="7977320" y="3655409"/>
                  <a:pt x="7980847" y="3657525"/>
                </a:cubicBezTo>
                <a:close/>
                <a:moveTo>
                  <a:pt x="4997166" y="3653380"/>
                </a:moveTo>
                <a:cubicBezTo>
                  <a:pt x="4999988" y="3650558"/>
                  <a:pt x="5004220" y="3650558"/>
                  <a:pt x="5007042" y="3653380"/>
                </a:cubicBezTo>
                <a:lnTo>
                  <a:pt x="5045842" y="3690063"/>
                </a:lnTo>
                <a:cubicBezTo>
                  <a:pt x="5055717" y="3676660"/>
                  <a:pt x="5067005" y="3663962"/>
                  <a:pt x="5079703" y="3653380"/>
                </a:cubicBezTo>
                <a:cubicBezTo>
                  <a:pt x="5082525" y="3650558"/>
                  <a:pt x="5086757" y="3651264"/>
                  <a:pt x="5089579" y="3654086"/>
                </a:cubicBezTo>
                <a:cubicBezTo>
                  <a:pt x="5092401" y="3656907"/>
                  <a:pt x="5091695" y="3661140"/>
                  <a:pt x="5088873" y="3663962"/>
                </a:cubicBezTo>
                <a:cubicBezTo>
                  <a:pt x="5076175" y="3674543"/>
                  <a:pt x="5065594" y="3686536"/>
                  <a:pt x="5055717" y="3698528"/>
                </a:cubicBezTo>
                <a:lnTo>
                  <a:pt x="5078292" y="3720397"/>
                </a:lnTo>
                <a:cubicBezTo>
                  <a:pt x="5084641" y="3726746"/>
                  <a:pt x="5094517" y="3735917"/>
                  <a:pt x="5095928" y="3747909"/>
                </a:cubicBezTo>
                <a:cubicBezTo>
                  <a:pt x="5097339" y="3755669"/>
                  <a:pt x="5093811" y="3764134"/>
                  <a:pt x="5087462" y="3769073"/>
                </a:cubicBezTo>
                <a:cubicBezTo>
                  <a:pt x="5083935" y="3771894"/>
                  <a:pt x="5080408" y="3773305"/>
                  <a:pt x="5076175" y="3773305"/>
                </a:cubicBezTo>
                <a:cubicBezTo>
                  <a:pt x="5074059" y="3773305"/>
                  <a:pt x="5072648" y="3773305"/>
                  <a:pt x="5070532" y="3772600"/>
                </a:cubicBezTo>
                <a:cubicBezTo>
                  <a:pt x="5067005" y="3771189"/>
                  <a:pt x="5064889" y="3766956"/>
                  <a:pt x="5066299" y="3763429"/>
                </a:cubicBezTo>
                <a:cubicBezTo>
                  <a:pt x="5067710" y="3759902"/>
                  <a:pt x="5071943" y="3757785"/>
                  <a:pt x="5075470" y="3759196"/>
                </a:cubicBezTo>
                <a:cubicBezTo>
                  <a:pt x="5076881" y="3759902"/>
                  <a:pt x="5077586" y="3759196"/>
                  <a:pt x="5078997" y="3758491"/>
                </a:cubicBezTo>
                <a:cubicBezTo>
                  <a:pt x="5081114" y="3756375"/>
                  <a:pt x="5083230" y="3752847"/>
                  <a:pt x="5082525" y="3750026"/>
                </a:cubicBezTo>
                <a:cubicBezTo>
                  <a:pt x="5081114" y="3742971"/>
                  <a:pt x="5075470" y="3737328"/>
                  <a:pt x="5069121" y="3730979"/>
                </a:cubicBezTo>
                <a:lnTo>
                  <a:pt x="5047958" y="3711226"/>
                </a:lnTo>
                <a:cubicBezTo>
                  <a:pt x="5034554" y="3732390"/>
                  <a:pt x="5024678" y="3755669"/>
                  <a:pt x="5019035" y="3780360"/>
                </a:cubicBezTo>
                <a:cubicBezTo>
                  <a:pt x="5018329" y="3783887"/>
                  <a:pt x="5015508" y="3786003"/>
                  <a:pt x="5011980" y="3786003"/>
                </a:cubicBezTo>
                <a:cubicBezTo>
                  <a:pt x="5011275" y="3786003"/>
                  <a:pt x="5011275" y="3786003"/>
                  <a:pt x="5010569" y="3786003"/>
                </a:cubicBezTo>
                <a:cubicBezTo>
                  <a:pt x="5006337" y="3785298"/>
                  <a:pt x="5004220" y="3781065"/>
                  <a:pt x="5004926" y="3777538"/>
                </a:cubicBezTo>
                <a:cubicBezTo>
                  <a:pt x="5011275" y="3750026"/>
                  <a:pt x="5021856" y="3724630"/>
                  <a:pt x="5037376" y="3701350"/>
                </a:cubicBezTo>
                <a:lnTo>
                  <a:pt x="4997166" y="3663256"/>
                </a:lnTo>
                <a:cubicBezTo>
                  <a:pt x="4994344" y="3660435"/>
                  <a:pt x="4994344" y="3656202"/>
                  <a:pt x="4997166" y="3653380"/>
                </a:cubicBezTo>
                <a:close/>
                <a:moveTo>
                  <a:pt x="4630337" y="3649860"/>
                </a:moveTo>
                <a:cubicBezTo>
                  <a:pt x="4633864" y="3649860"/>
                  <a:pt x="4637391" y="3652682"/>
                  <a:pt x="4638097" y="3656209"/>
                </a:cubicBezTo>
                <a:lnTo>
                  <a:pt x="4640918" y="3680899"/>
                </a:lnTo>
                <a:cubicBezTo>
                  <a:pt x="4640918" y="3684426"/>
                  <a:pt x="4638097" y="3687954"/>
                  <a:pt x="4634569" y="3688659"/>
                </a:cubicBezTo>
                <a:cubicBezTo>
                  <a:pt x="4634569" y="3688659"/>
                  <a:pt x="4633864" y="3688659"/>
                  <a:pt x="4633864" y="3688659"/>
                </a:cubicBezTo>
                <a:cubicBezTo>
                  <a:pt x="4630337" y="3688659"/>
                  <a:pt x="4627515" y="3685837"/>
                  <a:pt x="4626809" y="3682310"/>
                </a:cubicBezTo>
                <a:lnTo>
                  <a:pt x="4623988" y="3657620"/>
                </a:lnTo>
                <a:cubicBezTo>
                  <a:pt x="4623988" y="3654092"/>
                  <a:pt x="4626809" y="3650565"/>
                  <a:pt x="4630337" y="3649860"/>
                </a:cubicBezTo>
                <a:close/>
                <a:moveTo>
                  <a:pt x="2967612" y="3647750"/>
                </a:moveTo>
                <a:cubicBezTo>
                  <a:pt x="2955620" y="3647750"/>
                  <a:pt x="2941511" y="3651277"/>
                  <a:pt x="2934456" y="3662564"/>
                </a:cubicBezTo>
                <a:cubicBezTo>
                  <a:pt x="2931634" y="3668207"/>
                  <a:pt x="2930928" y="3675967"/>
                  <a:pt x="2933750" y="3682316"/>
                </a:cubicBezTo>
                <a:cubicBezTo>
                  <a:pt x="2935161" y="3685138"/>
                  <a:pt x="2937983" y="3690076"/>
                  <a:pt x="2943627" y="3691487"/>
                </a:cubicBezTo>
                <a:cubicBezTo>
                  <a:pt x="2952798" y="3693603"/>
                  <a:pt x="2962674" y="3685138"/>
                  <a:pt x="2966201" y="3675967"/>
                </a:cubicBezTo>
                <a:cubicBezTo>
                  <a:pt x="2969023" y="3667502"/>
                  <a:pt x="2969023" y="3657626"/>
                  <a:pt x="2968318" y="3647750"/>
                </a:cubicBezTo>
                <a:cubicBezTo>
                  <a:pt x="2968318" y="3647750"/>
                  <a:pt x="2967612" y="3647750"/>
                  <a:pt x="2967612" y="3647750"/>
                </a:cubicBezTo>
                <a:close/>
                <a:moveTo>
                  <a:pt x="9946206" y="3644116"/>
                </a:moveTo>
                <a:cubicBezTo>
                  <a:pt x="9949733" y="3643409"/>
                  <a:pt x="9953261" y="3646231"/>
                  <a:pt x="9953966" y="3649758"/>
                </a:cubicBezTo>
                <a:lnTo>
                  <a:pt x="9956788" y="3668805"/>
                </a:lnTo>
                <a:cubicBezTo>
                  <a:pt x="9957493" y="3672332"/>
                  <a:pt x="9954672" y="3675859"/>
                  <a:pt x="9951144" y="3676565"/>
                </a:cubicBezTo>
                <a:cubicBezTo>
                  <a:pt x="9951144" y="3676565"/>
                  <a:pt x="9950439" y="3676565"/>
                  <a:pt x="9950439" y="3676565"/>
                </a:cubicBezTo>
                <a:cubicBezTo>
                  <a:pt x="9946911" y="3676565"/>
                  <a:pt x="9944090" y="3673743"/>
                  <a:pt x="9943384" y="3670921"/>
                </a:cubicBezTo>
                <a:lnTo>
                  <a:pt x="9940563" y="3651874"/>
                </a:lnTo>
                <a:cubicBezTo>
                  <a:pt x="9939857" y="3648348"/>
                  <a:pt x="9942679" y="3644821"/>
                  <a:pt x="9946206" y="3644116"/>
                </a:cubicBezTo>
                <a:close/>
                <a:moveTo>
                  <a:pt x="9212548" y="3643421"/>
                </a:moveTo>
                <a:cubicBezTo>
                  <a:pt x="9216781" y="3642715"/>
                  <a:pt x="9220308" y="3646242"/>
                  <a:pt x="9220308" y="3649770"/>
                </a:cubicBezTo>
                <a:cubicBezTo>
                  <a:pt x="9221013" y="3654003"/>
                  <a:pt x="9218192" y="3657530"/>
                  <a:pt x="9213959" y="3657530"/>
                </a:cubicBezTo>
                <a:lnTo>
                  <a:pt x="9098265" y="3667407"/>
                </a:lnTo>
                <a:cubicBezTo>
                  <a:pt x="9098265" y="3667407"/>
                  <a:pt x="9097560" y="3667407"/>
                  <a:pt x="9097560" y="3667407"/>
                </a:cubicBezTo>
                <a:cubicBezTo>
                  <a:pt x="9094033" y="3667407"/>
                  <a:pt x="9090506" y="3664585"/>
                  <a:pt x="9090506" y="3661058"/>
                </a:cubicBezTo>
                <a:cubicBezTo>
                  <a:pt x="9090506" y="3656825"/>
                  <a:pt x="9093327" y="3653298"/>
                  <a:pt x="9096855" y="3653298"/>
                </a:cubicBezTo>
                <a:close/>
                <a:moveTo>
                  <a:pt x="11662208" y="3639426"/>
                </a:moveTo>
                <a:cubicBezTo>
                  <a:pt x="11671379" y="3640132"/>
                  <a:pt x="11679139" y="3644364"/>
                  <a:pt x="11683371" y="3651419"/>
                </a:cubicBezTo>
                <a:cubicBezTo>
                  <a:pt x="11691131" y="3663411"/>
                  <a:pt x="11687604" y="3679637"/>
                  <a:pt x="11682666" y="3689514"/>
                </a:cubicBezTo>
                <a:cubicBezTo>
                  <a:pt x="11679844" y="3692335"/>
                  <a:pt x="11677728" y="3695157"/>
                  <a:pt x="11674906" y="3697979"/>
                </a:cubicBezTo>
                <a:lnTo>
                  <a:pt x="11713705" y="3695863"/>
                </a:lnTo>
                <a:cubicBezTo>
                  <a:pt x="11717233" y="3695863"/>
                  <a:pt x="11720760" y="3698684"/>
                  <a:pt x="11720760" y="3702917"/>
                </a:cubicBezTo>
                <a:cubicBezTo>
                  <a:pt x="11720760" y="3706444"/>
                  <a:pt x="11717938" y="3709971"/>
                  <a:pt x="11713705" y="3709971"/>
                </a:cubicBezTo>
                <a:lnTo>
                  <a:pt x="11651627" y="3712793"/>
                </a:lnTo>
                <a:cubicBezTo>
                  <a:pt x="11648099" y="3712793"/>
                  <a:pt x="11645278" y="3710677"/>
                  <a:pt x="11644572" y="3707855"/>
                </a:cubicBezTo>
                <a:cubicBezTo>
                  <a:pt x="11643867" y="3705033"/>
                  <a:pt x="11644572" y="3701506"/>
                  <a:pt x="11647394" y="3700095"/>
                </a:cubicBezTo>
                <a:cubicBezTo>
                  <a:pt x="11655859" y="3694452"/>
                  <a:pt x="11664325" y="3688808"/>
                  <a:pt x="11669968" y="3681048"/>
                </a:cubicBezTo>
                <a:cubicBezTo>
                  <a:pt x="11674201" y="3674699"/>
                  <a:pt x="11676317" y="3665528"/>
                  <a:pt x="11672084" y="3658473"/>
                </a:cubicBezTo>
                <a:cubicBezTo>
                  <a:pt x="11669968" y="3654946"/>
                  <a:pt x="11665735" y="3652830"/>
                  <a:pt x="11661503" y="3652830"/>
                </a:cubicBezTo>
                <a:cubicBezTo>
                  <a:pt x="11657976" y="3652830"/>
                  <a:pt x="11654448" y="3653535"/>
                  <a:pt x="11652332" y="3654946"/>
                </a:cubicBezTo>
                <a:lnTo>
                  <a:pt x="11652332" y="3659179"/>
                </a:lnTo>
                <a:cubicBezTo>
                  <a:pt x="11653037" y="3663411"/>
                  <a:pt x="11650216" y="3666939"/>
                  <a:pt x="11645983" y="3666939"/>
                </a:cubicBezTo>
                <a:cubicBezTo>
                  <a:pt x="11641751" y="3667645"/>
                  <a:pt x="11638223" y="3664822"/>
                  <a:pt x="11638223" y="3660589"/>
                </a:cubicBezTo>
                <a:lnTo>
                  <a:pt x="11637518" y="3652830"/>
                </a:lnTo>
                <a:cubicBezTo>
                  <a:pt x="11637518" y="3651419"/>
                  <a:pt x="11638223" y="3649302"/>
                  <a:pt x="11639634" y="3647892"/>
                </a:cubicBezTo>
                <a:cubicBezTo>
                  <a:pt x="11645278" y="3642248"/>
                  <a:pt x="11653743" y="3638721"/>
                  <a:pt x="11662208" y="3639426"/>
                </a:cubicBezTo>
                <a:close/>
                <a:moveTo>
                  <a:pt x="3048738" y="3637168"/>
                </a:moveTo>
                <a:cubicBezTo>
                  <a:pt x="3052971" y="3636462"/>
                  <a:pt x="3056498" y="3639284"/>
                  <a:pt x="3056498" y="3643517"/>
                </a:cubicBezTo>
                <a:lnTo>
                  <a:pt x="3057909" y="3668207"/>
                </a:lnTo>
                <a:lnTo>
                  <a:pt x="3069902" y="3666091"/>
                </a:lnTo>
                <a:cubicBezTo>
                  <a:pt x="3074134" y="3665385"/>
                  <a:pt x="3077661" y="3668207"/>
                  <a:pt x="3078367" y="3671734"/>
                </a:cubicBezTo>
                <a:cubicBezTo>
                  <a:pt x="3079072" y="3675967"/>
                  <a:pt x="3076250" y="3679494"/>
                  <a:pt x="3072723" y="3680200"/>
                </a:cubicBezTo>
                <a:lnTo>
                  <a:pt x="3059320" y="3682316"/>
                </a:lnTo>
                <a:lnTo>
                  <a:pt x="3060731" y="3702069"/>
                </a:lnTo>
                <a:cubicBezTo>
                  <a:pt x="3061436" y="3706302"/>
                  <a:pt x="3058614" y="3709829"/>
                  <a:pt x="3054382" y="3709829"/>
                </a:cubicBezTo>
                <a:cubicBezTo>
                  <a:pt x="3053676" y="3709829"/>
                  <a:pt x="3053676" y="3709829"/>
                  <a:pt x="3053676" y="3709829"/>
                </a:cubicBezTo>
                <a:cubicBezTo>
                  <a:pt x="3050149" y="3709829"/>
                  <a:pt x="3046622" y="3707008"/>
                  <a:pt x="3046622" y="3703480"/>
                </a:cubicBezTo>
                <a:lnTo>
                  <a:pt x="3045211" y="3685138"/>
                </a:lnTo>
                <a:lnTo>
                  <a:pt x="3028985" y="3687960"/>
                </a:lnTo>
                <a:cubicBezTo>
                  <a:pt x="3028280" y="3687960"/>
                  <a:pt x="3028280" y="3687960"/>
                  <a:pt x="3027574" y="3687960"/>
                </a:cubicBezTo>
                <a:cubicBezTo>
                  <a:pt x="3024752" y="3687960"/>
                  <a:pt x="3021225" y="3685138"/>
                  <a:pt x="3020520" y="3682316"/>
                </a:cubicBezTo>
                <a:cubicBezTo>
                  <a:pt x="3019814" y="3678083"/>
                  <a:pt x="3022636" y="3674556"/>
                  <a:pt x="3026163" y="3673851"/>
                </a:cubicBezTo>
                <a:lnTo>
                  <a:pt x="3043800" y="3671029"/>
                </a:lnTo>
                <a:lnTo>
                  <a:pt x="3042389" y="3644928"/>
                </a:lnTo>
                <a:cubicBezTo>
                  <a:pt x="3041684" y="3640695"/>
                  <a:pt x="3044506" y="3637168"/>
                  <a:pt x="3048738" y="3637168"/>
                </a:cubicBezTo>
                <a:close/>
                <a:moveTo>
                  <a:pt x="5612714" y="3636370"/>
                </a:moveTo>
                <a:cubicBezTo>
                  <a:pt x="5616946" y="3635664"/>
                  <a:pt x="5620473" y="3638486"/>
                  <a:pt x="5620473" y="3642719"/>
                </a:cubicBezTo>
                <a:cubicBezTo>
                  <a:pt x="5621179" y="3646951"/>
                  <a:pt x="5618357" y="3650479"/>
                  <a:pt x="5614125" y="3650479"/>
                </a:cubicBezTo>
                <a:lnTo>
                  <a:pt x="5569682" y="3653300"/>
                </a:lnTo>
                <a:cubicBezTo>
                  <a:pt x="5568976" y="3653300"/>
                  <a:pt x="5568976" y="3653300"/>
                  <a:pt x="5568976" y="3653300"/>
                </a:cubicBezTo>
                <a:cubicBezTo>
                  <a:pt x="5565449" y="3653300"/>
                  <a:pt x="5561922" y="3650479"/>
                  <a:pt x="5561922" y="3646951"/>
                </a:cubicBezTo>
                <a:cubicBezTo>
                  <a:pt x="5561216" y="3642719"/>
                  <a:pt x="5564038" y="3639192"/>
                  <a:pt x="5568271" y="3639192"/>
                </a:cubicBezTo>
                <a:close/>
                <a:moveTo>
                  <a:pt x="10723266" y="3632375"/>
                </a:moveTo>
                <a:cubicBezTo>
                  <a:pt x="10726793" y="3633786"/>
                  <a:pt x="10728204" y="3638019"/>
                  <a:pt x="10726793" y="3641546"/>
                </a:cubicBezTo>
                <a:lnTo>
                  <a:pt x="10652016" y="3804503"/>
                </a:lnTo>
                <a:cubicBezTo>
                  <a:pt x="10650605" y="3807325"/>
                  <a:pt x="10648489" y="3808737"/>
                  <a:pt x="10645667" y="3808737"/>
                </a:cubicBezTo>
                <a:cubicBezTo>
                  <a:pt x="10644962" y="3808737"/>
                  <a:pt x="10643551" y="3808737"/>
                  <a:pt x="10642845" y="3808031"/>
                </a:cubicBezTo>
                <a:cubicBezTo>
                  <a:pt x="10639318" y="3806619"/>
                  <a:pt x="10637907" y="3802387"/>
                  <a:pt x="10639318" y="3798861"/>
                </a:cubicBezTo>
                <a:lnTo>
                  <a:pt x="10684466" y="3700098"/>
                </a:lnTo>
                <a:lnTo>
                  <a:pt x="10611806" y="3645073"/>
                </a:lnTo>
                <a:cubicBezTo>
                  <a:pt x="10608279" y="3642957"/>
                  <a:pt x="10608279" y="3638019"/>
                  <a:pt x="10610395" y="3635197"/>
                </a:cubicBezTo>
                <a:cubicBezTo>
                  <a:pt x="10612511" y="3631670"/>
                  <a:pt x="10617450" y="3631670"/>
                  <a:pt x="10620271" y="3633786"/>
                </a:cubicBezTo>
                <a:lnTo>
                  <a:pt x="10690815" y="3686694"/>
                </a:lnTo>
                <a:lnTo>
                  <a:pt x="10714095" y="3635903"/>
                </a:lnTo>
                <a:cubicBezTo>
                  <a:pt x="10715506" y="3632375"/>
                  <a:pt x="10719739" y="3630965"/>
                  <a:pt x="10723266" y="3632375"/>
                </a:cubicBezTo>
                <a:close/>
                <a:moveTo>
                  <a:pt x="2973961" y="3632230"/>
                </a:moveTo>
                <a:cubicBezTo>
                  <a:pt x="2977488" y="3632230"/>
                  <a:pt x="2981016" y="3635052"/>
                  <a:pt x="2981721" y="3638579"/>
                </a:cubicBezTo>
                <a:cubicBezTo>
                  <a:pt x="2981721" y="3640695"/>
                  <a:pt x="2982427" y="3643517"/>
                  <a:pt x="2982427" y="3645633"/>
                </a:cubicBezTo>
                <a:lnTo>
                  <a:pt x="2989481" y="3714061"/>
                </a:lnTo>
                <a:cubicBezTo>
                  <a:pt x="2989481" y="3718295"/>
                  <a:pt x="2986659" y="3721116"/>
                  <a:pt x="2983132" y="3721822"/>
                </a:cubicBezTo>
                <a:cubicBezTo>
                  <a:pt x="2983132" y="3721822"/>
                  <a:pt x="2982427" y="3721822"/>
                  <a:pt x="2982427" y="3721822"/>
                </a:cubicBezTo>
                <a:cubicBezTo>
                  <a:pt x="2978899" y="3721822"/>
                  <a:pt x="2976078" y="3719000"/>
                  <a:pt x="2975372" y="3715473"/>
                </a:cubicBezTo>
                <a:lnTo>
                  <a:pt x="2973256" y="3692192"/>
                </a:lnTo>
                <a:cubicBezTo>
                  <a:pt x="2965496" y="3702068"/>
                  <a:pt x="2952798" y="3708417"/>
                  <a:pt x="2940099" y="3705596"/>
                </a:cubicBezTo>
                <a:cubicBezTo>
                  <a:pt x="2931634" y="3703479"/>
                  <a:pt x="2923874" y="3697130"/>
                  <a:pt x="2920347" y="3687960"/>
                </a:cubicBezTo>
                <a:cubicBezTo>
                  <a:pt x="2916114" y="3677378"/>
                  <a:pt x="2916819" y="3664680"/>
                  <a:pt x="2923168" y="3655509"/>
                </a:cubicBezTo>
                <a:cubicBezTo>
                  <a:pt x="2933750" y="3638579"/>
                  <a:pt x="2954209" y="3632935"/>
                  <a:pt x="2970434" y="3633641"/>
                </a:cubicBezTo>
                <a:cubicBezTo>
                  <a:pt x="2971140" y="3632935"/>
                  <a:pt x="2972550" y="3632230"/>
                  <a:pt x="2973961" y="3632230"/>
                </a:cubicBezTo>
                <a:close/>
                <a:moveTo>
                  <a:pt x="1113018" y="3629403"/>
                </a:moveTo>
                <a:cubicBezTo>
                  <a:pt x="1122189" y="3630110"/>
                  <a:pt x="1129949" y="3634342"/>
                  <a:pt x="1134181" y="3641397"/>
                </a:cubicBezTo>
                <a:cubicBezTo>
                  <a:pt x="1141941" y="3653389"/>
                  <a:pt x="1138414" y="3669614"/>
                  <a:pt x="1133476" y="3679491"/>
                </a:cubicBezTo>
                <a:cubicBezTo>
                  <a:pt x="1130654" y="3682312"/>
                  <a:pt x="1128538" y="3685134"/>
                  <a:pt x="1125716" y="3687956"/>
                </a:cubicBezTo>
                <a:lnTo>
                  <a:pt x="1164515" y="3685840"/>
                </a:lnTo>
                <a:cubicBezTo>
                  <a:pt x="1168043" y="3685840"/>
                  <a:pt x="1171571" y="3688661"/>
                  <a:pt x="1171571" y="3692894"/>
                </a:cubicBezTo>
                <a:cubicBezTo>
                  <a:pt x="1171571" y="3696421"/>
                  <a:pt x="1168749" y="3699948"/>
                  <a:pt x="1164515" y="3699948"/>
                </a:cubicBezTo>
                <a:lnTo>
                  <a:pt x="1102437" y="3702770"/>
                </a:lnTo>
                <a:cubicBezTo>
                  <a:pt x="1098909" y="3702770"/>
                  <a:pt x="1096088" y="3700654"/>
                  <a:pt x="1095382" y="3697832"/>
                </a:cubicBezTo>
                <a:cubicBezTo>
                  <a:pt x="1094677" y="3695010"/>
                  <a:pt x="1095382" y="3691483"/>
                  <a:pt x="1098204" y="3690072"/>
                </a:cubicBezTo>
                <a:cubicBezTo>
                  <a:pt x="1106669" y="3684429"/>
                  <a:pt x="1115135" y="3678785"/>
                  <a:pt x="1120778" y="3671025"/>
                </a:cubicBezTo>
                <a:cubicBezTo>
                  <a:pt x="1125011" y="3664676"/>
                  <a:pt x="1127127" y="3655506"/>
                  <a:pt x="1122894" y="3648451"/>
                </a:cubicBezTo>
                <a:cubicBezTo>
                  <a:pt x="1120778" y="3644924"/>
                  <a:pt x="1116545" y="3642808"/>
                  <a:pt x="1112313" y="3642808"/>
                </a:cubicBezTo>
                <a:cubicBezTo>
                  <a:pt x="1108786" y="3642808"/>
                  <a:pt x="1105258" y="3643513"/>
                  <a:pt x="1103142" y="3644924"/>
                </a:cubicBezTo>
                <a:lnTo>
                  <a:pt x="1103142" y="3649157"/>
                </a:lnTo>
                <a:cubicBezTo>
                  <a:pt x="1103847" y="3653389"/>
                  <a:pt x="1101026" y="3656916"/>
                  <a:pt x="1096793" y="3656916"/>
                </a:cubicBezTo>
                <a:cubicBezTo>
                  <a:pt x="1092561" y="3657622"/>
                  <a:pt x="1089032" y="3654800"/>
                  <a:pt x="1089032" y="3650567"/>
                </a:cubicBezTo>
                <a:lnTo>
                  <a:pt x="1088328" y="3642808"/>
                </a:lnTo>
                <a:cubicBezTo>
                  <a:pt x="1088328" y="3641397"/>
                  <a:pt x="1089032" y="3639280"/>
                  <a:pt x="1090444" y="3637870"/>
                </a:cubicBezTo>
                <a:cubicBezTo>
                  <a:pt x="1096088" y="3632226"/>
                  <a:pt x="1104553" y="3628698"/>
                  <a:pt x="1113018" y="3629403"/>
                </a:cubicBezTo>
                <a:close/>
                <a:moveTo>
                  <a:pt x="9563153" y="3629312"/>
                </a:moveTo>
                <a:cubicBezTo>
                  <a:pt x="9566680" y="3628606"/>
                  <a:pt x="9570207" y="3631428"/>
                  <a:pt x="9570912" y="3634955"/>
                </a:cubicBezTo>
                <a:cubicBezTo>
                  <a:pt x="9571618" y="3638482"/>
                  <a:pt x="9568796" y="3642010"/>
                  <a:pt x="9565269" y="3642715"/>
                </a:cubicBezTo>
                <a:lnTo>
                  <a:pt x="9383264" y="3670934"/>
                </a:lnTo>
                <a:cubicBezTo>
                  <a:pt x="9382558" y="3670934"/>
                  <a:pt x="9382558" y="3670934"/>
                  <a:pt x="9381853" y="3670934"/>
                </a:cubicBezTo>
                <a:cubicBezTo>
                  <a:pt x="9378326" y="3670934"/>
                  <a:pt x="9375504" y="3668817"/>
                  <a:pt x="9374799" y="3665290"/>
                </a:cubicBezTo>
                <a:cubicBezTo>
                  <a:pt x="9374094" y="3661763"/>
                  <a:pt x="9376915" y="3658235"/>
                  <a:pt x="9381148" y="3657529"/>
                </a:cubicBezTo>
                <a:close/>
                <a:moveTo>
                  <a:pt x="2228309" y="3626583"/>
                </a:moveTo>
                <a:lnTo>
                  <a:pt x="2097122" y="3874192"/>
                </a:lnTo>
                <a:lnTo>
                  <a:pt x="2345412" y="3861494"/>
                </a:lnTo>
                <a:close/>
                <a:moveTo>
                  <a:pt x="11554981" y="3623201"/>
                </a:moveTo>
                <a:lnTo>
                  <a:pt x="11588137" y="3623201"/>
                </a:lnTo>
                <a:cubicBezTo>
                  <a:pt x="11592370" y="3623201"/>
                  <a:pt x="11595191" y="3626023"/>
                  <a:pt x="11595191" y="3630255"/>
                </a:cubicBezTo>
                <a:cubicBezTo>
                  <a:pt x="11595191" y="3634488"/>
                  <a:pt x="11592370" y="3637310"/>
                  <a:pt x="11588137" y="3637310"/>
                </a:cubicBezTo>
                <a:lnTo>
                  <a:pt x="11554981" y="3637310"/>
                </a:lnTo>
                <a:cubicBezTo>
                  <a:pt x="11550749" y="3637310"/>
                  <a:pt x="11547927" y="3634488"/>
                  <a:pt x="11547927" y="3630255"/>
                </a:cubicBezTo>
                <a:cubicBezTo>
                  <a:pt x="11547927" y="3626728"/>
                  <a:pt x="11550749" y="3623201"/>
                  <a:pt x="11554981" y="3623201"/>
                </a:cubicBezTo>
                <a:close/>
                <a:moveTo>
                  <a:pt x="174098" y="3622362"/>
                </a:moveTo>
                <a:cubicBezTo>
                  <a:pt x="177625" y="3623773"/>
                  <a:pt x="179036" y="3628006"/>
                  <a:pt x="177625" y="3631533"/>
                </a:cubicBezTo>
                <a:lnTo>
                  <a:pt x="102849" y="3794490"/>
                </a:lnTo>
                <a:cubicBezTo>
                  <a:pt x="101438" y="3797312"/>
                  <a:pt x="99322" y="3798723"/>
                  <a:pt x="96500" y="3798723"/>
                </a:cubicBezTo>
                <a:cubicBezTo>
                  <a:pt x="95795" y="3798723"/>
                  <a:pt x="94384" y="3798723"/>
                  <a:pt x="93678" y="3798017"/>
                </a:cubicBezTo>
                <a:cubicBezTo>
                  <a:pt x="90151" y="3796606"/>
                  <a:pt x="88740" y="3792374"/>
                  <a:pt x="90151" y="3788847"/>
                </a:cubicBezTo>
                <a:lnTo>
                  <a:pt x="135299" y="3690085"/>
                </a:lnTo>
                <a:lnTo>
                  <a:pt x="62639" y="3635060"/>
                </a:lnTo>
                <a:cubicBezTo>
                  <a:pt x="59112" y="3632944"/>
                  <a:pt x="59112" y="3628006"/>
                  <a:pt x="61228" y="3625184"/>
                </a:cubicBezTo>
                <a:cubicBezTo>
                  <a:pt x="63344" y="3621657"/>
                  <a:pt x="68283" y="3621657"/>
                  <a:pt x="71104" y="3623773"/>
                </a:cubicBezTo>
                <a:lnTo>
                  <a:pt x="141647" y="3676681"/>
                </a:lnTo>
                <a:lnTo>
                  <a:pt x="164927" y="3625890"/>
                </a:lnTo>
                <a:cubicBezTo>
                  <a:pt x="166338" y="3622362"/>
                  <a:pt x="170571" y="3620952"/>
                  <a:pt x="174098" y="3622362"/>
                </a:cubicBezTo>
                <a:close/>
                <a:moveTo>
                  <a:pt x="3242029" y="3622354"/>
                </a:moveTo>
                <a:cubicBezTo>
                  <a:pt x="3245556" y="3623059"/>
                  <a:pt x="3248377" y="3625881"/>
                  <a:pt x="3248377" y="3630114"/>
                </a:cubicBezTo>
                <a:lnTo>
                  <a:pt x="3246967" y="3655510"/>
                </a:lnTo>
                <a:lnTo>
                  <a:pt x="3257548" y="3653393"/>
                </a:lnTo>
                <a:cubicBezTo>
                  <a:pt x="3261781" y="3652688"/>
                  <a:pt x="3265308" y="3655510"/>
                  <a:pt x="3266013" y="3659037"/>
                </a:cubicBezTo>
                <a:cubicBezTo>
                  <a:pt x="3266719" y="3663269"/>
                  <a:pt x="3263897" y="3666797"/>
                  <a:pt x="3260370" y="3667502"/>
                </a:cubicBezTo>
                <a:lnTo>
                  <a:pt x="3246261" y="3670324"/>
                </a:lnTo>
                <a:lnTo>
                  <a:pt x="3244850" y="3692898"/>
                </a:lnTo>
                <a:cubicBezTo>
                  <a:pt x="3244850" y="3696426"/>
                  <a:pt x="3241323" y="3699248"/>
                  <a:pt x="3237796" y="3699248"/>
                </a:cubicBezTo>
                <a:cubicBezTo>
                  <a:pt x="3237090" y="3699248"/>
                  <a:pt x="3237090" y="3699248"/>
                  <a:pt x="3237090" y="3699248"/>
                </a:cubicBezTo>
                <a:cubicBezTo>
                  <a:pt x="3233563" y="3698542"/>
                  <a:pt x="3230741" y="3695721"/>
                  <a:pt x="3230741" y="3691487"/>
                </a:cubicBezTo>
                <a:lnTo>
                  <a:pt x="3232152" y="3672440"/>
                </a:lnTo>
                <a:lnTo>
                  <a:pt x="3220159" y="3675262"/>
                </a:lnTo>
                <a:cubicBezTo>
                  <a:pt x="3219453" y="3675262"/>
                  <a:pt x="3219453" y="3675262"/>
                  <a:pt x="3218748" y="3675262"/>
                </a:cubicBezTo>
                <a:cubicBezTo>
                  <a:pt x="3215926" y="3675262"/>
                  <a:pt x="3213104" y="3672440"/>
                  <a:pt x="3211694" y="3669618"/>
                </a:cubicBezTo>
                <a:cubicBezTo>
                  <a:pt x="3210988" y="3665386"/>
                  <a:pt x="3213810" y="3661859"/>
                  <a:pt x="3217337" y="3661153"/>
                </a:cubicBezTo>
                <a:lnTo>
                  <a:pt x="3232858" y="3657626"/>
                </a:lnTo>
                <a:lnTo>
                  <a:pt x="3234269" y="3628703"/>
                </a:lnTo>
                <a:cubicBezTo>
                  <a:pt x="3234974" y="3625176"/>
                  <a:pt x="3238501" y="3622354"/>
                  <a:pt x="3242029" y="3622354"/>
                </a:cubicBezTo>
                <a:close/>
                <a:moveTo>
                  <a:pt x="3313984" y="3622353"/>
                </a:moveTo>
                <a:cubicBezTo>
                  <a:pt x="3318216" y="3621472"/>
                  <a:pt x="3322801" y="3622001"/>
                  <a:pt x="3326682" y="3624470"/>
                </a:cubicBezTo>
                <a:cubicBezTo>
                  <a:pt x="3337969" y="3632229"/>
                  <a:pt x="3338675" y="3647749"/>
                  <a:pt x="3338675" y="3654804"/>
                </a:cubicBezTo>
                <a:lnTo>
                  <a:pt x="3340086" y="3699952"/>
                </a:lnTo>
                <a:lnTo>
                  <a:pt x="3342907" y="3686548"/>
                </a:lnTo>
                <a:cubicBezTo>
                  <a:pt x="3344318" y="3680905"/>
                  <a:pt x="3347140" y="3667502"/>
                  <a:pt x="3358427" y="3663269"/>
                </a:cubicBezTo>
                <a:cubicBezTo>
                  <a:pt x="3366892" y="3660447"/>
                  <a:pt x="3374652" y="3665385"/>
                  <a:pt x="3377474" y="3672440"/>
                </a:cubicBezTo>
                <a:cubicBezTo>
                  <a:pt x="3379590" y="3678789"/>
                  <a:pt x="3377474" y="3685138"/>
                  <a:pt x="3371830" y="3687959"/>
                </a:cubicBezTo>
                <a:cubicBezTo>
                  <a:pt x="3368303" y="3689370"/>
                  <a:pt x="3364071" y="3687959"/>
                  <a:pt x="3362660" y="3684432"/>
                </a:cubicBezTo>
                <a:cubicBezTo>
                  <a:pt x="3361249" y="3681610"/>
                  <a:pt x="3361249" y="3678789"/>
                  <a:pt x="3363365" y="3676672"/>
                </a:cubicBezTo>
                <a:cubicBezTo>
                  <a:pt x="3363365" y="3675967"/>
                  <a:pt x="3362660" y="3675967"/>
                  <a:pt x="3362660" y="3675967"/>
                </a:cubicBezTo>
                <a:cubicBezTo>
                  <a:pt x="3359838" y="3677378"/>
                  <a:pt x="3358427" y="3683727"/>
                  <a:pt x="3357016" y="3688665"/>
                </a:cubicBezTo>
                <a:lnTo>
                  <a:pt x="3342202" y="3758503"/>
                </a:lnTo>
                <a:cubicBezTo>
                  <a:pt x="3341497" y="3762031"/>
                  <a:pt x="3338675" y="3764147"/>
                  <a:pt x="3335148" y="3764147"/>
                </a:cubicBezTo>
                <a:cubicBezTo>
                  <a:pt x="3335148" y="3764147"/>
                  <a:pt x="3334442" y="3764147"/>
                  <a:pt x="3334442" y="3764147"/>
                </a:cubicBezTo>
                <a:cubicBezTo>
                  <a:pt x="3330915" y="3763442"/>
                  <a:pt x="3328093" y="3760620"/>
                  <a:pt x="3328093" y="3757093"/>
                </a:cubicBezTo>
                <a:lnTo>
                  <a:pt x="3324565" y="3654098"/>
                </a:lnTo>
                <a:cubicBezTo>
                  <a:pt x="3324565" y="3645633"/>
                  <a:pt x="3323154" y="3637873"/>
                  <a:pt x="3318921" y="3635051"/>
                </a:cubicBezTo>
                <a:cubicBezTo>
                  <a:pt x="3318921" y="3635051"/>
                  <a:pt x="3317511" y="3635051"/>
                  <a:pt x="3316805" y="3635051"/>
                </a:cubicBezTo>
                <a:cubicBezTo>
                  <a:pt x="3315394" y="3635051"/>
                  <a:pt x="3314689" y="3635757"/>
                  <a:pt x="3313983" y="3636462"/>
                </a:cubicBezTo>
                <a:cubicBezTo>
                  <a:pt x="3316100" y="3639284"/>
                  <a:pt x="3315394" y="3643517"/>
                  <a:pt x="3312572" y="3645633"/>
                </a:cubicBezTo>
                <a:cubicBezTo>
                  <a:pt x="3309045" y="3648455"/>
                  <a:pt x="3304812" y="3647749"/>
                  <a:pt x="3302696" y="3646338"/>
                </a:cubicBezTo>
                <a:cubicBezTo>
                  <a:pt x="3298464" y="3641400"/>
                  <a:pt x="3298464" y="3634346"/>
                  <a:pt x="3303402" y="3628702"/>
                </a:cubicBezTo>
                <a:cubicBezTo>
                  <a:pt x="3305871" y="3625527"/>
                  <a:pt x="3309751" y="3623235"/>
                  <a:pt x="3313984" y="3622353"/>
                </a:cubicBezTo>
                <a:close/>
                <a:moveTo>
                  <a:pt x="1005790" y="3613179"/>
                </a:moveTo>
                <a:lnTo>
                  <a:pt x="1038946" y="3613179"/>
                </a:lnTo>
                <a:cubicBezTo>
                  <a:pt x="1043179" y="3613179"/>
                  <a:pt x="1046000" y="3616001"/>
                  <a:pt x="1046000" y="3620233"/>
                </a:cubicBezTo>
                <a:cubicBezTo>
                  <a:pt x="1046000" y="3624466"/>
                  <a:pt x="1043179" y="3627288"/>
                  <a:pt x="1038946" y="3627288"/>
                </a:cubicBezTo>
                <a:lnTo>
                  <a:pt x="1005790" y="3627288"/>
                </a:lnTo>
                <a:cubicBezTo>
                  <a:pt x="1001558" y="3627288"/>
                  <a:pt x="998736" y="3624466"/>
                  <a:pt x="998736" y="3620233"/>
                </a:cubicBezTo>
                <a:cubicBezTo>
                  <a:pt x="998736" y="3616706"/>
                  <a:pt x="1001558" y="3613179"/>
                  <a:pt x="1005790" y="3613179"/>
                </a:cubicBezTo>
                <a:close/>
                <a:moveTo>
                  <a:pt x="1999046" y="3613173"/>
                </a:moveTo>
                <a:lnTo>
                  <a:pt x="2018094" y="3613173"/>
                </a:lnTo>
                <a:cubicBezTo>
                  <a:pt x="2022327" y="3613173"/>
                  <a:pt x="2025149" y="3615995"/>
                  <a:pt x="2025149" y="3620227"/>
                </a:cubicBezTo>
                <a:cubicBezTo>
                  <a:pt x="2025149" y="3624460"/>
                  <a:pt x="2022327" y="3627282"/>
                  <a:pt x="2018094" y="3627282"/>
                </a:cubicBezTo>
                <a:lnTo>
                  <a:pt x="1999046" y="3627282"/>
                </a:lnTo>
                <a:cubicBezTo>
                  <a:pt x="1994815" y="3627282"/>
                  <a:pt x="1991993" y="3624460"/>
                  <a:pt x="1991993" y="3620227"/>
                </a:cubicBezTo>
                <a:cubicBezTo>
                  <a:pt x="1991993" y="3615995"/>
                  <a:pt x="1994815" y="3613173"/>
                  <a:pt x="1999046" y="3613173"/>
                </a:cubicBezTo>
                <a:close/>
                <a:moveTo>
                  <a:pt x="5568976" y="3610270"/>
                </a:moveTo>
                <a:lnTo>
                  <a:pt x="5607774" y="3612386"/>
                </a:lnTo>
                <a:cubicBezTo>
                  <a:pt x="5611302" y="3613092"/>
                  <a:pt x="5614123" y="3615913"/>
                  <a:pt x="5614123" y="3620146"/>
                </a:cubicBezTo>
                <a:cubicBezTo>
                  <a:pt x="5614123" y="3623672"/>
                  <a:pt x="5610596" y="3626494"/>
                  <a:pt x="5607069" y="3626494"/>
                </a:cubicBezTo>
                <a:cubicBezTo>
                  <a:pt x="5606364" y="3626494"/>
                  <a:pt x="5606364" y="3626494"/>
                  <a:pt x="5606364" y="3626494"/>
                </a:cubicBezTo>
                <a:lnTo>
                  <a:pt x="5568271" y="3624379"/>
                </a:lnTo>
                <a:cubicBezTo>
                  <a:pt x="5564744" y="3623672"/>
                  <a:pt x="5561922" y="3620851"/>
                  <a:pt x="5561922" y="3616619"/>
                </a:cubicBezTo>
                <a:cubicBezTo>
                  <a:pt x="5561922" y="3613092"/>
                  <a:pt x="5564744" y="3610270"/>
                  <a:pt x="5568976" y="3610270"/>
                </a:cubicBezTo>
                <a:close/>
                <a:moveTo>
                  <a:pt x="9292969" y="3608149"/>
                </a:moveTo>
                <a:cubicBezTo>
                  <a:pt x="9296496" y="3608149"/>
                  <a:pt x="9300023" y="3610971"/>
                  <a:pt x="9300728" y="3614498"/>
                </a:cubicBezTo>
                <a:lnTo>
                  <a:pt x="9304256" y="3647654"/>
                </a:lnTo>
                <a:lnTo>
                  <a:pt x="9332473" y="3635661"/>
                </a:lnTo>
                <a:cubicBezTo>
                  <a:pt x="9336000" y="3634250"/>
                  <a:pt x="9340233" y="3635661"/>
                  <a:pt x="9341644" y="3639188"/>
                </a:cubicBezTo>
                <a:cubicBezTo>
                  <a:pt x="9343055" y="3642715"/>
                  <a:pt x="9341644" y="3646948"/>
                  <a:pt x="9338117" y="3648359"/>
                </a:cubicBezTo>
                <a:lnTo>
                  <a:pt x="9306372" y="3662468"/>
                </a:lnTo>
                <a:lnTo>
                  <a:pt x="9309899" y="3694214"/>
                </a:lnTo>
                <a:cubicBezTo>
                  <a:pt x="9309899" y="3697741"/>
                  <a:pt x="9307077" y="3701268"/>
                  <a:pt x="9303550" y="3701973"/>
                </a:cubicBezTo>
                <a:cubicBezTo>
                  <a:pt x="9303550" y="3701973"/>
                  <a:pt x="9302845" y="3701973"/>
                  <a:pt x="9302845" y="3701973"/>
                </a:cubicBezTo>
                <a:cubicBezTo>
                  <a:pt x="9299317" y="3701973"/>
                  <a:pt x="9296496" y="3699152"/>
                  <a:pt x="9295790" y="3695625"/>
                </a:cubicBezTo>
                <a:lnTo>
                  <a:pt x="9292969" y="3668111"/>
                </a:lnTo>
                <a:lnTo>
                  <a:pt x="9271804" y="3677282"/>
                </a:lnTo>
                <a:cubicBezTo>
                  <a:pt x="9271099" y="3677988"/>
                  <a:pt x="9269688" y="3677988"/>
                  <a:pt x="9268982" y="3677988"/>
                </a:cubicBezTo>
                <a:cubicBezTo>
                  <a:pt x="9266161" y="3677988"/>
                  <a:pt x="9264044" y="3676577"/>
                  <a:pt x="9262633" y="3673755"/>
                </a:cubicBezTo>
                <a:cubicBezTo>
                  <a:pt x="9261223" y="3670228"/>
                  <a:pt x="9262633" y="3665995"/>
                  <a:pt x="9266161" y="3663879"/>
                </a:cubicBezTo>
                <a:lnTo>
                  <a:pt x="9290852" y="3653297"/>
                </a:lnTo>
                <a:lnTo>
                  <a:pt x="9286618" y="3615909"/>
                </a:lnTo>
                <a:cubicBezTo>
                  <a:pt x="9286618" y="3612381"/>
                  <a:pt x="9289441" y="3608854"/>
                  <a:pt x="9292969" y="3608149"/>
                </a:cubicBezTo>
                <a:close/>
                <a:moveTo>
                  <a:pt x="3827545" y="3604723"/>
                </a:moveTo>
                <a:cubicBezTo>
                  <a:pt x="3829661" y="3605428"/>
                  <a:pt x="3831777" y="3607544"/>
                  <a:pt x="3831777" y="3610366"/>
                </a:cubicBezTo>
                <a:lnTo>
                  <a:pt x="3838832" y="3676678"/>
                </a:lnTo>
                <a:cubicBezTo>
                  <a:pt x="3838832" y="3680910"/>
                  <a:pt x="3836010" y="3683732"/>
                  <a:pt x="3832483" y="3684438"/>
                </a:cubicBezTo>
                <a:cubicBezTo>
                  <a:pt x="3832483" y="3684438"/>
                  <a:pt x="3831777" y="3684438"/>
                  <a:pt x="3831777" y="3684438"/>
                </a:cubicBezTo>
                <a:cubicBezTo>
                  <a:pt x="3828250" y="3684438"/>
                  <a:pt x="3825429" y="3681616"/>
                  <a:pt x="3824723" y="3678089"/>
                </a:cubicBezTo>
                <a:lnTo>
                  <a:pt x="3819080" y="3625886"/>
                </a:lnTo>
                <a:lnTo>
                  <a:pt x="3809203" y="3635057"/>
                </a:lnTo>
                <a:cubicBezTo>
                  <a:pt x="3806381" y="3637173"/>
                  <a:pt x="3802148" y="3637173"/>
                  <a:pt x="3799326" y="3634351"/>
                </a:cubicBezTo>
                <a:cubicBezTo>
                  <a:pt x="3797210" y="3631529"/>
                  <a:pt x="3797210" y="3627297"/>
                  <a:pt x="3800032" y="3624475"/>
                </a:cubicBezTo>
                <a:lnTo>
                  <a:pt x="3820491" y="3606134"/>
                </a:lnTo>
                <a:cubicBezTo>
                  <a:pt x="3821902" y="3604017"/>
                  <a:pt x="3824723" y="3604017"/>
                  <a:pt x="3827545" y="3604723"/>
                </a:cubicBezTo>
                <a:close/>
                <a:moveTo>
                  <a:pt x="2224076" y="3604009"/>
                </a:moveTo>
                <a:cubicBezTo>
                  <a:pt x="2227604" y="3601893"/>
                  <a:pt x="2231836" y="3603304"/>
                  <a:pt x="2233247" y="3606831"/>
                </a:cubicBezTo>
                <a:lnTo>
                  <a:pt x="2360227" y="3861494"/>
                </a:lnTo>
                <a:cubicBezTo>
                  <a:pt x="2363754" y="3862200"/>
                  <a:pt x="2365870" y="3864316"/>
                  <a:pt x="2365870" y="3867843"/>
                </a:cubicBezTo>
                <a:cubicBezTo>
                  <a:pt x="2365870" y="3869254"/>
                  <a:pt x="2365870" y="3870665"/>
                  <a:pt x="2365165" y="3871370"/>
                </a:cubicBezTo>
                <a:cubicBezTo>
                  <a:pt x="2366576" y="3874898"/>
                  <a:pt x="2365165" y="3879130"/>
                  <a:pt x="2361638" y="3880541"/>
                </a:cubicBezTo>
                <a:cubicBezTo>
                  <a:pt x="2360932" y="3881247"/>
                  <a:pt x="2359521" y="3881247"/>
                  <a:pt x="2358816" y="3881247"/>
                </a:cubicBezTo>
                <a:cubicBezTo>
                  <a:pt x="2355994" y="3881247"/>
                  <a:pt x="2353878" y="3879836"/>
                  <a:pt x="2352467" y="3877014"/>
                </a:cubicBezTo>
                <a:lnTo>
                  <a:pt x="2351761" y="3875603"/>
                </a:lnTo>
                <a:lnTo>
                  <a:pt x="2089362" y="3889006"/>
                </a:lnTo>
                <a:cubicBezTo>
                  <a:pt x="2087951" y="3891123"/>
                  <a:pt x="2085835" y="3892534"/>
                  <a:pt x="2083013" y="3892534"/>
                </a:cubicBezTo>
                <a:cubicBezTo>
                  <a:pt x="2081602" y="3892534"/>
                  <a:pt x="2080191" y="3892534"/>
                  <a:pt x="2079486" y="3891828"/>
                </a:cubicBezTo>
                <a:cubicBezTo>
                  <a:pt x="2076664" y="3889712"/>
                  <a:pt x="2075253" y="3886890"/>
                  <a:pt x="2076664" y="3885479"/>
                </a:cubicBezTo>
                <a:cubicBezTo>
                  <a:pt x="2075959" y="3884774"/>
                  <a:pt x="2075959" y="3884774"/>
                  <a:pt x="2075959" y="3884068"/>
                </a:cubicBezTo>
                <a:cubicBezTo>
                  <a:pt x="2075959" y="3880541"/>
                  <a:pt x="2077370" y="3878425"/>
                  <a:pt x="2080191" y="3877014"/>
                </a:cubicBezTo>
                <a:lnTo>
                  <a:pt x="2219138" y="3613885"/>
                </a:lnTo>
                <a:cubicBezTo>
                  <a:pt x="2219844" y="3613180"/>
                  <a:pt x="2219844" y="3613180"/>
                  <a:pt x="2220549" y="3612474"/>
                </a:cubicBezTo>
                <a:cubicBezTo>
                  <a:pt x="2219844" y="3608947"/>
                  <a:pt x="2221255" y="3605420"/>
                  <a:pt x="2224076" y="3604009"/>
                </a:cubicBezTo>
                <a:close/>
                <a:moveTo>
                  <a:pt x="11796242" y="3601332"/>
                </a:moveTo>
                <a:cubicBezTo>
                  <a:pt x="11787776" y="3598511"/>
                  <a:pt x="11777900" y="3605565"/>
                  <a:pt x="11773668" y="3614030"/>
                </a:cubicBezTo>
                <a:cubicBezTo>
                  <a:pt x="11770140" y="3621085"/>
                  <a:pt x="11769435" y="3628845"/>
                  <a:pt x="11769435" y="3636605"/>
                </a:cubicBezTo>
                <a:lnTo>
                  <a:pt x="11772962" y="3635194"/>
                </a:lnTo>
                <a:cubicBezTo>
                  <a:pt x="11773668" y="3634488"/>
                  <a:pt x="11775078" y="3634488"/>
                  <a:pt x="11775784" y="3634488"/>
                </a:cubicBezTo>
                <a:cubicBezTo>
                  <a:pt x="11778606" y="3634488"/>
                  <a:pt x="11780722" y="3635899"/>
                  <a:pt x="11782133" y="3638015"/>
                </a:cubicBezTo>
                <a:cubicBezTo>
                  <a:pt x="11789893" y="3637310"/>
                  <a:pt x="11797652" y="3633783"/>
                  <a:pt x="11801885" y="3627434"/>
                </a:cubicBezTo>
                <a:cubicBezTo>
                  <a:pt x="11804707" y="3623201"/>
                  <a:pt x="11806118" y="3616147"/>
                  <a:pt x="11804002" y="3610503"/>
                </a:cubicBezTo>
                <a:cubicBezTo>
                  <a:pt x="11803296" y="3607681"/>
                  <a:pt x="11801180" y="3602743"/>
                  <a:pt x="11796242" y="3601332"/>
                </a:cubicBezTo>
                <a:close/>
                <a:moveTo>
                  <a:pt x="11630463" y="3598511"/>
                </a:moveTo>
                <a:lnTo>
                  <a:pt x="11716526" y="3603450"/>
                </a:lnTo>
                <a:cubicBezTo>
                  <a:pt x="11720054" y="3604155"/>
                  <a:pt x="11722876" y="3606977"/>
                  <a:pt x="11722876" y="3611210"/>
                </a:cubicBezTo>
                <a:cubicBezTo>
                  <a:pt x="11722876" y="3614737"/>
                  <a:pt x="11719348" y="3617559"/>
                  <a:pt x="11715821" y="3617559"/>
                </a:cubicBezTo>
                <a:cubicBezTo>
                  <a:pt x="11715116" y="3617559"/>
                  <a:pt x="11715116" y="3617559"/>
                  <a:pt x="11715116" y="3617559"/>
                </a:cubicBezTo>
                <a:lnTo>
                  <a:pt x="11629052" y="3612621"/>
                </a:lnTo>
                <a:cubicBezTo>
                  <a:pt x="11624819" y="3612621"/>
                  <a:pt x="11621997" y="3609093"/>
                  <a:pt x="11622703" y="3604861"/>
                </a:cubicBezTo>
                <a:cubicBezTo>
                  <a:pt x="11623408" y="3601333"/>
                  <a:pt x="11626230" y="3598511"/>
                  <a:pt x="11630463" y="3598511"/>
                </a:cubicBezTo>
                <a:close/>
                <a:moveTo>
                  <a:pt x="4125947" y="3598373"/>
                </a:moveTo>
                <a:cubicBezTo>
                  <a:pt x="4129474" y="3599078"/>
                  <a:pt x="4131591" y="3601194"/>
                  <a:pt x="4131591" y="3604722"/>
                </a:cubicBezTo>
                <a:lnTo>
                  <a:pt x="4136529" y="3689375"/>
                </a:lnTo>
                <a:cubicBezTo>
                  <a:pt x="4137234" y="3693607"/>
                  <a:pt x="4134412" y="3697134"/>
                  <a:pt x="4130180" y="3697134"/>
                </a:cubicBezTo>
                <a:cubicBezTo>
                  <a:pt x="4129474" y="3697134"/>
                  <a:pt x="4129474" y="3697134"/>
                  <a:pt x="4129474" y="3697134"/>
                </a:cubicBezTo>
                <a:cubicBezTo>
                  <a:pt x="4125947" y="3697134"/>
                  <a:pt x="4122420" y="3694313"/>
                  <a:pt x="4122420" y="3690785"/>
                </a:cubicBezTo>
                <a:lnTo>
                  <a:pt x="4118893" y="3632234"/>
                </a:lnTo>
                <a:lnTo>
                  <a:pt x="4109722" y="3650575"/>
                </a:lnTo>
                <a:cubicBezTo>
                  <a:pt x="4108310" y="3654102"/>
                  <a:pt x="4104078" y="3655513"/>
                  <a:pt x="4099845" y="3652692"/>
                </a:cubicBezTo>
                <a:cubicBezTo>
                  <a:pt x="4096317" y="3651281"/>
                  <a:pt x="4094907" y="3647048"/>
                  <a:pt x="4097023" y="3643521"/>
                </a:cubicBezTo>
                <a:lnTo>
                  <a:pt x="4118187" y="3601900"/>
                </a:lnTo>
                <a:cubicBezTo>
                  <a:pt x="4119598" y="3599078"/>
                  <a:pt x="4123126" y="3597667"/>
                  <a:pt x="4125947" y="3598373"/>
                </a:cubicBezTo>
                <a:close/>
                <a:moveTo>
                  <a:pt x="11578967" y="3597805"/>
                </a:moveTo>
                <a:cubicBezTo>
                  <a:pt x="11583199" y="3597099"/>
                  <a:pt x="11586021" y="3599921"/>
                  <a:pt x="11586727" y="3604154"/>
                </a:cubicBezTo>
                <a:cubicBezTo>
                  <a:pt x="11587432" y="3608386"/>
                  <a:pt x="11583905" y="3611208"/>
                  <a:pt x="11580378" y="3611914"/>
                </a:cubicBezTo>
                <a:lnTo>
                  <a:pt x="11552159" y="3614735"/>
                </a:lnTo>
                <a:cubicBezTo>
                  <a:pt x="11548632" y="3614735"/>
                  <a:pt x="11545105" y="3611914"/>
                  <a:pt x="11545105" y="3608386"/>
                </a:cubicBezTo>
                <a:cubicBezTo>
                  <a:pt x="11544399" y="3604154"/>
                  <a:pt x="11547926" y="3601332"/>
                  <a:pt x="11551454" y="3600627"/>
                </a:cubicBezTo>
                <a:close/>
                <a:moveTo>
                  <a:pt x="2488616" y="3594832"/>
                </a:moveTo>
                <a:cubicBezTo>
                  <a:pt x="2478035" y="3594126"/>
                  <a:pt x="2467453" y="3596948"/>
                  <a:pt x="2458282" y="3602592"/>
                </a:cubicBezTo>
                <a:cubicBezTo>
                  <a:pt x="2458988" y="3604003"/>
                  <a:pt x="2459693" y="3605413"/>
                  <a:pt x="2458988" y="3607530"/>
                </a:cubicBezTo>
                <a:cubicBezTo>
                  <a:pt x="2458282" y="3610352"/>
                  <a:pt x="2456872" y="3611762"/>
                  <a:pt x="2454755" y="3612468"/>
                </a:cubicBezTo>
                <a:cubicBezTo>
                  <a:pt x="2455461" y="3613173"/>
                  <a:pt x="2455461" y="3613173"/>
                  <a:pt x="2455461" y="3613879"/>
                </a:cubicBezTo>
                <a:cubicBezTo>
                  <a:pt x="2458282" y="3621639"/>
                  <a:pt x="2464631" y="3636453"/>
                  <a:pt x="2475918" y="3637864"/>
                </a:cubicBezTo>
                <a:cubicBezTo>
                  <a:pt x="2486500" y="3639275"/>
                  <a:pt x="2496376" y="3629398"/>
                  <a:pt x="2501314" y="3620228"/>
                </a:cubicBezTo>
                <a:cubicBezTo>
                  <a:pt x="2504136" y="3615290"/>
                  <a:pt x="2507663" y="3608235"/>
                  <a:pt x="2504841" y="3602592"/>
                </a:cubicBezTo>
                <a:cubicBezTo>
                  <a:pt x="2501314" y="3596243"/>
                  <a:pt x="2491438" y="3594832"/>
                  <a:pt x="2488616" y="3594832"/>
                </a:cubicBezTo>
                <a:close/>
                <a:moveTo>
                  <a:pt x="1247053" y="3591309"/>
                </a:moveTo>
                <a:cubicBezTo>
                  <a:pt x="1238587" y="3588489"/>
                  <a:pt x="1228711" y="3595542"/>
                  <a:pt x="1224479" y="3604007"/>
                </a:cubicBezTo>
                <a:cubicBezTo>
                  <a:pt x="1220951" y="3611062"/>
                  <a:pt x="1220246" y="3618822"/>
                  <a:pt x="1220246" y="3626582"/>
                </a:cubicBezTo>
                <a:lnTo>
                  <a:pt x="1223773" y="3625171"/>
                </a:lnTo>
                <a:cubicBezTo>
                  <a:pt x="1224479" y="3624465"/>
                  <a:pt x="1225889" y="3624465"/>
                  <a:pt x="1226595" y="3624465"/>
                </a:cubicBezTo>
                <a:cubicBezTo>
                  <a:pt x="1229417" y="3624465"/>
                  <a:pt x="1231533" y="3625876"/>
                  <a:pt x="1232944" y="3627992"/>
                </a:cubicBezTo>
                <a:cubicBezTo>
                  <a:pt x="1240704" y="3627287"/>
                  <a:pt x="1248463" y="3623760"/>
                  <a:pt x="1252696" y="3617411"/>
                </a:cubicBezTo>
                <a:cubicBezTo>
                  <a:pt x="1255518" y="3613178"/>
                  <a:pt x="1256929" y="3606124"/>
                  <a:pt x="1254813" y="3600480"/>
                </a:cubicBezTo>
                <a:cubicBezTo>
                  <a:pt x="1254107" y="3597658"/>
                  <a:pt x="1251991" y="3592721"/>
                  <a:pt x="1247053" y="3591309"/>
                </a:cubicBezTo>
                <a:close/>
                <a:moveTo>
                  <a:pt x="11112669" y="3590754"/>
                </a:moveTo>
                <a:cubicBezTo>
                  <a:pt x="11116196" y="3592870"/>
                  <a:pt x="11117607" y="3597103"/>
                  <a:pt x="11115491" y="3600630"/>
                </a:cubicBezTo>
                <a:lnTo>
                  <a:pt x="11061172" y="3703625"/>
                </a:lnTo>
                <a:cubicBezTo>
                  <a:pt x="11059761" y="3705741"/>
                  <a:pt x="11057645" y="3707152"/>
                  <a:pt x="11054823" y="3707152"/>
                </a:cubicBezTo>
                <a:cubicBezTo>
                  <a:pt x="11053412" y="3707152"/>
                  <a:pt x="11052001" y="3707152"/>
                  <a:pt x="11051296" y="3706447"/>
                </a:cubicBezTo>
                <a:cubicBezTo>
                  <a:pt x="11047769" y="3704330"/>
                  <a:pt x="11046358" y="3700098"/>
                  <a:pt x="11048474" y="3696570"/>
                </a:cubicBezTo>
                <a:lnTo>
                  <a:pt x="11075281" y="3646484"/>
                </a:lnTo>
                <a:lnTo>
                  <a:pt x="11023784" y="3613328"/>
                </a:lnTo>
                <a:cubicBezTo>
                  <a:pt x="11020256" y="3611212"/>
                  <a:pt x="11019551" y="3606979"/>
                  <a:pt x="11021667" y="3603452"/>
                </a:cubicBezTo>
                <a:cubicBezTo>
                  <a:pt x="11023784" y="3599925"/>
                  <a:pt x="11028016" y="3599219"/>
                  <a:pt x="11031543" y="3601336"/>
                </a:cubicBezTo>
                <a:lnTo>
                  <a:pt x="11081630" y="3633786"/>
                </a:lnTo>
                <a:lnTo>
                  <a:pt x="11102793" y="3593576"/>
                </a:lnTo>
                <a:cubicBezTo>
                  <a:pt x="11104909" y="3590049"/>
                  <a:pt x="11109142" y="3588638"/>
                  <a:pt x="11112669" y="3590754"/>
                </a:cubicBezTo>
                <a:close/>
                <a:moveTo>
                  <a:pt x="4629631" y="3589192"/>
                </a:moveTo>
                <a:cubicBezTo>
                  <a:pt x="4633863" y="3588486"/>
                  <a:pt x="4637391" y="3592013"/>
                  <a:pt x="4637391" y="3595541"/>
                </a:cubicBezTo>
                <a:lnTo>
                  <a:pt x="4640213" y="3625876"/>
                </a:lnTo>
                <a:cubicBezTo>
                  <a:pt x="4640213" y="3630108"/>
                  <a:pt x="4637391" y="3632930"/>
                  <a:pt x="4633158" y="3633635"/>
                </a:cubicBezTo>
                <a:cubicBezTo>
                  <a:pt x="4629631" y="3633635"/>
                  <a:pt x="4626104" y="3630814"/>
                  <a:pt x="4626104" y="3627286"/>
                </a:cubicBezTo>
                <a:lnTo>
                  <a:pt x="4623282" y="3596951"/>
                </a:lnTo>
                <a:cubicBezTo>
                  <a:pt x="4622577" y="3592719"/>
                  <a:pt x="4625398" y="3589192"/>
                  <a:pt x="4629631" y="3589192"/>
                </a:cubicBezTo>
                <a:close/>
                <a:moveTo>
                  <a:pt x="3123514" y="3588492"/>
                </a:moveTo>
                <a:cubicBezTo>
                  <a:pt x="3131979" y="3584965"/>
                  <a:pt x="3141855" y="3585670"/>
                  <a:pt x="3151026" y="3589903"/>
                </a:cubicBezTo>
                <a:cubicBezTo>
                  <a:pt x="3160197" y="3594841"/>
                  <a:pt x="3166545" y="3601896"/>
                  <a:pt x="3169367" y="3611066"/>
                </a:cubicBezTo>
                <a:cubicBezTo>
                  <a:pt x="3172189" y="3620237"/>
                  <a:pt x="3170778" y="3630113"/>
                  <a:pt x="3165135" y="3638579"/>
                </a:cubicBezTo>
                <a:cubicBezTo>
                  <a:pt x="3175716" y="3643517"/>
                  <a:pt x="3182771" y="3652687"/>
                  <a:pt x="3183476" y="3663269"/>
                </a:cubicBezTo>
                <a:cubicBezTo>
                  <a:pt x="3183476" y="3672440"/>
                  <a:pt x="3179244" y="3682316"/>
                  <a:pt x="3171484" y="3688665"/>
                </a:cubicBezTo>
                <a:cubicBezTo>
                  <a:pt x="3163018" y="3695719"/>
                  <a:pt x="3151731" y="3698541"/>
                  <a:pt x="3141855" y="3696425"/>
                </a:cubicBezTo>
                <a:cubicBezTo>
                  <a:pt x="3138328" y="3695719"/>
                  <a:pt x="3136212" y="3691487"/>
                  <a:pt x="3136917" y="3687959"/>
                </a:cubicBezTo>
                <a:cubicBezTo>
                  <a:pt x="3137623" y="3684432"/>
                  <a:pt x="3141855" y="3682316"/>
                  <a:pt x="3145382" y="3683021"/>
                </a:cubicBezTo>
                <a:cubicBezTo>
                  <a:pt x="3150320" y="3684432"/>
                  <a:pt x="3157375" y="3682316"/>
                  <a:pt x="3162313" y="3678083"/>
                </a:cubicBezTo>
                <a:cubicBezTo>
                  <a:pt x="3166545" y="3674556"/>
                  <a:pt x="3168662" y="3669618"/>
                  <a:pt x="3168662" y="3664680"/>
                </a:cubicBezTo>
                <a:cubicBezTo>
                  <a:pt x="3168662" y="3659742"/>
                  <a:pt x="3164429" y="3654804"/>
                  <a:pt x="3158786" y="3651982"/>
                </a:cubicBezTo>
                <a:cubicBezTo>
                  <a:pt x="3156669" y="3651276"/>
                  <a:pt x="3154553" y="3650571"/>
                  <a:pt x="3152437" y="3650571"/>
                </a:cubicBezTo>
                <a:cubicBezTo>
                  <a:pt x="3148909" y="3651982"/>
                  <a:pt x="3145382" y="3653393"/>
                  <a:pt x="3141855" y="3654098"/>
                </a:cubicBezTo>
                <a:cubicBezTo>
                  <a:pt x="3138328" y="3654804"/>
                  <a:pt x="3135506" y="3652687"/>
                  <a:pt x="3134095" y="3649866"/>
                </a:cubicBezTo>
                <a:cubicBezTo>
                  <a:pt x="3132684" y="3647044"/>
                  <a:pt x="3134095" y="3643517"/>
                  <a:pt x="3136212" y="3641400"/>
                </a:cubicBezTo>
                <a:cubicBezTo>
                  <a:pt x="3139033" y="3638579"/>
                  <a:pt x="3143266" y="3637168"/>
                  <a:pt x="3147499" y="3636462"/>
                </a:cubicBezTo>
                <a:cubicBezTo>
                  <a:pt x="3149615" y="3635051"/>
                  <a:pt x="3151026" y="3632935"/>
                  <a:pt x="3152437" y="3630819"/>
                </a:cubicBezTo>
                <a:cubicBezTo>
                  <a:pt x="3155964" y="3625175"/>
                  <a:pt x="3156669" y="3619532"/>
                  <a:pt x="3155259" y="3614594"/>
                </a:cubicBezTo>
                <a:cubicBezTo>
                  <a:pt x="3153848" y="3609655"/>
                  <a:pt x="3150320" y="3605423"/>
                  <a:pt x="3144677" y="3602601"/>
                </a:cubicBezTo>
                <a:cubicBezTo>
                  <a:pt x="3139033" y="3600485"/>
                  <a:pt x="3133390" y="3599779"/>
                  <a:pt x="3128452" y="3601896"/>
                </a:cubicBezTo>
                <a:cubicBezTo>
                  <a:pt x="3111521" y="3608950"/>
                  <a:pt x="3110816" y="3635757"/>
                  <a:pt x="3110816" y="3644222"/>
                </a:cubicBezTo>
                <a:cubicBezTo>
                  <a:pt x="3111521" y="3671734"/>
                  <a:pt x="3118576" y="3698541"/>
                  <a:pt x="3131273" y="3723231"/>
                </a:cubicBezTo>
                <a:cubicBezTo>
                  <a:pt x="3133390" y="3726053"/>
                  <a:pt x="3131979" y="3730285"/>
                  <a:pt x="3128452" y="3732401"/>
                </a:cubicBezTo>
                <a:cubicBezTo>
                  <a:pt x="3127041" y="3733107"/>
                  <a:pt x="3126335" y="3733107"/>
                  <a:pt x="3124924" y="3733107"/>
                </a:cubicBezTo>
                <a:cubicBezTo>
                  <a:pt x="3122103" y="3733107"/>
                  <a:pt x="3119987" y="3731696"/>
                  <a:pt x="3118576" y="3729580"/>
                </a:cubicBezTo>
                <a:cubicBezTo>
                  <a:pt x="3104467" y="3702774"/>
                  <a:pt x="3097412" y="3673145"/>
                  <a:pt x="3096707" y="3644222"/>
                </a:cubicBezTo>
                <a:cubicBezTo>
                  <a:pt x="3096707" y="3630819"/>
                  <a:pt x="3098823" y="3598368"/>
                  <a:pt x="3123514" y="3588492"/>
                </a:cubicBezTo>
                <a:close/>
                <a:moveTo>
                  <a:pt x="1081273" y="3588489"/>
                </a:moveTo>
                <a:lnTo>
                  <a:pt x="1167336" y="3593427"/>
                </a:lnTo>
                <a:cubicBezTo>
                  <a:pt x="1170864" y="3594132"/>
                  <a:pt x="1173686" y="3596954"/>
                  <a:pt x="1173686" y="3601187"/>
                </a:cubicBezTo>
                <a:cubicBezTo>
                  <a:pt x="1173686" y="3604714"/>
                  <a:pt x="1170158" y="3607536"/>
                  <a:pt x="1166631" y="3607536"/>
                </a:cubicBezTo>
                <a:cubicBezTo>
                  <a:pt x="1165926" y="3607536"/>
                  <a:pt x="1165926" y="3607536"/>
                  <a:pt x="1165926" y="3607536"/>
                </a:cubicBezTo>
                <a:lnTo>
                  <a:pt x="1079861" y="3602598"/>
                </a:lnTo>
                <a:cubicBezTo>
                  <a:pt x="1075628" y="3602598"/>
                  <a:pt x="1072806" y="3599070"/>
                  <a:pt x="1073512" y="3594838"/>
                </a:cubicBezTo>
                <a:cubicBezTo>
                  <a:pt x="1074218" y="3591311"/>
                  <a:pt x="1077039" y="3588489"/>
                  <a:pt x="1081273" y="3588489"/>
                </a:cubicBezTo>
                <a:close/>
                <a:moveTo>
                  <a:pt x="10315152" y="3588379"/>
                </a:moveTo>
                <a:cubicBezTo>
                  <a:pt x="10317974" y="3585557"/>
                  <a:pt x="10322206" y="3585557"/>
                  <a:pt x="10325028" y="3588379"/>
                </a:cubicBezTo>
                <a:lnTo>
                  <a:pt x="10363828" y="3625062"/>
                </a:lnTo>
                <a:cubicBezTo>
                  <a:pt x="10373703" y="3611659"/>
                  <a:pt x="10384991" y="3598961"/>
                  <a:pt x="10397689" y="3588379"/>
                </a:cubicBezTo>
                <a:cubicBezTo>
                  <a:pt x="10400511" y="3585557"/>
                  <a:pt x="10404743" y="3586263"/>
                  <a:pt x="10407565" y="3589085"/>
                </a:cubicBezTo>
                <a:cubicBezTo>
                  <a:pt x="10410387" y="3591906"/>
                  <a:pt x="10409681" y="3596139"/>
                  <a:pt x="10406859" y="3598961"/>
                </a:cubicBezTo>
                <a:cubicBezTo>
                  <a:pt x="10394161" y="3609542"/>
                  <a:pt x="10383580" y="3621535"/>
                  <a:pt x="10373703" y="3633527"/>
                </a:cubicBezTo>
                <a:lnTo>
                  <a:pt x="10396278" y="3655396"/>
                </a:lnTo>
                <a:cubicBezTo>
                  <a:pt x="10402627" y="3661745"/>
                  <a:pt x="10412503" y="3670916"/>
                  <a:pt x="10413914" y="3682908"/>
                </a:cubicBezTo>
                <a:cubicBezTo>
                  <a:pt x="10415325" y="3690668"/>
                  <a:pt x="10411797" y="3699133"/>
                  <a:pt x="10405448" y="3704072"/>
                </a:cubicBezTo>
                <a:cubicBezTo>
                  <a:pt x="10401921" y="3706893"/>
                  <a:pt x="10398394" y="3708304"/>
                  <a:pt x="10394161" y="3708304"/>
                </a:cubicBezTo>
                <a:cubicBezTo>
                  <a:pt x="10392045" y="3708304"/>
                  <a:pt x="10390634" y="3708304"/>
                  <a:pt x="10388518" y="3707599"/>
                </a:cubicBezTo>
                <a:cubicBezTo>
                  <a:pt x="10384991" y="3706188"/>
                  <a:pt x="10382875" y="3701955"/>
                  <a:pt x="10384285" y="3698428"/>
                </a:cubicBezTo>
                <a:cubicBezTo>
                  <a:pt x="10385696" y="3694901"/>
                  <a:pt x="10389929" y="3692784"/>
                  <a:pt x="10393456" y="3694195"/>
                </a:cubicBezTo>
                <a:cubicBezTo>
                  <a:pt x="10394867" y="3694901"/>
                  <a:pt x="10395572" y="3694195"/>
                  <a:pt x="10396983" y="3693490"/>
                </a:cubicBezTo>
                <a:cubicBezTo>
                  <a:pt x="10399100" y="3691374"/>
                  <a:pt x="10401216" y="3687846"/>
                  <a:pt x="10400511" y="3685025"/>
                </a:cubicBezTo>
                <a:cubicBezTo>
                  <a:pt x="10399100" y="3677970"/>
                  <a:pt x="10393456" y="3672327"/>
                  <a:pt x="10387107" y="3665978"/>
                </a:cubicBezTo>
                <a:lnTo>
                  <a:pt x="10365944" y="3646225"/>
                </a:lnTo>
                <a:cubicBezTo>
                  <a:pt x="10352540" y="3667389"/>
                  <a:pt x="10342664" y="3690668"/>
                  <a:pt x="10337021" y="3715359"/>
                </a:cubicBezTo>
                <a:cubicBezTo>
                  <a:pt x="10336315" y="3718886"/>
                  <a:pt x="10333494" y="3721002"/>
                  <a:pt x="10329966" y="3721002"/>
                </a:cubicBezTo>
                <a:cubicBezTo>
                  <a:pt x="10329261" y="3721002"/>
                  <a:pt x="10329261" y="3721002"/>
                  <a:pt x="10328555" y="3721002"/>
                </a:cubicBezTo>
                <a:cubicBezTo>
                  <a:pt x="10324323" y="3720297"/>
                  <a:pt x="10322206" y="3716064"/>
                  <a:pt x="10322912" y="3712537"/>
                </a:cubicBezTo>
                <a:cubicBezTo>
                  <a:pt x="10329261" y="3685025"/>
                  <a:pt x="10339842" y="3659629"/>
                  <a:pt x="10355362" y="3636349"/>
                </a:cubicBezTo>
                <a:lnTo>
                  <a:pt x="10315152" y="3598255"/>
                </a:lnTo>
                <a:cubicBezTo>
                  <a:pt x="10312330" y="3595434"/>
                  <a:pt x="10312330" y="3591201"/>
                  <a:pt x="10315152" y="3588379"/>
                </a:cubicBezTo>
                <a:close/>
                <a:moveTo>
                  <a:pt x="1029776" y="3587783"/>
                </a:moveTo>
                <a:cubicBezTo>
                  <a:pt x="1034008" y="3587077"/>
                  <a:pt x="1036830" y="3589899"/>
                  <a:pt x="1037536" y="3594132"/>
                </a:cubicBezTo>
                <a:cubicBezTo>
                  <a:pt x="1038241" y="3598364"/>
                  <a:pt x="1034714" y="3601186"/>
                  <a:pt x="1031187" y="3601892"/>
                </a:cubicBezTo>
                <a:lnTo>
                  <a:pt x="1002969" y="3604713"/>
                </a:lnTo>
                <a:cubicBezTo>
                  <a:pt x="999441" y="3604713"/>
                  <a:pt x="995914" y="3601892"/>
                  <a:pt x="995914" y="3598364"/>
                </a:cubicBezTo>
                <a:cubicBezTo>
                  <a:pt x="995208" y="3594132"/>
                  <a:pt x="998735" y="3591310"/>
                  <a:pt x="1002264" y="3590605"/>
                </a:cubicBezTo>
                <a:close/>
                <a:moveTo>
                  <a:pt x="9948323" y="3584859"/>
                </a:moveTo>
                <a:cubicBezTo>
                  <a:pt x="9951850" y="3584859"/>
                  <a:pt x="9955377" y="3587681"/>
                  <a:pt x="9956083" y="3591208"/>
                </a:cubicBezTo>
                <a:lnTo>
                  <a:pt x="9958904" y="3615898"/>
                </a:lnTo>
                <a:cubicBezTo>
                  <a:pt x="9958904" y="3619425"/>
                  <a:pt x="9956083" y="3622953"/>
                  <a:pt x="9952555" y="3623658"/>
                </a:cubicBezTo>
                <a:cubicBezTo>
                  <a:pt x="9952555" y="3623658"/>
                  <a:pt x="9951850" y="3623658"/>
                  <a:pt x="9951850" y="3623658"/>
                </a:cubicBezTo>
                <a:cubicBezTo>
                  <a:pt x="9948323" y="3623658"/>
                  <a:pt x="9945501" y="3620836"/>
                  <a:pt x="9944795" y="3617309"/>
                </a:cubicBezTo>
                <a:lnTo>
                  <a:pt x="9941974" y="3592619"/>
                </a:lnTo>
                <a:cubicBezTo>
                  <a:pt x="9941974" y="3589091"/>
                  <a:pt x="9944795" y="3585564"/>
                  <a:pt x="9948323" y="3584859"/>
                </a:cubicBezTo>
                <a:close/>
                <a:moveTo>
                  <a:pt x="8285598" y="3582749"/>
                </a:moveTo>
                <a:cubicBezTo>
                  <a:pt x="8273606" y="3582749"/>
                  <a:pt x="8259497" y="3586276"/>
                  <a:pt x="8252442" y="3597563"/>
                </a:cubicBezTo>
                <a:cubicBezTo>
                  <a:pt x="8249620" y="3603206"/>
                  <a:pt x="8248914" y="3610966"/>
                  <a:pt x="8251736" y="3617315"/>
                </a:cubicBezTo>
                <a:cubicBezTo>
                  <a:pt x="8253147" y="3620137"/>
                  <a:pt x="8255969" y="3625075"/>
                  <a:pt x="8261613" y="3626486"/>
                </a:cubicBezTo>
                <a:cubicBezTo>
                  <a:pt x="8270784" y="3628602"/>
                  <a:pt x="8280660" y="3620137"/>
                  <a:pt x="8284187" y="3610966"/>
                </a:cubicBezTo>
                <a:cubicBezTo>
                  <a:pt x="8287009" y="3602501"/>
                  <a:pt x="8287009" y="3592625"/>
                  <a:pt x="8286304" y="3582749"/>
                </a:cubicBezTo>
                <a:cubicBezTo>
                  <a:pt x="8286304" y="3582749"/>
                  <a:pt x="8285598" y="3582749"/>
                  <a:pt x="8285598" y="3582749"/>
                </a:cubicBezTo>
                <a:close/>
                <a:moveTo>
                  <a:pt x="10753600" y="3580878"/>
                </a:moveTo>
                <a:cubicBezTo>
                  <a:pt x="10761359" y="3580173"/>
                  <a:pt x="10769119" y="3582994"/>
                  <a:pt x="10774764" y="3587932"/>
                </a:cubicBezTo>
                <a:cubicBezTo>
                  <a:pt x="10783229" y="3596398"/>
                  <a:pt x="10786051" y="3609096"/>
                  <a:pt x="10782524" y="3622499"/>
                </a:cubicBezTo>
                <a:cubicBezTo>
                  <a:pt x="10781113" y="3628848"/>
                  <a:pt x="10778291" y="3634493"/>
                  <a:pt x="10774764" y="3640136"/>
                </a:cubicBezTo>
                <a:lnTo>
                  <a:pt x="10807214" y="3641547"/>
                </a:lnTo>
                <a:cubicBezTo>
                  <a:pt x="10810741" y="3641547"/>
                  <a:pt x="10813563" y="3644369"/>
                  <a:pt x="10813563" y="3648601"/>
                </a:cubicBezTo>
                <a:cubicBezTo>
                  <a:pt x="10813563" y="3652129"/>
                  <a:pt x="10810036" y="3654950"/>
                  <a:pt x="10806509" y="3654950"/>
                </a:cubicBezTo>
                <a:cubicBezTo>
                  <a:pt x="10805803" y="3654950"/>
                  <a:pt x="10805803" y="3654950"/>
                  <a:pt x="10805803" y="3654950"/>
                </a:cubicBezTo>
                <a:lnTo>
                  <a:pt x="10760654" y="3652834"/>
                </a:lnTo>
                <a:cubicBezTo>
                  <a:pt x="10758538" y="3652129"/>
                  <a:pt x="10756421" y="3650718"/>
                  <a:pt x="10755011" y="3648601"/>
                </a:cubicBezTo>
                <a:cubicBezTo>
                  <a:pt x="10754305" y="3646485"/>
                  <a:pt x="10754305" y="3643663"/>
                  <a:pt x="10755716" y="3641547"/>
                </a:cubicBezTo>
                <a:cubicBezTo>
                  <a:pt x="10760654" y="3633787"/>
                  <a:pt x="10766298" y="3626026"/>
                  <a:pt x="10768414" y="3617561"/>
                </a:cubicBezTo>
                <a:cubicBezTo>
                  <a:pt x="10770530" y="3609801"/>
                  <a:pt x="10768414" y="3601336"/>
                  <a:pt x="10764181" y="3597103"/>
                </a:cubicBezTo>
                <a:cubicBezTo>
                  <a:pt x="10762065" y="3594987"/>
                  <a:pt x="10758538" y="3593576"/>
                  <a:pt x="10755011" y="3594281"/>
                </a:cubicBezTo>
                <a:cubicBezTo>
                  <a:pt x="10753600" y="3594281"/>
                  <a:pt x="10750778" y="3594987"/>
                  <a:pt x="10749367" y="3597103"/>
                </a:cubicBezTo>
                <a:cubicBezTo>
                  <a:pt x="10747251" y="3600630"/>
                  <a:pt x="10743018" y="3601336"/>
                  <a:pt x="10739491" y="3599220"/>
                </a:cubicBezTo>
                <a:cubicBezTo>
                  <a:pt x="10736669" y="3597103"/>
                  <a:pt x="10735258" y="3592871"/>
                  <a:pt x="10738080" y="3590049"/>
                </a:cubicBezTo>
                <a:cubicBezTo>
                  <a:pt x="10740902" y="3585111"/>
                  <a:pt x="10746545" y="3581584"/>
                  <a:pt x="10753600" y="3580878"/>
                </a:cubicBezTo>
                <a:close/>
                <a:moveTo>
                  <a:pt x="563499" y="3580741"/>
                </a:moveTo>
                <a:cubicBezTo>
                  <a:pt x="567026" y="3582857"/>
                  <a:pt x="568437" y="3587090"/>
                  <a:pt x="566322" y="3590617"/>
                </a:cubicBezTo>
                <a:lnTo>
                  <a:pt x="512002" y="3693611"/>
                </a:lnTo>
                <a:cubicBezTo>
                  <a:pt x="510591" y="3695727"/>
                  <a:pt x="508475" y="3697138"/>
                  <a:pt x="505653" y="3697138"/>
                </a:cubicBezTo>
                <a:cubicBezTo>
                  <a:pt x="504242" y="3697138"/>
                  <a:pt x="502831" y="3697138"/>
                  <a:pt x="502126" y="3696433"/>
                </a:cubicBezTo>
                <a:cubicBezTo>
                  <a:pt x="498599" y="3694316"/>
                  <a:pt x="497188" y="3690084"/>
                  <a:pt x="499304" y="3686556"/>
                </a:cubicBezTo>
                <a:lnTo>
                  <a:pt x="526111" y="3636471"/>
                </a:lnTo>
                <a:lnTo>
                  <a:pt x="474614" y="3603315"/>
                </a:lnTo>
                <a:cubicBezTo>
                  <a:pt x="471086" y="3601199"/>
                  <a:pt x="470381" y="3596966"/>
                  <a:pt x="472497" y="3593439"/>
                </a:cubicBezTo>
                <a:cubicBezTo>
                  <a:pt x="474614" y="3589912"/>
                  <a:pt x="478846" y="3589206"/>
                  <a:pt x="482373" y="3591323"/>
                </a:cubicBezTo>
                <a:lnTo>
                  <a:pt x="532460" y="3623773"/>
                </a:lnTo>
                <a:lnTo>
                  <a:pt x="553623" y="3583563"/>
                </a:lnTo>
                <a:cubicBezTo>
                  <a:pt x="555739" y="3580036"/>
                  <a:pt x="559972" y="3578625"/>
                  <a:pt x="563499" y="3580741"/>
                </a:cubicBezTo>
                <a:close/>
                <a:moveTo>
                  <a:pt x="11489375" y="3575231"/>
                </a:moveTo>
                <a:lnTo>
                  <a:pt x="11464684" y="3633078"/>
                </a:lnTo>
                <a:lnTo>
                  <a:pt x="11508422" y="3635194"/>
                </a:lnTo>
                <a:close/>
                <a:moveTo>
                  <a:pt x="2031499" y="3574374"/>
                </a:moveTo>
                <a:cubicBezTo>
                  <a:pt x="2035026" y="3574374"/>
                  <a:pt x="2038553" y="3577196"/>
                  <a:pt x="2039259" y="3580723"/>
                </a:cubicBezTo>
                <a:cubicBezTo>
                  <a:pt x="2039259" y="3584250"/>
                  <a:pt x="2036437" y="3587777"/>
                  <a:pt x="2032910" y="3588483"/>
                </a:cubicBezTo>
                <a:lnTo>
                  <a:pt x="2002574" y="3592010"/>
                </a:lnTo>
                <a:cubicBezTo>
                  <a:pt x="2002574" y="3592010"/>
                  <a:pt x="2001869" y="3592010"/>
                  <a:pt x="2001869" y="3592010"/>
                </a:cubicBezTo>
                <a:cubicBezTo>
                  <a:pt x="1998342" y="3592010"/>
                  <a:pt x="1995520" y="3589188"/>
                  <a:pt x="1994815" y="3585661"/>
                </a:cubicBezTo>
                <a:cubicBezTo>
                  <a:pt x="1994815" y="3582134"/>
                  <a:pt x="1997637" y="3578606"/>
                  <a:pt x="2001164" y="3577901"/>
                </a:cubicBezTo>
                <a:close/>
                <a:moveTo>
                  <a:pt x="8366724" y="3572167"/>
                </a:moveTo>
                <a:cubicBezTo>
                  <a:pt x="8370957" y="3571461"/>
                  <a:pt x="8374484" y="3574283"/>
                  <a:pt x="8374484" y="3578516"/>
                </a:cubicBezTo>
                <a:lnTo>
                  <a:pt x="8375895" y="3603206"/>
                </a:lnTo>
                <a:lnTo>
                  <a:pt x="8387888" y="3601090"/>
                </a:lnTo>
                <a:cubicBezTo>
                  <a:pt x="8392120" y="3600384"/>
                  <a:pt x="8395647" y="3603206"/>
                  <a:pt x="8396353" y="3606733"/>
                </a:cubicBezTo>
                <a:cubicBezTo>
                  <a:pt x="8397058" y="3610966"/>
                  <a:pt x="8394236" y="3614493"/>
                  <a:pt x="8390709" y="3615199"/>
                </a:cubicBezTo>
                <a:lnTo>
                  <a:pt x="8377306" y="3617315"/>
                </a:lnTo>
                <a:lnTo>
                  <a:pt x="8378717" y="3637068"/>
                </a:lnTo>
                <a:cubicBezTo>
                  <a:pt x="8379422" y="3641301"/>
                  <a:pt x="8376600" y="3644828"/>
                  <a:pt x="8372368" y="3644828"/>
                </a:cubicBezTo>
                <a:cubicBezTo>
                  <a:pt x="8371662" y="3644828"/>
                  <a:pt x="8371662" y="3644828"/>
                  <a:pt x="8371662" y="3644828"/>
                </a:cubicBezTo>
                <a:cubicBezTo>
                  <a:pt x="8368135" y="3644828"/>
                  <a:pt x="8364608" y="3642007"/>
                  <a:pt x="8364608" y="3638479"/>
                </a:cubicBezTo>
                <a:lnTo>
                  <a:pt x="8363197" y="3620137"/>
                </a:lnTo>
                <a:lnTo>
                  <a:pt x="8346971" y="3622959"/>
                </a:lnTo>
                <a:cubicBezTo>
                  <a:pt x="8346266" y="3622959"/>
                  <a:pt x="8346266" y="3622959"/>
                  <a:pt x="8345560" y="3622959"/>
                </a:cubicBezTo>
                <a:cubicBezTo>
                  <a:pt x="8342738" y="3622959"/>
                  <a:pt x="8339211" y="3620137"/>
                  <a:pt x="8338506" y="3617315"/>
                </a:cubicBezTo>
                <a:cubicBezTo>
                  <a:pt x="8337800" y="3613082"/>
                  <a:pt x="8340622" y="3609555"/>
                  <a:pt x="8344149" y="3608850"/>
                </a:cubicBezTo>
                <a:lnTo>
                  <a:pt x="8361786" y="3606028"/>
                </a:lnTo>
                <a:lnTo>
                  <a:pt x="8360375" y="3579927"/>
                </a:lnTo>
                <a:cubicBezTo>
                  <a:pt x="8359670" y="3575694"/>
                  <a:pt x="8362492" y="3572167"/>
                  <a:pt x="8366724" y="3572167"/>
                </a:cubicBezTo>
                <a:close/>
                <a:moveTo>
                  <a:pt x="3405690" y="3571562"/>
                </a:moveTo>
                <a:cubicBezTo>
                  <a:pt x="3409218" y="3569446"/>
                  <a:pt x="3413451" y="3570857"/>
                  <a:pt x="3415567" y="3574384"/>
                </a:cubicBezTo>
                <a:cubicBezTo>
                  <a:pt x="3478352" y="3690781"/>
                  <a:pt x="3472708" y="3843862"/>
                  <a:pt x="3400752" y="3955320"/>
                </a:cubicBezTo>
                <a:cubicBezTo>
                  <a:pt x="3400047" y="3957437"/>
                  <a:pt x="3397225" y="3958847"/>
                  <a:pt x="3395109" y="3958847"/>
                </a:cubicBezTo>
                <a:cubicBezTo>
                  <a:pt x="3394403" y="3958847"/>
                  <a:pt x="3392992" y="3958847"/>
                  <a:pt x="3392287" y="3958142"/>
                </a:cubicBezTo>
                <a:cubicBezTo>
                  <a:pt x="3389465" y="3956731"/>
                  <a:pt x="3387349" y="3952498"/>
                  <a:pt x="3387349" y="3949677"/>
                </a:cubicBezTo>
                <a:lnTo>
                  <a:pt x="3391582" y="3936273"/>
                </a:lnTo>
                <a:cubicBezTo>
                  <a:pt x="3392992" y="3933452"/>
                  <a:pt x="3395814" y="3931335"/>
                  <a:pt x="3398636" y="3931335"/>
                </a:cubicBezTo>
                <a:cubicBezTo>
                  <a:pt x="3458599" y="3826225"/>
                  <a:pt x="3460716" y="3687959"/>
                  <a:pt x="3402868" y="3581438"/>
                </a:cubicBezTo>
                <a:cubicBezTo>
                  <a:pt x="3400752" y="3577911"/>
                  <a:pt x="3402163" y="3573678"/>
                  <a:pt x="3405690" y="3571562"/>
                </a:cubicBezTo>
                <a:close/>
                <a:moveTo>
                  <a:pt x="204432" y="3570865"/>
                </a:moveTo>
                <a:cubicBezTo>
                  <a:pt x="212191" y="3570160"/>
                  <a:pt x="219951" y="3572981"/>
                  <a:pt x="225595" y="3577919"/>
                </a:cubicBezTo>
                <a:cubicBezTo>
                  <a:pt x="234060" y="3586386"/>
                  <a:pt x="236882" y="3599084"/>
                  <a:pt x="233355" y="3612487"/>
                </a:cubicBezTo>
                <a:cubicBezTo>
                  <a:pt x="231944" y="3618836"/>
                  <a:pt x="229122" y="3624480"/>
                  <a:pt x="225595" y="3630123"/>
                </a:cubicBezTo>
                <a:lnTo>
                  <a:pt x="258046" y="3631534"/>
                </a:lnTo>
                <a:cubicBezTo>
                  <a:pt x="261573" y="3631534"/>
                  <a:pt x="264395" y="3634356"/>
                  <a:pt x="264395" y="3638588"/>
                </a:cubicBezTo>
                <a:cubicBezTo>
                  <a:pt x="264395" y="3642116"/>
                  <a:pt x="260868" y="3644937"/>
                  <a:pt x="257341" y="3644937"/>
                </a:cubicBezTo>
                <a:cubicBezTo>
                  <a:pt x="256634" y="3644937"/>
                  <a:pt x="256634" y="3644937"/>
                  <a:pt x="256634" y="3644937"/>
                </a:cubicBezTo>
                <a:lnTo>
                  <a:pt x="211486" y="3642821"/>
                </a:lnTo>
                <a:cubicBezTo>
                  <a:pt x="209370" y="3642116"/>
                  <a:pt x="207253" y="3640705"/>
                  <a:pt x="205843" y="3638588"/>
                </a:cubicBezTo>
                <a:cubicBezTo>
                  <a:pt x="205137" y="3636472"/>
                  <a:pt x="205137" y="3633650"/>
                  <a:pt x="206548" y="3631534"/>
                </a:cubicBezTo>
                <a:cubicBezTo>
                  <a:pt x="211486" y="3623774"/>
                  <a:pt x="217130" y="3616014"/>
                  <a:pt x="219246" y="3607549"/>
                </a:cubicBezTo>
                <a:cubicBezTo>
                  <a:pt x="221362" y="3599789"/>
                  <a:pt x="219246" y="3591323"/>
                  <a:pt x="215013" y="3587090"/>
                </a:cubicBezTo>
                <a:cubicBezTo>
                  <a:pt x="212897" y="3584974"/>
                  <a:pt x="209370" y="3583563"/>
                  <a:pt x="205843" y="3584268"/>
                </a:cubicBezTo>
                <a:cubicBezTo>
                  <a:pt x="204432" y="3584268"/>
                  <a:pt x="201610" y="3584974"/>
                  <a:pt x="200199" y="3587090"/>
                </a:cubicBezTo>
                <a:cubicBezTo>
                  <a:pt x="198083" y="3590617"/>
                  <a:pt x="193850" y="3591323"/>
                  <a:pt x="190323" y="3589207"/>
                </a:cubicBezTo>
                <a:cubicBezTo>
                  <a:pt x="187501" y="3587090"/>
                  <a:pt x="186090" y="3582858"/>
                  <a:pt x="188912" y="3580036"/>
                </a:cubicBezTo>
                <a:cubicBezTo>
                  <a:pt x="191734" y="3575099"/>
                  <a:pt x="197377" y="3571571"/>
                  <a:pt x="204432" y="3570865"/>
                </a:cubicBezTo>
                <a:close/>
                <a:moveTo>
                  <a:pt x="8291947" y="3567229"/>
                </a:moveTo>
                <a:cubicBezTo>
                  <a:pt x="8295474" y="3567229"/>
                  <a:pt x="8299002" y="3570051"/>
                  <a:pt x="8299707" y="3573578"/>
                </a:cubicBezTo>
                <a:cubicBezTo>
                  <a:pt x="8299707" y="3575694"/>
                  <a:pt x="8300413" y="3578516"/>
                  <a:pt x="8300413" y="3580632"/>
                </a:cubicBezTo>
                <a:lnTo>
                  <a:pt x="8307467" y="3649060"/>
                </a:lnTo>
                <a:cubicBezTo>
                  <a:pt x="8307467" y="3653294"/>
                  <a:pt x="8304645" y="3656115"/>
                  <a:pt x="8301118" y="3656821"/>
                </a:cubicBezTo>
                <a:cubicBezTo>
                  <a:pt x="8301118" y="3656821"/>
                  <a:pt x="8300413" y="3656821"/>
                  <a:pt x="8300413" y="3656821"/>
                </a:cubicBezTo>
                <a:cubicBezTo>
                  <a:pt x="8296885" y="3656821"/>
                  <a:pt x="8294064" y="3653999"/>
                  <a:pt x="8293358" y="3650472"/>
                </a:cubicBezTo>
                <a:lnTo>
                  <a:pt x="8291242" y="3627191"/>
                </a:lnTo>
                <a:cubicBezTo>
                  <a:pt x="8283482" y="3637067"/>
                  <a:pt x="8270784" y="3643416"/>
                  <a:pt x="8258085" y="3640595"/>
                </a:cubicBezTo>
                <a:cubicBezTo>
                  <a:pt x="8249620" y="3638478"/>
                  <a:pt x="8241860" y="3632129"/>
                  <a:pt x="8238333" y="3622959"/>
                </a:cubicBezTo>
                <a:cubicBezTo>
                  <a:pt x="8234100" y="3612377"/>
                  <a:pt x="8234805" y="3599679"/>
                  <a:pt x="8241154" y="3590508"/>
                </a:cubicBezTo>
                <a:cubicBezTo>
                  <a:pt x="8251736" y="3573578"/>
                  <a:pt x="8272195" y="3567934"/>
                  <a:pt x="8288420" y="3568640"/>
                </a:cubicBezTo>
                <a:cubicBezTo>
                  <a:pt x="8289126" y="3567934"/>
                  <a:pt x="8290536" y="3567229"/>
                  <a:pt x="8291947" y="3567229"/>
                </a:cubicBezTo>
                <a:close/>
                <a:moveTo>
                  <a:pt x="940185" y="3565209"/>
                </a:moveTo>
                <a:lnTo>
                  <a:pt x="915494" y="3623056"/>
                </a:lnTo>
                <a:lnTo>
                  <a:pt x="959231" y="3625172"/>
                </a:lnTo>
                <a:close/>
                <a:moveTo>
                  <a:pt x="6431004" y="3564402"/>
                </a:moveTo>
                <a:cubicBezTo>
                  <a:pt x="6440175" y="3565109"/>
                  <a:pt x="6447935" y="3569341"/>
                  <a:pt x="6452167" y="3576396"/>
                </a:cubicBezTo>
                <a:cubicBezTo>
                  <a:pt x="6459927" y="3588388"/>
                  <a:pt x="6456400" y="3604613"/>
                  <a:pt x="6451462" y="3614490"/>
                </a:cubicBezTo>
                <a:cubicBezTo>
                  <a:pt x="6448640" y="3617311"/>
                  <a:pt x="6446524" y="3620133"/>
                  <a:pt x="6443702" y="3622955"/>
                </a:cubicBezTo>
                <a:lnTo>
                  <a:pt x="6482501" y="3620839"/>
                </a:lnTo>
                <a:cubicBezTo>
                  <a:pt x="6486029" y="3620839"/>
                  <a:pt x="6489557" y="3623660"/>
                  <a:pt x="6489557" y="3627893"/>
                </a:cubicBezTo>
                <a:cubicBezTo>
                  <a:pt x="6489557" y="3631420"/>
                  <a:pt x="6486735" y="3634947"/>
                  <a:pt x="6482501" y="3634947"/>
                </a:cubicBezTo>
                <a:lnTo>
                  <a:pt x="6420423" y="3637769"/>
                </a:lnTo>
                <a:cubicBezTo>
                  <a:pt x="6416895" y="3637769"/>
                  <a:pt x="6414074" y="3635653"/>
                  <a:pt x="6413368" y="3632831"/>
                </a:cubicBezTo>
                <a:cubicBezTo>
                  <a:pt x="6412663" y="3630009"/>
                  <a:pt x="6413368" y="3626482"/>
                  <a:pt x="6416190" y="3625071"/>
                </a:cubicBezTo>
                <a:cubicBezTo>
                  <a:pt x="6424655" y="3619428"/>
                  <a:pt x="6433121" y="3613784"/>
                  <a:pt x="6438764" y="3606024"/>
                </a:cubicBezTo>
                <a:cubicBezTo>
                  <a:pt x="6442997" y="3599675"/>
                  <a:pt x="6445113" y="3590505"/>
                  <a:pt x="6440880" y="3583450"/>
                </a:cubicBezTo>
                <a:cubicBezTo>
                  <a:pt x="6438764" y="3579923"/>
                  <a:pt x="6434531" y="3577807"/>
                  <a:pt x="6430299" y="3577807"/>
                </a:cubicBezTo>
                <a:cubicBezTo>
                  <a:pt x="6426772" y="3577807"/>
                  <a:pt x="6423244" y="3578512"/>
                  <a:pt x="6421128" y="3579923"/>
                </a:cubicBezTo>
                <a:lnTo>
                  <a:pt x="6421128" y="3584156"/>
                </a:lnTo>
                <a:cubicBezTo>
                  <a:pt x="6421833" y="3588388"/>
                  <a:pt x="6419012" y="3591915"/>
                  <a:pt x="6414779" y="3591915"/>
                </a:cubicBezTo>
                <a:cubicBezTo>
                  <a:pt x="6410547" y="3592621"/>
                  <a:pt x="6407018" y="3589799"/>
                  <a:pt x="6407018" y="3585566"/>
                </a:cubicBezTo>
                <a:lnTo>
                  <a:pt x="6406314" y="3577807"/>
                </a:lnTo>
                <a:cubicBezTo>
                  <a:pt x="6406314" y="3576396"/>
                  <a:pt x="6407018" y="3574279"/>
                  <a:pt x="6408430" y="3572869"/>
                </a:cubicBezTo>
                <a:cubicBezTo>
                  <a:pt x="6414074" y="3567225"/>
                  <a:pt x="6422539" y="3563697"/>
                  <a:pt x="6431004" y="3564402"/>
                </a:cubicBezTo>
                <a:close/>
                <a:moveTo>
                  <a:pt x="1783182" y="3561676"/>
                </a:moveTo>
                <a:cubicBezTo>
                  <a:pt x="1786709" y="3559560"/>
                  <a:pt x="1790942" y="3560971"/>
                  <a:pt x="1793058" y="3564498"/>
                </a:cubicBezTo>
                <a:cubicBezTo>
                  <a:pt x="1795174" y="3568025"/>
                  <a:pt x="1793763" y="3572258"/>
                  <a:pt x="1790236" y="3574375"/>
                </a:cubicBezTo>
                <a:cubicBezTo>
                  <a:pt x="1778244" y="3580724"/>
                  <a:pt x="1765546" y="3583546"/>
                  <a:pt x="1752142" y="3583546"/>
                </a:cubicBezTo>
                <a:cubicBezTo>
                  <a:pt x="1744381" y="3583546"/>
                  <a:pt x="1736622" y="3582135"/>
                  <a:pt x="1729567" y="3580019"/>
                </a:cubicBezTo>
                <a:cubicBezTo>
                  <a:pt x="1725335" y="3579313"/>
                  <a:pt x="1723218" y="3575081"/>
                  <a:pt x="1724629" y="3571552"/>
                </a:cubicBezTo>
                <a:cubicBezTo>
                  <a:pt x="1725335" y="3567320"/>
                  <a:pt x="1729567" y="3565203"/>
                  <a:pt x="1733094" y="3566614"/>
                </a:cubicBezTo>
                <a:cubicBezTo>
                  <a:pt x="1750026" y="3571552"/>
                  <a:pt x="1767662" y="3569436"/>
                  <a:pt x="1783182" y="3561676"/>
                </a:cubicBezTo>
                <a:close/>
                <a:moveTo>
                  <a:pt x="7546295" y="3561582"/>
                </a:moveTo>
                <a:lnTo>
                  <a:pt x="7415108" y="3809191"/>
                </a:lnTo>
                <a:lnTo>
                  <a:pt x="7663398" y="3796493"/>
                </a:lnTo>
                <a:close/>
                <a:moveTo>
                  <a:pt x="5196100" y="3559557"/>
                </a:moveTo>
                <a:cubicBezTo>
                  <a:pt x="5198922" y="3558851"/>
                  <a:pt x="5201743" y="3560262"/>
                  <a:pt x="5203154" y="3563084"/>
                </a:cubicBezTo>
                <a:cubicBezTo>
                  <a:pt x="5204565" y="3565906"/>
                  <a:pt x="5203860" y="3569433"/>
                  <a:pt x="5201743" y="3571549"/>
                </a:cubicBezTo>
                <a:cubicBezTo>
                  <a:pt x="5193984" y="3579309"/>
                  <a:pt x="5184107" y="3584952"/>
                  <a:pt x="5172821" y="3587774"/>
                </a:cubicBezTo>
                <a:cubicBezTo>
                  <a:pt x="5169293" y="3589185"/>
                  <a:pt x="5165060" y="3586363"/>
                  <a:pt x="5164355" y="3582836"/>
                </a:cubicBezTo>
                <a:cubicBezTo>
                  <a:pt x="5163650" y="3581425"/>
                  <a:pt x="5163650" y="3580014"/>
                  <a:pt x="5164355" y="3578603"/>
                </a:cubicBezTo>
                <a:lnTo>
                  <a:pt x="5032438" y="3598356"/>
                </a:lnTo>
                <a:cubicBezTo>
                  <a:pt x="5004220" y="3602588"/>
                  <a:pt x="4975297" y="3604705"/>
                  <a:pt x="4953428" y="3592007"/>
                </a:cubicBezTo>
                <a:cubicBezTo>
                  <a:pt x="4953428" y="3663257"/>
                  <a:pt x="4944257" y="3733802"/>
                  <a:pt x="4925916" y="3802229"/>
                </a:cubicBezTo>
                <a:cubicBezTo>
                  <a:pt x="4925210" y="3805051"/>
                  <a:pt x="4923094" y="3807167"/>
                  <a:pt x="4920273" y="3807167"/>
                </a:cubicBezTo>
                <a:cubicBezTo>
                  <a:pt x="4920273" y="3807167"/>
                  <a:pt x="4919567" y="3807167"/>
                  <a:pt x="4919567" y="3807167"/>
                </a:cubicBezTo>
                <a:cubicBezTo>
                  <a:pt x="4916745" y="3807167"/>
                  <a:pt x="4914629" y="3805757"/>
                  <a:pt x="4912512" y="3804346"/>
                </a:cubicBezTo>
                <a:cubicBezTo>
                  <a:pt x="4887117" y="3756376"/>
                  <a:pt x="4870892" y="3702762"/>
                  <a:pt x="4866659" y="3648443"/>
                </a:cubicBezTo>
                <a:cubicBezTo>
                  <a:pt x="4865954" y="3644210"/>
                  <a:pt x="4868775" y="3640683"/>
                  <a:pt x="4873008" y="3640683"/>
                </a:cubicBezTo>
                <a:cubicBezTo>
                  <a:pt x="4877240" y="3639978"/>
                  <a:pt x="4880768" y="3642799"/>
                  <a:pt x="4880768" y="3647032"/>
                </a:cubicBezTo>
                <a:cubicBezTo>
                  <a:pt x="4884295" y="3692886"/>
                  <a:pt x="4896993" y="3738740"/>
                  <a:pt x="4916745" y="3780361"/>
                </a:cubicBezTo>
                <a:cubicBezTo>
                  <a:pt x="4932970" y="3713344"/>
                  <a:pt x="4940730" y="3645621"/>
                  <a:pt x="4939319" y="3577193"/>
                </a:cubicBezTo>
                <a:cubicBezTo>
                  <a:pt x="4939319" y="3574371"/>
                  <a:pt x="4940730" y="3572255"/>
                  <a:pt x="4943552" y="3570844"/>
                </a:cubicBezTo>
                <a:cubicBezTo>
                  <a:pt x="4946374" y="3569433"/>
                  <a:pt x="4949196" y="3570138"/>
                  <a:pt x="4951312" y="3572255"/>
                </a:cubicBezTo>
                <a:cubicBezTo>
                  <a:pt x="4968948" y="3590596"/>
                  <a:pt x="4999987" y="3589185"/>
                  <a:pt x="5030321" y="3584247"/>
                </a:cubicBezTo>
                <a:close/>
                <a:moveTo>
                  <a:pt x="5492084" y="3557361"/>
                </a:moveTo>
                <a:cubicBezTo>
                  <a:pt x="5495611" y="3558772"/>
                  <a:pt x="5497022" y="3563005"/>
                  <a:pt x="5495611" y="3566532"/>
                </a:cubicBezTo>
                <a:lnTo>
                  <a:pt x="5420835" y="3729489"/>
                </a:lnTo>
                <a:cubicBezTo>
                  <a:pt x="5419424" y="3732311"/>
                  <a:pt x="5417308" y="3733722"/>
                  <a:pt x="5414486" y="3733722"/>
                </a:cubicBezTo>
                <a:cubicBezTo>
                  <a:pt x="5413781" y="3733722"/>
                  <a:pt x="5412370" y="3733722"/>
                  <a:pt x="5411664" y="3733016"/>
                </a:cubicBezTo>
                <a:cubicBezTo>
                  <a:pt x="5408137" y="3731605"/>
                  <a:pt x="5406726" y="3727373"/>
                  <a:pt x="5408137" y="3723846"/>
                </a:cubicBezTo>
                <a:lnTo>
                  <a:pt x="5453285" y="3625084"/>
                </a:lnTo>
                <a:lnTo>
                  <a:pt x="5380625" y="3570059"/>
                </a:lnTo>
                <a:cubicBezTo>
                  <a:pt x="5377098" y="3567943"/>
                  <a:pt x="5377098" y="3563005"/>
                  <a:pt x="5379214" y="3560183"/>
                </a:cubicBezTo>
                <a:cubicBezTo>
                  <a:pt x="5381330" y="3556656"/>
                  <a:pt x="5386269" y="3556656"/>
                  <a:pt x="5389090" y="3558772"/>
                </a:cubicBezTo>
                <a:lnTo>
                  <a:pt x="5459633" y="3611680"/>
                </a:lnTo>
                <a:lnTo>
                  <a:pt x="5482913" y="3560889"/>
                </a:lnTo>
                <a:cubicBezTo>
                  <a:pt x="5484324" y="3557361"/>
                  <a:pt x="5488557" y="3555951"/>
                  <a:pt x="5492084" y="3557361"/>
                </a:cubicBezTo>
                <a:close/>
                <a:moveTo>
                  <a:pt x="8560015" y="3557353"/>
                </a:moveTo>
                <a:cubicBezTo>
                  <a:pt x="8563542" y="3558058"/>
                  <a:pt x="8566363" y="3560880"/>
                  <a:pt x="8566363" y="3565113"/>
                </a:cubicBezTo>
                <a:lnTo>
                  <a:pt x="8564953" y="3590509"/>
                </a:lnTo>
                <a:lnTo>
                  <a:pt x="8575534" y="3588392"/>
                </a:lnTo>
                <a:cubicBezTo>
                  <a:pt x="8579767" y="3587687"/>
                  <a:pt x="8583294" y="3590509"/>
                  <a:pt x="8583999" y="3594036"/>
                </a:cubicBezTo>
                <a:cubicBezTo>
                  <a:pt x="8584705" y="3598268"/>
                  <a:pt x="8581883" y="3601796"/>
                  <a:pt x="8578356" y="3602501"/>
                </a:cubicBezTo>
                <a:lnTo>
                  <a:pt x="8564247" y="3605323"/>
                </a:lnTo>
                <a:lnTo>
                  <a:pt x="8562836" y="3627897"/>
                </a:lnTo>
                <a:cubicBezTo>
                  <a:pt x="8562836" y="3631425"/>
                  <a:pt x="8559309" y="3634247"/>
                  <a:pt x="8555782" y="3634247"/>
                </a:cubicBezTo>
                <a:cubicBezTo>
                  <a:pt x="8555076" y="3634247"/>
                  <a:pt x="8555076" y="3634247"/>
                  <a:pt x="8555076" y="3634247"/>
                </a:cubicBezTo>
                <a:cubicBezTo>
                  <a:pt x="8551549" y="3633541"/>
                  <a:pt x="8548727" y="3630720"/>
                  <a:pt x="8548727" y="3626486"/>
                </a:cubicBezTo>
                <a:lnTo>
                  <a:pt x="8550138" y="3607439"/>
                </a:lnTo>
                <a:lnTo>
                  <a:pt x="8538145" y="3610261"/>
                </a:lnTo>
                <a:cubicBezTo>
                  <a:pt x="8537439" y="3610261"/>
                  <a:pt x="8537439" y="3610261"/>
                  <a:pt x="8536734" y="3610261"/>
                </a:cubicBezTo>
                <a:cubicBezTo>
                  <a:pt x="8533912" y="3610261"/>
                  <a:pt x="8531090" y="3607439"/>
                  <a:pt x="8529680" y="3604617"/>
                </a:cubicBezTo>
                <a:cubicBezTo>
                  <a:pt x="8528974" y="3600385"/>
                  <a:pt x="8531796" y="3596858"/>
                  <a:pt x="8535323" y="3596152"/>
                </a:cubicBezTo>
                <a:lnTo>
                  <a:pt x="8550844" y="3592625"/>
                </a:lnTo>
                <a:lnTo>
                  <a:pt x="8552255" y="3563702"/>
                </a:lnTo>
                <a:cubicBezTo>
                  <a:pt x="8552960" y="3560175"/>
                  <a:pt x="8556487" y="3557353"/>
                  <a:pt x="8560015" y="3557353"/>
                </a:cubicBezTo>
                <a:close/>
                <a:moveTo>
                  <a:pt x="8631970" y="3557352"/>
                </a:moveTo>
                <a:cubicBezTo>
                  <a:pt x="8636202" y="3556471"/>
                  <a:pt x="8640787" y="3557000"/>
                  <a:pt x="8644668" y="3559469"/>
                </a:cubicBezTo>
                <a:cubicBezTo>
                  <a:pt x="8655955" y="3567228"/>
                  <a:pt x="8656661" y="3582748"/>
                  <a:pt x="8656661" y="3589803"/>
                </a:cubicBezTo>
                <a:lnTo>
                  <a:pt x="8658072" y="3634951"/>
                </a:lnTo>
                <a:lnTo>
                  <a:pt x="8660893" y="3621547"/>
                </a:lnTo>
                <a:cubicBezTo>
                  <a:pt x="8662304" y="3615904"/>
                  <a:pt x="8665126" y="3602501"/>
                  <a:pt x="8676413" y="3598268"/>
                </a:cubicBezTo>
                <a:cubicBezTo>
                  <a:pt x="8684878" y="3595446"/>
                  <a:pt x="8692638" y="3600384"/>
                  <a:pt x="8695460" y="3607439"/>
                </a:cubicBezTo>
                <a:cubicBezTo>
                  <a:pt x="8697576" y="3613788"/>
                  <a:pt x="8695460" y="3620137"/>
                  <a:pt x="8689816" y="3622958"/>
                </a:cubicBezTo>
                <a:cubicBezTo>
                  <a:pt x="8686289" y="3624369"/>
                  <a:pt x="8682057" y="3622958"/>
                  <a:pt x="8680646" y="3619431"/>
                </a:cubicBezTo>
                <a:cubicBezTo>
                  <a:pt x="8679235" y="3616609"/>
                  <a:pt x="8679235" y="3613788"/>
                  <a:pt x="8681351" y="3611671"/>
                </a:cubicBezTo>
                <a:cubicBezTo>
                  <a:pt x="8681351" y="3610966"/>
                  <a:pt x="8680646" y="3610966"/>
                  <a:pt x="8680646" y="3610966"/>
                </a:cubicBezTo>
                <a:cubicBezTo>
                  <a:pt x="8677824" y="3612377"/>
                  <a:pt x="8676413" y="3618726"/>
                  <a:pt x="8675002" y="3623664"/>
                </a:cubicBezTo>
                <a:lnTo>
                  <a:pt x="8660188" y="3693502"/>
                </a:lnTo>
                <a:cubicBezTo>
                  <a:pt x="8659483" y="3697030"/>
                  <a:pt x="8656661" y="3699146"/>
                  <a:pt x="8653134" y="3699146"/>
                </a:cubicBezTo>
                <a:cubicBezTo>
                  <a:pt x="8653134" y="3699146"/>
                  <a:pt x="8652428" y="3699146"/>
                  <a:pt x="8652428" y="3699146"/>
                </a:cubicBezTo>
                <a:cubicBezTo>
                  <a:pt x="8648901" y="3698441"/>
                  <a:pt x="8646079" y="3695619"/>
                  <a:pt x="8646079" y="3692092"/>
                </a:cubicBezTo>
                <a:lnTo>
                  <a:pt x="8642551" y="3589097"/>
                </a:lnTo>
                <a:cubicBezTo>
                  <a:pt x="8642551" y="3580632"/>
                  <a:pt x="8641140" y="3572872"/>
                  <a:pt x="8636907" y="3570050"/>
                </a:cubicBezTo>
                <a:cubicBezTo>
                  <a:pt x="8636907" y="3570050"/>
                  <a:pt x="8635497" y="3570050"/>
                  <a:pt x="8634791" y="3570050"/>
                </a:cubicBezTo>
                <a:cubicBezTo>
                  <a:pt x="8633380" y="3570050"/>
                  <a:pt x="8632675" y="3570756"/>
                  <a:pt x="8631969" y="3571461"/>
                </a:cubicBezTo>
                <a:cubicBezTo>
                  <a:pt x="8634086" y="3574283"/>
                  <a:pt x="8633380" y="3578516"/>
                  <a:pt x="8630558" y="3580632"/>
                </a:cubicBezTo>
                <a:cubicBezTo>
                  <a:pt x="8627031" y="3583454"/>
                  <a:pt x="8622798" y="3582748"/>
                  <a:pt x="8620682" y="3581337"/>
                </a:cubicBezTo>
                <a:cubicBezTo>
                  <a:pt x="8616450" y="3576399"/>
                  <a:pt x="8616450" y="3569345"/>
                  <a:pt x="8621388" y="3563701"/>
                </a:cubicBezTo>
                <a:cubicBezTo>
                  <a:pt x="8623857" y="3560526"/>
                  <a:pt x="8627737" y="3558234"/>
                  <a:pt x="8631970" y="3557352"/>
                </a:cubicBezTo>
                <a:close/>
                <a:moveTo>
                  <a:pt x="3764055" y="3556753"/>
                </a:moveTo>
                <a:lnTo>
                  <a:pt x="4143583" y="3557458"/>
                </a:lnTo>
                <a:cubicBezTo>
                  <a:pt x="4147816" y="3557458"/>
                  <a:pt x="4150637" y="3560280"/>
                  <a:pt x="4150637" y="3564513"/>
                </a:cubicBezTo>
                <a:cubicBezTo>
                  <a:pt x="4150637" y="3568745"/>
                  <a:pt x="4147816" y="3571567"/>
                  <a:pt x="4143583" y="3571567"/>
                </a:cubicBezTo>
                <a:lnTo>
                  <a:pt x="3769698" y="3570862"/>
                </a:lnTo>
                <a:lnTo>
                  <a:pt x="3733015" y="3796603"/>
                </a:lnTo>
                <a:cubicBezTo>
                  <a:pt x="3733015" y="3799425"/>
                  <a:pt x="3730194" y="3802246"/>
                  <a:pt x="3726666" y="3802246"/>
                </a:cubicBezTo>
                <a:cubicBezTo>
                  <a:pt x="3723139" y="3802246"/>
                  <a:pt x="3720317" y="3799425"/>
                  <a:pt x="3719612" y="3796603"/>
                </a:cubicBezTo>
                <a:lnTo>
                  <a:pt x="3663882" y="3573683"/>
                </a:lnTo>
                <a:cubicBezTo>
                  <a:pt x="3662471" y="3570156"/>
                  <a:pt x="3665293" y="3565924"/>
                  <a:pt x="3668820" y="3565218"/>
                </a:cubicBezTo>
                <a:cubicBezTo>
                  <a:pt x="3672347" y="3563807"/>
                  <a:pt x="3676580" y="3566629"/>
                  <a:pt x="3677285" y="3570156"/>
                </a:cubicBezTo>
                <a:lnTo>
                  <a:pt x="3724550" y="3759920"/>
                </a:lnTo>
                <a:lnTo>
                  <a:pt x="3757000" y="3562396"/>
                </a:lnTo>
                <a:cubicBezTo>
                  <a:pt x="3757705" y="3559575"/>
                  <a:pt x="3760527" y="3556753"/>
                  <a:pt x="3764055" y="3556753"/>
                </a:cubicBezTo>
                <a:close/>
                <a:moveTo>
                  <a:pt x="11490080" y="3556184"/>
                </a:moveTo>
                <a:cubicBezTo>
                  <a:pt x="11490786" y="3556184"/>
                  <a:pt x="11490786" y="3556890"/>
                  <a:pt x="11491491" y="3556890"/>
                </a:cubicBezTo>
                <a:cubicBezTo>
                  <a:pt x="11495724" y="3556184"/>
                  <a:pt x="11499251" y="3558301"/>
                  <a:pt x="11500662" y="3561828"/>
                </a:cubicBezTo>
                <a:lnTo>
                  <a:pt x="11523942" y="3635899"/>
                </a:lnTo>
                <a:cubicBezTo>
                  <a:pt x="11527469" y="3636605"/>
                  <a:pt x="11529585" y="3639427"/>
                  <a:pt x="11529585" y="3642954"/>
                </a:cubicBezTo>
                <a:cubicBezTo>
                  <a:pt x="11529585" y="3644365"/>
                  <a:pt x="11528880" y="3645776"/>
                  <a:pt x="11528174" y="3647186"/>
                </a:cubicBezTo>
                <a:lnTo>
                  <a:pt x="11533112" y="3664117"/>
                </a:lnTo>
                <a:cubicBezTo>
                  <a:pt x="11533818" y="3668350"/>
                  <a:pt x="11531701" y="3671877"/>
                  <a:pt x="11528174" y="3673288"/>
                </a:cubicBezTo>
                <a:cubicBezTo>
                  <a:pt x="11527469" y="3673288"/>
                  <a:pt x="11526763" y="3673288"/>
                  <a:pt x="11526058" y="3673288"/>
                </a:cubicBezTo>
                <a:cubicBezTo>
                  <a:pt x="11522531" y="3673288"/>
                  <a:pt x="11519709" y="3671171"/>
                  <a:pt x="11519003" y="3668350"/>
                </a:cubicBezTo>
                <a:lnTo>
                  <a:pt x="11513360" y="3649303"/>
                </a:lnTo>
                <a:lnTo>
                  <a:pt x="11459041" y="3647186"/>
                </a:lnTo>
                <a:lnTo>
                  <a:pt x="11450576" y="3666233"/>
                </a:lnTo>
                <a:cubicBezTo>
                  <a:pt x="11449870" y="3669055"/>
                  <a:pt x="11447048" y="3670466"/>
                  <a:pt x="11444227" y="3670466"/>
                </a:cubicBezTo>
                <a:cubicBezTo>
                  <a:pt x="11443521" y="3670466"/>
                  <a:pt x="11442110" y="3670466"/>
                  <a:pt x="11441405" y="3669761"/>
                </a:cubicBezTo>
                <a:cubicBezTo>
                  <a:pt x="11437878" y="3668350"/>
                  <a:pt x="11436467" y="3664117"/>
                  <a:pt x="11438583" y="3659884"/>
                </a:cubicBezTo>
                <a:lnTo>
                  <a:pt x="11480910" y="3559712"/>
                </a:lnTo>
                <a:cubicBezTo>
                  <a:pt x="11482321" y="3556184"/>
                  <a:pt x="11486553" y="3554774"/>
                  <a:pt x="11490080" y="3556184"/>
                </a:cubicBezTo>
                <a:close/>
                <a:moveTo>
                  <a:pt x="2698839" y="3548978"/>
                </a:moveTo>
                <a:cubicBezTo>
                  <a:pt x="2692490" y="3550387"/>
                  <a:pt x="2686141" y="3553209"/>
                  <a:pt x="2680498" y="3558147"/>
                </a:cubicBezTo>
                <a:cubicBezTo>
                  <a:pt x="2671326" y="3565907"/>
                  <a:pt x="2666388" y="3576489"/>
                  <a:pt x="2667799" y="3587070"/>
                </a:cubicBezTo>
                <a:cubicBezTo>
                  <a:pt x="2668504" y="3591304"/>
                  <a:pt x="2669209" y="3594830"/>
                  <a:pt x="2671326" y="3595536"/>
                </a:cubicBezTo>
                <a:cubicBezTo>
                  <a:pt x="2674148" y="3596947"/>
                  <a:pt x="2679087" y="3593419"/>
                  <a:pt x="2682614" y="3589187"/>
                </a:cubicBezTo>
                <a:cubicBezTo>
                  <a:pt x="2691785" y="3577900"/>
                  <a:pt x="2697428" y="3563792"/>
                  <a:pt x="2698839" y="3548978"/>
                </a:cubicBezTo>
                <a:close/>
                <a:moveTo>
                  <a:pt x="6323776" y="3548178"/>
                </a:moveTo>
                <a:lnTo>
                  <a:pt x="6356932" y="3548178"/>
                </a:lnTo>
                <a:cubicBezTo>
                  <a:pt x="6361165" y="3548178"/>
                  <a:pt x="6363986" y="3551000"/>
                  <a:pt x="6363986" y="3555232"/>
                </a:cubicBezTo>
                <a:cubicBezTo>
                  <a:pt x="6363986" y="3559465"/>
                  <a:pt x="6361165" y="3562287"/>
                  <a:pt x="6356932" y="3562287"/>
                </a:cubicBezTo>
                <a:lnTo>
                  <a:pt x="6323776" y="3562287"/>
                </a:lnTo>
                <a:cubicBezTo>
                  <a:pt x="6319544" y="3562287"/>
                  <a:pt x="6316722" y="3559465"/>
                  <a:pt x="6316722" y="3555232"/>
                </a:cubicBezTo>
                <a:cubicBezTo>
                  <a:pt x="6316722" y="3551705"/>
                  <a:pt x="6319544" y="3548178"/>
                  <a:pt x="6323776" y="3548178"/>
                </a:cubicBezTo>
                <a:close/>
                <a:moveTo>
                  <a:pt x="7317032" y="3548172"/>
                </a:moveTo>
                <a:lnTo>
                  <a:pt x="7336080" y="3548172"/>
                </a:lnTo>
                <a:cubicBezTo>
                  <a:pt x="7340313" y="3548172"/>
                  <a:pt x="7343135" y="3550994"/>
                  <a:pt x="7343135" y="3555226"/>
                </a:cubicBezTo>
                <a:cubicBezTo>
                  <a:pt x="7343135" y="3559459"/>
                  <a:pt x="7340313" y="3562281"/>
                  <a:pt x="7336080" y="3562281"/>
                </a:cubicBezTo>
                <a:lnTo>
                  <a:pt x="7317032" y="3562281"/>
                </a:lnTo>
                <a:cubicBezTo>
                  <a:pt x="7312801" y="3562281"/>
                  <a:pt x="7309979" y="3559459"/>
                  <a:pt x="7309979" y="3555226"/>
                </a:cubicBezTo>
                <a:cubicBezTo>
                  <a:pt x="7309979" y="3550994"/>
                  <a:pt x="7312801" y="3548172"/>
                  <a:pt x="7317032" y="3548172"/>
                </a:cubicBezTo>
                <a:close/>
                <a:moveTo>
                  <a:pt x="940890" y="3546162"/>
                </a:moveTo>
                <a:cubicBezTo>
                  <a:pt x="941596" y="3546162"/>
                  <a:pt x="941596" y="3546868"/>
                  <a:pt x="942301" y="3546868"/>
                </a:cubicBezTo>
                <a:cubicBezTo>
                  <a:pt x="946534" y="3546162"/>
                  <a:pt x="950061" y="3548279"/>
                  <a:pt x="951472" y="3551806"/>
                </a:cubicBezTo>
                <a:lnTo>
                  <a:pt x="974752" y="3625877"/>
                </a:lnTo>
                <a:cubicBezTo>
                  <a:pt x="978278" y="3626583"/>
                  <a:pt x="980394" y="3629405"/>
                  <a:pt x="980394" y="3632932"/>
                </a:cubicBezTo>
                <a:cubicBezTo>
                  <a:pt x="980394" y="3634343"/>
                  <a:pt x="979689" y="3635754"/>
                  <a:pt x="978983" y="3637164"/>
                </a:cubicBezTo>
                <a:lnTo>
                  <a:pt x="983921" y="3654095"/>
                </a:lnTo>
                <a:cubicBezTo>
                  <a:pt x="984627" y="3658328"/>
                  <a:pt x="982510" y="3661855"/>
                  <a:pt x="978983" y="3663266"/>
                </a:cubicBezTo>
                <a:cubicBezTo>
                  <a:pt x="978278" y="3663266"/>
                  <a:pt x="977572" y="3663266"/>
                  <a:pt x="976868" y="3663266"/>
                </a:cubicBezTo>
                <a:cubicBezTo>
                  <a:pt x="973341" y="3663266"/>
                  <a:pt x="970519" y="3661149"/>
                  <a:pt x="969812" y="3658328"/>
                </a:cubicBezTo>
                <a:lnTo>
                  <a:pt x="964170" y="3639281"/>
                </a:lnTo>
                <a:lnTo>
                  <a:pt x="909851" y="3637164"/>
                </a:lnTo>
                <a:lnTo>
                  <a:pt x="901386" y="3656211"/>
                </a:lnTo>
                <a:cubicBezTo>
                  <a:pt x="900680" y="3659033"/>
                  <a:pt x="897858" y="3660444"/>
                  <a:pt x="895037" y="3660444"/>
                </a:cubicBezTo>
                <a:cubicBezTo>
                  <a:pt x="894331" y="3660444"/>
                  <a:pt x="892920" y="3660444"/>
                  <a:pt x="892215" y="3659739"/>
                </a:cubicBezTo>
                <a:cubicBezTo>
                  <a:pt x="888688" y="3658328"/>
                  <a:pt x="887277" y="3654095"/>
                  <a:pt x="889393" y="3649862"/>
                </a:cubicBezTo>
                <a:lnTo>
                  <a:pt x="931720" y="3549690"/>
                </a:lnTo>
                <a:cubicBezTo>
                  <a:pt x="933131" y="3546162"/>
                  <a:pt x="937363" y="3544752"/>
                  <a:pt x="940890" y="3546162"/>
                </a:cubicBezTo>
                <a:close/>
                <a:moveTo>
                  <a:pt x="11827987" y="3542781"/>
                </a:moveTo>
                <a:cubicBezTo>
                  <a:pt x="11832219" y="3542075"/>
                  <a:pt x="11835747" y="3544897"/>
                  <a:pt x="11835747" y="3549130"/>
                </a:cubicBezTo>
                <a:lnTo>
                  <a:pt x="11838568" y="3585813"/>
                </a:lnTo>
                <a:cubicBezTo>
                  <a:pt x="11842801" y="3580875"/>
                  <a:pt x="11849150" y="3578053"/>
                  <a:pt x="11856204" y="3578053"/>
                </a:cubicBezTo>
                <a:cubicBezTo>
                  <a:pt x="11871019" y="3578053"/>
                  <a:pt x="11881600" y="3591456"/>
                  <a:pt x="11883011" y="3604860"/>
                </a:cubicBezTo>
                <a:cubicBezTo>
                  <a:pt x="11884422" y="3612620"/>
                  <a:pt x="11882306" y="3621085"/>
                  <a:pt x="11880190" y="3628139"/>
                </a:cubicBezTo>
                <a:cubicBezTo>
                  <a:pt x="11883011" y="3628845"/>
                  <a:pt x="11885128" y="3631666"/>
                  <a:pt x="11885128" y="3634488"/>
                </a:cubicBezTo>
                <a:cubicBezTo>
                  <a:pt x="11885833" y="3638721"/>
                  <a:pt x="11883011" y="3642248"/>
                  <a:pt x="11878779" y="3642248"/>
                </a:cubicBezTo>
                <a:lnTo>
                  <a:pt x="11870313" y="3642954"/>
                </a:lnTo>
                <a:cubicBezTo>
                  <a:pt x="11869608" y="3642954"/>
                  <a:pt x="11869608" y="3642954"/>
                  <a:pt x="11869608" y="3642954"/>
                </a:cubicBezTo>
                <a:cubicBezTo>
                  <a:pt x="11867492" y="3642954"/>
                  <a:pt x="11865375" y="3642248"/>
                  <a:pt x="11863964" y="3640132"/>
                </a:cubicBezTo>
                <a:cubicBezTo>
                  <a:pt x="11862553" y="3638721"/>
                  <a:pt x="11862553" y="3635899"/>
                  <a:pt x="11863259" y="3633783"/>
                </a:cubicBezTo>
                <a:cubicBezTo>
                  <a:pt x="11866081" y="3625317"/>
                  <a:pt x="11870313" y="3615441"/>
                  <a:pt x="11868902" y="3606976"/>
                </a:cubicBezTo>
                <a:cubicBezTo>
                  <a:pt x="11868197" y="3600627"/>
                  <a:pt x="11862553" y="3592867"/>
                  <a:pt x="11856204" y="3592867"/>
                </a:cubicBezTo>
                <a:cubicBezTo>
                  <a:pt x="11850561" y="3592867"/>
                  <a:pt x="11845623" y="3597805"/>
                  <a:pt x="11843506" y="3603449"/>
                </a:cubicBezTo>
                <a:cubicBezTo>
                  <a:pt x="11840685" y="3610503"/>
                  <a:pt x="11841390" y="3618969"/>
                  <a:pt x="11841390" y="3626728"/>
                </a:cubicBezTo>
                <a:cubicBezTo>
                  <a:pt x="11842096" y="3630256"/>
                  <a:pt x="11838568" y="3633783"/>
                  <a:pt x="11835041" y="3633783"/>
                </a:cubicBezTo>
                <a:cubicBezTo>
                  <a:pt x="11831514" y="3633783"/>
                  <a:pt x="11827987" y="3630961"/>
                  <a:pt x="11827987" y="3627434"/>
                </a:cubicBezTo>
                <a:lnTo>
                  <a:pt x="11821638" y="3550541"/>
                </a:lnTo>
                <a:cubicBezTo>
                  <a:pt x="11820932" y="3546308"/>
                  <a:pt x="11823754" y="3542781"/>
                  <a:pt x="11827987" y="3542781"/>
                </a:cubicBezTo>
                <a:close/>
                <a:moveTo>
                  <a:pt x="11758853" y="3542781"/>
                </a:moveTo>
                <a:cubicBezTo>
                  <a:pt x="11762380" y="3542781"/>
                  <a:pt x="11765908" y="3545603"/>
                  <a:pt x="11765908" y="3549835"/>
                </a:cubicBezTo>
                <a:lnTo>
                  <a:pt x="11767319" y="3597805"/>
                </a:lnTo>
                <a:cubicBezTo>
                  <a:pt x="11775784" y="3589340"/>
                  <a:pt x="11787776" y="3583696"/>
                  <a:pt x="11799769" y="3587929"/>
                </a:cubicBezTo>
                <a:cubicBezTo>
                  <a:pt x="11807529" y="3590751"/>
                  <a:pt x="11813878" y="3597805"/>
                  <a:pt x="11816699" y="3606271"/>
                </a:cubicBezTo>
                <a:cubicBezTo>
                  <a:pt x="11820227" y="3616147"/>
                  <a:pt x="11818110" y="3627434"/>
                  <a:pt x="11812467" y="3635899"/>
                </a:cubicBezTo>
                <a:cubicBezTo>
                  <a:pt x="11803296" y="3648597"/>
                  <a:pt x="11786365" y="3654946"/>
                  <a:pt x="11768024" y="3652124"/>
                </a:cubicBezTo>
                <a:cubicBezTo>
                  <a:pt x="11767319" y="3654241"/>
                  <a:pt x="11765202" y="3655651"/>
                  <a:pt x="11762380" y="3655651"/>
                </a:cubicBezTo>
                <a:cubicBezTo>
                  <a:pt x="11758853" y="3655651"/>
                  <a:pt x="11755326" y="3652124"/>
                  <a:pt x="11755326" y="3648597"/>
                </a:cubicBezTo>
                <a:cubicBezTo>
                  <a:pt x="11755326" y="3647186"/>
                  <a:pt x="11755326" y="3645070"/>
                  <a:pt x="11755326" y="3642248"/>
                </a:cubicBezTo>
                <a:lnTo>
                  <a:pt x="11751799" y="3549835"/>
                </a:lnTo>
                <a:cubicBezTo>
                  <a:pt x="11751799" y="3546308"/>
                  <a:pt x="11754621" y="3542781"/>
                  <a:pt x="11758853" y="3542781"/>
                </a:cubicBezTo>
                <a:close/>
                <a:moveTo>
                  <a:pt x="10974402" y="3542080"/>
                </a:moveTo>
                <a:cubicBezTo>
                  <a:pt x="11047063" y="3553367"/>
                  <a:pt x="11121134" y="3554072"/>
                  <a:pt x="11193089" y="3544196"/>
                </a:cubicBezTo>
                <a:cubicBezTo>
                  <a:pt x="11196616" y="3543491"/>
                  <a:pt x="11200144" y="3546312"/>
                  <a:pt x="11200849" y="3549839"/>
                </a:cubicBezTo>
                <a:cubicBezTo>
                  <a:pt x="11201555" y="3553367"/>
                  <a:pt x="11198733" y="3556894"/>
                  <a:pt x="11195206" y="3557599"/>
                </a:cubicBezTo>
                <a:cubicBezTo>
                  <a:pt x="11123251" y="3568181"/>
                  <a:pt x="11049885" y="3568181"/>
                  <a:pt x="10977930" y="3557599"/>
                </a:cubicBezTo>
                <a:lnTo>
                  <a:pt x="10950417" y="3681052"/>
                </a:lnTo>
                <a:cubicBezTo>
                  <a:pt x="10950417" y="3683873"/>
                  <a:pt x="10948301" y="3685990"/>
                  <a:pt x="10945479" y="3686695"/>
                </a:cubicBezTo>
                <a:cubicBezTo>
                  <a:pt x="10945479" y="3686695"/>
                  <a:pt x="10944774" y="3686695"/>
                  <a:pt x="10944069" y="3686695"/>
                </a:cubicBezTo>
                <a:cubicBezTo>
                  <a:pt x="10941952" y="3686695"/>
                  <a:pt x="10939836" y="3685284"/>
                  <a:pt x="10938425" y="3683873"/>
                </a:cubicBezTo>
                <a:lnTo>
                  <a:pt x="10876346" y="3609802"/>
                </a:lnTo>
                <a:cubicBezTo>
                  <a:pt x="10873524" y="3606980"/>
                  <a:pt x="10874230" y="3602748"/>
                  <a:pt x="10877052" y="3599926"/>
                </a:cubicBezTo>
                <a:cubicBezTo>
                  <a:pt x="10879873" y="3597104"/>
                  <a:pt x="10884106" y="3597809"/>
                  <a:pt x="10886928" y="3600631"/>
                </a:cubicBezTo>
                <a:lnTo>
                  <a:pt x="10940541" y="3664121"/>
                </a:lnTo>
                <a:lnTo>
                  <a:pt x="10966643" y="3547723"/>
                </a:lnTo>
                <a:cubicBezTo>
                  <a:pt x="10967348" y="3544196"/>
                  <a:pt x="10970875" y="3541374"/>
                  <a:pt x="10974402" y="3542080"/>
                </a:cubicBezTo>
                <a:close/>
                <a:moveTo>
                  <a:pt x="2579620" y="3541924"/>
                </a:moveTo>
                <a:cubicBezTo>
                  <a:pt x="2583147" y="3542629"/>
                  <a:pt x="2585969" y="3546156"/>
                  <a:pt x="2585969" y="3549684"/>
                </a:cubicBezTo>
                <a:cubicBezTo>
                  <a:pt x="2585263" y="3556738"/>
                  <a:pt x="2585263" y="3564498"/>
                  <a:pt x="2585969" y="3571552"/>
                </a:cubicBezTo>
                <a:lnTo>
                  <a:pt x="2603605" y="3567320"/>
                </a:lnTo>
                <a:cubicBezTo>
                  <a:pt x="2607132" y="3566614"/>
                  <a:pt x="2611365" y="3569436"/>
                  <a:pt x="2612070" y="3572963"/>
                </a:cubicBezTo>
                <a:cubicBezTo>
                  <a:pt x="2612775" y="3576490"/>
                  <a:pt x="2609954" y="3580723"/>
                  <a:pt x="2606427" y="3581429"/>
                </a:cubicBezTo>
                <a:lnTo>
                  <a:pt x="2587380" y="3585661"/>
                </a:lnTo>
                <a:cubicBezTo>
                  <a:pt x="2588085" y="3593421"/>
                  <a:pt x="2589496" y="3601181"/>
                  <a:pt x="2591612" y="3608235"/>
                </a:cubicBezTo>
                <a:cubicBezTo>
                  <a:pt x="2592318" y="3611763"/>
                  <a:pt x="2590202" y="3615995"/>
                  <a:pt x="2586674" y="3616701"/>
                </a:cubicBezTo>
                <a:cubicBezTo>
                  <a:pt x="2585969" y="3616701"/>
                  <a:pt x="2585263" y="3616701"/>
                  <a:pt x="2584558" y="3616701"/>
                </a:cubicBezTo>
                <a:cubicBezTo>
                  <a:pt x="2581031" y="3616701"/>
                  <a:pt x="2578209" y="3614584"/>
                  <a:pt x="2577503" y="3611763"/>
                </a:cubicBezTo>
                <a:cubicBezTo>
                  <a:pt x="2575387" y="3604003"/>
                  <a:pt x="2573976" y="3596243"/>
                  <a:pt x="2572565" y="3588483"/>
                </a:cubicBezTo>
                <a:lnTo>
                  <a:pt x="2547169" y="3594126"/>
                </a:lnTo>
                <a:cubicBezTo>
                  <a:pt x="2546463" y="3594126"/>
                  <a:pt x="2546463" y="3594126"/>
                  <a:pt x="2545758" y="3594126"/>
                </a:cubicBezTo>
                <a:cubicBezTo>
                  <a:pt x="2542230" y="3594126"/>
                  <a:pt x="2539409" y="3592010"/>
                  <a:pt x="2539409" y="3589188"/>
                </a:cubicBezTo>
                <a:cubicBezTo>
                  <a:pt x="2538703" y="3585661"/>
                  <a:pt x="2541525" y="3581429"/>
                  <a:pt x="2545052" y="3580723"/>
                </a:cubicBezTo>
                <a:lnTo>
                  <a:pt x="2571860" y="3574374"/>
                </a:lnTo>
                <a:cubicBezTo>
                  <a:pt x="2571154" y="3565909"/>
                  <a:pt x="2571154" y="3556738"/>
                  <a:pt x="2571860" y="3548273"/>
                </a:cubicBezTo>
                <a:cubicBezTo>
                  <a:pt x="2572565" y="3544746"/>
                  <a:pt x="2576093" y="3541924"/>
                  <a:pt x="2579620" y="3541924"/>
                </a:cubicBezTo>
                <a:close/>
                <a:moveTo>
                  <a:pt x="2921759" y="3540522"/>
                </a:moveTo>
                <a:cubicBezTo>
                  <a:pt x="2925286" y="3541933"/>
                  <a:pt x="2925991" y="3546166"/>
                  <a:pt x="2924580" y="3549693"/>
                </a:cubicBezTo>
                <a:cubicBezTo>
                  <a:pt x="2854741" y="3687960"/>
                  <a:pt x="2857562" y="3859382"/>
                  <a:pt x="2931635" y="3995532"/>
                </a:cubicBezTo>
                <a:cubicBezTo>
                  <a:pt x="2933751" y="3999059"/>
                  <a:pt x="2932340" y="4003292"/>
                  <a:pt x="2928813" y="4005408"/>
                </a:cubicBezTo>
                <a:cubicBezTo>
                  <a:pt x="2927402" y="4006114"/>
                  <a:pt x="2926697" y="4006114"/>
                  <a:pt x="2925286" y="4006114"/>
                </a:cubicBezTo>
                <a:cubicBezTo>
                  <a:pt x="2922464" y="4006114"/>
                  <a:pt x="2920348" y="4004703"/>
                  <a:pt x="2919642" y="4002586"/>
                </a:cubicBezTo>
                <a:cubicBezTo>
                  <a:pt x="2843454" y="3862204"/>
                  <a:pt x="2840632" y="3685843"/>
                  <a:pt x="2912588" y="3543344"/>
                </a:cubicBezTo>
                <a:cubicBezTo>
                  <a:pt x="2913999" y="3540522"/>
                  <a:pt x="2918231" y="3539111"/>
                  <a:pt x="2921759" y="3540522"/>
                </a:cubicBezTo>
                <a:close/>
                <a:moveTo>
                  <a:pt x="9145531" y="3539722"/>
                </a:moveTo>
                <a:cubicBezTo>
                  <a:pt x="9147647" y="3540427"/>
                  <a:pt x="9149763" y="3542543"/>
                  <a:pt x="9149763" y="3545365"/>
                </a:cubicBezTo>
                <a:lnTo>
                  <a:pt x="9156818" y="3611677"/>
                </a:lnTo>
                <a:cubicBezTo>
                  <a:pt x="9156818" y="3615909"/>
                  <a:pt x="9153996" y="3618731"/>
                  <a:pt x="9150469" y="3619437"/>
                </a:cubicBezTo>
                <a:cubicBezTo>
                  <a:pt x="9150469" y="3619437"/>
                  <a:pt x="9149763" y="3619437"/>
                  <a:pt x="9149763" y="3619437"/>
                </a:cubicBezTo>
                <a:cubicBezTo>
                  <a:pt x="9146236" y="3619437"/>
                  <a:pt x="9143415" y="3616615"/>
                  <a:pt x="9142709" y="3613088"/>
                </a:cubicBezTo>
                <a:lnTo>
                  <a:pt x="9137066" y="3560885"/>
                </a:lnTo>
                <a:lnTo>
                  <a:pt x="9127189" y="3570056"/>
                </a:lnTo>
                <a:cubicBezTo>
                  <a:pt x="9124367" y="3572172"/>
                  <a:pt x="9120134" y="3572172"/>
                  <a:pt x="9117312" y="3569350"/>
                </a:cubicBezTo>
                <a:cubicBezTo>
                  <a:pt x="9115196" y="3566528"/>
                  <a:pt x="9115196" y="3562296"/>
                  <a:pt x="9118018" y="3559474"/>
                </a:cubicBezTo>
                <a:lnTo>
                  <a:pt x="9138477" y="3541133"/>
                </a:lnTo>
                <a:cubicBezTo>
                  <a:pt x="9139888" y="3539016"/>
                  <a:pt x="9142709" y="3539016"/>
                  <a:pt x="9145531" y="3539722"/>
                </a:cubicBezTo>
                <a:close/>
                <a:moveTo>
                  <a:pt x="7542062" y="3539008"/>
                </a:moveTo>
                <a:cubicBezTo>
                  <a:pt x="7545590" y="3536892"/>
                  <a:pt x="7549822" y="3538303"/>
                  <a:pt x="7551233" y="3541830"/>
                </a:cubicBezTo>
                <a:lnTo>
                  <a:pt x="7678213" y="3796493"/>
                </a:lnTo>
                <a:cubicBezTo>
                  <a:pt x="7681740" y="3797199"/>
                  <a:pt x="7683856" y="3799315"/>
                  <a:pt x="7683856" y="3802842"/>
                </a:cubicBezTo>
                <a:cubicBezTo>
                  <a:pt x="7683856" y="3804253"/>
                  <a:pt x="7683856" y="3805664"/>
                  <a:pt x="7683151" y="3806369"/>
                </a:cubicBezTo>
                <a:cubicBezTo>
                  <a:pt x="7684562" y="3809897"/>
                  <a:pt x="7683151" y="3814129"/>
                  <a:pt x="7679624" y="3815540"/>
                </a:cubicBezTo>
                <a:cubicBezTo>
                  <a:pt x="7678918" y="3816246"/>
                  <a:pt x="7677507" y="3816246"/>
                  <a:pt x="7676802" y="3816246"/>
                </a:cubicBezTo>
                <a:cubicBezTo>
                  <a:pt x="7673980" y="3816246"/>
                  <a:pt x="7671864" y="3814835"/>
                  <a:pt x="7670453" y="3812013"/>
                </a:cubicBezTo>
                <a:lnTo>
                  <a:pt x="7669747" y="3810602"/>
                </a:lnTo>
                <a:lnTo>
                  <a:pt x="7407348" y="3824005"/>
                </a:lnTo>
                <a:cubicBezTo>
                  <a:pt x="7405937" y="3826122"/>
                  <a:pt x="7403821" y="3827533"/>
                  <a:pt x="7400999" y="3827533"/>
                </a:cubicBezTo>
                <a:cubicBezTo>
                  <a:pt x="7399588" y="3827533"/>
                  <a:pt x="7398177" y="3827533"/>
                  <a:pt x="7397472" y="3826827"/>
                </a:cubicBezTo>
                <a:cubicBezTo>
                  <a:pt x="7394650" y="3824711"/>
                  <a:pt x="7393239" y="3821889"/>
                  <a:pt x="7394650" y="3820478"/>
                </a:cubicBezTo>
                <a:cubicBezTo>
                  <a:pt x="7393945" y="3819773"/>
                  <a:pt x="7393945" y="3819773"/>
                  <a:pt x="7393945" y="3819067"/>
                </a:cubicBezTo>
                <a:cubicBezTo>
                  <a:pt x="7393945" y="3815540"/>
                  <a:pt x="7395356" y="3813424"/>
                  <a:pt x="7398177" y="3812013"/>
                </a:cubicBezTo>
                <a:lnTo>
                  <a:pt x="7537124" y="3548884"/>
                </a:lnTo>
                <a:cubicBezTo>
                  <a:pt x="7537830" y="3548179"/>
                  <a:pt x="7537830" y="3548179"/>
                  <a:pt x="7538535" y="3547473"/>
                </a:cubicBezTo>
                <a:cubicBezTo>
                  <a:pt x="7537830" y="3543946"/>
                  <a:pt x="7539241" y="3540419"/>
                  <a:pt x="7542062" y="3539008"/>
                </a:cubicBezTo>
                <a:close/>
                <a:moveTo>
                  <a:pt x="2712948" y="3533458"/>
                </a:moveTo>
                <a:cubicBezTo>
                  <a:pt x="2716475" y="3534163"/>
                  <a:pt x="2719297" y="3538396"/>
                  <a:pt x="2718591" y="3541923"/>
                </a:cubicBezTo>
                <a:cubicBezTo>
                  <a:pt x="2717886" y="3544744"/>
                  <a:pt x="2716475" y="3546861"/>
                  <a:pt x="2713653" y="3547567"/>
                </a:cubicBezTo>
                <a:cubicBezTo>
                  <a:pt x="2717886" y="3572257"/>
                  <a:pt x="2720708" y="3597652"/>
                  <a:pt x="2722119" y="3622342"/>
                </a:cubicBezTo>
                <a:cubicBezTo>
                  <a:pt x="2722824" y="3626575"/>
                  <a:pt x="2720002" y="3630102"/>
                  <a:pt x="2715770" y="3630102"/>
                </a:cubicBezTo>
                <a:cubicBezTo>
                  <a:pt x="2715064" y="3630102"/>
                  <a:pt x="2715064" y="3630102"/>
                  <a:pt x="2715064" y="3630102"/>
                </a:cubicBezTo>
                <a:cubicBezTo>
                  <a:pt x="2711537" y="3630102"/>
                  <a:pt x="2708010" y="3627281"/>
                  <a:pt x="2708010" y="3623753"/>
                </a:cubicBezTo>
                <a:cubicBezTo>
                  <a:pt x="2706599" y="3609645"/>
                  <a:pt x="2705894" y="3594830"/>
                  <a:pt x="2703777" y="3580721"/>
                </a:cubicBezTo>
                <a:cubicBezTo>
                  <a:pt x="2700955" y="3587070"/>
                  <a:pt x="2696723" y="3592714"/>
                  <a:pt x="2692490" y="3598357"/>
                </a:cubicBezTo>
                <a:cubicBezTo>
                  <a:pt x="2684025" y="3608939"/>
                  <a:pt x="2672737" y="3612466"/>
                  <a:pt x="2664272" y="3608234"/>
                </a:cubicBezTo>
                <a:cubicBezTo>
                  <a:pt x="2657923" y="3604706"/>
                  <a:pt x="2653690" y="3597652"/>
                  <a:pt x="2653690" y="3587070"/>
                </a:cubicBezTo>
                <a:cubicBezTo>
                  <a:pt x="2652984" y="3572962"/>
                  <a:pt x="2659333" y="3557442"/>
                  <a:pt x="2671326" y="3546861"/>
                </a:cubicBezTo>
                <a:cubicBezTo>
                  <a:pt x="2682614" y="3536280"/>
                  <a:pt x="2698839" y="3531342"/>
                  <a:pt x="2712948" y="3533458"/>
                </a:cubicBezTo>
                <a:close/>
                <a:moveTo>
                  <a:pt x="9443933" y="3533372"/>
                </a:moveTo>
                <a:cubicBezTo>
                  <a:pt x="9447460" y="3534077"/>
                  <a:pt x="9449577" y="3536193"/>
                  <a:pt x="9449577" y="3539721"/>
                </a:cubicBezTo>
                <a:lnTo>
                  <a:pt x="9454515" y="3624374"/>
                </a:lnTo>
                <a:cubicBezTo>
                  <a:pt x="9455220" y="3628606"/>
                  <a:pt x="9452398" y="3632133"/>
                  <a:pt x="9448166" y="3632133"/>
                </a:cubicBezTo>
                <a:cubicBezTo>
                  <a:pt x="9447460" y="3632133"/>
                  <a:pt x="9447460" y="3632133"/>
                  <a:pt x="9447460" y="3632133"/>
                </a:cubicBezTo>
                <a:cubicBezTo>
                  <a:pt x="9443933" y="3632133"/>
                  <a:pt x="9440406" y="3629312"/>
                  <a:pt x="9440406" y="3625784"/>
                </a:cubicBezTo>
                <a:lnTo>
                  <a:pt x="9436879" y="3567233"/>
                </a:lnTo>
                <a:lnTo>
                  <a:pt x="9427708" y="3585574"/>
                </a:lnTo>
                <a:cubicBezTo>
                  <a:pt x="9426296" y="3589101"/>
                  <a:pt x="9422064" y="3590512"/>
                  <a:pt x="9417831" y="3587691"/>
                </a:cubicBezTo>
                <a:cubicBezTo>
                  <a:pt x="9414303" y="3586280"/>
                  <a:pt x="9412893" y="3582047"/>
                  <a:pt x="9415009" y="3578520"/>
                </a:cubicBezTo>
                <a:lnTo>
                  <a:pt x="9436173" y="3536899"/>
                </a:lnTo>
                <a:cubicBezTo>
                  <a:pt x="9437584" y="3534077"/>
                  <a:pt x="9441112" y="3532666"/>
                  <a:pt x="9443933" y="3533372"/>
                </a:cubicBezTo>
                <a:close/>
                <a:moveTo>
                  <a:pt x="1278798" y="3532759"/>
                </a:moveTo>
                <a:cubicBezTo>
                  <a:pt x="1283030" y="3532053"/>
                  <a:pt x="1286559" y="3534875"/>
                  <a:pt x="1286559" y="3539108"/>
                </a:cubicBezTo>
                <a:lnTo>
                  <a:pt x="1289380" y="3575790"/>
                </a:lnTo>
                <a:cubicBezTo>
                  <a:pt x="1293612" y="3570853"/>
                  <a:pt x="1299962" y="3568031"/>
                  <a:pt x="1307015" y="3568031"/>
                </a:cubicBezTo>
                <a:cubicBezTo>
                  <a:pt x="1321831" y="3568031"/>
                  <a:pt x="1332412" y="3581433"/>
                  <a:pt x="1333823" y="3594837"/>
                </a:cubicBezTo>
                <a:cubicBezTo>
                  <a:pt x="1335234" y="3602597"/>
                  <a:pt x="1333118" y="3611062"/>
                  <a:pt x="1331002" y="3618116"/>
                </a:cubicBezTo>
                <a:cubicBezTo>
                  <a:pt x="1333823" y="3618822"/>
                  <a:pt x="1335940" y="3621643"/>
                  <a:pt x="1335940" y="3624465"/>
                </a:cubicBezTo>
                <a:cubicBezTo>
                  <a:pt x="1336645" y="3628698"/>
                  <a:pt x="1333823" y="3632225"/>
                  <a:pt x="1329591" y="3632225"/>
                </a:cubicBezTo>
                <a:lnTo>
                  <a:pt x="1321125" y="3632931"/>
                </a:lnTo>
                <a:cubicBezTo>
                  <a:pt x="1320420" y="3632931"/>
                  <a:pt x="1320420" y="3632931"/>
                  <a:pt x="1320420" y="3632931"/>
                </a:cubicBezTo>
                <a:cubicBezTo>
                  <a:pt x="1318304" y="3632931"/>
                  <a:pt x="1316187" y="3632225"/>
                  <a:pt x="1314776" y="3630109"/>
                </a:cubicBezTo>
                <a:cubicBezTo>
                  <a:pt x="1313365" y="3628698"/>
                  <a:pt x="1313365" y="3625876"/>
                  <a:pt x="1314071" y="3623760"/>
                </a:cubicBezTo>
                <a:cubicBezTo>
                  <a:pt x="1316893" y="3615294"/>
                  <a:pt x="1321125" y="3605418"/>
                  <a:pt x="1319714" y="3596953"/>
                </a:cubicBezTo>
                <a:cubicBezTo>
                  <a:pt x="1319009" y="3590604"/>
                  <a:pt x="1313365" y="3582844"/>
                  <a:pt x="1307015" y="3582844"/>
                </a:cubicBezTo>
                <a:cubicBezTo>
                  <a:pt x="1301373" y="3582844"/>
                  <a:pt x="1296434" y="3587782"/>
                  <a:pt x="1294318" y="3593426"/>
                </a:cubicBezTo>
                <a:cubicBezTo>
                  <a:pt x="1291497" y="3600480"/>
                  <a:pt x="1292202" y="3608946"/>
                  <a:pt x="1292202" y="3616705"/>
                </a:cubicBezTo>
                <a:cubicBezTo>
                  <a:pt x="1292907" y="3620233"/>
                  <a:pt x="1289380" y="3623760"/>
                  <a:pt x="1285852" y="3623760"/>
                </a:cubicBezTo>
                <a:cubicBezTo>
                  <a:pt x="1282325" y="3623760"/>
                  <a:pt x="1278798" y="3620938"/>
                  <a:pt x="1278798" y="3617411"/>
                </a:cubicBezTo>
                <a:lnTo>
                  <a:pt x="1272449" y="3540519"/>
                </a:lnTo>
                <a:cubicBezTo>
                  <a:pt x="1271743" y="3536286"/>
                  <a:pt x="1274565" y="3532759"/>
                  <a:pt x="1278798" y="3532759"/>
                </a:cubicBezTo>
                <a:close/>
                <a:moveTo>
                  <a:pt x="1209663" y="3532759"/>
                </a:moveTo>
                <a:cubicBezTo>
                  <a:pt x="1213191" y="3532759"/>
                  <a:pt x="1216719" y="3535581"/>
                  <a:pt x="1216719" y="3539813"/>
                </a:cubicBezTo>
                <a:lnTo>
                  <a:pt x="1218130" y="3587782"/>
                </a:lnTo>
                <a:cubicBezTo>
                  <a:pt x="1226595" y="3579317"/>
                  <a:pt x="1238587" y="3573674"/>
                  <a:pt x="1250580" y="3577907"/>
                </a:cubicBezTo>
                <a:cubicBezTo>
                  <a:pt x="1258340" y="3580729"/>
                  <a:pt x="1264689" y="3587782"/>
                  <a:pt x="1267510" y="3596248"/>
                </a:cubicBezTo>
                <a:cubicBezTo>
                  <a:pt x="1271038" y="3606124"/>
                  <a:pt x="1268921" y="3617411"/>
                  <a:pt x="1263278" y="3625876"/>
                </a:cubicBezTo>
                <a:cubicBezTo>
                  <a:pt x="1254107" y="3638574"/>
                  <a:pt x="1237176" y="3644923"/>
                  <a:pt x="1218835" y="3642101"/>
                </a:cubicBezTo>
                <a:cubicBezTo>
                  <a:pt x="1218130" y="3644218"/>
                  <a:pt x="1216013" y="3645628"/>
                  <a:pt x="1213191" y="3645628"/>
                </a:cubicBezTo>
                <a:cubicBezTo>
                  <a:pt x="1209663" y="3645628"/>
                  <a:pt x="1206137" y="3642101"/>
                  <a:pt x="1206137" y="3638574"/>
                </a:cubicBezTo>
                <a:cubicBezTo>
                  <a:pt x="1206137" y="3637163"/>
                  <a:pt x="1206137" y="3635047"/>
                  <a:pt x="1206137" y="3632225"/>
                </a:cubicBezTo>
                <a:lnTo>
                  <a:pt x="1202610" y="3539813"/>
                </a:lnTo>
                <a:cubicBezTo>
                  <a:pt x="1202610" y="3536286"/>
                  <a:pt x="1205432" y="3532759"/>
                  <a:pt x="1209663" y="3532759"/>
                </a:cubicBezTo>
                <a:close/>
                <a:moveTo>
                  <a:pt x="425232" y="3532067"/>
                </a:moveTo>
                <a:cubicBezTo>
                  <a:pt x="497893" y="3543354"/>
                  <a:pt x="571965" y="3544059"/>
                  <a:pt x="643919" y="3534183"/>
                </a:cubicBezTo>
                <a:cubicBezTo>
                  <a:pt x="647446" y="3533478"/>
                  <a:pt x="650974" y="3536299"/>
                  <a:pt x="651679" y="3539826"/>
                </a:cubicBezTo>
                <a:cubicBezTo>
                  <a:pt x="652385" y="3543354"/>
                  <a:pt x="649563" y="3546881"/>
                  <a:pt x="646036" y="3547586"/>
                </a:cubicBezTo>
                <a:cubicBezTo>
                  <a:pt x="574083" y="3558168"/>
                  <a:pt x="500715" y="3558168"/>
                  <a:pt x="428760" y="3547586"/>
                </a:cubicBezTo>
                <a:lnTo>
                  <a:pt x="401248" y="3671039"/>
                </a:lnTo>
                <a:cubicBezTo>
                  <a:pt x="401248" y="3673859"/>
                  <a:pt x="399131" y="3675977"/>
                  <a:pt x="396309" y="3676682"/>
                </a:cubicBezTo>
                <a:cubicBezTo>
                  <a:pt x="396309" y="3676682"/>
                  <a:pt x="395605" y="3676682"/>
                  <a:pt x="394900" y="3676682"/>
                </a:cubicBezTo>
                <a:cubicBezTo>
                  <a:pt x="392783" y="3676682"/>
                  <a:pt x="390667" y="3675271"/>
                  <a:pt x="389256" y="3673859"/>
                </a:cubicBezTo>
                <a:lnTo>
                  <a:pt x="327177" y="3599789"/>
                </a:lnTo>
                <a:cubicBezTo>
                  <a:pt x="324355" y="3596967"/>
                  <a:pt x="325061" y="3592735"/>
                  <a:pt x="327883" y="3589913"/>
                </a:cubicBezTo>
                <a:cubicBezTo>
                  <a:pt x="330704" y="3587091"/>
                  <a:pt x="334937" y="3587796"/>
                  <a:pt x="337759" y="3590618"/>
                </a:cubicBezTo>
                <a:lnTo>
                  <a:pt x="391372" y="3654108"/>
                </a:lnTo>
                <a:lnTo>
                  <a:pt x="417473" y="3537710"/>
                </a:lnTo>
                <a:cubicBezTo>
                  <a:pt x="418178" y="3534183"/>
                  <a:pt x="421705" y="3531362"/>
                  <a:pt x="425232" y="3532067"/>
                </a:cubicBezTo>
                <a:close/>
                <a:moveTo>
                  <a:pt x="1702762" y="3530636"/>
                </a:moveTo>
                <a:cubicBezTo>
                  <a:pt x="1705584" y="3532753"/>
                  <a:pt x="1705584" y="3537691"/>
                  <a:pt x="1703468" y="3540513"/>
                </a:cubicBezTo>
                <a:lnTo>
                  <a:pt x="1664667" y="3587777"/>
                </a:lnTo>
                <a:cubicBezTo>
                  <a:pt x="1671016" y="3595537"/>
                  <a:pt x="1678072" y="3602591"/>
                  <a:pt x="1685126" y="3608940"/>
                </a:cubicBezTo>
                <a:cubicBezTo>
                  <a:pt x="1692181" y="3615995"/>
                  <a:pt x="1704173" y="3626576"/>
                  <a:pt x="1701351" y="3641391"/>
                </a:cubicBezTo>
                <a:cubicBezTo>
                  <a:pt x="1700646" y="3644918"/>
                  <a:pt x="1697824" y="3647034"/>
                  <a:pt x="1694297" y="3647034"/>
                </a:cubicBezTo>
                <a:cubicBezTo>
                  <a:pt x="1693592" y="3647034"/>
                  <a:pt x="1693592" y="3647034"/>
                  <a:pt x="1692886" y="3647034"/>
                </a:cubicBezTo>
                <a:cubicBezTo>
                  <a:pt x="1689359" y="3646329"/>
                  <a:pt x="1686537" y="3642096"/>
                  <a:pt x="1687243" y="3638569"/>
                </a:cubicBezTo>
                <a:cubicBezTo>
                  <a:pt x="1688653" y="3632220"/>
                  <a:pt x="1681599" y="3625165"/>
                  <a:pt x="1675250" y="3618817"/>
                </a:cubicBezTo>
                <a:cubicBezTo>
                  <a:pt x="1668195" y="3612468"/>
                  <a:pt x="1661846" y="3606119"/>
                  <a:pt x="1655497" y="3599064"/>
                </a:cubicBezTo>
                <a:lnTo>
                  <a:pt x="1637155" y="3621638"/>
                </a:lnTo>
                <a:cubicBezTo>
                  <a:pt x="1628690" y="3632220"/>
                  <a:pt x="1618814" y="3644212"/>
                  <a:pt x="1616697" y="3657616"/>
                </a:cubicBezTo>
                <a:cubicBezTo>
                  <a:pt x="1615992" y="3661143"/>
                  <a:pt x="1613170" y="3663259"/>
                  <a:pt x="1609643" y="3663259"/>
                </a:cubicBezTo>
                <a:cubicBezTo>
                  <a:pt x="1608938" y="3663259"/>
                  <a:pt x="1608938" y="3663259"/>
                  <a:pt x="1608232" y="3663259"/>
                </a:cubicBezTo>
                <a:cubicBezTo>
                  <a:pt x="1604705" y="3662554"/>
                  <a:pt x="1601883" y="3658321"/>
                  <a:pt x="1602589" y="3654794"/>
                </a:cubicBezTo>
                <a:cubicBezTo>
                  <a:pt x="1605410" y="3637863"/>
                  <a:pt x="1616697" y="3623755"/>
                  <a:pt x="1627279" y="3613173"/>
                </a:cubicBezTo>
                <a:lnTo>
                  <a:pt x="1647031" y="3588483"/>
                </a:lnTo>
                <a:cubicBezTo>
                  <a:pt x="1634334" y="3573668"/>
                  <a:pt x="1623046" y="3558149"/>
                  <a:pt x="1612465" y="3541923"/>
                </a:cubicBezTo>
                <a:cubicBezTo>
                  <a:pt x="1610348" y="3538396"/>
                  <a:pt x="1611054" y="3534164"/>
                  <a:pt x="1614581" y="3532047"/>
                </a:cubicBezTo>
                <a:cubicBezTo>
                  <a:pt x="1618108" y="3529931"/>
                  <a:pt x="1622341" y="3530636"/>
                  <a:pt x="1624457" y="3534164"/>
                </a:cubicBezTo>
                <a:cubicBezTo>
                  <a:pt x="1634334" y="3548978"/>
                  <a:pt x="1644915" y="3563792"/>
                  <a:pt x="1656203" y="3577195"/>
                </a:cubicBezTo>
                <a:lnTo>
                  <a:pt x="1692886" y="3531342"/>
                </a:lnTo>
                <a:cubicBezTo>
                  <a:pt x="1695002" y="3528520"/>
                  <a:pt x="1699940" y="3528520"/>
                  <a:pt x="1702762" y="3530636"/>
                </a:cubicBezTo>
                <a:close/>
                <a:moveTo>
                  <a:pt x="7806602" y="3529831"/>
                </a:moveTo>
                <a:cubicBezTo>
                  <a:pt x="7796021" y="3529125"/>
                  <a:pt x="7785439" y="3531947"/>
                  <a:pt x="7776268" y="3537591"/>
                </a:cubicBezTo>
                <a:cubicBezTo>
                  <a:pt x="7776974" y="3539002"/>
                  <a:pt x="7777679" y="3540412"/>
                  <a:pt x="7776974" y="3542529"/>
                </a:cubicBezTo>
                <a:cubicBezTo>
                  <a:pt x="7776268" y="3545351"/>
                  <a:pt x="7774858" y="3546761"/>
                  <a:pt x="7772741" y="3547467"/>
                </a:cubicBezTo>
                <a:cubicBezTo>
                  <a:pt x="7773447" y="3548172"/>
                  <a:pt x="7773447" y="3548172"/>
                  <a:pt x="7773447" y="3548878"/>
                </a:cubicBezTo>
                <a:cubicBezTo>
                  <a:pt x="7776268" y="3556638"/>
                  <a:pt x="7782617" y="3571452"/>
                  <a:pt x="7793904" y="3572863"/>
                </a:cubicBezTo>
                <a:cubicBezTo>
                  <a:pt x="7804486" y="3574274"/>
                  <a:pt x="7814362" y="3564397"/>
                  <a:pt x="7819300" y="3555227"/>
                </a:cubicBezTo>
                <a:cubicBezTo>
                  <a:pt x="7822122" y="3550289"/>
                  <a:pt x="7825649" y="3543234"/>
                  <a:pt x="7822827" y="3537591"/>
                </a:cubicBezTo>
                <a:cubicBezTo>
                  <a:pt x="7819300" y="3531242"/>
                  <a:pt x="7809424" y="3529831"/>
                  <a:pt x="7806602" y="3529831"/>
                </a:cubicBezTo>
                <a:close/>
                <a:moveTo>
                  <a:pt x="4633159" y="3528524"/>
                </a:moveTo>
                <a:lnTo>
                  <a:pt x="4636686" y="3562385"/>
                </a:lnTo>
                <a:cubicBezTo>
                  <a:pt x="4636686" y="3566618"/>
                  <a:pt x="4633864" y="3569440"/>
                  <a:pt x="4630337" y="3570145"/>
                </a:cubicBezTo>
                <a:cubicBezTo>
                  <a:pt x="4630337" y="3570145"/>
                  <a:pt x="4629632" y="3570145"/>
                  <a:pt x="4629632" y="3570145"/>
                </a:cubicBezTo>
                <a:cubicBezTo>
                  <a:pt x="4626104" y="3570145"/>
                  <a:pt x="4623283" y="3567323"/>
                  <a:pt x="4622577" y="3563796"/>
                </a:cubicBezTo>
                <a:lnTo>
                  <a:pt x="4619050" y="3529229"/>
                </a:lnTo>
                <a:cubicBezTo>
                  <a:pt x="4602825" y="3529935"/>
                  <a:pt x="4586599" y="3532757"/>
                  <a:pt x="4571080" y="3538400"/>
                </a:cubicBezTo>
                <a:cubicBezTo>
                  <a:pt x="4494891" y="3565207"/>
                  <a:pt x="4444805" y="3652682"/>
                  <a:pt x="4458914" y="3732396"/>
                </a:cubicBezTo>
                <a:cubicBezTo>
                  <a:pt x="4463852" y="3757792"/>
                  <a:pt x="4474434" y="3781777"/>
                  <a:pt x="4489248" y="3802235"/>
                </a:cubicBezTo>
                <a:cubicBezTo>
                  <a:pt x="4509706" y="3783188"/>
                  <a:pt x="4533691" y="3768374"/>
                  <a:pt x="4560499" y="3759909"/>
                </a:cubicBezTo>
                <a:cubicBezTo>
                  <a:pt x="4616934" y="3742273"/>
                  <a:pt x="4680424" y="3752149"/>
                  <a:pt x="4731215" y="3786010"/>
                </a:cubicBezTo>
                <a:cubicBezTo>
                  <a:pt x="4745324" y="3795886"/>
                  <a:pt x="4757316" y="3805762"/>
                  <a:pt x="4767898" y="3816344"/>
                </a:cubicBezTo>
                <a:cubicBezTo>
                  <a:pt x="4773541" y="3809995"/>
                  <a:pt x="4778480" y="3804352"/>
                  <a:pt x="4782713" y="3797297"/>
                </a:cubicBezTo>
                <a:cubicBezTo>
                  <a:pt x="4830682" y="3723931"/>
                  <a:pt x="4808108" y="3647038"/>
                  <a:pt x="4771425" y="3600479"/>
                </a:cubicBezTo>
                <a:cubicBezTo>
                  <a:pt x="4735448" y="3555331"/>
                  <a:pt x="4685361" y="3529935"/>
                  <a:pt x="4633159" y="3528524"/>
                </a:cubicBezTo>
                <a:close/>
                <a:moveTo>
                  <a:pt x="1878417" y="3527109"/>
                </a:moveTo>
                <a:cubicBezTo>
                  <a:pt x="1884060" y="3530636"/>
                  <a:pt x="1888293" y="3536280"/>
                  <a:pt x="1889704" y="3542629"/>
                </a:cubicBezTo>
                <a:cubicBezTo>
                  <a:pt x="1891115" y="3546156"/>
                  <a:pt x="1891115" y="3550389"/>
                  <a:pt x="1890409" y="3553916"/>
                </a:cubicBezTo>
                <a:cubicBezTo>
                  <a:pt x="1891115" y="3555327"/>
                  <a:pt x="1891115" y="3556032"/>
                  <a:pt x="1891820" y="3557443"/>
                </a:cubicBezTo>
                <a:cubicBezTo>
                  <a:pt x="1895347" y="3566614"/>
                  <a:pt x="1899580" y="3575785"/>
                  <a:pt x="1902403" y="3585661"/>
                </a:cubicBezTo>
                <a:cubicBezTo>
                  <a:pt x="1909457" y="3610351"/>
                  <a:pt x="1907340" y="3632925"/>
                  <a:pt x="1895347" y="3648446"/>
                </a:cubicBezTo>
                <a:cubicBezTo>
                  <a:pt x="1887587" y="3658322"/>
                  <a:pt x="1874890" y="3664671"/>
                  <a:pt x="1861486" y="3664671"/>
                </a:cubicBezTo>
                <a:cubicBezTo>
                  <a:pt x="1861486" y="3664671"/>
                  <a:pt x="1860781" y="3664671"/>
                  <a:pt x="1860781" y="3664671"/>
                </a:cubicBezTo>
                <a:cubicBezTo>
                  <a:pt x="1849494" y="3663966"/>
                  <a:pt x="1839617" y="3659733"/>
                  <a:pt x="1833973" y="3651268"/>
                </a:cubicBezTo>
                <a:cubicBezTo>
                  <a:pt x="1831151" y="3647741"/>
                  <a:pt x="1832562" y="3643508"/>
                  <a:pt x="1835384" y="3641392"/>
                </a:cubicBezTo>
                <a:cubicBezTo>
                  <a:pt x="1838911" y="3638570"/>
                  <a:pt x="1843145" y="3639981"/>
                  <a:pt x="1845260" y="3642802"/>
                </a:cubicBezTo>
                <a:cubicBezTo>
                  <a:pt x="1849494" y="3648446"/>
                  <a:pt x="1856548" y="3649857"/>
                  <a:pt x="1860781" y="3649857"/>
                </a:cubicBezTo>
                <a:cubicBezTo>
                  <a:pt x="1869951" y="3650562"/>
                  <a:pt x="1879122" y="3646330"/>
                  <a:pt x="1884060" y="3639275"/>
                </a:cubicBezTo>
                <a:cubicBezTo>
                  <a:pt x="1896758" y="3622344"/>
                  <a:pt x="1891820" y="3598359"/>
                  <a:pt x="1888998" y="3589188"/>
                </a:cubicBezTo>
                <a:cubicBezTo>
                  <a:pt x="1886882" y="3582134"/>
                  <a:pt x="1884060" y="3575079"/>
                  <a:pt x="1881239" y="3568025"/>
                </a:cubicBezTo>
                <a:cubicBezTo>
                  <a:pt x="1873479" y="3574374"/>
                  <a:pt x="1862192" y="3576490"/>
                  <a:pt x="1852315" y="3572257"/>
                </a:cubicBezTo>
                <a:cubicBezTo>
                  <a:pt x="1841734" y="3568025"/>
                  <a:pt x="1833268" y="3556032"/>
                  <a:pt x="1832562" y="3544745"/>
                </a:cubicBezTo>
                <a:cubicBezTo>
                  <a:pt x="1831857" y="3540512"/>
                  <a:pt x="1834678" y="3536985"/>
                  <a:pt x="1838911" y="3536985"/>
                </a:cubicBezTo>
                <a:cubicBezTo>
                  <a:pt x="1843145" y="3536985"/>
                  <a:pt x="1846672" y="3539102"/>
                  <a:pt x="1846672" y="3543334"/>
                </a:cubicBezTo>
                <a:cubicBezTo>
                  <a:pt x="1846672" y="3551094"/>
                  <a:pt x="1851610" y="3557443"/>
                  <a:pt x="1857959" y="3560265"/>
                </a:cubicBezTo>
                <a:cubicBezTo>
                  <a:pt x="1864308" y="3563087"/>
                  <a:pt x="1872068" y="3560265"/>
                  <a:pt x="1875595" y="3555327"/>
                </a:cubicBezTo>
                <a:cubicBezTo>
                  <a:pt x="1875595" y="3554621"/>
                  <a:pt x="1875595" y="3554621"/>
                  <a:pt x="1875595" y="3554621"/>
                </a:cubicBezTo>
                <a:cubicBezTo>
                  <a:pt x="1872773" y="3548978"/>
                  <a:pt x="1870657" y="3541923"/>
                  <a:pt x="1868540" y="3535574"/>
                </a:cubicBezTo>
                <a:cubicBezTo>
                  <a:pt x="1867835" y="3532753"/>
                  <a:pt x="1868540" y="3529931"/>
                  <a:pt x="1870657" y="3527815"/>
                </a:cubicBezTo>
                <a:cubicBezTo>
                  <a:pt x="1872773" y="3525698"/>
                  <a:pt x="1875595" y="3525698"/>
                  <a:pt x="1878417" y="3527109"/>
                </a:cubicBezTo>
                <a:close/>
                <a:moveTo>
                  <a:pt x="6565039" y="3526308"/>
                </a:moveTo>
                <a:cubicBezTo>
                  <a:pt x="6556573" y="3523488"/>
                  <a:pt x="6546697" y="3530541"/>
                  <a:pt x="6542465" y="3539006"/>
                </a:cubicBezTo>
                <a:cubicBezTo>
                  <a:pt x="6538937" y="3546061"/>
                  <a:pt x="6538232" y="3553821"/>
                  <a:pt x="6538232" y="3561581"/>
                </a:cubicBezTo>
                <a:lnTo>
                  <a:pt x="6541759" y="3560170"/>
                </a:lnTo>
                <a:cubicBezTo>
                  <a:pt x="6542465" y="3559464"/>
                  <a:pt x="6543875" y="3559464"/>
                  <a:pt x="6544581" y="3559464"/>
                </a:cubicBezTo>
                <a:cubicBezTo>
                  <a:pt x="6547403" y="3559464"/>
                  <a:pt x="6549519" y="3560875"/>
                  <a:pt x="6550930" y="3562991"/>
                </a:cubicBezTo>
                <a:cubicBezTo>
                  <a:pt x="6558690" y="3562286"/>
                  <a:pt x="6566449" y="3558759"/>
                  <a:pt x="6570682" y="3552410"/>
                </a:cubicBezTo>
                <a:cubicBezTo>
                  <a:pt x="6573504" y="3548177"/>
                  <a:pt x="6574915" y="3541123"/>
                  <a:pt x="6572799" y="3535479"/>
                </a:cubicBezTo>
                <a:cubicBezTo>
                  <a:pt x="6572093" y="3532657"/>
                  <a:pt x="6569977" y="3527720"/>
                  <a:pt x="6565039" y="3526308"/>
                </a:cubicBezTo>
                <a:close/>
                <a:moveTo>
                  <a:pt x="9947617" y="3524191"/>
                </a:moveTo>
                <a:cubicBezTo>
                  <a:pt x="9951849" y="3523485"/>
                  <a:pt x="9955377" y="3527012"/>
                  <a:pt x="9955377" y="3530540"/>
                </a:cubicBezTo>
                <a:lnTo>
                  <a:pt x="9958199" y="3560875"/>
                </a:lnTo>
                <a:cubicBezTo>
                  <a:pt x="9958199" y="3565107"/>
                  <a:pt x="9955377" y="3567929"/>
                  <a:pt x="9951144" y="3568634"/>
                </a:cubicBezTo>
                <a:cubicBezTo>
                  <a:pt x="9947617" y="3568634"/>
                  <a:pt x="9944090" y="3565813"/>
                  <a:pt x="9944090" y="3562285"/>
                </a:cubicBezTo>
                <a:lnTo>
                  <a:pt x="9941268" y="3531950"/>
                </a:lnTo>
                <a:cubicBezTo>
                  <a:pt x="9940563" y="3527718"/>
                  <a:pt x="9943384" y="3524191"/>
                  <a:pt x="9947617" y="3524191"/>
                </a:cubicBezTo>
                <a:close/>
                <a:moveTo>
                  <a:pt x="8441500" y="3523491"/>
                </a:moveTo>
                <a:cubicBezTo>
                  <a:pt x="8449965" y="3519964"/>
                  <a:pt x="8459841" y="3520669"/>
                  <a:pt x="8469012" y="3524902"/>
                </a:cubicBezTo>
                <a:cubicBezTo>
                  <a:pt x="8478183" y="3529840"/>
                  <a:pt x="8484531" y="3536895"/>
                  <a:pt x="8487353" y="3546065"/>
                </a:cubicBezTo>
                <a:cubicBezTo>
                  <a:pt x="8490175" y="3555236"/>
                  <a:pt x="8488764" y="3565112"/>
                  <a:pt x="8483121" y="3573578"/>
                </a:cubicBezTo>
                <a:cubicBezTo>
                  <a:pt x="8493702" y="3578516"/>
                  <a:pt x="8500757" y="3587686"/>
                  <a:pt x="8501462" y="3598268"/>
                </a:cubicBezTo>
                <a:cubicBezTo>
                  <a:pt x="8501462" y="3607439"/>
                  <a:pt x="8497230" y="3617315"/>
                  <a:pt x="8489470" y="3623664"/>
                </a:cubicBezTo>
                <a:cubicBezTo>
                  <a:pt x="8481004" y="3630718"/>
                  <a:pt x="8469717" y="3633540"/>
                  <a:pt x="8459841" y="3631424"/>
                </a:cubicBezTo>
                <a:cubicBezTo>
                  <a:pt x="8456314" y="3630718"/>
                  <a:pt x="8454198" y="3626486"/>
                  <a:pt x="8454903" y="3622958"/>
                </a:cubicBezTo>
                <a:cubicBezTo>
                  <a:pt x="8455609" y="3619431"/>
                  <a:pt x="8459841" y="3617315"/>
                  <a:pt x="8463368" y="3618020"/>
                </a:cubicBezTo>
                <a:cubicBezTo>
                  <a:pt x="8468306" y="3619431"/>
                  <a:pt x="8475361" y="3617315"/>
                  <a:pt x="8480299" y="3613082"/>
                </a:cubicBezTo>
                <a:cubicBezTo>
                  <a:pt x="8484531" y="3609555"/>
                  <a:pt x="8486648" y="3604617"/>
                  <a:pt x="8486648" y="3599679"/>
                </a:cubicBezTo>
                <a:cubicBezTo>
                  <a:pt x="8486648" y="3594741"/>
                  <a:pt x="8482415" y="3589803"/>
                  <a:pt x="8476772" y="3586981"/>
                </a:cubicBezTo>
                <a:cubicBezTo>
                  <a:pt x="8474655" y="3586275"/>
                  <a:pt x="8472539" y="3585570"/>
                  <a:pt x="8470423" y="3585570"/>
                </a:cubicBezTo>
                <a:cubicBezTo>
                  <a:pt x="8466895" y="3586981"/>
                  <a:pt x="8463368" y="3588392"/>
                  <a:pt x="8459841" y="3589097"/>
                </a:cubicBezTo>
                <a:cubicBezTo>
                  <a:pt x="8456314" y="3589803"/>
                  <a:pt x="8453492" y="3587686"/>
                  <a:pt x="8452081" y="3584865"/>
                </a:cubicBezTo>
                <a:cubicBezTo>
                  <a:pt x="8450670" y="3582043"/>
                  <a:pt x="8452081" y="3578516"/>
                  <a:pt x="8454198" y="3576399"/>
                </a:cubicBezTo>
                <a:cubicBezTo>
                  <a:pt x="8457019" y="3573578"/>
                  <a:pt x="8461252" y="3572167"/>
                  <a:pt x="8465485" y="3571461"/>
                </a:cubicBezTo>
                <a:cubicBezTo>
                  <a:pt x="8467601" y="3570050"/>
                  <a:pt x="8469012" y="3567934"/>
                  <a:pt x="8470423" y="3565818"/>
                </a:cubicBezTo>
                <a:cubicBezTo>
                  <a:pt x="8473950" y="3560174"/>
                  <a:pt x="8474655" y="3554531"/>
                  <a:pt x="8473245" y="3549593"/>
                </a:cubicBezTo>
                <a:cubicBezTo>
                  <a:pt x="8471834" y="3544654"/>
                  <a:pt x="8468306" y="3540422"/>
                  <a:pt x="8462663" y="3537600"/>
                </a:cubicBezTo>
                <a:cubicBezTo>
                  <a:pt x="8457019" y="3535484"/>
                  <a:pt x="8451376" y="3534778"/>
                  <a:pt x="8446438" y="3536895"/>
                </a:cubicBezTo>
                <a:cubicBezTo>
                  <a:pt x="8429507" y="3543949"/>
                  <a:pt x="8428802" y="3570756"/>
                  <a:pt x="8428802" y="3579221"/>
                </a:cubicBezTo>
                <a:cubicBezTo>
                  <a:pt x="8429507" y="3606733"/>
                  <a:pt x="8436562" y="3633540"/>
                  <a:pt x="8449259" y="3658230"/>
                </a:cubicBezTo>
                <a:cubicBezTo>
                  <a:pt x="8451376" y="3661052"/>
                  <a:pt x="8449965" y="3665284"/>
                  <a:pt x="8446438" y="3667400"/>
                </a:cubicBezTo>
                <a:cubicBezTo>
                  <a:pt x="8445027" y="3668106"/>
                  <a:pt x="8444321" y="3668106"/>
                  <a:pt x="8442910" y="3668106"/>
                </a:cubicBezTo>
                <a:cubicBezTo>
                  <a:pt x="8440089" y="3668106"/>
                  <a:pt x="8437973" y="3666695"/>
                  <a:pt x="8436562" y="3664579"/>
                </a:cubicBezTo>
                <a:cubicBezTo>
                  <a:pt x="8422453" y="3637773"/>
                  <a:pt x="8415398" y="3608144"/>
                  <a:pt x="8414693" y="3579221"/>
                </a:cubicBezTo>
                <a:cubicBezTo>
                  <a:pt x="8414693" y="3565818"/>
                  <a:pt x="8416809" y="3533367"/>
                  <a:pt x="8441500" y="3523491"/>
                </a:cubicBezTo>
                <a:close/>
                <a:moveTo>
                  <a:pt x="6399259" y="3523488"/>
                </a:moveTo>
                <a:lnTo>
                  <a:pt x="6485322" y="3528426"/>
                </a:lnTo>
                <a:cubicBezTo>
                  <a:pt x="6488850" y="3529131"/>
                  <a:pt x="6491672" y="3531953"/>
                  <a:pt x="6491672" y="3536186"/>
                </a:cubicBezTo>
                <a:cubicBezTo>
                  <a:pt x="6491672" y="3539713"/>
                  <a:pt x="6488144" y="3542535"/>
                  <a:pt x="6484617" y="3542535"/>
                </a:cubicBezTo>
                <a:cubicBezTo>
                  <a:pt x="6483912" y="3542535"/>
                  <a:pt x="6483912" y="3542535"/>
                  <a:pt x="6483912" y="3542535"/>
                </a:cubicBezTo>
                <a:lnTo>
                  <a:pt x="6397847" y="3537597"/>
                </a:lnTo>
                <a:cubicBezTo>
                  <a:pt x="6393614" y="3537597"/>
                  <a:pt x="6390792" y="3534069"/>
                  <a:pt x="6391498" y="3529837"/>
                </a:cubicBezTo>
                <a:cubicBezTo>
                  <a:pt x="6392204" y="3526310"/>
                  <a:pt x="6395025" y="3523488"/>
                  <a:pt x="6399259" y="3523488"/>
                </a:cubicBezTo>
                <a:close/>
                <a:moveTo>
                  <a:pt x="2217023" y="3522883"/>
                </a:moveTo>
                <a:cubicBezTo>
                  <a:pt x="2209969" y="3523589"/>
                  <a:pt x="2203620" y="3527116"/>
                  <a:pt x="2200091" y="3532760"/>
                </a:cubicBezTo>
                <a:cubicBezTo>
                  <a:pt x="2197270" y="3536992"/>
                  <a:pt x="2197975" y="3542636"/>
                  <a:pt x="2201502" y="3547574"/>
                </a:cubicBezTo>
                <a:cubicBezTo>
                  <a:pt x="2202208" y="3548985"/>
                  <a:pt x="2205031" y="3551807"/>
                  <a:pt x="2208558" y="3551101"/>
                </a:cubicBezTo>
                <a:cubicBezTo>
                  <a:pt x="2213496" y="3549690"/>
                  <a:pt x="2217023" y="3544752"/>
                  <a:pt x="2217728" y="3539814"/>
                </a:cubicBezTo>
                <a:cubicBezTo>
                  <a:pt x="2219139" y="3534170"/>
                  <a:pt x="2218434" y="3528527"/>
                  <a:pt x="2217023" y="3522883"/>
                </a:cubicBezTo>
                <a:close/>
                <a:moveTo>
                  <a:pt x="6347762" y="3522782"/>
                </a:moveTo>
                <a:cubicBezTo>
                  <a:pt x="6351994" y="3522076"/>
                  <a:pt x="6354816" y="3524898"/>
                  <a:pt x="6355522" y="3529131"/>
                </a:cubicBezTo>
                <a:cubicBezTo>
                  <a:pt x="6356227" y="3533363"/>
                  <a:pt x="6352700" y="3536185"/>
                  <a:pt x="6349173" y="3536891"/>
                </a:cubicBezTo>
                <a:lnTo>
                  <a:pt x="6320955" y="3539712"/>
                </a:lnTo>
                <a:cubicBezTo>
                  <a:pt x="6317427" y="3539712"/>
                  <a:pt x="6313900" y="3536891"/>
                  <a:pt x="6313900" y="3533363"/>
                </a:cubicBezTo>
                <a:cubicBezTo>
                  <a:pt x="6313194" y="3529131"/>
                  <a:pt x="6316721" y="3526309"/>
                  <a:pt x="6320250" y="3525604"/>
                </a:cubicBezTo>
                <a:close/>
                <a:moveTo>
                  <a:pt x="2447701" y="3521466"/>
                </a:moveTo>
                <a:cubicBezTo>
                  <a:pt x="2451228" y="3522171"/>
                  <a:pt x="2454050" y="3526404"/>
                  <a:pt x="2452639" y="3529931"/>
                </a:cubicBezTo>
                <a:cubicBezTo>
                  <a:pt x="2447701" y="3549684"/>
                  <a:pt x="2446290" y="3570847"/>
                  <a:pt x="2449112" y="3590599"/>
                </a:cubicBezTo>
                <a:cubicBezTo>
                  <a:pt x="2461104" y="3583545"/>
                  <a:pt x="2475213" y="3580018"/>
                  <a:pt x="2488616" y="3580723"/>
                </a:cubicBezTo>
                <a:cubicBezTo>
                  <a:pt x="2501314" y="3581428"/>
                  <a:pt x="2511896" y="3587072"/>
                  <a:pt x="2516129" y="3596243"/>
                </a:cubicBezTo>
                <a:cubicBezTo>
                  <a:pt x="2520361" y="3604708"/>
                  <a:pt x="2518950" y="3615290"/>
                  <a:pt x="2512601" y="3627282"/>
                </a:cubicBezTo>
                <a:cubicBezTo>
                  <a:pt x="2505547" y="3639980"/>
                  <a:pt x="2492849" y="3652678"/>
                  <a:pt x="2477329" y="3652678"/>
                </a:cubicBezTo>
                <a:cubicBezTo>
                  <a:pt x="2475918" y="3652678"/>
                  <a:pt x="2474508" y="3652678"/>
                  <a:pt x="2473097" y="3652678"/>
                </a:cubicBezTo>
                <a:cubicBezTo>
                  <a:pt x="2458988" y="3650562"/>
                  <a:pt x="2447701" y="3638569"/>
                  <a:pt x="2441352" y="3618817"/>
                </a:cubicBezTo>
                <a:cubicBezTo>
                  <a:pt x="2440646" y="3615995"/>
                  <a:pt x="2439941" y="3613879"/>
                  <a:pt x="2439235" y="3611057"/>
                </a:cubicBezTo>
                <a:cubicBezTo>
                  <a:pt x="2437825" y="3609646"/>
                  <a:pt x="2437119" y="3608235"/>
                  <a:pt x="2436414" y="3606824"/>
                </a:cubicBezTo>
                <a:cubicBezTo>
                  <a:pt x="2435708" y="3604708"/>
                  <a:pt x="2436414" y="3602592"/>
                  <a:pt x="2436414" y="3601181"/>
                </a:cubicBezTo>
                <a:cubicBezTo>
                  <a:pt x="2431476" y="3576490"/>
                  <a:pt x="2432181" y="3550389"/>
                  <a:pt x="2439235" y="3526404"/>
                </a:cubicBezTo>
                <a:cubicBezTo>
                  <a:pt x="2439941" y="3522877"/>
                  <a:pt x="2444173" y="3520761"/>
                  <a:pt x="2447701" y="3521466"/>
                </a:cubicBezTo>
                <a:close/>
                <a:moveTo>
                  <a:pt x="5881485" y="3515740"/>
                </a:moveTo>
                <a:cubicBezTo>
                  <a:pt x="5885012" y="3517856"/>
                  <a:pt x="5886423" y="3522089"/>
                  <a:pt x="5884308" y="3525616"/>
                </a:cubicBezTo>
                <a:lnTo>
                  <a:pt x="5829988" y="3628610"/>
                </a:lnTo>
                <a:cubicBezTo>
                  <a:pt x="5828577" y="3630726"/>
                  <a:pt x="5826461" y="3632137"/>
                  <a:pt x="5823639" y="3632137"/>
                </a:cubicBezTo>
                <a:cubicBezTo>
                  <a:pt x="5822228" y="3632137"/>
                  <a:pt x="5820817" y="3632137"/>
                  <a:pt x="5820112" y="3631432"/>
                </a:cubicBezTo>
                <a:cubicBezTo>
                  <a:pt x="5816585" y="3629315"/>
                  <a:pt x="5815174" y="3625083"/>
                  <a:pt x="5817290" y="3621555"/>
                </a:cubicBezTo>
                <a:lnTo>
                  <a:pt x="5844097" y="3571470"/>
                </a:lnTo>
                <a:lnTo>
                  <a:pt x="5792600" y="3538314"/>
                </a:lnTo>
                <a:cubicBezTo>
                  <a:pt x="5789072" y="3536198"/>
                  <a:pt x="5788367" y="3531965"/>
                  <a:pt x="5790483" y="3528438"/>
                </a:cubicBezTo>
                <a:cubicBezTo>
                  <a:pt x="5792600" y="3524911"/>
                  <a:pt x="5796832" y="3524205"/>
                  <a:pt x="5800359" y="3526322"/>
                </a:cubicBezTo>
                <a:lnTo>
                  <a:pt x="5850446" y="3558772"/>
                </a:lnTo>
                <a:lnTo>
                  <a:pt x="5871609" y="3518562"/>
                </a:lnTo>
                <a:cubicBezTo>
                  <a:pt x="5873725" y="3515035"/>
                  <a:pt x="5877958" y="3513624"/>
                  <a:pt x="5881485" y="3515740"/>
                </a:cubicBezTo>
                <a:close/>
                <a:moveTo>
                  <a:pt x="4626170" y="3514636"/>
                </a:moveTo>
                <a:cubicBezTo>
                  <a:pt x="4685493" y="3513842"/>
                  <a:pt x="4743031" y="3541222"/>
                  <a:pt x="4782713" y="3592014"/>
                </a:cubicBezTo>
                <a:cubicBezTo>
                  <a:pt x="4833504" y="3656914"/>
                  <a:pt x="4837737" y="3738040"/>
                  <a:pt x="4794705" y="3805057"/>
                </a:cubicBezTo>
                <a:cubicBezTo>
                  <a:pt x="4789767" y="3812817"/>
                  <a:pt x="4784123" y="3819871"/>
                  <a:pt x="4777774" y="3826926"/>
                </a:cubicBezTo>
                <a:cubicBezTo>
                  <a:pt x="4814457" y="3869958"/>
                  <a:pt x="4823628" y="3922160"/>
                  <a:pt x="4803876" y="3980712"/>
                </a:cubicBezTo>
                <a:cubicBezTo>
                  <a:pt x="4775658" y="4064660"/>
                  <a:pt x="4722044" y="4118274"/>
                  <a:pt x="4651500" y="4130971"/>
                </a:cubicBezTo>
                <a:cubicBezTo>
                  <a:pt x="4641624" y="4133088"/>
                  <a:pt x="4631043" y="4133794"/>
                  <a:pt x="4621166" y="4133794"/>
                </a:cubicBezTo>
                <a:cubicBezTo>
                  <a:pt x="4535808" y="4133794"/>
                  <a:pt x="4451859" y="4071715"/>
                  <a:pt x="4431401" y="3988472"/>
                </a:cubicBezTo>
                <a:cubicBezTo>
                  <a:pt x="4416587" y="3927098"/>
                  <a:pt x="4437045" y="3860081"/>
                  <a:pt x="4479372" y="3812817"/>
                </a:cubicBezTo>
                <a:cubicBezTo>
                  <a:pt x="4462441" y="3790243"/>
                  <a:pt x="4450448" y="3764141"/>
                  <a:pt x="4445510" y="3735924"/>
                </a:cubicBezTo>
                <a:cubicBezTo>
                  <a:pt x="4429991" y="3648449"/>
                  <a:pt x="4483604" y="3553920"/>
                  <a:pt x="4566847" y="3524997"/>
                </a:cubicBezTo>
                <a:cubicBezTo>
                  <a:pt x="4586423" y="3518295"/>
                  <a:pt x="4606396" y="3514900"/>
                  <a:pt x="4626170" y="3514636"/>
                </a:cubicBezTo>
                <a:close/>
                <a:moveTo>
                  <a:pt x="2231132" y="3509480"/>
                </a:moveTo>
                <a:cubicBezTo>
                  <a:pt x="2234659" y="3510185"/>
                  <a:pt x="2237481" y="3514418"/>
                  <a:pt x="2236775" y="3517945"/>
                </a:cubicBezTo>
                <a:cubicBezTo>
                  <a:pt x="2236070" y="3520767"/>
                  <a:pt x="2233954" y="3522883"/>
                  <a:pt x="2231132" y="3523589"/>
                </a:cubicBezTo>
                <a:lnTo>
                  <a:pt x="2241008" y="3565210"/>
                </a:lnTo>
                <a:cubicBezTo>
                  <a:pt x="2242419" y="3568737"/>
                  <a:pt x="2239597" y="3572970"/>
                  <a:pt x="2236070" y="3573675"/>
                </a:cubicBezTo>
                <a:cubicBezTo>
                  <a:pt x="2236070" y="3573675"/>
                  <a:pt x="2235364" y="3573675"/>
                  <a:pt x="2234659" y="3573675"/>
                </a:cubicBezTo>
                <a:cubicBezTo>
                  <a:pt x="2231132" y="3573675"/>
                  <a:pt x="2228310" y="3571559"/>
                  <a:pt x="2227605" y="3568032"/>
                </a:cubicBezTo>
                <a:lnTo>
                  <a:pt x="2224783" y="3556745"/>
                </a:lnTo>
                <a:cubicBezTo>
                  <a:pt x="2221961" y="3560977"/>
                  <a:pt x="2217023" y="3564504"/>
                  <a:pt x="2211379" y="3565210"/>
                </a:cubicBezTo>
                <a:cubicBezTo>
                  <a:pt x="2202914" y="3566621"/>
                  <a:pt x="2195153" y="3563094"/>
                  <a:pt x="2189510" y="3555334"/>
                </a:cubicBezTo>
                <a:cubicBezTo>
                  <a:pt x="2183161" y="3546163"/>
                  <a:pt x="2182455" y="3534170"/>
                  <a:pt x="2187393" y="3525705"/>
                </a:cubicBezTo>
                <a:cubicBezTo>
                  <a:pt x="2196564" y="3510891"/>
                  <a:pt x="2215612" y="3506658"/>
                  <a:pt x="2231132" y="3509480"/>
                </a:cubicBezTo>
                <a:close/>
                <a:moveTo>
                  <a:pt x="7349485" y="3509373"/>
                </a:moveTo>
                <a:cubicBezTo>
                  <a:pt x="7353012" y="3509373"/>
                  <a:pt x="7356539" y="3512195"/>
                  <a:pt x="7357245" y="3515722"/>
                </a:cubicBezTo>
                <a:cubicBezTo>
                  <a:pt x="7357245" y="3519249"/>
                  <a:pt x="7354423" y="3522776"/>
                  <a:pt x="7350896" y="3523482"/>
                </a:cubicBezTo>
                <a:lnTo>
                  <a:pt x="7320560" y="3527009"/>
                </a:lnTo>
                <a:cubicBezTo>
                  <a:pt x="7320560" y="3527009"/>
                  <a:pt x="7319855" y="3527009"/>
                  <a:pt x="7319855" y="3527009"/>
                </a:cubicBezTo>
                <a:cubicBezTo>
                  <a:pt x="7316328" y="3527009"/>
                  <a:pt x="7313506" y="3524187"/>
                  <a:pt x="7312801" y="3520660"/>
                </a:cubicBezTo>
                <a:cubicBezTo>
                  <a:pt x="7312801" y="3517133"/>
                  <a:pt x="7315623" y="3513605"/>
                  <a:pt x="7319150" y="3512900"/>
                </a:cubicBezTo>
                <a:close/>
                <a:moveTo>
                  <a:pt x="8723676" y="3506561"/>
                </a:moveTo>
                <a:cubicBezTo>
                  <a:pt x="8727204" y="3504445"/>
                  <a:pt x="8731437" y="3505856"/>
                  <a:pt x="8733553" y="3509383"/>
                </a:cubicBezTo>
                <a:cubicBezTo>
                  <a:pt x="8796338" y="3625780"/>
                  <a:pt x="8790694" y="3778861"/>
                  <a:pt x="8718738" y="3890319"/>
                </a:cubicBezTo>
                <a:cubicBezTo>
                  <a:pt x="8718033" y="3892436"/>
                  <a:pt x="8715211" y="3893846"/>
                  <a:pt x="8713095" y="3893846"/>
                </a:cubicBezTo>
                <a:cubicBezTo>
                  <a:pt x="8712389" y="3893846"/>
                  <a:pt x="8710978" y="3893846"/>
                  <a:pt x="8710273" y="3893141"/>
                </a:cubicBezTo>
                <a:cubicBezTo>
                  <a:pt x="8707451" y="3891730"/>
                  <a:pt x="8705335" y="3887497"/>
                  <a:pt x="8705335" y="3884676"/>
                </a:cubicBezTo>
                <a:lnTo>
                  <a:pt x="8709568" y="3871272"/>
                </a:lnTo>
                <a:cubicBezTo>
                  <a:pt x="8710978" y="3868451"/>
                  <a:pt x="8713800" y="3866334"/>
                  <a:pt x="8716622" y="3866334"/>
                </a:cubicBezTo>
                <a:cubicBezTo>
                  <a:pt x="8776585" y="3761224"/>
                  <a:pt x="8778702" y="3622958"/>
                  <a:pt x="8720854" y="3516437"/>
                </a:cubicBezTo>
                <a:cubicBezTo>
                  <a:pt x="8718738" y="3512910"/>
                  <a:pt x="8720149" y="3508677"/>
                  <a:pt x="8723676" y="3506561"/>
                </a:cubicBezTo>
                <a:close/>
                <a:moveTo>
                  <a:pt x="1917216" y="3505946"/>
                </a:moveTo>
                <a:cubicBezTo>
                  <a:pt x="1924976" y="3506651"/>
                  <a:pt x="1933442" y="3508062"/>
                  <a:pt x="1941202" y="3512295"/>
                </a:cubicBezTo>
                <a:cubicBezTo>
                  <a:pt x="1950372" y="3517938"/>
                  <a:pt x="1956721" y="3527109"/>
                  <a:pt x="1956016" y="3536985"/>
                </a:cubicBezTo>
                <a:cubicBezTo>
                  <a:pt x="1956016" y="3541218"/>
                  <a:pt x="1954605" y="3544745"/>
                  <a:pt x="1953194" y="3548272"/>
                </a:cubicBezTo>
                <a:cubicBezTo>
                  <a:pt x="1951078" y="3552505"/>
                  <a:pt x="1950372" y="3555327"/>
                  <a:pt x="1951078" y="3556738"/>
                </a:cubicBezTo>
                <a:cubicBezTo>
                  <a:pt x="1951783" y="3557443"/>
                  <a:pt x="1952489" y="3557443"/>
                  <a:pt x="1953194" y="3558149"/>
                </a:cubicBezTo>
                <a:cubicBezTo>
                  <a:pt x="1955310" y="3558854"/>
                  <a:pt x="1957427" y="3558854"/>
                  <a:pt x="1959543" y="3558149"/>
                </a:cubicBezTo>
                <a:cubicBezTo>
                  <a:pt x="1963775" y="3556738"/>
                  <a:pt x="1968008" y="3551094"/>
                  <a:pt x="1970831" y="3546861"/>
                </a:cubicBezTo>
                <a:cubicBezTo>
                  <a:pt x="1972947" y="3544040"/>
                  <a:pt x="1977180" y="3543334"/>
                  <a:pt x="1980707" y="3545451"/>
                </a:cubicBezTo>
                <a:cubicBezTo>
                  <a:pt x="1983529" y="3547567"/>
                  <a:pt x="1984234" y="3551800"/>
                  <a:pt x="1982118" y="3555327"/>
                </a:cubicBezTo>
                <a:cubicBezTo>
                  <a:pt x="1977885" y="3560971"/>
                  <a:pt x="1972947" y="3568026"/>
                  <a:pt x="1965186" y="3571553"/>
                </a:cubicBezTo>
                <a:cubicBezTo>
                  <a:pt x="1962365" y="3572964"/>
                  <a:pt x="1958838" y="3573669"/>
                  <a:pt x="1956016" y="3573669"/>
                </a:cubicBezTo>
                <a:cubicBezTo>
                  <a:pt x="1953194" y="3573669"/>
                  <a:pt x="1951078" y="3572964"/>
                  <a:pt x="1948256" y="3572258"/>
                </a:cubicBezTo>
                <a:cubicBezTo>
                  <a:pt x="1943318" y="3570142"/>
                  <a:pt x="1939791" y="3567320"/>
                  <a:pt x="1938380" y="3563088"/>
                </a:cubicBezTo>
                <a:cubicBezTo>
                  <a:pt x="1934853" y="3556032"/>
                  <a:pt x="1937674" y="3549683"/>
                  <a:pt x="1939791" y="3544040"/>
                </a:cubicBezTo>
                <a:cubicBezTo>
                  <a:pt x="1940496" y="3541923"/>
                  <a:pt x="1941907" y="3539102"/>
                  <a:pt x="1941907" y="3536985"/>
                </a:cubicBezTo>
                <a:cubicBezTo>
                  <a:pt x="1941907" y="3532047"/>
                  <a:pt x="1938380" y="3527815"/>
                  <a:pt x="1934147" y="3525698"/>
                </a:cubicBezTo>
                <a:cubicBezTo>
                  <a:pt x="1928503" y="3522171"/>
                  <a:pt x="1921449" y="3521466"/>
                  <a:pt x="1915100" y="3520760"/>
                </a:cubicBezTo>
                <a:cubicBezTo>
                  <a:pt x="1911573" y="3520055"/>
                  <a:pt x="1908750" y="3516527"/>
                  <a:pt x="1909457" y="3512295"/>
                </a:cubicBezTo>
                <a:cubicBezTo>
                  <a:pt x="1910161" y="3508062"/>
                  <a:pt x="1913688" y="3505240"/>
                  <a:pt x="1917216" y="3505946"/>
                </a:cubicBezTo>
                <a:close/>
                <a:moveTo>
                  <a:pt x="5522418" y="3505864"/>
                </a:moveTo>
                <a:cubicBezTo>
                  <a:pt x="5530177" y="3505159"/>
                  <a:pt x="5537937" y="3507980"/>
                  <a:pt x="5543581" y="3512918"/>
                </a:cubicBezTo>
                <a:cubicBezTo>
                  <a:pt x="5552046" y="3521385"/>
                  <a:pt x="5554868" y="3534083"/>
                  <a:pt x="5551341" y="3547486"/>
                </a:cubicBezTo>
                <a:cubicBezTo>
                  <a:pt x="5549930" y="3553835"/>
                  <a:pt x="5547108" y="3559479"/>
                  <a:pt x="5543581" y="3565122"/>
                </a:cubicBezTo>
                <a:lnTo>
                  <a:pt x="5576032" y="3566533"/>
                </a:lnTo>
                <a:cubicBezTo>
                  <a:pt x="5579559" y="3566533"/>
                  <a:pt x="5582381" y="3569355"/>
                  <a:pt x="5582381" y="3573587"/>
                </a:cubicBezTo>
                <a:cubicBezTo>
                  <a:pt x="5582381" y="3577115"/>
                  <a:pt x="5578854" y="3579936"/>
                  <a:pt x="5575327" y="3579936"/>
                </a:cubicBezTo>
                <a:cubicBezTo>
                  <a:pt x="5574620" y="3579936"/>
                  <a:pt x="5574620" y="3579936"/>
                  <a:pt x="5574620" y="3579936"/>
                </a:cubicBezTo>
                <a:lnTo>
                  <a:pt x="5529472" y="3577820"/>
                </a:lnTo>
                <a:cubicBezTo>
                  <a:pt x="5527356" y="3577115"/>
                  <a:pt x="5525239" y="3575704"/>
                  <a:pt x="5523829" y="3573587"/>
                </a:cubicBezTo>
                <a:cubicBezTo>
                  <a:pt x="5523123" y="3571471"/>
                  <a:pt x="5523123" y="3568649"/>
                  <a:pt x="5524534" y="3566533"/>
                </a:cubicBezTo>
                <a:cubicBezTo>
                  <a:pt x="5529472" y="3558773"/>
                  <a:pt x="5535116" y="3551013"/>
                  <a:pt x="5537232" y="3542548"/>
                </a:cubicBezTo>
                <a:cubicBezTo>
                  <a:pt x="5539348" y="3534788"/>
                  <a:pt x="5537232" y="3526322"/>
                  <a:pt x="5532999" y="3522089"/>
                </a:cubicBezTo>
                <a:cubicBezTo>
                  <a:pt x="5530883" y="3519973"/>
                  <a:pt x="5527356" y="3518562"/>
                  <a:pt x="5523829" y="3519267"/>
                </a:cubicBezTo>
                <a:cubicBezTo>
                  <a:pt x="5522418" y="3519267"/>
                  <a:pt x="5519596" y="3519973"/>
                  <a:pt x="5518185" y="3522089"/>
                </a:cubicBezTo>
                <a:cubicBezTo>
                  <a:pt x="5516069" y="3525616"/>
                  <a:pt x="5511836" y="3526322"/>
                  <a:pt x="5508309" y="3524206"/>
                </a:cubicBezTo>
                <a:cubicBezTo>
                  <a:pt x="5505487" y="3522089"/>
                  <a:pt x="5504076" y="3517857"/>
                  <a:pt x="5506898" y="3515035"/>
                </a:cubicBezTo>
                <a:cubicBezTo>
                  <a:pt x="5509720" y="3510098"/>
                  <a:pt x="5515363" y="3506570"/>
                  <a:pt x="5522418" y="3505864"/>
                </a:cubicBezTo>
                <a:close/>
                <a:moveTo>
                  <a:pt x="11660797" y="3501865"/>
                </a:moveTo>
                <a:cubicBezTo>
                  <a:pt x="11665030" y="3501159"/>
                  <a:pt x="11668558" y="3503981"/>
                  <a:pt x="11668558" y="3508214"/>
                </a:cubicBezTo>
                <a:lnTo>
                  <a:pt x="11672790" y="3580169"/>
                </a:lnTo>
                <a:cubicBezTo>
                  <a:pt x="11672790" y="3584401"/>
                  <a:pt x="11669969" y="3587929"/>
                  <a:pt x="11665736" y="3587929"/>
                </a:cubicBezTo>
                <a:cubicBezTo>
                  <a:pt x="11662208" y="3587929"/>
                  <a:pt x="11658680" y="3585107"/>
                  <a:pt x="11658680" y="3581580"/>
                </a:cubicBezTo>
                <a:lnTo>
                  <a:pt x="11654448" y="3509625"/>
                </a:lnTo>
                <a:cubicBezTo>
                  <a:pt x="11653742" y="3505392"/>
                  <a:pt x="11656564" y="3501865"/>
                  <a:pt x="11660797" y="3501865"/>
                </a:cubicBezTo>
                <a:close/>
                <a:moveTo>
                  <a:pt x="6258171" y="3500208"/>
                </a:moveTo>
                <a:lnTo>
                  <a:pt x="6233480" y="3558055"/>
                </a:lnTo>
                <a:lnTo>
                  <a:pt x="6277217" y="3560171"/>
                </a:lnTo>
                <a:close/>
                <a:moveTo>
                  <a:pt x="7101168" y="3496675"/>
                </a:moveTo>
                <a:cubicBezTo>
                  <a:pt x="7104695" y="3494559"/>
                  <a:pt x="7108928" y="3495970"/>
                  <a:pt x="7111044" y="3499497"/>
                </a:cubicBezTo>
                <a:cubicBezTo>
                  <a:pt x="7113160" y="3503024"/>
                  <a:pt x="7111749" y="3507257"/>
                  <a:pt x="7108222" y="3509374"/>
                </a:cubicBezTo>
                <a:cubicBezTo>
                  <a:pt x="7096230" y="3515723"/>
                  <a:pt x="7083532" y="3518545"/>
                  <a:pt x="7070128" y="3518545"/>
                </a:cubicBezTo>
                <a:cubicBezTo>
                  <a:pt x="7062367" y="3518545"/>
                  <a:pt x="7054608" y="3517134"/>
                  <a:pt x="7047553" y="3515018"/>
                </a:cubicBezTo>
                <a:cubicBezTo>
                  <a:pt x="7043321" y="3514312"/>
                  <a:pt x="7041204" y="3510080"/>
                  <a:pt x="7042615" y="3506551"/>
                </a:cubicBezTo>
                <a:cubicBezTo>
                  <a:pt x="7043321" y="3502319"/>
                  <a:pt x="7047553" y="3500202"/>
                  <a:pt x="7051080" y="3501613"/>
                </a:cubicBezTo>
                <a:cubicBezTo>
                  <a:pt x="7068012" y="3506551"/>
                  <a:pt x="7085648" y="3504435"/>
                  <a:pt x="7101168" y="3496675"/>
                </a:cubicBezTo>
                <a:close/>
                <a:moveTo>
                  <a:pt x="10514086" y="3494556"/>
                </a:moveTo>
                <a:cubicBezTo>
                  <a:pt x="10516908" y="3493850"/>
                  <a:pt x="10519729" y="3495261"/>
                  <a:pt x="10521140" y="3498083"/>
                </a:cubicBezTo>
                <a:cubicBezTo>
                  <a:pt x="10522551" y="3500905"/>
                  <a:pt x="10521846" y="3504432"/>
                  <a:pt x="10519729" y="3506548"/>
                </a:cubicBezTo>
                <a:cubicBezTo>
                  <a:pt x="10511970" y="3514308"/>
                  <a:pt x="10502093" y="3519951"/>
                  <a:pt x="10490807" y="3522773"/>
                </a:cubicBezTo>
                <a:cubicBezTo>
                  <a:pt x="10487279" y="3524184"/>
                  <a:pt x="10483046" y="3521362"/>
                  <a:pt x="10482341" y="3517835"/>
                </a:cubicBezTo>
                <a:cubicBezTo>
                  <a:pt x="10481636" y="3516424"/>
                  <a:pt x="10481636" y="3515013"/>
                  <a:pt x="10482341" y="3513602"/>
                </a:cubicBezTo>
                <a:lnTo>
                  <a:pt x="10350424" y="3533355"/>
                </a:lnTo>
                <a:cubicBezTo>
                  <a:pt x="10322206" y="3537587"/>
                  <a:pt x="10293283" y="3539704"/>
                  <a:pt x="10271414" y="3527006"/>
                </a:cubicBezTo>
                <a:cubicBezTo>
                  <a:pt x="10271414" y="3598256"/>
                  <a:pt x="10262243" y="3668801"/>
                  <a:pt x="10243902" y="3737228"/>
                </a:cubicBezTo>
                <a:cubicBezTo>
                  <a:pt x="10243196" y="3740050"/>
                  <a:pt x="10241080" y="3742166"/>
                  <a:pt x="10238259" y="3742166"/>
                </a:cubicBezTo>
                <a:cubicBezTo>
                  <a:pt x="10238259" y="3742166"/>
                  <a:pt x="10237553" y="3742166"/>
                  <a:pt x="10237553" y="3742166"/>
                </a:cubicBezTo>
                <a:cubicBezTo>
                  <a:pt x="10234731" y="3742166"/>
                  <a:pt x="10232615" y="3740756"/>
                  <a:pt x="10230498" y="3739345"/>
                </a:cubicBezTo>
                <a:cubicBezTo>
                  <a:pt x="10205103" y="3691375"/>
                  <a:pt x="10188878" y="3637761"/>
                  <a:pt x="10184645" y="3583442"/>
                </a:cubicBezTo>
                <a:cubicBezTo>
                  <a:pt x="10183940" y="3579209"/>
                  <a:pt x="10186761" y="3575682"/>
                  <a:pt x="10190994" y="3575682"/>
                </a:cubicBezTo>
                <a:cubicBezTo>
                  <a:pt x="10195226" y="3574977"/>
                  <a:pt x="10198754" y="3577798"/>
                  <a:pt x="10198754" y="3582031"/>
                </a:cubicBezTo>
                <a:cubicBezTo>
                  <a:pt x="10202281" y="3627885"/>
                  <a:pt x="10214979" y="3673739"/>
                  <a:pt x="10234731" y="3715360"/>
                </a:cubicBezTo>
                <a:cubicBezTo>
                  <a:pt x="10250956" y="3648343"/>
                  <a:pt x="10258716" y="3580620"/>
                  <a:pt x="10257305" y="3512192"/>
                </a:cubicBezTo>
                <a:cubicBezTo>
                  <a:pt x="10257305" y="3509370"/>
                  <a:pt x="10258716" y="3507254"/>
                  <a:pt x="10261538" y="3505843"/>
                </a:cubicBezTo>
                <a:cubicBezTo>
                  <a:pt x="10264360" y="3504432"/>
                  <a:pt x="10267182" y="3505137"/>
                  <a:pt x="10269298" y="3507254"/>
                </a:cubicBezTo>
                <a:cubicBezTo>
                  <a:pt x="10286934" y="3525595"/>
                  <a:pt x="10317973" y="3524184"/>
                  <a:pt x="10348307" y="3519246"/>
                </a:cubicBezTo>
                <a:close/>
                <a:moveTo>
                  <a:pt x="1111607" y="3491843"/>
                </a:moveTo>
                <a:cubicBezTo>
                  <a:pt x="1115840" y="3491137"/>
                  <a:pt x="1119368" y="3493959"/>
                  <a:pt x="1119368" y="3498192"/>
                </a:cubicBezTo>
                <a:lnTo>
                  <a:pt x="1123600" y="3570147"/>
                </a:lnTo>
                <a:cubicBezTo>
                  <a:pt x="1123600" y="3574379"/>
                  <a:pt x="1120779" y="3577907"/>
                  <a:pt x="1116546" y="3577907"/>
                </a:cubicBezTo>
                <a:cubicBezTo>
                  <a:pt x="1113018" y="3577907"/>
                  <a:pt x="1109490" y="3575085"/>
                  <a:pt x="1109490" y="3571558"/>
                </a:cubicBezTo>
                <a:lnTo>
                  <a:pt x="1105258" y="3499603"/>
                </a:lnTo>
                <a:cubicBezTo>
                  <a:pt x="1104552" y="3495370"/>
                  <a:pt x="1107374" y="3491843"/>
                  <a:pt x="1111607" y="3491843"/>
                </a:cubicBezTo>
                <a:close/>
                <a:moveTo>
                  <a:pt x="9082041" y="3491752"/>
                </a:moveTo>
                <a:lnTo>
                  <a:pt x="9461569" y="3492457"/>
                </a:lnTo>
                <a:cubicBezTo>
                  <a:pt x="9465802" y="3492457"/>
                  <a:pt x="9468623" y="3495279"/>
                  <a:pt x="9468623" y="3499512"/>
                </a:cubicBezTo>
                <a:cubicBezTo>
                  <a:pt x="9468623" y="3503744"/>
                  <a:pt x="9465802" y="3506566"/>
                  <a:pt x="9461569" y="3506566"/>
                </a:cubicBezTo>
                <a:lnTo>
                  <a:pt x="9087684" y="3505861"/>
                </a:lnTo>
                <a:lnTo>
                  <a:pt x="9051001" y="3731602"/>
                </a:lnTo>
                <a:cubicBezTo>
                  <a:pt x="9051001" y="3734424"/>
                  <a:pt x="9048180" y="3737245"/>
                  <a:pt x="9044652" y="3737245"/>
                </a:cubicBezTo>
                <a:cubicBezTo>
                  <a:pt x="9041125" y="3737245"/>
                  <a:pt x="9038303" y="3734424"/>
                  <a:pt x="9037598" y="3731602"/>
                </a:cubicBezTo>
                <a:lnTo>
                  <a:pt x="8981868" y="3508682"/>
                </a:lnTo>
                <a:cubicBezTo>
                  <a:pt x="8980457" y="3505155"/>
                  <a:pt x="8983279" y="3500923"/>
                  <a:pt x="8986806" y="3500217"/>
                </a:cubicBezTo>
                <a:cubicBezTo>
                  <a:pt x="8990333" y="3498806"/>
                  <a:pt x="8994566" y="3501628"/>
                  <a:pt x="8995271" y="3505155"/>
                </a:cubicBezTo>
                <a:lnTo>
                  <a:pt x="9042536" y="3694919"/>
                </a:lnTo>
                <a:lnTo>
                  <a:pt x="9074986" y="3497395"/>
                </a:lnTo>
                <a:cubicBezTo>
                  <a:pt x="9075691" y="3494574"/>
                  <a:pt x="9078513" y="3491752"/>
                  <a:pt x="9082041" y="3491752"/>
                </a:cubicBezTo>
                <a:close/>
                <a:moveTo>
                  <a:pt x="8016825" y="3483977"/>
                </a:moveTo>
                <a:cubicBezTo>
                  <a:pt x="8010476" y="3485386"/>
                  <a:pt x="8004127" y="3488208"/>
                  <a:pt x="7998484" y="3493146"/>
                </a:cubicBezTo>
                <a:cubicBezTo>
                  <a:pt x="7989312" y="3500906"/>
                  <a:pt x="7984374" y="3511488"/>
                  <a:pt x="7985785" y="3522069"/>
                </a:cubicBezTo>
                <a:cubicBezTo>
                  <a:pt x="7986490" y="3526303"/>
                  <a:pt x="7987195" y="3529829"/>
                  <a:pt x="7989312" y="3530535"/>
                </a:cubicBezTo>
                <a:cubicBezTo>
                  <a:pt x="7992134" y="3531946"/>
                  <a:pt x="7997073" y="3528418"/>
                  <a:pt x="8000600" y="3524186"/>
                </a:cubicBezTo>
                <a:cubicBezTo>
                  <a:pt x="8009771" y="3512899"/>
                  <a:pt x="8015414" y="3498791"/>
                  <a:pt x="8016825" y="3483977"/>
                </a:cubicBezTo>
                <a:close/>
                <a:moveTo>
                  <a:pt x="6258876" y="3481161"/>
                </a:moveTo>
                <a:cubicBezTo>
                  <a:pt x="6259582" y="3481161"/>
                  <a:pt x="6259582" y="3481867"/>
                  <a:pt x="6260287" y="3481867"/>
                </a:cubicBezTo>
                <a:cubicBezTo>
                  <a:pt x="6264520" y="3481161"/>
                  <a:pt x="6268047" y="3483278"/>
                  <a:pt x="6269458" y="3486805"/>
                </a:cubicBezTo>
                <a:lnTo>
                  <a:pt x="6292738" y="3560876"/>
                </a:lnTo>
                <a:cubicBezTo>
                  <a:pt x="6296264" y="3561582"/>
                  <a:pt x="6298380" y="3564404"/>
                  <a:pt x="6298380" y="3567931"/>
                </a:cubicBezTo>
                <a:cubicBezTo>
                  <a:pt x="6298380" y="3569342"/>
                  <a:pt x="6297675" y="3570753"/>
                  <a:pt x="6296969" y="3572163"/>
                </a:cubicBezTo>
                <a:lnTo>
                  <a:pt x="6301907" y="3589094"/>
                </a:lnTo>
                <a:cubicBezTo>
                  <a:pt x="6302613" y="3593327"/>
                  <a:pt x="6300496" y="3596854"/>
                  <a:pt x="6296969" y="3598265"/>
                </a:cubicBezTo>
                <a:cubicBezTo>
                  <a:pt x="6296264" y="3598265"/>
                  <a:pt x="6295558" y="3598265"/>
                  <a:pt x="6294854" y="3598265"/>
                </a:cubicBezTo>
                <a:cubicBezTo>
                  <a:pt x="6291327" y="3598265"/>
                  <a:pt x="6288505" y="3596148"/>
                  <a:pt x="6287798" y="3593327"/>
                </a:cubicBezTo>
                <a:lnTo>
                  <a:pt x="6282156" y="3574280"/>
                </a:lnTo>
                <a:lnTo>
                  <a:pt x="6227837" y="3572163"/>
                </a:lnTo>
                <a:lnTo>
                  <a:pt x="6219372" y="3591210"/>
                </a:lnTo>
                <a:cubicBezTo>
                  <a:pt x="6218666" y="3594032"/>
                  <a:pt x="6215844" y="3595443"/>
                  <a:pt x="6213023" y="3595443"/>
                </a:cubicBezTo>
                <a:cubicBezTo>
                  <a:pt x="6212317" y="3595443"/>
                  <a:pt x="6210906" y="3595443"/>
                  <a:pt x="6210201" y="3594738"/>
                </a:cubicBezTo>
                <a:cubicBezTo>
                  <a:pt x="6206674" y="3593327"/>
                  <a:pt x="6205263" y="3589094"/>
                  <a:pt x="6207379" y="3584861"/>
                </a:cubicBezTo>
                <a:lnTo>
                  <a:pt x="6249706" y="3484689"/>
                </a:lnTo>
                <a:cubicBezTo>
                  <a:pt x="6251117" y="3481161"/>
                  <a:pt x="6255349" y="3479751"/>
                  <a:pt x="6258876" y="3481161"/>
                </a:cubicBezTo>
                <a:close/>
                <a:moveTo>
                  <a:pt x="7897606" y="3476923"/>
                </a:moveTo>
                <a:cubicBezTo>
                  <a:pt x="7901133" y="3477628"/>
                  <a:pt x="7903955" y="3481155"/>
                  <a:pt x="7903955" y="3484683"/>
                </a:cubicBezTo>
                <a:cubicBezTo>
                  <a:pt x="7903249" y="3491737"/>
                  <a:pt x="7903249" y="3499497"/>
                  <a:pt x="7903955" y="3506551"/>
                </a:cubicBezTo>
                <a:lnTo>
                  <a:pt x="7921591" y="3502319"/>
                </a:lnTo>
                <a:cubicBezTo>
                  <a:pt x="7925118" y="3501613"/>
                  <a:pt x="7929351" y="3504435"/>
                  <a:pt x="7930056" y="3507962"/>
                </a:cubicBezTo>
                <a:cubicBezTo>
                  <a:pt x="7930761" y="3511489"/>
                  <a:pt x="7927940" y="3515722"/>
                  <a:pt x="7924413" y="3516428"/>
                </a:cubicBezTo>
                <a:lnTo>
                  <a:pt x="7905366" y="3520660"/>
                </a:lnTo>
                <a:cubicBezTo>
                  <a:pt x="7906071" y="3528420"/>
                  <a:pt x="7907482" y="3536180"/>
                  <a:pt x="7909598" y="3543234"/>
                </a:cubicBezTo>
                <a:cubicBezTo>
                  <a:pt x="7910304" y="3546762"/>
                  <a:pt x="7908188" y="3550994"/>
                  <a:pt x="7904660" y="3551700"/>
                </a:cubicBezTo>
                <a:cubicBezTo>
                  <a:pt x="7903955" y="3551700"/>
                  <a:pt x="7903249" y="3551700"/>
                  <a:pt x="7902544" y="3551700"/>
                </a:cubicBezTo>
                <a:cubicBezTo>
                  <a:pt x="7899017" y="3551700"/>
                  <a:pt x="7896195" y="3549583"/>
                  <a:pt x="7895489" y="3546762"/>
                </a:cubicBezTo>
                <a:cubicBezTo>
                  <a:pt x="7893373" y="3539002"/>
                  <a:pt x="7891962" y="3531242"/>
                  <a:pt x="7890551" y="3523482"/>
                </a:cubicBezTo>
                <a:lnTo>
                  <a:pt x="7865155" y="3529125"/>
                </a:lnTo>
                <a:cubicBezTo>
                  <a:pt x="7864449" y="3529125"/>
                  <a:pt x="7864449" y="3529125"/>
                  <a:pt x="7863744" y="3529125"/>
                </a:cubicBezTo>
                <a:cubicBezTo>
                  <a:pt x="7860216" y="3529125"/>
                  <a:pt x="7857395" y="3527009"/>
                  <a:pt x="7857395" y="3524187"/>
                </a:cubicBezTo>
                <a:cubicBezTo>
                  <a:pt x="7856689" y="3520660"/>
                  <a:pt x="7859511" y="3516428"/>
                  <a:pt x="7863038" y="3515722"/>
                </a:cubicBezTo>
                <a:lnTo>
                  <a:pt x="7889846" y="3509373"/>
                </a:lnTo>
                <a:cubicBezTo>
                  <a:pt x="7889140" y="3500908"/>
                  <a:pt x="7889140" y="3491737"/>
                  <a:pt x="7889846" y="3483272"/>
                </a:cubicBezTo>
                <a:cubicBezTo>
                  <a:pt x="7890551" y="3479745"/>
                  <a:pt x="7894079" y="3476923"/>
                  <a:pt x="7897606" y="3476923"/>
                </a:cubicBezTo>
                <a:close/>
                <a:moveTo>
                  <a:pt x="8239745" y="3475521"/>
                </a:moveTo>
                <a:cubicBezTo>
                  <a:pt x="8243272" y="3476932"/>
                  <a:pt x="8243977" y="3481165"/>
                  <a:pt x="8242566" y="3484692"/>
                </a:cubicBezTo>
                <a:cubicBezTo>
                  <a:pt x="8172727" y="3622959"/>
                  <a:pt x="8175548" y="3794381"/>
                  <a:pt x="8249621" y="3930531"/>
                </a:cubicBezTo>
                <a:cubicBezTo>
                  <a:pt x="8251737" y="3934058"/>
                  <a:pt x="8250326" y="3938291"/>
                  <a:pt x="8246799" y="3940407"/>
                </a:cubicBezTo>
                <a:cubicBezTo>
                  <a:pt x="8245388" y="3941113"/>
                  <a:pt x="8244683" y="3941113"/>
                  <a:pt x="8243272" y="3941113"/>
                </a:cubicBezTo>
                <a:cubicBezTo>
                  <a:pt x="8240450" y="3941113"/>
                  <a:pt x="8238334" y="3939702"/>
                  <a:pt x="8237628" y="3937585"/>
                </a:cubicBezTo>
                <a:cubicBezTo>
                  <a:pt x="8161440" y="3797203"/>
                  <a:pt x="8158618" y="3620842"/>
                  <a:pt x="8230574" y="3478343"/>
                </a:cubicBezTo>
                <a:cubicBezTo>
                  <a:pt x="8231985" y="3475521"/>
                  <a:pt x="8236217" y="3474110"/>
                  <a:pt x="8239745" y="3475521"/>
                </a:cubicBezTo>
                <a:close/>
                <a:moveTo>
                  <a:pt x="8030934" y="3468457"/>
                </a:moveTo>
                <a:cubicBezTo>
                  <a:pt x="8034461" y="3469162"/>
                  <a:pt x="8037283" y="3473395"/>
                  <a:pt x="8036577" y="3476922"/>
                </a:cubicBezTo>
                <a:cubicBezTo>
                  <a:pt x="8035872" y="3479743"/>
                  <a:pt x="8034461" y="3481860"/>
                  <a:pt x="8031639" y="3482566"/>
                </a:cubicBezTo>
                <a:cubicBezTo>
                  <a:pt x="8035872" y="3507256"/>
                  <a:pt x="8038694" y="3532651"/>
                  <a:pt x="8040105" y="3557341"/>
                </a:cubicBezTo>
                <a:cubicBezTo>
                  <a:pt x="8040810" y="3561574"/>
                  <a:pt x="8037988" y="3565101"/>
                  <a:pt x="8033756" y="3565101"/>
                </a:cubicBezTo>
                <a:cubicBezTo>
                  <a:pt x="8033050" y="3565101"/>
                  <a:pt x="8033050" y="3565101"/>
                  <a:pt x="8033050" y="3565101"/>
                </a:cubicBezTo>
                <a:cubicBezTo>
                  <a:pt x="8029523" y="3565101"/>
                  <a:pt x="8025996" y="3562280"/>
                  <a:pt x="8025996" y="3558752"/>
                </a:cubicBezTo>
                <a:cubicBezTo>
                  <a:pt x="8024585" y="3544644"/>
                  <a:pt x="8023880" y="3529829"/>
                  <a:pt x="8021763" y="3515720"/>
                </a:cubicBezTo>
                <a:cubicBezTo>
                  <a:pt x="8018941" y="3522069"/>
                  <a:pt x="8014709" y="3527713"/>
                  <a:pt x="8010476" y="3533356"/>
                </a:cubicBezTo>
                <a:cubicBezTo>
                  <a:pt x="8002011" y="3543938"/>
                  <a:pt x="7990723" y="3547465"/>
                  <a:pt x="7982258" y="3543233"/>
                </a:cubicBezTo>
                <a:cubicBezTo>
                  <a:pt x="7975909" y="3539705"/>
                  <a:pt x="7971676" y="3532651"/>
                  <a:pt x="7971676" y="3522069"/>
                </a:cubicBezTo>
                <a:cubicBezTo>
                  <a:pt x="7970970" y="3507961"/>
                  <a:pt x="7977319" y="3492441"/>
                  <a:pt x="7989312" y="3481860"/>
                </a:cubicBezTo>
                <a:cubicBezTo>
                  <a:pt x="8000600" y="3471279"/>
                  <a:pt x="8016825" y="3466341"/>
                  <a:pt x="8030934" y="3468457"/>
                </a:cubicBezTo>
                <a:close/>
                <a:moveTo>
                  <a:pt x="6596784" y="3467758"/>
                </a:moveTo>
                <a:cubicBezTo>
                  <a:pt x="6601016" y="3467052"/>
                  <a:pt x="6604545" y="3469874"/>
                  <a:pt x="6604545" y="3474107"/>
                </a:cubicBezTo>
                <a:lnTo>
                  <a:pt x="6607366" y="3510789"/>
                </a:lnTo>
                <a:cubicBezTo>
                  <a:pt x="6611598" y="3505852"/>
                  <a:pt x="6617948" y="3503030"/>
                  <a:pt x="6625001" y="3503030"/>
                </a:cubicBezTo>
                <a:cubicBezTo>
                  <a:pt x="6639817" y="3503030"/>
                  <a:pt x="6650398" y="3516432"/>
                  <a:pt x="6651809" y="3529836"/>
                </a:cubicBezTo>
                <a:cubicBezTo>
                  <a:pt x="6653220" y="3537596"/>
                  <a:pt x="6651104" y="3546061"/>
                  <a:pt x="6648988" y="3553115"/>
                </a:cubicBezTo>
                <a:cubicBezTo>
                  <a:pt x="6651809" y="3553821"/>
                  <a:pt x="6653926" y="3556642"/>
                  <a:pt x="6653926" y="3559464"/>
                </a:cubicBezTo>
                <a:cubicBezTo>
                  <a:pt x="6654631" y="3563697"/>
                  <a:pt x="6651809" y="3567224"/>
                  <a:pt x="6647577" y="3567224"/>
                </a:cubicBezTo>
                <a:lnTo>
                  <a:pt x="6639111" y="3567930"/>
                </a:lnTo>
                <a:cubicBezTo>
                  <a:pt x="6638406" y="3567930"/>
                  <a:pt x="6638406" y="3567930"/>
                  <a:pt x="6638406" y="3567930"/>
                </a:cubicBezTo>
                <a:cubicBezTo>
                  <a:pt x="6636290" y="3567930"/>
                  <a:pt x="6634173" y="3567224"/>
                  <a:pt x="6632762" y="3565108"/>
                </a:cubicBezTo>
                <a:cubicBezTo>
                  <a:pt x="6631351" y="3563697"/>
                  <a:pt x="6631351" y="3560875"/>
                  <a:pt x="6632057" y="3558759"/>
                </a:cubicBezTo>
                <a:cubicBezTo>
                  <a:pt x="6634879" y="3550293"/>
                  <a:pt x="6639111" y="3540417"/>
                  <a:pt x="6637700" y="3531952"/>
                </a:cubicBezTo>
                <a:cubicBezTo>
                  <a:pt x="6636995" y="3525603"/>
                  <a:pt x="6631351" y="3517843"/>
                  <a:pt x="6625001" y="3517843"/>
                </a:cubicBezTo>
                <a:cubicBezTo>
                  <a:pt x="6619359" y="3517843"/>
                  <a:pt x="6614420" y="3522781"/>
                  <a:pt x="6612304" y="3528425"/>
                </a:cubicBezTo>
                <a:cubicBezTo>
                  <a:pt x="6609483" y="3535479"/>
                  <a:pt x="6610188" y="3543945"/>
                  <a:pt x="6610188" y="3551704"/>
                </a:cubicBezTo>
                <a:cubicBezTo>
                  <a:pt x="6610893" y="3555232"/>
                  <a:pt x="6607366" y="3558759"/>
                  <a:pt x="6603838" y="3558759"/>
                </a:cubicBezTo>
                <a:cubicBezTo>
                  <a:pt x="6600311" y="3558759"/>
                  <a:pt x="6596784" y="3555937"/>
                  <a:pt x="6596784" y="3552410"/>
                </a:cubicBezTo>
                <a:lnTo>
                  <a:pt x="6590435" y="3475518"/>
                </a:lnTo>
                <a:cubicBezTo>
                  <a:pt x="6589729" y="3471285"/>
                  <a:pt x="6592551" y="3467758"/>
                  <a:pt x="6596784" y="3467758"/>
                </a:cubicBezTo>
                <a:close/>
                <a:moveTo>
                  <a:pt x="6527649" y="3467758"/>
                </a:moveTo>
                <a:cubicBezTo>
                  <a:pt x="6531177" y="3467758"/>
                  <a:pt x="6534705" y="3470580"/>
                  <a:pt x="6534705" y="3474812"/>
                </a:cubicBezTo>
                <a:lnTo>
                  <a:pt x="6536116" y="3522781"/>
                </a:lnTo>
                <a:cubicBezTo>
                  <a:pt x="6544581" y="3514316"/>
                  <a:pt x="6556573" y="3508673"/>
                  <a:pt x="6568566" y="3512906"/>
                </a:cubicBezTo>
                <a:cubicBezTo>
                  <a:pt x="6576326" y="3515728"/>
                  <a:pt x="6582675" y="3522781"/>
                  <a:pt x="6585496" y="3531247"/>
                </a:cubicBezTo>
                <a:cubicBezTo>
                  <a:pt x="6589024" y="3541123"/>
                  <a:pt x="6586907" y="3552410"/>
                  <a:pt x="6581264" y="3560875"/>
                </a:cubicBezTo>
                <a:cubicBezTo>
                  <a:pt x="6572093" y="3573573"/>
                  <a:pt x="6555162" y="3579922"/>
                  <a:pt x="6536821" y="3577100"/>
                </a:cubicBezTo>
                <a:cubicBezTo>
                  <a:pt x="6536116" y="3579217"/>
                  <a:pt x="6533999" y="3580627"/>
                  <a:pt x="6531177" y="3580627"/>
                </a:cubicBezTo>
                <a:cubicBezTo>
                  <a:pt x="6527649" y="3580627"/>
                  <a:pt x="6524123" y="3577100"/>
                  <a:pt x="6524123" y="3573573"/>
                </a:cubicBezTo>
                <a:cubicBezTo>
                  <a:pt x="6524123" y="3572162"/>
                  <a:pt x="6524123" y="3570046"/>
                  <a:pt x="6524123" y="3567224"/>
                </a:cubicBezTo>
                <a:lnTo>
                  <a:pt x="6520596" y="3474812"/>
                </a:lnTo>
                <a:cubicBezTo>
                  <a:pt x="6520596" y="3471285"/>
                  <a:pt x="6523418" y="3467758"/>
                  <a:pt x="6527649" y="3467758"/>
                </a:cubicBezTo>
                <a:close/>
                <a:moveTo>
                  <a:pt x="5743218" y="3467066"/>
                </a:moveTo>
                <a:cubicBezTo>
                  <a:pt x="5815879" y="3478353"/>
                  <a:pt x="5889951" y="3479058"/>
                  <a:pt x="5961905" y="3469182"/>
                </a:cubicBezTo>
                <a:cubicBezTo>
                  <a:pt x="5965432" y="3468477"/>
                  <a:pt x="5968960" y="3471298"/>
                  <a:pt x="5969665" y="3474825"/>
                </a:cubicBezTo>
                <a:cubicBezTo>
                  <a:pt x="5970371" y="3478353"/>
                  <a:pt x="5967549" y="3481880"/>
                  <a:pt x="5964022" y="3482585"/>
                </a:cubicBezTo>
                <a:cubicBezTo>
                  <a:pt x="5892069" y="3493167"/>
                  <a:pt x="5818701" y="3493167"/>
                  <a:pt x="5746746" y="3482585"/>
                </a:cubicBezTo>
                <a:lnTo>
                  <a:pt x="5719234" y="3606038"/>
                </a:lnTo>
                <a:cubicBezTo>
                  <a:pt x="5719234" y="3608858"/>
                  <a:pt x="5717117" y="3610976"/>
                  <a:pt x="5714295" y="3611681"/>
                </a:cubicBezTo>
                <a:cubicBezTo>
                  <a:pt x="5714295" y="3611681"/>
                  <a:pt x="5713591" y="3611681"/>
                  <a:pt x="5712886" y="3611681"/>
                </a:cubicBezTo>
                <a:cubicBezTo>
                  <a:pt x="5710769" y="3611681"/>
                  <a:pt x="5708653" y="3610270"/>
                  <a:pt x="5707242" y="3608858"/>
                </a:cubicBezTo>
                <a:lnTo>
                  <a:pt x="5645163" y="3534788"/>
                </a:lnTo>
                <a:cubicBezTo>
                  <a:pt x="5642341" y="3531966"/>
                  <a:pt x="5643047" y="3527734"/>
                  <a:pt x="5645869" y="3524912"/>
                </a:cubicBezTo>
                <a:cubicBezTo>
                  <a:pt x="5648690" y="3522090"/>
                  <a:pt x="5652923" y="3522795"/>
                  <a:pt x="5655745" y="3525617"/>
                </a:cubicBezTo>
                <a:lnTo>
                  <a:pt x="5709358" y="3589107"/>
                </a:lnTo>
                <a:lnTo>
                  <a:pt x="5735459" y="3472709"/>
                </a:lnTo>
                <a:cubicBezTo>
                  <a:pt x="5736164" y="3469182"/>
                  <a:pt x="5739691" y="3466362"/>
                  <a:pt x="5743218" y="3467066"/>
                </a:cubicBezTo>
                <a:close/>
                <a:moveTo>
                  <a:pt x="7020748" y="3465635"/>
                </a:moveTo>
                <a:cubicBezTo>
                  <a:pt x="7023570" y="3467752"/>
                  <a:pt x="7023570" y="3472690"/>
                  <a:pt x="7021454" y="3475512"/>
                </a:cubicBezTo>
                <a:lnTo>
                  <a:pt x="6982653" y="3522776"/>
                </a:lnTo>
                <a:cubicBezTo>
                  <a:pt x="6989002" y="3530536"/>
                  <a:pt x="6996058" y="3537590"/>
                  <a:pt x="7003112" y="3543939"/>
                </a:cubicBezTo>
                <a:cubicBezTo>
                  <a:pt x="7010167" y="3550994"/>
                  <a:pt x="7022159" y="3561575"/>
                  <a:pt x="7019337" y="3576390"/>
                </a:cubicBezTo>
                <a:cubicBezTo>
                  <a:pt x="7018632" y="3579917"/>
                  <a:pt x="7015810" y="3582033"/>
                  <a:pt x="7012283" y="3582033"/>
                </a:cubicBezTo>
                <a:cubicBezTo>
                  <a:pt x="7011578" y="3582033"/>
                  <a:pt x="7011578" y="3582033"/>
                  <a:pt x="7010872" y="3582033"/>
                </a:cubicBezTo>
                <a:cubicBezTo>
                  <a:pt x="7007345" y="3581328"/>
                  <a:pt x="7004523" y="3577095"/>
                  <a:pt x="7005229" y="3573568"/>
                </a:cubicBezTo>
                <a:cubicBezTo>
                  <a:pt x="7006639" y="3567219"/>
                  <a:pt x="6999585" y="3560164"/>
                  <a:pt x="6993236" y="3553816"/>
                </a:cubicBezTo>
                <a:cubicBezTo>
                  <a:pt x="6986181" y="3547467"/>
                  <a:pt x="6979832" y="3541118"/>
                  <a:pt x="6973483" y="3534063"/>
                </a:cubicBezTo>
                <a:lnTo>
                  <a:pt x="6955141" y="3556637"/>
                </a:lnTo>
                <a:cubicBezTo>
                  <a:pt x="6946676" y="3567219"/>
                  <a:pt x="6936800" y="3579211"/>
                  <a:pt x="6934683" y="3592615"/>
                </a:cubicBezTo>
                <a:cubicBezTo>
                  <a:pt x="6933978" y="3596142"/>
                  <a:pt x="6931156" y="3598258"/>
                  <a:pt x="6927629" y="3598258"/>
                </a:cubicBezTo>
                <a:cubicBezTo>
                  <a:pt x="6926924" y="3598258"/>
                  <a:pt x="6926924" y="3598258"/>
                  <a:pt x="6926218" y="3598258"/>
                </a:cubicBezTo>
                <a:cubicBezTo>
                  <a:pt x="6922691" y="3597553"/>
                  <a:pt x="6919869" y="3593320"/>
                  <a:pt x="6920575" y="3589793"/>
                </a:cubicBezTo>
                <a:cubicBezTo>
                  <a:pt x="6923396" y="3572862"/>
                  <a:pt x="6934683" y="3558754"/>
                  <a:pt x="6945265" y="3548172"/>
                </a:cubicBezTo>
                <a:lnTo>
                  <a:pt x="6965017" y="3523482"/>
                </a:lnTo>
                <a:cubicBezTo>
                  <a:pt x="6952320" y="3508667"/>
                  <a:pt x="6941032" y="3493148"/>
                  <a:pt x="6930451" y="3476922"/>
                </a:cubicBezTo>
                <a:cubicBezTo>
                  <a:pt x="6928334" y="3473395"/>
                  <a:pt x="6929040" y="3469163"/>
                  <a:pt x="6932567" y="3467046"/>
                </a:cubicBezTo>
                <a:cubicBezTo>
                  <a:pt x="6936094" y="3464930"/>
                  <a:pt x="6940327" y="3465635"/>
                  <a:pt x="6942443" y="3469163"/>
                </a:cubicBezTo>
                <a:cubicBezTo>
                  <a:pt x="6952320" y="3483977"/>
                  <a:pt x="6962901" y="3498791"/>
                  <a:pt x="6974189" y="3512194"/>
                </a:cubicBezTo>
                <a:lnTo>
                  <a:pt x="7010872" y="3466341"/>
                </a:lnTo>
                <a:cubicBezTo>
                  <a:pt x="7012988" y="3463520"/>
                  <a:pt x="7017926" y="3463520"/>
                  <a:pt x="7020748" y="3465635"/>
                </a:cubicBezTo>
                <a:close/>
                <a:moveTo>
                  <a:pt x="9951145" y="3463523"/>
                </a:moveTo>
                <a:lnTo>
                  <a:pt x="9954672" y="3497384"/>
                </a:lnTo>
                <a:cubicBezTo>
                  <a:pt x="9954672" y="3501617"/>
                  <a:pt x="9951850" y="3504439"/>
                  <a:pt x="9948323" y="3505144"/>
                </a:cubicBezTo>
                <a:cubicBezTo>
                  <a:pt x="9948323" y="3505144"/>
                  <a:pt x="9947618" y="3505144"/>
                  <a:pt x="9947618" y="3505144"/>
                </a:cubicBezTo>
                <a:cubicBezTo>
                  <a:pt x="9944090" y="3505144"/>
                  <a:pt x="9941269" y="3502322"/>
                  <a:pt x="9940563" y="3498795"/>
                </a:cubicBezTo>
                <a:lnTo>
                  <a:pt x="9937036" y="3464228"/>
                </a:lnTo>
                <a:cubicBezTo>
                  <a:pt x="9920811" y="3464934"/>
                  <a:pt x="9904585" y="3467756"/>
                  <a:pt x="9889066" y="3473399"/>
                </a:cubicBezTo>
                <a:cubicBezTo>
                  <a:pt x="9812877" y="3500206"/>
                  <a:pt x="9762791" y="3587681"/>
                  <a:pt x="9776900" y="3667395"/>
                </a:cubicBezTo>
                <a:cubicBezTo>
                  <a:pt x="9781838" y="3692791"/>
                  <a:pt x="9792420" y="3716776"/>
                  <a:pt x="9807234" y="3737234"/>
                </a:cubicBezTo>
                <a:cubicBezTo>
                  <a:pt x="9827692" y="3718187"/>
                  <a:pt x="9851677" y="3703373"/>
                  <a:pt x="9878485" y="3694908"/>
                </a:cubicBezTo>
                <a:cubicBezTo>
                  <a:pt x="9934920" y="3677272"/>
                  <a:pt x="9998410" y="3687148"/>
                  <a:pt x="10049201" y="3721009"/>
                </a:cubicBezTo>
                <a:cubicBezTo>
                  <a:pt x="10063310" y="3730885"/>
                  <a:pt x="10075302" y="3740761"/>
                  <a:pt x="10085884" y="3751343"/>
                </a:cubicBezTo>
                <a:cubicBezTo>
                  <a:pt x="10091527" y="3744994"/>
                  <a:pt x="10096466" y="3739351"/>
                  <a:pt x="10100699" y="3732296"/>
                </a:cubicBezTo>
                <a:cubicBezTo>
                  <a:pt x="10148668" y="3658930"/>
                  <a:pt x="10126094" y="3582037"/>
                  <a:pt x="10089411" y="3535478"/>
                </a:cubicBezTo>
                <a:cubicBezTo>
                  <a:pt x="10053434" y="3490330"/>
                  <a:pt x="10003347" y="3464934"/>
                  <a:pt x="9951145" y="3463523"/>
                </a:cubicBezTo>
                <a:close/>
                <a:moveTo>
                  <a:pt x="7196403" y="3462108"/>
                </a:moveTo>
                <a:cubicBezTo>
                  <a:pt x="7202046" y="3465635"/>
                  <a:pt x="7206279" y="3471279"/>
                  <a:pt x="7207690" y="3477628"/>
                </a:cubicBezTo>
                <a:cubicBezTo>
                  <a:pt x="7209101" y="3481155"/>
                  <a:pt x="7209101" y="3485388"/>
                  <a:pt x="7208395" y="3488915"/>
                </a:cubicBezTo>
                <a:cubicBezTo>
                  <a:pt x="7209101" y="3490326"/>
                  <a:pt x="7209101" y="3491031"/>
                  <a:pt x="7209806" y="3492442"/>
                </a:cubicBezTo>
                <a:cubicBezTo>
                  <a:pt x="7213333" y="3501613"/>
                  <a:pt x="7217566" y="3510784"/>
                  <a:pt x="7220389" y="3520660"/>
                </a:cubicBezTo>
                <a:cubicBezTo>
                  <a:pt x="7227443" y="3545350"/>
                  <a:pt x="7225326" y="3567924"/>
                  <a:pt x="7213333" y="3583445"/>
                </a:cubicBezTo>
                <a:cubicBezTo>
                  <a:pt x="7205573" y="3593321"/>
                  <a:pt x="7192876" y="3599670"/>
                  <a:pt x="7179472" y="3599670"/>
                </a:cubicBezTo>
                <a:cubicBezTo>
                  <a:pt x="7179472" y="3599670"/>
                  <a:pt x="7178767" y="3599670"/>
                  <a:pt x="7178767" y="3599670"/>
                </a:cubicBezTo>
                <a:cubicBezTo>
                  <a:pt x="7167480" y="3598965"/>
                  <a:pt x="7157603" y="3594732"/>
                  <a:pt x="7151959" y="3586267"/>
                </a:cubicBezTo>
                <a:cubicBezTo>
                  <a:pt x="7149137" y="3582740"/>
                  <a:pt x="7150548" y="3578507"/>
                  <a:pt x="7153370" y="3576391"/>
                </a:cubicBezTo>
                <a:cubicBezTo>
                  <a:pt x="7156897" y="3573569"/>
                  <a:pt x="7161131" y="3574980"/>
                  <a:pt x="7163246" y="3577801"/>
                </a:cubicBezTo>
                <a:cubicBezTo>
                  <a:pt x="7167480" y="3583445"/>
                  <a:pt x="7174534" y="3584856"/>
                  <a:pt x="7178767" y="3584856"/>
                </a:cubicBezTo>
                <a:cubicBezTo>
                  <a:pt x="7187937" y="3585561"/>
                  <a:pt x="7197108" y="3581329"/>
                  <a:pt x="7202046" y="3574274"/>
                </a:cubicBezTo>
                <a:cubicBezTo>
                  <a:pt x="7214744" y="3557343"/>
                  <a:pt x="7209806" y="3533358"/>
                  <a:pt x="7206984" y="3524187"/>
                </a:cubicBezTo>
                <a:cubicBezTo>
                  <a:pt x="7204868" y="3517133"/>
                  <a:pt x="7202046" y="3510078"/>
                  <a:pt x="7199225" y="3503024"/>
                </a:cubicBezTo>
                <a:cubicBezTo>
                  <a:pt x="7191465" y="3509373"/>
                  <a:pt x="7180178" y="3511489"/>
                  <a:pt x="7170301" y="3507256"/>
                </a:cubicBezTo>
                <a:cubicBezTo>
                  <a:pt x="7159720" y="3503024"/>
                  <a:pt x="7151254" y="3491031"/>
                  <a:pt x="7150548" y="3479744"/>
                </a:cubicBezTo>
                <a:cubicBezTo>
                  <a:pt x="7149843" y="3475511"/>
                  <a:pt x="7152664" y="3471984"/>
                  <a:pt x="7156897" y="3471984"/>
                </a:cubicBezTo>
                <a:cubicBezTo>
                  <a:pt x="7161131" y="3471984"/>
                  <a:pt x="7164658" y="3474101"/>
                  <a:pt x="7164658" y="3478333"/>
                </a:cubicBezTo>
                <a:cubicBezTo>
                  <a:pt x="7164658" y="3486093"/>
                  <a:pt x="7169596" y="3492442"/>
                  <a:pt x="7175945" y="3495264"/>
                </a:cubicBezTo>
                <a:cubicBezTo>
                  <a:pt x="7182294" y="3498086"/>
                  <a:pt x="7190054" y="3495264"/>
                  <a:pt x="7193581" y="3490326"/>
                </a:cubicBezTo>
                <a:cubicBezTo>
                  <a:pt x="7193581" y="3489620"/>
                  <a:pt x="7193581" y="3489620"/>
                  <a:pt x="7193581" y="3489620"/>
                </a:cubicBezTo>
                <a:cubicBezTo>
                  <a:pt x="7190759" y="3483977"/>
                  <a:pt x="7188643" y="3476922"/>
                  <a:pt x="7186526" y="3470573"/>
                </a:cubicBezTo>
                <a:cubicBezTo>
                  <a:pt x="7185821" y="3467752"/>
                  <a:pt x="7186526" y="3464930"/>
                  <a:pt x="7188643" y="3462815"/>
                </a:cubicBezTo>
                <a:cubicBezTo>
                  <a:pt x="7190759" y="3460697"/>
                  <a:pt x="7193581" y="3460697"/>
                  <a:pt x="7196403" y="3462108"/>
                </a:cubicBezTo>
                <a:close/>
                <a:moveTo>
                  <a:pt x="7535009" y="3457882"/>
                </a:moveTo>
                <a:cubicBezTo>
                  <a:pt x="7527955" y="3458588"/>
                  <a:pt x="7521606" y="3462116"/>
                  <a:pt x="7518077" y="3467759"/>
                </a:cubicBezTo>
                <a:cubicBezTo>
                  <a:pt x="7515256" y="3471991"/>
                  <a:pt x="7515961" y="3477635"/>
                  <a:pt x="7519488" y="3482573"/>
                </a:cubicBezTo>
                <a:cubicBezTo>
                  <a:pt x="7520194" y="3483984"/>
                  <a:pt x="7523017" y="3486806"/>
                  <a:pt x="7526544" y="3486100"/>
                </a:cubicBezTo>
                <a:cubicBezTo>
                  <a:pt x="7531482" y="3484689"/>
                  <a:pt x="7535009" y="3479751"/>
                  <a:pt x="7535714" y="3474813"/>
                </a:cubicBezTo>
                <a:cubicBezTo>
                  <a:pt x="7537125" y="3469169"/>
                  <a:pt x="7536420" y="3463526"/>
                  <a:pt x="7535009" y="3457882"/>
                </a:cubicBezTo>
                <a:close/>
                <a:moveTo>
                  <a:pt x="7765687" y="3456465"/>
                </a:moveTo>
                <a:cubicBezTo>
                  <a:pt x="7769214" y="3457170"/>
                  <a:pt x="7772036" y="3461403"/>
                  <a:pt x="7770625" y="3464930"/>
                </a:cubicBezTo>
                <a:cubicBezTo>
                  <a:pt x="7765687" y="3484683"/>
                  <a:pt x="7764276" y="3505846"/>
                  <a:pt x="7767098" y="3525598"/>
                </a:cubicBezTo>
                <a:cubicBezTo>
                  <a:pt x="7779090" y="3518544"/>
                  <a:pt x="7793199" y="3515017"/>
                  <a:pt x="7806602" y="3515722"/>
                </a:cubicBezTo>
                <a:cubicBezTo>
                  <a:pt x="7819300" y="3516427"/>
                  <a:pt x="7829882" y="3522071"/>
                  <a:pt x="7834115" y="3531242"/>
                </a:cubicBezTo>
                <a:cubicBezTo>
                  <a:pt x="7838347" y="3539707"/>
                  <a:pt x="7836936" y="3550289"/>
                  <a:pt x="7830587" y="3562281"/>
                </a:cubicBezTo>
                <a:cubicBezTo>
                  <a:pt x="7823533" y="3574979"/>
                  <a:pt x="7810835" y="3587677"/>
                  <a:pt x="7795315" y="3587677"/>
                </a:cubicBezTo>
                <a:cubicBezTo>
                  <a:pt x="7793904" y="3587677"/>
                  <a:pt x="7792494" y="3587677"/>
                  <a:pt x="7791083" y="3587677"/>
                </a:cubicBezTo>
                <a:cubicBezTo>
                  <a:pt x="7776974" y="3585561"/>
                  <a:pt x="7765687" y="3573568"/>
                  <a:pt x="7759338" y="3553816"/>
                </a:cubicBezTo>
                <a:cubicBezTo>
                  <a:pt x="7758632" y="3550994"/>
                  <a:pt x="7757927" y="3548878"/>
                  <a:pt x="7757221" y="3546056"/>
                </a:cubicBezTo>
                <a:cubicBezTo>
                  <a:pt x="7755811" y="3544645"/>
                  <a:pt x="7755105" y="3543234"/>
                  <a:pt x="7754400" y="3541823"/>
                </a:cubicBezTo>
                <a:cubicBezTo>
                  <a:pt x="7753694" y="3539707"/>
                  <a:pt x="7754400" y="3537591"/>
                  <a:pt x="7754400" y="3536180"/>
                </a:cubicBezTo>
                <a:cubicBezTo>
                  <a:pt x="7749462" y="3511489"/>
                  <a:pt x="7750167" y="3485388"/>
                  <a:pt x="7757221" y="3461403"/>
                </a:cubicBezTo>
                <a:cubicBezTo>
                  <a:pt x="7757927" y="3457876"/>
                  <a:pt x="7762159" y="3455760"/>
                  <a:pt x="7765687" y="3456465"/>
                </a:cubicBezTo>
                <a:close/>
                <a:moveTo>
                  <a:pt x="9944156" y="3449635"/>
                </a:moveTo>
                <a:cubicBezTo>
                  <a:pt x="10003479" y="3448842"/>
                  <a:pt x="10061017" y="3476221"/>
                  <a:pt x="10100699" y="3527013"/>
                </a:cubicBezTo>
                <a:cubicBezTo>
                  <a:pt x="10151490" y="3591913"/>
                  <a:pt x="10155723" y="3673039"/>
                  <a:pt x="10112691" y="3740056"/>
                </a:cubicBezTo>
                <a:cubicBezTo>
                  <a:pt x="10107753" y="3747816"/>
                  <a:pt x="10102109" y="3754870"/>
                  <a:pt x="10095760" y="3761925"/>
                </a:cubicBezTo>
                <a:cubicBezTo>
                  <a:pt x="10132443" y="3804957"/>
                  <a:pt x="10141614" y="3857159"/>
                  <a:pt x="10121862" y="3915711"/>
                </a:cubicBezTo>
                <a:cubicBezTo>
                  <a:pt x="10093644" y="3999659"/>
                  <a:pt x="10040030" y="4053273"/>
                  <a:pt x="9969486" y="4065970"/>
                </a:cubicBezTo>
                <a:cubicBezTo>
                  <a:pt x="9959610" y="4068087"/>
                  <a:pt x="9949029" y="4068793"/>
                  <a:pt x="9939152" y="4068793"/>
                </a:cubicBezTo>
                <a:cubicBezTo>
                  <a:pt x="9853794" y="4068793"/>
                  <a:pt x="9769845" y="4006714"/>
                  <a:pt x="9749387" y="3923471"/>
                </a:cubicBezTo>
                <a:cubicBezTo>
                  <a:pt x="9734573" y="3862097"/>
                  <a:pt x="9755031" y="3795080"/>
                  <a:pt x="9797358" y="3747816"/>
                </a:cubicBezTo>
                <a:cubicBezTo>
                  <a:pt x="9780427" y="3725242"/>
                  <a:pt x="9768434" y="3699140"/>
                  <a:pt x="9763496" y="3670923"/>
                </a:cubicBezTo>
                <a:cubicBezTo>
                  <a:pt x="9747977" y="3583448"/>
                  <a:pt x="9801590" y="3488919"/>
                  <a:pt x="9884833" y="3459996"/>
                </a:cubicBezTo>
                <a:cubicBezTo>
                  <a:pt x="9904409" y="3453294"/>
                  <a:pt x="9924382" y="3449899"/>
                  <a:pt x="9944156" y="3449635"/>
                </a:cubicBezTo>
                <a:close/>
                <a:moveTo>
                  <a:pt x="7549118" y="3444479"/>
                </a:moveTo>
                <a:cubicBezTo>
                  <a:pt x="7552645" y="3445184"/>
                  <a:pt x="7555467" y="3449417"/>
                  <a:pt x="7554761" y="3452944"/>
                </a:cubicBezTo>
                <a:cubicBezTo>
                  <a:pt x="7554056" y="3455766"/>
                  <a:pt x="7551940" y="3457882"/>
                  <a:pt x="7549118" y="3458588"/>
                </a:cubicBezTo>
                <a:lnTo>
                  <a:pt x="7558994" y="3500209"/>
                </a:lnTo>
                <a:cubicBezTo>
                  <a:pt x="7560405" y="3503736"/>
                  <a:pt x="7557583" y="3507969"/>
                  <a:pt x="7554056" y="3508674"/>
                </a:cubicBezTo>
                <a:cubicBezTo>
                  <a:pt x="7554056" y="3508674"/>
                  <a:pt x="7553350" y="3508674"/>
                  <a:pt x="7552645" y="3508674"/>
                </a:cubicBezTo>
                <a:cubicBezTo>
                  <a:pt x="7549118" y="3508674"/>
                  <a:pt x="7546296" y="3506558"/>
                  <a:pt x="7545591" y="3503031"/>
                </a:cubicBezTo>
                <a:lnTo>
                  <a:pt x="7542769" y="3491744"/>
                </a:lnTo>
                <a:cubicBezTo>
                  <a:pt x="7539947" y="3495976"/>
                  <a:pt x="7535009" y="3499503"/>
                  <a:pt x="7529365" y="3500209"/>
                </a:cubicBezTo>
                <a:cubicBezTo>
                  <a:pt x="7520900" y="3501620"/>
                  <a:pt x="7513139" y="3498093"/>
                  <a:pt x="7507496" y="3490333"/>
                </a:cubicBezTo>
                <a:cubicBezTo>
                  <a:pt x="7501147" y="3481162"/>
                  <a:pt x="7500441" y="3469169"/>
                  <a:pt x="7505379" y="3460704"/>
                </a:cubicBezTo>
                <a:cubicBezTo>
                  <a:pt x="7514550" y="3445891"/>
                  <a:pt x="7533598" y="3441657"/>
                  <a:pt x="7549118" y="3444479"/>
                </a:cubicBezTo>
                <a:close/>
                <a:moveTo>
                  <a:pt x="7235202" y="3440945"/>
                </a:moveTo>
                <a:cubicBezTo>
                  <a:pt x="7242962" y="3441650"/>
                  <a:pt x="7251428" y="3443061"/>
                  <a:pt x="7259188" y="3447294"/>
                </a:cubicBezTo>
                <a:cubicBezTo>
                  <a:pt x="7268358" y="3452938"/>
                  <a:pt x="7274707" y="3462108"/>
                  <a:pt x="7274002" y="3471984"/>
                </a:cubicBezTo>
                <a:cubicBezTo>
                  <a:pt x="7274002" y="3476217"/>
                  <a:pt x="7272591" y="3479744"/>
                  <a:pt x="7271180" y="3483271"/>
                </a:cubicBezTo>
                <a:cubicBezTo>
                  <a:pt x="7269064" y="3487504"/>
                  <a:pt x="7268358" y="3490326"/>
                  <a:pt x="7269064" y="3491737"/>
                </a:cubicBezTo>
                <a:cubicBezTo>
                  <a:pt x="7269769" y="3492442"/>
                  <a:pt x="7270475" y="3492442"/>
                  <a:pt x="7271180" y="3493148"/>
                </a:cubicBezTo>
                <a:cubicBezTo>
                  <a:pt x="7273296" y="3493853"/>
                  <a:pt x="7275413" y="3493853"/>
                  <a:pt x="7277529" y="3493148"/>
                </a:cubicBezTo>
                <a:cubicBezTo>
                  <a:pt x="7281761" y="3491737"/>
                  <a:pt x="7285994" y="3486093"/>
                  <a:pt x="7288817" y="3481860"/>
                </a:cubicBezTo>
                <a:cubicBezTo>
                  <a:pt x="7290933" y="3479039"/>
                  <a:pt x="7295166" y="3478333"/>
                  <a:pt x="7298693" y="3480450"/>
                </a:cubicBezTo>
                <a:cubicBezTo>
                  <a:pt x="7301515" y="3482566"/>
                  <a:pt x="7302220" y="3486799"/>
                  <a:pt x="7300104" y="3490326"/>
                </a:cubicBezTo>
                <a:cubicBezTo>
                  <a:pt x="7295871" y="3495970"/>
                  <a:pt x="7290933" y="3503025"/>
                  <a:pt x="7283172" y="3506552"/>
                </a:cubicBezTo>
                <a:cubicBezTo>
                  <a:pt x="7280351" y="3507963"/>
                  <a:pt x="7276824" y="3508668"/>
                  <a:pt x="7274002" y="3508668"/>
                </a:cubicBezTo>
                <a:cubicBezTo>
                  <a:pt x="7271180" y="3508668"/>
                  <a:pt x="7269064" y="3507963"/>
                  <a:pt x="7266242" y="3507257"/>
                </a:cubicBezTo>
                <a:cubicBezTo>
                  <a:pt x="7261304" y="3505141"/>
                  <a:pt x="7257777" y="3502319"/>
                  <a:pt x="7256366" y="3498087"/>
                </a:cubicBezTo>
                <a:cubicBezTo>
                  <a:pt x="7252839" y="3491031"/>
                  <a:pt x="7255660" y="3484682"/>
                  <a:pt x="7257777" y="3479039"/>
                </a:cubicBezTo>
                <a:cubicBezTo>
                  <a:pt x="7258482" y="3476922"/>
                  <a:pt x="7259893" y="3474101"/>
                  <a:pt x="7259893" y="3471984"/>
                </a:cubicBezTo>
                <a:cubicBezTo>
                  <a:pt x="7259893" y="3467046"/>
                  <a:pt x="7256366" y="3462815"/>
                  <a:pt x="7252133" y="3460697"/>
                </a:cubicBezTo>
                <a:cubicBezTo>
                  <a:pt x="7246489" y="3457170"/>
                  <a:pt x="7239435" y="3456465"/>
                  <a:pt x="7233086" y="3455759"/>
                </a:cubicBezTo>
                <a:cubicBezTo>
                  <a:pt x="7229559" y="3455054"/>
                  <a:pt x="7226736" y="3451526"/>
                  <a:pt x="7227443" y="3447294"/>
                </a:cubicBezTo>
                <a:cubicBezTo>
                  <a:pt x="7228147" y="3443061"/>
                  <a:pt x="7231674" y="3440239"/>
                  <a:pt x="7235202" y="3440945"/>
                </a:cubicBezTo>
                <a:close/>
                <a:moveTo>
                  <a:pt x="6429593" y="3426842"/>
                </a:moveTo>
                <a:cubicBezTo>
                  <a:pt x="6433826" y="3426136"/>
                  <a:pt x="6437354" y="3428958"/>
                  <a:pt x="6437354" y="3433191"/>
                </a:cubicBezTo>
                <a:lnTo>
                  <a:pt x="6441586" y="3505146"/>
                </a:lnTo>
                <a:cubicBezTo>
                  <a:pt x="6441586" y="3509378"/>
                  <a:pt x="6438765" y="3512906"/>
                  <a:pt x="6434532" y="3512906"/>
                </a:cubicBezTo>
                <a:cubicBezTo>
                  <a:pt x="6431004" y="3512906"/>
                  <a:pt x="6427476" y="3510084"/>
                  <a:pt x="6427476" y="3506557"/>
                </a:cubicBezTo>
                <a:lnTo>
                  <a:pt x="6423244" y="3434602"/>
                </a:lnTo>
                <a:cubicBezTo>
                  <a:pt x="6422538" y="3430369"/>
                  <a:pt x="6425360" y="3426842"/>
                  <a:pt x="6429593" y="3426842"/>
                </a:cubicBezTo>
                <a:close/>
                <a:moveTo>
                  <a:pt x="11740513" y="3400182"/>
                </a:moveTo>
                <a:cubicBezTo>
                  <a:pt x="11750389" y="3402297"/>
                  <a:pt x="11758149" y="3407941"/>
                  <a:pt x="11761676" y="3415701"/>
                </a:cubicBezTo>
                <a:cubicBezTo>
                  <a:pt x="11765908" y="3424166"/>
                  <a:pt x="11765203" y="3433336"/>
                  <a:pt x="11760265" y="3441802"/>
                </a:cubicBezTo>
                <a:cubicBezTo>
                  <a:pt x="11759560" y="3444623"/>
                  <a:pt x="11757443" y="3446034"/>
                  <a:pt x="11756032" y="3448151"/>
                </a:cubicBezTo>
                <a:cubicBezTo>
                  <a:pt x="11758149" y="3449562"/>
                  <a:pt x="11760265" y="3450973"/>
                  <a:pt x="11760265" y="3450973"/>
                </a:cubicBezTo>
                <a:cubicBezTo>
                  <a:pt x="11765908" y="3458028"/>
                  <a:pt x="11768730" y="3466493"/>
                  <a:pt x="11768025" y="3474957"/>
                </a:cubicBezTo>
                <a:cubicBezTo>
                  <a:pt x="11767319" y="3483423"/>
                  <a:pt x="11762381" y="3491183"/>
                  <a:pt x="11754621" y="3496121"/>
                </a:cubicBezTo>
                <a:cubicBezTo>
                  <a:pt x="11748978" y="3499648"/>
                  <a:pt x="11742629" y="3501764"/>
                  <a:pt x="11736984" y="3501764"/>
                </a:cubicBezTo>
                <a:cubicBezTo>
                  <a:pt x="11734163" y="3501764"/>
                  <a:pt x="11731341" y="3501764"/>
                  <a:pt x="11729225" y="3501059"/>
                </a:cubicBezTo>
                <a:cubicBezTo>
                  <a:pt x="11725697" y="3500353"/>
                  <a:pt x="11723581" y="3496121"/>
                  <a:pt x="11724286" y="3492593"/>
                </a:cubicBezTo>
                <a:cubicBezTo>
                  <a:pt x="11724992" y="3489066"/>
                  <a:pt x="11729225" y="3486245"/>
                  <a:pt x="11732752" y="3487655"/>
                </a:cubicBezTo>
                <a:cubicBezTo>
                  <a:pt x="11736984" y="3488361"/>
                  <a:pt x="11741923" y="3487655"/>
                  <a:pt x="11746156" y="3484834"/>
                </a:cubicBezTo>
                <a:cubicBezTo>
                  <a:pt x="11750389" y="3482012"/>
                  <a:pt x="11753211" y="3477779"/>
                  <a:pt x="11753916" y="3473546"/>
                </a:cubicBezTo>
                <a:cubicBezTo>
                  <a:pt x="11754621" y="3469314"/>
                  <a:pt x="11753211" y="3464376"/>
                  <a:pt x="11749683" y="3460849"/>
                </a:cubicBezTo>
                <a:cubicBezTo>
                  <a:pt x="11746862" y="3457321"/>
                  <a:pt x="11741923" y="3455206"/>
                  <a:pt x="11737690" y="3455206"/>
                </a:cubicBezTo>
                <a:cubicBezTo>
                  <a:pt x="11734163" y="3455206"/>
                  <a:pt x="11730635" y="3452383"/>
                  <a:pt x="11730635" y="3448856"/>
                </a:cubicBezTo>
                <a:cubicBezTo>
                  <a:pt x="11730635" y="3444623"/>
                  <a:pt x="11733457" y="3441802"/>
                  <a:pt x="11736984" y="3441096"/>
                </a:cubicBezTo>
                <a:cubicBezTo>
                  <a:pt x="11741218" y="3440391"/>
                  <a:pt x="11744745" y="3437569"/>
                  <a:pt x="11747567" y="3433336"/>
                </a:cubicBezTo>
                <a:cubicBezTo>
                  <a:pt x="11750389" y="3429104"/>
                  <a:pt x="11750389" y="3424166"/>
                  <a:pt x="11748978" y="3420638"/>
                </a:cubicBezTo>
                <a:cubicBezTo>
                  <a:pt x="11747567" y="3417111"/>
                  <a:pt x="11743334" y="3414289"/>
                  <a:pt x="11738395" y="3413584"/>
                </a:cubicBezTo>
                <a:cubicBezTo>
                  <a:pt x="11733457" y="3412879"/>
                  <a:pt x="11728519" y="3414289"/>
                  <a:pt x="11725697" y="3417111"/>
                </a:cubicBezTo>
                <a:cubicBezTo>
                  <a:pt x="11722876" y="3419933"/>
                  <a:pt x="11718643" y="3419933"/>
                  <a:pt x="11715821" y="3417111"/>
                </a:cubicBezTo>
                <a:cubicBezTo>
                  <a:pt x="11712999" y="3414289"/>
                  <a:pt x="11712999" y="3410057"/>
                  <a:pt x="11715821" y="3407235"/>
                </a:cubicBezTo>
                <a:cubicBezTo>
                  <a:pt x="11721465" y="3400887"/>
                  <a:pt x="11731341" y="3398770"/>
                  <a:pt x="11740513" y="3400182"/>
                </a:cubicBezTo>
                <a:close/>
                <a:moveTo>
                  <a:pt x="1191338" y="3394783"/>
                </a:moveTo>
                <a:cubicBezTo>
                  <a:pt x="1201214" y="3396899"/>
                  <a:pt x="1208975" y="3402543"/>
                  <a:pt x="1212502" y="3410302"/>
                </a:cubicBezTo>
                <a:cubicBezTo>
                  <a:pt x="1216734" y="3418768"/>
                  <a:pt x="1216029" y="3427938"/>
                  <a:pt x="1211091" y="3436404"/>
                </a:cubicBezTo>
                <a:cubicBezTo>
                  <a:pt x="1210386" y="3439225"/>
                  <a:pt x="1208269" y="3440636"/>
                  <a:pt x="1206857" y="3442753"/>
                </a:cubicBezTo>
                <a:cubicBezTo>
                  <a:pt x="1208975" y="3444164"/>
                  <a:pt x="1211091" y="3445574"/>
                  <a:pt x="1211091" y="3445574"/>
                </a:cubicBezTo>
                <a:cubicBezTo>
                  <a:pt x="1216734" y="3452629"/>
                  <a:pt x="1219556" y="3461094"/>
                  <a:pt x="1218851" y="3469559"/>
                </a:cubicBezTo>
                <a:cubicBezTo>
                  <a:pt x="1218145" y="3478025"/>
                  <a:pt x="1213207" y="3485785"/>
                  <a:pt x="1205447" y="3490723"/>
                </a:cubicBezTo>
                <a:cubicBezTo>
                  <a:pt x="1199803" y="3494250"/>
                  <a:pt x="1193454" y="3496366"/>
                  <a:pt x="1187809" y="3496366"/>
                </a:cubicBezTo>
                <a:cubicBezTo>
                  <a:pt x="1184988" y="3496366"/>
                  <a:pt x="1182167" y="3496366"/>
                  <a:pt x="1180051" y="3495661"/>
                </a:cubicBezTo>
                <a:cubicBezTo>
                  <a:pt x="1176522" y="3494955"/>
                  <a:pt x="1174406" y="3490723"/>
                  <a:pt x="1175111" y="3487195"/>
                </a:cubicBezTo>
                <a:cubicBezTo>
                  <a:pt x="1175817" y="3483668"/>
                  <a:pt x="1180051" y="3480847"/>
                  <a:pt x="1183578" y="3482257"/>
                </a:cubicBezTo>
                <a:cubicBezTo>
                  <a:pt x="1187809" y="3482963"/>
                  <a:pt x="1192748" y="3482257"/>
                  <a:pt x="1196981" y="3479436"/>
                </a:cubicBezTo>
                <a:cubicBezTo>
                  <a:pt x="1201214" y="3476614"/>
                  <a:pt x="1204036" y="3472381"/>
                  <a:pt x="1204741" y="3468148"/>
                </a:cubicBezTo>
                <a:cubicBezTo>
                  <a:pt x="1205447" y="3463916"/>
                  <a:pt x="1204036" y="3458978"/>
                  <a:pt x="1200508" y="3455451"/>
                </a:cubicBezTo>
                <a:cubicBezTo>
                  <a:pt x="1197687" y="3451923"/>
                  <a:pt x="1192748" y="3449807"/>
                  <a:pt x="1188516" y="3449807"/>
                </a:cubicBezTo>
                <a:cubicBezTo>
                  <a:pt x="1184988" y="3449807"/>
                  <a:pt x="1181460" y="3446985"/>
                  <a:pt x="1181460" y="3443458"/>
                </a:cubicBezTo>
                <a:cubicBezTo>
                  <a:pt x="1181460" y="3439225"/>
                  <a:pt x="1184283" y="3436404"/>
                  <a:pt x="1187809" y="3435698"/>
                </a:cubicBezTo>
                <a:cubicBezTo>
                  <a:pt x="1192043" y="3434993"/>
                  <a:pt x="1195570" y="3432171"/>
                  <a:pt x="1198392" y="3427938"/>
                </a:cubicBezTo>
                <a:cubicBezTo>
                  <a:pt x="1201214" y="3423706"/>
                  <a:pt x="1201214" y="3418768"/>
                  <a:pt x="1199803" y="3415240"/>
                </a:cubicBezTo>
                <a:cubicBezTo>
                  <a:pt x="1198392" y="3411713"/>
                  <a:pt x="1194159" y="3408891"/>
                  <a:pt x="1189221" y="3408186"/>
                </a:cubicBezTo>
                <a:cubicBezTo>
                  <a:pt x="1184283" y="3407480"/>
                  <a:pt x="1179345" y="3408891"/>
                  <a:pt x="1176522" y="3411713"/>
                </a:cubicBezTo>
                <a:cubicBezTo>
                  <a:pt x="1173701" y="3414535"/>
                  <a:pt x="1169468" y="3414535"/>
                  <a:pt x="1166646" y="3411713"/>
                </a:cubicBezTo>
                <a:cubicBezTo>
                  <a:pt x="1163824" y="3408891"/>
                  <a:pt x="1163824" y="3404659"/>
                  <a:pt x="1166646" y="3401837"/>
                </a:cubicBezTo>
                <a:cubicBezTo>
                  <a:pt x="1172290" y="3395488"/>
                  <a:pt x="1182167" y="3393372"/>
                  <a:pt x="1191338" y="3394783"/>
                </a:cubicBezTo>
                <a:close/>
                <a:moveTo>
                  <a:pt x="2169052" y="3392667"/>
                </a:moveTo>
                <a:cubicBezTo>
                  <a:pt x="2161997" y="3397605"/>
                  <a:pt x="2157764" y="3404659"/>
                  <a:pt x="2157059" y="3412419"/>
                </a:cubicBezTo>
                <a:cubicBezTo>
                  <a:pt x="2156354" y="3421590"/>
                  <a:pt x="2162703" y="3431466"/>
                  <a:pt x="2171168" y="3433582"/>
                </a:cubicBezTo>
                <a:cubicBezTo>
                  <a:pt x="2175400" y="3434288"/>
                  <a:pt x="2180339" y="3433582"/>
                  <a:pt x="2184571" y="3430761"/>
                </a:cubicBezTo>
                <a:cubicBezTo>
                  <a:pt x="2188099" y="3427939"/>
                  <a:pt x="2190920" y="3424412"/>
                  <a:pt x="2190920" y="3421590"/>
                </a:cubicBezTo>
                <a:cubicBezTo>
                  <a:pt x="2191626" y="3415241"/>
                  <a:pt x="2188099" y="3409597"/>
                  <a:pt x="2184571" y="3405365"/>
                </a:cubicBezTo>
                <a:cubicBezTo>
                  <a:pt x="2183160" y="3406776"/>
                  <a:pt x="2180339" y="3407481"/>
                  <a:pt x="2177517" y="3406070"/>
                </a:cubicBezTo>
                <a:cubicBezTo>
                  <a:pt x="2173990" y="3404659"/>
                  <a:pt x="2172579" y="3400427"/>
                  <a:pt x="2173990" y="3396899"/>
                </a:cubicBezTo>
                <a:cubicBezTo>
                  <a:pt x="2173990" y="3396899"/>
                  <a:pt x="2173990" y="3396194"/>
                  <a:pt x="2173990" y="3396194"/>
                </a:cubicBezTo>
                <a:cubicBezTo>
                  <a:pt x="2172579" y="3394783"/>
                  <a:pt x="2170463" y="3394078"/>
                  <a:pt x="2169052" y="3392667"/>
                </a:cubicBezTo>
                <a:close/>
                <a:moveTo>
                  <a:pt x="11567678" y="3388189"/>
                </a:moveTo>
                <a:cubicBezTo>
                  <a:pt x="11579671" y="3393832"/>
                  <a:pt x="11584609" y="3408646"/>
                  <a:pt x="11582493" y="3420640"/>
                </a:cubicBezTo>
                <a:cubicBezTo>
                  <a:pt x="11581082" y="3431927"/>
                  <a:pt x="11574733" y="3441097"/>
                  <a:pt x="11568384" y="3449563"/>
                </a:cubicBezTo>
                <a:lnTo>
                  <a:pt x="11566973" y="3450974"/>
                </a:lnTo>
                <a:cubicBezTo>
                  <a:pt x="11564151" y="3454501"/>
                  <a:pt x="11561329" y="3458733"/>
                  <a:pt x="11559213" y="3462261"/>
                </a:cubicBezTo>
                <a:lnTo>
                  <a:pt x="11612827" y="3457324"/>
                </a:lnTo>
                <a:cubicBezTo>
                  <a:pt x="11617059" y="3457324"/>
                  <a:pt x="11620586" y="3460144"/>
                  <a:pt x="11619176" y="3463671"/>
                </a:cubicBezTo>
                <a:cubicBezTo>
                  <a:pt x="11619881" y="3467904"/>
                  <a:pt x="11616354" y="3471431"/>
                  <a:pt x="11612827" y="3471431"/>
                </a:cubicBezTo>
                <a:lnTo>
                  <a:pt x="11547220" y="3477075"/>
                </a:lnTo>
                <a:cubicBezTo>
                  <a:pt x="11547220" y="3477075"/>
                  <a:pt x="11546515" y="3477075"/>
                  <a:pt x="11546515" y="3477075"/>
                </a:cubicBezTo>
                <a:cubicBezTo>
                  <a:pt x="11544399" y="3477075"/>
                  <a:pt x="11542282" y="3475664"/>
                  <a:pt x="11540872" y="3474253"/>
                </a:cubicBezTo>
                <a:cubicBezTo>
                  <a:pt x="11539461" y="3472842"/>
                  <a:pt x="11538755" y="3470020"/>
                  <a:pt x="11539461" y="3467904"/>
                </a:cubicBezTo>
                <a:cubicBezTo>
                  <a:pt x="11542282" y="3457324"/>
                  <a:pt x="11548631" y="3449563"/>
                  <a:pt x="11554275" y="3441803"/>
                </a:cubicBezTo>
                <a:lnTo>
                  <a:pt x="11555686" y="3440392"/>
                </a:lnTo>
                <a:cubicBezTo>
                  <a:pt x="11561329" y="3433338"/>
                  <a:pt x="11566267" y="3425579"/>
                  <a:pt x="11567678" y="3417817"/>
                </a:cubicBezTo>
                <a:cubicBezTo>
                  <a:pt x="11568384" y="3411469"/>
                  <a:pt x="11566267" y="3403708"/>
                  <a:pt x="11560624" y="3400887"/>
                </a:cubicBezTo>
                <a:cubicBezTo>
                  <a:pt x="11558508" y="3400182"/>
                  <a:pt x="11554980" y="3400182"/>
                  <a:pt x="11552864" y="3402297"/>
                </a:cubicBezTo>
                <a:cubicBezTo>
                  <a:pt x="11552159" y="3403002"/>
                  <a:pt x="11550748" y="3404413"/>
                  <a:pt x="11550748" y="3406530"/>
                </a:cubicBezTo>
                <a:cubicBezTo>
                  <a:pt x="11551453" y="3410057"/>
                  <a:pt x="11548631" y="3413584"/>
                  <a:pt x="11545104" y="3414290"/>
                </a:cubicBezTo>
                <a:cubicBezTo>
                  <a:pt x="11541577" y="3414996"/>
                  <a:pt x="11538050" y="3412174"/>
                  <a:pt x="11537344" y="3408646"/>
                </a:cubicBezTo>
                <a:cubicBezTo>
                  <a:pt x="11536639" y="3401592"/>
                  <a:pt x="11539461" y="3395244"/>
                  <a:pt x="11545104" y="3391010"/>
                </a:cubicBezTo>
                <a:cubicBezTo>
                  <a:pt x="11552159" y="3386072"/>
                  <a:pt x="11560624" y="3385367"/>
                  <a:pt x="11567678" y="3388189"/>
                </a:cubicBezTo>
                <a:close/>
                <a:moveTo>
                  <a:pt x="1018500" y="3382790"/>
                </a:moveTo>
                <a:cubicBezTo>
                  <a:pt x="1030493" y="3388434"/>
                  <a:pt x="1035431" y="3403248"/>
                  <a:pt x="1033315" y="3415242"/>
                </a:cubicBezTo>
                <a:cubicBezTo>
                  <a:pt x="1031904" y="3426529"/>
                  <a:pt x="1025555" y="3435699"/>
                  <a:pt x="1019206" y="3444165"/>
                </a:cubicBezTo>
                <a:lnTo>
                  <a:pt x="1017795" y="3445576"/>
                </a:lnTo>
                <a:cubicBezTo>
                  <a:pt x="1014973" y="3449103"/>
                  <a:pt x="1012151" y="3453335"/>
                  <a:pt x="1010035" y="3456863"/>
                </a:cubicBezTo>
                <a:lnTo>
                  <a:pt x="1063649" y="3451925"/>
                </a:lnTo>
                <a:cubicBezTo>
                  <a:pt x="1067882" y="3451925"/>
                  <a:pt x="1071409" y="3454746"/>
                  <a:pt x="1069998" y="3458273"/>
                </a:cubicBezTo>
                <a:cubicBezTo>
                  <a:pt x="1070704" y="3462506"/>
                  <a:pt x="1067176" y="3466033"/>
                  <a:pt x="1063649" y="3466033"/>
                </a:cubicBezTo>
                <a:lnTo>
                  <a:pt x="998042" y="3471677"/>
                </a:lnTo>
                <a:cubicBezTo>
                  <a:pt x="998042" y="3471677"/>
                  <a:pt x="997337" y="3471677"/>
                  <a:pt x="997337" y="3471677"/>
                </a:cubicBezTo>
                <a:cubicBezTo>
                  <a:pt x="995221" y="3471677"/>
                  <a:pt x="993104" y="3470266"/>
                  <a:pt x="991694" y="3468855"/>
                </a:cubicBezTo>
                <a:cubicBezTo>
                  <a:pt x="990283" y="3467444"/>
                  <a:pt x="989577" y="3464622"/>
                  <a:pt x="990283" y="3462506"/>
                </a:cubicBezTo>
                <a:cubicBezTo>
                  <a:pt x="993104" y="3451925"/>
                  <a:pt x="999453" y="3444165"/>
                  <a:pt x="1005097" y="3436405"/>
                </a:cubicBezTo>
                <a:lnTo>
                  <a:pt x="1006508" y="3434994"/>
                </a:lnTo>
                <a:cubicBezTo>
                  <a:pt x="1012151" y="3427940"/>
                  <a:pt x="1017089" y="3420180"/>
                  <a:pt x="1018500" y="3412419"/>
                </a:cubicBezTo>
                <a:cubicBezTo>
                  <a:pt x="1019206" y="3406070"/>
                  <a:pt x="1017089" y="3398310"/>
                  <a:pt x="1011446" y="3395488"/>
                </a:cubicBezTo>
                <a:cubicBezTo>
                  <a:pt x="1009330" y="3394783"/>
                  <a:pt x="1005802" y="3394783"/>
                  <a:pt x="1003686" y="3396899"/>
                </a:cubicBezTo>
                <a:cubicBezTo>
                  <a:pt x="1002981" y="3397604"/>
                  <a:pt x="1001570" y="3399015"/>
                  <a:pt x="1001570" y="3401132"/>
                </a:cubicBezTo>
                <a:cubicBezTo>
                  <a:pt x="1002275" y="3404659"/>
                  <a:pt x="999453" y="3408186"/>
                  <a:pt x="995926" y="3408892"/>
                </a:cubicBezTo>
                <a:cubicBezTo>
                  <a:pt x="992399" y="3409597"/>
                  <a:pt x="988872" y="3406775"/>
                  <a:pt x="988166" y="3403248"/>
                </a:cubicBezTo>
                <a:cubicBezTo>
                  <a:pt x="987461" y="3396194"/>
                  <a:pt x="990283" y="3389845"/>
                  <a:pt x="995926" y="3385612"/>
                </a:cubicBezTo>
                <a:cubicBezTo>
                  <a:pt x="1002981" y="3380674"/>
                  <a:pt x="1011446" y="3379968"/>
                  <a:pt x="1018500" y="3382790"/>
                </a:cubicBezTo>
                <a:close/>
                <a:moveTo>
                  <a:pt x="3380296" y="3377853"/>
                </a:moveTo>
                <a:cubicBezTo>
                  <a:pt x="3390172" y="3379969"/>
                  <a:pt x="3397932" y="3385613"/>
                  <a:pt x="3401459" y="3393372"/>
                </a:cubicBezTo>
                <a:cubicBezTo>
                  <a:pt x="3405691" y="3401838"/>
                  <a:pt x="3404986" y="3411008"/>
                  <a:pt x="3400048" y="3419474"/>
                </a:cubicBezTo>
                <a:cubicBezTo>
                  <a:pt x="3399342" y="3422295"/>
                  <a:pt x="3397226" y="3423706"/>
                  <a:pt x="3395815" y="3425823"/>
                </a:cubicBezTo>
                <a:cubicBezTo>
                  <a:pt x="3397932" y="3427234"/>
                  <a:pt x="3399342" y="3428644"/>
                  <a:pt x="3400048" y="3428644"/>
                </a:cubicBezTo>
                <a:cubicBezTo>
                  <a:pt x="3405691" y="3435699"/>
                  <a:pt x="3408513" y="3444164"/>
                  <a:pt x="3407808" y="3452629"/>
                </a:cubicBezTo>
                <a:cubicBezTo>
                  <a:pt x="3407102" y="3461095"/>
                  <a:pt x="3402164" y="3468855"/>
                  <a:pt x="3394404" y="3473793"/>
                </a:cubicBezTo>
                <a:cubicBezTo>
                  <a:pt x="3388761" y="3477320"/>
                  <a:pt x="3382412" y="3479436"/>
                  <a:pt x="3376768" y="3479436"/>
                </a:cubicBezTo>
                <a:cubicBezTo>
                  <a:pt x="3373947" y="3479436"/>
                  <a:pt x="3371124" y="3479436"/>
                  <a:pt x="3369007" y="3478731"/>
                </a:cubicBezTo>
                <a:cubicBezTo>
                  <a:pt x="3365480" y="3478025"/>
                  <a:pt x="3363364" y="3473793"/>
                  <a:pt x="3364069" y="3470265"/>
                </a:cubicBezTo>
                <a:cubicBezTo>
                  <a:pt x="3364775" y="3466738"/>
                  <a:pt x="3369007" y="3464622"/>
                  <a:pt x="3372536" y="3465327"/>
                </a:cubicBezTo>
                <a:cubicBezTo>
                  <a:pt x="3376768" y="3466033"/>
                  <a:pt x="3381706" y="3465327"/>
                  <a:pt x="3385939" y="3462506"/>
                </a:cubicBezTo>
                <a:cubicBezTo>
                  <a:pt x="3390172" y="3459684"/>
                  <a:pt x="3392993" y="3455451"/>
                  <a:pt x="3393699" y="3451218"/>
                </a:cubicBezTo>
                <a:cubicBezTo>
                  <a:pt x="3394404" y="3446986"/>
                  <a:pt x="3392993" y="3442048"/>
                  <a:pt x="3389466" y="3438521"/>
                </a:cubicBezTo>
                <a:cubicBezTo>
                  <a:pt x="3386644" y="3434993"/>
                  <a:pt x="3381706" y="3432877"/>
                  <a:pt x="3377474" y="3432877"/>
                </a:cubicBezTo>
                <a:cubicBezTo>
                  <a:pt x="3373947" y="3432877"/>
                  <a:pt x="3370418" y="3430055"/>
                  <a:pt x="3370418" y="3426528"/>
                </a:cubicBezTo>
                <a:cubicBezTo>
                  <a:pt x="3370418" y="3422295"/>
                  <a:pt x="3373241" y="3419474"/>
                  <a:pt x="3376768" y="3418768"/>
                </a:cubicBezTo>
                <a:cubicBezTo>
                  <a:pt x="3381001" y="3418063"/>
                  <a:pt x="3384528" y="3415241"/>
                  <a:pt x="3387350" y="3411008"/>
                </a:cubicBezTo>
                <a:cubicBezTo>
                  <a:pt x="3390172" y="3406776"/>
                  <a:pt x="3390172" y="3401838"/>
                  <a:pt x="3388761" y="3398310"/>
                </a:cubicBezTo>
                <a:cubicBezTo>
                  <a:pt x="3387350" y="3394783"/>
                  <a:pt x="3383117" y="3391961"/>
                  <a:pt x="3378179" y="3391256"/>
                </a:cubicBezTo>
                <a:cubicBezTo>
                  <a:pt x="3373241" y="3390550"/>
                  <a:pt x="3368302" y="3391961"/>
                  <a:pt x="3365480" y="3394783"/>
                </a:cubicBezTo>
                <a:cubicBezTo>
                  <a:pt x="3362659" y="3397605"/>
                  <a:pt x="3358426" y="3397605"/>
                  <a:pt x="3355604" y="3394783"/>
                </a:cubicBezTo>
                <a:cubicBezTo>
                  <a:pt x="3352782" y="3391961"/>
                  <a:pt x="3352782" y="3387729"/>
                  <a:pt x="3355604" y="3384907"/>
                </a:cubicBezTo>
                <a:cubicBezTo>
                  <a:pt x="3361248" y="3378558"/>
                  <a:pt x="3371124" y="3376442"/>
                  <a:pt x="3380296" y="3377853"/>
                </a:cubicBezTo>
                <a:close/>
                <a:moveTo>
                  <a:pt x="3206755" y="3365860"/>
                </a:moveTo>
                <a:cubicBezTo>
                  <a:pt x="3218748" y="3371504"/>
                  <a:pt x="3223686" y="3386318"/>
                  <a:pt x="3221570" y="3398311"/>
                </a:cubicBezTo>
                <a:cubicBezTo>
                  <a:pt x="3220159" y="3409599"/>
                  <a:pt x="3213810" y="3418769"/>
                  <a:pt x="3207461" y="3427235"/>
                </a:cubicBezTo>
                <a:lnTo>
                  <a:pt x="3206755" y="3428645"/>
                </a:lnTo>
                <a:cubicBezTo>
                  <a:pt x="3203934" y="3432173"/>
                  <a:pt x="3201112" y="3436405"/>
                  <a:pt x="3198995" y="3439932"/>
                </a:cubicBezTo>
                <a:lnTo>
                  <a:pt x="3252609" y="3434995"/>
                </a:lnTo>
                <a:cubicBezTo>
                  <a:pt x="3256842" y="3434995"/>
                  <a:pt x="3260369" y="3437816"/>
                  <a:pt x="3258958" y="3441343"/>
                </a:cubicBezTo>
                <a:cubicBezTo>
                  <a:pt x="3259663" y="3445576"/>
                  <a:pt x="3256842" y="3449103"/>
                  <a:pt x="3252609" y="3449103"/>
                </a:cubicBezTo>
                <a:lnTo>
                  <a:pt x="3187003" y="3454747"/>
                </a:lnTo>
                <a:cubicBezTo>
                  <a:pt x="3187003" y="3454747"/>
                  <a:pt x="3186297" y="3454747"/>
                  <a:pt x="3186297" y="3454747"/>
                </a:cubicBezTo>
                <a:cubicBezTo>
                  <a:pt x="3184181" y="3454747"/>
                  <a:pt x="3182065" y="3453336"/>
                  <a:pt x="3180654" y="3451925"/>
                </a:cubicBezTo>
                <a:cubicBezTo>
                  <a:pt x="3179243" y="3450514"/>
                  <a:pt x="3178538" y="3447692"/>
                  <a:pt x="3179243" y="3445576"/>
                </a:cubicBezTo>
                <a:cubicBezTo>
                  <a:pt x="3182065" y="3435700"/>
                  <a:pt x="3188414" y="3427235"/>
                  <a:pt x="3194057" y="3419475"/>
                </a:cubicBezTo>
                <a:lnTo>
                  <a:pt x="3194763" y="3418064"/>
                </a:lnTo>
                <a:cubicBezTo>
                  <a:pt x="3200406" y="3411009"/>
                  <a:pt x="3205344" y="3403250"/>
                  <a:pt x="3206755" y="3395490"/>
                </a:cubicBezTo>
                <a:cubicBezTo>
                  <a:pt x="3207461" y="3389140"/>
                  <a:pt x="3205344" y="3381380"/>
                  <a:pt x="3199701" y="3378558"/>
                </a:cubicBezTo>
                <a:cubicBezTo>
                  <a:pt x="3197585" y="3377853"/>
                  <a:pt x="3194057" y="3377853"/>
                  <a:pt x="3191941" y="3379969"/>
                </a:cubicBezTo>
                <a:cubicBezTo>
                  <a:pt x="3191235" y="3380674"/>
                  <a:pt x="3189825" y="3382085"/>
                  <a:pt x="3189825" y="3384202"/>
                </a:cubicBezTo>
                <a:cubicBezTo>
                  <a:pt x="3190530" y="3387729"/>
                  <a:pt x="3187708" y="3391256"/>
                  <a:pt x="3184181" y="3391962"/>
                </a:cubicBezTo>
                <a:cubicBezTo>
                  <a:pt x="3180654" y="3392667"/>
                  <a:pt x="3177127" y="3389845"/>
                  <a:pt x="3176421" y="3386318"/>
                </a:cubicBezTo>
                <a:cubicBezTo>
                  <a:pt x="3175716" y="3379263"/>
                  <a:pt x="3178538" y="3372915"/>
                  <a:pt x="3184181" y="3368682"/>
                </a:cubicBezTo>
                <a:cubicBezTo>
                  <a:pt x="3191235" y="3363744"/>
                  <a:pt x="3199701" y="3362333"/>
                  <a:pt x="3206755" y="3365860"/>
                </a:cubicBezTo>
                <a:close/>
                <a:moveTo>
                  <a:pt x="1759228" y="3364449"/>
                </a:moveTo>
                <a:cubicBezTo>
                  <a:pt x="1762755" y="3364449"/>
                  <a:pt x="1766283" y="3367271"/>
                  <a:pt x="1766283" y="3371503"/>
                </a:cubicBezTo>
                <a:lnTo>
                  <a:pt x="1769810" y="3444164"/>
                </a:lnTo>
                <a:cubicBezTo>
                  <a:pt x="1769810" y="3447691"/>
                  <a:pt x="1766988" y="3451218"/>
                  <a:pt x="1762755" y="3451218"/>
                </a:cubicBezTo>
                <a:cubicBezTo>
                  <a:pt x="1759228" y="3451218"/>
                  <a:pt x="1755701" y="3447691"/>
                  <a:pt x="1755701" y="3444164"/>
                </a:cubicBezTo>
                <a:lnTo>
                  <a:pt x="1752174" y="3371503"/>
                </a:lnTo>
                <a:cubicBezTo>
                  <a:pt x="1752174" y="3367976"/>
                  <a:pt x="1754996" y="3364449"/>
                  <a:pt x="1759228" y="3364449"/>
                </a:cubicBezTo>
                <a:close/>
                <a:moveTo>
                  <a:pt x="2092907" y="3362332"/>
                </a:moveTo>
                <a:lnTo>
                  <a:pt x="2054813" y="3402542"/>
                </a:lnTo>
                <a:lnTo>
                  <a:pt x="2096434" y="3399721"/>
                </a:lnTo>
                <a:close/>
                <a:moveTo>
                  <a:pt x="11696775" y="3357149"/>
                </a:moveTo>
                <a:lnTo>
                  <a:pt x="11786367" y="3365614"/>
                </a:lnTo>
                <a:cubicBezTo>
                  <a:pt x="11789189" y="3365614"/>
                  <a:pt x="11791305" y="3367025"/>
                  <a:pt x="11792011" y="3369847"/>
                </a:cubicBezTo>
                <a:cubicBezTo>
                  <a:pt x="11792716" y="3371963"/>
                  <a:pt x="11792716" y="3374785"/>
                  <a:pt x="11791305" y="3376902"/>
                </a:cubicBezTo>
                <a:lnTo>
                  <a:pt x="11787778" y="3382545"/>
                </a:lnTo>
                <a:cubicBezTo>
                  <a:pt x="11785662" y="3385367"/>
                  <a:pt x="11781429" y="3386072"/>
                  <a:pt x="11777902" y="3383957"/>
                </a:cubicBezTo>
                <a:cubicBezTo>
                  <a:pt x="11776491" y="3382545"/>
                  <a:pt x="11775080" y="3381134"/>
                  <a:pt x="11775080" y="3379018"/>
                </a:cubicBezTo>
                <a:lnTo>
                  <a:pt x="11701713" y="3371963"/>
                </a:lnTo>
                <a:lnTo>
                  <a:pt x="11670674" y="3480602"/>
                </a:lnTo>
                <a:cubicBezTo>
                  <a:pt x="11669968" y="3483424"/>
                  <a:pt x="11667146" y="3485540"/>
                  <a:pt x="11664325" y="3485540"/>
                </a:cubicBezTo>
                <a:cubicBezTo>
                  <a:pt x="11663619" y="3485540"/>
                  <a:pt x="11663619" y="3485540"/>
                  <a:pt x="11663619" y="3485540"/>
                </a:cubicBezTo>
                <a:cubicBezTo>
                  <a:pt x="11660797" y="3485540"/>
                  <a:pt x="11658681" y="3484129"/>
                  <a:pt x="11657270" y="3481308"/>
                </a:cubicBezTo>
                <a:lnTo>
                  <a:pt x="11619177" y="3391715"/>
                </a:lnTo>
                <a:cubicBezTo>
                  <a:pt x="11617766" y="3388189"/>
                  <a:pt x="11619177" y="3383957"/>
                  <a:pt x="11622704" y="3382545"/>
                </a:cubicBezTo>
                <a:cubicBezTo>
                  <a:pt x="11626231" y="3381134"/>
                  <a:pt x="11630463" y="3382545"/>
                  <a:pt x="11631874" y="3386072"/>
                </a:cubicBezTo>
                <a:lnTo>
                  <a:pt x="11662208" y="3457324"/>
                </a:lnTo>
                <a:lnTo>
                  <a:pt x="11689015" y="3362087"/>
                </a:lnTo>
                <a:cubicBezTo>
                  <a:pt x="11690426" y="3359265"/>
                  <a:pt x="11693248" y="3357149"/>
                  <a:pt x="11696775" y="3357149"/>
                </a:cubicBezTo>
                <a:close/>
                <a:moveTo>
                  <a:pt x="1147600" y="3351751"/>
                </a:moveTo>
                <a:lnTo>
                  <a:pt x="1237194" y="3360216"/>
                </a:lnTo>
                <a:cubicBezTo>
                  <a:pt x="1240016" y="3360216"/>
                  <a:pt x="1242132" y="3361627"/>
                  <a:pt x="1242838" y="3364449"/>
                </a:cubicBezTo>
                <a:cubicBezTo>
                  <a:pt x="1243543" y="3366565"/>
                  <a:pt x="1243543" y="3369387"/>
                  <a:pt x="1242132" y="3371503"/>
                </a:cubicBezTo>
                <a:lnTo>
                  <a:pt x="1238605" y="3377147"/>
                </a:lnTo>
                <a:cubicBezTo>
                  <a:pt x="1236489" y="3379968"/>
                  <a:pt x="1232255" y="3380674"/>
                  <a:pt x="1228728" y="3378558"/>
                </a:cubicBezTo>
                <a:cubicBezTo>
                  <a:pt x="1227317" y="3377147"/>
                  <a:pt x="1225906" y="3375736"/>
                  <a:pt x="1225906" y="3373620"/>
                </a:cubicBezTo>
                <a:lnTo>
                  <a:pt x="1152538" y="3366565"/>
                </a:lnTo>
                <a:lnTo>
                  <a:pt x="1121498" y="3475204"/>
                </a:lnTo>
                <a:cubicBezTo>
                  <a:pt x="1120792" y="3478026"/>
                  <a:pt x="1117970" y="3480142"/>
                  <a:pt x="1115149" y="3480142"/>
                </a:cubicBezTo>
                <a:cubicBezTo>
                  <a:pt x="1114443" y="3480142"/>
                  <a:pt x="1114443" y="3480142"/>
                  <a:pt x="1114443" y="3480142"/>
                </a:cubicBezTo>
                <a:cubicBezTo>
                  <a:pt x="1111621" y="3480142"/>
                  <a:pt x="1109505" y="3478731"/>
                  <a:pt x="1108094" y="3475910"/>
                </a:cubicBezTo>
                <a:lnTo>
                  <a:pt x="1070000" y="3386317"/>
                </a:lnTo>
                <a:cubicBezTo>
                  <a:pt x="1068589" y="3382790"/>
                  <a:pt x="1070000" y="3378558"/>
                  <a:pt x="1073527" y="3377147"/>
                </a:cubicBezTo>
                <a:cubicBezTo>
                  <a:pt x="1077054" y="3375736"/>
                  <a:pt x="1081286" y="3377147"/>
                  <a:pt x="1082697" y="3380674"/>
                </a:cubicBezTo>
                <a:lnTo>
                  <a:pt x="1113032" y="3451925"/>
                </a:lnTo>
                <a:lnTo>
                  <a:pt x="1139840" y="3356689"/>
                </a:lnTo>
                <a:cubicBezTo>
                  <a:pt x="1141251" y="3353867"/>
                  <a:pt x="1144073" y="3351751"/>
                  <a:pt x="1147600" y="3351751"/>
                </a:cubicBezTo>
                <a:close/>
                <a:moveTo>
                  <a:pt x="1805787" y="3350340"/>
                </a:moveTo>
                <a:cubicBezTo>
                  <a:pt x="1819192" y="3348929"/>
                  <a:pt x="1831184" y="3359511"/>
                  <a:pt x="1835417" y="3370092"/>
                </a:cubicBezTo>
                <a:cubicBezTo>
                  <a:pt x="1841060" y="3382790"/>
                  <a:pt x="1838944" y="3399015"/>
                  <a:pt x="1830479" y="3413830"/>
                </a:cubicBezTo>
                <a:cubicBezTo>
                  <a:pt x="1828363" y="3418062"/>
                  <a:pt x="1824834" y="3422295"/>
                  <a:pt x="1821308" y="3426527"/>
                </a:cubicBezTo>
                <a:lnTo>
                  <a:pt x="1873512" y="3413830"/>
                </a:lnTo>
                <a:cubicBezTo>
                  <a:pt x="1877039" y="3413124"/>
                  <a:pt x="1881272" y="3415240"/>
                  <a:pt x="1881977" y="3420884"/>
                </a:cubicBezTo>
                <a:cubicBezTo>
                  <a:pt x="1883388" y="3424411"/>
                  <a:pt x="1880566" y="3428644"/>
                  <a:pt x="1877039" y="3429349"/>
                </a:cubicBezTo>
                <a:lnTo>
                  <a:pt x="1800144" y="3447691"/>
                </a:lnTo>
                <a:cubicBezTo>
                  <a:pt x="1800144" y="3447691"/>
                  <a:pt x="1799438" y="3447691"/>
                  <a:pt x="1798733" y="3447691"/>
                </a:cubicBezTo>
                <a:cubicBezTo>
                  <a:pt x="1795911" y="3447691"/>
                  <a:pt x="1793795" y="3446280"/>
                  <a:pt x="1792384" y="3444163"/>
                </a:cubicBezTo>
                <a:cubicBezTo>
                  <a:pt x="1790973" y="3441342"/>
                  <a:pt x="1791679" y="3437815"/>
                  <a:pt x="1793795" y="3435698"/>
                </a:cubicBezTo>
                <a:cubicBezTo>
                  <a:pt x="1802966" y="3427233"/>
                  <a:pt x="1812136" y="3418768"/>
                  <a:pt x="1818486" y="3408186"/>
                </a:cubicBezTo>
                <a:cubicBezTo>
                  <a:pt x="1824834" y="3396899"/>
                  <a:pt x="1826246" y="3385612"/>
                  <a:pt x="1822719" y="3376441"/>
                </a:cubicBezTo>
                <a:cubicBezTo>
                  <a:pt x="1820602" y="3370092"/>
                  <a:pt x="1814253" y="3364449"/>
                  <a:pt x="1807904" y="3365154"/>
                </a:cubicBezTo>
                <a:cubicBezTo>
                  <a:pt x="1805787" y="3365154"/>
                  <a:pt x="1802966" y="3367270"/>
                  <a:pt x="1801555" y="3370092"/>
                </a:cubicBezTo>
                <a:cubicBezTo>
                  <a:pt x="1800849" y="3371503"/>
                  <a:pt x="1800144" y="3373619"/>
                  <a:pt x="1801555" y="3375030"/>
                </a:cubicBezTo>
                <a:cubicBezTo>
                  <a:pt x="1803671" y="3378558"/>
                  <a:pt x="1802966" y="3382790"/>
                  <a:pt x="1799438" y="3384906"/>
                </a:cubicBezTo>
                <a:cubicBezTo>
                  <a:pt x="1795911" y="3387023"/>
                  <a:pt x="1791679" y="3386317"/>
                  <a:pt x="1789562" y="3382790"/>
                </a:cubicBezTo>
                <a:cubicBezTo>
                  <a:pt x="1785330" y="3377147"/>
                  <a:pt x="1785330" y="3370092"/>
                  <a:pt x="1788151" y="3363743"/>
                </a:cubicBezTo>
                <a:cubicBezTo>
                  <a:pt x="1791679" y="3356689"/>
                  <a:pt x="1798028" y="3351045"/>
                  <a:pt x="1805787" y="3350340"/>
                </a:cubicBezTo>
                <a:close/>
                <a:moveTo>
                  <a:pt x="2167641" y="3343991"/>
                </a:moveTo>
                <a:cubicBezTo>
                  <a:pt x="2164819" y="3343286"/>
                  <a:pt x="2160586" y="3343286"/>
                  <a:pt x="2157764" y="3346108"/>
                </a:cubicBezTo>
                <a:cubicBezTo>
                  <a:pt x="2152826" y="3351046"/>
                  <a:pt x="2155648" y="3361627"/>
                  <a:pt x="2160586" y="3367976"/>
                </a:cubicBezTo>
                <a:cubicBezTo>
                  <a:pt x="2162703" y="3371504"/>
                  <a:pt x="2166230" y="3373620"/>
                  <a:pt x="2169757" y="3376442"/>
                </a:cubicBezTo>
                <a:cubicBezTo>
                  <a:pt x="2173284" y="3375736"/>
                  <a:pt x="2176811" y="3377147"/>
                  <a:pt x="2178222" y="3380674"/>
                </a:cubicBezTo>
                <a:cubicBezTo>
                  <a:pt x="2178928" y="3381380"/>
                  <a:pt x="2178928" y="3382085"/>
                  <a:pt x="2178928" y="3382790"/>
                </a:cubicBezTo>
                <a:cubicBezTo>
                  <a:pt x="2179633" y="3382790"/>
                  <a:pt x="2179633" y="3382790"/>
                  <a:pt x="2179633" y="3382790"/>
                </a:cubicBezTo>
                <a:cubicBezTo>
                  <a:pt x="2182455" y="3373620"/>
                  <a:pt x="2183866" y="3364449"/>
                  <a:pt x="2181750" y="3356689"/>
                </a:cubicBezTo>
                <a:cubicBezTo>
                  <a:pt x="2180339" y="3351046"/>
                  <a:pt x="2173990" y="3345402"/>
                  <a:pt x="2167641" y="3343991"/>
                </a:cubicBezTo>
                <a:close/>
                <a:moveTo>
                  <a:pt x="2097803" y="3341169"/>
                </a:moveTo>
                <a:cubicBezTo>
                  <a:pt x="2102035" y="3341169"/>
                  <a:pt x="2104857" y="3343991"/>
                  <a:pt x="2105563" y="3347518"/>
                </a:cubicBezTo>
                <a:lnTo>
                  <a:pt x="2110501" y="3399015"/>
                </a:lnTo>
                <a:lnTo>
                  <a:pt x="2126020" y="3398310"/>
                </a:lnTo>
                <a:cubicBezTo>
                  <a:pt x="2129548" y="3398310"/>
                  <a:pt x="2133075" y="3400426"/>
                  <a:pt x="2133780" y="3404659"/>
                </a:cubicBezTo>
                <a:cubicBezTo>
                  <a:pt x="2134486" y="3407480"/>
                  <a:pt x="2133075" y="3411007"/>
                  <a:pt x="2129548" y="3412418"/>
                </a:cubicBezTo>
                <a:lnTo>
                  <a:pt x="2119671" y="3415946"/>
                </a:lnTo>
                <a:cubicBezTo>
                  <a:pt x="2117555" y="3416651"/>
                  <a:pt x="2114733" y="3415946"/>
                  <a:pt x="2112617" y="3414535"/>
                </a:cubicBezTo>
                <a:lnTo>
                  <a:pt x="2116144" y="3451218"/>
                </a:lnTo>
                <a:cubicBezTo>
                  <a:pt x="2116850" y="3455450"/>
                  <a:pt x="2113322" y="3458272"/>
                  <a:pt x="2109795" y="3458978"/>
                </a:cubicBezTo>
                <a:cubicBezTo>
                  <a:pt x="2109795" y="3458978"/>
                  <a:pt x="2109090" y="3458978"/>
                  <a:pt x="2109090" y="3458978"/>
                </a:cubicBezTo>
                <a:cubicBezTo>
                  <a:pt x="2105563" y="3458978"/>
                  <a:pt x="2102741" y="3456156"/>
                  <a:pt x="2102035" y="3452629"/>
                </a:cubicBezTo>
                <a:lnTo>
                  <a:pt x="2098508" y="3414535"/>
                </a:lnTo>
                <a:lnTo>
                  <a:pt x="2037882" y="3418062"/>
                </a:lnTo>
                <a:cubicBezTo>
                  <a:pt x="2037176" y="3418062"/>
                  <a:pt x="2037176" y="3418062"/>
                  <a:pt x="2037176" y="3418062"/>
                </a:cubicBezTo>
                <a:cubicBezTo>
                  <a:pt x="2034354" y="3418062"/>
                  <a:pt x="2032238" y="3416651"/>
                  <a:pt x="2030827" y="3413829"/>
                </a:cubicBezTo>
                <a:cubicBezTo>
                  <a:pt x="2029416" y="3411007"/>
                  <a:pt x="2030121" y="3408186"/>
                  <a:pt x="2032238" y="3406069"/>
                </a:cubicBezTo>
                <a:lnTo>
                  <a:pt x="2085147" y="3350340"/>
                </a:lnTo>
                <a:cubicBezTo>
                  <a:pt x="2086558" y="3348223"/>
                  <a:pt x="2089379" y="3347518"/>
                  <a:pt x="2091496" y="3348223"/>
                </a:cubicBezTo>
                <a:cubicBezTo>
                  <a:pt x="2091496" y="3344696"/>
                  <a:pt x="2094317" y="3341874"/>
                  <a:pt x="2097803" y="3341169"/>
                </a:cubicBezTo>
                <a:close/>
                <a:moveTo>
                  <a:pt x="3336558" y="3334820"/>
                </a:moveTo>
                <a:lnTo>
                  <a:pt x="3426149" y="3343285"/>
                </a:lnTo>
                <a:cubicBezTo>
                  <a:pt x="3428971" y="3343285"/>
                  <a:pt x="3431087" y="3344696"/>
                  <a:pt x="3431793" y="3347518"/>
                </a:cubicBezTo>
                <a:cubicBezTo>
                  <a:pt x="3432498" y="3349634"/>
                  <a:pt x="3432498" y="3352456"/>
                  <a:pt x="3431087" y="3354572"/>
                </a:cubicBezTo>
                <a:lnTo>
                  <a:pt x="3427560" y="3360216"/>
                </a:lnTo>
                <a:cubicBezTo>
                  <a:pt x="3425444" y="3363037"/>
                  <a:pt x="3421211" y="3363743"/>
                  <a:pt x="3417684" y="3361626"/>
                </a:cubicBezTo>
                <a:cubicBezTo>
                  <a:pt x="3416273" y="3360921"/>
                  <a:pt x="3414862" y="3358805"/>
                  <a:pt x="3414862" y="3356689"/>
                </a:cubicBezTo>
                <a:lnTo>
                  <a:pt x="3341496" y="3349634"/>
                </a:lnTo>
                <a:lnTo>
                  <a:pt x="3310456" y="3458273"/>
                </a:lnTo>
                <a:cubicBezTo>
                  <a:pt x="3309750" y="3461095"/>
                  <a:pt x="3306929" y="3463211"/>
                  <a:pt x="3304107" y="3463211"/>
                </a:cubicBezTo>
                <a:cubicBezTo>
                  <a:pt x="3303401" y="3463211"/>
                  <a:pt x="3303401" y="3463211"/>
                  <a:pt x="3303401" y="3463211"/>
                </a:cubicBezTo>
                <a:cubicBezTo>
                  <a:pt x="3300579" y="3463211"/>
                  <a:pt x="3298463" y="3461800"/>
                  <a:pt x="3297052" y="3458979"/>
                </a:cubicBezTo>
                <a:lnTo>
                  <a:pt x="3258958" y="3369386"/>
                </a:lnTo>
                <a:cubicBezTo>
                  <a:pt x="3257548" y="3365859"/>
                  <a:pt x="3258958" y="3361626"/>
                  <a:pt x="3262486" y="3360216"/>
                </a:cubicBezTo>
                <a:cubicBezTo>
                  <a:pt x="3266013" y="3358805"/>
                  <a:pt x="3270246" y="3360216"/>
                  <a:pt x="3271656" y="3363743"/>
                </a:cubicBezTo>
                <a:lnTo>
                  <a:pt x="3301990" y="3434994"/>
                </a:lnTo>
                <a:lnTo>
                  <a:pt x="3328798" y="3339758"/>
                </a:lnTo>
                <a:cubicBezTo>
                  <a:pt x="3330209" y="3336936"/>
                  <a:pt x="3333031" y="3334820"/>
                  <a:pt x="3336558" y="3334820"/>
                </a:cubicBezTo>
                <a:close/>
                <a:moveTo>
                  <a:pt x="2170463" y="3329882"/>
                </a:moveTo>
                <a:cubicBezTo>
                  <a:pt x="2181750" y="3332704"/>
                  <a:pt x="2191626" y="3341875"/>
                  <a:pt x="2195153" y="3352457"/>
                </a:cubicBezTo>
                <a:cubicBezTo>
                  <a:pt x="2199386" y="3365860"/>
                  <a:pt x="2195858" y="3378558"/>
                  <a:pt x="2190215" y="3390550"/>
                </a:cubicBezTo>
                <a:cubicBezTo>
                  <a:pt x="2200796" y="3399721"/>
                  <a:pt x="2205735" y="3411008"/>
                  <a:pt x="2204324" y="3421590"/>
                </a:cubicBezTo>
                <a:cubicBezTo>
                  <a:pt x="2203618" y="3429350"/>
                  <a:pt x="2199386" y="3436404"/>
                  <a:pt x="2192331" y="3441342"/>
                </a:cubicBezTo>
                <a:cubicBezTo>
                  <a:pt x="2187393" y="3444869"/>
                  <a:pt x="2181044" y="3446986"/>
                  <a:pt x="2174695" y="3446986"/>
                </a:cubicBezTo>
                <a:cubicBezTo>
                  <a:pt x="2172579" y="3446986"/>
                  <a:pt x="2170463" y="3446986"/>
                  <a:pt x="2168346" y="3446280"/>
                </a:cubicBezTo>
                <a:cubicBezTo>
                  <a:pt x="2152826" y="3442753"/>
                  <a:pt x="2141539" y="3426528"/>
                  <a:pt x="2142950" y="3410303"/>
                </a:cubicBezTo>
                <a:cubicBezTo>
                  <a:pt x="2143656" y="3400427"/>
                  <a:pt x="2149299" y="3390550"/>
                  <a:pt x="2157059" y="3383496"/>
                </a:cubicBezTo>
                <a:cubicBezTo>
                  <a:pt x="2154943" y="3381380"/>
                  <a:pt x="2152121" y="3379263"/>
                  <a:pt x="2150005" y="3376442"/>
                </a:cubicBezTo>
                <a:cubicBezTo>
                  <a:pt x="2140128" y="3365860"/>
                  <a:pt x="2136601" y="3347518"/>
                  <a:pt x="2147183" y="3336232"/>
                </a:cubicBezTo>
                <a:cubicBezTo>
                  <a:pt x="2152826" y="3329882"/>
                  <a:pt x="2161292" y="3327766"/>
                  <a:pt x="2170463" y="3329882"/>
                </a:cubicBezTo>
                <a:close/>
                <a:moveTo>
                  <a:pt x="6509324" y="3329782"/>
                </a:moveTo>
                <a:cubicBezTo>
                  <a:pt x="6519200" y="3331898"/>
                  <a:pt x="6526961" y="3337542"/>
                  <a:pt x="6530488" y="3345302"/>
                </a:cubicBezTo>
                <a:cubicBezTo>
                  <a:pt x="6534720" y="3353767"/>
                  <a:pt x="6534015" y="3362937"/>
                  <a:pt x="6529077" y="3371403"/>
                </a:cubicBezTo>
                <a:cubicBezTo>
                  <a:pt x="6528372" y="3374224"/>
                  <a:pt x="6526255" y="3375635"/>
                  <a:pt x="6524843" y="3377752"/>
                </a:cubicBezTo>
                <a:cubicBezTo>
                  <a:pt x="6526961" y="3379164"/>
                  <a:pt x="6529077" y="3380574"/>
                  <a:pt x="6529077" y="3380574"/>
                </a:cubicBezTo>
                <a:cubicBezTo>
                  <a:pt x="6534720" y="3387629"/>
                  <a:pt x="6537542" y="3396093"/>
                  <a:pt x="6536837" y="3404559"/>
                </a:cubicBezTo>
                <a:cubicBezTo>
                  <a:pt x="6536131" y="3413024"/>
                  <a:pt x="6531193" y="3420784"/>
                  <a:pt x="6523433" y="3425722"/>
                </a:cubicBezTo>
                <a:cubicBezTo>
                  <a:pt x="6517789" y="3429249"/>
                  <a:pt x="6511440" y="3431366"/>
                  <a:pt x="6505795" y="3431366"/>
                </a:cubicBezTo>
                <a:cubicBezTo>
                  <a:pt x="6502974" y="3431366"/>
                  <a:pt x="6500153" y="3431366"/>
                  <a:pt x="6498037" y="3430661"/>
                </a:cubicBezTo>
                <a:cubicBezTo>
                  <a:pt x="6494508" y="3429954"/>
                  <a:pt x="6492392" y="3425722"/>
                  <a:pt x="6493097" y="3422194"/>
                </a:cubicBezTo>
                <a:cubicBezTo>
                  <a:pt x="6493803" y="3418667"/>
                  <a:pt x="6498037" y="3415846"/>
                  <a:pt x="6501564" y="3417256"/>
                </a:cubicBezTo>
                <a:cubicBezTo>
                  <a:pt x="6505795" y="3417962"/>
                  <a:pt x="6510734" y="3417256"/>
                  <a:pt x="6514967" y="3414435"/>
                </a:cubicBezTo>
                <a:cubicBezTo>
                  <a:pt x="6519200" y="3411613"/>
                  <a:pt x="6522022" y="3407381"/>
                  <a:pt x="6522727" y="3403147"/>
                </a:cubicBezTo>
                <a:cubicBezTo>
                  <a:pt x="6523433" y="3398915"/>
                  <a:pt x="6522022" y="3393977"/>
                  <a:pt x="6518494" y="3390450"/>
                </a:cubicBezTo>
                <a:cubicBezTo>
                  <a:pt x="6515673" y="3386922"/>
                  <a:pt x="6510734" y="3384806"/>
                  <a:pt x="6506502" y="3384806"/>
                </a:cubicBezTo>
                <a:cubicBezTo>
                  <a:pt x="6502974" y="3384806"/>
                  <a:pt x="6499446" y="3381984"/>
                  <a:pt x="6499446" y="3378457"/>
                </a:cubicBezTo>
                <a:cubicBezTo>
                  <a:pt x="6499446" y="3374224"/>
                  <a:pt x="6502269" y="3371403"/>
                  <a:pt x="6505795" y="3370697"/>
                </a:cubicBezTo>
                <a:cubicBezTo>
                  <a:pt x="6510029" y="3369992"/>
                  <a:pt x="6513556" y="3367170"/>
                  <a:pt x="6516378" y="3362937"/>
                </a:cubicBezTo>
                <a:cubicBezTo>
                  <a:pt x="6519200" y="3358705"/>
                  <a:pt x="6519200" y="3353767"/>
                  <a:pt x="6517789" y="3350239"/>
                </a:cubicBezTo>
                <a:cubicBezTo>
                  <a:pt x="6516378" y="3346712"/>
                  <a:pt x="6512145" y="3343890"/>
                  <a:pt x="6507207" y="3343185"/>
                </a:cubicBezTo>
                <a:cubicBezTo>
                  <a:pt x="6502269" y="3342479"/>
                  <a:pt x="6497331" y="3343890"/>
                  <a:pt x="6494508" y="3346712"/>
                </a:cubicBezTo>
                <a:cubicBezTo>
                  <a:pt x="6491687" y="3349534"/>
                  <a:pt x="6487454" y="3349534"/>
                  <a:pt x="6484632" y="3346712"/>
                </a:cubicBezTo>
                <a:cubicBezTo>
                  <a:pt x="6481810" y="3343890"/>
                  <a:pt x="6481810" y="3339658"/>
                  <a:pt x="6484632" y="3336836"/>
                </a:cubicBezTo>
                <a:cubicBezTo>
                  <a:pt x="6490276" y="3330487"/>
                  <a:pt x="6500153" y="3328371"/>
                  <a:pt x="6509324" y="3329782"/>
                </a:cubicBezTo>
                <a:close/>
                <a:moveTo>
                  <a:pt x="7487038" y="3327666"/>
                </a:moveTo>
                <a:cubicBezTo>
                  <a:pt x="7479983" y="3332605"/>
                  <a:pt x="7475750" y="3339658"/>
                  <a:pt x="7475045" y="3347418"/>
                </a:cubicBezTo>
                <a:cubicBezTo>
                  <a:pt x="7474340" y="3356589"/>
                  <a:pt x="7480689" y="3366465"/>
                  <a:pt x="7489154" y="3368581"/>
                </a:cubicBezTo>
                <a:cubicBezTo>
                  <a:pt x="7493386" y="3369287"/>
                  <a:pt x="7498325" y="3368581"/>
                  <a:pt x="7502557" y="3365760"/>
                </a:cubicBezTo>
                <a:cubicBezTo>
                  <a:pt x="7506085" y="3362938"/>
                  <a:pt x="7508906" y="3359412"/>
                  <a:pt x="7508906" y="3356589"/>
                </a:cubicBezTo>
                <a:cubicBezTo>
                  <a:pt x="7509612" y="3350240"/>
                  <a:pt x="7506085" y="3344596"/>
                  <a:pt x="7502557" y="3340364"/>
                </a:cubicBezTo>
                <a:cubicBezTo>
                  <a:pt x="7501146" y="3341775"/>
                  <a:pt x="7498325" y="3342480"/>
                  <a:pt x="7495503" y="3341069"/>
                </a:cubicBezTo>
                <a:cubicBezTo>
                  <a:pt x="7491976" y="3339658"/>
                  <a:pt x="7490565" y="3335426"/>
                  <a:pt x="7491976" y="3331898"/>
                </a:cubicBezTo>
                <a:cubicBezTo>
                  <a:pt x="7491976" y="3331898"/>
                  <a:pt x="7491976" y="3331193"/>
                  <a:pt x="7491976" y="3331193"/>
                </a:cubicBezTo>
                <a:cubicBezTo>
                  <a:pt x="7490565" y="3329782"/>
                  <a:pt x="7488449" y="3329077"/>
                  <a:pt x="7487038" y="3327666"/>
                </a:cubicBezTo>
                <a:close/>
                <a:moveTo>
                  <a:pt x="6336486" y="3317790"/>
                </a:moveTo>
                <a:cubicBezTo>
                  <a:pt x="6348479" y="3323433"/>
                  <a:pt x="6353417" y="3338247"/>
                  <a:pt x="6351301" y="3350242"/>
                </a:cubicBezTo>
                <a:cubicBezTo>
                  <a:pt x="6349890" y="3361528"/>
                  <a:pt x="6343541" y="3370698"/>
                  <a:pt x="6337192" y="3379164"/>
                </a:cubicBezTo>
                <a:lnTo>
                  <a:pt x="6335781" y="3380575"/>
                </a:lnTo>
                <a:cubicBezTo>
                  <a:pt x="6332959" y="3384102"/>
                  <a:pt x="6330137" y="3388334"/>
                  <a:pt x="6328021" y="3391862"/>
                </a:cubicBezTo>
                <a:lnTo>
                  <a:pt x="6381635" y="3386924"/>
                </a:lnTo>
                <a:cubicBezTo>
                  <a:pt x="6385868" y="3386924"/>
                  <a:pt x="6389395" y="3389745"/>
                  <a:pt x="6387984" y="3393272"/>
                </a:cubicBezTo>
                <a:cubicBezTo>
                  <a:pt x="6388690" y="3397505"/>
                  <a:pt x="6385162" y="3401032"/>
                  <a:pt x="6381635" y="3401032"/>
                </a:cubicBezTo>
                <a:lnTo>
                  <a:pt x="6316028" y="3406676"/>
                </a:lnTo>
                <a:cubicBezTo>
                  <a:pt x="6316028" y="3406676"/>
                  <a:pt x="6315323" y="3406676"/>
                  <a:pt x="6315323" y="3406676"/>
                </a:cubicBezTo>
                <a:cubicBezTo>
                  <a:pt x="6313207" y="3406676"/>
                  <a:pt x="6311090" y="3405265"/>
                  <a:pt x="6309680" y="3403854"/>
                </a:cubicBezTo>
                <a:cubicBezTo>
                  <a:pt x="6308269" y="3402444"/>
                  <a:pt x="6307563" y="3399621"/>
                  <a:pt x="6308269" y="3397505"/>
                </a:cubicBezTo>
                <a:cubicBezTo>
                  <a:pt x="6311090" y="3386924"/>
                  <a:pt x="6317439" y="3379164"/>
                  <a:pt x="6323083" y="3371404"/>
                </a:cubicBezTo>
                <a:lnTo>
                  <a:pt x="6324494" y="3369993"/>
                </a:lnTo>
                <a:cubicBezTo>
                  <a:pt x="6330137" y="3362939"/>
                  <a:pt x="6335075" y="3355179"/>
                  <a:pt x="6336486" y="3347418"/>
                </a:cubicBezTo>
                <a:cubicBezTo>
                  <a:pt x="6337192" y="3341069"/>
                  <a:pt x="6335075" y="3333310"/>
                  <a:pt x="6329432" y="3330487"/>
                </a:cubicBezTo>
                <a:cubicBezTo>
                  <a:pt x="6327316" y="3329782"/>
                  <a:pt x="6323788" y="3329782"/>
                  <a:pt x="6321672" y="3331898"/>
                </a:cubicBezTo>
                <a:cubicBezTo>
                  <a:pt x="6320967" y="3332603"/>
                  <a:pt x="6319556" y="3334015"/>
                  <a:pt x="6319556" y="3336131"/>
                </a:cubicBezTo>
                <a:cubicBezTo>
                  <a:pt x="6320261" y="3339658"/>
                  <a:pt x="6317439" y="3343185"/>
                  <a:pt x="6313912" y="3343891"/>
                </a:cubicBezTo>
                <a:cubicBezTo>
                  <a:pt x="6310385" y="3344596"/>
                  <a:pt x="6306858" y="3341774"/>
                  <a:pt x="6306152" y="3338247"/>
                </a:cubicBezTo>
                <a:cubicBezTo>
                  <a:pt x="6305447" y="3331193"/>
                  <a:pt x="6308269" y="3324844"/>
                  <a:pt x="6313912" y="3320611"/>
                </a:cubicBezTo>
                <a:cubicBezTo>
                  <a:pt x="6320967" y="3315673"/>
                  <a:pt x="6329432" y="3314967"/>
                  <a:pt x="6336486" y="3317790"/>
                </a:cubicBezTo>
                <a:close/>
                <a:moveTo>
                  <a:pt x="11677728" y="3316235"/>
                </a:moveTo>
                <a:cubicBezTo>
                  <a:pt x="11681961" y="3315528"/>
                  <a:pt x="11685488" y="3318350"/>
                  <a:pt x="11686193" y="3321878"/>
                </a:cubicBezTo>
                <a:cubicBezTo>
                  <a:pt x="11686899" y="3326110"/>
                  <a:pt x="11684077" y="3329638"/>
                  <a:pt x="11680550" y="3330343"/>
                </a:cubicBezTo>
                <a:lnTo>
                  <a:pt x="11512655" y="3364204"/>
                </a:lnTo>
                <a:cubicBezTo>
                  <a:pt x="11511949" y="3364204"/>
                  <a:pt x="11511949" y="3364204"/>
                  <a:pt x="11511244" y="3364204"/>
                </a:cubicBezTo>
                <a:cubicBezTo>
                  <a:pt x="11507717" y="3364204"/>
                  <a:pt x="11504895" y="3362087"/>
                  <a:pt x="11504190" y="3358560"/>
                </a:cubicBezTo>
                <a:cubicBezTo>
                  <a:pt x="11503484" y="3355033"/>
                  <a:pt x="11505600" y="3350800"/>
                  <a:pt x="11509833" y="3350095"/>
                </a:cubicBezTo>
                <a:close/>
                <a:moveTo>
                  <a:pt x="8698282" y="3312852"/>
                </a:moveTo>
                <a:cubicBezTo>
                  <a:pt x="8708158" y="3314968"/>
                  <a:pt x="8715918" y="3320612"/>
                  <a:pt x="8719445" y="3328371"/>
                </a:cubicBezTo>
                <a:cubicBezTo>
                  <a:pt x="8723677" y="3336837"/>
                  <a:pt x="8722972" y="3346007"/>
                  <a:pt x="8718034" y="3354473"/>
                </a:cubicBezTo>
                <a:cubicBezTo>
                  <a:pt x="8717328" y="3357294"/>
                  <a:pt x="8715212" y="3358705"/>
                  <a:pt x="8713801" y="3360822"/>
                </a:cubicBezTo>
                <a:cubicBezTo>
                  <a:pt x="8715918" y="3362233"/>
                  <a:pt x="8717328" y="3363643"/>
                  <a:pt x="8718034" y="3363643"/>
                </a:cubicBezTo>
                <a:cubicBezTo>
                  <a:pt x="8723677" y="3370698"/>
                  <a:pt x="8726499" y="3379164"/>
                  <a:pt x="8725794" y="3387629"/>
                </a:cubicBezTo>
                <a:cubicBezTo>
                  <a:pt x="8725088" y="3396094"/>
                  <a:pt x="8720150" y="3403854"/>
                  <a:pt x="8712390" y="3408792"/>
                </a:cubicBezTo>
                <a:cubicBezTo>
                  <a:pt x="8706747" y="3412319"/>
                  <a:pt x="8700398" y="3414435"/>
                  <a:pt x="8694754" y="3414435"/>
                </a:cubicBezTo>
                <a:cubicBezTo>
                  <a:pt x="8691933" y="3414435"/>
                  <a:pt x="8689110" y="3414435"/>
                  <a:pt x="8686993" y="3413730"/>
                </a:cubicBezTo>
                <a:cubicBezTo>
                  <a:pt x="8683466" y="3413024"/>
                  <a:pt x="8681350" y="3408792"/>
                  <a:pt x="8682055" y="3405264"/>
                </a:cubicBezTo>
                <a:cubicBezTo>
                  <a:pt x="8682761" y="3401737"/>
                  <a:pt x="8686993" y="3399621"/>
                  <a:pt x="8690522" y="3400326"/>
                </a:cubicBezTo>
                <a:cubicBezTo>
                  <a:pt x="8694754" y="3401032"/>
                  <a:pt x="8699692" y="3400326"/>
                  <a:pt x="8703925" y="3397505"/>
                </a:cubicBezTo>
                <a:cubicBezTo>
                  <a:pt x="8708158" y="3394683"/>
                  <a:pt x="8710979" y="3390450"/>
                  <a:pt x="8711685" y="3386217"/>
                </a:cubicBezTo>
                <a:cubicBezTo>
                  <a:pt x="8712390" y="3381985"/>
                  <a:pt x="8710979" y="3377047"/>
                  <a:pt x="8707452" y="3373520"/>
                </a:cubicBezTo>
                <a:cubicBezTo>
                  <a:pt x="8704630" y="3369992"/>
                  <a:pt x="8699692" y="3367876"/>
                  <a:pt x="8695460" y="3367876"/>
                </a:cubicBezTo>
                <a:cubicBezTo>
                  <a:pt x="8691933" y="3367876"/>
                  <a:pt x="8688404" y="3365054"/>
                  <a:pt x="8688404" y="3361527"/>
                </a:cubicBezTo>
                <a:cubicBezTo>
                  <a:pt x="8688404" y="3357294"/>
                  <a:pt x="8691227" y="3354473"/>
                  <a:pt x="8694754" y="3353767"/>
                </a:cubicBezTo>
                <a:cubicBezTo>
                  <a:pt x="8698987" y="3353062"/>
                  <a:pt x="8702514" y="3350240"/>
                  <a:pt x="8705336" y="3346007"/>
                </a:cubicBezTo>
                <a:cubicBezTo>
                  <a:pt x="8708158" y="3341775"/>
                  <a:pt x="8708158" y="3336837"/>
                  <a:pt x="8706747" y="3333310"/>
                </a:cubicBezTo>
                <a:cubicBezTo>
                  <a:pt x="8705336" y="3329782"/>
                  <a:pt x="8701103" y="3326960"/>
                  <a:pt x="8696165" y="3326255"/>
                </a:cubicBezTo>
                <a:cubicBezTo>
                  <a:pt x="8691227" y="3325549"/>
                  <a:pt x="8686288" y="3326960"/>
                  <a:pt x="8683466" y="3329782"/>
                </a:cubicBezTo>
                <a:cubicBezTo>
                  <a:pt x="8680645" y="3332605"/>
                  <a:pt x="8676412" y="3332605"/>
                  <a:pt x="8673590" y="3329782"/>
                </a:cubicBezTo>
                <a:cubicBezTo>
                  <a:pt x="8670768" y="3326960"/>
                  <a:pt x="8670768" y="3322728"/>
                  <a:pt x="8673590" y="3319906"/>
                </a:cubicBezTo>
                <a:cubicBezTo>
                  <a:pt x="8679234" y="3313557"/>
                  <a:pt x="8689110" y="3311441"/>
                  <a:pt x="8698282" y="3312852"/>
                </a:cubicBezTo>
                <a:close/>
                <a:moveTo>
                  <a:pt x="4101961" y="3312246"/>
                </a:moveTo>
                <a:cubicBezTo>
                  <a:pt x="4105489" y="3312246"/>
                  <a:pt x="4108310" y="3315068"/>
                  <a:pt x="4109016" y="3318595"/>
                </a:cubicBezTo>
                <a:cubicBezTo>
                  <a:pt x="4110426" y="3329177"/>
                  <a:pt x="4111132" y="3341169"/>
                  <a:pt x="4109721" y="3354572"/>
                </a:cubicBezTo>
                <a:cubicBezTo>
                  <a:pt x="4111132" y="3366565"/>
                  <a:pt x="4111837" y="3378558"/>
                  <a:pt x="4110426" y="3390551"/>
                </a:cubicBezTo>
                <a:cubicBezTo>
                  <a:pt x="4107605" y="3418063"/>
                  <a:pt x="4091380" y="3443459"/>
                  <a:pt x="4068100" y="3458273"/>
                </a:cubicBezTo>
                <a:cubicBezTo>
                  <a:pt x="4052581" y="3468149"/>
                  <a:pt x="4034944" y="3473088"/>
                  <a:pt x="4016602" y="3473088"/>
                </a:cubicBezTo>
                <a:cubicBezTo>
                  <a:pt x="4007431" y="3473088"/>
                  <a:pt x="3997555" y="3471677"/>
                  <a:pt x="3988384" y="3468855"/>
                </a:cubicBezTo>
                <a:cubicBezTo>
                  <a:pt x="3984152" y="3467444"/>
                  <a:pt x="3982035" y="3463211"/>
                  <a:pt x="3983446" y="3459684"/>
                </a:cubicBezTo>
                <a:cubicBezTo>
                  <a:pt x="3984857" y="3455452"/>
                  <a:pt x="3989090" y="3453335"/>
                  <a:pt x="3992617" y="3454746"/>
                </a:cubicBezTo>
                <a:cubicBezTo>
                  <a:pt x="4015191" y="3461800"/>
                  <a:pt x="4040588" y="3458273"/>
                  <a:pt x="4060340" y="3445575"/>
                </a:cubicBezTo>
                <a:cubicBezTo>
                  <a:pt x="4080092" y="3432877"/>
                  <a:pt x="4093496" y="3411009"/>
                  <a:pt x="4096318" y="3387729"/>
                </a:cubicBezTo>
                <a:cubicBezTo>
                  <a:pt x="4096318" y="3386318"/>
                  <a:pt x="4096318" y="3385613"/>
                  <a:pt x="4096318" y="3384907"/>
                </a:cubicBezTo>
                <a:cubicBezTo>
                  <a:pt x="4086442" y="3396194"/>
                  <a:pt x="4073744" y="3401838"/>
                  <a:pt x="4060340" y="3401132"/>
                </a:cubicBezTo>
                <a:cubicBezTo>
                  <a:pt x="4052581" y="3400427"/>
                  <a:pt x="4044115" y="3396900"/>
                  <a:pt x="4034944" y="3390551"/>
                </a:cubicBezTo>
                <a:cubicBezTo>
                  <a:pt x="4016602" y="3376442"/>
                  <a:pt x="4003199" y="3355983"/>
                  <a:pt x="3999671" y="3333409"/>
                </a:cubicBezTo>
                <a:cubicBezTo>
                  <a:pt x="3998966" y="3330587"/>
                  <a:pt x="4000377" y="3327766"/>
                  <a:pt x="4002493" y="3326355"/>
                </a:cubicBezTo>
                <a:cubicBezTo>
                  <a:pt x="4004609" y="3324944"/>
                  <a:pt x="4008136" y="3324944"/>
                  <a:pt x="4010253" y="3326355"/>
                </a:cubicBezTo>
                <a:lnTo>
                  <a:pt x="4023656" y="3334820"/>
                </a:lnTo>
                <a:cubicBezTo>
                  <a:pt x="4027183" y="3336936"/>
                  <a:pt x="4027890" y="3341169"/>
                  <a:pt x="4025772" y="3344696"/>
                </a:cubicBezTo>
                <a:cubicBezTo>
                  <a:pt x="4023656" y="3346813"/>
                  <a:pt x="4020835" y="3348223"/>
                  <a:pt x="4018013" y="3347518"/>
                </a:cubicBezTo>
                <a:cubicBezTo>
                  <a:pt x="4023656" y="3359510"/>
                  <a:pt x="4032123" y="3370799"/>
                  <a:pt x="4042704" y="3378558"/>
                </a:cubicBezTo>
                <a:cubicBezTo>
                  <a:pt x="4049053" y="3383496"/>
                  <a:pt x="4055402" y="3385613"/>
                  <a:pt x="4061045" y="3386318"/>
                </a:cubicBezTo>
                <a:cubicBezTo>
                  <a:pt x="4074449" y="3387729"/>
                  <a:pt x="4086442" y="3376442"/>
                  <a:pt x="4091380" y="3364449"/>
                </a:cubicBezTo>
                <a:cubicBezTo>
                  <a:pt x="4092790" y="3360921"/>
                  <a:pt x="4094201" y="3356689"/>
                  <a:pt x="4094907" y="3352456"/>
                </a:cubicBezTo>
                <a:cubicBezTo>
                  <a:pt x="4094201" y="3341874"/>
                  <a:pt x="4093496" y="3329882"/>
                  <a:pt x="4094907" y="3318595"/>
                </a:cubicBezTo>
                <a:cubicBezTo>
                  <a:pt x="4095612" y="3315068"/>
                  <a:pt x="4098434" y="3312246"/>
                  <a:pt x="4101961" y="3312246"/>
                </a:cubicBezTo>
                <a:close/>
                <a:moveTo>
                  <a:pt x="1128552" y="3310836"/>
                </a:moveTo>
                <a:cubicBezTo>
                  <a:pt x="1132785" y="3310130"/>
                  <a:pt x="1136312" y="3312952"/>
                  <a:pt x="1137017" y="3316479"/>
                </a:cubicBezTo>
                <a:cubicBezTo>
                  <a:pt x="1137723" y="3320712"/>
                  <a:pt x="1134901" y="3324239"/>
                  <a:pt x="1131374" y="3324944"/>
                </a:cubicBezTo>
                <a:lnTo>
                  <a:pt x="963477" y="3358806"/>
                </a:lnTo>
                <a:cubicBezTo>
                  <a:pt x="962771" y="3358806"/>
                  <a:pt x="962771" y="3358806"/>
                  <a:pt x="962066" y="3358806"/>
                </a:cubicBezTo>
                <a:cubicBezTo>
                  <a:pt x="958539" y="3358806"/>
                  <a:pt x="955717" y="3356689"/>
                  <a:pt x="955013" y="3353162"/>
                </a:cubicBezTo>
                <a:cubicBezTo>
                  <a:pt x="954306" y="3349635"/>
                  <a:pt x="956422" y="3345402"/>
                  <a:pt x="960655" y="3344697"/>
                </a:cubicBezTo>
                <a:close/>
                <a:moveTo>
                  <a:pt x="2691079" y="3307308"/>
                </a:moveTo>
                <a:cubicBezTo>
                  <a:pt x="2684730" y="3305191"/>
                  <a:pt x="2676970" y="3306602"/>
                  <a:pt x="2672738" y="3310835"/>
                </a:cubicBezTo>
                <a:cubicBezTo>
                  <a:pt x="2668504" y="3315068"/>
                  <a:pt x="2665682" y="3320711"/>
                  <a:pt x="2664977" y="3326355"/>
                </a:cubicBezTo>
                <a:cubicBezTo>
                  <a:pt x="2666388" y="3334115"/>
                  <a:pt x="2667799" y="3341169"/>
                  <a:pt x="2669209" y="3348929"/>
                </a:cubicBezTo>
                <a:cubicBezTo>
                  <a:pt x="2670620" y="3348929"/>
                  <a:pt x="2672032" y="3348223"/>
                  <a:pt x="2673443" y="3348223"/>
                </a:cubicBezTo>
                <a:cubicBezTo>
                  <a:pt x="2684025" y="3346107"/>
                  <a:pt x="2691785" y="3342580"/>
                  <a:pt x="2696723" y="3336936"/>
                </a:cubicBezTo>
                <a:cubicBezTo>
                  <a:pt x="2702366" y="3331293"/>
                  <a:pt x="2704482" y="3322827"/>
                  <a:pt x="2702366" y="3316479"/>
                </a:cubicBezTo>
                <a:cubicBezTo>
                  <a:pt x="2700250" y="3312246"/>
                  <a:pt x="2696723" y="3308719"/>
                  <a:pt x="2691079" y="3307308"/>
                </a:cubicBezTo>
                <a:close/>
                <a:moveTo>
                  <a:pt x="1861520" y="3307308"/>
                </a:moveTo>
                <a:cubicBezTo>
                  <a:pt x="1865753" y="3306602"/>
                  <a:pt x="1869280" y="3309424"/>
                  <a:pt x="1869280" y="3313658"/>
                </a:cubicBezTo>
                <a:cubicBezTo>
                  <a:pt x="1869280" y="3317185"/>
                  <a:pt x="1866458" y="3320712"/>
                  <a:pt x="1862930" y="3321418"/>
                </a:cubicBezTo>
                <a:lnTo>
                  <a:pt x="1747235" y="3331294"/>
                </a:lnTo>
                <a:cubicBezTo>
                  <a:pt x="1747235" y="3331294"/>
                  <a:pt x="1746530" y="3331294"/>
                  <a:pt x="1746530" y="3331294"/>
                </a:cubicBezTo>
                <a:cubicBezTo>
                  <a:pt x="1743003" y="3331294"/>
                  <a:pt x="1739475" y="3328472"/>
                  <a:pt x="1739475" y="3324945"/>
                </a:cubicBezTo>
                <a:cubicBezTo>
                  <a:pt x="1738769" y="3320712"/>
                  <a:pt x="1741591" y="3317185"/>
                  <a:pt x="1745825" y="3317185"/>
                </a:cubicBezTo>
                <a:close/>
                <a:moveTo>
                  <a:pt x="8524741" y="3300859"/>
                </a:moveTo>
                <a:cubicBezTo>
                  <a:pt x="8536734" y="3306503"/>
                  <a:pt x="8541672" y="3321317"/>
                  <a:pt x="8539556" y="3333310"/>
                </a:cubicBezTo>
                <a:cubicBezTo>
                  <a:pt x="8538145" y="3344598"/>
                  <a:pt x="8531796" y="3353768"/>
                  <a:pt x="8525447" y="3362234"/>
                </a:cubicBezTo>
                <a:lnTo>
                  <a:pt x="8524741" y="3363644"/>
                </a:lnTo>
                <a:cubicBezTo>
                  <a:pt x="8521920" y="3367172"/>
                  <a:pt x="8519098" y="3371404"/>
                  <a:pt x="8516981" y="3374932"/>
                </a:cubicBezTo>
                <a:lnTo>
                  <a:pt x="8570595" y="3369994"/>
                </a:lnTo>
                <a:cubicBezTo>
                  <a:pt x="8574828" y="3369994"/>
                  <a:pt x="8578355" y="3372815"/>
                  <a:pt x="8576944" y="3376342"/>
                </a:cubicBezTo>
                <a:cubicBezTo>
                  <a:pt x="8577649" y="3380575"/>
                  <a:pt x="8574828" y="3384102"/>
                  <a:pt x="8570595" y="3384102"/>
                </a:cubicBezTo>
                <a:lnTo>
                  <a:pt x="8504989" y="3389747"/>
                </a:lnTo>
                <a:cubicBezTo>
                  <a:pt x="8504989" y="3389747"/>
                  <a:pt x="8504283" y="3389747"/>
                  <a:pt x="8504283" y="3389747"/>
                </a:cubicBezTo>
                <a:cubicBezTo>
                  <a:pt x="8502167" y="3389747"/>
                  <a:pt x="8500051" y="3388335"/>
                  <a:pt x="8498640" y="3386924"/>
                </a:cubicBezTo>
                <a:cubicBezTo>
                  <a:pt x="8497229" y="3385513"/>
                  <a:pt x="8496524" y="3382691"/>
                  <a:pt x="8497229" y="3380575"/>
                </a:cubicBezTo>
                <a:cubicBezTo>
                  <a:pt x="8500051" y="3370699"/>
                  <a:pt x="8506400" y="3362234"/>
                  <a:pt x="8512043" y="3354474"/>
                </a:cubicBezTo>
                <a:lnTo>
                  <a:pt x="8512749" y="3353063"/>
                </a:lnTo>
                <a:cubicBezTo>
                  <a:pt x="8518392" y="3346008"/>
                  <a:pt x="8523330" y="3338249"/>
                  <a:pt x="8524741" y="3330490"/>
                </a:cubicBezTo>
                <a:cubicBezTo>
                  <a:pt x="8525447" y="3324139"/>
                  <a:pt x="8523330" y="3316379"/>
                  <a:pt x="8517687" y="3313557"/>
                </a:cubicBezTo>
                <a:cubicBezTo>
                  <a:pt x="8515571" y="3312852"/>
                  <a:pt x="8512043" y="3312852"/>
                  <a:pt x="8509927" y="3314968"/>
                </a:cubicBezTo>
                <a:cubicBezTo>
                  <a:pt x="8509221" y="3315673"/>
                  <a:pt x="8507811" y="3317085"/>
                  <a:pt x="8507811" y="3319201"/>
                </a:cubicBezTo>
                <a:cubicBezTo>
                  <a:pt x="8508516" y="3322728"/>
                  <a:pt x="8505694" y="3326255"/>
                  <a:pt x="8502167" y="3326961"/>
                </a:cubicBezTo>
                <a:cubicBezTo>
                  <a:pt x="8498640" y="3327666"/>
                  <a:pt x="8495113" y="3324844"/>
                  <a:pt x="8494407" y="3321317"/>
                </a:cubicBezTo>
                <a:cubicBezTo>
                  <a:pt x="8493702" y="3314262"/>
                  <a:pt x="8496524" y="3307914"/>
                  <a:pt x="8502167" y="3303681"/>
                </a:cubicBezTo>
                <a:cubicBezTo>
                  <a:pt x="8509221" y="3298743"/>
                  <a:pt x="8517687" y="3297332"/>
                  <a:pt x="8524741" y="3300859"/>
                </a:cubicBezTo>
                <a:close/>
                <a:moveTo>
                  <a:pt x="7077214" y="3299448"/>
                </a:moveTo>
                <a:cubicBezTo>
                  <a:pt x="7080741" y="3299448"/>
                  <a:pt x="7084269" y="3302270"/>
                  <a:pt x="7084269" y="3306503"/>
                </a:cubicBezTo>
                <a:lnTo>
                  <a:pt x="7087796" y="3379164"/>
                </a:lnTo>
                <a:cubicBezTo>
                  <a:pt x="7087796" y="3382690"/>
                  <a:pt x="7084974" y="3386217"/>
                  <a:pt x="7080741" y="3386217"/>
                </a:cubicBezTo>
                <a:cubicBezTo>
                  <a:pt x="7077214" y="3386217"/>
                  <a:pt x="7073687" y="3382690"/>
                  <a:pt x="7073687" y="3379164"/>
                </a:cubicBezTo>
                <a:lnTo>
                  <a:pt x="7070160" y="3306503"/>
                </a:lnTo>
                <a:cubicBezTo>
                  <a:pt x="7070160" y="3302975"/>
                  <a:pt x="7072982" y="3299448"/>
                  <a:pt x="7077214" y="3299448"/>
                </a:cubicBezTo>
                <a:close/>
                <a:moveTo>
                  <a:pt x="4865249" y="3298137"/>
                </a:moveTo>
                <a:cubicBezTo>
                  <a:pt x="4870187" y="3297432"/>
                  <a:pt x="4875830" y="3298843"/>
                  <a:pt x="4880768" y="3302370"/>
                </a:cubicBezTo>
                <a:cubicBezTo>
                  <a:pt x="4886412" y="3307308"/>
                  <a:pt x="4889939" y="3314362"/>
                  <a:pt x="4890645" y="3321417"/>
                </a:cubicBezTo>
                <a:cubicBezTo>
                  <a:pt x="4890645" y="3327766"/>
                  <a:pt x="4889234" y="3333409"/>
                  <a:pt x="4887118" y="3339053"/>
                </a:cubicBezTo>
                <a:lnTo>
                  <a:pt x="4913924" y="3336936"/>
                </a:lnTo>
                <a:cubicBezTo>
                  <a:pt x="4916746" y="3336231"/>
                  <a:pt x="4919568" y="3337642"/>
                  <a:pt x="4920979" y="3339758"/>
                </a:cubicBezTo>
                <a:cubicBezTo>
                  <a:pt x="4922390" y="3342580"/>
                  <a:pt x="4922390" y="3345402"/>
                  <a:pt x="4920979" y="3347518"/>
                </a:cubicBezTo>
                <a:lnTo>
                  <a:pt x="4894877" y="3387728"/>
                </a:lnTo>
                <a:cubicBezTo>
                  <a:pt x="4892761" y="3391255"/>
                  <a:pt x="4888529" y="3391961"/>
                  <a:pt x="4885001" y="3389844"/>
                </a:cubicBezTo>
                <a:cubicBezTo>
                  <a:pt x="4881474" y="3387728"/>
                  <a:pt x="4880768" y="3383496"/>
                  <a:pt x="4882885" y="3379968"/>
                </a:cubicBezTo>
                <a:lnTo>
                  <a:pt x="4901226" y="3351751"/>
                </a:lnTo>
                <a:lnTo>
                  <a:pt x="4875830" y="3353867"/>
                </a:lnTo>
                <a:cubicBezTo>
                  <a:pt x="4873009" y="3353867"/>
                  <a:pt x="4870893" y="3352456"/>
                  <a:pt x="4869482" y="3350340"/>
                </a:cubicBezTo>
                <a:cubicBezTo>
                  <a:pt x="4868071" y="3348223"/>
                  <a:pt x="4868071" y="3345402"/>
                  <a:pt x="4869482" y="3343286"/>
                </a:cubicBezTo>
                <a:cubicBezTo>
                  <a:pt x="4873714" y="3335526"/>
                  <a:pt x="4877241" y="3328471"/>
                  <a:pt x="4876536" y="3322122"/>
                </a:cubicBezTo>
                <a:cubicBezTo>
                  <a:pt x="4876536" y="3319300"/>
                  <a:pt x="4875125" y="3315773"/>
                  <a:pt x="4872303" y="3313657"/>
                </a:cubicBezTo>
                <a:cubicBezTo>
                  <a:pt x="4870893" y="3312246"/>
                  <a:pt x="4869482" y="3312246"/>
                  <a:pt x="4868071" y="3312246"/>
                </a:cubicBezTo>
                <a:cubicBezTo>
                  <a:pt x="4865249" y="3312951"/>
                  <a:pt x="4863131" y="3316479"/>
                  <a:pt x="4862426" y="3320711"/>
                </a:cubicBezTo>
                <a:cubicBezTo>
                  <a:pt x="4861720" y="3325649"/>
                  <a:pt x="4863837" y="3331293"/>
                  <a:pt x="4865249" y="3336936"/>
                </a:cubicBezTo>
                <a:lnTo>
                  <a:pt x="4885001" y="3406070"/>
                </a:lnTo>
                <a:cubicBezTo>
                  <a:pt x="4885707" y="3409597"/>
                  <a:pt x="4883590" y="3413124"/>
                  <a:pt x="4880063" y="3414535"/>
                </a:cubicBezTo>
                <a:cubicBezTo>
                  <a:pt x="4879358" y="3414535"/>
                  <a:pt x="4878652" y="3414535"/>
                  <a:pt x="4877947" y="3414535"/>
                </a:cubicBezTo>
                <a:cubicBezTo>
                  <a:pt x="4874420" y="3414535"/>
                  <a:pt x="4871598" y="3412419"/>
                  <a:pt x="4870893" y="3409597"/>
                </a:cubicBezTo>
                <a:lnTo>
                  <a:pt x="4851139" y="3340464"/>
                </a:lnTo>
                <a:cubicBezTo>
                  <a:pt x="4849728" y="3334115"/>
                  <a:pt x="4846906" y="3326355"/>
                  <a:pt x="4848317" y="3318595"/>
                </a:cubicBezTo>
                <a:cubicBezTo>
                  <a:pt x="4849728" y="3308013"/>
                  <a:pt x="4856783" y="3299548"/>
                  <a:pt x="4865249" y="3298137"/>
                </a:cubicBezTo>
                <a:close/>
                <a:moveTo>
                  <a:pt x="7410893" y="3297331"/>
                </a:moveTo>
                <a:lnTo>
                  <a:pt x="7372799" y="3337542"/>
                </a:lnTo>
                <a:lnTo>
                  <a:pt x="7414420" y="3334720"/>
                </a:lnTo>
                <a:close/>
                <a:moveTo>
                  <a:pt x="3317510" y="3293905"/>
                </a:moveTo>
                <a:cubicBezTo>
                  <a:pt x="3321743" y="3293199"/>
                  <a:pt x="3325270" y="3296021"/>
                  <a:pt x="3325975" y="3299548"/>
                </a:cubicBezTo>
                <a:cubicBezTo>
                  <a:pt x="3326681" y="3303781"/>
                  <a:pt x="3323859" y="3307308"/>
                  <a:pt x="3320332" y="3308013"/>
                </a:cubicBezTo>
                <a:lnTo>
                  <a:pt x="3152437" y="3341875"/>
                </a:lnTo>
                <a:cubicBezTo>
                  <a:pt x="3151732" y="3341875"/>
                  <a:pt x="3151732" y="3341875"/>
                  <a:pt x="3151026" y="3341875"/>
                </a:cubicBezTo>
                <a:cubicBezTo>
                  <a:pt x="3147499" y="3341875"/>
                  <a:pt x="3144677" y="3339758"/>
                  <a:pt x="3143972" y="3336231"/>
                </a:cubicBezTo>
                <a:cubicBezTo>
                  <a:pt x="3143266" y="3331998"/>
                  <a:pt x="3146088" y="3328471"/>
                  <a:pt x="3149615" y="3327766"/>
                </a:cubicBezTo>
                <a:close/>
                <a:moveTo>
                  <a:pt x="2211379" y="3292494"/>
                </a:moveTo>
                <a:cubicBezTo>
                  <a:pt x="2215612" y="3291788"/>
                  <a:pt x="2219139" y="3294610"/>
                  <a:pt x="2219844" y="3298137"/>
                </a:cubicBezTo>
                <a:cubicBezTo>
                  <a:pt x="2220550" y="3301664"/>
                  <a:pt x="2217728" y="3305192"/>
                  <a:pt x="2214201" y="3305898"/>
                </a:cubicBezTo>
                <a:lnTo>
                  <a:pt x="2032238" y="3334116"/>
                </a:lnTo>
                <a:cubicBezTo>
                  <a:pt x="2031532" y="3334116"/>
                  <a:pt x="2031532" y="3334116"/>
                  <a:pt x="2030827" y="3334116"/>
                </a:cubicBezTo>
                <a:cubicBezTo>
                  <a:pt x="2027300" y="3334116"/>
                  <a:pt x="2024478" y="3331999"/>
                  <a:pt x="2023773" y="3328472"/>
                </a:cubicBezTo>
                <a:cubicBezTo>
                  <a:pt x="2023067" y="3324945"/>
                  <a:pt x="2025889" y="3321418"/>
                  <a:pt x="2029416" y="3320712"/>
                </a:cubicBezTo>
                <a:close/>
                <a:moveTo>
                  <a:pt x="4932089" y="3288526"/>
                </a:moveTo>
                <a:cubicBezTo>
                  <a:pt x="4937379" y="3290202"/>
                  <a:pt x="4942141" y="3293553"/>
                  <a:pt x="4944963" y="3298138"/>
                </a:cubicBezTo>
                <a:cubicBezTo>
                  <a:pt x="4947785" y="3303077"/>
                  <a:pt x="4949196" y="3309426"/>
                  <a:pt x="4947785" y="3315069"/>
                </a:cubicBezTo>
                <a:lnTo>
                  <a:pt x="4957661" y="3314364"/>
                </a:lnTo>
                <a:cubicBezTo>
                  <a:pt x="4961893" y="3314364"/>
                  <a:pt x="4964715" y="3317186"/>
                  <a:pt x="4964715" y="3320007"/>
                </a:cubicBezTo>
                <a:cubicBezTo>
                  <a:pt x="4965421" y="3324240"/>
                  <a:pt x="4962599" y="3327767"/>
                  <a:pt x="4958366" y="3327767"/>
                </a:cubicBezTo>
                <a:lnTo>
                  <a:pt x="4935792" y="3329178"/>
                </a:lnTo>
                <a:cubicBezTo>
                  <a:pt x="4935087" y="3329178"/>
                  <a:pt x="4935087" y="3329178"/>
                  <a:pt x="4935087" y="3329178"/>
                </a:cubicBezTo>
                <a:cubicBezTo>
                  <a:pt x="4932265" y="3329178"/>
                  <a:pt x="4930149" y="3327767"/>
                  <a:pt x="4928738" y="3324946"/>
                </a:cubicBezTo>
                <a:cubicBezTo>
                  <a:pt x="4927327" y="3322124"/>
                  <a:pt x="4928738" y="3319302"/>
                  <a:pt x="4930854" y="3317186"/>
                </a:cubicBezTo>
                <a:cubicBezTo>
                  <a:pt x="4934381" y="3314364"/>
                  <a:pt x="4935087" y="3308720"/>
                  <a:pt x="4932970" y="3305193"/>
                </a:cubicBezTo>
                <a:cubicBezTo>
                  <a:pt x="4930854" y="3301666"/>
                  <a:pt x="4925210" y="3300254"/>
                  <a:pt x="4921683" y="3301666"/>
                </a:cubicBezTo>
                <a:cubicBezTo>
                  <a:pt x="4918156" y="3303077"/>
                  <a:pt x="4913923" y="3301666"/>
                  <a:pt x="4912513" y="3298138"/>
                </a:cubicBezTo>
                <a:cubicBezTo>
                  <a:pt x="4911102" y="3294610"/>
                  <a:pt x="4912513" y="3290378"/>
                  <a:pt x="4916040" y="3288967"/>
                </a:cubicBezTo>
                <a:cubicBezTo>
                  <a:pt x="4920978" y="3286851"/>
                  <a:pt x="4926798" y="3286851"/>
                  <a:pt x="4932089" y="3288526"/>
                </a:cubicBezTo>
                <a:close/>
                <a:moveTo>
                  <a:pt x="6465586" y="3286750"/>
                </a:moveTo>
                <a:lnTo>
                  <a:pt x="6555180" y="3295215"/>
                </a:lnTo>
                <a:cubicBezTo>
                  <a:pt x="6558002" y="3295215"/>
                  <a:pt x="6560118" y="3296626"/>
                  <a:pt x="6560824" y="3299448"/>
                </a:cubicBezTo>
                <a:cubicBezTo>
                  <a:pt x="6561529" y="3301564"/>
                  <a:pt x="6561529" y="3304386"/>
                  <a:pt x="6560118" y="3306503"/>
                </a:cubicBezTo>
                <a:lnTo>
                  <a:pt x="6556591" y="3312146"/>
                </a:lnTo>
                <a:cubicBezTo>
                  <a:pt x="6554475" y="3314967"/>
                  <a:pt x="6550241" y="3315673"/>
                  <a:pt x="6546714" y="3313557"/>
                </a:cubicBezTo>
                <a:cubicBezTo>
                  <a:pt x="6545303" y="3312146"/>
                  <a:pt x="6543892" y="3310735"/>
                  <a:pt x="6543892" y="3308620"/>
                </a:cubicBezTo>
                <a:lnTo>
                  <a:pt x="6470524" y="3301564"/>
                </a:lnTo>
                <a:lnTo>
                  <a:pt x="6439484" y="3410203"/>
                </a:lnTo>
                <a:cubicBezTo>
                  <a:pt x="6438778" y="3413025"/>
                  <a:pt x="6435956" y="3415141"/>
                  <a:pt x="6433135" y="3415141"/>
                </a:cubicBezTo>
                <a:cubicBezTo>
                  <a:pt x="6432429" y="3415141"/>
                  <a:pt x="6432429" y="3415141"/>
                  <a:pt x="6432429" y="3415141"/>
                </a:cubicBezTo>
                <a:cubicBezTo>
                  <a:pt x="6429607" y="3415141"/>
                  <a:pt x="6427491" y="3413730"/>
                  <a:pt x="6426080" y="3410909"/>
                </a:cubicBezTo>
                <a:lnTo>
                  <a:pt x="6387986" y="3321316"/>
                </a:lnTo>
                <a:cubicBezTo>
                  <a:pt x="6386575" y="3317790"/>
                  <a:pt x="6387986" y="3313557"/>
                  <a:pt x="6391513" y="3312146"/>
                </a:cubicBezTo>
                <a:cubicBezTo>
                  <a:pt x="6395040" y="3310735"/>
                  <a:pt x="6399272" y="3312146"/>
                  <a:pt x="6400683" y="3315673"/>
                </a:cubicBezTo>
                <a:lnTo>
                  <a:pt x="6431018" y="3386924"/>
                </a:lnTo>
                <a:lnTo>
                  <a:pt x="6457826" y="3291688"/>
                </a:lnTo>
                <a:cubicBezTo>
                  <a:pt x="6459237" y="3288866"/>
                  <a:pt x="6462059" y="3286750"/>
                  <a:pt x="6465586" y="3286750"/>
                </a:cubicBezTo>
                <a:close/>
                <a:moveTo>
                  <a:pt x="7123773" y="3285339"/>
                </a:moveTo>
                <a:cubicBezTo>
                  <a:pt x="7137178" y="3283928"/>
                  <a:pt x="7149170" y="3294510"/>
                  <a:pt x="7153403" y="3305091"/>
                </a:cubicBezTo>
                <a:cubicBezTo>
                  <a:pt x="7159046" y="3317790"/>
                  <a:pt x="7156930" y="3334015"/>
                  <a:pt x="7148465" y="3348829"/>
                </a:cubicBezTo>
                <a:cubicBezTo>
                  <a:pt x="7146349" y="3353061"/>
                  <a:pt x="7142820" y="3357294"/>
                  <a:pt x="7139294" y="3361527"/>
                </a:cubicBezTo>
                <a:lnTo>
                  <a:pt x="7191498" y="3348829"/>
                </a:lnTo>
                <a:cubicBezTo>
                  <a:pt x="7195025" y="3348123"/>
                  <a:pt x="7199258" y="3350239"/>
                  <a:pt x="7199963" y="3355883"/>
                </a:cubicBezTo>
                <a:cubicBezTo>
                  <a:pt x="7201374" y="3359410"/>
                  <a:pt x="7198552" y="3363643"/>
                  <a:pt x="7195025" y="3364348"/>
                </a:cubicBezTo>
                <a:lnTo>
                  <a:pt x="7118130" y="3382690"/>
                </a:lnTo>
                <a:cubicBezTo>
                  <a:pt x="7118130" y="3382690"/>
                  <a:pt x="7117424" y="3382690"/>
                  <a:pt x="7116719" y="3382690"/>
                </a:cubicBezTo>
                <a:cubicBezTo>
                  <a:pt x="7113897" y="3382690"/>
                  <a:pt x="7111781" y="3381279"/>
                  <a:pt x="7110370" y="3379162"/>
                </a:cubicBezTo>
                <a:cubicBezTo>
                  <a:pt x="7108959" y="3376342"/>
                  <a:pt x="7109665" y="3372814"/>
                  <a:pt x="7111781" y="3370697"/>
                </a:cubicBezTo>
                <a:cubicBezTo>
                  <a:pt x="7120952" y="3362232"/>
                  <a:pt x="7130122" y="3353767"/>
                  <a:pt x="7136472" y="3343185"/>
                </a:cubicBezTo>
                <a:cubicBezTo>
                  <a:pt x="7142820" y="3331898"/>
                  <a:pt x="7144232" y="3320611"/>
                  <a:pt x="7140705" y="3311440"/>
                </a:cubicBezTo>
                <a:cubicBezTo>
                  <a:pt x="7138588" y="3305091"/>
                  <a:pt x="7132239" y="3299448"/>
                  <a:pt x="7125890" y="3300153"/>
                </a:cubicBezTo>
                <a:cubicBezTo>
                  <a:pt x="7123773" y="3300153"/>
                  <a:pt x="7120952" y="3302269"/>
                  <a:pt x="7119541" y="3305091"/>
                </a:cubicBezTo>
                <a:cubicBezTo>
                  <a:pt x="7118835" y="3306503"/>
                  <a:pt x="7118130" y="3308618"/>
                  <a:pt x="7119541" y="3310029"/>
                </a:cubicBezTo>
                <a:cubicBezTo>
                  <a:pt x="7121657" y="3313557"/>
                  <a:pt x="7120952" y="3317790"/>
                  <a:pt x="7117424" y="3319905"/>
                </a:cubicBezTo>
                <a:cubicBezTo>
                  <a:pt x="7113897" y="3322022"/>
                  <a:pt x="7109665" y="3321316"/>
                  <a:pt x="7107548" y="3317790"/>
                </a:cubicBezTo>
                <a:cubicBezTo>
                  <a:pt x="7103316" y="3312146"/>
                  <a:pt x="7103316" y="3305091"/>
                  <a:pt x="7106137" y="3298742"/>
                </a:cubicBezTo>
                <a:cubicBezTo>
                  <a:pt x="7109665" y="3291688"/>
                  <a:pt x="7116014" y="3286044"/>
                  <a:pt x="7123773" y="3285339"/>
                </a:cubicBezTo>
                <a:close/>
                <a:moveTo>
                  <a:pt x="2566921" y="3279090"/>
                </a:moveTo>
                <a:cubicBezTo>
                  <a:pt x="2575386" y="3284734"/>
                  <a:pt x="2583146" y="3291788"/>
                  <a:pt x="2589495" y="3299548"/>
                </a:cubicBezTo>
                <a:cubicBezTo>
                  <a:pt x="2595138" y="3293905"/>
                  <a:pt x="2601488" y="3288261"/>
                  <a:pt x="2608542" y="3283323"/>
                </a:cubicBezTo>
                <a:cubicBezTo>
                  <a:pt x="2611364" y="3280501"/>
                  <a:pt x="2615596" y="3281207"/>
                  <a:pt x="2618418" y="3284734"/>
                </a:cubicBezTo>
                <a:cubicBezTo>
                  <a:pt x="2621240" y="3288261"/>
                  <a:pt x="2619829" y="3292494"/>
                  <a:pt x="2617007" y="3294610"/>
                </a:cubicBezTo>
                <a:cubicBezTo>
                  <a:pt x="2609953" y="3299548"/>
                  <a:pt x="2603604" y="3305192"/>
                  <a:pt x="2597960" y="3311542"/>
                </a:cubicBezTo>
                <a:cubicBezTo>
                  <a:pt x="2607131" y="3324945"/>
                  <a:pt x="2612775" y="3339759"/>
                  <a:pt x="2615596" y="3355984"/>
                </a:cubicBezTo>
                <a:cubicBezTo>
                  <a:pt x="2616302" y="3359512"/>
                  <a:pt x="2613480" y="3363039"/>
                  <a:pt x="2609953" y="3363744"/>
                </a:cubicBezTo>
                <a:cubicBezTo>
                  <a:pt x="2609247" y="3363744"/>
                  <a:pt x="2609247" y="3363744"/>
                  <a:pt x="2608542" y="3363744"/>
                </a:cubicBezTo>
                <a:cubicBezTo>
                  <a:pt x="2605015" y="3363744"/>
                  <a:pt x="2602193" y="3361628"/>
                  <a:pt x="2601488" y="3358101"/>
                </a:cubicBezTo>
                <a:cubicBezTo>
                  <a:pt x="2600077" y="3345403"/>
                  <a:pt x="2595138" y="3333410"/>
                  <a:pt x="2588790" y="3322829"/>
                </a:cubicBezTo>
                <a:cubicBezTo>
                  <a:pt x="2578913" y="3335527"/>
                  <a:pt x="2571859" y="3351046"/>
                  <a:pt x="2567626" y="3366566"/>
                </a:cubicBezTo>
                <a:cubicBezTo>
                  <a:pt x="2566921" y="3370093"/>
                  <a:pt x="2563394" y="3372209"/>
                  <a:pt x="2560572" y="3372209"/>
                </a:cubicBezTo>
                <a:cubicBezTo>
                  <a:pt x="2560572" y="3372209"/>
                  <a:pt x="2559866" y="3372209"/>
                  <a:pt x="2559161" y="3372209"/>
                </a:cubicBezTo>
                <a:cubicBezTo>
                  <a:pt x="2555634" y="3371504"/>
                  <a:pt x="2553517" y="3367271"/>
                  <a:pt x="2554223" y="3363744"/>
                </a:cubicBezTo>
                <a:cubicBezTo>
                  <a:pt x="2559161" y="3344697"/>
                  <a:pt x="2568332" y="3326356"/>
                  <a:pt x="2580324" y="3310836"/>
                </a:cubicBezTo>
                <a:cubicBezTo>
                  <a:pt x="2573975" y="3303075"/>
                  <a:pt x="2566921" y="3296726"/>
                  <a:pt x="2559161" y="3291083"/>
                </a:cubicBezTo>
                <a:cubicBezTo>
                  <a:pt x="2555634" y="3288966"/>
                  <a:pt x="2554928" y="3284734"/>
                  <a:pt x="2557045" y="3281207"/>
                </a:cubicBezTo>
                <a:cubicBezTo>
                  <a:pt x="2559161" y="3277679"/>
                  <a:pt x="2563394" y="3276974"/>
                  <a:pt x="2566921" y="3279090"/>
                </a:cubicBezTo>
                <a:close/>
                <a:moveTo>
                  <a:pt x="7485627" y="3278990"/>
                </a:moveTo>
                <a:cubicBezTo>
                  <a:pt x="7482805" y="3278285"/>
                  <a:pt x="7478572" y="3278285"/>
                  <a:pt x="7475750" y="3281107"/>
                </a:cubicBezTo>
                <a:cubicBezTo>
                  <a:pt x="7470812" y="3286045"/>
                  <a:pt x="7473634" y="3296626"/>
                  <a:pt x="7478572" y="3302975"/>
                </a:cubicBezTo>
                <a:cubicBezTo>
                  <a:pt x="7480689" y="3306503"/>
                  <a:pt x="7484216" y="3308620"/>
                  <a:pt x="7487743" y="3311441"/>
                </a:cubicBezTo>
                <a:cubicBezTo>
                  <a:pt x="7491270" y="3310735"/>
                  <a:pt x="7494797" y="3312146"/>
                  <a:pt x="7496208" y="3315673"/>
                </a:cubicBezTo>
                <a:cubicBezTo>
                  <a:pt x="7496914" y="3316379"/>
                  <a:pt x="7496914" y="3317085"/>
                  <a:pt x="7496914" y="3317790"/>
                </a:cubicBezTo>
                <a:cubicBezTo>
                  <a:pt x="7497619" y="3317790"/>
                  <a:pt x="7497619" y="3317790"/>
                  <a:pt x="7497619" y="3317790"/>
                </a:cubicBezTo>
                <a:cubicBezTo>
                  <a:pt x="7500441" y="3308620"/>
                  <a:pt x="7501852" y="3299448"/>
                  <a:pt x="7499736" y="3291688"/>
                </a:cubicBezTo>
                <a:cubicBezTo>
                  <a:pt x="7498325" y="3286045"/>
                  <a:pt x="7491976" y="3280401"/>
                  <a:pt x="7485627" y="3278990"/>
                </a:cubicBezTo>
                <a:close/>
                <a:moveTo>
                  <a:pt x="4538630" y="3278385"/>
                </a:moveTo>
                <a:cubicBezTo>
                  <a:pt x="4542157" y="3279795"/>
                  <a:pt x="4543568" y="3284028"/>
                  <a:pt x="4542157" y="3287555"/>
                </a:cubicBezTo>
                <a:cubicBezTo>
                  <a:pt x="4536514" y="3300253"/>
                  <a:pt x="4536514" y="3315773"/>
                  <a:pt x="4542863" y="3329176"/>
                </a:cubicBezTo>
                <a:cubicBezTo>
                  <a:pt x="4544274" y="3332704"/>
                  <a:pt x="4542863" y="3336936"/>
                  <a:pt x="4539336" y="3338347"/>
                </a:cubicBezTo>
                <a:cubicBezTo>
                  <a:pt x="4538630" y="3339052"/>
                  <a:pt x="4537219" y="3339052"/>
                  <a:pt x="4536514" y="3339052"/>
                </a:cubicBezTo>
                <a:cubicBezTo>
                  <a:pt x="4533692" y="3339052"/>
                  <a:pt x="4531576" y="3337642"/>
                  <a:pt x="4530165" y="3334820"/>
                </a:cubicBezTo>
                <a:cubicBezTo>
                  <a:pt x="4522404" y="3318595"/>
                  <a:pt x="4522404" y="3298842"/>
                  <a:pt x="4529460" y="3281912"/>
                </a:cubicBezTo>
                <a:cubicBezTo>
                  <a:pt x="4530871" y="3278385"/>
                  <a:pt x="4535103" y="3276974"/>
                  <a:pt x="4538630" y="3278385"/>
                </a:cubicBezTo>
                <a:close/>
                <a:moveTo>
                  <a:pt x="7415789" y="3276168"/>
                </a:moveTo>
                <a:cubicBezTo>
                  <a:pt x="7420021" y="3276168"/>
                  <a:pt x="7422843" y="3278990"/>
                  <a:pt x="7423549" y="3282517"/>
                </a:cubicBezTo>
                <a:lnTo>
                  <a:pt x="7428487" y="3334015"/>
                </a:lnTo>
                <a:lnTo>
                  <a:pt x="7444006" y="3333310"/>
                </a:lnTo>
                <a:cubicBezTo>
                  <a:pt x="7447534" y="3333310"/>
                  <a:pt x="7451061" y="3335425"/>
                  <a:pt x="7451766" y="3339658"/>
                </a:cubicBezTo>
                <a:cubicBezTo>
                  <a:pt x="7452472" y="3342479"/>
                  <a:pt x="7451061" y="3346007"/>
                  <a:pt x="7447534" y="3347417"/>
                </a:cubicBezTo>
                <a:lnTo>
                  <a:pt x="7437657" y="3350945"/>
                </a:lnTo>
                <a:cubicBezTo>
                  <a:pt x="7435541" y="3351650"/>
                  <a:pt x="7432719" y="3350945"/>
                  <a:pt x="7430603" y="3349534"/>
                </a:cubicBezTo>
                <a:lnTo>
                  <a:pt x="7434130" y="3386217"/>
                </a:lnTo>
                <a:cubicBezTo>
                  <a:pt x="7434836" y="3390449"/>
                  <a:pt x="7431308" y="3393271"/>
                  <a:pt x="7427781" y="3393977"/>
                </a:cubicBezTo>
                <a:cubicBezTo>
                  <a:pt x="7427781" y="3393977"/>
                  <a:pt x="7427076" y="3393977"/>
                  <a:pt x="7427076" y="3393977"/>
                </a:cubicBezTo>
                <a:cubicBezTo>
                  <a:pt x="7423549" y="3393977"/>
                  <a:pt x="7420727" y="3391155"/>
                  <a:pt x="7420021" y="3387629"/>
                </a:cubicBezTo>
                <a:lnTo>
                  <a:pt x="7416494" y="3349534"/>
                </a:lnTo>
                <a:lnTo>
                  <a:pt x="7355868" y="3353061"/>
                </a:lnTo>
                <a:cubicBezTo>
                  <a:pt x="7355162" y="3353061"/>
                  <a:pt x="7355162" y="3353061"/>
                  <a:pt x="7355162" y="3353061"/>
                </a:cubicBezTo>
                <a:cubicBezTo>
                  <a:pt x="7352340" y="3353061"/>
                  <a:pt x="7350224" y="3351650"/>
                  <a:pt x="7348813" y="3348828"/>
                </a:cubicBezTo>
                <a:cubicBezTo>
                  <a:pt x="7347402" y="3346007"/>
                  <a:pt x="7348107" y="3343185"/>
                  <a:pt x="7350224" y="3341068"/>
                </a:cubicBezTo>
                <a:lnTo>
                  <a:pt x="7403133" y="3285339"/>
                </a:lnTo>
                <a:cubicBezTo>
                  <a:pt x="7404544" y="3283222"/>
                  <a:pt x="7407365" y="3282517"/>
                  <a:pt x="7409482" y="3283222"/>
                </a:cubicBezTo>
                <a:cubicBezTo>
                  <a:pt x="7409482" y="3279695"/>
                  <a:pt x="7412303" y="3276873"/>
                  <a:pt x="7415789" y="3276168"/>
                </a:cubicBezTo>
                <a:close/>
                <a:moveTo>
                  <a:pt x="4568962" y="3274152"/>
                </a:moveTo>
                <a:lnTo>
                  <a:pt x="4618343" y="3274152"/>
                </a:lnTo>
                <a:cubicBezTo>
                  <a:pt x="4622576" y="3274152"/>
                  <a:pt x="4625398" y="3276974"/>
                  <a:pt x="4625398" y="3281206"/>
                </a:cubicBezTo>
                <a:cubicBezTo>
                  <a:pt x="4625398" y="3285439"/>
                  <a:pt x="4622576" y="3288261"/>
                  <a:pt x="4618343" y="3288261"/>
                </a:cubicBezTo>
                <a:lnTo>
                  <a:pt x="4568962" y="3288261"/>
                </a:lnTo>
                <a:cubicBezTo>
                  <a:pt x="4564730" y="3288261"/>
                  <a:pt x="4561908" y="3285439"/>
                  <a:pt x="4561908" y="3281206"/>
                </a:cubicBezTo>
                <a:cubicBezTo>
                  <a:pt x="4561908" y="3276974"/>
                  <a:pt x="4564730" y="3274152"/>
                  <a:pt x="4568962" y="3274152"/>
                </a:cubicBezTo>
                <a:close/>
                <a:moveTo>
                  <a:pt x="1941942" y="3271331"/>
                </a:moveTo>
                <a:cubicBezTo>
                  <a:pt x="1945469" y="3270625"/>
                  <a:pt x="1948996" y="3274152"/>
                  <a:pt x="1949701" y="3277680"/>
                </a:cubicBezTo>
                <a:lnTo>
                  <a:pt x="1953228" y="3310836"/>
                </a:lnTo>
                <a:lnTo>
                  <a:pt x="1981447" y="3298843"/>
                </a:lnTo>
                <a:cubicBezTo>
                  <a:pt x="1984974" y="3297432"/>
                  <a:pt x="1989207" y="3298843"/>
                  <a:pt x="1990618" y="3301665"/>
                </a:cubicBezTo>
                <a:cubicBezTo>
                  <a:pt x="1992029" y="3305193"/>
                  <a:pt x="1990618" y="3309425"/>
                  <a:pt x="1987091" y="3310836"/>
                </a:cubicBezTo>
                <a:lnTo>
                  <a:pt x="1955345" y="3324945"/>
                </a:lnTo>
                <a:lnTo>
                  <a:pt x="1958872" y="3356690"/>
                </a:lnTo>
                <a:cubicBezTo>
                  <a:pt x="1958872" y="3360217"/>
                  <a:pt x="1956050" y="3363744"/>
                  <a:pt x="1952523" y="3364450"/>
                </a:cubicBezTo>
                <a:cubicBezTo>
                  <a:pt x="1952523" y="3364450"/>
                  <a:pt x="1951818" y="3364450"/>
                  <a:pt x="1951818" y="3364450"/>
                </a:cubicBezTo>
                <a:cubicBezTo>
                  <a:pt x="1948290" y="3364450"/>
                  <a:pt x="1945469" y="3361628"/>
                  <a:pt x="1944763" y="3358101"/>
                </a:cubicBezTo>
                <a:lnTo>
                  <a:pt x="1941942" y="3330589"/>
                </a:lnTo>
                <a:lnTo>
                  <a:pt x="1920776" y="3339760"/>
                </a:lnTo>
                <a:cubicBezTo>
                  <a:pt x="1920072" y="3340465"/>
                  <a:pt x="1918661" y="3340465"/>
                  <a:pt x="1917954" y="3340465"/>
                </a:cubicBezTo>
                <a:cubicBezTo>
                  <a:pt x="1915133" y="3340465"/>
                  <a:pt x="1913016" y="3339054"/>
                  <a:pt x="1911606" y="3336232"/>
                </a:cubicBezTo>
                <a:cubicBezTo>
                  <a:pt x="1910195" y="3332705"/>
                  <a:pt x="1911606" y="3328472"/>
                  <a:pt x="1915133" y="3327061"/>
                </a:cubicBezTo>
                <a:lnTo>
                  <a:pt x="1939825" y="3316480"/>
                </a:lnTo>
                <a:lnTo>
                  <a:pt x="1935591" y="3279091"/>
                </a:lnTo>
                <a:cubicBezTo>
                  <a:pt x="1935591" y="3275563"/>
                  <a:pt x="1938413" y="3272036"/>
                  <a:pt x="1941942" y="3271331"/>
                </a:cubicBezTo>
                <a:close/>
                <a:moveTo>
                  <a:pt x="8654544" y="3269819"/>
                </a:moveTo>
                <a:lnTo>
                  <a:pt x="8744135" y="3278284"/>
                </a:lnTo>
                <a:cubicBezTo>
                  <a:pt x="8746957" y="3278284"/>
                  <a:pt x="8749073" y="3279695"/>
                  <a:pt x="8749779" y="3282517"/>
                </a:cubicBezTo>
                <a:cubicBezTo>
                  <a:pt x="8750484" y="3284633"/>
                  <a:pt x="8750484" y="3287455"/>
                  <a:pt x="8749073" y="3289571"/>
                </a:cubicBezTo>
                <a:lnTo>
                  <a:pt x="8745546" y="3295215"/>
                </a:lnTo>
                <a:cubicBezTo>
                  <a:pt x="8743430" y="3298036"/>
                  <a:pt x="8739197" y="3298742"/>
                  <a:pt x="8735670" y="3296625"/>
                </a:cubicBezTo>
                <a:cubicBezTo>
                  <a:pt x="8734259" y="3295920"/>
                  <a:pt x="8732848" y="3293804"/>
                  <a:pt x="8732848" y="3291688"/>
                </a:cubicBezTo>
                <a:lnTo>
                  <a:pt x="8659482" y="3284633"/>
                </a:lnTo>
                <a:lnTo>
                  <a:pt x="8628442" y="3393272"/>
                </a:lnTo>
                <a:cubicBezTo>
                  <a:pt x="8627736" y="3396094"/>
                  <a:pt x="8624915" y="3398210"/>
                  <a:pt x="8622093" y="3398210"/>
                </a:cubicBezTo>
                <a:cubicBezTo>
                  <a:pt x="8621387" y="3398210"/>
                  <a:pt x="8621387" y="3398210"/>
                  <a:pt x="8621387" y="3398210"/>
                </a:cubicBezTo>
                <a:cubicBezTo>
                  <a:pt x="8618565" y="3398210"/>
                  <a:pt x="8616449" y="3396799"/>
                  <a:pt x="8615038" y="3393979"/>
                </a:cubicBezTo>
                <a:lnTo>
                  <a:pt x="8576944" y="3304385"/>
                </a:lnTo>
                <a:cubicBezTo>
                  <a:pt x="8575534" y="3300858"/>
                  <a:pt x="8576944" y="3296625"/>
                  <a:pt x="8580472" y="3295215"/>
                </a:cubicBezTo>
                <a:cubicBezTo>
                  <a:pt x="8583999" y="3293804"/>
                  <a:pt x="8588232" y="3295215"/>
                  <a:pt x="8589642" y="3298742"/>
                </a:cubicBezTo>
                <a:lnTo>
                  <a:pt x="8619976" y="3369993"/>
                </a:lnTo>
                <a:lnTo>
                  <a:pt x="8646784" y="3274757"/>
                </a:lnTo>
                <a:cubicBezTo>
                  <a:pt x="8648195" y="3271935"/>
                  <a:pt x="8651017" y="3269819"/>
                  <a:pt x="8654544" y="3269819"/>
                </a:cubicBezTo>
                <a:close/>
                <a:moveTo>
                  <a:pt x="2458724" y="3268685"/>
                </a:moveTo>
                <a:cubicBezTo>
                  <a:pt x="2465867" y="3268685"/>
                  <a:pt x="2472039" y="3270978"/>
                  <a:pt x="2476625" y="3275563"/>
                </a:cubicBezTo>
                <a:cubicBezTo>
                  <a:pt x="2482268" y="3281206"/>
                  <a:pt x="2485090" y="3289672"/>
                  <a:pt x="2484385" y="3300253"/>
                </a:cubicBezTo>
                <a:cubicBezTo>
                  <a:pt x="2482974" y="3315068"/>
                  <a:pt x="2477331" y="3328471"/>
                  <a:pt x="2471687" y="3341169"/>
                </a:cubicBezTo>
                <a:cubicBezTo>
                  <a:pt x="2466749" y="3352456"/>
                  <a:pt x="2461811" y="3363038"/>
                  <a:pt x="2460400" y="3374325"/>
                </a:cubicBezTo>
                <a:cubicBezTo>
                  <a:pt x="2485090" y="3369387"/>
                  <a:pt x="2508370" y="3357394"/>
                  <a:pt x="2526711" y="3340463"/>
                </a:cubicBezTo>
                <a:cubicBezTo>
                  <a:pt x="2529533" y="3337642"/>
                  <a:pt x="2533766" y="3337642"/>
                  <a:pt x="2535882" y="3341169"/>
                </a:cubicBezTo>
                <a:cubicBezTo>
                  <a:pt x="2538704" y="3343991"/>
                  <a:pt x="2538704" y="3348223"/>
                  <a:pt x="2535882" y="3351045"/>
                </a:cubicBezTo>
                <a:cubicBezTo>
                  <a:pt x="2514013" y="3372208"/>
                  <a:pt x="2484385" y="3386317"/>
                  <a:pt x="2454050" y="3389844"/>
                </a:cubicBezTo>
                <a:cubicBezTo>
                  <a:pt x="2454050" y="3389844"/>
                  <a:pt x="2453345" y="3389844"/>
                  <a:pt x="2453345" y="3389844"/>
                </a:cubicBezTo>
                <a:cubicBezTo>
                  <a:pt x="2451934" y="3389844"/>
                  <a:pt x="2450523" y="3389844"/>
                  <a:pt x="2449112" y="3388434"/>
                </a:cubicBezTo>
                <a:cubicBezTo>
                  <a:pt x="2446995" y="3387023"/>
                  <a:pt x="2446290" y="3385612"/>
                  <a:pt x="2446290" y="3383495"/>
                </a:cubicBezTo>
                <a:cubicBezTo>
                  <a:pt x="2445585" y="3366565"/>
                  <a:pt x="2452639" y="3351045"/>
                  <a:pt x="2458989" y="3336231"/>
                </a:cubicBezTo>
                <a:cubicBezTo>
                  <a:pt x="2464632" y="3324238"/>
                  <a:pt x="2469571" y="3312246"/>
                  <a:pt x="2470276" y="3300253"/>
                </a:cubicBezTo>
                <a:cubicBezTo>
                  <a:pt x="2470276" y="3296021"/>
                  <a:pt x="2470276" y="3289672"/>
                  <a:pt x="2466749" y="3286145"/>
                </a:cubicBezTo>
                <a:cubicBezTo>
                  <a:pt x="2461811" y="3281206"/>
                  <a:pt x="2450523" y="3284028"/>
                  <a:pt x="2442057" y="3288966"/>
                </a:cubicBezTo>
                <a:cubicBezTo>
                  <a:pt x="2437119" y="3291083"/>
                  <a:pt x="2432181" y="3294610"/>
                  <a:pt x="2429359" y="3298842"/>
                </a:cubicBezTo>
                <a:cubicBezTo>
                  <a:pt x="2427243" y="3301664"/>
                  <a:pt x="2425832" y="3306602"/>
                  <a:pt x="2427949" y="3309424"/>
                </a:cubicBezTo>
                <a:cubicBezTo>
                  <a:pt x="2430065" y="3312951"/>
                  <a:pt x="2429359" y="3317184"/>
                  <a:pt x="2425832" y="3319300"/>
                </a:cubicBezTo>
                <a:cubicBezTo>
                  <a:pt x="2422305" y="3321417"/>
                  <a:pt x="2418072" y="3320711"/>
                  <a:pt x="2415956" y="3317184"/>
                </a:cubicBezTo>
                <a:cubicBezTo>
                  <a:pt x="2411018" y="3309424"/>
                  <a:pt x="2411723" y="3298842"/>
                  <a:pt x="2417367" y="3290377"/>
                </a:cubicBezTo>
                <a:cubicBezTo>
                  <a:pt x="2421600" y="3283323"/>
                  <a:pt x="2428654" y="3279090"/>
                  <a:pt x="2435003" y="3275563"/>
                </a:cubicBezTo>
                <a:cubicBezTo>
                  <a:pt x="2443469" y="3270978"/>
                  <a:pt x="2451582" y="3268685"/>
                  <a:pt x="2458724" y="3268685"/>
                </a:cubicBezTo>
                <a:close/>
                <a:moveTo>
                  <a:pt x="7488449" y="3264881"/>
                </a:moveTo>
                <a:cubicBezTo>
                  <a:pt x="7499736" y="3267703"/>
                  <a:pt x="7509612" y="3276874"/>
                  <a:pt x="7513139" y="3287456"/>
                </a:cubicBezTo>
                <a:cubicBezTo>
                  <a:pt x="7517372" y="3300859"/>
                  <a:pt x="7513844" y="3313557"/>
                  <a:pt x="7508201" y="3325549"/>
                </a:cubicBezTo>
                <a:cubicBezTo>
                  <a:pt x="7518782" y="3334720"/>
                  <a:pt x="7523721" y="3346007"/>
                  <a:pt x="7522310" y="3356589"/>
                </a:cubicBezTo>
                <a:cubicBezTo>
                  <a:pt x="7521604" y="3364349"/>
                  <a:pt x="7517372" y="3371403"/>
                  <a:pt x="7510317" y="3376342"/>
                </a:cubicBezTo>
                <a:cubicBezTo>
                  <a:pt x="7505379" y="3379869"/>
                  <a:pt x="7499030" y="3381985"/>
                  <a:pt x="7492681" y="3381985"/>
                </a:cubicBezTo>
                <a:cubicBezTo>
                  <a:pt x="7490565" y="3381985"/>
                  <a:pt x="7488449" y="3381985"/>
                  <a:pt x="7486332" y="3381279"/>
                </a:cubicBezTo>
                <a:cubicBezTo>
                  <a:pt x="7470812" y="3377752"/>
                  <a:pt x="7459525" y="3361527"/>
                  <a:pt x="7460936" y="3345302"/>
                </a:cubicBezTo>
                <a:cubicBezTo>
                  <a:pt x="7461642" y="3335426"/>
                  <a:pt x="7467285" y="3325549"/>
                  <a:pt x="7475045" y="3318495"/>
                </a:cubicBezTo>
                <a:cubicBezTo>
                  <a:pt x="7472929" y="3316379"/>
                  <a:pt x="7470107" y="3314262"/>
                  <a:pt x="7467991" y="3311441"/>
                </a:cubicBezTo>
                <a:cubicBezTo>
                  <a:pt x="7458114" y="3300859"/>
                  <a:pt x="7454587" y="3282517"/>
                  <a:pt x="7465169" y="3271231"/>
                </a:cubicBezTo>
                <a:cubicBezTo>
                  <a:pt x="7470812" y="3264881"/>
                  <a:pt x="7479278" y="3262766"/>
                  <a:pt x="7488449" y="3264881"/>
                </a:cubicBezTo>
                <a:close/>
                <a:moveTo>
                  <a:pt x="2763738" y="3262865"/>
                </a:moveTo>
                <a:cubicBezTo>
                  <a:pt x="2771498" y="3268509"/>
                  <a:pt x="2778554" y="3274152"/>
                  <a:pt x="2785608" y="3279796"/>
                </a:cubicBezTo>
                <a:cubicBezTo>
                  <a:pt x="2790546" y="3274858"/>
                  <a:pt x="2795484" y="3270625"/>
                  <a:pt x="2801128" y="3266392"/>
                </a:cubicBezTo>
                <a:cubicBezTo>
                  <a:pt x="2804655" y="3264276"/>
                  <a:pt x="2808888" y="3264982"/>
                  <a:pt x="2811004" y="3267803"/>
                </a:cubicBezTo>
                <a:cubicBezTo>
                  <a:pt x="2813120" y="3271331"/>
                  <a:pt x="2812415" y="3275563"/>
                  <a:pt x="2809593" y="3277679"/>
                </a:cubicBezTo>
                <a:cubicBezTo>
                  <a:pt x="2804655" y="3281207"/>
                  <a:pt x="2800422" y="3284734"/>
                  <a:pt x="2796190" y="3288967"/>
                </a:cubicBezTo>
                <a:cubicBezTo>
                  <a:pt x="2806066" y="3298137"/>
                  <a:pt x="2814531" y="3307308"/>
                  <a:pt x="2822997" y="3317890"/>
                </a:cubicBezTo>
                <a:cubicBezTo>
                  <a:pt x="2825113" y="3320006"/>
                  <a:pt x="2827934" y="3324239"/>
                  <a:pt x="2829345" y="3329882"/>
                </a:cubicBezTo>
                <a:cubicBezTo>
                  <a:pt x="2829345" y="3333409"/>
                  <a:pt x="2827229" y="3337642"/>
                  <a:pt x="2823702" y="3339758"/>
                </a:cubicBezTo>
                <a:cubicBezTo>
                  <a:pt x="2822291" y="3341169"/>
                  <a:pt x="2820175" y="3341875"/>
                  <a:pt x="2818058" y="3341875"/>
                </a:cubicBezTo>
                <a:cubicBezTo>
                  <a:pt x="2817353" y="3341875"/>
                  <a:pt x="2815942" y="3341875"/>
                  <a:pt x="2814531" y="3341169"/>
                </a:cubicBezTo>
                <a:cubicBezTo>
                  <a:pt x="2810298" y="3339758"/>
                  <a:pt x="2808888" y="3335526"/>
                  <a:pt x="2810298" y="3331999"/>
                </a:cubicBezTo>
                <a:cubicBezTo>
                  <a:pt x="2811004" y="3330588"/>
                  <a:pt x="2812415" y="3329177"/>
                  <a:pt x="2813826" y="3328471"/>
                </a:cubicBezTo>
                <a:cubicBezTo>
                  <a:pt x="2813826" y="3327766"/>
                  <a:pt x="2813120" y="3327766"/>
                  <a:pt x="2813120" y="3327060"/>
                </a:cubicBezTo>
                <a:cubicBezTo>
                  <a:pt x="2805360" y="3317184"/>
                  <a:pt x="2796895" y="3308014"/>
                  <a:pt x="2787724" y="3299548"/>
                </a:cubicBezTo>
                <a:cubicBezTo>
                  <a:pt x="2777143" y="3312952"/>
                  <a:pt x="2769382" y="3328471"/>
                  <a:pt x="2764444" y="3344696"/>
                </a:cubicBezTo>
                <a:cubicBezTo>
                  <a:pt x="2763033" y="3347518"/>
                  <a:pt x="2760211" y="3349635"/>
                  <a:pt x="2757389" y="3349635"/>
                </a:cubicBezTo>
                <a:cubicBezTo>
                  <a:pt x="2756684" y="3349635"/>
                  <a:pt x="2755979" y="3349635"/>
                  <a:pt x="2755273" y="3349635"/>
                </a:cubicBezTo>
                <a:cubicBezTo>
                  <a:pt x="2751746" y="3348929"/>
                  <a:pt x="2749630" y="3344696"/>
                  <a:pt x="2750335" y="3341169"/>
                </a:cubicBezTo>
                <a:cubicBezTo>
                  <a:pt x="2755273" y="3322122"/>
                  <a:pt x="2764444" y="3305192"/>
                  <a:pt x="2776436" y="3290378"/>
                </a:cubicBezTo>
                <a:cubicBezTo>
                  <a:pt x="2769382" y="3284734"/>
                  <a:pt x="2763033" y="3279796"/>
                  <a:pt x="2755979" y="3274858"/>
                </a:cubicBezTo>
                <a:cubicBezTo>
                  <a:pt x="2752451" y="3272742"/>
                  <a:pt x="2751746" y="3268509"/>
                  <a:pt x="2753862" y="3264982"/>
                </a:cubicBezTo>
                <a:cubicBezTo>
                  <a:pt x="2755979" y="3261454"/>
                  <a:pt x="2760211" y="3260749"/>
                  <a:pt x="2763738" y="3262865"/>
                </a:cubicBezTo>
                <a:close/>
                <a:moveTo>
                  <a:pt x="4714284" y="3258633"/>
                </a:moveTo>
                <a:lnTo>
                  <a:pt x="5102983" y="3265688"/>
                </a:lnTo>
                <a:cubicBezTo>
                  <a:pt x="5107216" y="3265688"/>
                  <a:pt x="5110038" y="3268510"/>
                  <a:pt x="5110038" y="3272743"/>
                </a:cubicBezTo>
                <a:cubicBezTo>
                  <a:pt x="5110038" y="3276270"/>
                  <a:pt x="5107216" y="3279797"/>
                  <a:pt x="5102983" y="3279797"/>
                </a:cubicBezTo>
                <a:lnTo>
                  <a:pt x="4714284" y="3272743"/>
                </a:lnTo>
                <a:cubicBezTo>
                  <a:pt x="4710051" y="3272743"/>
                  <a:pt x="4707230" y="3269921"/>
                  <a:pt x="4707230" y="3265688"/>
                </a:cubicBezTo>
                <a:cubicBezTo>
                  <a:pt x="4707230" y="3261455"/>
                  <a:pt x="4710757" y="3258633"/>
                  <a:pt x="4714284" y="3258633"/>
                </a:cubicBezTo>
                <a:close/>
                <a:moveTo>
                  <a:pt x="2654395" y="3252989"/>
                </a:moveTo>
                <a:cubicBezTo>
                  <a:pt x="2658628" y="3252989"/>
                  <a:pt x="2661450" y="3255811"/>
                  <a:pt x="2661450" y="3260043"/>
                </a:cubicBezTo>
                <a:cubicBezTo>
                  <a:pt x="2660744" y="3274152"/>
                  <a:pt x="2661450" y="3287555"/>
                  <a:pt x="2662860" y="3301664"/>
                </a:cubicBezTo>
                <a:cubicBezTo>
                  <a:pt x="2662860" y="3301664"/>
                  <a:pt x="2663566" y="3300959"/>
                  <a:pt x="2664271" y="3300253"/>
                </a:cubicBezTo>
                <a:cubicBezTo>
                  <a:pt x="2672032" y="3293199"/>
                  <a:pt x="2684025" y="3291083"/>
                  <a:pt x="2695312" y="3293905"/>
                </a:cubicBezTo>
                <a:cubicBezTo>
                  <a:pt x="2705188" y="3296726"/>
                  <a:pt x="2712948" y="3303075"/>
                  <a:pt x="2717180" y="3311541"/>
                </a:cubicBezTo>
                <a:cubicBezTo>
                  <a:pt x="2721413" y="3322827"/>
                  <a:pt x="2717886" y="3336936"/>
                  <a:pt x="2708010" y="3346813"/>
                </a:cubicBezTo>
                <a:cubicBezTo>
                  <a:pt x="2700955" y="3354572"/>
                  <a:pt x="2691079" y="3359510"/>
                  <a:pt x="2677676" y="3362332"/>
                </a:cubicBezTo>
                <a:cubicBezTo>
                  <a:pt x="2675559" y="3363038"/>
                  <a:pt x="2673443" y="3363038"/>
                  <a:pt x="2670620" y="3363038"/>
                </a:cubicBezTo>
                <a:cubicBezTo>
                  <a:pt x="2666388" y="3363038"/>
                  <a:pt x="2661450" y="3362332"/>
                  <a:pt x="2657922" y="3359510"/>
                </a:cubicBezTo>
                <a:cubicBezTo>
                  <a:pt x="2654395" y="3356689"/>
                  <a:pt x="2652279" y="3353867"/>
                  <a:pt x="2651573" y="3349634"/>
                </a:cubicBezTo>
                <a:cubicBezTo>
                  <a:pt x="2650868" y="3347518"/>
                  <a:pt x="2651573" y="3345402"/>
                  <a:pt x="2652984" y="3343991"/>
                </a:cubicBezTo>
                <a:cubicBezTo>
                  <a:pt x="2651573" y="3338347"/>
                  <a:pt x="2650868" y="3331998"/>
                  <a:pt x="2651573" y="3326355"/>
                </a:cubicBezTo>
                <a:cubicBezTo>
                  <a:pt x="2648752" y="3304486"/>
                  <a:pt x="2647341" y="3282617"/>
                  <a:pt x="2647341" y="3260043"/>
                </a:cubicBezTo>
                <a:cubicBezTo>
                  <a:pt x="2647341" y="3255811"/>
                  <a:pt x="2650868" y="3252989"/>
                  <a:pt x="2654395" y="3252989"/>
                </a:cubicBezTo>
                <a:close/>
                <a:moveTo>
                  <a:pt x="4127357" y="3247345"/>
                </a:moveTo>
                <a:cubicBezTo>
                  <a:pt x="4120303" y="3252283"/>
                  <a:pt x="4116070" y="3259338"/>
                  <a:pt x="4115364" y="3267098"/>
                </a:cubicBezTo>
                <a:cubicBezTo>
                  <a:pt x="4115364" y="3276268"/>
                  <a:pt x="4121714" y="3286145"/>
                  <a:pt x="4130179" y="3288261"/>
                </a:cubicBezTo>
                <a:cubicBezTo>
                  <a:pt x="4134411" y="3288966"/>
                  <a:pt x="4139350" y="3288261"/>
                  <a:pt x="4143582" y="3285439"/>
                </a:cubicBezTo>
                <a:cubicBezTo>
                  <a:pt x="4147109" y="3283323"/>
                  <a:pt x="4149226" y="3279796"/>
                  <a:pt x="4149226" y="3276268"/>
                </a:cubicBezTo>
                <a:cubicBezTo>
                  <a:pt x="4149931" y="3269919"/>
                  <a:pt x="4146404" y="3264276"/>
                  <a:pt x="4142877" y="3260043"/>
                </a:cubicBezTo>
                <a:cubicBezTo>
                  <a:pt x="4141466" y="3261454"/>
                  <a:pt x="4138644" y="3262160"/>
                  <a:pt x="4135822" y="3260749"/>
                </a:cubicBezTo>
                <a:cubicBezTo>
                  <a:pt x="4132295" y="3259338"/>
                  <a:pt x="4130884" y="3255105"/>
                  <a:pt x="4132295" y="3251578"/>
                </a:cubicBezTo>
                <a:cubicBezTo>
                  <a:pt x="4132295" y="3251578"/>
                  <a:pt x="4132295" y="3250873"/>
                  <a:pt x="4132295" y="3250873"/>
                </a:cubicBezTo>
                <a:cubicBezTo>
                  <a:pt x="4130884" y="3249462"/>
                  <a:pt x="4128768" y="3248756"/>
                  <a:pt x="4127357" y="3247345"/>
                </a:cubicBezTo>
                <a:close/>
                <a:moveTo>
                  <a:pt x="9419947" y="3247246"/>
                </a:moveTo>
                <a:cubicBezTo>
                  <a:pt x="9423475" y="3247246"/>
                  <a:pt x="9426296" y="3250067"/>
                  <a:pt x="9427002" y="3253594"/>
                </a:cubicBezTo>
                <a:cubicBezTo>
                  <a:pt x="9428412" y="3264176"/>
                  <a:pt x="9429118" y="3276168"/>
                  <a:pt x="9427707" y="3289571"/>
                </a:cubicBezTo>
                <a:cubicBezTo>
                  <a:pt x="9429118" y="3301564"/>
                  <a:pt x="9429823" y="3313557"/>
                  <a:pt x="9428412" y="3325550"/>
                </a:cubicBezTo>
                <a:cubicBezTo>
                  <a:pt x="9425591" y="3353062"/>
                  <a:pt x="9409366" y="3378458"/>
                  <a:pt x="9386086" y="3393272"/>
                </a:cubicBezTo>
                <a:cubicBezTo>
                  <a:pt x="9370567" y="3403149"/>
                  <a:pt x="9352930" y="3408087"/>
                  <a:pt x="9334588" y="3408087"/>
                </a:cubicBezTo>
                <a:cubicBezTo>
                  <a:pt x="9325417" y="3408087"/>
                  <a:pt x="9315541" y="3406676"/>
                  <a:pt x="9306370" y="3403854"/>
                </a:cubicBezTo>
                <a:cubicBezTo>
                  <a:pt x="9302138" y="3402444"/>
                  <a:pt x="9300021" y="3398210"/>
                  <a:pt x="9301432" y="3394683"/>
                </a:cubicBezTo>
                <a:cubicBezTo>
                  <a:pt x="9302843" y="3390452"/>
                  <a:pt x="9307076" y="3388334"/>
                  <a:pt x="9310603" y="3389745"/>
                </a:cubicBezTo>
                <a:cubicBezTo>
                  <a:pt x="9333177" y="3396799"/>
                  <a:pt x="9358574" y="3393272"/>
                  <a:pt x="9378326" y="3380574"/>
                </a:cubicBezTo>
                <a:cubicBezTo>
                  <a:pt x="9398078" y="3367876"/>
                  <a:pt x="9411482" y="3346008"/>
                  <a:pt x="9414304" y="3322728"/>
                </a:cubicBezTo>
                <a:cubicBezTo>
                  <a:pt x="9414304" y="3321317"/>
                  <a:pt x="9414304" y="3320612"/>
                  <a:pt x="9414304" y="3319906"/>
                </a:cubicBezTo>
                <a:cubicBezTo>
                  <a:pt x="9404428" y="3331193"/>
                  <a:pt x="9391730" y="3336837"/>
                  <a:pt x="9378326" y="3336131"/>
                </a:cubicBezTo>
                <a:cubicBezTo>
                  <a:pt x="9370567" y="3335426"/>
                  <a:pt x="9362101" y="3331900"/>
                  <a:pt x="9352930" y="3325550"/>
                </a:cubicBezTo>
                <a:cubicBezTo>
                  <a:pt x="9334588" y="3311441"/>
                  <a:pt x="9321185" y="3290983"/>
                  <a:pt x="9317657" y="3268408"/>
                </a:cubicBezTo>
                <a:cubicBezTo>
                  <a:pt x="9316952" y="3265586"/>
                  <a:pt x="9318363" y="3262766"/>
                  <a:pt x="9320479" y="3261354"/>
                </a:cubicBezTo>
                <a:cubicBezTo>
                  <a:pt x="9322595" y="3259943"/>
                  <a:pt x="9326122" y="3259943"/>
                  <a:pt x="9328239" y="3261354"/>
                </a:cubicBezTo>
                <a:lnTo>
                  <a:pt x="9341642" y="3269819"/>
                </a:lnTo>
                <a:cubicBezTo>
                  <a:pt x="9345169" y="3271935"/>
                  <a:pt x="9345876" y="3276168"/>
                  <a:pt x="9343758" y="3279695"/>
                </a:cubicBezTo>
                <a:cubicBezTo>
                  <a:pt x="9341642" y="3281812"/>
                  <a:pt x="9338821" y="3283222"/>
                  <a:pt x="9335999" y="3282517"/>
                </a:cubicBezTo>
                <a:cubicBezTo>
                  <a:pt x="9341642" y="3294509"/>
                  <a:pt x="9350109" y="3305798"/>
                  <a:pt x="9360690" y="3313557"/>
                </a:cubicBezTo>
                <a:cubicBezTo>
                  <a:pt x="9367039" y="3318495"/>
                  <a:pt x="9373388" y="3320612"/>
                  <a:pt x="9379031" y="3321317"/>
                </a:cubicBezTo>
                <a:cubicBezTo>
                  <a:pt x="9392435" y="3322728"/>
                  <a:pt x="9404428" y="3311441"/>
                  <a:pt x="9409366" y="3299448"/>
                </a:cubicBezTo>
                <a:cubicBezTo>
                  <a:pt x="9410776" y="3295920"/>
                  <a:pt x="9412187" y="3291688"/>
                  <a:pt x="9412893" y="3287455"/>
                </a:cubicBezTo>
                <a:cubicBezTo>
                  <a:pt x="9412187" y="3276873"/>
                  <a:pt x="9411482" y="3264881"/>
                  <a:pt x="9412893" y="3253594"/>
                </a:cubicBezTo>
                <a:cubicBezTo>
                  <a:pt x="9413598" y="3250067"/>
                  <a:pt x="9416420" y="3247246"/>
                  <a:pt x="9419947" y="3247246"/>
                </a:cubicBezTo>
                <a:close/>
                <a:moveTo>
                  <a:pt x="6446538" y="3245835"/>
                </a:moveTo>
                <a:cubicBezTo>
                  <a:pt x="6450771" y="3245129"/>
                  <a:pt x="6454298" y="3247951"/>
                  <a:pt x="6455003" y="3251478"/>
                </a:cubicBezTo>
                <a:cubicBezTo>
                  <a:pt x="6455709" y="3255711"/>
                  <a:pt x="6452887" y="3259238"/>
                  <a:pt x="6449360" y="3259943"/>
                </a:cubicBezTo>
                <a:lnTo>
                  <a:pt x="6281463" y="3293805"/>
                </a:lnTo>
                <a:cubicBezTo>
                  <a:pt x="6280757" y="3293805"/>
                  <a:pt x="6280757" y="3293805"/>
                  <a:pt x="6280052" y="3293805"/>
                </a:cubicBezTo>
                <a:cubicBezTo>
                  <a:pt x="6276525" y="3293805"/>
                  <a:pt x="6273703" y="3291688"/>
                  <a:pt x="6272999" y="3288161"/>
                </a:cubicBezTo>
                <a:cubicBezTo>
                  <a:pt x="6272292" y="3284634"/>
                  <a:pt x="6274408" y="3280401"/>
                  <a:pt x="6278641" y="3279696"/>
                </a:cubicBezTo>
                <a:close/>
                <a:moveTo>
                  <a:pt x="4576017" y="3244524"/>
                </a:moveTo>
                <a:lnTo>
                  <a:pt x="4616229" y="3247346"/>
                </a:lnTo>
                <a:cubicBezTo>
                  <a:pt x="4619756" y="3248051"/>
                  <a:pt x="4622578" y="3250873"/>
                  <a:pt x="4622578" y="3255105"/>
                </a:cubicBezTo>
                <a:cubicBezTo>
                  <a:pt x="4622578" y="3258633"/>
                  <a:pt x="4619051" y="3261454"/>
                  <a:pt x="4615523" y="3261454"/>
                </a:cubicBezTo>
                <a:cubicBezTo>
                  <a:pt x="4614818" y="3261454"/>
                  <a:pt x="4614818" y="3261454"/>
                  <a:pt x="4614818" y="3261454"/>
                </a:cubicBezTo>
                <a:lnTo>
                  <a:pt x="4574607" y="3258633"/>
                </a:lnTo>
                <a:cubicBezTo>
                  <a:pt x="4571080" y="3257927"/>
                  <a:pt x="4568258" y="3255105"/>
                  <a:pt x="4568258" y="3250873"/>
                </a:cubicBezTo>
                <a:cubicBezTo>
                  <a:pt x="4568258" y="3246640"/>
                  <a:pt x="4571785" y="3243818"/>
                  <a:pt x="4576017" y="3244524"/>
                </a:cubicBezTo>
                <a:close/>
                <a:moveTo>
                  <a:pt x="2372924" y="3243113"/>
                </a:moveTo>
                <a:cubicBezTo>
                  <a:pt x="2378568" y="3240997"/>
                  <a:pt x="2384211" y="3241702"/>
                  <a:pt x="2389149" y="3244524"/>
                </a:cubicBezTo>
                <a:cubicBezTo>
                  <a:pt x="2392676" y="3246641"/>
                  <a:pt x="2394087" y="3250873"/>
                  <a:pt x="2391971" y="3254400"/>
                </a:cubicBezTo>
                <a:cubicBezTo>
                  <a:pt x="2389855" y="3257928"/>
                  <a:pt x="2385622" y="3259338"/>
                  <a:pt x="2382095" y="3257222"/>
                </a:cubicBezTo>
                <a:cubicBezTo>
                  <a:pt x="2381389" y="3257222"/>
                  <a:pt x="2379978" y="3256517"/>
                  <a:pt x="2377862" y="3257222"/>
                </a:cubicBezTo>
                <a:cubicBezTo>
                  <a:pt x="2372924" y="3259338"/>
                  <a:pt x="2367986" y="3264982"/>
                  <a:pt x="2365164" y="3272036"/>
                </a:cubicBezTo>
                <a:cubicBezTo>
                  <a:pt x="2352466" y="3305192"/>
                  <a:pt x="2358110" y="3345402"/>
                  <a:pt x="2379273" y="3376442"/>
                </a:cubicBezTo>
                <a:cubicBezTo>
                  <a:pt x="2399025" y="3405365"/>
                  <a:pt x="2431476" y="3427234"/>
                  <a:pt x="2469569" y="3435699"/>
                </a:cubicBezTo>
                <a:cubicBezTo>
                  <a:pt x="2473802" y="3437110"/>
                  <a:pt x="2475918" y="3440637"/>
                  <a:pt x="2475213" y="3442048"/>
                </a:cubicBezTo>
                <a:cubicBezTo>
                  <a:pt x="2474508" y="3445575"/>
                  <a:pt x="2471686" y="3447691"/>
                  <a:pt x="2468158" y="3447691"/>
                </a:cubicBezTo>
                <a:cubicBezTo>
                  <a:pt x="2467453" y="3447691"/>
                  <a:pt x="2467453" y="3447691"/>
                  <a:pt x="2466748" y="3447691"/>
                </a:cubicBezTo>
                <a:cubicBezTo>
                  <a:pt x="2425127" y="3438521"/>
                  <a:pt x="2389149" y="3414535"/>
                  <a:pt x="2367280" y="3382791"/>
                </a:cubicBezTo>
                <a:cubicBezTo>
                  <a:pt x="2343295" y="3347519"/>
                  <a:pt x="2337652" y="3303076"/>
                  <a:pt x="2351761" y="3265688"/>
                </a:cubicBezTo>
                <a:cubicBezTo>
                  <a:pt x="2355288" y="3257928"/>
                  <a:pt x="2362342" y="3246641"/>
                  <a:pt x="2372924" y="3243113"/>
                </a:cubicBezTo>
                <a:close/>
                <a:moveTo>
                  <a:pt x="8009065" y="3242307"/>
                </a:moveTo>
                <a:cubicBezTo>
                  <a:pt x="8002716" y="3240190"/>
                  <a:pt x="7994956" y="3241601"/>
                  <a:pt x="7990724" y="3245834"/>
                </a:cubicBezTo>
                <a:cubicBezTo>
                  <a:pt x="7986490" y="3250067"/>
                  <a:pt x="7983668" y="3255710"/>
                  <a:pt x="7982963" y="3261354"/>
                </a:cubicBezTo>
                <a:cubicBezTo>
                  <a:pt x="7984374" y="3269114"/>
                  <a:pt x="7985785" y="3276168"/>
                  <a:pt x="7987195" y="3283928"/>
                </a:cubicBezTo>
                <a:cubicBezTo>
                  <a:pt x="7988606" y="3283928"/>
                  <a:pt x="7990018" y="3283222"/>
                  <a:pt x="7991429" y="3283222"/>
                </a:cubicBezTo>
                <a:cubicBezTo>
                  <a:pt x="8002011" y="3281106"/>
                  <a:pt x="8009771" y="3277579"/>
                  <a:pt x="8014709" y="3271935"/>
                </a:cubicBezTo>
                <a:cubicBezTo>
                  <a:pt x="8020352" y="3266292"/>
                  <a:pt x="8022468" y="3257826"/>
                  <a:pt x="8020352" y="3251478"/>
                </a:cubicBezTo>
                <a:cubicBezTo>
                  <a:pt x="8018236" y="3247246"/>
                  <a:pt x="8014709" y="3243718"/>
                  <a:pt x="8009065" y="3242307"/>
                </a:cubicBezTo>
                <a:close/>
                <a:moveTo>
                  <a:pt x="7179506" y="3242307"/>
                </a:moveTo>
                <a:cubicBezTo>
                  <a:pt x="7183739" y="3241601"/>
                  <a:pt x="7187266" y="3244423"/>
                  <a:pt x="7187266" y="3248657"/>
                </a:cubicBezTo>
                <a:cubicBezTo>
                  <a:pt x="7187266" y="3252184"/>
                  <a:pt x="7184444" y="3255711"/>
                  <a:pt x="7180916" y="3256417"/>
                </a:cubicBezTo>
                <a:lnTo>
                  <a:pt x="7065221" y="3266293"/>
                </a:lnTo>
                <a:cubicBezTo>
                  <a:pt x="7065221" y="3266293"/>
                  <a:pt x="7064516" y="3266293"/>
                  <a:pt x="7064516" y="3266293"/>
                </a:cubicBezTo>
                <a:cubicBezTo>
                  <a:pt x="7060989" y="3266293"/>
                  <a:pt x="7057461" y="3263471"/>
                  <a:pt x="7057461" y="3259944"/>
                </a:cubicBezTo>
                <a:cubicBezTo>
                  <a:pt x="7056755" y="3255711"/>
                  <a:pt x="7059577" y="3252184"/>
                  <a:pt x="7063811" y="3252184"/>
                </a:cubicBezTo>
                <a:close/>
                <a:moveTo>
                  <a:pt x="2897773" y="3235353"/>
                </a:moveTo>
                <a:cubicBezTo>
                  <a:pt x="2901300" y="3233942"/>
                  <a:pt x="2904827" y="3234648"/>
                  <a:pt x="2906943" y="3238175"/>
                </a:cubicBezTo>
                <a:cubicBezTo>
                  <a:pt x="2909765" y="3243113"/>
                  <a:pt x="2911176" y="3248051"/>
                  <a:pt x="2912587" y="3252989"/>
                </a:cubicBezTo>
                <a:cubicBezTo>
                  <a:pt x="2918936" y="3269920"/>
                  <a:pt x="2924579" y="3286850"/>
                  <a:pt x="2927401" y="3304487"/>
                </a:cubicBezTo>
                <a:cubicBezTo>
                  <a:pt x="2930223" y="3331294"/>
                  <a:pt x="2925285" y="3355985"/>
                  <a:pt x="2911881" y="3373621"/>
                </a:cubicBezTo>
                <a:cubicBezTo>
                  <a:pt x="2900594" y="3389140"/>
                  <a:pt x="2883664" y="3398311"/>
                  <a:pt x="2867439" y="3398311"/>
                </a:cubicBezTo>
                <a:cubicBezTo>
                  <a:pt x="2866028" y="3398311"/>
                  <a:pt x="2865322" y="3398311"/>
                  <a:pt x="2863911" y="3398311"/>
                </a:cubicBezTo>
                <a:cubicBezTo>
                  <a:pt x="2842748" y="3396900"/>
                  <a:pt x="2825112" y="3378559"/>
                  <a:pt x="2826523" y="3358806"/>
                </a:cubicBezTo>
                <a:cubicBezTo>
                  <a:pt x="2827228" y="3355279"/>
                  <a:pt x="2830050" y="3351752"/>
                  <a:pt x="2834283" y="3352457"/>
                </a:cubicBezTo>
                <a:cubicBezTo>
                  <a:pt x="2837810" y="3353163"/>
                  <a:pt x="2840632" y="3355985"/>
                  <a:pt x="2840632" y="3360217"/>
                </a:cubicBezTo>
                <a:cubicBezTo>
                  <a:pt x="2839926" y="3372210"/>
                  <a:pt x="2851213" y="3384202"/>
                  <a:pt x="2864617" y="3384908"/>
                </a:cubicBezTo>
                <a:cubicBezTo>
                  <a:pt x="2877315" y="3385613"/>
                  <a:pt x="2890718" y="3378559"/>
                  <a:pt x="2899889" y="3365861"/>
                </a:cubicBezTo>
                <a:cubicBezTo>
                  <a:pt x="2910470" y="3351046"/>
                  <a:pt x="2915409" y="3329883"/>
                  <a:pt x="2912587" y="3306604"/>
                </a:cubicBezTo>
                <a:cubicBezTo>
                  <a:pt x="2911881" y="3300255"/>
                  <a:pt x="2910470" y="3293200"/>
                  <a:pt x="2909060" y="3286850"/>
                </a:cubicBezTo>
                <a:cubicBezTo>
                  <a:pt x="2906238" y="3292494"/>
                  <a:pt x="2901300" y="3299549"/>
                  <a:pt x="2893540" y="3302371"/>
                </a:cubicBezTo>
                <a:cubicBezTo>
                  <a:pt x="2881547" y="3306604"/>
                  <a:pt x="2868849" y="3299549"/>
                  <a:pt x="2862501" y="3290378"/>
                </a:cubicBezTo>
                <a:cubicBezTo>
                  <a:pt x="2856857" y="3281912"/>
                  <a:pt x="2854741" y="3270625"/>
                  <a:pt x="2853330" y="3262160"/>
                </a:cubicBezTo>
                <a:cubicBezTo>
                  <a:pt x="2852624" y="3258633"/>
                  <a:pt x="2855446" y="3255106"/>
                  <a:pt x="2858973" y="3254400"/>
                </a:cubicBezTo>
                <a:cubicBezTo>
                  <a:pt x="2862501" y="3253695"/>
                  <a:pt x="2866028" y="3256516"/>
                  <a:pt x="2866733" y="3260043"/>
                </a:cubicBezTo>
                <a:cubicBezTo>
                  <a:pt x="2868144" y="3267803"/>
                  <a:pt x="2869555" y="3276269"/>
                  <a:pt x="2873787" y="3282618"/>
                </a:cubicBezTo>
                <a:cubicBezTo>
                  <a:pt x="2876609" y="3287556"/>
                  <a:pt x="2883664" y="3291788"/>
                  <a:pt x="2888602" y="3289672"/>
                </a:cubicBezTo>
                <a:cubicBezTo>
                  <a:pt x="2892834" y="3287556"/>
                  <a:pt x="2895656" y="3282618"/>
                  <a:pt x="2897067" y="3279796"/>
                </a:cubicBezTo>
                <a:cubicBezTo>
                  <a:pt x="2899889" y="3272742"/>
                  <a:pt x="2900594" y="3264982"/>
                  <a:pt x="2899183" y="3257222"/>
                </a:cubicBezTo>
                <a:cubicBezTo>
                  <a:pt x="2897773" y="3252989"/>
                  <a:pt x="2895656" y="3248756"/>
                  <a:pt x="2894245" y="3244524"/>
                </a:cubicBezTo>
                <a:cubicBezTo>
                  <a:pt x="2892834" y="3240997"/>
                  <a:pt x="2894245" y="3236764"/>
                  <a:pt x="2897773" y="3235353"/>
                </a:cubicBezTo>
                <a:close/>
                <a:moveTo>
                  <a:pt x="10183235" y="3233136"/>
                </a:moveTo>
                <a:cubicBezTo>
                  <a:pt x="10188173" y="3232431"/>
                  <a:pt x="10193816" y="3233842"/>
                  <a:pt x="10198754" y="3237369"/>
                </a:cubicBezTo>
                <a:cubicBezTo>
                  <a:pt x="10204398" y="3242307"/>
                  <a:pt x="10207925" y="3249361"/>
                  <a:pt x="10208631" y="3256416"/>
                </a:cubicBezTo>
                <a:cubicBezTo>
                  <a:pt x="10208631" y="3262766"/>
                  <a:pt x="10207220" y="3268408"/>
                  <a:pt x="10205104" y="3274052"/>
                </a:cubicBezTo>
                <a:lnTo>
                  <a:pt x="10231910" y="3271935"/>
                </a:lnTo>
                <a:cubicBezTo>
                  <a:pt x="10234732" y="3271230"/>
                  <a:pt x="10237554" y="3272641"/>
                  <a:pt x="10238965" y="3274757"/>
                </a:cubicBezTo>
                <a:cubicBezTo>
                  <a:pt x="10240376" y="3277579"/>
                  <a:pt x="10240376" y="3280401"/>
                  <a:pt x="10238965" y="3282517"/>
                </a:cubicBezTo>
                <a:lnTo>
                  <a:pt x="10212863" y="3322727"/>
                </a:lnTo>
                <a:cubicBezTo>
                  <a:pt x="10210747" y="3326254"/>
                  <a:pt x="10206515" y="3326960"/>
                  <a:pt x="10202987" y="3324843"/>
                </a:cubicBezTo>
                <a:cubicBezTo>
                  <a:pt x="10199460" y="3322727"/>
                  <a:pt x="10198754" y="3318495"/>
                  <a:pt x="10200871" y="3314967"/>
                </a:cubicBezTo>
                <a:lnTo>
                  <a:pt x="10219212" y="3286750"/>
                </a:lnTo>
                <a:lnTo>
                  <a:pt x="10193816" y="3288866"/>
                </a:lnTo>
                <a:cubicBezTo>
                  <a:pt x="10190995" y="3288866"/>
                  <a:pt x="10188879" y="3287455"/>
                  <a:pt x="10187468" y="3285339"/>
                </a:cubicBezTo>
                <a:cubicBezTo>
                  <a:pt x="10186057" y="3283222"/>
                  <a:pt x="10186057" y="3280401"/>
                  <a:pt x="10187468" y="3278285"/>
                </a:cubicBezTo>
                <a:cubicBezTo>
                  <a:pt x="10191700" y="3270525"/>
                  <a:pt x="10195227" y="3263471"/>
                  <a:pt x="10194522" y="3257121"/>
                </a:cubicBezTo>
                <a:cubicBezTo>
                  <a:pt x="10194522" y="3254299"/>
                  <a:pt x="10193111" y="3250772"/>
                  <a:pt x="10190289" y="3248656"/>
                </a:cubicBezTo>
                <a:cubicBezTo>
                  <a:pt x="10188879" y="3247246"/>
                  <a:pt x="10187468" y="3247246"/>
                  <a:pt x="10186057" y="3247246"/>
                </a:cubicBezTo>
                <a:cubicBezTo>
                  <a:pt x="10183235" y="3247951"/>
                  <a:pt x="10181117" y="3251478"/>
                  <a:pt x="10180412" y="3255710"/>
                </a:cubicBezTo>
                <a:cubicBezTo>
                  <a:pt x="10179706" y="3260648"/>
                  <a:pt x="10181823" y="3266292"/>
                  <a:pt x="10183235" y="3271935"/>
                </a:cubicBezTo>
                <a:lnTo>
                  <a:pt x="10202987" y="3341069"/>
                </a:lnTo>
                <a:cubicBezTo>
                  <a:pt x="10203693" y="3344596"/>
                  <a:pt x="10201576" y="3348123"/>
                  <a:pt x="10198049" y="3349534"/>
                </a:cubicBezTo>
                <a:cubicBezTo>
                  <a:pt x="10197344" y="3349534"/>
                  <a:pt x="10196638" y="3349534"/>
                  <a:pt x="10195933" y="3349534"/>
                </a:cubicBezTo>
                <a:cubicBezTo>
                  <a:pt x="10192406" y="3349534"/>
                  <a:pt x="10189584" y="3347418"/>
                  <a:pt x="10188879" y="3344596"/>
                </a:cubicBezTo>
                <a:lnTo>
                  <a:pt x="10169125" y="3275463"/>
                </a:lnTo>
                <a:cubicBezTo>
                  <a:pt x="10167714" y="3269114"/>
                  <a:pt x="10164892" y="3261354"/>
                  <a:pt x="10166303" y="3253594"/>
                </a:cubicBezTo>
                <a:cubicBezTo>
                  <a:pt x="10167714" y="3243012"/>
                  <a:pt x="10174769" y="3234547"/>
                  <a:pt x="10183235" y="3233136"/>
                </a:cubicBezTo>
                <a:close/>
                <a:moveTo>
                  <a:pt x="8635496" y="3228904"/>
                </a:moveTo>
                <a:cubicBezTo>
                  <a:pt x="8639729" y="3228198"/>
                  <a:pt x="8643256" y="3231020"/>
                  <a:pt x="8643961" y="3234547"/>
                </a:cubicBezTo>
                <a:cubicBezTo>
                  <a:pt x="8644667" y="3238780"/>
                  <a:pt x="8641845" y="3242307"/>
                  <a:pt x="8638318" y="3243012"/>
                </a:cubicBezTo>
                <a:lnTo>
                  <a:pt x="8470423" y="3276874"/>
                </a:lnTo>
                <a:cubicBezTo>
                  <a:pt x="8469718" y="3276874"/>
                  <a:pt x="8469718" y="3276874"/>
                  <a:pt x="8469012" y="3276874"/>
                </a:cubicBezTo>
                <a:cubicBezTo>
                  <a:pt x="8465485" y="3276874"/>
                  <a:pt x="8462663" y="3274757"/>
                  <a:pt x="8461958" y="3271230"/>
                </a:cubicBezTo>
                <a:cubicBezTo>
                  <a:pt x="8461252" y="3266997"/>
                  <a:pt x="8464074" y="3263471"/>
                  <a:pt x="8467601" y="3262766"/>
                </a:cubicBezTo>
                <a:close/>
                <a:moveTo>
                  <a:pt x="7529365" y="3227493"/>
                </a:moveTo>
                <a:cubicBezTo>
                  <a:pt x="7533598" y="3226787"/>
                  <a:pt x="7537125" y="3229609"/>
                  <a:pt x="7537830" y="3233136"/>
                </a:cubicBezTo>
                <a:cubicBezTo>
                  <a:pt x="7538536" y="3236663"/>
                  <a:pt x="7535714" y="3240191"/>
                  <a:pt x="7532187" y="3240897"/>
                </a:cubicBezTo>
                <a:lnTo>
                  <a:pt x="7350224" y="3269115"/>
                </a:lnTo>
                <a:cubicBezTo>
                  <a:pt x="7349518" y="3269115"/>
                  <a:pt x="7349518" y="3269115"/>
                  <a:pt x="7348813" y="3269115"/>
                </a:cubicBezTo>
                <a:cubicBezTo>
                  <a:pt x="7345286" y="3269115"/>
                  <a:pt x="7342464" y="3266998"/>
                  <a:pt x="7341759" y="3263471"/>
                </a:cubicBezTo>
                <a:cubicBezTo>
                  <a:pt x="7341053" y="3259944"/>
                  <a:pt x="7343875" y="3256417"/>
                  <a:pt x="7347402" y="3255711"/>
                </a:cubicBezTo>
                <a:close/>
                <a:moveTo>
                  <a:pt x="10250075" y="3223525"/>
                </a:moveTo>
                <a:cubicBezTo>
                  <a:pt x="10255365" y="3225201"/>
                  <a:pt x="10260127" y="3228552"/>
                  <a:pt x="10262949" y="3233137"/>
                </a:cubicBezTo>
                <a:cubicBezTo>
                  <a:pt x="10265771" y="3238076"/>
                  <a:pt x="10267182" y="3244425"/>
                  <a:pt x="10265771" y="3250068"/>
                </a:cubicBezTo>
                <a:lnTo>
                  <a:pt x="10275647" y="3249363"/>
                </a:lnTo>
                <a:cubicBezTo>
                  <a:pt x="10279879" y="3249363"/>
                  <a:pt x="10282701" y="3252185"/>
                  <a:pt x="10282701" y="3255006"/>
                </a:cubicBezTo>
                <a:cubicBezTo>
                  <a:pt x="10283407" y="3259239"/>
                  <a:pt x="10280585" y="3262766"/>
                  <a:pt x="10276352" y="3262766"/>
                </a:cubicBezTo>
                <a:lnTo>
                  <a:pt x="10253778" y="3264177"/>
                </a:lnTo>
                <a:cubicBezTo>
                  <a:pt x="10253073" y="3264177"/>
                  <a:pt x="10253073" y="3264177"/>
                  <a:pt x="10253073" y="3264177"/>
                </a:cubicBezTo>
                <a:cubicBezTo>
                  <a:pt x="10250251" y="3264177"/>
                  <a:pt x="10248135" y="3262766"/>
                  <a:pt x="10246724" y="3259945"/>
                </a:cubicBezTo>
                <a:cubicBezTo>
                  <a:pt x="10245313" y="3257123"/>
                  <a:pt x="10246724" y="3254301"/>
                  <a:pt x="10248840" y="3252185"/>
                </a:cubicBezTo>
                <a:cubicBezTo>
                  <a:pt x="10252367" y="3249363"/>
                  <a:pt x="10253073" y="3243719"/>
                  <a:pt x="10250956" y="3240192"/>
                </a:cubicBezTo>
                <a:cubicBezTo>
                  <a:pt x="10248840" y="3236665"/>
                  <a:pt x="10243196" y="3235254"/>
                  <a:pt x="10239669" y="3236665"/>
                </a:cubicBezTo>
                <a:cubicBezTo>
                  <a:pt x="10236142" y="3238076"/>
                  <a:pt x="10231909" y="3236665"/>
                  <a:pt x="10230499" y="3233137"/>
                </a:cubicBezTo>
                <a:cubicBezTo>
                  <a:pt x="10229088" y="3229609"/>
                  <a:pt x="10230499" y="3225377"/>
                  <a:pt x="10234026" y="3223966"/>
                </a:cubicBezTo>
                <a:cubicBezTo>
                  <a:pt x="10238964" y="3221850"/>
                  <a:pt x="10244784" y="3221850"/>
                  <a:pt x="10250075" y="3223525"/>
                </a:cubicBezTo>
                <a:close/>
                <a:moveTo>
                  <a:pt x="11598013" y="3222409"/>
                </a:moveTo>
                <a:cubicBezTo>
                  <a:pt x="11600835" y="3223115"/>
                  <a:pt x="11602951" y="3225936"/>
                  <a:pt x="11602951" y="3228759"/>
                </a:cubicBezTo>
                <a:lnTo>
                  <a:pt x="11610006" y="3304241"/>
                </a:lnTo>
                <a:cubicBezTo>
                  <a:pt x="11610711" y="3308474"/>
                  <a:pt x="11607889" y="3311296"/>
                  <a:pt x="11603657" y="3312001"/>
                </a:cubicBezTo>
                <a:cubicBezTo>
                  <a:pt x="11603657" y="3312001"/>
                  <a:pt x="11602951" y="3312001"/>
                  <a:pt x="11602951" y="3312001"/>
                </a:cubicBezTo>
                <a:cubicBezTo>
                  <a:pt x="11599424" y="3312001"/>
                  <a:pt x="11595897" y="3309180"/>
                  <a:pt x="11595897" y="3305652"/>
                </a:cubicBezTo>
                <a:lnTo>
                  <a:pt x="11590959" y="3249922"/>
                </a:lnTo>
                <a:lnTo>
                  <a:pt x="11579671" y="3266148"/>
                </a:lnTo>
                <a:cubicBezTo>
                  <a:pt x="11577554" y="3268969"/>
                  <a:pt x="11573322" y="3269676"/>
                  <a:pt x="11569089" y="3267559"/>
                </a:cubicBezTo>
                <a:cubicBezTo>
                  <a:pt x="11566267" y="3265442"/>
                  <a:pt x="11565562" y="3261209"/>
                  <a:pt x="11567678" y="3257682"/>
                </a:cubicBezTo>
                <a:lnTo>
                  <a:pt x="11590253" y="3225231"/>
                </a:lnTo>
                <a:cubicBezTo>
                  <a:pt x="11592370" y="3222409"/>
                  <a:pt x="11595192" y="3221704"/>
                  <a:pt x="11598013" y="3222409"/>
                </a:cubicBezTo>
                <a:close/>
                <a:moveTo>
                  <a:pt x="10886928" y="3220293"/>
                </a:moveTo>
                <a:lnTo>
                  <a:pt x="10914441" y="3220293"/>
                </a:lnTo>
                <a:cubicBezTo>
                  <a:pt x="10918674" y="3220293"/>
                  <a:pt x="10921496" y="3223820"/>
                  <a:pt x="10921496" y="3227347"/>
                </a:cubicBezTo>
                <a:cubicBezTo>
                  <a:pt x="10921496" y="3231580"/>
                  <a:pt x="10918674" y="3234402"/>
                  <a:pt x="10914441" y="3234402"/>
                </a:cubicBezTo>
                <a:lnTo>
                  <a:pt x="10886928" y="3234402"/>
                </a:lnTo>
                <a:cubicBezTo>
                  <a:pt x="10882696" y="3234402"/>
                  <a:pt x="10879874" y="3231580"/>
                  <a:pt x="10879874" y="3227347"/>
                </a:cubicBezTo>
                <a:cubicBezTo>
                  <a:pt x="10879874" y="3223115"/>
                  <a:pt x="10882696" y="3220293"/>
                  <a:pt x="10886928" y="3220293"/>
                </a:cubicBezTo>
                <a:close/>
                <a:moveTo>
                  <a:pt x="10841780" y="3220293"/>
                </a:moveTo>
                <a:cubicBezTo>
                  <a:pt x="10846013" y="3219587"/>
                  <a:pt x="10849540" y="3222409"/>
                  <a:pt x="10849540" y="3226642"/>
                </a:cubicBezTo>
                <a:cubicBezTo>
                  <a:pt x="10850245" y="3230169"/>
                  <a:pt x="10847424" y="3233696"/>
                  <a:pt x="10843896" y="3234402"/>
                </a:cubicBezTo>
                <a:lnTo>
                  <a:pt x="10824849" y="3237223"/>
                </a:lnTo>
                <a:cubicBezTo>
                  <a:pt x="10824849" y="3237223"/>
                  <a:pt x="10824144" y="3237223"/>
                  <a:pt x="10824144" y="3237223"/>
                </a:cubicBezTo>
                <a:cubicBezTo>
                  <a:pt x="10820617" y="3237223"/>
                  <a:pt x="10817795" y="3234402"/>
                  <a:pt x="10817090" y="3230874"/>
                </a:cubicBezTo>
                <a:cubicBezTo>
                  <a:pt x="10816384" y="3227347"/>
                  <a:pt x="10819206" y="3223820"/>
                  <a:pt x="10822733" y="3223115"/>
                </a:cubicBezTo>
                <a:close/>
                <a:moveTo>
                  <a:pt x="4498419" y="3219833"/>
                </a:moveTo>
                <a:cubicBezTo>
                  <a:pt x="4501241" y="3221950"/>
                  <a:pt x="4501946" y="3226182"/>
                  <a:pt x="4499830" y="3229710"/>
                </a:cubicBezTo>
                <a:lnTo>
                  <a:pt x="4468791" y="3272743"/>
                </a:lnTo>
                <a:lnTo>
                  <a:pt x="4503357" y="3315774"/>
                </a:lnTo>
                <a:cubicBezTo>
                  <a:pt x="4505473" y="3318596"/>
                  <a:pt x="4504768" y="3323534"/>
                  <a:pt x="4501946" y="3325651"/>
                </a:cubicBezTo>
                <a:cubicBezTo>
                  <a:pt x="4500536" y="3326356"/>
                  <a:pt x="4499125" y="3327061"/>
                  <a:pt x="4497714" y="3327061"/>
                </a:cubicBezTo>
                <a:cubicBezTo>
                  <a:pt x="4495597" y="3327061"/>
                  <a:pt x="4493481" y="3325651"/>
                  <a:pt x="4492070" y="3324240"/>
                </a:cubicBezTo>
                <a:lnTo>
                  <a:pt x="4461031" y="3284735"/>
                </a:lnTo>
                <a:lnTo>
                  <a:pt x="4435635" y="3320007"/>
                </a:lnTo>
                <a:cubicBezTo>
                  <a:pt x="4434224" y="3322123"/>
                  <a:pt x="4432108" y="3322829"/>
                  <a:pt x="4429991" y="3322829"/>
                </a:cubicBezTo>
                <a:cubicBezTo>
                  <a:pt x="4428580" y="3322829"/>
                  <a:pt x="4427170" y="3322123"/>
                  <a:pt x="4425759" y="3321418"/>
                </a:cubicBezTo>
                <a:cubicBezTo>
                  <a:pt x="4422937" y="3319301"/>
                  <a:pt x="4422231" y="3315069"/>
                  <a:pt x="4424348" y="3311542"/>
                </a:cubicBezTo>
                <a:lnTo>
                  <a:pt x="4451860" y="3272743"/>
                </a:lnTo>
                <a:lnTo>
                  <a:pt x="4423642" y="3237469"/>
                </a:lnTo>
                <a:cubicBezTo>
                  <a:pt x="4421526" y="3234648"/>
                  <a:pt x="4422231" y="3229710"/>
                  <a:pt x="4425053" y="3227593"/>
                </a:cubicBezTo>
                <a:cubicBezTo>
                  <a:pt x="4427875" y="3225477"/>
                  <a:pt x="4432813" y="3226182"/>
                  <a:pt x="4434929" y="3229004"/>
                </a:cubicBezTo>
                <a:lnTo>
                  <a:pt x="4460325" y="3261455"/>
                </a:lnTo>
                <a:lnTo>
                  <a:pt x="4488543" y="3221244"/>
                </a:lnTo>
                <a:cubicBezTo>
                  <a:pt x="4490659" y="3218422"/>
                  <a:pt x="4495597" y="3217717"/>
                  <a:pt x="4498419" y="3219833"/>
                </a:cubicBezTo>
                <a:close/>
                <a:moveTo>
                  <a:pt x="3718201" y="3219833"/>
                </a:moveTo>
                <a:cubicBezTo>
                  <a:pt x="3721728" y="3219128"/>
                  <a:pt x="3725256" y="3222655"/>
                  <a:pt x="3725256" y="3226888"/>
                </a:cubicBezTo>
                <a:lnTo>
                  <a:pt x="3728783" y="3299548"/>
                </a:lnTo>
                <a:cubicBezTo>
                  <a:pt x="3728783" y="3303075"/>
                  <a:pt x="3725961" y="3306602"/>
                  <a:pt x="3721728" y="3306602"/>
                </a:cubicBezTo>
                <a:cubicBezTo>
                  <a:pt x="3718201" y="3306602"/>
                  <a:pt x="3714673" y="3303075"/>
                  <a:pt x="3714673" y="3299548"/>
                </a:cubicBezTo>
                <a:lnTo>
                  <a:pt x="3711146" y="3226888"/>
                </a:lnTo>
                <a:cubicBezTo>
                  <a:pt x="3711146" y="3223360"/>
                  <a:pt x="3713968" y="3219833"/>
                  <a:pt x="3718201" y="3219833"/>
                </a:cubicBezTo>
                <a:close/>
                <a:moveTo>
                  <a:pt x="11017434" y="3219588"/>
                </a:moveTo>
                <a:lnTo>
                  <a:pt x="11033659" y="3219588"/>
                </a:lnTo>
                <a:cubicBezTo>
                  <a:pt x="11037187" y="3219588"/>
                  <a:pt x="11040714" y="3223115"/>
                  <a:pt x="11040714" y="3226642"/>
                </a:cubicBezTo>
                <a:cubicBezTo>
                  <a:pt x="11040714" y="3230875"/>
                  <a:pt x="11037892" y="3233697"/>
                  <a:pt x="11033659" y="3233697"/>
                </a:cubicBezTo>
                <a:lnTo>
                  <a:pt x="11017434" y="3233697"/>
                </a:lnTo>
                <a:cubicBezTo>
                  <a:pt x="11013202" y="3233697"/>
                  <a:pt x="11010380" y="3230875"/>
                  <a:pt x="11010380" y="3226642"/>
                </a:cubicBezTo>
                <a:cubicBezTo>
                  <a:pt x="11010380" y="3222410"/>
                  <a:pt x="11013202" y="3219588"/>
                  <a:pt x="11017434" y="3219588"/>
                </a:cubicBezTo>
                <a:close/>
                <a:moveTo>
                  <a:pt x="10963116" y="3219588"/>
                </a:moveTo>
                <a:cubicBezTo>
                  <a:pt x="10967349" y="3218882"/>
                  <a:pt x="10970876" y="3221704"/>
                  <a:pt x="10971581" y="3225231"/>
                </a:cubicBezTo>
                <a:cubicBezTo>
                  <a:pt x="10972287" y="3229464"/>
                  <a:pt x="10969465" y="3232991"/>
                  <a:pt x="10965938" y="3233696"/>
                </a:cubicBezTo>
                <a:lnTo>
                  <a:pt x="10951829" y="3236518"/>
                </a:lnTo>
                <a:cubicBezTo>
                  <a:pt x="10951124" y="3236518"/>
                  <a:pt x="10951124" y="3236518"/>
                  <a:pt x="10950418" y="3236518"/>
                </a:cubicBezTo>
                <a:cubicBezTo>
                  <a:pt x="10947596" y="3236518"/>
                  <a:pt x="10944069" y="3233696"/>
                  <a:pt x="10943364" y="3230875"/>
                </a:cubicBezTo>
                <a:cubicBezTo>
                  <a:pt x="10942658" y="3226642"/>
                  <a:pt x="10945480" y="3223115"/>
                  <a:pt x="10949007" y="3222409"/>
                </a:cubicBezTo>
                <a:close/>
                <a:moveTo>
                  <a:pt x="10789577" y="3219588"/>
                </a:moveTo>
                <a:cubicBezTo>
                  <a:pt x="10793810" y="3218882"/>
                  <a:pt x="10797337" y="3221704"/>
                  <a:pt x="10797337" y="3225937"/>
                </a:cubicBezTo>
                <a:cubicBezTo>
                  <a:pt x="10797337" y="3229464"/>
                  <a:pt x="10794515" y="3232991"/>
                  <a:pt x="10790988" y="3233697"/>
                </a:cubicBezTo>
                <a:lnTo>
                  <a:pt x="10766298" y="3236518"/>
                </a:lnTo>
                <a:cubicBezTo>
                  <a:pt x="10766298" y="3236518"/>
                  <a:pt x="10765592" y="3236518"/>
                  <a:pt x="10765592" y="3236518"/>
                </a:cubicBezTo>
                <a:cubicBezTo>
                  <a:pt x="10762065" y="3236518"/>
                  <a:pt x="10759243" y="3233697"/>
                  <a:pt x="10758538" y="3230169"/>
                </a:cubicBezTo>
                <a:cubicBezTo>
                  <a:pt x="10758538" y="3226642"/>
                  <a:pt x="10761360" y="3223115"/>
                  <a:pt x="10764887" y="3222410"/>
                </a:cubicBezTo>
                <a:close/>
                <a:moveTo>
                  <a:pt x="10734554" y="3219588"/>
                </a:moveTo>
                <a:cubicBezTo>
                  <a:pt x="10738786" y="3219588"/>
                  <a:pt x="10741608" y="3221704"/>
                  <a:pt x="10742313" y="3225937"/>
                </a:cubicBezTo>
                <a:cubicBezTo>
                  <a:pt x="10743019" y="3230169"/>
                  <a:pt x="10739492" y="3232991"/>
                  <a:pt x="10735964" y="3233697"/>
                </a:cubicBezTo>
                <a:lnTo>
                  <a:pt x="10705629" y="3236518"/>
                </a:lnTo>
                <a:cubicBezTo>
                  <a:pt x="10705629" y="3236518"/>
                  <a:pt x="10704924" y="3236518"/>
                  <a:pt x="10704924" y="3236518"/>
                </a:cubicBezTo>
                <a:cubicBezTo>
                  <a:pt x="10701397" y="3236518"/>
                  <a:pt x="10697870" y="3233697"/>
                  <a:pt x="10697870" y="3230169"/>
                </a:cubicBezTo>
                <a:cubicBezTo>
                  <a:pt x="10697164" y="3225937"/>
                  <a:pt x="10700691" y="3223115"/>
                  <a:pt x="10704219" y="3222410"/>
                </a:cubicBezTo>
                <a:close/>
                <a:moveTo>
                  <a:pt x="4051875" y="3217717"/>
                </a:moveTo>
                <a:lnTo>
                  <a:pt x="4013781" y="3257927"/>
                </a:lnTo>
                <a:lnTo>
                  <a:pt x="4055402" y="3255106"/>
                </a:lnTo>
                <a:close/>
                <a:moveTo>
                  <a:pt x="1048835" y="3217011"/>
                </a:moveTo>
                <a:cubicBezTo>
                  <a:pt x="1051657" y="3217717"/>
                  <a:pt x="1053773" y="3220538"/>
                  <a:pt x="1053773" y="3223360"/>
                </a:cubicBezTo>
                <a:lnTo>
                  <a:pt x="1060829" y="3298843"/>
                </a:lnTo>
                <a:cubicBezTo>
                  <a:pt x="1061534" y="3303076"/>
                  <a:pt x="1058712" y="3305898"/>
                  <a:pt x="1054479" y="3306603"/>
                </a:cubicBezTo>
                <a:cubicBezTo>
                  <a:pt x="1054479" y="3306603"/>
                  <a:pt x="1053773" y="3306603"/>
                  <a:pt x="1053773" y="3306603"/>
                </a:cubicBezTo>
                <a:cubicBezTo>
                  <a:pt x="1050246" y="3306603"/>
                  <a:pt x="1046718" y="3303782"/>
                  <a:pt x="1046718" y="3300254"/>
                </a:cubicBezTo>
                <a:lnTo>
                  <a:pt x="1041781" y="3244524"/>
                </a:lnTo>
                <a:lnTo>
                  <a:pt x="1030493" y="3260750"/>
                </a:lnTo>
                <a:cubicBezTo>
                  <a:pt x="1028376" y="3263571"/>
                  <a:pt x="1024144" y="3264277"/>
                  <a:pt x="1019911" y="3262161"/>
                </a:cubicBezTo>
                <a:cubicBezTo>
                  <a:pt x="1017089" y="3260044"/>
                  <a:pt x="1016384" y="3255811"/>
                  <a:pt x="1018500" y="3252284"/>
                </a:cubicBezTo>
                <a:lnTo>
                  <a:pt x="1041075" y="3219833"/>
                </a:lnTo>
                <a:cubicBezTo>
                  <a:pt x="1043192" y="3217011"/>
                  <a:pt x="1046014" y="3216306"/>
                  <a:pt x="1048835" y="3217011"/>
                </a:cubicBezTo>
                <a:close/>
                <a:moveTo>
                  <a:pt x="11080219" y="3216060"/>
                </a:moveTo>
                <a:cubicBezTo>
                  <a:pt x="11083746" y="3215355"/>
                  <a:pt x="11087274" y="3218882"/>
                  <a:pt x="11087274" y="3223115"/>
                </a:cubicBezTo>
                <a:cubicBezTo>
                  <a:pt x="11087274" y="3226642"/>
                  <a:pt x="11084452" y="3230169"/>
                  <a:pt x="11080219" y="3230169"/>
                </a:cubicBezTo>
                <a:lnTo>
                  <a:pt x="11061172" y="3230874"/>
                </a:lnTo>
                <a:cubicBezTo>
                  <a:pt x="11057645" y="3230874"/>
                  <a:pt x="11054118" y="3227347"/>
                  <a:pt x="11054118" y="3223820"/>
                </a:cubicBezTo>
                <a:cubicBezTo>
                  <a:pt x="11054118" y="3220293"/>
                  <a:pt x="11056940" y="3216766"/>
                  <a:pt x="11061172" y="3216766"/>
                </a:cubicBezTo>
                <a:close/>
                <a:moveTo>
                  <a:pt x="337737" y="3214895"/>
                </a:moveTo>
                <a:lnTo>
                  <a:pt x="365249" y="3214895"/>
                </a:lnTo>
                <a:cubicBezTo>
                  <a:pt x="369482" y="3214895"/>
                  <a:pt x="372305" y="3218422"/>
                  <a:pt x="372305" y="3221949"/>
                </a:cubicBezTo>
                <a:cubicBezTo>
                  <a:pt x="372305" y="3226182"/>
                  <a:pt x="369482" y="3229004"/>
                  <a:pt x="365249" y="3229004"/>
                </a:cubicBezTo>
                <a:lnTo>
                  <a:pt x="337737" y="3229004"/>
                </a:lnTo>
                <a:cubicBezTo>
                  <a:pt x="333505" y="3229004"/>
                  <a:pt x="330683" y="3226182"/>
                  <a:pt x="330683" y="3221949"/>
                </a:cubicBezTo>
                <a:cubicBezTo>
                  <a:pt x="330683" y="3217717"/>
                  <a:pt x="333505" y="3214895"/>
                  <a:pt x="337737" y="3214895"/>
                </a:cubicBezTo>
                <a:close/>
                <a:moveTo>
                  <a:pt x="292589" y="3214895"/>
                </a:moveTo>
                <a:cubicBezTo>
                  <a:pt x="296822" y="3214189"/>
                  <a:pt x="300349" y="3217011"/>
                  <a:pt x="300349" y="3221244"/>
                </a:cubicBezTo>
                <a:cubicBezTo>
                  <a:pt x="301054" y="3224771"/>
                  <a:pt x="298233" y="3228298"/>
                  <a:pt x="294705" y="3229004"/>
                </a:cubicBezTo>
                <a:lnTo>
                  <a:pt x="275658" y="3231825"/>
                </a:lnTo>
                <a:cubicBezTo>
                  <a:pt x="275658" y="3231825"/>
                  <a:pt x="274953" y="3231825"/>
                  <a:pt x="274953" y="3231825"/>
                </a:cubicBezTo>
                <a:cubicBezTo>
                  <a:pt x="271426" y="3231825"/>
                  <a:pt x="268604" y="3229004"/>
                  <a:pt x="267899" y="3225476"/>
                </a:cubicBezTo>
                <a:cubicBezTo>
                  <a:pt x="267193" y="3221949"/>
                  <a:pt x="270015" y="3218422"/>
                  <a:pt x="273542" y="3217717"/>
                </a:cubicBezTo>
                <a:close/>
                <a:moveTo>
                  <a:pt x="11157817" y="3214650"/>
                </a:moveTo>
                <a:lnTo>
                  <a:pt x="11174042" y="3214650"/>
                </a:lnTo>
                <a:cubicBezTo>
                  <a:pt x="11178275" y="3214650"/>
                  <a:pt x="11181097" y="3217472"/>
                  <a:pt x="11181097" y="3221704"/>
                </a:cubicBezTo>
                <a:cubicBezTo>
                  <a:pt x="11181097" y="3225937"/>
                  <a:pt x="11178275" y="3228759"/>
                  <a:pt x="11174042" y="3228759"/>
                </a:cubicBezTo>
                <a:lnTo>
                  <a:pt x="11157817" y="3228759"/>
                </a:lnTo>
                <a:cubicBezTo>
                  <a:pt x="11153585" y="3228759"/>
                  <a:pt x="11150763" y="3225937"/>
                  <a:pt x="11150763" y="3221704"/>
                </a:cubicBezTo>
                <a:cubicBezTo>
                  <a:pt x="11150763" y="3217472"/>
                  <a:pt x="11153585" y="3214650"/>
                  <a:pt x="11157817" y="3214650"/>
                </a:cubicBezTo>
                <a:close/>
                <a:moveTo>
                  <a:pt x="11121840" y="3214650"/>
                </a:moveTo>
                <a:lnTo>
                  <a:pt x="11130307" y="3214650"/>
                </a:lnTo>
                <a:cubicBezTo>
                  <a:pt x="11133834" y="3214650"/>
                  <a:pt x="11137361" y="3217472"/>
                  <a:pt x="11137361" y="3221704"/>
                </a:cubicBezTo>
                <a:cubicBezTo>
                  <a:pt x="11137361" y="3225937"/>
                  <a:pt x="11134539" y="3228759"/>
                  <a:pt x="11130307" y="3228759"/>
                </a:cubicBezTo>
                <a:lnTo>
                  <a:pt x="11121840" y="3228759"/>
                </a:lnTo>
                <a:cubicBezTo>
                  <a:pt x="11117608" y="3228759"/>
                  <a:pt x="11114786" y="3225937"/>
                  <a:pt x="11114786" y="3221704"/>
                </a:cubicBezTo>
                <a:cubicBezTo>
                  <a:pt x="11114786" y="3217472"/>
                  <a:pt x="11117608" y="3214650"/>
                  <a:pt x="11121840" y="3214650"/>
                </a:cubicBezTo>
                <a:close/>
                <a:moveTo>
                  <a:pt x="468242" y="3214190"/>
                </a:moveTo>
                <a:lnTo>
                  <a:pt x="484467" y="3214190"/>
                </a:lnTo>
                <a:cubicBezTo>
                  <a:pt x="487995" y="3214190"/>
                  <a:pt x="491522" y="3217717"/>
                  <a:pt x="491522" y="3221244"/>
                </a:cubicBezTo>
                <a:cubicBezTo>
                  <a:pt x="491522" y="3225477"/>
                  <a:pt x="488700" y="3228299"/>
                  <a:pt x="484467" y="3228299"/>
                </a:cubicBezTo>
                <a:lnTo>
                  <a:pt x="468242" y="3228299"/>
                </a:lnTo>
                <a:cubicBezTo>
                  <a:pt x="464010" y="3228299"/>
                  <a:pt x="461188" y="3225477"/>
                  <a:pt x="461188" y="3221244"/>
                </a:cubicBezTo>
                <a:cubicBezTo>
                  <a:pt x="461188" y="3217012"/>
                  <a:pt x="464010" y="3214190"/>
                  <a:pt x="468242" y="3214190"/>
                </a:cubicBezTo>
                <a:close/>
                <a:moveTo>
                  <a:pt x="413924" y="3214190"/>
                </a:moveTo>
                <a:cubicBezTo>
                  <a:pt x="418157" y="3213484"/>
                  <a:pt x="421684" y="3216306"/>
                  <a:pt x="422389" y="3219833"/>
                </a:cubicBezTo>
                <a:cubicBezTo>
                  <a:pt x="423095" y="3224066"/>
                  <a:pt x="420273" y="3227593"/>
                  <a:pt x="416746" y="3228298"/>
                </a:cubicBezTo>
                <a:lnTo>
                  <a:pt x="402637" y="3231120"/>
                </a:lnTo>
                <a:cubicBezTo>
                  <a:pt x="401932" y="3231120"/>
                  <a:pt x="401932" y="3231120"/>
                  <a:pt x="401226" y="3231120"/>
                </a:cubicBezTo>
                <a:cubicBezTo>
                  <a:pt x="398404" y="3231120"/>
                  <a:pt x="394877" y="3228298"/>
                  <a:pt x="394172" y="3225477"/>
                </a:cubicBezTo>
                <a:cubicBezTo>
                  <a:pt x="393466" y="3221244"/>
                  <a:pt x="396288" y="3217717"/>
                  <a:pt x="399815" y="3217011"/>
                </a:cubicBezTo>
                <a:close/>
                <a:moveTo>
                  <a:pt x="240386" y="3214190"/>
                </a:moveTo>
                <a:cubicBezTo>
                  <a:pt x="244619" y="3213484"/>
                  <a:pt x="248146" y="3216306"/>
                  <a:pt x="248146" y="3220539"/>
                </a:cubicBezTo>
                <a:cubicBezTo>
                  <a:pt x="248146" y="3224066"/>
                  <a:pt x="245324" y="3227593"/>
                  <a:pt x="241797" y="3228299"/>
                </a:cubicBezTo>
                <a:lnTo>
                  <a:pt x="217107" y="3231120"/>
                </a:lnTo>
                <a:cubicBezTo>
                  <a:pt x="217107" y="3231120"/>
                  <a:pt x="216401" y="3231120"/>
                  <a:pt x="216401" y="3231120"/>
                </a:cubicBezTo>
                <a:cubicBezTo>
                  <a:pt x="212874" y="3231120"/>
                  <a:pt x="210052" y="3228299"/>
                  <a:pt x="209347" y="3224771"/>
                </a:cubicBezTo>
                <a:cubicBezTo>
                  <a:pt x="209347" y="3221244"/>
                  <a:pt x="212169" y="3217717"/>
                  <a:pt x="215696" y="3217012"/>
                </a:cubicBezTo>
                <a:close/>
                <a:moveTo>
                  <a:pt x="185363" y="3214190"/>
                </a:moveTo>
                <a:cubicBezTo>
                  <a:pt x="189595" y="3214190"/>
                  <a:pt x="192417" y="3216306"/>
                  <a:pt x="193122" y="3220539"/>
                </a:cubicBezTo>
                <a:cubicBezTo>
                  <a:pt x="193828" y="3224771"/>
                  <a:pt x="190301" y="3227593"/>
                  <a:pt x="186773" y="3228299"/>
                </a:cubicBezTo>
                <a:lnTo>
                  <a:pt x="156439" y="3231120"/>
                </a:lnTo>
                <a:cubicBezTo>
                  <a:pt x="156439" y="3231120"/>
                  <a:pt x="155733" y="3231120"/>
                  <a:pt x="155733" y="3231120"/>
                </a:cubicBezTo>
                <a:cubicBezTo>
                  <a:pt x="152206" y="3231120"/>
                  <a:pt x="148679" y="3228299"/>
                  <a:pt x="148679" y="3224771"/>
                </a:cubicBezTo>
                <a:cubicBezTo>
                  <a:pt x="147973" y="3220539"/>
                  <a:pt x="151500" y="3217717"/>
                  <a:pt x="155028" y="3217012"/>
                </a:cubicBezTo>
                <a:close/>
                <a:moveTo>
                  <a:pt x="7884907" y="3214089"/>
                </a:moveTo>
                <a:cubicBezTo>
                  <a:pt x="7893372" y="3219734"/>
                  <a:pt x="7901132" y="3226787"/>
                  <a:pt x="7907481" y="3234547"/>
                </a:cubicBezTo>
                <a:cubicBezTo>
                  <a:pt x="7913124" y="3228904"/>
                  <a:pt x="7919474" y="3223260"/>
                  <a:pt x="7926528" y="3218322"/>
                </a:cubicBezTo>
                <a:cubicBezTo>
                  <a:pt x="7929350" y="3215500"/>
                  <a:pt x="7933582" y="3216206"/>
                  <a:pt x="7936404" y="3219734"/>
                </a:cubicBezTo>
                <a:cubicBezTo>
                  <a:pt x="7939226" y="3223260"/>
                  <a:pt x="7937815" y="3227493"/>
                  <a:pt x="7934993" y="3229609"/>
                </a:cubicBezTo>
                <a:cubicBezTo>
                  <a:pt x="7927939" y="3234547"/>
                  <a:pt x="7921590" y="3240191"/>
                  <a:pt x="7915946" y="3246541"/>
                </a:cubicBezTo>
                <a:cubicBezTo>
                  <a:pt x="7925117" y="3259944"/>
                  <a:pt x="7930761" y="3274758"/>
                  <a:pt x="7933582" y="3290983"/>
                </a:cubicBezTo>
                <a:cubicBezTo>
                  <a:pt x="7934288" y="3294511"/>
                  <a:pt x="7931466" y="3298038"/>
                  <a:pt x="7927939" y="3298743"/>
                </a:cubicBezTo>
                <a:cubicBezTo>
                  <a:pt x="7927233" y="3298743"/>
                  <a:pt x="7927233" y="3298743"/>
                  <a:pt x="7926528" y="3298743"/>
                </a:cubicBezTo>
                <a:cubicBezTo>
                  <a:pt x="7923001" y="3298743"/>
                  <a:pt x="7920179" y="3296627"/>
                  <a:pt x="7919474" y="3293100"/>
                </a:cubicBezTo>
                <a:cubicBezTo>
                  <a:pt x="7918063" y="3280402"/>
                  <a:pt x="7913124" y="3268409"/>
                  <a:pt x="7906776" y="3257828"/>
                </a:cubicBezTo>
                <a:cubicBezTo>
                  <a:pt x="7896899" y="3270526"/>
                  <a:pt x="7889845" y="3286045"/>
                  <a:pt x="7885612" y="3301565"/>
                </a:cubicBezTo>
                <a:cubicBezTo>
                  <a:pt x="7884907" y="3305093"/>
                  <a:pt x="7881380" y="3307208"/>
                  <a:pt x="7878558" y="3307208"/>
                </a:cubicBezTo>
                <a:cubicBezTo>
                  <a:pt x="7878558" y="3307208"/>
                  <a:pt x="7877852" y="3307208"/>
                  <a:pt x="7877147" y="3307208"/>
                </a:cubicBezTo>
                <a:cubicBezTo>
                  <a:pt x="7873620" y="3306503"/>
                  <a:pt x="7871503" y="3302270"/>
                  <a:pt x="7872209" y="3298743"/>
                </a:cubicBezTo>
                <a:cubicBezTo>
                  <a:pt x="7877147" y="3279696"/>
                  <a:pt x="7886318" y="3261356"/>
                  <a:pt x="7898310" y="3245835"/>
                </a:cubicBezTo>
                <a:cubicBezTo>
                  <a:pt x="7891961" y="3238074"/>
                  <a:pt x="7884907" y="3231725"/>
                  <a:pt x="7877147" y="3226082"/>
                </a:cubicBezTo>
                <a:cubicBezTo>
                  <a:pt x="7873620" y="3223965"/>
                  <a:pt x="7872914" y="3219734"/>
                  <a:pt x="7875031" y="3216206"/>
                </a:cubicBezTo>
                <a:cubicBezTo>
                  <a:pt x="7877147" y="3212678"/>
                  <a:pt x="7881380" y="3211973"/>
                  <a:pt x="7884907" y="3214089"/>
                </a:cubicBezTo>
                <a:close/>
                <a:moveTo>
                  <a:pt x="9856616" y="3213384"/>
                </a:moveTo>
                <a:cubicBezTo>
                  <a:pt x="9860143" y="3214794"/>
                  <a:pt x="9861554" y="3219027"/>
                  <a:pt x="9860143" y="3222554"/>
                </a:cubicBezTo>
                <a:cubicBezTo>
                  <a:pt x="9854500" y="3235252"/>
                  <a:pt x="9854500" y="3250772"/>
                  <a:pt x="9860849" y="3264176"/>
                </a:cubicBezTo>
                <a:cubicBezTo>
                  <a:pt x="9862260" y="3267703"/>
                  <a:pt x="9860849" y="3271935"/>
                  <a:pt x="9857322" y="3273346"/>
                </a:cubicBezTo>
                <a:cubicBezTo>
                  <a:pt x="9856616" y="3274051"/>
                  <a:pt x="9855205" y="3274051"/>
                  <a:pt x="9854500" y="3274051"/>
                </a:cubicBezTo>
                <a:cubicBezTo>
                  <a:pt x="9851678" y="3274051"/>
                  <a:pt x="9849562" y="3272641"/>
                  <a:pt x="9848151" y="3269819"/>
                </a:cubicBezTo>
                <a:cubicBezTo>
                  <a:pt x="9840390" y="3253594"/>
                  <a:pt x="9840390" y="3233841"/>
                  <a:pt x="9847446" y="3216911"/>
                </a:cubicBezTo>
                <a:cubicBezTo>
                  <a:pt x="9848857" y="3213384"/>
                  <a:pt x="9853089" y="3211973"/>
                  <a:pt x="9856616" y="3213384"/>
                </a:cubicBezTo>
                <a:close/>
                <a:moveTo>
                  <a:pt x="11485848" y="3211122"/>
                </a:moveTo>
                <a:cubicBezTo>
                  <a:pt x="11488670" y="3208300"/>
                  <a:pt x="11492903" y="3208300"/>
                  <a:pt x="11495725" y="3211122"/>
                </a:cubicBezTo>
                <a:cubicBezTo>
                  <a:pt x="11498546" y="3213944"/>
                  <a:pt x="11498546" y="3218177"/>
                  <a:pt x="11495725" y="3220998"/>
                </a:cubicBezTo>
                <a:cubicBezTo>
                  <a:pt x="11460451" y="3256976"/>
                  <a:pt x="11444226" y="3312706"/>
                  <a:pt x="11454808" y="3362087"/>
                </a:cubicBezTo>
                <a:cubicBezTo>
                  <a:pt x="11458335" y="3378312"/>
                  <a:pt x="11463979" y="3391010"/>
                  <a:pt x="11472444" y="3400180"/>
                </a:cubicBezTo>
                <a:cubicBezTo>
                  <a:pt x="11481616" y="3410762"/>
                  <a:pt x="11495019" y="3416406"/>
                  <a:pt x="11507012" y="3414996"/>
                </a:cubicBezTo>
                <a:cubicBezTo>
                  <a:pt x="11511244" y="3414289"/>
                  <a:pt x="11514771" y="3417111"/>
                  <a:pt x="11515477" y="3421344"/>
                </a:cubicBezTo>
                <a:cubicBezTo>
                  <a:pt x="11515477" y="3424871"/>
                  <a:pt x="11512655" y="3428398"/>
                  <a:pt x="11509128" y="3429104"/>
                </a:cubicBezTo>
                <a:cubicBezTo>
                  <a:pt x="11507717" y="3429809"/>
                  <a:pt x="11505601" y="3429809"/>
                  <a:pt x="11503484" y="3429809"/>
                </a:cubicBezTo>
                <a:cubicBezTo>
                  <a:pt x="11488670" y="3429809"/>
                  <a:pt x="11473149" y="3422756"/>
                  <a:pt x="11461862" y="3410057"/>
                </a:cubicBezTo>
                <a:cubicBezTo>
                  <a:pt x="11451986" y="3399475"/>
                  <a:pt x="11445637" y="3384662"/>
                  <a:pt x="11441405" y="3365614"/>
                </a:cubicBezTo>
                <a:cubicBezTo>
                  <a:pt x="11430117" y="3310589"/>
                  <a:pt x="11447048" y="3251332"/>
                  <a:pt x="11485848" y="3211122"/>
                </a:cubicBezTo>
                <a:close/>
                <a:moveTo>
                  <a:pt x="531027" y="3210662"/>
                </a:moveTo>
                <a:cubicBezTo>
                  <a:pt x="534554" y="3209957"/>
                  <a:pt x="538082" y="3213484"/>
                  <a:pt x="538082" y="3217717"/>
                </a:cubicBezTo>
                <a:cubicBezTo>
                  <a:pt x="538082" y="3221244"/>
                  <a:pt x="535260" y="3224771"/>
                  <a:pt x="531027" y="3224771"/>
                </a:cubicBezTo>
                <a:lnTo>
                  <a:pt x="511980" y="3225476"/>
                </a:lnTo>
                <a:cubicBezTo>
                  <a:pt x="508453" y="3225476"/>
                  <a:pt x="504926" y="3221949"/>
                  <a:pt x="504926" y="3218422"/>
                </a:cubicBezTo>
                <a:cubicBezTo>
                  <a:pt x="504926" y="3214895"/>
                  <a:pt x="507748" y="3211368"/>
                  <a:pt x="511980" y="3211368"/>
                </a:cubicBezTo>
                <a:close/>
                <a:moveTo>
                  <a:pt x="608625" y="3209252"/>
                </a:moveTo>
                <a:lnTo>
                  <a:pt x="624850" y="3209252"/>
                </a:lnTo>
                <a:cubicBezTo>
                  <a:pt x="629083" y="3209252"/>
                  <a:pt x="631905" y="3212074"/>
                  <a:pt x="631905" y="3216306"/>
                </a:cubicBezTo>
                <a:cubicBezTo>
                  <a:pt x="631905" y="3220539"/>
                  <a:pt x="629083" y="3223361"/>
                  <a:pt x="624850" y="3223361"/>
                </a:cubicBezTo>
                <a:lnTo>
                  <a:pt x="608625" y="3223361"/>
                </a:lnTo>
                <a:cubicBezTo>
                  <a:pt x="604393" y="3223361"/>
                  <a:pt x="601571" y="3220539"/>
                  <a:pt x="601571" y="3216306"/>
                </a:cubicBezTo>
                <a:cubicBezTo>
                  <a:pt x="601571" y="3212074"/>
                  <a:pt x="604393" y="3209252"/>
                  <a:pt x="608625" y="3209252"/>
                </a:cubicBezTo>
                <a:close/>
                <a:moveTo>
                  <a:pt x="572649" y="3209252"/>
                </a:moveTo>
                <a:lnTo>
                  <a:pt x="581115" y="3209252"/>
                </a:lnTo>
                <a:cubicBezTo>
                  <a:pt x="584642" y="3209252"/>
                  <a:pt x="588169" y="3212074"/>
                  <a:pt x="588169" y="3216306"/>
                </a:cubicBezTo>
                <a:cubicBezTo>
                  <a:pt x="588169" y="3220539"/>
                  <a:pt x="585347" y="3223361"/>
                  <a:pt x="581115" y="3223361"/>
                </a:cubicBezTo>
                <a:lnTo>
                  <a:pt x="572649" y="3223361"/>
                </a:lnTo>
                <a:cubicBezTo>
                  <a:pt x="568417" y="3223361"/>
                  <a:pt x="565594" y="3220539"/>
                  <a:pt x="565594" y="3216306"/>
                </a:cubicBezTo>
                <a:cubicBezTo>
                  <a:pt x="565594" y="3212074"/>
                  <a:pt x="568417" y="3209252"/>
                  <a:pt x="572649" y="3209252"/>
                </a:cubicBezTo>
                <a:close/>
                <a:moveTo>
                  <a:pt x="9886948" y="3209151"/>
                </a:moveTo>
                <a:lnTo>
                  <a:pt x="9936329" y="3209151"/>
                </a:lnTo>
                <a:cubicBezTo>
                  <a:pt x="9940562" y="3209151"/>
                  <a:pt x="9943384" y="3211973"/>
                  <a:pt x="9943384" y="3216205"/>
                </a:cubicBezTo>
                <a:cubicBezTo>
                  <a:pt x="9943384" y="3220439"/>
                  <a:pt x="9940562" y="3223260"/>
                  <a:pt x="9936329" y="3223260"/>
                </a:cubicBezTo>
                <a:lnTo>
                  <a:pt x="9886948" y="3223260"/>
                </a:lnTo>
                <a:cubicBezTo>
                  <a:pt x="9882716" y="3223260"/>
                  <a:pt x="9879894" y="3220439"/>
                  <a:pt x="9879894" y="3216205"/>
                </a:cubicBezTo>
                <a:cubicBezTo>
                  <a:pt x="9879894" y="3211973"/>
                  <a:pt x="9882716" y="3209151"/>
                  <a:pt x="9886948" y="3209151"/>
                </a:cubicBezTo>
                <a:close/>
                <a:moveTo>
                  <a:pt x="11214253" y="3209007"/>
                </a:moveTo>
                <a:cubicBezTo>
                  <a:pt x="11217780" y="3208302"/>
                  <a:pt x="11222013" y="3210417"/>
                  <a:pt x="11222718" y="3214650"/>
                </a:cubicBezTo>
                <a:cubicBezTo>
                  <a:pt x="11223424" y="3218883"/>
                  <a:pt x="11220602" y="3222410"/>
                  <a:pt x="11217075" y="3223115"/>
                </a:cubicBezTo>
                <a:lnTo>
                  <a:pt x="11202966" y="3225937"/>
                </a:lnTo>
                <a:cubicBezTo>
                  <a:pt x="11202260" y="3225937"/>
                  <a:pt x="11202260" y="3225937"/>
                  <a:pt x="11201555" y="3225937"/>
                </a:cubicBezTo>
                <a:cubicBezTo>
                  <a:pt x="11198028" y="3225937"/>
                  <a:pt x="11195206" y="3223821"/>
                  <a:pt x="11194501" y="3220294"/>
                </a:cubicBezTo>
                <a:cubicBezTo>
                  <a:pt x="11193795" y="3216061"/>
                  <a:pt x="11196617" y="3212534"/>
                  <a:pt x="11200144" y="3211828"/>
                </a:cubicBezTo>
                <a:close/>
                <a:moveTo>
                  <a:pt x="7259928" y="3206330"/>
                </a:moveTo>
                <a:cubicBezTo>
                  <a:pt x="7263455" y="3205624"/>
                  <a:pt x="7266982" y="3209151"/>
                  <a:pt x="7267687" y="3212679"/>
                </a:cubicBezTo>
                <a:lnTo>
                  <a:pt x="7271214" y="3245835"/>
                </a:lnTo>
                <a:lnTo>
                  <a:pt x="7299433" y="3233842"/>
                </a:lnTo>
                <a:cubicBezTo>
                  <a:pt x="7302960" y="3232431"/>
                  <a:pt x="7307193" y="3233842"/>
                  <a:pt x="7308604" y="3236664"/>
                </a:cubicBezTo>
                <a:cubicBezTo>
                  <a:pt x="7310015" y="3240192"/>
                  <a:pt x="7308604" y="3244424"/>
                  <a:pt x="7305077" y="3245835"/>
                </a:cubicBezTo>
                <a:lnTo>
                  <a:pt x="7273331" y="3259944"/>
                </a:lnTo>
                <a:lnTo>
                  <a:pt x="7276858" y="3291689"/>
                </a:lnTo>
                <a:cubicBezTo>
                  <a:pt x="7276858" y="3295216"/>
                  <a:pt x="7274036" y="3298743"/>
                  <a:pt x="7270509" y="3299449"/>
                </a:cubicBezTo>
                <a:cubicBezTo>
                  <a:pt x="7270509" y="3299449"/>
                  <a:pt x="7269804" y="3299449"/>
                  <a:pt x="7269804" y="3299449"/>
                </a:cubicBezTo>
                <a:cubicBezTo>
                  <a:pt x="7266276" y="3299449"/>
                  <a:pt x="7263455" y="3296627"/>
                  <a:pt x="7262749" y="3293100"/>
                </a:cubicBezTo>
                <a:lnTo>
                  <a:pt x="7259928" y="3265588"/>
                </a:lnTo>
                <a:lnTo>
                  <a:pt x="7238762" y="3274759"/>
                </a:lnTo>
                <a:cubicBezTo>
                  <a:pt x="7238058" y="3275464"/>
                  <a:pt x="7236647" y="3275464"/>
                  <a:pt x="7235940" y="3275464"/>
                </a:cubicBezTo>
                <a:cubicBezTo>
                  <a:pt x="7233119" y="3275464"/>
                  <a:pt x="7231002" y="3274053"/>
                  <a:pt x="7229592" y="3271231"/>
                </a:cubicBezTo>
                <a:cubicBezTo>
                  <a:pt x="7228181" y="3267704"/>
                  <a:pt x="7229592" y="3263471"/>
                  <a:pt x="7233119" y="3262061"/>
                </a:cubicBezTo>
                <a:lnTo>
                  <a:pt x="7257811" y="3251479"/>
                </a:lnTo>
                <a:lnTo>
                  <a:pt x="7253577" y="3214090"/>
                </a:lnTo>
                <a:cubicBezTo>
                  <a:pt x="7253577" y="3210562"/>
                  <a:pt x="7256399" y="3207035"/>
                  <a:pt x="7259928" y="3206330"/>
                </a:cubicBezTo>
                <a:close/>
                <a:moveTo>
                  <a:pt x="11789188" y="3206184"/>
                </a:moveTo>
                <a:cubicBezTo>
                  <a:pt x="11792009" y="3203362"/>
                  <a:pt x="11796242" y="3204068"/>
                  <a:pt x="11799769" y="3206890"/>
                </a:cubicBezTo>
                <a:cubicBezTo>
                  <a:pt x="11859733" y="3276728"/>
                  <a:pt x="11871725" y="3383252"/>
                  <a:pt x="11829399" y="3465083"/>
                </a:cubicBezTo>
                <a:cubicBezTo>
                  <a:pt x="11827988" y="3467198"/>
                  <a:pt x="11825871" y="3468609"/>
                  <a:pt x="11823050" y="3468609"/>
                </a:cubicBezTo>
                <a:cubicBezTo>
                  <a:pt x="11821639" y="3468609"/>
                  <a:pt x="11820228" y="3468609"/>
                  <a:pt x="11819522" y="3467904"/>
                </a:cubicBezTo>
                <a:cubicBezTo>
                  <a:pt x="11815994" y="3466493"/>
                  <a:pt x="11814583" y="3462260"/>
                  <a:pt x="11816700" y="3458733"/>
                </a:cubicBezTo>
                <a:cubicBezTo>
                  <a:pt x="11856205" y="3381840"/>
                  <a:pt x="11844918" y="3281666"/>
                  <a:pt x="11788482" y="3216060"/>
                </a:cubicBezTo>
                <a:cubicBezTo>
                  <a:pt x="11785660" y="3213239"/>
                  <a:pt x="11786366" y="3209007"/>
                  <a:pt x="11789188" y="3206184"/>
                </a:cubicBezTo>
                <a:close/>
                <a:moveTo>
                  <a:pt x="3764759" y="3205725"/>
                </a:moveTo>
                <a:cubicBezTo>
                  <a:pt x="3778163" y="3204314"/>
                  <a:pt x="3790155" y="3214896"/>
                  <a:pt x="3794388" y="3225477"/>
                </a:cubicBezTo>
                <a:cubicBezTo>
                  <a:pt x="3800031" y="3238175"/>
                  <a:pt x="3797915" y="3254400"/>
                  <a:pt x="3789450" y="3269215"/>
                </a:cubicBezTo>
                <a:cubicBezTo>
                  <a:pt x="3786628" y="3273447"/>
                  <a:pt x="3783806" y="3277680"/>
                  <a:pt x="3780279" y="3281912"/>
                </a:cubicBezTo>
                <a:lnTo>
                  <a:pt x="3832482" y="3269215"/>
                </a:lnTo>
                <a:cubicBezTo>
                  <a:pt x="3836009" y="3267804"/>
                  <a:pt x="3840242" y="3270625"/>
                  <a:pt x="3840947" y="3276269"/>
                </a:cubicBezTo>
                <a:cubicBezTo>
                  <a:pt x="3842358" y="3279796"/>
                  <a:pt x="3839536" y="3284029"/>
                  <a:pt x="3836009" y="3284734"/>
                </a:cubicBezTo>
                <a:lnTo>
                  <a:pt x="3759116" y="3303076"/>
                </a:lnTo>
                <a:cubicBezTo>
                  <a:pt x="3759116" y="3303076"/>
                  <a:pt x="3758411" y="3303076"/>
                  <a:pt x="3757705" y="3303076"/>
                </a:cubicBezTo>
                <a:cubicBezTo>
                  <a:pt x="3754883" y="3303076"/>
                  <a:pt x="3752767" y="3301665"/>
                  <a:pt x="3751356" y="3299548"/>
                </a:cubicBezTo>
                <a:cubicBezTo>
                  <a:pt x="3749945" y="3296727"/>
                  <a:pt x="3750650" y="3293200"/>
                  <a:pt x="3752767" y="3291083"/>
                </a:cubicBezTo>
                <a:cubicBezTo>
                  <a:pt x="3761938" y="3282618"/>
                  <a:pt x="3771108" y="3274153"/>
                  <a:pt x="3777458" y="3263571"/>
                </a:cubicBezTo>
                <a:cubicBezTo>
                  <a:pt x="3783806" y="3252284"/>
                  <a:pt x="3785217" y="3240997"/>
                  <a:pt x="3781690" y="3231826"/>
                </a:cubicBezTo>
                <a:cubicBezTo>
                  <a:pt x="3779574" y="3225477"/>
                  <a:pt x="3773225" y="3219834"/>
                  <a:pt x="3766876" y="3220539"/>
                </a:cubicBezTo>
                <a:cubicBezTo>
                  <a:pt x="3764759" y="3220539"/>
                  <a:pt x="3761938" y="3222655"/>
                  <a:pt x="3760527" y="3225477"/>
                </a:cubicBezTo>
                <a:cubicBezTo>
                  <a:pt x="3759821" y="3226888"/>
                  <a:pt x="3759116" y="3229004"/>
                  <a:pt x="3760527" y="3230415"/>
                </a:cubicBezTo>
                <a:cubicBezTo>
                  <a:pt x="3762643" y="3233943"/>
                  <a:pt x="3761938" y="3238175"/>
                  <a:pt x="3758411" y="3240291"/>
                </a:cubicBezTo>
                <a:cubicBezTo>
                  <a:pt x="3754883" y="3242408"/>
                  <a:pt x="3750650" y="3241702"/>
                  <a:pt x="3748534" y="3238175"/>
                </a:cubicBezTo>
                <a:cubicBezTo>
                  <a:pt x="3744302" y="3232532"/>
                  <a:pt x="3744302" y="3225477"/>
                  <a:pt x="3747123" y="3219128"/>
                </a:cubicBezTo>
                <a:cubicBezTo>
                  <a:pt x="3750650" y="3212074"/>
                  <a:pt x="3757000" y="3206430"/>
                  <a:pt x="3764759" y="3205725"/>
                </a:cubicBezTo>
                <a:close/>
                <a:moveTo>
                  <a:pt x="936670" y="3205724"/>
                </a:moveTo>
                <a:cubicBezTo>
                  <a:pt x="939492" y="3202902"/>
                  <a:pt x="943725" y="3202902"/>
                  <a:pt x="946548" y="3205724"/>
                </a:cubicBezTo>
                <a:cubicBezTo>
                  <a:pt x="949369" y="3208546"/>
                  <a:pt x="949369" y="3212779"/>
                  <a:pt x="946548" y="3215600"/>
                </a:cubicBezTo>
                <a:cubicBezTo>
                  <a:pt x="911274" y="3251578"/>
                  <a:pt x="895049" y="3307308"/>
                  <a:pt x="905631" y="3356689"/>
                </a:cubicBezTo>
                <a:cubicBezTo>
                  <a:pt x="909158" y="3372914"/>
                  <a:pt x="914802" y="3385612"/>
                  <a:pt x="923268" y="3394782"/>
                </a:cubicBezTo>
                <a:cubicBezTo>
                  <a:pt x="932439" y="3405364"/>
                  <a:pt x="945842" y="3411008"/>
                  <a:pt x="957834" y="3409597"/>
                </a:cubicBezTo>
                <a:cubicBezTo>
                  <a:pt x="962066" y="3408891"/>
                  <a:pt x="965593" y="3411713"/>
                  <a:pt x="966299" y="3415946"/>
                </a:cubicBezTo>
                <a:cubicBezTo>
                  <a:pt x="966299" y="3419473"/>
                  <a:pt x="963477" y="3423000"/>
                  <a:pt x="959950" y="3423706"/>
                </a:cubicBezTo>
                <a:cubicBezTo>
                  <a:pt x="958539" y="3424411"/>
                  <a:pt x="956423" y="3424411"/>
                  <a:pt x="954306" y="3424411"/>
                </a:cubicBezTo>
                <a:cubicBezTo>
                  <a:pt x="939492" y="3424411"/>
                  <a:pt x="923972" y="3417357"/>
                  <a:pt x="912685" y="3404659"/>
                </a:cubicBezTo>
                <a:cubicBezTo>
                  <a:pt x="902809" y="3394077"/>
                  <a:pt x="896460" y="3379263"/>
                  <a:pt x="892228" y="3360216"/>
                </a:cubicBezTo>
                <a:cubicBezTo>
                  <a:pt x="880941" y="3305191"/>
                  <a:pt x="897871" y="3245934"/>
                  <a:pt x="936670" y="3205724"/>
                </a:cubicBezTo>
                <a:close/>
                <a:moveTo>
                  <a:pt x="7776710" y="3203684"/>
                </a:moveTo>
                <a:cubicBezTo>
                  <a:pt x="7783853" y="3203684"/>
                  <a:pt x="7790025" y="3205977"/>
                  <a:pt x="7794611" y="3210562"/>
                </a:cubicBezTo>
                <a:cubicBezTo>
                  <a:pt x="7800254" y="3216205"/>
                  <a:pt x="7803076" y="3224671"/>
                  <a:pt x="7802371" y="3235252"/>
                </a:cubicBezTo>
                <a:cubicBezTo>
                  <a:pt x="7800960" y="3250067"/>
                  <a:pt x="7795317" y="3263471"/>
                  <a:pt x="7789673" y="3276168"/>
                </a:cubicBezTo>
                <a:cubicBezTo>
                  <a:pt x="7784735" y="3287455"/>
                  <a:pt x="7779797" y="3298037"/>
                  <a:pt x="7778386" y="3309324"/>
                </a:cubicBezTo>
                <a:cubicBezTo>
                  <a:pt x="7803076" y="3304386"/>
                  <a:pt x="7826356" y="3292393"/>
                  <a:pt x="7844697" y="3275463"/>
                </a:cubicBezTo>
                <a:cubicBezTo>
                  <a:pt x="7847519" y="3272641"/>
                  <a:pt x="7851752" y="3272641"/>
                  <a:pt x="7853868" y="3276168"/>
                </a:cubicBezTo>
                <a:cubicBezTo>
                  <a:pt x="7856690" y="3278990"/>
                  <a:pt x="7856690" y="3283222"/>
                  <a:pt x="7853868" y="3286044"/>
                </a:cubicBezTo>
                <a:cubicBezTo>
                  <a:pt x="7831999" y="3307207"/>
                  <a:pt x="7802371" y="3321316"/>
                  <a:pt x="7772036" y="3324843"/>
                </a:cubicBezTo>
                <a:cubicBezTo>
                  <a:pt x="7772036" y="3324843"/>
                  <a:pt x="7771331" y="3324843"/>
                  <a:pt x="7771331" y="3324843"/>
                </a:cubicBezTo>
                <a:cubicBezTo>
                  <a:pt x="7769920" y="3324843"/>
                  <a:pt x="7768509" y="3324843"/>
                  <a:pt x="7767098" y="3323433"/>
                </a:cubicBezTo>
                <a:cubicBezTo>
                  <a:pt x="7764981" y="3322022"/>
                  <a:pt x="7764276" y="3320611"/>
                  <a:pt x="7764276" y="3318495"/>
                </a:cubicBezTo>
                <a:cubicBezTo>
                  <a:pt x="7763571" y="3301564"/>
                  <a:pt x="7770625" y="3286044"/>
                  <a:pt x="7776975" y="3271230"/>
                </a:cubicBezTo>
                <a:cubicBezTo>
                  <a:pt x="7782618" y="3259237"/>
                  <a:pt x="7787557" y="3247246"/>
                  <a:pt x="7788262" y="3235252"/>
                </a:cubicBezTo>
                <a:cubicBezTo>
                  <a:pt x="7788262" y="3231020"/>
                  <a:pt x="7788262" y="3224671"/>
                  <a:pt x="7784735" y="3221144"/>
                </a:cubicBezTo>
                <a:cubicBezTo>
                  <a:pt x="7779797" y="3216205"/>
                  <a:pt x="7768509" y="3219027"/>
                  <a:pt x="7760043" y="3223965"/>
                </a:cubicBezTo>
                <a:cubicBezTo>
                  <a:pt x="7755105" y="3226082"/>
                  <a:pt x="7750167" y="3229609"/>
                  <a:pt x="7747345" y="3233841"/>
                </a:cubicBezTo>
                <a:cubicBezTo>
                  <a:pt x="7745229" y="3236663"/>
                  <a:pt x="7743818" y="3241601"/>
                  <a:pt x="7745935" y="3244423"/>
                </a:cubicBezTo>
                <a:cubicBezTo>
                  <a:pt x="7748051" y="3247951"/>
                  <a:pt x="7747345" y="3252183"/>
                  <a:pt x="7743818" y="3254299"/>
                </a:cubicBezTo>
                <a:cubicBezTo>
                  <a:pt x="7740291" y="3256416"/>
                  <a:pt x="7736058" y="3255710"/>
                  <a:pt x="7733942" y="3252183"/>
                </a:cubicBezTo>
                <a:cubicBezTo>
                  <a:pt x="7729004" y="3244423"/>
                  <a:pt x="7729709" y="3233841"/>
                  <a:pt x="7735353" y="3225376"/>
                </a:cubicBezTo>
                <a:cubicBezTo>
                  <a:pt x="7739586" y="3218322"/>
                  <a:pt x="7746640" y="3214089"/>
                  <a:pt x="7752989" y="3210562"/>
                </a:cubicBezTo>
                <a:cubicBezTo>
                  <a:pt x="7761455" y="3205977"/>
                  <a:pt x="7769568" y="3203684"/>
                  <a:pt x="7776710" y="3203684"/>
                </a:cubicBezTo>
                <a:close/>
                <a:moveTo>
                  <a:pt x="665061" y="3203608"/>
                </a:moveTo>
                <a:cubicBezTo>
                  <a:pt x="668588" y="3202903"/>
                  <a:pt x="672821" y="3205019"/>
                  <a:pt x="673526" y="3209252"/>
                </a:cubicBezTo>
                <a:cubicBezTo>
                  <a:pt x="674232" y="3213485"/>
                  <a:pt x="671410" y="3217012"/>
                  <a:pt x="667883" y="3217717"/>
                </a:cubicBezTo>
                <a:lnTo>
                  <a:pt x="653774" y="3220539"/>
                </a:lnTo>
                <a:cubicBezTo>
                  <a:pt x="653068" y="3220539"/>
                  <a:pt x="653068" y="3220539"/>
                  <a:pt x="652363" y="3220539"/>
                </a:cubicBezTo>
                <a:cubicBezTo>
                  <a:pt x="648836" y="3220539"/>
                  <a:pt x="646014" y="3218423"/>
                  <a:pt x="645309" y="3214896"/>
                </a:cubicBezTo>
                <a:cubicBezTo>
                  <a:pt x="644603" y="3210663"/>
                  <a:pt x="647425" y="3207136"/>
                  <a:pt x="650952" y="3206430"/>
                </a:cubicBezTo>
                <a:close/>
                <a:moveTo>
                  <a:pt x="1794501" y="3202903"/>
                </a:moveTo>
                <a:cubicBezTo>
                  <a:pt x="1796617" y="3203608"/>
                  <a:pt x="1798734" y="3206430"/>
                  <a:pt x="1798734" y="3208546"/>
                </a:cubicBezTo>
                <a:lnTo>
                  <a:pt x="1805789" y="3274859"/>
                </a:lnTo>
                <a:cubicBezTo>
                  <a:pt x="1805789" y="3279091"/>
                  <a:pt x="1802966" y="3281913"/>
                  <a:pt x="1799439" y="3282619"/>
                </a:cubicBezTo>
                <a:cubicBezTo>
                  <a:pt x="1799439" y="3282619"/>
                  <a:pt x="1798734" y="3282619"/>
                  <a:pt x="1798734" y="3282619"/>
                </a:cubicBezTo>
                <a:cubicBezTo>
                  <a:pt x="1795206" y="3282619"/>
                  <a:pt x="1792385" y="3279797"/>
                  <a:pt x="1791679" y="3276270"/>
                </a:cubicBezTo>
                <a:lnTo>
                  <a:pt x="1786036" y="3224066"/>
                </a:lnTo>
                <a:lnTo>
                  <a:pt x="1776159" y="3233238"/>
                </a:lnTo>
                <a:cubicBezTo>
                  <a:pt x="1773337" y="3235354"/>
                  <a:pt x="1769104" y="3235354"/>
                  <a:pt x="1766282" y="3232532"/>
                </a:cubicBezTo>
                <a:cubicBezTo>
                  <a:pt x="1764166" y="3229710"/>
                  <a:pt x="1764166" y="3225477"/>
                  <a:pt x="1766988" y="3222655"/>
                </a:cubicBezTo>
                <a:lnTo>
                  <a:pt x="1787447" y="3204314"/>
                </a:lnTo>
                <a:cubicBezTo>
                  <a:pt x="1788857" y="3202197"/>
                  <a:pt x="1791679" y="3202197"/>
                  <a:pt x="1794501" y="3202903"/>
                </a:cubicBezTo>
                <a:close/>
                <a:moveTo>
                  <a:pt x="1240014" y="3200786"/>
                </a:moveTo>
                <a:cubicBezTo>
                  <a:pt x="1242835" y="3197964"/>
                  <a:pt x="1247069" y="3198670"/>
                  <a:pt x="1250596" y="3201492"/>
                </a:cubicBezTo>
                <a:cubicBezTo>
                  <a:pt x="1310561" y="3271330"/>
                  <a:pt x="1322553" y="3377853"/>
                  <a:pt x="1280226" y="3459684"/>
                </a:cubicBezTo>
                <a:cubicBezTo>
                  <a:pt x="1278815" y="3461800"/>
                  <a:pt x="1276698" y="3463211"/>
                  <a:pt x="1273877" y="3463211"/>
                </a:cubicBezTo>
                <a:cubicBezTo>
                  <a:pt x="1272466" y="3463211"/>
                  <a:pt x="1271055" y="3463211"/>
                  <a:pt x="1270350" y="3462506"/>
                </a:cubicBezTo>
                <a:cubicBezTo>
                  <a:pt x="1266821" y="3461095"/>
                  <a:pt x="1265410" y="3456862"/>
                  <a:pt x="1267528" y="3453335"/>
                </a:cubicBezTo>
                <a:cubicBezTo>
                  <a:pt x="1307033" y="3376442"/>
                  <a:pt x="1295746" y="3276268"/>
                  <a:pt x="1239309" y="3210662"/>
                </a:cubicBezTo>
                <a:cubicBezTo>
                  <a:pt x="1236486" y="3207841"/>
                  <a:pt x="1237193" y="3203608"/>
                  <a:pt x="1240014" y="3200786"/>
                </a:cubicBezTo>
                <a:close/>
                <a:moveTo>
                  <a:pt x="3237796" y="3200081"/>
                </a:moveTo>
                <a:cubicBezTo>
                  <a:pt x="3240618" y="3200787"/>
                  <a:pt x="3242734" y="3203608"/>
                  <a:pt x="3242734" y="3206430"/>
                </a:cubicBezTo>
                <a:lnTo>
                  <a:pt x="3249789" y="3281914"/>
                </a:lnTo>
                <a:cubicBezTo>
                  <a:pt x="3250494" y="3286146"/>
                  <a:pt x="3246967" y="3288968"/>
                  <a:pt x="3243440" y="3289673"/>
                </a:cubicBezTo>
                <a:cubicBezTo>
                  <a:pt x="3243440" y="3289673"/>
                  <a:pt x="3242734" y="3289673"/>
                  <a:pt x="3242734" y="3289673"/>
                </a:cubicBezTo>
                <a:cubicBezTo>
                  <a:pt x="3239207" y="3289673"/>
                  <a:pt x="3235680" y="3286852"/>
                  <a:pt x="3235680" y="3283324"/>
                </a:cubicBezTo>
                <a:lnTo>
                  <a:pt x="3230742" y="3227593"/>
                </a:lnTo>
                <a:lnTo>
                  <a:pt x="3219455" y="3243820"/>
                </a:lnTo>
                <a:cubicBezTo>
                  <a:pt x="3217338" y="3246641"/>
                  <a:pt x="3213105" y="3247347"/>
                  <a:pt x="3208872" y="3245230"/>
                </a:cubicBezTo>
                <a:cubicBezTo>
                  <a:pt x="3206050" y="3243114"/>
                  <a:pt x="3205345" y="3238882"/>
                  <a:pt x="3207461" y="3235354"/>
                </a:cubicBezTo>
                <a:lnTo>
                  <a:pt x="3230036" y="3202903"/>
                </a:lnTo>
                <a:cubicBezTo>
                  <a:pt x="3232153" y="3200081"/>
                  <a:pt x="3234975" y="3199376"/>
                  <a:pt x="3237796" y="3200081"/>
                </a:cubicBezTo>
                <a:close/>
                <a:moveTo>
                  <a:pt x="4126652" y="3199375"/>
                </a:moveTo>
                <a:cubicBezTo>
                  <a:pt x="4123830" y="3198670"/>
                  <a:pt x="4119597" y="3198670"/>
                  <a:pt x="4116775" y="3201492"/>
                </a:cubicBezTo>
                <a:cubicBezTo>
                  <a:pt x="4111837" y="3206430"/>
                  <a:pt x="4113954" y="3217011"/>
                  <a:pt x="4119597" y="3223360"/>
                </a:cubicBezTo>
                <a:cubicBezTo>
                  <a:pt x="4121714" y="3226888"/>
                  <a:pt x="4125241" y="3229004"/>
                  <a:pt x="4128768" y="3231826"/>
                </a:cubicBezTo>
                <a:cubicBezTo>
                  <a:pt x="4132295" y="3231120"/>
                  <a:pt x="4135822" y="3232531"/>
                  <a:pt x="4137233" y="3236058"/>
                </a:cubicBezTo>
                <a:cubicBezTo>
                  <a:pt x="4137939" y="3236764"/>
                  <a:pt x="4137939" y="3237469"/>
                  <a:pt x="4137939" y="3238174"/>
                </a:cubicBezTo>
                <a:cubicBezTo>
                  <a:pt x="4138644" y="3238174"/>
                  <a:pt x="4138644" y="3238174"/>
                  <a:pt x="4138644" y="3238174"/>
                </a:cubicBezTo>
                <a:cubicBezTo>
                  <a:pt x="4141466" y="3229004"/>
                  <a:pt x="4142877" y="3219833"/>
                  <a:pt x="4140761" y="3212073"/>
                </a:cubicBezTo>
                <a:cubicBezTo>
                  <a:pt x="4139350" y="3206430"/>
                  <a:pt x="4133001" y="3200786"/>
                  <a:pt x="4126652" y="3199375"/>
                </a:cubicBezTo>
                <a:close/>
                <a:moveTo>
                  <a:pt x="8081724" y="3197865"/>
                </a:moveTo>
                <a:cubicBezTo>
                  <a:pt x="8089484" y="3203508"/>
                  <a:pt x="8096540" y="3209151"/>
                  <a:pt x="8103594" y="3214795"/>
                </a:cubicBezTo>
                <a:cubicBezTo>
                  <a:pt x="8108532" y="3209857"/>
                  <a:pt x="8113470" y="3205624"/>
                  <a:pt x="8119114" y="3201391"/>
                </a:cubicBezTo>
                <a:cubicBezTo>
                  <a:pt x="8122641" y="3199275"/>
                  <a:pt x="8126874" y="3199981"/>
                  <a:pt x="8128990" y="3202802"/>
                </a:cubicBezTo>
                <a:cubicBezTo>
                  <a:pt x="8131106" y="3206330"/>
                  <a:pt x="8130401" y="3210562"/>
                  <a:pt x="8127579" y="3212678"/>
                </a:cubicBezTo>
                <a:cubicBezTo>
                  <a:pt x="8122641" y="3216206"/>
                  <a:pt x="8118408" y="3219734"/>
                  <a:pt x="8114176" y="3223966"/>
                </a:cubicBezTo>
                <a:cubicBezTo>
                  <a:pt x="8124052" y="3233136"/>
                  <a:pt x="8132517" y="3242307"/>
                  <a:pt x="8140983" y="3252889"/>
                </a:cubicBezTo>
                <a:cubicBezTo>
                  <a:pt x="8143099" y="3255005"/>
                  <a:pt x="8145920" y="3259238"/>
                  <a:pt x="8147331" y="3264881"/>
                </a:cubicBezTo>
                <a:cubicBezTo>
                  <a:pt x="8147331" y="3268408"/>
                  <a:pt x="8145215" y="3272641"/>
                  <a:pt x="8141688" y="3274757"/>
                </a:cubicBezTo>
                <a:cubicBezTo>
                  <a:pt x="8140277" y="3276168"/>
                  <a:pt x="8138161" y="3276874"/>
                  <a:pt x="8136044" y="3276874"/>
                </a:cubicBezTo>
                <a:cubicBezTo>
                  <a:pt x="8135339" y="3276874"/>
                  <a:pt x="8133928" y="3276874"/>
                  <a:pt x="8132517" y="3276168"/>
                </a:cubicBezTo>
                <a:cubicBezTo>
                  <a:pt x="8128284" y="3274757"/>
                  <a:pt x="8126874" y="3270525"/>
                  <a:pt x="8128284" y="3266998"/>
                </a:cubicBezTo>
                <a:cubicBezTo>
                  <a:pt x="8128990" y="3265587"/>
                  <a:pt x="8130401" y="3264176"/>
                  <a:pt x="8131812" y="3263471"/>
                </a:cubicBezTo>
                <a:cubicBezTo>
                  <a:pt x="8131812" y="3262766"/>
                  <a:pt x="8131106" y="3262766"/>
                  <a:pt x="8131106" y="3262059"/>
                </a:cubicBezTo>
                <a:cubicBezTo>
                  <a:pt x="8123346" y="3252183"/>
                  <a:pt x="8114881" y="3243013"/>
                  <a:pt x="8105710" y="3234547"/>
                </a:cubicBezTo>
                <a:cubicBezTo>
                  <a:pt x="8095129" y="3247951"/>
                  <a:pt x="8087368" y="3263471"/>
                  <a:pt x="8082430" y="3279695"/>
                </a:cubicBezTo>
                <a:cubicBezTo>
                  <a:pt x="8081019" y="3282517"/>
                  <a:pt x="8078197" y="3284634"/>
                  <a:pt x="8075375" y="3284634"/>
                </a:cubicBezTo>
                <a:cubicBezTo>
                  <a:pt x="8074670" y="3284634"/>
                  <a:pt x="8073965" y="3284634"/>
                  <a:pt x="8073259" y="3284634"/>
                </a:cubicBezTo>
                <a:cubicBezTo>
                  <a:pt x="8069732" y="3283928"/>
                  <a:pt x="8067616" y="3279695"/>
                  <a:pt x="8068321" y="3276168"/>
                </a:cubicBezTo>
                <a:cubicBezTo>
                  <a:pt x="8073259" y="3257121"/>
                  <a:pt x="8082430" y="3240191"/>
                  <a:pt x="8094422" y="3225377"/>
                </a:cubicBezTo>
                <a:cubicBezTo>
                  <a:pt x="8087368" y="3219734"/>
                  <a:pt x="8081019" y="3214795"/>
                  <a:pt x="8073965" y="3209857"/>
                </a:cubicBezTo>
                <a:cubicBezTo>
                  <a:pt x="8070437" y="3207741"/>
                  <a:pt x="8069732" y="3203508"/>
                  <a:pt x="8071848" y="3199981"/>
                </a:cubicBezTo>
                <a:cubicBezTo>
                  <a:pt x="8073965" y="3196453"/>
                  <a:pt x="8078197" y="3195748"/>
                  <a:pt x="8081724" y="3197865"/>
                </a:cubicBezTo>
                <a:close/>
                <a:moveTo>
                  <a:pt x="2092907" y="3197260"/>
                </a:moveTo>
                <a:cubicBezTo>
                  <a:pt x="2096434" y="3197965"/>
                  <a:pt x="2098509" y="3200787"/>
                  <a:pt x="2097803" y="3202903"/>
                </a:cubicBezTo>
                <a:lnTo>
                  <a:pt x="2102741" y="3287556"/>
                </a:lnTo>
                <a:cubicBezTo>
                  <a:pt x="2103447" y="3291789"/>
                  <a:pt x="2100625" y="3295316"/>
                  <a:pt x="2096434" y="3295316"/>
                </a:cubicBezTo>
                <a:cubicBezTo>
                  <a:pt x="2095729" y="3295316"/>
                  <a:pt x="2095729" y="3295316"/>
                  <a:pt x="2095729" y="3295316"/>
                </a:cubicBezTo>
                <a:cubicBezTo>
                  <a:pt x="2092202" y="3295316"/>
                  <a:pt x="2088675" y="3292494"/>
                  <a:pt x="2088675" y="3288967"/>
                </a:cubicBezTo>
                <a:lnTo>
                  <a:pt x="2085147" y="3230415"/>
                </a:lnTo>
                <a:lnTo>
                  <a:pt x="2075977" y="3248757"/>
                </a:lnTo>
                <a:cubicBezTo>
                  <a:pt x="2074566" y="3252284"/>
                  <a:pt x="2070333" y="3253695"/>
                  <a:pt x="2066806" y="3251579"/>
                </a:cubicBezTo>
                <a:cubicBezTo>
                  <a:pt x="2063279" y="3250168"/>
                  <a:pt x="2061868" y="3245935"/>
                  <a:pt x="2063984" y="3242408"/>
                </a:cubicBezTo>
                <a:lnTo>
                  <a:pt x="2085147" y="3200787"/>
                </a:lnTo>
                <a:cubicBezTo>
                  <a:pt x="2086558" y="3197965"/>
                  <a:pt x="2090086" y="3196554"/>
                  <a:pt x="2092907" y="3197260"/>
                </a:cubicBezTo>
                <a:close/>
                <a:moveTo>
                  <a:pt x="4057519" y="3196554"/>
                </a:moveTo>
                <a:cubicBezTo>
                  <a:pt x="4061751" y="3196554"/>
                  <a:pt x="4064573" y="3199376"/>
                  <a:pt x="4065279" y="3202903"/>
                </a:cubicBezTo>
                <a:lnTo>
                  <a:pt x="4070217" y="3254400"/>
                </a:lnTo>
                <a:lnTo>
                  <a:pt x="4085736" y="3253695"/>
                </a:lnTo>
                <a:cubicBezTo>
                  <a:pt x="4088558" y="3253695"/>
                  <a:pt x="4092085" y="3255811"/>
                  <a:pt x="4092791" y="3259338"/>
                </a:cubicBezTo>
                <a:cubicBezTo>
                  <a:pt x="4093496" y="3262160"/>
                  <a:pt x="4092085" y="3265687"/>
                  <a:pt x="4088558" y="3267098"/>
                </a:cubicBezTo>
                <a:lnTo>
                  <a:pt x="4078682" y="3270625"/>
                </a:lnTo>
                <a:cubicBezTo>
                  <a:pt x="4075860" y="3272036"/>
                  <a:pt x="4073038" y="3271331"/>
                  <a:pt x="4072333" y="3269920"/>
                </a:cubicBezTo>
                <a:lnTo>
                  <a:pt x="4075860" y="3306603"/>
                </a:lnTo>
                <a:cubicBezTo>
                  <a:pt x="4076566" y="3310835"/>
                  <a:pt x="4073038" y="3313657"/>
                  <a:pt x="4069511" y="3314363"/>
                </a:cubicBezTo>
                <a:cubicBezTo>
                  <a:pt x="4069511" y="3314363"/>
                  <a:pt x="4068806" y="3314363"/>
                  <a:pt x="4068806" y="3314363"/>
                </a:cubicBezTo>
                <a:cubicBezTo>
                  <a:pt x="4065279" y="3314363"/>
                  <a:pt x="4062457" y="3311541"/>
                  <a:pt x="4061751" y="3308014"/>
                </a:cubicBezTo>
                <a:lnTo>
                  <a:pt x="4058224" y="3269920"/>
                </a:lnTo>
                <a:lnTo>
                  <a:pt x="3997555" y="3273447"/>
                </a:lnTo>
                <a:cubicBezTo>
                  <a:pt x="3996850" y="3273447"/>
                  <a:pt x="3996850" y="3273447"/>
                  <a:pt x="3996850" y="3273447"/>
                </a:cubicBezTo>
                <a:cubicBezTo>
                  <a:pt x="3994028" y="3273447"/>
                  <a:pt x="3991912" y="3272036"/>
                  <a:pt x="3990501" y="3269214"/>
                </a:cubicBezTo>
                <a:cubicBezTo>
                  <a:pt x="3989090" y="3266392"/>
                  <a:pt x="3989795" y="3263571"/>
                  <a:pt x="3991912" y="3261454"/>
                </a:cubicBezTo>
                <a:lnTo>
                  <a:pt x="4044821" y="3205725"/>
                </a:lnTo>
                <a:cubicBezTo>
                  <a:pt x="4046232" y="3203608"/>
                  <a:pt x="4049054" y="3202903"/>
                  <a:pt x="4051170" y="3203608"/>
                </a:cubicBezTo>
                <a:cubicBezTo>
                  <a:pt x="4051170" y="3200081"/>
                  <a:pt x="4053991" y="3197259"/>
                  <a:pt x="4057519" y="3196554"/>
                </a:cubicBezTo>
                <a:close/>
                <a:moveTo>
                  <a:pt x="10032270" y="3193632"/>
                </a:moveTo>
                <a:lnTo>
                  <a:pt x="10420969" y="3200687"/>
                </a:lnTo>
                <a:cubicBezTo>
                  <a:pt x="10425202" y="3200687"/>
                  <a:pt x="10428024" y="3203509"/>
                  <a:pt x="10428024" y="3207742"/>
                </a:cubicBezTo>
                <a:cubicBezTo>
                  <a:pt x="10428024" y="3211270"/>
                  <a:pt x="10425202" y="3214796"/>
                  <a:pt x="10420969" y="3214796"/>
                </a:cubicBezTo>
                <a:lnTo>
                  <a:pt x="10032270" y="3207742"/>
                </a:lnTo>
                <a:cubicBezTo>
                  <a:pt x="10028037" y="3207742"/>
                  <a:pt x="10025216" y="3204920"/>
                  <a:pt x="10025216" y="3200687"/>
                </a:cubicBezTo>
                <a:cubicBezTo>
                  <a:pt x="10025216" y="3196454"/>
                  <a:pt x="10028743" y="3193632"/>
                  <a:pt x="10032270" y="3193632"/>
                </a:cubicBezTo>
                <a:close/>
                <a:moveTo>
                  <a:pt x="3125631" y="3188794"/>
                </a:moveTo>
                <a:cubicBezTo>
                  <a:pt x="3128453" y="3185972"/>
                  <a:pt x="3132686" y="3185972"/>
                  <a:pt x="3135507" y="3188794"/>
                </a:cubicBezTo>
                <a:cubicBezTo>
                  <a:pt x="3138329" y="3191616"/>
                  <a:pt x="3138329" y="3195849"/>
                  <a:pt x="3135507" y="3198670"/>
                </a:cubicBezTo>
                <a:cubicBezTo>
                  <a:pt x="3100234" y="3234648"/>
                  <a:pt x="3084009" y="3290378"/>
                  <a:pt x="3094591" y="3339759"/>
                </a:cubicBezTo>
                <a:cubicBezTo>
                  <a:pt x="3098118" y="3355984"/>
                  <a:pt x="3103762" y="3368682"/>
                  <a:pt x="3112228" y="3377852"/>
                </a:cubicBezTo>
                <a:cubicBezTo>
                  <a:pt x="3121399" y="3388434"/>
                  <a:pt x="3134802" y="3394078"/>
                  <a:pt x="3146794" y="3392667"/>
                </a:cubicBezTo>
                <a:cubicBezTo>
                  <a:pt x="3151027" y="3391961"/>
                  <a:pt x="3154554" y="3394783"/>
                  <a:pt x="3155260" y="3399016"/>
                </a:cubicBezTo>
                <a:cubicBezTo>
                  <a:pt x="3155260" y="3402543"/>
                  <a:pt x="3152438" y="3406070"/>
                  <a:pt x="3148911" y="3406776"/>
                </a:cubicBezTo>
                <a:cubicBezTo>
                  <a:pt x="3147500" y="3407481"/>
                  <a:pt x="3145384" y="3407481"/>
                  <a:pt x="3143267" y="3407481"/>
                </a:cubicBezTo>
                <a:cubicBezTo>
                  <a:pt x="3128453" y="3407481"/>
                  <a:pt x="3112933" y="3400426"/>
                  <a:pt x="3101645" y="3387729"/>
                </a:cubicBezTo>
                <a:cubicBezTo>
                  <a:pt x="3091769" y="3377147"/>
                  <a:pt x="3085420" y="3362333"/>
                  <a:pt x="3081188" y="3343286"/>
                </a:cubicBezTo>
                <a:cubicBezTo>
                  <a:pt x="3069900" y="3288261"/>
                  <a:pt x="3086831" y="3229004"/>
                  <a:pt x="3125631" y="3188794"/>
                </a:cubicBezTo>
                <a:close/>
                <a:moveTo>
                  <a:pt x="7972381" y="3187988"/>
                </a:moveTo>
                <a:cubicBezTo>
                  <a:pt x="7976614" y="3187988"/>
                  <a:pt x="7979436" y="3190810"/>
                  <a:pt x="7979436" y="3195042"/>
                </a:cubicBezTo>
                <a:cubicBezTo>
                  <a:pt x="7978730" y="3209151"/>
                  <a:pt x="7979436" y="3222554"/>
                  <a:pt x="7980846" y="3236663"/>
                </a:cubicBezTo>
                <a:cubicBezTo>
                  <a:pt x="7980846" y="3236663"/>
                  <a:pt x="7981552" y="3235958"/>
                  <a:pt x="7982257" y="3235252"/>
                </a:cubicBezTo>
                <a:cubicBezTo>
                  <a:pt x="7990018" y="3228198"/>
                  <a:pt x="8002011" y="3226082"/>
                  <a:pt x="8013298" y="3228904"/>
                </a:cubicBezTo>
                <a:cubicBezTo>
                  <a:pt x="8023174" y="3231725"/>
                  <a:pt x="8030934" y="3238074"/>
                  <a:pt x="8035166" y="3246540"/>
                </a:cubicBezTo>
                <a:cubicBezTo>
                  <a:pt x="8039399" y="3257826"/>
                  <a:pt x="8035872" y="3271935"/>
                  <a:pt x="8025996" y="3281812"/>
                </a:cubicBezTo>
                <a:cubicBezTo>
                  <a:pt x="8018941" y="3289571"/>
                  <a:pt x="8009065" y="3294509"/>
                  <a:pt x="7995662" y="3297331"/>
                </a:cubicBezTo>
                <a:cubicBezTo>
                  <a:pt x="7993545" y="3298037"/>
                  <a:pt x="7991429" y="3298037"/>
                  <a:pt x="7988606" y="3298037"/>
                </a:cubicBezTo>
                <a:cubicBezTo>
                  <a:pt x="7984374" y="3298037"/>
                  <a:pt x="7979436" y="3297331"/>
                  <a:pt x="7975908" y="3294509"/>
                </a:cubicBezTo>
                <a:cubicBezTo>
                  <a:pt x="7972381" y="3291688"/>
                  <a:pt x="7970265" y="3288866"/>
                  <a:pt x="7969559" y="3284633"/>
                </a:cubicBezTo>
                <a:cubicBezTo>
                  <a:pt x="7968854" y="3282517"/>
                  <a:pt x="7969559" y="3280401"/>
                  <a:pt x="7970970" y="3278990"/>
                </a:cubicBezTo>
                <a:cubicBezTo>
                  <a:pt x="7969559" y="3273346"/>
                  <a:pt x="7968854" y="3266997"/>
                  <a:pt x="7969559" y="3261354"/>
                </a:cubicBezTo>
                <a:cubicBezTo>
                  <a:pt x="7966738" y="3239485"/>
                  <a:pt x="7965327" y="3217616"/>
                  <a:pt x="7965327" y="3195042"/>
                </a:cubicBezTo>
                <a:cubicBezTo>
                  <a:pt x="7965327" y="3190810"/>
                  <a:pt x="7968854" y="3187988"/>
                  <a:pt x="7972381" y="3187988"/>
                </a:cubicBezTo>
                <a:close/>
                <a:moveTo>
                  <a:pt x="4129473" y="3185266"/>
                </a:moveTo>
                <a:cubicBezTo>
                  <a:pt x="4140761" y="3188088"/>
                  <a:pt x="4150637" y="3197259"/>
                  <a:pt x="4154164" y="3207841"/>
                </a:cubicBezTo>
                <a:cubicBezTo>
                  <a:pt x="4158397" y="3221244"/>
                  <a:pt x="4154164" y="3235353"/>
                  <a:pt x="4149226" y="3245934"/>
                </a:cubicBezTo>
                <a:cubicBezTo>
                  <a:pt x="4159807" y="3255105"/>
                  <a:pt x="4164745" y="3266392"/>
                  <a:pt x="4163334" y="3276974"/>
                </a:cubicBezTo>
                <a:cubicBezTo>
                  <a:pt x="4162629" y="3284734"/>
                  <a:pt x="4158397" y="3291788"/>
                  <a:pt x="4151342" y="3296726"/>
                </a:cubicBezTo>
                <a:cubicBezTo>
                  <a:pt x="4146404" y="3300253"/>
                  <a:pt x="4140055" y="3302370"/>
                  <a:pt x="4133706" y="3302370"/>
                </a:cubicBezTo>
                <a:cubicBezTo>
                  <a:pt x="4131590" y="3302370"/>
                  <a:pt x="4129473" y="3302370"/>
                  <a:pt x="4127357" y="3301664"/>
                </a:cubicBezTo>
                <a:cubicBezTo>
                  <a:pt x="4111837" y="3298137"/>
                  <a:pt x="4100550" y="3281912"/>
                  <a:pt x="4101961" y="3265687"/>
                </a:cubicBezTo>
                <a:cubicBezTo>
                  <a:pt x="4102667" y="3255811"/>
                  <a:pt x="4108310" y="3245934"/>
                  <a:pt x="4116070" y="3238880"/>
                </a:cubicBezTo>
                <a:cubicBezTo>
                  <a:pt x="4113954" y="3236764"/>
                  <a:pt x="4111132" y="3234647"/>
                  <a:pt x="4109016" y="3231826"/>
                </a:cubicBezTo>
                <a:cubicBezTo>
                  <a:pt x="4099139" y="3221244"/>
                  <a:pt x="4095612" y="3202902"/>
                  <a:pt x="4106194" y="3191616"/>
                </a:cubicBezTo>
                <a:cubicBezTo>
                  <a:pt x="4111837" y="3185266"/>
                  <a:pt x="4120303" y="3183150"/>
                  <a:pt x="4129473" y="3185266"/>
                </a:cubicBezTo>
                <a:close/>
                <a:moveTo>
                  <a:pt x="3428970" y="3183856"/>
                </a:moveTo>
                <a:cubicBezTo>
                  <a:pt x="3431791" y="3181034"/>
                  <a:pt x="3436024" y="3181740"/>
                  <a:pt x="3439551" y="3184562"/>
                </a:cubicBezTo>
                <a:cubicBezTo>
                  <a:pt x="3499515" y="3254400"/>
                  <a:pt x="3511507" y="3360923"/>
                  <a:pt x="3469181" y="3442754"/>
                </a:cubicBezTo>
                <a:cubicBezTo>
                  <a:pt x="3467770" y="3444870"/>
                  <a:pt x="3465654" y="3446281"/>
                  <a:pt x="3462832" y="3446281"/>
                </a:cubicBezTo>
                <a:cubicBezTo>
                  <a:pt x="3461421" y="3446281"/>
                  <a:pt x="3460010" y="3446281"/>
                  <a:pt x="3459304" y="3445576"/>
                </a:cubicBezTo>
                <a:cubicBezTo>
                  <a:pt x="3455777" y="3444165"/>
                  <a:pt x="3454367" y="3439932"/>
                  <a:pt x="3456483" y="3436405"/>
                </a:cubicBezTo>
                <a:cubicBezTo>
                  <a:pt x="3495988" y="3359512"/>
                  <a:pt x="3484700" y="3259338"/>
                  <a:pt x="3428264" y="3193732"/>
                </a:cubicBezTo>
                <a:cubicBezTo>
                  <a:pt x="3425442" y="3190911"/>
                  <a:pt x="3426148" y="3186678"/>
                  <a:pt x="3428970" y="3183856"/>
                </a:cubicBezTo>
                <a:close/>
                <a:moveTo>
                  <a:pt x="9445343" y="3182344"/>
                </a:moveTo>
                <a:cubicBezTo>
                  <a:pt x="9438289" y="3187282"/>
                  <a:pt x="9434056" y="3194337"/>
                  <a:pt x="9433350" y="3202097"/>
                </a:cubicBezTo>
                <a:cubicBezTo>
                  <a:pt x="9433350" y="3211267"/>
                  <a:pt x="9439700" y="3221144"/>
                  <a:pt x="9448165" y="3223260"/>
                </a:cubicBezTo>
                <a:cubicBezTo>
                  <a:pt x="9452397" y="3223965"/>
                  <a:pt x="9457336" y="3223260"/>
                  <a:pt x="9461568" y="3220439"/>
                </a:cubicBezTo>
                <a:cubicBezTo>
                  <a:pt x="9465095" y="3218322"/>
                  <a:pt x="9467212" y="3214795"/>
                  <a:pt x="9467212" y="3211267"/>
                </a:cubicBezTo>
                <a:cubicBezTo>
                  <a:pt x="9467917" y="3204918"/>
                  <a:pt x="9464390" y="3199275"/>
                  <a:pt x="9460863" y="3195042"/>
                </a:cubicBezTo>
                <a:cubicBezTo>
                  <a:pt x="9459452" y="3196453"/>
                  <a:pt x="9456630" y="3197159"/>
                  <a:pt x="9453808" y="3195748"/>
                </a:cubicBezTo>
                <a:cubicBezTo>
                  <a:pt x="9450281" y="3194337"/>
                  <a:pt x="9448870" y="3190104"/>
                  <a:pt x="9450281" y="3186577"/>
                </a:cubicBezTo>
                <a:cubicBezTo>
                  <a:pt x="9450281" y="3186577"/>
                  <a:pt x="9450281" y="3185872"/>
                  <a:pt x="9450281" y="3185872"/>
                </a:cubicBezTo>
                <a:cubicBezTo>
                  <a:pt x="9448870" y="3184461"/>
                  <a:pt x="9446754" y="3183755"/>
                  <a:pt x="9445343" y="3182344"/>
                </a:cubicBezTo>
                <a:close/>
                <a:moveTo>
                  <a:pt x="2934455" y="3181739"/>
                </a:moveTo>
                <a:cubicBezTo>
                  <a:pt x="2950680" y="3188794"/>
                  <a:pt x="2964084" y="3203608"/>
                  <a:pt x="2973960" y="3224771"/>
                </a:cubicBezTo>
                <a:cubicBezTo>
                  <a:pt x="3000061" y="3283323"/>
                  <a:pt x="2995123" y="3355278"/>
                  <a:pt x="2960557" y="3408892"/>
                </a:cubicBezTo>
                <a:cubicBezTo>
                  <a:pt x="2959851" y="3411008"/>
                  <a:pt x="2957029" y="3412419"/>
                  <a:pt x="2954913" y="3412419"/>
                </a:cubicBezTo>
                <a:cubicBezTo>
                  <a:pt x="2954208" y="3412419"/>
                  <a:pt x="2953502" y="3412419"/>
                  <a:pt x="2952797" y="3412419"/>
                </a:cubicBezTo>
                <a:lnTo>
                  <a:pt x="2943626" y="3410303"/>
                </a:lnTo>
                <a:cubicBezTo>
                  <a:pt x="2940099" y="3409597"/>
                  <a:pt x="2937982" y="3405364"/>
                  <a:pt x="2938688" y="3401837"/>
                </a:cubicBezTo>
                <a:cubicBezTo>
                  <a:pt x="2939393" y="3398310"/>
                  <a:pt x="2943626" y="3396194"/>
                  <a:pt x="2947153" y="3396899"/>
                </a:cubicBezTo>
                <a:lnTo>
                  <a:pt x="2951386" y="3398310"/>
                </a:lnTo>
                <a:cubicBezTo>
                  <a:pt x="2981014" y="3348929"/>
                  <a:pt x="2984542" y="3284028"/>
                  <a:pt x="2961262" y="3231826"/>
                </a:cubicBezTo>
                <a:cubicBezTo>
                  <a:pt x="2952091" y="3212074"/>
                  <a:pt x="2941510" y="3199375"/>
                  <a:pt x="2928812" y="3194437"/>
                </a:cubicBezTo>
                <a:cubicBezTo>
                  <a:pt x="2925285" y="3193027"/>
                  <a:pt x="2923874" y="3188794"/>
                  <a:pt x="2925285" y="3185267"/>
                </a:cubicBezTo>
                <a:cubicBezTo>
                  <a:pt x="2926695" y="3181739"/>
                  <a:pt x="2930928" y="3180329"/>
                  <a:pt x="2934455" y="3181739"/>
                </a:cubicBezTo>
                <a:close/>
                <a:moveTo>
                  <a:pt x="9894003" y="3179523"/>
                </a:moveTo>
                <a:lnTo>
                  <a:pt x="9934215" y="3182345"/>
                </a:lnTo>
                <a:cubicBezTo>
                  <a:pt x="9937742" y="3183050"/>
                  <a:pt x="9940564" y="3185872"/>
                  <a:pt x="9940564" y="3190104"/>
                </a:cubicBezTo>
                <a:cubicBezTo>
                  <a:pt x="9940564" y="3193632"/>
                  <a:pt x="9937037" y="3196453"/>
                  <a:pt x="9933509" y="3196453"/>
                </a:cubicBezTo>
                <a:cubicBezTo>
                  <a:pt x="9932804" y="3196453"/>
                  <a:pt x="9932804" y="3196453"/>
                  <a:pt x="9932804" y="3196453"/>
                </a:cubicBezTo>
                <a:lnTo>
                  <a:pt x="9892593" y="3193632"/>
                </a:lnTo>
                <a:cubicBezTo>
                  <a:pt x="9889066" y="3192927"/>
                  <a:pt x="9886244" y="3190104"/>
                  <a:pt x="9886244" y="3185872"/>
                </a:cubicBezTo>
                <a:cubicBezTo>
                  <a:pt x="9886244" y="3181639"/>
                  <a:pt x="9889771" y="3178817"/>
                  <a:pt x="9894003" y="3179523"/>
                </a:cubicBezTo>
                <a:close/>
                <a:moveTo>
                  <a:pt x="7690910" y="3178112"/>
                </a:moveTo>
                <a:cubicBezTo>
                  <a:pt x="7696554" y="3175996"/>
                  <a:pt x="7702197" y="3176701"/>
                  <a:pt x="7707135" y="3179523"/>
                </a:cubicBezTo>
                <a:cubicBezTo>
                  <a:pt x="7710662" y="3181640"/>
                  <a:pt x="7712073" y="3185872"/>
                  <a:pt x="7709957" y="3189399"/>
                </a:cubicBezTo>
                <a:cubicBezTo>
                  <a:pt x="7707841" y="3192927"/>
                  <a:pt x="7703608" y="3194337"/>
                  <a:pt x="7700081" y="3192222"/>
                </a:cubicBezTo>
                <a:cubicBezTo>
                  <a:pt x="7699375" y="3192222"/>
                  <a:pt x="7697964" y="3191517"/>
                  <a:pt x="7695848" y="3192222"/>
                </a:cubicBezTo>
                <a:cubicBezTo>
                  <a:pt x="7690910" y="3194337"/>
                  <a:pt x="7685972" y="3199981"/>
                  <a:pt x="7683150" y="3207035"/>
                </a:cubicBezTo>
                <a:cubicBezTo>
                  <a:pt x="7670452" y="3240191"/>
                  <a:pt x="7676096" y="3280401"/>
                  <a:pt x="7697259" y="3311441"/>
                </a:cubicBezTo>
                <a:cubicBezTo>
                  <a:pt x="7717011" y="3340364"/>
                  <a:pt x="7749462" y="3362233"/>
                  <a:pt x="7787555" y="3370698"/>
                </a:cubicBezTo>
                <a:cubicBezTo>
                  <a:pt x="7791788" y="3372109"/>
                  <a:pt x="7793904" y="3375637"/>
                  <a:pt x="7793199" y="3377047"/>
                </a:cubicBezTo>
                <a:cubicBezTo>
                  <a:pt x="7792494" y="3380574"/>
                  <a:pt x="7789672" y="3382690"/>
                  <a:pt x="7786144" y="3382690"/>
                </a:cubicBezTo>
                <a:cubicBezTo>
                  <a:pt x="7785439" y="3382690"/>
                  <a:pt x="7785439" y="3382690"/>
                  <a:pt x="7784734" y="3382690"/>
                </a:cubicBezTo>
                <a:cubicBezTo>
                  <a:pt x="7743113" y="3373520"/>
                  <a:pt x="7707135" y="3349534"/>
                  <a:pt x="7685266" y="3317790"/>
                </a:cubicBezTo>
                <a:cubicBezTo>
                  <a:pt x="7661281" y="3282518"/>
                  <a:pt x="7655638" y="3238075"/>
                  <a:pt x="7669747" y="3200687"/>
                </a:cubicBezTo>
                <a:cubicBezTo>
                  <a:pt x="7673274" y="3192927"/>
                  <a:pt x="7680328" y="3181640"/>
                  <a:pt x="7690910" y="3178112"/>
                </a:cubicBezTo>
                <a:close/>
                <a:moveTo>
                  <a:pt x="8215759" y="3170352"/>
                </a:moveTo>
                <a:cubicBezTo>
                  <a:pt x="8219286" y="3168941"/>
                  <a:pt x="8222813" y="3169648"/>
                  <a:pt x="8224929" y="3173174"/>
                </a:cubicBezTo>
                <a:cubicBezTo>
                  <a:pt x="8227751" y="3178112"/>
                  <a:pt x="8229162" y="3183050"/>
                  <a:pt x="8230573" y="3187988"/>
                </a:cubicBezTo>
                <a:cubicBezTo>
                  <a:pt x="8236922" y="3204919"/>
                  <a:pt x="8242565" y="3221849"/>
                  <a:pt x="8245387" y="3239486"/>
                </a:cubicBezTo>
                <a:cubicBezTo>
                  <a:pt x="8248209" y="3266293"/>
                  <a:pt x="8243271" y="3290984"/>
                  <a:pt x="8229867" y="3308620"/>
                </a:cubicBezTo>
                <a:cubicBezTo>
                  <a:pt x="8218580" y="3324139"/>
                  <a:pt x="8201650" y="3333310"/>
                  <a:pt x="8185425" y="3333310"/>
                </a:cubicBezTo>
                <a:cubicBezTo>
                  <a:pt x="8184014" y="3333310"/>
                  <a:pt x="8183308" y="3333310"/>
                  <a:pt x="8181897" y="3333310"/>
                </a:cubicBezTo>
                <a:cubicBezTo>
                  <a:pt x="8160734" y="3331900"/>
                  <a:pt x="8143098" y="3313558"/>
                  <a:pt x="8144509" y="3293805"/>
                </a:cubicBezTo>
                <a:cubicBezTo>
                  <a:pt x="8145214" y="3290278"/>
                  <a:pt x="8148036" y="3286751"/>
                  <a:pt x="8152269" y="3287456"/>
                </a:cubicBezTo>
                <a:cubicBezTo>
                  <a:pt x="8155796" y="3288162"/>
                  <a:pt x="8158618" y="3290984"/>
                  <a:pt x="8158618" y="3295216"/>
                </a:cubicBezTo>
                <a:cubicBezTo>
                  <a:pt x="8157912" y="3307209"/>
                  <a:pt x="8169199" y="3319201"/>
                  <a:pt x="8182603" y="3319907"/>
                </a:cubicBezTo>
                <a:cubicBezTo>
                  <a:pt x="8195301" y="3320612"/>
                  <a:pt x="8208704" y="3313558"/>
                  <a:pt x="8217875" y="3300860"/>
                </a:cubicBezTo>
                <a:cubicBezTo>
                  <a:pt x="8228456" y="3286045"/>
                  <a:pt x="8233395" y="3264882"/>
                  <a:pt x="8230573" y="3241603"/>
                </a:cubicBezTo>
                <a:cubicBezTo>
                  <a:pt x="8229867" y="3235254"/>
                  <a:pt x="8228456" y="3228199"/>
                  <a:pt x="8227046" y="3221849"/>
                </a:cubicBezTo>
                <a:cubicBezTo>
                  <a:pt x="8224224" y="3227493"/>
                  <a:pt x="8219286" y="3234549"/>
                  <a:pt x="8211526" y="3237370"/>
                </a:cubicBezTo>
                <a:cubicBezTo>
                  <a:pt x="8199533" y="3241603"/>
                  <a:pt x="8186835" y="3234549"/>
                  <a:pt x="8180487" y="3225377"/>
                </a:cubicBezTo>
                <a:cubicBezTo>
                  <a:pt x="8174843" y="3216911"/>
                  <a:pt x="8172727" y="3205624"/>
                  <a:pt x="8171316" y="3197159"/>
                </a:cubicBezTo>
                <a:cubicBezTo>
                  <a:pt x="8170610" y="3193632"/>
                  <a:pt x="8173432" y="3190105"/>
                  <a:pt x="8176959" y="3189399"/>
                </a:cubicBezTo>
                <a:cubicBezTo>
                  <a:pt x="8180487" y="3188694"/>
                  <a:pt x="8184014" y="3191515"/>
                  <a:pt x="8184719" y="3195042"/>
                </a:cubicBezTo>
                <a:cubicBezTo>
                  <a:pt x="8186130" y="3202802"/>
                  <a:pt x="8187541" y="3211268"/>
                  <a:pt x="8191773" y="3217617"/>
                </a:cubicBezTo>
                <a:cubicBezTo>
                  <a:pt x="8194595" y="3222555"/>
                  <a:pt x="8201650" y="3226787"/>
                  <a:pt x="8206588" y="3224671"/>
                </a:cubicBezTo>
                <a:cubicBezTo>
                  <a:pt x="8210820" y="3222555"/>
                  <a:pt x="8213642" y="3217617"/>
                  <a:pt x="8215053" y="3214795"/>
                </a:cubicBezTo>
                <a:cubicBezTo>
                  <a:pt x="8217875" y="3207741"/>
                  <a:pt x="8218580" y="3199981"/>
                  <a:pt x="8217169" y="3192222"/>
                </a:cubicBezTo>
                <a:cubicBezTo>
                  <a:pt x="8215759" y="3187988"/>
                  <a:pt x="8213642" y="3183755"/>
                  <a:pt x="8212231" y="3179523"/>
                </a:cubicBezTo>
                <a:cubicBezTo>
                  <a:pt x="8210820" y="3175996"/>
                  <a:pt x="8212231" y="3171763"/>
                  <a:pt x="8215759" y="3170352"/>
                </a:cubicBezTo>
                <a:close/>
                <a:moveTo>
                  <a:pt x="3819785" y="3161988"/>
                </a:moveTo>
                <a:cubicBezTo>
                  <a:pt x="3824018" y="3161282"/>
                  <a:pt x="3827545" y="3164809"/>
                  <a:pt x="3827545" y="3168338"/>
                </a:cubicBezTo>
                <a:cubicBezTo>
                  <a:pt x="3828250" y="3172570"/>
                  <a:pt x="3825429" y="3176097"/>
                  <a:pt x="3821196" y="3176097"/>
                </a:cubicBezTo>
                <a:lnTo>
                  <a:pt x="3705503" y="3185974"/>
                </a:lnTo>
                <a:cubicBezTo>
                  <a:pt x="3705503" y="3185974"/>
                  <a:pt x="3704797" y="3185974"/>
                  <a:pt x="3704797" y="3185974"/>
                </a:cubicBezTo>
                <a:cubicBezTo>
                  <a:pt x="3701270" y="3185974"/>
                  <a:pt x="3697743" y="3183152"/>
                  <a:pt x="3697743" y="3179625"/>
                </a:cubicBezTo>
                <a:cubicBezTo>
                  <a:pt x="3697038" y="3175392"/>
                  <a:pt x="3699859" y="3171865"/>
                  <a:pt x="3704092" y="3171865"/>
                </a:cubicBezTo>
                <a:close/>
                <a:moveTo>
                  <a:pt x="4753083" y="3159166"/>
                </a:moveTo>
                <a:cubicBezTo>
                  <a:pt x="4743912" y="3159166"/>
                  <a:pt x="4732625" y="3162693"/>
                  <a:pt x="4726981" y="3171159"/>
                </a:cubicBezTo>
                <a:cubicBezTo>
                  <a:pt x="4724159" y="3175392"/>
                  <a:pt x="4723454" y="3181741"/>
                  <a:pt x="4725570" y="3186679"/>
                </a:cubicBezTo>
                <a:cubicBezTo>
                  <a:pt x="4726981" y="3188795"/>
                  <a:pt x="4729097" y="3193028"/>
                  <a:pt x="4733330" y="3193733"/>
                </a:cubicBezTo>
                <a:cubicBezTo>
                  <a:pt x="4740385" y="3195849"/>
                  <a:pt x="4748144" y="3188795"/>
                  <a:pt x="4750966" y="3181741"/>
                </a:cubicBezTo>
                <a:cubicBezTo>
                  <a:pt x="4753788" y="3174686"/>
                  <a:pt x="4753788" y="3166926"/>
                  <a:pt x="4753083" y="3159166"/>
                </a:cubicBezTo>
                <a:close/>
                <a:moveTo>
                  <a:pt x="1730304" y="3154933"/>
                </a:moveTo>
                <a:lnTo>
                  <a:pt x="2109795" y="3155638"/>
                </a:lnTo>
                <a:cubicBezTo>
                  <a:pt x="2114028" y="3155638"/>
                  <a:pt x="2116850" y="3158460"/>
                  <a:pt x="2116850" y="3162693"/>
                </a:cubicBezTo>
                <a:cubicBezTo>
                  <a:pt x="2116850" y="3166925"/>
                  <a:pt x="2114028" y="3169747"/>
                  <a:pt x="2109795" y="3169747"/>
                </a:cubicBezTo>
                <a:lnTo>
                  <a:pt x="1736654" y="3169747"/>
                </a:lnTo>
                <a:lnTo>
                  <a:pt x="1699970" y="3395489"/>
                </a:lnTo>
                <a:cubicBezTo>
                  <a:pt x="1699970" y="3398311"/>
                  <a:pt x="1697148" y="3401133"/>
                  <a:pt x="1693621" y="3401133"/>
                </a:cubicBezTo>
                <a:cubicBezTo>
                  <a:pt x="1690093" y="3401133"/>
                  <a:pt x="1687272" y="3398311"/>
                  <a:pt x="1686566" y="3395489"/>
                </a:cubicBezTo>
                <a:lnTo>
                  <a:pt x="1630835" y="3172569"/>
                </a:lnTo>
                <a:cubicBezTo>
                  <a:pt x="1629424" y="3169042"/>
                  <a:pt x="1632246" y="3164809"/>
                  <a:pt x="1635773" y="3164103"/>
                </a:cubicBezTo>
                <a:cubicBezTo>
                  <a:pt x="1639300" y="3162693"/>
                  <a:pt x="1643534" y="3165514"/>
                  <a:pt x="1644238" y="3169042"/>
                </a:cubicBezTo>
                <a:lnTo>
                  <a:pt x="1690799" y="3358101"/>
                </a:lnTo>
                <a:lnTo>
                  <a:pt x="1723250" y="3160576"/>
                </a:lnTo>
                <a:cubicBezTo>
                  <a:pt x="1723955" y="3157755"/>
                  <a:pt x="1726778" y="3154933"/>
                  <a:pt x="1730304" y="3154933"/>
                </a:cubicBezTo>
                <a:close/>
                <a:moveTo>
                  <a:pt x="9816405" y="3154832"/>
                </a:moveTo>
                <a:cubicBezTo>
                  <a:pt x="9819227" y="3156949"/>
                  <a:pt x="9819932" y="3161181"/>
                  <a:pt x="9817816" y="3164710"/>
                </a:cubicBezTo>
                <a:lnTo>
                  <a:pt x="9786777" y="3207742"/>
                </a:lnTo>
                <a:lnTo>
                  <a:pt x="9821343" y="3250773"/>
                </a:lnTo>
                <a:cubicBezTo>
                  <a:pt x="9823459" y="3253595"/>
                  <a:pt x="9822754" y="3258533"/>
                  <a:pt x="9819932" y="3260651"/>
                </a:cubicBezTo>
                <a:cubicBezTo>
                  <a:pt x="9818522" y="3261356"/>
                  <a:pt x="9817111" y="3262061"/>
                  <a:pt x="9815700" y="3262061"/>
                </a:cubicBezTo>
                <a:cubicBezTo>
                  <a:pt x="9813583" y="3262061"/>
                  <a:pt x="9811467" y="3260651"/>
                  <a:pt x="9810056" y="3259239"/>
                </a:cubicBezTo>
                <a:lnTo>
                  <a:pt x="9779017" y="3219734"/>
                </a:lnTo>
                <a:lnTo>
                  <a:pt x="9753621" y="3255006"/>
                </a:lnTo>
                <a:cubicBezTo>
                  <a:pt x="9752210" y="3257122"/>
                  <a:pt x="9750094" y="3257828"/>
                  <a:pt x="9747977" y="3257828"/>
                </a:cubicBezTo>
                <a:cubicBezTo>
                  <a:pt x="9746566" y="3257828"/>
                  <a:pt x="9745156" y="3257122"/>
                  <a:pt x="9743745" y="3256417"/>
                </a:cubicBezTo>
                <a:cubicBezTo>
                  <a:pt x="9740923" y="3254300"/>
                  <a:pt x="9740217" y="3250068"/>
                  <a:pt x="9742334" y="3246541"/>
                </a:cubicBezTo>
                <a:lnTo>
                  <a:pt x="9769846" y="3207742"/>
                </a:lnTo>
                <a:lnTo>
                  <a:pt x="9741628" y="3172468"/>
                </a:lnTo>
                <a:cubicBezTo>
                  <a:pt x="9739512" y="3169648"/>
                  <a:pt x="9740217" y="3164710"/>
                  <a:pt x="9743039" y="3162592"/>
                </a:cubicBezTo>
                <a:cubicBezTo>
                  <a:pt x="9745861" y="3160476"/>
                  <a:pt x="9750799" y="3161181"/>
                  <a:pt x="9752915" y="3164003"/>
                </a:cubicBezTo>
                <a:lnTo>
                  <a:pt x="9778311" y="3196454"/>
                </a:lnTo>
                <a:lnTo>
                  <a:pt x="9806529" y="3156243"/>
                </a:lnTo>
                <a:cubicBezTo>
                  <a:pt x="9808645" y="3153421"/>
                  <a:pt x="9813583" y="3152716"/>
                  <a:pt x="9816405" y="3154832"/>
                </a:cubicBezTo>
                <a:close/>
                <a:moveTo>
                  <a:pt x="9036187" y="3154832"/>
                </a:moveTo>
                <a:cubicBezTo>
                  <a:pt x="9039714" y="3154127"/>
                  <a:pt x="9043242" y="3157654"/>
                  <a:pt x="9043242" y="3161887"/>
                </a:cubicBezTo>
                <a:lnTo>
                  <a:pt x="9046769" y="3234547"/>
                </a:lnTo>
                <a:cubicBezTo>
                  <a:pt x="9046769" y="3238074"/>
                  <a:pt x="9043947" y="3241601"/>
                  <a:pt x="9039714" y="3241601"/>
                </a:cubicBezTo>
                <a:cubicBezTo>
                  <a:pt x="9036187" y="3241601"/>
                  <a:pt x="9032659" y="3238074"/>
                  <a:pt x="9032659" y="3234547"/>
                </a:cubicBezTo>
                <a:lnTo>
                  <a:pt x="9029132" y="3161887"/>
                </a:lnTo>
                <a:cubicBezTo>
                  <a:pt x="9029132" y="3158359"/>
                  <a:pt x="9031954" y="3154832"/>
                  <a:pt x="9036187" y="3154832"/>
                </a:cubicBezTo>
                <a:close/>
                <a:moveTo>
                  <a:pt x="9369861" y="3152716"/>
                </a:moveTo>
                <a:lnTo>
                  <a:pt x="9331767" y="3192927"/>
                </a:lnTo>
                <a:lnTo>
                  <a:pt x="9373388" y="3190105"/>
                </a:lnTo>
                <a:close/>
                <a:moveTo>
                  <a:pt x="6366821" y="3152010"/>
                </a:moveTo>
                <a:cubicBezTo>
                  <a:pt x="6369643" y="3152716"/>
                  <a:pt x="6371759" y="3155538"/>
                  <a:pt x="6371759" y="3158359"/>
                </a:cubicBezTo>
                <a:lnTo>
                  <a:pt x="6378815" y="3233842"/>
                </a:lnTo>
                <a:cubicBezTo>
                  <a:pt x="6379520" y="3238075"/>
                  <a:pt x="6376698" y="3240897"/>
                  <a:pt x="6372465" y="3241602"/>
                </a:cubicBezTo>
                <a:cubicBezTo>
                  <a:pt x="6372465" y="3241602"/>
                  <a:pt x="6371759" y="3241602"/>
                  <a:pt x="6371759" y="3241602"/>
                </a:cubicBezTo>
                <a:cubicBezTo>
                  <a:pt x="6368232" y="3241602"/>
                  <a:pt x="6364704" y="3238781"/>
                  <a:pt x="6364704" y="3235254"/>
                </a:cubicBezTo>
                <a:lnTo>
                  <a:pt x="6359767" y="3179523"/>
                </a:lnTo>
                <a:lnTo>
                  <a:pt x="6348479" y="3195749"/>
                </a:lnTo>
                <a:cubicBezTo>
                  <a:pt x="6346362" y="3198570"/>
                  <a:pt x="6342130" y="3199276"/>
                  <a:pt x="6337897" y="3197160"/>
                </a:cubicBezTo>
                <a:cubicBezTo>
                  <a:pt x="6335075" y="3195043"/>
                  <a:pt x="6334370" y="3190810"/>
                  <a:pt x="6336486" y="3187283"/>
                </a:cubicBezTo>
                <a:lnTo>
                  <a:pt x="6359061" y="3154832"/>
                </a:lnTo>
                <a:cubicBezTo>
                  <a:pt x="6361178" y="3152010"/>
                  <a:pt x="6364000" y="3151305"/>
                  <a:pt x="6366821" y="3152010"/>
                </a:cubicBezTo>
                <a:close/>
                <a:moveTo>
                  <a:pt x="5655723" y="3149895"/>
                </a:moveTo>
                <a:lnTo>
                  <a:pt x="5683235" y="3149895"/>
                </a:lnTo>
                <a:cubicBezTo>
                  <a:pt x="5687468" y="3149895"/>
                  <a:pt x="5690291" y="3153421"/>
                  <a:pt x="5690291" y="3156948"/>
                </a:cubicBezTo>
                <a:cubicBezTo>
                  <a:pt x="5690291" y="3161181"/>
                  <a:pt x="5687468" y="3164003"/>
                  <a:pt x="5683235" y="3164003"/>
                </a:cubicBezTo>
                <a:lnTo>
                  <a:pt x="5655723" y="3164003"/>
                </a:lnTo>
                <a:cubicBezTo>
                  <a:pt x="5651491" y="3164003"/>
                  <a:pt x="5648669" y="3161181"/>
                  <a:pt x="5648669" y="3156948"/>
                </a:cubicBezTo>
                <a:cubicBezTo>
                  <a:pt x="5648669" y="3152716"/>
                  <a:pt x="5651491" y="3149895"/>
                  <a:pt x="5655723" y="3149895"/>
                </a:cubicBezTo>
                <a:close/>
                <a:moveTo>
                  <a:pt x="5610575" y="3149895"/>
                </a:moveTo>
                <a:cubicBezTo>
                  <a:pt x="5614808" y="3149188"/>
                  <a:pt x="5618335" y="3152010"/>
                  <a:pt x="5618335" y="3156243"/>
                </a:cubicBezTo>
                <a:cubicBezTo>
                  <a:pt x="5619040" y="3159770"/>
                  <a:pt x="5616219" y="3163297"/>
                  <a:pt x="5612691" y="3164003"/>
                </a:cubicBezTo>
                <a:lnTo>
                  <a:pt x="5593644" y="3166824"/>
                </a:lnTo>
                <a:cubicBezTo>
                  <a:pt x="5593644" y="3166824"/>
                  <a:pt x="5592939" y="3166824"/>
                  <a:pt x="5592939" y="3166824"/>
                </a:cubicBezTo>
                <a:cubicBezTo>
                  <a:pt x="5589412" y="3166824"/>
                  <a:pt x="5586590" y="3164003"/>
                  <a:pt x="5585885" y="3160475"/>
                </a:cubicBezTo>
                <a:cubicBezTo>
                  <a:pt x="5585179" y="3156948"/>
                  <a:pt x="5588001" y="3153421"/>
                  <a:pt x="5591528" y="3152716"/>
                </a:cubicBezTo>
                <a:close/>
                <a:moveTo>
                  <a:pt x="5786228" y="3149190"/>
                </a:moveTo>
                <a:lnTo>
                  <a:pt x="5802453" y="3149190"/>
                </a:lnTo>
                <a:cubicBezTo>
                  <a:pt x="5805981" y="3149190"/>
                  <a:pt x="5809508" y="3152716"/>
                  <a:pt x="5809508" y="3156243"/>
                </a:cubicBezTo>
                <a:cubicBezTo>
                  <a:pt x="5809508" y="3160476"/>
                  <a:pt x="5806686" y="3163298"/>
                  <a:pt x="5802453" y="3163298"/>
                </a:cubicBezTo>
                <a:lnTo>
                  <a:pt x="5786228" y="3163298"/>
                </a:lnTo>
                <a:cubicBezTo>
                  <a:pt x="5781996" y="3163298"/>
                  <a:pt x="5779174" y="3160476"/>
                  <a:pt x="5779174" y="3156243"/>
                </a:cubicBezTo>
                <a:cubicBezTo>
                  <a:pt x="5779174" y="3152011"/>
                  <a:pt x="5781996" y="3149190"/>
                  <a:pt x="5786228" y="3149190"/>
                </a:cubicBezTo>
                <a:close/>
                <a:moveTo>
                  <a:pt x="5731910" y="3149190"/>
                </a:moveTo>
                <a:cubicBezTo>
                  <a:pt x="5736143" y="3148483"/>
                  <a:pt x="5739670" y="3151305"/>
                  <a:pt x="5740375" y="3154832"/>
                </a:cubicBezTo>
                <a:cubicBezTo>
                  <a:pt x="5741081" y="3159065"/>
                  <a:pt x="5738259" y="3162592"/>
                  <a:pt x="5734732" y="3163297"/>
                </a:cubicBezTo>
                <a:lnTo>
                  <a:pt x="5720623" y="3166119"/>
                </a:lnTo>
                <a:cubicBezTo>
                  <a:pt x="5719918" y="3166119"/>
                  <a:pt x="5719918" y="3166119"/>
                  <a:pt x="5719212" y="3166119"/>
                </a:cubicBezTo>
                <a:cubicBezTo>
                  <a:pt x="5716390" y="3166119"/>
                  <a:pt x="5712863" y="3163297"/>
                  <a:pt x="5712158" y="3160476"/>
                </a:cubicBezTo>
                <a:cubicBezTo>
                  <a:pt x="5711452" y="3156243"/>
                  <a:pt x="5714274" y="3152716"/>
                  <a:pt x="5717801" y="3152010"/>
                </a:cubicBezTo>
                <a:close/>
                <a:moveTo>
                  <a:pt x="5558372" y="3149190"/>
                </a:moveTo>
                <a:cubicBezTo>
                  <a:pt x="5562605" y="3148483"/>
                  <a:pt x="5566132" y="3151305"/>
                  <a:pt x="5566132" y="3155538"/>
                </a:cubicBezTo>
                <a:cubicBezTo>
                  <a:pt x="5566132" y="3159065"/>
                  <a:pt x="5563310" y="3162592"/>
                  <a:pt x="5559783" y="3163298"/>
                </a:cubicBezTo>
                <a:lnTo>
                  <a:pt x="5535093" y="3166119"/>
                </a:lnTo>
                <a:cubicBezTo>
                  <a:pt x="5535093" y="3166119"/>
                  <a:pt x="5534387" y="3166119"/>
                  <a:pt x="5534387" y="3166119"/>
                </a:cubicBezTo>
                <a:cubicBezTo>
                  <a:pt x="5530860" y="3166119"/>
                  <a:pt x="5528038" y="3163298"/>
                  <a:pt x="5527333" y="3159770"/>
                </a:cubicBezTo>
                <a:cubicBezTo>
                  <a:pt x="5527333" y="3156243"/>
                  <a:pt x="5530155" y="3152716"/>
                  <a:pt x="5533682" y="3152011"/>
                </a:cubicBezTo>
                <a:close/>
                <a:moveTo>
                  <a:pt x="5503349" y="3149190"/>
                </a:moveTo>
                <a:cubicBezTo>
                  <a:pt x="5507581" y="3149190"/>
                  <a:pt x="5510403" y="3151305"/>
                  <a:pt x="5511108" y="3155538"/>
                </a:cubicBezTo>
                <a:cubicBezTo>
                  <a:pt x="5511814" y="3159770"/>
                  <a:pt x="5508287" y="3162592"/>
                  <a:pt x="5504759" y="3163298"/>
                </a:cubicBezTo>
                <a:lnTo>
                  <a:pt x="5474425" y="3166119"/>
                </a:lnTo>
                <a:cubicBezTo>
                  <a:pt x="5474425" y="3166119"/>
                  <a:pt x="5473719" y="3166119"/>
                  <a:pt x="5473719" y="3166119"/>
                </a:cubicBezTo>
                <a:cubicBezTo>
                  <a:pt x="5470192" y="3166119"/>
                  <a:pt x="5466665" y="3163298"/>
                  <a:pt x="5466665" y="3159770"/>
                </a:cubicBezTo>
                <a:cubicBezTo>
                  <a:pt x="5465959" y="3155538"/>
                  <a:pt x="5469486" y="3152716"/>
                  <a:pt x="5473014" y="3152011"/>
                </a:cubicBezTo>
                <a:close/>
                <a:moveTo>
                  <a:pt x="4820805" y="3147879"/>
                </a:moveTo>
                <a:cubicBezTo>
                  <a:pt x="4825038" y="3147173"/>
                  <a:pt x="4828565" y="3149995"/>
                  <a:pt x="4828565" y="3154228"/>
                </a:cubicBezTo>
                <a:lnTo>
                  <a:pt x="4829976" y="3173980"/>
                </a:lnTo>
                <a:lnTo>
                  <a:pt x="4839147" y="3172569"/>
                </a:lnTo>
                <a:cubicBezTo>
                  <a:pt x="4843379" y="3171864"/>
                  <a:pt x="4846906" y="3174686"/>
                  <a:pt x="4847612" y="3178213"/>
                </a:cubicBezTo>
                <a:cubicBezTo>
                  <a:pt x="4848317" y="3182445"/>
                  <a:pt x="4845495" y="3185973"/>
                  <a:pt x="4841968" y="3186678"/>
                </a:cubicBezTo>
                <a:lnTo>
                  <a:pt x="4831387" y="3188089"/>
                </a:lnTo>
                <a:lnTo>
                  <a:pt x="4832092" y="3203609"/>
                </a:lnTo>
                <a:cubicBezTo>
                  <a:pt x="4832798" y="3207841"/>
                  <a:pt x="4829976" y="3211369"/>
                  <a:pt x="4825743" y="3211369"/>
                </a:cubicBezTo>
                <a:cubicBezTo>
                  <a:pt x="4825038" y="3211369"/>
                  <a:pt x="4825038" y="3211369"/>
                  <a:pt x="4825038" y="3211369"/>
                </a:cubicBezTo>
                <a:cubicBezTo>
                  <a:pt x="4821511" y="3211369"/>
                  <a:pt x="4817984" y="3208547"/>
                  <a:pt x="4817984" y="3205020"/>
                </a:cubicBezTo>
                <a:lnTo>
                  <a:pt x="4817278" y="3190911"/>
                </a:lnTo>
                <a:lnTo>
                  <a:pt x="4804580" y="3193027"/>
                </a:lnTo>
                <a:cubicBezTo>
                  <a:pt x="4803875" y="3193027"/>
                  <a:pt x="4803875" y="3193027"/>
                  <a:pt x="4803169" y="3193027"/>
                </a:cubicBezTo>
                <a:cubicBezTo>
                  <a:pt x="4799642" y="3193027"/>
                  <a:pt x="4796820" y="3190911"/>
                  <a:pt x="4796115" y="3187384"/>
                </a:cubicBezTo>
                <a:cubicBezTo>
                  <a:pt x="4795409" y="3183151"/>
                  <a:pt x="4798231" y="3179624"/>
                  <a:pt x="4801758" y="3178918"/>
                </a:cubicBezTo>
                <a:lnTo>
                  <a:pt x="4815867" y="3176802"/>
                </a:lnTo>
                <a:lnTo>
                  <a:pt x="4814456" y="3155639"/>
                </a:lnTo>
                <a:cubicBezTo>
                  <a:pt x="4813751" y="3151406"/>
                  <a:pt x="4816573" y="3147879"/>
                  <a:pt x="4820805" y="3147879"/>
                </a:cubicBezTo>
                <a:close/>
                <a:moveTo>
                  <a:pt x="4170390" y="3147879"/>
                </a:moveTo>
                <a:cubicBezTo>
                  <a:pt x="4174623" y="3147173"/>
                  <a:pt x="4178150" y="3149995"/>
                  <a:pt x="4178855" y="3153522"/>
                </a:cubicBezTo>
                <a:cubicBezTo>
                  <a:pt x="4179561" y="3157049"/>
                  <a:pt x="4176739" y="3160577"/>
                  <a:pt x="4173212" y="3161283"/>
                </a:cubicBezTo>
                <a:lnTo>
                  <a:pt x="3991207" y="3189501"/>
                </a:lnTo>
                <a:cubicBezTo>
                  <a:pt x="3990501" y="3189501"/>
                  <a:pt x="3990501" y="3189501"/>
                  <a:pt x="3989796" y="3189501"/>
                </a:cubicBezTo>
                <a:cubicBezTo>
                  <a:pt x="3986269" y="3189501"/>
                  <a:pt x="3983447" y="3187384"/>
                  <a:pt x="3982742" y="3183857"/>
                </a:cubicBezTo>
                <a:cubicBezTo>
                  <a:pt x="3982036" y="3180330"/>
                  <a:pt x="3984858" y="3176803"/>
                  <a:pt x="3988385" y="3176097"/>
                </a:cubicBezTo>
                <a:close/>
                <a:moveTo>
                  <a:pt x="5849013" y="3145661"/>
                </a:moveTo>
                <a:cubicBezTo>
                  <a:pt x="5852540" y="3144956"/>
                  <a:pt x="5856068" y="3148483"/>
                  <a:pt x="5856068" y="3152716"/>
                </a:cubicBezTo>
                <a:cubicBezTo>
                  <a:pt x="5856068" y="3156243"/>
                  <a:pt x="5853246" y="3159770"/>
                  <a:pt x="5849013" y="3159770"/>
                </a:cubicBezTo>
                <a:lnTo>
                  <a:pt x="5829966" y="3160475"/>
                </a:lnTo>
                <a:cubicBezTo>
                  <a:pt x="5826439" y="3160475"/>
                  <a:pt x="5822912" y="3156948"/>
                  <a:pt x="5822912" y="3153421"/>
                </a:cubicBezTo>
                <a:cubicBezTo>
                  <a:pt x="5822912" y="3149895"/>
                  <a:pt x="5825734" y="3146367"/>
                  <a:pt x="5829966" y="3146367"/>
                </a:cubicBezTo>
                <a:close/>
                <a:moveTo>
                  <a:pt x="5926611" y="3144251"/>
                </a:moveTo>
                <a:lnTo>
                  <a:pt x="5942836" y="3144251"/>
                </a:lnTo>
                <a:cubicBezTo>
                  <a:pt x="5947069" y="3144251"/>
                  <a:pt x="5949891" y="3147073"/>
                  <a:pt x="5949891" y="3151305"/>
                </a:cubicBezTo>
                <a:cubicBezTo>
                  <a:pt x="5949891" y="3155538"/>
                  <a:pt x="5947069" y="3158360"/>
                  <a:pt x="5942836" y="3158360"/>
                </a:cubicBezTo>
                <a:lnTo>
                  <a:pt x="5926611" y="3158360"/>
                </a:lnTo>
                <a:cubicBezTo>
                  <a:pt x="5922379" y="3158360"/>
                  <a:pt x="5919557" y="3155538"/>
                  <a:pt x="5919557" y="3151305"/>
                </a:cubicBezTo>
                <a:cubicBezTo>
                  <a:pt x="5919557" y="3147073"/>
                  <a:pt x="5922379" y="3144251"/>
                  <a:pt x="5926611" y="3144251"/>
                </a:cubicBezTo>
                <a:close/>
                <a:moveTo>
                  <a:pt x="5890635" y="3144251"/>
                </a:moveTo>
                <a:lnTo>
                  <a:pt x="5899101" y="3144251"/>
                </a:lnTo>
                <a:cubicBezTo>
                  <a:pt x="5902628" y="3144251"/>
                  <a:pt x="5906155" y="3147073"/>
                  <a:pt x="5906155" y="3151305"/>
                </a:cubicBezTo>
                <a:cubicBezTo>
                  <a:pt x="5906155" y="3155538"/>
                  <a:pt x="5903333" y="3158360"/>
                  <a:pt x="5899101" y="3158360"/>
                </a:cubicBezTo>
                <a:lnTo>
                  <a:pt x="5890635" y="3158360"/>
                </a:lnTo>
                <a:cubicBezTo>
                  <a:pt x="5886403" y="3158360"/>
                  <a:pt x="5883580" y="3155538"/>
                  <a:pt x="5883580" y="3151305"/>
                </a:cubicBezTo>
                <a:cubicBezTo>
                  <a:pt x="5883580" y="3147073"/>
                  <a:pt x="5886403" y="3144251"/>
                  <a:pt x="5890635" y="3144251"/>
                </a:cubicBezTo>
                <a:close/>
                <a:moveTo>
                  <a:pt x="4758021" y="3143646"/>
                </a:moveTo>
                <a:cubicBezTo>
                  <a:pt x="4761548" y="3143646"/>
                  <a:pt x="4765075" y="3146468"/>
                  <a:pt x="4765780" y="3149995"/>
                </a:cubicBezTo>
                <a:cubicBezTo>
                  <a:pt x="4765780" y="3152111"/>
                  <a:pt x="4766486" y="3154227"/>
                  <a:pt x="4766486" y="3156344"/>
                </a:cubicBezTo>
                <a:lnTo>
                  <a:pt x="4772835" y="3213485"/>
                </a:lnTo>
                <a:cubicBezTo>
                  <a:pt x="4772835" y="3217718"/>
                  <a:pt x="4770013" y="3220540"/>
                  <a:pt x="4766486" y="3221245"/>
                </a:cubicBezTo>
                <a:cubicBezTo>
                  <a:pt x="4766486" y="3221245"/>
                  <a:pt x="4765780" y="3221245"/>
                  <a:pt x="4765780" y="3221245"/>
                </a:cubicBezTo>
                <a:cubicBezTo>
                  <a:pt x="4762253" y="3221245"/>
                  <a:pt x="4759431" y="3218424"/>
                  <a:pt x="4758726" y="3214896"/>
                </a:cubicBezTo>
                <a:lnTo>
                  <a:pt x="4757315" y="3197966"/>
                </a:lnTo>
                <a:cubicBezTo>
                  <a:pt x="4750966" y="3205726"/>
                  <a:pt x="4741090" y="3209958"/>
                  <a:pt x="4730508" y="3207842"/>
                </a:cubicBezTo>
                <a:cubicBezTo>
                  <a:pt x="4722749" y="3205726"/>
                  <a:pt x="4716400" y="3200082"/>
                  <a:pt x="4712872" y="3192322"/>
                </a:cubicBezTo>
                <a:cubicBezTo>
                  <a:pt x="4709345" y="3183152"/>
                  <a:pt x="4710050" y="3172570"/>
                  <a:pt x="4714989" y="3164104"/>
                </a:cubicBezTo>
                <a:cubicBezTo>
                  <a:pt x="4723454" y="3149289"/>
                  <a:pt x="4741090" y="3145057"/>
                  <a:pt x="4754494" y="3145057"/>
                </a:cubicBezTo>
                <a:cubicBezTo>
                  <a:pt x="4755904" y="3144351"/>
                  <a:pt x="4756610" y="3143646"/>
                  <a:pt x="4758021" y="3143646"/>
                </a:cubicBezTo>
                <a:close/>
                <a:moveTo>
                  <a:pt x="9082745" y="3140724"/>
                </a:moveTo>
                <a:cubicBezTo>
                  <a:pt x="9096149" y="3139313"/>
                  <a:pt x="9108141" y="3149895"/>
                  <a:pt x="9112374" y="3160476"/>
                </a:cubicBezTo>
                <a:cubicBezTo>
                  <a:pt x="9118017" y="3173174"/>
                  <a:pt x="9115901" y="3189399"/>
                  <a:pt x="9107436" y="3204214"/>
                </a:cubicBezTo>
                <a:cubicBezTo>
                  <a:pt x="9104614" y="3208446"/>
                  <a:pt x="9101792" y="3212679"/>
                  <a:pt x="9098265" y="3216911"/>
                </a:cubicBezTo>
                <a:lnTo>
                  <a:pt x="9150468" y="3204214"/>
                </a:lnTo>
                <a:cubicBezTo>
                  <a:pt x="9153995" y="3202803"/>
                  <a:pt x="9158228" y="3205624"/>
                  <a:pt x="9158933" y="3211268"/>
                </a:cubicBezTo>
                <a:cubicBezTo>
                  <a:pt x="9160344" y="3214795"/>
                  <a:pt x="9157522" y="3219029"/>
                  <a:pt x="9153995" y="3219734"/>
                </a:cubicBezTo>
                <a:lnTo>
                  <a:pt x="9077102" y="3238075"/>
                </a:lnTo>
                <a:cubicBezTo>
                  <a:pt x="9077102" y="3238075"/>
                  <a:pt x="9076397" y="3238075"/>
                  <a:pt x="9075691" y="3238075"/>
                </a:cubicBezTo>
                <a:cubicBezTo>
                  <a:pt x="9072869" y="3238075"/>
                  <a:pt x="9070753" y="3236664"/>
                  <a:pt x="9069342" y="3234547"/>
                </a:cubicBezTo>
                <a:cubicBezTo>
                  <a:pt x="9067931" y="3231726"/>
                  <a:pt x="9068636" y="3228199"/>
                  <a:pt x="9070753" y="3226082"/>
                </a:cubicBezTo>
                <a:cubicBezTo>
                  <a:pt x="9079924" y="3217617"/>
                  <a:pt x="9089094" y="3209152"/>
                  <a:pt x="9095444" y="3198570"/>
                </a:cubicBezTo>
                <a:cubicBezTo>
                  <a:pt x="9101792" y="3187283"/>
                  <a:pt x="9103203" y="3175996"/>
                  <a:pt x="9099676" y="3166825"/>
                </a:cubicBezTo>
                <a:cubicBezTo>
                  <a:pt x="9097560" y="3160476"/>
                  <a:pt x="9091211" y="3154833"/>
                  <a:pt x="9084862" y="3155538"/>
                </a:cubicBezTo>
                <a:cubicBezTo>
                  <a:pt x="9082745" y="3155538"/>
                  <a:pt x="9079924" y="3157654"/>
                  <a:pt x="9078513" y="3160476"/>
                </a:cubicBezTo>
                <a:cubicBezTo>
                  <a:pt x="9077807" y="3161887"/>
                  <a:pt x="9077102" y="3164003"/>
                  <a:pt x="9078513" y="3165414"/>
                </a:cubicBezTo>
                <a:cubicBezTo>
                  <a:pt x="9080629" y="3168943"/>
                  <a:pt x="9079924" y="3173174"/>
                  <a:pt x="9076397" y="3175290"/>
                </a:cubicBezTo>
                <a:cubicBezTo>
                  <a:pt x="9072869" y="3177407"/>
                  <a:pt x="9068636" y="3176701"/>
                  <a:pt x="9066520" y="3173174"/>
                </a:cubicBezTo>
                <a:cubicBezTo>
                  <a:pt x="9062288" y="3167531"/>
                  <a:pt x="9062288" y="3160476"/>
                  <a:pt x="9065109" y="3154127"/>
                </a:cubicBezTo>
                <a:cubicBezTo>
                  <a:pt x="9068636" y="3147073"/>
                  <a:pt x="9074986" y="3141429"/>
                  <a:pt x="9082745" y="3140724"/>
                </a:cubicBezTo>
                <a:close/>
                <a:moveTo>
                  <a:pt x="6254656" y="3140723"/>
                </a:moveTo>
                <a:cubicBezTo>
                  <a:pt x="6257478" y="3137901"/>
                  <a:pt x="6261711" y="3137901"/>
                  <a:pt x="6264534" y="3140723"/>
                </a:cubicBezTo>
                <a:cubicBezTo>
                  <a:pt x="6267355" y="3143545"/>
                  <a:pt x="6267355" y="3147778"/>
                  <a:pt x="6264534" y="3150600"/>
                </a:cubicBezTo>
                <a:cubicBezTo>
                  <a:pt x="6229260" y="3186577"/>
                  <a:pt x="6213035" y="3242307"/>
                  <a:pt x="6223617" y="3291688"/>
                </a:cubicBezTo>
                <a:cubicBezTo>
                  <a:pt x="6227144" y="3307913"/>
                  <a:pt x="6232788" y="3320611"/>
                  <a:pt x="6241254" y="3329781"/>
                </a:cubicBezTo>
                <a:cubicBezTo>
                  <a:pt x="6250425" y="3340363"/>
                  <a:pt x="6263828" y="3346007"/>
                  <a:pt x="6275820" y="3344596"/>
                </a:cubicBezTo>
                <a:cubicBezTo>
                  <a:pt x="6280052" y="3343890"/>
                  <a:pt x="6283579" y="3346712"/>
                  <a:pt x="6284285" y="3350945"/>
                </a:cubicBezTo>
                <a:cubicBezTo>
                  <a:pt x="6284285" y="3354472"/>
                  <a:pt x="6281463" y="3357999"/>
                  <a:pt x="6277936" y="3358705"/>
                </a:cubicBezTo>
                <a:cubicBezTo>
                  <a:pt x="6276525" y="3359410"/>
                  <a:pt x="6274409" y="3359410"/>
                  <a:pt x="6272292" y="3359410"/>
                </a:cubicBezTo>
                <a:cubicBezTo>
                  <a:pt x="6257478" y="3359410"/>
                  <a:pt x="6241958" y="3352356"/>
                  <a:pt x="6230671" y="3339658"/>
                </a:cubicBezTo>
                <a:cubicBezTo>
                  <a:pt x="6220795" y="3329076"/>
                  <a:pt x="6214446" y="3314262"/>
                  <a:pt x="6210214" y="3295215"/>
                </a:cubicBezTo>
                <a:cubicBezTo>
                  <a:pt x="6198927" y="3240190"/>
                  <a:pt x="6215857" y="3180933"/>
                  <a:pt x="6254656" y="3140723"/>
                </a:cubicBezTo>
                <a:close/>
                <a:moveTo>
                  <a:pt x="5983047" y="3138607"/>
                </a:moveTo>
                <a:cubicBezTo>
                  <a:pt x="5986574" y="3137902"/>
                  <a:pt x="5990807" y="3140018"/>
                  <a:pt x="5991512" y="3144251"/>
                </a:cubicBezTo>
                <a:cubicBezTo>
                  <a:pt x="5992218" y="3148484"/>
                  <a:pt x="5989396" y="3152011"/>
                  <a:pt x="5985869" y="3152716"/>
                </a:cubicBezTo>
                <a:lnTo>
                  <a:pt x="5971760" y="3155538"/>
                </a:lnTo>
                <a:cubicBezTo>
                  <a:pt x="5971054" y="3155538"/>
                  <a:pt x="5971054" y="3155538"/>
                  <a:pt x="5970349" y="3155538"/>
                </a:cubicBezTo>
                <a:cubicBezTo>
                  <a:pt x="5966822" y="3155538"/>
                  <a:pt x="5964000" y="3153422"/>
                  <a:pt x="5963295" y="3149895"/>
                </a:cubicBezTo>
                <a:cubicBezTo>
                  <a:pt x="5962589" y="3145662"/>
                  <a:pt x="5965411" y="3142135"/>
                  <a:pt x="5968938" y="3141429"/>
                </a:cubicBezTo>
                <a:close/>
                <a:moveTo>
                  <a:pt x="7112487" y="3137902"/>
                </a:moveTo>
                <a:cubicBezTo>
                  <a:pt x="7114603" y="3138607"/>
                  <a:pt x="7116720" y="3141429"/>
                  <a:pt x="7116720" y="3143545"/>
                </a:cubicBezTo>
                <a:lnTo>
                  <a:pt x="7123775" y="3209858"/>
                </a:lnTo>
                <a:cubicBezTo>
                  <a:pt x="7123775" y="3214090"/>
                  <a:pt x="7120952" y="3216912"/>
                  <a:pt x="7117425" y="3217618"/>
                </a:cubicBezTo>
                <a:cubicBezTo>
                  <a:pt x="7117425" y="3217618"/>
                  <a:pt x="7116720" y="3217618"/>
                  <a:pt x="7116720" y="3217618"/>
                </a:cubicBezTo>
                <a:cubicBezTo>
                  <a:pt x="7113192" y="3217618"/>
                  <a:pt x="7110371" y="3214796"/>
                  <a:pt x="7109665" y="3211270"/>
                </a:cubicBezTo>
                <a:lnTo>
                  <a:pt x="7104022" y="3159065"/>
                </a:lnTo>
                <a:lnTo>
                  <a:pt x="7094145" y="3168237"/>
                </a:lnTo>
                <a:cubicBezTo>
                  <a:pt x="7091323" y="3170353"/>
                  <a:pt x="7087090" y="3170353"/>
                  <a:pt x="7084268" y="3167531"/>
                </a:cubicBezTo>
                <a:cubicBezTo>
                  <a:pt x="7082152" y="3164710"/>
                  <a:pt x="7082152" y="3160476"/>
                  <a:pt x="7084974" y="3157654"/>
                </a:cubicBezTo>
                <a:lnTo>
                  <a:pt x="7105433" y="3139313"/>
                </a:lnTo>
                <a:cubicBezTo>
                  <a:pt x="7106843" y="3137196"/>
                  <a:pt x="7109665" y="3137196"/>
                  <a:pt x="7112487" y="3137902"/>
                </a:cubicBezTo>
                <a:close/>
                <a:moveTo>
                  <a:pt x="5044343" y="3136062"/>
                </a:moveTo>
                <a:cubicBezTo>
                  <a:pt x="5048134" y="3135180"/>
                  <a:pt x="5052191" y="3135533"/>
                  <a:pt x="5055718" y="3138002"/>
                </a:cubicBezTo>
                <a:cubicBezTo>
                  <a:pt x="5065594" y="3144351"/>
                  <a:pt x="5066300" y="3157754"/>
                  <a:pt x="5066300" y="3164103"/>
                </a:cubicBezTo>
                <a:lnTo>
                  <a:pt x="5067005" y="3192321"/>
                </a:lnTo>
                <a:lnTo>
                  <a:pt x="5067711" y="3190205"/>
                </a:lnTo>
                <a:cubicBezTo>
                  <a:pt x="5068416" y="3185267"/>
                  <a:pt x="5071238" y="3173980"/>
                  <a:pt x="5081114" y="3170453"/>
                </a:cubicBezTo>
                <a:cubicBezTo>
                  <a:pt x="5088169" y="3167631"/>
                  <a:pt x="5095223" y="3172569"/>
                  <a:pt x="5098044" y="3178918"/>
                </a:cubicBezTo>
                <a:cubicBezTo>
                  <a:pt x="5100866" y="3184561"/>
                  <a:pt x="5098750" y="3190205"/>
                  <a:pt x="5093107" y="3193027"/>
                </a:cubicBezTo>
                <a:cubicBezTo>
                  <a:pt x="5089580" y="3194438"/>
                  <a:pt x="5085347" y="3193027"/>
                  <a:pt x="5083936" y="3189499"/>
                </a:cubicBezTo>
                <a:cubicBezTo>
                  <a:pt x="5083230" y="3188794"/>
                  <a:pt x="5083230" y="3187383"/>
                  <a:pt x="5083230" y="3186678"/>
                </a:cubicBezTo>
                <a:cubicBezTo>
                  <a:pt x="5081819" y="3188794"/>
                  <a:pt x="5081114" y="3191616"/>
                  <a:pt x="5081114" y="3193027"/>
                </a:cubicBezTo>
                <a:lnTo>
                  <a:pt x="5068416" y="3251578"/>
                </a:lnTo>
                <a:cubicBezTo>
                  <a:pt x="5067711" y="3255106"/>
                  <a:pt x="5064889" y="3257222"/>
                  <a:pt x="5061362" y="3257222"/>
                </a:cubicBezTo>
                <a:cubicBezTo>
                  <a:pt x="5061362" y="3257222"/>
                  <a:pt x="5060656" y="3257222"/>
                  <a:pt x="5060656" y="3257222"/>
                </a:cubicBezTo>
                <a:cubicBezTo>
                  <a:pt x="5057129" y="3256516"/>
                  <a:pt x="5054307" y="3253695"/>
                  <a:pt x="5054307" y="3250167"/>
                </a:cubicBezTo>
                <a:lnTo>
                  <a:pt x="5051485" y="3163398"/>
                </a:lnTo>
                <a:cubicBezTo>
                  <a:pt x="5050780" y="3157049"/>
                  <a:pt x="5050075" y="3150700"/>
                  <a:pt x="5047253" y="3149289"/>
                </a:cubicBezTo>
                <a:cubicBezTo>
                  <a:pt x="5046547" y="3149289"/>
                  <a:pt x="5045842" y="3149289"/>
                  <a:pt x="5045135" y="3149995"/>
                </a:cubicBezTo>
                <a:cubicBezTo>
                  <a:pt x="5046547" y="3152817"/>
                  <a:pt x="5045842" y="3156344"/>
                  <a:pt x="5043725" y="3158460"/>
                </a:cubicBezTo>
                <a:cubicBezTo>
                  <a:pt x="5040903" y="3161282"/>
                  <a:pt x="5036670" y="3160576"/>
                  <a:pt x="5033848" y="3157754"/>
                </a:cubicBezTo>
                <a:cubicBezTo>
                  <a:pt x="5029616" y="3153522"/>
                  <a:pt x="5030321" y="3146467"/>
                  <a:pt x="5034554" y="3141529"/>
                </a:cubicBezTo>
                <a:cubicBezTo>
                  <a:pt x="5037023" y="3139060"/>
                  <a:pt x="5040551" y="3136944"/>
                  <a:pt x="5044343" y="3136062"/>
                </a:cubicBezTo>
                <a:close/>
                <a:moveTo>
                  <a:pt x="6558000" y="3135785"/>
                </a:moveTo>
                <a:cubicBezTo>
                  <a:pt x="6560821" y="3132963"/>
                  <a:pt x="6565055" y="3133669"/>
                  <a:pt x="6568582" y="3136491"/>
                </a:cubicBezTo>
                <a:cubicBezTo>
                  <a:pt x="6628547" y="3206329"/>
                  <a:pt x="6640539" y="3312852"/>
                  <a:pt x="6598212" y="3394683"/>
                </a:cubicBezTo>
                <a:cubicBezTo>
                  <a:pt x="6596801" y="3396799"/>
                  <a:pt x="6594684" y="3398210"/>
                  <a:pt x="6591863" y="3398210"/>
                </a:cubicBezTo>
                <a:cubicBezTo>
                  <a:pt x="6590452" y="3398210"/>
                  <a:pt x="6589041" y="3398210"/>
                  <a:pt x="6588336" y="3397505"/>
                </a:cubicBezTo>
                <a:cubicBezTo>
                  <a:pt x="6584807" y="3396094"/>
                  <a:pt x="6583396" y="3391861"/>
                  <a:pt x="6585514" y="3388334"/>
                </a:cubicBezTo>
                <a:cubicBezTo>
                  <a:pt x="6625019" y="3311441"/>
                  <a:pt x="6613732" y="3211267"/>
                  <a:pt x="6557295" y="3145661"/>
                </a:cubicBezTo>
                <a:cubicBezTo>
                  <a:pt x="6554472" y="3142840"/>
                  <a:pt x="6555179" y="3138607"/>
                  <a:pt x="6558000" y="3135785"/>
                </a:cubicBezTo>
                <a:close/>
                <a:moveTo>
                  <a:pt x="4984468" y="3135181"/>
                </a:moveTo>
                <a:cubicBezTo>
                  <a:pt x="4987995" y="3135886"/>
                  <a:pt x="4990817" y="3138708"/>
                  <a:pt x="4990817" y="3142940"/>
                </a:cubicBezTo>
                <a:lnTo>
                  <a:pt x="4989406" y="3162694"/>
                </a:lnTo>
                <a:lnTo>
                  <a:pt x="4996461" y="3161283"/>
                </a:lnTo>
                <a:cubicBezTo>
                  <a:pt x="5000693" y="3160578"/>
                  <a:pt x="5004220" y="3163399"/>
                  <a:pt x="5004926" y="3166927"/>
                </a:cubicBezTo>
                <a:cubicBezTo>
                  <a:pt x="5005631" y="3171159"/>
                  <a:pt x="5002809" y="3174686"/>
                  <a:pt x="4999282" y="3175392"/>
                </a:cubicBezTo>
                <a:lnTo>
                  <a:pt x="4988700" y="3177508"/>
                </a:lnTo>
                <a:lnTo>
                  <a:pt x="4987995" y="3195850"/>
                </a:lnTo>
                <a:cubicBezTo>
                  <a:pt x="4987290" y="3199377"/>
                  <a:pt x="4984468" y="3202199"/>
                  <a:pt x="4980235" y="3202199"/>
                </a:cubicBezTo>
                <a:cubicBezTo>
                  <a:pt x="4976003" y="3202199"/>
                  <a:pt x="4973181" y="3198672"/>
                  <a:pt x="4973181" y="3193733"/>
                </a:cubicBezTo>
                <a:lnTo>
                  <a:pt x="4973886" y="3179625"/>
                </a:lnTo>
                <a:lnTo>
                  <a:pt x="4965421" y="3181741"/>
                </a:lnTo>
                <a:cubicBezTo>
                  <a:pt x="4964716" y="3181741"/>
                  <a:pt x="4964716" y="3181741"/>
                  <a:pt x="4964010" y="3181741"/>
                </a:cubicBezTo>
                <a:cubicBezTo>
                  <a:pt x="4960483" y="3181741"/>
                  <a:pt x="4957661" y="3179625"/>
                  <a:pt x="4956956" y="3176097"/>
                </a:cubicBezTo>
                <a:cubicBezTo>
                  <a:pt x="4956250" y="3171865"/>
                  <a:pt x="4959072" y="3168337"/>
                  <a:pt x="4962599" y="3167632"/>
                </a:cubicBezTo>
                <a:lnTo>
                  <a:pt x="4975297" y="3164810"/>
                </a:lnTo>
                <a:lnTo>
                  <a:pt x="4976708" y="3141530"/>
                </a:lnTo>
                <a:cubicBezTo>
                  <a:pt x="4977414" y="3138003"/>
                  <a:pt x="4980941" y="3135181"/>
                  <a:pt x="4984468" y="3135181"/>
                </a:cubicBezTo>
                <a:close/>
                <a:moveTo>
                  <a:pt x="8555782" y="3135080"/>
                </a:moveTo>
                <a:cubicBezTo>
                  <a:pt x="8558604" y="3135786"/>
                  <a:pt x="8560720" y="3138607"/>
                  <a:pt x="8560720" y="3141429"/>
                </a:cubicBezTo>
                <a:lnTo>
                  <a:pt x="8567775" y="3216913"/>
                </a:lnTo>
                <a:cubicBezTo>
                  <a:pt x="8568480" y="3221145"/>
                  <a:pt x="8564953" y="3223967"/>
                  <a:pt x="8561426" y="3224672"/>
                </a:cubicBezTo>
                <a:cubicBezTo>
                  <a:pt x="8561426" y="3224672"/>
                  <a:pt x="8560720" y="3224672"/>
                  <a:pt x="8560720" y="3224672"/>
                </a:cubicBezTo>
                <a:cubicBezTo>
                  <a:pt x="8557193" y="3224672"/>
                  <a:pt x="8553666" y="3221851"/>
                  <a:pt x="8553666" y="3218323"/>
                </a:cubicBezTo>
                <a:lnTo>
                  <a:pt x="8548728" y="3162592"/>
                </a:lnTo>
                <a:lnTo>
                  <a:pt x="8537441" y="3178819"/>
                </a:lnTo>
                <a:cubicBezTo>
                  <a:pt x="8535324" y="3181640"/>
                  <a:pt x="8531091" y="3182346"/>
                  <a:pt x="8526858" y="3180229"/>
                </a:cubicBezTo>
                <a:cubicBezTo>
                  <a:pt x="8524036" y="3178113"/>
                  <a:pt x="8523331" y="3173881"/>
                  <a:pt x="8525447" y="3170353"/>
                </a:cubicBezTo>
                <a:lnTo>
                  <a:pt x="8548022" y="3137902"/>
                </a:lnTo>
                <a:cubicBezTo>
                  <a:pt x="8550139" y="3135080"/>
                  <a:pt x="8552961" y="3134375"/>
                  <a:pt x="8555782" y="3135080"/>
                </a:cubicBezTo>
                <a:close/>
                <a:moveTo>
                  <a:pt x="9444638" y="3134374"/>
                </a:moveTo>
                <a:cubicBezTo>
                  <a:pt x="9441816" y="3133669"/>
                  <a:pt x="9437583" y="3133669"/>
                  <a:pt x="9434761" y="3136491"/>
                </a:cubicBezTo>
                <a:cubicBezTo>
                  <a:pt x="9429823" y="3141429"/>
                  <a:pt x="9431940" y="3152010"/>
                  <a:pt x="9437583" y="3158359"/>
                </a:cubicBezTo>
                <a:cubicBezTo>
                  <a:pt x="9439700" y="3161887"/>
                  <a:pt x="9443227" y="3164003"/>
                  <a:pt x="9446754" y="3166825"/>
                </a:cubicBezTo>
                <a:cubicBezTo>
                  <a:pt x="9450281" y="3166119"/>
                  <a:pt x="9453808" y="3167530"/>
                  <a:pt x="9455219" y="3171057"/>
                </a:cubicBezTo>
                <a:cubicBezTo>
                  <a:pt x="9455925" y="3171763"/>
                  <a:pt x="9455925" y="3172468"/>
                  <a:pt x="9455925" y="3173173"/>
                </a:cubicBezTo>
                <a:cubicBezTo>
                  <a:pt x="9456630" y="3173173"/>
                  <a:pt x="9456630" y="3173173"/>
                  <a:pt x="9456630" y="3173173"/>
                </a:cubicBezTo>
                <a:cubicBezTo>
                  <a:pt x="9459452" y="3164003"/>
                  <a:pt x="9460863" y="3154832"/>
                  <a:pt x="9458747" y="3147072"/>
                </a:cubicBezTo>
                <a:cubicBezTo>
                  <a:pt x="9457336" y="3141429"/>
                  <a:pt x="9450987" y="3135785"/>
                  <a:pt x="9444638" y="3134374"/>
                </a:cubicBezTo>
                <a:close/>
                <a:moveTo>
                  <a:pt x="7410893" y="3132259"/>
                </a:moveTo>
                <a:cubicBezTo>
                  <a:pt x="7414420" y="3132964"/>
                  <a:pt x="7416495" y="3135786"/>
                  <a:pt x="7415789" y="3137902"/>
                </a:cubicBezTo>
                <a:lnTo>
                  <a:pt x="7420727" y="3222555"/>
                </a:lnTo>
                <a:cubicBezTo>
                  <a:pt x="7421433" y="3226788"/>
                  <a:pt x="7418611" y="3230315"/>
                  <a:pt x="7414420" y="3230315"/>
                </a:cubicBezTo>
                <a:cubicBezTo>
                  <a:pt x="7413715" y="3230315"/>
                  <a:pt x="7413715" y="3230315"/>
                  <a:pt x="7413715" y="3230315"/>
                </a:cubicBezTo>
                <a:cubicBezTo>
                  <a:pt x="7410188" y="3230315"/>
                  <a:pt x="7406661" y="3227493"/>
                  <a:pt x="7406661" y="3223966"/>
                </a:cubicBezTo>
                <a:lnTo>
                  <a:pt x="7403133" y="3165414"/>
                </a:lnTo>
                <a:lnTo>
                  <a:pt x="7393963" y="3183756"/>
                </a:lnTo>
                <a:cubicBezTo>
                  <a:pt x="7392552" y="3187283"/>
                  <a:pt x="7388319" y="3188694"/>
                  <a:pt x="7384792" y="3186578"/>
                </a:cubicBezTo>
                <a:cubicBezTo>
                  <a:pt x="7381265" y="3185167"/>
                  <a:pt x="7379854" y="3180934"/>
                  <a:pt x="7381970" y="3177407"/>
                </a:cubicBezTo>
                <a:lnTo>
                  <a:pt x="7403133" y="3135786"/>
                </a:lnTo>
                <a:cubicBezTo>
                  <a:pt x="7404544" y="3132964"/>
                  <a:pt x="7408072" y="3131553"/>
                  <a:pt x="7410893" y="3132259"/>
                </a:cubicBezTo>
                <a:close/>
                <a:moveTo>
                  <a:pt x="9375505" y="3131553"/>
                </a:moveTo>
                <a:cubicBezTo>
                  <a:pt x="9379737" y="3131553"/>
                  <a:pt x="9382559" y="3134375"/>
                  <a:pt x="9383265" y="3137902"/>
                </a:cubicBezTo>
                <a:lnTo>
                  <a:pt x="9388203" y="3189399"/>
                </a:lnTo>
                <a:lnTo>
                  <a:pt x="9403722" y="3188694"/>
                </a:lnTo>
                <a:cubicBezTo>
                  <a:pt x="9406544" y="3188694"/>
                  <a:pt x="9410071" y="3190810"/>
                  <a:pt x="9410777" y="3194337"/>
                </a:cubicBezTo>
                <a:cubicBezTo>
                  <a:pt x="9411482" y="3197159"/>
                  <a:pt x="9410071" y="3200686"/>
                  <a:pt x="9406544" y="3202097"/>
                </a:cubicBezTo>
                <a:lnTo>
                  <a:pt x="9396668" y="3205624"/>
                </a:lnTo>
                <a:cubicBezTo>
                  <a:pt x="9393846" y="3207035"/>
                  <a:pt x="9391024" y="3206330"/>
                  <a:pt x="9390319" y="3204919"/>
                </a:cubicBezTo>
                <a:lnTo>
                  <a:pt x="9393846" y="3241602"/>
                </a:lnTo>
                <a:cubicBezTo>
                  <a:pt x="9394552" y="3245834"/>
                  <a:pt x="9391024" y="3248656"/>
                  <a:pt x="9387497" y="3249362"/>
                </a:cubicBezTo>
                <a:cubicBezTo>
                  <a:pt x="9387497" y="3249362"/>
                  <a:pt x="9386792" y="3249362"/>
                  <a:pt x="9386792" y="3249362"/>
                </a:cubicBezTo>
                <a:cubicBezTo>
                  <a:pt x="9383265" y="3249362"/>
                  <a:pt x="9380443" y="3246540"/>
                  <a:pt x="9379737" y="3243013"/>
                </a:cubicBezTo>
                <a:lnTo>
                  <a:pt x="9376210" y="3204919"/>
                </a:lnTo>
                <a:lnTo>
                  <a:pt x="9315541" y="3208446"/>
                </a:lnTo>
                <a:cubicBezTo>
                  <a:pt x="9314836" y="3208446"/>
                  <a:pt x="9314836" y="3208446"/>
                  <a:pt x="9314836" y="3208446"/>
                </a:cubicBezTo>
                <a:cubicBezTo>
                  <a:pt x="9312014" y="3208446"/>
                  <a:pt x="9309898" y="3207035"/>
                  <a:pt x="9308487" y="3204213"/>
                </a:cubicBezTo>
                <a:cubicBezTo>
                  <a:pt x="9307076" y="3201391"/>
                  <a:pt x="9307781" y="3198570"/>
                  <a:pt x="9309898" y="3196453"/>
                </a:cubicBezTo>
                <a:lnTo>
                  <a:pt x="9362807" y="3140724"/>
                </a:lnTo>
                <a:cubicBezTo>
                  <a:pt x="9364218" y="3138607"/>
                  <a:pt x="9367040" y="3137902"/>
                  <a:pt x="9369156" y="3138607"/>
                </a:cubicBezTo>
                <a:cubicBezTo>
                  <a:pt x="9369156" y="3135080"/>
                  <a:pt x="9371977" y="3132258"/>
                  <a:pt x="9375505" y="3131553"/>
                </a:cubicBezTo>
                <a:close/>
                <a:moveTo>
                  <a:pt x="3900911" y="3127421"/>
                </a:moveTo>
                <a:cubicBezTo>
                  <a:pt x="3904438" y="3127421"/>
                  <a:pt x="3907965" y="3130243"/>
                  <a:pt x="3908670" y="3133770"/>
                </a:cubicBezTo>
                <a:lnTo>
                  <a:pt x="3912198" y="3166221"/>
                </a:lnTo>
                <a:lnTo>
                  <a:pt x="3940415" y="3154227"/>
                </a:lnTo>
                <a:cubicBezTo>
                  <a:pt x="3943942" y="3152817"/>
                  <a:pt x="3948175" y="3154227"/>
                  <a:pt x="3949586" y="3157755"/>
                </a:cubicBezTo>
                <a:cubicBezTo>
                  <a:pt x="3950997" y="3161283"/>
                  <a:pt x="3949586" y="3165516"/>
                  <a:pt x="3946059" y="3166927"/>
                </a:cubicBezTo>
                <a:lnTo>
                  <a:pt x="3914314" y="3181035"/>
                </a:lnTo>
                <a:lnTo>
                  <a:pt x="3917841" y="3212780"/>
                </a:lnTo>
                <a:cubicBezTo>
                  <a:pt x="3917841" y="3216307"/>
                  <a:pt x="3915019" y="3219835"/>
                  <a:pt x="3911492" y="3220540"/>
                </a:cubicBezTo>
                <a:cubicBezTo>
                  <a:pt x="3911492" y="3220540"/>
                  <a:pt x="3910787" y="3220540"/>
                  <a:pt x="3910787" y="3220540"/>
                </a:cubicBezTo>
                <a:cubicBezTo>
                  <a:pt x="3907259" y="3220540"/>
                  <a:pt x="3904438" y="3217718"/>
                  <a:pt x="3903732" y="3214191"/>
                </a:cubicBezTo>
                <a:lnTo>
                  <a:pt x="3900911" y="3186679"/>
                </a:lnTo>
                <a:lnTo>
                  <a:pt x="3879746" y="3195849"/>
                </a:lnTo>
                <a:cubicBezTo>
                  <a:pt x="3879041" y="3196555"/>
                  <a:pt x="3877630" y="3196555"/>
                  <a:pt x="3876924" y="3196555"/>
                </a:cubicBezTo>
                <a:cubicBezTo>
                  <a:pt x="3874103" y="3196555"/>
                  <a:pt x="3871986" y="3195144"/>
                  <a:pt x="3870575" y="3192322"/>
                </a:cubicBezTo>
                <a:cubicBezTo>
                  <a:pt x="3869165" y="3188795"/>
                  <a:pt x="3870575" y="3184563"/>
                  <a:pt x="3874103" y="3183152"/>
                </a:cubicBezTo>
                <a:lnTo>
                  <a:pt x="3898794" y="3172570"/>
                </a:lnTo>
                <a:lnTo>
                  <a:pt x="3894560" y="3135181"/>
                </a:lnTo>
                <a:cubicBezTo>
                  <a:pt x="3894560" y="3131654"/>
                  <a:pt x="3897383" y="3128126"/>
                  <a:pt x="3900911" y="3127421"/>
                </a:cubicBezTo>
                <a:close/>
                <a:moveTo>
                  <a:pt x="8443617" y="3123793"/>
                </a:moveTo>
                <a:cubicBezTo>
                  <a:pt x="8446439" y="3120971"/>
                  <a:pt x="8450672" y="3120971"/>
                  <a:pt x="8453493" y="3123793"/>
                </a:cubicBezTo>
                <a:cubicBezTo>
                  <a:pt x="8456315" y="3126616"/>
                  <a:pt x="8456315" y="3130848"/>
                  <a:pt x="8453493" y="3133669"/>
                </a:cubicBezTo>
                <a:cubicBezTo>
                  <a:pt x="8418220" y="3169648"/>
                  <a:pt x="8401995" y="3225377"/>
                  <a:pt x="8412577" y="3274758"/>
                </a:cubicBezTo>
                <a:cubicBezTo>
                  <a:pt x="8416104" y="3290983"/>
                  <a:pt x="8421748" y="3303681"/>
                  <a:pt x="8430214" y="3312851"/>
                </a:cubicBezTo>
                <a:cubicBezTo>
                  <a:pt x="8439385" y="3323433"/>
                  <a:pt x="8452788" y="3329077"/>
                  <a:pt x="8464780" y="3327666"/>
                </a:cubicBezTo>
                <a:cubicBezTo>
                  <a:pt x="8469013" y="3326960"/>
                  <a:pt x="8472540" y="3329782"/>
                  <a:pt x="8473246" y="3334015"/>
                </a:cubicBezTo>
                <a:cubicBezTo>
                  <a:pt x="8473246" y="3337542"/>
                  <a:pt x="8470424" y="3341069"/>
                  <a:pt x="8466897" y="3341775"/>
                </a:cubicBezTo>
                <a:cubicBezTo>
                  <a:pt x="8465486" y="3342480"/>
                  <a:pt x="8463370" y="3342480"/>
                  <a:pt x="8461253" y="3342480"/>
                </a:cubicBezTo>
                <a:cubicBezTo>
                  <a:pt x="8446439" y="3342480"/>
                  <a:pt x="8430919" y="3335425"/>
                  <a:pt x="8419631" y="3322728"/>
                </a:cubicBezTo>
                <a:cubicBezTo>
                  <a:pt x="8409755" y="3312146"/>
                  <a:pt x="8403406" y="3297332"/>
                  <a:pt x="8399174" y="3278285"/>
                </a:cubicBezTo>
                <a:cubicBezTo>
                  <a:pt x="8387886" y="3223260"/>
                  <a:pt x="8404817" y="3164003"/>
                  <a:pt x="8443617" y="3123793"/>
                </a:cubicBezTo>
                <a:close/>
                <a:moveTo>
                  <a:pt x="9447459" y="3120265"/>
                </a:moveTo>
                <a:cubicBezTo>
                  <a:pt x="9458747" y="3123087"/>
                  <a:pt x="9468623" y="3132258"/>
                  <a:pt x="9472150" y="3142840"/>
                </a:cubicBezTo>
                <a:cubicBezTo>
                  <a:pt x="9476383" y="3156243"/>
                  <a:pt x="9472150" y="3170352"/>
                  <a:pt x="9467212" y="3180933"/>
                </a:cubicBezTo>
                <a:cubicBezTo>
                  <a:pt x="9477793" y="3190104"/>
                  <a:pt x="9482731" y="3201391"/>
                  <a:pt x="9481320" y="3211973"/>
                </a:cubicBezTo>
                <a:cubicBezTo>
                  <a:pt x="9480615" y="3219734"/>
                  <a:pt x="9476383" y="3226787"/>
                  <a:pt x="9469328" y="3231725"/>
                </a:cubicBezTo>
                <a:cubicBezTo>
                  <a:pt x="9464390" y="3235252"/>
                  <a:pt x="9458041" y="3237369"/>
                  <a:pt x="9451692" y="3237369"/>
                </a:cubicBezTo>
                <a:cubicBezTo>
                  <a:pt x="9449576" y="3237369"/>
                  <a:pt x="9447459" y="3237369"/>
                  <a:pt x="9445343" y="3236663"/>
                </a:cubicBezTo>
                <a:cubicBezTo>
                  <a:pt x="9429823" y="3233136"/>
                  <a:pt x="9418536" y="3216911"/>
                  <a:pt x="9419947" y="3200686"/>
                </a:cubicBezTo>
                <a:cubicBezTo>
                  <a:pt x="9420653" y="3190810"/>
                  <a:pt x="9426296" y="3180933"/>
                  <a:pt x="9434056" y="3173879"/>
                </a:cubicBezTo>
                <a:cubicBezTo>
                  <a:pt x="9431940" y="3171763"/>
                  <a:pt x="9429118" y="3169646"/>
                  <a:pt x="9427002" y="3166825"/>
                </a:cubicBezTo>
                <a:cubicBezTo>
                  <a:pt x="9417125" y="3156243"/>
                  <a:pt x="9413598" y="3137901"/>
                  <a:pt x="9424180" y="3126616"/>
                </a:cubicBezTo>
                <a:cubicBezTo>
                  <a:pt x="9429823" y="3120265"/>
                  <a:pt x="9438289" y="3118149"/>
                  <a:pt x="9447459" y="3120265"/>
                </a:cubicBezTo>
                <a:close/>
                <a:moveTo>
                  <a:pt x="8746956" y="3118855"/>
                </a:moveTo>
                <a:cubicBezTo>
                  <a:pt x="8749777" y="3116033"/>
                  <a:pt x="8754010" y="3116739"/>
                  <a:pt x="8757537" y="3119561"/>
                </a:cubicBezTo>
                <a:cubicBezTo>
                  <a:pt x="8817501" y="3189399"/>
                  <a:pt x="8829493" y="3295922"/>
                  <a:pt x="8787167" y="3377753"/>
                </a:cubicBezTo>
                <a:cubicBezTo>
                  <a:pt x="8785756" y="3379869"/>
                  <a:pt x="8783640" y="3381280"/>
                  <a:pt x="8780818" y="3381280"/>
                </a:cubicBezTo>
                <a:cubicBezTo>
                  <a:pt x="8779407" y="3381280"/>
                  <a:pt x="8777996" y="3381280"/>
                  <a:pt x="8777290" y="3380575"/>
                </a:cubicBezTo>
                <a:cubicBezTo>
                  <a:pt x="8773763" y="3379164"/>
                  <a:pt x="8772353" y="3374932"/>
                  <a:pt x="8774469" y="3371404"/>
                </a:cubicBezTo>
                <a:cubicBezTo>
                  <a:pt x="8813974" y="3294511"/>
                  <a:pt x="8802686" y="3194337"/>
                  <a:pt x="8746250" y="3128731"/>
                </a:cubicBezTo>
                <a:cubicBezTo>
                  <a:pt x="8743428" y="3125910"/>
                  <a:pt x="8744134" y="3121678"/>
                  <a:pt x="8746956" y="3118855"/>
                </a:cubicBezTo>
                <a:close/>
                <a:moveTo>
                  <a:pt x="8252441" y="3116738"/>
                </a:moveTo>
                <a:cubicBezTo>
                  <a:pt x="8268666" y="3123793"/>
                  <a:pt x="8282070" y="3138607"/>
                  <a:pt x="8291946" y="3159770"/>
                </a:cubicBezTo>
                <a:cubicBezTo>
                  <a:pt x="8318047" y="3218322"/>
                  <a:pt x="8313109" y="3290278"/>
                  <a:pt x="8278543" y="3343891"/>
                </a:cubicBezTo>
                <a:cubicBezTo>
                  <a:pt x="8277837" y="3346007"/>
                  <a:pt x="8275015" y="3347418"/>
                  <a:pt x="8272899" y="3347418"/>
                </a:cubicBezTo>
                <a:cubicBezTo>
                  <a:pt x="8272194" y="3347418"/>
                  <a:pt x="8271488" y="3347418"/>
                  <a:pt x="8270783" y="3347418"/>
                </a:cubicBezTo>
                <a:lnTo>
                  <a:pt x="8261612" y="3345302"/>
                </a:lnTo>
                <a:cubicBezTo>
                  <a:pt x="8258085" y="3344596"/>
                  <a:pt x="8255968" y="3340363"/>
                  <a:pt x="8256674" y="3336836"/>
                </a:cubicBezTo>
                <a:cubicBezTo>
                  <a:pt x="8257379" y="3333310"/>
                  <a:pt x="8261612" y="3331193"/>
                  <a:pt x="8265139" y="3331898"/>
                </a:cubicBezTo>
                <a:lnTo>
                  <a:pt x="8269372" y="3333310"/>
                </a:lnTo>
                <a:cubicBezTo>
                  <a:pt x="8299000" y="3283928"/>
                  <a:pt x="8302528" y="3219027"/>
                  <a:pt x="8279248" y="3166825"/>
                </a:cubicBezTo>
                <a:cubicBezTo>
                  <a:pt x="8270077" y="3147073"/>
                  <a:pt x="8259496" y="3134374"/>
                  <a:pt x="8246798" y="3129436"/>
                </a:cubicBezTo>
                <a:cubicBezTo>
                  <a:pt x="8243271" y="3128026"/>
                  <a:pt x="8241860" y="3123793"/>
                  <a:pt x="8243271" y="3120266"/>
                </a:cubicBezTo>
                <a:cubicBezTo>
                  <a:pt x="8244681" y="3116738"/>
                  <a:pt x="8248914" y="3115328"/>
                  <a:pt x="8252441" y="3116738"/>
                </a:cubicBezTo>
                <a:close/>
                <a:moveTo>
                  <a:pt x="4884296" y="3106963"/>
                </a:moveTo>
                <a:cubicBezTo>
                  <a:pt x="4891351" y="3104141"/>
                  <a:pt x="4900521" y="3104847"/>
                  <a:pt x="4908281" y="3108374"/>
                </a:cubicBezTo>
                <a:cubicBezTo>
                  <a:pt x="4916041" y="3112607"/>
                  <a:pt x="4921685" y="3118955"/>
                  <a:pt x="4923801" y="3126715"/>
                </a:cubicBezTo>
                <a:cubicBezTo>
                  <a:pt x="4925917" y="3134475"/>
                  <a:pt x="4924507" y="3142940"/>
                  <a:pt x="4920274" y="3149996"/>
                </a:cubicBezTo>
                <a:cubicBezTo>
                  <a:pt x="4928739" y="3154229"/>
                  <a:pt x="4934383" y="3162694"/>
                  <a:pt x="4935088" y="3171159"/>
                </a:cubicBezTo>
                <a:cubicBezTo>
                  <a:pt x="4935088" y="3178919"/>
                  <a:pt x="4931561" y="3187384"/>
                  <a:pt x="4924507" y="3193028"/>
                </a:cubicBezTo>
                <a:cubicBezTo>
                  <a:pt x="4916747" y="3199377"/>
                  <a:pt x="4906870" y="3201493"/>
                  <a:pt x="4898405" y="3199377"/>
                </a:cubicBezTo>
                <a:cubicBezTo>
                  <a:pt x="4894878" y="3198671"/>
                  <a:pt x="4892762" y="3194439"/>
                  <a:pt x="4893467" y="3190912"/>
                </a:cubicBezTo>
                <a:cubicBezTo>
                  <a:pt x="4894173" y="3187384"/>
                  <a:pt x="4898405" y="3185268"/>
                  <a:pt x="4901932" y="3185973"/>
                </a:cubicBezTo>
                <a:cubicBezTo>
                  <a:pt x="4906165" y="3186679"/>
                  <a:pt x="4911103" y="3185268"/>
                  <a:pt x="4917452" y="3181741"/>
                </a:cubicBezTo>
                <a:cubicBezTo>
                  <a:pt x="4920979" y="3178919"/>
                  <a:pt x="4922390" y="3174686"/>
                  <a:pt x="4922390" y="3171159"/>
                </a:cubicBezTo>
                <a:cubicBezTo>
                  <a:pt x="4922390" y="3166927"/>
                  <a:pt x="4918863" y="3163399"/>
                  <a:pt x="4914630" y="3161283"/>
                </a:cubicBezTo>
                <a:cubicBezTo>
                  <a:pt x="4913925" y="3160577"/>
                  <a:pt x="4912514" y="3159872"/>
                  <a:pt x="4910398" y="3159872"/>
                </a:cubicBezTo>
                <a:cubicBezTo>
                  <a:pt x="4907576" y="3161988"/>
                  <a:pt x="4904754" y="3162694"/>
                  <a:pt x="4901227" y="3163399"/>
                </a:cubicBezTo>
                <a:cubicBezTo>
                  <a:pt x="4897700" y="3163399"/>
                  <a:pt x="4894878" y="3161988"/>
                  <a:pt x="4893467" y="3159167"/>
                </a:cubicBezTo>
                <a:cubicBezTo>
                  <a:pt x="4892056" y="3156345"/>
                  <a:pt x="4893467" y="3152818"/>
                  <a:pt x="4895584" y="3150701"/>
                </a:cubicBezTo>
                <a:cubicBezTo>
                  <a:pt x="4898405" y="3148584"/>
                  <a:pt x="4901932" y="3147173"/>
                  <a:pt x="4905460" y="3146468"/>
                </a:cubicBezTo>
                <a:cubicBezTo>
                  <a:pt x="4906870" y="3145057"/>
                  <a:pt x="4907576" y="3143646"/>
                  <a:pt x="4908987" y="3142235"/>
                </a:cubicBezTo>
                <a:cubicBezTo>
                  <a:pt x="4911103" y="3138002"/>
                  <a:pt x="4912514" y="3133770"/>
                  <a:pt x="4911103" y="3129537"/>
                </a:cubicBezTo>
                <a:cubicBezTo>
                  <a:pt x="4909692" y="3126010"/>
                  <a:pt x="4906870" y="3122483"/>
                  <a:pt x="4902638" y="3120366"/>
                </a:cubicBezTo>
                <a:cubicBezTo>
                  <a:pt x="4898405" y="3118250"/>
                  <a:pt x="4893467" y="3118250"/>
                  <a:pt x="4889940" y="3119661"/>
                </a:cubicBezTo>
                <a:cubicBezTo>
                  <a:pt x="4876536" y="3125304"/>
                  <a:pt x="4875830" y="3147879"/>
                  <a:pt x="4875830" y="3154229"/>
                </a:cubicBezTo>
                <a:cubicBezTo>
                  <a:pt x="4876536" y="3176803"/>
                  <a:pt x="4882180" y="3199377"/>
                  <a:pt x="4892762" y="3219835"/>
                </a:cubicBezTo>
                <a:cubicBezTo>
                  <a:pt x="4894878" y="3223362"/>
                  <a:pt x="4893467" y="3227594"/>
                  <a:pt x="4889940" y="3229711"/>
                </a:cubicBezTo>
                <a:cubicBezTo>
                  <a:pt x="4888529" y="3230416"/>
                  <a:pt x="4887823" y="3230416"/>
                  <a:pt x="4886413" y="3230416"/>
                </a:cubicBezTo>
                <a:cubicBezTo>
                  <a:pt x="4883591" y="3230416"/>
                  <a:pt x="4881475" y="3229005"/>
                  <a:pt x="4880064" y="3226889"/>
                </a:cubicBezTo>
                <a:cubicBezTo>
                  <a:pt x="4868070" y="3205020"/>
                  <a:pt x="4861721" y="3180330"/>
                  <a:pt x="4861016" y="3154934"/>
                </a:cubicBezTo>
                <a:cubicBezTo>
                  <a:pt x="4861016" y="3130243"/>
                  <a:pt x="4868775" y="3113312"/>
                  <a:pt x="4884296" y="3106963"/>
                </a:cubicBezTo>
                <a:close/>
                <a:moveTo>
                  <a:pt x="10935604" y="3101779"/>
                </a:moveTo>
                <a:cubicBezTo>
                  <a:pt x="10925728" y="3111655"/>
                  <a:pt x="10916557" y="3122943"/>
                  <a:pt x="10907386" y="3136346"/>
                </a:cubicBezTo>
                <a:cubicBezTo>
                  <a:pt x="10875641" y="3183612"/>
                  <a:pt x="10866470" y="3242869"/>
                  <a:pt x="10882696" y="3295071"/>
                </a:cubicBezTo>
                <a:cubicBezTo>
                  <a:pt x="10890455" y="3319761"/>
                  <a:pt x="10904564" y="3342335"/>
                  <a:pt x="10922906" y="3361382"/>
                </a:cubicBezTo>
                <a:cubicBezTo>
                  <a:pt x="10953241" y="3335986"/>
                  <a:pt x="10975815" y="3300009"/>
                  <a:pt x="10983575" y="3260504"/>
                </a:cubicBezTo>
                <a:cubicBezTo>
                  <a:pt x="10994862" y="3204069"/>
                  <a:pt x="10975109" y="3142695"/>
                  <a:pt x="10935604" y="3101779"/>
                </a:cubicBezTo>
                <a:close/>
                <a:moveTo>
                  <a:pt x="9137771" y="3096987"/>
                </a:moveTo>
                <a:cubicBezTo>
                  <a:pt x="9142004" y="3096281"/>
                  <a:pt x="9145531" y="3099808"/>
                  <a:pt x="9145531" y="3103337"/>
                </a:cubicBezTo>
                <a:cubicBezTo>
                  <a:pt x="9146236" y="3107569"/>
                  <a:pt x="9143415" y="3111096"/>
                  <a:pt x="9139182" y="3111096"/>
                </a:cubicBezTo>
                <a:lnTo>
                  <a:pt x="9023489" y="3120973"/>
                </a:lnTo>
                <a:cubicBezTo>
                  <a:pt x="9023489" y="3120973"/>
                  <a:pt x="9022783" y="3120973"/>
                  <a:pt x="9022783" y="3120973"/>
                </a:cubicBezTo>
                <a:cubicBezTo>
                  <a:pt x="9019256" y="3120973"/>
                  <a:pt x="9015729" y="3118151"/>
                  <a:pt x="9015729" y="3114624"/>
                </a:cubicBezTo>
                <a:cubicBezTo>
                  <a:pt x="9015024" y="3110391"/>
                  <a:pt x="9017845" y="3106864"/>
                  <a:pt x="9022078" y="3106864"/>
                </a:cubicBezTo>
                <a:close/>
                <a:moveTo>
                  <a:pt x="386413" y="3096381"/>
                </a:moveTo>
                <a:cubicBezTo>
                  <a:pt x="376536" y="3106257"/>
                  <a:pt x="367366" y="3117544"/>
                  <a:pt x="358195" y="3130948"/>
                </a:cubicBezTo>
                <a:cubicBezTo>
                  <a:pt x="326450" y="3178213"/>
                  <a:pt x="317279" y="3237470"/>
                  <a:pt x="333505" y="3289673"/>
                </a:cubicBezTo>
                <a:cubicBezTo>
                  <a:pt x="341264" y="3314363"/>
                  <a:pt x="355373" y="3336937"/>
                  <a:pt x="373715" y="3355984"/>
                </a:cubicBezTo>
                <a:cubicBezTo>
                  <a:pt x="404049" y="3330588"/>
                  <a:pt x="426623" y="3294611"/>
                  <a:pt x="434383" y="3255106"/>
                </a:cubicBezTo>
                <a:cubicBezTo>
                  <a:pt x="445670" y="3198671"/>
                  <a:pt x="425917" y="3137297"/>
                  <a:pt x="386413" y="3096381"/>
                </a:cubicBezTo>
                <a:close/>
                <a:moveTo>
                  <a:pt x="10071069" y="3094165"/>
                </a:moveTo>
                <a:cubicBezTo>
                  <a:pt x="10061898" y="3094165"/>
                  <a:pt x="10050611" y="3097692"/>
                  <a:pt x="10044967" y="3106158"/>
                </a:cubicBezTo>
                <a:cubicBezTo>
                  <a:pt x="10042145" y="3110391"/>
                  <a:pt x="10041440" y="3116740"/>
                  <a:pt x="10043556" y="3121678"/>
                </a:cubicBezTo>
                <a:cubicBezTo>
                  <a:pt x="10044967" y="3123794"/>
                  <a:pt x="10047083" y="3128027"/>
                  <a:pt x="10051316" y="3128732"/>
                </a:cubicBezTo>
                <a:cubicBezTo>
                  <a:pt x="10058371" y="3130848"/>
                  <a:pt x="10066130" y="3123794"/>
                  <a:pt x="10068952" y="3116740"/>
                </a:cubicBezTo>
                <a:cubicBezTo>
                  <a:pt x="10071774" y="3109685"/>
                  <a:pt x="10071774" y="3101925"/>
                  <a:pt x="10071069" y="3094165"/>
                </a:cubicBezTo>
                <a:close/>
                <a:moveTo>
                  <a:pt x="5120618" y="3093559"/>
                </a:moveTo>
                <a:cubicBezTo>
                  <a:pt x="5124146" y="3091443"/>
                  <a:pt x="5128378" y="3092854"/>
                  <a:pt x="5129789" y="3097086"/>
                </a:cubicBezTo>
                <a:cubicBezTo>
                  <a:pt x="5182697" y="3195143"/>
                  <a:pt x="5177759" y="3323534"/>
                  <a:pt x="5117091" y="3417358"/>
                </a:cubicBezTo>
                <a:cubicBezTo>
                  <a:pt x="5116386" y="3419474"/>
                  <a:pt x="5113564" y="3420885"/>
                  <a:pt x="5111448" y="3420885"/>
                </a:cubicBezTo>
                <a:cubicBezTo>
                  <a:pt x="5110742" y="3420885"/>
                  <a:pt x="5109331" y="3420885"/>
                  <a:pt x="5108626" y="3420179"/>
                </a:cubicBezTo>
                <a:cubicBezTo>
                  <a:pt x="5105804" y="3418769"/>
                  <a:pt x="5104393" y="3415241"/>
                  <a:pt x="5105099" y="3411714"/>
                </a:cubicBezTo>
                <a:lnTo>
                  <a:pt x="5108626" y="3400427"/>
                </a:lnTo>
                <a:cubicBezTo>
                  <a:pt x="5110037" y="3397605"/>
                  <a:pt x="5112153" y="3395489"/>
                  <a:pt x="5114975" y="3395489"/>
                </a:cubicBezTo>
                <a:cubicBezTo>
                  <a:pt x="5164356" y="3307309"/>
                  <a:pt x="5165767" y="3192321"/>
                  <a:pt x="5117797" y="3103435"/>
                </a:cubicBezTo>
                <a:cubicBezTo>
                  <a:pt x="5115680" y="3099908"/>
                  <a:pt x="5117091" y="3095675"/>
                  <a:pt x="5120618" y="3093559"/>
                </a:cubicBezTo>
                <a:close/>
                <a:moveTo>
                  <a:pt x="7048290" y="3089932"/>
                </a:moveTo>
                <a:lnTo>
                  <a:pt x="7427781" y="3090637"/>
                </a:lnTo>
                <a:cubicBezTo>
                  <a:pt x="7432014" y="3090637"/>
                  <a:pt x="7434836" y="3093459"/>
                  <a:pt x="7434836" y="3097692"/>
                </a:cubicBezTo>
                <a:cubicBezTo>
                  <a:pt x="7434836" y="3101924"/>
                  <a:pt x="7432014" y="3104746"/>
                  <a:pt x="7427781" y="3104746"/>
                </a:cubicBezTo>
                <a:lnTo>
                  <a:pt x="7054640" y="3104746"/>
                </a:lnTo>
                <a:lnTo>
                  <a:pt x="7017956" y="3330488"/>
                </a:lnTo>
                <a:cubicBezTo>
                  <a:pt x="7017956" y="3333310"/>
                  <a:pt x="7015134" y="3336132"/>
                  <a:pt x="7011607" y="3336132"/>
                </a:cubicBezTo>
                <a:cubicBezTo>
                  <a:pt x="7008079" y="3336132"/>
                  <a:pt x="7005258" y="3333310"/>
                  <a:pt x="7004552" y="3330488"/>
                </a:cubicBezTo>
                <a:lnTo>
                  <a:pt x="6948821" y="3107568"/>
                </a:lnTo>
                <a:cubicBezTo>
                  <a:pt x="6947410" y="3104041"/>
                  <a:pt x="6950232" y="3099808"/>
                  <a:pt x="6953759" y="3099102"/>
                </a:cubicBezTo>
                <a:cubicBezTo>
                  <a:pt x="6957286" y="3097692"/>
                  <a:pt x="6961520" y="3100513"/>
                  <a:pt x="6962224" y="3104041"/>
                </a:cubicBezTo>
                <a:lnTo>
                  <a:pt x="7008785" y="3293100"/>
                </a:lnTo>
                <a:lnTo>
                  <a:pt x="7041236" y="3095575"/>
                </a:lnTo>
                <a:cubicBezTo>
                  <a:pt x="7041941" y="3092754"/>
                  <a:pt x="7044764" y="3089932"/>
                  <a:pt x="7048290" y="3089932"/>
                </a:cubicBezTo>
                <a:close/>
                <a:moveTo>
                  <a:pt x="10138791" y="3082878"/>
                </a:moveTo>
                <a:cubicBezTo>
                  <a:pt x="10143024" y="3082172"/>
                  <a:pt x="10146551" y="3084994"/>
                  <a:pt x="10146551" y="3089227"/>
                </a:cubicBezTo>
                <a:lnTo>
                  <a:pt x="10147962" y="3108979"/>
                </a:lnTo>
                <a:lnTo>
                  <a:pt x="10157133" y="3107568"/>
                </a:lnTo>
                <a:cubicBezTo>
                  <a:pt x="10161365" y="3106863"/>
                  <a:pt x="10164892" y="3109685"/>
                  <a:pt x="10165598" y="3113212"/>
                </a:cubicBezTo>
                <a:cubicBezTo>
                  <a:pt x="10166303" y="3117444"/>
                  <a:pt x="10163481" y="3120973"/>
                  <a:pt x="10159954" y="3121678"/>
                </a:cubicBezTo>
                <a:lnTo>
                  <a:pt x="10149373" y="3123088"/>
                </a:lnTo>
                <a:lnTo>
                  <a:pt x="10150078" y="3138608"/>
                </a:lnTo>
                <a:cubicBezTo>
                  <a:pt x="10150784" y="3142840"/>
                  <a:pt x="10147962" y="3146368"/>
                  <a:pt x="10143729" y="3146368"/>
                </a:cubicBezTo>
                <a:cubicBezTo>
                  <a:pt x="10143024" y="3146368"/>
                  <a:pt x="10143024" y="3146368"/>
                  <a:pt x="10143024" y="3146368"/>
                </a:cubicBezTo>
                <a:cubicBezTo>
                  <a:pt x="10139497" y="3146368"/>
                  <a:pt x="10135970" y="3143546"/>
                  <a:pt x="10135970" y="3140019"/>
                </a:cubicBezTo>
                <a:lnTo>
                  <a:pt x="10135264" y="3125910"/>
                </a:lnTo>
                <a:lnTo>
                  <a:pt x="10122566" y="3128026"/>
                </a:lnTo>
                <a:cubicBezTo>
                  <a:pt x="10121861" y="3128026"/>
                  <a:pt x="10121861" y="3128026"/>
                  <a:pt x="10121155" y="3128026"/>
                </a:cubicBezTo>
                <a:cubicBezTo>
                  <a:pt x="10117628" y="3128026"/>
                  <a:pt x="10114806" y="3125910"/>
                  <a:pt x="10114101" y="3122383"/>
                </a:cubicBezTo>
                <a:cubicBezTo>
                  <a:pt x="10113395" y="3118150"/>
                  <a:pt x="10116217" y="3114623"/>
                  <a:pt x="10119744" y="3113917"/>
                </a:cubicBezTo>
                <a:lnTo>
                  <a:pt x="10133853" y="3111801"/>
                </a:lnTo>
                <a:lnTo>
                  <a:pt x="10132442" y="3090638"/>
                </a:lnTo>
                <a:cubicBezTo>
                  <a:pt x="10131737" y="3086405"/>
                  <a:pt x="10134559" y="3082878"/>
                  <a:pt x="10138791" y="3082878"/>
                </a:cubicBezTo>
                <a:close/>
                <a:moveTo>
                  <a:pt x="9488376" y="3082878"/>
                </a:moveTo>
                <a:cubicBezTo>
                  <a:pt x="9492609" y="3082172"/>
                  <a:pt x="9496136" y="3084994"/>
                  <a:pt x="9496841" y="3088521"/>
                </a:cubicBezTo>
                <a:cubicBezTo>
                  <a:pt x="9497547" y="3092048"/>
                  <a:pt x="9494725" y="3095576"/>
                  <a:pt x="9491198" y="3096282"/>
                </a:cubicBezTo>
                <a:lnTo>
                  <a:pt x="9309193" y="3124500"/>
                </a:lnTo>
                <a:cubicBezTo>
                  <a:pt x="9308487" y="3124500"/>
                  <a:pt x="9308487" y="3124500"/>
                  <a:pt x="9307782" y="3124500"/>
                </a:cubicBezTo>
                <a:cubicBezTo>
                  <a:pt x="9304255" y="3124500"/>
                  <a:pt x="9301433" y="3122383"/>
                  <a:pt x="9300728" y="3118856"/>
                </a:cubicBezTo>
                <a:cubicBezTo>
                  <a:pt x="9300022" y="3115329"/>
                  <a:pt x="9302844" y="3111802"/>
                  <a:pt x="9306371" y="3111096"/>
                </a:cubicBezTo>
                <a:close/>
                <a:moveTo>
                  <a:pt x="10076007" y="3078645"/>
                </a:moveTo>
                <a:cubicBezTo>
                  <a:pt x="10079534" y="3078645"/>
                  <a:pt x="10083061" y="3081467"/>
                  <a:pt x="10083766" y="3084994"/>
                </a:cubicBezTo>
                <a:cubicBezTo>
                  <a:pt x="10083766" y="3087110"/>
                  <a:pt x="10084472" y="3089226"/>
                  <a:pt x="10084472" y="3091343"/>
                </a:cubicBezTo>
                <a:lnTo>
                  <a:pt x="10090821" y="3148484"/>
                </a:lnTo>
                <a:cubicBezTo>
                  <a:pt x="10090821" y="3152717"/>
                  <a:pt x="10087999" y="3155539"/>
                  <a:pt x="10084472" y="3156244"/>
                </a:cubicBezTo>
                <a:cubicBezTo>
                  <a:pt x="10084472" y="3156244"/>
                  <a:pt x="10083766" y="3156244"/>
                  <a:pt x="10083766" y="3156244"/>
                </a:cubicBezTo>
                <a:cubicBezTo>
                  <a:pt x="10080239" y="3156244"/>
                  <a:pt x="10077417" y="3153423"/>
                  <a:pt x="10076712" y="3149895"/>
                </a:cubicBezTo>
                <a:lnTo>
                  <a:pt x="10075301" y="3132965"/>
                </a:lnTo>
                <a:cubicBezTo>
                  <a:pt x="10068952" y="3140726"/>
                  <a:pt x="10059076" y="3144957"/>
                  <a:pt x="10048494" y="3142841"/>
                </a:cubicBezTo>
                <a:cubicBezTo>
                  <a:pt x="10040735" y="3140726"/>
                  <a:pt x="10034386" y="3135081"/>
                  <a:pt x="10030858" y="3127321"/>
                </a:cubicBezTo>
                <a:cubicBezTo>
                  <a:pt x="10027331" y="3118151"/>
                  <a:pt x="10028036" y="3107569"/>
                  <a:pt x="10032975" y="3099104"/>
                </a:cubicBezTo>
                <a:cubicBezTo>
                  <a:pt x="10041440" y="3084289"/>
                  <a:pt x="10059076" y="3080056"/>
                  <a:pt x="10072480" y="3080056"/>
                </a:cubicBezTo>
                <a:cubicBezTo>
                  <a:pt x="10073890" y="3079350"/>
                  <a:pt x="10074596" y="3078645"/>
                  <a:pt x="10076007" y="3078645"/>
                </a:cubicBezTo>
                <a:close/>
                <a:moveTo>
                  <a:pt x="11717233" y="3078499"/>
                </a:moveTo>
                <a:cubicBezTo>
                  <a:pt x="11720055" y="3075677"/>
                  <a:pt x="11724287" y="3076383"/>
                  <a:pt x="11727109" y="3079205"/>
                </a:cubicBezTo>
                <a:cubicBezTo>
                  <a:pt x="11729931" y="3082026"/>
                  <a:pt x="11729225" y="3086259"/>
                  <a:pt x="11726404" y="3089081"/>
                </a:cubicBezTo>
                <a:lnTo>
                  <a:pt x="11700301" y="3110949"/>
                </a:lnTo>
                <a:cubicBezTo>
                  <a:pt x="11699596" y="3111655"/>
                  <a:pt x="11697480" y="3112360"/>
                  <a:pt x="11696069" y="3112360"/>
                </a:cubicBezTo>
                <a:cubicBezTo>
                  <a:pt x="11693952" y="3112360"/>
                  <a:pt x="11691836" y="3111655"/>
                  <a:pt x="11690425" y="3110244"/>
                </a:cubicBezTo>
                <a:cubicBezTo>
                  <a:pt x="11687603" y="3107422"/>
                  <a:pt x="11688309" y="3103190"/>
                  <a:pt x="11691131" y="3100368"/>
                </a:cubicBezTo>
                <a:close/>
                <a:moveTo>
                  <a:pt x="1168046" y="3073101"/>
                </a:moveTo>
                <a:cubicBezTo>
                  <a:pt x="1170868" y="3070279"/>
                  <a:pt x="1175100" y="3070985"/>
                  <a:pt x="1177922" y="3073807"/>
                </a:cubicBezTo>
                <a:cubicBezTo>
                  <a:pt x="1180744" y="3076628"/>
                  <a:pt x="1180038" y="3080861"/>
                  <a:pt x="1177217" y="3083683"/>
                </a:cubicBezTo>
                <a:lnTo>
                  <a:pt x="1151114" y="3105551"/>
                </a:lnTo>
                <a:cubicBezTo>
                  <a:pt x="1150409" y="3106257"/>
                  <a:pt x="1148293" y="3106962"/>
                  <a:pt x="1146882" y="3106962"/>
                </a:cubicBezTo>
                <a:cubicBezTo>
                  <a:pt x="1144765" y="3106962"/>
                  <a:pt x="1142649" y="3106257"/>
                  <a:pt x="1141238" y="3104846"/>
                </a:cubicBezTo>
                <a:cubicBezTo>
                  <a:pt x="1138416" y="3102024"/>
                  <a:pt x="1139122" y="3097792"/>
                  <a:pt x="1141944" y="3094970"/>
                </a:cubicBezTo>
                <a:close/>
                <a:moveTo>
                  <a:pt x="10362329" y="3071061"/>
                </a:moveTo>
                <a:cubicBezTo>
                  <a:pt x="10366120" y="3070179"/>
                  <a:pt x="10370177" y="3070532"/>
                  <a:pt x="10373704" y="3073001"/>
                </a:cubicBezTo>
                <a:cubicBezTo>
                  <a:pt x="10383580" y="3079350"/>
                  <a:pt x="10384286" y="3092753"/>
                  <a:pt x="10384286" y="3099102"/>
                </a:cubicBezTo>
                <a:lnTo>
                  <a:pt x="10384991" y="3127321"/>
                </a:lnTo>
                <a:lnTo>
                  <a:pt x="10385697" y="3125204"/>
                </a:lnTo>
                <a:cubicBezTo>
                  <a:pt x="10386402" y="3120266"/>
                  <a:pt x="10389224" y="3108979"/>
                  <a:pt x="10399100" y="3105452"/>
                </a:cubicBezTo>
                <a:cubicBezTo>
                  <a:pt x="10406155" y="3102630"/>
                  <a:pt x="10413209" y="3107568"/>
                  <a:pt x="10416030" y="3113917"/>
                </a:cubicBezTo>
                <a:cubicBezTo>
                  <a:pt x="10418852" y="3119560"/>
                  <a:pt x="10416736" y="3125204"/>
                  <a:pt x="10411093" y="3128026"/>
                </a:cubicBezTo>
                <a:cubicBezTo>
                  <a:pt x="10407566" y="3129437"/>
                  <a:pt x="10403333" y="3128026"/>
                  <a:pt x="10401922" y="3124498"/>
                </a:cubicBezTo>
                <a:cubicBezTo>
                  <a:pt x="10401216" y="3123793"/>
                  <a:pt x="10401216" y="3122383"/>
                  <a:pt x="10401216" y="3121678"/>
                </a:cubicBezTo>
                <a:cubicBezTo>
                  <a:pt x="10399805" y="3123793"/>
                  <a:pt x="10399100" y="3126616"/>
                  <a:pt x="10399100" y="3128026"/>
                </a:cubicBezTo>
                <a:lnTo>
                  <a:pt x="10386402" y="3186577"/>
                </a:lnTo>
                <a:cubicBezTo>
                  <a:pt x="10385697" y="3190105"/>
                  <a:pt x="10382875" y="3192222"/>
                  <a:pt x="10379348" y="3192222"/>
                </a:cubicBezTo>
                <a:cubicBezTo>
                  <a:pt x="10379348" y="3192222"/>
                  <a:pt x="10378642" y="3192222"/>
                  <a:pt x="10378642" y="3192222"/>
                </a:cubicBezTo>
                <a:cubicBezTo>
                  <a:pt x="10375115" y="3191515"/>
                  <a:pt x="10372293" y="3188694"/>
                  <a:pt x="10372293" y="3185166"/>
                </a:cubicBezTo>
                <a:lnTo>
                  <a:pt x="10369471" y="3098397"/>
                </a:lnTo>
                <a:cubicBezTo>
                  <a:pt x="10368766" y="3092048"/>
                  <a:pt x="10368061" y="3085699"/>
                  <a:pt x="10365239" y="3084289"/>
                </a:cubicBezTo>
                <a:cubicBezTo>
                  <a:pt x="10364533" y="3084289"/>
                  <a:pt x="10363828" y="3084289"/>
                  <a:pt x="10363121" y="3084994"/>
                </a:cubicBezTo>
                <a:cubicBezTo>
                  <a:pt x="10364533" y="3087816"/>
                  <a:pt x="10363828" y="3091343"/>
                  <a:pt x="10361711" y="3093459"/>
                </a:cubicBezTo>
                <a:cubicBezTo>
                  <a:pt x="10358889" y="3096281"/>
                  <a:pt x="10354656" y="3095575"/>
                  <a:pt x="10351834" y="3092753"/>
                </a:cubicBezTo>
                <a:cubicBezTo>
                  <a:pt x="10347602" y="3088521"/>
                  <a:pt x="10348307" y="3081466"/>
                  <a:pt x="10352540" y="3076528"/>
                </a:cubicBezTo>
                <a:cubicBezTo>
                  <a:pt x="10355009" y="3074059"/>
                  <a:pt x="10358537" y="3071943"/>
                  <a:pt x="10362329" y="3071061"/>
                </a:cubicBezTo>
                <a:close/>
                <a:moveTo>
                  <a:pt x="10302454" y="3070180"/>
                </a:moveTo>
                <a:cubicBezTo>
                  <a:pt x="10305981" y="3070885"/>
                  <a:pt x="10308803" y="3073707"/>
                  <a:pt x="10308803" y="3077939"/>
                </a:cubicBezTo>
                <a:lnTo>
                  <a:pt x="10307392" y="3097694"/>
                </a:lnTo>
                <a:lnTo>
                  <a:pt x="10314447" y="3096282"/>
                </a:lnTo>
                <a:cubicBezTo>
                  <a:pt x="10318679" y="3095577"/>
                  <a:pt x="10322206" y="3098399"/>
                  <a:pt x="10322912" y="3101926"/>
                </a:cubicBezTo>
                <a:cubicBezTo>
                  <a:pt x="10323617" y="3106158"/>
                  <a:pt x="10320795" y="3109685"/>
                  <a:pt x="10317268" y="3110391"/>
                </a:cubicBezTo>
                <a:lnTo>
                  <a:pt x="10306686" y="3112507"/>
                </a:lnTo>
                <a:lnTo>
                  <a:pt x="10305981" y="3130849"/>
                </a:lnTo>
                <a:cubicBezTo>
                  <a:pt x="10305276" y="3134376"/>
                  <a:pt x="10302454" y="3137198"/>
                  <a:pt x="10298221" y="3137198"/>
                </a:cubicBezTo>
                <a:cubicBezTo>
                  <a:pt x="10293989" y="3137198"/>
                  <a:pt x="10291167" y="3133671"/>
                  <a:pt x="10291167" y="3128732"/>
                </a:cubicBezTo>
                <a:lnTo>
                  <a:pt x="10291872" y="3114624"/>
                </a:lnTo>
                <a:lnTo>
                  <a:pt x="10283407" y="3116740"/>
                </a:lnTo>
                <a:cubicBezTo>
                  <a:pt x="10282702" y="3116740"/>
                  <a:pt x="10282702" y="3116740"/>
                  <a:pt x="10281996" y="3116740"/>
                </a:cubicBezTo>
                <a:cubicBezTo>
                  <a:pt x="10278469" y="3116740"/>
                  <a:pt x="10275647" y="3114624"/>
                  <a:pt x="10274942" y="3111096"/>
                </a:cubicBezTo>
                <a:cubicBezTo>
                  <a:pt x="10274236" y="3106864"/>
                  <a:pt x="10277058" y="3103336"/>
                  <a:pt x="10280585" y="3102631"/>
                </a:cubicBezTo>
                <a:lnTo>
                  <a:pt x="10293283" y="3099809"/>
                </a:lnTo>
                <a:lnTo>
                  <a:pt x="10294694" y="3076529"/>
                </a:lnTo>
                <a:cubicBezTo>
                  <a:pt x="10295400" y="3073002"/>
                  <a:pt x="10298927" y="3070180"/>
                  <a:pt x="10302454" y="3070180"/>
                </a:cubicBezTo>
                <a:close/>
                <a:moveTo>
                  <a:pt x="4714989" y="3067458"/>
                </a:moveTo>
                <a:cubicBezTo>
                  <a:pt x="4718517" y="3068869"/>
                  <a:pt x="4719222" y="3073102"/>
                  <a:pt x="4717811" y="3076629"/>
                </a:cubicBezTo>
                <a:cubicBezTo>
                  <a:pt x="4659260" y="3192321"/>
                  <a:pt x="4661376" y="3335527"/>
                  <a:pt x="4724160" y="3449103"/>
                </a:cubicBezTo>
                <a:cubicBezTo>
                  <a:pt x="4726277" y="3452630"/>
                  <a:pt x="4724866" y="3456863"/>
                  <a:pt x="4721339" y="3458979"/>
                </a:cubicBezTo>
                <a:cubicBezTo>
                  <a:pt x="4719928" y="3459685"/>
                  <a:pt x="4719222" y="3459685"/>
                  <a:pt x="4717811" y="3459685"/>
                </a:cubicBezTo>
                <a:cubicBezTo>
                  <a:pt x="4714989" y="3459685"/>
                  <a:pt x="4712873" y="3458274"/>
                  <a:pt x="4711462" y="3456157"/>
                </a:cubicBezTo>
                <a:cubicBezTo>
                  <a:pt x="4647267" y="3338349"/>
                  <a:pt x="4645151" y="3190205"/>
                  <a:pt x="4705819" y="3070280"/>
                </a:cubicBezTo>
                <a:cubicBezTo>
                  <a:pt x="4707230" y="3066753"/>
                  <a:pt x="4711462" y="3066047"/>
                  <a:pt x="4714989" y="3067458"/>
                </a:cubicBezTo>
                <a:close/>
                <a:moveTo>
                  <a:pt x="9218897" y="3062420"/>
                </a:moveTo>
                <a:cubicBezTo>
                  <a:pt x="9222424" y="3062420"/>
                  <a:pt x="9225951" y="3065242"/>
                  <a:pt x="9226656" y="3068769"/>
                </a:cubicBezTo>
                <a:lnTo>
                  <a:pt x="9230184" y="3101220"/>
                </a:lnTo>
                <a:lnTo>
                  <a:pt x="9258401" y="3089226"/>
                </a:lnTo>
                <a:cubicBezTo>
                  <a:pt x="9261928" y="3087816"/>
                  <a:pt x="9266161" y="3089226"/>
                  <a:pt x="9267572" y="3092754"/>
                </a:cubicBezTo>
                <a:cubicBezTo>
                  <a:pt x="9268983" y="3096282"/>
                  <a:pt x="9267572" y="3100515"/>
                  <a:pt x="9264045" y="3101926"/>
                </a:cubicBezTo>
                <a:lnTo>
                  <a:pt x="9232300" y="3116034"/>
                </a:lnTo>
                <a:lnTo>
                  <a:pt x="9235827" y="3147779"/>
                </a:lnTo>
                <a:cubicBezTo>
                  <a:pt x="9235827" y="3151306"/>
                  <a:pt x="9233005" y="3154834"/>
                  <a:pt x="9229478" y="3155539"/>
                </a:cubicBezTo>
                <a:cubicBezTo>
                  <a:pt x="9229478" y="3155539"/>
                  <a:pt x="9228773" y="3155539"/>
                  <a:pt x="9228773" y="3155539"/>
                </a:cubicBezTo>
                <a:cubicBezTo>
                  <a:pt x="9225245" y="3155539"/>
                  <a:pt x="9222424" y="3152717"/>
                  <a:pt x="9221718" y="3149190"/>
                </a:cubicBezTo>
                <a:lnTo>
                  <a:pt x="9218897" y="3121678"/>
                </a:lnTo>
                <a:lnTo>
                  <a:pt x="9197732" y="3130848"/>
                </a:lnTo>
                <a:cubicBezTo>
                  <a:pt x="9197027" y="3131554"/>
                  <a:pt x="9195616" y="3131554"/>
                  <a:pt x="9194910" y="3131554"/>
                </a:cubicBezTo>
                <a:cubicBezTo>
                  <a:pt x="9192089" y="3131554"/>
                  <a:pt x="9189972" y="3130143"/>
                  <a:pt x="9188561" y="3127321"/>
                </a:cubicBezTo>
                <a:cubicBezTo>
                  <a:pt x="9187151" y="3123794"/>
                  <a:pt x="9188561" y="3119562"/>
                  <a:pt x="9192089" y="3118151"/>
                </a:cubicBezTo>
                <a:lnTo>
                  <a:pt x="9216780" y="3107569"/>
                </a:lnTo>
                <a:lnTo>
                  <a:pt x="9212546" y="3070180"/>
                </a:lnTo>
                <a:cubicBezTo>
                  <a:pt x="9212546" y="3066653"/>
                  <a:pt x="9215369" y="3063125"/>
                  <a:pt x="9218897" y="3062420"/>
                </a:cubicBezTo>
                <a:close/>
                <a:moveTo>
                  <a:pt x="11046579" y="3061558"/>
                </a:moveTo>
                <a:cubicBezTo>
                  <a:pt x="11034102" y="3060312"/>
                  <a:pt x="11022021" y="3060643"/>
                  <a:pt x="11010382" y="3062539"/>
                </a:cubicBezTo>
                <a:cubicBezTo>
                  <a:pt x="10987102" y="3066331"/>
                  <a:pt x="10965586" y="3076383"/>
                  <a:pt x="10946186" y="3092609"/>
                </a:cubicBezTo>
                <a:cubicBezTo>
                  <a:pt x="10989218" y="3137051"/>
                  <a:pt x="11009676" y="3202658"/>
                  <a:pt x="10997683" y="3264032"/>
                </a:cubicBezTo>
                <a:cubicBezTo>
                  <a:pt x="10989218" y="3306358"/>
                  <a:pt x="10965233" y="3344453"/>
                  <a:pt x="10932782" y="3371964"/>
                </a:cubicBezTo>
                <a:cubicBezTo>
                  <a:pt x="10975815" y="3410059"/>
                  <a:pt x="11037188" y="3429106"/>
                  <a:pt x="11093623" y="3414996"/>
                </a:cubicBezTo>
                <a:cubicBezTo>
                  <a:pt x="11179687" y="3393834"/>
                  <a:pt x="11241766" y="3298598"/>
                  <a:pt x="11225541" y="3211829"/>
                </a:cubicBezTo>
                <a:cubicBezTo>
                  <a:pt x="11210021" y="3123648"/>
                  <a:pt x="11131012" y="3085554"/>
                  <a:pt x="11085158" y="3070034"/>
                </a:cubicBezTo>
                <a:cubicBezTo>
                  <a:pt x="11071931" y="3065626"/>
                  <a:pt x="11059057" y="3062804"/>
                  <a:pt x="11046579" y="3061558"/>
                </a:cubicBezTo>
                <a:close/>
                <a:moveTo>
                  <a:pt x="3753474" y="3058288"/>
                </a:moveTo>
                <a:cubicBezTo>
                  <a:pt x="3755590" y="3058993"/>
                  <a:pt x="3757706" y="3061110"/>
                  <a:pt x="3757706" y="3063931"/>
                </a:cubicBezTo>
                <a:lnTo>
                  <a:pt x="3764761" y="3130244"/>
                </a:lnTo>
                <a:cubicBezTo>
                  <a:pt x="3764761" y="3134476"/>
                  <a:pt x="3761939" y="3137298"/>
                  <a:pt x="3758412" y="3138004"/>
                </a:cubicBezTo>
                <a:cubicBezTo>
                  <a:pt x="3758412" y="3138004"/>
                  <a:pt x="3757706" y="3138004"/>
                  <a:pt x="3757706" y="3138004"/>
                </a:cubicBezTo>
                <a:cubicBezTo>
                  <a:pt x="3754179" y="3138004"/>
                  <a:pt x="3751358" y="3135182"/>
                  <a:pt x="3750652" y="3131655"/>
                </a:cubicBezTo>
                <a:lnTo>
                  <a:pt x="3745009" y="3079451"/>
                </a:lnTo>
                <a:lnTo>
                  <a:pt x="3735132" y="3088623"/>
                </a:lnTo>
                <a:cubicBezTo>
                  <a:pt x="3732310" y="3090739"/>
                  <a:pt x="3728077" y="3090739"/>
                  <a:pt x="3725255" y="3087917"/>
                </a:cubicBezTo>
                <a:cubicBezTo>
                  <a:pt x="3723139" y="3085095"/>
                  <a:pt x="3723139" y="3080862"/>
                  <a:pt x="3725961" y="3078040"/>
                </a:cubicBezTo>
                <a:lnTo>
                  <a:pt x="3746420" y="3059699"/>
                </a:lnTo>
                <a:cubicBezTo>
                  <a:pt x="3747831" y="3057582"/>
                  <a:pt x="3750652" y="3057582"/>
                  <a:pt x="3753474" y="3058288"/>
                </a:cubicBezTo>
                <a:close/>
                <a:moveTo>
                  <a:pt x="2396909" y="3058287"/>
                </a:moveTo>
                <a:cubicBezTo>
                  <a:pt x="2399731" y="3056171"/>
                  <a:pt x="2404669" y="3056877"/>
                  <a:pt x="2406785" y="3059698"/>
                </a:cubicBezTo>
                <a:cubicBezTo>
                  <a:pt x="2408901" y="3062520"/>
                  <a:pt x="2408196" y="3067458"/>
                  <a:pt x="2405374" y="3069574"/>
                </a:cubicBezTo>
                <a:lnTo>
                  <a:pt x="2391265" y="3080861"/>
                </a:lnTo>
                <a:cubicBezTo>
                  <a:pt x="2389855" y="3081567"/>
                  <a:pt x="2388444" y="3082272"/>
                  <a:pt x="2387033" y="3082272"/>
                </a:cubicBezTo>
                <a:cubicBezTo>
                  <a:pt x="2384917" y="3082272"/>
                  <a:pt x="2382800" y="3081567"/>
                  <a:pt x="2381389" y="3079450"/>
                </a:cubicBezTo>
                <a:cubicBezTo>
                  <a:pt x="2379273" y="3076629"/>
                  <a:pt x="2379978" y="3071691"/>
                  <a:pt x="2382800" y="3069574"/>
                </a:cubicBezTo>
                <a:close/>
                <a:moveTo>
                  <a:pt x="497388" y="3056160"/>
                </a:moveTo>
                <a:cubicBezTo>
                  <a:pt x="459955" y="3052423"/>
                  <a:pt x="426094" y="3062873"/>
                  <a:pt x="396994" y="3087210"/>
                </a:cubicBezTo>
                <a:cubicBezTo>
                  <a:pt x="440026" y="3131653"/>
                  <a:pt x="460484" y="3197260"/>
                  <a:pt x="448491" y="3258634"/>
                </a:cubicBezTo>
                <a:cubicBezTo>
                  <a:pt x="440026" y="3300960"/>
                  <a:pt x="416041" y="3339054"/>
                  <a:pt x="383591" y="3366566"/>
                </a:cubicBezTo>
                <a:cubicBezTo>
                  <a:pt x="426623" y="3404660"/>
                  <a:pt x="487996" y="3423707"/>
                  <a:pt x="544431" y="3409598"/>
                </a:cubicBezTo>
                <a:cubicBezTo>
                  <a:pt x="630496" y="3388435"/>
                  <a:pt x="692575" y="3293200"/>
                  <a:pt x="676349" y="3206431"/>
                </a:cubicBezTo>
                <a:cubicBezTo>
                  <a:pt x="660830" y="3118250"/>
                  <a:pt x="581821" y="3080156"/>
                  <a:pt x="535966" y="3064636"/>
                </a:cubicBezTo>
                <a:cubicBezTo>
                  <a:pt x="522739" y="3060227"/>
                  <a:pt x="509865" y="3057405"/>
                  <a:pt x="497388" y="3056160"/>
                </a:cubicBezTo>
                <a:close/>
                <a:moveTo>
                  <a:pt x="4051875" y="3052644"/>
                </a:moveTo>
                <a:cubicBezTo>
                  <a:pt x="4055402" y="3053349"/>
                  <a:pt x="4057519" y="3056171"/>
                  <a:pt x="4056813" y="3058287"/>
                </a:cubicBezTo>
                <a:lnTo>
                  <a:pt x="4061751" y="3142940"/>
                </a:lnTo>
                <a:cubicBezTo>
                  <a:pt x="4062457" y="3147173"/>
                  <a:pt x="4059635" y="3150700"/>
                  <a:pt x="4055402" y="3150700"/>
                </a:cubicBezTo>
                <a:cubicBezTo>
                  <a:pt x="4054697" y="3150700"/>
                  <a:pt x="4054697" y="3150700"/>
                  <a:pt x="4054697" y="3150700"/>
                </a:cubicBezTo>
                <a:cubicBezTo>
                  <a:pt x="4051170" y="3150700"/>
                  <a:pt x="4047643" y="3147878"/>
                  <a:pt x="4047643" y="3144351"/>
                </a:cubicBezTo>
                <a:lnTo>
                  <a:pt x="4044115" y="3085799"/>
                </a:lnTo>
                <a:lnTo>
                  <a:pt x="4034944" y="3104141"/>
                </a:lnTo>
                <a:cubicBezTo>
                  <a:pt x="4033533" y="3107668"/>
                  <a:pt x="4029300" y="3109079"/>
                  <a:pt x="4025773" y="3106963"/>
                </a:cubicBezTo>
                <a:cubicBezTo>
                  <a:pt x="4022245" y="3105552"/>
                  <a:pt x="4020835" y="3101319"/>
                  <a:pt x="4022951" y="3097792"/>
                </a:cubicBezTo>
                <a:lnTo>
                  <a:pt x="4044115" y="3056171"/>
                </a:lnTo>
                <a:cubicBezTo>
                  <a:pt x="4045526" y="3053349"/>
                  <a:pt x="4049054" y="3051938"/>
                  <a:pt x="4051875" y="3052644"/>
                </a:cubicBezTo>
                <a:close/>
                <a:moveTo>
                  <a:pt x="10797513" y="3050987"/>
                </a:moveTo>
                <a:cubicBezTo>
                  <a:pt x="10763300" y="3055221"/>
                  <a:pt x="10732437" y="3070034"/>
                  <a:pt x="10709157" y="3088376"/>
                </a:cubicBezTo>
                <a:cubicBezTo>
                  <a:pt x="10664009" y="3124353"/>
                  <a:pt x="10638613" y="3174439"/>
                  <a:pt x="10637202" y="3226644"/>
                </a:cubicBezTo>
                <a:lnTo>
                  <a:pt x="10671063" y="3223116"/>
                </a:lnTo>
                <a:cubicBezTo>
                  <a:pt x="10674590" y="3223116"/>
                  <a:pt x="10678118" y="3225938"/>
                  <a:pt x="10678823" y="3229465"/>
                </a:cubicBezTo>
                <a:cubicBezTo>
                  <a:pt x="10678823" y="3233697"/>
                  <a:pt x="10676001" y="3236519"/>
                  <a:pt x="10672474" y="3237225"/>
                </a:cubicBezTo>
                <a:lnTo>
                  <a:pt x="10637907" y="3240752"/>
                </a:lnTo>
                <a:cubicBezTo>
                  <a:pt x="10638613" y="3256977"/>
                  <a:pt x="10641435" y="3273202"/>
                  <a:pt x="10647078" y="3288722"/>
                </a:cubicBezTo>
                <a:cubicBezTo>
                  <a:pt x="10673179" y="3364910"/>
                  <a:pt x="10760654" y="3414996"/>
                  <a:pt x="10841780" y="3400182"/>
                </a:cubicBezTo>
                <a:cubicBezTo>
                  <a:pt x="10867176" y="3395949"/>
                  <a:pt x="10891161" y="3385367"/>
                  <a:pt x="10910913" y="3369848"/>
                </a:cubicBezTo>
                <a:cubicBezTo>
                  <a:pt x="10891866" y="3350095"/>
                  <a:pt x="10877052" y="3326110"/>
                  <a:pt x="10868587" y="3299304"/>
                </a:cubicBezTo>
                <a:cubicBezTo>
                  <a:pt x="10850951" y="3242869"/>
                  <a:pt x="10860827" y="3179379"/>
                  <a:pt x="10894688" y="3128586"/>
                </a:cubicBezTo>
                <a:cubicBezTo>
                  <a:pt x="10904564" y="3114477"/>
                  <a:pt x="10914440" y="3102484"/>
                  <a:pt x="10925022" y="3091904"/>
                </a:cubicBezTo>
                <a:cubicBezTo>
                  <a:pt x="10918673" y="3086259"/>
                  <a:pt x="10913030" y="3081321"/>
                  <a:pt x="10905975" y="3077089"/>
                </a:cubicBezTo>
                <a:cubicBezTo>
                  <a:pt x="10869292" y="3053104"/>
                  <a:pt x="10831727" y="3046755"/>
                  <a:pt x="10797513" y="3050987"/>
                </a:cubicBezTo>
                <a:close/>
                <a:moveTo>
                  <a:pt x="248323" y="3045589"/>
                </a:moveTo>
                <a:cubicBezTo>
                  <a:pt x="214109" y="3049822"/>
                  <a:pt x="183246" y="3064636"/>
                  <a:pt x="159967" y="3082977"/>
                </a:cubicBezTo>
                <a:cubicBezTo>
                  <a:pt x="114819" y="3118955"/>
                  <a:pt x="89422" y="3169041"/>
                  <a:pt x="88012" y="3221245"/>
                </a:cubicBezTo>
                <a:lnTo>
                  <a:pt x="121872" y="3217718"/>
                </a:lnTo>
                <a:cubicBezTo>
                  <a:pt x="125400" y="3217718"/>
                  <a:pt x="128927" y="3220540"/>
                  <a:pt x="129632" y="3224067"/>
                </a:cubicBezTo>
                <a:cubicBezTo>
                  <a:pt x="129632" y="3228299"/>
                  <a:pt x="126810" y="3231121"/>
                  <a:pt x="123284" y="3231827"/>
                </a:cubicBezTo>
                <a:lnTo>
                  <a:pt x="88717" y="3235354"/>
                </a:lnTo>
                <a:cubicBezTo>
                  <a:pt x="89422" y="3251579"/>
                  <a:pt x="92245" y="3267804"/>
                  <a:pt x="97888" y="3283324"/>
                </a:cubicBezTo>
                <a:cubicBezTo>
                  <a:pt x="123989" y="3359512"/>
                  <a:pt x="211463" y="3409598"/>
                  <a:pt x="292589" y="3394784"/>
                </a:cubicBezTo>
                <a:cubicBezTo>
                  <a:pt x="317985" y="3390551"/>
                  <a:pt x="341970" y="3379969"/>
                  <a:pt x="361722" y="3364450"/>
                </a:cubicBezTo>
                <a:cubicBezTo>
                  <a:pt x="342675" y="3344697"/>
                  <a:pt x="327861" y="3320712"/>
                  <a:pt x="319396" y="3293906"/>
                </a:cubicBezTo>
                <a:cubicBezTo>
                  <a:pt x="301760" y="3237470"/>
                  <a:pt x="311636" y="3173981"/>
                  <a:pt x="345497" y="3123188"/>
                </a:cubicBezTo>
                <a:cubicBezTo>
                  <a:pt x="355373" y="3109079"/>
                  <a:pt x="365249" y="3097086"/>
                  <a:pt x="375831" y="3086505"/>
                </a:cubicBezTo>
                <a:cubicBezTo>
                  <a:pt x="369482" y="3080861"/>
                  <a:pt x="363839" y="3075923"/>
                  <a:pt x="356784" y="3071691"/>
                </a:cubicBezTo>
                <a:cubicBezTo>
                  <a:pt x="320101" y="3047706"/>
                  <a:pt x="282537" y="3041357"/>
                  <a:pt x="248323" y="3045589"/>
                </a:cubicBezTo>
                <a:close/>
                <a:moveTo>
                  <a:pt x="10202282" y="3041962"/>
                </a:moveTo>
                <a:cubicBezTo>
                  <a:pt x="10209337" y="3039140"/>
                  <a:pt x="10218507" y="3039846"/>
                  <a:pt x="10226267" y="3043373"/>
                </a:cubicBezTo>
                <a:cubicBezTo>
                  <a:pt x="10234027" y="3047606"/>
                  <a:pt x="10239671" y="3053954"/>
                  <a:pt x="10241787" y="3061714"/>
                </a:cubicBezTo>
                <a:cubicBezTo>
                  <a:pt x="10243903" y="3069474"/>
                  <a:pt x="10242493" y="3077939"/>
                  <a:pt x="10238260" y="3084995"/>
                </a:cubicBezTo>
                <a:cubicBezTo>
                  <a:pt x="10246725" y="3089228"/>
                  <a:pt x="10252369" y="3097694"/>
                  <a:pt x="10253074" y="3106158"/>
                </a:cubicBezTo>
                <a:cubicBezTo>
                  <a:pt x="10253074" y="3113918"/>
                  <a:pt x="10249547" y="3122383"/>
                  <a:pt x="10242493" y="3128027"/>
                </a:cubicBezTo>
                <a:cubicBezTo>
                  <a:pt x="10234733" y="3134376"/>
                  <a:pt x="10224856" y="3136492"/>
                  <a:pt x="10216391" y="3134376"/>
                </a:cubicBezTo>
                <a:cubicBezTo>
                  <a:pt x="10212864" y="3133670"/>
                  <a:pt x="10210748" y="3129438"/>
                  <a:pt x="10211453" y="3125911"/>
                </a:cubicBezTo>
                <a:cubicBezTo>
                  <a:pt x="10212159" y="3122383"/>
                  <a:pt x="10216391" y="3120267"/>
                  <a:pt x="10219918" y="3120973"/>
                </a:cubicBezTo>
                <a:cubicBezTo>
                  <a:pt x="10224151" y="3121678"/>
                  <a:pt x="10229089" y="3120267"/>
                  <a:pt x="10235438" y="3116740"/>
                </a:cubicBezTo>
                <a:cubicBezTo>
                  <a:pt x="10238965" y="3113918"/>
                  <a:pt x="10240376" y="3109685"/>
                  <a:pt x="10240376" y="3106158"/>
                </a:cubicBezTo>
                <a:cubicBezTo>
                  <a:pt x="10240376" y="3101926"/>
                  <a:pt x="10236849" y="3098399"/>
                  <a:pt x="10232616" y="3096282"/>
                </a:cubicBezTo>
                <a:cubicBezTo>
                  <a:pt x="10231911" y="3095576"/>
                  <a:pt x="10230500" y="3094871"/>
                  <a:pt x="10228384" y="3094871"/>
                </a:cubicBezTo>
                <a:cubicBezTo>
                  <a:pt x="10225562" y="3096987"/>
                  <a:pt x="10222740" y="3097694"/>
                  <a:pt x="10219213" y="3098399"/>
                </a:cubicBezTo>
                <a:cubicBezTo>
                  <a:pt x="10215686" y="3098399"/>
                  <a:pt x="10212864" y="3096987"/>
                  <a:pt x="10211453" y="3094166"/>
                </a:cubicBezTo>
                <a:cubicBezTo>
                  <a:pt x="10210042" y="3091344"/>
                  <a:pt x="10211453" y="3087817"/>
                  <a:pt x="10213570" y="3085700"/>
                </a:cubicBezTo>
                <a:cubicBezTo>
                  <a:pt x="10216391" y="3083583"/>
                  <a:pt x="10219918" y="3082172"/>
                  <a:pt x="10223446" y="3081467"/>
                </a:cubicBezTo>
                <a:cubicBezTo>
                  <a:pt x="10224856" y="3080056"/>
                  <a:pt x="10225562" y="3078645"/>
                  <a:pt x="10226973" y="3077234"/>
                </a:cubicBezTo>
                <a:cubicBezTo>
                  <a:pt x="10229089" y="3073001"/>
                  <a:pt x="10230500" y="3068769"/>
                  <a:pt x="10229089" y="3064536"/>
                </a:cubicBezTo>
                <a:cubicBezTo>
                  <a:pt x="10227678" y="3061009"/>
                  <a:pt x="10224856" y="3057482"/>
                  <a:pt x="10220624" y="3055365"/>
                </a:cubicBezTo>
                <a:cubicBezTo>
                  <a:pt x="10216391" y="3053249"/>
                  <a:pt x="10211453" y="3053249"/>
                  <a:pt x="10207926" y="3054660"/>
                </a:cubicBezTo>
                <a:cubicBezTo>
                  <a:pt x="10194522" y="3060303"/>
                  <a:pt x="10193816" y="3082878"/>
                  <a:pt x="10193816" y="3089228"/>
                </a:cubicBezTo>
                <a:cubicBezTo>
                  <a:pt x="10194522" y="3111802"/>
                  <a:pt x="10200166" y="3134376"/>
                  <a:pt x="10210748" y="3154834"/>
                </a:cubicBezTo>
                <a:cubicBezTo>
                  <a:pt x="10212864" y="3158361"/>
                  <a:pt x="10211453" y="3162593"/>
                  <a:pt x="10207926" y="3164710"/>
                </a:cubicBezTo>
                <a:cubicBezTo>
                  <a:pt x="10206515" y="3165415"/>
                  <a:pt x="10205809" y="3165415"/>
                  <a:pt x="10204399" y="3165415"/>
                </a:cubicBezTo>
                <a:cubicBezTo>
                  <a:pt x="10201577" y="3165415"/>
                  <a:pt x="10199461" y="3164005"/>
                  <a:pt x="10198050" y="3161888"/>
                </a:cubicBezTo>
                <a:cubicBezTo>
                  <a:pt x="10186056" y="3140019"/>
                  <a:pt x="10179707" y="3115329"/>
                  <a:pt x="10179002" y="3089933"/>
                </a:cubicBezTo>
                <a:cubicBezTo>
                  <a:pt x="10179002" y="3065242"/>
                  <a:pt x="10186761" y="3048311"/>
                  <a:pt x="10202282" y="3041962"/>
                </a:cubicBezTo>
                <a:close/>
                <a:moveTo>
                  <a:pt x="10806420" y="3036615"/>
                </a:moveTo>
                <a:cubicBezTo>
                  <a:pt x="10843191" y="3034586"/>
                  <a:pt x="10880227" y="3044286"/>
                  <a:pt x="10913735" y="3065801"/>
                </a:cubicBezTo>
                <a:cubicBezTo>
                  <a:pt x="10921495" y="3070739"/>
                  <a:pt x="10928550" y="3076383"/>
                  <a:pt x="10935604" y="3082732"/>
                </a:cubicBezTo>
                <a:cubicBezTo>
                  <a:pt x="10978637" y="3046050"/>
                  <a:pt x="11030839" y="3036878"/>
                  <a:pt x="11089391" y="3056631"/>
                </a:cubicBezTo>
                <a:cubicBezTo>
                  <a:pt x="11173338" y="3084144"/>
                  <a:pt x="11226246" y="3138463"/>
                  <a:pt x="11239650" y="3209007"/>
                </a:cubicBezTo>
                <a:cubicBezTo>
                  <a:pt x="11256580" y="3303536"/>
                  <a:pt x="11190269" y="3406531"/>
                  <a:pt x="11097151" y="3429106"/>
                </a:cubicBezTo>
                <a:cubicBezTo>
                  <a:pt x="11083747" y="3432632"/>
                  <a:pt x="11069638" y="3434043"/>
                  <a:pt x="11056235" y="3434043"/>
                </a:cubicBezTo>
                <a:cubicBezTo>
                  <a:pt x="11007560" y="3434043"/>
                  <a:pt x="10958884" y="3414290"/>
                  <a:pt x="10922200" y="3381135"/>
                </a:cubicBezTo>
                <a:cubicBezTo>
                  <a:pt x="10898921" y="3398065"/>
                  <a:pt x="10872819" y="3410059"/>
                  <a:pt x="10844602" y="3414996"/>
                </a:cubicBezTo>
                <a:cubicBezTo>
                  <a:pt x="10834020" y="3417112"/>
                  <a:pt x="10823438" y="3417818"/>
                  <a:pt x="10812857" y="3417818"/>
                </a:cubicBezTo>
                <a:cubicBezTo>
                  <a:pt x="10735258" y="3417818"/>
                  <a:pt x="10659071" y="3367027"/>
                  <a:pt x="10633675" y="3293660"/>
                </a:cubicBezTo>
                <a:cubicBezTo>
                  <a:pt x="10606868" y="3215356"/>
                  <a:pt x="10632969" y="3130703"/>
                  <a:pt x="10700692" y="3077794"/>
                </a:cubicBezTo>
                <a:cubicBezTo>
                  <a:pt x="10733142" y="3052398"/>
                  <a:pt x="10769649" y="3038643"/>
                  <a:pt x="10806420" y="3036615"/>
                </a:cubicBezTo>
                <a:close/>
                <a:moveTo>
                  <a:pt x="5704399" y="3031380"/>
                </a:moveTo>
                <a:cubicBezTo>
                  <a:pt x="5694522" y="3041257"/>
                  <a:pt x="5685352" y="3052543"/>
                  <a:pt x="5676181" y="3065947"/>
                </a:cubicBezTo>
                <a:cubicBezTo>
                  <a:pt x="5644436" y="3113212"/>
                  <a:pt x="5635265" y="3172469"/>
                  <a:pt x="5651491" y="3224672"/>
                </a:cubicBezTo>
                <a:cubicBezTo>
                  <a:pt x="5659250" y="3249362"/>
                  <a:pt x="5673359" y="3271936"/>
                  <a:pt x="5691701" y="3290983"/>
                </a:cubicBezTo>
                <a:cubicBezTo>
                  <a:pt x="5722035" y="3265587"/>
                  <a:pt x="5744609" y="3229610"/>
                  <a:pt x="5752369" y="3190105"/>
                </a:cubicBezTo>
                <a:cubicBezTo>
                  <a:pt x="5763656" y="3133670"/>
                  <a:pt x="5743903" y="3072296"/>
                  <a:pt x="5704399" y="3031380"/>
                </a:cubicBezTo>
                <a:close/>
                <a:moveTo>
                  <a:pt x="257229" y="3031216"/>
                </a:moveTo>
                <a:cubicBezTo>
                  <a:pt x="294000" y="3029188"/>
                  <a:pt x="331036" y="3038888"/>
                  <a:pt x="364544" y="3060403"/>
                </a:cubicBezTo>
                <a:cubicBezTo>
                  <a:pt x="372304" y="3065341"/>
                  <a:pt x="379358" y="3070985"/>
                  <a:pt x="386413" y="3077334"/>
                </a:cubicBezTo>
                <a:cubicBezTo>
                  <a:pt x="429445" y="3040651"/>
                  <a:pt x="481647" y="3031480"/>
                  <a:pt x="540199" y="3051233"/>
                </a:cubicBezTo>
                <a:cubicBezTo>
                  <a:pt x="624147" y="3078745"/>
                  <a:pt x="677055" y="3133064"/>
                  <a:pt x="690459" y="3203609"/>
                </a:cubicBezTo>
                <a:cubicBezTo>
                  <a:pt x="707388" y="3298138"/>
                  <a:pt x="641078" y="3401133"/>
                  <a:pt x="547959" y="3423707"/>
                </a:cubicBezTo>
                <a:cubicBezTo>
                  <a:pt x="534555" y="3427234"/>
                  <a:pt x="520446" y="3428645"/>
                  <a:pt x="507043" y="3428645"/>
                </a:cubicBezTo>
                <a:cubicBezTo>
                  <a:pt x="458368" y="3428645"/>
                  <a:pt x="409692" y="3408892"/>
                  <a:pt x="373009" y="3375737"/>
                </a:cubicBezTo>
                <a:cubicBezTo>
                  <a:pt x="349730" y="3392667"/>
                  <a:pt x="323628" y="3404660"/>
                  <a:pt x="295411" y="3409598"/>
                </a:cubicBezTo>
                <a:cubicBezTo>
                  <a:pt x="284829" y="3411714"/>
                  <a:pt x="274247" y="3412420"/>
                  <a:pt x="263666" y="3412420"/>
                </a:cubicBezTo>
                <a:cubicBezTo>
                  <a:pt x="186067" y="3412420"/>
                  <a:pt x="109880" y="3361628"/>
                  <a:pt x="84485" y="3288262"/>
                </a:cubicBezTo>
                <a:cubicBezTo>
                  <a:pt x="57677" y="3209958"/>
                  <a:pt x="83779" y="3125304"/>
                  <a:pt x="151501" y="3072396"/>
                </a:cubicBezTo>
                <a:cubicBezTo>
                  <a:pt x="183951" y="3047000"/>
                  <a:pt x="220458" y="3033244"/>
                  <a:pt x="257229" y="3031216"/>
                </a:cubicBezTo>
                <a:close/>
                <a:moveTo>
                  <a:pt x="10438604" y="3028558"/>
                </a:moveTo>
                <a:cubicBezTo>
                  <a:pt x="10442132" y="3026442"/>
                  <a:pt x="10446364" y="3027853"/>
                  <a:pt x="10447775" y="3032085"/>
                </a:cubicBezTo>
                <a:cubicBezTo>
                  <a:pt x="10500683" y="3130142"/>
                  <a:pt x="10495745" y="3258533"/>
                  <a:pt x="10435077" y="3352357"/>
                </a:cubicBezTo>
                <a:cubicBezTo>
                  <a:pt x="10434372" y="3354473"/>
                  <a:pt x="10431550" y="3355884"/>
                  <a:pt x="10429434" y="3355884"/>
                </a:cubicBezTo>
                <a:cubicBezTo>
                  <a:pt x="10428728" y="3355884"/>
                  <a:pt x="10427317" y="3355884"/>
                  <a:pt x="10426612" y="3355178"/>
                </a:cubicBezTo>
                <a:cubicBezTo>
                  <a:pt x="10423790" y="3353768"/>
                  <a:pt x="10422379" y="3350240"/>
                  <a:pt x="10423085" y="3346713"/>
                </a:cubicBezTo>
                <a:lnTo>
                  <a:pt x="10426612" y="3335426"/>
                </a:lnTo>
                <a:cubicBezTo>
                  <a:pt x="10428023" y="3332605"/>
                  <a:pt x="10430139" y="3330488"/>
                  <a:pt x="10432961" y="3330488"/>
                </a:cubicBezTo>
                <a:cubicBezTo>
                  <a:pt x="10482342" y="3242308"/>
                  <a:pt x="10483753" y="3127321"/>
                  <a:pt x="10435783" y="3038434"/>
                </a:cubicBezTo>
                <a:cubicBezTo>
                  <a:pt x="10433666" y="3034907"/>
                  <a:pt x="10435077" y="3030674"/>
                  <a:pt x="10438604" y="3028558"/>
                </a:cubicBezTo>
                <a:close/>
                <a:moveTo>
                  <a:pt x="2440646" y="3016666"/>
                </a:moveTo>
                <a:cubicBezTo>
                  <a:pt x="2444173" y="3018782"/>
                  <a:pt x="2444173" y="3023720"/>
                  <a:pt x="2442057" y="3026542"/>
                </a:cubicBezTo>
                <a:lnTo>
                  <a:pt x="2430770" y="3040651"/>
                </a:lnTo>
                <a:cubicBezTo>
                  <a:pt x="2429359" y="3042767"/>
                  <a:pt x="2427243" y="3043473"/>
                  <a:pt x="2425127" y="3043473"/>
                </a:cubicBezTo>
                <a:cubicBezTo>
                  <a:pt x="2423716" y="3043473"/>
                  <a:pt x="2422305" y="3042767"/>
                  <a:pt x="2420894" y="3042062"/>
                </a:cubicBezTo>
                <a:cubicBezTo>
                  <a:pt x="2417367" y="3039946"/>
                  <a:pt x="2417367" y="3035008"/>
                  <a:pt x="2419483" y="3032186"/>
                </a:cubicBezTo>
                <a:lnTo>
                  <a:pt x="2430770" y="3018077"/>
                </a:lnTo>
                <a:cubicBezTo>
                  <a:pt x="2432886" y="3014550"/>
                  <a:pt x="2437825" y="3014550"/>
                  <a:pt x="2440646" y="3016666"/>
                </a:cubicBezTo>
                <a:close/>
                <a:moveTo>
                  <a:pt x="3689278" y="3010318"/>
                </a:moveTo>
                <a:lnTo>
                  <a:pt x="4068806" y="3011023"/>
                </a:lnTo>
                <a:cubicBezTo>
                  <a:pt x="4073038" y="3011023"/>
                  <a:pt x="4075860" y="3013845"/>
                  <a:pt x="4075860" y="3018078"/>
                </a:cubicBezTo>
                <a:cubicBezTo>
                  <a:pt x="4075860" y="3022310"/>
                  <a:pt x="4073038" y="3025132"/>
                  <a:pt x="4068806" y="3025132"/>
                </a:cubicBezTo>
                <a:lnTo>
                  <a:pt x="3694921" y="3024427"/>
                </a:lnTo>
                <a:lnTo>
                  <a:pt x="3658238" y="3250169"/>
                </a:lnTo>
                <a:cubicBezTo>
                  <a:pt x="3658238" y="3252991"/>
                  <a:pt x="3655416" y="3255812"/>
                  <a:pt x="3651889" y="3255812"/>
                </a:cubicBezTo>
                <a:cubicBezTo>
                  <a:pt x="3648362" y="3255812"/>
                  <a:pt x="3645540" y="3252991"/>
                  <a:pt x="3644834" y="3250169"/>
                </a:cubicBezTo>
                <a:lnTo>
                  <a:pt x="3589105" y="3027248"/>
                </a:lnTo>
                <a:cubicBezTo>
                  <a:pt x="3587694" y="3023721"/>
                  <a:pt x="3590516" y="3019488"/>
                  <a:pt x="3594043" y="3018783"/>
                </a:cubicBezTo>
                <a:cubicBezTo>
                  <a:pt x="3597570" y="3017372"/>
                  <a:pt x="3601803" y="3020194"/>
                  <a:pt x="3602508" y="3023721"/>
                </a:cubicBezTo>
                <a:lnTo>
                  <a:pt x="3649773" y="3213486"/>
                </a:lnTo>
                <a:lnTo>
                  <a:pt x="3682223" y="3015961"/>
                </a:lnTo>
                <a:cubicBezTo>
                  <a:pt x="3682928" y="3013140"/>
                  <a:pt x="3685750" y="3010318"/>
                  <a:pt x="3689278" y="3010318"/>
                </a:cubicBezTo>
                <a:close/>
                <a:moveTo>
                  <a:pt x="6486032" y="3008100"/>
                </a:moveTo>
                <a:cubicBezTo>
                  <a:pt x="6488854" y="3005278"/>
                  <a:pt x="6493086" y="3005984"/>
                  <a:pt x="6495908" y="3008806"/>
                </a:cubicBezTo>
                <a:cubicBezTo>
                  <a:pt x="6498730" y="3011627"/>
                  <a:pt x="6498024" y="3015860"/>
                  <a:pt x="6495203" y="3018682"/>
                </a:cubicBezTo>
                <a:lnTo>
                  <a:pt x="6469100" y="3040550"/>
                </a:lnTo>
                <a:cubicBezTo>
                  <a:pt x="6468395" y="3041257"/>
                  <a:pt x="6466279" y="3041962"/>
                  <a:pt x="6464868" y="3041962"/>
                </a:cubicBezTo>
                <a:cubicBezTo>
                  <a:pt x="6462751" y="3041962"/>
                  <a:pt x="6460635" y="3041257"/>
                  <a:pt x="6459224" y="3039845"/>
                </a:cubicBezTo>
                <a:cubicBezTo>
                  <a:pt x="6456402" y="3037023"/>
                  <a:pt x="6457108" y="3032791"/>
                  <a:pt x="6459930" y="3029969"/>
                </a:cubicBezTo>
                <a:close/>
                <a:moveTo>
                  <a:pt x="10032975" y="3002457"/>
                </a:moveTo>
                <a:cubicBezTo>
                  <a:pt x="10036503" y="3003868"/>
                  <a:pt x="10037208" y="3008101"/>
                  <a:pt x="10035797" y="3011628"/>
                </a:cubicBezTo>
                <a:cubicBezTo>
                  <a:pt x="9977246" y="3127321"/>
                  <a:pt x="9979362" y="3270526"/>
                  <a:pt x="10042146" y="3384102"/>
                </a:cubicBezTo>
                <a:cubicBezTo>
                  <a:pt x="10044263" y="3387629"/>
                  <a:pt x="10042852" y="3391862"/>
                  <a:pt x="10039325" y="3393979"/>
                </a:cubicBezTo>
                <a:cubicBezTo>
                  <a:pt x="10037914" y="3394684"/>
                  <a:pt x="10037208" y="3394684"/>
                  <a:pt x="10035797" y="3394684"/>
                </a:cubicBezTo>
                <a:cubicBezTo>
                  <a:pt x="10032975" y="3394684"/>
                  <a:pt x="10030859" y="3393274"/>
                  <a:pt x="10029448" y="3391156"/>
                </a:cubicBezTo>
                <a:cubicBezTo>
                  <a:pt x="9965253" y="3273348"/>
                  <a:pt x="9963137" y="3125204"/>
                  <a:pt x="10023805" y="3005279"/>
                </a:cubicBezTo>
                <a:cubicBezTo>
                  <a:pt x="10025216" y="3001752"/>
                  <a:pt x="10029448" y="3001046"/>
                  <a:pt x="10032975" y="3002457"/>
                </a:cubicBezTo>
                <a:close/>
                <a:moveTo>
                  <a:pt x="9071460" y="2993287"/>
                </a:moveTo>
                <a:cubicBezTo>
                  <a:pt x="9073576" y="2993992"/>
                  <a:pt x="9075692" y="2996109"/>
                  <a:pt x="9075692" y="2998930"/>
                </a:cubicBezTo>
                <a:lnTo>
                  <a:pt x="9082747" y="3065243"/>
                </a:lnTo>
                <a:cubicBezTo>
                  <a:pt x="9082747" y="3069475"/>
                  <a:pt x="9079925" y="3072297"/>
                  <a:pt x="9076398" y="3073003"/>
                </a:cubicBezTo>
                <a:cubicBezTo>
                  <a:pt x="9076398" y="3073003"/>
                  <a:pt x="9075692" y="3073003"/>
                  <a:pt x="9075692" y="3073003"/>
                </a:cubicBezTo>
                <a:cubicBezTo>
                  <a:pt x="9072165" y="3073003"/>
                  <a:pt x="9069344" y="3070182"/>
                  <a:pt x="9068638" y="3066654"/>
                </a:cubicBezTo>
                <a:lnTo>
                  <a:pt x="9062995" y="3014450"/>
                </a:lnTo>
                <a:lnTo>
                  <a:pt x="9053118" y="3023622"/>
                </a:lnTo>
                <a:cubicBezTo>
                  <a:pt x="9050296" y="3025738"/>
                  <a:pt x="9046063" y="3025738"/>
                  <a:pt x="9043241" y="3022916"/>
                </a:cubicBezTo>
                <a:cubicBezTo>
                  <a:pt x="9041125" y="3020094"/>
                  <a:pt x="9041125" y="3015861"/>
                  <a:pt x="9043947" y="3013040"/>
                </a:cubicBezTo>
                <a:lnTo>
                  <a:pt x="9064406" y="2994698"/>
                </a:lnTo>
                <a:cubicBezTo>
                  <a:pt x="9065817" y="2992581"/>
                  <a:pt x="9068638" y="2992581"/>
                  <a:pt x="9071460" y="2993287"/>
                </a:cubicBezTo>
                <a:close/>
                <a:moveTo>
                  <a:pt x="7714895" y="2993286"/>
                </a:moveTo>
                <a:cubicBezTo>
                  <a:pt x="7717717" y="2991170"/>
                  <a:pt x="7722655" y="2991876"/>
                  <a:pt x="7724771" y="2994697"/>
                </a:cubicBezTo>
                <a:cubicBezTo>
                  <a:pt x="7726887" y="2997519"/>
                  <a:pt x="7726182" y="3002457"/>
                  <a:pt x="7723360" y="3004573"/>
                </a:cubicBezTo>
                <a:lnTo>
                  <a:pt x="7709251" y="3015860"/>
                </a:lnTo>
                <a:cubicBezTo>
                  <a:pt x="7707841" y="3016566"/>
                  <a:pt x="7706430" y="3017271"/>
                  <a:pt x="7705019" y="3017271"/>
                </a:cubicBezTo>
                <a:cubicBezTo>
                  <a:pt x="7702903" y="3017271"/>
                  <a:pt x="7700786" y="3016566"/>
                  <a:pt x="7699375" y="3014450"/>
                </a:cubicBezTo>
                <a:cubicBezTo>
                  <a:pt x="7697259" y="3011628"/>
                  <a:pt x="7697964" y="3006690"/>
                  <a:pt x="7700786" y="3004573"/>
                </a:cubicBezTo>
                <a:close/>
                <a:moveTo>
                  <a:pt x="5815374" y="2991159"/>
                </a:moveTo>
                <a:cubicBezTo>
                  <a:pt x="5777941" y="2987422"/>
                  <a:pt x="5744080" y="2997872"/>
                  <a:pt x="5714980" y="3022209"/>
                </a:cubicBezTo>
                <a:cubicBezTo>
                  <a:pt x="5758012" y="3066652"/>
                  <a:pt x="5778470" y="3132259"/>
                  <a:pt x="5766477" y="3193633"/>
                </a:cubicBezTo>
                <a:cubicBezTo>
                  <a:pt x="5758012" y="3235959"/>
                  <a:pt x="5734027" y="3274053"/>
                  <a:pt x="5701577" y="3301565"/>
                </a:cubicBezTo>
                <a:cubicBezTo>
                  <a:pt x="5744609" y="3339659"/>
                  <a:pt x="5805982" y="3358707"/>
                  <a:pt x="5862417" y="3344597"/>
                </a:cubicBezTo>
                <a:cubicBezTo>
                  <a:pt x="5948482" y="3323434"/>
                  <a:pt x="6010561" y="3228199"/>
                  <a:pt x="5994335" y="3141430"/>
                </a:cubicBezTo>
                <a:cubicBezTo>
                  <a:pt x="5978816" y="3053249"/>
                  <a:pt x="5899807" y="3015155"/>
                  <a:pt x="5853952" y="2999635"/>
                </a:cubicBezTo>
                <a:cubicBezTo>
                  <a:pt x="5840725" y="2995227"/>
                  <a:pt x="5827851" y="2992404"/>
                  <a:pt x="5815374" y="2991159"/>
                </a:cubicBezTo>
                <a:close/>
                <a:moveTo>
                  <a:pt x="9369861" y="2987643"/>
                </a:moveTo>
                <a:cubicBezTo>
                  <a:pt x="9373388" y="2988348"/>
                  <a:pt x="9375505" y="2991170"/>
                  <a:pt x="9374799" y="2993286"/>
                </a:cubicBezTo>
                <a:lnTo>
                  <a:pt x="9379737" y="3077939"/>
                </a:lnTo>
                <a:cubicBezTo>
                  <a:pt x="9380443" y="3082172"/>
                  <a:pt x="9377621" y="3085699"/>
                  <a:pt x="9373388" y="3085699"/>
                </a:cubicBezTo>
                <a:cubicBezTo>
                  <a:pt x="9372683" y="3085699"/>
                  <a:pt x="9372683" y="3085699"/>
                  <a:pt x="9372683" y="3085699"/>
                </a:cubicBezTo>
                <a:cubicBezTo>
                  <a:pt x="9369156" y="3085699"/>
                  <a:pt x="9365629" y="3082877"/>
                  <a:pt x="9365629" y="3079350"/>
                </a:cubicBezTo>
                <a:lnTo>
                  <a:pt x="9362101" y="3020798"/>
                </a:lnTo>
                <a:lnTo>
                  <a:pt x="9352930" y="3039140"/>
                </a:lnTo>
                <a:cubicBezTo>
                  <a:pt x="9351519" y="3042667"/>
                  <a:pt x="9347286" y="3044078"/>
                  <a:pt x="9343759" y="3041962"/>
                </a:cubicBezTo>
                <a:cubicBezTo>
                  <a:pt x="9340231" y="3040551"/>
                  <a:pt x="9338821" y="3036318"/>
                  <a:pt x="9340937" y="3032791"/>
                </a:cubicBezTo>
                <a:lnTo>
                  <a:pt x="9362101" y="2991170"/>
                </a:lnTo>
                <a:cubicBezTo>
                  <a:pt x="9363512" y="2988348"/>
                  <a:pt x="9367040" y="2986938"/>
                  <a:pt x="9369861" y="2987643"/>
                </a:cubicBezTo>
                <a:close/>
                <a:moveTo>
                  <a:pt x="5566309" y="2980588"/>
                </a:moveTo>
                <a:cubicBezTo>
                  <a:pt x="5532095" y="2984821"/>
                  <a:pt x="5501232" y="2999635"/>
                  <a:pt x="5477953" y="3017976"/>
                </a:cubicBezTo>
                <a:cubicBezTo>
                  <a:pt x="5432805" y="3053954"/>
                  <a:pt x="5407408" y="3104040"/>
                  <a:pt x="5405998" y="3156244"/>
                </a:cubicBezTo>
                <a:lnTo>
                  <a:pt x="5439858" y="3152717"/>
                </a:lnTo>
                <a:cubicBezTo>
                  <a:pt x="5443386" y="3152717"/>
                  <a:pt x="5446913" y="3155539"/>
                  <a:pt x="5447618" y="3159066"/>
                </a:cubicBezTo>
                <a:cubicBezTo>
                  <a:pt x="5447618" y="3163298"/>
                  <a:pt x="5444796" y="3166120"/>
                  <a:pt x="5441270" y="3166826"/>
                </a:cubicBezTo>
                <a:lnTo>
                  <a:pt x="5406703" y="3170353"/>
                </a:lnTo>
                <a:cubicBezTo>
                  <a:pt x="5407408" y="3186578"/>
                  <a:pt x="5410231" y="3202803"/>
                  <a:pt x="5415874" y="3218323"/>
                </a:cubicBezTo>
                <a:cubicBezTo>
                  <a:pt x="5441975" y="3294511"/>
                  <a:pt x="5529449" y="3344597"/>
                  <a:pt x="5610575" y="3329783"/>
                </a:cubicBezTo>
                <a:cubicBezTo>
                  <a:pt x="5635971" y="3325550"/>
                  <a:pt x="5659956" y="3314968"/>
                  <a:pt x="5679708" y="3299449"/>
                </a:cubicBezTo>
                <a:cubicBezTo>
                  <a:pt x="5660661" y="3279696"/>
                  <a:pt x="5645847" y="3255711"/>
                  <a:pt x="5637382" y="3228905"/>
                </a:cubicBezTo>
                <a:cubicBezTo>
                  <a:pt x="5619746" y="3172469"/>
                  <a:pt x="5629622" y="3108980"/>
                  <a:pt x="5663483" y="3058187"/>
                </a:cubicBezTo>
                <a:cubicBezTo>
                  <a:pt x="5673359" y="3044078"/>
                  <a:pt x="5683235" y="3032085"/>
                  <a:pt x="5693817" y="3021504"/>
                </a:cubicBezTo>
                <a:cubicBezTo>
                  <a:pt x="5687468" y="3015860"/>
                  <a:pt x="5681825" y="3010922"/>
                  <a:pt x="5674770" y="3006690"/>
                </a:cubicBezTo>
                <a:cubicBezTo>
                  <a:pt x="5638087" y="2982705"/>
                  <a:pt x="5600523" y="2976356"/>
                  <a:pt x="5566309" y="2980588"/>
                </a:cubicBezTo>
                <a:close/>
                <a:moveTo>
                  <a:pt x="11805413" y="2979738"/>
                </a:moveTo>
                <a:cubicBezTo>
                  <a:pt x="11808235" y="2976916"/>
                  <a:pt x="11812467" y="2976916"/>
                  <a:pt x="11815289" y="2979738"/>
                </a:cubicBezTo>
                <a:cubicBezTo>
                  <a:pt x="11818111" y="2982560"/>
                  <a:pt x="11818111" y="2986794"/>
                  <a:pt x="11815289" y="2989614"/>
                </a:cubicBezTo>
                <a:lnTo>
                  <a:pt x="11793420" y="3011483"/>
                </a:lnTo>
                <a:cubicBezTo>
                  <a:pt x="11792009" y="3012894"/>
                  <a:pt x="11790599" y="3013599"/>
                  <a:pt x="11788482" y="3013599"/>
                </a:cubicBezTo>
                <a:cubicBezTo>
                  <a:pt x="11787071" y="3013599"/>
                  <a:pt x="11784955" y="3012894"/>
                  <a:pt x="11783544" y="3011483"/>
                </a:cubicBezTo>
                <a:cubicBezTo>
                  <a:pt x="11780722" y="3008662"/>
                  <a:pt x="11780722" y="3004429"/>
                  <a:pt x="11783544" y="3001607"/>
                </a:cubicBezTo>
                <a:close/>
                <a:moveTo>
                  <a:pt x="2473803" y="2975750"/>
                </a:moveTo>
                <a:cubicBezTo>
                  <a:pt x="2476625" y="2977867"/>
                  <a:pt x="2477330" y="2982805"/>
                  <a:pt x="2475214" y="2985627"/>
                </a:cubicBezTo>
                <a:lnTo>
                  <a:pt x="2466748" y="2996914"/>
                </a:lnTo>
                <a:cubicBezTo>
                  <a:pt x="2465337" y="2999030"/>
                  <a:pt x="2463221" y="2999735"/>
                  <a:pt x="2461105" y="2999735"/>
                </a:cubicBezTo>
                <a:cubicBezTo>
                  <a:pt x="2459694" y="2999735"/>
                  <a:pt x="2458282" y="2999030"/>
                  <a:pt x="2456871" y="2998324"/>
                </a:cubicBezTo>
                <a:cubicBezTo>
                  <a:pt x="2454049" y="2996208"/>
                  <a:pt x="2453344" y="2991270"/>
                  <a:pt x="2455460" y="2988448"/>
                </a:cubicBezTo>
                <a:lnTo>
                  <a:pt x="2463927" y="2977161"/>
                </a:lnTo>
                <a:cubicBezTo>
                  <a:pt x="2466043" y="2974339"/>
                  <a:pt x="2470981" y="2973634"/>
                  <a:pt x="2473803" y="2975750"/>
                </a:cubicBezTo>
                <a:close/>
                <a:moveTo>
                  <a:pt x="1256227" y="2974340"/>
                </a:moveTo>
                <a:cubicBezTo>
                  <a:pt x="1259049" y="2971518"/>
                  <a:pt x="1263281" y="2971518"/>
                  <a:pt x="1266103" y="2974340"/>
                </a:cubicBezTo>
                <a:cubicBezTo>
                  <a:pt x="1268925" y="2977162"/>
                  <a:pt x="1268925" y="2981395"/>
                  <a:pt x="1266103" y="2984216"/>
                </a:cubicBezTo>
                <a:lnTo>
                  <a:pt x="1244234" y="3006085"/>
                </a:lnTo>
                <a:cubicBezTo>
                  <a:pt x="1242823" y="3007496"/>
                  <a:pt x="1241413" y="3008201"/>
                  <a:pt x="1239296" y="3008201"/>
                </a:cubicBezTo>
                <a:cubicBezTo>
                  <a:pt x="1237885" y="3008201"/>
                  <a:pt x="1235769" y="3007496"/>
                  <a:pt x="1234358" y="3006085"/>
                </a:cubicBezTo>
                <a:cubicBezTo>
                  <a:pt x="1231536" y="3003263"/>
                  <a:pt x="1231536" y="2999031"/>
                  <a:pt x="1234358" y="2996209"/>
                </a:cubicBezTo>
                <a:close/>
                <a:moveTo>
                  <a:pt x="2350350" y="2967285"/>
                </a:moveTo>
                <a:lnTo>
                  <a:pt x="2346823" y="3118250"/>
                </a:lnTo>
                <a:lnTo>
                  <a:pt x="2365164" y="3098498"/>
                </a:lnTo>
                <a:cubicBezTo>
                  <a:pt x="2367986" y="3095676"/>
                  <a:pt x="2372219" y="3094970"/>
                  <a:pt x="2375040" y="3097792"/>
                </a:cubicBezTo>
                <a:cubicBezTo>
                  <a:pt x="2377862" y="3099909"/>
                  <a:pt x="2377862" y="3104847"/>
                  <a:pt x="2375746" y="3107668"/>
                </a:cubicBezTo>
                <a:lnTo>
                  <a:pt x="2356699" y="3128126"/>
                </a:lnTo>
                <a:lnTo>
                  <a:pt x="2485794" y="3127421"/>
                </a:lnTo>
                <a:lnTo>
                  <a:pt x="2480151" y="2967991"/>
                </a:lnTo>
                <a:close/>
                <a:moveTo>
                  <a:pt x="5575215" y="2966215"/>
                </a:moveTo>
                <a:cubicBezTo>
                  <a:pt x="5611986" y="2964187"/>
                  <a:pt x="5649022" y="2973887"/>
                  <a:pt x="5682530" y="2995402"/>
                </a:cubicBezTo>
                <a:cubicBezTo>
                  <a:pt x="5690290" y="3000340"/>
                  <a:pt x="5697344" y="3005984"/>
                  <a:pt x="5704399" y="3012333"/>
                </a:cubicBezTo>
                <a:cubicBezTo>
                  <a:pt x="5747431" y="2975650"/>
                  <a:pt x="5799633" y="2966479"/>
                  <a:pt x="5858185" y="2986233"/>
                </a:cubicBezTo>
                <a:cubicBezTo>
                  <a:pt x="5942133" y="3013745"/>
                  <a:pt x="5995041" y="3068063"/>
                  <a:pt x="6008445" y="3138608"/>
                </a:cubicBezTo>
                <a:cubicBezTo>
                  <a:pt x="6025374" y="3233137"/>
                  <a:pt x="5959064" y="3336132"/>
                  <a:pt x="5865945" y="3358707"/>
                </a:cubicBezTo>
                <a:cubicBezTo>
                  <a:pt x="5852541" y="3362233"/>
                  <a:pt x="5838432" y="3363644"/>
                  <a:pt x="5825029" y="3363644"/>
                </a:cubicBezTo>
                <a:cubicBezTo>
                  <a:pt x="5776354" y="3363644"/>
                  <a:pt x="5727678" y="3343891"/>
                  <a:pt x="5690995" y="3310736"/>
                </a:cubicBezTo>
                <a:cubicBezTo>
                  <a:pt x="5667716" y="3327666"/>
                  <a:pt x="5641614" y="3339659"/>
                  <a:pt x="5613397" y="3344597"/>
                </a:cubicBezTo>
                <a:cubicBezTo>
                  <a:pt x="5602815" y="3346713"/>
                  <a:pt x="5592233" y="3347420"/>
                  <a:pt x="5581652" y="3347420"/>
                </a:cubicBezTo>
                <a:cubicBezTo>
                  <a:pt x="5504053" y="3347420"/>
                  <a:pt x="5427866" y="3296627"/>
                  <a:pt x="5402471" y="3223261"/>
                </a:cubicBezTo>
                <a:cubicBezTo>
                  <a:pt x="5375663" y="3144957"/>
                  <a:pt x="5401765" y="3060303"/>
                  <a:pt x="5469487" y="3007395"/>
                </a:cubicBezTo>
                <a:cubicBezTo>
                  <a:pt x="5501937" y="2981999"/>
                  <a:pt x="5538444" y="2968243"/>
                  <a:pt x="5575215" y="2966215"/>
                </a:cubicBezTo>
                <a:close/>
                <a:moveTo>
                  <a:pt x="7758632" y="2951665"/>
                </a:moveTo>
                <a:cubicBezTo>
                  <a:pt x="7762159" y="2953781"/>
                  <a:pt x="7762159" y="2958719"/>
                  <a:pt x="7760043" y="2961541"/>
                </a:cubicBezTo>
                <a:lnTo>
                  <a:pt x="7748756" y="2975650"/>
                </a:lnTo>
                <a:cubicBezTo>
                  <a:pt x="7747345" y="2977766"/>
                  <a:pt x="7745229" y="2978472"/>
                  <a:pt x="7743113" y="2978472"/>
                </a:cubicBezTo>
                <a:cubicBezTo>
                  <a:pt x="7741702" y="2978472"/>
                  <a:pt x="7740291" y="2977766"/>
                  <a:pt x="7738880" y="2977061"/>
                </a:cubicBezTo>
                <a:cubicBezTo>
                  <a:pt x="7735353" y="2974945"/>
                  <a:pt x="7735353" y="2970008"/>
                  <a:pt x="7737469" y="2967185"/>
                </a:cubicBezTo>
                <a:lnTo>
                  <a:pt x="7748756" y="2953076"/>
                </a:lnTo>
                <a:cubicBezTo>
                  <a:pt x="7750872" y="2949549"/>
                  <a:pt x="7755811" y="2949549"/>
                  <a:pt x="7758632" y="2951665"/>
                </a:cubicBezTo>
                <a:close/>
                <a:moveTo>
                  <a:pt x="9007264" y="2945317"/>
                </a:moveTo>
                <a:lnTo>
                  <a:pt x="9386792" y="2946022"/>
                </a:lnTo>
                <a:cubicBezTo>
                  <a:pt x="9391024" y="2946022"/>
                  <a:pt x="9393846" y="2948844"/>
                  <a:pt x="9393846" y="2953077"/>
                </a:cubicBezTo>
                <a:cubicBezTo>
                  <a:pt x="9393846" y="2957309"/>
                  <a:pt x="9391024" y="2960131"/>
                  <a:pt x="9386792" y="2960131"/>
                </a:cubicBezTo>
                <a:lnTo>
                  <a:pt x="9012907" y="2959426"/>
                </a:lnTo>
                <a:lnTo>
                  <a:pt x="8976224" y="3185168"/>
                </a:lnTo>
                <a:cubicBezTo>
                  <a:pt x="8976224" y="3187990"/>
                  <a:pt x="8973402" y="3190812"/>
                  <a:pt x="8969875" y="3190812"/>
                </a:cubicBezTo>
                <a:cubicBezTo>
                  <a:pt x="8966348" y="3190812"/>
                  <a:pt x="8963526" y="3187990"/>
                  <a:pt x="8962820" y="3185168"/>
                </a:cubicBezTo>
                <a:lnTo>
                  <a:pt x="8907091" y="2962247"/>
                </a:lnTo>
                <a:cubicBezTo>
                  <a:pt x="8905680" y="2958721"/>
                  <a:pt x="8908502" y="2954487"/>
                  <a:pt x="8912029" y="2953782"/>
                </a:cubicBezTo>
                <a:cubicBezTo>
                  <a:pt x="8915556" y="2952371"/>
                  <a:pt x="8919789" y="2955193"/>
                  <a:pt x="8920494" y="2958721"/>
                </a:cubicBezTo>
                <a:lnTo>
                  <a:pt x="8967759" y="3148485"/>
                </a:lnTo>
                <a:lnTo>
                  <a:pt x="9000209" y="2950960"/>
                </a:lnTo>
                <a:cubicBezTo>
                  <a:pt x="9000914" y="2948139"/>
                  <a:pt x="9003736" y="2945317"/>
                  <a:pt x="9007264" y="2945317"/>
                </a:cubicBezTo>
                <a:close/>
                <a:moveTo>
                  <a:pt x="3448722" y="2926370"/>
                </a:moveTo>
                <a:cubicBezTo>
                  <a:pt x="3709736" y="2969402"/>
                  <a:pt x="3974982" y="2972929"/>
                  <a:pt x="4237406" y="2936246"/>
                </a:cubicBezTo>
                <a:cubicBezTo>
                  <a:pt x="4240933" y="2936246"/>
                  <a:pt x="4244460" y="2938362"/>
                  <a:pt x="4245871" y="2941889"/>
                </a:cubicBezTo>
                <a:cubicBezTo>
                  <a:pt x="4245871" y="2945416"/>
                  <a:pt x="4243050" y="2948944"/>
                  <a:pt x="4239522" y="2949649"/>
                </a:cubicBezTo>
                <a:cubicBezTo>
                  <a:pt x="4118186" y="2966580"/>
                  <a:pt x="3996850" y="2975045"/>
                  <a:pt x="3874809" y="2975045"/>
                </a:cubicBezTo>
                <a:cubicBezTo>
                  <a:pt x="3731605" y="2975045"/>
                  <a:pt x="3588400" y="2963052"/>
                  <a:pt x="3446606" y="2939773"/>
                </a:cubicBezTo>
                <a:cubicBezTo>
                  <a:pt x="3443079" y="2939773"/>
                  <a:pt x="3440257" y="2935540"/>
                  <a:pt x="3440963" y="2932013"/>
                </a:cubicBezTo>
                <a:cubicBezTo>
                  <a:pt x="3440963" y="2928486"/>
                  <a:pt x="3445195" y="2925664"/>
                  <a:pt x="3448722" y="2926370"/>
                </a:cubicBezTo>
                <a:close/>
                <a:moveTo>
                  <a:pt x="2511897" y="2925665"/>
                </a:moveTo>
                <a:cubicBezTo>
                  <a:pt x="2515424" y="2927781"/>
                  <a:pt x="2516130" y="2932014"/>
                  <a:pt x="2514014" y="2934835"/>
                </a:cubicBezTo>
                <a:lnTo>
                  <a:pt x="2505548" y="2948944"/>
                </a:lnTo>
                <a:cubicBezTo>
                  <a:pt x="2504137" y="2951061"/>
                  <a:pt x="2501316" y="2952471"/>
                  <a:pt x="2499199" y="2952471"/>
                </a:cubicBezTo>
                <a:cubicBezTo>
                  <a:pt x="2497787" y="2952471"/>
                  <a:pt x="2497082" y="2952471"/>
                  <a:pt x="2495671" y="2951766"/>
                </a:cubicBezTo>
                <a:cubicBezTo>
                  <a:pt x="2492849" y="2949650"/>
                  <a:pt x="2491439" y="2945417"/>
                  <a:pt x="2493555" y="2941890"/>
                </a:cubicBezTo>
                <a:lnTo>
                  <a:pt x="2502021" y="2927781"/>
                </a:lnTo>
                <a:cubicBezTo>
                  <a:pt x="2504137" y="2924959"/>
                  <a:pt x="2508370" y="2923549"/>
                  <a:pt x="2511897" y="2925665"/>
                </a:cubicBezTo>
                <a:close/>
                <a:moveTo>
                  <a:pt x="11110553" y="2912015"/>
                </a:moveTo>
                <a:cubicBezTo>
                  <a:pt x="11113375" y="2909194"/>
                  <a:pt x="11117608" y="2909194"/>
                  <a:pt x="11120429" y="2912015"/>
                </a:cubicBezTo>
                <a:cubicBezTo>
                  <a:pt x="11133833" y="2924714"/>
                  <a:pt x="11147236" y="2938823"/>
                  <a:pt x="11159230" y="2952933"/>
                </a:cubicBezTo>
                <a:cubicBezTo>
                  <a:pt x="11169106" y="2942349"/>
                  <a:pt x="11178982" y="2931769"/>
                  <a:pt x="11188858" y="2921891"/>
                </a:cubicBezTo>
                <a:cubicBezTo>
                  <a:pt x="11191680" y="2919070"/>
                  <a:pt x="11195913" y="2919070"/>
                  <a:pt x="11198734" y="2921891"/>
                </a:cubicBezTo>
                <a:cubicBezTo>
                  <a:pt x="11201556" y="2924714"/>
                  <a:pt x="11201556" y="2929651"/>
                  <a:pt x="11198734" y="2929651"/>
                </a:cubicBezTo>
                <a:cubicBezTo>
                  <a:pt x="11188153" y="2940233"/>
                  <a:pt x="11178276" y="2950816"/>
                  <a:pt x="11168400" y="2962103"/>
                </a:cubicBezTo>
                <a:cubicBezTo>
                  <a:pt x="11178982" y="2974801"/>
                  <a:pt x="11189564" y="2988204"/>
                  <a:pt x="11198734" y="3002313"/>
                </a:cubicBezTo>
                <a:cubicBezTo>
                  <a:pt x="11200851" y="3005840"/>
                  <a:pt x="11200145" y="3010073"/>
                  <a:pt x="11196618" y="3012189"/>
                </a:cubicBezTo>
                <a:cubicBezTo>
                  <a:pt x="11195207" y="3012894"/>
                  <a:pt x="11193796" y="3013600"/>
                  <a:pt x="11192385" y="3013600"/>
                </a:cubicBezTo>
                <a:cubicBezTo>
                  <a:pt x="11190269" y="3013600"/>
                  <a:pt x="11188153" y="3012894"/>
                  <a:pt x="11186742" y="3010778"/>
                </a:cubicBezTo>
                <a:cubicBezTo>
                  <a:pt x="11178276" y="2998080"/>
                  <a:pt x="11168400" y="2985382"/>
                  <a:pt x="11158524" y="2973390"/>
                </a:cubicBezTo>
                <a:cubicBezTo>
                  <a:pt x="11147942" y="2986087"/>
                  <a:pt x="11137360" y="2998080"/>
                  <a:pt x="11127484" y="3010778"/>
                </a:cubicBezTo>
                <a:cubicBezTo>
                  <a:pt x="11126073" y="3012894"/>
                  <a:pt x="11123957" y="3013600"/>
                  <a:pt x="11121840" y="3013600"/>
                </a:cubicBezTo>
                <a:cubicBezTo>
                  <a:pt x="11120429" y="3013600"/>
                  <a:pt x="11119018" y="3012894"/>
                  <a:pt x="11117608" y="3012189"/>
                </a:cubicBezTo>
                <a:cubicBezTo>
                  <a:pt x="11114080" y="3010073"/>
                  <a:pt x="11114080" y="3005134"/>
                  <a:pt x="11116197" y="3002313"/>
                </a:cubicBezTo>
                <a:cubicBezTo>
                  <a:pt x="11126778" y="2988909"/>
                  <a:pt x="11138065" y="2975506"/>
                  <a:pt x="11149352" y="2962808"/>
                </a:cubicBezTo>
                <a:cubicBezTo>
                  <a:pt x="11137360" y="2948699"/>
                  <a:pt x="11124662" y="2934589"/>
                  <a:pt x="11110553" y="2921891"/>
                </a:cubicBezTo>
                <a:cubicBezTo>
                  <a:pt x="11107731" y="2919070"/>
                  <a:pt x="11107731" y="2914837"/>
                  <a:pt x="11110553" y="2912015"/>
                </a:cubicBezTo>
                <a:close/>
                <a:moveTo>
                  <a:pt x="7791789" y="2910749"/>
                </a:moveTo>
                <a:cubicBezTo>
                  <a:pt x="7794611" y="2912866"/>
                  <a:pt x="7795316" y="2917804"/>
                  <a:pt x="7793200" y="2920626"/>
                </a:cubicBezTo>
                <a:lnTo>
                  <a:pt x="7784734" y="2931913"/>
                </a:lnTo>
                <a:cubicBezTo>
                  <a:pt x="7783323" y="2934029"/>
                  <a:pt x="7781207" y="2934734"/>
                  <a:pt x="7779091" y="2934734"/>
                </a:cubicBezTo>
                <a:cubicBezTo>
                  <a:pt x="7777680" y="2934734"/>
                  <a:pt x="7776268" y="2934029"/>
                  <a:pt x="7774857" y="2933323"/>
                </a:cubicBezTo>
                <a:cubicBezTo>
                  <a:pt x="7772035" y="2931207"/>
                  <a:pt x="7771330" y="2926269"/>
                  <a:pt x="7773446" y="2923447"/>
                </a:cubicBezTo>
                <a:lnTo>
                  <a:pt x="7781913" y="2912160"/>
                </a:lnTo>
                <a:cubicBezTo>
                  <a:pt x="7784029" y="2909338"/>
                  <a:pt x="7788967" y="2908633"/>
                  <a:pt x="7791789" y="2910749"/>
                </a:cubicBezTo>
                <a:close/>
                <a:moveTo>
                  <a:pt x="6574213" y="2909340"/>
                </a:moveTo>
                <a:cubicBezTo>
                  <a:pt x="6577035" y="2906517"/>
                  <a:pt x="6581267" y="2906517"/>
                  <a:pt x="6584089" y="2909340"/>
                </a:cubicBezTo>
                <a:cubicBezTo>
                  <a:pt x="6586911" y="2912161"/>
                  <a:pt x="6586911" y="2916394"/>
                  <a:pt x="6584089" y="2919215"/>
                </a:cubicBezTo>
                <a:lnTo>
                  <a:pt x="6562220" y="2941084"/>
                </a:lnTo>
                <a:cubicBezTo>
                  <a:pt x="6560809" y="2942496"/>
                  <a:pt x="6559399" y="2943201"/>
                  <a:pt x="6557282" y="2943201"/>
                </a:cubicBezTo>
                <a:cubicBezTo>
                  <a:pt x="6555871" y="2943201"/>
                  <a:pt x="6553755" y="2942496"/>
                  <a:pt x="6552344" y="2941084"/>
                </a:cubicBezTo>
                <a:cubicBezTo>
                  <a:pt x="6549522" y="2938262"/>
                  <a:pt x="6549522" y="2934030"/>
                  <a:pt x="6552344" y="2931208"/>
                </a:cubicBezTo>
                <a:close/>
                <a:moveTo>
                  <a:pt x="561356" y="2906617"/>
                </a:moveTo>
                <a:cubicBezTo>
                  <a:pt x="564178" y="2903795"/>
                  <a:pt x="568412" y="2903795"/>
                  <a:pt x="571232" y="2906617"/>
                </a:cubicBezTo>
                <a:cubicBezTo>
                  <a:pt x="584637" y="2919315"/>
                  <a:pt x="598040" y="2933424"/>
                  <a:pt x="610033" y="2947534"/>
                </a:cubicBezTo>
                <a:cubicBezTo>
                  <a:pt x="619909" y="2936951"/>
                  <a:pt x="629785" y="2926370"/>
                  <a:pt x="639662" y="2916493"/>
                </a:cubicBezTo>
                <a:cubicBezTo>
                  <a:pt x="642483" y="2913672"/>
                  <a:pt x="646716" y="2913672"/>
                  <a:pt x="649537" y="2916493"/>
                </a:cubicBezTo>
                <a:cubicBezTo>
                  <a:pt x="652359" y="2919315"/>
                  <a:pt x="652359" y="2924253"/>
                  <a:pt x="649537" y="2924253"/>
                </a:cubicBezTo>
                <a:cubicBezTo>
                  <a:pt x="638956" y="2934835"/>
                  <a:pt x="629079" y="2945417"/>
                  <a:pt x="619203" y="2956704"/>
                </a:cubicBezTo>
                <a:cubicBezTo>
                  <a:pt x="629785" y="2969403"/>
                  <a:pt x="640368" y="2982806"/>
                  <a:pt x="649537" y="2996915"/>
                </a:cubicBezTo>
                <a:cubicBezTo>
                  <a:pt x="651654" y="3000442"/>
                  <a:pt x="650948" y="3004675"/>
                  <a:pt x="647421" y="3006791"/>
                </a:cubicBezTo>
                <a:cubicBezTo>
                  <a:pt x="646010" y="3007496"/>
                  <a:pt x="644599" y="3008202"/>
                  <a:pt x="643188" y="3008202"/>
                </a:cubicBezTo>
                <a:cubicBezTo>
                  <a:pt x="641072" y="3008202"/>
                  <a:pt x="638956" y="3007496"/>
                  <a:pt x="637546" y="3005380"/>
                </a:cubicBezTo>
                <a:cubicBezTo>
                  <a:pt x="629079" y="2992682"/>
                  <a:pt x="619203" y="2979984"/>
                  <a:pt x="609327" y="2967992"/>
                </a:cubicBezTo>
                <a:cubicBezTo>
                  <a:pt x="598746" y="2980689"/>
                  <a:pt x="588164" y="2992682"/>
                  <a:pt x="578288" y="3005380"/>
                </a:cubicBezTo>
                <a:cubicBezTo>
                  <a:pt x="576877" y="3007496"/>
                  <a:pt x="574761" y="3008202"/>
                  <a:pt x="572644" y="3008202"/>
                </a:cubicBezTo>
                <a:cubicBezTo>
                  <a:pt x="571232" y="3008202"/>
                  <a:pt x="569822" y="3007496"/>
                  <a:pt x="568412" y="3006791"/>
                </a:cubicBezTo>
                <a:cubicBezTo>
                  <a:pt x="564883" y="3004675"/>
                  <a:pt x="564883" y="2999736"/>
                  <a:pt x="567000" y="2996915"/>
                </a:cubicBezTo>
                <a:cubicBezTo>
                  <a:pt x="577582" y="2983511"/>
                  <a:pt x="588869" y="2970108"/>
                  <a:pt x="600156" y="2957410"/>
                </a:cubicBezTo>
                <a:cubicBezTo>
                  <a:pt x="588164" y="2943301"/>
                  <a:pt x="575466" y="2929191"/>
                  <a:pt x="561356" y="2916493"/>
                </a:cubicBezTo>
                <a:cubicBezTo>
                  <a:pt x="558534" y="2913672"/>
                  <a:pt x="558534" y="2909439"/>
                  <a:pt x="561356" y="2906617"/>
                </a:cubicBezTo>
                <a:close/>
                <a:moveTo>
                  <a:pt x="11867491" y="2905666"/>
                </a:moveTo>
                <a:cubicBezTo>
                  <a:pt x="11870313" y="2902845"/>
                  <a:pt x="11874546" y="2902845"/>
                  <a:pt x="11877368" y="2905666"/>
                </a:cubicBezTo>
                <a:cubicBezTo>
                  <a:pt x="11880189" y="2908489"/>
                  <a:pt x="11880189" y="2912721"/>
                  <a:pt x="11877368" y="2915542"/>
                </a:cubicBezTo>
                <a:lnTo>
                  <a:pt x="11862553" y="2930357"/>
                </a:lnTo>
                <a:cubicBezTo>
                  <a:pt x="11861142" y="2931769"/>
                  <a:pt x="11859732" y="2932474"/>
                  <a:pt x="11857615" y="2932474"/>
                </a:cubicBezTo>
                <a:cubicBezTo>
                  <a:pt x="11856204" y="2932474"/>
                  <a:pt x="11854088" y="2931769"/>
                  <a:pt x="11852677" y="2930357"/>
                </a:cubicBezTo>
                <a:cubicBezTo>
                  <a:pt x="11849855" y="2927535"/>
                  <a:pt x="11849855" y="2923302"/>
                  <a:pt x="11852677" y="2920480"/>
                </a:cubicBezTo>
                <a:close/>
                <a:moveTo>
                  <a:pt x="7668336" y="2902284"/>
                </a:moveTo>
                <a:lnTo>
                  <a:pt x="7664809" y="3053249"/>
                </a:lnTo>
                <a:lnTo>
                  <a:pt x="7683150" y="3033497"/>
                </a:lnTo>
                <a:cubicBezTo>
                  <a:pt x="7685972" y="3030675"/>
                  <a:pt x="7690205" y="3029969"/>
                  <a:pt x="7693026" y="3032791"/>
                </a:cubicBezTo>
                <a:cubicBezTo>
                  <a:pt x="7695848" y="3034908"/>
                  <a:pt x="7695848" y="3039846"/>
                  <a:pt x="7693732" y="3042667"/>
                </a:cubicBezTo>
                <a:lnTo>
                  <a:pt x="7674685" y="3063125"/>
                </a:lnTo>
                <a:lnTo>
                  <a:pt x="7803780" y="3062420"/>
                </a:lnTo>
                <a:lnTo>
                  <a:pt x="7798137" y="2902990"/>
                </a:lnTo>
                <a:close/>
                <a:moveTo>
                  <a:pt x="4518877" y="2900974"/>
                </a:moveTo>
                <a:cubicBezTo>
                  <a:pt x="4513938" y="2902385"/>
                  <a:pt x="4509706" y="2904502"/>
                  <a:pt x="4506884" y="2907323"/>
                </a:cubicBezTo>
                <a:cubicBezTo>
                  <a:pt x="4506884" y="2908029"/>
                  <a:pt x="4507590" y="2909440"/>
                  <a:pt x="4507590" y="2910145"/>
                </a:cubicBezTo>
                <a:cubicBezTo>
                  <a:pt x="4509706" y="2910145"/>
                  <a:pt x="4511822" y="2910850"/>
                  <a:pt x="4513233" y="2912967"/>
                </a:cubicBezTo>
                <a:cubicBezTo>
                  <a:pt x="4516055" y="2916494"/>
                  <a:pt x="4515349" y="2920727"/>
                  <a:pt x="4511822" y="2922843"/>
                </a:cubicBezTo>
                <a:cubicBezTo>
                  <a:pt x="4512527" y="2926370"/>
                  <a:pt x="4513938" y="2929192"/>
                  <a:pt x="4514644" y="2932014"/>
                </a:cubicBezTo>
                <a:cubicBezTo>
                  <a:pt x="4516760" y="2936952"/>
                  <a:pt x="4525226" y="2962348"/>
                  <a:pt x="4539335" y="2959526"/>
                </a:cubicBezTo>
                <a:cubicBezTo>
                  <a:pt x="4542862" y="2958821"/>
                  <a:pt x="4546389" y="2955999"/>
                  <a:pt x="4549916" y="2951766"/>
                </a:cubicBezTo>
                <a:cubicBezTo>
                  <a:pt x="4561203" y="2936952"/>
                  <a:pt x="4558381" y="2914378"/>
                  <a:pt x="4544272" y="2904502"/>
                </a:cubicBezTo>
                <a:cubicBezTo>
                  <a:pt x="4537924" y="2899563"/>
                  <a:pt x="4528047" y="2898153"/>
                  <a:pt x="4518877" y="2900974"/>
                </a:cubicBezTo>
                <a:close/>
                <a:moveTo>
                  <a:pt x="2017386" y="2900974"/>
                </a:moveTo>
                <a:cubicBezTo>
                  <a:pt x="2032905" y="2899563"/>
                  <a:pt x="2048425" y="2900269"/>
                  <a:pt x="2063945" y="2904501"/>
                </a:cubicBezTo>
                <a:cubicBezTo>
                  <a:pt x="2067473" y="2905207"/>
                  <a:pt x="2069589" y="2909440"/>
                  <a:pt x="2068884" y="2912967"/>
                </a:cubicBezTo>
                <a:cubicBezTo>
                  <a:pt x="2068178" y="2915789"/>
                  <a:pt x="2064651" y="2917905"/>
                  <a:pt x="2061829" y="2917905"/>
                </a:cubicBezTo>
                <a:cubicBezTo>
                  <a:pt x="2061123" y="2917905"/>
                  <a:pt x="2060418" y="2917905"/>
                  <a:pt x="2059713" y="2917905"/>
                </a:cubicBezTo>
                <a:cubicBezTo>
                  <a:pt x="2046309" y="2914378"/>
                  <a:pt x="2032200" y="2912967"/>
                  <a:pt x="2018091" y="2914378"/>
                </a:cubicBezTo>
                <a:cubicBezTo>
                  <a:pt x="2013858" y="2914378"/>
                  <a:pt x="2011037" y="2911556"/>
                  <a:pt x="2011037" y="2908734"/>
                </a:cubicBezTo>
                <a:cubicBezTo>
                  <a:pt x="2010331" y="2904501"/>
                  <a:pt x="2013858" y="2900974"/>
                  <a:pt x="2017386" y="2900974"/>
                </a:cubicBezTo>
                <a:close/>
                <a:moveTo>
                  <a:pt x="1318306" y="2900268"/>
                </a:moveTo>
                <a:cubicBezTo>
                  <a:pt x="1321128" y="2897446"/>
                  <a:pt x="1325361" y="2897446"/>
                  <a:pt x="1328183" y="2900268"/>
                </a:cubicBezTo>
                <a:cubicBezTo>
                  <a:pt x="1331004" y="2903090"/>
                  <a:pt x="1331004" y="2907323"/>
                  <a:pt x="1328183" y="2910144"/>
                </a:cubicBezTo>
                <a:lnTo>
                  <a:pt x="1313368" y="2924959"/>
                </a:lnTo>
                <a:cubicBezTo>
                  <a:pt x="1311957" y="2926370"/>
                  <a:pt x="1310547" y="2927075"/>
                  <a:pt x="1308429" y="2927075"/>
                </a:cubicBezTo>
                <a:cubicBezTo>
                  <a:pt x="1307019" y="2927075"/>
                  <a:pt x="1304902" y="2926370"/>
                  <a:pt x="1303492" y="2924959"/>
                </a:cubicBezTo>
                <a:cubicBezTo>
                  <a:pt x="1300670" y="2922137"/>
                  <a:pt x="1300670" y="2917904"/>
                  <a:pt x="1303492" y="2915082"/>
                </a:cubicBezTo>
                <a:close/>
                <a:moveTo>
                  <a:pt x="2542230" y="2885454"/>
                </a:moveTo>
                <a:cubicBezTo>
                  <a:pt x="2545052" y="2882632"/>
                  <a:pt x="2549285" y="2882632"/>
                  <a:pt x="2552107" y="2885454"/>
                </a:cubicBezTo>
                <a:cubicBezTo>
                  <a:pt x="2554928" y="2888276"/>
                  <a:pt x="2554928" y="2892509"/>
                  <a:pt x="2552107" y="2895330"/>
                </a:cubicBezTo>
                <a:lnTo>
                  <a:pt x="2540819" y="2906617"/>
                </a:lnTo>
                <a:cubicBezTo>
                  <a:pt x="2539408" y="2908028"/>
                  <a:pt x="2537998" y="2908734"/>
                  <a:pt x="2535881" y="2908734"/>
                </a:cubicBezTo>
                <a:cubicBezTo>
                  <a:pt x="2534470" y="2908734"/>
                  <a:pt x="2532354" y="2908028"/>
                  <a:pt x="2530943" y="2906617"/>
                </a:cubicBezTo>
                <a:cubicBezTo>
                  <a:pt x="2528121" y="2903796"/>
                  <a:pt x="2528121" y="2899563"/>
                  <a:pt x="2530943" y="2896741"/>
                </a:cubicBezTo>
                <a:close/>
                <a:moveTo>
                  <a:pt x="11256580" y="2881682"/>
                </a:moveTo>
                <a:cubicBezTo>
                  <a:pt x="11265751" y="2880977"/>
                  <a:pt x="11272100" y="2883797"/>
                  <a:pt x="11275628" y="2888736"/>
                </a:cubicBezTo>
                <a:cubicBezTo>
                  <a:pt x="11280566" y="2895790"/>
                  <a:pt x="11278449" y="2903550"/>
                  <a:pt x="11277038" y="2907784"/>
                </a:cubicBezTo>
                <a:cubicBezTo>
                  <a:pt x="11273511" y="2920481"/>
                  <a:pt x="11269279" y="2933179"/>
                  <a:pt x="11265046" y="2945877"/>
                </a:cubicBezTo>
                <a:cubicBezTo>
                  <a:pt x="11274922" y="2945877"/>
                  <a:pt x="11284798" y="2941645"/>
                  <a:pt x="11292558" y="2934590"/>
                </a:cubicBezTo>
                <a:cubicBezTo>
                  <a:pt x="11295380" y="2931769"/>
                  <a:pt x="11299613" y="2931769"/>
                  <a:pt x="11301729" y="2934590"/>
                </a:cubicBezTo>
                <a:cubicBezTo>
                  <a:pt x="11304551" y="2937413"/>
                  <a:pt x="11304551" y="2941645"/>
                  <a:pt x="11301729" y="2944466"/>
                </a:cubicBezTo>
                <a:cubicBezTo>
                  <a:pt x="11291853" y="2954343"/>
                  <a:pt x="11277038" y="2959986"/>
                  <a:pt x="11262930" y="2959986"/>
                </a:cubicBezTo>
                <a:cubicBezTo>
                  <a:pt x="11260108" y="2959986"/>
                  <a:pt x="11256580" y="2959986"/>
                  <a:pt x="11253758" y="2959281"/>
                </a:cubicBezTo>
                <a:cubicBezTo>
                  <a:pt x="11251642" y="2958575"/>
                  <a:pt x="11249525" y="2957870"/>
                  <a:pt x="11248820" y="2955753"/>
                </a:cubicBezTo>
                <a:cubicBezTo>
                  <a:pt x="11247409" y="2954343"/>
                  <a:pt x="11247409" y="2952226"/>
                  <a:pt x="11248114" y="2950111"/>
                </a:cubicBezTo>
                <a:cubicBezTo>
                  <a:pt x="11253758" y="2935296"/>
                  <a:pt x="11258697" y="2919776"/>
                  <a:pt x="11262930" y="2904255"/>
                </a:cubicBezTo>
                <a:cubicBezTo>
                  <a:pt x="11264341" y="2899317"/>
                  <a:pt x="11264341" y="2897906"/>
                  <a:pt x="11263635" y="2897201"/>
                </a:cubicBezTo>
                <a:cubicBezTo>
                  <a:pt x="11263635" y="2896495"/>
                  <a:pt x="11261519" y="2895790"/>
                  <a:pt x="11257286" y="2895790"/>
                </a:cubicBezTo>
                <a:cubicBezTo>
                  <a:pt x="11245998" y="2896495"/>
                  <a:pt x="11234711" y="2899317"/>
                  <a:pt x="11224129" y="2904961"/>
                </a:cubicBezTo>
                <a:cubicBezTo>
                  <a:pt x="11220602" y="2907077"/>
                  <a:pt x="11216369" y="2905666"/>
                  <a:pt x="11214253" y="2902139"/>
                </a:cubicBezTo>
                <a:cubicBezTo>
                  <a:pt x="11212137" y="2898612"/>
                  <a:pt x="11213548" y="2894379"/>
                  <a:pt x="11217075" y="2892264"/>
                </a:cubicBezTo>
                <a:cubicBezTo>
                  <a:pt x="11229067" y="2885914"/>
                  <a:pt x="11243176" y="2882387"/>
                  <a:pt x="11256580" y="2881682"/>
                </a:cubicBezTo>
                <a:close/>
                <a:moveTo>
                  <a:pt x="3353488" y="2878400"/>
                </a:moveTo>
                <a:cubicBezTo>
                  <a:pt x="3357720" y="2877694"/>
                  <a:pt x="3361248" y="2881222"/>
                  <a:pt x="3361248" y="2884749"/>
                </a:cubicBezTo>
                <a:cubicBezTo>
                  <a:pt x="3361953" y="2888981"/>
                  <a:pt x="3359131" y="2892508"/>
                  <a:pt x="3354899" y="2892508"/>
                </a:cubicBezTo>
                <a:lnTo>
                  <a:pt x="3318216" y="2895330"/>
                </a:lnTo>
                <a:cubicBezTo>
                  <a:pt x="3318216" y="2895330"/>
                  <a:pt x="3317510" y="2895330"/>
                  <a:pt x="3317510" y="2895330"/>
                </a:cubicBezTo>
                <a:cubicBezTo>
                  <a:pt x="3313983" y="2895330"/>
                  <a:pt x="3310456" y="2892508"/>
                  <a:pt x="3310456" y="2888981"/>
                </a:cubicBezTo>
                <a:cubicBezTo>
                  <a:pt x="3309750" y="2884749"/>
                  <a:pt x="3312572" y="2881222"/>
                  <a:pt x="3316805" y="2881222"/>
                </a:cubicBezTo>
                <a:close/>
                <a:moveTo>
                  <a:pt x="707384" y="2876283"/>
                </a:moveTo>
                <a:cubicBezTo>
                  <a:pt x="716554" y="2875578"/>
                  <a:pt x="722903" y="2878399"/>
                  <a:pt x="726431" y="2883338"/>
                </a:cubicBezTo>
                <a:cubicBezTo>
                  <a:pt x="731369" y="2890392"/>
                  <a:pt x="729252" y="2898152"/>
                  <a:pt x="727841" y="2902385"/>
                </a:cubicBezTo>
                <a:cubicBezTo>
                  <a:pt x="724314" y="2915083"/>
                  <a:pt x="720082" y="2927781"/>
                  <a:pt x="715849" y="2940479"/>
                </a:cubicBezTo>
                <a:cubicBezTo>
                  <a:pt x="725725" y="2940479"/>
                  <a:pt x="735601" y="2936247"/>
                  <a:pt x="743361" y="2929192"/>
                </a:cubicBezTo>
                <a:cubicBezTo>
                  <a:pt x="746183" y="2926370"/>
                  <a:pt x="750416" y="2926370"/>
                  <a:pt x="752532" y="2929192"/>
                </a:cubicBezTo>
                <a:cubicBezTo>
                  <a:pt x="755354" y="2932014"/>
                  <a:pt x="755354" y="2936247"/>
                  <a:pt x="752532" y="2939068"/>
                </a:cubicBezTo>
                <a:cubicBezTo>
                  <a:pt x="742656" y="2948944"/>
                  <a:pt x="727841" y="2954588"/>
                  <a:pt x="713733" y="2954588"/>
                </a:cubicBezTo>
                <a:cubicBezTo>
                  <a:pt x="710911" y="2954588"/>
                  <a:pt x="707384" y="2954588"/>
                  <a:pt x="704562" y="2953883"/>
                </a:cubicBezTo>
                <a:cubicBezTo>
                  <a:pt x="702446" y="2953177"/>
                  <a:pt x="700329" y="2952472"/>
                  <a:pt x="699624" y="2950355"/>
                </a:cubicBezTo>
                <a:cubicBezTo>
                  <a:pt x="698213" y="2948944"/>
                  <a:pt x="698213" y="2946828"/>
                  <a:pt x="698918" y="2944712"/>
                </a:cubicBezTo>
                <a:cubicBezTo>
                  <a:pt x="704562" y="2929898"/>
                  <a:pt x="709500" y="2914378"/>
                  <a:pt x="713733" y="2898857"/>
                </a:cubicBezTo>
                <a:cubicBezTo>
                  <a:pt x="715144" y="2893919"/>
                  <a:pt x="715144" y="2892508"/>
                  <a:pt x="714438" y="2891803"/>
                </a:cubicBezTo>
                <a:cubicBezTo>
                  <a:pt x="714438" y="2891097"/>
                  <a:pt x="712322" y="2890392"/>
                  <a:pt x="708089" y="2890392"/>
                </a:cubicBezTo>
                <a:cubicBezTo>
                  <a:pt x="696802" y="2891097"/>
                  <a:pt x="685514" y="2893919"/>
                  <a:pt x="674933" y="2899563"/>
                </a:cubicBezTo>
                <a:cubicBezTo>
                  <a:pt x="671405" y="2901679"/>
                  <a:pt x="667172" y="2900268"/>
                  <a:pt x="665056" y="2896741"/>
                </a:cubicBezTo>
                <a:cubicBezTo>
                  <a:pt x="662940" y="2893214"/>
                  <a:pt x="664351" y="2888981"/>
                  <a:pt x="667878" y="2886865"/>
                </a:cubicBezTo>
                <a:cubicBezTo>
                  <a:pt x="679871" y="2880516"/>
                  <a:pt x="693980" y="2876989"/>
                  <a:pt x="707384" y="2876283"/>
                </a:cubicBezTo>
                <a:close/>
                <a:moveTo>
                  <a:pt x="8766708" y="2861369"/>
                </a:moveTo>
                <a:cubicBezTo>
                  <a:pt x="9027722" y="2904401"/>
                  <a:pt x="9292968" y="2907928"/>
                  <a:pt x="9555392" y="2871245"/>
                </a:cubicBezTo>
                <a:cubicBezTo>
                  <a:pt x="9558919" y="2871245"/>
                  <a:pt x="9562446" y="2873362"/>
                  <a:pt x="9563857" y="2876888"/>
                </a:cubicBezTo>
                <a:cubicBezTo>
                  <a:pt x="9563857" y="2880415"/>
                  <a:pt x="9561036" y="2883943"/>
                  <a:pt x="9557508" y="2884648"/>
                </a:cubicBezTo>
                <a:cubicBezTo>
                  <a:pt x="9436172" y="2901579"/>
                  <a:pt x="9314836" y="2910045"/>
                  <a:pt x="9192795" y="2910045"/>
                </a:cubicBezTo>
                <a:cubicBezTo>
                  <a:pt x="9049591" y="2910045"/>
                  <a:pt x="8906386" y="2898051"/>
                  <a:pt x="8764592" y="2874772"/>
                </a:cubicBezTo>
                <a:cubicBezTo>
                  <a:pt x="8761065" y="2874772"/>
                  <a:pt x="8758243" y="2870539"/>
                  <a:pt x="8758949" y="2867013"/>
                </a:cubicBezTo>
                <a:cubicBezTo>
                  <a:pt x="8758949" y="2863485"/>
                  <a:pt x="8763181" y="2860663"/>
                  <a:pt x="8766708" y="2861369"/>
                </a:cubicBezTo>
                <a:close/>
                <a:moveTo>
                  <a:pt x="7829883" y="2860664"/>
                </a:moveTo>
                <a:cubicBezTo>
                  <a:pt x="7833410" y="2862780"/>
                  <a:pt x="7834116" y="2867013"/>
                  <a:pt x="7832000" y="2869834"/>
                </a:cubicBezTo>
                <a:lnTo>
                  <a:pt x="7823534" y="2883943"/>
                </a:lnTo>
                <a:cubicBezTo>
                  <a:pt x="7822123" y="2886060"/>
                  <a:pt x="7819302" y="2887470"/>
                  <a:pt x="7817185" y="2887470"/>
                </a:cubicBezTo>
                <a:cubicBezTo>
                  <a:pt x="7815773" y="2887470"/>
                  <a:pt x="7815068" y="2887470"/>
                  <a:pt x="7813657" y="2886765"/>
                </a:cubicBezTo>
                <a:cubicBezTo>
                  <a:pt x="7810835" y="2884649"/>
                  <a:pt x="7809425" y="2880416"/>
                  <a:pt x="7811541" y="2876889"/>
                </a:cubicBezTo>
                <a:lnTo>
                  <a:pt x="7820007" y="2862780"/>
                </a:lnTo>
                <a:cubicBezTo>
                  <a:pt x="7822123" y="2859958"/>
                  <a:pt x="7826356" y="2858548"/>
                  <a:pt x="7829883" y="2860664"/>
                </a:cubicBezTo>
                <a:close/>
                <a:moveTo>
                  <a:pt x="2102740" y="2851593"/>
                </a:moveTo>
                <a:cubicBezTo>
                  <a:pt x="2105561" y="2851593"/>
                  <a:pt x="2108383" y="2853004"/>
                  <a:pt x="2110500" y="2855826"/>
                </a:cubicBezTo>
                <a:cubicBezTo>
                  <a:pt x="2112616" y="2858647"/>
                  <a:pt x="2112616" y="2862174"/>
                  <a:pt x="2110500" y="2864291"/>
                </a:cubicBezTo>
                <a:lnTo>
                  <a:pt x="2143656" y="2901679"/>
                </a:lnTo>
                <a:lnTo>
                  <a:pt x="2166230" y="2869934"/>
                </a:lnTo>
                <a:cubicBezTo>
                  <a:pt x="2168347" y="2867113"/>
                  <a:pt x="2173285" y="2866407"/>
                  <a:pt x="2176107" y="2868523"/>
                </a:cubicBezTo>
                <a:cubicBezTo>
                  <a:pt x="2179634" y="2870640"/>
                  <a:pt x="2180339" y="2874872"/>
                  <a:pt x="2177518" y="2876989"/>
                </a:cubicBezTo>
                <a:lnTo>
                  <a:pt x="2152827" y="2910850"/>
                </a:lnTo>
                <a:lnTo>
                  <a:pt x="2195859" y="2959525"/>
                </a:lnTo>
                <a:cubicBezTo>
                  <a:pt x="2197975" y="2962347"/>
                  <a:pt x="2197975" y="2966580"/>
                  <a:pt x="2195154" y="2969402"/>
                </a:cubicBezTo>
                <a:cubicBezTo>
                  <a:pt x="2193743" y="2970812"/>
                  <a:pt x="2191626" y="2971518"/>
                  <a:pt x="2190215" y="2971518"/>
                </a:cubicBezTo>
                <a:cubicBezTo>
                  <a:pt x="2188805" y="2971518"/>
                  <a:pt x="2186688" y="2970812"/>
                  <a:pt x="2185277" y="2969402"/>
                </a:cubicBezTo>
                <a:lnTo>
                  <a:pt x="2144362" y="2923548"/>
                </a:lnTo>
                <a:lnTo>
                  <a:pt x="2111205" y="2969402"/>
                </a:lnTo>
                <a:cubicBezTo>
                  <a:pt x="2109794" y="2971518"/>
                  <a:pt x="2107678" y="2972223"/>
                  <a:pt x="2105561" y="2972223"/>
                </a:cubicBezTo>
                <a:cubicBezTo>
                  <a:pt x="2104151" y="2972223"/>
                  <a:pt x="2102740" y="2971518"/>
                  <a:pt x="2101329" y="2970812"/>
                </a:cubicBezTo>
                <a:cubicBezTo>
                  <a:pt x="2098507" y="2968696"/>
                  <a:pt x="2097802" y="2963758"/>
                  <a:pt x="2099918" y="2960936"/>
                </a:cubicBezTo>
                <a:lnTo>
                  <a:pt x="2135191" y="2912261"/>
                </a:lnTo>
                <a:lnTo>
                  <a:pt x="2097802" y="2870640"/>
                </a:lnTo>
                <a:cubicBezTo>
                  <a:pt x="2094278" y="2867113"/>
                  <a:pt x="2094278" y="2860763"/>
                  <a:pt x="2095688" y="2857236"/>
                </a:cubicBezTo>
                <a:cubicBezTo>
                  <a:pt x="2097100" y="2854415"/>
                  <a:pt x="2099918" y="2852298"/>
                  <a:pt x="2102740" y="2851593"/>
                </a:cubicBezTo>
                <a:close/>
                <a:moveTo>
                  <a:pt x="3311161" y="2848066"/>
                </a:moveTo>
                <a:lnTo>
                  <a:pt x="3364070" y="2848066"/>
                </a:lnTo>
                <a:cubicBezTo>
                  <a:pt x="3368303" y="2848066"/>
                  <a:pt x="3371125" y="2850888"/>
                  <a:pt x="3371125" y="2855120"/>
                </a:cubicBezTo>
                <a:cubicBezTo>
                  <a:pt x="3371125" y="2859353"/>
                  <a:pt x="3368303" y="2862175"/>
                  <a:pt x="3364070" y="2862175"/>
                </a:cubicBezTo>
                <a:lnTo>
                  <a:pt x="3311161" y="2862175"/>
                </a:lnTo>
                <a:cubicBezTo>
                  <a:pt x="3306929" y="2862175"/>
                  <a:pt x="3304107" y="2859353"/>
                  <a:pt x="3304107" y="2855120"/>
                </a:cubicBezTo>
                <a:cubicBezTo>
                  <a:pt x="3304107" y="2850888"/>
                  <a:pt x="3306929" y="2848066"/>
                  <a:pt x="3311161" y="2848066"/>
                </a:cubicBezTo>
                <a:close/>
                <a:moveTo>
                  <a:pt x="4945668" y="2841717"/>
                </a:moveTo>
                <a:cubicBezTo>
                  <a:pt x="4949900" y="2841011"/>
                  <a:pt x="4953428" y="2843833"/>
                  <a:pt x="4954133" y="2847361"/>
                </a:cubicBezTo>
                <a:cubicBezTo>
                  <a:pt x="4954839" y="2850888"/>
                  <a:pt x="4952722" y="2855121"/>
                  <a:pt x="4948490" y="2855826"/>
                </a:cubicBezTo>
                <a:cubicBezTo>
                  <a:pt x="4921683" y="2861470"/>
                  <a:pt x="4893465" y="2864292"/>
                  <a:pt x="4865953" y="2864997"/>
                </a:cubicBezTo>
                <a:cubicBezTo>
                  <a:pt x="4862426" y="2864997"/>
                  <a:pt x="4858899" y="2861470"/>
                  <a:pt x="4858899" y="2857943"/>
                </a:cubicBezTo>
                <a:cubicBezTo>
                  <a:pt x="4858899" y="2854416"/>
                  <a:pt x="4861720" y="2850888"/>
                  <a:pt x="4865953" y="2850888"/>
                </a:cubicBezTo>
                <a:cubicBezTo>
                  <a:pt x="4892760" y="2850183"/>
                  <a:pt x="4919567" y="2847361"/>
                  <a:pt x="4945668" y="2841717"/>
                </a:cubicBezTo>
                <a:close/>
                <a:moveTo>
                  <a:pt x="3148205" y="2841717"/>
                </a:moveTo>
                <a:cubicBezTo>
                  <a:pt x="3146794" y="2844539"/>
                  <a:pt x="3143973" y="2845950"/>
                  <a:pt x="3140446" y="2845244"/>
                </a:cubicBezTo>
                <a:cubicBezTo>
                  <a:pt x="3139035" y="2844539"/>
                  <a:pt x="3138329" y="2844539"/>
                  <a:pt x="3136918" y="2844539"/>
                </a:cubicBezTo>
                <a:cubicBezTo>
                  <a:pt x="3130569" y="2844539"/>
                  <a:pt x="3124926" y="2848066"/>
                  <a:pt x="3121398" y="2852300"/>
                </a:cubicBezTo>
                <a:cubicBezTo>
                  <a:pt x="3115754" y="2858649"/>
                  <a:pt x="3113638" y="2867114"/>
                  <a:pt x="3116460" y="2874168"/>
                </a:cubicBezTo>
                <a:cubicBezTo>
                  <a:pt x="3119281" y="2880517"/>
                  <a:pt x="3125631" y="2884750"/>
                  <a:pt x="3134097" y="2886161"/>
                </a:cubicBezTo>
                <a:cubicBezTo>
                  <a:pt x="3142562" y="2887572"/>
                  <a:pt x="3151027" y="2884750"/>
                  <a:pt x="3155260" y="2879106"/>
                </a:cubicBezTo>
                <a:cubicBezTo>
                  <a:pt x="3159492" y="2873463"/>
                  <a:pt x="3160903" y="2864997"/>
                  <a:pt x="3158787" y="2857238"/>
                </a:cubicBezTo>
                <a:cubicBezTo>
                  <a:pt x="3157376" y="2850182"/>
                  <a:pt x="3153143" y="2845244"/>
                  <a:pt x="3148205" y="2841717"/>
                </a:cubicBezTo>
                <a:close/>
                <a:moveTo>
                  <a:pt x="1963772" y="2841717"/>
                </a:moveTo>
                <a:cubicBezTo>
                  <a:pt x="1968005" y="2840306"/>
                  <a:pt x="1971532" y="2842422"/>
                  <a:pt x="1972943" y="2845949"/>
                </a:cubicBezTo>
                <a:cubicBezTo>
                  <a:pt x="1973649" y="2847360"/>
                  <a:pt x="1973649" y="2848771"/>
                  <a:pt x="1974354" y="2850182"/>
                </a:cubicBezTo>
                <a:cubicBezTo>
                  <a:pt x="1985641" y="2891803"/>
                  <a:pt x="1982819" y="2937657"/>
                  <a:pt x="1966594" y="2977867"/>
                </a:cubicBezTo>
                <a:cubicBezTo>
                  <a:pt x="1962362" y="2987743"/>
                  <a:pt x="1956013" y="3000441"/>
                  <a:pt x="1944019" y="3006790"/>
                </a:cubicBezTo>
                <a:cubicBezTo>
                  <a:pt x="1939787" y="3009612"/>
                  <a:pt x="1934144" y="3011023"/>
                  <a:pt x="1929206" y="3011023"/>
                </a:cubicBezTo>
                <a:cubicBezTo>
                  <a:pt x="1925678" y="3011023"/>
                  <a:pt x="1922857" y="3010317"/>
                  <a:pt x="1920035" y="3009612"/>
                </a:cubicBezTo>
                <a:cubicBezTo>
                  <a:pt x="1913686" y="3007495"/>
                  <a:pt x="1908747" y="3003263"/>
                  <a:pt x="1905926" y="2997619"/>
                </a:cubicBezTo>
                <a:cubicBezTo>
                  <a:pt x="1904514" y="2994092"/>
                  <a:pt x="1905926" y="2989859"/>
                  <a:pt x="1909453" y="2988448"/>
                </a:cubicBezTo>
                <a:cubicBezTo>
                  <a:pt x="1912981" y="2987038"/>
                  <a:pt x="1917213" y="2988448"/>
                  <a:pt x="1918623" y="2991976"/>
                </a:cubicBezTo>
                <a:cubicBezTo>
                  <a:pt x="1920035" y="2994092"/>
                  <a:pt x="1922151" y="2995503"/>
                  <a:pt x="1924268" y="2996208"/>
                </a:cubicBezTo>
                <a:cubicBezTo>
                  <a:pt x="1928500" y="2997619"/>
                  <a:pt x="1933438" y="2996914"/>
                  <a:pt x="1936966" y="2994797"/>
                </a:cubicBezTo>
                <a:cubicBezTo>
                  <a:pt x="1944725" y="2990565"/>
                  <a:pt x="1949663" y="2980689"/>
                  <a:pt x="1954602" y="2974340"/>
                </a:cubicBezTo>
                <a:cubicBezTo>
                  <a:pt x="1963067" y="2952471"/>
                  <a:pt x="1968005" y="2928486"/>
                  <a:pt x="1968005" y="2904501"/>
                </a:cubicBezTo>
                <a:cubicBezTo>
                  <a:pt x="1965889" y="2908028"/>
                  <a:pt x="1963067" y="2911555"/>
                  <a:pt x="1960245" y="2915083"/>
                </a:cubicBezTo>
                <a:cubicBezTo>
                  <a:pt x="1951074" y="2926370"/>
                  <a:pt x="1939787" y="2931308"/>
                  <a:pt x="1929206" y="2929191"/>
                </a:cubicBezTo>
                <a:cubicBezTo>
                  <a:pt x="1921445" y="2927075"/>
                  <a:pt x="1914390" y="2922137"/>
                  <a:pt x="1908747" y="2913672"/>
                </a:cubicBezTo>
                <a:cubicBezTo>
                  <a:pt x="1896755" y="2895330"/>
                  <a:pt x="1894639" y="2869934"/>
                  <a:pt x="1904514" y="2849477"/>
                </a:cubicBezTo>
                <a:cubicBezTo>
                  <a:pt x="1905926" y="2845949"/>
                  <a:pt x="1910159" y="2844538"/>
                  <a:pt x="1913686" y="2845949"/>
                </a:cubicBezTo>
                <a:cubicBezTo>
                  <a:pt x="1917213" y="2847360"/>
                  <a:pt x="1918623" y="2851593"/>
                  <a:pt x="1917213" y="2855120"/>
                </a:cubicBezTo>
                <a:cubicBezTo>
                  <a:pt x="1909453" y="2870640"/>
                  <a:pt x="1910864" y="2890392"/>
                  <a:pt x="1920741" y="2905206"/>
                </a:cubicBezTo>
                <a:cubicBezTo>
                  <a:pt x="1923562" y="2908734"/>
                  <a:pt x="1927089" y="2913672"/>
                  <a:pt x="1932027" y="2914377"/>
                </a:cubicBezTo>
                <a:cubicBezTo>
                  <a:pt x="1939787" y="2915788"/>
                  <a:pt x="1947546" y="2908028"/>
                  <a:pt x="1949663" y="2905206"/>
                </a:cubicBezTo>
                <a:cubicBezTo>
                  <a:pt x="1960951" y="2891803"/>
                  <a:pt x="1965183" y="2872051"/>
                  <a:pt x="1960951" y="2854415"/>
                </a:cubicBezTo>
                <a:cubicBezTo>
                  <a:pt x="1960245" y="2853004"/>
                  <a:pt x="1960245" y="2851593"/>
                  <a:pt x="1959540" y="2850182"/>
                </a:cubicBezTo>
                <a:cubicBezTo>
                  <a:pt x="1958129" y="2846655"/>
                  <a:pt x="1960245" y="2843128"/>
                  <a:pt x="1963772" y="2841717"/>
                </a:cubicBezTo>
                <a:close/>
                <a:moveTo>
                  <a:pt x="5879342" y="2841616"/>
                </a:moveTo>
                <a:cubicBezTo>
                  <a:pt x="5882164" y="2838794"/>
                  <a:pt x="5886398" y="2838794"/>
                  <a:pt x="5889218" y="2841616"/>
                </a:cubicBezTo>
                <a:cubicBezTo>
                  <a:pt x="5902623" y="2854314"/>
                  <a:pt x="5916026" y="2868423"/>
                  <a:pt x="5928019" y="2882533"/>
                </a:cubicBezTo>
                <a:cubicBezTo>
                  <a:pt x="5937895" y="2871950"/>
                  <a:pt x="5947771" y="2861369"/>
                  <a:pt x="5957648" y="2851492"/>
                </a:cubicBezTo>
                <a:cubicBezTo>
                  <a:pt x="5960469" y="2848671"/>
                  <a:pt x="5964702" y="2848671"/>
                  <a:pt x="5967523" y="2851492"/>
                </a:cubicBezTo>
                <a:cubicBezTo>
                  <a:pt x="5970345" y="2854314"/>
                  <a:pt x="5970345" y="2859252"/>
                  <a:pt x="5967523" y="2859252"/>
                </a:cubicBezTo>
                <a:cubicBezTo>
                  <a:pt x="5956942" y="2869834"/>
                  <a:pt x="5947065" y="2880416"/>
                  <a:pt x="5937189" y="2891703"/>
                </a:cubicBezTo>
                <a:cubicBezTo>
                  <a:pt x="5947771" y="2904402"/>
                  <a:pt x="5958354" y="2917805"/>
                  <a:pt x="5967523" y="2931914"/>
                </a:cubicBezTo>
                <a:cubicBezTo>
                  <a:pt x="5969640" y="2935441"/>
                  <a:pt x="5968934" y="2939674"/>
                  <a:pt x="5965407" y="2941791"/>
                </a:cubicBezTo>
                <a:cubicBezTo>
                  <a:pt x="5963996" y="2942496"/>
                  <a:pt x="5962585" y="2943201"/>
                  <a:pt x="5961174" y="2943201"/>
                </a:cubicBezTo>
                <a:cubicBezTo>
                  <a:pt x="5959058" y="2943201"/>
                  <a:pt x="5956942" y="2942496"/>
                  <a:pt x="5955532" y="2940379"/>
                </a:cubicBezTo>
                <a:cubicBezTo>
                  <a:pt x="5947065" y="2927681"/>
                  <a:pt x="5937189" y="2914984"/>
                  <a:pt x="5927313" y="2902991"/>
                </a:cubicBezTo>
                <a:cubicBezTo>
                  <a:pt x="5916732" y="2915689"/>
                  <a:pt x="5906150" y="2927681"/>
                  <a:pt x="5896274" y="2940379"/>
                </a:cubicBezTo>
                <a:cubicBezTo>
                  <a:pt x="5894863" y="2942496"/>
                  <a:pt x="5892747" y="2943201"/>
                  <a:pt x="5890630" y="2943201"/>
                </a:cubicBezTo>
                <a:cubicBezTo>
                  <a:pt x="5889218" y="2943201"/>
                  <a:pt x="5887808" y="2942496"/>
                  <a:pt x="5886398" y="2941791"/>
                </a:cubicBezTo>
                <a:cubicBezTo>
                  <a:pt x="5882869" y="2939674"/>
                  <a:pt x="5882869" y="2934735"/>
                  <a:pt x="5884986" y="2931914"/>
                </a:cubicBezTo>
                <a:cubicBezTo>
                  <a:pt x="5895568" y="2918510"/>
                  <a:pt x="5906855" y="2905107"/>
                  <a:pt x="5918142" y="2892409"/>
                </a:cubicBezTo>
                <a:cubicBezTo>
                  <a:pt x="5906150" y="2878300"/>
                  <a:pt x="5893452" y="2864190"/>
                  <a:pt x="5879342" y="2851492"/>
                </a:cubicBezTo>
                <a:cubicBezTo>
                  <a:pt x="5876520" y="2848671"/>
                  <a:pt x="5876520" y="2844438"/>
                  <a:pt x="5879342" y="2841616"/>
                </a:cubicBezTo>
                <a:close/>
                <a:moveTo>
                  <a:pt x="9836863" y="2835973"/>
                </a:moveTo>
                <a:cubicBezTo>
                  <a:pt x="9831924" y="2837384"/>
                  <a:pt x="9827692" y="2839501"/>
                  <a:pt x="9824870" y="2842322"/>
                </a:cubicBezTo>
                <a:cubicBezTo>
                  <a:pt x="9824870" y="2843028"/>
                  <a:pt x="9825576" y="2844440"/>
                  <a:pt x="9825576" y="2845145"/>
                </a:cubicBezTo>
                <a:cubicBezTo>
                  <a:pt x="9827692" y="2845145"/>
                  <a:pt x="9829808" y="2845850"/>
                  <a:pt x="9831219" y="2847966"/>
                </a:cubicBezTo>
                <a:cubicBezTo>
                  <a:pt x="9834041" y="2851493"/>
                  <a:pt x="9833335" y="2855726"/>
                  <a:pt x="9829808" y="2857842"/>
                </a:cubicBezTo>
                <a:cubicBezTo>
                  <a:pt x="9830513" y="2861369"/>
                  <a:pt x="9831924" y="2864191"/>
                  <a:pt x="9832630" y="2867013"/>
                </a:cubicBezTo>
                <a:cubicBezTo>
                  <a:pt x="9834746" y="2871952"/>
                  <a:pt x="9843212" y="2897347"/>
                  <a:pt x="9857321" y="2894525"/>
                </a:cubicBezTo>
                <a:cubicBezTo>
                  <a:pt x="9860848" y="2893820"/>
                  <a:pt x="9864375" y="2890998"/>
                  <a:pt x="9867902" y="2886765"/>
                </a:cubicBezTo>
                <a:cubicBezTo>
                  <a:pt x="9879189" y="2871952"/>
                  <a:pt x="9876367" y="2849377"/>
                  <a:pt x="9862258" y="2839501"/>
                </a:cubicBezTo>
                <a:cubicBezTo>
                  <a:pt x="9855910" y="2834562"/>
                  <a:pt x="9846033" y="2833152"/>
                  <a:pt x="9836863" y="2835973"/>
                </a:cubicBezTo>
                <a:close/>
                <a:moveTo>
                  <a:pt x="7335372" y="2835973"/>
                </a:moveTo>
                <a:cubicBezTo>
                  <a:pt x="7350891" y="2834562"/>
                  <a:pt x="7366411" y="2835268"/>
                  <a:pt x="7381931" y="2839501"/>
                </a:cubicBezTo>
                <a:cubicBezTo>
                  <a:pt x="7385459" y="2840206"/>
                  <a:pt x="7387575" y="2844440"/>
                  <a:pt x="7386870" y="2847966"/>
                </a:cubicBezTo>
                <a:cubicBezTo>
                  <a:pt x="7386164" y="2850788"/>
                  <a:pt x="7382637" y="2852904"/>
                  <a:pt x="7379815" y="2852904"/>
                </a:cubicBezTo>
                <a:cubicBezTo>
                  <a:pt x="7379109" y="2852904"/>
                  <a:pt x="7378404" y="2852904"/>
                  <a:pt x="7377699" y="2852904"/>
                </a:cubicBezTo>
                <a:cubicBezTo>
                  <a:pt x="7364295" y="2849377"/>
                  <a:pt x="7350186" y="2847966"/>
                  <a:pt x="7336077" y="2849377"/>
                </a:cubicBezTo>
                <a:cubicBezTo>
                  <a:pt x="7331844" y="2849377"/>
                  <a:pt x="7329023" y="2846555"/>
                  <a:pt x="7329023" y="2843733"/>
                </a:cubicBezTo>
                <a:cubicBezTo>
                  <a:pt x="7328317" y="2839501"/>
                  <a:pt x="7331844" y="2835973"/>
                  <a:pt x="7335372" y="2835973"/>
                </a:cubicBezTo>
                <a:close/>
                <a:moveTo>
                  <a:pt x="6636292" y="2835267"/>
                </a:moveTo>
                <a:cubicBezTo>
                  <a:pt x="6639114" y="2832445"/>
                  <a:pt x="6643347" y="2832445"/>
                  <a:pt x="6646169" y="2835267"/>
                </a:cubicBezTo>
                <a:cubicBezTo>
                  <a:pt x="6648990" y="2838089"/>
                  <a:pt x="6648990" y="2842322"/>
                  <a:pt x="6646169" y="2845143"/>
                </a:cubicBezTo>
                <a:lnTo>
                  <a:pt x="6631354" y="2859958"/>
                </a:lnTo>
                <a:cubicBezTo>
                  <a:pt x="6629943" y="2861369"/>
                  <a:pt x="6628533" y="2862074"/>
                  <a:pt x="6626415" y="2862074"/>
                </a:cubicBezTo>
                <a:cubicBezTo>
                  <a:pt x="6625005" y="2862074"/>
                  <a:pt x="6622888" y="2861369"/>
                  <a:pt x="6621478" y="2859958"/>
                </a:cubicBezTo>
                <a:cubicBezTo>
                  <a:pt x="6618656" y="2857137"/>
                  <a:pt x="6618656" y="2852903"/>
                  <a:pt x="6621478" y="2850081"/>
                </a:cubicBezTo>
                <a:close/>
                <a:moveTo>
                  <a:pt x="1386734" y="2829724"/>
                </a:moveTo>
                <a:cubicBezTo>
                  <a:pt x="1389556" y="2831841"/>
                  <a:pt x="1390262" y="2836779"/>
                  <a:pt x="1388145" y="2839600"/>
                </a:cubicBezTo>
                <a:lnTo>
                  <a:pt x="1366276" y="2869230"/>
                </a:lnTo>
                <a:cubicBezTo>
                  <a:pt x="1364865" y="2871346"/>
                  <a:pt x="1362749" y="2872052"/>
                  <a:pt x="1360633" y="2872052"/>
                </a:cubicBezTo>
                <a:cubicBezTo>
                  <a:pt x="1359222" y="2872052"/>
                  <a:pt x="1357811" y="2871346"/>
                  <a:pt x="1356400" y="2870641"/>
                </a:cubicBezTo>
                <a:cubicBezTo>
                  <a:pt x="1353578" y="2868525"/>
                  <a:pt x="1352873" y="2863587"/>
                  <a:pt x="1354989" y="2860765"/>
                </a:cubicBezTo>
                <a:lnTo>
                  <a:pt x="1376858" y="2831135"/>
                </a:lnTo>
                <a:cubicBezTo>
                  <a:pt x="1379680" y="2828314"/>
                  <a:pt x="1383913" y="2827608"/>
                  <a:pt x="1386734" y="2829724"/>
                </a:cubicBezTo>
                <a:close/>
                <a:moveTo>
                  <a:pt x="3265043" y="2827520"/>
                </a:moveTo>
                <a:cubicBezTo>
                  <a:pt x="3260722" y="2828313"/>
                  <a:pt x="3256489" y="2830430"/>
                  <a:pt x="3253315" y="2833251"/>
                </a:cubicBezTo>
                <a:cubicBezTo>
                  <a:pt x="3247672" y="2838189"/>
                  <a:pt x="3244144" y="2844538"/>
                  <a:pt x="3242027" y="2850887"/>
                </a:cubicBezTo>
                <a:cubicBezTo>
                  <a:pt x="3242733" y="2850887"/>
                  <a:pt x="3242733" y="2850887"/>
                  <a:pt x="3243438" y="2850887"/>
                </a:cubicBezTo>
                <a:cubicBezTo>
                  <a:pt x="3252610" y="2860058"/>
                  <a:pt x="3266719" y="2862880"/>
                  <a:pt x="3275889" y="2856531"/>
                </a:cubicBezTo>
                <a:cubicBezTo>
                  <a:pt x="3280122" y="2853709"/>
                  <a:pt x="3282944" y="2848065"/>
                  <a:pt x="3282944" y="2841716"/>
                </a:cubicBezTo>
                <a:cubicBezTo>
                  <a:pt x="3282944" y="2836778"/>
                  <a:pt x="3280828" y="2831840"/>
                  <a:pt x="3277300" y="2829724"/>
                </a:cubicBezTo>
                <a:cubicBezTo>
                  <a:pt x="3273773" y="2827255"/>
                  <a:pt x="3269364" y="2826726"/>
                  <a:pt x="3265043" y="2827520"/>
                </a:cubicBezTo>
                <a:close/>
                <a:moveTo>
                  <a:pt x="4778479" y="2826197"/>
                </a:moveTo>
                <a:cubicBezTo>
                  <a:pt x="4770014" y="2826903"/>
                  <a:pt x="4763665" y="2834663"/>
                  <a:pt x="4760843" y="2838895"/>
                </a:cubicBezTo>
                <a:cubicBezTo>
                  <a:pt x="4750261" y="2853709"/>
                  <a:pt x="4746734" y="2872756"/>
                  <a:pt x="4750967" y="2890392"/>
                </a:cubicBezTo>
                <a:cubicBezTo>
                  <a:pt x="4763665" y="2892509"/>
                  <a:pt x="4777774" y="2884043"/>
                  <a:pt x="4785533" y="2873462"/>
                </a:cubicBezTo>
                <a:cubicBezTo>
                  <a:pt x="4790472" y="2865702"/>
                  <a:pt x="4793294" y="2855826"/>
                  <a:pt x="4793999" y="2843833"/>
                </a:cubicBezTo>
                <a:cubicBezTo>
                  <a:pt x="4793294" y="2843833"/>
                  <a:pt x="4793294" y="2843833"/>
                  <a:pt x="4793294" y="2843833"/>
                </a:cubicBezTo>
                <a:cubicBezTo>
                  <a:pt x="4789766" y="2843128"/>
                  <a:pt x="4786944" y="2838895"/>
                  <a:pt x="4788355" y="2835368"/>
                </a:cubicBezTo>
                <a:cubicBezTo>
                  <a:pt x="4789061" y="2833252"/>
                  <a:pt x="4787650" y="2831841"/>
                  <a:pt x="4786944" y="2830430"/>
                </a:cubicBezTo>
                <a:cubicBezTo>
                  <a:pt x="4784828" y="2827608"/>
                  <a:pt x="4781301" y="2826197"/>
                  <a:pt x="4778479" y="2826197"/>
                </a:cubicBezTo>
                <a:close/>
                <a:moveTo>
                  <a:pt x="3147500" y="2825492"/>
                </a:moveTo>
                <a:cubicBezTo>
                  <a:pt x="3158787" y="2829019"/>
                  <a:pt x="3167958" y="2839601"/>
                  <a:pt x="3171485" y="2852300"/>
                </a:cubicBezTo>
                <a:cubicBezTo>
                  <a:pt x="3175012" y="2864997"/>
                  <a:pt x="3172896" y="2877696"/>
                  <a:pt x="3165841" y="2886866"/>
                </a:cubicBezTo>
                <a:cubicBezTo>
                  <a:pt x="3159492" y="2894626"/>
                  <a:pt x="3148911" y="2899564"/>
                  <a:pt x="3137624" y="2899564"/>
                </a:cubicBezTo>
                <a:cubicBezTo>
                  <a:pt x="3135507" y="2899564"/>
                  <a:pt x="3134097" y="2898859"/>
                  <a:pt x="3131980" y="2898859"/>
                </a:cubicBezTo>
                <a:cubicBezTo>
                  <a:pt x="3119281" y="2897448"/>
                  <a:pt x="3107994" y="2889688"/>
                  <a:pt x="3102351" y="2879106"/>
                </a:cubicBezTo>
                <a:cubicBezTo>
                  <a:pt x="3098118" y="2867819"/>
                  <a:pt x="3100234" y="2853710"/>
                  <a:pt x="3109405" y="2843128"/>
                </a:cubicBezTo>
                <a:cubicBezTo>
                  <a:pt x="3117165" y="2834663"/>
                  <a:pt x="3127747" y="2829724"/>
                  <a:pt x="3138329" y="2830430"/>
                </a:cubicBezTo>
                <a:cubicBezTo>
                  <a:pt x="3138329" y="2829724"/>
                  <a:pt x="3138329" y="2829724"/>
                  <a:pt x="3138329" y="2829724"/>
                </a:cubicBezTo>
                <a:cubicBezTo>
                  <a:pt x="3139740" y="2826197"/>
                  <a:pt x="3143973" y="2824081"/>
                  <a:pt x="3147500" y="2825492"/>
                </a:cubicBezTo>
                <a:close/>
                <a:moveTo>
                  <a:pt x="3061435" y="2824081"/>
                </a:moveTo>
                <a:cubicBezTo>
                  <a:pt x="3073427" y="2822670"/>
                  <a:pt x="3086125" y="2826198"/>
                  <a:pt x="3094591" y="2833957"/>
                </a:cubicBezTo>
                <a:cubicBezTo>
                  <a:pt x="3097412" y="2836074"/>
                  <a:pt x="3098118" y="2841012"/>
                  <a:pt x="3095296" y="2843834"/>
                </a:cubicBezTo>
                <a:cubicBezTo>
                  <a:pt x="3093180" y="2846655"/>
                  <a:pt x="3088242" y="2847361"/>
                  <a:pt x="3085420" y="2844539"/>
                </a:cubicBezTo>
                <a:cubicBezTo>
                  <a:pt x="3079776" y="2839601"/>
                  <a:pt x="3071311" y="2837485"/>
                  <a:pt x="3062846" y="2838190"/>
                </a:cubicBezTo>
                <a:cubicBezTo>
                  <a:pt x="3054380" y="2839601"/>
                  <a:pt x="3047326" y="2843128"/>
                  <a:pt x="3042388" y="2849477"/>
                </a:cubicBezTo>
                <a:cubicBezTo>
                  <a:pt x="3038155" y="2855121"/>
                  <a:pt x="3036039" y="2863586"/>
                  <a:pt x="3037450" y="2872051"/>
                </a:cubicBezTo>
                <a:cubicBezTo>
                  <a:pt x="3038861" y="2880517"/>
                  <a:pt x="3043093" y="2887571"/>
                  <a:pt x="3049443" y="2891804"/>
                </a:cubicBezTo>
                <a:cubicBezTo>
                  <a:pt x="3055791" y="2896036"/>
                  <a:pt x="3064257" y="2897447"/>
                  <a:pt x="3072722" y="2895331"/>
                </a:cubicBezTo>
                <a:cubicBezTo>
                  <a:pt x="3081187" y="2893214"/>
                  <a:pt x="3088242" y="2888276"/>
                  <a:pt x="3091769" y="2881927"/>
                </a:cubicBezTo>
                <a:cubicBezTo>
                  <a:pt x="3093885" y="2878400"/>
                  <a:pt x="3098118" y="2876989"/>
                  <a:pt x="3101645" y="2879106"/>
                </a:cubicBezTo>
                <a:cubicBezTo>
                  <a:pt x="3105172" y="2881222"/>
                  <a:pt x="3106583" y="2885455"/>
                  <a:pt x="3104467" y="2888982"/>
                </a:cubicBezTo>
                <a:cubicBezTo>
                  <a:pt x="3098823" y="2898858"/>
                  <a:pt x="3088242" y="2905912"/>
                  <a:pt x="3076249" y="2908734"/>
                </a:cubicBezTo>
                <a:cubicBezTo>
                  <a:pt x="3072722" y="2909440"/>
                  <a:pt x="3069195" y="2910145"/>
                  <a:pt x="3065668" y="2910145"/>
                </a:cubicBezTo>
                <a:cubicBezTo>
                  <a:pt x="3057202" y="2910145"/>
                  <a:pt x="3049443" y="2907323"/>
                  <a:pt x="3042388" y="2903091"/>
                </a:cubicBezTo>
                <a:cubicBezTo>
                  <a:pt x="3033217" y="2896742"/>
                  <a:pt x="3026163" y="2886160"/>
                  <a:pt x="3023341" y="2874168"/>
                </a:cubicBezTo>
                <a:cubicBezTo>
                  <a:pt x="3021225" y="2861470"/>
                  <a:pt x="3024047" y="2849477"/>
                  <a:pt x="3031101" y="2840306"/>
                </a:cubicBezTo>
                <a:cubicBezTo>
                  <a:pt x="3038155" y="2831136"/>
                  <a:pt x="3048737" y="2825492"/>
                  <a:pt x="3061435" y="2824081"/>
                </a:cubicBezTo>
                <a:close/>
                <a:moveTo>
                  <a:pt x="7860216" y="2820453"/>
                </a:moveTo>
                <a:cubicBezTo>
                  <a:pt x="7863038" y="2817631"/>
                  <a:pt x="7867271" y="2817631"/>
                  <a:pt x="7870093" y="2820453"/>
                </a:cubicBezTo>
                <a:cubicBezTo>
                  <a:pt x="7872914" y="2823275"/>
                  <a:pt x="7872914" y="2827508"/>
                  <a:pt x="7870093" y="2830330"/>
                </a:cubicBezTo>
                <a:lnTo>
                  <a:pt x="7858805" y="2841616"/>
                </a:lnTo>
                <a:cubicBezTo>
                  <a:pt x="7857394" y="2843027"/>
                  <a:pt x="7855984" y="2843733"/>
                  <a:pt x="7853867" y="2843733"/>
                </a:cubicBezTo>
                <a:cubicBezTo>
                  <a:pt x="7852456" y="2843733"/>
                  <a:pt x="7850340" y="2843027"/>
                  <a:pt x="7848929" y="2841616"/>
                </a:cubicBezTo>
                <a:cubicBezTo>
                  <a:pt x="7846107" y="2838796"/>
                  <a:pt x="7846107" y="2834562"/>
                  <a:pt x="7848929" y="2831740"/>
                </a:cubicBezTo>
                <a:close/>
                <a:moveTo>
                  <a:pt x="1587082" y="2819849"/>
                </a:moveTo>
                <a:cubicBezTo>
                  <a:pt x="1584966" y="2824081"/>
                  <a:pt x="1580029" y="2825492"/>
                  <a:pt x="1575795" y="2824081"/>
                </a:cubicBezTo>
                <a:cubicBezTo>
                  <a:pt x="1575090" y="2824081"/>
                  <a:pt x="1574385" y="2823376"/>
                  <a:pt x="1573679" y="2823376"/>
                </a:cubicBezTo>
                <a:cubicBezTo>
                  <a:pt x="1567330" y="2827608"/>
                  <a:pt x="1563097" y="2835369"/>
                  <a:pt x="1563803" y="2843835"/>
                </a:cubicBezTo>
                <a:cubicBezTo>
                  <a:pt x="1563097" y="2853005"/>
                  <a:pt x="1567330" y="2860765"/>
                  <a:pt x="1573679" y="2864998"/>
                </a:cubicBezTo>
                <a:cubicBezTo>
                  <a:pt x="1580029" y="2869230"/>
                  <a:pt x="1589200" y="2869230"/>
                  <a:pt x="1596960" y="2864998"/>
                </a:cubicBezTo>
                <a:cubicBezTo>
                  <a:pt x="1604719" y="2861471"/>
                  <a:pt x="1610363" y="2854416"/>
                  <a:pt x="1611069" y="2846656"/>
                </a:cubicBezTo>
                <a:cubicBezTo>
                  <a:pt x="1611774" y="2838897"/>
                  <a:pt x="1607541" y="2831137"/>
                  <a:pt x="1600487" y="2825492"/>
                </a:cubicBezTo>
                <a:cubicBezTo>
                  <a:pt x="1596254" y="2821965"/>
                  <a:pt x="1592022" y="2820554"/>
                  <a:pt x="1587082" y="2819849"/>
                </a:cubicBezTo>
                <a:close/>
                <a:moveTo>
                  <a:pt x="4064573" y="2818438"/>
                </a:moveTo>
                <a:cubicBezTo>
                  <a:pt x="4074450" y="2820554"/>
                  <a:pt x="4082209" y="2826197"/>
                  <a:pt x="4085737" y="2833957"/>
                </a:cubicBezTo>
                <a:cubicBezTo>
                  <a:pt x="4089970" y="2842423"/>
                  <a:pt x="4089264" y="2851593"/>
                  <a:pt x="4084326" y="2860060"/>
                </a:cubicBezTo>
                <a:cubicBezTo>
                  <a:pt x="4083620" y="2862881"/>
                  <a:pt x="4081504" y="2864292"/>
                  <a:pt x="4080093" y="2866409"/>
                </a:cubicBezTo>
                <a:cubicBezTo>
                  <a:pt x="4081504" y="2867819"/>
                  <a:pt x="4083620" y="2869230"/>
                  <a:pt x="4085031" y="2871347"/>
                </a:cubicBezTo>
                <a:cubicBezTo>
                  <a:pt x="4090675" y="2878401"/>
                  <a:pt x="4093497" y="2886866"/>
                  <a:pt x="4092791" y="2895332"/>
                </a:cubicBezTo>
                <a:cubicBezTo>
                  <a:pt x="4092086" y="2903797"/>
                  <a:pt x="4087148" y="2911557"/>
                  <a:pt x="4079388" y="2916495"/>
                </a:cubicBezTo>
                <a:cubicBezTo>
                  <a:pt x="4073744" y="2920022"/>
                  <a:pt x="4067395" y="2922138"/>
                  <a:pt x="4061752" y="2922138"/>
                </a:cubicBezTo>
                <a:cubicBezTo>
                  <a:pt x="4058930" y="2922138"/>
                  <a:pt x="4056107" y="2922138"/>
                  <a:pt x="4053991" y="2921433"/>
                </a:cubicBezTo>
                <a:cubicBezTo>
                  <a:pt x="4050464" y="2920728"/>
                  <a:pt x="4048347" y="2916495"/>
                  <a:pt x="4049053" y="2912968"/>
                </a:cubicBezTo>
                <a:cubicBezTo>
                  <a:pt x="4049758" y="2909441"/>
                  <a:pt x="4053991" y="2907324"/>
                  <a:pt x="4057519" y="2908030"/>
                </a:cubicBezTo>
                <a:cubicBezTo>
                  <a:pt x="4061752" y="2908735"/>
                  <a:pt x="4066690" y="2908030"/>
                  <a:pt x="4070923" y="2905208"/>
                </a:cubicBezTo>
                <a:cubicBezTo>
                  <a:pt x="4075155" y="2902386"/>
                  <a:pt x="4077977" y="2898154"/>
                  <a:pt x="4077977" y="2891805"/>
                </a:cubicBezTo>
                <a:cubicBezTo>
                  <a:pt x="4078682" y="2887572"/>
                  <a:pt x="4077272" y="2882634"/>
                  <a:pt x="4073744" y="2879107"/>
                </a:cubicBezTo>
                <a:cubicBezTo>
                  <a:pt x="4070923" y="2875579"/>
                  <a:pt x="4065984" y="2873463"/>
                  <a:pt x="4061752" y="2873463"/>
                </a:cubicBezTo>
                <a:cubicBezTo>
                  <a:pt x="4058225" y="2874169"/>
                  <a:pt x="4054696" y="2870641"/>
                  <a:pt x="4054696" y="2867114"/>
                </a:cubicBezTo>
                <a:cubicBezTo>
                  <a:pt x="4054696" y="2862881"/>
                  <a:pt x="4057519" y="2860060"/>
                  <a:pt x="4061046" y="2859354"/>
                </a:cubicBezTo>
                <a:cubicBezTo>
                  <a:pt x="4065279" y="2858649"/>
                  <a:pt x="4068806" y="2855827"/>
                  <a:pt x="4071628" y="2851593"/>
                </a:cubicBezTo>
                <a:cubicBezTo>
                  <a:pt x="4074450" y="2847361"/>
                  <a:pt x="4074450" y="2842423"/>
                  <a:pt x="4073039" y="2838896"/>
                </a:cubicBezTo>
                <a:cubicBezTo>
                  <a:pt x="4071628" y="2835368"/>
                  <a:pt x="4067395" y="2832546"/>
                  <a:pt x="4062457" y="2831841"/>
                </a:cubicBezTo>
                <a:cubicBezTo>
                  <a:pt x="4057519" y="2831136"/>
                  <a:pt x="4052580" y="2832546"/>
                  <a:pt x="4049758" y="2835368"/>
                </a:cubicBezTo>
                <a:cubicBezTo>
                  <a:pt x="4046936" y="2838190"/>
                  <a:pt x="4042704" y="2838190"/>
                  <a:pt x="4039882" y="2835368"/>
                </a:cubicBezTo>
                <a:cubicBezTo>
                  <a:pt x="4037060" y="2832546"/>
                  <a:pt x="4037060" y="2828314"/>
                  <a:pt x="4039882" y="2825492"/>
                </a:cubicBezTo>
                <a:cubicBezTo>
                  <a:pt x="4045526" y="2819143"/>
                  <a:pt x="4055402" y="2817027"/>
                  <a:pt x="4064573" y="2818438"/>
                </a:cubicBezTo>
                <a:close/>
                <a:moveTo>
                  <a:pt x="4644446" y="2818437"/>
                </a:moveTo>
                <a:cubicBezTo>
                  <a:pt x="4648679" y="2817732"/>
                  <a:pt x="4652206" y="2820553"/>
                  <a:pt x="4652206" y="2824786"/>
                </a:cubicBezTo>
                <a:lnTo>
                  <a:pt x="4655734" y="2866407"/>
                </a:lnTo>
                <a:cubicBezTo>
                  <a:pt x="4664199" y="2864996"/>
                  <a:pt x="4672664" y="2864290"/>
                  <a:pt x="4681129" y="2863585"/>
                </a:cubicBezTo>
                <a:cubicBezTo>
                  <a:pt x="4685362" y="2862880"/>
                  <a:pt x="4688889" y="2865701"/>
                  <a:pt x="4688889" y="2869934"/>
                </a:cubicBezTo>
                <a:cubicBezTo>
                  <a:pt x="4689595" y="2874167"/>
                  <a:pt x="4686773" y="2877694"/>
                  <a:pt x="4682540" y="2877694"/>
                </a:cubicBezTo>
                <a:cubicBezTo>
                  <a:pt x="4674075" y="2878399"/>
                  <a:pt x="4665609" y="2879105"/>
                  <a:pt x="4656439" y="2880516"/>
                </a:cubicBezTo>
                <a:lnTo>
                  <a:pt x="4658555" y="2909439"/>
                </a:lnTo>
                <a:cubicBezTo>
                  <a:pt x="4659261" y="2913671"/>
                  <a:pt x="4656439" y="2917199"/>
                  <a:pt x="4652206" y="2917199"/>
                </a:cubicBezTo>
                <a:cubicBezTo>
                  <a:pt x="4652206" y="2917199"/>
                  <a:pt x="4651501" y="2917199"/>
                  <a:pt x="4651501" y="2917199"/>
                </a:cubicBezTo>
                <a:cubicBezTo>
                  <a:pt x="4647973" y="2917199"/>
                  <a:pt x="4644446" y="2914377"/>
                  <a:pt x="4644446" y="2910850"/>
                </a:cubicBezTo>
                <a:lnTo>
                  <a:pt x="4642330" y="2882632"/>
                </a:lnTo>
                <a:cubicBezTo>
                  <a:pt x="4629632" y="2885454"/>
                  <a:pt x="4617640" y="2888981"/>
                  <a:pt x="4605646" y="2893214"/>
                </a:cubicBezTo>
                <a:cubicBezTo>
                  <a:pt x="4604941" y="2893919"/>
                  <a:pt x="4604235" y="2893919"/>
                  <a:pt x="4603530" y="2893919"/>
                </a:cubicBezTo>
                <a:cubicBezTo>
                  <a:pt x="4600708" y="2893919"/>
                  <a:pt x="4597886" y="2891803"/>
                  <a:pt x="4597181" y="2888981"/>
                </a:cubicBezTo>
                <a:cubicBezTo>
                  <a:pt x="4595770" y="2885454"/>
                  <a:pt x="4597886" y="2881221"/>
                  <a:pt x="4601413" y="2879810"/>
                </a:cubicBezTo>
                <a:cubicBezTo>
                  <a:pt x="4614111" y="2874872"/>
                  <a:pt x="4628221" y="2871345"/>
                  <a:pt x="4641625" y="2868523"/>
                </a:cubicBezTo>
                <a:lnTo>
                  <a:pt x="4638098" y="2826197"/>
                </a:lnTo>
                <a:cubicBezTo>
                  <a:pt x="4637392" y="2821964"/>
                  <a:pt x="4640214" y="2818437"/>
                  <a:pt x="4644446" y="2818437"/>
                </a:cubicBezTo>
                <a:close/>
                <a:moveTo>
                  <a:pt x="2819470" y="2818437"/>
                </a:moveTo>
                <a:cubicBezTo>
                  <a:pt x="2822291" y="2816321"/>
                  <a:pt x="2826524" y="2816321"/>
                  <a:pt x="2829346" y="2819143"/>
                </a:cubicBezTo>
                <a:cubicBezTo>
                  <a:pt x="2831462" y="2821964"/>
                  <a:pt x="2831462" y="2826903"/>
                  <a:pt x="2828640" y="2828314"/>
                </a:cubicBezTo>
                <a:lnTo>
                  <a:pt x="2789135" y="2864291"/>
                </a:lnTo>
                <a:lnTo>
                  <a:pt x="2815942" y="2905207"/>
                </a:lnTo>
                <a:cubicBezTo>
                  <a:pt x="2818059" y="2908734"/>
                  <a:pt x="2817353" y="2912967"/>
                  <a:pt x="2813826" y="2915083"/>
                </a:cubicBezTo>
                <a:cubicBezTo>
                  <a:pt x="2813121" y="2915788"/>
                  <a:pt x="2811710" y="2916494"/>
                  <a:pt x="2810299" y="2916494"/>
                </a:cubicBezTo>
                <a:cubicBezTo>
                  <a:pt x="2808182" y="2916494"/>
                  <a:pt x="2806066" y="2915083"/>
                  <a:pt x="2804655" y="2912967"/>
                </a:cubicBezTo>
                <a:lnTo>
                  <a:pt x="2778554" y="2873462"/>
                </a:lnTo>
                <a:lnTo>
                  <a:pt x="2747513" y="2901679"/>
                </a:lnTo>
                <a:cubicBezTo>
                  <a:pt x="2746103" y="2903090"/>
                  <a:pt x="2743986" y="2903796"/>
                  <a:pt x="2742575" y="2903796"/>
                </a:cubicBezTo>
                <a:cubicBezTo>
                  <a:pt x="2741164" y="2903796"/>
                  <a:pt x="2739048" y="2903090"/>
                  <a:pt x="2737637" y="2901679"/>
                </a:cubicBezTo>
                <a:cubicBezTo>
                  <a:pt x="2735521" y="2898858"/>
                  <a:pt x="2735521" y="2894625"/>
                  <a:pt x="2738343" y="2891803"/>
                </a:cubicBezTo>
                <a:lnTo>
                  <a:pt x="2770794" y="2862175"/>
                </a:lnTo>
                <a:lnTo>
                  <a:pt x="2748924" y="2829019"/>
                </a:lnTo>
                <a:cubicBezTo>
                  <a:pt x="2746808" y="2825492"/>
                  <a:pt x="2747513" y="2821259"/>
                  <a:pt x="2751041" y="2819143"/>
                </a:cubicBezTo>
                <a:cubicBezTo>
                  <a:pt x="2754568" y="2817027"/>
                  <a:pt x="2758801" y="2817732"/>
                  <a:pt x="2760917" y="2821259"/>
                </a:cubicBezTo>
                <a:lnTo>
                  <a:pt x="2781376" y="2852299"/>
                </a:lnTo>
                <a:close/>
                <a:moveTo>
                  <a:pt x="10625210" y="2815372"/>
                </a:moveTo>
                <a:cubicBezTo>
                  <a:pt x="10616744" y="2816782"/>
                  <a:pt x="10608984" y="2823131"/>
                  <a:pt x="10602635" y="2828774"/>
                </a:cubicBezTo>
                <a:cubicBezTo>
                  <a:pt x="10605457" y="2838650"/>
                  <a:pt x="10608984" y="2848527"/>
                  <a:pt x="10613922" y="2857697"/>
                </a:cubicBezTo>
                <a:cubicBezTo>
                  <a:pt x="10616038" y="2862635"/>
                  <a:pt x="10618861" y="2864752"/>
                  <a:pt x="10620272" y="2864752"/>
                </a:cubicBezTo>
                <a:cubicBezTo>
                  <a:pt x="10620977" y="2864752"/>
                  <a:pt x="10622388" y="2863341"/>
                  <a:pt x="10624505" y="2862635"/>
                </a:cubicBezTo>
                <a:cubicBezTo>
                  <a:pt x="10631559" y="2854170"/>
                  <a:pt x="10637202" y="2843589"/>
                  <a:pt x="10640730" y="2833007"/>
                </a:cubicBezTo>
                <a:cubicBezTo>
                  <a:pt x="10641435" y="2829480"/>
                  <a:pt x="10642141" y="2825248"/>
                  <a:pt x="10641435" y="2822426"/>
                </a:cubicBezTo>
                <a:cubicBezTo>
                  <a:pt x="10640024" y="2816782"/>
                  <a:pt x="10631559" y="2813960"/>
                  <a:pt x="10625210" y="2815372"/>
                </a:cubicBezTo>
                <a:close/>
                <a:moveTo>
                  <a:pt x="3182066" y="2813499"/>
                </a:moveTo>
                <a:cubicBezTo>
                  <a:pt x="3188415" y="2811383"/>
                  <a:pt x="3194764" y="2812794"/>
                  <a:pt x="3198996" y="2817732"/>
                </a:cubicBezTo>
                <a:cubicBezTo>
                  <a:pt x="3201113" y="2820554"/>
                  <a:pt x="3201113" y="2824786"/>
                  <a:pt x="3198291" y="2827608"/>
                </a:cubicBezTo>
                <a:cubicBezTo>
                  <a:pt x="3195469" y="2829724"/>
                  <a:pt x="3191236" y="2829724"/>
                  <a:pt x="3188415" y="2826903"/>
                </a:cubicBezTo>
                <a:cubicBezTo>
                  <a:pt x="3187709" y="2826197"/>
                  <a:pt x="3187004" y="2826903"/>
                  <a:pt x="3186298" y="2826903"/>
                </a:cubicBezTo>
                <a:cubicBezTo>
                  <a:pt x="3183477" y="2827608"/>
                  <a:pt x="3181360" y="2829724"/>
                  <a:pt x="3181360" y="2831841"/>
                </a:cubicBezTo>
                <a:cubicBezTo>
                  <a:pt x="3180654" y="2836779"/>
                  <a:pt x="3184182" y="2842422"/>
                  <a:pt x="3191236" y="2848771"/>
                </a:cubicBezTo>
                <a:lnTo>
                  <a:pt x="3194058" y="2850889"/>
                </a:lnTo>
                <a:cubicBezTo>
                  <a:pt x="3200407" y="2856532"/>
                  <a:pt x="3207462" y="2862881"/>
                  <a:pt x="3210283" y="2872052"/>
                </a:cubicBezTo>
                <a:cubicBezTo>
                  <a:pt x="3214516" y="2886161"/>
                  <a:pt x="3208872" y="2902386"/>
                  <a:pt x="3193353" y="2917200"/>
                </a:cubicBezTo>
                <a:cubicBezTo>
                  <a:pt x="3191942" y="2918611"/>
                  <a:pt x="3190531" y="2919316"/>
                  <a:pt x="3188415" y="2919316"/>
                </a:cubicBezTo>
                <a:cubicBezTo>
                  <a:pt x="3187004" y="2919316"/>
                  <a:pt x="3184888" y="2918611"/>
                  <a:pt x="3183477" y="2917200"/>
                </a:cubicBezTo>
                <a:cubicBezTo>
                  <a:pt x="3180654" y="2914378"/>
                  <a:pt x="3180654" y="2909440"/>
                  <a:pt x="3184182" y="2906618"/>
                </a:cubicBezTo>
                <a:cubicBezTo>
                  <a:pt x="3191236" y="2900269"/>
                  <a:pt x="3201113" y="2887572"/>
                  <a:pt x="3197586" y="2876284"/>
                </a:cubicBezTo>
                <a:cubicBezTo>
                  <a:pt x="3196175" y="2870641"/>
                  <a:pt x="3191236" y="2866408"/>
                  <a:pt x="3185593" y="2861470"/>
                </a:cubicBezTo>
                <a:lnTo>
                  <a:pt x="3182771" y="2859354"/>
                </a:lnTo>
                <a:cubicBezTo>
                  <a:pt x="3172189" y="2850183"/>
                  <a:pt x="3167250" y="2841011"/>
                  <a:pt x="3167956" y="2831135"/>
                </a:cubicBezTo>
                <a:cubicBezTo>
                  <a:pt x="3168661" y="2823375"/>
                  <a:pt x="3174305" y="2816321"/>
                  <a:pt x="3182066" y="2813499"/>
                </a:cubicBezTo>
                <a:close/>
                <a:moveTo>
                  <a:pt x="8671474" y="2813399"/>
                </a:moveTo>
                <a:cubicBezTo>
                  <a:pt x="8675706" y="2812693"/>
                  <a:pt x="8679234" y="2816221"/>
                  <a:pt x="8679234" y="2819748"/>
                </a:cubicBezTo>
                <a:cubicBezTo>
                  <a:pt x="8679939" y="2823980"/>
                  <a:pt x="8677117" y="2827507"/>
                  <a:pt x="8672885" y="2827507"/>
                </a:cubicBezTo>
                <a:lnTo>
                  <a:pt x="8636202" y="2830330"/>
                </a:lnTo>
                <a:cubicBezTo>
                  <a:pt x="8636202" y="2830330"/>
                  <a:pt x="8635496" y="2830330"/>
                  <a:pt x="8635496" y="2830330"/>
                </a:cubicBezTo>
                <a:cubicBezTo>
                  <a:pt x="8631969" y="2830330"/>
                  <a:pt x="8628442" y="2827507"/>
                  <a:pt x="8628442" y="2823980"/>
                </a:cubicBezTo>
                <a:cubicBezTo>
                  <a:pt x="8627736" y="2819748"/>
                  <a:pt x="8630558" y="2816221"/>
                  <a:pt x="8634791" y="2816221"/>
                </a:cubicBezTo>
                <a:close/>
                <a:moveTo>
                  <a:pt x="4777068" y="2812794"/>
                </a:moveTo>
                <a:cubicBezTo>
                  <a:pt x="4784122" y="2812794"/>
                  <a:pt x="4791177" y="2815616"/>
                  <a:pt x="4796115" y="2820554"/>
                </a:cubicBezTo>
                <a:cubicBezTo>
                  <a:pt x="4797526" y="2819848"/>
                  <a:pt x="4798937" y="2819143"/>
                  <a:pt x="4800348" y="2819143"/>
                </a:cubicBezTo>
                <a:cubicBezTo>
                  <a:pt x="4803875" y="2818437"/>
                  <a:pt x="4807402" y="2821964"/>
                  <a:pt x="4807402" y="2825492"/>
                </a:cubicBezTo>
                <a:cubicBezTo>
                  <a:pt x="4807402" y="2829019"/>
                  <a:pt x="4807402" y="2832546"/>
                  <a:pt x="4807402" y="2836073"/>
                </a:cubicBezTo>
                <a:cubicBezTo>
                  <a:pt x="4808108" y="2859353"/>
                  <a:pt x="4811635" y="2881927"/>
                  <a:pt x="4817984" y="2904501"/>
                </a:cubicBezTo>
                <a:lnTo>
                  <a:pt x="4820805" y="2901679"/>
                </a:lnTo>
                <a:cubicBezTo>
                  <a:pt x="4823627" y="2898858"/>
                  <a:pt x="4827860" y="2898858"/>
                  <a:pt x="4830682" y="2901679"/>
                </a:cubicBezTo>
                <a:cubicBezTo>
                  <a:pt x="4833503" y="2904501"/>
                  <a:pt x="4833503" y="2908734"/>
                  <a:pt x="4830682" y="2911556"/>
                </a:cubicBezTo>
                <a:lnTo>
                  <a:pt x="4819395" y="2922137"/>
                </a:lnTo>
                <a:cubicBezTo>
                  <a:pt x="4817984" y="2923548"/>
                  <a:pt x="4816573" y="2924253"/>
                  <a:pt x="4814457" y="2924253"/>
                </a:cubicBezTo>
                <a:cubicBezTo>
                  <a:pt x="4814457" y="2924253"/>
                  <a:pt x="4813751" y="2924253"/>
                  <a:pt x="4813046" y="2924253"/>
                </a:cubicBezTo>
                <a:cubicBezTo>
                  <a:pt x="4810930" y="2923548"/>
                  <a:pt x="4808813" y="2921432"/>
                  <a:pt x="4808108" y="2919315"/>
                </a:cubicBezTo>
                <a:cubicBezTo>
                  <a:pt x="4803875" y="2905912"/>
                  <a:pt x="4800348" y="2891803"/>
                  <a:pt x="4798231" y="2877694"/>
                </a:cubicBezTo>
                <a:cubicBezTo>
                  <a:pt x="4797526" y="2879105"/>
                  <a:pt x="4797526" y="2879811"/>
                  <a:pt x="4796821" y="2880516"/>
                </a:cubicBezTo>
                <a:cubicBezTo>
                  <a:pt x="4784828" y="2899563"/>
                  <a:pt x="4761549" y="2909439"/>
                  <a:pt x="4742502" y="2903796"/>
                </a:cubicBezTo>
                <a:cubicBezTo>
                  <a:pt x="4740385" y="2903090"/>
                  <a:pt x="4738974" y="2900974"/>
                  <a:pt x="4738269" y="2898858"/>
                </a:cubicBezTo>
                <a:cubicBezTo>
                  <a:pt x="4731920" y="2876284"/>
                  <a:pt x="4735447" y="2851593"/>
                  <a:pt x="4748850" y="2831841"/>
                </a:cubicBezTo>
                <a:cubicBezTo>
                  <a:pt x="4756610" y="2820554"/>
                  <a:pt x="4766486" y="2813499"/>
                  <a:pt x="4777068" y="2812794"/>
                </a:cubicBezTo>
                <a:close/>
                <a:moveTo>
                  <a:pt x="2204323" y="2812794"/>
                </a:moveTo>
                <a:cubicBezTo>
                  <a:pt x="2207850" y="2810678"/>
                  <a:pt x="2212083" y="2812089"/>
                  <a:pt x="2213494" y="2815616"/>
                </a:cubicBezTo>
                <a:cubicBezTo>
                  <a:pt x="2231130" y="2845244"/>
                  <a:pt x="2250882" y="2891804"/>
                  <a:pt x="2245944" y="2944006"/>
                </a:cubicBezTo>
                <a:cubicBezTo>
                  <a:pt x="2241006" y="2992682"/>
                  <a:pt x="2213494" y="3035008"/>
                  <a:pt x="2173989" y="3054055"/>
                </a:cubicBezTo>
                <a:cubicBezTo>
                  <a:pt x="2173284" y="3054760"/>
                  <a:pt x="2171873" y="3054760"/>
                  <a:pt x="2171168" y="3054760"/>
                </a:cubicBezTo>
                <a:cubicBezTo>
                  <a:pt x="2168346" y="3054760"/>
                  <a:pt x="2166229" y="3053350"/>
                  <a:pt x="2164818" y="3050528"/>
                </a:cubicBezTo>
                <a:cubicBezTo>
                  <a:pt x="2163408" y="3047001"/>
                  <a:pt x="2164818" y="3042768"/>
                  <a:pt x="2168346" y="3041357"/>
                </a:cubicBezTo>
                <a:cubicBezTo>
                  <a:pt x="2202912" y="3024427"/>
                  <a:pt x="2228308" y="2985627"/>
                  <a:pt x="2232541" y="2942595"/>
                </a:cubicBezTo>
                <a:cubicBezTo>
                  <a:pt x="2237479" y="2893920"/>
                  <a:pt x="2219137" y="2850888"/>
                  <a:pt x="2202207" y="2822670"/>
                </a:cubicBezTo>
                <a:cubicBezTo>
                  <a:pt x="2200090" y="2819143"/>
                  <a:pt x="2200796" y="2814910"/>
                  <a:pt x="2204323" y="2812794"/>
                </a:cubicBezTo>
                <a:close/>
                <a:moveTo>
                  <a:pt x="6025370" y="2811282"/>
                </a:moveTo>
                <a:cubicBezTo>
                  <a:pt x="6034540" y="2810577"/>
                  <a:pt x="6040889" y="2813398"/>
                  <a:pt x="6044417" y="2818338"/>
                </a:cubicBezTo>
                <a:cubicBezTo>
                  <a:pt x="6049355" y="2825391"/>
                  <a:pt x="6047238" y="2833151"/>
                  <a:pt x="6045827" y="2837384"/>
                </a:cubicBezTo>
                <a:cubicBezTo>
                  <a:pt x="6042300" y="2850082"/>
                  <a:pt x="6038068" y="2862780"/>
                  <a:pt x="6033835" y="2875478"/>
                </a:cubicBezTo>
                <a:cubicBezTo>
                  <a:pt x="6043711" y="2875478"/>
                  <a:pt x="6053587" y="2871247"/>
                  <a:pt x="6061347" y="2864191"/>
                </a:cubicBezTo>
                <a:cubicBezTo>
                  <a:pt x="6064169" y="2861369"/>
                  <a:pt x="6068402" y="2861369"/>
                  <a:pt x="6070518" y="2864191"/>
                </a:cubicBezTo>
                <a:cubicBezTo>
                  <a:pt x="6073340" y="2867013"/>
                  <a:pt x="6073340" y="2871247"/>
                  <a:pt x="6070518" y="2874067"/>
                </a:cubicBezTo>
                <a:cubicBezTo>
                  <a:pt x="6060642" y="2883943"/>
                  <a:pt x="6045827" y="2889587"/>
                  <a:pt x="6031719" y="2889587"/>
                </a:cubicBezTo>
                <a:cubicBezTo>
                  <a:pt x="6028897" y="2889587"/>
                  <a:pt x="6025370" y="2889587"/>
                  <a:pt x="6022548" y="2888882"/>
                </a:cubicBezTo>
                <a:cubicBezTo>
                  <a:pt x="6020432" y="2888177"/>
                  <a:pt x="6018315" y="2887472"/>
                  <a:pt x="6017610" y="2885354"/>
                </a:cubicBezTo>
                <a:cubicBezTo>
                  <a:pt x="6016199" y="2883943"/>
                  <a:pt x="6016199" y="2881828"/>
                  <a:pt x="6016904" y="2879711"/>
                </a:cubicBezTo>
                <a:cubicBezTo>
                  <a:pt x="6022548" y="2864897"/>
                  <a:pt x="6027486" y="2849377"/>
                  <a:pt x="6031719" y="2833856"/>
                </a:cubicBezTo>
                <a:cubicBezTo>
                  <a:pt x="6033130" y="2828918"/>
                  <a:pt x="6033130" y="2827507"/>
                  <a:pt x="6032424" y="2826802"/>
                </a:cubicBezTo>
                <a:cubicBezTo>
                  <a:pt x="6032424" y="2826096"/>
                  <a:pt x="6030308" y="2825391"/>
                  <a:pt x="6026075" y="2825391"/>
                </a:cubicBezTo>
                <a:cubicBezTo>
                  <a:pt x="6014788" y="2826096"/>
                  <a:pt x="6003500" y="2828918"/>
                  <a:pt x="5992919" y="2834562"/>
                </a:cubicBezTo>
                <a:cubicBezTo>
                  <a:pt x="5989391" y="2836678"/>
                  <a:pt x="5985158" y="2835267"/>
                  <a:pt x="5983042" y="2831740"/>
                </a:cubicBezTo>
                <a:cubicBezTo>
                  <a:pt x="5980926" y="2828213"/>
                  <a:pt x="5982337" y="2823980"/>
                  <a:pt x="5985864" y="2821864"/>
                </a:cubicBezTo>
                <a:cubicBezTo>
                  <a:pt x="5997857" y="2815515"/>
                  <a:pt x="6011966" y="2811988"/>
                  <a:pt x="6025370" y="2811282"/>
                </a:cubicBezTo>
                <a:close/>
                <a:moveTo>
                  <a:pt x="76014" y="2809973"/>
                </a:moveTo>
                <a:cubicBezTo>
                  <a:pt x="67549" y="2811384"/>
                  <a:pt x="59788" y="2817733"/>
                  <a:pt x="53439" y="2823376"/>
                </a:cubicBezTo>
                <a:cubicBezTo>
                  <a:pt x="56261" y="2833252"/>
                  <a:pt x="59788" y="2843129"/>
                  <a:pt x="64727" y="2852299"/>
                </a:cubicBezTo>
                <a:cubicBezTo>
                  <a:pt x="66843" y="2857237"/>
                  <a:pt x="69665" y="2859354"/>
                  <a:pt x="71076" y="2859354"/>
                </a:cubicBezTo>
                <a:cubicBezTo>
                  <a:pt x="71781" y="2859354"/>
                  <a:pt x="73192" y="2857943"/>
                  <a:pt x="75309" y="2857237"/>
                </a:cubicBezTo>
                <a:cubicBezTo>
                  <a:pt x="82363" y="2848772"/>
                  <a:pt x="88006" y="2838191"/>
                  <a:pt x="91534" y="2827609"/>
                </a:cubicBezTo>
                <a:cubicBezTo>
                  <a:pt x="92239" y="2824082"/>
                  <a:pt x="92945" y="2819849"/>
                  <a:pt x="92239" y="2817027"/>
                </a:cubicBezTo>
                <a:cubicBezTo>
                  <a:pt x="90828" y="2811384"/>
                  <a:pt x="82363" y="2808562"/>
                  <a:pt x="76014" y="2809973"/>
                </a:cubicBezTo>
                <a:close/>
                <a:moveTo>
                  <a:pt x="3891739" y="2807855"/>
                </a:moveTo>
                <a:cubicBezTo>
                  <a:pt x="3903732" y="2813499"/>
                  <a:pt x="3908670" y="2828313"/>
                  <a:pt x="3906554" y="2840307"/>
                </a:cubicBezTo>
                <a:cubicBezTo>
                  <a:pt x="3905143" y="2851594"/>
                  <a:pt x="3898794" y="2860764"/>
                  <a:pt x="3892445" y="2869230"/>
                </a:cubicBezTo>
                <a:lnTo>
                  <a:pt x="3891034" y="2870641"/>
                </a:lnTo>
                <a:cubicBezTo>
                  <a:pt x="3888212" y="2874168"/>
                  <a:pt x="3885390" y="2878400"/>
                  <a:pt x="3883274" y="2881928"/>
                </a:cubicBezTo>
                <a:lnTo>
                  <a:pt x="3936888" y="2876990"/>
                </a:lnTo>
                <a:cubicBezTo>
                  <a:pt x="3941120" y="2876284"/>
                  <a:pt x="3944647" y="2879811"/>
                  <a:pt x="3944647" y="2883338"/>
                </a:cubicBezTo>
                <a:cubicBezTo>
                  <a:pt x="3945353" y="2887571"/>
                  <a:pt x="3941826" y="2891098"/>
                  <a:pt x="3938299" y="2891098"/>
                </a:cubicBezTo>
                <a:lnTo>
                  <a:pt x="3872693" y="2896742"/>
                </a:lnTo>
                <a:cubicBezTo>
                  <a:pt x="3872693" y="2896742"/>
                  <a:pt x="3871987" y="2896742"/>
                  <a:pt x="3871987" y="2896742"/>
                </a:cubicBezTo>
                <a:cubicBezTo>
                  <a:pt x="3869871" y="2896742"/>
                  <a:pt x="3867754" y="2895331"/>
                  <a:pt x="3866343" y="2893920"/>
                </a:cubicBezTo>
                <a:cubicBezTo>
                  <a:pt x="3864933" y="2892509"/>
                  <a:pt x="3864227" y="2889687"/>
                  <a:pt x="3864933" y="2887571"/>
                </a:cubicBezTo>
                <a:cubicBezTo>
                  <a:pt x="3867754" y="2876990"/>
                  <a:pt x="3874103" y="2869230"/>
                  <a:pt x="3879747" y="2861470"/>
                </a:cubicBezTo>
                <a:lnTo>
                  <a:pt x="3880452" y="2860059"/>
                </a:lnTo>
                <a:cubicBezTo>
                  <a:pt x="3885390" y="2853005"/>
                  <a:pt x="3891034" y="2845950"/>
                  <a:pt x="3891739" y="2837484"/>
                </a:cubicBezTo>
                <a:cubicBezTo>
                  <a:pt x="3892445" y="2831135"/>
                  <a:pt x="3890329" y="2823375"/>
                  <a:pt x="3884685" y="2820553"/>
                </a:cubicBezTo>
                <a:cubicBezTo>
                  <a:pt x="3882569" y="2819848"/>
                  <a:pt x="3879041" y="2819848"/>
                  <a:pt x="3876925" y="2821964"/>
                </a:cubicBezTo>
                <a:cubicBezTo>
                  <a:pt x="3876220" y="2822669"/>
                  <a:pt x="3874809" y="2824080"/>
                  <a:pt x="3874809" y="2826197"/>
                </a:cubicBezTo>
                <a:cubicBezTo>
                  <a:pt x="3875514" y="2829724"/>
                  <a:pt x="3872693" y="2833251"/>
                  <a:pt x="3869165" y="2833957"/>
                </a:cubicBezTo>
                <a:cubicBezTo>
                  <a:pt x="3865638" y="2834662"/>
                  <a:pt x="3862111" y="2831840"/>
                  <a:pt x="3861405" y="2828313"/>
                </a:cubicBezTo>
                <a:cubicBezTo>
                  <a:pt x="3860700" y="2821259"/>
                  <a:pt x="3863522" y="2814910"/>
                  <a:pt x="3869165" y="2810677"/>
                </a:cubicBezTo>
                <a:cubicBezTo>
                  <a:pt x="3876220" y="2805739"/>
                  <a:pt x="3884685" y="2805033"/>
                  <a:pt x="3891739" y="2807855"/>
                </a:cubicBezTo>
                <a:close/>
                <a:moveTo>
                  <a:pt x="3227918" y="2807150"/>
                </a:moveTo>
                <a:cubicBezTo>
                  <a:pt x="3232151" y="2807150"/>
                  <a:pt x="3234973" y="2811382"/>
                  <a:pt x="3234267" y="2814910"/>
                </a:cubicBezTo>
                <a:cubicBezTo>
                  <a:pt x="3232857" y="2821964"/>
                  <a:pt x="3233562" y="2828313"/>
                  <a:pt x="3234973" y="2834662"/>
                </a:cubicBezTo>
                <a:cubicBezTo>
                  <a:pt x="3237795" y="2830429"/>
                  <a:pt x="3240616" y="2826197"/>
                  <a:pt x="3244849" y="2822669"/>
                </a:cubicBezTo>
                <a:cubicBezTo>
                  <a:pt x="3255432" y="2813499"/>
                  <a:pt x="3272362" y="2809266"/>
                  <a:pt x="3285766" y="2818437"/>
                </a:cubicBezTo>
                <a:cubicBezTo>
                  <a:pt x="3292820" y="2823375"/>
                  <a:pt x="3297053" y="2831840"/>
                  <a:pt x="3297053" y="2841716"/>
                </a:cubicBezTo>
                <a:cubicBezTo>
                  <a:pt x="3297053" y="2852298"/>
                  <a:pt x="3292115" y="2862880"/>
                  <a:pt x="3283649" y="2868523"/>
                </a:cubicBezTo>
                <a:cubicBezTo>
                  <a:pt x="3270246" y="2877694"/>
                  <a:pt x="3251199" y="2876283"/>
                  <a:pt x="3237089" y="2866407"/>
                </a:cubicBezTo>
                <a:cubicBezTo>
                  <a:pt x="3231446" y="2891803"/>
                  <a:pt x="3231446" y="2918609"/>
                  <a:pt x="3237795" y="2944005"/>
                </a:cubicBezTo>
                <a:cubicBezTo>
                  <a:pt x="3239206" y="2947533"/>
                  <a:pt x="3236384" y="2951765"/>
                  <a:pt x="3232857" y="2952471"/>
                </a:cubicBezTo>
                <a:cubicBezTo>
                  <a:pt x="3232857" y="2952471"/>
                  <a:pt x="3232151" y="2952471"/>
                  <a:pt x="3231446" y="2952471"/>
                </a:cubicBezTo>
                <a:cubicBezTo>
                  <a:pt x="3227918" y="2952471"/>
                  <a:pt x="3225097" y="2950354"/>
                  <a:pt x="3224391" y="2946827"/>
                </a:cubicBezTo>
                <a:cubicBezTo>
                  <a:pt x="3217337" y="2917199"/>
                  <a:pt x="3217337" y="2886159"/>
                  <a:pt x="3225802" y="2856531"/>
                </a:cubicBezTo>
                <a:cubicBezTo>
                  <a:pt x="3226508" y="2855825"/>
                  <a:pt x="3226508" y="2854414"/>
                  <a:pt x="3227213" y="2853004"/>
                </a:cubicBezTo>
                <a:cubicBezTo>
                  <a:pt x="3220864" y="2842422"/>
                  <a:pt x="3218042" y="2828313"/>
                  <a:pt x="3220159" y="2813499"/>
                </a:cubicBezTo>
                <a:cubicBezTo>
                  <a:pt x="3220159" y="2809266"/>
                  <a:pt x="3224391" y="2806444"/>
                  <a:pt x="3227918" y="2807150"/>
                </a:cubicBezTo>
                <a:close/>
                <a:moveTo>
                  <a:pt x="1525709" y="2804329"/>
                </a:moveTo>
                <a:cubicBezTo>
                  <a:pt x="1529942" y="2803624"/>
                  <a:pt x="1533469" y="2806445"/>
                  <a:pt x="1533469" y="2810678"/>
                </a:cubicBezTo>
                <a:cubicBezTo>
                  <a:pt x="1534174" y="2814910"/>
                  <a:pt x="1531353" y="2818438"/>
                  <a:pt x="1527120" y="2818438"/>
                </a:cubicBezTo>
                <a:cubicBezTo>
                  <a:pt x="1518655" y="2819143"/>
                  <a:pt x="1510895" y="2824787"/>
                  <a:pt x="1505956" y="2833253"/>
                </a:cubicBezTo>
                <a:cubicBezTo>
                  <a:pt x="1501019" y="2841718"/>
                  <a:pt x="1500312" y="2851594"/>
                  <a:pt x="1504546" y="2858649"/>
                </a:cubicBezTo>
                <a:cubicBezTo>
                  <a:pt x="1508073" y="2865703"/>
                  <a:pt x="1516538" y="2870641"/>
                  <a:pt x="1526415" y="2871347"/>
                </a:cubicBezTo>
                <a:cubicBezTo>
                  <a:pt x="1535585" y="2872052"/>
                  <a:pt x="1544756" y="2868525"/>
                  <a:pt x="1549694" y="2861471"/>
                </a:cubicBezTo>
                <a:cubicBezTo>
                  <a:pt x="1549694" y="2860765"/>
                  <a:pt x="1550400" y="2860765"/>
                  <a:pt x="1551105" y="2860060"/>
                </a:cubicBezTo>
                <a:cubicBezTo>
                  <a:pt x="1548989" y="2855122"/>
                  <a:pt x="1548283" y="2850183"/>
                  <a:pt x="1548283" y="2844540"/>
                </a:cubicBezTo>
                <a:cubicBezTo>
                  <a:pt x="1548283" y="2830430"/>
                  <a:pt x="1555338" y="2818438"/>
                  <a:pt x="1565919" y="2812089"/>
                </a:cubicBezTo>
                <a:cubicBezTo>
                  <a:pt x="1566625" y="2812089"/>
                  <a:pt x="1568036" y="2811383"/>
                  <a:pt x="1568741" y="2811383"/>
                </a:cubicBezTo>
                <a:cubicBezTo>
                  <a:pt x="1569447" y="2809972"/>
                  <a:pt x="1570857" y="2809972"/>
                  <a:pt x="1571563" y="2809267"/>
                </a:cubicBezTo>
                <a:cubicBezTo>
                  <a:pt x="1583556" y="2805034"/>
                  <a:pt x="1596960" y="2807151"/>
                  <a:pt x="1608247" y="2815616"/>
                </a:cubicBezTo>
                <a:cubicBezTo>
                  <a:pt x="1619534" y="2824081"/>
                  <a:pt x="1625883" y="2836780"/>
                  <a:pt x="1624472" y="2849478"/>
                </a:cubicBezTo>
                <a:cubicBezTo>
                  <a:pt x="1623766" y="2861471"/>
                  <a:pt x="1615301" y="2872758"/>
                  <a:pt x="1602603" y="2879107"/>
                </a:cubicBezTo>
                <a:cubicBezTo>
                  <a:pt x="1596960" y="2881928"/>
                  <a:pt x="1590611" y="2883339"/>
                  <a:pt x="1584261" y="2883339"/>
                </a:cubicBezTo>
                <a:cubicBezTo>
                  <a:pt x="1577206" y="2883339"/>
                  <a:pt x="1570857" y="2881223"/>
                  <a:pt x="1565214" y="2877696"/>
                </a:cubicBezTo>
                <a:cubicBezTo>
                  <a:pt x="1563097" y="2875579"/>
                  <a:pt x="1560981" y="2874169"/>
                  <a:pt x="1558865" y="2872052"/>
                </a:cubicBezTo>
                <a:cubicBezTo>
                  <a:pt x="1551810" y="2879812"/>
                  <a:pt x="1540523" y="2884750"/>
                  <a:pt x="1528531" y="2884750"/>
                </a:cubicBezTo>
                <a:cubicBezTo>
                  <a:pt x="1527120" y="2884750"/>
                  <a:pt x="1526415" y="2884750"/>
                  <a:pt x="1525004" y="2884750"/>
                </a:cubicBezTo>
                <a:cubicBezTo>
                  <a:pt x="1510895" y="2883339"/>
                  <a:pt x="1498196" y="2875579"/>
                  <a:pt x="1491848" y="2864292"/>
                </a:cubicBezTo>
                <a:cubicBezTo>
                  <a:pt x="1485498" y="2853005"/>
                  <a:pt x="1486203" y="2838191"/>
                  <a:pt x="1493258" y="2826198"/>
                </a:cubicBezTo>
                <a:cubicBezTo>
                  <a:pt x="1500312" y="2813500"/>
                  <a:pt x="1512306" y="2805034"/>
                  <a:pt x="1525709" y="2804329"/>
                </a:cubicBezTo>
                <a:close/>
                <a:moveTo>
                  <a:pt x="1869242" y="2803623"/>
                </a:moveTo>
                <a:cubicBezTo>
                  <a:pt x="1872769" y="2802917"/>
                  <a:pt x="1876296" y="2806444"/>
                  <a:pt x="1877002" y="2809972"/>
                </a:cubicBezTo>
                <a:cubicBezTo>
                  <a:pt x="1877002" y="2813499"/>
                  <a:pt x="1874180" y="2817026"/>
                  <a:pt x="1870653" y="2817731"/>
                </a:cubicBezTo>
                <a:cubicBezTo>
                  <a:pt x="1858660" y="2819142"/>
                  <a:pt x="1852312" y="2836073"/>
                  <a:pt x="1848784" y="2850182"/>
                </a:cubicBezTo>
                <a:cubicBezTo>
                  <a:pt x="1842435" y="2878399"/>
                  <a:pt x="1836792" y="2912262"/>
                  <a:pt x="1841730" y="2944006"/>
                </a:cubicBezTo>
                <a:cubicBezTo>
                  <a:pt x="1846668" y="2977162"/>
                  <a:pt x="1864304" y="3004674"/>
                  <a:pt x="1888289" y="3018783"/>
                </a:cubicBezTo>
                <a:cubicBezTo>
                  <a:pt x="1891816" y="3020899"/>
                  <a:pt x="1893227" y="3025132"/>
                  <a:pt x="1891111" y="3028659"/>
                </a:cubicBezTo>
                <a:cubicBezTo>
                  <a:pt x="1889700" y="3030776"/>
                  <a:pt x="1886878" y="3032187"/>
                  <a:pt x="1884762" y="3032187"/>
                </a:cubicBezTo>
                <a:cubicBezTo>
                  <a:pt x="1883351" y="3032187"/>
                  <a:pt x="1882645" y="3032187"/>
                  <a:pt x="1881235" y="3031481"/>
                </a:cubicBezTo>
                <a:cubicBezTo>
                  <a:pt x="1853017" y="3015256"/>
                  <a:pt x="1833265" y="2983511"/>
                  <a:pt x="1827621" y="2946123"/>
                </a:cubicBezTo>
                <a:cubicBezTo>
                  <a:pt x="1822683" y="2911556"/>
                  <a:pt x="1828327" y="2876283"/>
                  <a:pt x="1835381" y="2846654"/>
                </a:cubicBezTo>
                <a:cubicBezTo>
                  <a:pt x="1842435" y="2813499"/>
                  <a:pt x="1857955" y="2805033"/>
                  <a:pt x="1869242" y="2803623"/>
                </a:cubicBezTo>
                <a:close/>
                <a:moveTo>
                  <a:pt x="3725255" y="2802918"/>
                </a:moveTo>
                <a:cubicBezTo>
                  <a:pt x="3729488" y="2802918"/>
                  <a:pt x="3732310" y="2805740"/>
                  <a:pt x="3732310" y="2809973"/>
                </a:cubicBezTo>
                <a:lnTo>
                  <a:pt x="3732310" y="2813500"/>
                </a:lnTo>
                <a:cubicBezTo>
                  <a:pt x="3732310" y="2817733"/>
                  <a:pt x="3729488" y="2820555"/>
                  <a:pt x="3725255" y="2820555"/>
                </a:cubicBezTo>
                <a:cubicBezTo>
                  <a:pt x="3721023" y="2820555"/>
                  <a:pt x="3718201" y="2817733"/>
                  <a:pt x="3718201" y="2813500"/>
                </a:cubicBezTo>
                <a:lnTo>
                  <a:pt x="3718201" y="2809973"/>
                </a:lnTo>
                <a:cubicBezTo>
                  <a:pt x="3718201" y="2806445"/>
                  <a:pt x="3721023" y="2802918"/>
                  <a:pt x="3725255" y="2802918"/>
                </a:cubicBezTo>
                <a:close/>
                <a:moveTo>
                  <a:pt x="5058539" y="2790925"/>
                </a:moveTo>
                <a:cubicBezTo>
                  <a:pt x="5062771" y="2790219"/>
                  <a:pt x="5066298" y="2793041"/>
                  <a:pt x="5067004" y="2796568"/>
                </a:cubicBezTo>
                <a:lnTo>
                  <a:pt x="5084640" y="2870640"/>
                </a:lnTo>
                <a:cubicBezTo>
                  <a:pt x="5087462" y="2881927"/>
                  <a:pt x="5090283" y="2894625"/>
                  <a:pt x="5089578" y="2908028"/>
                </a:cubicBezTo>
                <a:cubicBezTo>
                  <a:pt x="5087462" y="2932013"/>
                  <a:pt x="5072647" y="2954587"/>
                  <a:pt x="5050779" y="2966579"/>
                </a:cubicBezTo>
                <a:cubicBezTo>
                  <a:pt x="5038081" y="2973634"/>
                  <a:pt x="5023267" y="2977867"/>
                  <a:pt x="5004925" y="2975750"/>
                </a:cubicBezTo>
                <a:cubicBezTo>
                  <a:pt x="4996460" y="2975750"/>
                  <a:pt x="4987994" y="2974339"/>
                  <a:pt x="4979529" y="2972223"/>
                </a:cubicBezTo>
                <a:cubicBezTo>
                  <a:pt x="4976002" y="2971518"/>
                  <a:pt x="4973886" y="2967285"/>
                  <a:pt x="4974591" y="2963758"/>
                </a:cubicBezTo>
                <a:cubicBezTo>
                  <a:pt x="4975297" y="2960231"/>
                  <a:pt x="4979529" y="2958114"/>
                  <a:pt x="4983056" y="2958820"/>
                </a:cubicBezTo>
                <a:cubicBezTo>
                  <a:pt x="5003514" y="2963758"/>
                  <a:pt x="5024678" y="2961642"/>
                  <a:pt x="5041608" y="2952471"/>
                </a:cubicBezTo>
                <a:cubicBezTo>
                  <a:pt x="5059950" y="2943300"/>
                  <a:pt x="5071942" y="2924253"/>
                  <a:pt x="5073353" y="2905912"/>
                </a:cubicBezTo>
                <a:cubicBezTo>
                  <a:pt x="5074058" y="2895330"/>
                  <a:pt x="5071942" y="2884043"/>
                  <a:pt x="5069120" y="2872756"/>
                </a:cubicBezTo>
                <a:lnTo>
                  <a:pt x="5062066" y="2842422"/>
                </a:lnTo>
                <a:cubicBezTo>
                  <a:pt x="5061361" y="2844538"/>
                  <a:pt x="5060655" y="2846654"/>
                  <a:pt x="5059950" y="2848771"/>
                </a:cubicBezTo>
                <a:cubicBezTo>
                  <a:pt x="5055717" y="2860058"/>
                  <a:pt x="5048662" y="2866407"/>
                  <a:pt x="5040197" y="2865701"/>
                </a:cubicBezTo>
                <a:cubicBezTo>
                  <a:pt x="5030321" y="2864996"/>
                  <a:pt x="5024678" y="2855825"/>
                  <a:pt x="5022561" y="2851593"/>
                </a:cubicBezTo>
                <a:lnTo>
                  <a:pt x="4996460" y="2805739"/>
                </a:lnTo>
                <a:cubicBezTo>
                  <a:pt x="4995049" y="2802212"/>
                  <a:pt x="4995754" y="2797979"/>
                  <a:pt x="4999281" y="2795863"/>
                </a:cubicBezTo>
                <a:cubicBezTo>
                  <a:pt x="5002809" y="2794452"/>
                  <a:pt x="5007041" y="2795157"/>
                  <a:pt x="5009158" y="2798685"/>
                </a:cubicBezTo>
                <a:lnTo>
                  <a:pt x="5035259" y="2844538"/>
                </a:lnTo>
                <a:cubicBezTo>
                  <a:pt x="5038081" y="2849476"/>
                  <a:pt x="5040197" y="2851593"/>
                  <a:pt x="5041608" y="2851593"/>
                </a:cubicBezTo>
                <a:cubicBezTo>
                  <a:pt x="5043725" y="2851593"/>
                  <a:pt x="5045841" y="2848065"/>
                  <a:pt x="5047957" y="2843833"/>
                </a:cubicBezTo>
                <a:cubicBezTo>
                  <a:pt x="5053600" y="2829724"/>
                  <a:pt x="5055717" y="2814204"/>
                  <a:pt x="5052895" y="2798685"/>
                </a:cubicBezTo>
                <a:cubicBezTo>
                  <a:pt x="5052189" y="2795157"/>
                  <a:pt x="5055011" y="2791630"/>
                  <a:pt x="5058539" y="2790925"/>
                </a:cubicBezTo>
                <a:close/>
                <a:moveTo>
                  <a:pt x="1730994" y="2790925"/>
                </a:moveTo>
                <a:cubicBezTo>
                  <a:pt x="1733816" y="2793042"/>
                  <a:pt x="1734521" y="2797980"/>
                  <a:pt x="1731700" y="2800801"/>
                </a:cubicBezTo>
                <a:lnTo>
                  <a:pt x="1713358" y="2822671"/>
                </a:lnTo>
                <a:lnTo>
                  <a:pt x="1735227" y="2845245"/>
                </a:lnTo>
                <a:cubicBezTo>
                  <a:pt x="1738049" y="2848067"/>
                  <a:pt x="1738049" y="2852300"/>
                  <a:pt x="1735227" y="2855121"/>
                </a:cubicBezTo>
                <a:cubicBezTo>
                  <a:pt x="1733816" y="2856532"/>
                  <a:pt x="1732405" y="2857238"/>
                  <a:pt x="1730289" y="2857238"/>
                </a:cubicBezTo>
                <a:cubicBezTo>
                  <a:pt x="1728878" y="2857238"/>
                  <a:pt x="1726761" y="2856532"/>
                  <a:pt x="1725351" y="2855121"/>
                </a:cubicBezTo>
                <a:lnTo>
                  <a:pt x="1704893" y="2833958"/>
                </a:lnTo>
                <a:lnTo>
                  <a:pt x="1687257" y="2855827"/>
                </a:lnTo>
                <a:cubicBezTo>
                  <a:pt x="1685846" y="2857943"/>
                  <a:pt x="1683730" y="2858649"/>
                  <a:pt x="1681613" y="2858649"/>
                </a:cubicBezTo>
                <a:cubicBezTo>
                  <a:pt x="1680202" y="2858649"/>
                  <a:pt x="1678790" y="2858649"/>
                  <a:pt x="1677380" y="2855121"/>
                </a:cubicBezTo>
                <a:cubicBezTo>
                  <a:pt x="1674558" y="2853005"/>
                  <a:pt x="1673852" y="2848067"/>
                  <a:pt x="1676674" y="2845245"/>
                </a:cubicBezTo>
                <a:lnTo>
                  <a:pt x="1695722" y="2822671"/>
                </a:lnTo>
                <a:lnTo>
                  <a:pt x="1680908" y="2807856"/>
                </a:lnTo>
                <a:cubicBezTo>
                  <a:pt x="1678085" y="2805034"/>
                  <a:pt x="1678085" y="2800801"/>
                  <a:pt x="1680908" y="2797980"/>
                </a:cubicBezTo>
                <a:cubicBezTo>
                  <a:pt x="1683730" y="2795158"/>
                  <a:pt x="1687961" y="2795158"/>
                  <a:pt x="1690784" y="2797980"/>
                </a:cubicBezTo>
                <a:lnTo>
                  <a:pt x="1704187" y="2812088"/>
                </a:lnTo>
                <a:lnTo>
                  <a:pt x="1721118" y="2791631"/>
                </a:lnTo>
                <a:cubicBezTo>
                  <a:pt x="1723234" y="2788809"/>
                  <a:pt x="1728172" y="2788103"/>
                  <a:pt x="1730994" y="2790925"/>
                </a:cubicBezTo>
                <a:close/>
                <a:moveTo>
                  <a:pt x="1644930" y="2789602"/>
                </a:moveTo>
                <a:cubicBezTo>
                  <a:pt x="1651631" y="2788456"/>
                  <a:pt x="1658686" y="2789514"/>
                  <a:pt x="1664683" y="2793041"/>
                </a:cubicBezTo>
                <a:cubicBezTo>
                  <a:pt x="1667504" y="2795158"/>
                  <a:pt x="1668915" y="2799390"/>
                  <a:pt x="1666799" y="2802918"/>
                </a:cubicBezTo>
                <a:cubicBezTo>
                  <a:pt x="1664683" y="2805739"/>
                  <a:pt x="1660449" y="2807150"/>
                  <a:pt x="1656923" y="2805034"/>
                </a:cubicBezTo>
                <a:cubicBezTo>
                  <a:pt x="1651279" y="2800801"/>
                  <a:pt x="1642108" y="2802918"/>
                  <a:pt x="1637875" y="2807855"/>
                </a:cubicBezTo>
                <a:cubicBezTo>
                  <a:pt x="1633643" y="2812794"/>
                  <a:pt x="1633643" y="2821964"/>
                  <a:pt x="1638581" y="2826902"/>
                </a:cubicBezTo>
                <a:cubicBezTo>
                  <a:pt x="1641402" y="2830430"/>
                  <a:pt x="1645635" y="2832546"/>
                  <a:pt x="1650573" y="2834662"/>
                </a:cubicBezTo>
                <a:cubicBezTo>
                  <a:pt x="1652689" y="2835368"/>
                  <a:pt x="1654806" y="2836073"/>
                  <a:pt x="1656923" y="2837484"/>
                </a:cubicBezTo>
                <a:cubicBezTo>
                  <a:pt x="1666093" y="2841717"/>
                  <a:pt x="1675265" y="2851593"/>
                  <a:pt x="1673854" y="2862880"/>
                </a:cubicBezTo>
                <a:cubicBezTo>
                  <a:pt x="1673148" y="2871345"/>
                  <a:pt x="1664683" y="2876283"/>
                  <a:pt x="1657628" y="2876989"/>
                </a:cubicBezTo>
                <a:cubicBezTo>
                  <a:pt x="1656923" y="2876989"/>
                  <a:pt x="1656923" y="2876989"/>
                  <a:pt x="1656217" y="2876989"/>
                </a:cubicBezTo>
                <a:cubicBezTo>
                  <a:pt x="1649162" y="2876989"/>
                  <a:pt x="1644224" y="2872756"/>
                  <a:pt x="1642813" y="2867113"/>
                </a:cubicBezTo>
                <a:cubicBezTo>
                  <a:pt x="1641402" y="2863586"/>
                  <a:pt x="1644224" y="2859353"/>
                  <a:pt x="1647751" y="2858647"/>
                </a:cubicBezTo>
                <a:cubicBezTo>
                  <a:pt x="1651279" y="2857942"/>
                  <a:pt x="1654806" y="2859353"/>
                  <a:pt x="1656217" y="2862880"/>
                </a:cubicBezTo>
                <a:cubicBezTo>
                  <a:pt x="1656923" y="2862880"/>
                  <a:pt x="1657628" y="2862880"/>
                  <a:pt x="1658333" y="2862175"/>
                </a:cubicBezTo>
                <a:cubicBezTo>
                  <a:pt x="1659039" y="2862175"/>
                  <a:pt x="1659039" y="2861469"/>
                  <a:pt x="1659039" y="2861469"/>
                </a:cubicBezTo>
                <a:cubicBezTo>
                  <a:pt x="1659744" y="2857236"/>
                  <a:pt x="1654806" y="2853004"/>
                  <a:pt x="1649868" y="2850182"/>
                </a:cubicBezTo>
                <a:cubicBezTo>
                  <a:pt x="1648457" y="2849477"/>
                  <a:pt x="1646341" y="2848066"/>
                  <a:pt x="1644224" y="2847360"/>
                </a:cubicBezTo>
                <a:cubicBezTo>
                  <a:pt x="1638581" y="2844539"/>
                  <a:pt x="1632232" y="2841717"/>
                  <a:pt x="1628705" y="2837484"/>
                </a:cubicBezTo>
                <a:cubicBezTo>
                  <a:pt x="1618828" y="2826902"/>
                  <a:pt x="1618828" y="2809972"/>
                  <a:pt x="1627294" y="2799390"/>
                </a:cubicBezTo>
                <a:cubicBezTo>
                  <a:pt x="1631879" y="2794100"/>
                  <a:pt x="1638228" y="2790749"/>
                  <a:pt x="1644930" y="2789602"/>
                </a:cubicBezTo>
                <a:close/>
                <a:moveTo>
                  <a:pt x="4508295" y="2788809"/>
                </a:moveTo>
                <a:cubicBezTo>
                  <a:pt x="4511822" y="2790925"/>
                  <a:pt x="4513233" y="2795158"/>
                  <a:pt x="4511117" y="2798685"/>
                </a:cubicBezTo>
                <a:cubicBezTo>
                  <a:pt x="4495597" y="2826903"/>
                  <a:pt x="4497713" y="2859353"/>
                  <a:pt x="4504768" y="2891804"/>
                </a:cubicBezTo>
                <a:cubicBezTo>
                  <a:pt x="4508295" y="2889687"/>
                  <a:pt x="4511822" y="2888276"/>
                  <a:pt x="4516055" y="2886866"/>
                </a:cubicBezTo>
                <a:cubicBezTo>
                  <a:pt x="4529458" y="2883338"/>
                  <a:pt x="4543567" y="2885455"/>
                  <a:pt x="4553443" y="2893214"/>
                </a:cubicBezTo>
                <a:cubicBezTo>
                  <a:pt x="4573196" y="2908029"/>
                  <a:pt x="4576723" y="2939068"/>
                  <a:pt x="4561908" y="2958821"/>
                </a:cubicBezTo>
                <a:cubicBezTo>
                  <a:pt x="4556971" y="2966580"/>
                  <a:pt x="4549916" y="2970813"/>
                  <a:pt x="4542862" y="2972224"/>
                </a:cubicBezTo>
                <a:cubicBezTo>
                  <a:pt x="4540745" y="2972929"/>
                  <a:pt x="4539335" y="2972929"/>
                  <a:pt x="4537924" y="2972929"/>
                </a:cubicBezTo>
                <a:cubicBezTo>
                  <a:pt x="4522404" y="2972929"/>
                  <a:pt x="4509706" y="2959526"/>
                  <a:pt x="4501946" y="2935541"/>
                </a:cubicBezTo>
                <a:cubicBezTo>
                  <a:pt x="4500535" y="2931308"/>
                  <a:pt x="4499830" y="2927781"/>
                  <a:pt x="4498419" y="2923549"/>
                </a:cubicBezTo>
                <a:cubicBezTo>
                  <a:pt x="4494186" y="2921432"/>
                  <a:pt x="4490659" y="2917905"/>
                  <a:pt x="4489248" y="2913672"/>
                </a:cubicBezTo>
                <a:cubicBezTo>
                  <a:pt x="4488543" y="2912261"/>
                  <a:pt x="4488543" y="2910850"/>
                  <a:pt x="4489248" y="2909440"/>
                </a:cubicBezTo>
                <a:cubicBezTo>
                  <a:pt x="4489954" y="2907323"/>
                  <a:pt x="4491364" y="2905207"/>
                  <a:pt x="4492775" y="2903091"/>
                </a:cubicBezTo>
                <a:cubicBezTo>
                  <a:pt x="4482899" y="2863586"/>
                  <a:pt x="4480077" y="2824787"/>
                  <a:pt x="4498419" y="2791631"/>
                </a:cubicBezTo>
                <a:cubicBezTo>
                  <a:pt x="4500535" y="2788104"/>
                  <a:pt x="4504768" y="2786693"/>
                  <a:pt x="4508295" y="2788809"/>
                </a:cubicBezTo>
                <a:close/>
                <a:moveTo>
                  <a:pt x="7420726" y="2786593"/>
                </a:moveTo>
                <a:cubicBezTo>
                  <a:pt x="7423547" y="2786593"/>
                  <a:pt x="7426369" y="2788003"/>
                  <a:pt x="7428486" y="2790825"/>
                </a:cubicBezTo>
                <a:cubicBezTo>
                  <a:pt x="7430602" y="2793646"/>
                  <a:pt x="7430602" y="2797174"/>
                  <a:pt x="7428486" y="2799290"/>
                </a:cubicBezTo>
                <a:lnTo>
                  <a:pt x="7461642" y="2836678"/>
                </a:lnTo>
                <a:lnTo>
                  <a:pt x="7484216" y="2804933"/>
                </a:lnTo>
                <a:cubicBezTo>
                  <a:pt x="7486333" y="2802113"/>
                  <a:pt x="7491271" y="2801406"/>
                  <a:pt x="7494093" y="2803523"/>
                </a:cubicBezTo>
                <a:cubicBezTo>
                  <a:pt x="7497620" y="2805639"/>
                  <a:pt x="7498325" y="2809871"/>
                  <a:pt x="7495504" y="2811988"/>
                </a:cubicBezTo>
                <a:lnTo>
                  <a:pt x="7470813" y="2845850"/>
                </a:lnTo>
                <a:lnTo>
                  <a:pt x="7513845" y="2894524"/>
                </a:lnTo>
                <a:cubicBezTo>
                  <a:pt x="7515961" y="2897346"/>
                  <a:pt x="7515961" y="2901579"/>
                  <a:pt x="7513140" y="2904401"/>
                </a:cubicBezTo>
                <a:cubicBezTo>
                  <a:pt x="7511729" y="2905811"/>
                  <a:pt x="7509612" y="2906517"/>
                  <a:pt x="7508201" y="2906517"/>
                </a:cubicBezTo>
                <a:cubicBezTo>
                  <a:pt x="7506791" y="2906517"/>
                  <a:pt x="7504674" y="2905811"/>
                  <a:pt x="7503263" y="2904401"/>
                </a:cubicBezTo>
                <a:lnTo>
                  <a:pt x="7462348" y="2858547"/>
                </a:lnTo>
                <a:lnTo>
                  <a:pt x="7429191" y="2904401"/>
                </a:lnTo>
                <a:cubicBezTo>
                  <a:pt x="7427780" y="2906517"/>
                  <a:pt x="7425664" y="2907222"/>
                  <a:pt x="7423547" y="2907222"/>
                </a:cubicBezTo>
                <a:cubicBezTo>
                  <a:pt x="7422137" y="2907222"/>
                  <a:pt x="7420726" y="2906517"/>
                  <a:pt x="7419315" y="2905811"/>
                </a:cubicBezTo>
                <a:cubicBezTo>
                  <a:pt x="7416493" y="2903695"/>
                  <a:pt x="7415788" y="2898757"/>
                  <a:pt x="7417904" y="2895935"/>
                </a:cubicBezTo>
                <a:lnTo>
                  <a:pt x="7453177" y="2847260"/>
                </a:lnTo>
                <a:lnTo>
                  <a:pt x="7415788" y="2805639"/>
                </a:lnTo>
                <a:cubicBezTo>
                  <a:pt x="7412264" y="2802113"/>
                  <a:pt x="7412264" y="2795762"/>
                  <a:pt x="7413674" y="2792235"/>
                </a:cubicBezTo>
                <a:cubicBezTo>
                  <a:pt x="7415086" y="2789414"/>
                  <a:pt x="7417904" y="2787298"/>
                  <a:pt x="7420726" y="2786593"/>
                </a:cubicBezTo>
                <a:close/>
                <a:moveTo>
                  <a:pt x="3538314" y="2784576"/>
                </a:moveTo>
                <a:cubicBezTo>
                  <a:pt x="3542547" y="2785987"/>
                  <a:pt x="3543957" y="2790219"/>
                  <a:pt x="3542547" y="2793747"/>
                </a:cubicBezTo>
                <a:lnTo>
                  <a:pt x="3536198" y="2809972"/>
                </a:lnTo>
                <a:cubicBezTo>
                  <a:pt x="3535492" y="2812794"/>
                  <a:pt x="3532670" y="2814205"/>
                  <a:pt x="3529849" y="2814205"/>
                </a:cubicBezTo>
                <a:cubicBezTo>
                  <a:pt x="3528438" y="2814205"/>
                  <a:pt x="3527731" y="2813499"/>
                  <a:pt x="3527026" y="2813499"/>
                </a:cubicBezTo>
                <a:cubicBezTo>
                  <a:pt x="3523499" y="2812088"/>
                  <a:pt x="3522088" y="2807855"/>
                  <a:pt x="3522793" y="2805034"/>
                </a:cubicBezTo>
                <a:lnTo>
                  <a:pt x="3529143" y="2788809"/>
                </a:lnTo>
                <a:cubicBezTo>
                  <a:pt x="3530554" y="2784576"/>
                  <a:pt x="3534787" y="2783165"/>
                  <a:pt x="3538314" y="2784576"/>
                </a:cubicBezTo>
                <a:close/>
                <a:moveTo>
                  <a:pt x="8629147" y="2783065"/>
                </a:moveTo>
                <a:lnTo>
                  <a:pt x="8682056" y="2783065"/>
                </a:lnTo>
                <a:cubicBezTo>
                  <a:pt x="8686289" y="2783065"/>
                  <a:pt x="8689111" y="2785887"/>
                  <a:pt x="8689111" y="2790119"/>
                </a:cubicBezTo>
                <a:cubicBezTo>
                  <a:pt x="8689111" y="2794352"/>
                  <a:pt x="8686289" y="2797174"/>
                  <a:pt x="8682056" y="2797174"/>
                </a:cubicBezTo>
                <a:lnTo>
                  <a:pt x="8629147" y="2797174"/>
                </a:lnTo>
                <a:cubicBezTo>
                  <a:pt x="8624915" y="2797174"/>
                  <a:pt x="8622093" y="2794352"/>
                  <a:pt x="8622093" y="2790119"/>
                </a:cubicBezTo>
                <a:cubicBezTo>
                  <a:pt x="8622093" y="2785887"/>
                  <a:pt x="8624915" y="2783065"/>
                  <a:pt x="8629147" y="2783065"/>
                </a:cubicBezTo>
                <a:close/>
                <a:moveTo>
                  <a:pt x="10263654" y="2776716"/>
                </a:moveTo>
                <a:cubicBezTo>
                  <a:pt x="10267886" y="2776011"/>
                  <a:pt x="10271414" y="2778832"/>
                  <a:pt x="10272119" y="2782360"/>
                </a:cubicBezTo>
                <a:cubicBezTo>
                  <a:pt x="10272825" y="2785887"/>
                  <a:pt x="10270708" y="2790121"/>
                  <a:pt x="10266476" y="2790825"/>
                </a:cubicBezTo>
                <a:cubicBezTo>
                  <a:pt x="10239669" y="2796469"/>
                  <a:pt x="10211451" y="2799291"/>
                  <a:pt x="10183939" y="2799996"/>
                </a:cubicBezTo>
                <a:cubicBezTo>
                  <a:pt x="10180412" y="2799996"/>
                  <a:pt x="10176885" y="2796469"/>
                  <a:pt x="10176885" y="2792942"/>
                </a:cubicBezTo>
                <a:cubicBezTo>
                  <a:pt x="10176885" y="2789416"/>
                  <a:pt x="10179706" y="2785887"/>
                  <a:pt x="10183939" y="2785887"/>
                </a:cubicBezTo>
                <a:cubicBezTo>
                  <a:pt x="10210746" y="2785182"/>
                  <a:pt x="10237553" y="2782360"/>
                  <a:pt x="10263654" y="2776716"/>
                </a:cubicBezTo>
                <a:close/>
                <a:moveTo>
                  <a:pt x="8466191" y="2776716"/>
                </a:moveTo>
                <a:cubicBezTo>
                  <a:pt x="8464780" y="2779538"/>
                  <a:pt x="8461959" y="2780949"/>
                  <a:pt x="8458432" y="2780243"/>
                </a:cubicBezTo>
                <a:cubicBezTo>
                  <a:pt x="8457021" y="2779538"/>
                  <a:pt x="8456315" y="2779538"/>
                  <a:pt x="8454904" y="2779538"/>
                </a:cubicBezTo>
                <a:cubicBezTo>
                  <a:pt x="8448555" y="2779538"/>
                  <a:pt x="8442912" y="2783065"/>
                  <a:pt x="8439384" y="2787299"/>
                </a:cubicBezTo>
                <a:cubicBezTo>
                  <a:pt x="8433740" y="2793648"/>
                  <a:pt x="8431624" y="2802113"/>
                  <a:pt x="8434446" y="2809167"/>
                </a:cubicBezTo>
                <a:cubicBezTo>
                  <a:pt x="8437267" y="2815516"/>
                  <a:pt x="8443617" y="2819749"/>
                  <a:pt x="8452083" y="2821160"/>
                </a:cubicBezTo>
                <a:cubicBezTo>
                  <a:pt x="8460548" y="2822571"/>
                  <a:pt x="8469013" y="2819749"/>
                  <a:pt x="8473246" y="2814105"/>
                </a:cubicBezTo>
                <a:cubicBezTo>
                  <a:pt x="8477478" y="2808462"/>
                  <a:pt x="8478889" y="2799996"/>
                  <a:pt x="8476773" y="2792237"/>
                </a:cubicBezTo>
                <a:cubicBezTo>
                  <a:pt x="8475362" y="2785181"/>
                  <a:pt x="8471129" y="2780243"/>
                  <a:pt x="8466191" y="2776716"/>
                </a:cubicBezTo>
                <a:close/>
                <a:moveTo>
                  <a:pt x="7281758" y="2776716"/>
                </a:moveTo>
                <a:cubicBezTo>
                  <a:pt x="7285991" y="2775306"/>
                  <a:pt x="7289518" y="2777421"/>
                  <a:pt x="7290929" y="2780948"/>
                </a:cubicBezTo>
                <a:cubicBezTo>
                  <a:pt x="7291635" y="2782359"/>
                  <a:pt x="7291635" y="2783770"/>
                  <a:pt x="7292340" y="2785181"/>
                </a:cubicBezTo>
                <a:cubicBezTo>
                  <a:pt x="7303627" y="2826802"/>
                  <a:pt x="7300805" y="2872657"/>
                  <a:pt x="7284580" y="2912866"/>
                </a:cubicBezTo>
                <a:cubicBezTo>
                  <a:pt x="7280348" y="2922742"/>
                  <a:pt x="7273999" y="2935440"/>
                  <a:pt x="7262005" y="2941789"/>
                </a:cubicBezTo>
                <a:cubicBezTo>
                  <a:pt x="7257773" y="2944611"/>
                  <a:pt x="7252130" y="2946022"/>
                  <a:pt x="7247192" y="2946022"/>
                </a:cubicBezTo>
                <a:cubicBezTo>
                  <a:pt x="7243664" y="2946022"/>
                  <a:pt x="7240843" y="2945316"/>
                  <a:pt x="7238021" y="2944611"/>
                </a:cubicBezTo>
                <a:cubicBezTo>
                  <a:pt x="7231672" y="2942494"/>
                  <a:pt x="7226733" y="2938262"/>
                  <a:pt x="7223912" y="2932618"/>
                </a:cubicBezTo>
                <a:cubicBezTo>
                  <a:pt x="7222500" y="2929091"/>
                  <a:pt x="7223912" y="2924858"/>
                  <a:pt x="7227439" y="2923447"/>
                </a:cubicBezTo>
                <a:cubicBezTo>
                  <a:pt x="7230967" y="2922037"/>
                  <a:pt x="7235199" y="2923447"/>
                  <a:pt x="7236609" y="2926975"/>
                </a:cubicBezTo>
                <a:cubicBezTo>
                  <a:pt x="7238021" y="2929091"/>
                  <a:pt x="7240137" y="2930502"/>
                  <a:pt x="7242254" y="2931207"/>
                </a:cubicBezTo>
                <a:cubicBezTo>
                  <a:pt x="7246486" y="2932618"/>
                  <a:pt x="7251424" y="2931913"/>
                  <a:pt x="7254952" y="2929796"/>
                </a:cubicBezTo>
                <a:cubicBezTo>
                  <a:pt x="7262711" y="2925564"/>
                  <a:pt x="7267649" y="2915689"/>
                  <a:pt x="7272588" y="2909340"/>
                </a:cubicBezTo>
                <a:cubicBezTo>
                  <a:pt x="7281053" y="2887470"/>
                  <a:pt x="7285991" y="2863485"/>
                  <a:pt x="7285991" y="2839501"/>
                </a:cubicBezTo>
                <a:cubicBezTo>
                  <a:pt x="7283875" y="2843027"/>
                  <a:pt x="7281053" y="2846555"/>
                  <a:pt x="7278231" y="2850082"/>
                </a:cubicBezTo>
                <a:cubicBezTo>
                  <a:pt x="7269060" y="2861369"/>
                  <a:pt x="7257773" y="2866308"/>
                  <a:pt x="7247192" y="2864190"/>
                </a:cubicBezTo>
                <a:cubicBezTo>
                  <a:pt x="7239431" y="2862074"/>
                  <a:pt x="7232376" y="2857137"/>
                  <a:pt x="7226733" y="2848671"/>
                </a:cubicBezTo>
                <a:cubicBezTo>
                  <a:pt x="7214741" y="2830330"/>
                  <a:pt x="7212625" y="2804933"/>
                  <a:pt x="7222500" y="2784476"/>
                </a:cubicBezTo>
                <a:cubicBezTo>
                  <a:pt x="7223912" y="2780948"/>
                  <a:pt x="7228145" y="2779537"/>
                  <a:pt x="7231672" y="2780948"/>
                </a:cubicBezTo>
                <a:cubicBezTo>
                  <a:pt x="7235199" y="2782359"/>
                  <a:pt x="7236609" y="2786593"/>
                  <a:pt x="7235199" y="2790119"/>
                </a:cubicBezTo>
                <a:cubicBezTo>
                  <a:pt x="7227439" y="2805639"/>
                  <a:pt x="7228850" y="2825391"/>
                  <a:pt x="7238727" y="2840206"/>
                </a:cubicBezTo>
                <a:cubicBezTo>
                  <a:pt x="7241548" y="2843733"/>
                  <a:pt x="7245075" y="2848671"/>
                  <a:pt x="7250013" y="2849376"/>
                </a:cubicBezTo>
                <a:cubicBezTo>
                  <a:pt x="7257773" y="2850787"/>
                  <a:pt x="7265532" y="2843027"/>
                  <a:pt x="7267649" y="2840206"/>
                </a:cubicBezTo>
                <a:cubicBezTo>
                  <a:pt x="7278937" y="2826802"/>
                  <a:pt x="7283169" y="2807050"/>
                  <a:pt x="7278937" y="2789414"/>
                </a:cubicBezTo>
                <a:cubicBezTo>
                  <a:pt x="7278231" y="2788003"/>
                  <a:pt x="7278231" y="2786593"/>
                  <a:pt x="7277526" y="2785181"/>
                </a:cubicBezTo>
                <a:cubicBezTo>
                  <a:pt x="7276115" y="2781654"/>
                  <a:pt x="7278231" y="2778127"/>
                  <a:pt x="7281758" y="2776716"/>
                </a:cubicBezTo>
                <a:close/>
                <a:moveTo>
                  <a:pt x="4020130" y="2776111"/>
                </a:moveTo>
                <a:lnTo>
                  <a:pt x="4109721" y="2784576"/>
                </a:lnTo>
                <a:cubicBezTo>
                  <a:pt x="4111837" y="2785282"/>
                  <a:pt x="4114659" y="2786692"/>
                  <a:pt x="4115365" y="2788809"/>
                </a:cubicBezTo>
                <a:cubicBezTo>
                  <a:pt x="4116070" y="2790925"/>
                  <a:pt x="4116070" y="2793747"/>
                  <a:pt x="4114659" y="2795863"/>
                </a:cubicBezTo>
                <a:lnTo>
                  <a:pt x="4111132" y="2801507"/>
                </a:lnTo>
                <a:cubicBezTo>
                  <a:pt x="4109016" y="2804328"/>
                  <a:pt x="4104783" y="2805034"/>
                  <a:pt x="4101256" y="2802918"/>
                </a:cubicBezTo>
                <a:cubicBezTo>
                  <a:pt x="4099140" y="2801507"/>
                  <a:pt x="4098434" y="2799391"/>
                  <a:pt x="4098434" y="2797980"/>
                </a:cubicBezTo>
                <a:lnTo>
                  <a:pt x="4025068" y="2790925"/>
                </a:lnTo>
                <a:lnTo>
                  <a:pt x="3994028" y="2899564"/>
                </a:lnTo>
                <a:cubicBezTo>
                  <a:pt x="3993322" y="2902386"/>
                  <a:pt x="3990500" y="2904502"/>
                  <a:pt x="3987679" y="2904502"/>
                </a:cubicBezTo>
                <a:cubicBezTo>
                  <a:pt x="3986973" y="2904502"/>
                  <a:pt x="3986973" y="2904502"/>
                  <a:pt x="3986973" y="2904502"/>
                </a:cubicBezTo>
                <a:cubicBezTo>
                  <a:pt x="3984152" y="2904502"/>
                  <a:pt x="3982035" y="2903091"/>
                  <a:pt x="3980625" y="2900270"/>
                </a:cubicBezTo>
                <a:lnTo>
                  <a:pt x="3942531" y="2810678"/>
                </a:lnTo>
                <a:cubicBezTo>
                  <a:pt x="3941120" y="2807150"/>
                  <a:pt x="3942531" y="2802918"/>
                  <a:pt x="3946058" y="2801507"/>
                </a:cubicBezTo>
                <a:cubicBezTo>
                  <a:pt x="3949585" y="2800096"/>
                  <a:pt x="3953818" y="2801507"/>
                  <a:pt x="3955228" y="2805034"/>
                </a:cubicBezTo>
                <a:lnTo>
                  <a:pt x="3985563" y="2876285"/>
                </a:lnTo>
                <a:lnTo>
                  <a:pt x="4012370" y="2781049"/>
                </a:lnTo>
                <a:cubicBezTo>
                  <a:pt x="4013781" y="2778227"/>
                  <a:pt x="4016603" y="2776111"/>
                  <a:pt x="4020130" y="2776111"/>
                </a:cubicBezTo>
                <a:close/>
                <a:moveTo>
                  <a:pt x="10954650" y="2775867"/>
                </a:moveTo>
                <a:cubicBezTo>
                  <a:pt x="10949007" y="2776572"/>
                  <a:pt x="10943363" y="2780804"/>
                  <a:pt x="10940541" y="2785743"/>
                </a:cubicBezTo>
                <a:cubicBezTo>
                  <a:pt x="10936309" y="2793503"/>
                  <a:pt x="10935603" y="2802673"/>
                  <a:pt x="10935603" y="2812549"/>
                </a:cubicBezTo>
                <a:cubicBezTo>
                  <a:pt x="10946185" y="2810433"/>
                  <a:pt x="10954650" y="2807611"/>
                  <a:pt x="10960999" y="2801262"/>
                </a:cubicBezTo>
                <a:cubicBezTo>
                  <a:pt x="10965232" y="2797736"/>
                  <a:pt x="10967348" y="2791387"/>
                  <a:pt x="10967348" y="2786448"/>
                </a:cubicBezTo>
                <a:cubicBezTo>
                  <a:pt x="10967348" y="2783626"/>
                  <a:pt x="10966643" y="2780099"/>
                  <a:pt x="10963821" y="2777982"/>
                </a:cubicBezTo>
                <a:cubicBezTo>
                  <a:pt x="10961705" y="2776572"/>
                  <a:pt x="10958883" y="2775867"/>
                  <a:pt x="10956766" y="2775867"/>
                </a:cubicBezTo>
                <a:cubicBezTo>
                  <a:pt x="10956061" y="2775867"/>
                  <a:pt x="10955356" y="2775867"/>
                  <a:pt x="10954650" y="2775867"/>
                </a:cubicBezTo>
                <a:close/>
                <a:moveTo>
                  <a:pt x="405462" y="2770468"/>
                </a:moveTo>
                <a:cubicBezTo>
                  <a:pt x="399819" y="2771173"/>
                  <a:pt x="394175" y="2775406"/>
                  <a:pt x="391353" y="2780344"/>
                </a:cubicBezTo>
                <a:cubicBezTo>
                  <a:pt x="387121" y="2788104"/>
                  <a:pt x="386415" y="2797275"/>
                  <a:pt x="386415" y="2807151"/>
                </a:cubicBezTo>
                <a:cubicBezTo>
                  <a:pt x="396997" y="2805035"/>
                  <a:pt x="405462" y="2802213"/>
                  <a:pt x="411811" y="2795864"/>
                </a:cubicBezTo>
                <a:cubicBezTo>
                  <a:pt x="416044" y="2792337"/>
                  <a:pt x="418160" y="2785988"/>
                  <a:pt x="418160" y="2781050"/>
                </a:cubicBezTo>
                <a:cubicBezTo>
                  <a:pt x="418160" y="2778228"/>
                  <a:pt x="417455" y="2774701"/>
                  <a:pt x="414633" y="2772584"/>
                </a:cubicBezTo>
                <a:cubicBezTo>
                  <a:pt x="412517" y="2771173"/>
                  <a:pt x="409695" y="2770468"/>
                  <a:pt x="407578" y="2770468"/>
                </a:cubicBezTo>
                <a:cubicBezTo>
                  <a:pt x="406873" y="2770468"/>
                  <a:pt x="406168" y="2770468"/>
                  <a:pt x="405462" y="2770468"/>
                </a:cubicBezTo>
                <a:close/>
                <a:moveTo>
                  <a:pt x="1436824" y="2768351"/>
                </a:moveTo>
                <a:lnTo>
                  <a:pt x="1132069" y="2779638"/>
                </a:lnTo>
                <a:cubicBezTo>
                  <a:pt x="1132069" y="2792336"/>
                  <a:pt x="1132775" y="2805034"/>
                  <a:pt x="1134185" y="2817732"/>
                </a:cubicBezTo>
                <a:cubicBezTo>
                  <a:pt x="1149705" y="2957409"/>
                  <a:pt x="1266105" y="3080861"/>
                  <a:pt x="1404373" y="3105552"/>
                </a:cubicBezTo>
                <a:cubicBezTo>
                  <a:pt x="1419893" y="3108374"/>
                  <a:pt x="1435413" y="3109785"/>
                  <a:pt x="1451638" y="3109785"/>
                </a:cubicBezTo>
                <a:lnTo>
                  <a:pt x="1446700" y="2778227"/>
                </a:lnTo>
                <a:lnTo>
                  <a:pt x="1425537" y="2805739"/>
                </a:lnTo>
                <a:cubicBezTo>
                  <a:pt x="1424126" y="2807856"/>
                  <a:pt x="1422010" y="2808561"/>
                  <a:pt x="1419893" y="2808561"/>
                </a:cubicBezTo>
                <a:cubicBezTo>
                  <a:pt x="1418482" y="2808561"/>
                  <a:pt x="1417071" y="2807856"/>
                  <a:pt x="1415661" y="2807150"/>
                </a:cubicBezTo>
                <a:cubicBezTo>
                  <a:pt x="1412133" y="2805034"/>
                  <a:pt x="1412133" y="2800096"/>
                  <a:pt x="1414250" y="2797274"/>
                </a:cubicBezTo>
                <a:close/>
                <a:moveTo>
                  <a:pt x="6704720" y="2764723"/>
                </a:moveTo>
                <a:cubicBezTo>
                  <a:pt x="6707542" y="2766840"/>
                  <a:pt x="6708248" y="2771778"/>
                  <a:pt x="6706131" y="2774599"/>
                </a:cubicBezTo>
                <a:lnTo>
                  <a:pt x="6684262" y="2804229"/>
                </a:lnTo>
                <a:cubicBezTo>
                  <a:pt x="6682851" y="2806345"/>
                  <a:pt x="6680735" y="2807051"/>
                  <a:pt x="6678619" y="2807051"/>
                </a:cubicBezTo>
                <a:cubicBezTo>
                  <a:pt x="6677208" y="2807051"/>
                  <a:pt x="6675797" y="2806345"/>
                  <a:pt x="6674386" y="2805640"/>
                </a:cubicBezTo>
                <a:cubicBezTo>
                  <a:pt x="6671564" y="2803524"/>
                  <a:pt x="6670859" y="2798586"/>
                  <a:pt x="6672975" y="2795764"/>
                </a:cubicBezTo>
                <a:lnTo>
                  <a:pt x="6694844" y="2766134"/>
                </a:lnTo>
                <a:cubicBezTo>
                  <a:pt x="6697666" y="2763313"/>
                  <a:pt x="6701899" y="2762607"/>
                  <a:pt x="6704720" y="2764723"/>
                </a:cubicBezTo>
                <a:close/>
                <a:moveTo>
                  <a:pt x="8583029" y="2762519"/>
                </a:moveTo>
                <a:cubicBezTo>
                  <a:pt x="8578708" y="2763312"/>
                  <a:pt x="8574475" y="2765429"/>
                  <a:pt x="8571301" y="2768250"/>
                </a:cubicBezTo>
                <a:cubicBezTo>
                  <a:pt x="8565658" y="2773188"/>
                  <a:pt x="8562130" y="2779537"/>
                  <a:pt x="8560013" y="2785886"/>
                </a:cubicBezTo>
                <a:cubicBezTo>
                  <a:pt x="8560719" y="2785886"/>
                  <a:pt x="8560719" y="2785886"/>
                  <a:pt x="8561424" y="2785886"/>
                </a:cubicBezTo>
                <a:cubicBezTo>
                  <a:pt x="8570596" y="2795057"/>
                  <a:pt x="8584705" y="2797879"/>
                  <a:pt x="8593875" y="2791530"/>
                </a:cubicBezTo>
                <a:cubicBezTo>
                  <a:pt x="8598108" y="2788708"/>
                  <a:pt x="8600930" y="2783064"/>
                  <a:pt x="8600930" y="2776716"/>
                </a:cubicBezTo>
                <a:cubicBezTo>
                  <a:pt x="8600930" y="2771777"/>
                  <a:pt x="8598814" y="2766839"/>
                  <a:pt x="8595286" y="2764723"/>
                </a:cubicBezTo>
                <a:cubicBezTo>
                  <a:pt x="8591759" y="2762254"/>
                  <a:pt x="8587350" y="2761725"/>
                  <a:pt x="8583029" y="2762519"/>
                </a:cubicBezTo>
                <a:close/>
                <a:moveTo>
                  <a:pt x="10096465" y="2761196"/>
                </a:moveTo>
                <a:cubicBezTo>
                  <a:pt x="10088000" y="2761902"/>
                  <a:pt x="10081651" y="2769662"/>
                  <a:pt x="10078829" y="2773894"/>
                </a:cubicBezTo>
                <a:cubicBezTo>
                  <a:pt x="10068247" y="2788708"/>
                  <a:pt x="10064720" y="2807755"/>
                  <a:pt x="10068953" y="2825391"/>
                </a:cubicBezTo>
                <a:cubicBezTo>
                  <a:pt x="10081651" y="2827508"/>
                  <a:pt x="10095760" y="2819042"/>
                  <a:pt x="10103519" y="2808461"/>
                </a:cubicBezTo>
                <a:cubicBezTo>
                  <a:pt x="10108458" y="2800701"/>
                  <a:pt x="10111280" y="2790825"/>
                  <a:pt x="10111985" y="2778832"/>
                </a:cubicBezTo>
                <a:cubicBezTo>
                  <a:pt x="10111280" y="2778832"/>
                  <a:pt x="10111280" y="2778832"/>
                  <a:pt x="10111280" y="2778832"/>
                </a:cubicBezTo>
                <a:cubicBezTo>
                  <a:pt x="10107752" y="2778127"/>
                  <a:pt x="10104930" y="2773894"/>
                  <a:pt x="10106341" y="2770367"/>
                </a:cubicBezTo>
                <a:cubicBezTo>
                  <a:pt x="10107047" y="2768252"/>
                  <a:pt x="10105636" y="2766840"/>
                  <a:pt x="10104930" y="2765429"/>
                </a:cubicBezTo>
                <a:cubicBezTo>
                  <a:pt x="10102814" y="2762607"/>
                  <a:pt x="10099287" y="2761196"/>
                  <a:pt x="10096465" y="2761196"/>
                </a:cubicBezTo>
                <a:close/>
                <a:moveTo>
                  <a:pt x="8465486" y="2760491"/>
                </a:moveTo>
                <a:cubicBezTo>
                  <a:pt x="8476773" y="2764018"/>
                  <a:pt x="8485944" y="2774601"/>
                  <a:pt x="8489471" y="2787299"/>
                </a:cubicBezTo>
                <a:cubicBezTo>
                  <a:pt x="8492998" y="2799996"/>
                  <a:pt x="8490882" y="2812695"/>
                  <a:pt x="8483827" y="2821865"/>
                </a:cubicBezTo>
                <a:cubicBezTo>
                  <a:pt x="8477478" y="2829625"/>
                  <a:pt x="8466897" y="2834563"/>
                  <a:pt x="8455610" y="2834563"/>
                </a:cubicBezTo>
                <a:cubicBezTo>
                  <a:pt x="8453493" y="2834563"/>
                  <a:pt x="8452083" y="2833858"/>
                  <a:pt x="8449966" y="2833858"/>
                </a:cubicBezTo>
                <a:cubicBezTo>
                  <a:pt x="8437267" y="2832447"/>
                  <a:pt x="8425980" y="2824687"/>
                  <a:pt x="8420337" y="2814105"/>
                </a:cubicBezTo>
                <a:cubicBezTo>
                  <a:pt x="8416104" y="2802818"/>
                  <a:pt x="8418220" y="2788709"/>
                  <a:pt x="8427391" y="2778127"/>
                </a:cubicBezTo>
                <a:cubicBezTo>
                  <a:pt x="8435151" y="2769662"/>
                  <a:pt x="8445733" y="2764723"/>
                  <a:pt x="8456315" y="2765429"/>
                </a:cubicBezTo>
                <a:cubicBezTo>
                  <a:pt x="8456315" y="2764723"/>
                  <a:pt x="8456315" y="2764723"/>
                  <a:pt x="8456315" y="2764723"/>
                </a:cubicBezTo>
                <a:cubicBezTo>
                  <a:pt x="8457726" y="2761196"/>
                  <a:pt x="8461959" y="2759081"/>
                  <a:pt x="8465486" y="2760491"/>
                </a:cubicBezTo>
                <a:close/>
                <a:moveTo>
                  <a:pt x="8379421" y="2759081"/>
                </a:moveTo>
                <a:cubicBezTo>
                  <a:pt x="8391413" y="2757669"/>
                  <a:pt x="8404111" y="2761197"/>
                  <a:pt x="8412577" y="2768957"/>
                </a:cubicBezTo>
                <a:cubicBezTo>
                  <a:pt x="8415398" y="2771073"/>
                  <a:pt x="8416104" y="2776011"/>
                  <a:pt x="8413282" y="2778833"/>
                </a:cubicBezTo>
                <a:cubicBezTo>
                  <a:pt x="8411166" y="2781654"/>
                  <a:pt x="8406228" y="2782360"/>
                  <a:pt x="8403406" y="2779538"/>
                </a:cubicBezTo>
                <a:cubicBezTo>
                  <a:pt x="8397762" y="2774601"/>
                  <a:pt x="8389297" y="2772484"/>
                  <a:pt x="8380832" y="2773189"/>
                </a:cubicBezTo>
                <a:cubicBezTo>
                  <a:pt x="8372366" y="2774601"/>
                  <a:pt x="8365312" y="2778127"/>
                  <a:pt x="8360374" y="2784476"/>
                </a:cubicBezTo>
                <a:cubicBezTo>
                  <a:pt x="8356141" y="2790121"/>
                  <a:pt x="8354025" y="2798585"/>
                  <a:pt x="8355436" y="2807050"/>
                </a:cubicBezTo>
                <a:cubicBezTo>
                  <a:pt x="8356847" y="2815516"/>
                  <a:pt x="8361079" y="2822570"/>
                  <a:pt x="8367429" y="2826803"/>
                </a:cubicBezTo>
                <a:cubicBezTo>
                  <a:pt x="8373777" y="2831035"/>
                  <a:pt x="8382243" y="2832446"/>
                  <a:pt x="8390708" y="2830330"/>
                </a:cubicBezTo>
                <a:cubicBezTo>
                  <a:pt x="8399173" y="2828213"/>
                  <a:pt x="8406228" y="2823275"/>
                  <a:pt x="8409755" y="2816926"/>
                </a:cubicBezTo>
                <a:cubicBezTo>
                  <a:pt x="8411871" y="2813399"/>
                  <a:pt x="8416104" y="2811988"/>
                  <a:pt x="8419631" y="2814105"/>
                </a:cubicBezTo>
                <a:cubicBezTo>
                  <a:pt x="8423158" y="2816221"/>
                  <a:pt x="8424569" y="2820454"/>
                  <a:pt x="8422453" y="2823981"/>
                </a:cubicBezTo>
                <a:cubicBezTo>
                  <a:pt x="8416809" y="2833857"/>
                  <a:pt x="8406228" y="2840911"/>
                  <a:pt x="8394235" y="2843733"/>
                </a:cubicBezTo>
                <a:cubicBezTo>
                  <a:pt x="8390708" y="2844440"/>
                  <a:pt x="8387181" y="2845145"/>
                  <a:pt x="8383654" y="2845145"/>
                </a:cubicBezTo>
                <a:cubicBezTo>
                  <a:pt x="8375188" y="2845145"/>
                  <a:pt x="8367429" y="2842322"/>
                  <a:pt x="8360374" y="2838091"/>
                </a:cubicBezTo>
                <a:cubicBezTo>
                  <a:pt x="8351203" y="2831741"/>
                  <a:pt x="8344149" y="2821159"/>
                  <a:pt x="8341327" y="2809167"/>
                </a:cubicBezTo>
                <a:cubicBezTo>
                  <a:pt x="8339211" y="2796469"/>
                  <a:pt x="8342033" y="2784476"/>
                  <a:pt x="8349087" y="2775306"/>
                </a:cubicBezTo>
                <a:cubicBezTo>
                  <a:pt x="8356141" y="2766135"/>
                  <a:pt x="8366723" y="2760491"/>
                  <a:pt x="8379421" y="2759081"/>
                </a:cubicBezTo>
                <a:close/>
                <a:moveTo>
                  <a:pt x="1788844" y="2756358"/>
                </a:moveTo>
                <a:lnTo>
                  <a:pt x="1460103" y="2768351"/>
                </a:lnTo>
                <a:lnTo>
                  <a:pt x="1465042" y="3110490"/>
                </a:lnTo>
                <a:cubicBezTo>
                  <a:pt x="1584969" y="3106963"/>
                  <a:pt x="1703485" y="3035713"/>
                  <a:pt x="1757099" y="2928486"/>
                </a:cubicBezTo>
                <a:cubicBezTo>
                  <a:pt x="1783906" y="2875578"/>
                  <a:pt x="1793782" y="2814910"/>
                  <a:pt x="1788844" y="2756358"/>
                </a:cubicBezTo>
                <a:close/>
                <a:moveTo>
                  <a:pt x="6905068" y="2754848"/>
                </a:moveTo>
                <a:cubicBezTo>
                  <a:pt x="6902952" y="2759081"/>
                  <a:pt x="6898015" y="2760491"/>
                  <a:pt x="6893781" y="2759081"/>
                </a:cubicBezTo>
                <a:cubicBezTo>
                  <a:pt x="6893076" y="2759081"/>
                  <a:pt x="6892371" y="2758376"/>
                  <a:pt x="6891665" y="2758376"/>
                </a:cubicBezTo>
                <a:cubicBezTo>
                  <a:pt x="6885316" y="2762607"/>
                  <a:pt x="6881083" y="2770368"/>
                  <a:pt x="6881789" y="2778834"/>
                </a:cubicBezTo>
                <a:cubicBezTo>
                  <a:pt x="6881083" y="2788004"/>
                  <a:pt x="6885316" y="2795764"/>
                  <a:pt x="6891665" y="2799998"/>
                </a:cubicBezTo>
                <a:cubicBezTo>
                  <a:pt x="6898015" y="2804229"/>
                  <a:pt x="6907186" y="2804229"/>
                  <a:pt x="6914946" y="2799998"/>
                </a:cubicBezTo>
                <a:cubicBezTo>
                  <a:pt x="6922705" y="2796470"/>
                  <a:pt x="6928349" y="2789416"/>
                  <a:pt x="6929055" y="2781655"/>
                </a:cubicBezTo>
                <a:cubicBezTo>
                  <a:pt x="6929760" y="2773896"/>
                  <a:pt x="6925527" y="2766136"/>
                  <a:pt x="6918473" y="2760491"/>
                </a:cubicBezTo>
                <a:cubicBezTo>
                  <a:pt x="6914240" y="2756964"/>
                  <a:pt x="6910008" y="2755553"/>
                  <a:pt x="6905068" y="2754848"/>
                </a:cubicBezTo>
                <a:close/>
                <a:moveTo>
                  <a:pt x="10700692" y="2753997"/>
                </a:moveTo>
                <a:cubicBezTo>
                  <a:pt x="10704924" y="2753291"/>
                  <a:pt x="10708451" y="2756114"/>
                  <a:pt x="10708451" y="2760346"/>
                </a:cubicBezTo>
                <a:lnTo>
                  <a:pt x="10709862" y="2789270"/>
                </a:lnTo>
                <a:cubicBezTo>
                  <a:pt x="10714095" y="2788564"/>
                  <a:pt x="10718328" y="2787859"/>
                  <a:pt x="10722560" y="2787154"/>
                </a:cubicBezTo>
                <a:cubicBezTo>
                  <a:pt x="10726087" y="2787154"/>
                  <a:pt x="10729615" y="2789975"/>
                  <a:pt x="10730320" y="2793503"/>
                </a:cubicBezTo>
                <a:cubicBezTo>
                  <a:pt x="10731026" y="2797736"/>
                  <a:pt x="10728204" y="2801263"/>
                  <a:pt x="10724677" y="2801263"/>
                </a:cubicBezTo>
                <a:cubicBezTo>
                  <a:pt x="10719738" y="2801968"/>
                  <a:pt x="10715506" y="2802673"/>
                  <a:pt x="10710568" y="2804084"/>
                </a:cubicBezTo>
                <a:lnTo>
                  <a:pt x="10711979" y="2830186"/>
                </a:lnTo>
                <a:cubicBezTo>
                  <a:pt x="10711979" y="2835125"/>
                  <a:pt x="10710568" y="2841473"/>
                  <a:pt x="10706335" y="2844294"/>
                </a:cubicBezTo>
                <a:cubicBezTo>
                  <a:pt x="10704924" y="2845706"/>
                  <a:pt x="10702808" y="2846411"/>
                  <a:pt x="10700692" y="2846411"/>
                </a:cubicBezTo>
                <a:cubicBezTo>
                  <a:pt x="10699281" y="2846411"/>
                  <a:pt x="10698575" y="2846411"/>
                  <a:pt x="10697164" y="2845706"/>
                </a:cubicBezTo>
                <a:cubicBezTo>
                  <a:pt x="10693637" y="2844294"/>
                  <a:pt x="10691521" y="2840062"/>
                  <a:pt x="10692932" y="2836535"/>
                </a:cubicBezTo>
                <a:cubicBezTo>
                  <a:pt x="10693637" y="2834418"/>
                  <a:pt x="10695753" y="2833007"/>
                  <a:pt x="10697870" y="2832302"/>
                </a:cubicBezTo>
                <a:cubicBezTo>
                  <a:pt x="10697870" y="2832302"/>
                  <a:pt x="10697870" y="2831596"/>
                  <a:pt x="10697870" y="2831596"/>
                </a:cubicBezTo>
                <a:lnTo>
                  <a:pt x="10696459" y="2809023"/>
                </a:lnTo>
                <a:cubicBezTo>
                  <a:pt x="10690815" y="2811139"/>
                  <a:pt x="10685172" y="2813960"/>
                  <a:pt x="10679528" y="2816782"/>
                </a:cubicBezTo>
                <a:cubicBezTo>
                  <a:pt x="10678117" y="2817489"/>
                  <a:pt x="10677412" y="2817489"/>
                  <a:pt x="10676001" y="2817489"/>
                </a:cubicBezTo>
                <a:cubicBezTo>
                  <a:pt x="10673179" y="2817489"/>
                  <a:pt x="10671063" y="2816077"/>
                  <a:pt x="10669652" y="2813960"/>
                </a:cubicBezTo>
                <a:cubicBezTo>
                  <a:pt x="10667536" y="2810433"/>
                  <a:pt x="10668947" y="2806200"/>
                  <a:pt x="10672474" y="2804084"/>
                </a:cubicBezTo>
                <a:cubicBezTo>
                  <a:pt x="10680234" y="2799852"/>
                  <a:pt x="10687994" y="2797031"/>
                  <a:pt x="10695753" y="2794208"/>
                </a:cubicBezTo>
                <a:lnTo>
                  <a:pt x="10694343" y="2761757"/>
                </a:lnTo>
                <a:cubicBezTo>
                  <a:pt x="10693637" y="2757524"/>
                  <a:pt x="10696459" y="2753997"/>
                  <a:pt x="10700692" y="2753997"/>
                </a:cubicBezTo>
                <a:close/>
                <a:moveTo>
                  <a:pt x="9382559" y="2753437"/>
                </a:moveTo>
                <a:cubicBezTo>
                  <a:pt x="9392436" y="2755553"/>
                  <a:pt x="9400195" y="2761196"/>
                  <a:pt x="9403723" y="2768957"/>
                </a:cubicBezTo>
                <a:cubicBezTo>
                  <a:pt x="9407956" y="2777422"/>
                  <a:pt x="9407250" y="2786593"/>
                  <a:pt x="9402312" y="2795059"/>
                </a:cubicBezTo>
                <a:cubicBezTo>
                  <a:pt x="9401606" y="2797880"/>
                  <a:pt x="9399490" y="2799291"/>
                  <a:pt x="9398079" y="2801408"/>
                </a:cubicBezTo>
                <a:cubicBezTo>
                  <a:pt x="9399490" y="2802818"/>
                  <a:pt x="9401606" y="2804229"/>
                  <a:pt x="9403017" y="2806346"/>
                </a:cubicBezTo>
                <a:cubicBezTo>
                  <a:pt x="9408661" y="2813400"/>
                  <a:pt x="9411483" y="2821865"/>
                  <a:pt x="9410777" y="2830331"/>
                </a:cubicBezTo>
                <a:cubicBezTo>
                  <a:pt x="9410072" y="2838796"/>
                  <a:pt x="9405134" y="2846556"/>
                  <a:pt x="9397374" y="2851494"/>
                </a:cubicBezTo>
                <a:cubicBezTo>
                  <a:pt x="9391730" y="2855021"/>
                  <a:pt x="9385381" y="2857137"/>
                  <a:pt x="9379738" y="2857137"/>
                </a:cubicBezTo>
                <a:cubicBezTo>
                  <a:pt x="9376916" y="2857137"/>
                  <a:pt x="9374093" y="2857137"/>
                  <a:pt x="9371977" y="2856432"/>
                </a:cubicBezTo>
                <a:cubicBezTo>
                  <a:pt x="9368450" y="2855727"/>
                  <a:pt x="9366333" y="2851494"/>
                  <a:pt x="9367039" y="2847967"/>
                </a:cubicBezTo>
                <a:cubicBezTo>
                  <a:pt x="9367744" y="2844440"/>
                  <a:pt x="9371977" y="2842323"/>
                  <a:pt x="9375505" y="2843030"/>
                </a:cubicBezTo>
                <a:cubicBezTo>
                  <a:pt x="9379738" y="2843735"/>
                  <a:pt x="9384676" y="2843030"/>
                  <a:pt x="9388909" y="2840207"/>
                </a:cubicBezTo>
                <a:cubicBezTo>
                  <a:pt x="9393141" y="2837386"/>
                  <a:pt x="9395963" y="2833153"/>
                  <a:pt x="9395963" y="2826804"/>
                </a:cubicBezTo>
                <a:cubicBezTo>
                  <a:pt x="9396668" y="2822571"/>
                  <a:pt x="9395258" y="2817633"/>
                  <a:pt x="9391730" y="2814106"/>
                </a:cubicBezTo>
                <a:cubicBezTo>
                  <a:pt x="9388909" y="2810579"/>
                  <a:pt x="9383970" y="2808462"/>
                  <a:pt x="9379738" y="2808462"/>
                </a:cubicBezTo>
                <a:cubicBezTo>
                  <a:pt x="9376211" y="2809169"/>
                  <a:pt x="9372682" y="2805640"/>
                  <a:pt x="9372682" y="2802113"/>
                </a:cubicBezTo>
                <a:cubicBezTo>
                  <a:pt x="9372682" y="2797880"/>
                  <a:pt x="9375505" y="2795059"/>
                  <a:pt x="9379032" y="2794353"/>
                </a:cubicBezTo>
                <a:cubicBezTo>
                  <a:pt x="9383265" y="2793648"/>
                  <a:pt x="9386792" y="2790826"/>
                  <a:pt x="9389614" y="2786593"/>
                </a:cubicBezTo>
                <a:cubicBezTo>
                  <a:pt x="9392436" y="2782360"/>
                  <a:pt x="9392436" y="2777422"/>
                  <a:pt x="9391025" y="2773896"/>
                </a:cubicBezTo>
                <a:cubicBezTo>
                  <a:pt x="9389614" y="2770367"/>
                  <a:pt x="9385381" y="2767545"/>
                  <a:pt x="9380443" y="2766840"/>
                </a:cubicBezTo>
                <a:cubicBezTo>
                  <a:pt x="9375505" y="2766135"/>
                  <a:pt x="9370566" y="2767545"/>
                  <a:pt x="9367744" y="2770367"/>
                </a:cubicBezTo>
                <a:cubicBezTo>
                  <a:pt x="9364922" y="2773189"/>
                  <a:pt x="9360690" y="2773189"/>
                  <a:pt x="9357868" y="2770367"/>
                </a:cubicBezTo>
                <a:cubicBezTo>
                  <a:pt x="9355046" y="2767545"/>
                  <a:pt x="9355046" y="2763313"/>
                  <a:pt x="9357868" y="2760491"/>
                </a:cubicBezTo>
                <a:cubicBezTo>
                  <a:pt x="9363512" y="2754142"/>
                  <a:pt x="9373388" y="2752026"/>
                  <a:pt x="9382559" y="2753437"/>
                </a:cubicBezTo>
                <a:close/>
                <a:moveTo>
                  <a:pt x="9962432" y="2753437"/>
                </a:moveTo>
                <a:cubicBezTo>
                  <a:pt x="9966665" y="2752731"/>
                  <a:pt x="9970192" y="2755552"/>
                  <a:pt x="9970192" y="2759786"/>
                </a:cubicBezTo>
                <a:lnTo>
                  <a:pt x="9973720" y="2801406"/>
                </a:lnTo>
                <a:cubicBezTo>
                  <a:pt x="9982185" y="2799995"/>
                  <a:pt x="9990650" y="2799289"/>
                  <a:pt x="9999115" y="2798584"/>
                </a:cubicBezTo>
                <a:cubicBezTo>
                  <a:pt x="10003348" y="2797879"/>
                  <a:pt x="10006875" y="2800700"/>
                  <a:pt x="10006875" y="2804933"/>
                </a:cubicBezTo>
                <a:cubicBezTo>
                  <a:pt x="10007581" y="2809166"/>
                  <a:pt x="10004759" y="2812693"/>
                  <a:pt x="10000526" y="2812693"/>
                </a:cubicBezTo>
                <a:cubicBezTo>
                  <a:pt x="9992061" y="2813398"/>
                  <a:pt x="9983595" y="2814104"/>
                  <a:pt x="9974425" y="2815515"/>
                </a:cubicBezTo>
                <a:lnTo>
                  <a:pt x="9976541" y="2844438"/>
                </a:lnTo>
                <a:cubicBezTo>
                  <a:pt x="9977247" y="2848670"/>
                  <a:pt x="9974425" y="2852198"/>
                  <a:pt x="9970192" y="2852198"/>
                </a:cubicBezTo>
                <a:cubicBezTo>
                  <a:pt x="9970192" y="2852198"/>
                  <a:pt x="9969487" y="2852198"/>
                  <a:pt x="9969487" y="2852198"/>
                </a:cubicBezTo>
                <a:cubicBezTo>
                  <a:pt x="9965959" y="2852198"/>
                  <a:pt x="9962432" y="2849376"/>
                  <a:pt x="9962432" y="2845850"/>
                </a:cubicBezTo>
                <a:lnTo>
                  <a:pt x="9960316" y="2817631"/>
                </a:lnTo>
                <a:cubicBezTo>
                  <a:pt x="9947618" y="2820453"/>
                  <a:pt x="9935626" y="2823980"/>
                  <a:pt x="9923632" y="2828213"/>
                </a:cubicBezTo>
                <a:cubicBezTo>
                  <a:pt x="9922927" y="2828918"/>
                  <a:pt x="9922221" y="2828918"/>
                  <a:pt x="9921516" y="2828918"/>
                </a:cubicBezTo>
                <a:cubicBezTo>
                  <a:pt x="9918694" y="2828918"/>
                  <a:pt x="9915872" y="2826802"/>
                  <a:pt x="9915167" y="2823980"/>
                </a:cubicBezTo>
                <a:cubicBezTo>
                  <a:pt x="9913756" y="2820453"/>
                  <a:pt x="9915872" y="2816220"/>
                  <a:pt x="9919399" y="2814810"/>
                </a:cubicBezTo>
                <a:cubicBezTo>
                  <a:pt x="9932097" y="2809871"/>
                  <a:pt x="9946207" y="2806344"/>
                  <a:pt x="9959611" y="2803523"/>
                </a:cubicBezTo>
                <a:lnTo>
                  <a:pt x="9956084" y="2761196"/>
                </a:lnTo>
                <a:cubicBezTo>
                  <a:pt x="9955378" y="2756963"/>
                  <a:pt x="9958200" y="2753437"/>
                  <a:pt x="9962432" y="2753437"/>
                </a:cubicBezTo>
                <a:close/>
                <a:moveTo>
                  <a:pt x="8137456" y="2753437"/>
                </a:moveTo>
                <a:cubicBezTo>
                  <a:pt x="8140277" y="2751320"/>
                  <a:pt x="8144510" y="2751320"/>
                  <a:pt x="8147332" y="2754142"/>
                </a:cubicBezTo>
                <a:cubicBezTo>
                  <a:pt x="8149448" y="2756963"/>
                  <a:pt x="8149448" y="2761902"/>
                  <a:pt x="8146626" y="2763313"/>
                </a:cubicBezTo>
                <a:lnTo>
                  <a:pt x="8107121" y="2799290"/>
                </a:lnTo>
                <a:lnTo>
                  <a:pt x="8133928" y="2840206"/>
                </a:lnTo>
                <a:cubicBezTo>
                  <a:pt x="8136045" y="2843733"/>
                  <a:pt x="8135339" y="2847966"/>
                  <a:pt x="8131812" y="2850082"/>
                </a:cubicBezTo>
                <a:cubicBezTo>
                  <a:pt x="8131107" y="2850787"/>
                  <a:pt x="8129696" y="2851493"/>
                  <a:pt x="8128285" y="2851493"/>
                </a:cubicBezTo>
                <a:cubicBezTo>
                  <a:pt x="8126168" y="2851493"/>
                  <a:pt x="8124052" y="2850082"/>
                  <a:pt x="8122641" y="2847966"/>
                </a:cubicBezTo>
                <a:lnTo>
                  <a:pt x="8096540" y="2808461"/>
                </a:lnTo>
                <a:lnTo>
                  <a:pt x="8065499" y="2836678"/>
                </a:lnTo>
                <a:cubicBezTo>
                  <a:pt x="8064089" y="2838089"/>
                  <a:pt x="8061972" y="2838796"/>
                  <a:pt x="8060561" y="2838796"/>
                </a:cubicBezTo>
                <a:cubicBezTo>
                  <a:pt x="8059150" y="2838796"/>
                  <a:pt x="8057034" y="2838089"/>
                  <a:pt x="8055623" y="2836678"/>
                </a:cubicBezTo>
                <a:cubicBezTo>
                  <a:pt x="8053507" y="2833857"/>
                  <a:pt x="8053507" y="2829625"/>
                  <a:pt x="8056329" y="2826802"/>
                </a:cubicBezTo>
                <a:lnTo>
                  <a:pt x="8088780" y="2797174"/>
                </a:lnTo>
                <a:lnTo>
                  <a:pt x="8066910" y="2764018"/>
                </a:lnTo>
                <a:cubicBezTo>
                  <a:pt x="8064794" y="2760491"/>
                  <a:pt x="8065499" y="2756258"/>
                  <a:pt x="8069027" y="2754142"/>
                </a:cubicBezTo>
                <a:cubicBezTo>
                  <a:pt x="8072554" y="2752026"/>
                  <a:pt x="8076787" y="2752731"/>
                  <a:pt x="8078903" y="2756258"/>
                </a:cubicBezTo>
                <a:lnTo>
                  <a:pt x="8099362" y="2787298"/>
                </a:lnTo>
                <a:close/>
                <a:moveTo>
                  <a:pt x="151496" y="2748599"/>
                </a:moveTo>
                <a:cubicBezTo>
                  <a:pt x="155728" y="2747893"/>
                  <a:pt x="159255" y="2750715"/>
                  <a:pt x="159255" y="2754948"/>
                </a:cubicBezTo>
                <a:lnTo>
                  <a:pt x="160666" y="2783872"/>
                </a:lnTo>
                <a:cubicBezTo>
                  <a:pt x="164899" y="2783166"/>
                  <a:pt x="169132" y="2782461"/>
                  <a:pt x="173364" y="2781756"/>
                </a:cubicBezTo>
                <a:cubicBezTo>
                  <a:pt x="176891" y="2781756"/>
                  <a:pt x="180419" y="2784577"/>
                  <a:pt x="181124" y="2788105"/>
                </a:cubicBezTo>
                <a:cubicBezTo>
                  <a:pt x="181830" y="2792337"/>
                  <a:pt x="179008" y="2795865"/>
                  <a:pt x="175481" y="2795865"/>
                </a:cubicBezTo>
                <a:cubicBezTo>
                  <a:pt x="170542" y="2796570"/>
                  <a:pt x="166310" y="2797275"/>
                  <a:pt x="161372" y="2798686"/>
                </a:cubicBezTo>
                <a:lnTo>
                  <a:pt x="162783" y="2824788"/>
                </a:lnTo>
                <a:cubicBezTo>
                  <a:pt x="162783" y="2829726"/>
                  <a:pt x="161372" y="2836075"/>
                  <a:pt x="157139" y="2838896"/>
                </a:cubicBezTo>
                <a:cubicBezTo>
                  <a:pt x="155728" y="2840307"/>
                  <a:pt x="153612" y="2841013"/>
                  <a:pt x="151496" y="2841013"/>
                </a:cubicBezTo>
                <a:cubicBezTo>
                  <a:pt x="150085" y="2841013"/>
                  <a:pt x="149379" y="2841013"/>
                  <a:pt x="147968" y="2840307"/>
                </a:cubicBezTo>
                <a:cubicBezTo>
                  <a:pt x="144441" y="2838896"/>
                  <a:pt x="142325" y="2834664"/>
                  <a:pt x="143736" y="2831137"/>
                </a:cubicBezTo>
                <a:cubicBezTo>
                  <a:pt x="144441" y="2829020"/>
                  <a:pt x="146557" y="2827609"/>
                  <a:pt x="148674" y="2826904"/>
                </a:cubicBezTo>
                <a:cubicBezTo>
                  <a:pt x="148674" y="2826904"/>
                  <a:pt x="148674" y="2826198"/>
                  <a:pt x="148674" y="2826198"/>
                </a:cubicBezTo>
                <a:lnTo>
                  <a:pt x="147263" y="2803624"/>
                </a:lnTo>
                <a:cubicBezTo>
                  <a:pt x="141619" y="2805741"/>
                  <a:pt x="135976" y="2808562"/>
                  <a:pt x="130332" y="2811384"/>
                </a:cubicBezTo>
                <a:cubicBezTo>
                  <a:pt x="128921" y="2812090"/>
                  <a:pt x="128216" y="2812090"/>
                  <a:pt x="126805" y="2812090"/>
                </a:cubicBezTo>
                <a:cubicBezTo>
                  <a:pt x="123983" y="2812090"/>
                  <a:pt x="121867" y="2810679"/>
                  <a:pt x="120456" y="2808562"/>
                </a:cubicBezTo>
                <a:cubicBezTo>
                  <a:pt x="118340" y="2805035"/>
                  <a:pt x="119751" y="2800802"/>
                  <a:pt x="123278" y="2798686"/>
                </a:cubicBezTo>
                <a:cubicBezTo>
                  <a:pt x="131038" y="2794454"/>
                  <a:pt x="138798" y="2791632"/>
                  <a:pt x="146557" y="2788810"/>
                </a:cubicBezTo>
                <a:lnTo>
                  <a:pt x="145147" y="2756359"/>
                </a:lnTo>
                <a:cubicBezTo>
                  <a:pt x="144441" y="2752126"/>
                  <a:pt x="147263" y="2748599"/>
                  <a:pt x="151496" y="2748599"/>
                </a:cubicBezTo>
                <a:close/>
                <a:moveTo>
                  <a:pt x="8500052" y="2748499"/>
                </a:moveTo>
                <a:cubicBezTo>
                  <a:pt x="8506401" y="2746382"/>
                  <a:pt x="8512750" y="2747794"/>
                  <a:pt x="8516982" y="2752731"/>
                </a:cubicBezTo>
                <a:cubicBezTo>
                  <a:pt x="8519099" y="2755553"/>
                  <a:pt x="8519099" y="2759786"/>
                  <a:pt x="8516277" y="2762607"/>
                </a:cubicBezTo>
                <a:cubicBezTo>
                  <a:pt x="8513455" y="2764723"/>
                  <a:pt x="8509222" y="2764723"/>
                  <a:pt x="8506401" y="2761902"/>
                </a:cubicBezTo>
                <a:cubicBezTo>
                  <a:pt x="8505695" y="2761196"/>
                  <a:pt x="8504990" y="2761902"/>
                  <a:pt x="8504284" y="2761902"/>
                </a:cubicBezTo>
                <a:cubicBezTo>
                  <a:pt x="8501463" y="2762607"/>
                  <a:pt x="8499346" y="2764723"/>
                  <a:pt x="8499346" y="2766840"/>
                </a:cubicBezTo>
                <a:cubicBezTo>
                  <a:pt x="8498640" y="2771778"/>
                  <a:pt x="8502168" y="2777421"/>
                  <a:pt x="8509222" y="2783770"/>
                </a:cubicBezTo>
                <a:lnTo>
                  <a:pt x="8512044" y="2785888"/>
                </a:lnTo>
                <a:cubicBezTo>
                  <a:pt x="8518393" y="2791531"/>
                  <a:pt x="8525448" y="2797880"/>
                  <a:pt x="8528269" y="2807051"/>
                </a:cubicBezTo>
                <a:cubicBezTo>
                  <a:pt x="8532502" y="2821160"/>
                  <a:pt x="8526858" y="2837386"/>
                  <a:pt x="8511339" y="2852199"/>
                </a:cubicBezTo>
                <a:cubicBezTo>
                  <a:pt x="8509928" y="2853610"/>
                  <a:pt x="8508517" y="2854315"/>
                  <a:pt x="8506401" y="2854315"/>
                </a:cubicBezTo>
                <a:cubicBezTo>
                  <a:pt x="8504990" y="2854315"/>
                  <a:pt x="8502874" y="2853610"/>
                  <a:pt x="8501463" y="2852199"/>
                </a:cubicBezTo>
                <a:cubicBezTo>
                  <a:pt x="8498640" y="2849377"/>
                  <a:pt x="8498640" y="2844440"/>
                  <a:pt x="8502168" y="2841617"/>
                </a:cubicBezTo>
                <a:cubicBezTo>
                  <a:pt x="8509222" y="2835268"/>
                  <a:pt x="8519099" y="2822571"/>
                  <a:pt x="8515572" y="2811284"/>
                </a:cubicBezTo>
                <a:cubicBezTo>
                  <a:pt x="8514161" y="2805640"/>
                  <a:pt x="8509222" y="2801408"/>
                  <a:pt x="8503579" y="2796469"/>
                </a:cubicBezTo>
                <a:lnTo>
                  <a:pt x="8500757" y="2794353"/>
                </a:lnTo>
                <a:cubicBezTo>
                  <a:pt x="8490175" y="2785182"/>
                  <a:pt x="8485236" y="2776011"/>
                  <a:pt x="8485942" y="2766134"/>
                </a:cubicBezTo>
                <a:cubicBezTo>
                  <a:pt x="8486647" y="2758374"/>
                  <a:pt x="8492291" y="2751320"/>
                  <a:pt x="8500052" y="2748499"/>
                </a:cubicBezTo>
                <a:close/>
                <a:moveTo>
                  <a:pt x="10759948" y="2748354"/>
                </a:moveTo>
                <a:cubicBezTo>
                  <a:pt x="10763475" y="2749059"/>
                  <a:pt x="10765592" y="2753291"/>
                  <a:pt x="10764886" y="2756818"/>
                </a:cubicBezTo>
                <a:cubicBezTo>
                  <a:pt x="10760654" y="2772338"/>
                  <a:pt x="10766297" y="2789974"/>
                  <a:pt x="10777584" y="2801262"/>
                </a:cubicBezTo>
                <a:cubicBezTo>
                  <a:pt x="10779701" y="2803377"/>
                  <a:pt x="10780406" y="2803377"/>
                  <a:pt x="10780406" y="2803377"/>
                </a:cubicBezTo>
                <a:cubicBezTo>
                  <a:pt x="10780406" y="2803377"/>
                  <a:pt x="10782522" y="2801967"/>
                  <a:pt x="10784639" y="2797734"/>
                </a:cubicBezTo>
                <a:cubicBezTo>
                  <a:pt x="10788871" y="2787858"/>
                  <a:pt x="10790988" y="2776572"/>
                  <a:pt x="10790282" y="2765284"/>
                </a:cubicBezTo>
                <a:cubicBezTo>
                  <a:pt x="10789577" y="2761757"/>
                  <a:pt x="10792399" y="2758935"/>
                  <a:pt x="10795926" y="2758229"/>
                </a:cubicBezTo>
                <a:cubicBezTo>
                  <a:pt x="10799453" y="2757524"/>
                  <a:pt x="10802980" y="2759640"/>
                  <a:pt x="10803686" y="2763167"/>
                </a:cubicBezTo>
                <a:cubicBezTo>
                  <a:pt x="10810740" y="2791385"/>
                  <a:pt x="10817089" y="2821721"/>
                  <a:pt x="10812151" y="2851348"/>
                </a:cubicBezTo>
                <a:cubicBezTo>
                  <a:pt x="10806507" y="2884504"/>
                  <a:pt x="10784639" y="2912016"/>
                  <a:pt x="10757126" y="2921187"/>
                </a:cubicBezTo>
                <a:cubicBezTo>
                  <a:pt x="10756421" y="2921187"/>
                  <a:pt x="10755716" y="2921187"/>
                  <a:pt x="10755010" y="2921187"/>
                </a:cubicBezTo>
                <a:cubicBezTo>
                  <a:pt x="10751483" y="2921187"/>
                  <a:pt x="10748661" y="2919071"/>
                  <a:pt x="10747956" y="2916250"/>
                </a:cubicBezTo>
                <a:cubicBezTo>
                  <a:pt x="10746545" y="2912016"/>
                  <a:pt x="10748661" y="2908489"/>
                  <a:pt x="10752188" y="2907079"/>
                </a:cubicBezTo>
                <a:cubicBezTo>
                  <a:pt x="10774763" y="2900024"/>
                  <a:pt x="10793104" y="2876745"/>
                  <a:pt x="10800158" y="2848527"/>
                </a:cubicBezTo>
                <a:cubicBezTo>
                  <a:pt x="10802980" y="2833007"/>
                  <a:pt x="10802275" y="2816782"/>
                  <a:pt x="10799453" y="2801262"/>
                </a:cubicBezTo>
                <a:cubicBezTo>
                  <a:pt x="10799453" y="2801967"/>
                  <a:pt x="10798748" y="2802672"/>
                  <a:pt x="10798748" y="2803377"/>
                </a:cubicBezTo>
                <a:cubicBezTo>
                  <a:pt x="10794515" y="2812549"/>
                  <a:pt x="10788166" y="2818194"/>
                  <a:pt x="10780406" y="2817487"/>
                </a:cubicBezTo>
                <a:cubicBezTo>
                  <a:pt x="10774763" y="2816782"/>
                  <a:pt x="10771235" y="2813960"/>
                  <a:pt x="10768414" y="2811138"/>
                </a:cubicBezTo>
                <a:cubicBezTo>
                  <a:pt x="10752894" y="2796323"/>
                  <a:pt x="10746545" y="2773749"/>
                  <a:pt x="10751483" y="2753291"/>
                </a:cubicBezTo>
                <a:cubicBezTo>
                  <a:pt x="10752188" y="2749764"/>
                  <a:pt x="10756421" y="2747649"/>
                  <a:pt x="10759948" y="2748354"/>
                </a:cubicBezTo>
                <a:close/>
                <a:moveTo>
                  <a:pt x="10095054" y="2747794"/>
                </a:moveTo>
                <a:cubicBezTo>
                  <a:pt x="10102108" y="2747794"/>
                  <a:pt x="10109163" y="2750615"/>
                  <a:pt x="10114101" y="2755553"/>
                </a:cubicBezTo>
                <a:cubicBezTo>
                  <a:pt x="10115512" y="2754847"/>
                  <a:pt x="10116923" y="2754142"/>
                  <a:pt x="10118334" y="2754142"/>
                </a:cubicBezTo>
                <a:cubicBezTo>
                  <a:pt x="10121861" y="2753437"/>
                  <a:pt x="10125388" y="2756963"/>
                  <a:pt x="10125388" y="2760491"/>
                </a:cubicBezTo>
                <a:cubicBezTo>
                  <a:pt x="10125388" y="2764018"/>
                  <a:pt x="10125388" y="2767545"/>
                  <a:pt x="10125388" y="2771072"/>
                </a:cubicBezTo>
                <a:cubicBezTo>
                  <a:pt x="10126094" y="2794352"/>
                  <a:pt x="10129621" y="2816926"/>
                  <a:pt x="10135970" y="2839501"/>
                </a:cubicBezTo>
                <a:lnTo>
                  <a:pt x="10138791" y="2836678"/>
                </a:lnTo>
                <a:cubicBezTo>
                  <a:pt x="10141613" y="2833857"/>
                  <a:pt x="10145846" y="2833857"/>
                  <a:pt x="10148668" y="2836678"/>
                </a:cubicBezTo>
                <a:cubicBezTo>
                  <a:pt x="10151489" y="2839501"/>
                  <a:pt x="10151489" y="2843733"/>
                  <a:pt x="10148668" y="2846555"/>
                </a:cubicBezTo>
                <a:lnTo>
                  <a:pt x="10137381" y="2857137"/>
                </a:lnTo>
                <a:cubicBezTo>
                  <a:pt x="10135970" y="2858547"/>
                  <a:pt x="10134559" y="2859252"/>
                  <a:pt x="10132443" y="2859252"/>
                </a:cubicBezTo>
                <a:cubicBezTo>
                  <a:pt x="10132443" y="2859252"/>
                  <a:pt x="10131737" y="2859252"/>
                  <a:pt x="10131032" y="2859252"/>
                </a:cubicBezTo>
                <a:cubicBezTo>
                  <a:pt x="10128916" y="2858547"/>
                  <a:pt x="10126799" y="2856432"/>
                  <a:pt x="10126094" y="2854314"/>
                </a:cubicBezTo>
                <a:cubicBezTo>
                  <a:pt x="10121861" y="2840911"/>
                  <a:pt x="10118334" y="2826802"/>
                  <a:pt x="10116217" y="2812693"/>
                </a:cubicBezTo>
                <a:cubicBezTo>
                  <a:pt x="10115512" y="2814104"/>
                  <a:pt x="10115512" y="2814810"/>
                  <a:pt x="10114807" y="2815515"/>
                </a:cubicBezTo>
                <a:cubicBezTo>
                  <a:pt x="10102814" y="2834562"/>
                  <a:pt x="10079535" y="2844438"/>
                  <a:pt x="10060488" y="2838796"/>
                </a:cubicBezTo>
                <a:cubicBezTo>
                  <a:pt x="10058371" y="2838089"/>
                  <a:pt x="10056960" y="2835973"/>
                  <a:pt x="10056255" y="2833857"/>
                </a:cubicBezTo>
                <a:cubicBezTo>
                  <a:pt x="10049906" y="2811284"/>
                  <a:pt x="10053433" y="2786593"/>
                  <a:pt x="10066836" y="2766840"/>
                </a:cubicBezTo>
                <a:cubicBezTo>
                  <a:pt x="10074596" y="2755553"/>
                  <a:pt x="10084472" y="2748499"/>
                  <a:pt x="10095054" y="2747794"/>
                </a:cubicBezTo>
                <a:close/>
                <a:moveTo>
                  <a:pt x="7522309" y="2747794"/>
                </a:moveTo>
                <a:cubicBezTo>
                  <a:pt x="7525836" y="2745677"/>
                  <a:pt x="7530069" y="2747089"/>
                  <a:pt x="7531480" y="2750615"/>
                </a:cubicBezTo>
                <a:cubicBezTo>
                  <a:pt x="7549116" y="2780243"/>
                  <a:pt x="7568868" y="2826803"/>
                  <a:pt x="7563930" y="2879005"/>
                </a:cubicBezTo>
                <a:cubicBezTo>
                  <a:pt x="7558992" y="2927681"/>
                  <a:pt x="7531480" y="2970008"/>
                  <a:pt x="7491975" y="2989054"/>
                </a:cubicBezTo>
                <a:cubicBezTo>
                  <a:pt x="7491270" y="2989759"/>
                  <a:pt x="7489859" y="2989759"/>
                  <a:pt x="7489154" y="2989759"/>
                </a:cubicBezTo>
                <a:cubicBezTo>
                  <a:pt x="7486332" y="2989759"/>
                  <a:pt x="7484215" y="2988349"/>
                  <a:pt x="7482804" y="2985528"/>
                </a:cubicBezTo>
                <a:cubicBezTo>
                  <a:pt x="7481394" y="2982000"/>
                  <a:pt x="7482804" y="2977767"/>
                  <a:pt x="7486332" y="2976356"/>
                </a:cubicBezTo>
                <a:cubicBezTo>
                  <a:pt x="7520898" y="2959426"/>
                  <a:pt x="7546294" y="2920626"/>
                  <a:pt x="7550527" y="2877594"/>
                </a:cubicBezTo>
                <a:cubicBezTo>
                  <a:pt x="7555465" y="2828920"/>
                  <a:pt x="7537123" y="2785887"/>
                  <a:pt x="7520193" y="2757669"/>
                </a:cubicBezTo>
                <a:cubicBezTo>
                  <a:pt x="7518076" y="2754142"/>
                  <a:pt x="7518782" y="2749909"/>
                  <a:pt x="7522309" y="2747794"/>
                </a:cubicBezTo>
                <a:close/>
                <a:moveTo>
                  <a:pt x="5394000" y="2744972"/>
                </a:moveTo>
                <a:cubicBezTo>
                  <a:pt x="5385535" y="2746384"/>
                  <a:pt x="5377774" y="2752732"/>
                  <a:pt x="5371425" y="2758376"/>
                </a:cubicBezTo>
                <a:cubicBezTo>
                  <a:pt x="5374247" y="2768252"/>
                  <a:pt x="5377774" y="2778128"/>
                  <a:pt x="5382713" y="2787298"/>
                </a:cubicBezTo>
                <a:cubicBezTo>
                  <a:pt x="5384829" y="2792236"/>
                  <a:pt x="5387651" y="2794353"/>
                  <a:pt x="5389062" y="2794353"/>
                </a:cubicBezTo>
                <a:cubicBezTo>
                  <a:pt x="5389767" y="2794353"/>
                  <a:pt x="5391178" y="2792942"/>
                  <a:pt x="5393295" y="2792236"/>
                </a:cubicBezTo>
                <a:cubicBezTo>
                  <a:pt x="5400349" y="2783771"/>
                  <a:pt x="5405992" y="2773191"/>
                  <a:pt x="5409520" y="2762608"/>
                </a:cubicBezTo>
                <a:cubicBezTo>
                  <a:pt x="5410225" y="2759081"/>
                  <a:pt x="5410931" y="2754848"/>
                  <a:pt x="5410225" y="2752026"/>
                </a:cubicBezTo>
                <a:cubicBezTo>
                  <a:pt x="5408814" y="2746384"/>
                  <a:pt x="5400349" y="2743561"/>
                  <a:pt x="5394000" y="2744972"/>
                </a:cubicBezTo>
                <a:close/>
                <a:moveTo>
                  <a:pt x="210752" y="2742955"/>
                </a:moveTo>
                <a:cubicBezTo>
                  <a:pt x="214279" y="2743660"/>
                  <a:pt x="216396" y="2747893"/>
                  <a:pt x="215690" y="2751420"/>
                </a:cubicBezTo>
                <a:cubicBezTo>
                  <a:pt x="211458" y="2766940"/>
                  <a:pt x="217101" y="2784576"/>
                  <a:pt x="228388" y="2795863"/>
                </a:cubicBezTo>
                <a:cubicBezTo>
                  <a:pt x="230505" y="2797979"/>
                  <a:pt x="231210" y="2797979"/>
                  <a:pt x="231210" y="2797979"/>
                </a:cubicBezTo>
                <a:cubicBezTo>
                  <a:pt x="231210" y="2797979"/>
                  <a:pt x="233326" y="2796569"/>
                  <a:pt x="235443" y="2792336"/>
                </a:cubicBezTo>
                <a:cubicBezTo>
                  <a:pt x="239675" y="2782460"/>
                  <a:pt x="241792" y="2771173"/>
                  <a:pt x="241086" y="2759886"/>
                </a:cubicBezTo>
                <a:cubicBezTo>
                  <a:pt x="240381" y="2756358"/>
                  <a:pt x="243203" y="2753537"/>
                  <a:pt x="246730" y="2752831"/>
                </a:cubicBezTo>
                <a:cubicBezTo>
                  <a:pt x="250257" y="2752126"/>
                  <a:pt x="253784" y="2754242"/>
                  <a:pt x="254490" y="2757769"/>
                </a:cubicBezTo>
                <a:cubicBezTo>
                  <a:pt x="261544" y="2785987"/>
                  <a:pt x="267893" y="2816322"/>
                  <a:pt x="262955" y="2845950"/>
                </a:cubicBezTo>
                <a:cubicBezTo>
                  <a:pt x="257311" y="2879106"/>
                  <a:pt x="235443" y="2906618"/>
                  <a:pt x="207930" y="2915789"/>
                </a:cubicBezTo>
                <a:cubicBezTo>
                  <a:pt x="207225" y="2915789"/>
                  <a:pt x="206520" y="2915789"/>
                  <a:pt x="205814" y="2915789"/>
                </a:cubicBezTo>
                <a:cubicBezTo>
                  <a:pt x="202287" y="2915789"/>
                  <a:pt x="199465" y="2913673"/>
                  <a:pt x="198760" y="2910851"/>
                </a:cubicBezTo>
                <a:cubicBezTo>
                  <a:pt x="197349" y="2906618"/>
                  <a:pt x="199465" y="2903091"/>
                  <a:pt x="202992" y="2901680"/>
                </a:cubicBezTo>
                <a:cubicBezTo>
                  <a:pt x="225567" y="2894626"/>
                  <a:pt x="243908" y="2871346"/>
                  <a:pt x="250962" y="2843129"/>
                </a:cubicBezTo>
                <a:cubicBezTo>
                  <a:pt x="253784" y="2827609"/>
                  <a:pt x="253079" y="2811384"/>
                  <a:pt x="250257" y="2795863"/>
                </a:cubicBezTo>
                <a:cubicBezTo>
                  <a:pt x="250257" y="2796569"/>
                  <a:pt x="249552" y="2797274"/>
                  <a:pt x="249552" y="2797979"/>
                </a:cubicBezTo>
                <a:cubicBezTo>
                  <a:pt x="245319" y="2807151"/>
                  <a:pt x="238970" y="2812795"/>
                  <a:pt x="231210" y="2812089"/>
                </a:cubicBezTo>
                <a:cubicBezTo>
                  <a:pt x="225567" y="2811384"/>
                  <a:pt x="222039" y="2808562"/>
                  <a:pt x="219218" y="2805740"/>
                </a:cubicBezTo>
                <a:cubicBezTo>
                  <a:pt x="203698" y="2790925"/>
                  <a:pt x="197349" y="2768351"/>
                  <a:pt x="202287" y="2747893"/>
                </a:cubicBezTo>
                <a:cubicBezTo>
                  <a:pt x="202992" y="2744366"/>
                  <a:pt x="207225" y="2742250"/>
                  <a:pt x="210752" y="2742955"/>
                </a:cubicBezTo>
                <a:close/>
                <a:moveTo>
                  <a:pt x="9209725" y="2742854"/>
                </a:moveTo>
                <a:cubicBezTo>
                  <a:pt x="9221718" y="2748499"/>
                  <a:pt x="9226656" y="2763312"/>
                  <a:pt x="9224540" y="2775306"/>
                </a:cubicBezTo>
                <a:cubicBezTo>
                  <a:pt x="9223129" y="2786593"/>
                  <a:pt x="9216780" y="2795764"/>
                  <a:pt x="9210431" y="2804229"/>
                </a:cubicBezTo>
                <a:lnTo>
                  <a:pt x="9209020" y="2805640"/>
                </a:lnTo>
                <a:cubicBezTo>
                  <a:pt x="9206198" y="2809167"/>
                  <a:pt x="9203376" y="2813399"/>
                  <a:pt x="9201260" y="2816928"/>
                </a:cubicBezTo>
                <a:lnTo>
                  <a:pt x="9254874" y="2811989"/>
                </a:lnTo>
                <a:cubicBezTo>
                  <a:pt x="9259106" y="2811284"/>
                  <a:pt x="9262633" y="2814810"/>
                  <a:pt x="9262633" y="2818338"/>
                </a:cubicBezTo>
                <a:cubicBezTo>
                  <a:pt x="9263339" y="2822570"/>
                  <a:pt x="9259812" y="2826097"/>
                  <a:pt x="9256285" y="2826097"/>
                </a:cubicBezTo>
                <a:lnTo>
                  <a:pt x="9190679" y="2831741"/>
                </a:lnTo>
                <a:cubicBezTo>
                  <a:pt x="9190679" y="2831741"/>
                  <a:pt x="9189973" y="2831741"/>
                  <a:pt x="9189973" y="2831741"/>
                </a:cubicBezTo>
                <a:cubicBezTo>
                  <a:pt x="9187857" y="2831741"/>
                  <a:pt x="9185740" y="2830330"/>
                  <a:pt x="9184329" y="2828920"/>
                </a:cubicBezTo>
                <a:cubicBezTo>
                  <a:pt x="9182919" y="2827508"/>
                  <a:pt x="9182213" y="2824686"/>
                  <a:pt x="9182919" y="2822570"/>
                </a:cubicBezTo>
                <a:cubicBezTo>
                  <a:pt x="9185740" y="2811989"/>
                  <a:pt x="9192089" y="2804229"/>
                  <a:pt x="9197733" y="2796469"/>
                </a:cubicBezTo>
                <a:lnTo>
                  <a:pt x="9198438" y="2795058"/>
                </a:lnTo>
                <a:cubicBezTo>
                  <a:pt x="9203376" y="2788004"/>
                  <a:pt x="9209020" y="2780949"/>
                  <a:pt x="9209725" y="2772483"/>
                </a:cubicBezTo>
                <a:cubicBezTo>
                  <a:pt x="9210431" y="2766134"/>
                  <a:pt x="9208315" y="2758374"/>
                  <a:pt x="9202671" y="2755552"/>
                </a:cubicBezTo>
                <a:cubicBezTo>
                  <a:pt x="9200555" y="2754847"/>
                  <a:pt x="9197027" y="2754847"/>
                  <a:pt x="9194911" y="2756963"/>
                </a:cubicBezTo>
                <a:cubicBezTo>
                  <a:pt x="9194206" y="2757668"/>
                  <a:pt x="9192795" y="2759079"/>
                  <a:pt x="9192795" y="2761196"/>
                </a:cubicBezTo>
                <a:cubicBezTo>
                  <a:pt x="9193500" y="2764723"/>
                  <a:pt x="9190679" y="2768250"/>
                  <a:pt x="9187151" y="2768957"/>
                </a:cubicBezTo>
                <a:cubicBezTo>
                  <a:pt x="9183624" y="2769661"/>
                  <a:pt x="9180097" y="2766839"/>
                  <a:pt x="9179391" y="2763312"/>
                </a:cubicBezTo>
                <a:cubicBezTo>
                  <a:pt x="9178686" y="2756258"/>
                  <a:pt x="9181508" y="2749909"/>
                  <a:pt x="9187151" y="2745676"/>
                </a:cubicBezTo>
                <a:cubicBezTo>
                  <a:pt x="9194206" y="2740738"/>
                  <a:pt x="9202671" y="2740032"/>
                  <a:pt x="9209725" y="2742854"/>
                </a:cubicBezTo>
                <a:close/>
                <a:moveTo>
                  <a:pt x="8545904" y="2742149"/>
                </a:moveTo>
                <a:cubicBezTo>
                  <a:pt x="8550137" y="2742149"/>
                  <a:pt x="8552959" y="2746381"/>
                  <a:pt x="8552253" y="2749909"/>
                </a:cubicBezTo>
                <a:cubicBezTo>
                  <a:pt x="8550843" y="2756963"/>
                  <a:pt x="8551548" y="2763312"/>
                  <a:pt x="8552959" y="2769661"/>
                </a:cubicBezTo>
                <a:cubicBezTo>
                  <a:pt x="8555781" y="2765428"/>
                  <a:pt x="8558602" y="2761196"/>
                  <a:pt x="8562835" y="2757668"/>
                </a:cubicBezTo>
                <a:cubicBezTo>
                  <a:pt x="8573418" y="2748499"/>
                  <a:pt x="8590348" y="2744265"/>
                  <a:pt x="8603752" y="2753437"/>
                </a:cubicBezTo>
                <a:cubicBezTo>
                  <a:pt x="8610806" y="2758374"/>
                  <a:pt x="8615039" y="2766839"/>
                  <a:pt x="8615039" y="2776716"/>
                </a:cubicBezTo>
                <a:cubicBezTo>
                  <a:pt x="8615039" y="2787298"/>
                  <a:pt x="8610101" y="2797879"/>
                  <a:pt x="8601635" y="2803523"/>
                </a:cubicBezTo>
                <a:cubicBezTo>
                  <a:pt x="8588232" y="2812693"/>
                  <a:pt x="8569185" y="2811282"/>
                  <a:pt x="8555075" y="2801406"/>
                </a:cubicBezTo>
                <a:cubicBezTo>
                  <a:pt x="8549432" y="2826802"/>
                  <a:pt x="8549432" y="2853608"/>
                  <a:pt x="8555781" y="2879004"/>
                </a:cubicBezTo>
                <a:cubicBezTo>
                  <a:pt x="8557192" y="2882532"/>
                  <a:pt x="8554370" y="2886764"/>
                  <a:pt x="8550843" y="2887470"/>
                </a:cubicBezTo>
                <a:cubicBezTo>
                  <a:pt x="8550843" y="2887470"/>
                  <a:pt x="8550137" y="2887470"/>
                  <a:pt x="8549432" y="2887470"/>
                </a:cubicBezTo>
                <a:cubicBezTo>
                  <a:pt x="8545904" y="2887470"/>
                  <a:pt x="8543083" y="2885354"/>
                  <a:pt x="8542377" y="2881826"/>
                </a:cubicBezTo>
                <a:cubicBezTo>
                  <a:pt x="8535323" y="2852198"/>
                  <a:pt x="8535323" y="2821158"/>
                  <a:pt x="8543788" y="2791530"/>
                </a:cubicBezTo>
                <a:cubicBezTo>
                  <a:pt x="8544494" y="2790824"/>
                  <a:pt x="8544494" y="2789413"/>
                  <a:pt x="8545199" y="2788003"/>
                </a:cubicBezTo>
                <a:cubicBezTo>
                  <a:pt x="8538850" y="2777421"/>
                  <a:pt x="8536028" y="2763312"/>
                  <a:pt x="8538145" y="2748499"/>
                </a:cubicBezTo>
                <a:cubicBezTo>
                  <a:pt x="8538145" y="2744265"/>
                  <a:pt x="8542377" y="2741443"/>
                  <a:pt x="8545904" y="2742149"/>
                </a:cubicBezTo>
                <a:close/>
                <a:moveTo>
                  <a:pt x="10600519" y="2739889"/>
                </a:moveTo>
                <a:cubicBezTo>
                  <a:pt x="10604046" y="2741299"/>
                  <a:pt x="10606162" y="2745531"/>
                  <a:pt x="10604751" y="2749059"/>
                </a:cubicBezTo>
                <a:cubicBezTo>
                  <a:pt x="10597697" y="2769516"/>
                  <a:pt x="10596286" y="2792091"/>
                  <a:pt x="10599108" y="2813255"/>
                </a:cubicBezTo>
                <a:cubicBezTo>
                  <a:pt x="10605457" y="2808318"/>
                  <a:pt x="10613216" y="2803379"/>
                  <a:pt x="10622388" y="2801262"/>
                </a:cubicBezTo>
                <a:cubicBezTo>
                  <a:pt x="10635086" y="2798440"/>
                  <a:pt x="10650606" y="2804084"/>
                  <a:pt x="10654839" y="2818194"/>
                </a:cubicBezTo>
                <a:cubicBezTo>
                  <a:pt x="10656955" y="2824543"/>
                  <a:pt x="10655544" y="2831596"/>
                  <a:pt x="10654133" y="2836535"/>
                </a:cubicBezTo>
                <a:cubicBezTo>
                  <a:pt x="10649900" y="2849232"/>
                  <a:pt x="10643551" y="2861225"/>
                  <a:pt x="10634381" y="2871101"/>
                </a:cubicBezTo>
                <a:cubicBezTo>
                  <a:pt x="10631559" y="2873923"/>
                  <a:pt x="10628032" y="2877450"/>
                  <a:pt x="10622388" y="2878862"/>
                </a:cubicBezTo>
                <a:cubicBezTo>
                  <a:pt x="10621683" y="2878862"/>
                  <a:pt x="10620272" y="2878862"/>
                  <a:pt x="10619566" y="2878862"/>
                </a:cubicBezTo>
                <a:cubicBezTo>
                  <a:pt x="10614627" y="2878862"/>
                  <a:pt x="10606868" y="2876040"/>
                  <a:pt x="10600519" y="2864047"/>
                </a:cubicBezTo>
                <a:cubicBezTo>
                  <a:pt x="10581472" y="2827363"/>
                  <a:pt x="10577944" y="2782921"/>
                  <a:pt x="10591348" y="2744120"/>
                </a:cubicBezTo>
                <a:cubicBezTo>
                  <a:pt x="10592759" y="2740594"/>
                  <a:pt x="10596991" y="2738477"/>
                  <a:pt x="10600519" y="2739889"/>
                </a:cubicBezTo>
                <a:close/>
                <a:moveTo>
                  <a:pt x="6843695" y="2739328"/>
                </a:moveTo>
                <a:cubicBezTo>
                  <a:pt x="6847928" y="2738623"/>
                  <a:pt x="6851455" y="2741444"/>
                  <a:pt x="6851455" y="2745677"/>
                </a:cubicBezTo>
                <a:cubicBezTo>
                  <a:pt x="6852160" y="2749909"/>
                  <a:pt x="6849339" y="2753437"/>
                  <a:pt x="6845106" y="2753437"/>
                </a:cubicBezTo>
                <a:cubicBezTo>
                  <a:pt x="6836641" y="2754142"/>
                  <a:pt x="6828881" y="2759786"/>
                  <a:pt x="6823942" y="2768252"/>
                </a:cubicBezTo>
                <a:cubicBezTo>
                  <a:pt x="6819005" y="2776717"/>
                  <a:pt x="6818298" y="2786593"/>
                  <a:pt x="6822532" y="2793648"/>
                </a:cubicBezTo>
                <a:cubicBezTo>
                  <a:pt x="6826059" y="2800703"/>
                  <a:pt x="6834524" y="2805640"/>
                  <a:pt x="6844401" y="2806346"/>
                </a:cubicBezTo>
                <a:cubicBezTo>
                  <a:pt x="6853571" y="2807051"/>
                  <a:pt x="6862742" y="2803524"/>
                  <a:pt x="6867680" y="2796470"/>
                </a:cubicBezTo>
                <a:cubicBezTo>
                  <a:pt x="6867680" y="2795764"/>
                  <a:pt x="6868386" y="2795764"/>
                  <a:pt x="6869091" y="2795059"/>
                </a:cubicBezTo>
                <a:cubicBezTo>
                  <a:pt x="6866975" y="2790121"/>
                  <a:pt x="6866269" y="2785182"/>
                  <a:pt x="6866269" y="2779539"/>
                </a:cubicBezTo>
                <a:cubicBezTo>
                  <a:pt x="6866269" y="2765429"/>
                  <a:pt x="6873324" y="2753437"/>
                  <a:pt x="6883905" y="2747089"/>
                </a:cubicBezTo>
                <a:cubicBezTo>
                  <a:pt x="6884611" y="2747089"/>
                  <a:pt x="6886022" y="2746382"/>
                  <a:pt x="6886727" y="2746382"/>
                </a:cubicBezTo>
                <a:cubicBezTo>
                  <a:pt x="6887433" y="2744971"/>
                  <a:pt x="6888843" y="2744971"/>
                  <a:pt x="6889549" y="2744266"/>
                </a:cubicBezTo>
                <a:cubicBezTo>
                  <a:pt x="6901542" y="2740033"/>
                  <a:pt x="6914946" y="2742150"/>
                  <a:pt x="6926233" y="2750615"/>
                </a:cubicBezTo>
                <a:cubicBezTo>
                  <a:pt x="6937520" y="2759081"/>
                  <a:pt x="6943869" y="2771779"/>
                  <a:pt x="6942458" y="2784477"/>
                </a:cubicBezTo>
                <a:cubicBezTo>
                  <a:pt x="6941752" y="2796470"/>
                  <a:pt x="6933287" y="2807757"/>
                  <a:pt x="6920589" y="2814106"/>
                </a:cubicBezTo>
                <a:cubicBezTo>
                  <a:pt x="6914946" y="2816928"/>
                  <a:pt x="6908597" y="2818338"/>
                  <a:pt x="6902247" y="2818338"/>
                </a:cubicBezTo>
                <a:cubicBezTo>
                  <a:pt x="6895192" y="2818338"/>
                  <a:pt x="6888843" y="2816223"/>
                  <a:pt x="6883200" y="2812695"/>
                </a:cubicBezTo>
                <a:cubicBezTo>
                  <a:pt x="6881083" y="2810579"/>
                  <a:pt x="6878967" y="2809169"/>
                  <a:pt x="6876851" y="2807051"/>
                </a:cubicBezTo>
                <a:cubicBezTo>
                  <a:pt x="6869796" y="2814811"/>
                  <a:pt x="6858509" y="2819749"/>
                  <a:pt x="6846517" y="2819749"/>
                </a:cubicBezTo>
                <a:cubicBezTo>
                  <a:pt x="6845106" y="2819749"/>
                  <a:pt x="6844401" y="2819749"/>
                  <a:pt x="6842990" y="2819749"/>
                </a:cubicBezTo>
                <a:cubicBezTo>
                  <a:pt x="6828881" y="2818338"/>
                  <a:pt x="6816182" y="2810579"/>
                  <a:pt x="6809834" y="2799291"/>
                </a:cubicBezTo>
                <a:cubicBezTo>
                  <a:pt x="6803484" y="2788004"/>
                  <a:pt x="6804189" y="2773191"/>
                  <a:pt x="6811244" y="2761197"/>
                </a:cubicBezTo>
                <a:cubicBezTo>
                  <a:pt x="6818298" y="2748499"/>
                  <a:pt x="6830292" y="2740033"/>
                  <a:pt x="6843695" y="2739328"/>
                </a:cubicBezTo>
                <a:close/>
                <a:moveTo>
                  <a:pt x="7187228" y="2738622"/>
                </a:moveTo>
                <a:cubicBezTo>
                  <a:pt x="7190755" y="2737916"/>
                  <a:pt x="7194282" y="2741443"/>
                  <a:pt x="7194988" y="2744971"/>
                </a:cubicBezTo>
                <a:cubicBezTo>
                  <a:pt x="7194988" y="2748499"/>
                  <a:pt x="7192166" y="2752025"/>
                  <a:pt x="7188639" y="2752730"/>
                </a:cubicBezTo>
                <a:cubicBezTo>
                  <a:pt x="7176646" y="2754142"/>
                  <a:pt x="7170298" y="2771072"/>
                  <a:pt x="7166770" y="2785181"/>
                </a:cubicBezTo>
                <a:cubicBezTo>
                  <a:pt x="7160421" y="2813398"/>
                  <a:pt x="7154778" y="2847261"/>
                  <a:pt x="7159716" y="2879005"/>
                </a:cubicBezTo>
                <a:cubicBezTo>
                  <a:pt x="7164654" y="2912161"/>
                  <a:pt x="7182290" y="2939673"/>
                  <a:pt x="7206275" y="2953782"/>
                </a:cubicBezTo>
                <a:cubicBezTo>
                  <a:pt x="7209802" y="2955898"/>
                  <a:pt x="7211213" y="2960131"/>
                  <a:pt x="7209097" y="2963658"/>
                </a:cubicBezTo>
                <a:cubicBezTo>
                  <a:pt x="7207686" y="2965775"/>
                  <a:pt x="7204864" y="2967186"/>
                  <a:pt x="7202748" y="2967186"/>
                </a:cubicBezTo>
                <a:cubicBezTo>
                  <a:pt x="7201337" y="2967186"/>
                  <a:pt x="7200631" y="2967186"/>
                  <a:pt x="7199221" y="2966480"/>
                </a:cubicBezTo>
                <a:cubicBezTo>
                  <a:pt x="7171003" y="2950255"/>
                  <a:pt x="7151251" y="2918510"/>
                  <a:pt x="7145607" y="2881123"/>
                </a:cubicBezTo>
                <a:cubicBezTo>
                  <a:pt x="7140669" y="2846555"/>
                  <a:pt x="7146313" y="2811282"/>
                  <a:pt x="7153367" y="2781653"/>
                </a:cubicBezTo>
                <a:cubicBezTo>
                  <a:pt x="7160421" y="2748499"/>
                  <a:pt x="7175941" y="2740032"/>
                  <a:pt x="7187228" y="2738622"/>
                </a:cubicBezTo>
                <a:close/>
                <a:moveTo>
                  <a:pt x="9043241" y="2737917"/>
                </a:moveTo>
                <a:cubicBezTo>
                  <a:pt x="9047474" y="2737917"/>
                  <a:pt x="9050296" y="2740739"/>
                  <a:pt x="9050296" y="2744972"/>
                </a:cubicBezTo>
                <a:lnTo>
                  <a:pt x="9050296" y="2748499"/>
                </a:lnTo>
                <a:cubicBezTo>
                  <a:pt x="9050296" y="2752732"/>
                  <a:pt x="9047474" y="2755554"/>
                  <a:pt x="9043241" y="2755554"/>
                </a:cubicBezTo>
                <a:cubicBezTo>
                  <a:pt x="9039009" y="2755554"/>
                  <a:pt x="9036187" y="2752732"/>
                  <a:pt x="9036187" y="2748499"/>
                </a:cubicBezTo>
                <a:lnTo>
                  <a:pt x="9036187" y="2744972"/>
                </a:lnTo>
                <a:cubicBezTo>
                  <a:pt x="9036187" y="2741444"/>
                  <a:pt x="9039009" y="2737917"/>
                  <a:pt x="9043241" y="2737917"/>
                </a:cubicBezTo>
                <a:close/>
                <a:moveTo>
                  <a:pt x="4000377" y="2735196"/>
                </a:moveTo>
                <a:cubicBezTo>
                  <a:pt x="4004610" y="2734490"/>
                  <a:pt x="4008137" y="2737312"/>
                  <a:pt x="4008842" y="2740839"/>
                </a:cubicBezTo>
                <a:cubicBezTo>
                  <a:pt x="4009548" y="2745072"/>
                  <a:pt x="4006726" y="2748599"/>
                  <a:pt x="4003199" y="2749304"/>
                </a:cubicBezTo>
                <a:lnTo>
                  <a:pt x="3835304" y="2783166"/>
                </a:lnTo>
                <a:cubicBezTo>
                  <a:pt x="3834598" y="2783166"/>
                  <a:pt x="3834598" y="2783166"/>
                  <a:pt x="3833893" y="2783166"/>
                </a:cubicBezTo>
                <a:cubicBezTo>
                  <a:pt x="3830366" y="2783166"/>
                  <a:pt x="3827544" y="2781049"/>
                  <a:pt x="3826839" y="2777522"/>
                </a:cubicBezTo>
                <a:cubicBezTo>
                  <a:pt x="3826133" y="2773995"/>
                  <a:pt x="3828955" y="2769762"/>
                  <a:pt x="3832482" y="2769057"/>
                </a:cubicBezTo>
                <a:close/>
                <a:moveTo>
                  <a:pt x="51323" y="2734490"/>
                </a:moveTo>
                <a:cubicBezTo>
                  <a:pt x="54850" y="2735901"/>
                  <a:pt x="56966" y="2740133"/>
                  <a:pt x="55555" y="2743661"/>
                </a:cubicBezTo>
                <a:cubicBezTo>
                  <a:pt x="48501" y="2764118"/>
                  <a:pt x="47090" y="2786693"/>
                  <a:pt x="49912" y="2807857"/>
                </a:cubicBezTo>
                <a:cubicBezTo>
                  <a:pt x="56261" y="2802919"/>
                  <a:pt x="64020" y="2797980"/>
                  <a:pt x="73192" y="2795864"/>
                </a:cubicBezTo>
                <a:cubicBezTo>
                  <a:pt x="85890" y="2793042"/>
                  <a:pt x="101410" y="2798686"/>
                  <a:pt x="105643" y="2812795"/>
                </a:cubicBezTo>
                <a:cubicBezTo>
                  <a:pt x="107759" y="2819144"/>
                  <a:pt x="106348" y="2826198"/>
                  <a:pt x="104937" y="2831136"/>
                </a:cubicBezTo>
                <a:cubicBezTo>
                  <a:pt x="100704" y="2843834"/>
                  <a:pt x="94355" y="2855827"/>
                  <a:pt x="85185" y="2865703"/>
                </a:cubicBezTo>
                <a:cubicBezTo>
                  <a:pt x="82363" y="2868525"/>
                  <a:pt x="78836" y="2872052"/>
                  <a:pt x="73192" y="2873463"/>
                </a:cubicBezTo>
                <a:cubicBezTo>
                  <a:pt x="72487" y="2873463"/>
                  <a:pt x="71076" y="2873463"/>
                  <a:pt x="70370" y="2873463"/>
                </a:cubicBezTo>
                <a:cubicBezTo>
                  <a:pt x="65432" y="2873463"/>
                  <a:pt x="57672" y="2870641"/>
                  <a:pt x="51323" y="2858648"/>
                </a:cubicBezTo>
                <a:cubicBezTo>
                  <a:pt x="32276" y="2821965"/>
                  <a:pt x="28748" y="2777522"/>
                  <a:pt x="42152" y="2738722"/>
                </a:cubicBezTo>
                <a:cubicBezTo>
                  <a:pt x="43563" y="2735195"/>
                  <a:pt x="47795" y="2733079"/>
                  <a:pt x="51323" y="2734490"/>
                </a:cubicBezTo>
                <a:close/>
                <a:moveTo>
                  <a:pt x="11316542" y="2729218"/>
                </a:moveTo>
                <a:cubicBezTo>
                  <a:pt x="11322891" y="2728248"/>
                  <a:pt x="11329239" y="2728953"/>
                  <a:pt x="11334883" y="2731422"/>
                </a:cubicBezTo>
                <a:cubicBezTo>
                  <a:pt x="11338411" y="2732834"/>
                  <a:pt x="11339822" y="2737066"/>
                  <a:pt x="11338411" y="2740594"/>
                </a:cubicBezTo>
                <a:cubicBezTo>
                  <a:pt x="11337000" y="2744120"/>
                  <a:pt x="11332767" y="2745531"/>
                  <a:pt x="11329240" y="2744120"/>
                </a:cubicBezTo>
                <a:cubicBezTo>
                  <a:pt x="11322891" y="2741299"/>
                  <a:pt x="11313720" y="2743415"/>
                  <a:pt x="11306666" y="2748354"/>
                </a:cubicBezTo>
                <a:cubicBezTo>
                  <a:pt x="11299611" y="2753291"/>
                  <a:pt x="11295379" y="2761757"/>
                  <a:pt x="11296084" y="2768813"/>
                </a:cubicBezTo>
                <a:cubicBezTo>
                  <a:pt x="11296790" y="2775867"/>
                  <a:pt x="11302433" y="2782921"/>
                  <a:pt x="11310193" y="2787153"/>
                </a:cubicBezTo>
                <a:cubicBezTo>
                  <a:pt x="11318658" y="2791387"/>
                  <a:pt x="11327124" y="2791387"/>
                  <a:pt x="11333473" y="2787153"/>
                </a:cubicBezTo>
                <a:cubicBezTo>
                  <a:pt x="11336294" y="2785038"/>
                  <a:pt x="11341232" y="2786448"/>
                  <a:pt x="11342643" y="2789270"/>
                </a:cubicBezTo>
                <a:cubicBezTo>
                  <a:pt x="11344760" y="2792797"/>
                  <a:pt x="11344054" y="2797029"/>
                  <a:pt x="11340527" y="2799147"/>
                </a:cubicBezTo>
                <a:cubicBezTo>
                  <a:pt x="11334883" y="2802673"/>
                  <a:pt x="11328535" y="2804084"/>
                  <a:pt x="11322186" y="2804084"/>
                </a:cubicBezTo>
                <a:cubicBezTo>
                  <a:pt x="11316542" y="2804084"/>
                  <a:pt x="11310193" y="2802673"/>
                  <a:pt x="11303844" y="2799852"/>
                </a:cubicBezTo>
                <a:cubicBezTo>
                  <a:pt x="11291146" y="2793503"/>
                  <a:pt x="11283386" y="2782921"/>
                  <a:pt x="11281975" y="2770223"/>
                </a:cubicBezTo>
                <a:cubicBezTo>
                  <a:pt x="11280564" y="2757525"/>
                  <a:pt x="11286913" y="2745531"/>
                  <a:pt x="11298201" y="2737066"/>
                </a:cubicBezTo>
                <a:cubicBezTo>
                  <a:pt x="11303845" y="2732834"/>
                  <a:pt x="11310193" y="2730188"/>
                  <a:pt x="11316542" y="2729218"/>
                </a:cubicBezTo>
                <a:close/>
                <a:moveTo>
                  <a:pt x="10376525" y="2725925"/>
                </a:moveTo>
                <a:cubicBezTo>
                  <a:pt x="10380757" y="2725218"/>
                  <a:pt x="10384284" y="2728040"/>
                  <a:pt x="10384990" y="2731567"/>
                </a:cubicBezTo>
                <a:lnTo>
                  <a:pt x="10402626" y="2805639"/>
                </a:lnTo>
                <a:cubicBezTo>
                  <a:pt x="10405448" y="2816926"/>
                  <a:pt x="10408269" y="2829625"/>
                  <a:pt x="10407564" y="2843027"/>
                </a:cubicBezTo>
                <a:cubicBezTo>
                  <a:pt x="10405448" y="2867013"/>
                  <a:pt x="10390633" y="2889586"/>
                  <a:pt x="10368765" y="2901579"/>
                </a:cubicBezTo>
                <a:cubicBezTo>
                  <a:pt x="10356067" y="2908633"/>
                  <a:pt x="10341253" y="2912866"/>
                  <a:pt x="10322911" y="2910749"/>
                </a:cubicBezTo>
                <a:cubicBezTo>
                  <a:pt x="10314446" y="2910749"/>
                  <a:pt x="10305980" y="2909338"/>
                  <a:pt x="10297515" y="2907222"/>
                </a:cubicBezTo>
                <a:cubicBezTo>
                  <a:pt x="10293988" y="2906517"/>
                  <a:pt x="10291872" y="2902284"/>
                  <a:pt x="10292577" y="2898757"/>
                </a:cubicBezTo>
                <a:cubicBezTo>
                  <a:pt x="10293283" y="2895230"/>
                  <a:pt x="10297515" y="2893113"/>
                  <a:pt x="10301042" y="2893819"/>
                </a:cubicBezTo>
                <a:cubicBezTo>
                  <a:pt x="10321500" y="2898757"/>
                  <a:pt x="10342664" y="2896641"/>
                  <a:pt x="10359594" y="2887470"/>
                </a:cubicBezTo>
                <a:cubicBezTo>
                  <a:pt x="10377936" y="2878299"/>
                  <a:pt x="10389928" y="2859252"/>
                  <a:pt x="10391339" y="2840911"/>
                </a:cubicBezTo>
                <a:cubicBezTo>
                  <a:pt x="10392044" y="2830330"/>
                  <a:pt x="10389928" y="2819042"/>
                  <a:pt x="10387106" y="2807755"/>
                </a:cubicBezTo>
                <a:lnTo>
                  <a:pt x="10380052" y="2777421"/>
                </a:lnTo>
                <a:cubicBezTo>
                  <a:pt x="10379347" y="2779537"/>
                  <a:pt x="10378641" y="2781653"/>
                  <a:pt x="10377936" y="2783770"/>
                </a:cubicBezTo>
                <a:cubicBezTo>
                  <a:pt x="10373703" y="2795057"/>
                  <a:pt x="10366648" y="2801406"/>
                  <a:pt x="10358183" y="2800700"/>
                </a:cubicBezTo>
                <a:cubicBezTo>
                  <a:pt x="10348307" y="2799995"/>
                  <a:pt x="10342664" y="2790824"/>
                  <a:pt x="10340547" y="2786593"/>
                </a:cubicBezTo>
                <a:lnTo>
                  <a:pt x="10314446" y="2740738"/>
                </a:lnTo>
                <a:cubicBezTo>
                  <a:pt x="10313035" y="2737211"/>
                  <a:pt x="10313740" y="2732979"/>
                  <a:pt x="10317267" y="2730862"/>
                </a:cubicBezTo>
                <a:cubicBezTo>
                  <a:pt x="10320795" y="2729451"/>
                  <a:pt x="10325027" y="2730156"/>
                  <a:pt x="10327144" y="2733684"/>
                </a:cubicBezTo>
                <a:lnTo>
                  <a:pt x="10353245" y="2779537"/>
                </a:lnTo>
                <a:cubicBezTo>
                  <a:pt x="10356067" y="2784475"/>
                  <a:pt x="10358183" y="2786593"/>
                  <a:pt x="10359594" y="2786593"/>
                </a:cubicBezTo>
                <a:cubicBezTo>
                  <a:pt x="10361711" y="2786593"/>
                  <a:pt x="10363827" y="2783064"/>
                  <a:pt x="10365943" y="2778832"/>
                </a:cubicBezTo>
                <a:cubicBezTo>
                  <a:pt x="10371586" y="2764723"/>
                  <a:pt x="10373703" y="2749203"/>
                  <a:pt x="10370881" y="2733684"/>
                </a:cubicBezTo>
                <a:cubicBezTo>
                  <a:pt x="10370175" y="2730156"/>
                  <a:pt x="10372997" y="2726630"/>
                  <a:pt x="10376525" y="2725925"/>
                </a:cubicBezTo>
                <a:close/>
                <a:moveTo>
                  <a:pt x="7048980" y="2725925"/>
                </a:moveTo>
                <a:cubicBezTo>
                  <a:pt x="7051802" y="2728041"/>
                  <a:pt x="7052507" y="2732979"/>
                  <a:pt x="7049686" y="2735800"/>
                </a:cubicBezTo>
                <a:lnTo>
                  <a:pt x="7031344" y="2757671"/>
                </a:lnTo>
                <a:lnTo>
                  <a:pt x="7053213" y="2780244"/>
                </a:lnTo>
                <a:cubicBezTo>
                  <a:pt x="7056035" y="2783066"/>
                  <a:pt x="7056035" y="2787299"/>
                  <a:pt x="7053213" y="2790121"/>
                </a:cubicBezTo>
                <a:cubicBezTo>
                  <a:pt x="7051802" y="2791531"/>
                  <a:pt x="7050391" y="2792237"/>
                  <a:pt x="7048275" y="2792237"/>
                </a:cubicBezTo>
                <a:cubicBezTo>
                  <a:pt x="7046864" y="2792237"/>
                  <a:pt x="7044747" y="2791531"/>
                  <a:pt x="7043337" y="2790121"/>
                </a:cubicBezTo>
                <a:lnTo>
                  <a:pt x="7022879" y="2768957"/>
                </a:lnTo>
                <a:lnTo>
                  <a:pt x="7005243" y="2790826"/>
                </a:lnTo>
                <a:cubicBezTo>
                  <a:pt x="7003832" y="2792942"/>
                  <a:pt x="7001716" y="2793648"/>
                  <a:pt x="6999599" y="2793648"/>
                </a:cubicBezTo>
                <a:cubicBezTo>
                  <a:pt x="6998188" y="2793648"/>
                  <a:pt x="6996776" y="2793648"/>
                  <a:pt x="6995366" y="2790121"/>
                </a:cubicBezTo>
                <a:cubicBezTo>
                  <a:pt x="6992544" y="2788004"/>
                  <a:pt x="6991838" y="2783066"/>
                  <a:pt x="6994660" y="2780244"/>
                </a:cubicBezTo>
                <a:lnTo>
                  <a:pt x="7013708" y="2757671"/>
                </a:lnTo>
                <a:lnTo>
                  <a:pt x="6998894" y="2742855"/>
                </a:lnTo>
                <a:cubicBezTo>
                  <a:pt x="6996071" y="2740033"/>
                  <a:pt x="6996071" y="2735800"/>
                  <a:pt x="6998894" y="2732979"/>
                </a:cubicBezTo>
                <a:cubicBezTo>
                  <a:pt x="7001716" y="2730157"/>
                  <a:pt x="7005947" y="2730157"/>
                  <a:pt x="7008770" y="2732979"/>
                </a:cubicBezTo>
                <a:lnTo>
                  <a:pt x="7022173" y="2747087"/>
                </a:lnTo>
                <a:lnTo>
                  <a:pt x="7039104" y="2726630"/>
                </a:lnTo>
                <a:cubicBezTo>
                  <a:pt x="7041220" y="2723808"/>
                  <a:pt x="7046158" y="2723102"/>
                  <a:pt x="7048980" y="2725925"/>
                </a:cubicBezTo>
                <a:close/>
                <a:moveTo>
                  <a:pt x="6962916" y="2724601"/>
                </a:moveTo>
                <a:cubicBezTo>
                  <a:pt x="6969617" y="2723455"/>
                  <a:pt x="6976672" y="2724513"/>
                  <a:pt x="6982669" y="2728040"/>
                </a:cubicBezTo>
                <a:cubicBezTo>
                  <a:pt x="6985490" y="2730157"/>
                  <a:pt x="6986901" y="2734389"/>
                  <a:pt x="6984785" y="2737917"/>
                </a:cubicBezTo>
                <a:cubicBezTo>
                  <a:pt x="6982669" y="2740738"/>
                  <a:pt x="6978435" y="2742149"/>
                  <a:pt x="6974909" y="2740033"/>
                </a:cubicBezTo>
                <a:cubicBezTo>
                  <a:pt x="6969265" y="2735800"/>
                  <a:pt x="6960094" y="2737917"/>
                  <a:pt x="6955861" y="2742854"/>
                </a:cubicBezTo>
                <a:cubicBezTo>
                  <a:pt x="6951629" y="2747794"/>
                  <a:pt x="6951629" y="2756963"/>
                  <a:pt x="6956567" y="2761901"/>
                </a:cubicBezTo>
                <a:cubicBezTo>
                  <a:pt x="6959388" y="2765429"/>
                  <a:pt x="6963621" y="2767545"/>
                  <a:pt x="6968559" y="2769661"/>
                </a:cubicBezTo>
                <a:cubicBezTo>
                  <a:pt x="6970675" y="2770367"/>
                  <a:pt x="6972792" y="2771072"/>
                  <a:pt x="6974909" y="2772483"/>
                </a:cubicBezTo>
                <a:cubicBezTo>
                  <a:pt x="6984079" y="2776716"/>
                  <a:pt x="6993251" y="2786593"/>
                  <a:pt x="6991840" y="2797879"/>
                </a:cubicBezTo>
                <a:cubicBezTo>
                  <a:pt x="6991134" y="2806344"/>
                  <a:pt x="6982669" y="2811282"/>
                  <a:pt x="6975614" y="2811988"/>
                </a:cubicBezTo>
                <a:cubicBezTo>
                  <a:pt x="6974909" y="2811988"/>
                  <a:pt x="6974909" y="2811988"/>
                  <a:pt x="6974203" y="2811988"/>
                </a:cubicBezTo>
                <a:cubicBezTo>
                  <a:pt x="6967148" y="2811988"/>
                  <a:pt x="6962210" y="2807755"/>
                  <a:pt x="6960799" y="2802113"/>
                </a:cubicBezTo>
                <a:cubicBezTo>
                  <a:pt x="6959388" y="2798585"/>
                  <a:pt x="6962210" y="2794352"/>
                  <a:pt x="6965737" y="2793646"/>
                </a:cubicBezTo>
                <a:cubicBezTo>
                  <a:pt x="6969265" y="2792941"/>
                  <a:pt x="6972792" y="2794352"/>
                  <a:pt x="6974203" y="2797879"/>
                </a:cubicBezTo>
                <a:cubicBezTo>
                  <a:pt x="6974909" y="2797879"/>
                  <a:pt x="6975614" y="2797879"/>
                  <a:pt x="6976319" y="2797174"/>
                </a:cubicBezTo>
                <a:cubicBezTo>
                  <a:pt x="6977025" y="2797174"/>
                  <a:pt x="6977025" y="2796469"/>
                  <a:pt x="6977025" y="2796469"/>
                </a:cubicBezTo>
                <a:cubicBezTo>
                  <a:pt x="6977730" y="2792235"/>
                  <a:pt x="6972792" y="2788003"/>
                  <a:pt x="6967854" y="2785181"/>
                </a:cubicBezTo>
                <a:cubicBezTo>
                  <a:pt x="6966443" y="2784476"/>
                  <a:pt x="6964327" y="2783065"/>
                  <a:pt x="6962210" y="2782359"/>
                </a:cubicBezTo>
                <a:cubicBezTo>
                  <a:pt x="6956567" y="2779538"/>
                  <a:pt x="6950218" y="2776716"/>
                  <a:pt x="6946691" y="2772483"/>
                </a:cubicBezTo>
                <a:cubicBezTo>
                  <a:pt x="6936814" y="2761901"/>
                  <a:pt x="6936814" y="2744971"/>
                  <a:pt x="6945280" y="2734389"/>
                </a:cubicBezTo>
                <a:cubicBezTo>
                  <a:pt x="6949865" y="2729099"/>
                  <a:pt x="6956214" y="2725748"/>
                  <a:pt x="6962916" y="2724601"/>
                </a:cubicBezTo>
                <a:close/>
                <a:moveTo>
                  <a:pt x="10922200" y="2724369"/>
                </a:moveTo>
                <a:cubicBezTo>
                  <a:pt x="10926432" y="2723662"/>
                  <a:pt x="10929960" y="2726484"/>
                  <a:pt x="10929960" y="2730717"/>
                </a:cubicBezTo>
                <a:lnTo>
                  <a:pt x="10932781" y="2773044"/>
                </a:lnTo>
                <a:cubicBezTo>
                  <a:pt x="10938425" y="2767401"/>
                  <a:pt x="10945479" y="2763873"/>
                  <a:pt x="10952534" y="2762463"/>
                </a:cubicBezTo>
                <a:cubicBezTo>
                  <a:pt x="10960999" y="2761052"/>
                  <a:pt x="10968053" y="2763168"/>
                  <a:pt x="10973697" y="2768106"/>
                </a:cubicBezTo>
                <a:cubicBezTo>
                  <a:pt x="10978635" y="2772339"/>
                  <a:pt x="10981457" y="2778688"/>
                  <a:pt x="10981457" y="2786448"/>
                </a:cubicBezTo>
                <a:cubicBezTo>
                  <a:pt x="10981457" y="2795618"/>
                  <a:pt x="10977224" y="2805495"/>
                  <a:pt x="10970875" y="2811844"/>
                </a:cubicBezTo>
                <a:cubicBezTo>
                  <a:pt x="10960294" y="2822426"/>
                  <a:pt x="10945479" y="2825248"/>
                  <a:pt x="10933487" y="2828069"/>
                </a:cubicBezTo>
                <a:cubicBezTo>
                  <a:pt x="10932076" y="2828774"/>
                  <a:pt x="10931371" y="2829480"/>
                  <a:pt x="10929254" y="2829480"/>
                </a:cubicBezTo>
                <a:cubicBezTo>
                  <a:pt x="10925727" y="2829480"/>
                  <a:pt x="10922200" y="2826658"/>
                  <a:pt x="10922200" y="2823131"/>
                </a:cubicBezTo>
                <a:lnTo>
                  <a:pt x="10915851" y="2732128"/>
                </a:lnTo>
                <a:cubicBezTo>
                  <a:pt x="10915145" y="2727895"/>
                  <a:pt x="10917967" y="2724369"/>
                  <a:pt x="10922200" y="2724369"/>
                </a:cubicBezTo>
                <a:close/>
                <a:moveTo>
                  <a:pt x="767354" y="2723820"/>
                </a:moveTo>
                <a:cubicBezTo>
                  <a:pt x="773703" y="2722850"/>
                  <a:pt x="780051" y="2723555"/>
                  <a:pt x="785695" y="2726024"/>
                </a:cubicBezTo>
                <a:cubicBezTo>
                  <a:pt x="789223" y="2727435"/>
                  <a:pt x="790634" y="2731668"/>
                  <a:pt x="789223" y="2735195"/>
                </a:cubicBezTo>
                <a:cubicBezTo>
                  <a:pt x="787812" y="2738722"/>
                  <a:pt x="783579" y="2740133"/>
                  <a:pt x="780052" y="2738722"/>
                </a:cubicBezTo>
                <a:cubicBezTo>
                  <a:pt x="773703" y="2735901"/>
                  <a:pt x="764532" y="2738017"/>
                  <a:pt x="757478" y="2742955"/>
                </a:cubicBezTo>
                <a:cubicBezTo>
                  <a:pt x="750423" y="2747893"/>
                  <a:pt x="746191" y="2756359"/>
                  <a:pt x="746896" y="2763414"/>
                </a:cubicBezTo>
                <a:cubicBezTo>
                  <a:pt x="747602" y="2770468"/>
                  <a:pt x="753245" y="2777523"/>
                  <a:pt x="761005" y="2781755"/>
                </a:cubicBezTo>
                <a:cubicBezTo>
                  <a:pt x="769470" y="2785988"/>
                  <a:pt x="777936" y="2785988"/>
                  <a:pt x="784285" y="2781755"/>
                </a:cubicBezTo>
                <a:cubicBezTo>
                  <a:pt x="787106" y="2779639"/>
                  <a:pt x="792044" y="2781050"/>
                  <a:pt x="793455" y="2783872"/>
                </a:cubicBezTo>
                <a:cubicBezTo>
                  <a:pt x="795572" y="2787399"/>
                  <a:pt x="794866" y="2791631"/>
                  <a:pt x="791339" y="2793748"/>
                </a:cubicBezTo>
                <a:cubicBezTo>
                  <a:pt x="785695" y="2797275"/>
                  <a:pt x="779347" y="2798686"/>
                  <a:pt x="772998" y="2798686"/>
                </a:cubicBezTo>
                <a:cubicBezTo>
                  <a:pt x="767354" y="2798686"/>
                  <a:pt x="761005" y="2797275"/>
                  <a:pt x="754656" y="2794453"/>
                </a:cubicBezTo>
                <a:cubicBezTo>
                  <a:pt x="741958" y="2788104"/>
                  <a:pt x="734198" y="2777523"/>
                  <a:pt x="732786" y="2764825"/>
                </a:cubicBezTo>
                <a:cubicBezTo>
                  <a:pt x="731376" y="2752127"/>
                  <a:pt x="737725" y="2740133"/>
                  <a:pt x="749013" y="2731668"/>
                </a:cubicBezTo>
                <a:cubicBezTo>
                  <a:pt x="754656" y="2727436"/>
                  <a:pt x="761005" y="2724790"/>
                  <a:pt x="767354" y="2723820"/>
                </a:cubicBezTo>
                <a:close/>
                <a:moveTo>
                  <a:pt x="9826281" y="2723808"/>
                </a:moveTo>
                <a:cubicBezTo>
                  <a:pt x="9829808" y="2725925"/>
                  <a:pt x="9831219" y="2730157"/>
                  <a:pt x="9829103" y="2733684"/>
                </a:cubicBezTo>
                <a:cubicBezTo>
                  <a:pt x="9813583" y="2761902"/>
                  <a:pt x="9815699" y="2794352"/>
                  <a:pt x="9822754" y="2826803"/>
                </a:cubicBezTo>
                <a:cubicBezTo>
                  <a:pt x="9826281" y="2824686"/>
                  <a:pt x="9829808" y="2823275"/>
                  <a:pt x="9834041" y="2821865"/>
                </a:cubicBezTo>
                <a:cubicBezTo>
                  <a:pt x="9847444" y="2818338"/>
                  <a:pt x="9861553" y="2820454"/>
                  <a:pt x="9871429" y="2828213"/>
                </a:cubicBezTo>
                <a:cubicBezTo>
                  <a:pt x="9891182" y="2843028"/>
                  <a:pt x="9894709" y="2874067"/>
                  <a:pt x="9879894" y="2893820"/>
                </a:cubicBezTo>
                <a:cubicBezTo>
                  <a:pt x="9874957" y="2901579"/>
                  <a:pt x="9867902" y="2905812"/>
                  <a:pt x="9860848" y="2907223"/>
                </a:cubicBezTo>
                <a:cubicBezTo>
                  <a:pt x="9858731" y="2907928"/>
                  <a:pt x="9857321" y="2907928"/>
                  <a:pt x="9855910" y="2907928"/>
                </a:cubicBezTo>
                <a:cubicBezTo>
                  <a:pt x="9840390" y="2907928"/>
                  <a:pt x="9827692" y="2894525"/>
                  <a:pt x="9819932" y="2870540"/>
                </a:cubicBezTo>
                <a:cubicBezTo>
                  <a:pt x="9818521" y="2866308"/>
                  <a:pt x="9817816" y="2862780"/>
                  <a:pt x="9816405" y="2858548"/>
                </a:cubicBezTo>
                <a:cubicBezTo>
                  <a:pt x="9812172" y="2856432"/>
                  <a:pt x="9808645" y="2852904"/>
                  <a:pt x="9807234" y="2848671"/>
                </a:cubicBezTo>
                <a:cubicBezTo>
                  <a:pt x="9806529" y="2847260"/>
                  <a:pt x="9806529" y="2845850"/>
                  <a:pt x="9807234" y="2844440"/>
                </a:cubicBezTo>
                <a:cubicBezTo>
                  <a:pt x="9807940" y="2842322"/>
                  <a:pt x="9809350" y="2840206"/>
                  <a:pt x="9810761" y="2838091"/>
                </a:cubicBezTo>
                <a:cubicBezTo>
                  <a:pt x="9800885" y="2798585"/>
                  <a:pt x="9798063" y="2759786"/>
                  <a:pt x="9816405" y="2726630"/>
                </a:cubicBezTo>
                <a:cubicBezTo>
                  <a:pt x="9818521" y="2723103"/>
                  <a:pt x="9822754" y="2721692"/>
                  <a:pt x="9826281" y="2723808"/>
                </a:cubicBezTo>
                <a:close/>
                <a:moveTo>
                  <a:pt x="8856300" y="2719575"/>
                </a:moveTo>
                <a:cubicBezTo>
                  <a:pt x="8860533" y="2720986"/>
                  <a:pt x="8861943" y="2725218"/>
                  <a:pt x="8860533" y="2728746"/>
                </a:cubicBezTo>
                <a:lnTo>
                  <a:pt x="8854184" y="2744971"/>
                </a:lnTo>
                <a:cubicBezTo>
                  <a:pt x="8853478" y="2747794"/>
                  <a:pt x="8850656" y="2749204"/>
                  <a:pt x="8847835" y="2749204"/>
                </a:cubicBezTo>
                <a:cubicBezTo>
                  <a:pt x="8846424" y="2749204"/>
                  <a:pt x="8845717" y="2748499"/>
                  <a:pt x="8845012" y="2748499"/>
                </a:cubicBezTo>
                <a:cubicBezTo>
                  <a:pt x="8841485" y="2747087"/>
                  <a:pt x="8840074" y="2742854"/>
                  <a:pt x="8840779" y="2740033"/>
                </a:cubicBezTo>
                <a:lnTo>
                  <a:pt x="8847129" y="2723808"/>
                </a:lnTo>
                <a:cubicBezTo>
                  <a:pt x="8848540" y="2719575"/>
                  <a:pt x="8852773" y="2718164"/>
                  <a:pt x="8856300" y="2719575"/>
                </a:cubicBezTo>
                <a:close/>
                <a:moveTo>
                  <a:pt x="373012" y="2718970"/>
                </a:moveTo>
                <a:cubicBezTo>
                  <a:pt x="377244" y="2718264"/>
                  <a:pt x="380772" y="2721086"/>
                  <a:pt x="380772" y="2725319"/>
                </a:cubicBezTo>
                <a:lnTo>
                  <a:pt x="383593" y="2767646"/>
                </a:lnTo>
                <a:cubicBezTo>
                  <a:pt x="389237" y="2762003"/>
                  <a:pt x="396291" y="2758475"/>
                  <a:pt x="403346" y="2757065"/>
                </a:cubicBezTo>
                <a:cubicBezTo>
                  <a:pt x="411811" y="2755653"/>
                  <a:pt x="418865" y="2757770"/>
                  <a:pt x="424509" y="2762708"/>
                </a:cubicBezTo>
                <a:cubicBezTo>
                  <a:pt x="429447" y="2766941"/>
                  <a:pt x="432269" y="2773290"/>
                  <a:pt x="432269" y="2781050"/>
                </a:cubicBezTo>
                <a:cubicBezTo>
                  <a:pt x="432269" y="2790220"/>
                  <a:pt x="428036" y="2800097"/>
                  <a:pt x="421687" y="2806446"/>
                </a:cubicBezTo>
                <a:cubicBezTo>
                  <a:pt x="411106" y="2817027"/>
                  <a:pt x="396291" y="2819849"/>
                  <a:pt x="384299" y="2822671"/>
                </a:cubicBezTo>
                <a:cubicBezTo>
                  <a:pt x="382888" y="2823376"/>
                  <a:pt x="382183" y="2824082"/>
                  <a:pt x="380066" y="2824082"/>
                </a:cubicBezTo>
                <a:cubicBezTo>
                  <a:pt x="376539" y="2824082"/>
                  <a:pt x="373012" y="2821260"/>
                  <a:pt x="373012" y="2817733"/>
                </a:cubicBezTo>
                <a:lnTo>
                  <a:pt x="366663" y="2726730"/>
                </a:lnTo>
                <a:cubicBezTo>
                  <a:pt x="365957" y="2722497"/>
                  <a:pt x="368779" y="2718970"/>
                  <a:pt x="373012" y="2718970"/>
                </a:cubicBezTo>
                <a:close/>
                <a:moveTo>
                  <a:pt x="2355993" y="2713327"/>
                </a:moveTo>
                <a:lnTo>
                  <a:pt x="2350350" y="2953177"/>
                </a:lnTo>
                <a:lnTo>
                  <a:pt x="2482973" y="2953882"/>
                </a:lnTo>
                <a:lnTo>
                  <a:pt x="2482973" y="2955998"/>
                </a:lnTo>
                <a:cubicBezTo>
                  <a:pt x="2484384" y="2955998"/>
                  <a:pt x="2485089" y="2955293"/>
                  <a:pt x="2486500" y="2955293"/>
                </a:cubicBezTo>
                <a:cubicBezTo>
                  <a:pt x="2490027" y="2955293"/>
                  <a:pt x="2493554" y="2958115"/>
                  <a:pt x="2493554" y="2962347"/>
                </a:cubicBezTo>
                <a:lnTo>
                  <a:pt x="2499903" y="3128126"/>
                </a:lnTo>
                <a:lnTo>
                  <a:pt x="3048031" y="3126010"/>
                </a:lnTo>
                <a:lnTo>
                  <a:pt x="2588789" y="2852299"/>
                </a:lnTo>
                <a:cubicBezTo>
                  <a:pt x="2588083" y="2852299"/>
                  <a:pt x="2588083" y="2853004"/>
                  <a:pt x="2587378" y="2853709"/>
                </a:cubicBezTo>
                <a:lnTo>
                  <a:pt x="2568331" y="2872756"/>
                </a:lnTo>
                <a:cubicBezTo>
                  <a:pt x="2566920" y="2874167"/>
                  <a:pt x="2565509" y="2874873"/>
                  <a:pt x="2563393" y="2874873"/>
                </a:cubicBezTo>
                <a:cubicBezTo>
                  <a:pt x="2561982" y="2874873"/>
                  <a:pt x="2559866" y="2874167"/>
                  <a:pt x="2558455" y="2872756"/>
                </a:cubicBezTo>
                <a:cubicBezTo>
                  <a:pt x="2555633" y="2869935"/>
                  <a:pt x="2555633" y="2865702"/>
                  <a:pt x="2558455" y="2862880"/>
                </a:cubicBezTo>
                <a:lnTo>
                  <a:pt x="2576797" y="2844539"/>
                </a:lnTo>
                <a:close/>
                <a:moveTo>
                  <a:pt x="9338116" y="2711110"/>
                </a:moveTo>
                <a:lnTo>
                  <a:pt x="9427707" y="2719575"/>
                </a:lnTo>
                <a:cubicBezTo>
                  <a:pt x="9429823" y="2720281"/>
                  <a:pt x="9432645" y="2721691"/>
                  <a:pt x="9433351" y="2723808"/>
                </a:cubicBezTo>
                <a:cubicBezTo>
                  <a:pt x="9434056" y="2725925"/>
                  <a:pt x="9434056" y="2728746"/>
                  <a:pt x="9432645" y="2730862"/>
                </a:cubicBezTo>
                <a:lnTo>
                  <a:pt x="9429118" y="2736506"/>
                </a:lnTo>
                <a:cubicBezTo>
                  <a:pt x="9427002" y="2739327"/>
                  <a:pt x="9422769" y="2740033"/>
                  <a:pt x="9419242" y="2737917"/>
                </a:cubicBezTo>
                <a:cubicBezTo>
                  <a:pt x="9417126" y="2736506"/>
                  <a:pt x="9416420" y="2734390"/>
                  <a:pt x="9416420" y="2732979"/>
                </a:cubicBezTo>
                <a:lnTo>
                  <a:pt x="9343054" y="2725925"/>
                </a:lnTo>
                <a:lnTo>
                  <a:pt x="9312014" y="2834563"/>
                </a:lnTo>
                <a:cubicBezTo>
                  <a:pt x="9311308" y="2837386"/>
                  <a:pt x="9308486" y="2839501"/>
                  <a:pt x="9305665" y="2839501"/>
                </a:cubicBezTo>
                <a:cubicBezTo>
                  <a:pt x="9304959" y="2839501"/>
                  <a:pt x="9304959" y="2839501"/>
                  <a:pt x="9304959" y="2839501"/>
                </a:cubicBezTo>
                <a:cubicBezTo>
                  <a:pt x="9302138" y="2839501"/>
                  <a:pt x="9300021" y="2838091"/>
                  <a:pt x="9298611" y="2835269"/>
                </a:cubicBezTo>
                <a:lnTo>
                  <a:pt x="9260517" y="2745677"/>
                </a:lnTo>
                <a:cubicBezTo>
                  <a:pt x="9259106" y="2742149"/>
                  <a:pt x="9260517" y="2737917"/>
                  <a:pt x="9264044" y="2736506"/>
                </a:cubicBezTo>
                <a:cubicBezTo>
                  <a:pt x="9267571" y="2735095"/>
                  <a:pt x="9271804" y="2736506"/>
                  <a:pt x="9273214" y="2740033"/>
                </a:cubicBezTo>
                <a:lnTo>
                  <a:pt x="9303549" y="2811284"/>
                </a:lnTo>
                <a:lnTo>
                  <a:pt x="9330356" y="2716048"/>
                </a:lnTo>
                <a:cubicBezTo>
                  <a:pt x="9331767" y="2713226"/>
                  <a:pt x="9334589" y="2711110"/>
                  <a:pt x="9338116" y="2711110"/>
                </a:cubicBezTo>
                <a:close/>
                <a:moveTo>
                  <a:pt x="3597571" y="2709094"/>
                </a:moveTo>
                <a:cubicBezTo>
                  <a:pt x="3594749" y="2708389"/>
                  <a:pt x="3590517" y="2709094"/>
                  <a:pt x="3587695" y="2711210"/>
                </a:cubicBezTo>
                <a:cubicBezTo>
                  <a:pt x="3586284" y="2711916"/>
                  <a:pt x="3584168" y="2714032"/>
                  <a:pt x="3584168" y="2716854"/>
                </a:cubicBezTo>
                <a:cubicBezTo>
                  <a:pt x="3584168" y="2717559"/>
                  <a:pt x="3583462" y="2718265"/>
                  <a:pt x="3583462" y="2718970"/>
                </a:cubicBezTo>
                <a:cubicBezTo>
                  <a:pt x="3585579" y="2721086"/>
                  <a:pt x="3585579" y="2724614"/>
                  <a:pt x="3584168" y="2727435"/>
                </a:cubicBezTo>
                <a:cubicBezTo>
                  <a:pt x="3576407" y="2740133"/>
                  <a:pt x="3567942" y="2754242"/>
                  <a:pt x="3567236" y="2769056"/>
                </a:cubicBezTo>
                <a:cubicBezTo>
                  <a:pt x="3567236" y="2776111"/>
                  <a:pt x="3570763" y="2784576"/>
                  <a:pt x="3576407" y="2789514"/>
                </a:cubicBezTo>
                <a:cubicBezTo>
                  <a:pt x="3579230" y="2792336"/>
                  <a:pt x="3583462" y="2795158"/>
                  <a:pt x="3589106" y="2794452"/>
                </a:cubicBezTo>
                <a:cubicBezTo>
                  <a:pt x="3596160" y="2793747"/>
                  <a:pt x="3603215" y="2788103"/>
                  <a:pt x="3606742" y="2780343"/>
                </a:cubicBezTo>
                <a:cubicBezTo>
                  <a:pt x="3610974" y="2771878"/>
                  <a:pt x="3611680" y="2762002"/>
                  <a:pt x="3612385" y="2752831"/>
                </a:cubicBezTo>
                <a:cubicBezTo>
                  <a:pt x="3613091" y="2744366"/>
                  <a:pt x="3613796" y="2733784"/>
                  <a:pt x="3611680" y="2725319"/>
                </a:cubicBezTo>
                <a:cubicBezTo>
                  <a:pt x="3609564" y="2716854"/>
                  <a:pt x="3603920" y="2710505"/>
                  <a:pt x="3597571" y="2709094"/>
                </a:cubicBezTo>
                <a:close/>
                <a:moveTo>
                  <a:pt x="5723448" y="2705467"/>
                </a:moveTo>
                <a:cubicBezTo>
                  <a:pt x="5717805" y="2706172"/>
                  <a:pt x="5712161" y="2710405"/>
                  <a:pt x="5709339" y="2715343"/>
                </a:cubicBezTo>
                <a:cubicBezTo>
                  <a:pt x="5705107" y="2723103"/>
                  <a:pt x="5704401" y="2732274"/>
                  <a:pt x="5704401" y="2742150"/>
                </a:cubicBezTo>
                <a:cubicBezTo>
                  <a:pt x="5714983" y="2740035"/>
                  <a:pt x="5723448" y="2737212"/>
                  <a:pt x="5729797" y="2730864"/>
                </a:cubicBezTo>
                <a:cubicBezTo>
                  <a:pt x="5734030" y="2727336"/>
                  <a:pt x="5736146" y="2720987"/>
                  <a:pt x="5736146" y="2716049"/>
                </a:cubicBezTo>
                <a:cubicBezTo>
                  <a:pt x="5736146" y="2713227"/>
                  <a:pt x="5735441" y="2709700"/>
                  <a:pt x="5732619" y="2707583"/>
                </a:cubicBezTo>
                <a:cubicBezTo>
                  <a:pt x="5730503" y="2706172"/>
                  <a:pt x="5727681" y="2705467"/>
                  <a:pt x="5725564" y="2705467"/>
                </a:cubicBezTo>
                <a:cubicBezTo>
                  <a:pt x="5724859" y="2705467"/>
                  <a:pt x="5724154" y="2705467"/>
                  <a:pt x="5723448" y="2705467"/>
                </a:cubicBezTo>
                <a:close/>
                <a:moveTo>
                  <a:pt x="6754810" y="2703350"/>
                </a:moveTo>
                <a:lnTo>
                  <a:pt x="6450055" y="2714637"/>
                </a:lnTo>
                <a:cubicBezTo>
                  <a:pt x="6450055" y="2727335"/>
                  <a:pt x="6450761" y="2740033"/>
                  <a:pt x="6452171" y="2752731"/>
                </a:cubicBezTo>
                <a:cubicBezTo>
                  <a:pt x="6467691" y="2892408"/>
                  <a:pt x="6584091" y="3015860"/>
                  <a:pt x="6722359" y="3040551"/>
                </a:cubicBezTo>
                <a:cubicBezTo>
                  <a:pt x="6737879" y="3043373"/>
                  <a:pt x="6753399" y="3044784"/>
                  <a:pt x="6769624" y="3044784"/>
                </a:cubicBezTo>
                <a:lnTo>
                  <a:pt x="6764686" y="2713226"/>
                </a:lnTo>
                <a:lnTo>
                  <a:pt x="6743523" y="2740738"/>
                </a:lnTo>
                <a:cubicBezTo>
                  <a:pt x="6742112" y="2742855"/>
                  <a:pt x="6739996" y="2743560"/>
                  <a:pt x="6737879" y="2743560"/>
                </a:cubicBezTo>
                <a:cubicBezTo>
                  <a:pt x="6736468" y="2743560"/>
                  <a:pt x="6735057" y="2742855"/>
                  <a:pt x="6733647" y="2742149"/>
                </a:cubicBezTo>
                <a:cubicBezTo>
                  <a:pt x="6730119" y="2740033"/>
                  <a:pt x="6730119" y="2735095"/>
                  <a:pt x="6732236" y="2732274"/>
                </a:cubicBezTo>
                <a:close/>
                <a:moveTo>
                  <a:pt x="3498103" y="2700628"/>
                </a:moveTo>
                <a:cubicBezTo>
                  <a:pt x="3500925" y="2701334"/>
                  <a:pt x="3503041" y="2704155"/>
                  <a:pt x="3503041" y="2707683"/>
                </a:cubicBezTo>
                <a:lnTo>
                  <a:pt x="3500220" y="2806444"/>
                </a:lnTo>
                <a:cubicBezTo>
                  <a:pt x="3500220" y="2810677"/>
                  <a:pt x="3497398" y="2813499"/>
                  <a:pt x="3493165" y="2813499"/>
                </a:cubicBezTo>
                <a:cubicBezTo>
                  <a:pt x="3488932" y="2813499"/>
                  <a:pt x="3486111" y="2810677"/>
                  <a:pt x="3486111" y="2806444"/>
                </a:cubicBezTo>
                <a:lnTo>
                  <a:pt x="3488227" y="2733784"/>
                </a:lnTo>
                <a:lnTo>
                  <a:pt x="3479762" y="2747187"/>
                </a:lnTo>
                <a:cubicBezTo>
                  <a:pt x="3477645" y="2750715"/>
                  <a:pt x="3473413" y="2751420"/>
                  <a:pt x="3469885" y="2749304"/>
                </a:cubicBezTo>
                <a:cubicBezTo>
                  <a:pt x="3466358" y="2747187"/>
                  <a:pt x="3465653" y="2742955"/>
                  <a:pt x="3467769" y="2739428"/>
                </a:cubicBezTo>
                <a:lnTo>
                  <a:pt x="3490343" y="2703450"/>
                </a:lnTo>
                <a:cubicBezTo>
                  <a:pt x="3491754" y="2700628"/>
                  <a:pt x="3495281" y="2699923"/>
                  <a:pt x="3498103" y="2700628"/>
                </a:cubicBezTo>
                <a:close/>
                <a:moveTo>
                  <a:pt x="1694312" y="2699923"/>
                </a:moveTo>
                <a:cubicBezTo>
                  <a:pt x="1698545" y="2698512"/>
                  <a:pt x="1702072" y="2701334"/>
                  <a:pt x="1702777" y="2705566"/>
                </a:cubicBezTo>
                <a:lnTo>
                  <a:pt x="1706306" y="2723908"/>
                </a:lnTo>
                <a:cubicBezTo>
                  <a:pt x="1707011" y="2728140"/>
                  <a:pt x="1704188" y="2731668"/>
                  <a:pt x="1700661" y="2732373"/>
                </a:cubicBezTo>
                <a:cubicBezTo>
                  <a:pt x="1699956" y="2732373"/>
                  <a:pt x="1699956" y="2732373"/>
                  <a:pt x="1699250" y="2732373"/>
                </a:cubicBezTo>
                <a:cubicBezTo>
                  <a:pt x="1695723" y="2732373"/>
                  <a:pt x="1692901" y="2730257"/>
                  <a:pt x="1692196" y="2726730"/>
                </a:cubicBezTo>
                <a:lnTo>
                  <a:pt x="1688669" y="2708388"/>
                </a:lnTo>
                <a:cubicBezTo>
                  <a:pt x="1687963" y="2704156"/>
                  <a:pt x="1690785" y="2700628"/>
                  <a:pt x="1694312" y="2699923"/>
                </a:cubicBezTo>
                <a:close/>
                <a:moveTo>
                  <a:pt x="2349644" y="2696396"/>
                </a:moveTo>
                <a:cubicBezTo>
                  <a:pt x="2350350" y="2696396"/>
                  <a:pt x="2350350" y="2696396"/>
                  <a:pt x="2351055" y="2696396"/>
                </a:cubicBezTo>
                <a:cubicBezTo>
                  <a:pt x="2352466" y="2695691"/>
                  <a:pt x="2354583" y="2696396"/>
                  <a:pt x="2355993" y="2697102"/>
                </a:cubicBezTo>
                <a:lnTo>
                  <a:pt x="3076249" y="3126010"/>
                </a:lnTo>
                <a:cubicBezTo>
                  <a:pt x="3079071" y="3128126"/>
                  <a:pt x="3080482" y="3132359"/>
                  <a:pt x="3078365" y="3135886"/>
                </a:cubicBezTo>
                <a:cubicBezTo>
                  <a:pt x="3077660" y="3137297"/>
                  <a:pt x="3076249" y="3138002"/>
                  <a:pt x="3075543" y="3139413"/>
                </a:cubicBezTo>
                <a:cubicBezTo>
                  <a:pt x="3074133" y="3139413"/>
                  <a:pt x="3073427" y="3140119"/>
                  <a:pt x="3072016" y="3140119"/>
                </a:cubicBezTo>
                <a:lnTo>
                  <a:pt x="2497787" y="3142235"/>
                </a:lnTo>
                <a:cubicBezTo>
                  <a:pt x="2496376" y="3142940"/>
                  <a:pt x="2494965" y="3143646"/>
                  <a:pt x="2493554" y="3143646"/>
                </a:cubicBezTo>
                <a:cubicBezTo>
                  <a:pt x="2492144" y="3143646"/>
                  <a:pt x="2490733" y="3142940"/>
                  <a:pt x="2489322" y="3142235"/>
                </a:cubicBezTo>
                <a:lnTo>
                  <a:pt x="2339768" y="3142940"/>
                </a:lnTo>
                <a:cubicBezTo>
                  <a:pt x="2337652" y="3142940"/>
                  <a:pt x="2336241" y="3142235"/>
                  <a:pt x="2334830" y="3140824"/>
                </a:cubicBezTo>
                <a:cubicBezTo>
                  <a:pt x="2333419" y="3139413"/>
                  <a:pt x="2332714" y="3138002"/>
                  <a:pt x="2332714" y="3135886"/>
                </a:cubicBezTo>
                <a:lnTo>
                  <a:pt x="2342590" y="2703450"/>
                </a:lnTo>
                <a:cubicBezTo>
                  <a:pt x="2342590" y="2699218"/>
                  <a:pt x="2345412" y="2696396"/>
                  <a:pt x="2349644" y="2696396"/>
                </a:cubicBezTo>
                <a:close/>
                <a:moveTo>
                  <a:pt x="3600393" y="2694985"/>
                </a:moveTo>
                <a:cubicBezTo>
                  <a:pt x="3611680" y="2697807"/>
                  <a:pt x="3621556" y="2707683"/>
                  <a:pt x="3625083" y="2721086"/>
                </a:cubicBezTo>
                <a:cubicBezTo>
                  <a:pt x="3628610" y="2732374"/>
                  <a:pt x="3627199" y="2744366"/>
                  <a:pt x="3626494" y="2753537"/>
                </a:cubicBezTo>
                <a:cubicBezTo>
                  <a:pt x="3625789" y="2763413"/>
                  <a:pt x="3624378" y="2775405"/>
                  <a:pt x="3619440" y="2785987"/>
                </a:cubicBezTo>
                <a:cubicBezTo>
                  <a:pt x="3613796" y="2798685"/>
                  <a:pt x="3602509" y="2807150"/>
                  <a:pt x="3590517" y="2807856"/>
                </a:cubicBezTo>
                <a:cubicBezTo>
                  <a:pt x="3589811" y="2807856"/>
                  <a:pt x="3589106" y="2807856"/>
                  <a:pt x="3588400" y="2807856"/>
                </a:cubicBezTo>
                <a:cubicBezTo>
                  <a:pt x="3580640" y="2807856"/>
                  <a:pt x="3573585" y="2805034"/>
                  <a:pt x="3567236" y="2799390"/>
                </a:cubicBezTo>
                <a:cubicBezTo>
                  <a:pt x="3558771" y="2792336"/>
                  <a:pt x="3553833" y="2780343"/>
                  <a:pt x="3553833" y="2768351"/>
                </a:cubicBezTo>
                <a:cubicBezTo>
                  <a:pt x="3553833" y="2750010"/>
                  <a:pt x="3563709" y="2733784"/>
                  <a:pt x="3571469" y="2720381"/>
                </a:cubicBezTo>
                <a:cubicBezTo>
                  <a:pt x="3570058" y="2719675"/>
                  <a:pt x="3569352" y="2717559"/>
                  <a:pt x="3569352" y="2715443"/>
                </a:cubicBezTo>
                <a:cubicBezTo>
                  <a:pt x="3569352" y="2709094"/>
                  <a:pt x="3572880" y="2703450"/>
                  <a:pt x="3578524" y="2699218"/>
                </a:cubicBezTo>
                <a:cubicBezTo>
                  <a:pt x="3584873" y="2694985"/>
                  <a:pt x="3593338" y="2692869"/>
                  <a:pt x="3600393" y="2694985"/>
                </a:cubicBezTo>
                <a:close/>
                <a:moveTo>
                  <a:pt x="7106830" y="2691357"/>
                </a:moveTo>
                <a:lnTo>
                  <a:pt x="6778089" y="2703350"/>
                </a:lnTo>
                <a:lnTo>
                  <a:pt x="6783028" y="3045489"/>
                </a:lnTo>
                <a:cubicBezTo>
                  <a:pt x="6902955" y="3041962"/>
                  <a:pt x="7021471" y="2970713"/>
                  <a:pt x="7075085" y="2863485"/>
                </a:cubicBezTo>
                <a:cubicBezTo>
                  <a:pt x="7101892" y="2810577"/>
                  <a:pt x="7111768" y="2749909"/>
                  <a:pt x="7106830" y="2691357"/>
                </a:cubicBezTo>
                <a:close/>
                <a:moveTo>
                  <a:pt x="3440258" y="2687225"/>
                </a:moveTo>
                <a:cubicBezTo>
                  <a:pt x="3443785" y="2684403"/>
                  <a:pt x="3448017" y="2685109"/>
                  <a:pt x="3450134" y="2688636"/>
                </a:cubicBezTo>
                <a:cubicBezTo>
                  <a:pt x="3452955" y="2692163"/>
                  <a:pt x="3452250" y="2696396"/>
                  <a:pt x="3448723" y="2698512"/>
                </a:cubicBezTo>
                <a:cubicBezTo>
                  <a:pt x="3428970" y="2712621"/>
                  <a:pt x="3415566" y="2735900"/>
                  <a:pt x="3412744" y="2761296"/>
                </a:cubicBezTo>
                <a:cubicBezTo>
                  <a:pt x="3410628" y="2785987"/>
                  <a:pt x="3420505" y="2810677"/>
                  <a:pt x="3438141" y="2828313"/>
                </a:cubicBezTo>
                <a:cubicBezTo>
                  <a:pt x="3440963" y="2831135"/>
                  <a:pt x="3440963" y="2835368"/>
                  <a:pt x="3438141" y="2838189"/>
                </a:cubicBezTo>
                <a:cubicBezTo>
                  <a:pt x="3436730" y="2839600"/>
                  <a:pt x="3435319" y="2840306"/>
                  <a:pt x="3433203" y="2840306"/>
                </a:cubicBezTo>
                <a:cubicBezTo>
                  <a:pt x="3431087" y="2840306"/>
                  <a:pt x="3429676" y="2839600"/>
                  <a:pt x="3428265" y="2838189"/>
                </a:cubicBezTo>
                <a:cubicBezTo>
                  <a:pt x="3407806" y="2818437"/>
                  <a:pt x="3396519" y="2788809"/>
                  <a:pt x="3398636" y="2759885"/>
                </a:cubicBezTo>
                <a:cubicBezTo>
                  <a:pt x="3400752" y="2730962"/>
                  <a:pt x="3416272" y="2704156"/>
                  <a:pt x="3440258" y="2687225"/>
                </a:cubicBezTo>
                <a:close/>
                <a:moveTo>
                  <a:pt x="5469482" y="2683598"/>
                </a:moveTo>
                <a:cubicBezTo>
                  <a:pt x="5473714" y="2682893"/>
                  <a:pt x="5477241" y="2685714"/>
                  <a:pt x="5477241" y="2689947"/>
                </a:cubicBezTo>
                <a:lnTo>
                  <a:pt x="5478652" y="2718872"/>
                </a:lnTo>
                <a:cubicBezTo>
                  <a:pt x="5482885" y="2718165"/>
                  <a:pt x="5487118" y="2717460"/>
                  <a:pt x="5491350" y="2716755"/>
                </a:cubicBezTo>
                <a:cubicBezTo>
                  <a:pt x="5494877" y="2716755"/>
                  <a:pt x="5498405" y="2719577"/>
                  <a:pt x="5499110" y="2723104"/>
                </a:cubicBezTo>
                <a:cubicBezTo>
                  <a:pt x="5499816" y="2727336"/>
                  <a:pt x="5496994" y="2730864"/>
                  <a:pt x="5493467" y="2730864"/>
                </a:cubicBezTo>
                <a:cubicBezTo>
                  <a:pt x="5488528" y="2731569"/>
                  <a:pt x="5484296" y="2732274"/>
                  <a:pt x="5479358" y="2733685"/>
                </a:cubicBezTo>
                <a:lnTo>
                  <a:pt x="5480769" y="2759787"/>
                </a:lnTo>
                <a:cubicBezTo>
                  <a:pt x="5480769" y="2764725"/>
                  <a:pt x="5479358" y="2771074"/>
                  <a:pt x="5475125" y="2773896"/>
                </a:cubicBezTo>
                <a:cubicBezTo>
                  <a:pt x="5473714" y="2775306"/>
                  <a:pt x="5471598" y="2776012"/>
                  <a:pt x="5469482" y="2776012"/>
                </a:cubicBezTo>
                <a:cubicBezTo>
                  <a:pt x="5468071" y="2776012"/>
                  <a:pt x="5467365" y="2776012"/>
                  <a:pt x="5465954" y="2775306"/>
                </a:cubicBezTo>
                <a:cubicBezTo>
                  <a:pt x="5462427" y="2773896"/>
                  <a:pt x="5460311" y="2769663"/>
                  <a:pt x="5461722" y="2766136"/>
                </a:cubicBezTo>
                <a:cubicBezTo>
                  <a:pt x="5462427" y="2764019"/>
                  <a:pt x="5464543" y="2762608"/>
                  <a:pt x="5466660" y="2761903"/>
                </a:cubicBezTo>
                <a:cubicBezTo>
                  <a:pt x="5466660" y="2761903"/>
                  <a:pt x="5466660" y="2761197"/>
                  <a:pt x="5466660" y="2761197"/>
                </a:cubicBezTo>
                <a:lnTo>
                  <a:pt x="5465249" y="2738623"/>
                </a:lnTo>
                <a:cubicBezTo>
                  <a:pt x="5459605" y="2740740"/>
                  <a:pt x="5453962" y="2743561"/>
                  <a:pt x="5448318" y="2746384"/>
                </a:cubicBezTo>
                <a:cubicBezTo>
                  <a:pt x="5446907" y="2747089"/>
                  <a:pt x="5446202" y="2747089"/>
                  <a:pt x="5444791" y="2747089"/>
                </a:cubicBezTo>
                <a:cubicBezTo>
                  <a:pt x="5441969" y="2747089"/>
                  <a:pt x="5439853" y="2745679"/>
                  <a:pt x="5438442" y="2743561"/>
                </a:cubicBezTo>
                <a:cubicBezTo>
                  <a:pt x="5436326" y="2740035"/>
                  <a:pt x="5437737" y="2735801"/>
                  <a:pt x="5441264" y="2733685"/>
                </a:cubicBezTo>
                <a:cubicBezTo>
                  <a:pt x="5449024" y="2729454"/>
                  <a:pt x="5456784" y="2726631"/>
                  <a:pt x="5464543" y="2723809"/>
                </a:cubicBezTo>
                <a:lnTo>
                  <a:pt x="5463133" y="2691358"/>
                </a:lnTo>
                <a:cubicBezTo>
                  <a:pt x="5462427" y="2687125"/>
                  <a:pt x="5465249" y="2683598"/>
                  <a:pt x="5469482" y="2683598"/>
                </a:cubicBezTo>
                <a:close/>
                <a:moveTo>
                  <a:pt x="5528738" y="2677955"/>
                </a:moveTo>
                <a:cubicBezTo>
                  <a:pt x="5532265" y="2678659"/>
                  <a:pt x="5534382" y="2682893"/>
                  <a:pt x="5533676" y="2686419"/>
                </a:cubicBezTo>
                <a:cubicBezTo>
                  <a:pt x="5529444" y="2701939"/>
                  <a:pt x="5535087" y="2719575"/>
                  <a:pt x="5546374" y="2730862"/>
                </a:cubicBezTo>
                <a:cubicBezTo>
                  <a:pt x="5548491" y="2732979"/>
                  <a:pt x="5549196" y="2732979"/>
                  <a:pt x="5549196" y="2732979"/>
                </a:cubicBezTo>
                <a:cubicBezTo>
                  <a:pt x="5549196" y="2732979"/>
                  <a:pt x="5551312" y="2731569"/>
                  <a:pt x="5553429" y="2727335"/>
                </a:cubicBezTo>
                <a:cubicBezTo>
                  <a:pt x="5557661" y="2717459"/>
                  <a:pt x="5559778" y="2706172"/>
                  <a:pt x="5559072" y="2694885"/>
                </a:cubicBezTo>
                <a:cubicBezTo>
                  <a:pt x="5558367" y="2691357"/>
                  <a:pt x="5561189" y="2688537"/>
                  <a:pt x="5564716" y="2687830"/>
                </a:cubicBezTo>
                <a:cubicBezTo>
                  <a:pt x="5568243" y="2687125"/>
                  <a:pt x="5571770" y="2689242"/>
                  <a:pt x="5572476" y="2692768"/>
                </a:cubicBezTo>
                <a:cubicBezTo>
                  <a:pt x="5579530" y="2720986"/>
                  <a:pt x="5585879" y="2751321"/>
                  <a:pt x="5580941" y="2780949"/>
                </a:cubicBezTo>
                <a:cubicBezTo>
                  <a:pt x="5575297" y="2814105"/>
                  <a:pt x="5553429" y="2841617"/>
                  <a:pt x="5525916" y="2850788"/>
                </a:cubicBezTo>
                <a:cubicBezTo>
                  <a:pt x="5525211" y="2850788"/>
                  <a:pt x="5524506" y="2850788"/>
                  <a:pt x="5523800" y="2850788"/>
                </a:cubicBezTo>
                <a:cubicBezTo>
                  <a:pt x="5520273" y="2850788"/>
                  <a:pt x="5517451" y="2848672"/>
                  <a:pt x="5516746" y="2845850"/>
                </a:cubicBezTo>
                <a:cubicBezTo>
                  <a:pt x="5515335" y="2841617"/>
                  <a:pt x="5517451" y="2838091"/>
                  <a:pt x="5520978" y="2836679"/>
                </a:cubicBezTo>
                <a:cubicBezTo>
                  <a:pt x="5543553" y="2829625"/>
                  <a:pt x="5561894" y="2806345"/>
                  <a:pt x="5568948" y="2778128"/>
                </a:cubicBezTo>
                <a:cubicBezTo>
                  <a:pt x="5571770" y="2762608"/>
                  <a:pt x="5571065" y="2746384"/>
                  <a:pt x="5568243" y="2730862"/>
                </a:cubicBezTo>
                <a:cubicBezTo>
                  <a:pt x="5568243" y="2731569"/>
                  <a:pt x="5567538" y="2732274"/>
                  <a:pt x="5567538" y="2732979"/>
                </a:cubicBezTo>
                <a:cubicBezTo>
                  <a:pt x="5563305" y="2742150"/>
                  <a:pt x="5556956" y="2747794"/>
                  <a:pt x="5549196" y="2747089"/>
                </a:cubicBezTo>
                <a:cubicBezTo>
                  <a:pt x="5543553" y="2746384"/>
                  <a:pt x="5540025" y="2743561"/>
                  <a:pt x="5537204" y="2740739"/>
                </a:cubicBezTo>
                <a:cubicBezTo>
                  <a:pt x="5521684" y="2725925"/>
                  <a:pt x="5515335" y="2703350"/>
                  <a:pt x="5520273" y="2682893"/>
                </a:cubicBezTo>
                <a:cubicBezTo>
                  <a:pt x="5520978" y="2679365"/>
                  <a:pt x="5525211" y="2677250"/>
                  <a:pt x="5528738" y="2677955"/>
                </a:cubicBezTo>
                <a:close/>
                <a:moveTo>
                  <a:pt x="3636370" y="2671000"/>
                </a:moveTo>
                <a:cubicBezTo>
                  <a:pt x="3639897" y="2668884"/>
                  <a:pt x="3644129" y="2669589"/>
                  <a:pt x="3646246" y="2673117"/>
                </a:cubicBezTo>
                <a:cubicBezTo>
                  <a:pt x="3675169" y="2720381"/>
                  <a:pt x="3676580" y="2782461"/>
                  <a:pt x="3649773" y="2830431"/>
                </a:cubicBezTo>
                <a:cubicBezTo>
                  <a:pt x="3648362" y="2832547"/>
                  <a:pt x="3646246" y="2833958"/>
                  <a:pt x="3643424" y="2833958"/>
                </a:cubicBezTo>
                <a:cubicBezTo>
                  <a:pt x="3642013" y="2833958"/>
                  <a:pt x="3641308" y="2833958"/>
                  <a:pt x="3639897" y="2833253"/>
                </a:cubicBezTo>
                <a:cubicBezTo>
                  <a:pt x="3636370" y="2831136"/>
                  <a:pt x="3634959" y="2826904"/>
                  <a:pt x="3637075" y="2824082"/>
                </a:cubicBezTo>
                <a:cubicBezTo>
                  <a:pt x="3661060" y="2779639"/>
                  <a:pt x="3660355" y="2723908"/>
                  <a:pt x="3634253" y="2680876"/>
                </a:cubicBezTo>
                <a:cubicBezTo>
                  <a:pt x="3632137" y="2677349"/>
                  <a:pt x="3632843" y="2673117"/>
                  <a:pt x="3636370" y="2671000"/>
                </a:cubicBezTo>
                <a:close/>
                <a:moveTo>
                  <a:pt x="9318363" y="2670195"/>
                </a:moveTo>
                <a:cubicBezTo>
                  <a:pt x="9322596" y="2669489"/>
                  <a:pt x="9326123" y="2672311"/>
                  <a:pt x="9326828" y="2675838"/>
                </a:cubicBezTo>
                <a:cubicBezTo>
                  <a:pt x="9327534" y="2680071"/>
                  <a:pt x="9324712" y="2683598"/>
                  <a:pt x="9321185" y="2684303"/>
                </a:cubicBezTo>
                <a:lnTo>
                  <a:pt x="9153290" y="2718165"/>
                </a:lnTo>
                <a:cubicBezTo>
                  <a:pt x="9152584" y="2718165"/>
                  <a:pt x="9152584" y="2718165"/>
                  <a:pt x="9151879" y="2718165"/>
                </a:cubicBezTo>
                <a:cubicBezTo>
                  <a:pt x="9148352" y="2718165"/>
                  <a:pt x="9145530" y="2716048"/>
                  <a:pt x="9144825" y="2712521"/>
                </a:cubicBezTo>
                <a:cubicBezTo>
                  <a:pt x="9144119" y="2708994"/>
                  <a:pt x="9146941" y="2704762"/>
                  <a:pt x="9150468" y="2704057"/>
                </a:cubicBezTo>
                <a:close/>
                <a:moveTo>
                  <a:pt x="5369309" y="2669489"/>
                </a:moveTo>
                <a:cubicBezTo>
                  <a:pt x="5372836" y="2670900"/>
                  <a:pt x="5374952" y="2675132"/>
                  <a:pt x="5373541" y="2678660"/>
                </a:cubicBezTo>
                <a:cubicBezTo>
                  <a:pt x="5366487" y="2699117"/>
                  <a:pt x="5365076" y="2721692"/>
                  <a:pt x="5367898" y="2742856"/>
                </a:cubicBezTo>
                <a:cubicBezTo>
                  <a:pt x="5374247" y="2737918"/>
                  <a:pt x="5382006" y="2732979"/>
                  <a:pt x="5391178" y="2730864"/>
                </a:cubicBezTo>
                <a:cubicBezTo>
                  <a:pt x="5403876" y="2728041"/>
                  <a:pt x="5419396" y="2733685"/>
                  <a:pt x="5423629" y="2747794"/>
                </a:cubicBezTo>
                <a:cubicBezTo>
                  <a:pt x="5425745" y="2754143"/>
                  <a:pt x="5424334" y="2761197"/>
                  <a:pt x="5422923" y="2766135"/>
                </a:cubicBezTo>
                <a:cubicBezTo>
                  <a:pt x="5418690" y="2778833"/>
                  <a:pt x="5412341" y="2790826"/>
                  <a:pt x="5403171" y="2800703"/>
                </a:cubicBezTo>
                <a:cubicBezTo>
                  <a:pt x="5400349" y="2803524"/>
                  <a:pt x="5396822" y="2807051"/>
                  <a:pt x="5391178" y="2808462"/>
                </a:cubicBezTo>
                <a:cubicBezTo>
                  <a:pt x="5390473" y="2808462"/>
                  <a:pt x="5389062" y="2808462"/>
                  <a:pt x="5388356" y="2808462"/>
                </a:cubicBezTo>
                <a:cubicBezTo>
                  <a:pt x="5383418" y="2808462"/>
                  <a:pt x="5375658" y="2805640"/>
                  <a:pt x="5369309" y="2793647"/>
                </a:cubicBezTo>
                <a:cubicBezTo>
                  <a:pt x="5350262" y="2756964"/>
                  <a:pt x="5346734" y="2712521"/>
                  <a:pt x="5360138" y="2673721"/>
                </a:cubicBezTo>
                <a:cubicBezTo>
                  <a:pt x="5361549" y="2670194"/>
                  <a:pt x="5365781" y="2668078"/>
                  <a:pt x="5369309" y="2669489"/>
                </a:cubicBezTo>
                <a:close/>
                <a:moveTo>
                  <a:pt x="6085340" y="2658819"/>
                </a:moveTo>
                <a:cubicBezTo>
                  <a:pt x="6091689" y="2657849"/>
                  <a:pt x="6098037" y="2658554"/>
                  <a:pt x="6103681" y="2661023"/>
                </a:cubicBezTo>
                <a:cubicBezTo>
                  <a:pt x="6107209" y="2662435"/>
                  <a:pt x="6108620" y="2666667"/>
                  <a:pt x="6107209" y="2670194"/>
                </a:cubicBezTo>
                <a:cubicBezTo>
                  <a:pt x="6105798" y="2673721"/>
                  <a:pt x="6101565" y="2675132"/>
                  <a:pt x="6098038" y="2673721"/>
                </a:cubicBezTo>
                <a:cubicBezTo>
                  <a:pt x="6091689" y="2670900"/>
                  <a:pt x="6082518" y="2673016"/>
                  <a:pt x="6075464" y="2677955"/>
                </a:cubicBezTo>
                <a:cubicBezTo>
                  <a:pt x="6068409" y="2682893"/>
                  <a:pt x="6064177" y="2691358"/>
                  <a:pt x="6064882" y="2698413"/>
                </a:cubicBezTo>
                <a:cubicBezTo>
                  <a:pt x="6065588" y="2705467"/>
                  <a:pt x="6071231" y="2712522"/>
                  <a:pt x="6078991" y="2716754"/>
                </a:cubicBezTo>
                <a:cubicBezTo>
                  <a:pt x="6087456" y="2720987"/>
                  <a:pt x="6095922" y="2720987"/>
                  <a:pt x="6102271" y="2716754"/>
                </a:cubicBezTo>
                <a:cubicBezTo>
                  <a:pt x="6105092" y="2714638"/>
                  <a:pt x="6110030" y="2716049"/>
                  <a:pt x="6111441" y="2718872"/>
                </a:cubicBezTo>
                <a:cubicBezTo>
                  <a:pt x="6113558" y="2722398"/>
                  <a:pt x="6112852" y="2726630"/>
                  <a:pt x="6109325" y="2728747"/>
                </a:cubicBezTo>
                <a:cubicBezTo>
                  <a:pt x="6103681" y="2732274"/>
                  <a:pt x="6097333" y="2733685"/>
                  <a:pt x="6090984" y="2733685"/>
                </a:cubicBezTo>
                <a:cubicBezTo>
                  <a:pt x="6085340" y="2733685"/>
                  <a:pt x="6078991" y="2732274"/>
                  <a:pt x="6072642" y="2729452"/>
                </a:cubicBezTo>
                <a:cubicBezTo>
                  <a:pt x="6059944" y="2723103"/>
                  <a:pt x="6052184" y="2712522"/>
                  <a:pt x="6050772" y="2699824"/>
                </a:cubicBezTo>
                <a:cubicBezTo>
                  <a:pt x="6049362" y="2687126"/>
                  <a:pt x="6055711" y="2675132"/>
                  <a:pt x="6066999" y="2666667"/>
                </a:cubicBezTo>
                <a:cubicBezTo>
                  <a:pt x="6072642" y="2662435"/>
                  <a:pt x="6078991" y="2659789"/>
                  <a:pt x="6085340" y="2658819"/>
                </a:cubicBezTo>
                <a:close/>
                <a:moveTo>
                  <a:pt x="2597254" y="2656185"/>
                </a:moveTo>
                <a:cubicBezTo>
                  <a:pt x="2600076" y="2654069"/>
                  <a:pt x="2605014" y="2654775"/>
                  <a:pt x="2607130" y="2657596"/>
                </a:cubicBezTo>
                <a:lnTo>
                  <a:pt x="2633233" y="2690047"/>
                </a:lnTo>
                <a:cubicBezTo>
                  <a:pt x="2646636" y="2678759"/>
                  <a:pt x="2661450" y="2668178"/>
                  <a:pt x="2676265" y="2658302"/>
                </a:cubicBezTo>
                <a:cubicBezTo>
                  <a:pt x="2679792" y="2656185"/>
                  <a:pt x="2684024" y="2656891"/>
                  <a:pt x="2686141" y="2660418"/>
                </a:cubicBezTo>
                <a:cubicBezTo>
                  <a:pt x="2688257" y="2663945"/>
                  <a:pt x="2686846" y="2668178"/>
                  <a:pt x="2684024" y="2671705"/>
                </a:cubicBezTo>
                <a:cubicBezTo>
                  <a:pt x="2669916" y="2680876"/>
                  <a:pt x="2655807" y="2690752"/>
                  <a:pt x="2642403" y="2702039"/>
                </a:cubicBezTo>
                <a:lnTo>
                  <a:pt x="2667799" y="2733784"/>
                </a:lnTo>
                <a:cubicBezTo>
                  <a:pt x="2669916" y="2736606"/>
                  <a:pt x="2669210" y="2741544"/>
                  <a:pt x="2666388" y="2743660"/>
                </a:cubicBezTo>
                <a:cubicBezTo>
                  <a:pt x="2664978" y="2744365"/>
                  <a:pt x="2663567" y="2745071"/>
                  <a:pt x="2662156" y="2745071"/>
                </a:cubicBezTo>
                <a:cubicBezTo>
                  <a:pt x="2660039" y="2745071"/>
                  <a:pt x="2657923" y="2743660"/>
                  <a:pt x="2656512" y="2742249"/>
                </a:cubicBezTo>
                <a:lnTo>
                  <a:pt x="2631116" y="2710504"/>
                </a:lnTo>
                <a:cubicBezTo>
                  <a:pt x="2627589" y="2714032"/>
                  <a:pt x="2624766" y="2716853"/>
                  <a:pt x="2621239" y="2719675"/>
                </a:cubicBezTo>
                <a:cubicBezTo>
                  <a:pt x="2615596" y="2724613"/>
                  <a:pt x="2606425" y="2734489"/>
                  <a:pt x="2609952" y="2742249"/>
                </a:cubicBezTo>
                <a:cubicBezTo>
                  <a:pt x="2611363" y="2745776"/>
                  <a:pt x="2609952" y="2750009"/>
                  <a:pt x="2606425" y="2751420"/>
                </a:cubicBezTo>
                <a:cubicBezTo>
                  <a:pt x="2605719" y="2752125"/>
                  <a:pt x="2604309" y="2752125"/>
                  <a:pt x="2603603" y="2752125"/>
                </a:cubicBezTo>
                <a:cubicBezTo>
                  <a:pt x="2600781" y="2752125"/>
                  <a:pt x="2598665" y="2750715"/>
                  <a:pt x="2597254" y="2747893"/>
                </a:cubicBezTo>
                <a:cubicBezTo>
                  <a:pt x="2593727" y="2740133"/>
                  <a:pt x="2593022" y="2726729"/>
                  <a:pt x="2612069" y="2709093"/>
                </a:cubicBezTo>
                <a:cubicBezTo>
                  <a:pt x="2615596" y="2705566"/>
                  <a:pt x="2619123" y="2702039"/>
                  <a:pt x="2622650" y="2699217"/>
                </a:cubicBezTo>
                <a:lnTo>
                  <a:pt x="2595843" y="2666062"/>
                </a:lnTo>
                <a:cubicBezTo>
                  <a:pt x="2593727" y="2663240"/>
                  <a:pt x="2594433" y="2658302"/>
                  <a:pt x="2597254" y="2656185"/>
                </a:cubicBezTo>
                <a:close/>
                <a:moveTo>
                  <a:pt x="5690998" y="2653969"/>
                </a:moveTo>
                <a:cubicBezTo>
                  <a:pt x="5695230" y="2653263"/>
                  <a:pt x="5698758" y="2656085"/>
                  <a:pt x="5698758" y="2660318"/>
                </a:cubicBezTo>
                <a:lnTo>
                  <a:pt x="5701579" y="2702645"/>
                </a:lnTo>
                <a:cubicBezTo>
                  <a:pt x="5707223" y="2697003"/>
                  <a:pt x="5714277" y="2693474"/>
                  <a:pt x="5721332" y="2692064"/>
                </a:cubicBezTo>
                <a:cubicBezTo>
                  <a:pt x="5729797" y="2690652"/>
                  <a:pt x="5736851" y="2692769"/>
                  <a:pt x="5742495" y="2697708"/>
                </a:cubicBezTo>
                <a:cubicBezTo>
                  <a:pt x="5747433" y="2701940"/>
                  <a:pt x="5750255" y="2708289"/>
                  <a:pt x="5750255" y="2716049"/>
                </a:cubicBezTo>
                <a:cubicBezTo>
                  <a:pt x="5750255" y="2725220"/>
                  <a:pt x="5746022" y="2735096"/>
                  <a:pt x="5739673" y="2741445"/>
                </a:cubicBezTo>
                <a:cubicBezTo>
                  <a:pt x="5729092" y="2752026"/>
                  <a:pt x="5714277" y="2754848"/>
                  <a:pt x="5702285" y="2757671"/>
                </a:cubicBezTo>
                <a:cubicBezTo>
                  <a:pt x="5700874" y="2758376"/>
                  <a:pt x="5700169" y="2759081"/>
                  <a:pt x="5698052" y="2759081"/>
                </a:cubicBezTo>
                <a:cubicBezTo>
                  <a:pt x="5694525" y="2759081"/>
                  <a:pt x="5690998" y="2756259"/>
                  <a:pt x="5690998" y="2752732"/>
                </a:cubicBezTo>
                <a:lnTo>
                  <a:pt x="5684649" y="2661730"/>
                </a:lnTo>
                <a:cubicBezTo>
                  <a:pt x="5683943" y="2657496"/>
                  <a:pt x="5686765" y="2653969"/>
                  <a:pt x="5690998" y="2653969"/>
                </a:cubicBezTo>
                <a:close/>
                <a:moveTo>
                  <a:pt x="7673979" y="2648326"/>
                </a:moveTo>
                <a:lnTo>
                  <a:pt x="7668336" y="2888177"/>
                </a:lnTo>
                <a:lnTo>
                  <a:pt x="7800959" y="2888882"/>
                </a:lnTo>
                <a:lnTo>
                  <a:pt x="7800959" y="2890997"/>
                </a:lnTo>
                <a:cubicBezTo>
                  <a:pt x="7802370" y="2890997"/>
                  <a:pt x="7803075" y="2890292"/>
                  <a:pt x="7804486" y="2890292"/>
                </a:cubicBezTo>
                <a:cubicBezTo>
                  <a:pt x="7808013" y="2890292"/>
                  <a:pt x="7811540" y="2893114"/>
                  <a:pt x="7811540" y="2897346"/>
                </a:cubicBezTo>
                <a:lnTo>
                  <a:pt x="7817889" y="3063125"/>
                </a:lnTo>
                <a:lnTo>
                  <a:pt x="8366017" y="3061009"/>
                </a:lnTo>
                <a:lnTo>
                  <a:pt x="7906775" y="2787298"/>
                </a:lnTo>
                <a:cubicBezTo>
                  <a:pt x="7906069" y="2787298"/>
                  <a:pt x="7906069" y="2788003"/>
                  <a:pt x="7905364" y="2788708"/>
                </a:cubicBezTo>
                <a:lnTo>
                  <a:pt x="7886317" y="2807755"/>
                </a:lnTo>
                <a:cubicBezTo>
                  <a:pt x="7884906" y="2809166"/>
                  <a:pt x="7883495" y="2809872"/>
                  <a:pt x="7881379" y="2809872"/>
                </a:cubicBezTo>
                <a:cubicBezTo>
                  <a:pt x="7879968" y="2809872"/>
                  <a:pt x="7877852" y="2809166"/>
                  <a:pt x="7876441" y="2807755"/>
                </a:cubicBezTo>
                <a:cubicBezTo>
                  <a:pt x="7873619" y="2804934"/>
                  <a:pt x="7873619" y="2800701"/>
                  <a:pt x="7876441" y="2797879"/>
                </a:cubicBezTo>
                <a:lnTo>
                  <a:pt x="7894783" y="2779538"/>
                </a:lnTo>
                <a:close/>
                <a:moveTo>
                  <a:pt x="8915557" y="2644093"/>
                </a:moveTo>
                <a:cubicBezTo>
                  <a:pt x="8912735" y="2643388"/>
                  <a:pt x="8908503" y="2644093"/>
                  <a:pt x="8905681" y="2646209"/>
                </a:cubicBezTo>
                <a:cubicBezTo>
                  <a:pt x="8904270" y="2646915"/>
                  <a:pt x="8902154" y="2649031"/>
                  <a:pt x="8902154" y="2651853"/>
                </a:cubicBezTo>
                <a:cubicBezTo>
                  <a:pt x="8902154" y="2652558"/>
                  <a:pt x="8901448" y="2653264"/>
                  <a:pt x="8901448" y="2653969"/>
                </a:cubicBezTo>
                <a:cubicBezTo>
                  <a:pt x="8903565" y="2656085"/>
                  <a:pt x="8903565" y="2659613"/>
                  <a:pt x="8902154" y="2662435"/>
                </a:cubicBezTo>
                <a:cubicBezTo>
                  <a:pt x="8894393" y="2675132"/>
                  <a:pt x="8885928" y="2689242"/>
                  <a:pt x="8885222" y="2704055"/>
                </a:cubicBezTo>
                <a:cubicBezTo>
                  <a:pt x="8885222" y="2711110"/>
                  <a:pt x="8888749" y="2719575"/>
                  <a:pt x="8894393" y="2724513"/>
                </a:cubicBezTo>
                <a:cubicBezTo>
                  <a:pt x="8897216" y="2727335"/>
                  <a:pt x="8901448" y="2730157"/>
                  <a:pt x="8907092" y="2729451"/>
                </a:cubicBezTo>
                <a:cubicBezTo>
                  <a:pt x="8914146" y="2728746"/>
                  <a:pt x="8921201" y="2723102"/>
                  <a:pt x="8924728" y="2715342"/>
                </a:cubicBezTo>
                <a:cubicBezTo>
                  <a:pt x="8928960" y="2706877"/>
                  <a:pt x="8929666" y="2697001"/>
                  <a:pt x="8930371" y="2687830"/>
                </a:cubicBezTo>
                <a:cubicBezTo>
                  <a:pt x="8931077" y="2679365"/>
                  <a:pt x="8931782" y="2668783"/>
                  <a:pt x="8929666" y="2660318"/>
                </a:cubicBezTo>
                <a:cubicBezTo>
                  <a:pt x="8927550" y="2651853"/>
                  <a:pt x="8921906" y="2645504"/>
                  <a:pt x="8915557" y="2644093"/>
                </a:cubicBezTo>
                <a:close/>
                <a:moveTo>
                  <a:pt x="3921368" y="2641371"/>
                </a:moveTo>
                <a:cubicBezTo>
                  <a:pt x="3924190" y="2642077"/>
                  <a:pt x="3926306" y="2644898"/>
                  <a:pt x="3926306" y="2647720"/>
                </a:cubicBezTo>
                <a:lnTo>
                  <a:pt x="3933361" y="2723203"/>
                </a:lnTo>
                <a:cubicBezTo>
                  <a:pt x="3934066" y="2727436"/>
                  <a:pt x="3931245" y="2730258"/>
                  <a:pt x="3927012" y="2730963"/>
                </a:cubicBezTo>
                <a:cubicBezTo>
                  <a:pt x="3927012" y="2730963"/>
                  <a:pt x="3926306" y="2730963"/>
                  <a:pt x="3926306" y="2730963"/>
                </a:cubicBezTo>
                <a:cubicBezTo>
                  <a:pt x="3922779" y="2730963"/>
                  <a:pt x="3919252" y="2728141"/>
                  <a:pt x="3919252" y="2724614"/>
                </a:cubicBezTo>
                <a:lnTo>
                  <a:pt x="3914314" y="2668883"/>
                </a:lnTo>
                <a:lnTo>
                  <a:pt x="3903027" y="2685109"/>
                </a:lnTo>
                <a:cubicBezTo>
                  <a:pt x="3900204" y="2687931"/>
                  <a:pt x="3895971" y="2689342"/>
                  <a:pt x="3892444" y="2686520"/>
                </a:cubicBezTo>
                <a:cubicBezTo>
                  <a:pt x="3889622" y="2684404"/>
                  <a:pt x="3888917" y="2680172"/>
                  <a:pt x="3891033" y="2676644"/>
                </a:cubicBezTo>
                <a:lnTo>
                  <a:pt x="3913609" y="2644193"/>
                </a:lnTo>
                <a:cubicBezTo>
                  <a:pt x="3915725" y="2641371"/>
                  <a:pt x="3918547" y="2640666"/>
                  <a:pt x="3921368" y="2641371"/>
                </a:cubicBezTo>
                <a:close/>
                <a:moveTo>
                  <a:pt x="11655859" y="2639011"/>
                </a:moveTo>
                <a:cubicBezTo>
                  <a:pt x="11660092" y="2639011"/>
                  <a:pt x="11662914" y="2641833"/>
                  <a:pt x="11662914" y="2646064"/>
                </a:cubicBezTo>
                <a:lnTo>
                  <a:pt x="11662914" y="2667933"/>
                </a:lnTo>
                <a:cubicBezTo>
                  <a:pt x="11662914" y="2672165"/>
                  <a:pt x="11660092" y="2674987"/>
                  <a:pt x="11655859" y="2674987"/>
                </a:cubicBezTo>
                <a:cubicBezTo>
                  <a:pt x="11651627" y="2674987"/>
                  <a:pt x="11648805" y="2672165"/>
                  <a:pt x="11648805" y="2667933"/>
                </a:cubicBezTo>
                <a:lnTo>
                  <a:pt x="11648805" y="2646064"/>
                </a:lnTo>
                <a:cubicBezTo>
                  <a:pt x="11648805" y="2641833"/>
                  <a:pt x="11651627" y="2639011"/>
                  <a:pt x="11655859" y="2639011"/>
                </a:cubicBezTo>
                <a:close/>
                <a:moveTo>
                  <a:pt x="1695723" y="2637139"/>
                </a:moveTo>
                <a:cubicBezTo>
                  <a:pt x="1699956" y="2637139"/>
                  <a:pt x="1702778" y="2639961"/>
                  <a:pt x="1702778" y="2644193"/>
                </a:cubicBezTo>
                <a:lnTo>
                  <a:pt x="1702778" y="2670295"/>
                </a:lnTo>
                <a:cubicBezTo>
                  <a:pt x="1702778" y="2674528"/>
                  <a:pt x="1699956" y="2677350"/>
                  <a:pt x="1695723" y="2677350"/>
                </a:cubicBezTo>
                <a:cubicBezTo>
                  <a:pt x="1691490" y="2677350"/>
                  <a:pt x="1688668" y="2674528"/>
                  <a:pt x="1688668" y="2670295"/>
                </a:cubicBezTo>
                <a:lnTo>
                  <a:pt x="1688668" y="2644193"/>
                </a:lnTo>
                <a:cubicBezTo>
                  <a:pt x="1688668" y="2639961"/>
                  <a:pt x="1691490" y="2637139"/>
                  <a:pt x="1695723" y="2637139"/>
                </a:cubicBezTo>
                <a:close/>
                <a:moveTo>
                  <a:pt x="8816089" y="2635628"/>
                </a:moveTo>
                <a:cubicBezTo>
                  <a:pt x="8818911" y="2636333"/>
                  <a:pt x="8821027" y="2639154"/>
                  <a:pt x="8821027" y="2642682"/>
                </a:cubicBezTo>
                <a:lnTo>
                  <a:pt x="8818206" y="2741443"/>
                </a:lnTo>
                <a:cubicBezTo>
                  <a:pt x="8818206" y="2745676"/>
                  <a:pt x="8815384" y="2748499"/>
                  <a:pt x="8811151" y="2748499"/>
                </a:cubicBezTo>
                <a:cubicBezTo>
                  <a:pt x="8806918" y="2748499"/>
                  <a:pt x="8804097" y="2745676"/>
                  <a:pt x="8804097" y="2741443"/>
                </a:cubicBezTo>
                <a:lnTo>
                  <a:pt x="8806213" y="2668783"/>
                </a:lnTo>
                <a:lnTo>
                  <a:pt x="8797748" y="2682186"/>
                </a:lnTo>
                <a:cubicBezTo>
                  <a:pt x="8795631" y="2685714"/>
                  <a:pt x="8791399" y="2686419"/>
                  <a:pt x="8787871" y="2684303"/>
                </a:cubicBezTo>
                <a:cubicBezTo>
                  <a:pt x="8784344" y="2682186"/>
                  <a:pt x="8783639" y="2677955"/>
                  <a:pt x="8785755" y="2674427"/>
                </a:cubicBezTo>
                <a:lnTo>
                  <a:pt x="8808329" y="2638449"/>
                </a:lnTo>
                <a:cubicBezTo>
                  <a:pt x="8809740" y="2635628"/>
                  <a:pt x="8813267" y="2634923"/>
                  <a:pt x="8816089" y="2635628"/>
                </a:cubicBezTo>
                <a:close/>
                <a:moveTo>
                  <a:pt x="7012298" y="2634923"/>
                </a:moveTo>
                <a:cubicBezTo>
                  <a:pt x="7016531" y="2633511"/>
                  <a:pt x="7020058" y="2636333"/>
                  <a:pt x="7020763" y="2640566"/>
                </a:cubicBezTo>
                <a:lnTo>
                  <a:pt x="7024292" y="2658907"/>
                </a:lnTo>
                <a:cubicBezTo>
                  <a:pt x="7024997" y="2663140"/>
                  <a:pt x="7022174" y="2666667"/>
                  <a:pt x="7018647" y="2667372"/>
                </a:cubicBezTo>
                <a:cubicBezTo>
                  <a:pt x="7017942" y="2667372"/>
                  <a:pt x="7017942" y="2667372"/>
                  <a:pt x="7017236" y="2667372"/>
                </a:cubicBezTo>
                <a:cubicBezTo>
                  <a:pt x="7013709" y="2667372"/>
                  <a:pt x="7010887" y="2665256"/>
                  <a:pt x="7010182" y="2661730"/>
                </a:cubicBezTo>
                <a:lnTo>
                  <a:pt x="7006655" y="2643387"/>
                </a:lnTo>
                <a:cubicBezTo>
                  <a:pt x="7005949" y="2639155"/>
                  <a:pt x="7008771" y="2635628"/>
                  <a:pt x="7012298" y="2634923"/>
                </a:cubicBezTo>
                <a:close/>
                <a:moveTo>
                  <a:pt x="1106672" y="2633612"/>
                </a:moveTo>
                <a:cubicBezTo>
                  <a:pt x="1110906" y="2633612"/>
                  <a:pt x="1113727" y="2636434"/>
                  <a:pt x="1113727" y="2640666"/>
                </a:cubicBezTo>
                <a:lnTo>
                  <a:pt x="1113727" y="2662535"/>
                </a:lnTo>
                <a:cubicBezTo>
                  <a:pt x="1113727" y="2666767"/>
                  <a:pt x="1110906" y="2669589"/>
                  <a:pt x="1106672" y="2669589"/>
                </a:cubicBezTo>
                <a:cubicBezTo>
                  <a:pt x="1102441" y="2669589"/>
                  <a:pt x="1099619" y="2666767"/>
                  <a:pt x="1099619" y="2662535"/>
                </a:cubicBezTo>
                <a:lnTo>
                  <a:pt x="1099619" y="2640666"/>
                </a:lnTo>
                <a:cubicBezTo>
                  <a:pt x="1099619" y="2636434"/>
                  <a:pt x="1102441" y="2633612"/>
                  <a:pt x="1106672" y="2633612"/>
                </a:cubicBezTo>
                <a:close/>
                <a:moveTo>
                  <a:pt x="7667630" y="2631395"/>
                </a:moveTo>
                <a:cubicBezTo>
                  <a:pt x="7668336" y="2631395"/>
                  <a:pt x="7668336" y="2631395"/>
                  <a:pt x="7669041" y="2631395"/>
                </a:cubicBezTo>
                <a:cubicBezTo>
                  <a:pt x="7670452" y="2630690"/>
                  <a:pt x="7672569" y="2631395"/>
                  <a:pt x="7673979" y="2632101"/>
                </a:cubicBezTo>
                <a:lnTo>
                  <a:pt x="8394235" y="3061009"/>
                </a:lnTo>
                <a:cubicBezTo>
                  <a:pt x="8397057" y="3063125"/>
                  <a:pt x="8398468" y="3067358"/>
                  <a:pt x="8396351" y="3070885"/>
                </a:cubicBezTo>
                <a:cubicBezTo>
                  <a:pt x="8395646" y="3072296"/>
                  <a:pt x="8394235" y="3073001"/>
                  <a:pt x="8393529" y="3074412"/>
                </a:cubicBezTo>
                <a:cubicBezTo>
                  <a:pt x="8392119" y="3074412"/>
                  <a:pt x="8391413" y="3075118"/>
                  <a:pt x="8390002" y="3075118"/>
                </a:cubicBezTo>
                <a:lnTo>
                  <a:pt x="7815773" y="3077234"/>
                </a:lnTo>
                <a:cubicBezTo>
                  <a:pt x="7814362" y="3077939"/>
                  <a:pt x="7812951" y="3078645"/>
                  <a:pt x="7811540" y="3078645"/>
                </a:cubicBezTo>
                <a:cubicBezTo>
                  <a:pt x="7810130" y="3078645"/>
                  <a:pt x="7808719" y="3077939"/>
                  <a:pt x="7807308" y="3077234"/>
                </a:cubicBezTo>
                <a:lnTo>
                  <a:pt x="7657754" y="3077939"/>
                </a:lnTo>
                <a:cubicBezTo>
                  <a:pt x="7655638" y="3077939"/>
                  <a:pt x="7654227" y="3077234"/>
                  <a:pt x="7652816" y="3075823"/>
                </a:cubicBezTo>
                <a:cubicBezTo>
                  <a:pt x="7651405" y="3074412"/>
                  <a:pt x="7650700" y="3073001"/>
                  <a:pt x="7650700" y="3070885"/>
                </a:cubicBezTo>
                <a:lnTo>
                  <a:pt x="7660576" y="2638449"/>
                </a:lnTo>
                <a:cubicBezTo>
                  <a:pt x="7660576" y="2634218"/>
                  <a:pt x="7663398" y="2631395"/>
                  <a:pt x="7667630" y="2631395"/>
                </a:cubicBezTo>
                <a:close/>
                <a:moveTo>
                  <a:pt x="8918379" y="2629984"/>
                </a:moveTo>
                <a:cubicBezTo>
                  <a:pt x="8929666" y="2632806"/>
                  <a:pt x="8939542" y="2642682"/>
                  <a:pt x="8943069" y="2656085"/>
                </a:cubicBezTo>
                <a:cubicBezTo>
                  <a:pt x="8946596" y="2667373"/>
                  <a:pt x="8945185" y="2679365"/>
                  <a:pt x="8944480" y="2688537"/>
                </a:cubicBezTo>
                <a:cubicBezTo>
                  <a:pt x="8943775" y="2698412"/>
                  <a:pt x="8942364" y="2710404"/>
                  <a:pt x="8937426" y="2720986"/>
                </a:cubicBezTo>
                <a:cubicBezTo>
                  <a:pt x="8931782" y="2733684"/>
                  <a:pt x="8920495" y="2742149"/>
                  <a:pt x="8908503" y="2742855"/>
                </a:cubicBezTo>
                <a:cubicBezTo>
                  <a:pt x="8907797" y="2742855"/>
                  <a:pt x="8907092" y="2742855"/>
                  <a:pt x="8906386" y="2742855"/>
                </a:cubicBezTo>
                <a:cubicBezTo>
                  <a:pt x="8898626" y="2742855"/>
                  <a:pt x="8891571" y="2740033"/>
                  <a:pt x="8885222" y="2734389"/>
                </a:cubicBezTo>
                <a:cubicBezTo>
                  <a:pt x="8876757" y="2727335"/>
                  <a:pt x="8871819" y="2715342"/>
                  <a:pt x="8871819" y="2703350"/>
                </a:cubicBezTo>
                <a:cubicBezTo>
                  <a:pt x="8871819" y="2685009"/>
                  <a:pt x="8881695" y="2668783"/>
                  <a:pt x="8889455" y="2655380"/>
                </a:cubicBezTo>
                <a:cubicBezTo>
                  <a:pt x="8888044" y="2654674"/>
                  <a:pt x="8887338" y="2652558"/>
                  <a:pt x="8887338" y="2650442"/>
                </a:cubicBezTo>
                <a:cubicBezTo>
                  <a:pt x="8887338" y="2644093"/>
                  <a:pt x="8890866" y="2638449"/>
                  <a:pt x="8896510" y="2634218"/>
                </a:cubicBezTo>
                <a:cubicBezTo>
                  <a:pt x="8902859" y="2629984"/>
                  <a:pt x="8911324" y="2627868"/>
                  <a:pt x="8918379" y="2629984"/>
                </a:cubicBezTo>
                <a:close/>
                <a:moveTo>
                  <a:pt x="3809909" y="2629379"/>
                </a:moveTo>
                <a:cubicBezTo>
                  <a:pt x="3812731" y="2626557"/>
                  <a:pt x="3816964" y="2626557"/>
                  <a:pt x="3819786" y="2629379"/>
                </a:cubicBezTo>
                <a:cubicBezTo>
                  <a:pt x="3822607" y="2632201"/>
                  <a:pt x="3822607" y="2636434"/>
                  <a:pt x="3819786" y="2639255"/>
                </a:cubicBezTo>
                <a:cubicBezTo>
                  <a:pt x="3784513" y="2675233"/>
                  <a:pt x="3768287" y="2730963"/>
                  <a:pt x="3778869" y="2780343"/>
                </a:cubicBezTo>
                <a:cubicBezTo>
                  <a:pt x="3782396" y="2796569"/>
                  <a:pt x="3788040" y="2809267"/>
                  <a:pt x="3796506" y="2818437"/>
                </a:cubicBezTo>
                <a:cubicBezTo>
                  <a:pt x="3805677" y="2829019"/>
                  <a:pt x="3819080" y="2834663"/>
                  <a:pt x="3831073" y="2833252"/>
                </a:cubicBezTo>
                <a:cubicBezTo>
                  <a:pt x="3834600" y="2833252"/>
                  <a:pt x="3838127" y="2836073"/>
                  <a:pt x="3838832" y="2839601"/>
                </a:cubicBezTo>
                <a:cubicBezTo>
                  <a:pt x="3838832" y="2843128"/>
                  <a:pt x="3836011" y="2846655"/>
                  <a:pt x="3832484" y="2847360"/>
                </a:cubicBezTo>
                <a:cubicBezTo>
                  <a:pt x="3831073" y="2848066"/>
                  <a:pt x="3828956" y="2848066"/>
                  <a:pt x="3826840" y="2848066"/>
                </a:cubicBezTo>
                <a:cubicBezTo>
                  <a:pt x="3812026" y="2848066"/>
                  <a:pt x="3796506" y="2841011"/>
                  <a:pt x="3785218" y="2828314"/>
                </a:cubicBezTo>
                <a:cubicBezTo>
                  <a:pt x="3775342" y="2817027"/>
                  <a:pt x="3768287" y="2802918"/>
                  <a:pt x="3765466" y="2783871"/>
                </a:cubicBezTo>
                <a:cubicBezTo>
                  <a:pt x="3754178" y="2728846"/>
                  <a:pt x="3771109" y="2669589"/>
                  <a:pt x="3809909" y="2629379"/>
                </a:cubicBezTo>
                <a:close/>
                <a:moveTo>
                  <a:pt x="4112543" y="2625852"/>
                </a:moveTo>
                <a:cubicBezTo>
                  <a:pt x="4115364" y="2623030"/>
                  <a:pt x="4119597" y="2623736"/>
                  <a:pt x="4122419" y="2626558"/>
                </a:cubicBezTo>
                <a:cubicBezTo>
                  <a:pt x="4182382" y="2696396"/>
                  <a:pt x="4194375" y="2802919"/>
                  <a:pt x="4152048" y="2884750"/>
                </a:cubicBezTo>
                <a:cubicBezTo>
                  <a:pt x="4150637" y="2886866"/>
                  <a:pt x="4148521" y="2888277"/>
                  <a:pt x="4145699" y="2888277"/>
                </a:cubicBezTo>
                <a:cubicBezTo>
                  <a:pt x="4144289" y="2888277"/>
                  <a:pt x="4142878" y="2888277"/>
                  <a:pt x="4142172" y="2887572"/>
                </a:cubicBezTo>
                <a:cubicBezTo>
                  <a:pt x="4138645" y="2885455"/>
                  <a:pt x="4137234" y="2881223"/>
                  <a:pt x="4140056" y="2878401"/>
                </a:cubicBezTo>
                <a:cubicBezTo>
                  <a:pt x="4179561" y="2801508"/>
                  <a:pt x="4168273" y="2701334"/>
                  <a:pt x="4111837" y="2635728"/>
                </a:cubicBezTo>
                <a:cubicBezTo>
                  <a:pt x="4109015" y="2632907"/>
                  <a:pt x="4109721" y="2628674"/>
                  <a:pt x="4112543" y="2625852"/>
                </a:cubicBezTo>
                <a:close/>
                <a:moveTo>
                  <a:pt x="8758244" y="2622224"/>
                </a:moveTo>
                <a:cubicBezTo>
                  <a:pt x="8761771" y="2619403"/>
                  <a:pt x="8766003" y="2620108"/>
                  <a:pt x="8768120" y="2623635"/>
                </a:cubicBezTo>
                <a:cubicBezTo>
                  <a:pt x="8770941" y="2627162"/>
                  <a:pt x="8770236" y="2631395"/>
                  <a:pt x="8766709" y="2633511"/>
                </a:cubicBezTo>
                <a:cubicBezTo>
                  <a:pt x="8746956" y="2647620"/>
                  <a:pt x="8733552" y="2670899"/>
                  <a:pt x="8730730" y="2696295"/>
                </a:cubicBezTo>
                <a:cubicBezTo>
                  <a:pt x="8728614" y="2720986"/>
                  <a:pt x="8738491" y="2745676"/>
                  <a:pt x="8756127" y="2763312"/>
                </a:cubicBezTo>
                <a:cubicBezTo>
                  <a:pt x="8758949" y="2766134"/>
                  <a:pt x="8758949" y="2770367"/>
                  <a:pt x="8756127" y="2773188"/>
                </a:cubicBezTo>
                <a:cubicBezTo>
                  <a:pt x="8754716" y="2774599"/>
                  <a:pt x="8753305" y="2775306"/>
                  <a:pt x="8751189" y="2775306"/>
                </a:cubicBezTo>
                <a:cubicBezTo>
                  <a:pt x="8749073" y="2775306"/>
                  <a:pt x="8747662" y="2774599"/>
                  <a:pt x="8746251" y="2773188"/>
                </a:cubicBezTo>
                <a:cubicBezTo>
                  <a:pt x="8725792" y="2753437"/>
                  <a:pt x="8714505" y="2723808"/>
                  <a:pt x="8716622" y="2694884"/>
                </a:cubicBezTo>
                <a:cubicBezTo>
                  <a:pt x="8718738" y="2665961"/>
                  <a:pt x="8734258" y="2639155"/>
                  <a:pt x="8758244" y="2622224"/>
                </a:cubicBezTo>
                <a:close/>
                <a:moveTo>
                  <a:pt x="4754495" y="2621619"/>
                </a:moveTo>
                <a:cubicBezTo>
                  <a:pt x="4758022" y="2622324"/>
                  <a:pt x="4760138" y="2626557"/>
                  <a:pt x="4759432" y="2630084"/>
                </a:cubicBezTo>
                <a:lnTo>
                  <a:pt x="4753789" y="2653364"/>
                </a:lnTo>
                <a:cubicBezTo>
                  <a:pt x="4753084" y="2656891"/>
                  <a:pt x="4750262" y="2659008"/>
                  <a:pt x="4746735" y="2659008"/>
                </a:cubicBezTo>
                <a:cubicBezTo>
                  <a:pt x="4746735" y="2659008"/>
                  <a:pt x="4746029" y="2659008"/>
                  <a:pt x="4745324" y="2659008"/>
                </a:cubicBezTo>
                <a:cubicBezTo>
                  <a:pt x="4741796" y="2658302"/>
                  <a:pt x="4738974" y="2654775"/>
                  <a:pt x="4740385" y="2649837"/>
                </a:cubicBezTo>
                <a:lnTo>
                  <a:pt x="4746029" y="2626557"/>
                </a:lnTo>
                <a:cubicBezTo>
                  <a:pt x="4746735" y="2623030"/>
                  <a:pt x="4750968" y="2620913"/>
                  <a:pt x="4754495" y="2621619"/>
                </a:cubicBezTo>
                <a:close/>
                <a:moveTo>
                  <a:pt x="3156670" y="2621619"/>
                </a:moveTo>
                <a:cubicBezTo>
                  <a:pt x="3160197" y="2622324"/>
                  <a:pt x="3163019" y="2625146"/>
                  <a:pt x="3163019" y="2629380"/>
                </a:cubicBezTo>
                <a:cubicBezTo>
                  <a:pt x="3162314" y="2632907"/>
                  <a:pt x="3158786" y="2635729"/>
                  <a:pt x="3155259" y="2635729"/>
                </a:cubicBezTo>
                <a:cubicBezTo>
                  <a:pt x="3136212" y="2634318"/>
                  <a:pt x="3117871" y="2635729"/>
                  <a:pt x="3099528" y="2640667"/>
                </a:cubicBezTo>
                <a:cubicBezTo>
                  <a:pt x="3098823" y="2640667"/>
                  <a:pt x="3098117" y="2640667"/>
                  <a:pt x="3097412" y="2640667"/>
                </a:cubicBezTo>
                <a:cubicBezTo>
                  <a:pt x="3094590" y="2640667"/>
                  <a:pt x="3091768" y="2638550"/>
                  <a:pt x="3091063" y="2635729"/>
                </a:cubicBezTo>
                <a:cubicBezTo>
                  <a:pt x="3089652" y="2632201"/>
                  <a:pt x="3092474" y="2627969"/>
                  <a:pt x="3096001" y="2627263"/>
                </a:cubicBezTo>
                <a:cubicBezTo>
                  <a:pt x="3115754" y="2622324"/>
                  <a:pt x="3136212" y="2620208"/>
                  <a:pt x="3156670" y="2621619"/>
                </a:cubicBezTo>
                <a:close/>
                <a:moveTo>
                  <a:pt x="5047253" y="2617386"/>
                </a:moveTo>
                <a:cubicBezTo>
                  <a:pt x="5051486" y="2618092"/>
                  <a:pt x="5053602" y="2622324"/>
                  <a:pt x="5052191" y="2626557"/>
                </a:cubicBezTo>
                <a:lnTo>
                  <a:pt x="5043726" y="2653365"/>
                </a:lnTo>
                <a:cubicBezTo>
                  <a:pt x="5042315" y="2656186"/>
                  <a:pt x="5039493" y="2658303"/>
                  <a:pt x="5036672" y="2658303"/>
                </a:cubicBezTo>
                <a:cubicBezTo>
                  <a:pt x="5035966" y="2658303"/>
                  <a:pt x="5035261" y="2658303"/>
                  <a:pt x="5034555" y="2658303"/>
                </a:cubicBezTo>
                <a:cubicBezTo>
                  <a:pt x="5030321" y="2656892"/>
                  <a:pt x="5028205" y="2652659"/>
                  <a:pt x="5029616" y="2649132"/>
                </a:cubicBezTo>
                <a:lnTo>
                  <a:pt x="5038082" y="2622324"/>
                </a:lnTo>
                <a:cubicBezTo>
                  <a:pt x="5039493" y="2618092"/>
                  <a:pt x="5043726" y="2615975"/>
                  <a:pt x="5047253" y="2617386"/>
                </a:cubicBezTo>
                <a:close/>
                <a:moveTo>
                  <a:pt x="11823033" y="2616516"/>
                </a:moveTo>
                <a:lnTo>
                  <a:pt x="11610135" y="2624401"/>
                </a:lnTo>
                <a:cubicBezTo>
                  <a:pt x="11610135" y="2633272"/>
                  <a:pt x="11610628" y="2642143"/>
                  <a:pt x="11611613" y="2651014"/>
                </a:cubicBezTo>
                <a:cubicBezTo>
                  <a:pt x="11622455" y="2748592"/>
                  <a:pt x="11703771" y="2834836"/>
                  <a:pt x="11800363" y="2852085"/>
                </a:cubicBezTo>
                <a:cubicBezTo>
                  <a:pt x="11811205" y="2854056"/>
                  <a:pt x="11822048" y="2855043"/>
                  <a:pt x="11833383" y="2855043"/>
                </a:cubicBezTo>
                <a:lnTo>
                  <a:pt x="11829933" y="2623416"/>
                </a:lnTo>
                <a:lnTo>
                  <a:pt x="11815148" y="2642636"/>
                </a:lnTo>
                <a:cubicBezTo>
                  <a:pt x="11814163" y="2644115"/>
                  <a:pt x="11812684" y="2644607"/>
                  <a:pt x="11811205" y="2644607"/>
                </a:cubicBezTo>
                <a:cubicBezTo>
                  <a:pt x="11810220" y="2644607"/>
                  <a:pt x="11809234" y="2644115"/>
                  <a:pt x="11808249" y="2643621"/>
                </a:cubicBezTo>
                <a:cubicBezTo>
                  <a:pt x="11805784" y="2642143"/>
                  <a:pt x="11805784" y="2638693"/>
                  <a:pt x="11807263" y="2636723"/>
                </a:cubicBezTo>
                <a:close/>
                <a:moveTo>
                  <a:pt x="11592313" y="2608689"/>
                </a:moveTo>
                <a:lnTo>
                  <a:pt x="11588301" y="2616186"/>
                </a:lnTo>
                <a:lnTo>
                  <a:pt x="11592886" y="2616023"/>
                </a:lnTo>
                <a:close/>
                <a:moveTo>
                  <a:pt x="12068951" y="2608138"/>
                </a:moveTo>
                <a:lnTo>
                  <a:pt x="11839296" y="2616516"/>
                </a:lnTo>
                <a:lnTo>
                  <a:pt x="11842747" y="2855535"/>
                </a:lnTo>
                <a:cubicBezTo>
                  <a:pt x="11926526" y="2853072"/>
                  <a:pt x="12009320" y="2803296"/>
                  <a:pt x="12046774" y="2728387"/>
                </a:cubicBezTo>
                <a:cubicBezTo>
                  <a:pt x="12065501" y="2691425"/>
                  <a:pt x="12072401" y="2649042"/>
                  <a:pt x="12068951" y="2608138"/>
                </a:cubicBezTo>
                <a:close/>
                <a:moveTo>
                  <a:pt x="8954356" y="2605999"/>
                </a:moveTo>
                <a:cubicBezTo>
                  <a:pt x="8957883" y="2603883"/>
                  <a:pt x="8962115" y="2604588"/>
                  <a:pt x="8964232" y="2608116"/>
                </a:cubicBezTo>
                <a:cubicBezTo>
                  <a:pt x="8993155" y="2655380"/>
                  <a:pt x="8994566" y="2717460"/>
                  <a:pt x="8967759" y="2765430"/>
                </a:cubicBezTo>
                <a:cubicBezTo>
                  <a:pt x="8966348" y="2767547"/>
                  <a:pt x="8964232" y="2768957"/>
                  <a:pt x="8961410" y="2768957"/>
                </a:cubicBezTo>
                <a:cubicBezTo>
                  <a:pt x="8959999" y="2768957"/>
                  <a:pt x="8959294" y="2768957"/>
                  <a:pt x="8957883" y="2768252"/>
                </a:cubicBezTo>
                <a:cubicBezTo>
                  <a:pt x="8954356" y="2766135"/>
                  <a:pt x="8952945" y="2761903"/>
                  <a:pt x="8955061" y="2759081"/>
                </a:cubicBezTo>
                <a:cubicBezTo>
                  <a:pt x="8979046" y="2714638"/>
                  <a:pt x="8978341" y="2658907"/>
                  <a:pt x="8952239" y="2615875"/>
                </a:cubicBezTo>
                <a:cubicBezTo>
                  <a:pt x="8950123" y="2612349"/>
                  <a:pt x="8950829" y="2608116"/>
                  <a:pt x="8954356" y="2605999"/>
                </a:cubicBezTo>
                <a:close/>
                <a:moveTo>
                  <a:pt x="1041771" y="2592696"/>
                </a:moveTo>
                <a:cubicBezTo>
                  <a:pt x="1045298" y="2594813"/>
                  <a:pt x="1046709" y="2599045"/>
                  <a:pt x="1043887" y="2601867"/>
                </a:cubicBezTo>
                <a:lnTo>
                  <a:pt x="1017080" y="2651953"/>
                </a:lnTo>
                <a:lnTo>
                  <a:pt x="1048120" y="2671706"/>
                </a:lnTo>
                <a:cubicBezTo>
                  <a:pt x="1051647" y="2673822"/>
                  <a:pt x="1052352" y="2678055"/>
                  <a:pt x="1050236" y="2681582"/>
                </a:cubicBezTo>
                <a:cubicBezTo>
                  <a:pt x="1049530" y="2683698"/>
                  <a:pt x="1046709" y="2685109"/>
                  <a:pt x="1044592" y="2685109"/>
                </a:cubicBezTo>
                <a:cubicBezTo>
                  <a:pt x="1043887" y="2685109"/>
                  <a:pt x="1042476" y="2684403"/>
                  <a:pt x="1041065" y="2683698"/>
                </a:cubicBezTo>
                <a:lnTo>
                  <a:pt x="1010731" y="2664651"/>
                </a:lnTo>
                <a:lnTo>
                  <a:pt x="993095" y="2697807"/>
                </a:lnTo>
                <a:cubicBezTo>
                  <a:pt x="991684" y="2699923"/>
                  <a:pt x="989568" y="2701334"/>
                  <a:pt x="986746" y="2701334"/>
                </a:cubicBezTo>
                <a:cubicBezTo>
                  <a:pt x="985335" y="2701334"/>
                  <a:pt x="983924" y="2701334"/>
                  <a:pt x="983219" y="2700629"/>
                </a:cubicBezTo>
                <a:cubicBezTo>
                  <a:pt x="979692" y="2698512"/>
                  <a:pt x="978281" y="2694280"/>
                  <a:pt x="980397" y="2690753"/>
                </a:cubicBezTo>
                <a:lnTo>
                  <a:pt x="998739" y="2656186"/>
                </a:lnTo>
                <a:lnTo>
                  <a:pt x="969816" y="2637844"/>
                </a:lnTo>
                <a:cubicBezTo>
                  <a:pt x="966288" y="2635728"/>
                  <a:pt x="965583" y="2631495"/>
                  <a:pt x="967699" y="2627968"/>
                </a:cubicBezTo>
                <a:cubicBezTo>
                  <a:pt x="969816" y="2624441"/>
                  <a:pt x="974048" y="2623736"/>
                  <a:pt x="977575" y="2625852"/>
                </a:cubicBezTo>
                <a:lnTo>
                  <a:pt x="1005793" y="2644193"/>
                </a:lnTo>
                <a:lnTo>
                  <a:pt x="1031894" y="2595518"/>
                </a:lnTo>
                <a:cubicBezTo>
                  <a:pt x="1034011" y="2591991"/>
                  <a:pt x="1038243" y="2590580"/>
                  <a:pt x="1041771" y="2592696"/>
                </a:cubicBezTo>
                <a:close/>
                <a:moveTo>
                  <a:pt x="7915240" y="2591184"/>
                </a:moveTo>
                <a:cubicBezTo>
                  <a:pt x="7918062" y="2589068"/>
                  <a:pt x="7923000" y="2589774"/>
                  <a:pt x="7925116" y="2592596"/>
                </a:cubicBezTo>
                <a:lnTo>
                  <a:pt x="7951219" y="2625046"/>
                </a:lnTo>
                <a:cubicBezTo>
                  <a:pt x="7964622" y="2613758"/>
                  <a:pt x="7979436" y="2603177"/>
                  <a:pt x="7994251" y="2593301"/>
                </a:cubicBezTo>
                <a:cubicBezTo>
                  <a:pt x="7997778" y="2591184"/>
                  <a:pt x="8002010" y="2591891"/>
                  <a:pt x="8004127" y="2595417"/>
                </a:cubicBezTo>
                <a:cubicBezTo>
                  <a:pt x="8006243" y="2598944"/>
                  <a:pt x="8004832" y="2603177"/>
                  <a:pt x="8002010" y="2606704"/>
                </a:cubicBezTo>
                <a:cubicBezTo>
                  <a:pt x="7987902" y="2615875"/>
                  <a:pt x="7973793" y="2625751"/>
                  <a:pt x="7960389" y="2637038"/>
                </a:cubicBezTo>
                <a:lnTo>
                  <a:pt x="7985785" y="2668783"/>
                </a:lnTo>
                <a:cubicBezTo>
                  <a:pt x="7987902" y="2671605"/>
                  <a:pt x="7987196" y="2676543"/>
                  <a:pt x="7984374" y="2678659"/>
                </a:cubicBezTo>
                <a:cubicBezTo>
                  <a:pt x="7982964" y="2679364"/>
                  <a:pt x="7981553" y="2680070"/>
                  <a:pt x="7980142" y="2680070"/>
                </a:cubicBezTo>
                <a:cubicBezTo>
                  <a:pt x="7978025" y="2680070"/>
                  <a:pt x="7975909" y="2678659"/>
                  <a:pt x="7974498" y="2677248"/>
                </a:cubicBezTo>
                <a:lnTo>
                  <a:pt x="7949102" y="2645503"/>
                </a:lnTo>
                <a:cubicBezTo>
                  <a:pt x="7945575" y="2649031"/>
                  <a:pt x="7942752" y="2651852"/>
                  <a:pt x="7939225" y="2654674"/>
                </a:cubicBezTo>
                <a:cubicBezTo>
                  <a:pt x="7933582" y="2659612"/>
                  <a:pt x="7924411" y="2669488"/>
                  <a:pt x="7927938" y="2677248"/>
                </a:cubicBezTo>
                <a:cubicBezTo>
                  <a:pt x="7929349" y="2680775"/>
                  <a:pt x="7927938" y="2685008"/>
                  <a:pt x="7924411" y="2686419"/>
                </a:cubicBezTo>
                <a:cubicBezTo>
                  <a:pt x="7923705" y="2687124"/>
                  <a:pt x="7922295" y="2687124"/>
                  <a:pt x="7921589" y="2687124"/>
                </a:cubicBezTo>
                <a:cubicBezTo>
                  <a:pt x="7918767" y="2687124"/>
                  <a:pt x="7916651" y="2685714"/>
                  <a:pt x="7915240" y="2682893"/>
                </a:cubicBezTo>
                <a:cubicBezTo>
                  <a:pt x="7911713" y="2675132"/>
                  <a:pt x="7911008" y="2661728"/>
                  <a:pt x="7930055" y="2644092"/>
                </a:cubicBezTo>
                <a:cubicBezTo>
                  <a:pt x="7933582" y="2640566"/>
                  <a:pt x="7937109" y="2637038"/>
                  <a:pt x="7940636" y="2634216"/>
                </a:cubicBezTo>
                <a:lnTo>
                  <a:pt x="7913829" y="2601061"/>
                </a:lnTo>
                <a:cubicBezTo>
                  <a:pt x="7911713" y="2598239"/>
                  <a:pt x="7912419" y="2593301"/>
                  <a:pt x="7915240" y="2591184"/>
                </a:cubicBezTo>
                <a:close/>
                <a:moveTo>
                  <a:pt x="3074838" y="2581409"/>
                </a:moveTo>
                <a:cubicBezTo>
                  <a:pt x="3077660" y="2584231"/>
                  <a:pt x="3078365" y="2588464"/>
                  <a:pt x="3075544" y="2591285"/>
                </a:cubicBezTo>
                <a:cubicBezTo>
                  <a:pt x="3064962" y="2603278"/>
                  <a:pt x="3055086" y="2615976"/>
                  <a:pt x="3045915" y="2629379"/>
                </a:cubicBezTo>
                <a:cubicBezTo>
                  <a:pt x="3057202" y="2642077"/>
                  <a:pt x="3067784" y="2655481"/>
                  <a:pt x="3077660" y="2668884"/>
                </a:cubicBezTo>
                <a:cubicBezTo>
                  <a:pt x="3079776" y="2671706"/>
                  <a:pt x="3079071" y="2676644"/>
                  <a:pt x="3076249" y="2678760"/>
                </a:cubicBezTo>
                <a:cubicBezTo>
                  <a:pt x="3074838" y="2679466"/>
                  <a:pt x="3073427" y="2680171"/>
                  <a:pt x="3072016" y="2680171"/>
                </a:cubicBezTo>
                <a:cubicBezTo>
                  <a:pt x="3069900" y="2680171"/>
                  <a:pt x="3067784" y="2679466"/>
                  <a:pt x="3066373" y="2677349"/>
                </a:cubicBezTo>
                <a:cubicBezTo>
                  <a:pt x="3057202" y="2665357"/>
                  <a:pt x="3047326" y="2653364"/>
                  <a:pt x="3037450" y="2642077"/>
                </a:cubicBezTo>
                <a:cubicBezTo>
                  <a:pt x="3028279" y="2656891"/>
                  <a:pt x="3019108" y="2672411"/>
                  <a:pt x="3012054" y="2688636"/>
                </a:cubicBezTo>
                <a:cubicBezTo>
                  <a:pt x="3010643" y="2691458"/>
                  <a:pt x="3008527" y="2692869"/>
                  <a:pt x="3005705" y="2692869"/>
                </a:cubicBezTo>
                <a:cubicBezTo>
                  <a:pt x="3004999" y="2692869"/>
                  <a:pt x="3003589" y="2692869"/>
                  <a:pt x="3002883" y="2692163"/>
                </a:cubicBezTo>
                <a:cubicBezTo>
                  <a:pt x="2999356" y="2690753"/>
                  <a:pt x="2997945" y="2686520"/>
                  <a:pt x="2999356" y="2681582"/>
                </a:cubicBezTo>
                <a:cubicBezTo>
                  <a:pt x="3007116" y="2663946"/>
                  <a:pt x="3016992" y="2646310"/>
                  <a:pt x="3027574" y="2630085"/>
                </a:cubicBezTo>
                <a:cubicBezTo>
                  <a:pt x="3017698" y="2619503"/>
                  <a:pt x="3007116" y="2608216"/>
                  <a:pt x="2996534" y="2598340"/>
                </a:cubicBezTo>
                <a:cubicBezTo>
                  <a:pt x="2993712" y="2595518"/>
                  <a:pt x="2993712" y="2591285"/>
                  <a:pt x="2996534" y="2588464"/>
                </a:cubicBezTo>
                <a:cubicBezTo>
                  <a:pt x="2999356" y="2585642"/>
                  <a:pt x="3003589" y="2585642"/>
                  <a:pt x="3006410" y="2588464"/>
                </a:cubicBezTo>
                <a:cubicBezTo>
                  <a:pt x="3016992" y="2598340"/>
                  <a:pt x="3026868" y="2608216"/>
                  <a:pt x="3036039" y="2618798"/>
                </a:cubicBezTo>
                <a:cubicBezTo>
                  <a:pt x="3045210" y="2606100"/>
                  <a:pt x="3054380" y="2594107"/>
                  <a:pt x="3064962" y="2582115"/>
                </a:cubicBezTo>
                <a:cubicBezTo>
                  <a:pt x="3067784" y="2579293"/>
                  <a:pt x="3072016" y="2578587"/>
                  <a:pt x="3074838" y="2581409"/>
                </a:cubicBezTo>
                <a:close/>
                <a:moveTo>
                  <a:pt x="4875125" y="2578587"/>
                </a:moveTo>
                <a:cubicBezTo>
                  <a:pt x="4878652" y="2578587"/>
                  <a:pt x="4882179" y="2582114"/>
                  <a:pt x="4882179" y="2585641"/>
                </a:cubicBezTo>
                <a:lnTo>
                  <a:pt x="4882179" y="2604689"/>
                </a:lnTo>
                <a:lnTo>
                  <a:pt x="4899110" y="2602573"/>
                </a:lnTo>
                <a:cubicBezTo>
                  <a:pt x="4902637" y="2602573"/>
                  <a:pt x="4906164" y="2605395"/>
                  <a:pt x="4906870" y="2608922"/>
                </a:cubicBezTo>
                <a:cubicBezTo>
                  <a:pt x="4906870" y="2612449"/>
                  <a:pt x="4904048" y="2615976"/>
                  <a:pt x="4900520" y="2616682"/>
                </a:cubicBezTo>
                <a:lnTo>
                  <a:pt x="4882179" y="2618798"/>
                </a:lnTo>
                <a:lnTo>
                  <a:pt x="4882179" y="2627263"/>
                </a:lnTo>
                <a:cubicBezTo>
                  <a:pt x="4882179" y="2630791"/>
                  <a:pt x="4879357" y="2634318"/>
                  <a:pt x="4875125" y="2634318"/>
                </a:cubicBezTo>
                <a:cubicBezTo>
                  <a:pt x="4871597" y="2634318"/>
                  <a:pt x="4868070" y="2630791"/>
                  <a:pt x="4868070" y="2627263"/>
                </a:cubicBezTo>
                <a:lnTo>
                  <a:pt x="4868070" y="2620209"/>
                </a:lnTo>
                <a:lnTo>
                  <a:pt x="4852550" y="2621620"/>
                </a:lnTo>
                <a:cubicBezTo>
                  <a:pt x="4852550" y="2621620"/>
                  <a:pt x="4851845" y="2621620"/>
                  <a:pt x="4851845" y="2622325"/>
                </a:cubicBezTo>
                <a:cubicBezTo>
                  <a:pt x="4848318" y="2622325"/>
                  <a:pt x="4845496" y="2619504"/>
                  <a:pt x="4844791" y="2615976"/>
                </a:cubicBezTo>
                <a:cubicBezTo>
                  <a:pt x="4844791" y="2612449"/>
                  <a:pt x="4847612" y="2608922"/>
                  <a:pt x="4851140" y="2608216"/>
                </a:cubicBezTo>
                <a:lnTo>
                  <a:pt x="4868070" y="2606100"/>
                </a:lnTo>
                <a:lnTo>
                  <a:pt x="4868070" y="2585641"/>
                </a:lnTo>
                <a:cubicBezTo>
                  <a:pt x="4868070" y="2582114"/>
                  <a:pt x="4870892" y="2578587"/>
                  <a:pt x="4875125" y="2578587"/>
                </a:cubicBezTo>
                <a:close/>
                <a:moveTo>
                  <a:pt x="9239354" y="2576370"/>
                </a:moveTo>
                <a:cubicBezTo>
                  <a:pt x="9242176" y="2577076"/>
                  <a:pt x="9244292" y="2579897"/>
                  <a:pt x="9244292" y="2582719"/>
                </a:cubicBezTo>
                <a:lnTo>
                  <a:pt x="9251347" y="2658202"/>
                </a:lnTo>
                <a:cubicBezTo>
                  <a:pt x="9252052" y="2662435"/>
                  <a:pt x="9249231" y="2665257"/>
                  <a:pt x="9244998" y="2665962"/>
                </a:cubicBezTo>
                <a:cubicBezTo>
                  <a:pt x="9244998" y="2665962"/>
                  <a:pt x="9244292" y="2665962"/>
                  <a:pt x="9244292" y="2665962"/>
                </a:cubicBezTo>
                <a:cubicBezTo>
                  <a:pt x="9240765" y="2665962"/>
                  <a:pt x="9237238" y="2663140"/>
                  <a:pt x="9237238" y="2659613"/>
                </a:cubicBezTo>
                <a:lnTo>
                  <a:pt x="9232300" y="2603882"/>
                </a:lnTo>
                <a:lnTo>
                  <a:pt x="9221013" y="2620108"/>
                </a:lnTo>
                <a:cubicBezTo>
                  <a:pt x="9218190" y="2622930"/>
                  <a:pt x="9213957" y="2624341"/>
                  <a:pt x="9210430" y="2621519"/>
                </a:cubicBezTo>
                <a:cubicBezTo>
                  <a:pt x="9207608" y="2619403"/>
                  <a:pt x="9206903" y="2615171"/>
                  <a:pt x="9209019" y="2611644"/>
                </a:cubicBezTo>
                <a:lnTo>
                  <a:pt x="9231595" y="2579192"/>
                </a:lnTo>
                <a:cubicBezTo>
                  <a:pt x="9233711" y="2576370"/>
                  <a:pt x="9236533" y="2575665"/>
                  <a:pt x="9239354" y="2576370"/>
                </a:cubicBezTo>
                <a:close/>
                <a:moveTo>
                  <a:pt x="7013709" y="2572138"/>
                </a:moveTo>
                <a:cubicBezTo>
                  <a:pt x="7017942" y="2572138"/>
                  <a:pt x="7020764" y="2574960"/>
                  <a:pt x="7020764" y="2579192"/>
                </a:cubicBezTo>
                <a:lnTo>
                  <a:pt x="7020764" y="2605294"/>
                </a:lnTo>
                <a:cubicBezTo>
                  <a:pt x="7020764" y="2609527"/>
                  <a:pt x="7017942" y="2612349"/>
                  <a:pt x="7013709" y="2612349"/>
                </a:cubicBezTo>
                <a:cubicBezTo>
                  <a:pt x="7009476" y="2612349"/>
                  <a:pt x="7006654" y="2609527"/>
                  <a:pt x="7006654" y="2605294"/>
                </a:cubicBezTo>
                <a:lnTo>
                  <a:pt x="7006654" y="2579192"/>
                </a:lnTo>
                <a:cubicBezTo>
                  <a:pt x="7006654" y="2574960"/>
                  <a:pt x="7009476" y="2572138"/>
                  <a:pt x="7013709" y="2572138"/>
                </a:cubicBezTo>
                <a:close/>
                <a:moveTo>
                  <a:pt x="5105099" y="2570122"/>
                </a:moveTo>
                <a:cubicBezTo>
                  <a:pt x="5109332" y="2569416"/>
                  <a:pt x="5112859" y="2572238"/>
                  <a:pt x="5112859" y="2576471"/>
                </a:cubicBezTo>
                <a:lnTo>
                  <a:pt x="5116386" y="2639962"/>
                </a:lnTo>
                <a:cubicBezTo>
                  <a:pt x="5116386" y="2644194"/>
                  <a:pt x="5113564" y="2647721"/>
                  <a:pt x="5109332" y="2647721"/>
                </a:cubicBezTo>
                <a:cubicBezTo>
                  <a:pt x="5105099" y="2647721"/>
                  <a:pt x="5102277" y="2644900"/>
                  <a:pt x="5102277" y="2641372"/>
                </a:cubicBezTo>
                <a:lnTo>
                  <a:pt x="5098749" y="2577882"/>
                </a:lnTo>
                <a:cubicBezTo>
                  <a:pt x="5098043" y="2573649"/>
                  <a:pt x="5100866" y="2570122"/>
                  <a:pt x="5105099" y="2570122"/>
                </a:cubicBezTo>
                <a:close/>
                <a:moveTo>
                  <a:pt x="6424658" y="2568611"/>
                </a:moveTo>
                <a:cubicBezTo>
                  <a:pt x="6428892" y="2568611"/>
                  <a:pt x="6431713" y="2571433"/>
                  <a:pt x="6431713" y="2575665"/>
                </a:cubicBezTo>
                <a:lnTo>
                  <a:pt x="6431713" y="2597534"/>
                </a:lnTo>
                <a:cubicBezTo>
                  <a:pt x="6431713" y="2601766"/>
                  <a:pt x="6428892" y="2604588"/>
                  <a:pt x="6424658" y="2604588"/>
                </a:cubicBezTo>
                <a:cubicBezTo>
                  <a:pt x="6420427" y="2604588"/>
                  <a:pt x="6417605" y="2601766"/>
                  <a:pt x="6417605" y="2597534"/>
                </a:cubicBezTo>
                <a:lnTo>
                  <a:pt x="6417605" y="2575665"/>
                </a:lnTo>
                <a:cubicBezTo>
                  <a:pt x="6417605" y="2571433"/>
                  <a:pt x="6420427" y="2568611"/>
                  <a:pt x="6424658" y="2568611"/>
                </a:cubicBezTo>
                <a:close/>
                <a:moveTo>
                  <a:pt x="9127895" y="2564379"/>
                </a:moveTo>
                <a:cubicBezTo>
                  <a:pt x="9130717" y="2561556"/>
                  <a:pt x="9134950" y="2561556"/>
                  <a:pt x="9137772" y="2564379"/>
                </a:cubicBezTo>
                <a:cubicBezTo>
                  <a:pt x="9140593" y="2567200"/>
                  <a:pt x="9140593" y="2571433"/>
                  <a:pt x="9137772" y="2574254"/>
                </a:cubicBezTo>
                <a:cubicBezTo>
                  <a:pt x="9102499" y="2610232"/>
                  <a:pt x="9086273" y="2665962"/>
                  <a:pt x="9096855" y="2715342"/>
                </a:cubicBezTo>
                <a:cubicBezTo>
                  <a:pt x="9100382" y="2731569"/>
                  <a:pt x="9106026" y="2744266"/>
                  <a:pt x="9114492" y="2753437"/>
                </a:cubicBezTo>
                <a:cubicBezTo>
                  <a:pt x="9123663" y="2764018"/>
                  <a:pt x="9137066" y="2769662"/>
                  <a:pt x="9149059" y="2768252"/>
                </a:cubicBezTo>
                <a:cubicBezTo>
                  <a:pt x="9152586" y="2768252"/>
                  <a:pt x="9156113" y="2771072"/>
                  <a:pt x="9156818" y="2774601"/>
                </a:cubicBezTo>
                <a:cubicBezTo>
                  <a:pt x="9156818" y="2778127"/>
                  <a:pt x="9153997" y="2781654"/>
                  <a:pt x="9150470" y="2782359"/>
                </a:cubicBezTo>
                <a:cubicBezTo>
                  <a:pt x="9149059" y="2783065"/>
                  <a:pt x="9146942" y="2783065"/>
                  <a:pt x="9144826" y="2783065"/>
                </a:cubicBezTo>
                <a:cubicBezTo>
                  <a:pt x="9130012" y="2783065"/>
                  <a:pt x="9114492" y="2776011"/>
                  <a:pt x="9103204" y="2763313"/>
                </a:cubicBezTo>
                <a:cubicBezTo>
                  <a:pt x="9093328" y="2752026"/>
                  <a:pt x="9086273" y="2737917"/>
                  <a:pt x="9083452" y="2718870"/>
                </a:cubicBezTo>
                <a:cubicBezTo>
                  <a:pt x="9072164" y="2663845"/>
                  <a:pt x="9089095" y="2604588"/>
                  <a:pt x="9127895" y="2564379"/>
                </a:cubicBezTo>
                <a:close/>
                <a:moveTo>
                  <a:pt x="3227919" y="2561656"/>
                </a:moveTo>
                <a:cubicBezTo>
                  <a:pt x="3230740" y="2560951"/>
                  <a:pt x="3233562" y="2562362"/>
                  <a:pt x="3234973" y="2564478"/>
                </a:cubicBezTo>
                <a:cubicBezTo>
                  <a:pt x="3254725" y="2591990"/>
                  <a:pt x="3263896" y="2627263"/>
                  <a:pt x="3260369" y="2661125"/>
                </a:cubicBezTo>
                <a:cubicBezTo>
                  <a:pt x="3258253" y="2682288"/>
                  <a:pt x="3251198" y="2698513"/>
                  <a:pt x="3239206" y="2709800"/>
                </a:cubicBezTo>
                <a:cubicBezTo>
                  <a:pt x="3229330" y="2718265"/>
                  <a:pt x="3217337" y="2723203"/>
                  <a:pt x="3206050" y="2723203"/>
                </a:cubicBezTo>
                <a:cubicBezTo>
                  <a:pt x="3198290" y="2723203"/>
                  <a:pt x="3191236" y="2721087"/>
                  <a:pt x="3184887" y="2716854"/>
                </a:cubicBezTo>
                <a:cubicBezTo>
                  <a:pt x="3181359" y="2714738"/>
                  <a:pt x="3180654" y="2710505"/>
                  <a:pt x="3182770" y="2706978"/>
                </a:cubicBezTo>
                <a:cubicBezTo>
                  <a:pt x="3184887" y="2703451"/>
                  <a:pt x="3189119" y="2702746"/>
                  <a:pt x="3192647" y="2704862"/>
                </a:cubicBezTo>
                <a:cubicBezTo>
                  <a:pt x="3203934" y="2712622"/>
                  <a:pt x="3220159" y="2707684"/>
                  <a:pt x="3229330" y="2699218"/>
                </a:cubicBezTo>
                <a:cubicBezTo>
                  <a:pt x="3240616" y="2687931"/>
                  <a:pt x="3244849" y="2671001"/>
                  <a:pt x="3246260" y="2659008"/>
                </a:cubicBezTo>
                <a:cubicBezTo>
                  <a:pt x="3249082" y="2635729"/>
                  <a:pt x="3244849" y="2611037"/>
                  <a:pt x="3234268" y="2589874"/>
                </a:cubicBezTo>
                <a:cubicBezTo>
                  <a:pt x="3233562" y="2591285"/>
                  <a:pt x="3233562" y="2593401"/>
                  <a:pt x="3233562" y="2594812"/>
                </a:cubicBezTo>
                <a:cubicBezTo>
                  <a:pt x="3232151" y="2605394"/>
                  <a:pt x="3226508" y="2618092"/>
                  <a:pt x="3213810" y="2620914"/>
                </a:cubicBezTo>
                <a:cubicBezTo>
                  <a:pt x="3208166" y="2622325"/>
                  <a:pt x="3202523" y="2620914"/>
                  <a:pt x="3196174" y="2617386"/>
                </a:cubicBezTo>
                <a:cubicBezTo>
                  <a:pt x="3181359" y="2608921"/>
                  <a:pt x="3173600" y="2589168"/>
                  <a:pt x="3179243" y="2572943"/>
                </a:cubicBezTo>
                <a:cubicBezTo>
                  <a:pt x="3180654" y="2569416"/>
                  <a:pt x="3184887" y="2567300"/>
                  <a:pt x="3188414" y="2568711"/>
                </a:cubicBezTo>
                <a:cubicBezTo>
                  <a:pt x="3191941" y="2570122"/>
                  <a:pt x="3194058" y="2574354"/>
                  <a:pt x="3192647" y="2577882"/>
                </a:cubicBezTo>
                <a:cubicBezTo>
                  <a:pt x="3189119" y="2587758"/>
                  <a:pt x="3194058" y="2600456"/>
                  <a:pt x="3203228" y="2605394"/>
                </a:cubicBezTo>
                <a:cubicBezTo>
                  <a:pt x="3206050" y="2607510"/>
                  <a:pt x="3208872" y="2608215"/>
                  <a:pt x="3210988" y="2607510"/>
                </a:cubicBezTo>
                <a:cubicBezTo>
                  <a:pt x="3215926" y="2606805"/>
                  <a:pt x="3218748" y="2599750"/>
                  <a:pt x="3218748" y="2594107"/>
                </a:cubicBezTo>
                <a:cubicBezTo>
                  <a:pt x="3219453" y="2591285"/>
                  <a:pt x="3219453" y="2588463"/>
                  <a:pt x="3219453" y="2585641"/>
                </a:cubicBezTo>
                <a:cubicBezTo>
                  <a:pt x="3220159" y="2579292"/>
                  <a:pt x="3220159" y="2572943"/>
                  <a:pt x="3222275" y="2566595"/>
                </a:cubicBezTo>
                <a:cubicBezTo>
                  <a:pt x="3222980" y="2563773"/>
                  <a:pt x="3225097" y="2562362"/>
                  <a:pt x="3227919" y="2561656"/>
                </a:cubicBezTo>
                <a:close/>
                <a:moveTo>
                  <a:pt x="4806079" y="2560863"/>
                </a:moveTo>
                <a:cubicBezTo>
                  <a:pt x="4808990" y="2560422"/>
                  <a:pt x="4811988" y="2560951"/>
                  <a:pt x="4814457" y="2563067"/>
                </a:cubicBezTo>
                <a:cubicBezTo>
                  <a:pt x="4821511" y="2568005"/>
                  <a:pt x="4820805" y="2577176"/>
                  <a:pt x="4820805" y="2580703"/>
                </a:cubicBezTo>
                <a:lnTo>
                  <a:pt x="4819394" y="2632907"/>
                </a:lnTo>
                <a:cubicBezTo>
                  <a:pt x="4819394" y="2632907"/>
                  <a:pt x="4820100" y="2632907"/>
                  <a:pt x="4820100" y="2632907"/>
                </a:cubicBezTo>
                <a:cubicBezTo>
                  <a:pt x="4822922" y="2635023"/>
                  <a:pt x="4824333" y="2639256"/>
                  <a:pt x="4822216" y="2642783"/>
                </a:cubicBezTo>
                <a:lnTo>
                  <a:pt x="4817984" y="2649837"/>
                </a:lnTo>
                <a:cubicBezTo>
                  <a:pt x="4816573" y="2651954"/>
                  <a:pt x="4813751" y="2653365"/>
                  <a:pt x="4811635" y="2653365"/>
                </a:cubicBezTo>
                <a:cubicBezTo>
                  <a:pt x="4810929" y="2653365"/>
                  <a:pt x="4810224" y="2653365"/>
                  <a:pt x="4809518" y="2653365"/>
                </a:cubicBezTo>
                <a:cubicBezTo>
                  <a:pt x="4806696" y="2652659"/>
                  <a:pt x="4804580" y="2649837"/>
                  <a:pt x="4804580" y="2646310"/>
                </a:cubicBezTo>
                <a:lnTo>
                  <a:pt x="4806696" y="2579998"/>
                </a:lnTo>
                <a:cubicBezTo>
                  <a:pt x="4806696" y="2579998"/>
                  <a:pt x="4806696" y="2579292"/>
                  <a:pt x="4806696" y="2579292"/>
                </a:cubicBezTo>
                <a:cubicBezTo>
                  <a:pt x="4803875" y="2581409"/>
                  <a:pt x="4799642" y="2580703"/>
                  <a:pt x="4797526" y="2577881"/>
                </a:cubicBezTo>
                <a:cubicBezTo>
                  <a:pt x="4793999" y="2573649"/>
                  <a:pt x="4794704" y="2568005"/>
                  <a:pt x="4798231" y="2564478"/>
                </a:cubicBezTo>
                <a:cubicBezTo>
                  <a:pt x="4800348" y="2562715"/>
                  <a:pt x="4803170" y="2561304"/>
                  <a:pt x="4806079" y="2560863"/>
                </a:cubicBezTo>
                <a:close/>
                <a:moveTo>
                  <a:pt x="9430529" y="2560851"/>
                </a:moveTo>
                <a:cubicBezTo>
                  <a:pt x="9433350" y="2558029"/>
                  <a:pt x="9437583" y="2558735"/>
                  <a:pt x="9440405" y="2561557"/>
                </a:cubicBezTo>
                <a:cubicBezTo>
                  <a:pt x="9500368" y="2631395"/>
                  <a:pt x="9512361" y="2737918"/>
                  <a:pt x="9470034" y="2819749"/>
                </a:cubicBezTo>
                <a:cubicBezTo>
                  <a:pt x="9468623" y="2821865"/>
                  <a:pt x="9466507" y="2823276"/>
                  <a:pt x="9463685" y="2823276"/>
                </a:cubicBezTo>
                <a:cubicBezTo>
                  <a:pt x="9462275" y="2823276"/>
                  <a:pt x="9460864" y="2823276"/>
                  <a:pt x="9460158" y="2822571"/>
                </a:cubicBezTo>
                <a:cubicBezTo>
                  <a:pt x="9456631" y="2820454"/>
                  <a:pt x="9455220" y="2816223"/>
                  <a:pt x="9458042" y="2813400"/>
                </a:cubicBezTo>
                <a:cubicBezTo>
                  <a:pt x="9497547" y="2736507"/>
                  <a:pt x="9486259" y="2636333"/>
                  <a:pt x="9429823" y="2570727"/>
                </a:cubicBezTo>
                <a:cubicBezTo>
                  <a:pt x="9427001" y="2567906"/>
                  <a:pt x="9427707" y="2563674"/>
                  <a:pt x="9430529" y="2560851"/>
                </a:cubicBezTo>
                <a:close/>
                <a:moveTo>
                  <a:pt x="2485795" y="2560247"/>
                </a:moveTo>
                <a:cubicBezTo>
                  <a:pt x="2480152" y="2560952"/>
                  <a:pt x="2474508" y="2565185"/>
                  <a:pt x="2471686" y="2570123"/>
                </a:cubicBezTo>
                <a:cubicBezTo>
                  <a:pt x="2467454" y="2577177"/>
                  <a:pt x="2466748" y="2586348"/>
                  <a:pt x="2466748" y="2596929"/>
                </a:cubicBezTo>
                <a:cubicBezTo>
                  <a:pt x="2477330" y="2594813"/>
                  <a:pt x="2485795" y="2591991"/>
                  <a:pt x="2492144" y="2585642"/>
                </a:cubicBezTo>
                <a:cubicBezTo>
                  <a:pt x="2496377" y="2582115"/>
                  <a:pt x="2498493" y="2575766"/>
                  <a:pt x="2498493" y="2570828"/>
                </a:cubicBezTo>
                <a:cubicBezTo>
                  <a:pt x="2498493" y="2568006"/>
                  <a:pt x="2497788" y="2564479"/>
                  <a:pt x="2494966" y="2562363"/>
                </a:cubicBezTo>
                <a:cubicBezTo>
                  <a:pt x="2492849" y="2560952"/>
                  <a:pt x="2490028" y="2560247"/>
                  <a:pt x="2487912" y="2560247"/>
                </a:cubicBezTo>
                <a:cubicBezTo>
                  <a:pt x="2487206" y="2560247"/>
                  <a:pt x="2486501" y="2560247"/>
                  <a:pt x="2485795" y="2560247"/>
                </a:cubicBezTo>
                <a:close/>
                <a:moveTo>
                  <a:pt x="4659260" y="2556719"/>
                </a:moveTo>
                <a:lnTo>
                  <a:pt x="4705115" y="2560951"/>
                </a:lnTo>
                <a:cubicBezTo>
                  <a:pt x="4707231" y="2560951"/>
                  <a:pt x="4709347" y="2562362"/>
                  <a:pt x="4710758" y="2564478"/>
                </a:cubicBezTo>
                <a:cubicBezTo>
                  <a:pt x="4712169" y="2566595"/>
                  <a:pt x="4712169" y="2569416"/>
                  <a:pt x="4710758" y="2571533"/>
                </a:cubicBezTo>
                <a:lnTo>
                  <a:pt x="4699471" y="2591286"/>
                </a:lnTo>
                <a:lnTo>
                  <a:pt x="4708642" y="2590581"/>
                </a:lnTo>
                <a:cubicBezTo>
                  <a:pt x="4712874" y="2589875"/>
                  <a:pt x="4716401" y="2592697"/>
                  <a:pt x="4716401" y="2596930"/>
                </a:cubicBezTo>
                <a:cubicBezTo>
                  <a:pt x="4717107" y="2601162"/>
                  <a:pt x="4714285" y="2604690"/>
                  <a:pt x="4710052" y="2604690"/>
                </a:cubicBezTo>
                <a:lnTo>
                  <a:pt x="4691711" y="2606101"/>
                </a:lnTo>
                <a:lnTo>
                  <a:pt x="4676897" y="2632202"/>
                </a:lnTo>
                <a:lnTo>
                  <a:pt x="4714285" y="2630085"/>
                </a:lnTo>
                <a:cubicBezTo>
                  <a:pt x="4718518" y="2629380"/>
                  <a:pt x="4722045" y="2632202"/>
                  <a:pt x="4722045" y="2636434"/>
                </a:cubicBezTo>
                <a:cubicBezTo>
                  <a:pt x="4722751" y="2640667"/>
                  <a:pt x="4719929" y="2644194"/>
                  <a:pt x="4715696" y="2644194"/>
                </a:cubicBezTo>
                <a:lnTo>
                  <a:pt x="4664903" y="2647016"/>
                </a:lnTo>
                <a:cubicBezTo>
                  <a:pt x="4664198" y="2647016"/>
                  <a:pt x="4664198" y="2647016"/>
                  <a:pt x="4664198" y="2647016"/>
                </a:cubicBezTo>
                <a:cubicBezTo>
                  <a:pt x="4661376" y="2647016"/>
                  <a:pt x="4659260" y="2645605"/>
                  <a:pt x="4657849" y="2643489"/>
                </a:cubicBezTo>
                <a:cubicBezTo>
                  <a:pt x="4656438" y="2641373"/>
                  <a:pt x="4656438" y="2638551"/>
                  <a:pt x="4657849" y="2636434"/>
                </a:cubicBezTo>
                <a:lnTo>
                  <a:pt x="4674075" y="2607511"/>
                </a:lnTo>
                <a:lnTo>
                  <a:pt x="4659260" y="2608217"/>
                </a:lnTo>
                <a:cubicBezTo>
                  <a:pt x="4658554" y="2608217"/>
                  <a:pt x="4658554" y="2608217"/>
                  <a:pt x="4658554" y="2608217"/>
                </a:cubicBezTo>
                <a:cubicBezTo>
                  <a:pt x="4655027" y="2608217"/>
                  <a:pt x="4651500" y="2605395"/>
                  <a:pt x="4651500" y="2601868"/>
                </a:cubicBezTo>
                <a:cubicBezTo>
                  <a:pt x="4650795" y="2597635"/>
                  <a:pt x="4653616" y="2594108"/>
                  <a:pt x="4657849" y="2594108"/>
                </a:cubicBezTo>
                <a:lnTo>
                  <a:pt x="4681835" y="2592697"/>
                </a:lnTo>
                <a:lnTo>
                  <a:pt x="4692416" y="2574355"/>
                </a:lnTo>
                <a:lnTo>
                  <a:pt x="4657849" y="2570827"/>
                </a:lnTo>
                <a:cubicBezTo>
                  <a:pt x="4654322" y="2570122"/>
                  <a:pt x="4650795" y="2566595"/>
                  <a:pt x="4651500" y="2563068"/>
                </a:cubicBezTo>
                <a:cubicBezTo>
                  <a:pt x="4652206" y="2559540"/>
                  <a:pt x="4655027" y="2556013"/>
                  <a:pt x="4659260" y="2556719"/>
                </a:cubicBezTo>
                <a:close/>
                <a:moveTo>
                  <a:pt x="10072481" y="2556618"/>
                </a:moveTo>
                <a:cubicBezTo>
                  <a:pt x="10076008" y="2557323"/>
                  <a:pt x="10078124" y="2561556"/>
                  <a:pt x="10077418" y="2565084"/>
                </a:cubicBezTo>
                <a:lnTo>
                  <a:pt x="10071775" y="2588363"/>
                </a:lnTo>
                <a:cubicBezTo>
                  <a:pt x="10071070" y="2591891"/>
                  <a:pt x="10068248" y="2594007"/>
                  <a:pt x="10064721" y="2594007"/>
                </a:cubicBezTo>
                <a:cubicBezTo>
                  <a:pt x="10064721" y="2594007"/>
                  <a:pt x="10064015" y="2594007"/>
                  <a:pt x="10063310" y="2594007"/>
                </a:cubicBezTo>
                <a:cubicBezTo>
                  <a:pt x="10059782" y="2593301"/>
                  <a:pt x="10056960" y="2589774"/>
                  <a:pt x="10058371" y="2584836"/>
                </a:cubicBezTo>
                <a:lnTo>
                  <a:pt x="10064015" y="2561556"/>
                </a:lnTo>
                <a:cubicBezTo>
                  <a:pt x="10064721" y="2558029"/>
                  <a:pt x="10068954" y="2555912"/>
                  <a:pt x="10072481" y="2556618"/>
                </a:cubicBezTo>
                <a:close/>
                <a:moveTo>
                  <a:pt x="8474656" y="2556618"/>
                </a:moveTo>
                <a:cubicBezTo>
                  <a:pt x="8478183" y="2557323"/>
                  <a:pt x="8481005" y="2560145"/>
                  <a:pt x="8481005" y="2564379"/>
                </a:cubicBezTo>
                <a:cubicBezTo>
                  <a:pt x="8480300" y="2567906"/>
                  <a:pt x="8476772" y="2570728"/>
                  <a:pt x="8473245" y="2570728"/>
                </a:cubicBezTo>
                <a:cubicBezTo>
                  <a:pt x="8454198" y="2569317"/>
                  <a:pt x="8435857" y="2570728"/>
                  <a:pt x="8417514" y="2575666"/>
                </a:cubicBezTo>
                <a:cubicBezTo>
                  <a:pt x="8416809" y="2575666"/>
                  <a:pt x="8416103" y="2575666"/>
                  <a:pt x="8415398" y="2575666"/>
                </a:cubicBezTo>
                <a:cubicBezTo>
                  <a:pt x="8412576" y="2575666"/>
                  <a:pt x="8409754" y="2573549"/>
                  <a:pt x="8409049" y="2570728"/>
                </a:cubicBezTo>
                <a:cubicBezTo>
                  <a:pt x="8407638" y="2567200"/>
                  <a:pt x="8410460" y="2562969"/>
                  <a:pt x="8413987" y="2562262"/>
                </a:cubicBezTo>
                <a:cubicBezTo>
                  <a:pt x="8433740" y="2557323"/>
                  <a:pt x="8454198" y="2555207"/>
                  <a:pt x="8474656" y="2556618"/>
                </a:cubicBezTo>
                <a:close/>
                <a:moveTo>
                  <a:pt x="1227305" y="2554602"/>
                </a:moveTo>
                <a:cubicBezTo>
                  <a:pt x="1170868" y="2611743"/>
                  <a:pt x="1136302" y="2685814"/>
                  <a:pt x="1132069" y="2765529"/>
                </a:cubicBezTo>
                <a:lnTo>
                  <a:pt x="1426948" y="2754947"/>
                </a:lnTo>
                <a:close/>
                <a:moveTo>
                  <a:pt x="11648099" y="2554358"/>
                </a:moveTo>
                <a:cubicBezTo>
                  <a:pt x="11652332" y="2554358"/>
                  <a:pt x="11655154" y="2557179"/>
                  <a:pt x="11655154" y="2561411"/>
                </a:cubicBezTo>
                <a:lnTo>
                  <a:pt x="11655154" y="2579753"/>
                </a:lnTo>
                <a:cubicBezTo>
                  <a:pt x="11655154" y="2583985"/>
                  <a:pt x="11652332" y="2586808"/>
                  <a:pt x="11648099" y="2586808"/>
                </a:cubicBezTo>
                <a:cubicBezTo>
                  <a:pt x="11643867" y="2586808"/>
                  <a:pt x="11641045" y="2583985"/>
                  <a:pt x="11641045" y="2579753"/>
                </a:cubicBezTo>
                <a:lnTo>
                  <a:pt x="11641045" y="2561411"/>
                </a:lnTo>
                <a:cubicBezTo>
                  <a:pt x="11641045" y="2557179"/>
                  <a:pt x="11643867" y="2554358"/>
                  <a:pt x="11648099" y="2554358"/>
                </a:cubicBezTo>
                <a:close/>
                <a:moveTo>
                  <a:pt x="4979530" y="2552486"/>
                </a:moveTo>
                <a:cubicBezTo>
                  <a:pt x="4996461" y="2549664"/>
                  <a:pt x="5000693" y="2558835"/>
                  <a:pt x="5002104" y="2562362"/>
                </a:cubicBezTo>
                <a:cubicBezTo>
                  <a:pt x="5004220" y="2570828"/>
                  <a:pt x="4997872" y="2577882"/>
                  <a:pt x="4995050" y="2580704"/>
                </a:cubicBezTo>
                <a:lnTo>
                  <a:pt x="4988701" y="2587054"/>
                </a:lnTo>
                <a:lnTo>
                  <a:pt x="4991523" y="2587054"/>
                </a:lnTo>
                <a:cubicBezTo>
                  <a:pt x="4995050" y="2586348"/>
                  <a:pt x="4998577" y="2589170"/>
                  <a:pt x="4998577" y="2593403"/>
                </a:cubicBezTo>
                <a:cubicBezTo>
                  <a:pt x="4999282" y="2596930"/>
                  <a:pt x="4996461" y="2600457"/>
                  <a:pt x="4992228" y="2600457"/>
                </a:cubicBezTo>
                <a:lnTo>
                  <a:pt x="4973886" y="2601162"/>
                </a:lnTo>
                <a:lnTo>
                  <a:pt x="4948491" y="2627264"/>
                </a:lnTo>
                <a:lnTo>
                  <a:pt x="4990817" y="2620209"/>
                </a:lnTo>
                <a:cubicBezTo>
                  <a:pt x="4995050" y="2619504"/>
                  <a:pt x="4998577" y="2622326"/>
                  <a:pt x="4999282" y="2625853"/>
                </a:cubicBezTo>
                <a:cubicBezTo>
                  <a:pt x="4999988" y="2630086"/>
                  <a:pt x="4997166" y="2633613"/>
                  <a:pt x="4992933" y="2634318"/>
                </a:cubicBezTo>
                <a:lnTo>
                  <a:pt x="4929444" y="2645605"/>
                </a:lnTo>
                <a:cubicBezTo>
                  <a:pt x="4928738" y="2645605"/>
                  <a:pt x="4928738" y="2645605"/>
                  <a:pt x="4928033" y="2645605"/>
                </a:cubicBezTo>
                <a:cubicBezTo>
                  <a:pt x="4925211" y="2645605"/>
                  <a:pt x="4923095" y="2644194"/>
                  <a:pt x="4921684" y="2642078"/>
                </a:cubicBezTo>
                <a:cubicBezTo>
                  <a:pt x="4920273" y="2639256"/>
                  <a:pt x="4920978" y="2635729"/>
                  <a:pt x="4923095" y="2633613"/>
                </a:cubicBezTo>
                <a:lnTo>
                  <a:pt x="4953428" y="2602573"/>
                </a:lnTo>
                <a:lnTo>
                  <a:pt x="4940731" y="2603279"/>
                </a:lnTo>
                <a:cubicBezTo>
                  <a:pt x="4940025" y="2603279"/>
                  <a:pt x="4940025" y="2603279"/>
                  <a:pt x="4940025" y="2603279"/>
                </a:cubicBezTo>
                <a:cubicBezTo>
                  <a:pt x="4936498" y="2603279"/>
                  <a:pt x="4932971" y="2599751"/>
                  <a:pt x="4932971" y="2596224"/>
                </a:cubicBezTo>
                <a:cubicBezTo>
                  <a:pt x="4932265" y="2592697"/>
                  <a:pt x="4935087" y="2589170"/>
                  <a:pt x="4939320" y="2589170"/>
                </a:cubicBezTo>
                <a:lnTo>
                  <a:pt x="4967537" y="2587759"/>
                </a:lnTo>
                <a:lnTo>
                  <a:pt x="4984468" y="2570828"/>
                </a:lnTo>
                <a:cubicBezTo>
                  <a:pt x="4987995" y="2568006"/>
                  <a:pt x="4987995" y="2566595"/>
                  <a:pt x="4987995" y="2566595"/>
                </a:cubicBezTo>
                <a:cubicBezTo>
                  <a:pt x="4987995" y="2566595"/>
                  <a:pt x="4986584" y="2566595"/>
                  <a:pt x="4984468" y="2566595"/>
                </a:cubicBezTo>
                <a:cubicBezTo>
                  <a:pt x="4983763" y="2566595"/>
                  <a:pt x="4982352" y="2566595"/>
                  <a:pt x="4980941" y="2566595"/>
                </a:cubicBezTo>
                <a:lnTo>
                  <a:pt x="4934382" y="2572944"/>
                </a:lnTo>
                <a:cubicBezTo>
                  <a:pt x="4930855" y="2572944"/>
                  <a:pt x="4927328" y="2570122"/>
                  <a:pt x="4926622" y="2566595"/>
                </a:cubicBezTo>
                <a:cubicBezTo>
                  <a:pt x="4926622" y="2563068"/>
                  <a:pt x="4929444" y="2559540"/>
                  <a:pt x="4932971" y="2558835"/>
                </a:cubicBezTo>
                <a:close/>
                <a:moveTo>
                  <a:pt x="10365239" y="2552385"/>
                </a:moveTo>
                <a:cubicBezTo>
                  <a:pt x="10369472" y="2553091"/>
                  <a:pt x="10371588" y="2557323"/>
                  <a:pt x="10370177" y="2561556"/>
                </a:cubicBezTo>
                <a:lnTo>
                  <a:pt x="10361712" y="2588364"/>
                </a:lnTo>
                <a:cubicBezTo>
                  <a:pt x="10360301" y="2591186"/>
                  <a:pt x="10357479" y="2593302"/>
                  <a:pt x="10354658" y="2593302"/>
                </a:cubicBezTo>
                <a:cubicBezTo>
                  <a:pt x="10353952" y="2593302"/>
                  <a:pt x="10353247" y="2593302"/>
                  <a:pt x="10352541" y="2593302"/>
                </a:cubicBezTo>
                <a:cubicBezTo>
                  <a:pt x="10348307" y="2591891"/>
                  <a:pt x="10346191" y="2587658"/>
                  <a:pt x="10347602" y="2584131"/>
                </a:cubicBezTo>
                <a:lnTo>
                  <a:pt x="10356068" y="2557323"/>
                </a:lnTo>
                <a:cubicBezTo>
                  <a:pt x="10357479" y="2553091"/>
                  <a:pt x="10361712" y="2550974"/>
                  <a:pt x="10365239" y="2552385"/>
                </a:cubicBezTo>
                <a:close/>
                <a:moveTo>
                  <a:pt x="1889722" y="2548959"/>
                </a:moveTo>
                <a:cubicBezTo>
                  <a:pt x="1893249" y="2548253"/>
                  <a:pt x="1897482" y="2551075"/>
                  <a:pt x="1898187" y="2554602"/>
                </a:cubicBezTo>
                <a:lnTo>
                  <a:pt x="1899598" y="2561657"/>
                </a:lnTo>
                <a:cubicBezTo>
                  <a:pt x="1905947" y="2553897"/>
                  <a:pt x="1915824" y="2548959"/>
                  <a:pt x="1925700" y="2551075"/>
                </a:cubicBezTo>
                <a:cubicBezTo>
                  <a:pt x="1937692" y="2553897"/>
                  <a:pt x="1944747" y="2565184"/>
                  <a:pt x="1946157" y="2575765"/>
                </a:cubicBezTo>
                <a:cubicBezTo>
                  <a:pt x="1947568" y="2585641"/>
                  <a:pt x="1944747" y="2595518"/>
                  <a:pt x="1942630" y="2603983"/>
                </a:cubicBezTo>
                <a:cubicBezTo>
                  <a:pt x="1941925" y="2607510"/>
                  <a:pt x="1937692" y="2609627"/>
                  <a:pt x="1934165" y="2608921"/>
                </a:cubicBezTo>
                <a:cubicBezTo>
                  <a:pt x="1930638" y="2608216"/>
                  <a:pt x="1927816" y="2603983"/>
                  <a:pt x="1928521" y="2601161"/>
                </a:cubicBezTo>
                <a:cubicBezTo>
                  <a:pt x="1930638" y="2593401"/>
                  <a:pt x="1932049" y="2585641"/>
                  <a:pt x="1931343" y="2578587"/>
                </a:cubicBezTo>
                <a:cubicBezTo>
                  <a:pt x="1930638" y="2572944"/>
                  <a:pt x="1927111" y="2566595"/>
                  <a:pt x="1921467" y="2565184"/>
                </a:cubicBezTo>
                <a:cubicBezTo>
                  <a:pt x="1915118" y="2563773"/>
                  <a:pt x="1908064" y="2570827"/>
                  <a:pt x="1905947" y="2577882"/>
                </a:cubicBezTo>
                <a:cubicBezTo>
                  <a:pt x="1905242" y="2582820"/>
                  <a:pt x="1905242" y="2587758"/>
                  <a:pt x="1905947" y="2593401"/>
                </a:cubicBezTo>
                <a:lnTo>
                  <a:pt x="1908769" y="2606805"/>
                </a:lnTo>
                <a:cubicBezTo>
                  <a:pt x="1910180" y="2610332"/>
                  <a:pt x="1907358" y="2614565"/>
                  <a:pt x="1903831" y="2615270"/>
                </a:cubicBezTo>
                <a:cubicBezTo>
                  <a:pt x="1903831" y="2615270"/>
                  <a:pt x="1903126" y="2615270"/>
                  <a:pt x="1902420" y="2615270"/>
                </a:cubicBezTo>
                <a:cubicBezTo>
                  <a:pt x="1898893" y="2615270"/>
                  <a:pt x="1896071" y="2613154"/>
                  <a:pt x="1895366" y="2609627"/>
                </a:cubicBezTo>
                <a:cubicBezTo>
                  <a:pt x="1894660" y="2605394"/>
                  <a:pt x="1893249" y="2600456"/>
                  <a:pt x="1892544" y="2595518"/>
                </a:cubicBezTo>
                <a:lnTo>
                  <a:pt x="1884078" y="2557424"/>
                </a:lnTo>
                <a:cubicBezTo>
                  <a:pt x="1883372" y="2553897"/>
                  <a:pt x="1886195" y="2549664"/>
                  <a:pt x="1889722" y="2548959"/>
                </a:cubicBezTo>
                <a:close/>
                <a:moveTo>
                  <a:pt x="1859387" y="2548959"/>
                </a:moveTo>
                <a:cubicBezTo>
                  <a:pt x="1863621" y="2548253"/>
                  <a:pt x="1867147" y="2551075"/>
                  <a:pt x="1867852" y="2554602"/>
                </a:cubicBezTo>
                <a:lnTo>
                  <a:pt x="1879140" y="2617387"/>
                </a:lnTo>
                <a:cubicBezTo>
                  <a:pt x="1879846" y="2621620"/>
                  <a:pt x="1877024" y="2625147"/>
                  <a:pt x="1873496" y="2625853"/>
                </a:cubicBezTo>
                <a:cubicBezTo>
                  <a:pt x="1872790" y="2625853"/>
                  <a:pt x="1872790" y="2625853"/>
                  <a:pt x="1872086" y="2625853"/>
                </a:cubicBezTo>
                <a:cubicBezTo>
                  <a:pt x="1868559" y="2625853"/>
                  <a:pt x="1865737" y="2623736"/>
                  <a:pt x="1865031" y="2620209"/>
                </a:cubicBezTo>
                <a:lnTo>
                  <a:pt x="1853744" y="2557424"/>
                </a:lnTo>
                <a:cubicBezTo>
                  <a:pt x="1853038" y="2553191"/>
                  <a:pt x="1855860" y="2549664"/>
                  <a:pt x="1859387" y="2548959"/>
                </a:cubicBezTo>
                <a:close/>
                <a:moveTo>
                  <a:pt x="1098912" y="2548959"/>
                </a:moveTo>
                <a:cubicBezTo>
                  <a:pt x="1103146" y="2548959"/>
                  <a:pt x="1105967" y="2551781"/>
                  <a:pt x="1105967" y="2556013"/>
                </a:cubicBezTo>
                <a:lnTo>
                  <a:pt x="1105967" y="2574355"/>
                </a:lnTo>
                <a:cubicBezTo>
                  <a:pt x="1105967" y="2578587"/>
                  <a:pt x="1103146" y="2581409"/>
                  <a:pt x="1098912" y="2581409"/>
                </a:cubicBezTo>
                <a:cubicBezTo>
                  <a:pt x="1094680" y="2581409"/>
                  <a:pt x="1091858" y="2578587"/>
                  <a:pt x="1091858" y="2574355"/>
                </a:cubicBezTo>
                <a:lnTo>
                  <a:pt x="1091858" y="2556013"/>
                </a:lnTo>
                <a:cubicBezTo>
                  <a:pt x="1091858" y="2551781"/>
                  <a:pt x="1094680" y="2548959"/>
                  <a:pt x="1098912" y="2548959"/>
                </a:cubicBezTo>
                <a:close/>
                <a:moveTo>
                  <a:pt x="1680910" y="2547548"/>
                </a:moveTo>
                <a:lnTo>
                  <a:pt x="1462220" y="2754242"/>
                </a:lnTo>
                <a:lnTo>
                  <a:pt x="1787433" y="2742250"/>
                </a:lnTo>
                <a:cubicBezTo>
                  <a:pt x="1778262" y="2668884"/>
                  <a:pt x="1747222" y="2598340"/>
                  <a:pt x="1695019" y="2547548"/>
                </a:cubicBezTo>
                <a:lnTo>
                  <a:pt x="1698547" y="2615270"/>
                </a:lnTo>
                <a:cubicBezTo>
                  <a:pt x="1698547" y="2618797"/>
                  <a:pt x="1695725" y="2622325"/>
                  <a:pt x="1691492" y="2622325"/>
                </a:cubicBezTo>
                <a:cubicBezTo>
                  <a:pt x="1687964" y="2622325"/>
                  <a:pt x="1684437" y="2618797"/>
                  <a:pt x="1684437" y="2615270"/>
                </a:cubicBezTo>
                <a:close/>
                <a:moveTo>
                  <a:pt x="1829054" y="2546137"/>
                </a:moveTo>
                <a:cubicBezTo>
                  <a:pt x="1832581" y="2546842"/>
                  <a:pt x="1834697" y="2551075"/>
                  <a:pt x="1833992" y="2554602"/>
                </a:cubicBezTo>
                <a:cubicBezTo>
                  <a:pt x="1833286" y="2558129"/>
                  <a:pt x="1829054" y="2560245"/>
                  <a:pt x="1825527" y="2559540"/>
                </a:cubicBezTo>
                <a:cubicBezTo>
                  <a:pt x="1819177" y="2558129"/>
                  <a:pt x="1810711" y="2561656"/>
                  <a:pt x="1807890" y="2568005"/>
                </a:cubicBezTo>
                <a:cubicBezTo>
                  <a:pt x="1804362" y="2574354"/>
                  <a:pt x="1806479" y="2582819"/>
                  <a:pt x="1812122" y="2587052"/>
                </a:cubicBezTo>
                <a:cubicBezTo>
                  <a:pt x="1814944" y="2589168"/>
                  <a:pt x="1819177" y="2590579"/>
                  <a:pt x="1823410" y="2591990"/>
                </a:cubicBezTo>
                <a:cubicBezTo>
                  <a:pt x="1829054" y="2594107"/>
                  <a:pt x="1835403" y="2596223"/>
                  <a:pt x="1840341" y="2601161"/>
                </a:cubicBezTo>
                <a:cubicBezTo>
                  <a:pt x="1845985" y="2606099"/>
                  <a:pt x="1848806" y="2613154"/>
                  <a:pt x="1848806" y="2620913"/>
                </a:cubicBezTo>
                <a:cubicBezTo>
                  <a:pt x="1848806" y="2628673"/>
                  <a:pt x="1845985" y="2635728"/>
                  <a:pt x="1840341" y="2640666"/>
                </a:cubicBezTo>
                <a:cubicBezTo>
                  <a:pt x="1836108" y="2644898"/>
                  <a:pt x="1829759" y="2647015"/>
                  <a:pt x="1822704" y="2647015"/>
                </a:cubicBezTo>
                <a:cubicBezTo>
                  <a:pt x="1821294" y="2647015"/>
                  <a:pt x="1820589" y="2647015"/>
                  <a:pt x="1819883" y="2647015"/>
                </a:cubicBezTo>
                <a:cubicBezTo>
                  <a:pt x="1812122" y="2646309"/>
                  <a:pt x="1805068" y="2642782"/>
                  <a:pt x="1800835" y="2637139"/>
                </a:cubicBezTo>
                <a:cubicBezTo>
                  <a:pt x="1798719" y="2634317"/>
                  <a:pt x="1799424" y="2629379"/>
                  <a:pt x="1802246" y="2627262"/>
                </a:cubicBezTo>
                <a:cubicBezTo>
                  <a:pt x="1805068" y="2625146"/>
                  <a:pt x="1810006" y="2625851"/>
                  <a:pt x="1812122" y="2628673"/>
                </a:cubicBezTo>
                <a:cubicBezTo>
                  <a:pt x="1814239" y="2631495"/>
                  <a:pt x="1817766" y="2633611"/>
                  <a:pt x="1821294" y="2633611"/>
                </a:cubicBezTo>
                <a:cubicBezTo>
                  <a:pt x="1825527" y="2633611"/>
                  <a:pt x="1829054" y="2632906"/>
                  <a:pt x="1831170" y="2629379"/>
                </a:cubicBezTo>
                <a:cubicBezTo>
                  <a:pt x="1833286" y="2627262"/>
                  <a:pt x="1834697" y="2623735"/>
                  <a:pt x="1834697" y="2620208"/>
                </a:cubicBezTo>
                <a:cubicBezTo>
                  <a:pt x="1834697" y="2616681"/>
                  <a:pt x="1833286" y="2613154"/>
                  <a:pt x="1831170" y="2611037"/>
                </a:cubicBezTo>
                <a:cubicBezTo>
                  <a:pt x="1828348" y="2608215"/>
                  <a:pt x="1824116" y="2606804"/>
                  <a:pt x="1819177" y="2605394"/>
                </a:cubicBezTo>
                <a:cubicBezTo>
                  <a:pt x="1814239" y="2603983"/>
                  <a:pt x="1808595" y="2601866"/>
                  <a:pt x="1803657" y="2598339"/>
                </a:cubicBezTo>
                <a:cubicBezTo>
                  <a:pt x="1793075" y="2589874"/>
                  <a:pt x="1789547" y="2573649"/>
                  <a:pt x="1795192" y="2561656"/>
                </a:cubicBezTo>
                <a:cubicBezTo>
                  <a:pt x="1800835" y="2549664"/>
                  <a:pt x="1815649" y="2542609"/>
                  <a:pt x="1829054" y="2546137"/>
                </a:cubicBezTo>
                <a:close/>
                <a:moveTo>
                  <a:pt x="1997656" y="2539082"/>
                </a:moveTo>
                <a:cubicBezTo>
                  <a:pt x="2001183" y="2540493"/>
                  <a:pt x="2002594" y="2544726"/>
                  <a:pt x="2001183" y="2548253"/>
                </a:cubicBezTo>
                <a:lnTo>
                  <a:pt x="1993423" y="2566596"/>
                </a:lnTo>
                <a:lnTo>
                  <a:pt x="2023052" y="2596929"/>
                </a:lnTo>
                <a:cubicBezTo>
                  <a:pt x="2025874" y="2599751"/>
                  <a:pt x="2025874" y="2603984"/>
                  <a:pt x="2023052" y="2606806"/>
                </a:cubicBezTo>
                <a:cubicBezTo>
                  <a:pt x="2021641" y="2608217"/>
                  <a:pt x="2020230" y="2608922"/>
                  <a:pt x="2018114" y="2608922"/>
                </a:cubicBezTo>
                <a:cubicBezTo>
                  <a:pt x="2016703" y="2608922"/>
                  <a:pt x="2014587" y="2608217"/>
                  <a:pt x="2013176" y="2606806"/>
                </a:cubicBezTo>
                <a:lnTo>
                  <a:pt x="1987074" y="2580704"/>
                </a:lnTo>
                <a:lnTo>
                  <a:pt x="1974376" y="2610333"/>
                </a:lnTo>
                <a:cubicBezTo>
                  <a:pt x="1973670" y="2613155"/>
                  <a:pt x="1970848" y="2614565"/>
                  <a:pt x="1968027" y="2614565"/>
                </a:cubicBezTo>
                <a:cubicBezTo>
                  <a:pt x="1967321" y="2614565"/>
                  <a:pt x="1965911" y="2614565"/>
                  <a:pt x="1965204" y="2613860"/>
                </a:cubicBezTo>
                <a:cubicBezTo>
                  <a:pt x="1961678" y="2612449"/>
                  <a:pt x="1959562" y="2608217"/>
                  <a:pt x="1962383" y="2603984"/>
                </a:cubicBezTo>
                <a:lnTo>
                  <a:pt x="1977198" y="2568712"/>
                </a:lnTo>
                <a:lnTo>
                  <a:pt x="1958855" y="2550369"/>
                </a:lnTo>
                <a:cubicBezTo>
                  <a:pt x="1956033" y="2547548"/>
                  <a:pt x="1956033" y="2543315"/>
                  <a:pt x="1958855" y="2540493"/>
                </a:cubicBezTo>
                <a:cubicBezTo>
                  <a:pt x="1961678" y="2537671"/>
                  <a:pt x="1965911" y="2537671"/>
                  <a:pt x="1968732" y="2540493"/>
                </a:cubicBezTo>
                <a:lnTo>
                  <a:pt x="1982841" y="2555307"/>
                </a:lnTo>
                <a:lnTo>
                  <a:pt x="1988485" y="2542610"/>
                </a:lnTo>
                <a:cubicBezTo>
                  <a:pt x="1989895" y="2539082"/>
                  <a:pt x="1994128" y="2537671"/>
                  <a:pt x="1997656" y="2539082"/>
                </a:cubicBezTo>
                <a:close/>
                <a:moveTo>
                  <a:pt x="6359757" y="2527695"/>
                </a:moveTo>
                <a:cubicBezTo>
                  <a:pt x="6363284" y="2529812"/>
                  <a:pt x="6364695" y="2534044"/>
                  <a:pt x="6361873" y="2536867"/>
                </a:cubicBezTo>
                <a:lnTo>
                  <a:pt x="6335066" y="2586952"/>
                </a:lnTo>
                <a:lnTo>
                  <a:pt x="6366106" y="2606706"/>
                </a:lnTo>
                <a:cubicBezTo>
                  <a:pt x="6369633" y="2608821"/>
                  <a:pt x="6370338" y="2613054"/>
                  <a:pt x="6368222" y="2616581"/>
                </a:cubicBezTo>
                <a:cubicBezTo>
                  <a:pt x="6367516" y="2618698"/>
                  <a:pt x="6364695" y="2620108"/>
                  <a:pt x="6362578" y="2620108"/>
                </a:cubicBezTo>
                <a:cubicBezTo>
                  <a:pt x="6361873" y="2620108"/>
                  <a:pt x="6360462" y="2619403"/>
                  <a:pt x="6359051" y="2618698"/>
                </a:cubicBezTo>
                <a:lnTo>
                  <a:pt x="6328717" y="2599650"/>
                </a:lnTo>
                <a:lnTo>
                  <a:pt x="6311081" y="2632806"/>
                </a:lnTo>
                <a:cubicBezTo>
                  <a:pt x="6309670" y="2634923"/>
                  <a:pt x="6307554" y="2636333"/>
                  <a:pt x="6304732" y="2636333"/>
                </a:cubicBezTo>
                <a:cubicBezTo>
                  <a:pt x="6303321" y="2636333"/>
                  <a:pt x="6301910" y="2636333"/>
                  <a:pt x="6301205" y="2635628"/>
                </a:cubicBezTo>
                <a:cubicBezTo>
                  <a:pt x="6297678" y="2633511"/>
                  <a:pt x="6296267" y="2629279"/>
                  <a:pt x="6298383" y="2625752"/>
                </a:cubicBezTo>
                <a:lnTo>
                  <a:pt x="6316725" y="2591186"/>
                </a:lnTo>
                <a:lnTo>
                  <a:pt x="6287802" y="2572843"/>
                </a:lnTo>
                <a:cubicBezTo>
                  <a:pt x="6284274" y="2570727"/>
                  <a:pt x="6283569" y="2566494"/>
                  <a:pt x="6285685" y="2562967"/>
                </a:cubicBezTo>
                <a:cubicBezTo>
                  <a:pt x="6287802" y="2559440"/>
                  <a:pt x="6292034" y="2558735"/>
                  <a:pt x="6295561" y="2560851"/>
                </a:cubicBezTo>
                <a:lnTo>
                  <a:pt x="6323779" y="2579192"/>
                </a:lnTo>
                <a:lnTo>
                  <a:pt x="6349880" y="2530517"/>
                </a:lnTo>
                <a:cubicBezTo>
                  <a:pt x="6351997" y="2526990"/>
                  <a:pt x="6356229" y="2525579"/>
                  <a:pt x="6359757" y="2527695"/>
                </a:cubicBezTo>
                <a:close/>
                <a:moveTo>
                  <a:pt x="5005631" y="2525679"/>
                </a:moveTo>
                <a:cubicBezTo>
                  <a:pt x="5014802" y="2526384"/>
                  <a:pt x="5023268" y="2532028"/>
                  <a:pt x="5026795" y="2540494"/>
                </a:cubicBezTo>
                <a:cubicBezTo>
                  <a:pt x="5028206" y="2544021"/>
                  <a:pt x="5028911" y="2547549"/>
                  <a:pt x="5028206" y="2551781"/>
                </a:cubicBezTo>
                <a:lnTo>
                  <a:pt x="5039493" y="2548254"/>
                </a:lnTo>
                <a:cubicBezTo>
                  <a:pt x="5043020" y="2547549"/>
                  <a:pt x="5046547" y="2549665"/>
                  <a:pt x="5047958" y="2553192"/>
                </a:cubicBezTo>
                <a:cubicBezTo>
                  <a:pt x="5048663" y="2556719"/>
                  <a:pt x="5046547" y="2560247"/>
                  <a:pt x="5043020" y="2561657"/>
                </a:cubicBezTo>
                <a:lnTo>
                  <a:pt x="5019035" y="2568712"/>
                </a:lnTo>
                <a:cubicBezTo>
                  <a:pt x="5018329" y="2568712"/>
                  <a:pt x="5017624" y="2568712"/>
                  <a:pt x="5016918" y="2568712"/>
                </a:cubicBezTo>
                <a:cubicBezTo>
                  <a:pt x="5014802" y="2568712"/>
                  <a:pt x="5012686" y="2567301"/>
                  <a:pt x="5011275" y="2565185"/>
                </a:cubicBezTo>
                <a:cubicBezTo>
                  <a:pt x="5009864" y="2562363"/>
                  <a:pt x="5009864" y="2558836"/>
                  <a:pt x="5011981" y="2556719"/>
                </a:cubicBezTo>
                <a:cubicBezTo>
                  <a:pt x="5014097" y="2553897"/>
                  <a:pt x="5014802" y="2549665"/>
                  <a:pt x="5013391" y="2546138"/>
                </a:cubicBezTo>
                <a:cubicBezTo>
                  <a:pt x="5011981" y="2542611"/>
                  <a:pt x="5007748" y="2539789"/>
                  <a:pt x="5004221" y="2539789"/>
                </a:cubicBezTo>
                <a:cubicBezTo>
                  <a:pt x="5000693" y="2539083"/>
                  <a:pt x="4997872" y="2536260"/>
                  <a:pt x="4997872" y="2532028"/>
                </a:cubicBezTo>
                <a:cubicBezTo>
                  <a:pt x="4998577" y="2528501"/>
                  <a:pt x="5001399" y="2525679"/>
                  <a:pt x="5005631" y="2525679"/>
                </a:cubicBezTo>
                <a:close/>
                <a:moveTo>
                  <a:pt x="8392824" y="2516408"/>
                </a:moveTo>
                <a:cubicBezTo>
                  <a:pt x="8395646" y="2519230"/>
                  <a:pt x="8396351" y="2523463"/>
                  <a:pt x="8393530" y="2526284"/>
                </a:cubicBezTo>
                <a:cubicBezTo>
                  <a:pt x="8382948" y="2538277"/>
                  <a:pt x="8373072" y="2550975"/>
                  <a:pt x="8363901" y="2564379"/>
                </a:cubicBezTo>
                <a:cubicBezTo>
                  <a:pt x="8375188" y="2577076"/>
                  <a:pt x="8385770" y="2590481"/>
                  <a:pt x="8395646" y="2603883"/>
                </a:cubicBezTo>
                <a:cubicBezTo>
                  <a:pt x="8397762" y="2606706"/>
                  <a:pt x="8397057" y="2611644"/>
                  <a:pt x="8394235" y="2613759"/>
                </a:cubicBezTo>
                <a:cubicBezTo>
                  <a:pt x="8392824" y="2614465"/>
                  <a:pt x="8391413" y="2615170"/>
                  <a:pt x="8390002" y="2615170"/>
                </a:cubicBezTo>
                <a:cubicBezTo>
                  <a:pt x="8387886" y="2615170"/>
                  <a:pt x="8385770" y="2614465"/>
                  <a:pt x="8384359" y="2612349"/>
                </a:cubicBezTo>
                <a:cubicBezTo>
                  <a:pt x="8375188" y="2600356"/>
                  <a:pt x="8365312" y="2588363"/>
                  <a:pt x="8355436" y="2577076"/>
                </a:cubicBezTo>
                <a:cubicBezTo>
                  <a:pt x="8346265" y="2591891"/>
                  <a:pt x="8337094" y="2607411"/>
                  <a:pt x="8330040" y="2623635"/>
                </a:cubicBezTo>
                <a:cubicBezTo>
                  <a:pt x="8328629" y="2626457"/>
                  <a:pt x="8326513" y="2627868"/>
                  <a:pt x="8323691" y="2627868"/>
                </a:cubicBezTo>
                <a:cubicBezTo>
                  <a:pt x="8322985" y="2627868"/>
                  <a:pt x="8321575" y="2627868"/>
                  <a:pt x="8320869" y="2627162"/>
                </a:cubicBezTo>
                <a:cubicBezTo>
                  <a:pt x="8317342" y="2625752"/>
                  <a:pt x="8315931" y="2621519"/>
                  <a:pt x="8317342" y="2616581"/>
                </a:cubicBezTo>
                <a:cubicBezTo>
                  <a:pt x="8325102" y="2598945"/>
                  <a:pt x="8334978" y="2581309"/>
                  <a:pt x="8345560" y="2565084"/>
                </a:cubicBezTo>
                <a:cubicBezTo>
                  <a:pt x="8335684" y="2554502"/>
                  <a:pt x="8325102" y="2543215"/>
                  <a:pt x="8314520" y="2533339"/>
                </a:cubicBezTo>
                <a:cubicBezTo>
                  <a:pt x="8311698" y="2530517"/>
                  <a:pt x="8311698" y="2526284"/>
                  <a:pt x="8314520" y="2523463"/>
                </a:cubicBezTo>
                <a:cubicBezTo>
                  <a:pt x="8317342" y="2520642"/>
                  <a:pt x="8321575" y="2520642"/>
                  <a:pt x="8324396" y="2523463"/>
                </a:cubicBezTo>
                <a:cubicBezTo>
                  <a:pt x="8334978" y="2533339"/>
                  <a:pt x="8344854" y="2543215"/>
                  <a:pt x="8354025" y="2553797"/>
                </a:cubicBezTo>
                <a:cubicBezTo>
                  <a:pt x="8363196" y="2541100"/>
                  <a:pt x="8372366" y="2529106"/>
                  <a:pt x="8382948" y="2517114"/>
                </a:cubicBezTo>
                <a:cubicBezTo>
                  <a:pt x="8385770" y="2514292"/>
                  <a:pt x="8390002" y="2513586"/>
                  <a:pt x="8392824" y="2516408"/>
                </a:cubicBezTo>
                <a:close/>
                <a:moveTo>
                  <a:pt x="2846981" y="2513599"/>
                </a:moveTo>
                <a:cubicBezTo>
                  <a:pt x="2853330" y="2512629"/>
                  <a:pt x="2859679" y="2513334"/>
                  <a:pt x="2865322" y="2515803"/>
                </a:cubicBezTo>
                <a:cubicBezTo>
                  <a:pt x="2868850" y="2517214"/>
                  <a:pt x="2870260" y="2521447"/>
                  <a:pt x="2868850" y="2524974"/>
                </a:cubicBezTo>
                <a:cubicBezTo>
                  <a:pt x="2867439" y="2528501"/>
                  <a:pt x="2863206" y="2529912"/>
                  <a:pt x="2859679" y="2528501"/>
                </a:cubicBezTo>
                <a:cubicBezTo>
                  <a:pt x="2853330" y="2525679"/>
                  <a:pt x="2844159" y="2527796"/>
                  <a:pt x="2837105" y="2532734"/>
                </a:cubicBezTo>
                <a:cubicBezTo>
                  <a:pt x="2830050" y="2537672"/>
                  <a:pt x="2825818" y="2546138"/>
                  <a:pt x="2826523" y="2553193"/>
                </a:cubicBezTo>
                <a:cubicBezTo>
                  <a:pt x="2827229" y="2560247"/>
                  <a:pt x="2832872" y="2567302"/>
                  <a:pt x="2840632" y="2571534"/>
                </a:cubicBezTo>
                <a:cubicBezTo>
                  <a:pt x="2849097" y="2575767"/>
                  <a:pt x="2857563" y="2575767"/>
                  <a:pt x="2863912" y="2571534"/>
                </a:cubicBezTo>
                <a:cubicBezTo>
                  <a:pt x="2867439" y="2569418"/>
                  <a:pt x="2871671" y="2570123"/>
                  <a:pt x="2873788" y="2573651"/>
                </a:cubicBezTo>
                <a:cubicBezTo>
                  <a:pt x="2875904" y="2577178"/>
                  <a:pt x="2875199" y="2581410"/>
                  <a:pt x="2871671" y="2583527"/>
                </a:cubicBezTo>
                <a:cubicBezTo>
                  <a:pt x="2866028" y="2587054"/>
                  <a:pt x="2859679" y="2588465"/>
                  <a:pt x="2853330" y="2588465"/>
                </a:cubicBezTo>
                <a:cubicBezTo>
                  <a:pt x="2847686" y="2588465"/>
                  <a:pt x="2841338" y="2587054"/>
                  <a:pt x="2834283" y="2584232"/>
                </a:cubicBezTo>
                <a:cubicBezTo>
                  <a:pt x="2821585" y="2577883"/>
                  <a:pt x="2813825" y="2567302"/>
                  <a:pt x="2812414" y="2554604"/>
                </a:cubicBezTo>
                <a:cubicBezTo>
                  <a:pt x="2811003" y="2541906"/>
                  <a:pt x="2817352" y="2529912"/>
                  <a:pt x="2828639" y="2521447"/>
                </a:cubicBezTo>
                <a:cubicBezTo>
                  <a:pt x="2834283" y="2517215"/>
                  <a:pt x="2840632" y="2514569"/>
                  <a:pt x="2846981" y="2513599"/>
                </a:cubicBezTo>
                <a:close/>
                <a:moveTo>
                  <a:pt x="10193111" y="2513586"/>
                </a:moveTo>
                <a:cubicBezTo>
                  <a:pt x="10196638" y="2513586"/>
                  <a:pt x="10200165" y="2517113"/>
                  <a:pt x="10200165" y="2520640"/>
                </a:cubicBezTo>
                <a:lnTo>
                  <a:pt x="10200165" y="2539688"/>
                </a:lnTo>
                <a:lnTo>
                  <a:pt x="10217096" y="2537572"/>
                </a:lnTo>
                <a:cubicBezTo>
                  <a:pt x="10220623" y="2537572"/>
                  <a:pt x="10224150" y="2540394"/>
                  <a:pt x="10224856" y="2543921"/>
                </a:cubicBezTo>
                <a:cubicBezTo>
                  <a:pt x="10224856" y="2547448"/>
                  <a:pt x="10222034" y="2550975"/>
                  <a:pt x="10218506" y="2551681"/>
                </a:cubicBezTo>
                <a:lnTo>
                  <a:pt x="10200165" y="2553797"/>
                </a:lnTo>
                <a:lnTo>
                  <a:pt x="10200165" y="2562262"/>
                </a:lnTo>
                <a:cubicBezTo>
                  <a:pt x="10200165" y="2565790"/>
                  <a:pt x="10197343" y="2569317"/>
                  <a:pt x="10193111" y="2569317"/>
                </a:cubicBezTo>
                <a:cubicBezTo>
                  <a:pt x="10189583" y="2569317"/>
                  <a:pt x="10186056" y="2565790"/>
                  <a:pt x="10186056" y="2562262"/>
                </a:cubicBezTo>
                <a:lnTo>
                  <a:pt x="10186056" y="2555208"/>
                </a:lnTo>
                <a:lnTo>
                  <a:pt x="10170536" y="2556619"/>
                </a:lnTo>
                <a:cubicBezTo>
                  <a:pt x="10170536" y="2556619"/>
                  <a:pt x="10169831" y="2556619"/>
                  <a:pt x="10169831" y="2557324"/>
                </a:cubicBezTo>
                <a:cubicBezTo>
                  <a:pt x="10166304" y="2557324"/>
                  <a:pt x="10163482" y="2554503"/>
                  <a:pt x="10162777" y="2550975"/>
                </a:cubicBezTo>
                <a:cubicBezTo>
                  <a:pt x="10162777" y="2547448"/>
                  <a:pt x="10165598" y="2543921"/>
                  <a:pt x="10169126" y="2543215"/>
                </a:cubicBezTo>
                <a:lnTo>
                  <a:pt x="10186056" y="2541100"/>
                </a:lnTo>
                <a:lnTo>
                  <a:pt x="10186056" y="2520640"/>
                </a:lnTo>
                <a:cubicBezTo>
                  <a:pt x="10186056" y="2517113"/>
                  <a:pt x="10188878" y="2513586"/>
                  <a:pt x="10193111" y="2513586"/>
                </a:cubicBezTo>
                <a:close/>
                <a:moveTo>
                  <a:pt x="2453345" y="2508043"/>
                </a:moveTo>
                <a:cubicBezTo>
                  <a:pt x="2457577" y="2508043"/>
                  <a:pt x="2461105" y="2510159"/>
                  <a:pt x="2461105" y="2514392"/>
                </a:cubicBezTo>
                <a:lnTo>
                  <a:pt x="2463927" y="2556719"/>
                </a:lnTo>
                <a:cubicBezTo>
                  <a:pt x="2469570" y="2551076"/>
                  <a:pt x="2476624" y="2547549"/>
                  <a:pt x="2483679" y="2546138"/>
                </a:cubicBezTo>
                <a:cubicBezTo>
                  <a:pt x="2492144" y="2544726"/>
                  <a:pt x="2499199" y="2546843"/>
                  <a:pt x="2504842" y="2551781"/>
                </a:cubicBezTo>
                <a:cubicBezTo>
                  <a:pt x="2509780" y="2556014"/>
                  <a:pt x="2512602" y="2562363"/>
                  <a:pt x="2512602" y="2570123"/>
                </a:cubicBezTo>
                <a:cubicBezTo>
                  <a:pt x="2512602" y="2579293"/>
                  <a:pt x="2508369" y="2589170"/>
                  <a:pt x="2502020" y="2595519"/>
                </a:cubicBezTo>
                <a:cubicBezTo>
                  <a:pt x="2491439" y="2606100"/>
                  <a:pt x="2476624" y="2608922"/>
                  <a:pt x="2464632" y="2611744"/>
                </a:cubicBezTo>
                <a:cubicBezTo>
                  <a:pt x="2463221" y="2612449"/>
                  <a:pt x="2461810" y="2613155"/>
                  <a:pt x="2460399" y="2613155"/>
                </a:cubicBezTo>
                <a:cubicBezTo>
                  <a:pt x="2456872" y="2613155"/>
                  <a:pt x="2453345" y="2610333"/>
                  <a:pt x="2453345" y="2606806"/>
                </a:cubicBezTo>
                <a:lnTo>
                  <a:pt x="2446996" y="2515803"/>
                </a:lnTo>
                <a:cubicBezTo>
                  <a:pt x="2446291" y="2511570"/>
                  <a:pt x="2449112" y="2508043"/>
                  <a:pt x="2453345" y="2508043"/>
                </a:cubicBezTo>
                <a:close/>
                <a:moveTo>
                  <a:pt x="10423085" y="2505121"/>
                </a:moveTo>
                <a:cubicBezTo>
                  <a:pt x="10427318" y="2504415"/>
                  <a:pt x="10430845" y="2507237"/>
                  <a:pt x="10430845" y="2511470"/>
                </a:cubicBezTo>
                <a:lnTo>
                  <a:pt x="10434372" y="2574961"/>
                </a:lnTo>
                <a:cubicBezTo>
                  <a:pt x="10434372" y="2579194"/>
                  <a:pt x="10431550" y="2582720"/>
                  <a:pt x="10427318" y="2582720"/>
                </a:cubicBezTo>
                <a:cubicBezTo>
                  <a:pt x="10423085" y="2582720"/>
                  <a:pt x="10420263" y="2579899"/>
                  <a:pt x="10420263" y="2576371"/>
                </a:cubicBezTo>
                <a:lnTo>
                  <a:pt x="10416735" y="2512881"/>
                </a:lnTo>
                <a:cubicBezTo>
                  <a:pt x="10416029" y="2508648"/>
                  <a:pt x="10418852" y="2505121"/>
                  <a:pt x="10423085" y="2505121"/>
                </a:cubicBezTo>
                <a:close/>
                <a:moveTo>
                  <a:pt x="8545905" y="2496655"/>
                </a:moveTo>
                <a:cubicBezTo>
                  <a:pt x="8548726" y="2495950"/>
                  <a:pt x="8551548" y="2497361"/>
                  <a:pt x="8552959" y="2499477"/>
                </a:cubicBezTo>
                <a:cubicBezTo>
                  <a:pt x="8572711" y="2526989"/>
                  <a:pt x="8581882" y="2562262"/>
                  <a:pt x="8578355" y="2596124"/>
                </a:cubicBezTo>
                <a:cubicBezTo>
                  <a:pt x="8576239" y="2617287"/>
                  <a:pt x="8569184" y="2633513"/>
                  <a:pt x="8557192" y="2644799"/>
                </a:cubicBezTo>
                <a:cubicBezTo>
                  <a:pt x="8547316" y="2653264"/>
                  <a:pt x="8535323" y="2658202"/>
                  <a:pt x="8524036" y="2658202"/>
                </a:cubicBezTo>
                <a:cubicBezTo>
                  <a:pt x="8516276" y="2658202"/>
                  <a:pt x="8509222" y="2656086"/>
                  <a:pt x="8502873" y="2651853"/>
                </a:cubicBezTo>
                <a:cubicBezTo>
                  <a:pt x="8499345" y="2649738"/>
                  <a:pt x="8498640" y="2645504"/>
                  <a:pt x="8500756" y="2641977"/>
                </a:cubicBezTo>
                <a:cubicBezTo>
                  <a:pt x="8502873" y="2638450"/>
                  <a:pt x="8507105" y="2637745"/>
                  <a:pt x="8510633" y="2639861"/>
                </a:cubicBezTo>
                <a:cubicBezTo>
                  <a:pt x="8521920" y="2647621"/>
                  <a:pt x="8538145" y="2642683"/>
                  <a:pt x="8547316" y="2634218"/>
                </a:cubicBezTo>
                <a:cubicBezTo>
                  <a:pt x="8558602" y="2622930"/>
                  <a:pt x="8562835" y="2606001"/>
                  <a:pt x="8564246" y="2594007"/>
                </a:cubicBezTo>
                <a:cubicBezTo>
                  <a:pt x="8567068" y="2570728"/>
                  <a:pt x="8562835" y="2546036"/>
                  <a:pt x="8552254" y="2524873"/>
                </a:cubicBezTo>
                <a:cubicBezTo>
                  <a:pt x="8551548" y="2526284"/>
                  <a:pt x="8551548" y="2528400"/>
                  <a:pt x="8551548" y="2529811"/>
                </a:cubicBezTo>
                <a:cubicBezTo>
                  <a:pt x="8550137" y="2540393"/>
                  <a:pt x="8544494" y="2553091"/>
                  <a:pt x="8531796" y="2555913"/>
                </a:cubicBezTo>
                <a:cubicBezTo>
                  <a:pt x="8526152" y="2557324"/>
                  <a:pt x="8520509" y="2555913"/>
                  <a:pt x="8514160" y="2552385"/>
                </a:cubicBezTo>
                <a:cubicBezTo>
                  <a:pt x="8499345" y="2543920"/>
                  <a:pt x="8491586" y="2524167"/>
                  <a:pt x="8497229" y="2507942"/>
                </a:cubicBezTo>
                <a:cubicBezTo>
                  <a:pt x="8498640" y="2504415"/>
                  <a:pt x="8502873" y="2502299"/>
                  <a:pt x="8506400" y="2503710"/>
                </a:cubicBezTo>
                <a:cubicBezTo>
                  <a:pt x="8509927" y="2505121"/>
                  <a:pt x="8512044" y="2509353"/>
                  <a:pt x="8510633" y="2512881"/>
                </a:cubicBezTo>
                <a:cubicBezTo>
                  <a:pt x="8507105" y="2522757"/>
                  <a:pt x="8512044" y="2535455"/>
                  <a:pt x="8521214" y="2540393"/>
                </a:cubicBezTo>
                <a:cubicBezTo>
                  <a:pt x="8524036" y="2542509"/>
                  <a:pt x="8526858" y="2543214"/>
                  <a:pt x="8528974" y="2542509"/>
                </a:cubicBezTo>
                <a:cubicBezTo>
                  <a:pt x="8533912" y="2541804"/>
                  <a:pt x="8536734" y="2534749"/>
                  <a:pt x="8536734" y="2529106"/>
                </a:cubicBezTo>
                <a:cubicBezTo>
                  <a:pt x="8537439" y="2526284"/>
                  <a:pt x="8537439" y="2523462"/>
                  <a:pt x="8537439" y="2520640"/>
                </a:cubicBezTo>
                <a:cubicBezTo>
                  <a:pt x="8538145" y="2514291"/>
                  <a:pt x="8538145" y="2507942"/>
                  <a:pt x="8540261" y="2501594"/>
                </a:cubicBezTo>
                <a:cubicBezTo>
                  <a:pt x="8540966" y="2498773"/>
                  <a:pt x="8543083" y="2497361"/>
                  <a:pt x="8545905" y="2496655"/>
                </a:cubicBezTo>
                <a:close/>
                <a:moveTo>
                  <a:pt x="10124065" y="2495862"/>
                </a:moveTo>
                <a:cubicBezTo>
                  <a:pt x="10126976" y="2495421"/>
                  <a:pt x="10129974" y="2495950"/>
                  <a:pt x="10132443" y="2498066"/>
                </a:cubicBezTo>
                <a:cubicBezTo>
                  <a:pt x="10139497" y="2503004"/>
                  <a:pt x="10138791" y="2512175"/>
                  <a:pt x="10138791" y="2515702"/>
                </a:cubicBezTo>
                <a:lnTo>
                  <a:pt x="10137380" y="2567906"/>
                </a:lnTo>
                <a:cubicBezTo>
                  <a:pt x="10137380" y="2567906"/>
                  <a:pt x="10138086" y="2567906"/>
                  <a:pt x="10138086" y="2567906"/>
                </a:cubicBezTo>
                <a:cubicBezTo>
                  <a:pt x="10140908" y="2570022"/>
                  <a:pt x="10142319" y="2574255"/>
                  <a:pt x="10140202" y="2577782"/>
                </a:cubicBezTo>
                <a:lnTo>
                  <a:pt x="10135970" y="2584836"/>
                </a:lnTo>
                <a:cubicBezTo>
                  <a:pt x="10134559" y="2586953"/>
                  <a:pt x="10131737" y="2588364"/>
                  <a:pt x="10129621" y="2588364"/>
                </a:cubicBezTo>
                <a:cubicBezTo>
                  <a:pt x="10128915" y="2588364"/>
                  <a:pt x="10128210" y="2588364"/>
                  <a:pt x="10127504" y="2588364"/>
                </a:cubicBezTo>
                <a:cubicBezTo>
                  <a:pt x="10124682" y="2587658"/>
                  <a:pt x="10122566" y="2584836"/>
                  <a:pt x="10122566" y="2581309"/>
                </a:cubicBezTo>
                <a:lnTo>
                  <a:pt x="10124682" y="2514997"/>
                </a:lnTo>
                <a:cubicBezTo>
                  <a:pt x="10124682" y="2514997"/>
                  <a:pt x="10124682" y="2514291"/>
                  <a:pt x="10124682" y="2514291"/>
                </a:cubicBezTo>
                <a:cubicBezTo>
                  <a:pt x="10121861" y="2516408"/>
                  <a:pt x="10117628" y="2515702"/>
                  <a:pt x="10115512" y="2512880"/>
                </a:cubicBezTo>
                <a:cubicBezTo>
                  <a:pt x="10111985" y="2508648"/>
                  <a:pt x="10112690" y="2503004"/>
                  <a:pt x="10116217" y="2499477"/>
                </a:cubicBezTo>
                <a:cubicBezTo>
                  <a:pt x="10118334" y="2497714"/>
                  <a:pt x="10121156" y="2496303"/>
                  <a:pt x="10124065" y="2495862"/>
                </a:cubicBezTo>
                <a:close/>
                <a:moveTo>
                  <a:pt x="7803781" y="2495246"/>
                </a:moveTo>
                <a:cubicBezTo>
                  <a:pt x="7798138" y="2495951"/>
                  <a:pt x="7792494" y="2500184"/>
                  <a:pt x="7789672" y="2505122"/>
                </a:cubicBezTo>
                <a:cubicBezTo>
                  <a:pt x="7785440" y="2512176"/>
                  <a:pt x="7784734" y="2521347"/>
                  <a:pt x="7784734" y="2531928"/>
                </a:cubicBezTo>
                <a:cubicBezTo>
                  <a:pt x="7795316" y="2529812"/>
                  <a:pt x="7803781" y="2526990"/>
                  <a:pt x="7810130" y="2520642"/>
                </a:cubicBezTo>
                <a:cubicBezTo>
                  <a:pt x="7814363" y="2517114"/>
                  <a:pt x="7816479" y="2510765"/>
                  <a:pt x="7816479" y="2505827"/>
                </a:cubicBezTo>
                <a:cubicBezTo>
                  <a:pt x="7816479" y="2503005"/>
                  <a:pt x="7815774" y="2499478"/>
                  <a:pt x="7812952" y="2497362"/>
                </a:cubicBezTo>
                <a:cubicBezTo>
                  <a:pt x="7810835" y="2495951"/>
                  <a:pt x="7808014" y="2495246"/>
                  <a:pt x="7805898" y="2495246"/>
                </a:cubicBezTo>
                <a:cubicBezTo>
                  <a:pt x="7805192" y="2495246"/>
                  <a:pt x="7804487" y="2495246"/>
                  <a:pt x="7803781" y="2495246"/>
                </a:cubicBezTo>
                <a:close/>
                <a:moveTo>
                  <a:pt x="11145825" y="2492985"/>
                </a:moveTo>
                <a:lnTo>
                  <a:pt x="11014613" y="2740594"/>
                </a:lnTo>
                <a:lnTo>
                  <a:pt x="11262928" y="2727896"/>
                </a:lnTo>
                <a:close/>
                <a:moveTo>
                  <a:pt x="9977246" y="2491718"/>
                </a:moveTo>
                <a:lnTo>
                  <a:pt x="10023101" y="2495950"/>
                </a:lnTo>
                <a:cubicBezTo>
                  <a:pt x="10025217" y="2495950"/>
                  <a:pt x="10027333" y="2497361"/>
                  <a:pt x="10028744" y="2499477"/>
                </a:cubicBezTo>
                <a:cubicBezTo>
                  <a:pt x="10030155" y="2501594"/>
                  <a:pt x="10030155" y="2504415"/>
                  <a:pt x="10028744" y="2506532"/>
                </a:cubicBezTo>
                <a:lnTo>
                  <a:pt x="10017457" y="2526285"/>
                </a:lnTo>
                <a:lnTo>
                  <a:pt x="10026628" y="2525580"/>
                </a:lnTo>
                <a:cubicBezTo>
                  <a:pt x="10030860" y="2524874"/>
                  <a:pt x="10034387" y="2527696"/>
                  <a:pt x="10034387" y="2531929"/>
                </a:cubicBezTo>
                <a:cubicBezTo>
                  <a:pt x="10035093" y="2536162"/>
                  <a:pt x="10032271" y="2539689"/>
                  <a:pt x="10028038" y="2539689"/>
                </a:cubicBezTo>
                <a:lnTo>
                  <a:pt x="10009697" y="2541100"/>
                </a:lnTo>
                <a:lnTo>
                  <a:pt x="9994883" y="2567201"/>
                </a:lnTo>
                <a:lnTo>
                  <a:pt x="10032271" y="2565084"/>
                </a:lnTo>
                <a:cubicBezTo>
                  <a:pt x="10036504" y="2564379"/>
                  <a:pt x="10040031" y="2567201"/>
                  <a:pt x="10040031" y="2571433"/>
                </a:cubicBezTo>
                <a:cubicBezTo>
                  <a:pt x="10040737" y="2575666"/>
                  <a:pt x="10037915" y="2579194"/>
                  <a:pt x="10033682" y="2579194"/>
                </a:cubicBezTo>
                <a:lnTo>
                  <a:pt x="9982889" y="2582015"/>
                </a:lnTo>
                <a:cubicBezTo>
                  <a:pt x="9982184" y="2582015"/>
                  <a:pt x="9982184" y="2582015"/>
                  <a:pt x="9982184" y="2582015"/>
                </a:cubicBezTo>
                <a:cubicBezTo>
                  <a:pt x="9979362" y="2582015"/>
                  <a:pt x="9977246" y="2580604"/>
                  <a:pt x="9975835" y="2578489"/>
                </a:cubicBezTo>
                <a:cubicBezTo>
                  <a:pt x="9974424" y="2576372"/>
                  <a:pt x="9974424" y="2573550"/>
                  <a:pt x="9975835" y="2571433"/>
                </a:cubicBezTo>
                <a:lnTo>
                  <a:pt x="9992061" y="2542510"/>
                </a:lnTo>
                <a:lnTo>
                  <a:pt x="9977246" y="2543216"/>
                </a:lnTo>
                <a:cubicBezTo>
                  <a:pt x="9976540" y="2543216"/>
                  <a:pt x="9976540" y="2543216"/>
                  <a:pt x="9976540" y="2543216"/>
                </a:cubicBezTo>
                <a:cubicBezTo>
                  <a:pt x="9973013" y="2543216"/>
                  <a:pt x="9969486" y="2540394"/>
                  <a:pt x="9969486" y="2536867"/>
                </a:cubicBezTo>
                <a:cubicBezTo>
                  <a:pt x="9968781" y="2532634"/>
                  <a:pt x="9971602" y="2529107"/>
                  <a:pt x="9975835" y="2529107"/>
                </a:cubicBezTo>
                <a:lnTo>
                  <a:pt x="9999821" y="2527696"/>
                </a:lnTo>
                <a:lnTo>
                  <a:pt x="10010402" y="2509354"/>
                </a:lnTo>
                <a:lnTo>
                  <a:pt x="9975835" y="2505826"/>
                </a:lnTo>
                <a:cubicBezTo>
                  <a:pt x="9972308" y="2505121"/>
                  <a:pt x="9968781" y="2501594"/>
                  <a:pt x="9969486" y="2498067"/>
                </a:cubicBezTo>
                <a:cubicBezTo>
                  <a:pt x="9970192" y="2494540"/>
                  <a:pt x="9973013" y="2491012"/>
                  <a:pt x="9977246" y="2491718"/>
                </a:cubicBezTo>
                <a:close/>
                <a:moveTo>
                  <a:pt x="6545291" y="2489601"/>
                </a:moveTo>
                <a:cubicBezTo>
                  <a:pt x="6488854" y="2546742"/>
                  <a:pt x="6454288" y="2620813"/>
                  <a:pt x="6450055" y="2700528"/>
                </a:cubicBezTo>
                <a:lnTo>
                  <a:pt x="6744934" y="2689947"/>
                </a:lnTo>
                <a:close/>
                <a:moveTo>
                  <a:pt x="596637" y="2487586"/>
                </a:moveTo>
                <a:lnTo>
                  <a:pt x="465425" y="2735196"/>
                </a:lnTo>
                <a:lnTo>
                  <a:pt x="713740" y="2722498"/>
                </a:lnTo>
                <a:close/>
                <a:moveTo>
                  <a:pt x="10297516" y="2487485"/>
                </a:moveTo>
                <a:cubicBezTo>
                  <a:pt x="10314447" y="2484663"/>
                  <a:pt x="10318679" y="2493835"/>
                  <a:pt x="10320090" y="2497361"/>
                </a:cubicBezTo>
                <a:cubicBezTo>
                  <a:pt x="10322206" y="2505827"/>
                  <a:pt x="10315858" y="2512881"/>
                  <a:pt x="10313036" y="2515703"/>
                </a:cubicBezTo>
                <a:lnTo>
                  <a:pt x="10306687" y="2522053"/>
                </a:lnTo>
                <a:lnTo>
                  <a:pt x="10309509" y="2522053"/>
                </a:lnTo>
                <a:cubicBezTo>
                  <a:pt x="10313036" y="2521347"/>
                  <a:pt x="10316563" y="2524169"/>
                  <a:pt x="10316563" y="2528402"/>
                </a:cubicBezTo>
                <a:cubicBezTo>
                  <a:pt x="10317268" y="2531929"/>
                  <a:pt x="10314447" y="2535457"/>
                  <a:pt x="10310214" y="2535457"/>
                </a:cubicBezTo>
                <a:lnTo>
                  <a:pt x="10291872" y="2536162"/>
                </a:lnTo>
                <a:lnTo>
                  <a:pt x="10266477" y="2562264"/>
                </a:lnTo>
                <a:lnTo>
                  <a:pt x="10308803" y="2555208"/>
                </a:lnTo>
                <a:cubicBezTo>
                  <a:pt x="10313036" y="2554503"/>
                  <a:pt x="10316563" y="2557325"/>
                  <a:pt x="10317268" y="2560852"/>
                </a:cubicBezTo>
                <a:cubicBezTo>
                  <a:pt x="10317974" y="2565085"/>
                  <a:pt x="10315152" y="2568612"/>
                  <a:pt x="10310919" y="2569317"/>
                </a:cubicBezTo>
                <a:lnTo>
                  <a:pt x="10247430" y="2580604"/>
                </a:lnTo>
                <a:cubicBezTo>
                  <a:pt x="10246724" y="2580604"/>
                  <a:pt x="10246724" y="2580604"/>
                  <a:pt x="10246019" y="2580604"/>
                </a:cubicBezTo>
                <a:cubicBezTo>
                  <a:pt x="10243197" y="2580604"/>
                  <a:pt x="10241081" y="2579194"/>
                  <a:pt x="10239670" y="2577077"/>
                </a:cubicBezTo>
                <a:cubicBezTo>
                  <a:pt x="10238259" y="2574255"/>
                  <a:pt x="10238964" y="2570728"/>
                  <a:pt x="10241081" y="2568612"/>
                </a:cubicBezTo>
                <a:lnTo>
                  <a:pt x="10271414" y="2537572"/>
                </a:lnTo>
                <a:lnTo>
                  <a:pt x="10258717" y="2538278"/>
                </a:lnTo>
                <a:cubicBezTo>
                  <a:pt x="10258011" y="2538278"/>
                  <a:pt x="10258011" y="2538278"/>
                  <a:pt x="10258011" y="2538278"/>
                </a:cubicBezTo>
                <a:cubicBezTo>
                  <a:pt x="10254484" y="2538278"/>
                  <a:pt x="10250957" y="2534750"/>
                  <a:pt x="10250957" y="2531223"/>
                </a:cubicBezTo>
                <a:cubicBezTo>
                  <a:pt x="10250251" y="2527696"/>
                  <a:pt x="10253073" y="2524169"/>
                  <a:pt x="10257306" y="2524169"/>
                </a:cubicBezTo>
                <a:lnTo>
                  <a:pt x="10285523" y="2522758"/>
                </a:lnTo>
                <a:lnTo>
                  <a:pt x="10302454" y="2505827"/>
                </a:lnTo>
                <a:cubicBezTo>
                  <a:pt x="10305981" y="2503005"/>
                  <a:pt x="10305981" y="2501594"/>
                  <a:pt x="10305981" y="2501594"/>
                </a:cubicBezTo>
                <a:cubicBezTo>
                  <a:pt x="10305981" y="2501594"/>
                  <a:pt x="10304570" y="2501594"/>
                  <a:pt x="10302454" y="2501594"/>
                </a:cubicBezTo>
                <a:cubicBezTo>
                  <a:pt x="10301749" y="2501594"/>
                  <a:pt x="10300338" y="2501594"/>
                  <a:pt x="10298927" y="2501594"/>
                </a:cubicBezTo>
                <a:lnTo>
                  <a:pt x="10252368" y="2507943"/>
                </a:lnTo>
                <a:cubicBezTo>
                  <a:pt x="10248841" y="2507943"/>
                  <a:pt x="10245314" y="2505121"/>
                  <a:pt x="10244608" y="2501594"/>
                </a:cubicBezTo>
                <a:cubicBezTo>
                  <a:pt x="10244608" y="2498067"/>
                  <a:pt x="10247430" y="2494540"/>
                  <a:pt x="10250957" y="2493835"/>
                </a:cubicBezTo>
                <a:close/>
                <a:moveTo>
                  <a:pt x="7207708" y="2483958"/>
                </a:moveTo>
                <a:cubicBezTo>
                  <a:pt x="7211235" y="2483252"/>
                  <a:pt x="7215468" y="2486074"/>
                  <a:pt x="7216173" y="2489601"/>
                </a:cubicBezTo>
                <a:lnTo>
                  <a:pt x="7217584" y="2496656"/>
                </a:lnTo>
                <a:cubicBezTo>
                  <a:pt x="7223933" y="2488896"/>
                  <a:pt x="7233810" y="2483958"/>
                  <a:pt x="7243686" y="2486074"/>
                </a:cubicBezTo>
                <a:cubicBezTo>
                  <a:pt x="7255678" y="2488896"/>
                  <a:pt x="7262733" y="2500183"/>
                  <a:pt x="7264143" y="2510764"/>
                </a:cubicBezTo>
                <a:cubicBezTo>
                  <a:pt x="7265554" y="2520640"/>
                  <a:pt x="7262733" y="2530517"/>
                  <a:pt x="7260616" y="2538982"/>
                </a:cubicBezTo>
                <a:cubicBezTo>
                  <a:pt x="7259911" y="2542509"/>
                  <a:pt x="7255678" y="2544626"/>
                  <a:pt x="7252151" y="2543920"/>
                </a:cubicBezTo>
                <a:cubicBezTo>
                  <a:pt x="7248624" y="2543215"/>
                  <a:pt x="7245802" y="2538982"/>
                  <a:pt x="7246507" y="2536160"/>
                </a:cubicBezTo>
                <a:cubicBezTo>
                  <a:pt x="7248624" y="2528400"/>
                  <a:pt x="7250035" y="2520640"/>
                  <a:pt x="7249329" y="2513586"/>
                </a:cubicBezTo>
                <a:cubicBezTo>
                  <a:pt x="7248624" y="2507943"/>
                  <a:pt x="7245097" y="2501594"/>
                  <a:pt x="7239453" y="2500183"/>
                </a:cubicBezTo>
                <a:cubicBezTo>
                  <a:pt x="7233104" y="2498773"/>
                  <a:pt x="7226050" y="2505826"/>
                  <a:pt x="7223933" y="2512881"/>
                </a:cubicBezTo>
                <a:cubicBezTo>
                  <a:pt x="7223228" y="2517819"/>
                  <a:pt x="7223228" y="2522757"/>
                  <a:pt x="7223933" y="2528400"/>
                </a:cubicBezTo>
                <a:lnTo>
                  <a:pt x="7226755" y="2541804"/>
                </a:lnTo>
                <a:cubicBezTo>
                  <a:pt x="7228166" y="2545331"/>
                  <a:pt x="7225344" y="2549564"/>
                  <a:pt x="7221817" y="2550269"/>
                </a:cubicBezTo>
                <a:cubicBezTo>
                  <a:pt x="7221817" y="2550269"/>
                  <a:pt x="7221112" y="2550269"/>
                  <a:pt x="7220406" y="2550269"/>
                </a:cubicBezTo>
                <a:cubicBezTo>
                  <a:pt x="7216879" y="2550269"/>
                  <a:pt x="7214057" y="2548153"/>
                  <a:pt x="7213352" y="2544626"/>
                </a:cubicBezTo>
                <a:cubicBezTo>
                  <a:pt x="7212646" y="2540393"/>
                  <a:pt x="7211235" y="2535455"/>
                  <a:pt x="7210530" y="2530517"/>
                </a:cubicBezTo>
                <a:lnTo>
                  <a:pt x="7202064" y="2492423"/>
                </a:lnTo>
                <a:cubicBezTo>
                  <a:pt x="7201358" y="2488896"/>
                  <a:pt x="7204181" y="2484663"/>
                  <a:pt x="7207708" y="2483958"/>
                </a:cubicBezTo>
                <a:close/>
                <a:moveTo>
                  <a:pt x="7177373" y="2483958"/>
                </a:moveTo>
                <a:cubicBezTo>
                  <a:pt x="7181607" y="2483252"/>
                  <a:pt x="7185133" y="2486074"/>
                  <a:pt x="7185838" y="2489601"/>
                </a:cubicBezTo>
                <a:lnTo>
                  <a:pt x="7197126" y="2552386"/>
                </a:lnTo>
                <a:cubicBezTo>
                  <a:pt x="7197832" y="2556619"/>
                  <a:pt x="7195010" y="2560146"/>
                  <a:pt x="7191482" y="2560852"/>
                </a:cubicBezTo>
                <a:cubicBezTo>
                  <a:pt x="7190776" y="2560852"/>
                  <a:pt x="7190776" y="2560852"/>
                  <a:pt x="7190072" y="2560852"/>
                </a:cubicBezTo>
                <a:cubicBezTo>
                  <a:pt x="7186545" y="2560852"/>
                  <a:pt x="7183723" y="2558735"/>
                  <a:pt x="7183017" y="2555208"/>
                </a:cubicBezTo>
                <a:lnTo>
                  <a:pt x="7171730" y="2492423"/>
                </a:lnTo>
                <a:cubicBezTo>
                  <a:pt x="7171024" y="2488190"/>
                  <a:pt x="7173846" y="2484663"/>
                  <a:pt x="7177373" y="2483958"/>
                </a:cubicBezTo>
                <a:close/>
                <a:moveTo>
                  <a:pt x="6416898" y="2483958"/>
                </a:moveTo>
                <a:cubicBezTo>
                  <a:pt x="6421132" y="2483958"/>
                  <a:pt x="6423953" y="2486780"/>
                  <a:pt x="6423953" y="2491012"/>
                </a:cubicBezTo>
                <a:lnTo>
                  <a:pt x="6423953" y="2509354"/>
                </a:lnTo>
                <a:cubicBezTo>
                  <a:pt x="6423953" y="2513586"/>
                  <a:pt x="6421132" y="2516408"/>
                  <a:pt x="6416898" y="2516408"/>
                </a:cubicBezTo>
                <a:cubicBezTo>
                  <a:pt x="6412666" y="2516408"/>
                  <a:pt x="6409844" y="2513586"/>
                  <a:pt x="6409844" y="2509354"/>
                </a:cubicBezTo>
                <a:lnTo>
                  <a:pt x="6409844" y="2491012"/>
                </a:lnTo>
                <a:cubicBezTo>
                  <a:pt x="6409844" y="2486780"/>
                  <a:pt x="6412666" y="2483958"/>
                  <a:pt x="6416898" y="2483958"/>
                </a:cubicBezTo>
                <a:close/>
                <a:moveTo>
                  <a:pt x="6998896" y="2482547"/>
                </a:moveTo>
                <a:lnTo>
                  <a:pt x="6780206" y="2689242"/>
                </a:lnTo>
                <a:lnTo>
                  <a:pt x="7105419" y="2677250"/>
                </a:lnTo>
                <a:cubicBezTo>
                  <a:pt x="7096248" y="2603883"/>
                  <a:pt x="7065208" y="2533339"/>
                  <a:pt x="7013005" y="2482547"/>
                </a:cubicBezTo>
                <a:lnTo>
                  <a:pt x="7016533" y="2550269"/>
                </a:lnTo>
                <a:cubicBezTo>
                  <a:pt x="7016533" y="2553796"/>
                  <a:pt x="7013711" y="2557324"/>
                  <a:pt x="7009478" y="2557324"/>
                </a:cubicBezTo>
                <a:cubicBezTo>
                  <a:pt x="7005950" y="2557324"/>
                  <a:pt x="7002423" y="2553796"/>
                  <a:pt x="7002423" y="2550269"/>
                </a:cubicBezTo>
                <a:close/>
                <a:moveTo>
                  <a:pt x="7147040" y="2481136"/>
                </a:moveTo>
                <a:cubicBezTo>
                  <a:pt x="7150567" y="2481841"/>
                  <a:pt x="7152683" y="2486074"/>
                  <a:pt x="7151978" y="2489601"/>
                </a:cubicBezTo>
                <a:cubicBezTo>
                  <a:pt x="7151272" y="2493128"/>
                  <a:pt x="7147040" y="2495245"/>
                  <a:pt x="7143513" y="2494540"/>
                </a:cubicBezTo>
                <a:cubicBezTo>
                  <a:pt x="7137163" y="2493128"/>
                  <a:pt x="7128697" y="2496655"/>
                  <a:pt x="7125876" y="2503004"/>
                </a:cubicBezTo>
                <a:cubicBezTo>
                  <a:pt x="7122348" y="2509353"/>
                  <a:pt x="7124465" y="2517818"/>
                  <a:pt x="7130108" y="2522052"/>
                </a:cubicBezTo>
                <a:cubicBezTo>
                  <a:pt x="7132930" y="2524167"/>
                  <a:pt x="7137163" y="2525578"/>
                  <a:pt x="7141396" y="2526989"/>
                </a:cubicBezTo>
                <a:cubicBezTo>
                  <a:pt x="7147040" y="2529106"/>
                  <a:pt x="7153389" y="2531222"/>
                  <a:pt x="7158327" y="2536160"/>
                </a:cubicBezTo>
                <a:cubicBezTo>
                  <a:pt x="7163971" y="2541098"/>
                  <a:pt x="7166792" y="2548153"/>
                  <a:pt x="7166792" y="2555912"/>
                </a:cubicBezTo>
                <a:cubicBezTo>
                  <a:pt x="7166792" y="2563672"/>
                  <a:pt x="7163971" y="2570727"/>
                  <a:pt x="7158327" y="2575665"/>
                </a:cubicBezTo>
                <a:cubicBezTo>
                  <a:pt x="7154094" y="2579897"/>
                  <a:pt x="7147745" y="2582014"/>
                  <a:pt x="7140690" y="2582014"/>
                </a:cubicBezTo>
                <a:cubicBezTo>
                  <a:pt x="7139280" y="2582014"/>
                  <a:pt x="7138575" y="2582014"/>
                  <a:pt x="7137869" y="2582014"/>
                </a:cubicBezTo>
                <a:cubicBezTo>
                  <a:pt x="7130108" y="2581308"/>
                  <a:pt x="7123054" y="2577781"/>
                  <a:pt x="7118821" y="2572138"/>
                </a:cubicBezTo>
                <a:cubicBezTo>
                  <a:pt x="7116705" y="2569317"/>
                  <a:pt x="7117410" y="2564379"/>
                  <a:pt x="7120232" y="2562261"/>
                </a:cubicBezTo>
                <a:cubicBezTo>
                  <a:pt x="7123054" y="2560145"/>
                  <a:pt x="7127992" y="2560850"/>
                  <a:pt x="7130108" y="2563672"/>
                </a:cubicBezTo>
                <a:cubicBezTo>
                  <a:pt x="7132225" y="2566494"/>
                  <a:pt x="7135752" y="2568610"/>
                  <a:pt x="7139280" y="2568610"/>
                </a:cubicBezTo>
                <a:cubicBezTo>
                  <a:pt x="7143513" y="2568610"/>
                  <a:pt x="7147040" y="2567905"/>
                  <a:pt x="7149156" y="2564379"/>
                </a:cubicBezTo>
                <a:cubicBezTo>
                  <a:pt x="7151272" y="2562261"/>
                  <a:pt x="7152683" y="2558734"/>
                  <a:pt x="7152683" y="2555207"/>
                </a:cubicBezTo>
                <a:cubicBezTo>
                  <a:pt x="7152683" y="2551680"/>
                  <a:pt x="7151272" y="2548153"/>
                  <a:pt x="7149156" y="2546036"/>
                </a:cubicBezTo>
                <a:cubicBezTo>
                  <a:pt x="7146334" y="2543214"/>
                  <a:pt x="7142102" y="2541803"/>
                  <a:pt x="7137163" y="2540393"/>
                </a:cubicBezTo>
                <a:cubicBezTo>
                  <a:pt x="7132225" y="2538982"/>
                  <a:pt x="7126581" y="2536865"/>
                  <a:pt x="7121643" y="2533338"/>
                </a:cubicBezTo>
                <a:cubicBezTo>
                  <a:pt x="7111061" y="2524873"/>
                  <a:pt x="7107533" y="2508648"/>
                  <a:pt x="7113178" y="2496655"/>
                </a:cubicBezTo>
                <a:cubicBezTo>
                  <a:pt x="7118821" y="2484663"/>
                  <a:pt x="7133635" y="2477608"/>
                  <a:pt x="7147040" y="2481136"/>
                </a:cubicBezTo>
                <a:close/>
                <a:moveTo>
                  <a:pt x="7315642" y="2474081"/>
                </a:moveTo>
                <a:cubicBezTo>
                  <a:pt x="7319169" y="2475492"/>
                  <a:pt x="7320580" y="2479725"/>
                  <a:pt x="7319169" y="2483252"/>
                </a:cubicBezTo>
                <a:lnTo>
                  <a:pt x="7311409" y="2501595"/>
                </a:lnTo>
                <a:lnTo>
                  <a:pt x="7341038" y="2531928"/>
                </a:lnTo>
                <a:cubicBezTo>
                  <a:pt x="7343860" y="2534750"/>
                  <a:pt x="7343860" y="2538983"/>
                  <a:pt x="7341038" y="2541805"/>
                </a:cubicBezTo>
                <a:cubicBezTo>
                  <a:pt x="7339627" y="2543216"/>
                  <a:pt x="7338216" y="2543921"/>
                  <a:pt x="7336100" y="2543921"/>
                </a:cubicBezTo>
                <a:cubicBezTo>
                  <a:pt x="7334689" y="2543921"/>
                  <a:pt x="7332573" y="2543216"/>
                  <a:pt x="7331162" y="2541805"/>
                </a:cubicBezTo>
                <a:lnTo>
                  <a:pt x="7305060" y="2515703"/>
                </a:lnTo>
                <a:lnTo>
                  <a:pt x="7292362" y="2545332"/>
                </a:lnTo>
                <a:cubicBezTo>
                  <a:pt x="7291656" y="2548154"/>
                  <a:pt x="7288834" y="2549564"/>
                  <a:pt x="7286013" y="2549564"/>
                </a:cubicBezTo>
                <a:cubicBezTo>
                  <a:pt x="7285307" y="2549564"/>
                  <a:pt x="7283897" y="2549564"/>
                  <a:pt x="7283190" y="2548859"/>
                </a:cubicBezTo>
                <a:cubicBezTo>
                  <a:pt x="7279664" y="2547448"/>
                  <a:pt x="7277548" y="2543216"/>
                  <a:pt x="7280369" y="2538983"/>
                </a:cubicBezTo>
                <a:lnTo>
                  <a:pt x="7295184" y="2503711"/>
                </a:lnTo>
                <a:lnTo>
                  <a:pt x="7276841" y="2485368"/>
                </a:lnTo>
                <a:cubicBezTo>
                  <a:pt x="7274019" y="2482547"/>
                  <a:pt x="7274019" y="2478314"/>
                  <a:pt x="7276841" y="2475492"/>
                </a:cubicBezTo>
                <a:cubicBezTo>
                  <a:pt x="7279664" y="2472670"/>
                  <a:pt x="7283897" y="2472670"/>
                  <a:pt x="7286718" y="2475492"/>
                </a:cubicBezTo>
                <a:lnTo>
                  <a:pt x="7300827" y="2490306"/>
                </a:lnTo>
                <a:lnTo>
                  <a:pt x="7306471" y="2477609"/>
                </a:lnTo>
                <a:cubicBezTo>
                  <a:pt x="7307881" y="2474081"/>
                  <a:pt x="7312114" y="2472670"/>
                  <a:pt x="7315642" y="2474081"/>
                </a:cubicBezTo>
                <a:close/>
                <a:moveTo>
                  <a:pt x="11142297" y="2469704"/>
                </a:moveTo>
                <a:cubicBezTo>
                  <a:pt x="11145825" y="2467588"/>
                  <a:pt x="11150057" y="2468999"/>
                  <a:pt x="11151468" y="2472526"/>
                </a:cubicBezTo>
                <a:lnTo>
                  <a:pt x="11278448" y="2727190"/>
                </a:lnTo>
                <a:cubicBezTo>
                  <a:pt x="11281269" y="2727896"/>
                  <a:pt x="11283386" y="2730012"/>
                  <a:pt x="11284797" y="2734950"/>
                </a:cubicBezTo>
                <a:cubicBezTo>
                  <a:pt x="11284797" y="2736361"/>
                  <a:pt x="11284797" y="2737772"/>
                  <a:pt x="11284091" y="2738477"/>
                </a:cubicBezTo>
                <a:cubicBezTo>
                  <a:pt x="11285502" y="2742005"/>
                  <a:pt x="11284091" y="2746237"/>
                  <a:pt x="11280564" y="2747649"/>
                </a:cubicBezTo>
                <a:cubicBezTo>
                  <a:pt x="11279859" y="2748354"/>
                  <a:pt x="11278448" y="2748354"/>
                  <a:pt x="11277742" y="2748354"/>
                </a:cubicBezTo>
                <a:cubicBezTo>
                  <a:pt x="11274920" y="2748354"/>
                  <a:pt x="11272804" y="2746944"/>
                  <a:pt x="11271393" y="2744121"/>
                </a:cubicBezTo>
                <a:lnTo>
                  <a:pt x="11270688" y="2742710"/>
                </a:lnTo>
                <a:lnTo>
                  <a:pt x="11008264" y="2756114"/>
                </a:lnTo>
                <a:cubicBezTo>
                  <a:pt x="11006853" y="2758230"/>
                  <a:pt x="11004736" y="2759641"/>
                  <a:pt x="11001915" y="2759641"/>
                </a:cubicBezTo>
                <a:cubicBezTo>
                  <a:pt x="11000504" y="2759641"/>
                  <a:pt x="10999093" y="2759641"/>
                  <a:pt x="10998387" y="2758935"/>
                </a:cubicBezTo>
                <a:cubicBezTo>
                  <a:pt x="10995566" y="2757524"/>
                  <a:pt x="10994155" y="2753997"/>
                  <a:pt x="10994860" y="2751175"/>
                </a:cubicBezTo>
                <a:cubicBezTo>
                  <a:pt x="10994155" y="2750470"/>
                  <a:pt x="10994155" y="2750470"/>
                  <a:pt x="10994155" y="2749764"/>
                </a:cubicBezTo>
                <a:cubicBezTo>
                  <a:pt x="10994155" y="2746237"/>
                  <a:pt x="10995566" y="2744121"/>
                  <a:pt x="10998387" y="2742710"/>
                </a:cubicBezTo>
                <a:lnTo>
                  <a:pt x="11137359" y="2479581"/>
                </a:lnTo>
                <a:cubicBezTo>
                  <a:pt x="11138065" y="2478876"/>
                  <a:pt x="11138065" y="2478876"/>
                  <a:pt x="11138770" y="2478170"/>
                </a:cubicBezTo>
                <a:cubicBezTo>
                  <a:pt x="11138065" y="2474643"/>
                  <a:pt x="11139476" y="2471116"/>
                  <a:pt x="11142297" y="2469704"/>
                </a:cubicBezTo>
                <a:close/>
                <a:moveTo>
                  <a:pt x="11676666" y="2467191"/>
                </a:moveTo>
                <a:cubicBezTo>
                  <a:pt x="11637240" y="2507110"/>
                  <a:pt x="11613092" y="2558856"/>
                  <a:pt x="11610135" y="2614545"/>
                </a:cubicBezTo>
                <a:lnTo>
                  <a:pt x="11816134" y="2607152"/>
                </a:lnTo>
                <a:close/>
                <a:moveTo>
                  <a:pt x="593109" y="2464306"/>
                </a:moveTo>
                <a:cubicBezTo>
                  <a:pt x="596637" y="2462190"/>
                  <a:pt x="600869" y="2463601"/>
                  <a:pt x="602280" y="2467128"/>
                </a:cubicBezTo>
                <a:lnTo>
                  <a:pt x="729260" y="2721792"/>
                </a:lnTo>
                <a:cubicBezTo>
                  <a:pt x="732081" y="2722498"/>
                  <a:pt x="734198" y="2724614"/>
                  <a:pt x="735609" y="2729552"/>
                </a:cubicBezTo>
                <a:cubicBezTo>
                  <a:pt x="735609" y="2730963"/>
                  <a:pt x="735609" y="2732374"/>
                  <a:pt x="734903" y="2733079"/>
                </a:cubicBezTo>
                <a:cubicBezTo>
                  <a:pt x="736314" y="2736607"/>
                  <a:pt x="734903" y="2740839"/>
                  <a:pt x="731376" y="2742250"/>
                </a:cubicBezTo>
                <a:cubicBezTo>
                  <a:pt x="730671" y="2742956"/>
                  <a:pt x="729260" y="2742956"/>
                  <a:pt x="728554" y="2742956"/>
                </a:cubicBezTo>
                <a:cubicBezTo>
                  <a:pt x="725732" y="2742956"/>
                  <a:pt x="723616" y="2741545"/>
                  <a:pt x="722205" y="2738723"/>
                </a:cubicBezTo>
                <a:lnTo>
                  <a:pt x="721500" y="2737312"/>
                </a:lnTo>
                <a:lnTo>
                  <a:pt x="459076" y="2750715"/>
                </a:lnTo>
                <a:cubicBezTo>
                  <a:pt x="457665" y="2752832"/>
                  <a:pt x="455548" y="2754243"/>
                  <a:pt x="452727" y="2754243"/>
                </a:cubicBezTo>
                <a:cubicBezTo>
                  <a:pt x="451316" y="2754243"/>
                  <a:pt x="449905" y="2754243"/>
                  <a:pt x="449199" y="2753537"/>
                </a:cubicBezTo>
                <a:cubicBezTo>
                  <a:pt x="446378" y="2752126"/>
                  <a:pt x="444967" y="2748599"/>
                  <a:pt x="445672" y="2745777"/>
                </a:cubicBezTo>
                <a:cubicBezTo>
                  <a:pt x="444967" y="2745072"/>
                  <a:pt x="444967" y="2745072"/>
                  <a:pt x="444967" y="2744366"/>
                </a:cubicBezTo>
                <a:cubicBezTo>
                  <a:pt x="444967" y="2740839"/>
                  <a:pt x="446378" y="2738723"/>
                  <a:pt x="449199" y="2737312"/>
                </a:cubicBezTo>
                <a:lnTo>
                  <a:pt x="588171" y="2474182"/>
                </a:lnTo>
                <a:cubicBezTo>
                  <a:pt x="588877" y="2473477"/>
                  <a:pt x="588877" y="2473477"/>
                  <a:pt x="589582" y="2472771"/>
                </a:cubicBezTo>
                <a:cubicBezTo>
                  <a:pt x="588877" y="2469244"/>
                  <a:pt x="590288" y="2465717"/>
                  <a:pt x="593109" y="2464306"/>
                </a:cubicBezTo>
                <a:close/>
                <a:moveTo>
                  <a:pt x="11993549" y="2462263"/>
                </a:moveTo>
                <a:lnTo>
                  <a:pt x="11840775" y="2606660"/>
                </a:lnTo>
                <a:lnTo>
                  <a:pt x="12067965" y="2598283"/>
                </a:lnTo>
                <a:cubicBezTo>
                  <a:pt x="12061558" y="2547029"/>
                  <a:pt x="12039875" y="2497747"/>
                  <a:pt x="12003406" y="2462263"/>
                </a:cubicBezTo>
                <a:lnTo>
                  <a:pt x="12005870" y="2509574"/>
                </a:lnTo>
                <a:cubicBezTo>
                  <a:pt x="12005870" y="2512038"/>
                  <a:pt x="12003899" y="2514503"/>
                  <a:pt x="12000942" y="2514503"/>
                </a:cubicBezTo>
                <a:cubicBezTo>
                  <a:pt x="11998478" y="2514503"/>
                  <a:pt x="11996014" y="2512038"/>
                  <a:pt x="11996014" y="2509574"/>
                </a:cubicBezTo>
                <a:close/>
                <a:moveTo>
                  <a:pt x="10323617" y="2460678"/>
                </a:moveTo>
                <a:cubicBezTo>
                  <a:pt x="10332788" y="2461383"/>
                  <a:pt x="10341254" y="2467028"/>
                  <a:pt x="10344781" y="2475493"/>
                </a:cubicBezTo>
                <a:cubicBezTo>
                  <a:pt x="10346192" y="2479020"/>
                  <a:pt x="10346897" y="2482548"/>
                  <a:pt x="10346192" y="2486780"/>
                </a:cubicBezTo>
                <a:lnTo>
                  <a:pt x="10357479" y="2483253"/>
                </a:lnTo>
                <a:cubicBezTo>
                  <a:pt x="10361006" y="2482548"/>
                  <a:pt x="10364533" y="2484664"/>
                  <a:pt x="10365944" y="2488191"/>
                </a:cubicBezTo>
                <a:cubicBezTo>
                  <a:pt x="10366649" y="2491718"/>
                  <a:pt x="10364533" y="2495246"/>
                  <a:pt x="10361006" y="2496656"/>
                </a:cubicBezTo>
                <a:lnTo>
                  <a:pt x="10337021" y="2503711"/>
                </a:lnTo>
                <a:cubicBezTo>
                  <a:pt x="10336315" y="2503711"/>
                  <a:pt x="10335610" y="2503711"/>
                  <a:pt x="10334904" y="2503711"/>
                </a:cubicBezTo>
                <a:cubicBezTo>
                  <a:pt x="10332788" y="2503711"/>
                  <a:pt x="10330672" y="2502300"/>
                  <a:pt x="10329261" y="2500184"/>
                </a:cubicBezTo>
                <a:cubicBezTo>
                  <a:pt x="10327850" y="2497362"/>
                  <a:pt x="10327850" y="2493835"/>
                  <a:pt x="10329967" y="2491718"/>
                </a:cubicBezTo>
                <a:cubicBezTo>
                  <a:pt x="10332083" y="2488896"/>
                  <a:pt x="10332788" y="2484664"/>
                  <a:pt x="10331377" y="2481137"/>
                </a:cubicBezTo>
                <a:cubicBezTo>
                  <a:pt x="10329967" y="2477610"/>
                  <a:pt x="10325734" y="2474788"/>
                  <a:pt x="10322207" y="2474788"/>
                </a:cubicBezTo>
                <a:cubicBezTo>
                  <a:pt x="10318679" y="2474082"/>
                  <a:pt x="10315858" y="2471259"/>
                  <a:pt x="10315858" y="2467028"/>
                </a:cubicBezTo>
                <a:cubicBezTo>
                  <a:pt x="10316563" y="2463500"/>
                  <a:pt x="10319385" y="2460678"/>
                  <a:pt x="10323617" y="2460678"/>
                </a:cubicBezTo>
                <a:close/>
                <a:moveTo>
                  <a:pt x="1441762" y="2454430"/>
                </a:moveTo>
                <a:cubicBezTo>
                  <a:pt x="1396614" y="2458662"/>
                  <a:pt x="1354286" y="2472066"/>
                  <a:pt x="1318309" y="2489702"/>
                </a:cubicBezTo>
                <a:cubicBezTo>
                  <a:pt x="1287974" y="2504516"/>
                  <a:pt x="1261166" y="2522857"/>
                  <a:pt x="1237181" y="2544726"/>
                </a:cubicBezTo>
                <a:lnTo>
                  <a:pt x="1439646" y="2748598"/>
                </a:lnTo>
                <a:cubicBezTo>
                  <a:pt x="1441762" y="2750715"/>
                  <a:pt x="1442467" y="2752831"/>
                  <a:pt x="1441762" y="2754947"/>
                </a:cubicBezTo>
                <a:lnTo>
                  <a:pt x="1445994" y="2754947"/>
                </a:lnTo>
                <a:close/>
                <a:moveTo>
                  <a:pt x="1455871" y="2453019"/>
                </a:moveTo>
                <a:lnTo>
                  <a:pt x="1460103" y="2737311"/>
                </a:lnTo>
                <a:lnTo>
                  <a:pt x="1678793" y="2530617"/>
                </a:lnTo>
                <a:cubicBezTo>
                  <a:pt x="1608248" y="2469244"/>
                  <a:pt x="1529238" y="2448786"/>
                  <a:pt x="1455871" y="2453019"/>
                </a:cubicBezTo>
                <a:close/>
                <a:moveTo>
                  <a:pt x="1092565" y="2453019"/>
                </a:moveTo>
                <a:cubicBezTo>
                  <a:pt x="1096092" y="2452313"/>
                  <a:pt x="1099619" y="2455135"/>
                  <a:pt x="1100324" y="2459368"/>
                </a:cubicBezTo>
                <a:lnTo>
                  <a:pt x="1103852" y="2492524"/>
                </a:lnTo>
                <a:cubicBezTo>
                  <a:pt x="1104557" y="2496756"/>
                  <a:pt x="1101030" y="2499578"/>
                  <a:pt x="1097503" y="2500284"/>
                </a:cubicBezTo>
                <a:cubicBezTo>
                  <a:pt x="1097503" y="2500284"/>
                  <a:pt x="1096797" y="2500284"/>
                  <a:pt x="1096797" y="2500284"/>
                </a:cubicBezTo>
                <a:cubicBezTo>
                  <a:pt x="1093270" y="2500284"/>
                  <a:pt x="1089742" y="2497462"/>
                  <a:pt x="1089742" y="2493934"/>
                </a:cubicBezTo>
                <a:lnTo>
                  <a:pt x="1086216" y="2460779"/>
                </a:lnTo>
                <a:cubicBezTo>
                  <a:pt x="1085509" y="2456546"/>
                  <a:pt x="1089036" y="2453724"/>
                  <a:pt x="1092565" y="2453019"/>
                </a:cubicBezTo>
                <a:close/>
                <a:moveTo>
                  <a:pt x="4741797" y="2449491"/>
                </a:moveTo>
                <a:cubicBezTo>
                  <a:pt x="4744619" y="2450902"/>
                  <a:pt x="4746030" y="2455135"/>
                  <a:pt x="4744619" y="2458662"/>
                </a:cubicBezTo>
                <a:lnTo>
                  <a:pt x="4736859" y="2474182"/>
                </a:lnTo>
                <a:cubicBezTo>
                  <a:pt x="4735448" y="2477004"/>
                  <a:pt x="4733332" y="2478414"/>
                  <a:pt x="4730510" y="2478414"/>
                </a:cubicBezTo>
                <a:cubicBezTo>
                  <a:pt x="4729805" y="2478414"/>
                  <a:pt x="4728394" y="2478414"/>
                  <a:pt x="4727688" y="2477709"/>
                </a:cubicBezTo>
                <a:cubicBezTo>
                  <a:pt x="4724865" y="2476298"/>
                  <a:pt x="4723454" y="2472066"/>
                  <a:pt x="4724865" y="2468538"/>
                </a:cubicBezTo>
                <a:lnTo>
                  <a:pt x="4732626" y="2452313"/>
                </a:lnTo>
                <a:cubicBezTo>
                  <a:pt x="4734037" y="2449491"/>
                  <a:pt x="4738269" y="2448080"/>
                  <a:pt x="4741797" y="2449491"/>
                </a:cubicBezTo>
                <a:close/>
                <a:moveTo>
                  <a:pt x="8164967" y="2448598"/>
                </a:moveTo>
                <a:cubicBezTo>
                  <a:pt x="8171316" y="2447628"/>
                  <a:pt x="8177665" y="2448333"/>
                  <a:pt x="8183308" y="2450802"/>
                </a:cubicBezTo>
                <a:cubicBezTo>
                  <a:pt x="8186836" y="2452213"/>
                  <a:pt x="8188246" y="2456446"/>
                  <a:pt x="8186836" y="2459973"/>
                </a:cubicBezTo>
                <a:cubicBezTo>
                  <a:pt x="8185425" y="2463500"/>
                  <a:pt x="8181192" y="2464911"/>
                  <a:pt x="8177665" y="2463500"/>
                </a:cubicBezTo>
                <a:cubicBezTo>
                  <a:pt x="8171316" y="2460678"/>
                  <a:pt x="8162145" y="2462795"/>
                  <a:pt x="8155091" y="2467733"/>
                </a:cubicBezTo>
                <a:cubicBezTo>
                  <a:pt x="8148036" y="2472671"/>
                  <a:pt x="8143804" y="2481137"/>
                  <a:pt x="8144509" y="2488192"/>
                </a:cubicBezTo>
                <a:cubicBezTo>
                  <a:pt x="8145215" y="2495246"/>
                  <a:pt x="8150858" y="2502301"/>
                  <a:pt x="8158618" y="2506533"/>
                </a:cubicBezTo>
                <a:cubicBezTo>
                  <a:pt x="8167083" y="2510766"/>
                  <a:pt x="8175549" y="2510766"/>
                  <a:pt x="8181898" y="2506533"/>
                </a:cubicBezTo>
                <a:cubicBezTo>
                  <a:pt x="8185425" y="2504417"/>
                  <a:pt x="8189657" y="2505122"/>
                  <a:pt x="8191774" y="2508650"/>
                </a:cubicBezTo>
                <a:cubicBezTo>
                  <a:pt x="8193890" y="2512178"/>
                  <a:pt x="8193185" y="2516409"/>
                  <a:pt x="8189657" y="2518526"/>
                </a:cubicBezTo>
                <a:cubicBezTo>
                  <a:pt x="8184014" y="2522053"/>
                  <a:pt x="8177665" y="2523464"/>
                  <a:pt x="8171316" y="2523464"/>
                </a:cubicBezTo>
                <a:cubicBezTo>
                  <a:pt x="8165672" y="2523464"/>
                  <a:pt x="8159324" y="2522053"/>
                  <a:pt x="8152269" y="2519231"/>
                </a:cubicBezTo>
                <a:cubicBezTo>
                  <a:pt x="8139571" y="2512882"/>
                  <a:pt x="8131811" y="2502301"/>
                  <a:pt x="8130400" y="2489603"/>
                </a:cubicBezTo>
                <a:cubicBezTo>
                  <a:pt x="8128989" y="2476905"/>
                  <a:pt x="8135338" y="2464911"/>
                  <a:pt x="8146625" y="2456446"/>
                </a:cubicBezTo>
                <a:cubicBezTo>
                  <a:pt x="8152269" y="2452214"/>
                  <a:pt x="8158618" y="2449568"/>
                  <a:pt x="8164967" y="2448598"/>
                </a:cubicBezTo>
                <a:close/>
                <a:moveTo>
                  <a:pt x="7771331" y="2443042"/>
                </a:moveTo>
                <a:cubicBezTo>
                  <a:pt x="7775563" y="2443042"/>
                  <a:pt x="7779091" y="2445158"/>
                  <a:pt x="7779091" y="2449391"/>
                </a:cubicBezTo>
                <a:lnTo>
                  <a:pt x="7781913" y="2491718"/>
                </a:lnTo>
                <a:cubicBezTo>
                  <a:pt x="7787556" y="2486075"/>
                  <a:pt x="7794610" y="2482548"/>
                  <a:pt x="7801665" y="2481137"/>
                </a:cubicBezTo>
                <a:cubicBezTo>
                  <a:pt x="7810130" y="2479725"/>
                  <a:pt x="7817185" y="2481842"/>
                  <a:pt x="7822828" y="2486780"/>
                </a:cubicBezTo>
                <a:cubicBezTo>
                  <a:pt x="7827766" y="2491013"/>
                  <a:pt x="7830588" y="2497362"/>
                  <a:pt x="7830588" y="2505122"/>
                </a:cubicBezTo>
                <a:cubicBezTo>
                  <a:pt x="7830588" y="2514292"/>
                  <a:pt x="7826355" y="2524169"/>
                  <a:pt x="7820006" y="2530518"/>
                </a:cubicBezTo>
                <a:cubicBezTo>
                  <a:pt x="7809425" y="2541100"/>
                  <a:pt x="7794610" y="2543921"/>
                  <a:pt x="7782618" y="2546743"/>
                </a:cubicBezTo>
                <a:cubicBezTo>
                  <a:pt x="7781207" y="2547448"/>
                  <a:pt x="7779796" y="2548154"/>
                  <a:pt x="7778385" y="2548154"/>
                </a:cubicBezTo>
                <a:cubicBezTo>
                  <a:pt x="7774858" y="2548154"/>
                  <a:pt x="7771331" y="2545332"/>
                  <a:pt x="7771331" y="2541805"/>
                </a:cubicBezTo>
                <a:lnTo>
                  <a:pt x="7764982" y="2450802"/>
                </a:lnTo>
                <a:cubicBezTo>
                  <a:pt x="7764277" y="2446569"/>
                  <a:pt x="7767098" y="2443042"/>
                  <a:pt x="7771331" y="2443042"/>
                </a:cubicBezTo>
                <a:close/>
                <a:moveTo>
                  <a:pt x="5064889" y="2442437"/>
                </a:moveTo>
                <a:cubicBezTo>
                  <a:pt x="5068416" y="2443848"/>
                  <a:pt x="5070532" y="2448080"/>
                  <a:pt x="5069121" y="2451607"/>
                </a:cubicBezTo>
                <a:lnTo>
                  <a:pt x="5059245" y="2480532"/>
                </a:lnTo>
                <a:cubicBezTo>
                  <a:pt x="5058540" y="2483353"/>
                  <a:pt x="5055718" y="2485470"/>
                  <a:pt x="5052191" y="2485470"/>
                </a:cubicBezTo>
                <a:cubicBezTo>
                  <a:pt x="5051485" y="2485470"/>
                  <a:pt x="5050780" y="2484764"/>
                  <a:pt x="5050074" y="2484764"/>
                </a:cubicBezTo>
                <a:cubicBezTo>
                  <a:pt x="5046546" y="2483353"/>
                  <a:pt x="5044430" y="2479121"/>
                  <a:pt x="5045841" y="2475594"/>
                </a:cubicBezTo>
                <a:lnTo>
                  <a:pt x="5055718" y="2446669"/>
                </a:lnTo>
                <a:cubicBezTo>
                  <a:pt x="5057129" y="2443142"/>
                  <a:pt x="5061362" y="2441026"/>
                  <a:pt x="5064889" y="2442437"/>
                </a:cubicBezTo>
                <a:close/>
                <a:moveTo>
                  <a:pt x="4552739" y="2422685"/>
                </a:moveTo>
                <a:cubicBezTo>
                  <a:pt x="4556972" y="2421979"/>
                  <a:pt x="4560499" y="2424801"/>
                  <a:pt x="4561204" y="2428329"/>
                </a:cubicBezTo>
                <a:cubicBezTo>
                  <a:pt x="4561910" y="2432562"/>
                  <a:pt x="4559088" y="2436089"/>
                  <a:pt x="4555561" y="2436794"/>
                </a:cubicBezTo>
                <a:lnTo>
                  <a:pt x="4525227" y="2442438"/>
                </a:lnTo>
                <a:cubicBezTo>
                  <a:pt x="4524521" y="2442438"/>
                  <a:pt x="4524521" y="2442438"/>
                  <a:pt x="4523816" y="2442438"/>
                </a:cubicBezTo>
                <a:cubicBezTo>
                  <a:pt x="4520993" y="2442438"/>
                  <a:pt x="4518172" y="2440322"/>
                  <a:pt x="4516761" y="2436794"/>
                </a:cubicBezTo>
                <a:cubicBezTo>
                  <a:pt x="4516055" y="2432562"/>
                  <a:pt x="4518877" y="2429035"/>
                  <a:pt x="4522404" y="2428329"/>
                </a:cubicBezTo>
                <a:close/>
                <a:moveTo>
                  <a:pt x="5914623" y="2422585"/>
                </a:moveTo>
                <a:lnTo>
                  <a:pt x="5783411" y="2670195"/>
                </a:lnTo>
                <a:lnTo>
                  <a:pt x="6031726" y="2657497"/>
                </a:lnTo>
                <a:close/>
                <a:moveTo>
                  <a:pt x="11799063" y="2415385"/>
                </a:moveTo>
                <a:cubicBezTo>
                  <a:pt x="11802591" y="2414679"/>
                  <a:pt x="11806118" y="2417501"/>
                  <a:pt x="11806823" y="2421028"/>
                </a:cubicBezTo>
                <a:cubicBezTo>
                  <a:pt x="11807529" y="2424557"/>
                  <a:pt x="11804707" y="2428083"/>
                  <a:pt x="11801180" y="2428788"/>
                </a:cubicBezTo>
                <a:lnTo>
                  <a:pt x="11779311" y="2432316"/>
                </a:lnTo>
                <a:cubicBezTo>
                  <a:pt x="11778605" y="2432316"/>
                  <a:pt x="11778605" y="2432316"/>
                  <a:pt x="11777900" y="2432316"/>
                </a:cubicBezTo>
                <a:cubicBezTo>
                  <a:pt x="11774373" y="2432316"/>
                  <a:pt x="11771551" y="2430199"/>
                  <a:pt x="11770846" y="2426672"/>
                </a:cubicBezTo>
                <a:cubicBezTo>
                  <a:pt x="11770140" y="2423145"/>
                  <a:pt x="11772962" y="2419617"/>
                  <a:pt x="11776489" y="2418912"/>
                </a:cubicBezTo>
                <a:close/>
                <a:moveTo>
                  <a:pt x="10618155" y="2412563"/>
                </a:moveTo>
                <a:cubicBezTo>
                  <a:pt x="10620977" y="2410447"/>
                  <a:pt x="10625209" y="2410447"/>
                  <a:pt x="10628031" y="2413269"/>
                </a:cubicBezTo>
                <a:cubicBezTo>
                  <a:pt x="10634380" y="2420323"/>
                  <a:pt x="10640729" y="2427378"/>
                  <a:pt x="10646372" y="2434432"/>
                </a:cubicBezTo>
                <a:cubicBezTo>
                  <a:pt x="10649194" y="2430199"/>
                  <a:pt x="10653427" y="2425967"/>
                  <a:pt x="10656954" y="2421734"/>
                </a:cubicBezTo>
                <a:cubicBezTo>
                  <a:pt x="10659776" y="2418912"/>
                  <a:pt x="10664008" y="2418912"/>
                  <a:pt x="10666830" y="2421734"/>
                </a:cubicBezTo>
                <a:cubicBezTo>
                  <a:pt x="10669652" y="2424557"/>
                  <a:pt x="10669652" y="2428788"/>
                  <a:pt x="10666830" y="2431611"/>
                </a:cubicBezTo>
                <a:cubicBezTo>
                  <a:pt x="10662598" y="2435843"/>
                  <a:pt x="10658365" y="2440782"/>
                  <a:pt x="10654838" y="2445719"/>
                </a:cubicBezTo>
                <a:cubicBezTo>
                  <a:pt x="10663303" y="2456301"/>
                  <a:pt x="10671768" y="2467588"/>
                  <a:pt x="10679528" y="2478876"/>
                </a:cubicBezTo>
                <a:cubicBezTo>
                  <a:pt x="10681645" y="2482402"/>
                  <a:pt x="10680939" y="2486635"/>
                  <a:pt x="10677412" y="2488751"/>
                </a:cubicBezTo>
                <a:cubicBezTo>
                  <a:pt x="10676001" y="2489456"/>
                  <a:pt x="10674590" y="2490162"/>
                  <a:pt x="10673179" y="2490162"/>
                </a:cubicBezTo>
                <a:cubicBezTo>
                  <a:pt x="10671063" y="2490162"/>
                  <a:pt x="10668947" y="2489456"/>
                  <a:pt x="10667536" y="2487340"/>
                </a:cubicBezTo>
                <a:cubicBezTo>
                  <a:pt x="10661187" y="2477465"/>
                  <a:pt x="10654132" y="2467588"/>
                  <a:pt x="10646372" y="2458417"/>
                </a:cubicBezTo>
                <a:cubicBezTo>
                  <a:pt x="10638613" y="2471820"/>
                  <a:pt x="10632969" y="2486635"/>
                  <a:pt x="10630147" y="2502155"/>
                </a:cubicBezTo>
                <a:cubicBezTo>
                  <a:pt x="10629442" y="2505682"/>
                  <a:pt x="10626620" y="2507798"/>
                  <a:pt x="10623093" y="2507798"/>
                </a:cubicBezTo>
                <a:cubicBezTo>
                  <a:pt x="10622387" y="2507798"/>
                  <a:pt x="10622387" y="2507798"/>
                  <a:pt x="10621682" y="2507798"/>
                </a:cubicBezTo>
                <a:cubicBezTo>
                  <a:pt x="10617449" y="2507092"/>
                  <a:pt x="10615333" y="2503565"/>
                  <a:pt x="10617449" y="2498627"/>
                </a:cubicBezTo>
                <a:cubicBezTo>
                  <a:pt x="10620977" y="2480286"/>
                  <a:pt x="10628031" y="2461944"/>
                  <a:pt x="10637907" y="2445719"/>
                </a:cubicBezTo>
                <a:cubicBezTo>
                  <a:pt x="10630853" y="2437959"/>
                  <a:pt x="10624504" y="2430199"/>
                  <a:pt x="10617449" y="2422439"/>
                </a:cubicBezTo>
                <a:cubicBezTo>
                  <a:pt x="10615333" y="2419618"/>
                  <a:pt x="10615333" y="2415385"/>
                  <a:pt x="10618155" y="2412563"/>
                </a:cubicBezTo>
                <a:close/>
                <a:moveTo>
                  <a:pt x="1249878" y="2409987"/>
                </a:moveTo>
                <a:cubicBezTo>
                  <a:pt x="1253406" y="2409281"/>
                  <a:pt x="1256933" y="2412103"/>
                  <a:pt x="1257638" y="2415630"/>
                </a:cubicBezTo>
                <a:cubicBezTo>
                  <a:pt x="1258344" y="2419158"/>
                  <a:pt x="1255522" y="2422685"/>
                  <a:pt x="1251995" y="2423390"/>
                </a:cubicBezTo>
                <a:lnTo>
                  <a:pt x="1230126" y="2426917"/>
                </a:lnTo>
                <a:cubicBezTo>
                  <a:pt x="1229420" y="2426917"/>
                  <a:pt x="1229420" y="2426917"/>
                  <a:pt x="1228715" y="2426917"/>
                </a:cubicBezTo>
                <a:cubicBezTo>
                  <a:pt x="1225188" y="2426917"/>
                  <a:pt x="1222366" y="2424801"/>
                  <a:pt x="1221661" y="2421274"/>
                </a:cubicBezTo>
                <a:cubicBezTo>
                  <a:pt x="1220955" y="2417747"/>
                  <a:pt x="1223777" y="2414219"/>
                  <a:pt x="1227304" y="2413514"/>
                </a:cubicBezTo>
                <a:close/>
                <a:moveTo>
                  <a:pt x="1140534" y="2409987"/>
                </a:moveTo>
                <a:lnTo>
                  <a:pt x="1166636" y="2413514"/>
                </a:lnTo>
                <a:cubicBezTo>
                  <a:pt x="1170869" y="2414220"/>
                  <a:pt x="1173690" y="2417748"/>
                  <a:pt x="1172985" y="2421275"/>
                </a:cubicBezTo>
                <a:cubicBezTo>
                  <a:pt x="1172280" y="2424802"/>
                  <a:pt x="1169458" y="2427624"/>
                  <a:pt x="1165931" y="2427624"/>
                </a:cubicBezTo>
                <a:cubicBezTo>
                  <a:pt x="1165931" y="2427624"/>
                  <a:pt x="1165225" y="2427624"/>
                  <a:pt x="1165225" y="2427624"/>
                </a:cubicBezTo>
                <a:lnTo>
                  <a:pt x="1139123" y="2424097"/>
                </a:lnTo>
                <a:cubicBezTo>
                  <a:pt x="1134890" y="2423391"/>
                  <a:pt x="1132068" y="2419864"/>
                  <a:pt x="1132774" y="2416337"/>
                </a:cubicBezTo>
                <a:cubicBezTo>
                  <a:pt x="1133478" y="2412103"/>
                  <a:pt x="1137007" y="2409281"/>
                  <a:pt x="1140534" y="2409987"/>
                </a:cubicBezTo>
                <a:close/>
                <a:moveTo>
                  <a:pt x="4866659" y="2409281"/>
                </a:moveTo>
                <a:cubicBezTo>
                  <a:pt x="4870187" y="2409281"/>
                  <a:pt x="4873714" y="2412103"/>
                  <a:pt x="4874420" y="2415630"/>
                </a:cubicBezTo>
                <a:lnTo>
                  <a:pt x="4876536" y="2437498"/>
                </a:lnTo>
                <a:lnTo>
                  <a:pt x="4885706" y="2435382"/>
                </a:lnTo>
                <a:cubicBezTo>
                  <a:pt x="4889234" y="2435382"/>
                  <a:pt x="4892761" y="2438204"/>
                  <a:pt x="4893466" y="2441731"/>
                </a:cubicBezTo>
                <a:cubicBezTo>
                  <a:pt x="4893466" y="2445258"/>
                  <a:pt x="4890645" y="2448786"/>
                  <a:pt x="4887117" y="2449491"/>
                </a:cubicBezTo>
                <a:lnTo>
                  <a:pt x="4877947" y="2450902"/>
                </a:lnTo>
                <a:lnTo>
                  <a:pt x="4880063" y="2467127"/>
                </a:lnTo>
                <a:cubicBezTo>
                  <a:pt x="4880063" y="2470654"/>
                  <a:pt x="4877241" y="2474181"/>
                  <a:pt x="4873714" y="2474887"/>
                </a:cubicBezTo>
                <a:cubicBezTo>
                  <a:pt x="4873714" y="2474887"/>
                  <a:pt x="4873009" y="2474887"/>
                  <a:pt x="4873009" y="2474887"/>
                </a:cubicBezTo>
                <a:cubicBezTo>
                  <a:pt x="4869481" y="2474887"/>
                  <a:pt x="4866659" y="2472065"/>
                  <a:pt x="4865954" y="2468538"/>
                </a:cubicBezTo>
                <a:lnTo>
                  <a:pt x="4864543" y="2453018"/>
                </a:lnTo>
                <a:lnTo>
                  <a:pt x="4847611" y="2455134"/>
                </a:lnTo>
                <a:cubicBezTo>
                  <a:pt x="4847611" y="2455134"/>
                  <a:pt x="4846906" y="2455134"/>
                  <a:pt x="4846906" y="2455134"/>
                </a:cubicBezTo>
                <a:cubicBezTo>
                  <a:pt x="4843379" y="2455134"/>
                  <a:pt x="4840557" y="2452313"/>
                  <a:pt x="4839852" y="2448786"/>
                </a:cubicBezTo>
                <a:cubicBezTo>
                  <a:pt x="4839852" y="2445258"/>
                  <a:pt x="4842674" y="2441731"/>
                  <a:pt x="4846201" y="2441026"/>
                </a:cubicBezTo>
                <a:lnTo>
                  <a:pt x="4863132" y="2438909"/>
                </a:lnTo>
                <a:lnTo>
                  <a:pt x="4860311" y="2417041"/>
                </a:lnTo>
                <a:cubicBezTo>
                  <a:pt x="4860311" y="2413514"/>
                  <a:pt x="4863132" y="2409986"/>
                  <a:pt x="4866659" y="2409281"/>
                </a:cubicBezTo>
                <a:close/>
                <a:moveTo>
                  <a:pt x="68959" y="2407165"/>
                </a:moveTo>
                <a:cubicBezTo>
                  <a:pt x="71781" y="2405049"/>
                  <a:pt x="76013" y="2405049"/>
                  <a:pt x="78835" y="2407871"/>
                </a:cubicBezTo>
                <a:cubicBezTo>
                  <a:pt x="85184" y="2414925"/>
                  <a:pt x="91533" y="2421980"/>
                  <a:pt x="97176" y="2429034"/>
                </a:cubicBezTo>
                <a:cubicBezTo>
                  <a:pt x="99998" y="2424801"/>
                  <a:pt x="104231" y="2420569"/>
                  <a:pt x="107758" y="2416336"/>
                </a:cubicBezTo>
                <a:cubicBezTo>
                  <a:pt x="110580" y="2413514"/>
                  <a:pt x="114812" y="2413514"/>
                  <a:pt x="117634" y="2416336"/>
                </a:cubicBezTo>
                <a:cubicBezTo>
                  <a:pt x="120456" y="2419158"/>
                  <a:pt x="120456" y="2423390"/>
                  <a:pt x="117634" y="2426212"/>
                </a:cubicBezTo>
                <a:cubicBezTo>
                  <a:pt x="113402" y="2430445"/>
                  <a:pt x="109169" y="2435383"/>
                  <a:pt x="105642" y="2440321"/>
                </a:cubicBezTo>
                <a:cubicBezTo>
                  <a:pt x="114107" y="2450903"/>
                  <a:pt x="122572" y="2462190"/>
                  <a:pt x="130332" y="2473477"/>
                </a:cubicBezTo>
                <a:cubicBezTo>
                  <a:pt x="132449" y="2477004"/>
                  <a:pt x="131743" y="2481237"/>
                  <a:pt x="128216" y="2483353"/>
                </a:cubicBezTo>
                <a:cubicBezTo>
                  <a:pt x="126805" y="2484058"/>
                  <a:pt x="125394" y="2484764"/>
                  <a:pt x="123983" y="2484764"/>
                </a:cubicBezTo>
                <a:cubicBezTo>
                  <a:pt x="121867" y="2484764"/>
                  <a:pt x="119751" y="2484058"/>
                  <a:pt x="118340" y="2481942"/>
                </a:cubicBezTo>
                <a:cubicBezTo>
                  <a:pt x="111991" y="2472066"/>
                  <a:pt x="104936" y="2462190"/>
                  <a:pt x="97176" y="2453019"/>
                </a:cubicBezTo>
                <a:cubicBezTo>
                  <a:pt x="89417" y="2466422"/>
                  <a:pt x="83773" y="2481237"/>
                  <a:pt x="80951" y="2496756"/>
                </a:cubicBezTo>
                <a:cubicBezTo>
                  <a:pt x="80246" y="2500284"/>
                  <a:pt x="77424" y="2502400"/>
                  <a:pt x="73897" y="2502400"/>
                </a:cubicBezTo>
                <a:cubicBezTo>
                  <a:pt x="73191" y="2502400"/>
                  <a:pt x="73191" y="2502400"/>
                  <a:pt x="72486" y="2502400"/>
                </a:cubicBezTo>
                <a:cubicBezTo>
                  <a:pt x="68253" y="2501694"/>
                  <a:pt x="66137" y="2498167"/>
                  <a:pt x="68253" y="2493229"/>
                </a:cubicBezTo>
                <a:cubicBezTo>
                  <a:pt x="71781" y="2474888"/>
                  <a:pt x="78835" y="2456546"/>
                  <a:pt x="88711" y="2440321"/>
                </a:cubicBezTo>
                <a:cubicBezTo>
                  <a:pt x="81657" y="2432561"/>
                  <a:pt x="75308" y="2424801"/>
                  <a:pt x="68253" y="2417041"/>
                </a:cubicBezTo>
                <a:cubicBezTo>
                  <a:pt x="66137" y="2414220"/>
                  <a:pt x="66137" y="2409987"/>
                  <a:pt x="68959" y="2407165"/>
                </a:cubicBezTo>
                <a:close/>
                <a:moveTo>
                  <a:pt x="4446921" y="2406459"/>
                </a:moveTo>
                <a:lnTo>
                  <a:pt x="4432812" y="2446670"/>
                </a:lnTo>
                <a:lnTo>
                  <a:pt x="4461736" y="2443849"/>
                </a:lnTo>
                <a:close/>
                <a:moveTo>
                  <a:pt x="11849855" y="2406214"/>
                </a:moveTo>
                <a:lnTo>
                  <a:pt x="11861142" y="2409742"/>
                </a:lnTo>
                <a:cubicBezTo>
                  <a:pt x="11865375" y="2410447"/>
                  <a:pt x="11867491" y="2414679"/>
                  <a:pt x="11866081" y="2418207"/>
                </a:cubicBezTo>
                <a:cubicBezTo>
                  <a:pt x="11864670" y="2421028"/>
                  <a:pt x="11861848" y="2423145"/>
                  <a:pt x="11859026" y="2423145"/>
                </a:cubicBezTo>
                <a:cubicBezTo>
                  <a:pt x="11858321" y="2423145"/>
                  <a:pt x="11857615" y="2423145"/>
                  <a:pt x="11856910" y="2423145"/>
                </a:cubicBezTo>
                <a:lnTo>
                  <a:pt x="11845623" y="2419617"/>
                </a:lnTo>
                <a:cubicBezTo>
                  <a:pt x="11841390" y="2418912"/>
                  <a:pt x="11839274" y="2414679"/>
                  <a:pt x="11841390" y="2411152"/>
                </a:cubicBezTo>
                <a:cubicBezTo>
                  <a:pt x="11842095" y="2406920"/>
                  <a:pt x="11846328" y="2404804"/>
                  <a:pt x="11849855" y="2406214"/>
                </a:cubicBezTo>
                <a:close/>
                <a:moveTo>
                  <a:pt x="4522403" y="2405754"/>
                </a:moveTo>
                <a:lnTo>
                  <a:pt x="4551327" y="2405754"/>
                </a:lnTo>
                <a:cubicBezTo>
                  <a:pt x="4555560" y="2405754"/>
                  <a:pt x="4558382" y="2408576"/>
                  <a:pt x="4558382" y="2412808"/>
                </a:cubicBezTo>
                <a:cubicBezTo>
                  <a:pt x="4558382" y="2417041"/>
                  <a:pt x="4555560" y="2419863"/>
                  <a:pt x="4551327" y="2419863"/>
                </a:cubicBezTo>
                <a:lnTo>
                  <a:pt x="4522403" y="2419863"/>
                </a:lnTo>
                <a:cubicBezTo>
                  <a:pt x="4518171" y="2419863"/>
                  <a:pt x="4515349" y="2417041"/>
                  <a:pt x="4515349" y="2412808"/>
                </a:cubicBezTo>
                <a:cubicBezTo>
                  <a:pt x="4515349" y="2408576"/>
                  <a:pt x="4518171" y="2405754"/>
                  <a:pt x="4522403" y="2405754"/>
                </a:cubicBezTo>
                <a:close/>
                <a:moveTo>
                  <a:pt x="10726089" y="2405509"/>
                </a:moveTo>
                <a:cubicBezTo>
                  <a:pt x="10730321" y="2405509"/>
                  <a:pt x="10733143" y="2408332"/>
                  <a:pt x="10733143" y="2412563"/>
                </a:cubicBezTo>
                <a:lnTo>
                  <a:pt x="10733143" y="2435138"/>
                </a:lnTo>
                <a:cubicBezTo>
                  <a:pt x="10734554" y="2434433"/>
                  <a:pt x="10736670" y="2434433"/>
                  <a:pt x="10738081" y="2433727"/>
                </a:cubicBezTo>
                <a:cubicBezTo>
                  <a:pt x="10741609" y="2432316"/>
                  <a:pt x="10745841" y="2435138"/>
                  <a:pt x="10746547" y="2438667"/>
                </a:cubicBezTo>
                <a:cubicBezTo>
                  <a:pt x="10747957" y="2442193"/>
                  <a:pt x="10745136" y="2446426"/>
                  <a:pt x="10741609" y="2447131"/>
                </a:cubicBezTo>
                <a:cubicBezTo>
                  <a:pt x="10738787" y="2447836"/>
                  <a:pt x="10735965" y="2448542"/>
                  <a:pt x="10733143" y="2449247"/>
                </a:cubicBezTo>
                <a:lnTo>
                  <a:pt x="10733143" y="2468294"/>
                </a:lnTo>
                <a:cubicBezTo>
                  <a:pt x="10733143" y="2471821"/>
                  <a:pt x="10730321" y="2475348"/>
                  <a:pt x="10725383" y="2474643"/>
                </a:cubicBezTo>
                <a:cubicBezTo>
                  <a:pt x="10721150" y="2474643"/>
                  <a:pt x="10718328" y="2471821"/>
                  <a:pt x="10718328" y="2467589"/>
                </a:cubicBezTo>
                <a:lnTo>
                  <a:pt x="10718328" y="2449953"/>
                </a:lnTo>
                <a:cubicBezTo>
                  <a:pt x="10717623" y="2449953"/>
                  <a:pt x="10716917" y="2449953"/>
                  <a:pt x="10716212" y="2449953"/>
                </a:cubicBezTo>
                <a:cubicBezTo>
                  <a:pt x="10713390" y="2449953"/>
                  <a:pt x="10711274" y="2449953"/>
                  <a:pt x="10708452" y="2449953"/>
                </a:cubicBezTo>
                <a:cubicBezTo>
                  <a:pt x="10704925" y="2449247"/>
                  <a:pt x="10702103" y="2446426"/>
                  <a:pt x="10702103" y="2442193"/>
                </a:cubicBezTo>
                <a:cubicBezTo>
                  <a:pt x="10702808" y="2438667"/>
                  <a:pt x="10705630" y="2435844"/>
                  <a:pt x="10709863" y="2435844"/>
                </a:cubicBezTo>
                <a:cubicBezTo>
                  <a:pt x="10713390" y="2435844"/>
                  <a:pt x="10716212" y="2435844"/>
                  <a:pt x="10719033" y="2435844"/>
                </a:cubicBezTo>
                <a:lnTo>
                  <a:pt x="10719033" y="2412563"/>
                </a:lnTo>
                <a:cubicBezTo>
                  <a:pt x="10719033" y="2408332"/>
                  <a:pt x="10721856" y="2405509"/>
                  <a:pt x="10726089" y="2405509"/>
                </a:cubicBezTo>
                <a:close/>
                <a:moveTo>
                  <a:pt x="1300671" y="2400816"/>
                </a:moveTo>
                <a:lnTo>
                  <a:pt x="1311958" y="2404343"/>
                </a:lnTo>
                <a:cubicBezTo>
                  <a:pt x="1316191" y="2405049"/>
                  <a:pt x="1318307" y="2409281"/>
                  <a:pt x="1316897" y="2412809"/>
                </a:cubicBezTo>
                <a:cubicBezTo>
                  <a:pt x="1315486" y="2415630"/>
                  <a:pt x="1312664" y="2417747"/>
                  <a:pt x="1309842" y="2417747"/>
                </a:cubicBezTo>
                <a:cubicBezTo>
                  <a:pt x="1309137" y="2417747"/>
                  <a:pt x="1308431" y="2417747"/>
                  <a:pt x="1307726" y="2417747"/>
                </a:cubicBezTo>
                <a:lnTo>
                  <a:pt x="1296438" y="2414219"/>
                </a:lnTo>
                <a:cubicBezTo>
                  <a:pt x="1292206" y="2413514"/>
                  <a:pt x="1290090" y="2409281"/>
                  <a:pt x="1292206" y="2405754"/>
                </a:cubicBezTo>
                <a:cubicBezTo>
                  <a:pt x="1292911" y="2401522"/>
                  <a:pt x="1297144" y="2399405"/>
                  <a:pt x="1300671" y="2400816"/>
                </a:cubicBezTo>
                <a:close/>
                <a:moveTo>
                  <a:pt x="10824143" y="2400572"/>
                </a:moveTo>
                <a:cubicBezTo>
                  <a:pt x="10827670" y="2399867"/>
                  <a:pt x="10831198" y="2401982"/>
                  <a:pt x="10831903" y="2405509"/>
                </a:cubicBezTo>
                <a:cubicBezTo>
                  <a:pt x="10837547" y="2425262"/>
                  <a:pt x="10841779" y="2445014"/>
                  <a:pt x="10838958" y="2464061"/>
                </a:cubicBezTo>
                <a:cubicBezTo>
                  <a:pt x="10836136" y="2483813"/>
                  <a:pt x="10822732" y="2505682"/>
                  <a:pt x="10798747" y="2509915"/>
                </a:cubicBezTo>
                <a:cubicBezTo>
                  <a:pt x="10798747" y="2509915"/>
                  <a:pt x="10798042" y="2509915"/>
                  <a:pt x="10797336" y="2509915"/>
                </a:cubicBezTo>
                <a:cubicBezTo>
                  <a:pt x="10795926" y="2509915"/>
                  <a:pt x="10795220" y="2509915"/>
                  <a:pt x="10793809" y="2509210"/>
                </a:cubicBezTo>
                <a:cubicBezTo>
                  <a:pt x="10785344" y="2504976"/>
                  <a:pt x="10780406" y="2496511"/>
                  <a:pt x="10778995" y="2487340"/>
                </a:cubicBezTo>
                <a:cubicBezTo>
                  <a:pt x="10778995" y="2483813"/>
                  <a:pt x="10781817" y="2480286"/>
                  <a:pt x="10785344" y="2479581"/>
                </a:cubicBezTo>
                <a:cubicBezTo>
                  <a:pt x="10788871" y="2479581"/>
                  <a:pt x="10792398" y="2482402"/>
                  <a:pt x="10793104" y="2485929"/>
                </a:cubicBezTo>
                <a:cubicBezTo>
                  <a:pt x="10793809" y="2490162"/>
                  <a:pt x="10795926" y="2493690"/>
                  <a:pt x="10798747" y="2496511"/>
                </a:cubicBezTo>
                <a:cubicBezTo>
                  <a:pt x="10813562" y="2491573"/>
                  <a:pt x="10822027" y="2475348"/>
                  <a:pt x="10824143" y="2461944"/>
                </a:cubicBezTo>
                <a:cubicBezTo>
                  <a:pt x="10825554" y="2452774"/>
                  <a:pt x="10824849" y="2443603"/>
                  <a:pt x="10823438" y="2433727"/>
                </a:cubicBezTo>
                <a:cubicBezTo>
                  <a:pt x="10822732" y="2435138"/>
                  <a:pt x="10821321" y="2436548"/>
                  <a:pt x="10819911" y="2437959"/>
                </a:cubicBezTo>
                <a:cubicBezTo>
                  <a:pt x="10810034" y="2447130"/>
                  <a:pt x="10794515" y="2447836"/>
                  <a:pt x="10785344" y="2439371"/>
                </a:cubicBezTo>
                <a:cubicBezTo>
                  <a:pt x="10780406" y="2435138"/>
                  <a:pt x="10777584" y="2427378"/>
                  <a:pt x="10778995" y="2419618"/>
                </a:cubicBezTo>
                <a:cubicBezTo>
                  <a:pt x="10780406" y="2412564"/>
                  <a:pt x="10784639" y="2406920"/>
                  <a:pt x="10790282" y="2404804"/>
                </a:cubicBezTo>
                <a:cubicBezTo>
                  <a:pt x="10793809" y="2402687"/>
                  <a:pt x="10798042" y="2404804"/>
                  <a:pt x="10799453" y="2408332"/>
                </a:cubicBezTo>
                <a:cubicBezTo>
                  <a:pt x="10801569" y="2411858"/>
                  <a:pt x="10799453" y="2416091"/>
                  <a:pt x="10795926" y="2417502"/>
                </a:cubicBezTo>
                <a:cubicBezTo>
                  <a:pt x="10793809" y="2418207"/>
                  <a:pt x="10793104" y="2421029"/>
                  <a:pt x="10793104" y="2421734"/>
                </a:cubicBezTo>
                <a:cubicBezTo>
                  <a:pt x="10792398" y="2424557"/>
                  <a:pt x="10793809" y="2427378"/>
                  <a:pt x="10795220" y="2428789"/>
                </a:cubicBezTo>
                <a:cubicBezTo>
                  <a:pt x="10799453" y="2432316"/>
                  <a:pt x="10806507" y="2431611"/>
                  <a:pt x="10811445" y="2427378"/>
                </a:cubicBezTo>
                <a:cubicBezTo>
                  <a:pt x="10816383" y="2423145"/>
                  <a:pt x="10818500" y="2416091"/>
                  <a:pt x="10818500" y="2407625"/>
                </a:cubicBezTo>
                <a:cubicBezTo>
                  <a:pt x="10817794" y="2404099"/>
                  <a:pt x="10820616" y="2401276"/>
                  <a:pt x="10824143" y="2400572"/>
                </a:cubicBezTo>
                <a:close/>
                <a:moveTo>
                  <a:pt x="176893" y="2400111"/>
                </a:moveTo>
                <a:cubicBezTo>
                  <a:pt x="181125" y="2400111"/>
                  <a:pt x="183947" y="2402933"/>
                  <a:pt x="183947" y="2407165"/>
                </a:cubicBezTo>
                <a:lnTo>
                  <a:pt x="183947" y="2429740"/>
                </a:lnTo>
                <a:cubicBezTo>
                  <a:pt x="185358" y="2429035"/>
                  <a:pt x="187474" y="2429035"/>
                  <a:pt x="188885" y="2428329"/>
                </a:cubicBezTo>
                <a:cubicBezTo>
                  <a:pt x="192413" y="2426918"/>
                  <a:pt x="196645" y="2429740"/>
                  <a:pt x="197351" y="2433268"/>
                </a:cubicBezTo>
                <a:cubicBezTo>
                  <a:pt x="198761" y="2436795"/>
                  <a:pt x="195940" y="2441027"/>
                  <a:pt x="192413" y="2441733"/>
                </a:cubicBezTo>
                <a:cubicBezTo>
                  <a:pt x="189591" y="2442438"/>
                  <a:pt x="186769" y="2443144"/>
                  <a:pt x="183947" y="2443849"/>
                </a:cubicBezTo>
                <a:lnTo>
                  <a:pt x="183947" y="2462896"/>
                </a:lnTo>
                <a:cubicBezTo>
                  <a:pt x="183947" y="2466423"/>
                  <a:pt x="181125" y="2469950"/>
                  <a:pt x="176187" y="2469245"/>
                </a:cubicBezTo>
                <a:cubicBezTo>
                  <a:pt x="171955" y="2469245"/>
                  <a:pt x="169133" y="2466423"/>
                  <a:pt x="169133" y="2462191"/>
                </a:cubicBezTo>
                <a:lnTo>
                  <a:pt x="169133" y="2444555"/>
                </a:lnTo>
                <a:cubicBezTo>
                  <a:pt x="168428" y="2444555"/>
                  <a:pt x="167722" y="2444555"/>
                  <a:pt x="167017" y="2444555"/>
                </a:cubicBezTo>
                <a:cubicBezTo>
                  <a:pt x="164194" y="2444555"/>
                  <a:pt x="162078" y="2444555"/>
                  <a:pt x="159256" y="2444555"/>
                </a:cubicBezTo>
                <a:cubicBezTo>
                  <a:pt x="155729" y="2443849"/>
                  <a:pt x="152907" y="2441027"/>
                  <a:pt x="152907" y="2436795"/>
                </a:cubicBezTo>
                <a:cubicBezTo>
                  <a:pt x="153612" y="2433268"/>
                  <a:pt x="156434" y="2430446"/>
                  <a:pt x="160667" y="2430446"/>
                </a:cubicBezTo>
                <a:cubicBezTo>
                  <a:pt x="164194" y="2430446"/>
                  <a:pt x="167017" y="2430446"/>
                  <a:pt x="169838" y="2430446"/>
                </a:cubicBezTo>
                <a:lnTo>
                  <a:pt x="169838" y="2407165"/>
                </a:lnTo>
                <a:cubicBezTo>
                  <a:pt x="169838" y="2402933"/>
                  <a:pt x="172660" y="2400111"/>
                  <a:pt x="176893" y="2400111"/>
                </a:cubicBezTo>
                <a:close/>
                <a:moveTo>
                  <a:pt x="5911095" y="2399305"/>
                </a:moveTo>
                <a:cubicBezTo>
                  <a:pt x="5914623" y="2397189"/>
                  <a:pt x="5918855" y="2398600"/>
                  <a:pt x="5920266" y="2402127"/>
                </a:cubicBezTo>
                <a:lnTo>
                  <a:pt x="6047246" y="2656791"/>
                </a:lnTo>
                <a:cubicBezTo>
                  <a:pt x="6050067" y="2657497"/>
                  <a:pt x="6052184" y="2659613"/>
                  <a:pt x="6053595" y="2664551"/>
                </a:cubicBezTo>
                <a:cubicBezTo>
                  <a:pt x="6053595" y="2665962"/>
                  <a:pt x="6053595" y="2667373"/>
                  <a:pt x="6052889" y="2668078"/>
                </a:cubicBezTo>
                <a:cubicBezTo>
                  <a:pt x="6054300" y="2671606"/>
                  <a:pt x="6052889" y="2675838"/>
                  <a:pt x="6049362" y="2677250"/>
                </a:cubicBezTo>
                <a:cubicBezTo>
                  <a:pt x="6048657" y="2677955"/>
                  <a:pt x="6047246" y="2677955"/>
                  <a:pt x="6046540" y="2677955"/>
                </a:cubicBezTo>
                <a:cubicBezTo>
                  <a:pt x="6043718" y="2677955"/>
                  <a:pt x="6041602" y="2676545"/>
                  <a:pt x="6040191" y="2673722"/>
                </a:cubicBezTo>
                <a:lnTo>
                  <a:pt x="6039486" y="2672311"/>
                </a:lnTo>
                <a:lnTo>
                  <a:pt x="5777062" y="2685714"/>
                </a:lnTo>
                <a:cubicBezTo>
                  <a:pt x="5775651" y="2687831"/>
                  <a:pt x="5773534" y="2689242"/>
                  <a:pt x="5770713" y="2689242"/>
                </a:cubicBezTo>
                <a:cubicBezTo>
                  <a:pt x="5769302" y="2689242"/>
                  <a:pt x="5767891" y="2689242"/>
                  <a:pt x="5767185" y="2688537"/>
                </a:cubicBezTo>
                <a:cubicBezTo>
                  <a:pt x="5764364" y="2687125"/>
                  <a:pt x="5762953" y="2683598"/>
                  <a:pt x="5763658" y="2680776"/>
                </a:cubicBezTo>
                <a:cubicBezTo>
                  <a:pt x="5762953" y="2680071"/>
                  <a:pt x="5762953" y="2680071"/>
                  <a:pt x="5762953" y="2679365"/>
                </a:cubicBezTo>
                <a:cubicBezTo>
                  <a:pt x="5762953" y="2675838"/>
                  <a:pt x="5764364" y="2673722"/>
                  <a:pt x="5767185" y="2672311"/>
                </a:cubicBezTo>
                <a:lnTo>
                  <a:pt x="5906157" y="2409181"/>
                </a:lnTo>
                <a:cubicBezTo>
                  <a:pt x="5906863" y="2408476"/>
                  <a:pt x="5906863" y="2408476"/>
                  <a:pt x="5907568" y="2407770"/>
                </a:cubicBezTo>
                <a:cubicBezTo>
                  <a:pt x="5906863" y="2404243"/>
                  <a:pt x="5908274" y="2400716"/>
                  <a:pt x="5911095" y="2399305"/>
                </a:cubicBezTo>
                <a:close/>
                <a:moveTo>
                  <a:pt x="2243124" y="2398700"/>
                </a:moveTo>
                <a:cubicBezTo>
                  <a:pt x="2253000" y="2400816"/>
                  <a:pt x="2260760" y="2406459"/>
                  <a:pt x="2264287" y="2414219"/>
                </a:cubicBezTo>
                <a:cubicBezTo>
                  <a:pt x="2268519" y="2422685"/>
                  <a:pt x="2267814" y="2431855"/>
                  <a:pt x="2262876" y="2440321"/>
                </a:cubicBezTo>
                <a:cubicBezTo>
                  <a:pt x="2262171" y="2443142"/>
                  <a:pt x="2260054" y="2444553"/>
                  <a:pt x="2258643" y="2446670"/>
                </a:cubicBezTo>
                <a:cubicBezTo>
                  <a:pt x="2260054" y="2447375"/>
                  <a:pt x="2262171" y="2449491"/>
                  <a:pt x="2262876" y="2449491"/>
                </a:cubicBezTo>
                <a:cubicBezTo>
                  <a:pt x="2268519" y="2456546"/>
                  <a:pt x="2271341" y="2465011"/>
                  <a:pt x="2270636" y="2473476"/>
                </a:cubicBezTo>
                <a:cubicBezTo>
                  <a:pt x="2269930" y="2481942"/>
                  <a:pt x="2264992" y="2489702"/>
                  <a:pt x="2257232" y="2494640"/>
                </a:cubicBezTo>
                <a:cubicBezTo>
                  <a:pt x="2251589" y="2498167"/>
                  <a:pt x="2245240" y="2500283"/>
                  <a:pt x="2239596" y="2500283"/>
                </a:cubicBezTo>
                <a:cubicBezTo>
                  <a:pt x="2236775" y="2500283"/>
                  <a:pt x="2233952" y="2500283"/>
                  <a:pt x="2231835" y="2499578"/>
                </a:cubicBezTo>
                <a:cubicBezTo>
                  <a:pt x="2228308" y="2498872"/>
                  <a:pt x="2226192" y="2494640"/>
                  <a:pt x="2226897" y="2491112"/>
                </a:cubicBezTo>
                <a:cubicBezTo>
                  <a:pt x="2227603" y="2487585"/>
                  <a:pt x="2231835" y="2484763"/>
                  <a:pt x="2235364" y="2486174"/>
                </a:cubicBezTo>
                <a:cubicBezTo>
                  <a:pt x="2239596" y="2486880"/>
                  <a:pt x="2244535" y="2486174"/>
                  <a:pt x="2248767" y="2483352"/>
                </a:cubicBezTo>
                <a:cubicBezTo>
                  <a:pt x="2253000" y="2480531"/>
                  <a:pt x="2255822" y="2476298"/>
                  <a:pt x="2256527" y="2472066"/>
                </a:cubicBezTo>
                <a:cubicBezTo>
                  <a:pt x="2257232" y="2467833"/>
                  <a:pt x="2255822" y="2462895"/>
                  <a:pt x="2252294" y="2459368"/>
                </a:cubicBezTo>
                <a:cubicBezTo>
                  <a:pt x="2249472" y="2455840"/>
                  <a:pt x="2244535" y="2453724"/>
                  <a:pt x="2240302" y="2453724"/>
                </a:cubicBezTo>
                <a:cubicBezTo>
                  <a:pt x="2236775" y="2454430"/>
                  <a:pt x="2233246" y="2450902"/>
                  <a:pt x="2233246" y="2447375"/>
                </a:cubicBezTo>
                <a:cubicBezTo>
                  <a:pt x="2233246" y="2443142"/>
                  <a:pt x="2236069" y="2440321"/>
                  <a:pt x="2239596" y="2439615"/>
                </a:cubicBezTo>
                <a:cubicBezTo>
                  <a:pt x="2243829" y="2438910"/>
                  <a:pt x="2247356" y="2436088"/>
                  <a:pt x="2250178" y="2431855"/>
                </a:cubicBezTo>
                <a:cubicBezTo>
                  <a:pt x="2253000" y="2427623"/>
                  <a:pt x="2253000" y="2422685"/>
                  <a:pt x="2251589" y="2419158"/>
                </a:cubicBezTo>
                <a:cubicBezTo>
                  <a:pt x="2250178" y="2415630"/>
                  <a:pt x="2245945" y="2412808"/>
                  <a:pt x="2241007" y="2412103"/>
                </a:cubicBezTo>
                <a:cubicBezTo>
                  <a:pt x="2236069" y="2411398"/>
                  <a:pt x="2231130" y="2412808"/>
                  <a:pt x="2228308" y="2415630"/>
                </a:cubicBezTo>
                <a:cubicBezTo>
                  <a:pt x="2225487" y="2418452"/>
                  <a:pt x="2221254" y="2418452"/>
                  <a:pt x="2218432" y="2415630"/>
                </a:cubicBezTo>
                <a:cubicBezTo>
                  <a:pt x="2215610" y="2412808"/>
                  <a:pt x="2215610" y="2408576"/>
                  <a:pt x="2218432" y="2405754"/>
                </a:cubicBezTo>
                <a:cubicBezTo>
                  <a:pt x="2224076" y="2399405"/>
                  <a:pt x="2233952" y="2397289"/>
                  <a:pt x="2243124" y="2398700"/>
                </a:cubicBezTo>
                <a:close/>
                <a:moveTo>
                  <a:pt x="1374744" y="2398700"/>
                </a:moveTo>
                <a:lnTo>
                  <a:pt x="1382504" y="2402227"/>
                </a:lnTo>
                <a:cubicBezTo>
                  <a:pt x="1386032" y="2403638"/>
                  <a:pt x="1386737" y="2407871"/>
                  <a:pt x="1385326" y="2411398"/>
                </a:cubicBezTo>
                <a:cubicBezTo>
                  <a:pt x="1383916" y="2413514"/>
                  <a:pt x="1381799" y="2414925"/>
                  <a:pt x="1378977" y="2414925"/>
                </a:cubicBezTo>
                <a:cubicBezTo>
                  <a:pt x="1377566" y="2414925"/>
                  <a:pt x="1376155" y="2414925"/>
                  <a:pt x="1375449" y="2414220"/>
                </a:cubicBezTo>
                <a:lnTo>
                  <a:pt x="1368395" y="2410693"/>
                </a:lnTo>
                <a:cubicBezTo>
                  <a:pt x="1364867" y="2409282"/>
                  <a:pt x="1364161" y="2405049"/>
                  <a:pt x="1365573" y="2401522"/>
                </a:cubicBezTo>
                <a:cubicBezTo>
                  <a:pt x="1366984" y="2397995"/>
                  <a:pt x="1371217" y="2396584"/>
                  <a:pt x="1374744" y="2398700"/>
                </a:cubicBezTo>
                <a:close/>
                <a:moveTo>
                  <a:pt x="5121323" y="2397995"/>
                </a:moveTo>
                <a:cubicBezTo>
                  <a:pt x="5124850" y="2397995"/>
                  <a:pt x="5128378" y="2400817"/>
                  <a:pt x="5128378" y="2405049"/>
                </a:cubicBezTo>
                <a:lnTo>
                  <a:pt x="5131199" y="2466423"/>
                </a:lnTo>
                <a:cubicBezTo>
                  <a:pt x="5131199" y="2469951"/>
                  <a:pt x="5128378" y="2473478"/>
                  <a:pt x="5124145" y="2473478"/>
                </a:cubicBezTo>
                <a:cubicBezTo>
                  <a:pt x="5120618" y="2473478"/>
                  <a:pt x="5117796" y="2470656"/>
                  <a:pt x="5117090" y="2466423"/>
                </a:cubicBezTo>
                <a:lnTo>
                  <a:pt x="5114269" y="2405049"/>
                </a:lnTo>
                <a:cubicBezTo>
                  <a:pt x="5114269" y="2401522"/>
                  <a:pt x="5117090" y="2397995"/>
                  <a:pt x="5121323" y="2397995"/>
                </a:cubicBezTo>
                <a:close/>
                <a:moveTo>
                  <a:pt x="4978825" y="2397994"/>
                </a:moveTo>
                <a:cubicBezTo>
                  <a:pt x="4982353" y="2399405"/>
                  <a:pt x="4984469" y="2403638"/>
                  <a:pt x="4983058" y="2407165"/>
                </a:cubicBezTo>
                <a:lnTo>
                  <a:pt x="4971065" y="2438910"/>
                </a:lnTo>
                <a:cubicBezTo>
                  <a:pt x="4971065" y="2439615"/>
                  <a:pt x="4971065" y="2441026"/>
                  <a:pt x="4970360" y="2441731"/>
                </a:cubicBezTo>
                <a:cubicBezTo>
                  <a:pt x="4970360" y="2442437"/>
                  <a:pt x="4970360" y="2442437"/>
                  <a:pt x="4970360" y="2442437"/>
                </a:cubicBezTo>
                <a:lnTo>
                  <a:pt x="4956956" y="2478415"/>
                </a:lnTo>
                <a:cubicBezTo>
                  <a:pt x="4956251" y="2480531"/>
                  <a:pt x="4953429" y="2482647"/>
                  <a:pt x="4950608" y="2482647"/>
                </a:cubicBezTo>
                <a:cubicBezTo>
                  <a:pt x="4950608" y="2482647"/>
                  <a:pt x="4949902" y="2482647"/>
                  <a:pt x="4949197" y="2482647"/>
                </a:cubicBezTo>
                <a:cubicBezTo>
                  <a:pt x="4945670" y="2481942"/>
                  <a:pt x="4943553" y="2478415"/>
                  <a:pt x="4944259" y="2474887"/>
                </a:cubicBezTo>
                <a:lnTo>
                  <a:pt x="4945670" y="2465716"/>
                </a:lnTo>
                <a:cubicBezTo>
                  <a:pt x="4946375" y="2462895"/>
                  <a:pt x="4947786" y="2460778"/>
                  <a:pt x="4949902" y="2460073"/>
                </a:cubicBezTo>
                <a:lnTo>
                  <a:pt x="4956956" y="2441026"/>
                </a:lnTo>
                <a:lnTo>
                  <a:pt x="4914629" y="2415630"/>
                </a:lnTo>
                <a:cubicBezTo>
                  <a:pt x="4911807" y="2413514"/>
                  <a:pt x="4910396" y="2409281"/>
                  <a:pt x="4912513" y="2405754"/>
                </a:cubicBezTo>
                <a:cubicBezTo>
                  <a:pt x="4914629" y="2402932"/>
                  <a:pt x="4918862" y="2401521"/>
                  <a:pt x="4922389" y="2403638"/>
                </a:cubicBezTo>
                <a:lnTo>
                  <a:pt x="4962600" y="2427623"/>
                </a:lnTo>
                <a:lnTo>
                  <a:pt x="4972476" y="2401521"/>
                </a:lnTo>
                <a:cubicBezTo>
                  <a:pt x="4973887" y="2397994"/>
                  <a:pt x="4978120" y="2395878"/>
                  <a:pt x="4978825" y="2397994"/>
                </a:cubicBezTo>
                <a:close/>
                <a:moveTo>
                  <a:pt x="11826483" y="2397211"/>
                </a:moveTo>
                <a:cubicBezTo>
                  <a:pt x="11794943" y="2400168"/>
                  <a:pt x="11765373" y="2409532"/>
                  <a:pt x="11740240" y="2421852"/>
                </a:cubicBezTo>
                <a:cubicBezTo>
                  <a:pt x="11719048" y="2432201"/>
                  <a:pt x="11700321" y="2445014"/>
                  <a:pt x="11683565" y="2460292"/>
                </a:cubicBezTo>
                <a:lnTo>
                  <a:pt x="11825005" y="2602717"/>
                </a:lnTo>
                <a:cubicBezTo>
                  <a:pt x="11826483" y="2604196"/>
                  <a:pt x="11826976" y="2605674"/>
                  <a:pt x="11826483" y="2607152"/>
                </a:cubicBezTo>
                <a:lnTo>
                  <a:pt x="11829440" y="2607152"/>
                </a:lnTo>
                <a:close/>
                <a:moveTo>
                  <a:pt x="11836340" y="2396226"/>
                </a:moveTo>
                <a:lnTo>
                  <a:pt x="11839296" y="2594832"/>
                </a:lnTo>
                <a:lnTo>
                  <a:pt x="11992071" y="2450436"/>
                </a:lnTo>
                <a:lnTo>
                  <a:pt x="11933993" y="2417083"/>
                </a:lnTo>
                <a:lnTo>
                  <a:pt x="11928160" y="2420323"/>
                </a:lnTo>
                <a:cubicBezTo>
                  <a:pt x="11926750" y="2420323"/>
                  <a:pt x="11925339" y="2420323"/>
                  <a:pt x="11924633" y="2419618"/>
                </a:cubicBezTo>
                <a:lnTo>
                  <a:pt x="11917578" y="2416091"/>
                </a:lnTo>
                <a:cubicBezTo>
                  <a:pt x="11914051" y="2414680"/>
                  <a:pt x="11913345" y="2410447"/>
                  <a:pt x="11914756" y="2406920"/>
                </a:cubicBezTo>
                <a:lnTo>
                  <a:pt x="11915759" y="2406611"/>
                </a:lnTo>
                <a:lnTo>
                  <a:pt x="11914945" y="2406143"/>
                </a:lnTo>
                <a:cubicBezTo>
                  <a:pt x="11888579" y="2397581"/>
                  <a:pt x="11861967" y="2394747"/>
                  <a:pt x="11836340" y="2396226"/>
                </a:cubicBezTo>
                <a:close/>
                <a:moveTo>
                  <a:pt x="274947" y="2395173"/>
                </a:moveTo>
                <a:cubicBezTo>
                  <a:pt x="278474" y="2394468"/>
                  <a:pt x="282002" y="2396584"/>
                  <a:pt x="282707" y="2400111"/>
                </a:cubicBezTo>
                <a:cubicBezTo>
                  <a:pt x="288351" y="2419863"/>
                  <a:pt x="292583" y="2439616"/>
                  <a:pt x="289762" y="2458663"/>
                </a:cubicBezTo>
                <a:cubicBezTo>
                  <a:pt x="286940" y="2478415"/>
                  <a:pt x="273536" y="2500284"/>
                  <a:pt x="249551" y="2504516"/>
                </a:cubicBezTo>
                <a:cubicBezTo>
                  <a:pt x="249551" y="2504516"/>
                  <a:pt x="248846" y="2504516"/>
                  <a:pt x="248140" y="2504516"/>
                </a:cubicBezTo>
                <a:cubicBezTo>
                  <a:pt x="246730" y="2504516"/>
                  <a:pt x="246024" y="2504516"/>
                  <a:pt x="244613" y="2503811"/>
                </a:cubicBezTo>
                <a:cubicBezTo>
                  <a:pt x="236148" y="2499578"/>
                  <a:pt x="231210" y="2491113"/>
                  <a:pt x="229799" y="2481942"/>
                </a:cubicBezTo>
                <a:cubicBezTo>
                  <a:pt x="229799" y="2478415"/>
                  <a:pt x="232621" y="2474888"/>
                  <a:pt x="236148" y="2474182"/>
                </a:cubicBezTo>
                <a:cubicBezTo>
                  <a:pt x="239675" y="2474182"/>
                  <a:pt x="243202" y="2477004"/>
                  <a:pt x="243908" y="2480531"/>
                </a:cubicBezTo>
                <a:cubicBezTo>
                  <a:pt x="244613" y="2484764"/>
                  <a:pt x="246730" y="2488291"/>
                  <a:pt x="249551" y="2491113"/>
                </a:cubicBezTo>
                <a:cubicBezTo>
                  <a:pt x="264366" y="2486175"/>
                  <a:pt x="272831" y="2469950"/>
                  <a:pt x="274947" y="2456546"/>
                </a:cubicBezTo>
                <a:cubicBezTo>
                  <a:pt x="276358" y="2447376"/>
                  <a:pt x="275653" y="2438205"/>
                  <a:pt x="274242" y="2428329"/>
                </a:cubicBezTo>
                <a:cubicBezTo>
                  <a:pt x="273536" y="2429740"/>
                  <a:pt x="272125" y="2431150"/>
                  <a:pt x="270715" y="2432561"/>
                </a:cubicBezTo>
                <a:cubicBezTo>
                  <a:pt x="260838" y="2441732"/>
                  <a:pt x="245319" y="2442438"/>
                  <a:pt x="236148" y="2433972"/>
                </a:cubicBezTo>
                <a:cubicBezTo>
                  <a:pt x="231210" y="2429740"/>
                  <a:pt x="228388" y="2421980"/>
                  <a:pt x="229799" y="2414220"/>
                </a:cubicBezTo>
                <a:cubicBezTo>
                  <a:pt x="231210" y="2407166"/>
                  <a:pt x="235443" y="2401522"/>
                  <a:pt x="241086" y="2399406"/>
                </a:cubicBezTo>
                <a:cubicBezTo>
                  <a:pt x="244613" y="2397289"/>
                  <a:pt x="248846" y="2399406"/>
                  <a:pt x="250257" y="2402933"/>
                </a:cubicBezTo>
                <a:cubicBezTo>
                  <a:pt x="252373" y="2406460"/>
                  <a:pt x="250257" y="2410693"/>
                  <a:pt x="246730" y="2412104"/>
                </a:cubicBezTo>
                <a:cubicBezTo>
                  <a:pt x="244613" y="2412809"/>
                  <a:pt x="243908" y="2415631"/>
                  <a:pt x="243908" y="2416336"/>
                </a:cubicBezTo>
                <a:cubicBezTo>
                  <a:pt x="243202" y="2419158"/>
                  <a:pt x="244613" y="2421980"/>
                  <a:pt x="246024" y="2423391"/>
                </a:cubicBezTo>
                <a:cubicBezTo>
                  <a:pt x="250257" y="2426918"/>
                  <a:pt x="257311" y="2426213"/>
                  <a:pt x="262249" y="2421980"/>
                </a:cubicBezTo>
                <a:cubicBezTo>
                  <a:pt x="267187" y="2417747"/>
                  <a:pt x="269304" y="2410693"/>
                  <a:pt x="269304" y="2402227"/>
                </a:cubicBezTo>
                <a:cubicBezTo>
                  <a:pt x="268598" y="2398700"/>
                  <a:pt x="271420" y="2395878"/>
                  <a:pt x="274947" y="2395173"/>
                </a:cubicBezTo>
                <a:close/>
                <a:moveTo>
                  <a:pt x="4812340" y="2390940"/>
                </a:moveTo>
                <a:cubicBezTo>
                  <a:pt x="4815162" y="2391646"/>
                  <a:pt x="4817278" y="2394468"/>
                  <a:pt x="4817278" y="2397289"/>
                </a:cubicBezTo>
                <a:lnTo>
                  <a:pt x="4817984" y="2472067"/>
                </a:lnTo>
                <a:cubicBezTo>
                  <a:pt x="4817984" y="2475594"/>
                  <a:pt x="4815162" y="2479122"/>
                  <a:pt x="4810929" y="2479122"/>
                </a:cubicBezTo>
                <a:cubicBezTo>
                  <a:pt x="4807402" y="2479122"/>
                  <a:pt x="4803875" y="2475594"/>
                  <a:pt x="4803875" y="2472067"/>
                </a:cubicBezTo>
                <a:lnTo>
                  <a:pt x="4803169" y="2417042"/>
                </a:lnTo>
                <a:lnTo>
                  <a:pt x="4800347" y="2420569"/>
                </a:lnTo>
                <a:cubicBezTo>
                  <a:pt x="4798231" y="2424097"/>
                  <a:pt x="4793293" y="2424097"/>
                  <a:pt x="4790471" y="2421980"/>
                </a:cubicBezTo>
                <a:cubicBezTo>
                  <a:pt x="4786944" y="2419158"/>
                  <a:pt x="4786239" y="2414925"/>
                  <a:pt x="4789766" y="2412104"/>
                </a:cubicBezTo>
                <a:lnTo>
                  <a:pt x="4804580" y="2393057"/>
                </a:lnTo>
                <a:cubicBezTo>
                  <a:pt x="4806696" y="2390940"/>
                  <a:pt x="4809518" y="2390235"/>
                  <a:pt x="4812340" y="2390940"/>
                </a:cubicBezTo>
                <a:close/>
                <a:moveTo>
                  <a:pt x="3729488" y="2389529"/>
                </a:moveTo>
                <a:cubicBezTo>
                  <a:pt x="3739365" y="2391645"/>
                  <a:pt x="3747124" y="2397289"/>
                  <a:pt x="3750652" y="2405048"/>
                </a:cubicBezTo>
                <a:cubicBezTo>
                  <a:pt x="3754885" y="2413514"/>
                  <a:pt x="3754179" y="2422684"/>
                  <a:pt x="3749241" y="2431150"/>
                </a:cubicBezTo>
                <a:cubicBezTo>
                  <a:pt x="3748535" y="2433971"/>
                  <a:pt x="3746419" y="2435382"/>
                  <a:pt x="3745008" y="2437499"/>
                </a:cubicBezTo>
                <a:cubicBezTo>
                  <a:pt x="3746419" y="2438910"/>
                  <a:pt x="3748535" y="2440320"/>
                  <a:pt x="3749946" y="2442437"/>
                </a:cubicBezTo>
                <a:cubicBezTo>
                  <a:pt x="3755590" y="2449491"/>
                  <a:pt x="3758412" y="2457957"/>
                  <a:pt x="3757706" y="2466422"/>
                </a:cubicBezTo>
                <a:cubicBezTo>
                  <a:pt x="3756296" y="2474887"/>
                  <a:pt x="3751357" y="2482647"/>
                  <a:pt x="3743597" y="2485469"/>
                </a:cubicBezTo>
                <a:cubicBezTo>
                  <a:pt x="3737954" y="2488996"/>
                  <a:pt x="3731605" y="2491112"/>
                  <a:pt x="3725961" y="2491112"/>
                </a:cubicBezTo>
                <a:cubicBezTo>
                  <a:pt x="3723140" y="2491112"/>
                  <a:pt x="3720317" y="2491112"/>
                  <a:pt x="3718200" y="2490407"/>
                </a:cubicBezTo>
                <a:cubicBezTo>
                  <a:pt x="3714673" y="2489701"/>
                  <a:pt x="3712557" y="2485469"/>
                  <a:pt x="3713262" y="2481941"/>
                </a:cubicBezTo>
                <a:cubicBezTo>
                  <a:pt x="3713968" y="2478414"/>
                  <a:pt x="3718200" y="2476298"/>
                  <a:pt x="3721729" y="2477003"/>
                </a:cubicBezTo>
                <a:cubicBezTo>
                  <a:pt x="3725961" y="2477709"/>
                  <a:pt x="3730899" y="2477003"/>
                  <a:pt x="3735132" y="2474182"/>
                </a:cubicBezTo>
                <a:cubicBezTo>
                  <a:pt x="3739365" y="2471360"/>
                  <a:pt x="3742187" y="2467127"/>
                  <a:pt x="3742892" y="2462894"/>
                </a:cubicBezTo>
                <a:cubicBezTo>
                  <a:pt x="3743597" y="2458662"/>
                  <a:pt x="3742187" y="2453724"/>
                  <a:pt x="3738659" y="2450197"/>
                </a:cubicBezTo>
                <a:cubicBezTo>
                  <a:pt x="3735838" y="2446669"/>
                  <a:pt x="3730899" y="2444553"/>
                  <a:pt x="3726667" y="2444553"/>
                </a:cubicBezTo>
                <a:cubicBezTo>
                  <a:pt x="3723140" y="2445258"/>
                  <a:pt x="3719611" y="2441731"/>
                  <a:pt x="3719611" y="2438204"/>
                </a:cubicBezTo>
                <a:cubicBezTo>
                  <a:pt x="3719611" y="2433971"/>
                  <a:pt x="3722434" y="2431150"/>
                  <a:pt x="3725961" y="2430444"/>
                </a:cubicBezTo>
                <a:cubicBezTo>
                  <a:pt x="3730194" y="2429739"/>
                  <a:pt x="3733721" y="2426917"/>
                  <a:pt x="3736543" y="2422684"/>
                </a:cubicBezTo>
                <a:cubicBezTo>
                  <a:pt x="3739365" y="2418452"/>
                  <a:pt x="3739365" y="2413514"/>
                  <a:pt x="3737954" y="2409986"/>
                </a:cubicBezTo>
                <a:cubicBezTo>
                  <a:pt x="3736543" y="2406459"/>
                  <a:pt x="3732310" y="2403637"/>
                  <a:pt x="3727372" y="2402932"/>
                </a:cubicBezTo>
                <a:cubicBezTo>
                  <a:pt x="3722434" y="2402226"/>
                  <a:pt x="3717495" y="2403637"/>
                  <a:pt x="3714673" y="2406459"/>
                </a:cubicBezTo>
                <a:cubicBezTo>
                  <a:pt x="3711851" y="2409281"/>
                  <a:pt x="3707619" y="2409281"/>
                  <a:pt x="3704797" y="2406459"/>
                </a:cubicBezTo>
                <a:cubicBezTo>
                  <a:pt x="3701975" y="2403637"/>
                  <a:pt x="3701975" y="2399405"/>
                  <a:pt x="3704797" y="2396583"/>
                </a:cubicBezTo>
                <a:cubicBezTo>
                  <a:pt x="3710441" y="2390234"/>
                  <a:pt x="3720317" y="2388118"/>
                  <a:pt x="3729488" y="2389529"/>
                </a:cubicBezTo>
                <a:close/>
                <a:moveTo>
                  <a:pt x="6759748" y="2389429"/>
                </a:moveTo>
                <a:cubicBezTo>
                  <a:pt x="6714600" y="2393661"/>
                  <a:pt x="6672272" y="2407065"/>
                  <a:pt x="6636295" y="2424701"/>
                </a:cubicBezTo>
                <a:cubicBezTo>
                  <a:pt x="6605960" y="2439515"/>
                  <a:pt x="6579152" y="2457856"/>
                  <a:pt x="6555167" y="2479725"/>
                </a:cubicBezTo>
                <a:lnTo>
                  <a:pt x="6757632" y="2683598"/>
                </a:lnTo>
                <a:cubicBezTo>
                  <a:pt x="6759748" y="2685714"/>
                  <a:pt x="6760453" y="2687830"/>
                  <a:pt x="6759748" y="2689947"/>
                </a:cubicBezTo>
                <a:lnTo>
                  <a:pt x="6763980" y="2689947"/>
                </a:lnTo>
                <a:close/>
                <a:moveTo>
                  <a:pt x="11133834" y="2389284"/>
                </a:moveTo>
                <a:cubicBezTo>
                  <a:pt x="11126778" y="2389989"/>
                  <a:pt x="11120429" y="2393516"/>
                  <a:pt x="11116902" y="2399160"/>
                </a:cubicBezTo>
                <a:cubicBezTo>
                  <a:pt x="11114786" y="2403393"/>
                  <a:pt x="11115491" y="2409037"/>
                  <a:pt x="11117607" y="2413974"/>
                </a:cubicBezTo>
                <a:cubicBezTo>
                  <a:pt x="11119018" y="2415385"/>
                  <a:pt x="11121840" y="2418207"/>
                  <a:pt x="11125367" y="2417501"/>
                </a:cubicBezTo>
                <a:cubicBezTo>
                  <a:pt x="11130306" y="2416090"/>
                  <a:pt x="11133834" y="2411152"/>
                  <a:pt x="11134539" y="2406214"/>
                </a:cubicBezTo>
                <a:cubicBezTo>
                  <a:pt x="11135950" y="2400570"/>
                  <a:pt x="11135244" y="2394927"/>
                  <a:pt x="11133834" y="2389284"/>
                </a:cubicBezTo>
                <a:close/>
                <a:moveTo>
                  <a:pt x="6773857" y="2388018"/>
                </a:moveTo>
                <a:lnTo>
                  <a:pt x="6778089" y="2672310"/>
                </a:lnTo>
                <a:lnTo>
                  <a:pt x="6996779" y="2465616"/>
                </a:lnTo>
                <a:cubicBezTo>
                  <a:pt x="6926234" y="2404243"/>
                  <a:pt x="6847224" y="2383785"/>
                  <a:pt x="6773857" y="2388018"/>
                </a:cubicBezTo>
                <a:close/>
                <a:moveTo>
                  <a:pt x="6410551" y="2388018"/>
                </a:moveTo>
                <a:cubicBezTo>
                  <a:pt x="6414078" y="2387312"/>
                  <a:pt x="6417605" y="2390134"/>
                  <a:pt x="6418310" y="2394367"/>
                </a:cubicBezTo>
                <a:lnTo>
                  <a:pt x="6421838" y="2427524"/>
                </a:lnTo>
                <a:cubicBezTo>
                  <a:pt x="6422543" y="2431755"/>
                  <a:pt x="6419016" y="2434577"/>
                  <a:pt x="6415489" y="2435283"/>
                </a:cubicBezTo>
                <a:cubicBezTo>
                  <a:pt x="6415489" y="2435283"/>
                  <a:pt x="6414783" y="2435283"/>
                  <a:pt x="6414783" y="2435283"/>
                </a:cubicBezTo>
                <a:cubicBezTo>
                  <a:pt x="6411256" y="2435283"/>
                  <a:pt x="6407728" y="2432461"/>
                  <a:pt x="6407728" y="2428933"/>
                </a:cubicBezTo>
                <a:lnTo>
                  <a:pt x="6404202" y="2395779"/>
                </a:lnTo>
                <a:cubicBezTo>
                  <a:pt x="6403495" y="2391545"/>
                  <a:pt x="6407022" y="2388723"/>
                  <a:pt x="6410551" y="2388018"/>
                </a:cubicBezTo>
                <a:close/>
                <a:moveTo>
                  <a:pt x="2070339" y="2386707"/>
                </a:moveTo>
                <a:cubicBezTo>
                  <a:pt x="2082331" y="2392351"/>
                  <a:pt x="2087270" y="2407165"/>
                  <a:pt x="2085153" y="2419159"/>
                </a:cubicBezTo>
                <a:cubicBezTo>
                  <a:pt x="2083742" y="2430445"/>
                  <a:pt x="2077393" y="2439616"/>
                  <a:pt x="2071044" y="2448081"/>
                </a:cubicBezTo>
                <a:lnTo>
                  <a:pt x="2069633" y="2449492"/>
                </a:lnTo>
                <a:cubicBezTo>
                  <a:pt x="2066812" y="2453020"/>
                  <a:pt x="2063990" y="2457252"/>
                  <a:pt x="2061874" y="2460780"/>
                </a:cubicBezTo>
                <a:lnTo>
                  <a:pt x="2115437" y="2455841"/>
                </a:lnTo>
                <a:cubicBezTo>
                  <a:pt x="2118965" y="2455136"/>
                  <a:pt x="2122492" y="2457958"/>
                  <a:pt x="2122492" y="2462190"/>
                </a:cubicBezTo>
                <a:cubicBezTo>
                  <a:pt x="2123197" y="2466423"/>
                  <a:pt x="2119670" y="2469950"/>
                  <a:pt x="2116143" y="2469950"/>
                </a:cubicBezTo>
                <a:lnTo>
                  <a:pt x="2050586" y="2475594"/>
                </a:lnTo>
                <a:cubicBezTo>
                  <a:pt x="2050586" y="2475594"/>
                  <a:pt x="2049881" y="2475594"/>
                  <a:pt x="2049881" y="2475594"/>
                </a:cubicBezTo>
                <a:cubicBezTo>
                  <a:pt x="2047764" y="2475594"/>
                  <a:pt x="2045649" y="2474183"/>
                  <a:pt x="2044238" y="2472772"/>
                </a:cubicBezTo>
                <a:cubicBezTo>
                  <a:pt x="2042827" y="2471361"/>
                  <a:pt x="2042122" y="2468539"/>
                  <a:pt x="2042827" y="2466423"/>
                </a:cubicBezTo>
                <a:cubicBezTo>
                  <a:pt x="2045649" y="2455841"/>
                  <a:pt x="2051998" y="2448081"/>
                  <a:pt x="2057641" y="2440322"/>
                </a:cubicBezTo>
                <a:lnTo>
                  <a:pt x="2058347" y="2438911"/>
                </a:lnTo>
                <a:cubicBezTo>
                  <a:pt x="2063990" y="2431856"/>
                  <a:pt x="2068928" y="2424096"/>
                  <a:pt x="2070339" y="2416337"/>
                </a:cubicBezTo>
                <a:cubicBezTo>
                  <a:pt x="2071044" y="2409987"/>
                  <a:pt x="2068928" y="2402227"/>
                  <a:pt x="2063285" y="2399405"/>
                </a:cubicBezTo>
                <a:cubicBezTo>
                  <a:pt x="2061169" y="2398700"/>
                  <a:pt x="2057641" y="2398700"/>
                  <a:pt x="2055525" y="2400816"/>
                </a:cubicBezTo>
                <a:cubicBezTo>
                  <a:pt x="2054819" y="2401521"/>
                  <a:pt x="2053409" y="2402932"/>
                  <a:pt x="2053409" y="2405049"/>
                </a:cubicBezTo>
                <a:cubicBezTo>
                  <a:pt x="2054114" y="2408576"/>
                  <a:pt x="2051292" y="2412103"/>
                  <a:pt x="2047764" y="2412808"/>
                </a:cubicBezTo>
                <a:cubicBezTo>
                  <a:pt x="2044238" y="2413514"/>
                  <a:pt x="2040711" y="2410692"/>
                  <a:pt x="2040005" y="2407165"/>
                </a:cubicBezTo>
                <a:cubicBezTo>
                  <a:pt x="2039300" y="2400111"/>
                  <a:pt x="2042122" y="2393762"/>
                  <a:pt x="2047764" y="2389529"/>
                </a:cubicBezTo>
                <a:cubicBezTo>
                  <a:pt x="2054819" y="2384591"/>
                  <a:pt x="2063285" y="2383180"/>
                  <a:pt x="2070339" y="2386707"/>
                </a:cubicBezTo>
                <a:close/>
                <a:moveTo>
                  <a:pt x="10059783" y="2384490"/>
                </a:moveTo>
                <a:cubicBezTo>
                  <a:pt x="10062605" y="2385901"/>
                  <a:pt x="10064016" y="2390134"/>
                  <a:pt x="10062605" y="2393661"/>
                </a:cubicBezTo>
                <a:lnTo>
                  <a:pt x="10054845" y="2409181"/>
                </a:lnTo>
                <a:cubicBezTo>
                  <a:pt x="10053434" y="2412003"/>
                  <a:pt x="10051318" y="2413413"/>
                  <a:pt x="10048496" y="2413413"/>
                </a:cubicBezTo>
                <a:cubicBezTo>
                  <a:pt x="10047791" y="2413413"/>
                  <a:pt x="10046380" y="2413413"/>
                  <a:pt x="10045674" y="2412708"/>
                </a:cubicBezTo>
                <a:cubicBezTo>
                  <a:pt x="10042851" y="2411297"/>
                  <a:pt x="10041440" y="2407065"/>
                  <a:pt x="10042851" y="2403537"/>
                </a:cubicBezTo>
                <a:lnTo>
                  <a:pt x="10050612" y="2387312"/>
                </a:lnTo>
                <a:cubicBezTo>
                  <a:pt x="10052023" y="2384490"/>
                  <a:pt x="10056255" y="2383079"/>
                  <a:pt x="10059783" y="2384490"/>
                </a:cubicBezTo>
                <a:close/>
                <a:moveTo>
                  <a:pt x="584645" y="2383886"/>
                </a:moveTo>
                <a:cubicBezTo>
                  <a:pt x="577590" y="2384591"/>
                  <a:pt x="571241" y="2388118"/>
                  <a:pt x="567714" y="2393762"/>
                </a:cubicBezTo>
                <a:cubicBezTo>
                  <a:pt x="565598" y="2397994"/>
                  <a:pt x="566303" y="2403638"/>
                  <a:pt x="568419" y="2408576"/>
                </a:cubicBezTo>
                <a:cubicBezTo>
                  <a:pt x="569830" y="2409987"/>
                  <a:pt x="572652" y="2412809"/>
                  <a:pt x="576179" y="2412103"/>
                </a:cubicBezTo>
                <a:cubicBezTo>
                  <a:pt x="581118" y="2410692"/>
                  <a:pt x="584645" y="2405754"/>
                  <a:pt x="585350" y="2400816"/>
                </a:cubicBezTo>
                <a:cubicBezTo>
                  <a:pt x="586761" y="2395172"/>
                  <a:pt x="586055" y="2389529"/>
                  <a:pt x="584645" y="2383886"/>
                </a:cubicBezTo>
                <a:close/>
                <a:moveTo>
                  <a:pt x="4713579" y="2382475"/>
                </a:moveTo>
                <a:cubicBezTo>
                  <a:pt x="4717106" y="2383885"/>
                  <a:pt x="4718517" y="2388118"/>
                  <a:pt x="4717106" y="2391645"/>
                </a:cubicBezTo>
                <a:lnTo>
                  <a:pt x="4676191" y="2484058"/>
                </a:lnTo>
                <a:cubicBezTo>
                  <a:pt x="4676896" y="2486174"/>
                  <a:pt x="4676896" y="2488996"/>
                  <a:pt x="4674780" y="2491112"/>
                </a:cubicBezTo>
                <a:lnTo>
                  <a:pt x="4670547" y="2495345"/>
                </a:lnTo>
                <a:cubicBezTo>
                  <a:pt x="4669136" y="2496756"/>
                  <a:pt x="4667725" y="2497461"/>
                  <a:pt x="4665609" y="2497461"/>
                </a:cubicBezTo>
                <a:cubicBezTo>
                  <a:pt x="4664904" y="2497461"/>
                  <a:pt x="4663493" y="2496756"/>
                  <a:pt x="4662082" y="2496051"/>
                </a:cubicBezTo>
                <a:cubicBezTo>
                  <a:pt x="4659260" y="2494640"/>
                  <a:pt x="4657849" y="2490407"/>
                  <a:pt x="4659260" y="2487585"/>
                </a:cubicBezTo>
                <a:lnTo>
                  <a:pt x="4682540" y="2434677"/>
                </a:lnTo>
                <a:cubicBezTo>
                  <a:pt x="4664904" y="2426212"/>
                  <a:pt x="4650088" y="2412103"/>
                  <a:pt x="4640212" y="2396583"/>
                </a:cubicBezTo>
                <a:cubicBezTo>
                  <a:pt x="4638096" y="2393056"/>
                  <a:pt x="4639506" y="2388823"/>
                  <a:pt x="4643034" y="2386707"/>
                </a:cubicBezTo>
                <a:cubicBezTo>
                  <a:pt x="4646561" y="2384591"/>
                  <a:pt x="4650794" y="2386002"/>
                  <a:pt x="4652910" y="2389529"/>
                </a:cubicBezTo>
                <a:cubicBezTo>
                  <a:pt x="4660671" y="2403638"/>
                  <a:pt x="4673369" y="2415630"/>
                  <a:pt x="4688183" y="2422685"/>
                </a:cubicBezTo>
                <a:lnTo>
                  <a:pt x="4704408" y="2386002"/>
                </a:lnTo>
                <a:cubicBezTo>
                  <a:pt x="4705819" y="2382475"/>
                  <a:pt x="4710052" y="2381064"/>
                  <a:pt x="4713579" y="2382475"/>
                </a:cubicBezTo>
                <a:close/>
                <a:moveTo>
                  <a:pt x="3555949" y="2378242"/>
                </a:moveTo>
                <a:cubicBezTo>
                  <a:pt x="3567942" y="2383886"/>
                  <a:pt x="3572880" y="2398700"/>
                  <a:pt x="3570764" y="2410694"/>
                </a:cubicBezTo>
                <a:cubicBezTo>
                  <a:pt x="3569353" y="2421981"/>
                  <a:pt x="3563004" y="2431151"/>
                  <a:pt x="3556655" y="2439617"/>
                </a:cubicBezTo>
                <a:lnTo>
                  <a:pt x="3555244" y="2441027"/>
                </a:lnTo>
                <a:cubicBezTo>
                  <a:pt x="3552422" y="2444555"/>
                  <a:pt x="3549600" y="2448787"/>
                  <a:pt x="3547484" y="2452315"/>
                </a:cubicBezTo>
                <a:lnTo>
                  <a:pt x="3601097" y="2447377"/>
                </a:lnTo>
                <a:cubicBezTo>
                  <a:pt x="3605330" y="2446671"/>
                  <a:pt x="3608857" y="2450198"/>
                  <a:pt x="3608857" y="2453725"/>
                </a:cubicBezTo>
                <a:cubicBezTo>
                  <a:pt x="3608857" y="2457253"/>
                  <a:pt x="3606036" y="2460780"/>
                  <a:pt x="3601803" y="2461485"/>
                </a:cubicBezTo>
                <a:lnTo>
                  <a:pt x="3536197" y="2467129"/>
                </a:lnTo>
                <a:cubicBezTo>
                  <a:pt x="3536197" y="2467129"/>
                  <a:pt x="3535491" y="2467129"/>
                  <a:pt x="3535491" y="2467129"/>
                </a:cubicBezTo>
                <a:cubicBezTo>
                  <a:pt x="3533375" y="2467129"/>
                  <a:pt x="3531259" y="2465718"/>
                  <a:pt x="3529848" y="2464307"/>
                </a:cubicBezTo>
                <a:cubicBezTo>
                  <a:pt x="3528437" y="2462896"/>
                  <a:pt x="3527732" y="2460074"/>
                  <a:pt x="3528437" y="2457958"/>
                </a:cubicBezTo>
                <a:cubicBezTo>
                  <a:pt x="3531259" y="2447377"/>
                  <a:pt x="3537608" y="2439617"/>
                  <a:pt x="3543251" y="2431857"/>
                </a:cubicBezTo>
                <a:lnTo>
                  <a:pt x="3543957" y="2430446"/>
                </a:lnTo>
                <a:cubicBezTo>
                  <a:pt x="3549600" y="2423391"/>
                  <a:pt x="3554538" y="2415632"/>
                  <a:pt x="3555949" y="2407871"/>
                </a:cubicBezTo>
                <a:cubicBezTo>
                  <a:pt x="3556655" y="2401522"/>
                  <a:pt x="3554538" y="2393762"/>
                  <a:pt x="3548895" y="2390940"/>
                </a:cubicBezTo>
                <a:cubicBezTo>
                  <a:pt x="3546779" y="2390235"/>
                  <a:pt x="3543251" y="2390235"/>
                  <a:pt x="3541135" y="2392351"/>
                </a:cubicBezTo>
                <a:cubicBezTo>
                  <a:pt x="3540429" y="2393057"/>
                  <a:pt x="3539019" y="2394467"/>
                  <a:pt x="3539019" y="2396584"/>
                </a:cubicBezTo>
                <a:cubicBezTo>
                  <a:pt x="3539724" y="2400111"/>
                  <a:pt x="3536902" y="2403638"/>
                  <a:pt x="3533375" y="2404344"/>
                </a:cubicBezTo>
                <a:cubicBezTo>
                  <a:pt x="3529848" y="2405049"/>
                  <a:pt x="3526321" y="2402227"/>
                  <a:pt x="3525615" y="2398700"/>
                </a:cubicBezTo>
                <a:cubicBezTo>
                  <a:pt x="3524910" y="2391646"/>
                  <a:pt x="3527732" y="2385297"/>
                  <a:pt x="3533375" y="2381064"/>
                </a:cubicBezTo>
                <a:cubicBezTo>
                  <a:pt x="3540429" y="2376126"/>
                  <a:pt x="3548895" y="2375420"/>
                  <a:pt x="3555949" y="2378242"/>
                </a:cubicBezTo>
                <a:close/>
                <a:moveTo>
                  <a:pt x="10382875" y="2377436"/>
                </a:moveTo>
                <a:cubicBezTo>
                  <a:pt x="10386402" y="2378847"/>
                  <a:pt x="10388518" y="2383079"/>
                  <a:pt x="10387107" y="2386606"/>
                </a:cubicBezTo>
                <a:lnTo>
                  <a:pt x="10377231" y="2415531"/>
                </a:lnTo>
                <a:cubicBezTo>
                  <a:pt x="10376526" y="2418352"/>
                  <a:pt x="10373704" y="2420469"/>
                  <a:pt x="10370177" y="2420469"/>
                </a:cubicBezTo>
                <a:cubicBezTo>
                  <a:pt x="10369471" y="2420469"/>
                  <a:pt x="10368766" y="2419763"/>
                  <a:pt x="10368060" y="2419763"/>
                </a:cubicBezTo>
                <a:cubicBezTo>
                  <a:pt x="10364532" y="2418352"/>
                  <a:pt x="10362416" y="2414120"/>
                  <a:pt x="10363827" y="2410593"/>
                </a:cubicBezTo>
                <a:lnTo>
                  <a:pt x="10373704" y="2381669"/>
                </a:lnTo>
                <a:cubicBezTo>
                  <a:pt x="10375115" y="2378141"/>
                  <a:pt x="10379348" y="2376025"/>
                  <a:pt x="10382875" y="2377436"/>
                </a:cubicBezTo>
                <a:close/>
                <a:moveTo>
                  <a:pt x="4449743" y="2376831"/>
                </a:moveTo>
                <a:cubicBezTo>
                  <a:pt x="4453270" y="2378242"/>
                  <a:pt x="4455386" y="2382474"/>
                  <a:pt x="4453975" y="2386001"/>
                </a:cubicBezTo>
                <a:lnTo>
                  <a:pt x="4476550" y="2442438"/>
                </a:lnTo>
                <a:cubicBezTo>
                  <a:pt x="4479372" y="2443143"/>
                  <a:pt x="4481488" y="2445259"/>
                  <a:pt x="4481488" y="2448081"/>
                </a:cubicBezTo>
                <a:cubicBezTo>
                  <a:pt x="4482193" y="2449492"/>
                  <a:pt x="4481488" y="2450903"/>
                  <a:pt x="4480782" y="2452314"/>
                </a:cubicBezTo>
                <a:lnTo>
                  <a:pt x="4489953" y="2474888"/>
                </a:lnTo>
                <a:cubicBezTo>
                  <a:pt x="4491364" y="2478415"/>
                  <a:pt x="4489247" y="2482648"/>
                  <a:pt x="4485720" y="2484059"/>
                </a:cubicBezTo>
                <a:cubicBezTo>
                  <a:pt x="4484309" y="2484764"/>
                  <a:pt x="4483604" y="2484764"/>
                  <a:pt x="4482899" y="2484764"/>
                </a:cubicBezTo>
                <a:cubicBezTo>
                  <a:pt x="4480077" y="2484764"/>
                  <a:pt x="4477961" y="2483353"/>
                  <a:pt x="4476550" y="2480532"/>
                </a:cubicBezTo>
                <a:lnTo>
                  <a:pt x="4467379" y="2457252"/>
                </a:lnTo>
                <a:lnTo>
                  <a:pt x="4426463" y="2461485"/>
                </a:lnTo>
                <a:lnTo>
                  <a:pt x="4420820" y="2478415"/>
                </a:lnTo>
                <a:cubicBezTo>
                  <a:pt x="4420114" y="2481237"/>
                  <a:pt x="4417292" y="2483353"/>
                  <a:pt x="4414471" y="2483353"/>
                </a:cubicBezTo>
                <a:cubicBezTo>
                  <a:pt x="4413765" y="2483353"/>
                  <a:pt x="4413060" y="2482648"/>
                  <a:pt x="4412355" y="2482648"/>
                </a:cubicBezTo>
                <a:cubicBezTo>
                  <a:pt x="4408827" y="2481237"/>
                  <a:pt x="4406711" y="2477004"/>
                  <a:pt x="4408122" y="2473477"/>
                </a:cubicBezTo>
                <a:lnTo>
                  <a:pt x="4439161" y="2383885"/>
                </a:lnTo>
                <a:cubicBezTo>
                  <a:pt x="4439867" y="2383180"/>
                  <a:pt x="4439867" y="2383180"/>
                  <a:pt x="4439867" y="2382474"/>
                </a:cubicBezTo>
                <a:lnTo>
                  <a:pt x="4440572" y="2381063"/>
                </a:lnTo>
                <a:cubicBezTo>
                  <a:pt x="4441983" y="2377536"/>
                  <a:pt x="4446216" y="2375420"/>
                  <a:pt x="4449743" y="2376831"/>
                </a:cubicBezTo>
                <a:close/>
                <a:moveTo>
                  <a:pt x="11148648" y="2375880"/>
                </a:moveTo>
                <a:cubicBezTo>
                  <a:pt x="11152175" y="2376586"/>
                  <a:pt x="11154997" y="2380818"/>
                  <a:pt x="11154291" y="2384345"/>
                </a:cubicBezTo>
                <a:cubicBezTo>
                  <a:pt x="11153586" y="2387167"/>
                  <a:pt x="11151470" y="2389284"/>
                  <a:pt x="11148648" y="2389989"/>
                </a:cubicBezTo>
                <a:lnTo>
                  <a:pt x="11158524" y="2431611"/>
                </a:lnTo>
                <a:cubicBezTo>
                  <a:pt x="11159935" y="2435137"/>
                  <a:pt x="11157113" y="2439371"/>
                  <a:pt x="11153586" y="2440076"/>
                </a:cubicBezTo>
                <a:cubicBezTo>
                  <a:pt x="11153586" y="2440076"/>
                  <a:pt x="11152880" y="2440076"/>
                  <a:pt x="11152175" y="2440076"/>
                </a:cubicBezTo>
                <a:cubicBezTo>
                  <a:pt x="11148648" y="2440076"/>
                  <a:pt x="11145826" y="2437959"/>
                  <a:pt x="11145121" y="2434432"/>
                </a:cubicBezTo>
                <a:lnTo>
                  <a:pt x="11142299" y="2423145"/>
                </a:lnTo>
                <a:cubicBezTo>
                  <a:pt x="11139477" y="2427377"/>
                  <a:pt x="11134539" y="2430906"/>
                  <a:pt x="11128895" y="2431611"/>
                </a:cubicBezTo>
                <a:cubicBezTo>
                  <a:pt x="11120429" y="2433021"/>
                  <a:pt x="11112669" y="2429494"/>
                  <a:pt x="11107026" y="2421028"/>
                </a:cubicBezTo>
                <a:cubicBezTo>
                  <a:pt x="11100677" y="2412563"/>
                  <a:pt x="11099971" y="2400570"/>
                  <a:pt x="11104909" y="2392105"/>
                </a:cubicBezTo>
                <a:cubicBezTo>
                  <a:pt x="11114080" y="2377291"/>
                  <a:pt x="11133128" y="2373058"/>
                  <a:pt x="11148648" y="2375880"/>
                </a:cubicBezTo>
                <a:close/>
                <a:moveTo>
                  <a:pt x="3390170" y="2374009"/>
                </a:moveTo>
                <a:cubicBezTo>
                  <a:pt x="3394403" y="2374009"/>
                  <a:pt x="3397225" y="2376831"/>
                  <a:pt x="3397225" y="2381064"/>
                </a:cubicBezTo>
                <a:lnTo>
                  <a:pt x="3397225" y="2384591"/>
                </a:lnTo>
                <a:cubicBezTo>
                  <a:pt x="3397225" y="2388824"/>
                  <a:pt x="3394403" y="2391646"/>
                  <a:pt x="3390170" y="2391646"/>
                </a:cubicBezTo>
                <a:cubicBezTo>
                  <a:pt x="3385938" y="2391646"/>
                  <a:pt x="3383116" y="2388824"/>
                  <a:pt x="3383116" y="2384591"/>
                </a:cubicBezTo>
                <a:lnTo>
                  <a:pt x="3383116" y="2381064"/>
                </a:lnTo>
                <a:cubicBezTo>
                  <a:pt x="3383116" y="2376831"/>
                  <a:pt x="3385938" y="2374009"/>
                  <a:pt x="3390170" y="2374009"/>
                </a:cubicBezTo>
                <a:close/>
                <a:moveTo>
                  <a:pt x="599460" y="2370482"/>
                </a:moveTo>
                <a:cubicBezTo>
                  <a:pt x="602987" y="2371188"/>
                  <a:pt x="605809" y="2375420"/>
                  <a:pt x="605103" y="2378947"/>
                </a:cubicBezTo>
                <a:cubicBezTo>
                  <a:pt x="604398" y="2381769"/>
                  <a:pt x="602282" y="2383886"/>
                  <a:pt x="599460" y="2384591"/>
                </a:cubicBezTo>
                <a:lnTo>
                  <a:pt x="609336" y="2426212"/>
                </a:lnTo>
                <a:cubicBezTo>
                  <a:pt x="610747" y="2429739"/>
                  <a:pt x="607925" y="2433972"/>
                  <a:pt x="604398" y="2434677"/>
                </a:cubicBezTo>
                <a:cubicBezTo>
                  <a:pt x="604398" y="2434677"/>
                  <a:pt x="603692" y="2434677"/>
                  <a:pt x="602987" y="2434677"/>
                </a:cubicBezTo>
                <a:cubicBezTo>
                  <a:pt x="599460" y="2434677"/>
                  <a:pt x="596638" y="2432561"/>
                  <a:pt x="595933" y="2429034"/>
                </a:cubicBezTo>
                <a:lnTo>
                  <a:pt x="593111" y="2417747"/>
                </a:lnTo>
                <a:cubicBezTo>
                  <a:pt x="590289" y="2421979"/>
                  <a:pt x="585350" y="2425507"/>
                  <a:pt x="579706" y="2426212"/>
                </a:cubicBezTo>
                <a:cubicBezTo>
                  <a:pt x="571241" y="2427623"/>
                  <a:pt x="563481" y="2424096"/>
                  <a:pt x="557838" y="2415630"/>
                </a:cubicBezTo>
                <a:cubicBezTo>
                  <a:pt x="551489" y="2407165"/>
                  <a:pt x="550783" y="2395172"/>
                  <a:pt x="555721" y="2386707"/>
                </a:cubicBezTo>
                <a:cubicBezTo>
                  <a:pt x="564892" y="2371893"/>
                  <a:pt x="583940" y="2367660"/>
                  <a:pt x="599460" y="2370482"/>
                </a:cubicBezTo>
                <a:close/>
                <a:moveTo>
                  <a:pt x="4995049" y="2366249"/>
                </a:moveTo>
                <a:cubicBezTo>
                  <a:pt x="5000693" y="2364133"/>
                  <a:pt x="5007042" y="2364838"/>
                  <a:pt x="5011274" y="2368366"/>
                </a:cubicBezTo>
                <a:cubicBezTo>
                  <a:pt x="5018329" y="2373304"/>
                  <a:pt x="5021151" y="2382474"/>
                  <a:pt x="5019034" y="2391645"/>
                </a:cubicBezTo>
                <a:cubicBezTo>
                  <a:pt x="5019034" y="2393056"/>
                  <a:pt x="5018329" y="2395172"/>
                  <a:pt x="5017623" y="2396583"/>
                </a:cubicBezTo>
                <a:lnTo>
                  <a:pt x="5024678" y="2395172"/>
                </a:lnTo>
                <a:cubicBezTo>
                  <a:pt x="5028910" y="2394467"/>
                  <a:pt x="5032438" y="2397289"/>
                  <a:pt x="5033143" y="2400816"/>
                </a:cubicBezTo>
                <a:cubicBezTo>
                  <a:pt x="5033849" y="2405049"/>
                  <a:pt x="5031027" y="2408576"/>
                  <a:pt x="5027499" y="2409281"/>
                </a:cubicBezTo>
                <a:lnTo>
                  <a:pt x="5005631" y="2412808"/>
                </a:lnTo>
                <a:cubicBezTo>
                  <a:pt x="5004926" y="2412808"/>
                  <a:pt x="5004926" y="2412808"/>
                  <a:pt x="5004220" y="2412808"/>
                </a:cubicBezTo>
                <a:cubicBezTo>
                  <a:pt x="5002104" y="2412808"/>
                  <a:pt x="4999987" y="2411398"/>
                  <a:pt x="4998576" y="2409281"/>
                </a:cubicBezTo>
                <a:cubicBezTo>
                  <a:pt x="4997166" y="2407165"/>
                  <a:pt x="4997166" y="2403638"/>
                  <a:pt x="4998576" y="2401521"/>
                </a:cubicBezTo>
                <a:cubicBezTo>
                  <a:pt x="5001398" y="2397289"/>
                  <a:pt x="5004926" y="2392351"/>
                  <a:pt x="5004926" y="2388823"/>
                </a:cubicBezTo>
                <a:cubicBezTo>
                  <a:pt x="5005631" y="2385296"/>
                  <a:pt x="5004926" y="2381063"/>
                  <a:pt x="5002809" y="2379653"/>
                </a:cubicBezTo>
                <a:cubicBezTo>
                  <a:pt x="5002104" y="2378947"/>
                  <a:pt x="5000693" y="2378947"/>
                  <a:pt x="4999987" y="2378947"/>
                </a:cubicBezTo>
                <a:cubicBezTo>
                  <a:pt x="4999282" y="2378947"/>
                  <a:pt x="4998576" y="2379653"/>
                  <a:pt x="4998576" y="2379653"/>
                </a:cubicBezTo>
                <a:cubicBezTo>
                  <a:pt x="4997871" y="2383885"/>
                  <a:pt x="4993638" y="2386002"/>
                  <a:pt x="4990111" y="2384591"/>
                </a:cubicBezTo>
                <a:cubicBezTo>
                  <a:pt x="4985879" y="2383885"/>
                  <a:pt x="4983762" y="2379653"/>
                  <a:pt x="4985173" y="2376125"/>
                </a:cubicBezTo>
                <a:cubicBezTo>
                  <a:pt x="4986584" y="2371187"/>
                  <a:pt x="4990111" y="2367660"/>
                  <a:pt x="4995049" y="2366249"/>
                </a:cubicBezTo>
                <a:close/>
                <a:moveTo>
                  <a:pt x="4244461" y="2358490"/>
                </a:moveTo>
                <a:cubicBezTo>
                  <a:pt x="4243050" y="2358490"/>
                  <a:pt x="4242345" y="2358490"/>
                  <a:pt x="4240934" y="2359196"/>
                </a:cubicBezTo>
                <a:cubicBezTo>
                  <a:pt x="4241639" y="2361312"/>
                  <a:pt x="4243050" y="2364134"/>
                  <a:pt x="4243756" y="2366250"/>
                </a:cubicBezTo>
                <a:cubicBezTo>
                  <a:pt x="4247283" y="2373304"/>
                  <a:pt x="4250810" y="2381770"/>
                  <a:pt x="4257159" y="2385297"/>
                </a:cubicBezTo>
                <a:cubicBezTo>
                  <a:pt x="4259275" y="2383181"/>
                  <a:pt x="4261392" y="2379653"/>
                  <a:pt x="4262097" y="2375421"/>
                </a:cubicBezTo>
                <a:cubicBezTo>
                  <a:pt x="4262803" y="2369777"/>
                  <a:pt x="4261392" y="2364839"/>
                  <a:pt x="4258570" y="2362017"/>
                </a:cubicBezTo>
                <a:cubicBezTo>
                  <a:pt x="4255043" y="2359196"/>
                  <a:pt x="4250105" y="2357785"/>
                  <a:pt x="4244461" y="2358490"/>
                </a:cubicBezTo>
                <a:close/>
                <a:moveTo>
                  <a:pt x="9870725" y="2357684"/>
                </a:moveTo>
                <a:cubicBezTo>
                  <a:pt x="9874958" y="2356978"/>
                  <a:pt x="9878485" y="2359800"/>
                  <a:pt x="9879190" y="2363328"/>
                </a:cubicBezTo>
                <a:cubicBezTo>
                  <a:pt x="9879896" y="2367562"/>
                  <a:pt x="9877074" y="2371088"/>
                  <a:pt x="9873547" y="2371793"/>
                </a:cubicBezTo>
                <a:lnTo>
                  <a:pt x="9843213" y="2377437"/>
                </a:lnTo>
                <a:cubicBezTo>
                  <a:pt x="9842507" y="2377437"/>
                  <a:pt x="9842507" y="2377437"/>
                  <a:pt x="9841802" y="2377437"/>
                </a:cubicBezTo>
                <a:cubicBezTo>
                  <a:pt x="9838979" y="2377437"/>
                  <a:pt x="9836158" y="2375321"/>
                  <a:pt x="9834747" y="2371793"/>
                </a:cubicBezTo>
                <a:cubicBezTo>
                  <a:pt x="9834041" y="2367562"/>
                  <a:pt x="9836863" y="2364034"/>
                  <a:pt x="9840390" y="2363328"/>
                </a:cubicBezTo>
                <a:close/>
                <a:moveTo>
                  <a:pt x="10594876" y="2356833"/>
                </a:moveTo>
                <a:cubicBezTo>
                  <a:pt x="10597698" y="2359655"/>
                  <a:pt x="10598403" y="2363889"/>
                  <a:pt x="10595581" y="2366709"/>
                </a:cubicBezTo>
                <a:cubicBezTo>
                  <a:pt x="10554665" y="2413268"/>
                  <a:pt x="10552548" y="2489457"/>
                  <a:pt x="10589938" y="2538838"/>
                </a:cubicBezTo>
                <a:cubicBezTo>
                  <a:pt x="10595581" y="2546598"/>
                  <a:pt x="10604752" y="2553653"/>
                  <a:pt x="10610395" y="2550125"/>
                </a:cubicBezTo>
                <a:cubicBezTo>
                  <a:pt x="10613923" y="2548009"/>
                  <a:pt x="10618155" y="2549420"/>
                  <a:pt x="10620272" y="2552948"/>
                </a:cubicBezTo>
                <a:cubicBezTo>
                  <a:pt x="10622388" y="2556474"/>
                  <a:pt x="10620977" y="2560707"/>
                  <a:pt x="10617450" y="2562823"/>
                </a:cubicBezTo>
                <a:cubicBezTo>
                  <a:pt x="10614628" y="2564939"/>
                  <a:pt x="10611101" y="2565645"/>
                  <a:pt x="10607574" y="2565645"/>
                </a:cubicBezTo>
                <a:cubicBezTo>
                  <a:pt x="10596287" y="2565645"/>
                  <a:pt x="10585705" y="2557179"/>
                  <a:pt x="10578650" y="2547303"/>
                </a:cubicBezTo>
                <a:cubicBezTo>
                  <a:pt x="10537029" y="2492985"/>
                  <a:pt x="10539850" y="2409037"/>
                  <a:pt x="10585000" y="2357539"/>
                </a:cubicBezTo>
                <a:cubicBezTo>
                  <a:pt x="10587821" y="2354717"/>
                  <a:pt x="10592054" y="2354011"/>
                  <a:pt x="10594876" y="2356833"/>
                </a:cubicBezTo>
                <a:close/>
                <a:moveTo>
                  <a:pt x="2199387" y="2354963"/>
                </a:moveTo>
                <a:lnTo>
                  <a:pt x="2288978" y="2363428"/>
                </a:lnTo>
                <a:cubicBezTo>
                  <a:pt x="2291094" y="2364133"/>
                  <a:pt x="2293211" y="2365544"/>
                  <a:pt x="2294622" y="2367661"/>
                </a:cubicBezTo>
                <a:cubicBezTo>
                  <a:pt x="2295327" y="2369777"/>
                  <a:pt x="2295327" y="2372599"/>
                  <a:pt x="2293916" y="2374715"/>
                </a:cubicBezTo>
                <a:lnTo>
                  <a:pt x="2290389" y="2380359"/>
                </a:lnTo>
                <a:cubicBezTo>
                  <a:pt x="2288272" y="2383180"/>
                  <a:pt x="2284040" y="2383886"/>
                  <a:pt x="2280513" y="2381769"/>
                </a:cubicBezTo>
                <a:cubicBezTo>
                  <a:pt x="2279102" y="2380359"/>
                  <a:pt x="2277691" y="2378948"/>
                  <a:pt x="2277691" y="2376832"/>
                </a:cubicBezTo>
                <a:lnTo>
                  <a:pt x="2204325" y="2369777"/>
                </a:lnTo>
                <a:lnTo>
                  <a:pt x="2173285" y="2478416"/>
                </a:lnTo>
                <a:cubicBezTo>
                  <a:pt x="2172579" y="2481238"/>
                  <a:pt x="2169757" y="2483354"/>
                  <a:pt x="2166936" y="2483354"/>
                </a:cubicBezTo>
                <a:cubicBezTo>
                  <a:pt x="2166230" y="2483354"/>
                  <a:pt x="2166230" y="2483354"/>
                  <a:pt x="2166230" y="2483354"/>
                </a:cubicBezTo>
                <a:cubicBezTo>
                  <a:pt x="2163408" y="2483354"/>
                  <a:pt x="2161292" y="2481943"/>
                  <a:pt x="2159881" y="2479122"/>
                </a:cubicBezTo>
                <a:lnTo>
                  <a:pt x="2121788" y="2389529"/>
                </a:lnTo>
                <a:cubicBezTo>
                  <a:pt x="2120377" y="2386002"/>
                  <a:pt x="2121788" y="2381769"/>
                  <a:pt x="2125315" y="2380359"/>
                </a:cubicBezTo>
                <a:cubicBezTo>
                  <a:pt x="2128842" y="2378948"/>
                  <a:pt x="2133074" y="2380359"/>
                  <a:pt x="2134485" y="2383886"/>
                </a:cubicBezTo>
                <a:lnTo>
                  <a:pt x="2164819" y="2455136"/>
                </a:lnTo>
                <a:lnTo>
                  <a:pt x="2191627" y="2359901"/>
                </a:lnTo>
                <a:cubicBezTo>
                  <a:pt x="2193038" y="2357079"/>
                  <a:pt x="2195860" y="2354963"/>
                  <a:pt x="2199387" y="2354963"/>
                </a:cubicBezTo>
                <a:close/>
                <a:moveTo>
                  <a:pt x="3203935" y="2354257"/>
                </a:moveTo>
                <a:cubicBezTo>
                  <a:pt x="3207462" y="2355668"/>
                  <a:pt x="3209578" y="2359900"/>
                  <a:pt x="3208167" y="2364133"/>
                </a:cubicBezTo>
                <a:lnTo>
                  <a:pt x="3201818" y="2380358"/>
                </a:lnTo>
                <a:cubicBezTo>
                  <a:pt x="3201113" y="2383180"/>
                  <a:pt x="3198291" y="2384591"/>
                  <a:pt x="3195469" y="2384591"/>
                </a:cubicBezTo>
                <a:cubicBezTo>
                  <a:pt x="3194058" y="2384591"/>
                  <a:pt x="3193353" y="2383886"/>
                  <a:pt x="3192647" y="2383886"/>
                </a:cubicBezTo>
                <a:cubicBezTo>
                  <a:pt x="3188414" y="2382475"/>
                  <a:pt x="3187003" y="2378242"/>
                  <a:pt x="3188414" y="2374715"/>
                </a:cubicBezTo>
                <a:lnTo>
                  <a:pt x="3194764" y="2358490"/>
                </a:lnTo>
                <a:cubicBezTo>
                  <a:pt x="3196175" y="2354257"/>
                  <a:pt x="3200407" y="2352846"/>
                  <a:pt x="3203935" y="2354257"/>
                </a:cubicBezTo>
                <a:close/>
                <a:moveTo>
                  <a:pt x="45680" y="2351435"/>
                </a:moveTo>
                <a:cubicBezTo>
                  <a:pt x="48502" y="2354257"/>
                  <a:pt x="49207" y="2358490"/>
                  <a:pt x="46385" y="2361311"/>
                </a:cubicBezTo>
                <a:cubicBezTo>
                  <a:pt x="5470" y="2407870"/>
                  <a:pt x="3353" y="2484059"/>
                  <a:pt x="40742" y="2533440"/>
                </a:cubicBezTo>
                <a:cubicBezTo>
                  <a:pt x="46385" y="2541200"/>
                  <a:pt x="55556" y="2548254"/>
                  <a:pt x="61199" y="2544727"/>
                </a:cubicBezTo>
                <a:cubicBezTo>
                  <a:pt x="64727" y="2542611"/>
                  <a:pt x="68959" y="2544022"/>
                  <a:pt x="71076" y="2547549"/>
                </a:cubicBezTo>
                <a:cubicBezTo>
                  <a:pt x="73192" y="2551076"/>
                  <a:pt x="71781" y="2555309"/>
                  <a:pt x="68254" y="2557425"/>
                </a:cubicBezTo>
                <a:cubicBezTo>
                  <a:pt x="65432" y="2559541"/>
                  <a:pt x="61905" y="2560247"/>
                  <a:pt x="58378" y="2560247"/>
                </a:cubicBezTo>
                <a:cubicBezTo>
                  <a:pt x="47091" y="2560247"/>
                  <a:pt x="36509" y="2551781"/>
                  <a:pt x="29455" y="2541905"/>
                </a:cubicBezTo>
                <a:cubicBezTo>
                  <a:pt x="-12167" y="2487586"/>
                  <a:pt x="-9346" y="2403638"/>
                  <a:pt x="35804" y="2352141"/>
                </a:cubicBezTo>
                <a:cubicBezTo>
                  <a:pt x="38625" y="2349319"/>
                  <a:pt x="42858" y="2348613"/>
                  <a:pt x="45680" y="2351435"/>
                </a:cubicBezTo>
                <a:close/>
                <a:moveTo>
                  <a:pt x="3685046" y="2346497"/>
                </a:moveTo>
                <a:lnTo>
                  <a:pt x="3774637" y="2354962"/>
                </a:lnTo>
                <a:cubicBezTo>
                  <a:pt x="3776753" y="2355668"/>
                  <a:pt x="3779575" y="2357078"/>
                  <a:pt x="3780281" y="2359195"/>
                </a:cubicBezTo>
                <a:cubicBezTo>
                  <a:pt x="3780986" y="2361311"/>
                  <a:pt x="3780986" y="2364133"/>
                  <a:pt x="3779575" y="2366249"/>
                </a:cubicBezTo>
                <a:lnTo>
                  <a:pt x="3776048" y="2371893"/>
                </a:lnTo>
                <a:cubicBezTo>
                  <a:pt x="3773932" y="2374714"/>
                  <a:pt x="3769699" y="2375420"/>
                  <a:pt x="3766172" y="2373304"/>
                </a:cubicBezTo>
                <a:cubicBezTo>
                  <a:pt x="3764055" y="2371893"/>
                  <a:pt x="3763350" y="2370482"/>
                  <a:pt x="3763350" y="2368366"/>
                </a:cubicBezTo>
                <a:lnTo>
                  <a:pt x="3689984" y="2361311"/>
                </a:lnTo>
                <a:lnTo>
                  <a:pt x="3658944" y="2469950"/>
                </a:lnTo>
                <a:cubicBezTo>
                  <a:pt x="3658238" y="2472772"/>
                  <a:pt x="3655416" y="2474888"/>
                  <a:pt x="3652595" y="2474888"/>
                </a:cubicBezTo>
                <a:cubicBezTo>
                  <a:pt x="3651889" y="2474888"/>
                  <a:pt x="3651889" y="2474888"/>
                  <a:pt x="3651889" y="2474888"/>
                </a:cubicBezTo>
                <a:cubicBezTo>
                  <a:pt x="3649068" y="2474888"/>
                  <a:pt x="3646951" y="2473477"/>
                  <a:pt x="3645540" y="2470656"/>
                </a:cubicBezTo>
                <a:lnTo>
                  <a:pt x="3607446" y="2381063"/>
                </a:lnTo>
                <a:cubicBezTo>
                  <a:pt x="3606036" y="2377536"/>
                  <a:pt x="3607446" y="2373304"/>
                  <a:pt x="3610974" y="2371893"/>
                </a:cubicBezTo>
                <a:cubicBezTo>
                  <a:pt x="3614501" y="2370482"/>
                  <a:pt x="3618734" y="2371893"/>
                  <a:pt x="3620144" y="2375420"/>
                </a:cubicBezTo>
                <a:lnTo>
                  <a:pt x="3650479" y="2446671"/>
                </a:lnTo>
                <a:lnTo>
                  <a:pt x="3677286" y="2351435"/>
                </a:lnTo>
                <a:cubicBezTo>
                  <a:pt x="3678697" y="2348613"/>
                  <a:pt x="3681519" y="2346497"/>
                  <a:pt x="3685046" y="2346497"/>
                </a:cubicBezTo>
                <a:close/>
                <a:moveTo>
                  <a:pt x="6567864" y="2344986"/>
                </a:moveTo>
                <a:cubicBezTo>
                  <a:pt x="6571392" y="2344280"/>
                  <a:pt x="6574919" y="2347102"/>
                  <a:pt x="6575624" y="2350629"/>
                </a:cubicBezTo>
                <a:cubicBezTo>
                  <a:pt x="6576330" y="2354157"/>
                  <a:pt x="6573508" y="2357684"/>
                  <a:pt x="6569981" y="2358389"/>
                </a:cubicBezTo>
                <a:lnTo>
                  <a:pt x="6548112" y="2361916"/>
                </a:lnTo>
                <a:cubicBezTo>
                  <a:pt x="6547406" y="2361916"/>
                  <a:pt x="6547406" y="2361916"/>
                  <a:pt x="6546701" y="2361916"/>
                </a:cubicBezTo>
                <a:cubicBezTo>
                  <a:pt x="6543174" y="2361916"/>
                  <a:pt x="6540352" y="2359800"/>
                  <a:pt x="6539647" y="2356273"/>
                </a:cubicBezTo>
                <a:cubicBezTo>
                  <a:pt x="6538941" y="2352746"/>
                  <a:pt x="6541763" y="2349218"/>
                  <a:pt x="6545290" y="2348513"/>
                </a:cubicBezTo>
                <a:close/>
                <a:moveTo>
                  <a:pt x="6458520" y="2344986"/>
                </a:moveTo>
                <a:lnTo>
                  <a:pt x="6484622" y="2348513"/>
                </a:lnTo>
                <a:cubicBezTo>
                  <a:pt x="6488855" y="2349219"/>
                  <a:pt x="6491676" y="2352747"/>
                  <a:pt x="6490971" y="2356274"/>
                </a:cubicBezTo>
                <a:cubicBezTo>
                  <a:pt x="6490266" y="2359801"/>
                  <a:pt x="6487444" y="2362623"/>
                  <a:pt x="6483917" y="2362623"/>
                </a:cubicBezTo>
                <a:cubicBezTo>
                  <a:pt x="6483917" y="2362623"/>
                  <a:pt x="6483211" y="2362623"/>
                  <a:pt x="6483211" y="2362623"/>
                </a:cubicBezTo>
                <a:lnTo>
                  <a:pt x="6457109" y="2359096"/>
                </a:lnTo>
                <a:cubicBezTo>
                  <a:pt x="6452876" y="2358390"/>
                  <a:pt x="6450054" y="2354863"/>
                  <a:pt x="6450760" y="2351336"/>
                </a:cubicBezTo>
                <a:cubicBezTo>
                  <a:pt x="6451464" y="2347102"/>
                  <a:pt x="6454993" y="2344280"/>
                  <a:pt x="6458520" y="2344986"/>
                </a:cubicBezTo>
                <a:close/>
                <a:moveTo>
                  <a:pt x="10184645" y="2344280"/>
                </a:moveTo>
                <a:cubicBezTo>
                  <a:pt x="10188173" y="2344280"/>
                  <a:pt x="10191700" y="2347102"/>
                  <a:pt x="10192406" y="2350629"/>
                </a:cubicBezTo>
                <a:lnTo>
                  <a:pt x="10194522" y="2372497"/>
                </a:lnTo>
                <a:lnTo>
                  <a:pt x="10203692" y="2370381"/>
                </a:lnTo>
                <a:cubicBezTo>
                  <a:pt x="10207220" y="2370381"/>
                  <a:pt x="10210747" y="2373203"/>
                  <a:pt x="10211452" y="2376730"/>
                </a:cubicBezTo>
                <a:cubicBezTo>
                  <a:pt x="10211452" y="2380257"/>
                  <a:pt x="10208631" y="2383785"/>
                  <a:pt x="10205103" y="2384490"/>
                </a:cubicBezTo>
                <a:lnTo>
                  <a:pt x="10195933" y="2385901"/>
                </a:lnTo>
                <a:lnTo>
                  <a:pt x="10198049" y="2402126"/>
                </a:lnTo>
                <a:cubicBezTo>
                  <a:pt x="10198049" y="2405653"/>
                  <a:pt x="10195227" y="2409180"/>
                  <a:pt x="10191700" y="2409886"/>
                </a:cubicBezTo>
                <a:cubicBezTo>
                  <a:pt x="10191700" y="2409886"/>
                  <a:pt x="10190995" y="2409886"/>
                  <a:pt x="10190995" y="2409886"/>
                </a:cubicBezTo>
                <a:cubicBezTo>
                  <a:pt x="10187467" y="2409886"/>
                  <a:pt x="10184645" y="2407064"/>
                  <a:pt x="10183940" y="2403537"/>
                </a:cubicBezTo>
                <a:lnTo>
                  <a:pt x="10182529" y="2388017"/>
                </a:lnTo>
                <a:lnTo>
                  <a:pt x="10165597" y="2390133"/>
                </a:lnTo>
                <a:cubicBezTo>
                  <a:pt x="10165597" y="2390133"/>
                  <a:pt x="10164892" y="2390133"/>
                  <a:pt x="10164892" y="2390133"/>
                </a:cubicBezTo>
                <a:cubicBezTo>
                  <a:pt x="10161365" y="2390133"/>
                  <a:pt x="10158543" y="2387312"/>
                  <a:pt x="10157838" y="2383785"/>
                </a:cubicBezTo>
                <a:cubicBezTo>
                  <a:pt x="10157838" y="2380257"/>
                  <a:pt x="10160660" y="2376730"/>
                  <a:pt x="10164187" y="2376025"/>
                </a:cubicBezTo>
                <a:lnTo>
                  <a:pt x="10181118" y="2373908"/>
                </a:lnTo>
                <a:lnTo>
                  <a:pt x="10178297" y="2352040"/>
                </a:lnTo>
                <a:cubicBezTo>
                  <a:pt x="10178297" y="2348513"/>
                  <a:pt x="10181118" y="2344985"/>
                  <a:pt x="10184645" y="2344280"/>
                </a:cubicBezTo>
                <a:close/>
                <a:moveTo>
                  <a:pt x="5386945" y="2342164"/>
                </a:moveTo>
                <a:cubicBezTo>
                  <a:pt x="5389767" y="2340048"/>
                  <a:pt x="5393999" y="2340048"/>
                  <a:pt x="5396821" y="2342870"/>
                </a:cubicBezTo>
                <a:cubicBezTo>
                  <a:pt x="5403170" y="2349924"/>
                  <a:pt x="5409519" y="2356979"/>
                  <a:pt x="5415162" y="2364033"/>
                </a:cubicBezTo>
                <a:cubicBezTo>
                  <a:pt x="5417984" y="2359800"/>
                  <a:pt x="5422217" y="2355568"/>
                  <a:pt x="5425744" y="2351335"/>
                </a:cubicBezTo>
                <a:cubicBezTo>
                  <a:pt x="5428566" y="2348513"/>
                  <a:pt x="5432798" y="2348513"/>
                  <a:pt x="5435620" y="2351335"/>
                </a:cubicBezTo>
                <a:cubicBezTo>
                  <a:pt x="5438442" y="2354157"/>
                  <a:pt x="5438442" y="2358389"/>
                  <a:pt x="5435620" y="2361211"/>
                </a:cubicBezTo>
                <a:cubicBezTo>
                  <a:pt x="5431388" y="2365444"/>
                  <a:pt x="5427155" y="2370382"/>
                  <a:pt x="5423628" y="2375320"/>
                </a:cubicBezTo>
                <a:cubicBezTo>
                  <a:pt x="5432093" y="2385902"/>
                  <a:pt x="5440558" y="2397189"/>
                  <a:pt x="5448318" y="2408476"/>
                </a:cubicBezTo>
                <a:cubicBezTo>
                  <a:pt x="5450435" y="2412003"/>
                  <a:pt x="5449729" y="2416236"/>
                  <a:pt x="5446202" y="2418352"/>
                </a:cubicBezTo>
                <a:cubicBezTo>
                  <a:pt x="5444791" y="2419057"/>
                  <a:pt x="5443380" y="2419763"/>
                  <a:pt x="5441969" y="2419763"/>
                </a:cubicBezTo>
                <a:cubicBezTo>
                  <a:pt x="5439853" y="2419763"/>
                  <a:pt x="5437737" y="2419057"/>
                  <a:pt x="5436326" y="2416941"/>
                </a:cubicBezTo>
                <a:cubicBezTo>
                  <a:pt x="5429977" y="2407065"/>
                  <a:pt x="5422922" y="2397189"/>
                  <a:pt x="5415162" y="2388018"/>
                </a:cubicBezTo>
                <a:cubicBezTo>
                  <a:pt x="5407403" y="2401421"/>
                  <a:pt x="5401759" y="2416236"/>
                  <a:pt x="5398937" y="2431755"/>
                </a:cubicBezTo>
                <a:cubicBezTo>
                  <a:pt x="5398232" y="2435283"/>
                  <a:pt x="5395410" y="2437399"/>
                  <a:pt x="5391883" y="2437399"/>
                </a:cubicBezTo>
                <a:cubicBezTo>
                  <a:pt x="5391177" y="2437399"/>
                  <a:pt x="5391177" y="2437399"/>
                  <a:pt x="5390472" y="2437399"/>
                </a:cubicBezTo>
                <a:cubicBezTo>
                  <a:pt x="5386239" y="2436693"/>
                  <a:pt x="5384123" y="2433166"/>
                  <a:pt x="5386239" y="2428228"/>
                </a:cubicBezTo>
                <a:cubicBezTo>
                  <a:pt x="5389767" y="2409887"/>
                  <a:pt x="5396821" y="2391545"/>
                  <a:pt x="5406697" y="2375320"/>
                </a:cubicBezTo>
                <a:cubicBezTo>
                  <a:pt x="5399643" y="2367560"/>
                  <a:pt x="5393294" y="2359800"/>
                  <a:pt x="5386239" y="2352040"/>
                </a:cubicBezTo>
                <a:cubicBezTo>
                  <a:pt x="5384123" y="2349219"/>
                  <a:pt x="5384123" y="2344986"/>
                  <a:pt x="5386945" y="2342164"/>
                </a:cubicBezTo>
                <a:close/>
                <a:moveTo>
                  <a:pt x="9764907" y="2341458"/>
                </a:moveTo>
                <a:lnTo>
                  <a:pt x="9750798" y="2381669"/>
                </a:lnTo>
                <a:lnTo>
                  <a:pt x="9779722" y="2378848"/>
                </a:lnTo>
                <a:close/>
                <a:moveTo>
                  <a:pt x="9840389" y="2340753"/>
                </a:moveTo>
                <a:lnTo>
                  <a:pt x="9869313" y="2340753"/>
                </a:lnTo>
                <a:cubicBezTo>
                  <a:pt x="9873546" y="2340753"/>
                  <a:pt x="9876368" y="2343575"/>
                  <a:pt x="9876368" y="2347807"/>
                </a:cubicBezTo>
                <a:cubicBezTo>
                  <a:pt x="9876368" y="2352040"/>
                  <a:pt x="9873546" y="2354862"/>
                  <a:pt x="9869313" y="2354862"/>
                </a:cubicBezTo>
                <a:lnTo>
                  <a:pt x="9840389" y="2354862"/>
                </a:lnTo>
                <a:cubicBezTo>
                  <a:pt x="9836157" y="2354862"/>
                  <a:pt x="9833335" y="2352040"/>
                  <a:pt x="9833335" y="2347807"/>
                </a:cubicBezTo>
                <a:cubicBezTo>
                  <a:pt x="9833335" y="2343575"/>
                  <a:pt x="9836157" y="2340753"/>
                  <a:pt x="9840389" y="2340753"/>
                </a:cubicBezTo>
                <a:close/>
                <a:moveTo>
                  <a:pt x="10859415" y="2337081"/>
                </a:moveTo>
                <a:cubicBezTo>
                  <a:pt x="10896099" y="2356128"/>
                  <a:pt x="10920790" y="2397044"/>
                  <a:pt x="10922906" y="2440782"/>
                </a:cubicBezTo>
                <a:cubicBezTo>
                  <a:pt x="10925022" y="2480991"/>
                  <a:pt x="10908797" y="2522612"/>
                  <a:pt x="10878462" y="2554358"/>
                </a:cubicBezTo>
                <a:cubicBezTo>
                  <a:pt x="10877051" y="2555768"/>
                  <a:pt x="10875640" y="2556474"/>
                  <a:pt x="10873524" y="2556474"/>
                </a:cubicBezTo>
                <a:cubicBezTo>
                  <a:pt x="10871408" y="2556474"/>
                  <a:pt x="10869997" y="2555768"/>
                  <a:pt x="10868586" y="2554358"/>
                </a:cubicBezTo>
                <a:cubicBezTo>
                  <a:pt x="10865764" y="2551535"/>
                  <a:pt x="10865764" y="2547303"/>
                  <a:pt x="10867175" y="2544482"/>
                </a:cubicBezTo>
                <a:cubicBezTo>
                  <a:pt x="10895394" y="2515559"/>
                  <a:pt x="10910208" y="2478170"/>
                  <a:pt x="10908092" y="2441487"/>
                </a:cubicBezTo>
                <a:cubicBezTo>
                  <a:pt x="10905975" y="2402687"/>
                  <a:pt x="10884106" y="2366710"/>
                  <a:pt x="10852361" y="2349779"/>
                </a:cubicBezTo>
                <a:cubicBezTo>
                  <a:pt x="10848834" y="2347664"/>
                  <a:pt x="10847423" y="2343430"/>
                  <a:pt x="10849539" y="2339903"/>
                </a:cubicBezTo>
                <a:cubicBezTo>
                  <a:pt x="10851655" y="2336376"/>
                  <a:pt x="10855888" y="2334965"/>
                  <a:pt x="10859415" y="2337081"/>
                </a:cubicBezTo>
                <a:close/>
                <a:moveTo>
                  <a:pt x="6618657" y="2335815"/>
                </a:moveTo>
                <a:lnTo>
                  <a:pt x="6629944" y="2339342"/>
                </a:lnTo>
                <a:cubicBezTo>
                  <a:pt x="6634177" y="2340048"/>
                  <a:pt x="6636293" y="2344280"/>
                  <a:pt x="6634883" y="2347808"/>
                </a:cubicBezTo>
                <a:cubicBezTo>
                  <a:pt x="6633472" y="2350629"/>
                  <a:pt x="6630650" y="2352746"/>
                  <a:pt x="6627828" y="2352746"/>
                </a:cubicBezTo>
                <a:cubicBezTo>
                  <a:pt x="6627123" y="2352746"/>
                  <a:pt x="6626417" y="2352746"/>
                  <a:pt x="6625712" y="2352746"/>
                </a:cubicBezTo>
                <a:lnTo>
                  <a:pt x="6614424" y="2349218"/>
                </a:lnTo>
                <a:cubicBezTo>
                  <a:pt x="6610192" y="2348513"/>
                  <a:pt x="6608076" y="2344280"/>
                  <a:pt x="6610192" y="2340753"/>
                </a:cubicBezTo>
                <a:cubicBezTo>
                  <a:pt x="6610897" y="2336521"/>
                  <a:pt x="6615130" y="2334404"/>
                  <a:pt x="6618657" y="2335815"/>
                </a:cubicBezTo>
                <a:close/>
                <a:moveTo>
                  <a:pt x="5494879" y="2335110"/>
                </a:moveTo>
                <a:cubicBezTo>
                  <a:pt x="5499111" y="2335110"/>
                  <a:pt x="5501933" y="2337932"/>
                  <a:pt x="5501933" y="2342164"/>
                </a:cubicBezTo>
                <a:lnTo>
                  <a:pt x="5501933" y="2364739"/>
                </a:lnTo>
                <a:cubicBezTo>
                  <a:pt x="5503344" y="2364034"/>
                  <a:pt x="5505460" y="2364034"/>
                  <a:pt x="5506871" y="2363328"/>
                </a:cubicBezTo>
                <a:cubicBezTo>
                  <a:pt x="5510399" y="2361917"/>
                  <a:pt x="5514631" y="2364739"/>
                  <a:pt x="5515337" y="2368267"/>
                </a:cubicBezTo>
                <a:cubicBezTo>
                  <a:pt x="5516747" y="2371794"/>
                  <a:pt x="5513926" y="2376026"/>
                  <a:pt x="5510399" y="2376732"/>
                </a:cubicBezTo>
                <a:cubicBezTo>
                  <a:pt x="5507577" y="2377437"/>
                  <a:pt x="5504755" y="2378143"/>
                  <a:pt x="5501933" y="2378848"/>
                </a:cubicBezTo>
                <a:lnTo>
                  <a:pt x="5501933" y="2397895"/>
                </a:lnTo>
                <a:cubicBezTo>
                  <a:pt x="5501933" y="2401422"/>
                  <a:pt x="5499111" y="2404949"/>
                  <a:pt x="5494173" y="2404244"/>
                </a:cubicBezTo>
                <a:cubicBezTo>
                  <a:pt x="5489941" y="2404244"/>
                  <a:pt x="5487119" y="2401422"/>
                  <a:pt x="5487119" y="2397190"/>
                </a:cubicBezTo>
                <a:lnTo>
                  <a:pt x="5487119" y="2379554"/>
                </a:lnTo>
                <a:cubicBezTo>
                  <a:pt x="5486414" y="2379554"/>
                  <a:pt x="5485708" y="2379554"/>
                  <a:pt x="5485003" y="2379554"/>
                </a:cubicBezTo>
                <a:cubicBezTo>
                  <a:pt x="5482180" y="2379554"/>
                  <a:pt x="5480064" y="2379554"/>
                  <a:pt x="5477242" y="2379554"/>
                </a:cubicBezTo>
                <a:cubicBezTo>
                  <a:pt x="5473715" y="2378848"/>
                  <a:pt x="5470893" y="2376026"/>
                  <a:pt x="5470893" y="2371794"/>
                </a:cubicBezTo>
                <a:cubicBezTo>
                  <a:pt x="5471598" y="2368267"/>
                  <a:pt x="5474420" y="2365445"/>
                  <a:pt x="5478653" y="2365445"/>
                </a:cubicBezTo>
                <a:cubicBezTo>
                  <a:pt x="5482180" y="2365445"/>
                  <a:pt x="5485003" y="2365445"/>
                  <a:pt x="5487824" y="2365445"/>
                </a:cubicBezTo>
                <a:lnTo>
                  <a:pt x="5487824" y="2342164"/>
                </a:lnTo>
                <a:cubicBezTo>
                  <a:pt x="5487824" y="2337932"/>
                  <a:pt x="5490646" y="2335110"/>
                  <a:pt x="5494879" y="2335110"/>
                </a:cubicBezTo>
                <a:close/>
                <a:moveTo>
                  <a:pt x="7561110" y="2333699"/>
                </a:moveTo>
                <a:cubicBezTo>
                  <a:pt x="7570986" y="2335815"/>
                  <a:pt x="7578746" y="2341458"/>
                  <a:pt x="7582273" y="2349218"/>
                </a:cubicBezTo>
                <a:cubicBezTo>
                  <a:pt x="7586505" y="2357684"/>
                  <a:pt x="7585800" y="2366854"/>
                  <a:pt x="7580862" y="2375320"/>
                </a:cubicBezTo>
                <a:cubicBezTo>
                  <a:pt x="7580157" y="2378141"/>
                  <a:pt x="7578040" y="2379552"/>
                  <a:pt x="7576629" y="2381669"/>
                </a:cubicBezTo>
                <a:cubicBezTo>
                  <a:pt x="7578040" y="2382374"/>
                  <a:pt x="7580157" y="2384490"/>
                  <a:pt x="7580862" y="2384490"/>
                </a:cubicBezTo>
                <a:cubicBezTo>
                  <a:pt x="7586505" y="2391545"/>
                  <a:pt x="7589327" y="2400010"/>
                  <a:pt x="7588622" y="2408475"/>
                </a:cubicBezTo>
                <a:cubicBezTo>
                  <a:pt x="7587916" y="2416941"/>
                  <a:pt x="7582978" y="2424701"/>
                  <a:pt x="7575218" y="2429639"/>
                </a:cubicBezTo>
                <a:cubicBezTo>
                  <a:pt x="7569575" y="2433166"/>
                  <a:pt x="7563226" y="2435282"/>
                  <a:pt x="7557582" y="2435282"/>
                </a:cubicBezTo>
                <a:cubicBezTo>
                  <a:pt x="7554761" y="2435282"/>
                  <a:pt x="7551938" y="2435282"/>
                  <a:pt x="7549821" y="2434577"/>
                </a:cubicBezTo>
                <a:cubicBezTo>
                  <a:pt x="7546294" y="2433871"/>
                  <a:pt x="7544178" y="2429639"/>
                  <a:pt x="7544883" y="2426111"/>
                </a:cubicBezTo>
                <a:cubicBezTo>
                  <a:pt x="7545589" y="2422584"/>
                  <a:pt x="7549821" y="2419762"/>
                  <a:pt x="7553350" y="2421173"/>
                </a:cubicBezTo>
                <a:cubicBezTo>
                  <a:pt x="7557582" y="2421879"/>
                  <a:pt x="7562521" y="2421173"/>
                  <a:pt x="7566753" y="2418351"/>
                </a:cubicBezTo>
                <a:cubicBezTo>
                  <a:pt x="7570986" y="2415530"/>
                  <a:pt x="7573808" y="2411297"/>
                  <a:pt x="7574513" y="2407065"/>
                </a:cubicBezTo>
                <a:cubicBezTo>
                  <a:pt x="7575218" y="2402832"/>
                  <a:pt x="7573808" y="2397894"/>
                  <a:pt x="7570280" y="2394367"/>
                </a:cubicBezTo>
                <a:cubicBezTo>
                  <a:pt x="7567458" y="2390839"/>
                  <a:pt x="7562521" y="2388723"/>
                  <a:pt x="7558288" y="2388723"/>
                </a:cubicBezTo>
                <a:cubicBezTo>
                  <a:pt x="7554761" y="2389429"/>
                  <a:pt x="7551232" y="2385901"/>
                  <a:pt x="7551232" y="2382374"/>
                </a:cubicBezTo>
                <a:cubicBezTo>
                  <a:pt x="7551232" y="2378141"/>
                  <a:pt x="7554055" y="2375320"/>
                  <a:pt x="7557582" y="2374614"/>
                </a:cubicBezTo>
                <a:cubicBezTo>
                  <a:pt x="7561815" y="2373909"/>
                  <a:pt x="7565342" y="2371087"/>
                  <a:pt x="7568164" y="2366854"/>
                </a:cubicBezTo>
                <a:cubicBezTo>
                  <a:pt x="7570986" y="2362622"/>
                  <a:pt x="7570986" y="2357684"/>
                  <a:pt x="7569575" y="2354157"/>
                </a:cubicBezTo>
                <a:cubicBezTo>
                  <a:pt x="7568164" y="2350629"/>
                  <a:pt x="7563931" y="2347807"/>
                  <a:pt x="7558993" y="2347102"/>
                </a:cubicBezTo>
                <a:cubicBezTo>
                  <a:pt x="7554055" y="2346397"/>
                  <a:pt x="7549116" y="2347807"/>
                  <a:pt x="7546294" y="2350629"/>
                </a:cubicBezTo>
                <a:cubicBezTo>
                  <a:pt x="7543473" y="2353452"/>
                  <a:pt x="7539240" y="2353452"/>
                  <a:pt x="7536418" y="2350629"/>
                </a:cubicBezTo>
                <a:cubicBezTo>
                  <a:pt x="7533596" y="2347807"/>
                  <a:pt x="7533596" y="2343575"/>
                  <a:pt x="7536418" y="2340753"/>
                </a:cubicBezTo>
                <a:cubicBezTo>
                  <a:pt x="7542062" y="2334404"/>
                  <a:pt x="7551938" y="2332288"/>
                  <a:pt x="7561110" y="2333699"/>
                </a:cubicBezTo>
                <a:close/>
                <a:moveTo>
                  <a:pt x="6692730" y="2333699"/>
                </a:moveTo>
                <a:lnTo>
                  <a:pt x="6700490" y="2337226"/>
                </a:lnTo>
                <a:cubicBezTo>
                  <a:pt x="6704018" y="2338637"/>
                  <a:pt x="6704723" y="2342870"/>
                  <a:pt x="6703312" y="2346397"/>
                </a:cubicBezTo>
                <a:cubicBezTo>
                  <a:pt x="6701902" y="2348513"/>
                  <a:pt x="6699785" y="2349924"/>
                  <a:pt x="6696963" y="2349924"/>
                </a:cubicBezTo>
                <a:cubicBezTo>
                  <a:pt x="6695552" y="2349924"/>
                  <a:pt x="6694141" y="2349924"/>
                  <a:pt x="6693435" y="2349219"/>
                </a:cubicBezTo>
                <a:lnTo>
                  <a:pt x="6686381" y="2345692"/>
                </a:lnTo>
                <a:cubicBezTo>
                  <a:pt x="6682853" y="2344281"/>
                  <a:pt x="6682147" y="2340048"/>
                  <a:pt x="6683559" y="2336521"/>
                </a:cubicBezTo>
                <a:cubicBezTo>
                  <a:pt x="6684970" y="2332994"/>
                  <a:pt x="6689203" y="2331583"/>
                  <a:pt x="6692730" y="2333699"/>
                </a:cubicBezTo>
                <a:close/>
                <a:moveTo>
                  <a:pt x="10439309" y="2332994"/>
                </a:moveTo>
                <a:cubicBezTo>
                  <a:pt x="10442836" y="2332994"/>
                  <a:pt x="10446364" y="2335816"/>
                  <a:pt x="10446364" y="2340048"/>
                </a:cubicBezTo>
                <a:lnTo>
                  <a:pt x="10449185" y="2401422"/>
                </a:lnTo>
                <a:cubicBezTo>
                  <a:pt x="10449185" y="2404950"/>
                  <a:pt x="10446364" y="2408477"/>
                  <a:pt x="10442131" y="2408477"/>
                </a:cubicBezTo>
                <a:cubicBezTo>
                  <a:pt x="10438604" y="2408477"/>
                  <a:pt x="10435782" y="2405655"/>
                  <a:pt x="10435076" y="2401422"/>
                </a:cubicBezTo>
                <a:lnTo>
                  <a:pt x="10432255" y="2340048"/>
                </a:lnTo>
                <a:cubicBezTo>
                  <a:pt x="10432255" y="2336521"/>
                  <a:pt x="10435076" y="2332994"/>
                  <a:pt x="10439309" y="2332994"/>
                </a:cubicBezTo>
                <a:close/>
                <a:moveTo>
                  <a:pt x="10296811" y="2332993"/>
                </a:moveTo>
                <a:cubicBezTo>
                  <a:pt x="10300339" y="2334404"/>
                  <a:pt x="10302455" y="2338637"/>
                  <a:pt x="10301044" y="2342164"/>
                </a:cubicBezTo>
                <a:lnTo>
                  <a:pt x="10289051" y="2373909"/>
                </a:lnTo>
                <a:cubicBezTo>
                  <a:pt x="10289051" y="2374614"/>
                  <a:pt x="10289051" y="2376025"/>
                  <a:pt x="10288346" y="2376730"/>
                </a:cubicBezTo>
                <a:cubicBezTo>
                  <a:pt x="10288346" y="2377436"/>
                  <a:pt x="10288346" y="2377436"/>
                  <a:pt x="10288346" y="2377436"/>
                </a:cubicBezTo>
                <a:lnTo>
                  <a:pt x="10274942" y="2413414"/>
                </a:lnTo>
                <a:cubicBezTo>
                  <a:pt x="10274237" y="2415530"/>
                  <a:pt x="10271415" y="2417646"/>
                  <a:pt x="10268594" y="2417646"/>
                </a:cubicBezTo>
                <a:cubicBezTo>
                  <a:pt x="10268594" y="2417646"/>
                  <a:pt x="10267888" y="2417646"/>
                  <a:pt x="10267183" y="2417646"/>
                </a:cubicBezTo>
                <a:cubicBezTo>
                  <a:pt x="10263656" y="2416941"/>
                  <a:pt x="10261539" y="2413414"/>
                  <a:pt x="10262245" y="2409886"/>
                </a:cubicBezTo>
                <a:lnTo>
                  <a:pt x="10263656" y="2400715"/>
                </a:lnTo>
                <a:cubicBezTo>
                  <a:pt x="10264361" y="2397894"/>
                  <a:pt x="10265772" y="2395777"/>
                  <a:pt x="10267888" y="2395072"/>
                </a:cubicBezTo>
                <a:lnTo>
                  <a:pt x="10274942" y="2376025"/>
                </a:lnTo>
                <a:lnTo>
                  <a:pt x="10232615" y="2350629"/>
                </a:lnTo>
                <a:cubicBezTo>
                  <a:pt x="10229793" y="2348513"/>
                  <a:pt x="10228382" y="2344280"/>
                  <a:pt x="10230499" y="2340753"/>
                </a:cubicBezTo>
                <a:cubicBezTo>
                  <a:pt x="10232615" y="2337931"/>
                  <a:pt x="10236848" y="2336520"/>
                  <a:pt x="10240375" y="2338637"/>
                </a:cubicBezTo>
                <a:lnTo>
                  <a:pt x="10280586" y="2362622"/>
                </a:lnTo>
                <a:lnTo>
                  <a:pt x="10290462" y="2336520"/>
                </a:lnTo>
                <a:cubicBezTo>
                  <a:pt x="10291873" y="2332993"/>
                  <a:pt x="10296106" y="2330877"/>
                  <a:pt x="10296811" y="2332993"/>
                </a:cubicBezTo>
                <a:close/>
                <a:moveTo>
                  <a:pt x="310219" y="2331683"/>
                </a:moveTo>
                <a:cubicBezTo>
                  <a:pt x="346902" y="2350730"/>
                  <a:pt x="371594" y="2391646"/>
                  <a:pt x="373710" y="2435383"/>
                </a:cubicBezTo>
                <a:cubicBezTo>
                  <a:pt x="375826" y="2475593"/>
                  <a:pt x="359601" y="2517214"/>
                  <a:pt x="329266" y="2548959"/>
                </a:cubicBezTo>
                <a:cubicBezTo>
                  <a:pt x="327855" y="2550370"/>
                  <a:pt x="326444" y="2551075"/>
                  <a:pt x="324328" y="2551075"/>
                </a:cubicBezTo>
                <a:cubicBezTo>
                  <a:pt x="322212" y="2551075"/>
                  <a:pt x="320801" y="2550370"/>
                  <a:pt x="319390" y="2548959"/>
                </a:cubicBezTo>
                <a:cubicBezTo>
                  <a:pt x="316568" y="2546137"/>
                  <a:pt x="316568" y="2541905"/>
                  <a:pt x="317979" y="2539083"/>
                </a:cubicBezTo>
                <a:cubicBezTo>
                  <a:pt x="346197" y="2510160"/>
                  <a:pt x="361012" y="2472771"/>
                  <a:pt x="358896" y="2436089"/>
                </a:cubicBezTo>
                <a:cubicBezTo>
                  <a:pt x="356779" y="2397289"/>
                  <a:pt x="334910" y="2361312"/>
                  <a:pt x="303165" y="2344381"/>
                </a:cubicBezTo>
                <a:cubicBezTo>
                  <a:pt x="299638" y="2342265"/>
                  <a:pt x="298227" y="2338032"/>
                  <a:pt x="300343" y="2334505"/>
                </a:cubicBezTo>
                <a:cubicBezTo>
                  <a:pt x="302459" y="2330978"/>
                  <a:pt x="306692" y="2329567"/>
                  <a:pt x="310219" y="2331683"/>
                </a:cubicBezTo>
                <a:close/>
                <a:moveTo>
                  <a:pt x="5592933" y="2330172"/>
                </a:moveTo>
                <a:cubicBezTo>
                  <a:pt x="5596460" y="2329467"/>
                  <a:pt x="5599988" y="2331583"/>
                  <a:pt x="5600693" y="2335110"/>
                </a:cubicBezTo>
                <a:cubicBezTo>
                  <a:pt x="5606337" y="2354862"/>
                  <a:pt x="5610569" y="2374615"/>
                  <a:pt x="5607748" y="2393662"/>
                </a:cubicBezTo>
                <a:cubicBezTo>
                  <a:pt x="5604926" y="2413414"/>
                  <a:pt x="5591522" y="2435283"/>
                  <a:pt x="5567537" y="2439515"/>
                </a:cubicBezTo>
                <a:cubicBezTo>
                  <a:pt x="5567537" y="2439515"/>
                  <a:pt x="5566832" y="2439515"/>
                  <a:pt x="5566126" y="2439515"/>
                </a:cubicBezTo>
                <a:cubicBezTo>
                  <a:pt x="5564716" y="2439515"/>
                  <a:pt x="5564010" y="2439515"/>
                  <a:pt x="5562599" y="2438811"/>
                </a:cubicBezTo>
                <a:cubicBezTo>
                  <a:pt x="5554134" y="2434577"/>
                  <a:pt x="5549196" y="2426112"/>
                  <a:pt x="5547785" y="2416941"/>
                </a:cubicBezTo>
                <a:cubicBezTo>
                  <a:pt x="5547785" y="2413414"/>
                  <a:pt x="5550607" y="2409887"/>
                  <a:pt x="5554134" y="2409181"/>
                </a:cubicBezTo>
                <a:cubicBezTo>
                  <a:pt x="5557661" y="2409181"/>
                  <a:pt x="5561188" y="2412003"/>
                  <a:pt x="5561894" y="2415530"/>
                </a:cubicBezTo>
                <a:cubicBezTo>
                  <a:pt x="5562599" y="2419763"/>
                  <a:pt x="5564716" y="2423291"/>
                  <a:pt x="5567537" y="2426112"/>
                </a:cubicBezTo>
                <a:cubicBezTo>
                  <a:pt x="5582352" y="2421174"/>
                  <a:pt x="5590817" y="2404949"/>
                  <a:pt x="5592933" y="2391545"/>
                </a:cubicBezTo>
                <a:cubicBezTo>
                  <a:pt x="5594344" y="2382375"/>
                  <a:pt x="5593639" y="2373204"/>
                  <a:pt x="5592228" y="2363328"/>
                </a:cubicBezTo>
                <a:cubicBezTo>
                  <a:pt x="5591522" y="2364739"/>
                  <a:pt x="5590111" y="2366149"/>
                  <a:pt x="5588701" y="2367560"/>
                </a:cubicBezTo>
                <a:cubicBezTo>
                  <a:pt x="5578824" y="2376731"/>
                  <a:pt x="5563305" y="2377437"/>
                  <a:pt x="5554134" y="2368971"/>
                </a:cubicBezTo>
                <a:cubicBezTo>
                  <a:pt x="5549196" y="2364739"/>
                  <a:pt x="5546374" y="2356979"/>
                  <a:pt x="5547785" y="2349219"/>
                </a:cubicBezTo>
                <a:cubicBezTo>
                  <a:pt x="5549196" y="2342165"/>
                  <a:pt x="5553429" y="2336521"/>
                  <a:pt x="5559072" y="2334405"/>
                </a:cubicBezTo>
                <a:cubicBezTo>
                  <a:pt x="5562599" y="2332288"/>
                  <a:pt x="5566832" y="2334405"/>
                  <a:pt x="5568243" y="2337932"/>
                </a:cubicBezTo>
                <a:cubicBezTo>
                  <a:pt x="5570359" y="2341459"/>
                  <a:pt x="5568243" y="2345692"/>
                  <a:pt x="5564716" y="2347103"/>
                </a:cubicBezTo>
                <a:cubicBezTo>
                  <a:pt x="5562599" y="2347808"/>
                  <a:pt x="5561894" y="2350630"/>
                  <a:pt x="5561894" y="2351335"/>
                </a:cubicBezTo>
                <a:cubicBezTo>
                  <a:pt x="5561188" y="2354157"/>
                  <a:pt x="5562599" y="2356979"/>
                  <a:pt x="5564010" y="2358390"/>
                </a:cubicBezTo>
                <a:cubicBezTo>
                  <a:pt x="5568243" y="2361917"/>
                  <a:pt x="5575297" y="2361212"/>
                  <a:pt x="5580235" y="2356979"/>
                </a:cubicBezTo>
                <a:cubicBezTo>
                  <a:pt x="5585173" y="2352746"/>
                  <a:pt x="5587290" y="2345692"/>
                  <a:pt x="5587290" y="2337226"/>
                </a:cubicBezTo>
                <a:cubicBezTo>
                  <a:pt x="5586584" y="2333699"/>
                  <a:pt x="5589406" y="2330877"/>
                  <a:pt x="5592933" y="2330172"/>
                </a:cubicBezTo>
                <a:close/>
                <a:moveTo>
                  <a:pt x="10130326" y="2325940"/>
                </a:moveTo>
                <a:cubicBezTo>
                  <a:pt x="10133148" y="2326645"/>
                  <a:pt x="10135264" y="2329467"/>
                  <a:pt x="10135264" y="2332288"/>
                </a:cubicBezTo>
                <a:lnTo>
                  <a:pt x="10135970" y="2407066"/>
                </a:lnTo>
                <a:cubicBezTo>
                  <a:pt x="10135970" y="2410593"/>
                  <a:pt x="10133148" y="2414121"/>
                  <a:pt x="10128915" y="2414121"/>
                </a:cubicBezTo>
                <a:cubicBezTo>
                  <a:pt x="10125388" y="2414121"/>
                  <a:pt x="10121861" y="2410593"/>
                  <a:pt x="10121861" y="2407066"/>
                </a:cubicBezTo>
                <a:lnTo>
                  <a:pt x="10121155" y="2352041"/>
                </a:lnTo>
                <a:lnTo>
                  <a:pt x="10118333" y="2355568"/>
                </a:lnTo>
                <a:cubicBezTo>
                  <a:pt x="10116217" y="2359096"/>
                  <a:pt x="10111279" y="2359096"/>
                  <a:pt x="10108457" y="2356979"/>
                </a:cubicBezTo>
                <a:cubicBezTo>
                  <a:pt x="10104930" y="2354157"/>
                  <a:pt x="10104225" y="2349924"/>
                  <a:pt x="10107752" y="2347103"/>
                </a:cubicBezTo>
                <a:lnTo>
                  <a:pt x="10122566" y="2328056"/>
                </a:lnTo>
                <a:cubicBezTo>
                  <a:pt x="10124682" y="2325940"/>
                  <a:pt x="10127504" y="2325235"/>
                  <a:pt x="10130326" y="2325940"/>
                </a:cubicBezTo>
                <a:close/>
                <a:moveTo>
                  <a:pt x="9047474" y="2324528"/>
                </a:moveTo>
                <a:cubicBezTo>
                  <a:pt x="9057351" y="2326645"/>
                  <a:pt x="9065110" y="2332288"/>
                  <a:pt x="9068638" y="2340047"/>
                </a:cubicBezTo>
                <a:cubicBezTo>
                  <a:pt x="9072871" y="2348513"/>
                  <a:pt x="9072165" y="2357683"/>
                  <a:pt x="9067227" y="2366149"/>
                </a:cubicBezTo>
                <a:cubicBezTo>
                  <a:pt x="9066521" y="2368970"/>
                  <a:pt x="9064405" y="2370381"/>
                  <a:pt x="9062994" y="2372498"/>
                </a:cubicBezTo>
                <a:cubicBezTo>
                  <a:pt x="9064405" y="2373909"/>
                  <a:pt x="9066521" y="2375319"/>
                  <a:pt x="9067932" y="2377436"/>
                </a:cubicBezTo>
                <a:cubicBezTo>
                  <a:pt x="9073576" y="2384490"/>
                  <a:pt x="9076398" y="2392956"/>
                  <a:pt x="9075692" y="2401421"/>
                </a:cubicBezTo>
                <a:cubicBezTo>
                  <a:pt x="9074282" y="2409886"/>
                  <a:pt x="9069343" y="2417646"/>
                  <a:pt x="9061583" y="2420468"/>
                </a:cubicBezTo>
                <a:cubicBezTo>
                  <a:pt x="9055940" y="2423996"/>
                  <a:pt x="9049591" y="2426111"/>
                  <a:pt x="9043947" y="2426111"/>
                </a:cubicBezTo>
                <a:cubicBezTo>
                  <a:pt x="9041126" y="2426111"/>
                  <a:pt x="9038303" y="2426111"/>
                  <a:pt x="9036186" y="2425406"/>
                </a:cubicBezTo>
                <a:cubicBezTo>
                  <a:pt x="9032659" y="2424701"/>
                  <a:pt x="9030543" y="2420468"/>
                  <a:pt x="9031248" y="2416940"/>
                </a:cubicBezTo>
                <a:cubicBezTo>
                  <a:pt x="9031954" y="2413413"/>
                  <a:pt x="9036186" y="2411297"/>
                  <a:pt x="9039715" y="2412002"/>
                </a:cubicBezTo>
                <a:cubicBezTo>
                  <a:pt x="9043947" y="2412708"/>
                  <a:pt x="9048885" y="2412002"/>
                  <a:pt x="9053118" y="2409181"/>
                </a:cubicBezTo>
                <a:cubicBezTo>
                  <a:pt x="9057351" y="2406359"/>
                  <a:pt x="9060173" y="2402126"/>
                  <a:pt x="9060878" y="2397893"/>
                </a:cubicBezTo>
                <a:cubicBezTo>
                  <a:pt x="9061583" y="2393661"/>
                  <a:pt x="9060173" y="2388723"/>
                  <a:pt x="9056645" y="2385196"/>
                </a:cubicBezTo>
                <a:cubicBezTo>
                  <a:pt x="9053824" y="2381669"/>
                  <a:pt x="9048885" y="2379552"/>
                  <a:pt x="9044653" y="2379552"/>
                </a:cubicBezTo>
                <a:cubicBezTo>
                  <a:pt x="9041126" y="2380257"/>
                  <a:pt x="9037597" y="2376730"/>
                  <a:pt x="9037597" y="2373203"/>
                </a:cubicBezTo>
                <a:cubicBezTo>
                  <a:pt x="9037597" y="2368970"/>
                  <a:pt x="9040420" y="2366149"/>
                  <a:pt x="9043947" y="2365443"/>
                </a:cubicBezTo>
                <a:cubicBezTo>
                  <a:pt x="9048180" y="2364738"/>
                  <a:pt x="9051707" y="2361916"/>
                  <a:pt x="9054529" y="2357683"/>
                </a:cubicBezTo>
                <a:cubicBezTo>
                  <a:pt x="9057351" y="2353452"/>
                  <a:pt x="9057351" y="2348513"/>
                  <a:pt x="9055940" y="2344985"/>
                </a:cubicBezTo>
                <a:cubicBezTo>
                  <a:pt x="9054529" y="2341458"/>
                  <a:pt x="9050296" y="2338636"/>
                  <a:pt x="9045358" y="2337931"/>
                </a:cubicBezTo>
                <a:cubicBezTo>
                  <a:pt x="9040420" y="2337225"/>
                  <a:pt x="9035481" y="2338636"/>
                  <a:pt x="9032659" y="2341458"/>
                </a:cubicBezTo>
                <a:cubicBezTo>
                  <a:pt x="9029837" y="2344280"/>
                  <a:pt x="9025605" y="2344280"/>
                  <a:pt x="9022783" y="2341458"/>
                </a:cubicBezTo>
                <a:cubicBezTo>
                  <a:pt x="9019961" y="2338636"/>
                  <a:pt x="9019961" y="2334404"/>
                  <a:pt x="9022783" y="2331582"/>
                </a:cubicBezTo>
                <a:cubicBezTo>
                  <a:pt x="9028427" y="2325233"/>
                  <a:pt x="9038303" y="2323117"/>
                  <a:pt x="9047474" y="2324528"/>
                </a:cubicBezTo>
                <a:close/>
                <a:moveTo>
                  <a:pt x="4089969" y="2323923"/>
                </a:moveTo>
                <a:cubicBezTo>
                  <a:pt x="4086442" y="2323923"/>
                  <a:pt x="4083620" y="2324629"/>
                  <a:pt x="4081503" y="2326745"/>
                </a:cubicBezTo>
                <a:cubicBezTo>
                  <a:pt x="4077976" y="2329567"/>
                  <a:pt x="4076565" y="2334505"/>
                  <a:pt x="4075859" y="2338738"/>
                </a:cubicBezTo>
                <a:cubicBezTo>
                  <a:pt x="4072332" y="2353552"/>
                  <a:pt x="4072332" y="2369777"/>
                  <a:pt x="4077270" y="2385297"/>
                </a:cubicBezTo>
                <a:cubicBezTo>
                  <a:pt x="4078681" y="2389529"/>
                  <a:pt x="4080798" y="2394468"/>
                  <a:pt x="4083620" y="2396584"/>
                </a:cubicBezTo>
                <a:cubicBezTo>
                  <a:pt x="4093496" y="2375421"/>
                  <a:pt x="4099845" y="2351436"/>
                  <a:pt x="4100551" y="2327451"/>
                </a:cubicBezTo>
                <a:cubicBezTo>
                  <a:pt x="4097729" y="2325334"/>
                  <a:pt x="4093496" y="2323923"/>
                  <a:pt x="4089969" y="2323923"/>
                </a:cubicBezTo>
                <a:close/>
                <a:moveTo>
                  <a:pt x="7388325" y="2321706"/>
                </a:moveTo>
                <a:cubicBezTo>
                  <a:pt x="7400317" y="2327350"/>
                  <a:pt x="7405256" y="2342164"/>
                  <a:pt x="7403139" y="2354158"/>
                </a:cubicBezTo>
                <a:cubicBezTo>
                  <a:pt x="7401728" y="2365444"/>
                  <a:pt x="7395379" y="2374615"/>
                  <a:pt x="7389030" y="2383080"/>
                </a:cubicBezTo>
                <a:lnTo>
                  <a:pt x="7387619" y="2384491"/>
                </a:lnTo>
                <a:cubicBezTo>
                  <a:pt x="7384798" y="2388019"/>
                  <a:pt x="7381976" y="2392251"/>
                  <a:pt x="7379860" y="2395779"/>
                </a:cubicBezTo>
                <a:lnTo>
                  <a:pt x="7433423" y="2390840"/>
                </a:lnTo>
                <a:cubicBezTo>
                  <a:pt x="7436951" y="2390135"/>
                  <a:pt x="7440478" y="2392957"/>
                  <a:pt x="7440478" y="2397189"/>
                </a:cubicBezTo>
                <a:cubicBezTo>
                  <a:pt x="7441183" y="2401422"/>
                  <a:pt x="7437656" y="2404949"/>
                  <a:pt x="7434129" y="2404949"/>
                </a:cubicBezTo>
                <a:lnTo>
                  <a:pt x="7368572" y="2410593"/>
                </a:lnTo>
                <a:cubicBezTo>
                  <a:pt x="7368572" y="2410593"/>
                  <a:pt x="7367867" y="2410593"/>
                  <a:pt x="7367867" y="2410593"/>
                </a:cubicBezTo>
                <a:cubicBezTo>
                  <a:pt x="7365750" y="2410593"/>
                  <a:pt x="7363635" y="2409182"/>
                  <a:pt x="7362224" y="2407771"/>
                </a:cubicBezTo>
                <a:cubicBezTo>
                  <a:pt x="7360813" y="2406360"/>
                  <a:pt x="7360108" y="2403538"/>
                  <a:pt x="7360813" y="2401422"/>
                </a:cubicBezTo>
                <a:cubicBezTo>
                  <a:pt x="7363635" y="2390840"/>
                  <a:pt x="7369984" y="2383080"/>
                  <a:pt x="7375627" y="2375321"/>
                </a:cubicBezTo>
                <a:lnTo>
                  <a:pt x="7376333" y="2373910"/>
                </a:lnTo>
                <a:cubicBezTo>
                  <a:pt x="7381976" y="2366855"/>
                  <a:pt x="7386914" y="2359095"/>
                  <a:pt x="7388325" y="2351336"/>
                </a:cubicBezTo>
                <a:cubicBezTo>
                  <a:pt x="7389030" y="2344986"/>
                  <a:pt x="7386914" y="2337226"/>
                  <a:pt x="7381271" y="2334404"/>
                </a:cubicBezTo>
                <a:cubicBezTo>
                  <a:pt x="7379155" y="2333699"/>
                  <a:pt x="7375627" y="2333699"/>
                  <a:pt x="7373511" y="2335815"/>
                </a:cubicBezTo>
                <a:cubicBezTo>
                  <a:pt x="7372805" y="2336520"/>
                  <a:pt x="7371395" y="2337931"/>
                  <a:pt x="7371395" y="2340048"/>
                </a:cubicBezTo>
                <a:cubicBezTo>
                  <a:pt x="7372100" y="2343575"/>
                  <a:pt x="7369278" y="2347102"/>
                  <a:pt x="7365750" y="2347807"/>
                </a:cubicBezTo>
                <a:cubicBezTo>
                  <a:pt x="7362224" y="2348513"/>
                  <a:pt x="7358697" y="2345691"/>
                  <a:pt x="7357991" y="2342164"/>
                </a:cubicBezTo>
                <a:cubicBezTo>
                  <a:pt x="7357286" y="2335110"/>
                  <a:pt x="7360108" y="2328761"/>
                  <a:pt x="7365750" y="2324528"/>
                </a:cubicBezTo>
                <a:cubicBezTo>
                  <a:pt x="7372805" y="2319590"/>
                  <a:pt x="7381271" y="2318179"/>
                  <a:pt x="7388325" y="2321706"/>
                </a:cubicBezTo>
                <a:close/>
                <a:moveTo>
                  <a:pt x="5902631" y="2318885"/>
                </a:moveTo>
                <a:cubicBezTo>
                  <a:pt x="5895576" y="2319590"/>
                  <a:pt x="5889227" y="2323117"/>
                  <a:pt x="5885700" y="2328761"/>
                </a:cubicBezTo>
                <a:cubicBezTo>
                  <a:pt x="5883584" y="2332993"/>
                  <a:pt x="5884289" y="2338637"/>
                  <a:pt x="5886405" y="2343575"/>
                </a:cubicBezTo>
                <a:cubicBezTo>
                  <a:pt x="5887816" y="2344986"/>
                  <a:pt x="5890638" y="2347808"/>
                  <a:pt x="5894165" y="2347102"/>
                </a:cubicBezTo>
                <a:cubicBezTo>
                  <a:pt x="5899104" y="2345691"/>
                  <a:pt x="5902631" y="2340753"/>
                  <a:pt x="5903336" y="2335815"/>
                </a:cubicBezTo>
                <a:cubicBezTo>
                  <a:pt x="5904747" y="2330171"/>
                  <a:pt x="5904041" y="2324528"/>
                  <a:pt x="5902631" y="2318885"/>
                </a:cubicBezTo>
                <a:close/>
                <a:moveTo>
                  <a:pt x="10031565" y="2317474"/>
                </a:moveTo>
                <a:cubicBezTo>
                  <a:pt x="10035092" y="2318884"/>
                  <a:pt x="10036503" y="2323117"/>
                  <a:pt x="10035092" y="2326645"/>
                </a:cubicBezTo>
                <a:lnTo>
                  <a:pt x="9994177" y="2419057"/>
                </a:lnTo>
                <a:cubicBezTo>
                  <a:pt x="9994882" y="2421173"/>
                  <a:pt x="9994882" y="2423996"/>
                  <a:pt x="9992766" y="2426111"/>
                </a:cubicBezTo>
                <a:lnTo>
                  <a:pt x="9988533" y="2430344"/>
                </a:lnTo>
                <a:cubicBezTo>
                  <a:pt x="9987122" y="2431755"/>
                  <a:pt x="9985711" y="2432460"/>
                  <a:pt x="9983595" y="2432460"/>
                </a:cubicBezTo>
                <a:cubicBezTo>
                  <a:pt x="9982890" y="2432460"/>
                  <a:pt x="9981479" y="2431755"/>
                  <a:pt x="9980068" y="2431050"/>
                </a:cubicBezTo>
                <a:cubicBezTo>
                  <a:pt x="9977246" y="2429639"/>
                  <a:pt x="9975835" y="2425406"/>
                  <a:pt x="9977246" y="2422584"/>
                </a:cubicBezTo>
                <a:lnTo>
                  <a:pt x="10000526" y="2369676"/>
                </a:lnTo>
                <a:cubicBezTo>
                  <a:pt x="9982890" y="2361211"/>
                  <a:pt x="9968074" y="2347102"/>
                  <a:pt x="9958198" y="2331582"/>
                </a:cubicBezTo>
                <a:cubicBezTo>
                  <a:pt x="9956082" y="2328055"/>
                  <a:pt x="9957492" y="2323822"/>
                  <a:pt x="9961020" y="2321706"/>
                </a:cubicBezTo>
                <a:cubicBezTo>
                  <a:pt x="9964547" y="2319590"/>
                  <a:pt x="9968780" y="2321001"/>
                  <a:pt x="9970896" y="2324528"/>
                </a:cubicBezTo>
                <a:cubicBezTo>
                  <a:pt x="9978657" y="2338637"/>
                  <a:pt x="9991355" y="2350629"/>
                  <a:pt x="10006169" y="2357684"/>
                </a:cubicBezTo>
                <a:lnTo>
                  <a:pt x="10022394" y="2321001"/>
                </a:lnTo>
                <a:cubicBezTo>
                  <a:pt x="10023805" y="2317474"/>
                  <a:pt x="10028038" y="2316063"/>
                  <a:pt x="10031565" y="2317474"/>
                </a:cubicBezTo>
                <a:close/>
                <a:moveTo>
                  <a:pt x="2179633" y="2314047"/>
                </a:moveTo>
                <a:cubicBezTo>
                  <a:pt x="2183866" y="2313341"/>
                  <a:pt x="2187393" y="2316163"/>
                  <a:pt x="2188099" y="2319690"/>
                </a:cubicBezTo>
                <a:cubicBezTo>
                  <a:pt x="2188804" y="2323923"/>
                  <a:pt x="2185982" y="2327450"/>
                  <a:pt x="2182455" y="2328155"/>
                </a:cubicBezTo>
                <a:lnTo>
                  <a:pt x="2014609" y="2362017"/>
                </a:lnTo>
                <a:cubicBezTo>
                  <a:pt x="2013903" y="2362017"/>
                  <a:pt x="2013903" y="2362017"/>
                  <a:pt x="2013198" y="2362017"/>
                </a:cubicBezTo>
                <a:cubicBezTo>
                  <a:pt x="2009671" y="2362017"/>
                  <a:pt x="2006849" y="2359900"/>
                  <a:pt x="2006144" y="2356373"/>
                </a:cubicBezTo>
                <a:cubicBezTo>
                  <a:pt x="2005438" y="2352141"/>
                  <a:pt x="2008260" y="2348613"/>
                  <a:pt x="2011787" y="2347908"/>
                </a:cubicBezTo>
                <a:close/>
                <a:moveTo>
                  <a:pt x="8873935" y="2313241"/>
                </a:moveTo>
                <a:cubicBezTo>
                  <a:pt x="8885928" y="2318885"/>
                  <a:pt x="8890866" y="2333699"/>
                  <a:pt x="8888750" y="2345693"/>
                </a:cubicBezTo>
                <a:cubicBezTo>
                  <a:pt x="8887339" y="2356980"/>
                  <a:pt x="8880990" y="2366150"/>
                  <a:pt x="8874641" y="2374616"/>
                </a:cubicBezTo>
                <a:lnTo>
                  <a:pt x="8873230" y="2376026"/>
                </a:lnTo>
                <a:cubicBezTo>
                  <a:pt x="8870408" y="2379554"/>
                  <a:pt x="8867586" y="2383786"/>
                  <a:pt x="8865470" y="2387314"/>
                </a:cubicBezTo>
                <a:lnTo>
                  <a:pt x="8919083" y="2382376"/>
                </a:lnTo>
                <a:cubicBezTo>
                  <a:pt x="8923316" y="2381670"/>
                  <a:pt x="8926843" y="2385197"/>
                  <a:pt x="8926843" y="2388724"/>
                </a:cubicBezTo>
                <a:cubicBezTo>
                  <a:pt x="8926843" y="2392252"/>
                  <a:pt x="8924022" y="2395779"/>
                  <a:pt x="8919789" y="2396484"/>
                </a:cubicBezTo>
                <a:lnTo>
                  <a:pt x="8854183" y="2402128"/>
                </a:lnTo>
                <a:cubicBezTo>
                  <a:pt x="8854183" y="2402128"/>
                  <a:pt x="8853477" y="2402128"/>
                  <a:pt x="8853477" y="2402128"/>
                </a:cubicBezTo>
                <a:cubicBezTo>
                  <a:pt x="8851361" y="2402128"/>
                  <a:pt x="8849245" y="2400717"/>
                  <a:pt x="8847834" y="2399306"/>
                </a:cubicBezTo>
                <a:cubicBezTo>
                  <a:pt x="8846423" y="2397895"/>
                  <a:pt x="8845718" y="2395074"/>
                  <a:pt x="8846423" y="2392957"/>
                </a:cubicBezTo>
                <a:cubicBezTo>
                  <a:pt x="8849245" y="2382376"/>
                  <a:pt x="8855594" y="2374616"/>
                  <a:pt x="8861237" y="2366857"/>
                </a:cubicBezTo>
                <a:lnTo>
                  <a:pt x="8861943" y="2365445"/>
                </a:lnTo>
                <a:cubicBezTo>
                  <a:pt x="8867586" y="2358390"/>
                  <a:pt x="8872524" y="2350631"/>
                  <a:pt x="8873935" y="2342870"/>
                </a:cubicBezTo>
                <a:cubicBezTo>
                  <a:pt x="8874641" y="2336521"/>
                  <a:pt x="8872524" y="2328761"/>
                  <a:pt x="8866881" y="2325940"/>
                </a:cubicBezTo>
                <a:cubicBezTo>
                  <a:pt x="8864765" y="2325235"/>
                  <a:pt x="8861237" y="2325235"/>
                  <a:pt x="8859121" y="2327350"/>
                </a:cubicBezTo>
                <a:cubicBezTo>
                  <a:pt x="8858415" y="2328056"/>
                  <a:pt x="8857005" y="2329466"/>
                  <a:pt x="8857005" y="2331583"/>
                </a:cubicBezTo>
                <a:cubicBezTo>
                  <a:pt x="8857710" y="2335110"/>
                  <a:pt x="8854888" y="2338637"/>
                  <a:pt x="8851361" y="2339343"/>
                </a:cubicBezTo>
                <a:cubicBezTo>
                  <a:pt x="8847834" y="2340048"/>
                  <a:pt x="8844307" y="2337226"/>
                  <a:pt x="8843601" y="2333699"/>
                </a:cubicBezTo>
                <a:cubicBezTo>
                  <a:pt x="8842896" y="2326645"/>
                  <a:pt x="8845718" y="2320296"/>
                  <a:pt x="8851361" y="2316063"/>
                </a:cubicBezTo>
                <a:cubicBezTo>
                  <a:pt x="8858415" y="2311125"/>
                  <a:pt x="8866881" y="2310419"/>
                  <a:pt x="8873935" y="2313241"/>
                </a:cubicBezTo>
                <a:close/>
                <a:moveTo>
                  <a:pt x="9767729" y="2311830"/>
                </a:moveTo>
                <a:cubicBezTo>
                  <a:pt x="9771256" y="2313241"/>
                  <a:pt x="9773372" y="2317473"/>
                  <a:pt x="9771961" y="2321000"/>
                </a:cubicBezTo>
                <a:lnTo>
                  <a:pt x="9794536" y="2377437"/>
                </a:lnTo>
                <a:cubicBezTo>
                  <a:pt x="9797358" y="2378142"/>
                  <a:pt x="9799474" y="2380258"/>
                  <a:pt x="9799474" y="2383080"/>
                </a:cubicBezTo>
                <a:cubicBezTo>
                  <a:pt x="9800179" y="2384491"/>
                  <a:pt x="9799474" y="2385902"/>
                  <a:pt x="9798768" y="2387313"/>
                </a:cubicBezTo>
                <a:lnTo>
                  <a:pt x="9807939" y="2409887"/>
                </a:lnTo>
                <a:cubicBezTo>
                  <a:pt x="9809350" y="2413414"/>
                  <a:pt x="9807233" y="2417647"/>
                  <a:pt x="9803706" y="2419058"/>
                </a:cubicBezTo>
                <a:cubicBezTo>
                  <a:pt x="9802295" y="2419763"/>
                  <a:pt x="9801590" y="2419763"/>
                  <a:pt x="9800885" y="2419763"/>
                </a:cubicBezTo>
                <a:cubicBezTo>
                  <a:pt x="9798063" y="2419763"/>
                  <a:pt x="9795947" y="2418352"/>
                  <a:pt x="9794536" y="2415531"/>
                </a:cubicBezTo>
                <a:lnTo>
                  <a:pt x="9785365" y="2392251"/>
                </a:lnTo>
                <a:lnTo>
                  <a:pt x="9744449" y="2396484"/>
                </a:lnTo>
                <a:lnTo>
                  <a:pt x="9738806" y="2413414"/>
                </a:lnTo>
                <a:cubicBezTo>
                  <a:pt x="9738100" y="2416236"/>
                  <a:pt x="9735278" y="2418352"/>
                  <a:pt x="9732457" y="2418352"/>
                </a:cubicBezTo>
                <a:cubicBezTo>
                  <a:pt x="9731751" y="2418352"/>
                  <a:pt x="9731046" y="2417647"/>
                  <a:pt x="9730341" y="2417647"/>
                </a:cubicBezTo>
                <a:cubicBezTo>
                  <a:pt x="9726813" y="2416236"/>
                  <a:pt x="9724697" y="2412003"/>
                  <a:pt x="9726108" y="2408476"/>
                </a:cubicBezTo>
                <a:lnTo>
                  <a:pt x="9757147" y="2318884"/>
                </a:lnTo>
                <a:cubicBezTo>
                  <a:pt x="9757853" y="2318179"/>
                  <a:pt x="9757853" y="2318179"/>
                  <a:pt x="9757853" y="2317473"/>
                </a:cubicBezTo>
                <a:lnTo>
                  <a:pt x="9758558" y="2316062"/>
                </a:lnTo>
                <a:cubicBezTo>
                  <a:pt x="9759969" y="2312535"/>
                  <a:pt x="9764202" y="2310419"/>
                  <a:pt x="9767729" y="2311830"/>
                </a:cubicBezTo>
                <a:close/>
                <a:moveTo>
                  <a:pt x="4090586" y="2309638"/>
                </a:moveTo>
                <a:cubicBezTo>
                  <a:pt x="4097552" y="2309991"/>
                  <a:pt x="4104431" y="2312637"/>
                  <a:pt x="4109722" y="2316869"/>
                </a:cubicBezTo>
                <a:cubicBezTo>
                  <a:pt x="4119598" y="2323923"/>
                  <a:pt x="4124536" y="2335210"/>
                  <a:pt x="4128769" y="2346497"/>
                </a:cubicBezTo>
                <a:cubicBezTo>
                  <a:pt x="4130180" y="2350025"/>
                  <a:pt x="4128063" y="2354257"/>
                  <a:pt x="4124536" y="2355668"/>
                </a:cubicBezTo>
                <a:cubicBezTo>
                  <a:pt x="4123125" y="2356374"/>
                  <a:pt x="4121714" y="2356374"/>
                  <a:pt x="4120303" y="2355668"/>
                </a:cubicBezTo>
                <a:cubicBezTo>
                  <a:pt x="4123830" y="2377537"/>
                  <a:pt x="4125241" y="2399406"/>
                  <a:pt x="4125241" y="2421274"/>
                </a:cubicBezTo>
                <a:cubicBezTo>
                  <a:pt x="4125241" y="2425507"/>
                  <a:pt x="4122419" y="2428329"/>
                  <a:pt x="4118187" y="2428329"/>
                </a:cubicBezTo>
                <a:cubicBezTo>
                  <a:pt x="4113954" y="2428329"/>
                  <a:pt x="4111133" y="2425507"/>
                  <a:pt x="4111133" y="2421274"/>
                </a:cubicBezTo>
                <a:cubicBezTo>
                  <a:pt x="4111133" y="2403638"/>
                  <a:pt x="4109722" y="2386002"/>
                  <a:pt x="4107605" y="2369072"/>
                </a:cubicBezTo>
                <a:cubicBezTo>
                  <a:pt x="4103372" y="2382475"/>
                  <a:pt x="4098435" y="2395878"/>
                  <a:pt x="4092086" y="2407871"/>
                </a:cubicBezTo>
                <a:cubicBezTo>
                  <a:pt x="4091380" y="2409987"/>
                  <a:pt x="4089264" y="2411398"/>
                  <a:pt x="4086442" y="2411398"/>
                </a:cubicBezTo>
                <a:cubicBezTo>
                  <a:pt x="4075859" y="2412104"/>
                  <a:pt x="4066689" y="2403638"/>
                  <a:pt x="4062456" y="2388824"/>
                </a:cubicBezTo>
                <a:cubicBezTo>
                  <a:pt x="4058223" y="2371188"/>
                  <a:pt x="4057518" y="2352846"/>
                  <a:pt x="4061751" y="2335210"/>
                </a:cubicBezTo>
                <a:cubicBezTo>
                  <a:pt x="4063162" y="2329567"/>
                  <a:pt x="4065983" y="2321807"/>
                  <a:pt x="4070921" y="2316164"/>
                </a:cubicBezTo>
                <a:cubicBezTo>
                  <a:pt x="4076565" y="2311226"/>
                  <a:pt x="4083619" y="2309286"/>
                  <a:pt x="4090586" y="2309638"/>
                </a:cubicBezTo>
                <a:close/>
                <a:moveTo>
                  <a:pt x="4161924" y="2309109"/>
                </a:moveTo>
                <a:cubicBezTo>
                  <a:pt x="4166156" y="2309109"/>
                  <a:pt x="4168978" y="2312636"/>
                  <a:pt x="4167567" y="2316163"/>
                </a:cubicBezTo>
                <a:cubicBezTo>
                  <a:pt x="4167567" y="2330272"/>
                  <a:pt x="4168273" y="2343675"/>
                  <a:pt x="4169684" y="2357785"/>
                </a:cubicBezTo>
                <a:cubicBezTo>
                  <a:pt x="4181676" y="2354963"/>
                  <a:pt x="4193669" y="2352847"/>
                  <a:pt x="4205661" y="2350731"/>
                </a:cubicBezTo>
                <a:cubicBezTo>
                  <a:pt x="4209188" y="2350025"/>
                  <a:pt x="4212715" y="2352847"/>
                  <a:pt x="4213421" y="2356374"/>
                </a:cubicBezTo>
                <a:cubicBezTo>
                  <a:pt x="4214126" y="2359901"/>
                  <a:pt x="4211305" y="2363429"/>
                  <a:pt x="4207778" y="2364134"/>
                </a:cubicBezTo>
                <a:cubicBezTo>
                  <a:pt x="4195785" y="2365545"/>
                  <a:pt x="4183792" y="2368367"/>
                  <a:pt x="4171800" y="2371189"/>
                </a:cubicBezTo>
                <a:cubicBezTo>
                  <a:pt x="4173916" y="2383181"/>
                  <a:pt x="4176738" y="2395174"/>
                  <a:pt x="4180970" y="2406461"/>
                </a:cubicBezTo>
                <a:cubicBezTo>
                  <a:pt x="4182381" y="2410693"/>
                  <a:pt x="4180265" y="2414221"/>
                  <a:pt x="4176738" y="2415631"/>
                </a:cubicBezTo>
                <a:cubicBezTo>
                  <a:pt x="4176033" y="2416337"/>
                  <a:pt x="4175327" y="2416337"/>
                  <a:pt x="4174622" y="2416337"/>
                </a:cubicBezTo>
                <a:cubicBezTo>
                  <a:pt x="4171800" y="2416337"/>
                  <a:pt x="4168978" y="2414221"/>
                  <a:pt x="4168273" y="2411399"/>
                </a:cubicBezTo>
                <a:cubicBezTo>
                  <a:pt x="4164745" y="2399406"/>
                  <a:pt x="4161218" y="2387414"/>
                  <a:pt x="4159102" y="2375421"/>
                </a:cubicBezTo>
                <a:cubicBezTo>
                  <a:pt x="4151342" y="2377537"/>
                  <a:pt x="4143582" y="2380359"/>
                  <a:pt x="4135822" y="2383181"/>
                </a:cubicBezTo>
                <a:cubicBezTo>
                  <a:pt x="4134411" y="2383887"/>
                  <a:pt x="4133706" y="2383887"/>
                  <a:pt x="4133001" y="2383887"/>
                </a:cubicBezTo>
                <a:cubicBezTo>
                  <a:pt x="4130179" y="2383887"/>
                  <a:pt x="4128062" y="2382476"/>
                  <a:pt x="4126652" y="2379654"/>
                </a:cubicBezTo>
                <a:cubicBezTo>
                  <a:pt x="4125241" y="2376127"/>
                  <a:pt x="4127357" y="2371894"/>
                  <a:pt x="4130884" y="2370483"/>
                </a:cubicBezTo>
                <a:cubicBezTo>
                  <a:pt x="4139350" y="2367661"/>
                  <a:pt x="4147815" y="2364840"/>
                  <a:pt x="4156986" y="2362018"/>
                </a:cubicBezTo>
                <a:cubicBezTo>
                  <a:pt x="4154869" y="2347204"/>
                  <a:pt x="4154164" y="2331683"/>
                  <a:pt x="4154869" y="2316163"/>
                </a:cubicBezTo>
                <a:cubicBezTo>
                  <a:pt x="4154869" y="2311931"/>
                  <a:pt x="4157691" y="2309109"/>
                  <a:pt x="4161924" y="2309109"/>
                </a:cubicBezTo>
                <a:close/>
                <a:moveTo>
                  <a:pt x="8708156" y="2309008"/>
                </a:moveTo>
                <a:cubicBezTo>
                  <a:pt x="8712389" y="2309008"/>
                  <a:pt x="8715211" y="2311830"/>
                  <a:pt x="8715211" y="2316063"/>
                </a:cubicBezTo>
                <a:lnTo>
                  <a:pt x="8715211" y="2319590"/>
                </a:lnTo>
                <a:cubicBezTo>
                  <a:pt x="8715211" y="2323823"/>
                  <a:pt x="8712389" y="2326645"/>
                  <a:pt x="8708156" y="2326645"/>
                </a:cubicBezTo>
                <a:cubicBezTo>
                  <a:pt x="8703924" y="2326645"/>
                  <a:pt x="8701102" y="2323823"/>
                  <a:pt x="8701102" y="2319590"/>
                </a:cubicBezTo>
                <a:lnTo>
                  <a:pt x="8701102" y="2316063"/>
                </a:lnTo>
                <a:cubicBezTo>
                  <a:pt x="8701102" y="2311830"/>
                  <a:pt x="8703924" y="2309008"/>
                  <a:pt x="8708156" y="2309008"/>
                </a:cubicBezTo>
                <a:close/>
                <a:moveTo>
                  <a:pt x="3665292" y="2305582"/>
                </a:moveTo>
                <a:cubicBezTo>
                  <a:pt x="3669525" y="2304876"/>
                  <a:pt x="3673052" y="2307698"/>
                  <a:pt x="3673758" y="2311225"/>
                </a:cubicBezTo>
                <a:cubicBezTo>
                  <a:pt x="3674463" y="2315458"/>
                  <a:pt x="3672347" y="2318985"/>
                  <a:pt x="3668114" y="2319690"/>
                </a:cubicBezTo>
                <a:lnTo>
                  <a:pt x="3500219" y="2353552"/>
                </a:lnTo>
                <a:cubicBezTo>
                  <a:pt x="3499514" y="2353552"/>
                  <a:pt x="3499514" y="2353552"/>
                  <a:pt x="3498808" y="2353552"/>
                </a:cubicBezTo>
                <a:cubicBezTo>
                  <a:pt x="3495281" y="2353552"/>
                  <a:pt x="3492459" y="2351435"/>
                  <a:pt x="3491754" y="2347908"/>
                </a:cubicBezTo>
                <a:cubicBezTo>
                  <a:pt x="3491048" y="2343675"/>
                  <a:pt x="3493870" y="2340148"/>
                  <a:pt x="3497397" y="2339443"/>
                </a:cubicBezTo>
                <a:close/>
                <a:moveTo>
                  <a:pt x="5917446" y="2305481"/>
                </a:moveTo>
                <a:cubicBezTo>
                  <a:pt x="5920973" y="2306187"/>
                  <a:pt x="5923795" y="2310419"/>
                  <a:pt x="5923089" y="2313946"/>
                </a:cubicBezTo>
                <a:cubicBezTo>
                  <a:pt x="5922384" y="2316768"/>
                  <a:pt x="5920268" y="2318885"/>
                  <a:pt x="5917446" y="2319590"/>
                </a:cubicBezTo>
                <a:lnTo>
                  <a:pt x="5927322" y="2361211"/>
                </a:lnTo>
                <a:cubicBezTo>
                  <a:pt x="5928733" y="2364738"/>
                  <a:pt x="5925911" y="2368971"/>
                  <a:pt x="5922384" y="2369676"/>
                </a:cubicBezTo>
                <a:cubicBezTo>
                  <a:pt x="5922384" y="2369676"/>
                  <a:pt x="5921678" y="2369676"/>
                  <a:pt x="5920973" y="2369676"/>
                </a:cubicBezTo>
                <a:cubicBezTo>
                  <a:pt x="5917446" y="2369676"/>
                  <a:pt x="5914624" y="2367560"/>
                  <a:pt x="5913919" y="2364033"/>
                </a:cubicBezTo>
                <a:lnTo>
                  <a:pt x="5911097" y="2352746"/>
                </a:lnTo>
                <a:cubicBezTo>
                  <a:pt x="5908275" y="2356978"/>
                  <a:pt x="5903336" y="2360506"/>
                  <a:pt x="5897692" y="2361211"/>
                </a:cubicBezTo>
                <a:cubicBezTo>
                  <a:pt x="5889227" y="2362622"/>
                  <a:pt x="5881467" y="2359095"/>
                  <a:pt x="5875824" y="2350629"/>
                </a:cubicBezTo>
                <a:cubicBezTo>
                  <a:pt x="5869475" y="2342164"/>
                  <a:pt x="5868769" y="2330171"/>
                  <a:pt x="5873707" y="2321706"/>
                </a:cubicBezTo>
                <a:cubicBezTo>
                  <a:pt x="5882878" y="2306892"/>
                  <a:pt x="5901926" y="2302659"/>
                  <a:pt x="5917446" y="2305481"/>
                </a:cubicBezTo>
                <a:close/>
                <a:moveTo>
                  <a:pt x="10313035" y="2301248"/>
                </a:moveTo>
                <a:cubicBezTo>
                  <a:pt x="10318679" y="2299132"/>
                  <a:pt x="10325028" y="2299837"/>
                  <a:pt x="10329260" y="2303365"/>
                </a:cubicBezTo>
                <a:cubicBezTo>
                  <a:pt x="10336315" y="2308303"/>
                  <a:pt x="10339137" y="2317473"/>
                  <a:pt x="10337020" y="2326645"/>
                </a:cubicBezTo>
                <a:cubicBezTo>
                  <a:pt x="10337020" y="2328055"/>
                  <a:pt x="10336315" y="2330171"/>
                  <a:pt x="10335609" y="2331582"/>
                </a:cubicBezTo>
                <a:lnTo>
                  <a:pt x="10342664" y="2330171"/>
                </a:lnTo>
                <a:cubicBezTo>
                  <a:pt x="10346896" y="2329466"/>
                  <a:pt x="10350424" y="2332288"/>
                  <a:pt x="10351129" y="2335815"/>
                </a:cubicBezTo>
                <a:cubicBezTo>
                  <a:pt x="10351835" y="2340048"/>
                  <a:pt x="10349013" y="2343575"/>
                  <a:pt x="10345485" y="2344280"/>
                </a:cubicBezTo>
                <a:lnTo>
                  <a:pt x="10323617" y="2347807"/>
                </a:lnTo>
                <a:cubicBezTo>
                  <a:pt x="10322912" y="2347807"/>
                  <a:pt x="10322912" y="2347807"/>
                  <a:pt x="10322206" y="2347807"/>
                </a:cubicBezTo>
                <a:cubicBezTo>
                  <a:pt x="10320090" y="2347807"/>
                  <a:pt x="10317973" y="2346397"/>
                  <a:pt x="10316562" y="2344280"/>
                </a:cubicBezTo>
                <a:cubicBezTo>
                  <a:pt x="10315152" y="2342164"/>
                  <a:pt x="10315152" y="2338637"/>
                  <a:pt x="10316562" y="2336520"/>
                </a:cubicBezTo>
                <a:cubicBezTo>
                  <a:pt x="10319384" y="2332288"/>
                  <a:pt x="10322912" y="2327350"/>
                  <a:pt x="10322912" y="2323822"/>
                </a:cubicBezTo>
                <a:cubicBezTo>
                  <a:pt x="10323617" y="2320295"/>
                  <a:pt x="10322912" y="2316062"/>
                  <a:pt x="10320795" y="2314652"/>
                </a:cubicBezTo>
                <a:cubicBezTo>
                  <a:pt x="10320090" y="2313946"/>
                  <a:pt x="10318679" y="2313946"/>
                  <a:pt x="10317973" y="2313946"/>
                </a:cubicBezTo>
                <a:cubicBezTo>
                  <a:pt x="10317268" y="2313946"/>
                  <a:pt x="10316562" y="2314652"/>
                  <a:pt x="10316562" y="2314652"/>
                </a:cubicBezTo>
                <a:cubicBezTo>
                  <a:pt x="10315857" y="2318884"/>
                  <a:pt x="10311624" y="2321001"/>
                  <a:pt x="10308097" y="2319590"/>
                </a:cubicBezTo>
                <a:cubicBezTo>
                  <a:pt x="10303865" y="2318884"/>
                  <a:pt x="10301748" y="2314652"/>
                  <a:pt x="10303159" y="2311124"/>
                </a:cubicBezTo>
                <a:cubicBezTo>
                  <a:pt x="10304570" y="2306186"/>
                  <a:pt x="10308097" y="2302659"/>
                  <a:pt x="10313035" y="2301248"/>
                </a:cubicBezTo>
                <a:close/>
                <a:moveTo>
                  <a:pt x="9562447" y="2293489"/>
                </a:moveTo>
                <a:cubicBezTo>
                  <a:pt x="9561036" y="2293489"/>
                  <a:pt x="9560331" y="2293489"/>
                  <a:pt x="9558920" y="2294195"/>
                </a:cubicBezTo>
                <a:cubicBezTo>
                  <a:pt x="9559625" y="2296311"/>
                  <a:pt x="9561036" y="2299133"/>
                  <a:pt x="9561742" y="2301249"/>
                </a:cubicBezTo>
                <a:cubicBezTo>
                  <a:pt x="9565269" y="2308303"/>
                  <a:pt x="9568796" y="2316769"/>
                  <a:pt x="9575145" y="2320296"/>
                </a:cubicBezTo>
                <a:cubicBezTo>
                  <a:pt x="9577261" y="2318180"/>
                  <a:pt x="9579378" y="2314652"/>
                  <a:pt x="9580083" y="2310420"/>
                </a:cubicBezTo>
                <a:cubicBezTo>
                  <a:pt x="9580789" y="2304776"/>
                  <a:pt x="9579378" y="2299838"/>
                  <a:pt x="9576556" y="2297016"/>
                </a:cubicBezTo>
                <a:cubicBezTo>
                  <a:pt x="9573029" y="2294195"/>
                  <a:pt x="9568091" y="2292784"/>
                  <a:pt x="9562447" y="2293489"/>
                </a:cubicBezTo>
                <a:close/>
                <a:moveTo>
                  <a:pt x="4748851" y="2291473"/>
                </a:moveTo>
                <a:cubicBezTo>
                  <a:pt x="4752378" y="2292884"/>
                  <a:pt x="4754495" y="2297116"/>
                  <a:pt x="4753084" y="2300643"/>
                </a:cubicBezTo>
                <a:lnTo>
                  <a:pt x="4747440" y="2317574"/>
                </a:lnTo>
                <a:cubicBezTo>
                  <a:pt x="4746735" y="2320396"/>
                  <a:pt x="4743913" y="2322512"/>
                  <a:pt x="4741091" y="2322512"/>
                </a:cubicBezTo>
                <a:cubicBezTo>
                  <a:pt x="4740386" y="2322512"/>
                  <a:pt x="4739680" y="2321807"/>
                  <a:pt x="4738975" y="2321807"/>
                </a:cubicBezTo>
                <a:cubicBezTo>
                  <a:pt x="4735447" y="2320396"/>
                  <a:pt x="4733331" y="2316163"/>
                  <a:pt x="4734036" y="2312636"/>
                </a:cubicBezTo>
                <a:lnTo>
                  <a:pt x="4739680" y="2295705"/>
                </a:lnTo>
                <a:cubicBezTo>
                  <a:pt x="4741091" y="2292178"/>
                  <a:pt x="4745324" y="2290062"/>
                  <a:pt x="4748851" y="2291473"/>
                </a:cubicBezTo>
                <a:close/>
                <a:moveTo>
                  <a:pt x="7517373" y="2289962"/>
                </a:moveTo>
                <a:lnTo>
                  <a:pt x="7606964" y="2298428"/>
                </a:lnTo>
                <a:cubicBezTo>
                  <a:pt x="7609080" y="2299132"/>
                  <a:pt x="7611197" y="2300543"/>
                  <a:pt x="7612608" y="2302660"/>
                </a:cubicBezTo>
                <a:cubicBezTo>
                  <a:pt x="7613313" y="2304776"/>
                  <a:pt x="7613313" y="2307598"/>
                  <a:pt x="7611902" y="2309714"/>
                </a:cubicBezTo>
                <a:lnTo>
                  <a:pt x="7608375" y="2315358"/>
                </a:lnTo>
                <a:cubicBezTo>
                  <a:pt x="7606258" y="2318179"/>
                  <a:pt x="7602026" y="2318885"/>
                  <a:pt x="7598499" y="2316768"/>
                </a:cubicBezTo>
                <a:cubicBezTo>
                  <a:pt x="7597088" y="2315358"/>
                  <a:pt x="7595677" y="2313947"/>
                  <a:pt x="7595677" y="2311831"/>
                </a:cubicBezTo>
                <a:lnTo>
                  <a:pt x="7522311" y="2304776"/>
                </a:lnTo>
                <a:lnTo>
                  <a:pt x="7491271" y="2413415"/>
                </a:lnTo>
                <a:cubicBezTo>
                  <a:pt x="7490565" y="2416237"/>
                  <a:pt x="7487743" y="2418353"/>
                  <a:pt x="7484922" y="2418353"/>
                </a:cubicBezTo>
                <a:cubicBezTo>
                  <a:pt x="7484216" y="2418353"/>
                  <a:pt x="7484216" y="2418353"/>
                  <a:pt x="7484216" y="2418353"/>
                </a:cubicBezTo>
                <a:cubicBezTo>
                  <a:pt x="7481394" y="2418353"/>
                  <a:pt x="7479278" y="2416942"/>
                  <a:pt x="7477867" y="2414121"/>
                </a:cubicBezTo>
                <a:lnTo>
                  <a:pt x="7439774" y="2324528"/>
                </a:lnTo>
                <a:cubicBezTo>
                  <a:pt x="7438363" y="2321001"/>
                  <a:pt x="7439774" y="2316768"/>
                  <a:pt x="7443301" y="2315358"/>
                </a:cubicBezTo>
                <a:cubicBezTo>
                  <a:pt x="7446828" y="2313947"/>
                  <a:pt x="7451060" y="2315358"/>
                  <a:pt x="7452471" y="2318885"/>
                </a:cubicBezTo>
                <a:lnTo>
                  <a:pt x="7482805" y="2390135"/>
                </a:lnTo>
                <a:lnTo>
                  <a:pt x="7509613" y="2294900"/>
                </a:lnTo>
                <a:cubicBezTo>
                  <a:pt x="7511024" y="2292078"/>
                  <a:pt x="7513846" y="2289962"/>
                  <a:pt x="7517373" y="2289962"/>
                </a:cubicBezTo>
                <a:close/>
                <a:moveTo>
                  <a:pt x="8521921" y="2289256"/>
                </a:moveTo>
                <a:cubicBezTo>
                  <a:pt x="8525448" y="2290667"/>
                  <a:pt x="8527564" y="2294899"/>
                  <a:pt x="8526153" y="2299132"/>
                </a:cubicBezTo>
                <a:lnTo>
                  <a:pt x="8519804" y="2315357"/>
                </a:lnTo>
                <a:cubicBezTo>
                  <a:pt x="8519099" y="2318179"/>
                  <a:pt x="8516277" y="2319590"/>
                  <a:pt x="8513455" y="2319590"/>
                </a:cubicBezTo>
                <a:cubicBezTo>
                  <a:pt x="8512044" y="2319590"/>
                  <a:pt x="8511339" y="2318885"/>
                  <a:pt x="8510633" y="2318885"/>
                </a:cubicBezTo>
                <a:cubicBezTo>
                  <a:pt x="8506400" y="2317474"/>
                  <a:pt x="8504989" y="2313241"/>
                  <a:pt x="8506400" y="2309714"/>
                </a:cubicBezTo>
                <a:lnTo>
                  <a:pt x="8512750" y="2293489"/>
                </a:lnTo>
                <a:cubicBezTo>
                  <a:pt x="8514161" y="2289256"/>
                  <a:pt x="8518393" y="2287845"/>
                  <a:pt x="8521921" y="2289256"/>
                </a:cubicBezTo>
                <a:close/>
                <a:moveTo>
                  <a:pt x="5363666" y="2286434"/>
                </a:moveTo>
                <a:cubicBezTo>
                  <a:pt x="5366488" y="2289256"/>
                  <a:pt x="5367193" y="2293489"/>
                  <a:pt x="5364371" y="2296310"/>
                </a:cubicBezTo>
                <a:cubicBezTo>
                  <a:pt x="5323456" y="2342869"/>
                  <a:pt x="5321339" y="2419058"/>
                  <a:pt x="5358728" y="2468439"/>
                </a:cubicBezTo>
                <a:cubicBezTo>
                  <a:pt x="5364371" y="2476199"/>
                  <a:pt x="5373542" y="2483253"/>
                  <a:pt x="5379185" y="2479726"/>
                </a:cubicBezTo>
                <a:cubicBezTo>
                  <a:pt x="5382713" y="2477610"/>
                  <a:pt x="5386945" y="2479021"/>
                  <a:pt x="5389062" y="2482548"/>
                </a:cubicBezTo>
                <a:cubicBezTo>
                  <a:pt x="5391178" y="2486075"/>
                  <a:pt x="5389767" y="2490308"/>
                  <a:pt x="5386240" y="2492425"/>
                </a:cubicBezTo>
                <a:cubicBezTo>
                  <a:pt x="5383418" y="2494540"/>
                  <a:pt x="5379891" y="2495246"/>
                  <a:pt x="5376364" y="2495246"/>
                </a:cubicBezTo>
                <a:cubicBezTo>
                  <a:pt x="5365077" y="2495246"/>
                  <a:pt x="5354495" y="2486780"/>
                  <a:pt x="5347441" y="2476904"/>
                </a:cubicBezTo>
                <a:cubicBezTo>
                  <a:pt x="5305819" y="2422585"/>
                  <a:pt x="5308640" y="2338637"/>
                  <a:pt x="5353790" y="2287140"/>
                </a:cubicBezTo>
                <a:cubicBezTo>
                  <a:pt x="5356611" y="2284318"/>
                  <a:pt x="5360844" y="2283613"/>
                  <a:pt x="5363666" y="2286434"/>
                </a:cubicBezTo>
                <a:close/>
                <a:moveTo>
                  <a:pt x="9003032" y="2281496"/>
                </a:moveTo>
                <a:lnTo>
                  <a:pt x="9092623" y="2289961"/>
                </a:lnTo>
                <a:cubicBezTo>
                  <a:pt x="9094739" y="2290667"/>
                  <a:pt x="9097561" y="2292077"/>
                  <a:pt x="9098267" y="2294194"/>
                </a:cubicBezTo>
                <a:cubicBezTo>
                  <a:pt x="9098972" y="2296310"/>
                  <a:pt x="9098972" y="2299132"/>
                  <a:pt x="9097561" y="2301248"/>
                </a:cubicBezTo>
                <a:lnTo>
                  <a:pt x="9094034" y="2306892"/>
                </a:lnTo>
                <a:cubicBezTo>
                  <a:pt x="9091918" y="2309713"/>
                  <a:pt x="9087685" y="2310419"/>
                  <a:pt x="9084158" y="2308303"/>
                </a:cubicBezTo>
                <a:cubicBezTo>
                  <a:pt x="9082041" y="2306892"/>
                  <a:pt x="9081336" y="2305481"/>
                  <a:pt x="9081336" y="2303365"/>
                </a:cubicBezTo>
                <a:lnTo>
                  <a:pt x="9007970" y="2296310"/>
                </a:lnTo>
                <a:lnTo>
                  <a:pt x="8976930" y="2404949"/>
                </a:lnTo>
                <a:cubicBezTo>
                  <a:pt x="8976224" y="2407771"/>
                  <a:pt x="8973402" y="2409887"/>
                  <a:pt x="8970581" y="2409887"/>
                </a:cubicBezTo>
                <a:cubicBezTo>
                  <a:pt x="8969875" y="2409887"/>
                  <a:pt x="8969875" y="2409887"/>
                  <a:pt x="8969875" y="2409887"/>
                </a:cubicBezTo>
                <a:cubicBezTo>
                  <a:pt x="8967054" y="2409887"/>
                  <a:pt x="8964937" y="2408476"/>
                  <a:pt x="8963526" y="2405655"/>
                </a:cubicBezTo>
                <a:lnTo>
                  <a:pt x="8925432" y="2316062"/>
                </a:lnTo>
                <a:cubicBezTo>
                  <a:pt x="8924022" y="2312535"/>
                  <a:pt x="8925432" y="2308303"/>
                  <a:pt x="8928960" y="2306892"/>
                </a:cubicBezTo>
                <a:cubicBezTo>
                  <a:pt x="8932487" y="2305481"/>
                  <a:pt x="8936720" y="2306892"/>
                  <a:pt x="8938130" y="2310419"/>
                </a:cubicBezTo>
                <a:lnTo>
                  <a:pt x="8968465" y="2381670"/>
                </a:lnTo>
                <a:lnTo>
                  <a:pt x="8995272" y="2286434"/>
                </a:lnTo>
                <a:cubicBezTo>
                  <a:pt x="8996683" y="2283613"/>
                  <a:pt x="8999505" y="2281496"/>
                  <a:pt x="9003032" y="2281496"/>
                </a:cubicBezTo>
                <a:close/>
                <a:moveTo>
                  <a:pt x="3262486" y="2279480"/>
                </a:moveTo>
                <a:cubicBezTo>
                  <a:pt x="3259664" y="2278775"/>
                  <a:pt x="3255432" y="2279480"/>
                  <a:pt x="3252610" y="2281597"/>
                </a:cubicBezTo>
                <a:cubicBezTo>
                  <a:pt x="3251199" y="2282302"/>
                  <a:pt x="3249083" y="2284419"/>
                  <a:pt x="3249083" y="2287240"/>
                </a:cubicBezTo>
                <a:cubicBezTo>
                  <a:pt x="3249083" y="2287946"/>
                  <a:pt x="3248377" y="2288651"/>
                  <a:pt x="3248377" y="2289356"/>
                </a:cubicBezTo>
                <a:cubicBezTo>
                  <a:pt x="3250494" y="2291473"/>
                  <a:pt x="3250494" y="2295000"/>
                  <a:pt x="3249083" y="2297822"/>
                </a:cubicBezTo>
                <a:cubicBezTo>
                  <a:pt x="3239911" y="2313342"/>
                  <a:pt x="3232857" y="2326040"/>
                  <a:pt x="3232151" y="2339443"/>
                </a:cubicBezTo>
                <a:cubicBezTo>
                  <a:pt x="3232151" y="2346497"/>
                  <a:pt x="3235678" y="2354963"/>
                  <a:pt x="3241322" y="2359901"/>
                </a:cubicBezTo>
                <a:cubicBezTo>
                  <a:pt x="3244145" y="2362723"/>
                  <a:pt x="3248377" y="2365544"/>
                  <a:pt x="3254021" y="2364839"/>
                </a:cubicBezTo>
                <a:cubicBezTo>
                  <a:pt x="3261075" y="2364133"/>
                  <a:pt x="3268130" y="2358490"/>
                  <a:pt x="3271657" y="2350730"/>
                </a:cubicBezTo>
                <a:cubicBezTo>
                  <a:pt x="3275889" y="2342265"/>
                  <a:pt x="3276595" y="2332388"/>
                  <a:pt x="3277300" y="2323218"/>
                </a:cubicBezTo>
                <a:cubicBezTo>
                  <a:pt x="3278006" y="2314752"/>
                  <a:pt x="3278711" y="2304171"/>
                  <a:pt x="3276595" y="2295706"/>
                </a:cubicBezTo>
                <a:cubicBezTo>
                  <a:pt x="3274479" y="2287240"/>
                  <a:pt x="3268835" y="2280891"/>
                  <a:pt x="3262486" y="2279480"/>
                </a:cubicBezTo>
                <a:close/>
                <a:moveTo>
                  <a:pt x="4214832" y="2278070"/>
                </a:moveTo>
                <a:cubicBezTo>
                  <a:pt x="4219064" y="2278070"/>
                  <a:pt x="4221886" y="2280892"/>
                  <a:pt x="4222592" y="2284419"/>
                </a:cubicBezTo>
                <a:cubicBezTo>
                  <a:pt x="4224709" y="2305582"/>
                  <a:pt x="4228942" y="2325334"/>
                  <a:pt x="4235290" y="2345087"/>
                </a:cubicBezTo>
                <a:cubicBezTo>
                  <a:pt x="4237406" y="2344381"/>
                  <a:pt x="4239523" y="2344381"/>
                  <a:pt x="4241639" y="2343676"/>
                </a:cubicBezTo>
                <a:cubicBezTo>
                  <a:pt x="4251515" y="2342265"/>
                  <a:pt x="4261392" y="2345087"/>
                  <a:pt x="4267741" y="2351436"/>
                </a:cubicBezTo>
                <a:cubicBezTo>
                  <a:pt x="4274090" y="2357785"/>
                  <a:pt x="4277617" y="2367661"/>
                  <a:pt x="4276206" y="2376126"/>
                </a:cubicBezTo>
                <a:cubicBezTo>
                  <a:pt x="4274795" y="2386002"/>
                  <a:pt x="4268446" y="2394468"/>
                  <a:pt x="4260686" y="2398700"/>
                </a:cubicBezTo>
                <a:cubicBezTo>
                  <a:pt x="4259275" y="2399406"/>
                  <a:pt x="4258570" y="2399406"/>
                  <a:pt x="4257159" y="2399406"/>
                </a:cubicBezTo>
                <a:cubicBezTo>
                  <a:pt x="4256453" y="2399406"/>
                  <a:pt x="4255748" y="2398700"/>
                  <a:pt x="4255043" y="2398700"/>
                </a:cubicBezTo>
                <a:cubicBezTo>
                  <a:pt x="4241639" y="2394468"/>
                  <a:pt x="4234585" y="2381064"/>
                  <a:pt x="4230352" y="2370482"/>
                </a:cubicBezTo>
                <a:cubicBezTo>
                  <a:pt x="4229647" y="2369777"/>
                  <a:pt x="4229647" y="2368366"/>
                  <a:pt x="4228942" y="2367661"/>
                </a:cubicBezTo>
                <a:cubicBezTo>
                  <a:pt x="4226825" y="2368366"/>
                  <a:pt x="4224709" y="2368366"/>
                  <a:pt x="4222592" y="2367661"/>
                </a:cubicBezTo>
                <a:cubicBezTo>
                  <a:pt x="4219064" y="2366250"/>
                  <a:pt x="4217653" y="2362017"/>
                  <a:pt x="4219064" y="2358490"/>
                </a:cubicBezTo>
                <a:cubicBezTo>
                  <a:pt x="4220475" y="2356374"/>
                  <a:pt x="4221886" y="2354963"/>
                  <a:pt x="4223298" y="2352846"/>
                </a:cubicBezTo>
                <a:cubicBezTo>
                  <a:pt x="4215537" y="2330978"/>
                  <a:pt x="4210599" y="2309109"/>
                  <a:pt x="4208483" y="2285829"/>
                </a:cubicBezTo>
                <a:cubicBezTo>
                  <a:pt x="4207777" y="2281597"/>
                  <a:pt x="4211305" y="2278775"/>
                  <a:pt x="4214832" y="2278070"/>
                </a:cubicBezTo>
                <a:close/>
                <a:moveTo>
                  <a:pt x="2676969" y="2276659"/>
                </a:moveTo>
                <a:lnTo>
                  <a:pt x="2545757" y="2524269"/>
                </a:lnTo>
                <a:lnTo>
                  <a:pt x="2794072" y="2511571"/>
                </a:lnTo>
                <a:close/>
                <a:moveTo>
                  <a:pt x="3163018" y="2271720"/>
                </a:moveTo>
                <a:cubicBezTo>
                  <a:pt x="3165840" y="2272426"/>
                  <a:pt x="3167956" y="2275247"/>
                  <a:pt x="3167956" y="2278775"/>
                </a:cubicBezTo>
                <a:lnTo>
                  <a:pt x="3165135" y="2377536"/>
                </a:lnTo>
                <a:cubicBezTo>
                  <a:pt x="3165135" y="2381769"/>
                  <a:pt x="3161607" y="2384591"/>
                  <a:pt x="3158080" y="2384591"/>
                </a:cubicBezTo>
                <a:cubicBezTo>
                  <a:pt x="3153847" y="2384591"/>
                  <a:pt x="3151026" y="2381769"/>
                  <a:pt x="3151026" y="2377536"/>
                </a:cubicBezTo>
                <a:lnTo>
                  <a:pt x="3153142" y="2304876"/>
                </a:lnTo>
                <a:lnTo>
                  <a:pt x="3144677" y="2318279"/>
                </a:lnTo>
                <a:cubicBezTo>
                  <a:pt x="3142560" y="2321807"/>
                  <a:pt x="3138328" y="2322512"/>
                  <a:pt x="3134800" y="2320396"/>
                </a:cubicBezTo>
                <a:cubicBezTo>
                  <a:pt x="3131273" y="2318279"/>
                  <a:pt x="3130568" y="2314047"/>
                  <a:pt x="3132684" y="2310519"/>
                </a:cubicBezTo>
                <a:lnTo>
                  <a:pt x="3155258" y="2274542"/>
                </a:lnTo>
                <a:cubicBezTo>
                  <a:pt x="3156669" y="2271720"/>
                  <a:pt x="3160196" y="2271015"/>
                  <a:pt x="3163018" y="2271720"/>
                </a:cubicBezTo>
                <a:close/>
                <a:moveTo>
                  <a:pt x="5063478" y="2267488"/>
                </a:moveTo>
                <a:cubicBezTo>
                  <a:pt x="5067005" y="2268193"/>
                  <a:pt x="5069121" y="2272426"/>
                  <a:pt x="5068416" y="2275953"/>
                </a:cubicBezTo>
                <a:lnTo>
                  <a:pt x="5062772" y="2299233"/>
                </a:lnTo>
                <a:cubicBezTo>
                  <a:pt x="5062067" y="2302760"/>
                  <a:pt x="5058540" y="2304876"/>
                  <a:pt x="5055718" y="2304876"/>
                </a:cubicBezTo>
                <a:cubicBezTo>
                  <a:pt x="5055012" y="2304876"/>
                  <a:pt x="5055012" y="2304876"/>
                  <a:pt x="5054307" y="2304171"/>
                </a:cubicBezTo>
                <a:cubicBezTo>
                  <a:pt x="5050779" y="2303465"/>
                  <a:pt x="5048662" y="2299233"/>
                  <a:pt x="5049368" y="2295706"/>
                </a:cubicBezTo>
                <a:lnTo>
                  <a:pt x="5055012" y="2272426"/>
                </a:lnTo>
                <a:cubicBezTo>
                  <a:pt x="5055718" y="2268899"/>
                  <a:pt x="5059951" y="2266783"/>
                  <a:pt x="5063478" y="2267488"/>
                </a:cubicBezTo>
                <a:close/>
                <a:moveTo>
                  <a:pt x="5628205" y="2266682"/>
                </a:moveTo>
                <a:cubicBezTo>
                  <a:pt x="5664888" y="2285729"/>
                  <a:pt x="5689580" y="2326645"/>
                  <a:pt x="5691696" y="2370382"/>
                </a:cubicBezTo>
                <a:cubicBezTo>
                  <a:pt x="5693812" y="2410592"/>
                  <a:pt x="5677587" y="2452213"/>
                  <a:pt x="5647252" y="2483958"/>
                </a:cubicBezTo>
                <a:cubicBezTo>
                  <a:pt x="5645841" y="2485369"/>
                  <a:pt x="5644430" y="2486074"/>
                  <a:pt x="5642314" y="2486074"/>
                </a:cubicBezTo>
                <a:cubicBezTo>
                  <a:pt x="5640198" y="2486074"/>
                  <a:pt x="5638787" y="2485369"/>
                  <a:pt x="5637376" y="2483958"/>
                </a:cubicBezTo>
                <a:cubicBezTo>
                  <a:pt x="5634554" y="2481136"/>
                  <a:pt x="5634554" y="2476904"/>
                  <a:pt x="5635965" y="2474082"/>
                </a:cubicBezTo>
                <a:cubicBezTo>
                  <a:pt x="5664183" y="2445159"/>
                  <a:pt x="5678998" y="2407770"/>
                  <a:pt x="5676882" y="2371088"/>
                </a:cubicBezTo>
                <a:cubicBezTo>
                  <a:pt x="5674765" y="2332288"/>
                  <a:pt x="5652896" y="2296311"/>
                  <a:pt x="5621151" y="2279380"/>
                </a:cubicBezTo>
                <a:cubicBezTo>
                  <a:pt x="5617624" y="2277264"/>
                  <a:pt x="5616213" y="2273031"/>
                  <a:pt x="5618329" y="2269504"/>
                </a:cubicBezTo>
                <a:cubicBezTo>
                  <a:pt x="5620445" y="2265977"/>
                  <a:pt x="5624678" y="2264566"/>
                  <a:pt x="5628205" y="2266682"/>
                </a:cubicBezTo>
                <a:close/>
                <a:moveTo>
                  <a:pt x="3265308" y="2266077"/>
                </a:moveTo>
                <a:cubicBezTo>
                  <a:pt x="3276595" y="2268899"/>
                  <a:pt x="3286471" y="2278775"/>
                  <a:pt x="3289998" y="2292178"/>
                </a:cubicBezTo>
                <a:cubicBezTo>
                  <a:pt x="3293525" y="2303465"/>
                  <a:pt x="3292115" y="2315458"/>
                  <a:pt x="3291409" y="2324629"/>
                </a:cubicBezTo>
                <a:cubicBezTo>
                  <a:pt x="3290704" y="2334505"/>
                  <a:pt x="3289293" y="2346497"/>
                  <a:pt x="3284355" y="2357079"/>
                </a:cubicBezTo>
                <a:cubicBezTo>
                  <a:pt x="3278711" y="2369777"/>
                  <a:pt x="3267424" y="2378242"/>
                  <a:pt x="3255432" y="2378948"/>
                </a:cubicBezTo>
                <a:cubicBezTo>
                  <a:pt x="3254726" y="2378948"/>
                  <a:pt x="3254021" y="2378948"/>
                  <a:pt x="3253315" y="2378948"/>
                </a:cubicBezTo>
                <a:cubicBezTo>
                  <a:pt x="3245555" y="2378948"/>
                  <a:pt x="3238500" y="2376126"/>
                  <a:pt x="3232151" y="2370482"/>
                </a:cubicBezTo>
                <a:cubicBezTo>
                  <a:pt x="3224391" y="2362723"/>
                  <a:pt x="3218748" y="2350730"/>
                  <a:pt x="3218748" y="2339443"/>
                </a:cubicBezTo>
                <a:cubicBezTo>
                  <a:pt x="3218748" y="2321101"/>
                  <a:pt x="3228624" y="2304876"/>
                  <a:pt x="3236384" y="2291473"/>
                </a:cubicBezTo>
                <a:cubicBezTo>
                  <a:pt x="3234973" y="2290767"/>
                  <a:pt x="3234267" y="2288651"/>
                  <a:pt x="3234267" y="2286535"/>
                </a:cubicBezTo>
                <a:cubicBezTo>
                  <a:pt x="3234267" y="2280186"/>
                  <a:pt x="3237795" y="2274542"/>
                  <a:pt x="3243439" y="2270310"/>
                </a:cubicBezTo>
                <a:cubicBezTo>
                  <a:pt x="3249788" y="2266077"/>
                  <a:pt x="3258253" y="2263961"/>
                  <a:pt x="3265308" y="2266077"/>
                </a:cubicBezTo>
                <a:close/>
                <a:moveTo>
                  <a:pt x="1311254" y="2261844"/>
                </a:moveTo>
                <a:cubicBezTo>
                  <a:pt x="1314781" y="2263255"/>
                  <a:pt x="1316897" y="2267487"/>
                  <a:pt x="1315485" y="2271015"/>
                </a:cubicBezTo>
                <a:lnTo>
                  <a:pt x="1290089" y="2348614"/>
                </a:lnTo>
                <a:cubicBezTo>
                  <a:pt x="1289384" y="2351436"/>
                  <a:pt x="1286562" y="2353552"/>
                  <a:pt x="1283740" y="2353552"/>
                </a:cubicBezTo>
                <a:cubicBezTo>
                  <a:pt x="1283035" y="2353552"/>
                  <a:pt x="1282329" y="2352847"/>
                  <a:pt x="1281624" y="2352847"/>
                </a:cubicBezTo>
                <a:cubicBezTo>
                  <a:pt x="1278097" y="2351436"/>
                  <a:pt x="1275979" y="2347909"/>
                  <a:pt x="1276686" y="2343676"/>
                </a:cubicBezTo>
                <a:lnTo>
                  <a:pt x="1282329" y="2327451"/>
                </a:lnTo>
                <a:lnTo>
                  <a:pt x="1225188" y="2300644"/>
                </a:lnTo>
                <a:cubicBezTo>
                  <a:pt x="1221660" y="2299233"/>
                  <a:pt x="1220250" y="2295001"/>
                  <a:pt x="1221660" y="2291472"/>
                </a:cubicBezTo>
                <a:cubicBezTo>
                  <a:pt x="1223070" y="2287945"/>
                  <a:pt x="1227304" y="2286534"/>
                  <a:pt x="1230831" y="2287945"/>
                </a:cubicBezTo>
                <a:lnTo>
                  <a:pt x="1286562" y="2314047"/>
                </a:lnTo>
                <a:lnTo>
                  <a:pt x="1302082" y="2266076"/>
                </a:lnTo>
                <a:cubicBezTo>
                  <a:pt x="1303494" y="2262549"/>
                  <a:pt x="1307725" y="2260433"/>
                  <a:pt x="1311254" y="2261844"/>
                </a:cubicBezTo>
                <a:close/>
                <a:moveTo>
                  <a:pt x="9407955" y="2258922"/>
                </a:moveTo>
                <a:cubicBezTo>
                  <a:pt x="9404428" y="2258922"/>
                  <a:pt x="9401606" y="2259628"/>
                  <a:pt x="9399489" y="2261744"/>
                </a:cubicBezTo>
                <a:cubicBezTo>
                  <a:pt x="9395962" y="2264566"/>
                  <a:pt x="9394551" y="2269504"/>
                  <a:pt x="9393845" y="2273737"/>
                </a:cubicBezTo>
                <a:cubicBezTo>
                  <a:pt x="9390318" y="2288551"/>
                  <a:pt x="9390318" y="2304776"/>
                  <a:pt x="9395256" y="2320296"/>
                </a:cubicBezTo>
                <a:cubicBezTo>
                  <a:pt x="9396667" y="2324528"/>
                  <a:pt x="9398784" y="2329467"/>
                  <a:pt x="9401606" y="2331583"/>
                </a:cubicBezTo>
                <a:cubicBezTo>
                  <a:pt x="9411482" y="2310420"/>
                  <a:pt x="9417831" y="2286435"/>
                  <a:pt x="9418537" y="2262450"/>
                </a:cubicBezTo>
                <a:cubicBezTo>
                  <a:pt x="9415715" y="2260333"/>
                  <a:pt x="9411482" y="2258922"/>
                  <a:pt x="9407955" y="2258922"/>
                </a:cubicBezTo>
                <a:close/>
                <a:moveTo>
                  <a:pt x="3105879" y="2257611"/>
                </a:moveTo>
                <a:cubicBezTo>
                  <a:pt x="3109406" y="2254789"/>
                  <a:pt x="3113638" y="2255495"/>
                  <a:pt x="3115755" y="2259022"/>
                </a:cubicBezTo>
                <a:cubicBezTo>
                  <a:pt x="3118577" y="2262549"/>
                  <a:pt x="3117871" y="2266782"/>
                  <a:pt x="3114344" y="2268898"/>
                </a:cubicBezTo>
                <a:cubicBezTo>
                  <a:pt x="3093886" y="2283712"/>
                  <a:pt x="3080482" y="2306992"/>
                  <a:pt x="3078365" y="2331682"/>
                </a:cubicBezTo>
                <a:cubicBezTo>
                  <a:pt x="3076249" y="2356373"/>
                  <a:pt x="3086126" y="2381063"/>
                  <a:pt x="3103762" y="2398699"/>
                </a:cubicBezTo>
                <a:cubicBezTo>
                  <a:pt x="3106584" y="2401521"/>
                  <a:pt x="3106584" y="2405754"/>
                  <a:pt x="3103762" y="2408576"/>
                </a:cubicBezTo>
                <a:cubicBezTo>
                  <a:pt x="3102352" y="2409986"/>
                  <a:pt x="3100941" y="2410692"/>
                  <a:pt x="3098824" y="2410692"/>
                </a:cubicBezTo>
                <a:cubicBezTo>
                  <a:pt x="3097413" y="2410692"/>
                  <a:pt x="3095297" y="2410692"/>
                  <a:pt x="3093886" y="2408576"/>
                </a:cubicBezTo>
                <a:cubicBezTo>
                  <a:pt x="3073427" y="2388823"/>
                  <a:pt x="3062140" y="2359195"/>
                  <a:pt x="3064257" y="2330271"/>
                </a:cubicBezTo>
                <a:cubicBezTo>
                  <a:pt x="3066373" y="2301348"/>
                  <a:pt x="3081893" y="2274542"/>
                  <a:pt x="3105879" y="2257611"/>
                </a:cubicBezTo>
                <a:close/>
                <a:moveTo>
                  <a:pt x="11475102" y="2257250"/>
                </a:moveTo>
                <a:cubicBezTo>
                  <a:pt x="11477073" y="2255279"/>
                  <a:pt x="11480030" y="2255279"/>
                  <a:pt x="11482001" y="2257250"/>
                </a:cubicBezTo>
                <a:lnTo>
                  <a:pt x="11677158" y="2453393"/>
                </a:lnTo>
                <a:lnTo>
                  <a:pt x="11708198" y="2432182"/>
                </a:lnTo>
                <a:lnTo>
                  <a:pt x="11688309" y="2429495"/>
                </a:lnTo>
                <a:cubicBezTo>
                  <a:pt x="11684076" y="2428789"/>
                  <a:pt x="11681254" y="2425262"/>
                  <a:pt x="11681960" y="2421735"/>
                </a:cubicBezTo>
                <a:cubicBezTo>
                  <a:pt x="11682665" y="2417501"/>
                  <a:pt x="11686193" y="2414679"/>
                  <a:pt x="11689720" y="2415385"/>
                </a:cubicBezTo>
                <a:lnTo>
                  <a:pt x="11715822" y="2418912"/>
                </a:lnTo>
                <a:lnTo>
                  <a:pt x="11720052" y="2424083"/>
                </a:lnTo>
                <a:lnTo>
                  <a:pt x="11736297" y="2412981"/>
                </a:lnTo>
                <a:cubicBezTo>
                  <a:pt x="11765866" y="2398196"/>
                  <a:pt x="11796421" y="2389819"/>
                  <a:pt x="11826483" y="2386862"/>
                </a:cubicBezTo>
                <a:lnTo>
                  <a:pt x="11825990" y="2367149"/>
                </a:lnTo>
                <a:cubicBezTo>
                  <a:pt x="11825990" y="2367149"/>
                  <a:pt x="11825497" y="2367642"/>
                  <a:pt x="11825497" y="2367642"/>
                </a:cubicBezTo>
                <a:lnTo>
                  <a:pt x="11817612" y="2370107"/>
                </a:lnTo>
                <a:cubicBezTo>
                  <a:pt x="11817119" y="2370600"/>
                  <a:pt x="11816627" y="2370600"/>
                  <a:pt x="11816134" y="2370600"/>
                </a:cubicBezTo>
                <a:cubicBezTo>
                  <a:pt x="11814163" y="2370600"/>
                  <a:pt x="11812191" y="2369120"/>
                  <a:pt x="11811699" y="2367149"/>
                </a:cubicBezTo>
                <a:cubicBezTo>
                  <a:pt x="11810713" y="2364192"/>
                  <a:pt x="11812191" y="2361728"/>
                  <a:pt x="11814655" y="2360742"/>
                </a:cubicBezTo>
                <a:lnTo>
                  <a:pt x="11822540" y="2358278"/>
                </a:lnTo>
                <a:cubicBezTo>
                  <a:pt x="11823526" y="2357785"/>
                  <a:pt x="11825005" y="2357785"/>
                  <a:pt x="11825990" y="2358278"/>
                </a:cubicBezTo>
                <a:lnTo>
                  <a:pt x="11825559" y="2330055"/>
                </a:lnTo>
                <a:lnTo>
                  <a:pt x="11774373" y="2306043"/>
                </a:lnTo>
                <a:cubicBezTo>
                  <a:pt x="11770846" y="2304631"/>
                  <a:pt x="11769435" y="2300399"/>
                  <a:pt x="11770846" y="2296871"/>
                </a:cubicBezTo>
                <a:cubicBezTo>
                  <a:pt x="11772256" y="2293343"/>
                  <a:pt x="11776489" y="2291933"/>
                  <a:pt x="11780016" y="2293343"/>
                </a:cubicBezTo>
                <a:lnTo>
                  <a:pt x="11825323" y="2314564"/>
                </a:lnTo>
                <a:lnTo>
                  <a:pt x="11825005" y="2293720"/>
                </a:lnTo>
                <a:cubicBezTo>
                  <a:pt x="11825005" y="2291256"/>
                  <a:pt x="11826976" y="2288791"/>
                  <a:pt x="11829933" y="2288791"/>
                </a:cubicBezTo>
                <a:cubicBezTo>
                  <a:pt x="11832397" y="2288791"/>
                  <a:pt x="11834861" y="2291256"/>
                  <a:pt x="11834861" y="2293720"/>
                </a:cubicBezTo>
                <a:lnTo>
                  <a:pt x="11835268" y="2319220"/>
                </a:lnTo>
                <a:lnTo>
                  <a:pt x="11835747" y="2319445"/>
                </a:lnTo>
                <a:lnTo>
                  <a:pt x="11851267" y="2271474"/>
                </a:lnTo>
                <a:cubicBezTo>
                  <a:pt x="11852678" y="2267947"/>
                  <a:pt x="11856910" y="2265831"/>
                  <a:pt x="11860438" y="2267242"/>
                </a:cubicBezTo>
                <a:cubicBezTo>
                  <a:pt x="11863965" y="2268653"/>
                  <a:pt x="11866081" y="2272886"/>
                  <a:pt x="11864670" y="2276413"/>
                </a:cubicBezTo>
                <a:lnTo>
                  <a:pt x="11839274" y="2354012"/>
                </a:lnTo>
                <a:lnTo>
                  <a:pt x="11835866" y="2356663"/>
                </a:lnTo>
                <a:lnTo>
                  <a:pt x="11836340" y="2386369"/>
                </a:lnTo>
                <a:cubicBezTo>
                  <a:pt x="11895478" y="2383412"/>
                  <a:pt x="11953138" y="2403125"/>
                  <a:pt x="11999463" y="2444029"/>
                </a:cubicBezTo>
                <a:lnTo>
                  <a:pt x="12118726" y="2331173"/>
                </a:lnTo>
                <a:cubicBezTo>
                  <a:pt x="12120697" y="2329202"/>
                  <a:pt x="12123654" y="2329202"/>
                  <a:pt x="12125626" y="2331173"/>
                </a:cubicBezTo>
                <a:cubicBezTo>
                  <a:pt x="12127596" y="2333144"/>
                  <a:pt x="12127596" y="2336101"/>
                  <a:pt x="12125626" y="2338074"/>
                </a:cubicBezTo>
                <a:lnTo>
                  <a:pt x="12006855" y="2450436"/>
                </a:lnTo>
                <a:cubicBezTo>
                  <a:pt x="12047267" y="2488876"/>
                  <a:pt x="12071908" y="2542100"/>
                  <a:pt x="12078314" y="2597789"/>
                </a:cubicBezTo>
                <a:lnTo>
                  <a:pt x="12194128" y="2593354"/>
                </a:lnTo>
                <a:cubicBezTo>
                  <a:pt x="12196591" y="2593354"/>
                  <a:pt x="12199056" y="2595325"/>
                  <a:pt x="12199056" y="2598283"/>
                </a:cubicBezTo>
                <a:cubicBezTo>
                  <a:pt x="12199056" y="2600746"/>
                  <a:pt x="12197085" y="2603210"/>
                  <a:pt x="12194128" y="2603210"/>
                </a:cubicBezTo>
                <a:lnTo>
                  <a:pt x="12078808" y="2607647"/>
                </a:lnTo>
                <a:cubicBezTo>
                  <a:pt x="12082257" y="2650522"/>
                  <a:pt x="12074865" y="2694383"/>
                  <a:pt x="12055645" y="2732823"/>
                </a:cubicBezTo>
                <a:cubicBezTo>
                  <a:pt x="12036179" y="2771756"/>
                  <a:pt x="12004884" y="2804281"/>
                  <a:pt x="11967553" y="2827382"/>
                </a:cubicBezTo>
                <a:lnTo>
                  <a:pt x="11936811" y="2841368"/>
                </a:lnTo>
                <a:lnTo>
                  <a:pt x="11937330" y="2844998"/>
                </a:lnTo>
                <a:lnTo>
                  <a:pt x="11915461" y="2874628"/>
                </a:lnTo>
                <a:cubicBezTo>
                  <a:pt x="11914050" y="2876745"/>
                  <a:pt x="11911934" y="2877450"/>
                  <a:pt x="11909818" y="2877450"/>
                </a:cubicBezTo>
                <a:cubicBezTo>
                  <a:pt x="11908407" y="2877450"/>
                  <a:pt x="11906996" y="2876745"/>
                  <a:pt x="11905585" y="2876040"/>
                </a:cubicBezTo>
                <a:cubicBezTo>
                  <a:pt x="11902763" y="2873923"/>
                  <a:pt x="11902058" y="2868985"/>
                  <a:pt x="11904174" y="2866163"/>
                </a:cubicBezTo>
                <a:lnTo>
                  <a:pt x="11915228" y="2851187"/>
                </a:lnTo>
                <a:lnTo>
                  <a:pt x="11907752" y="2854588"/>
                </a:lnTo>
                <a:cubicBezTo>
                  <a:pt x="11886792" y="2861049"/>
                  <a:pt x="11865046" y="2864775"/>
                  <a:pt x="11843239" y="2865392"/>
                </a:cubicBezTo>
                <a:lnTo>
                  <a:pt x="11844717" y="2974797"/>
                </a:lnTo>
                <a:cubicBezTo>
                  <a:pt x="11844717" y="2977261"/>
                  <a:pt x="11842747" y="2979725"/>
                  <a:pt x="11839789" y="2979725"/>
                </a:cubicBezTo>
                <a:cubicBezTo>
                  <a:pt x="11837325" y="2979725"/>
                  <a:pt x="11834861" y="2977261"/>
                  <a:pt x="11834861" y="2974797"/>
                </a:cubicBezTo>
                <a:lnTo>
                  <a:pt x="11833383" y="2865392"/>
                </a:lnTo>
                <a:cubicBezTo>
                  <a:pt x="11822048" y="2864898"/>
                  <a:pt x="11810220" y="2863912"/>
                  <a:pt x="11798885" y="2861941"/>
                </a:cubicBezTo>
                <a:cubicBezTo>
                  <a:pt x="11697857" y="2844201"/>
                  <a:pt x="11613092" y="2754013"/>
                  <a:pt x="11601757" y="2652492"/>
                </a:cubicBezTo>
                <a:cubicBezTo>
                  <a:pt x="11600771" y="2643621"/>
                  <a:pt x="11600278" y="2634258"/>
                  <a:pt x="11600278" y="2625387"/>
                </a:cubicBezTo>
                <a:lnTo>
                  <a:pt x="11583034" y="2626026"/>
                </a:lnTo>
                <a:lnTo>
                  <a:pt x="11566268" y="2657351"/>
                </a:lnTo>
                <a:lnTo>
                  <a:pt x="11597308" y="2677105"/>
                </a:lnTo>
                <a:cubicBezTo>
                  <a:pt x="11600835" y="2679220"/>
                  <a:pt x="11601540" y="2683453"/>
                  <a:pt x="11599424" y="2686980"/>
                </a:cubicBezTo>
                <a:cubicBezTo>
                  <a:pt x="11598718" y="2689096"/>
                  <a:pt x="11595897" y="2690508"/>
                  <a:pt x="11593780" y="2690508"/>
                </a:cubicBezTo>
                <a:cubicBezTo>
                  <a:pt x="11593075" y="2690508"/>
                  <a:pt x="11591664" y="2689801"/>
                  <a:pt x="11590253" y="2689096"/>
                </a:cubicBezTo>
                <a:lnTo>
                  <a:pt x="11559919" y="2670050"/>
                </a:lnTo>
                <a:lnTo>
                  <a:pt x="11542283" y="2703205"/>
                </a:lnTo>
                <a:cubicBezTo>
                  <a:pt x="11540872" y="2705321"/>
                  <a:pt x="11538756" y="2706732"/>
                  <a:pt x="11535934" y="2706732"/>
                </a:cubicBezTo>
                <a:cubicBezTo>
                  <a:pt x="11534523" y="2706732"/>
                  <a:pt x="11533112" y="2706732"/>
                  <a:pt x="11532407" y="2706027"/>
                </a:cubicBezTo>
                <a:cubicBezTo>
                  <a:pt x="11528880" y="2703910"/>
                  <a:pt x="11527469" y="2699678"/>
                  <a:pt x="11529585" y="2696152"/>
                </a:cubicBezTo>
                <a:lnTo>
                  <a:pt x="11547927" y="2661584"/>
                </a:lnTo>
                <a:lnTo>
                  <a:pt x="11519004" y="2643243"/>
                </a:lnTo>
                <a:cubicBezTo>
                  <a:pt x="11515476" y="2641126"/>
                  <a:pt x="11514771" y="2636893"/>
                  <a:pt x="11516887" y="2633366"/>
                </a:cubicBezTo>
                <a:cubicBezTo>
                  <a:pt x="11519004" y="2629839"/>
                  <a:pt x="11523236" y="2629134"/>
                  <a:pt x="11526763" y="2631250"/>
                </a:cubicBezTo>
                <a:lnTo>
                  <a:pt x="11554981" y="2649591"/>
                </a:lnTo>
                <a:lnTo>
                  <a:pt x="11567305" y="2626608"/>
                </a:lnTo>
                <a:lnTo>
                  <a:pt x="11453910" y="2630808"/>
                </a:lnTo>
                <a:cubicBezTo>
                  <a:pt x="11451446" y="2630808"/>
                  <a:pt x="11448982" y="2628345"/>
                  <a:pt x="11448982" y="2625880"/>
                </a:cubicBezTo>
                <a:cubicBezTo>
                  <a:pt x="11448982" y="2623416"/>
                  <a:pt x="11450954" y="2620952"/>
                  <a:pt x="11453910" y="2620952"/>
                </a:cubicBezTo>
                <a:lnTo>
                  <a:pt x="11572595" y="2616743"/>
                </a:lnTo>
                <a:lnTo>
                  <a:pt x="11581082" y="2600916"/>
                </a:lnTo>
                <a:cubicBezTo>
                  <a:pt x="11583199" y="2597389"/>
                  <a:pt x="11587431" y="2595978"/>
                  <a:pt x="11590959" y="2598094"/>
                </a:cubicBezTo>
                <a:lnTo>
                  <a:pt x="11591754" y="2601540"/>
                </a:lnTo>
                <a:lnTo>
                  <a:pt x="11590421" y="2584483"/>
                </a:lnTo>
                <a:cubicBezTo>
                  <a:pt x="11589929" y="2581526"/>
                  <a:pt x="11591900" y="2579063"/>
                  <a:pt x="11594857" y="2579063"/>
                </a:cubicBezTo>
                <a:cubicBezTo>
                  <a:pt x="11597814" y="2578569"/>
                  <a:pt x="11600278" y="2581033"/>
                  <a:pt x="11600278" y="2583497"/>
                </a:cubicBezTo>
                <a:lnTo>
                  <a:pt x="11601757" y="2603703"/>
                </a:lnTo>
                <a:cubicBezTo>
                  <a:pt x="11604467" y="2576598"/>
                  <a:pt x="11611860" y="2550478"/>
                  <a:pt x="11623441" y="2526268"/>
                </a:cubicBezTo>
                <a:lnTo>
                  <a:pt x="11641142" y="2501324"/>
                </a:lnTo>
                <a:lnTo>
                  <a:pt x="11638929" y="2499332"/>
                </a:lnTo>
                <a:lnTo>
                  <a:pt x="11635402" y="2466177"/>
                </a:lnTo>
                <a:cubicBezTo>
                  <a:pt x="11634696" y="2461944"/>
                  <a:pt x="11638223" y="2459123"/>
                  <a:pt x="11641751" y="2458417"/>
                </a:cubicBezTo>
                <a:cubicBezTo>
                  <a:pt x="11645279" y="2457711"/>
                  <a:pt x="11648806" y="2460533"/>
                  <a:pt x="11649511" y="2464766"/>
                </a:cubicBezTo>
                <a:lnTo>
                  <a:pt x="11651802" y="2486301"/>
                </a:lnTo>
                <a:lnTo>
                  <a:pt x="11670259" y="2460292"/>
                </a:lnTo>
                <a:lnTo>
                  <a:pt x="11475102" y="2264149"/>
                </a:lnTo>
                <a:cubicBezTo>
                  <a:pt x="11473130" y="2262178"/>
                  <a:pt x="11473130" y="2259221"/>
                  <a:pt x="11475102" y="2257250"/>
                </a:cubicBezTo>
                <a:close/>
                <a:moveTo>
                  <a:pt x="938777" y="2254084"/>
                </a:moveTo>
                <a:cubicBezTo>
                  <a:pt x="941599" y="2251262"/>
                  <a:pt x="945832" y="2251262"/>
                  <a:pt x="948653" y="2254084"/>
                </a:cubicBezTo>
                <a:lnTo>
                  <a:pt x="1228010" y="2534850"/>
                </a:lnTo>
                <a:cubicBezTo>
                  <a:pt x="1252702" y="2512276"/>
                  <a:pt x="1280919" y="2492523"/>
                  <a:pt x="1312664" y="2477004"/>
                </a:cubicBezTo>
                <a:cubicBezTo>
                  <a:pt x="1354992" y="2455840"/>
                  <a:pt x="1398730" y="2443848"/>
                  <a:pt x="1441762" y="2439615"/>
                </a:cubicBezTo>
                <a:lnTo>
                  <a:pt x="1441056" y="2411398"/>
                </a:lnTo>
                <a:cubicBezTo>
                  <a:pt x="1441056" y="2411398"/>
                  <a:pt x="1440351" y="2412103"/>
                  <a:pt x="1440351" y="2412103"/>
                </a:cubicBezTo>
                <a:lnTo>
                  <a:pt x="1429064" y="2415630"/>
                </a:lnTo>
                <a:cubicBezTo>
                  <a:pt x="1428358" y="2416336"/>
                  <a:pt x="1427653" y="2416336"/>
                  <a:pt x="1426948" y="2416336"/>
                </a:cubicBezTo>
                <a:cubicBezTo>
                  <a:pt x="1424126" y="2416336"/>
                  <a:pt x="1421304" y="2414219"/>
                  <a:pt x="1420599" y="2411398"/>
                </a:cubicBezTo>
                <a:cubicBezTo>
                  <a:pt x="1419188" y="2407165"/>
                  <a:pt x="1421304" y="2403638"/>
                  <a:pt x="1424831" y="2402227"/>
                </a:cubicBezTo>
                <a:lnTo>
                  <a:pt x="1436118" y="2398700"/>
                </a:lnTo>
                <a:cubicBezTo>
                  <a:pt x="1437529" y="2397994"/>
                  <a:pt x="1439646" y="2397994"/>
                  <a:pt x="1441056" y="2398700"/>
                </a:cubicBezTo>
                <a:lnTo>
                  <a:pt x="1439646" y="2306287"/>
                </a:lnTo>
                <a:cubicBezTo>
                  <a:pt x="1439646" y="2302760"/>
                  <a:pt x="1442467" y="2299233"/>
                  <a:pt x="1446700" y="2299233"/>
                </a:cubicBezTo>
                <a:cubicBezTo>
                  <a:pt x="1450227" y="2299233"/>
                  <a:pt x="1453754" y="2302760"/>
                  <a:pt x="1453754" y="2306287"/>
                </a:cubicBezTo>
                <a:lnTo>
                  <a:pt x="1455871" y="2438910"/>
                </a:lnTo>
                <a:cubicBezTo>
                  <a:pt x="1540525" y="2434677"/>
                  <a:pt x="1623062" y="2462895"/>
                  <a:pt x="1689375" y="2521447"/>
                </a:cubicBezTo>
                <a:lnTo>
                  <a:pt x="1860095" y="2359900"/>
                </a:lnTo>
                <a:cubicBezTo>
                  <a:pt x="1862916" y="2357079"/>
                  <a:pt x="1867149" y="2357079"/>
                  <a:pt x="1869971" y="2359900"/>
                </a:cubicBezTo>
                <a:cubicBezTo>
                  <a:pt x="1872792" y="2362722"/>
                  <a:pt x="1872792" y="2366955"/>
                  <a:pt x="1869971" y="2369777"/>
                </a:cubicBezTo>
                <a:lnTo>
                  <a:pt x="1699957" y="2530617"/>
                </a:lnTo>
                <a:cubicBezTo>
                  <a:pt x="1757804" y="2585642"/>
                  <a:pt x="1793077" y="2661829"/>
                  <a:pt x="1802247" y="2741544"/>
                </a:cubicBezTo>
                <a:lnTo>
                  <a:pt x="1968028" y="2735195"/>
                </a:lnTo>
                <a:cubicBezTo>
                  <a:pt x="1971555" y="2735195"/>
                  <a:pt x="1975083" y="2738017"/>
                  <a:pt x="1975083" y="2742250"/>
                </a:cubicBezTo>
                <a:cubicBezTo>
                  <a:pt x="1975083" y="2745777"/>
                  <a:pt x="1972261" y="2749304"/>
                  <a:pt x="1968028" y="2749304"/>
                </a:cubicBezTo>
                <a:lnTo>
                  <a:pt x="1802953" y="2755653"/>
                </a:lnTo>
                <a:cubicBezTo>
                  <a:pt x="1807891" y="2817026"/>
                  <a:pt x="1797309" y="2879811"/>
                  <a:pt x="1769797" y="2934835"/>
                </a:cubicBezTo>
                <a:cubicBezTo>
                  <a:pt x="1714066" y="3046295"/>
                  <a:pt x="1590612" y="3121072"/>
                  <a:pt x="1465747" y="3124599"/>
                </a:cubicBezTo>
                <a:lnTo>
                  <a:pt x="1467863" y="3281207"/>
                </a:lnTo>
                <a:cubicBezTo>
                  <a:pt x="1467863" y="3284734"/>
                  <a:pt x="1465042" y="3288261"/>
                  <a:pt x="1460810" y="3288261"/>
                </a:cubicBezTo>
                <a:cubicBezTo>
                  <a:pt x="1457282" y="3288261"/>
                  <a:pt x="1453754" y="3284734"/>
                  <a:pt x="1453754" y="3281207"/>
                </a:cubicBezTo>
                <a:lnTo>
                  <a:pt x="1451638" y="3124599"/>
                </a:lnTo>
                <a:cubicBezTo>
                  <a:pt x="1435413" y="3123893"/>
                  <a:pt x="1418482" y="3122482"/>
                  <a:pt x="1402256" y="3119661"/>
                </a:cubicBezTo>
                <a:cubicBezTo>
                  <a:pt x="1257639" y="3094265"/>
                  <a:pt x="1136302" y="2965169"/>
                  <a:pt x="1120077" y="2819848"/>
                </a:cubicBezTo>
                <a:cubicBezTo>
                  <a:pt x="1118666" y="2807150"/>
                  <a:pt x="1117960" y="2793747"/>
                  <a:pt x="1117960" y="2781049"/>
                </a:cubicBezTo>
                <a:lnTo>
                  <a:pt x="908443" y="2788809"/>
                </a:lnTo>
                <a:cubicBezTo>
                  <a:pt x="904916" y="2788809"/>
                  <a:pt x="901389" y="2785282"/>
                  <a:pt x="901389" y="2781754"/>
                </a:cubicBezTo>
                <a:cubicBezTo>
                  <a:pt x="901389" y="2778227"/>
                  <a:pt x="904211" y="2774700"/>
                  <a:pt x="908443" y="2774700"/>
                </a:cubicBezTo>
                <a:lnTo>
                  <a:pt x="1107379" y="2767645"/>
                </a:lnTo>
                <a:lnTo>
                  <a:pt x="1103850" y="2722497"/>
                </a:lnTo>
                <a:cubicBezTo>
                  <a:pt x="1103146" y="2718265"/>
                  <a:pt x="1105967" y="2714737"/>
                  <a:pt x="1110200" y="2714737"/>
                </a:cubicBezTo>
                <a:cubicBezTo>
                  <a:pt x="1114432" y="2714032"/>
                  <a:pt x="1117960" y="2717559"/>
                  <a:pt x="1117960" y="2721086"/>
                </a:cubicBezTo>
                <a:lnTo>
                  <a:pt x="1120077" y="2750009"/>
                </a:lnTo>
                <a:cubicBezTo>
                  <a:pt x="1127836" y="2672411"/>
                  <a:pt x="1162403" y="2600456"/>
                  <a:pt x="1218134" y="2544726"/>
                </a:cubicBezTo>
                <a:lnTo>
                  <a:pt x="938777" y="2263960"/>
                </a:lnTo>
                <a:cubicBezTo>
                  <a:pt x="935955" y="2261139"/>
                  <a:pt x="935955" y="2256906"/>
                  <a:pt x="938777" y="2254084"/>
                </a:cubicBezTo>
                <a:close/>
                <a:moveTo>
                  <a:pt x="2672736" y="2253379"/>
                </a:moveTo>
                <a:cubicBezTo>
                  <a:pt x="2676264" y="2251263"/>
                  <a:pt x="2680496" y="2252674"/>
                  <a:pt x="2681907" y="2256201"/>
                </a:cubicBezTo>
                <a:lnTo>
                  <a:pt x="2808887" y="2510865"/>
                </a:lnTo>
                <a:cubicBezTo>
                  <a:pt x="2811709" y="2511571"/>
                  <a:pt x="2814530" y="2513687"/>
                  <a:pt x="2814530" y="2517214"/>
                </a:cubicBezTo>
                <a:cubicBezTo>
                  <a:pt x="2814530" y="2518625"/>
                  <a:pt x="2814530" y="2520036"/>
                  <a:pt x="2813825" y="2520741"/>
                </a:cubicBezTo>
                <a:cubicBezTo>
                  <a:pt x="2815236" y="2524269"/>
                  <a:pt x="2813825" y="2528501"/>
                  <a:pt x="2810298" y="2529912"/>
                </a:cubicBezTo>
                <a:cubicBezTo>
                  <a:pt x="2809592" y="2530618"/>
                  <a:pt x="2808181" y="2530618"/>
                  <a:pt x="2807476" y="2530618"/>
                </a:cubicBezTo>
                <a:cubicBezTo>
                  <a:pt x="2804654" y="2530618"/>
                  <a:pt x="2802538" y="2529207"/>
                  <a:pt x="2801127" y="2526385"/>
                </a:cubicBezTo>
                <a:lnTo>
                  <a:pt x="2538703" y="2539788"/>
                </a:lnTo>
                <a:cubicBezTo>
                  <a:pt x="2537292" y="2541905"/>
                  <a:pt x="2535175" y="2543315"/>
                  <a:pt x="2532354" y="2543315"/>
                </a:cubicBezTo>
                <a:cubicBezTo>
                  <a:pt x="2530943" y="2543315"/>
                  <a:pt x="2529532" y="2543315"/>
                  <a:pt x="2528827" y="2542610"/>
                </a:cubicBezTo>
                <a:cubicBezTo>
                  <a:pt x="2526005" y="2541199"/>
                  <a:pt x="2524594" y="2537672"/>
                  <a:pt x="2525299" y="2534850"/>
                </a:cubicBezTo>
                <a:cubicBezTo>
                  <a:pt x="2524594" y="2534145"/>
                  <a:pt x="2524594" y="2534145"/>
                  <a:pt x="2524594" y="2533439"/>
                </a:cubicBezTo>
                <a:cubicBezTo>
                  <a:pt x="2524594" y="2529912"/>
                  <a:pt x="2526005" y="2527796"/>
                  <a:pt x="2528827" y="2526385"/>
                </a:cubicBezTo>
                <a:lnTo>
                  <a:pt x="2667799" y="2263255"/>
                </a:lnTo>
                <a:cubicBezTo>
                  <a:pt x="2668504" y="2262550"/>
                  <a:pt x="2668504" y="2262550"/>
                  <a:pt x="2669209" y="2261844"/>
                </a:cubicBezTo>
                <a:cubicBezTo>
                  <a:pt x="2668504" y="2258317"/>
                  <a:pt x="2669915" y="2254790"/>
                  <a:pt x="2672736" y="2253379"/>
                </a:cubicBezTo>
                <a:close/>
                <a:moveTo>
                  <a:pt x="1671723" y="2249146"/>
                </a:moveTo>
                <a:cubicBezTo>
                  <a:pt x="1663258" y="2249146"/>
                  <a:pt x="1654793" y="2252673"/>
                  <a:pt x="1648444" y="2258317"/>
                </a:cubicBezTo>
                <a:cubicBezTo>
                  <a:pt x="1639979" y="2266782"/>
                  <a:pt x="1637157" y="2280186"/>
                  <a:pt x="1640684" y="2291473"/>
                </a:cubicBezTo>
                <a:cubicBezTo>
                  <a:pt x="1642800" y="2297117"/>
                  <a:pt x="1647738" y="2303466"/>
                  <a:pt x="1652677" y="2303466"/>
                </a:cubicBezTo>
                <a:cubicBezTo>
                  <a:pt x="1659026" y="2303466"/>
                  <a:pt x="1663964" y="2295706"/>
                  <a:pt x="1666080" y="2290768"/>
                </a:cubicBezTo>
                <a:cubicBezTo>
                  <a:pt x="1671723" y="2279481"/>
                  <a:pt x="1675251" y="2266782"/>
                  <a:pt x="1676662" y="2254084"/>
                </a:cubicBezTo>
                <a:cubicBezTo>
                  <a:pt x="1676662" y="2252673"/>
                  <a:pt x="1676662" y="2251262"/>
                  <a:pt x="1676662" y="2249852"/>
                </a:cubicBezTo>
                <a:cubicBezTo>
                  <a:pt x="1675251" y="2249146"/>
                  <a:pt x="1673134" y="2249146"/>
                  <a:pt x="1671723" y="2249146"/>
                </a:cubicBezTo>
                <a:close/>
                <a:moveTo>
                  <a:pt x="7497619" y="2249046"/>
                </a:moveTo>
                <a:cubicBezTo>
                  <a:pt x="7501852" y="2248340"/>
                  <a:pt x="7505379" y="2251162"/>
                  <a:pt x="7506085" y="2254689"/>
                </a:cubicBezTo>
                <a:cubicBezTo>
                  <a:pt x="7506790" y="2258922"/>
                  <a:pt x="7503968" y="2262449"/>
                  <a:pt x="7500441" y="2263154"/>
                </a:cubicBezTo>
                <a:lnTo>
                  <a:pt x="7332595" y="2297016"/>
                </a:lnTo>
                <a:cubicBezTo>
                  <a:pt x="7331889" y="2297016"/>
                  <a:pt x="7331889" y="2297016"/>
                  <a:pt x="7331184" y="2297016"/>
                </a:cubicBezTo>
                <a:cubicBezTo>
                  <a:pt x="7327657" y="2297016"/>
                  <a:pt x="7324835" y="2294899"/>
                  <a:pt x="7324130" y="2291372"/>
                </a:cubicBezTo>
                <a:cubicBezTo>
                  <a:pt x="7323424" y="2287140"/>
                  <a:pt x="7326246" y="2283613"/>
                  <a:pt x="7329773" y="2282907"/>
                </a:cubicBezTo>
                <a:close/>
                <a:moveTo>
                  <a:pt x="9408572" y="2244637"/>
                </a:moveTo>
                <a:cubicBezTo>
                  <a:pt x="9415538" y="2244990"/>
                  <a:pt x="9422417" y="2247636"/>
                  <a:pt x="9427708" y="2251868"/>
                </a:cubicBezTo>
                <a:cubicBezTo>
                  <a:pt x="9437584" y="2258922"/>
                  <a:pt x="9442522" y="2270209"/>
                  <a:pt x="9446755" y="2281496"/>
                </a:cubicBezTo>
                <a:cubicBezTo>
                  <a:pt x="9448166" y="2285024"/>
                  <a:pt x="9446049" y="2289256"/>
                  <a:pt x="9442522" y="2290667"/>
                </a:cubicBezTo>
                <a:cubicBezTo>
                  <a:pt x="9441111" y="2291373"/>
                  <a:pt x="9439700" y="2291373"/>
                  <a:pt x="9438289" y="2290667"/>
                </a:cubicBezTo>
                <a:cubicBezTo>
                  <a:pt x="9441816" y="2312536"/>
                  <a:pt x="9443227" y="2334405"/>
                  <a:pt x="9443227" y="2356273"/>
                </a:cubicBezTo>
                <a:cubicBezTo>
                  <a:pt x="9443227" y="2360506"/>
                  <a:pt x="9440405" y="2363328"/>
                  <a:pt x="9436173" y="2363328"/>
                </a:cubicBezTo>
                <a:cubicBezTo>
                  <a:pt x="9431940" y="2363328"/>
                  <a:pt x="9429119" y="2360506"/>
                  <a:pt x="9429119" y="2356273"/>
                </a:cubicBezTo>
                <a:cubicBezTo>
                  <a:pt x="9429119" y="2338637"/>
                  <a:pt x="9427708" y="2321001"/>
                  <a:pt x="9425591" y="2304071"/>
                </a:cubicBezTo>
                <a:cubicBezTo>
                  <a:pt x="9421358" y="2317474"/>
                  <a:pt x="9416421" y="2330877"/>
                  <a:pt x="9410072" y="2342870"/>
                </a:cubicBezTo>
                <a:cubicBezTo>
                  <a:pt x="9409366" y="2344986"/>
                  <a:pt x="9407250" y="2346397"/>
                  <a:pt x="9404428" y="2346397"/>
                </a:cubicBezTo>
                <a:cubicBezTo>
                  <a:pt x="9393845" y="2347103"/>
                  <a:pt x="9384675" y="2338637"/>
                  <a:pt x="9380442" y="2323823"/>
                </a:cubicBezTo>
                <a:cubicBezTo>
                  <a:pt x="9376209" y="2306187"/>
                  <a:pt x="9375504" y="2287845"/>
                  <a:pt x="9379737" y="2270209"/>
                </a:cubicBezTo>
                <a:cubicBezTo>
                  <a:pt x="9381148" y="2264566"/>
                  <a:pt x="9383969" y="2256806"/>
                  <a:pt x="9388907" y="2251163"/>
                </a:cubicBezTo>
                <a:cubicBezTo>
                  <a:pt x="9394551" y="2246225"/>
                  <a:pt x="9401605" y="2244285"/>
                  <a:pt x="9408572" y="2244637"/>
                </a:cubicBezTo>
                <a:close/>
                <a:moveTo>
                  <a:pt x="9479910" y="2244108"/>
                </a:moveTo>
                <a:cubicBezTo>
                  <a:pt x="9484142" y="2244108"/>
                  <a:pt x="9486964" y="2247635"/>
                  <a:pt x="9485553" y="2251162"/>
                </a:cubicBezTo>
                <a:cubicBezTo>
                  <a:pt x="9485553" y="2265271"/>
                  <a:pt x="9486259" y="2278674"/>
                  <a:pt x="9487670" y="2292784"/>
                </a:cubicBezTo>
                <a:cubicBezTo>
                  <a:pt x="9499662" y="2289962"/>
                  <a:pt x="9511655" y="2287846"/>
                  <a:pt x="9523647" y="2285730"/>
                </a:cubicBezTo>
                <a:cubicBezTo>
                  <a:pt x="9527174" y="2285024"/>
                  <a:pt x="9530701" y="2287846"/>
                  <a:pt x="9531407" y="2291373"/>
                </a:cubicBezTo>
                <a:cubicBezTo>
                  <a:pt x="9532112" y="2294900"/>
                  <a:pt x="9529291" y="2298428"/>
                  <a:pt x="9525764" y="2299133"/>
                </a:cubicBezTo>
                <a:cubicBezTo>
                  <a:pt x="9513771" y="2300544"/>
                  <a:pt x="9501778" y="2303366"/>
                  <a:pt x="9489786" y="2306188"/>
                </a:cubicBezTo>
                <a:cubicBezTo>
                  <a:pt x="9491902" y="2318180"/>
                  <a:pt x="9494724" y="2330173"/>
                  <a:pt x="9498956" y="2341460"/>
                </a:cubicBezTo>
                <a:cubicBezTo>
                  <a:pt x="9500367" y="2345692"/>
                  <a:pt x="9498251" y="2349220"/>
                  <a:pt x="9494724" y="2350630"/>
                </a:cubicBezTo>
                <a:cubicBezTo>
                  <a:pt x="9494019" y="2351336"/>
                  <a:pt x="9493313" y="2351336"/>
                  <a:pt x="9492608" y="2351336"/>
                </a:cubicBezTo>
                <a:cubicBezTo>
                  <a:pt x="9489786" y="2351336"/>
                  <a:pt x="9486964" y="2349220"/>
                  <a:pt x="9486259" y="2346398"/>
                </a:cubicBezTo>
                <a:cubicBezTo>
                  <a:pt x="9482731" y="2334405"/>
                  <a:pt x="9479204" y="2322413"/>
                  <a:pt x="9477088" y="2310420"/>
                </a:cubicBezTo>
                <a:cubicBezTo>
                  <a:pt x="9469328" y="2312536"/>
                  <a:pt x="9461568" y="2315358"/>
                  <a:pt x="9453808" y="2318180"/>
                </a:cubicBezTo>
                <a:cubicBezTo>
                  <a:pt x="9452397" y="2318886"/>
                  <a:pt x="9451692" y="2318886"/>
                  <a:pt x="9450987" y="2318886"/>
                </a:cubicBezTo>
                <a:cubicBezTo>
                  <a:pt x="9448165" y="2318886"/>
                  <a:pt x="9446048" y="2317475"/>
                  <a:pt x="9444638" y="2314653"/>
                </a:cubicBezTo>
                <a:cubicBezTo>
                  <a:pt x="9443227" y="2311126"/>
                  <a:pt x="9445343" y="2306893"/>
                  <a:pt x="9448870" y="2305482"/>
                </a:cubicBezTo>
                <a:cubicBezTo>
                  <a:pt x="9457336" y="2302660"/>
                  <a:pt x="9465801" y="2299839"/>
                  <a:pt x="9474972" y="2297018"/>
                </a:cubicBezTo>
                <a:cubicBezTo>
                  <a:pt x="9472855" y="2282203"/>
                  <a:pt x="9472150" y="2266682"/>
                  <a:pt x="9472855" y="2251162"/>
                </a:cubicBezTo>
                <a:cubicBezTo>
                  <a:pt x="9472855" y="2246930"/>
                  <a:pt x="9475677" y="2244108"/>
                  <a:pt x="9479910" y="2244108"/>
                </a:cubicBezTo>
                <a:close/>
                <a:moveTo>
                  <a:pt x="3301285" y="2241386"/>
                </a:moveTo>
                <a:cubicBezTo>
                  <a:pt x="3304812" y="2239270"/>
                  <a:pt x="3309044" y="2239975"/>
                  <a:pt x="3311161" y="2243502"/>
                </a:cubicBezTo>
                <a:cubicBezTo>
                  <a:pt x="3340084" y="2290767"/>
                  <a:pt x="3341495" y="2352847"/>
                  <a:pt x="3314688" y="2400817"/>
                </a:cubicBezTo>
                <a:cubicBezTo>
                  <a:pt x="3313277" y="2402933"/>
                  <a:pt x="3311161" y="2404344"/>
                  <a:pt x="3308339" y="2404344"/>
                </a:cubicBezTo>
                <a:cubicBezTo>
                  <a:pt x="3306928" y="2404344"/>
                  <a:pt x="3306223" y="2404344"/>
                  <a:pt x="3304812" y="2403639"/>
                </a:cubicBezTo>
                <a:cubicBezTo>
                  <a:pt x="3301285" y="2402228"/>
                  <a:pt x="3299874" y="2397995"/>
                  <a:pt x="3301990" y="2394468"/>
                </a:cubicBezTo>
                <a:cubicBezTo>
                  <a:pt x="3325975" y="2350025"/>
                  <a:pt x="3325270" y="2294294"/>
                  <a:pt x="3299168" y="2251262"/>
                </a:cubicBezTo>
                <a:cubicBezTo>
                  <a:pt x="3297052" y="2247735"/>
                  <a:pt x="3297757" y="2243502"/>
                  <a:pt x="3301285" y="2241386"/>
                </a:cubicBezTo>
                <a:close/>
                <a:moveTo>
                  <a:pt x="8983278" y="2240581"/>
                </a:moveTo>
                <a:cubicBezTo>
                  <a:pt x="8987511" y="2239875"/>
                  <a:pt x="8991038" y="2242697"/>
                  <a:pt x="8991744" y="2246224"/>
                </a:cubicBezTo>
                <a:cubicBezTo>
                  <a:pt x="8992449" y="2250457"/>
                  <a:pt x="8990333" y="2253984"/>
                  <a:pt x="8986100" y="2254689"/>
                </a:cubicBezTo>
                <a:lnTo>
                  <a:pt x="8818205" y="2288551"/>
                </a:lnTo>
                <a:cubicBezTo>
                  <a:pt x="8817500" y="2288551"/>
                  <a:pt x="8817500" y="2288551"/>
                  <a:pt x="8816794" y="2288551"/>
                </a:cubicBezTo>
                <a:cubicBezTo>
                  <a:pt x="8813267" y="2288551"/>
                  <a:pt x="8810445" y="2286434"/>
                  <a:pt x="8809740" y="2282907"/>
                </a:cubicBezTo>
                <a:cubicBezTo>
                  <a:pt x="8809034" y="2278674"/>
                  <a:pt x="8811856" y="2275147"/>
                  <a:pt x="8815383" y="2274442"/>
                </a:cubicBezTo>
                <a:close/>
                <a:moveTo>
                  <a:pt x="4053286" y="2239271"/>
                </a:moveTo>
                <a:cubicBezTo>
                  <a:pt x="4056814" y="2238565"/>
                  <a:pt x="4061046" y="2240681"/>
                  <a:pt x="4061046" y="2244914"/>
                </a:cubicBezTo>
                <a:cubicBezTo>
                  <a:pt x="4061752" y="2248441"/>
                  <a:pt x="4059635" y="2252674"/>
                  <a:pt x="4056108" y="2253379"/>
                </a:cubicBezTo>
                <a:cubicBezTo>
                  <a:pt x="4040588" y="2257612"/>
                  <a:pt x="4028596" y="2272426"/>
                  <a:pt x="4020131" y="2297822"/>
                </a:cubicBezTo>
                <a:cubicBezTo>
                  <a:pt x="4006021" y="2339443"/>
                  <a:pt x="4003199" y="2383886"/>
                  <a:pt x="4011664" y="2426212"/>
                </a:cubicBezTo>
                <a:cubicBezTo>
                  <a:pt x="4013075" y="2432561"/>
                  <a:pt x="4014486" y="2438205"/>
                  <a:pt x="4016602" y="2442438"/>
                </a:cubicBezTo>
                <a:cubicBezTo>
                  <a:pt x="4020836" y="2449492"/>
                  <a:pt x="4027891" y="2454430"/>
                  <a:pt x="4036356" y="2456546"/>
                </a:cubicBezTo>
                <a:cubicBezTo>
                  <a:pt x="4045527" y="2458663"/>
                  <a:pt x="4053992" y="2457252"/>
                  <a:pt x="4060341" y="2453019"/>
                </a:cubicBezTo>
                <a:cubicBezTo>
                  <a:pt x="4063868" y="2450197"/>
                  <a:pt x="4068100" y="2450903"/>
                  <a:pt x="4070217" y="2454430"/>
                </a:cubicBezTo>
                <a:cubicBezTo>
                  <a:pt x="4073039" y="2457957"/>
                  <a:pt x="4072333" y="2462190"/>
                  <a:pt x="4068806" y="2464306"/>
                </a:cubicBezTo>
                <a:cubicBezTo>
                  <a:pt x="4061752" y="2468539"/>
                  <a:pt x="4053286" y="2471361"/>
                  <a:pt x="4044821" y="2471361"/>
                </a:cubicBezTo>
                <a:cubicBezTo>
                  <a:pt x="4041294" y="2471361"/>
                  <a:pt x="4037061" y="2470655"/>
                  <a:pt x="4033534" y="2469950"/>
                </a:cubicBezTo>
                <a:cubicBezTo>
                  <a:pt x="4020836" y="2467128"/>
                  <a:pt x="4010254" y="2459368"/>
                  <a:pt x="4004610" y="2448786"/>
                </a:cubicBezTo>
                <a:cubicBezTo>
                  <a:pt x="4001083" y="2441732"/>
                  <a:pt x="3999672" y="2434678"/>
                  <a:pt x="3998261" y="2428329"/>
                </a:cubicBezTo>
                <a:cubicBezTo>
                  <a:pt x="3989796" y="2383180"/>
                  <a:pt x="3992618" y="2336621"/>
                  <a:pt x="4007432" y="2292884"/>
                </a:cubicBezTo>
                <a:cubicBezTo>
                  <a:pt x="4018013" y="2262550"/>
                  <a:pt x="4033534" y="2244914"/>
                  <a:pt x="4053286" y="2239271"/>
                </a:cubicBezTo>
                <a:close/>
                <a:moveTo>
                  <a:pt x="4861721" y="2238565"/>
                </a:moveTo>
                <a:cubicBezTo>
                  <a:pt x="4865249" y="2237859"/>
                  <a:pt x="4868776" y="2240681"/>
                  <a:pt x="4868776" y="2244914"/>
                </a:cubicBezTo>
                <a:lnTo>
                  <a:pt x="4869481" y="2259728"/>
                </a:lnTo>
                <a:lnTo>
                  <a:pt x="4877947" y="2259023"/>
                </a:lnTo>
                <a:cubicBezTo>
                  <a:pt x="4882179" y="2259023"/>
                  <a:pt x="4885707" y="2261139"/>
                  <a:pt x="4885707" y="2265372"/>
                </a:cubicBezTo>
                <a:cubicBezTo>
                  <a:pt x="4885707" y="2268899"/>
                  <a:pt x="4882885" y="2272426"/>
                  <a:pt x="4879357" y="2273131"/>
                </a:cubicBezTo>
                <a:lnTo>
                  <a:pt x="4870187" y="2273837"/>
                </a:lnTo>
                <a:lnTo>
                  <a:pt x="4870892" y="2281597"/>
                </a:lnTo>
                <a:cubicBezTo>
                  <a:pt x="4871598" y="2285124"/>
                  <a:pt x="4868776" y="2288651"/>
                  <a:pt x="4864543" y="2288651"/>
                </a:cubicBezTo>
                <a:cubicBezTo>
                  <a:pt x="4863838" y="2288651"/>
                  <a:pt x="4863838" y="2288651"/>
                  <a:pt x="4863838" y="2288651"/>
                </a:cubicBezTo>
                <a:cubicBezTo>
                  <a:pt x="4860311" y="2288651"/>
                  <a:pt x="4856784" y="2285829"/>
                  <a:pt x="4856784" y="2282302"/>
                </a:cubicBezTo>
                <a:lnTo>
                  <a:pt x="4856784" y="2275248"/>
                </a:lnTo>
                <a:lnTo>
                  <a:pt x="4849023" y="2275953"/>
                </a:lnTo>
                <a:cubicBezTo>
                  <a:pt x="4849023" y="2275953"/>
                  <a:pt x="4848317" y="2275953"/>
                  <a:pt x="4848317" y="2275953"/>
                </a:cubicBezTo>
                <a:cubicBezTo>
                  <a:pt x="4844790" y="2275953"/>
                  <a:pt x="4841968" y="2273131"/>
                  <a:pt x="4841263" y="2269604"/>
                </a:cubicBezTo>
                <a:cubicBezTo>
                  <a:pt x="4841263" y="2266077"/>
                  <a:pt x="4844084" y="2262550"/>
                  <a:pt x="4847612" y="2261844"/>
                </a:cubicBezTo>
                <a:lnTo>
                  <a:pt x="4856078" y="2261139"/>
                </a:lnTo>
                <a:lnTo>
                  <a:pt x="4855373" y="2245619"/>
                </a:lnTo>
                <a:cubicBezTo>
                  <a:pt x="4854667" y="2242092"/>
                  <a:pt x="4857489" y="2238565"/>
                  <a:pt x="4861721" y="2238565"/>
                </a:cubicBezTo>
                <a:close/>
                <a:moveTo>
                  <a:pt x="4257863" y="2236448"/>
                </a:moveTo>
                <a:cubicBezTo>
                  <a:pt x="4276910" y="2244914"/>
                  <a:pt x="4293840" y="2261844"/>
                  <a:pt x="4308655" y="2286535"/>
                </a:cubicBezTo>
                <a:cubicBezTo>
                  <a:pt x="4326291" y="2315458"/>
                  <a:pt x="4334756" y="2345792"/>
                  <a:pt x="4332640" y="2374009"/>
                </a:cubicBezTo>
                <a:cubicBezTo>
                  <a:pt x="4330524" y="2407165"/>
                  <a:pt x="4312887" y="2437499"/>
                  <a:pt x="4287492" y="2453019"/>
                </a:cubicBezTo>
                <a:cubicBezTo>
                  <a:pt x="4286786" y="2453724"/>
                  <a:pt x="4285376" y="2453724"/>
                  <a:pt x="4283965" y="2453724"/>
                </a:cubicBezTo>
                <a:cubicBezTo>
                  <a:pt x="4283259" y="2453724"/>
                  <a:pt x="4281848" y="2453724"/>
                  <a:pt x="4281143" y="2453019"/>
                </a:cubicBezTo>
                <a:cubicBezTo>
                  <a:pt x="4279026" y="2452313"/>
                  <a:pt x="4277615" y="2450197"/>
                  <a:pt x="4276910" y="2448081"/>
                </a:cubicBezTo>
                <a:cubicBezTo>
                  <a:pt x="4274794" y="2438910"/>
                  <a:pt x="4276910" y="2429739"/>
                  <a:pt x="4282554" y="2422685"/>
                </a:cubicBezTo>
                <a:cubicBezTo>
                  <a:pt x="4284670" y="2419863"/>
                  <a:pt x="4289608" y="2419158"/>
                  <a:pt x="4292430" y="2421274"/>
                </a:cubicBezTo>
                <a:cubicBezTo>
                  <a:pt x="4294546" y="2422685"/>
                  <a:pt x="4295251" y="2425507"/>
                  <a:pt x="4295251" y="2427623"/>
                </a:cubicBezTo>
                <a:cubicBezTo>
                  <a:pt x="4308655" y="2413514"/>
                  <a:pt x="4317120" y="2393056"/>
                  <a:pt x="4318531" y="2371893"/>
                </a:cubicBezTo>
                <a:cubicBezTo>
                  <a:pt x="4320648" y="2339443"/>
                  <a:pt x="4307949" y="2310520"/>
                  <a:pt x="4296662" y="2292178"/>
                </a:cubicBezTo>
                <a:cubicBezTo>
                  <a:pt x="4283259" y="2271015"/>
                  <a:pt x="4268445" y="2256201"/>
                  <a:pt x="4252220" y="2249146"/>
                </a:cubicBezTo>
                <a:cubicBezTo>
                  <a:pt x="4248693" y="2247736"/>
                  <a:pt x="4247282" y="2243503"/>
                  <a:pt x="4248693" y="2239976"/>
                </a:cubicBezTo>
                <a:cubicBezTo>
                  <a:pt x="4250103" y="2236448"/>
                  <a:pt x="4254336" y="2235038"/>
                  <a:pt x="4257863" y="2236448"/>
                </a:cubicBezTo>
                <a:close/>
                <a:moveTo>
                  <a:pt x="11163461" y="2229149"/>
                </a:moveTo>
                <a:cubicBezTo>
                  <a:pt x="11156407" y="2234087"/>
                  <a:pt x="11152174" y="2241142"/>
                  <a:pt x="11151468" y="2248901"/>
                </a:cubicBezTo>
                <a:cubicBezTo>
                  <a:pt x="11150763" y="2258072"/>
                  <a:pt x="11157112" y="2267948"/>
                  <a:pt x="11165577" y="2270771"/>
                </a:cubicBezTo>
                <a:cubicBezTo>
                  <a:pt x="11169810" y="2271476"/>
                  <a:pt x="11174748" y="2270771"/>
                  <a:pt x="11178981" y="2267948"/>
                </a:cubicBezTo>
                <a:cubicBezTo>
                  <a:pt x="11182508" y="2265126"/>
                  <a:pt x="11184624" y="2261599"/>
                  <a:pt x="11185330" y="2258072"/>
                </a:cubicBezTo>
                <a:cubicBezTo>
                  <a:pt x="11186035" y="2251723"/>
                  <a:pt x="11182508" y="2246079"/>
                  <a:pt x="11178981" y="2241847"/>
                </a:cubicBezTo>
                <a:cubicBezTo>
                  <a:pt x="11177570" y="2243258"/>
                  <a:pt x="11174748" y="2243963"/>
                  <a:pt x="11171926" y="2242552"/>
                </a:cubicBezTo>
                <a:cubicBezTo>
                  <a:pt x="11168399" y="2241142"/>
                  <a:pt x="11166988" y="2236909"/>
                  <a:pt x="11168399" y="2233381"/>
                </a:cubicBezTo>
                <a:cubicBezTo>
                  <a:pt x="11168399" y="2233381"/>
                  <a:pt x="11168399" y="2232676"/>
                  <a:pt x="11168399" y="2232676"/>
                </a:cubicBezTo>
                <a:cubicBezTo>
                  <a:pt x="11166988" y="2231265"/>
                  <a:pt x="11164872" y="2230560"/>
                  <a:pt x="11163461" y="2229149"/>
                </a:cubicBezTo>
                <a:close/>
                <a:moveTo>
                  <a:pt x="1683716" y="2226572"/>
                </a:moveTo>
                <a:cubicBezTo>
                  <a:pt x="1687243" y="2226572"/>
                  <a:pt x="1690770" y="2229394"/>
                  <a:pt x="1690770" y="2232921"/>
                </a:cubicBezTo>
                <a:cubicBezTo>
                  <a:pt x="1690770" y="2239975"/>
                  <a:pt x="1690770" y="2247735"/>
                  <a:pt x="1690066" y="2254789"/>
                </a:cubicBezTo>
                <a:cubicBezTo>
                  <a:pt x="1690066" y="2278775"/>
                  <a:pt x="1690066" y="2302761"/>
                  <a:pt x="1691476" y="2326746"/>
                </a:cubicBezTo>
                <a:cubicBezTo>
                  <a:pt x="1694299" y="2326746"/>
                  <a:pt x="1696415" y="2328156"/>
                  <a:pt x="1697825" y="2330978"/>
                </a:cubicBezTo>
                <a:cubicBezTo>
                  <a:pt x="1702058" y="2339443"/>
                  <a:pt x="1697825" y="2350025"/>
                  <a:pt x="1689360" y="2354258"/>
                </a:cubicBezTo>
                <a:cubicBezTo>
                  <a:pt x="1688654" y="2354963"/>
                  <a:pt x="1687949" y="2354963"/>
                  <a:pt x="1686538" y="2354963"/>
                </a:cubicBezTo>
                <a:cubicBezTo>
                  <a:pt x="1685127" y="2354963"/>
                  <a:pt x="1684421" y="2354963"/>
                  <a:pt x="1683012" y="2354258"/>
                </a:cubicBezTo>
                <a:cubicBezTo>
                  <a:pt x="1680894" y="2352847"/>
                  <a:pt x="1679483" y="2350731"/>
                  <a:pt x="1679483" y="2348614"/>
                </a:cubicBezTo>
                <a:cubicBezTo>
                  <a:pt x="1678778" y="2332389"/>
                  <a:pt x="1678072" y="2315458"/>
                  <a:pt x="1677367" y="2299233"/>
                </a:cubicBezTo>
                <a:cubicBezTo>
                  <a:pt x="1668902" y="2314047"/>
                  <a:pt x="1659731" y="2317575"/>
                  <a:pt x="1652677" y="2317575"/>
                </a:cubicBezTo>
                <a:cubicBezTo>
                  <a:pt x="1639979" y="2317575"/>
                  <a:pt x="1630808" y="2306993"/>
                  <a:pt x="1626574" y="2295706"/>
                </a:cubicBezTo>
                <a:cubicBezTo>
                  <a:pt x="1621636" y="2279481"/>
                  <a:pt x="1626574" y="2260433"/>
                  <a:pt x="1638568" y="2248441"/>
                </a:cubicBezTo>
                <a:cubicBezTo>
                  <a:pt x="1648444" y="2239270"/>
                  <a:pt x="1662553" y="2234332"/>
                  <a:pt x="1676662" y="2235743"/>
                </a:cubicBezTo>
                <a:cubicBezTo>
                  <a:pt x="1676662" y="2235037"/>
                  <a:pt x="1676662" y="2234332"/>
                  <a:pt x="1676662" y="2233626"/>
                </a:cubicBezTo>
                <a:cubicBezTo>
                  <a:pt x="1676662" y="2229394"/>
                  <a:pt x="1680189" y="2226572"/>
                  <a:pt x="1683716" y="2226572"/>
                </a:cubicBezTo>
                <a:close/>
                <a:moveTo>
                  <a:pt x="10066837" y="2226472"/>
                </a:moveTo>
                <a:cubicBezTo>
                  <a:pt x="10070364" y="2227884"/>
                  <a:pt x="10072481" y="2232115"/>
                  <a:pt x="10071070" y="2235642"/>
                </a:cubicBezTo>
                <a:lnTo>
                  <a:pt x="10065426" y="2252573"/>
                </a:lnTo>
                <a:cubicBezTo>
                  <a:pt x="10064721" y="2255396"/>
                  <a:pt x="10061899" y="2257511"/>
                  <a:pt x="10059077" y="2257511"/>
                </a:cubicBezTo>
                <a:cubicBezTo>
                  <a:pt x="10058372" y="2257511"/>
                  <a:pt x="10057666" y="2256806"/>
                  <a:pt x="10056961" y="2256806"/>
                </a:cubicBezTo>
                <a:cubicBezTo>
                  <a:pt x="10053433" y="2255396"/>
                  <a:pt x="10051317" y="2251162"/>
                  <a:pt x="10052022" y="2247635"/>
                </a:cubicBezTo>
                <a:lnTo>
                  <a:pt x="10057666" y="2230704"/>
                </a:lnTo>
                <a:cubicBezTo>
                  <a:pt x="10059077" y="2227177"/>
                  <a:pt x="10063310" y="2225061"/>
                  <a:pt x="10066837" y="2226472"/>
                </a:cubicBezTo>
                <a:close/>
                <a:moveTo>
                  <a:pt x="614284" y="2223751"/>
                </a:moveTo>
                <a:cubicBezTo>
                  <a:pt x="607230" y="2228689"/>
                  <a:pt x="602997" y="2235743"/>
                  <a:pt x="602291" y="2243503"/>
                </a:cubicBezTo>
                <a:cubicBezTo>
                  <a:pt x="601587" y="2252674"/>
                  <a:pt x="607935" y="2262550"/>
                  <a:pt x="616401" y="2265372"/>
                </a:cubicBezTo>
                <a:cubicBezTo>
                  <a:pt x="620634" y="2266077"/>
                  <a:pt x="625572" y="2265372"/>
                  <a:pt x="629806" y="2262550"/>
                </a:cubicBezTo>
                <a:cubicBezTo>
                  <a:pt x="633332" y="2259728"/>
                  <a:pt x="635448" y="2256201"/>
                  <a:pt x="636155" y="2252674"/>
                </a:cubicBezTo>
                <a:cubicBezTo>
                  <a:pt x="636860" y="2246325"/>
                  <a:pt x="633332" y="2240681"/>
                  <a:pt x="629806" y="2236449"/>
                </a:cubicBezTo>
                <a:cubicBezTo>
                  <a:pt x="628394" y="2237860"/>
                  <a:pt x="625572" y="2238565"/>
                  <a:pt x="622750" y="2237154"/>
                </a:cubicBezTo>
                <a:cubicBezTo>
                  <a:pt x="619223" y="2235743"/>
                  <a:pt x="617812" y="2231511"/>
                  <a:pt x="619223" y="2227983"/>
                </a:cubicBezTo>
                <a:cubicBezTo>
                  <a:pt x="619223" y="2227983"/>
                  <a:pt x="619223" y="2227278"/>
                  <a:pt x="619223" y="2227278"/>
                </a:cubicBezTo>
                <a:cubicBezTo>
                  <a:pt x="617812" y="2225867"/>
                  <a:pt x="615695" y="2225162"/>
                  <a:pt x="614284" y="2223751"/>
                </a:cubicBezTo>
                <a:close/>
                <a:moveTo>
                  <a:pt x="2100624" y="2220928"/>
                </a:moveTo>
                <a:cubicBezTo>
                  <a:pt x="2103446" y="2221634"/>
                  <a:pt x="2105562" y="2224455"/>
                  <a:pt x="2104857" y="2227277"/>
                </a:cubicBezTo>
                <a:lnTo>
                  <a:pt x="2111911" y="2302761"/>
                </a:lnTo>
                <a:cubicBezTo>
                  <a:pt x="2112617" y="2306993"/>
                  <a:pt x="2109090" y="2309815"/>
                  <a:pt x="2105562" y="2310520"/>
                </a:cubicBezTo>
                <a:cubicBezTo>
                  <a:pt x="2105562" y="2310520"/>
                  <a:pt x="2104857" y="2310520"/>
                  <a:pt x="2104857" y="2310520"/>
                </a:cubicBezTo>
                <a:cubicBezTo>
                  <a:pt x="2101330" y="2310520"/>
                  <a:pt x="2097802" y="2307698"/>
                  <a:pt x="2097802" y="2304171"/>
                </a:cubicBezTo>
                <a:lnTo>
                  <a:pt x="2092913" y="2248440"/>
                </a:lnTo>
                <a:lnTo>
                  <a:pt x="2081626" y="2264666"/>
                </a:lnTo>
                <a:cubicBezTo>
                  <a:pt x="2079510" y="2267488"/>
                  <a:pt x="2075277" y="2268194"/>
                  <a:pt x="2071750" y="2266077"/>
                </a:cubicBezTo>
                <a:cubicBezTo>
                  <a:pt x="2068929" y="2263961"/>
                  <a:pt x="2068223" y="2259729"/>
                  <a:pt x="2070339" y="2256201"/>
                </a:cubicBezTo>
                <a:lnTo>
                  <a:pt x="2092913" y="2223750"/>
                </a:lnTo>
                <a:cubicBezTo>
                  <a:pt x="2095030" y="2220928"/>
                  <a:pt x="2097802" y="2220223"/>
                  <a:pt x="2100624" y="2220928"/>
                </a:cubicBezTo>
                <a:close/>
                <a:moveTo>
                  <a:pt x="4710051" y="2215990"/>
                </a:moveTo>
                <a:cubicBezTo>
                  <a:pt x="4712873" y="2213874"/>
                  <a:pt x="4717811" y="2214580"/>
                  <a:pt x="4719927" y="2217401"/>
                </a:cubicBezTo>
                <a:cubicBezTo>
                  <a:pt x="4722044" y="2220223"/>
                  <a:pt x="4721338" y="2225161"/>
                  <a:pt x="4718516" y="2227277"/>
                </a:cubicBezTo>
                <a:cubicBezTo>
                  <a:pt x="4705819" y="2237859"/>
                  <a:pt x="4693826" y="2249146"/>
                  <a:pt x="4682539" y="2261844"/>
                </a:cubicBezTo>
                <a:lnTo>
                  <a:pt x="4718516" y="2291473"/>
                </a:lnTo>
                <a:cubicBezTo>
                  <a:pt x="4721338" y="2293589"/>
                  <a:pt x="4722044" y="2298527"/>
                  <a:pt x="4719222" y="2301349"/>
                </a:cubicBezTo>
                <a:cubicBezTo>
                  <a:pt x="4717811" y="2303465"/>
                  <a:pt x="4715695" y="2304170"/>
                  <a:pt x="4713578" y="2304170"/>
                </a:cubicBezTo>
                <a:cubicBezTo>
                  <a:pt x="4712168" y="2304170"/>
                  <a:pt x="4710757" y="2304170"/>
                  <a:pt x="4709346" y="2302760"/>
                </a:cubicBezTo>
                <a:lnTo>
                  <a:pt x="4673368" y="2273131"/>
                </a:lnTo>
                <a:cubicBezTo>
                  <a:pt x="4664903" y="2284418"/>
                  <a:pt x="4657143" y="2295705"/>
                  <a:pt x="4650089" y="2307698"/>
                </a:cubicBezTo>
                <a:cubicBezTo>
                  <a:pt x="4648678" y="2309814"/>
                  <a:pt x="4645856" y="2311225"/>
                  <a:pt x="4643740" y="2311225"/>
                </a:cubicBezTo>
                <a:cubicBezTo>
                  <a:pt x="4642329" y="2311225"/>
                  <a:pt x="4641624" y="2311225"/>
                  <a:pt x="4640213" y="2310519"/>
                </a:cubicBezTo>
                <a:cubicBezTo>
                  <a:pt x="4636685" y="2308403"/>
                  <a:pt x="4635980" y="2304170"/>
                  <a:pt x="4638096" y="2299232"/>
                </a:cubicBezTo>
                <a:cubicBezTo>
                  <a:pt x="4645151" y="2286534"/>
                  <a:pt x="4653616" y="2274542"/>
                  <a:pt x="4662787" y="2263255"/>
                </a:cubicBezTo>
                <a:lnTo>
                  <a:pt x="4641624" y="2246324"/>
                </a:lnTo>
                <a:cubicBezTo>
                  <a:pt x="4638802" y="2244208"/>
                  <a:pt x="4638096" y="2239270"/>
                  <a:pt x="4640918" y="2236448"/>
                </a:cubicBezTo>
                <a:cubicBezTo>
                  <a:pt x="4643034" y="2233626"/>
                  <a:pt x="4647972" y="2233626"/>
                  <a:pt x="4650794" y="2235743"/>
                </a:cubicBezTo>
                <a:lnTo>
                  <a:pt x="4671958" y="2252673"/>
                </a:lnTo>
                <a:cubicBezTo>
                  <a:pt x="4683244" y="2239270"/>
                  <a:pt x="4695942" y="2227277"/>
                  <a:pt x="4710051" y="2215990"/>
                </a:cubicBezTo>
                <a:close/>
                <a:moveTo>
                  <a:pt x="4801054" y="2215285"/>
                </a:moveTo>
                <a:cubicBezTo>
                  <a:pt x="4804581" y="2215285"/>
                  <a:pt x="4808108" y="2218107"/>
                  <a:pt x="4808814" y="2221634"/>
                </a:cubicBezTo>
                <a:lnTo>
                  <a:pt x="4818690" y="2298528"/>
                </a:lnTo>
                <a:cubicBezTo>
                  <a:pt x="4818690" y="2302055"/>
                  <a:pt x="4815868" y="2305582"/>
                  <a:pt x="4812341" y="2306288"/>
                </a:cubicBezTo>
                <a:cubicBezTo>
                  <a:pt x="4812341" y="2306288"/>
                  <a:pt x="4811636" y="2306288"/>
                  <a:pt x="4811636" y="2306288"/>
                </a:cubicBezTo>
                <a:cubicBezTo>
                  <a:pt x="4808108" y="2306288"/>
                  <a:pt x="4805286" y="2304171"/>
                  <a:pt x="4804581" y="2299939"/>
                </a:cubicBezTo>
                <a:lnTo>
                  <a:pt x="4794704" y="2223045"/>
                </a:lnTo>
                <a:cubicBezTo>
                  <a:pt x="4794704" y="2219518"/>
                  <a:pt x="4797527" y="2215990"/>
                  <a:pt x="4801054" y="2215285"/>
                </a:cubicBezTo>
                <a:close/>
                <a:moveTo>
                  <a:pt x="8580472" y="2214479"/>
                </a:moveTo>
                <a:cubicBezTo>
                  <a:pt x="8577650" y="2213774"/>
                  <a:pt x="8573418" y="2214479"/>
                  <a:pt x="8570596" y="2216596"/>
                </a:cubicBezTo>
                <a:cubicBezTo>
                  <a:pt x="8569185" y="2217301"/>
                  <a:pt x="8567069" y="2219418"/>
                  <a:pt x="8567069" y="2222239"/>
                </a:cubicBezTo>
                <a:cubicBezTo>
                  <a:pt x="8567069" y="2222945"/>
                  <a:pt x="8566363" y="2223650"/>
                  <a:pt x="8566363" y="2224355"/>
                </a:cubicBezTo>
                <a:cubicBezTo>
                  <a:pt x="8568480" y="2226472"/>
                  <a:pt x="8568480" y="2229999"/>
                  <a:pt x="8567069" y="2232821"/>
                </a:cubicBezTo>
                <a:cubicBezTo>
                  <a:pt x="8557897" y="2248341"/>
                  <a:pt x="8550843" y="2261039"/>
                  <a:pt x="8550137" y="2274442"/>
                </a:cubicBezTo>
                <a:cubicBezTo>
                  <a:pt x="8550137" y="2281496"/>
                  <a:pt x="8553664" y="2289962"/>
                  <a:pt x="8559308" y="2294900"/>
                </a:cubicBezTo>
                <a:cubicBezTo>
                  <a:pt x="8562131" y="2297723"/>
                  <a:pt x="8566363" y="2300543"/>
                  <a:pt x="8572007" y="2299838"/>
                </a:cubicBezTo>
                <a:cubicBezTo>
                  <a:pt x="8579061" y="2299132"/>
                  <a:pt x="8586116" y="2293489"/>
                  <a:pt x="8589643" y="2285729"/>
                </a:cubicBezTo>
                <a:cubicBezTo>
                  <a:pt x="8593875" y="2277264"/>
                  <a:pt x="8594581" y="2267387"/>
                  <a:pt x="8595286" y="2258217"/>
                </a:cubicBezTo>
                <a:cubicBezTo>
                  <a:pt x="8595992" y="2249751"/>
                  <a:pt x="8596697" y="2239170"/>
                  <a:pt x="8594581" y="2230705"/>
                </a:cubicBezTo>
                <a:cubicBezTo>
                  <a:pt x="8592465" y="2222239"/>
                  <a:pt x="8586821" y="2215890"/>
                  <a:pt x="8580472" y="2214479"/>
                </a:cubicBezTo>
                <a:close/>
                <a:moveTo>
                  <a:pt x="9532818" y="2213069"/>
                </a:moveTo>
                <a:cubicBezTo>
                  <a:pt x="9537050" y="2213069"/>
                  <a:pt x="9539872" y="2215891"/>
                  <a:pt x="9540578" y="2219418"/>
                </a:cubicBezTo>
                <a:cubicBezTo>
                  <a:pt x="9542695" y="2240581"/>
                  <a:pt x="9546928" y="2260333"/>
                  <a:pt x="9553276" y="2280086"/>
                </a:cubicBezTo>
                <a:cubicBezTo>
                  <a:pt x="9555392" y="2279380"/>
                  <a:pt x="9557509" y="2279380"/>
                  <a:pt x="9559625" y="2278675"/>
                </a:cubicBezTo>
                <a:cubicBezTo>
                  <a:pt x="9569501" y="2277264"/>
                  <a:pt x="9579378" y="2280086"/>
                  <a:pt x="9585727" y="2286435"/>
                </a:cubicBezTo>
                <a:cubicBezTo>
                  <a:pt x="9592076" y="2292784"/>
                  <a:pt x="9595603" y="2302660"/>
                  <a:pt x="9594192" y="2311125"/>
                </a:cubicBezTo>
                <a:cubicBezTo>
                  <a:pt x="9592781" y="2321001"/>
                  <a:pt x="9586432" y="2329467"/>
                  <a:pt x="9578672" y="2333699"/>
                </a:cubicBezTo>
                <a:cubicBezTo>
                  <a:pt x="9577261" y="2334405"/>
                  <a:pt x="9576556" y="2334405"/>
                  <a:pt x="9575145" y="2334405"/>
                </a:cubicBezTo>
                <a:cubicBezTo>
                  <a:pt x="9574439" y="2334405"/>
                  <a:pt x="9573734" y="2333699"/>
                  <a:pt x="9573029" y="2333699"/>
                </a:cubicBezTo>
                <a:cubicBezTo>
                  <a:pt x="9559625" y="2329467"/>
                  <a:pt x="9552571" y="2316063"/>
                  <a:pt x="9548338" y="2305481"/>
                </a:cubicBezTo>
                <a:cubicBezTo>
                  <a:pt x="9547633" y="2304776"/>
                  <a:pt x="9547633" y="2303365"/>
                  <a:pt x="9546928" y="2302660"/>
                </a:cubicBezTo>
                <a:cubicBezTo>
                  <a:pt x="9544811" y="2303365"/>
                  <a:pt x="9542695" y="2303365"/>
                  <a:pt x="9540578" y="2302660"/>
                </a:cubicBezTo>
                <a:cubicBezTo>
                  <a:pt x="9537050" y="2301249"/>
                  <a:pt x="9535639" y="2297016"/>
                  <a:pt x="9537050" y="2293489"/>
                </a:cubicBezTo>
                <a:cubicBezTo>
                  <a:pt x="9538461" y="2291373"/>
                  <a:pt x="9539872" y="2289962"/>
                  <a:pt x="9541284" y="2287845"/>
                </a:cubicBezTo>
                <a:cubicBezTo>
                  <a:pt x="9533523" y="2265977"/>
                  <a:pt x="9528585" y="2244108"/>
                  <a:pt x="9526469" y="2220828"/>
                </a:cubicBezTo>
                <a:cubicBezTo>
                  <a:pt x="9525763" y="2216596"/>
                  <a:pt x="9529291" y="2213774"/>
                  <a:pt x="9532818" y="2213069"/>
                </a:cubicBezTo>
                <a:close/>
                <a:moveTo>
                  <a:pt x="3586284" y="2212463"/>
                </a:moveTo>
                <a:cubicBezTo>
                  <a:pt x="3589106" y="2213169"/>
                  <a:pt x="3591222" y="2215990"/>
                  <a:pt x="3590517" y="2218812"/>
                </a:cubicBezTo>
                <a:lnTo>
                  <a:pt x="3597571" y="2294296"/>
                </a:lnTo>
                <a:cubicBezTo>
                  <a:pt x="3598277" y="2298528"/>
                  <a:pt x="3594750" y="2301350"/>
                  <a:pt x="3591222" y="2302055"/>
                </a:cubicBezTo>
                <a:cubicBezTo>
                  <a:pt x="3591222" y="2302055"/>
                  <a:pt x="3590517" y="2302055"/>
                  <a:pt x="3590517" y="2302055"/>
                </a:cubicBezTo>
                <a:cubicBezTo>
                  <a:pt x="3586990" y="2302055"/>
                  <a:pt x="3583462" y="2299234"/>
                  <a:pt x="3583462" y="2295706"/>
                </a:cubicBezTo>
                <a:lnTo>
                  <a:pt x="3578525" y="2239975"/>
                </a:lnTo>
                <a:lnTo>
                  <a:pt x="3567236" y="2256202"/>
                </a:lnTo>
                <a:cubicBezTo>
                  <a:pt x="3565120" y="2259023"/>
                  <a:pt x="3560887" y="2259729"/>
                  <a:pt x="3557360" y="2257612"/>
                </a:cubicBezTo>
                <a:cubicBezTo>
                  <a:pt x="3554538" y="2255496"/>
                  <a:pt x="3553833" y="2251264"/>
                  <a:pt x="3555949" y="2247736"/>
                </a:cubicBezTo>
                <a:lnTo>
                  <a:pt x="3578525" y="2215285"/>
                </a:lnTo>
                <a:cubicBezTo>
                  <a:pt x="3580641" y="2212463"/>
                  <a:pt x="3583462" y="2211758"/>
                  <a:pt x="3586284" y="2212463"/>
                </a:cubicBezTo>
                <a:close/>
                <a:moveTo>
                  <a:pt x="2674132" y="2212402"/>
                </a:moveTo>
                <a:lnTo>
                  <a:pt x="2688962" y="2215286"/>
                </a:lnTo>
                <a:cubicBezTo>
                  <a:pt x="2690372" y="2218813"/>
                  <a:pt x="2687551" y="2223046"/>
                  <a:pt x="2684023" y="2223751"/>
                </a:cubicBezTo>
                <a:cubicBezTo>
                  <a:pt x="2684023" y="2223751"/>
                  <a:pt x="2683318" y="2223751"/>
                  <a:pt x="2682613" y="2223751"/>
                </a:cubicBezTo>
                <a:cubicBezTo>
                  <a:pt x="2679086" y="2223751"/>
                  <a:pt x="2676264" y="2221635"/>
                  <a:pt x="2675558" y="2218108"/>
                </a:cubicBezTo>
                <a:close/>
                <a:moveTo>
                  <a:pt x="4899109" y="2211758"/>
                </a:moveTo>
                <a:cubicBezTo>
                  <a:pt x="4901931" y="2208936"/>
                  <a:pt x="4906164" y="2208936"/>
                  <a:pt x="4908985" y="2211758"/>
                </a:cubicBezTo>
                <a:lnTo>
                  <a:pt x="4932266" y="2234332"/>
                </a:lnTo>
                <a:cubicBezTo>
                  <a:pt x="4937910" y="2226572"/>
                  <a:pt x="4943553" y="2219518"/>
                  <a:pt x="4949902" y="2213169"/>
                </a:cubicBezTo>
                <a:cubicBezTo>
                  <a:pt x="4952724" y="2210347"/>
                  <a:pt x="4956956" y="2210347"/>
                  <a:pt x="4959778" y="2213169"/>
                </a:cubicBezTo>
                <a:cubicBezTo>
                  <a:pt x="4962600" y="2215991"/>
                  <a:pt x="4962600" y="2220223"/>
                  <a:pt x="4959778" y="2223045"/>
                </a:cubicBezTo>
                <a:cubicBezTo>
                  <a:pt x="4953429" y="2229394"/>
                  <a:pt x="4947785" y="2236449"/>
                  <a:pt x="4942847" y="2244208"/>
                </a:cubicBezTo>
                <a:lnTo>
                  <a:pt x="4967538" y="2267488"/>
                </a:lnTo>
                <a:cubicBezTo>
                  <a:pt x="4970360" y="2270310"/>
                  <a:pt x="4970360" y="2274543"/>
                  <a:pt x="4967538" y="2277364"/>
                </a:cubicBezTo>
                <a:cubicBezTo>
                  <a:pt x="4966127" y="2278775"/>
                  <a:pt x="4964716" y="2279481"/>
                  <a:pt x="4962600" y="2279481"/>
                </a:cubicBezTo>
                <a:cubicBezTo>
                  <a:pt x="4960483" y="2279481"/>
                  <a:pt x="4959073" y="2278775"/>
                  <a:pt x="4957662" y="2277364"/>
                </a:cubicBezTo>
                <a:lnTo>
                  <a:pt x="4935793" y="2256201"/>
                </a:lnTo>
                <a:cubicBezTo>
                  <a:pt x="4930149" y="2265372"/>
                  <a:pt x="4925917" y="2275248"/>
                  <a:pt x="4923095" y="2285829"/>
                </a:cubicBezTo>
                <a:cubicBezTo>
                  <a:pt x="4921684" y="2288651"/>
                  <a:pt x="4918863" y="2290768"/>
                  <a:pt x="4916041" y="2290768"/>
                </a:cubicBezTo>
                <a:cubicBezTo>
                  <a:pt x="4915335" y="2290768"/>
                  <a:pt x="4914630" y="2290768"/>
                  <a:pt x="4913924" y="2290768"/>
                </a:cubicBezTo>
                <a:cubicBezTo>
                  <a:pt x="4909691" y="2290062"/>
                  <a:pt x="4907574" y="2285829"/>
                  <a:pt x="4908985" y="2282302"/>
                </a:cubicBezTo>
                <a:cubicBezTo>
                  <a:pt x="4912513" y="2269604"/>
                  <a:pt x="4918157" y="2257612"/>
                  <a:pt x="4924506" y="2246325"/>
                </a:cubicBezTo>
                <a:lnTo>
                  <a:pt x="4899109" y="2221634"/>
                </a:lnTo>
                <a:cubicBezTo>
                  <a:pt x="4896287" y="2218813"/>
                  <a:pt x="4896287" y="2214580"/>
                  <a:pt x="4899109" y="2211758"/>
                </a:cubicBezTo>
                <a:close/>
                <a:moveTo>
                  <a:pt x="7994955" y="2211658"/>
                </a:moveTo>
                <a:lnTo>
                  <a:pt x="7863743" y="2459268"/>
                </a:lnTo>
                <a:lnTo>
                  <a:pt x="8112058" y="2446570"/>
                </a:lnTo>
                <a:close/>
                <a:moveTo>
                  <a:pt x="1988508" y="2208936"/>
                </a:moveTo>
                <a:cubicBezTo>
                  <a:pt x="1991330" y="2206114"/>
                  <a:pt x="1995563" y="2206114"/>
                  <a:pt x="1998385" y="2208936"/>
                </a:cubicBezTo>
                <a:cubicBezTo>
                  <a:pt x="2001206" y="2211758"/>
                  <a:pt x="2001206" y="2215991"/>
                  <a:pt x="1998385" y="2218812"/>
                </a:cubicBezTo>
                <a:cubicBezTo>
                  <a:pt x="1963112" y="2254790"/>
                  <a:pt x="1946885" y="2310520"/>
                  <a:pt x="1957468" y="2359900"/>
                </a:cubicBezTo>
                <a:cubicBezTo>
                  <a:pt x="1960995" y="2376126"/>
                  <a:pt x="1966639" y="2388824"/>
                  <a:pt x="1975104" y="2397994"/>
                </a:cubicBezTo>
                <a:cubicBezTo>
                  <a:pt x="1984276" y="2408576"/>
                  <a:pt x="1997679" y="2414220"/>
                  <a:pt x="2009672" y="2412809"/>
                </a:cubicBezTo>
                <a:cubicBezTo>
                  <a:pt x="2013199" y="2412809"/>
                  <a:pt x="2016726" y="2415631"/>
                  <a:pt x="2017432" y="2419158"/>
                </a:cubicBezTo>
                <a:cubicBezTo>
                  <a:pt x="2017432" y="2422685"/>
                  <a:pt x="2014611" y="2426212"/>
                  <a:pt x="2011083" y="2426917"/>
                </a:cubicBezTo>
                <a:cubicBezTo>
                  <a:pt x="2009672" y="2427623"/>
                  <a:pt x="2007555" y="2427623"/>
                  <a:pt x="2005439" y="2427623"/>
                </a:cubicBezTo>
                <a:cubicBezTo>
                  <a:pt x="1990625" y="2427623"/>
                  <a:pt x="1975104" y="2419863"/>
                  <a:pt x="1964522" y="2407871"/>
                </a:cubicBezTo>
                <a:cubicBezTo>
                  <a:pt x="1954646" y="2397289"/>
                  <a:pt x="1948297" y="2382475"/>
                  <a:pt x="1944064" y="2363428"/>
                </a:cubicBezTo>
                <a:cubicBezTo>
                  <a:pt x="1932776" y="2308403"/>
                  <a:pt x="1949708" y="2249146"/>
                  <a:pt x="1988508" y="2208936"/>
                </a:cubicBezTo>
                <a:close/>
                <a:moveTo>
                  <a:pt x="2672736" y="2206820"/>
                </a:moveTo>
                <a:lnTo>
                  <a:pt x="2674132" y="2212402"/>
                </a:lnTo>
                <a:lnTo>
                  <a:pt x="2666308" y="2210881"/>
                </a:lnTo>
                <a:close/>
                <a:moveTo>
                  <a:pt x="8481004" y="2206719"/>
                </a:moveTo>
                <a:cubicBezTo>
                  <a:pt x="8483826" y="2207425"/>
                  <a:pt x="8485942" y="2210246"/>
                  <a:pt x="8485942" y="2213774"/>
                </a:cubicBezTo>
                <a:lnTo>
                  <a:pt x="8483121" y="2312535"/>
                </a:lnTo>
                <a:cubicBezTo>
                  <a:pt x="8483121" y="2316768"/>
                  <a:pt x="8479593" y="2319590"/>
                  <a:pt x="8476066" y="2319590"/>
                </a:cubicBezTo>
                <a:cubicBezTo>
                  <a:pt x="8471833" y="2319590"/>
                  <a:pt x="8469012" y="2316768"/>
                  <a:pt x="8469012" y="2312535"/>
                </a:cubicBezTo>
                <a:lnTo>
                  <a:pt x="8471128" y="2239875"/>
                </a:lnTo>
                <a:lnTo>
                  <a:pt x="8462663" y="2253278"/>
                </a:lnTo>
                <a:cubicBezTo>
                  <a:pt x="8460546" y="2256806"/>
                  <a:pt x="8456314" y="2257511"/>
                  <a:pt x="8452786" y="2255396"/>
                </a:cubicBezTo>
                <a:cubicBezTo>
                  <a:pt x="8449259" y="2253278"/>
                  <a:pt x="8448554" y="2249046"/>
                  <a:pt x="8450670" y="2245518"/>
                </a:cubicBezTo>
                <a:lnTo>
                  <a:pt x="8473244" y="2209541"/>
                </a:lnTo>
                <a:cubicBezTo>
                  <a:pt x="8474655" y="2206719"/>
                  <a:pt x="8478182" y="2206014"/>
                  <a:pt x="8481004" y="2206719"/>
                </a:cubicBezTo>
                <a:close/>
                <a:moveTo>
                  <a:pt x="2638170" y="2205409"/>
                </a:moveTo>
                <a:lnTo>
                  <a:pt x="2666308" y="2210881"/>
                </a:lnTo>
                <a:lnTo>
                  <a:pt x="2659333" y="2215286"/>
                </a:lnTo>
                <a:cubicBezTo>
                  <a:pt x="2651573" y="2216697"/>
                  <a:pt x="2643108" y="2213170"/>
                  <a:pt x="2638170" y="2205409"/>
                </a:cubicBezTo>
                <a:close/>
                <a:moveTo>
                  <a:pt x="2291093" y="2204703"/>
                </a:moveTo>
                <a:cubicBezTo>
                  <a:pt x="2293914" y="2201881"/>
                  <a:pt x="2298147" y="2202587"/>
                  <a:pt x="2300969" y="2205409"/>
                </a:cubicBezTo>
                <a:cubicBezTo>
                  <a:pt x="2361638" y="2275247"/>
                  <a:pt x="2373630" y="2381770"/>
                  <a:pt x="2331304" y="2463601"/>
                </a:cubicBezTo>
                <a:cubicBezTo>
                  <a:pt x="2329893" y="2465717"/>
                  <a:pt x="2327776" y="2467128"/>
                  <a:pt x="2324955" y="2467128"/>
                </a:cubicBezTo>
                <a:cubicBezTo>
                  <a:pt x="2323544" y="2467128"/>
                  <a:pt x="2322133" y="2467128"/>
                  <a:pt x="2321428" y="2466423"/>
                </a:cubicBezTo>
                <a:cubicBezTo>
                  <a:pt x="2317900" y="2465012"/>
                  <a:pt x="2316489" y="2460779"/>
                  <a:pt x="2318606" y="2457252"/>
                </a:cubicBezTo>
                <a:cubicBezTo>
                  <a:pt x="2358111" y="2380359"/>
                  <a:pt x="2346823" y="2280185"/>
                  <a:pt x="2290387" y="2214579"/>
                </a:cubicBezTo>
                <a:cubicBezTo>
                  <a:pt x="2287565" y="2211758"/>
                  <a:pt x="2288271" y="2207525"/>
                  <a:pt x="2291093" y="2204703"/>
                </a:cubicBezTo>
                <a:close/>
                <a:moveTo>
                  <a:pt x="4609879" y="2202587"/>
                </a:moveTo>
                <a:cubicBezTo>
                  <a:pt x="4613406" y="2203292"/>
                  <a:pt x="4615522" y="2207525"/>
                  <a:pt x="4614817" y="2211052"/>
                </a:cubicBezTo>
                <a:cubicBezTo>
                  <a:pt x="4572490" y="2366249"/>
                  <a:pt x="4579545" y="2535555"/>
                  <a:pt x="4634569" y="2687225"/>
                </a:cubicBezTo>
                <a:cubicBezTo>
                  <a:pt x="4635980" y="2690752"/>
                  <a:pt x="4633864" y="2694985"/>
                  <a:pt x="4630336" y="2696396"/>
                </a:cubicBezTo>
                <a:cubicBezTo>
                  <a:pt x="4629631" y="2697101"/>
                  <a:pt x="4628925" y="2697101"/>
                  <a:pt x="4628220" y="2697101"/>
                </a:cubicBezTo>
                <a:cubicBezTo>
                  <a:pt x="4625398" y="2697101"/>
                  <a:pt x="4622577" y="2694985"/>
                  <a:pt x="4621871" y="2692869"/>
                </a:cubicBezTo>
                <a:cubicBezTo>
                  <a:pt x="4565436" y="2538377"/>
                  <a:pt x="4558381" y="2366249"/>
                  <a:pt x="4601414" y="2207525"/>
                </a:cubicBezTo>
                <a:cubicBezTo>
                  <a:pt x="4602119" y="2203998"/>
                  <a:pt x="4606352" y="2201881"/>
                  <a:pt x="4609879" y="2202587"/>
                </a:cubicBezTo>
                <a:close/>
                <a:moveTo>
                  <a:pt x="10381464" y="2202487"/>
                </a:moveTo>
                <a:cubicBezTo>
                  <a:pt x="10384991" y="2203192"/>
                  <a:pt x="10387107" y="2207425"/>
                  <a:pt x="10386402" y="2210952"/>
                </a:cubicBezTo>
                <a:lnTo>
                  <a:pt x="10380758" y="2234232"/>
                </a:lnTo>
                <a:cubicBezTo>
                  <a:pt x="10380053" y="2237759"/>
                  <a:pt x="10376526" y="2239875"/>
                  <a:pt x="10373704" y="2239875"/>
                </a:cubicBezTo>
                <a:cubicBezTo>
                  <a:pt x="10372998" y="2239875"/>
                  <a:pt x="10372998" y="2239875"/>
                  <a:pt x="10372293" y="2239170"/>
                </a:cubicBezTo>
                <a:cubicBezTo>
                  <a:pt x="10368765" y="2238464"/>
                  <a:pt x="10366648" y="2234232"/>
                  <a:pt x="10367354" y="2230705"/>
                </a:cubicBezTo>
                <a:lnTo>
                  <a:pt x="10372998" y="2207425"/>
                </a:lnTo>
                <a:cubicBezTo>
                  <a:pt x="10373704" y="2203898"/>
                  <a:pt x="10377937" y="2201782"/>
                  <a:pt x="10381464" y="2202487"/>
                </a:cubicBezTo>
                <a:close/>
                <a:moveTo>
                  <a:pt x="8583294" y="2201076"/>
                </a:moveTo>
                <a:cubicBezTo>
                  <a:pt x="8594581" y="2203898"/>
                  <a:pt x="8604457" y="2213774"/>
                  <a:pt x="8607984" y="2227177"/>
                </a:cubicBezTo>
                <a:cubicBezTo>
                  <a:pt x="8611511" y="2238464"/>
                  <a:pt x="8610101" y="2250457"/>
                  <a:pt x="8609395" y="2259628"/>
                </a:cubicBezTo>
                <a:cubicBezTo>
                  <a:pt x="8608690" y="2269504"/>
                  <a:pt x="8607279" y="2281496"/>
                  <a:pt x="8602341" y="2292078"/>
                </a:cubicBezTo>
                <a:cubicBezTo>
                  <a:pt x="8596697" y="2304776"/>
                  <a:pt x="8585410" y="2313241"/>
                  <a:pt x="8573418" y="2313947"/>
                </a:cubicBezTo>
                <a:cubicBezTo>
                  <a:pt x="8572712" y="2313947"/>
                  <a:pt x="8572007" y="2313947"/>
                  <a:pt x="8571301" y="2313947"/>
                </a:cubicBezTo>
                <a:cubicBezTo>
                  <a:pt x="8563541" y="2313947"/>
                  <a:pt x="8556486" y="2311125"/>
                  <a:pt x="8550137" y="2305481"/>
                </a:cubicBezTo>
                <a:cubicBezTo>
                  <a:pt x="8542377" y="2297723"/>
                  <a:pt x="8536734" y="2285729"/>
                  <a:pt x="8536734" y="2274442"/>
                </a:cubicBezTo>
                <a:cubicBezTo>
                  <a:pt x="8536734" y="2256101"/>
                  <a:pt x="8546610" y="2239875"/>
                  <a:pt x="8554370" y="2226472"/>
                </a:cubicBezTo>
                <a:cubicBezTo>
                  <a:pt x="8552959" y="2225766"/>
                  <a:pt x="8552253" y="2223650"/>
                  <a:pt x="8552253" y="2221534"/>
                </a:cubicBezTo>
                <a:cubicBezTo>
                  <a:pt x="8552253" y="2215185"/>
                  <a:pt x="8555781" y="2209541"/>
                  <a:pt x="8561425" y="2205309"/>
                </a:cubicBezTo>
                <a:cubicBezTo>
                  <a:pt x="8567774" y="2201076"/>
                  <a:pt x="8576239" y="2198960"/>
                  <a:pt x="8583294" y="2201076"/>
                </a:cubicBezTo>
                <a:close/>
                <a:moveTo>
                  <a:pt x="10753599" y="2200931"/>
                </a:moveTo>
                <a:cubicBezTo>
                  <a:pt x="10757127" y="2200931"/>
                  <a:pt x="10760655" y="2203753"/>
                  <a:pt x="10760655" y="2207985"/>
                </a:cubicBezTo>
                <a:lnTo>
                  <a:pt x="10764182" y="2280646"/>
                </a:lnTo>
                <a:cubicBezTo>
                  <a:pt x="10764182" y="2284173"/>
                  <a:pt x="10761360" y="2287701"/>
                  <a:pt x="10757127" y="2287701"/>
                </a:cubicBezTo>
                <a:cubicBezTo>
                  <a:pt x="10752894" y="2287701"/>
                  <a:pt x="10750072" y="2284878"/>
                  <a:pt x="10750072" y="2280646"/>
                </a:cubicBezTo>
                <a:lnTo>
                  <a:pt x="10746545" y="2207985"/>
                </a:lnTo>
                <a:cubicBezTo>
                  <a:pt x="10746545" y="2204458"/>
                  <a:pt x="10749367" y="2200931"/>
                  <a:pt x="10753599" y="2200931"/>
                </a:cubicBezTo>
                <a:close/>
                <a:moveTo>
                  <a:pt x="5118502" y="2200471"/>
                </a:moveTo>
                <a:cubicBezTo>
                  <a:pt x="5122029" y="2200471"/>
                  <a:pt x="5125557" y="2203293"/>
                  <a:pt x="5125557" y="2207525"/>
                </a:cubicBezTo>
                <a:lnTo>
                  <a:pt x="5129084" y="2280186"/>
                </a:lnTo>
                <a:cubicBezTo>
                  <a:pt x="5129084" y="2283713"/>
                  <a:pt x="5126262" y="2287240"/>
                  <a:pt x="5122029" y="2287240"/>
                </a:cubicBezTo>
                <a:cubicBezTo>
                  <a:pt x="5118502" y="2287240"/>
                  <a:pt x="5114975" y="2284418"/>
                  <a:pt x="5114975" y="2280186"/>
                </a:cubicBezTo>
                <a:lnTo>
                  <a:pt x="5111447" y="2207525"/>
                </a:lnTo>
                <a:cubicBezTo>
                  <a:pt x="5111447" y="2203998"/>
                  <a:pt x="5114270" y="2200471"/>
                  <a:pt x="5118502" y="2200471"/>
                </a:cubicBezTo>
                <a:close/>
                <a:moveTo>
                  <a:pt x="3474119" y="2200471"/>
                </a:moveTo>
                <a:cubicBezTo>
                  <a:pt x="3476941" y="2197649"/>
                  <a:pt x="3481174" y="2197649"/>
                  <a:pt x="3483995" y="2200471"/>
                </a:cubicBezTo>
                <a:cubicBezTo>
                  <a:pt x="3486817" y="2203293"/>
                  <a:pt x="3486817" y="2207526"/>
                  <a:pt x="3483995" y="2210347"/>
                </a:cubicBezTo>
                <a:cubicBezTo>
                  <a:pt x="3448722" y="2246325"/>
                  <a:pt x="3432497" y="2302055"/>
                  <a:pt x="3443079" y="2351436"/>
                </a:cubicBezTo>
                <a:cubicBezTo>
                  <a:pt x="3446606" y="2367661"/>
                  <a:pt x="3452250" y="2380359"/>
                  <a:pt x="3460716" y="2389529"/>
                </a:cubicBezTo>
                <a:cubicBezTo>
                  <a:pt x="3469887" y="2400111"/>
                  <a:pt x="3483290" y="2405755"/>
                  <a:pt x="3495282" y="2404344"/>
                </a:cubicBezTo>
                <a:cubicBezTo>
                  <a:pt x="3498810" y="2404344"/>
                  <a:pt x="3502337" y="2406460"/>
                  <a:pt x="3503748" y="2410693"/>
                </a:cubicBezTo>
                <a:cubicBezTo>
                  <a:pt x="3503748" y="2414220"/>
                  <a:pt x="3500926" y="2417747"/>
                  <a:pt x="3497399" y="2418453"/>
                </a:cubicBezTo>
                <a:cubicBezTo>
                  <a:pt x="3495988" y="2419158"/>
                  <a:pt x="3493872" y="2419158"/>
                  <a:pt x="3491755" y="2419158"/>
                </a:cubicBezTo>
                <a:cubicBezTo>
                  <a:pt x="3476941" y="2419158"/>
                  <a:pt x="3461421" y="2412104"/>
                  <a:pt x="3450133" y="2399406"/>
                </a:cubicBezTo>
                <a:cubicBezTo>
                  <a:pt x="3440257" y="2388824"/>
                  <a:pt x="3433908" y="2374010"/>
                  <a:pt x="3429676" y="2354963"/>
                </a:cubicBezTo>
                <a:cubicBezTo>
                  <a:pt x="3418388" y="2299938"/>
                  <a:pt x="3435319" y="2240681"/>
                  <a:pt x="3474119" y="2200471"/>
                </a:cubicBezTo>
                <a:close/>
                <a:moveTo>
                  <a:pt x="11086569" y="2198815"/>
                </a:moveTo>
                <a:lnTo>
                  <a:pt x="11048474" y="2239025"/>
                </a:lnTo>
                <a:lnTo>
                  <a:pt x="11090096" y="2236203"/>
                </a:lnTo>
                <a:close/>
                <a:moveTo>
                  <a:pt x="6629240" y="2196843"/>
                </a:moveTo>
                <a:cubicBezTo>
                  <a:pt x="6632767" y="2198254"/>
                  <a:pt x="6634883" y="2202486"/>
                  <a:pt x="6633471" y="2206014"/>
                </a:cubicBezTo>
                <a:lnTo>
                  <a:pt x="6608075" y="2283613"/>
                </a:lnTo>
                <a:cubicBezTo>
                  <a:pt x="6607370" y="2286435"/>
                  <a:pt x="6604548" y="2288551"/>
                  <a:pt x="6601726" y="2288551"/>
                </a:cubicBezTo>
                <a:cubicBezTo>
                  <a:pt x="6601021" y="2288551"/>
                  <a:pt x="6600315" y="2287846"/>
                  <a:pt x="6599610" y="2287846"/>
                </a:cubicBezTo>
                <a:cubicBezTo>
                  <a:pt x="6596083" y="2286435"/>
                  <a:pt x="6593965" y="2282908"/>
                  <a:pt x="6594672" y="2278675"/>
                </a:cubicBezTo>
                <a:lnTo>
                  <a:pt x="6600315" y="2262450"/>
                </a:lnTo>
                <a:lnTo>
                  <a:pt x="6543174" y="2235643"/>
                </a:lnTo>
                <a:cubicBezTo>
                  <a:pt x="6539646" y="2234232"/>
                  <a:pt x="6538236" y="2230000"/>
                  <a:pt x="6539646" y="2226471"/>
                </a:cubicBezTo>
                <a:cubicBezTo>
                  <a:pt x="6541056" y="2222944"/>
                  <a:pt x="6545290" y="2221533"/>
                  <a:pt x="6548817" y="2222944"/>
                </a:cubicBezTo>
                <a:lnTo>
                  <a:pt x="6604548" y="2249046"/>
                </a:lnTo>
                <a:lnTo>
                  <a:pt x="6620068" y="2201075"/>
                </a:lnTo>
                <a:cubicBezTo>
                  <a:pt x="6621480" y="2197548"/>
                  <a:pt x="6625711" y="2195432"/>
                  <a:pt x="6629240" y="2196843"/>
                </a:cubicBezTo>
                <a:close/>
                <a:moveTo>
                  <a:pt x="3776752" y="2196238"/>
                </a:moveTo>
                <a:cubicBezTo>
                  <a:pt x="3780280" y="2193416"/>
                  <a:pt x="3784513" y="2194122"/>
                  <a:pt x="3787334" y="2196944"/>
                </a:cubicBezTo>
                <a:cubicBezTo>
                  <a:pt x="3847298" y="2266782"/>
                  <a:pt x="3859290" y="2373305"/>
                  <a:pt x="3816964" y="2455136"/>
                </a:cubicBezTo>
                <a:cubicBezTo>
                  <a:pt x="3815553" y="2457252"/>
                  <a:pt x="3813437" y="2458663"/>
                  <a:pt x="3810615" y="2458663"/>
                </a:cubicBezTo>
                <a:cubicBezTo>
                  <a:pt x="3809204" y="2458663"/>
                  <a:pt x="3807793" y="2458663"/>
                  <a:pt x="3807087" y="2457958"/>
                </a:cubicBezTo>
                <a:cubicBezTo>
                  <a:pt x="3803560" y="2456547"/>
                  <a:pt x="3802150" y="2452314"/>
                  <a:pt x="3804266" y="2448787"/>
                </a:cubicBezTo>
                <a:cubicBezTo>
                  <a:pt x="3843770" y="2371894"/>
                  <a:pt x="3832484" y="2271720"/>
                  <a:pt x="3776047" y="2206114"/>
                </a:cubicBezTo>
                <a:cubicBezTo>
                  <a:pt x="3773225" y="2203293"/>
                  <a:pt x="3773931" y="2199060"/>
                  <a:pt x="3776752" y="2196238"/>
                </a:cubicBezTo>
                <a:close/>
                <a:moveTo>
                  <a:pt x="204425" y="2195533"/>
                </a:moveTo>
                <a:cubicBezTo>
                  <a:pt x="207952" y="2195533"/>
                  <a:pt x="211480" y="2198355"/>
                  <a:pt x="211480" y="2202587"/>
                </a:cubicBezTo>
                <a:lnTo>
                  <a:pt x="215007" y="2275248"/>
                </a:lnTo>
                <a:cubicBezTo>
                  <a:pt x="215007" y="2278775"/>
                  <a:pt x="212185" y="2282302"/>
                  <a:pt x="207952" y="2282302"/>
                </a:cubicBezTo>
                <a:cubicBezTo>
                  <a:pt x="203720" y="2282302"/>
                  <a:pt x="200898" y="2279480"/>
                  <a:pt x="200898" y="2275248"/>
                </a:cubicBezTo>
                <a:lnTo>
                  <a:pt x="197371" y="2202587"/>
                </a:lnTo>
                <a:cubicBezTo>
                  <a:pt x="197371" y="2199060"/>
                  <a:pt x="200193" y="2195533"/>
                  <a:pt x="204425" y="2195533"/>
                </a:cubicBezTo>
                <a:close/>
                <a:moveTo>
                  <a:pt x="537392" y="2193417"/>
                </a:moveTo>
                <a:lnTo>
                  <a:pt x="499298" y="2233627"/>
                </a:lnTo>
                <a:lnTo>
                  <a:pt x="540919" y="2230805"/>
                </a:lnTo>
                <a:close/>
                <a:moveTo>
                  <a:pt x="8423865" y="2192610"/>
                </a:moveTo>
                <a:cubicBezTo>
                  <a:pt x="8427392" y="2189788"/>
                  <a:pt x="8431624" y="2190494"/>
                  <a:pt x="8433741" y="2194021"/>
                </a:cubicBezTo>
                <a:cubicBezTo>
                  <a:pt x="8436563" y="2197548"/>
                  <a:pt x="8435857" y="2201781"/>
                  <a:pt x="8432330" y="2203897"/>
                </a:cubicBezTo>
                <a:cubicBezTo>
                  <a:pt x="8411872" y="2218711"/>
                  <a:pt x="8398468" y="2241991"/>
                  <a:pt x="8396351" y="2266681"/>
                </a:cubicBezTo>
                <a:cubicBezTo>
                  <a:pt x="8394235" y="2291372"/>
                  <a:pt x="8404112" y="2316062"/>
                  <a:pt x="8421748" y="2333698"/>
                </a:cubicBezTo>
                <a:cubicBezTo>
                  <a:pt x="8424570" y="2336520"/>
                  <a:pt x="8424570" y="2340753"/>
                  <a:pt x="8421748" y="2343575"/>
                </a:cubicBezTo>
                <a:cubicBezTo>
                  <a:pt x="8420338" y="2344985"/>
                  <a:pt x="8418927" y="2345691"/>
                  <a:pt x="8416810" y="2345691"/>
                </a:cubicBezTo>
                <a:cubicBezTo>
                  <a:pt x="8415399" y="2345691"/>
                  <a:pt x="8413283" y="2345691"/>
                  <a:pt x="8411872" y="2343575"/>
                </a:cubicBezTo>
                <a:cubicBezTo>
                  <a:pt x="8391413" y="2323822"/>
                  <a:pt x="8380126" y="2294194"/>
                  <a:pt x="8382243" y="2265270"/>
                </a:cubicBezTo>
                <a:cubicBezTo>
                  <a:pt x="8384359" y="2236347"/>
                  <a:pt x="8399879" y="2209541"/>
                  <a:pt x="8423865" y="2192610"/>
                </a:cubicBezTo>
                <a:close/>
                <a:moveTo>
                  <a:pt x="6256763" y="2189083"/>
                </a:moveTo>
                <a:cubicBezTo>
                  <a:pt x="6259585" y="2186262"/>
                  <a:pt x="6263818" y="2186262"/>
                  <a:pt x="6266639" y="2189083"/>
                </a:cubicBezTo>
                <a:lnTo>
                  <a:pt x="6545996" y="2469849"/>
                </a:lnTo>
                <a:cubicBezTo>
                  <a:pt x="6570688" y="2447275"/>
                  <a:pt x="6598905" y="2427522"/>
                  <a:pt x="6630650" y="2412003"/>
                </a:cubicBezTo>
                <a:cubicBezTo>
                  <a:pt x="6672978" y="2390839"/>
                  <a:pt x="6716716" y="2378847"/>
                  <a:pt x="6759748" y="2374614"/>
                </a:cubicBezTo>
                <a:lnTo>
                  <a:pt x="6759042" y="2346397"/>
                </a:lnTo>
                <a:cubicBezTo>
                  <a:pt x="6759042" y="2346397"/>
                  <a:pt x="6758337" y="2347102"/>
                  <a:pt x="6758337" y="2347102"/>
                </a:cubicBezTo>
                <a:lnTo>
                  <a:pt x="6747050" y="2350629"/>
                </a:lnTo>
                <a:cubicBezTo>
                  <a:pt x="6746344" y="2351335"/>
                  <a:pt x="6745639" y="2351335"/>
                  <a:pt x="6744934" y="2351335"/>
                </a:cubicBezTo>
                <a:cubicBezTo>
                  <a:pt x="6742112" y="2351335"/>
                  <a:pt x="6739290" y="2349218"/>
                  <a:pt x="6738585" y="2346397"/>
                </a:cubicBezTo>
                <a:cubicBezTo>
                  <a:pt x="6737174" y="2342164"/>
                  <a:pt x="6739290" y="2338637"/>
                  <a:pt x="6742817" y="2337226"/>
                </a:cubicBezTo>
                <a:lnTo>
                  <a:pt x="6754104" y="2333699"/>
                </a:lnTo>
                <a:cubicBezTo>
                  <a:pt x="6755515" y="2332993"/>
                  <a:pt x="6757632" y="2332993"/>
                  <a:pt x="6759042" y="2333699"/>
                </a:cubicBezTo>
                <a:lnTo>
                  <a:pt x="6757632" y="2241286"/>
                </a:lnTo>
                <a:cubicBezTo>
                  <a:pt x="6757632" y="2237759"/>
                  <a:pt x="6760453" y="2234232"/>
                  <a:pt x="6764686" y="2234232"/>
                </a:cubicBezTo>
                <a:cubicBezTo>
                  <a:pt x="6768213" y="2234232"/>
                  <a:pt x="6771740" y="2237759"/>
                  <a:pt x="6771740" y="2241286"/>
                </a:cubicBezTo>
                <a:lnTo>
                  <a:pt x="6773857" y="2373909"/>
                </a:lnTo>
                <a:cubicBezTo>
                  <a:pt x="6858511" y="2369676"/>
                  <a:pt x="6941048" y="2397894"/>
                  <a:pt x="7007361" y="2456446"/>
                </a:cubicBezTo>
                <a:lnTo>
                  <a:pt x="7178081" y="2294899"/>
                </a:lnTo>
                <a:cubicBezTo>
                  <a:pt x="7180902" y="2292078"/>
                  <a:pt x="7185135" y="2292078"/>
                  <a:pt x="7187957" y="2294899"/>
                </a:cubicBezTo>
                <a:cubicBezTo>
                  <a:pt x="7190778" y="2297721"/>
                  <a:pt x="7190778" y="2301954"/>
                  <a:pt x="7187957" y="2304776"/>
                </a:cubicBezTo>
                <a:lnTo>
                  <a:pt x="7017943" y="2465616"/>
                </a:lnTo>
                <a:cubicBezTo>
                  <a:pt x="7075790" y="2520642"/>
                  <a:pt x="7111063" y="2596828"/>
                  <a:pt x="7120233" y="2676543"/>
                </a:cubicBezTo>
                <a:lnTo>
                  <a:pt x="7286014" y="2670194"/>
                </a:lnTo>
                <a:cubicBezTo>
                  <a:pt x="7289541" y="2670194"/>
                  <a:pt x="7293069" y="2673016"/>
                  <a:pt x="7293069" y="2677250"/>
                </a:cubicBezTo>
                <a:cubicBezTo>
                  <a:pt x="7293069" y="2680776"/>
                  <a:pt x="7290247" y="2684303"/>
                  <a:pt x="7286014" y="2684303"/>
                </a:cubicBezTo>
                <a:lnTo>
                  <a:pt x="7120939" y="2690652"/>
                </a:lnTo>
                <a:cubicBezTo>
                  <a:pt x="7125877" y="2752025"/>
                  <a:pt x="7115295" y="2814810"/>
                  <a:pt x="7087783" y="2869834"/>
                </a:cubicBezTo>
                <a:cubicBezTo>
                  <a:pt x="7032052" y="2981294"/>
                  <a:pt x="6908598" y="3056072"/>
                  <a:pt x="6783733" y="3059598"/>
                </a:cubicBezTo>
                <a:lnTo>
                  <a:pt x="6785849" y="3216206"/>
                </a:lnTo>
                <a:cubicBezTo>
                  <a:pt x="6785849" y="3219734"/>
                  <a:pt x="6783028" y="3223260"/>
                  <a:pt x="6778796" y="3223260"/>
                </a:cubicBezTo>
                <a:cubicBezTo>
                  <a:pt x="6775268" y="3223260"/>
                  <a:pt x="6771740" y="3219734"/>
                  <a:pt x="6771740" y="3216206"/>
                </a:cubicBezTo>
                <a:lnTo>
                  <a:pt x="6769624" y="3059598"/>
                </a:lnTo>
                <a:cubicBezTo>
                  <a:pt x="6753399" y="3058892"/>
                  <a:pt x="6736468" y="3057482"/>
                  <a:pt x="6720242" y="3054660"/>
                </a:cubicBezTo>
                <a:cubicBezTo>
                  <a:pt x="6575625" y="3029265"/>
                  <a:pt x="6454288" y="2900169"/>
                  <a:pt x="6438063" y="2754847"/>
                </a:cubicBezTo>
                <a:cubicBezTo>
                  <a:pt x="6436652" y="2742149"/>
                  <a:pt x="6435946" y="2728746"/>
                  <a:pt x="6435946" y="2716048"/>
                </a:cubicBezTo>
                <a:lnTo>
                  <a:pt x="6226429" y="2723808"/>
                </a:lnTo>
                <a:cubicBezTo>
                  <a:pt x="6222902" y="2723808"/>
                  <a:pt x="6219375" y="2720281"/>
                  <a:pt x="6219375" y="2716754"/>
                </a:cubicBezTo>
                <a:cubicBezTo>
                  <a:pt x="6219375" y="2713226"/>
                  <a:pt x="6222197" y="2709699"/>
                  <a:pt x="6226429" y="2709699"/>
                </a:cubicBezTo>
                <a:lnTo>
                  <a:pt x="6425365" y="2702644"/>
                </a:lnTo>
                <a:lnTo>
                  <a:pt x="6421836" y="2657496"/>
                </a:lnTo>
                <a:cubicBezTo>
                  <a:pt x="6421132" y="2653264"/>
                  <a:pt x="6423953" y="2649736"/>
                  <a:pt x="6428186" y="2649736"/>
                </a:cubicBezTo>
                <a:cubicBezTo>
                  <a:pt x="6432418" y="2649031"/>
                  <a:pt x="6435946" y="2652558"/>
                  <a:pt x="6435946" y="2656085"/>
                </a:cubicBezTo>
                <a:lnTo>
                  <a:pt x="6438063" y="2685008"/>
                </a:lnTo>
                <a:cubicBezTo>
                  <a:pt x="6445822" y="2607411"/>
                  <a:pt x="6480389" y="2535455"/>
                  <a:pt x="6536120" y="2479725"/>
                </a:cubicBezTo>
                <a:lnTo>
                  <a:pt x="6256763" y="2198959"/>
                </a:lnTo>
                <a:cubicBezTo>
                  <a:pt x="6253941" y="2196138"/>
                  <a:pt x="6253941" y="2191905"/>
                  <a:pt x="6256763" y="2189083"/>
                </a:cubicBezTo>
                <a:close/>
                <a:moveTo>
                  <a:pt x="7990722" y="2188378"/>
                </a:moveTo>
                <a:cubicBezTo>
                  <a:pt x="7994250" y="2186262"/>
                  <a:pt x="7998482" y="2187673"/>
                  <a:pt x="7999893" y="2191200"/>
                </a:cubicBezTo>
                <a:lnTo>
                  <a:pt x="8126873" y="2445864"/>
                </a:lnTo>
                <a:cubicBezTo>
                  <a:pt x="8129695" y="2446570"/>
                  <a:pt x="8132516" y="2448686"/>
                  <a:pt x="8132516" y="2452213"/>
                </a:cubicBezTo>
                <a:cubicBezTo>
                  <a:pt x="8132516" y="2453624"/>
                  <a:pt x="8132516" y="2455035"/>
                  <a:pt x="8131811" y="2455740"/>
                </a:cubicBezTo>
                <a:cubicBezTo>
                  <a:pt x="8133222" y="2459268"/>
                  <a:pt x="8131811" y="2463500"/>
                  <a:pt x="8128284" y="2464911"/>
                </a:cubicBezTo>
                <a:cubicBezTo>
                  <a:pt x="8127578" y="2465618"/>
                  <a:pt x="8126167" y="2465618"/>
                  <a:pt x="8125462" y="2465618"/>
                </a:cubicBezTo>
                <a:cubicBezTo>
                  <a:pt x="8122640" y="2465618"/>
                  <a:pt x="8120524" y="2464206"/>
                  <a:pt x="8119113" y="2461384"/>
                </a:cubicBezTo>
                <a:lnTo>
                  <a:pt x="7856689" y="2474787"/>
                </a:lnTo>
                <a:cubicBezTo>
                  <a:pt x="7855278" y="2476904"/>
                  <a:pt x="7853161" y="2478314"/>
                  <a:pt x="7850340" y="2478314"/>
                </a:cubicBezTo>
                <a:cubicBezTo>
                  <a:pt x="7848929" y="2478314"/>
                  <a:pt x="7847518" y="2478314"/>
                  <a:pt x="7846813" y="2477609"/>
                </a:cubicBezTo>
                <a:cubicBezTo>
                  <a:pt x="7843991" y="2476198"/>
                  <a:pt x="7842580" y="2472671"/>
                  <a:pt x="7843285" y="2469849"/>
                </a:cubicBezTo>
                <a:cubicBezTo>
                  <a:pt x="7842580" y="2469144"/>
                  <a:pt x="7842580" y="2469144"/>
                  <a:pt x="7842580" y="2468438"/>
                </a:cubicBezTo>
                <a:cubicBezTo>
                  <a:pt x="7842580" y="2464911"/>
                  <a:pt x="7843991" y="2462795"/>
                  <a:pt x="7846813" y="2461384"/>
                </a:cubicBezTo>
                <a:lnTo>
                  <a:pt x="7985785" y="2198254"/>
                </a:lnTo>
                <a:cubicBezTo>
                  <a:pt x="7986490" y="2197549"/>
                  <a:pt x="7986490" y="2197549"/>
                  <a:pt x="7987195" y="2196843"/>
                </a:cubicBezTo>
                <a:cubicBezTo>
                  <a:pt x="7986490" y="2193316"/>
                  <a:pt x="7987901" y="2189789"/>
                  <a:pt x="7990722" y="2188378"/>
                </a:cubicBezTo>
                <a:close/>
                <a:moveTo>
                  <a:pt x="4997872" y="2187773"/>
                </a:moveTo>
                <a:cubicBezTo>
                  <a:pt x="5008454" y="2192006"/>
                  <a:pt x="5012686" y="2203293"/>
                  <a:pt x="5011275" y="2213169"/>
                </a:cubicBezTo>
                <a:cubicBezTo>
                  <a:pt x="5010570" y="2215991"/>
                  <a:pt x="5009864" y="2219518"/>
                  <a:pt x="5008454" y="2222340"/>
                </a:cubicBezTo>
                <a:lnTo>
                  <a:pt x="5024679" y="2220223"/>
                </a:lnTo>
                <a:cubicBezTo>
                  <a:pt x="5028206" y="2219518"/>
                  <a:pt x="5031733" y="2222340"/>
                  <a:pt x="5032438" y="2225867"/>
                </a:cubicBezTo>
                <a:cubicBezTo>
                  <a:pt x="5033144" y="2229394"/>
                  <a:pt x="5030322" y="2232921"/>
                  <a:pt x="5026795" y="2233627"/>
                </a:cubicBezTo>
                <a:lnTo>
                  <a:pt x="4996461" y="2238565"/>
                </a:lnTo>
                <a:cubicBezTo>
                  <a:pt x="4996461" y="2238565"/>
                  <a:pt x="4995755" y="2238565"/>
                  <a:pt x="4995755" y="2238565"/>
                </a:cubicBezTo>
                <a:cubicBezTo>
                  <a:pt x="4993639" y="2238565"/>
                  <a:pt x="4991523" y="2237154"/>
                  <a:pt x="4990112" y="2235038"/>
                </a:cubicBezTo>
                <a:cubicBezTo>
                  <a:pt x="4988701" y="2232921"/>
                  <a:pt x="4988701" y="2229394"/>
                  <a:pt x="4990112" y="2227278"/>
                </a:cubicBezTo>
                <a:cubicBezTo>
                  <a:pt x="4993639" y="2222340"/>
                  <a:pt x="4997166" y="2216696"/>
                  <a:pt x="4997872" y="2211053"/>
                </a:cubicBezTo>
                <a:cubicBezTo>
                  <a:pt x="4998577" y="2207526"/>
                  <a:pt x="4997166" y="2202587"/>
                  <a:pt x="4993639" y="2201176"/>
                </a:cubicBezTo>
                <a:cubicBezTo>
                  <a:pt x="4992934" y="2201176"/>
                  <a:pt x="4991523" y="2201176"/>
                  <a:pt x="4990818" y="2201882"/>
                </a:cubicBezTo>
                <a:cubicBezTo>
                  <a:pt x="4990112" y="2202587"/>
                  <a:pt x="4989407" y="2203293"/>
                  <a:pt x="4989407" y="2203293"/>
                </a:cubicBezTo>
                <a:cubicBezTo>
                  <a:pt x="4990818" y="2207526"/>
                  <a:pt x="4988701" y="2211053"/>
                  <a:pt x="4985173" y="2212464"/>
                </a:cubicBezTo>
                <a:cubicBezTo>
                  <a:pt x="4980940" y="2213169"/>
                  <a:pt x="4977413" y="2211053"/>
                  <a:pt x="4976002" y="2207526"/>
                </a:cubicBezTo>
                <a:cubicBezTo>
                  <a:pt x="4973886" y="2201882"/>
                  <a:pt x="4975297" y="2196239"/>
                  <a:pt x="4979529" y="2192006"/>
                </a:cubicBezTo>
                <a:cubicBezTo>
                  <a:pt x="4984467" y="2187068"/>
                  <a:pt x="4991523" y="2185657"/>
                  <a:pt x="4997872" y="2187773"/>
                </a:cubicBezTo>
                <a:close/>
                <a:moveTo>
                  <a:pt x="10799453" y="2186823"/>
                </a:moveTo>
                <a:cubicBezTo>
                  <a:pt x="10812857" y="2185411"/>
                  <a:pt x="10824849" y="2195993"/>
                  <a:pt x="10829082" y="2206574"/>
                </a:cubicBezTo>
                <a:cubicBezTo>
                  <a:pt x="10834726" y="2219273"/>
                  <a:pt x="10832609" y="2235497"/>
                  <a:pt x="10824144" y="2250312"/>
                </a:cubicBezTo>
                <a:cubicBezTo>
                  <a:pt x="10822028" y="2254544"/>
                  <a:pt x="10818500" y="2258777"/>
                  <a:pt x="10814973" y="2263009"/>
                </a:cubicBezTo>
                <a:lnTo>
                  <a:pt x="10867176" y="2250312"/>
                </a:lnTo>
                <a:cubicBezTo>
                  <a:pt x="10870703" y="2248901"/>
                  <a:pt x="10874936" y="2251723"/>
                  <a:pt x="10875641" y="2255251"/>
                </a:cubicBezTo>
                <a:cubicBezTo>
                  <a:pt x="10877052" y="2259482"/>
                  <a:pt x="10874230" y="2263009"/>
                  <a:pt x="10870703" y="2265831"/>
                </a:cubicBezTo>
                <a:lnTo>
                  <a:pt x="10793810" y="2284173"/>
                </a:lnTo>
                <a:cubicBezTo>
                  <a:pt x="10793810" y="2284173"/>
                  <a:pt x="10793104" y="2284173"/>
                  <a:pt x="10792399" y="2284173"/>
                </a:cubicBezTo>
                <a:cubicBezTo>
                  <a:pt x="10789577" y="2284173"/>
                  <a:pt x="10787461" y="2282762"/>
                  <a:pt x="10786050" y="2280646"/>
                </a:cubicBezTo>
                <a:cubicBezTo>
                  <a:pt x="10784639" y="2277824"/>
                  <a:pt x="10785345" y="2274297"/>
                  <a:pt x="10787461" y="2272181"/>
                </a:cubicBezTo>
                <a:cubicBezTo>
                  <a:pt x="10796632" y="2263716"/>
                  <a:pt x="10805802" y="2255251"/>
                  <a:pt x="10812151" y="2244668"/>
                </a:cubicBezTo>
                <a:cubicBezTo>
                  <a:pt x="10818500" y="2233381"/>
                  <a:pt x="10819911" y="2222094"/>
                  <a:pt x="10816384" y="2212923"/>
                </a:cubicBezTo>
                <a:cubicBezTo>
                  <a:pt x="10814268" y="2206574"/>
                  <a:pt x="10807919" y="2200931"/>
                  <a:pt x="10801570" y="2201636"/>
                </a:cubicBezTo>
                <a:cubicBezTo>
                  <a:pt x="10799453" y="2201636"/>
                  <a:pt x="10796632" y="2203753"/>
                  <a:pt x="10795221" y="2206574"/>
                </a:cubicBezTo>
                <a:cubicBezTo>
                  <a:pt x="10794515" y="2207985"/>
                  <a:pt x="10793810" y="2210102"/>
                  <a:pt x="10795221" y="2211512"/>
                </a:cubicBezTo>
                <a:cubicBezTo>
                  <a:pt x="10797337" y="2215040"/>
                  <a:pt x="10796632" y="2219273"/>
                  <a:pt x="10793104" y="2221388"/>
                </a:cubicBezTo>
                <a:cubicBezTo>
                  <a:pt x="10789577" y="2223505"/>
                  <a:pt x="10785345" y="2222799"/>
                  <a:pt x="10783228" y="2219273"/>
                </a:cubicBezTo>
                <a:cubicBezTo>
                  <a:pt x="10778996" y="2213629"/>
                  <a:pt x="10778996" y="2206574"/>
                  <a:pt x="10781817" y="2200225"/>
                </a:cubicBezTo>
                <a:cubicBezTo>
                  <a:pt x="10785345" y="2193171"/>
                  <a:pt x="10791694" y="2187528"/>
                  <a:pt x="10799453" y="2186823"/>
                </a:cubicBezTo>
                <a:close/>
                <a:moveTo>
                  <a:pt x="6989709" y="2184145"/>
                </a:moveTo>
                <a:cubicBezTo>
                  <a:pt x="6981244" y="2184145"/>
                  <a:pt x="6972779" y="2187672"/>
                  <a:pt x="6966430" y="2193316"/>
                </a:cubicBezTo>
                <a:cubicBezTo>
                  <a:pt x="6957965" y="2201781"/>
                  <a:pt x="6955143" y="2215185"/>
                  <a:pt x="6958670" y="2226472"/>
                </a:cubicBezTo>
                <a:cubicBezTo>
                  <a:pt x="6960786" y="2232116"/>
                  <a:pt x="6965724" y="2238465"/>
                  <a:pt x="6970663" y="2238465"/>
                </a:cubicBezTo>
                <a:cubicBezTo>
                  <a:pt x="6977012" y="2238465"/>
                  <a:pt x="6981950" y="2230705"/>
                  <a:pt x="6984066" y="2225767"/>
                </a:cubicBezTo>
                <a:cubicBezTo>
                  <a:pt x="6989709" y="2214480"/>
                  <a:pt x="6993237" y="2201781"/>
                  <a:pt x="6994648" y="2189083"/>
                </a:cubicBezTo>
                <a:cubicBezTo>
                  <a:pt x="6994648" y="2187672"/>
                  <a:pt x="6994648" y="2186262"/>
                  <a:pt x="6994648" y="2184851"/>
                </a:cubicBezTo>
                <a:cubicBezTo>
                  <a:pt x="6993237" y="2184145"/>
                  <a:pt x="6991120" y="2184145"/>
                  <a:pt x="6989709" y="2184145"/>
                </a:cubicBezTo>
                <a:close/>
                <a:moveTo>
                  <a:pt x="5148836" y="2181424"/>
                </a:moveTo>
                <a:cubicBezTo>
                  <a:pt x="5152363" y="2180718"/>
                  <a:pt x="5155890" y="2182835"/>
                  <a:pt x="5158006" y="2185656"/>
                </a:cubicBezTo>
                <a:cubicBezTo>
                  <a:pt x="5201744" y="2347908"/>
                  <a:pt x="5201039" y="2519330"/>
                  <a:pt x="5156596" y="2680876"/>
                </a:cubicBezTo>
                <a:cubicBezTo>
                  <a:pt x="5155185" y="2683698"/>
                  <a:pt x="5152363" y="2685814"/>
                  <a:pt x="5149541" y="2685814"/>
                </a:cubicBezTo>
                <a:cubicBezTo>
                  <a:pt x="5148836" y="2685814"/>
                  <a:pt x="5148131" y="2685814"/>
                  <a:pt x="5147425" y="2685814"/>
                </a:cubicBezTo>
                <a:cubicBezTo>
                  <a:pt x="5143898" y="2685109"/>
                  <a:pt x="5141781" y="2680876"/>
                  <a:pt x="5142487" y="2677349"/>
                </a:cubicBezTo>
                <a:cubicBezTo>
                  <a:pt x="5186930" y="2517919"/>
                  <a:pt x="5186930" y="2349318"/>
                  <a:pt x="5143898" y="2189889"/>
                </a:cubicBezTo>
                <a:cubicBezTo>
                  <a:pt x="5143192" y="2186362"/>
                  <a:pt x="5145309" y="2182129"/>
                  <a:pt x="5148836" y="2181424"/>
                </a:cubicBezTo>
                <a:close/>
                <a:moveTo>
                  <a:pt x="250278" y="2181424"/>
                </a:moveTo>
                <a:cubicBezTo>
                  <a:pt x="263682" y="2180013"/>
                  <a:pt x="275674" y="2190595"/>
                  <a:pt x="279907" y="2201176"/>
                </a:cubicBezTo>
                <a:cubicBezTo>
                  <a:pt x="285551" y="2213874"/>
                  <a:pt x="283434" y="2230099"/>
                  <a:pt x="274969" y="2244914"/>
                </a:cubicBezTo>
                <a:cubicBezTo>
                  <a:pt x="272853" y="2249146"/>
                  <a:pt x="269325" y="2253379"/>
                  <a:pt x="265798" y="2257611"/>
                </a:cubicBezTo>
                <a:lnTo>
                  <a:pt x="318001" y="2244914"/>
                </a:lnTo>
                <a:cubicBezTo>
                  <a:pt x="321528" y="2243503"/>
                  <a:pt x="325761" y="2246325"/>
                  <a:pt x="326466" y="2249852"/>
                </a:cubicBezTo>
                <a:cubicBezTo>
                  <a:pt x="327877" y="2254084"/>
                  <a:pt x="325055" y="2257611"/>
                  <a:pt x="321528" y="2260433"/>
                </a:cubicBezTo>
                <a:lnTo>
                  <a:pt x="244635" y="2278775"/>
                </a:lnTo>
                <a:cubicBezTo>
                  <a:pt x="244635" y="2278775"/>
                  <a:pt x="243929" y="2278775"/>
                  <a:pt x="243224" y="2278775"/>
                </a:cubicBezTo>
                <a:cubicBezTo>
                  <a:pt x="240402" y="2278775"/>
                  <a:pt x="238286" y="2277364"/>
                  <a:pt x="236875" y="2275247"/>
                </a:cubicBezTo>
                <a:cubicBezTo>
                  <a:pt x="235464" y="2272426"/>
                  <a:pt x="236170" y="2268899"/>
                  <a:pt x="238286" y="2266782"/>
                </a:cubicBezTo>
                <a:cubicBezTo>
                  <a:pt x="247457" y="2258317"/>
                  <a:pt x="256627" y="2249852"/>
                  <a:pt x="262976" y="2239270"/>
                </a:cubicBezTo>
                <a:cubicBezTo>
                  <a:pt x="269325" y="2227983"/>
                  <a:pt x="270736" y="2216696"/>
                  <a:pt x="267209" y="2207525"/>
                </a:cubicBezTo>
                <a:cubicBezTo>
                  <a:pt x="265093" y="2201176"/>
                  <a:pt x="258744" y="2195533"/>
                  <a:pt x="252395" y="2196238"/>
                </a:cubicBezTo>
                <a:cubicBezTo>
                  <a:pt x="250278" y="2196238"/>
                  <a:pt x="247457" y="2198354"/>
                  <a:pt x="246046" y="2201176"/>
                </a:cubicBezTo>
                <a:cubicBezTo>
                  <a:pt x="245340" y="2202587"/>
                  <a:pt x="244635" y="2204703"/>
                  <a:pt x="246046" y="2206114"/>
                </a:cubicBezTo>
                <a:cubicBezTo>
                  <a:pt x="248162" y="2209642"/>
                  <a:pt x="247457" y="2213874"/>
                  <a:pt x="243929" y="2215990"/>
                </a:cubicBezTo>
                <a:cubicBezTo>
                  <a:pt x="240402" y="2218107"/>
                  <a:pt x="236170" y="2217401"/>
                  <a:pt x="234053" y="2213874"/>
                </a:cubicBezTo>
                <a:cubicBezTo>
                  <a:pt x="229821" y="2208231"/>
                  <a:pt x="229821" y="2201176"/>
                  <a:pt x="232642" y="2194827"/>
                </a:cubicBezTo>
                <a:cubicBezTo>
                  <a:pt x="236170" y="2187773"/>
                  <a:pt x="242519" y="2182129"/>
                  <a:pt x="250278" y="2181424"/>
                </a:cubicBezTo>
                <a:close/>
                <a:moveTo>
                  <a:pt x="11162050" y="2180474"/>
                </a:moveTo>
                <a:cubicBezTo>
                  <a:pt x="11159228" y="2179769"/>
                  <a:pt x="11154996" y="2179769"/>
                  <a:pt x="11152174" y="2182590"/>
                </a:cubicBezTo>
                <a:cubicBezTo>
                  <a:pt x="11147236" y="2187528"/>
                  <a:pt x="11149352" y="2198109"/>
                  <a:pt x="11154996" y="2204458"/>
                </a:cubicBezTo>
                <a:cubicBezTo>
                  <a:pt x="11157112" y="2207985"/>
                  <a:pt x="11160639" y="2210102"/>
                  <a:pt x="11164166" y="2212924"/>
                </a:cubicBezTo>
                <a:cubicBezTo>
                  <a:pt x="11167694" y="2212218"/>
                  <a:pt x="11171221" y="2213629"/>
                  <a:pt x="11172632" y="2217157"/>
                </a:cubicBezTo>
                <a:cubicBezTo>
                  <a:pt x="11173337" y="2217862"/>
                  <a:pt x="11173337" y="2218568"/>
                  <a:pt x="11173337" y="2219273"/>
                </a:cubicBezTo>
                <a:cubicBezTo>
                  <a:pt x="11174043" y="2219273"/>
                  <a:pt x="11174043" y="2219273"/>
                  <a:pt x="11174043" y="2219273"/>
                </a:cubicBezTo>
                <a:cubicBezTo>
                  <a:pt x="11176864" y="2210102"/>
                  <a:pt x="11178275" y="2200931"/>
                  <a:pt x="11176159" y="2193171"/>
                </a:cubicBezTo>
                <a:cubicBezTo>
                  <a:pt x="11174748" y="2187528"/>
                  <a:pt x="11168399" y="2181884"/>
                  <a:pt x="11162050" y="2180474"/>
                </a:cubicBezTo>
                <a:close/>
                <a:moveTo>
                  <a:pt x="11092213" y="2178357"/>
                </a:moveTo>
                <a:cubicBezTo>
                  <a:pt x="11096445" y="2178357"/>
                  <a:pt x="11099267" y="2181179"/>
                  <a:pt x="11099973" y="2184706"/>
                </a:cubicBezTo>
                <a:lnTo>
                  <a:pt x="11104911" y="2236203"/>
                </a:lnTo>
                <a:lnTo>
                  <a:pt x="11120430" y="2235499"/>
                </a:lnTo>
                <a:cubicBezTo>
                  <a:pt x="11123958" y="2235499"/>
                  <a:pt x="11126779" y="2237614"/>
                  <a:pt x="11127485" y="2241142"/>
                </a:cubicBezTo>
                <a:cubicBezTo>
                  <a:pt x="11128190" y="2243963"/>
                  <a:pt x="11126779" y="2247490"/>
                  <a:pt x="11123252" y="2248901"/>
                </a:cubicBezTo>
                <a:lnTo>
                  <a:pt x="11113376" y="2252428"/>
                </a:lnTo>
                <a:cubicBezTo>
                  <a:pt x="11111260" y="2253134"/>
                  <a:pt x="11108438" y="2252428"/>
                  <a:pt x="11107027" y="2251723"/>
                </a:cubicBezTo>
                <a:lnTo>
                  <a:pt x="11110554" y="2288406"/>
                </a:lnTo>
                <a:cubicBezTo>
                  <a:pt x="11111260" y="2292638"/>
                  <a:pt x="11107732" y="2295461"/>
                  <a:pt x="11104205" y="2296166"/>
                </a:cubicBezTo>
                <a:cubicBezTo>
                  <a:pt x="11104205" y="2296166"/>
                  <a:pt x="11103500" y="2296166"/>
                  <a:pt x="11103500" y="2296166"/>
                </a:cubicBezTo>
                <a:cubicBezTo>
                  <a:pt x="11099973" y="2296166"/>
                  <a:pt x="11097151" y="2293345"/>
                  <a:pt x="11096445" y="2289817"/>
                </a:cubicBezTo>
                <a:lnTo>
                  <a:pt x="11092918" y="2251723"/>
                </a:lnTo>
                <a:lnTo>
                  <a:pt x="11032249" y="2255251"/>
                </a:lnTo>
                <a:cubicBezTo>
                  <a:pt x="11031544" y="2255251"/>
                  <a:pt x="11031544" y="2255251"/>
                  <a:pt x="11031544" y="2255251"/>
                </a:cubicBezTo>
                <a:cubicBezTo>
                  <a:pt x="11028722" y="2255251"/>
                  <a:pt x="11026606" y="2253839"/>
                  <a:pt x="11025195" y="2251017"/>
                </a:cubicBezTo>
                <a:cubicBezTo>
                  <a:pt x="11023784" y="2248196"/>
                  <a:pt x="11024489" y="2245374"/>
                  <a:pt x="11026606" y="2243257"/>
                </a:cubicBezTo>
                <a:lnTo>
                  <a:pt x="11079515" y="2187528"/>
                </a:lnTo>
                <a:cubicBezTo>
                  <a:pt x="11080926" y="2185411"/>
                  <a:pt x="11083747" y="2184706"/>
                  <a:pt x="11085864" y="2185411"/>
                </a:cubicBezTo>
                <a:cubicBezTo>
                  <a:pt x="11085864" y="2181884"/>
                  <a:pt x="11088686" y="2179062"/>
                  <a:pt x="11092213" y="2178357"/>
                </a:cubicBezTo>
                <a:close/>
                <a:moveTo>
                  <a:pt x="8619271" y="2176385"/>
                </a:moveTo>
                <a:cubicBezTo>
                  <a:pt x="8622798" y="2174269"/>
                  <a:pt x="8627030" y="2174974"/>
                  <a:pt x="8629147" y="2178501"/>
                </a:cubicBezTo>
                <a:cubicBezTo>
                  <a:pt x="8658070" y="2225766"/>
                  <a:pt x="8659481" y="2287846"/>
                  <a:pt x="8632674" y="2335816"/>
                </a:cubicBezTo>
                <a:cubicBezTo>
                  <a:pt x="8631263" y="2337932"/>
                  <a:pt x="8629147" y="2339343"/>
                  <a:pt x="8626325" y="2339343"/>
                </a:cubicBezTo>
                <a:cubicBezTo>
                  <a:pt x="8624914" y="2339343"/>
                  <a:pt x="8624209" y="2339343"/>
                  <a:pt x="8622798" y="2338638"/>
                </a:cubicBezTo>
                <a:cubicBezTo>
                  <a:pt x="8619271" y="2337227"/>
                  <a:pt x="8617860" y="2332994"/>
                  <a:pt x="8619976" y="2329467"/>
                </a:cubicBezTo>
                <a:cubicBezTo>
                  <a:pt x="8643961" y="2285024"/>
                  <a:pt x="8643256" y="2229293"/>
                  <a:pt x="8617154" y="2186262"/>
                </a:cubicBezTo>
                <a:cubicBezTo>
                  <a:pt x="8615038" y="2182734"/>
                  <a:pt x="8615743" y="2178501"/>
                  <a:pt x="8619271" y="2176385"/>
                </a:cubicBezTo>
                <a:close/>
                <a:moveTo>
                  <a:pt x="612873" y="2175075"/>
                </a:moveTo>
                <a:cubicBezTo>
                  <a:pt x="610051" y="2174370"/>
                  <a:pt x="605819" y="2174370"/>
                  <a:pt x="602997" y="2177192"/>
                </a:cubicBezTo>
                <a:cubicBezTo>
                  <a:pt x="598060" y="2182130"/>
                  <a:pt x="600176" y="2192711"/>
                  <a:pt x="605819" y="2199060"/>
                </a:cubicBezTo>
                <a:cubicBezTo>
                  <a:pt x="607935" y="2202587"/>
                  <a:pt x="611462" y="2204704"/>
                  <a:pt x="614989" y="2207526"/>
                </a:cubicBezTo>
                <a:cubicBezTo>
                  <a:pt x="618518" y="2206820"/>
                  <a:pt x="622045" y="2208231"/>
                  <a:pt x="623456" y="2211758"/>
                </a:cubicBezTo>
                <a:cubicBezTo>
                  <a:pt x="624161" y="2212464"/>
                  <a:pt x="624161" y="2213169"/>
                  <a:pt x="624161" y="2213875"/>
                </a:cubicBezTo>
                <a:cubicBezTo>
                  <a:pt x="624867" y="2213875"/>
                  <a:pt x="624867" y="2213875"/>
                  <a:pt x="624867" y="2213875"/>
                </a:cubicBezTo>
                <a:cubicBezTo>
                  <a:pt x="627688" y="2204704"/>
                  <a:pt x="629099" y="2195533"/>
                  <a:pt x="626982" y="2187773"/>
                </a:cubicBezTo>
                <a:cubicBezTo>
                  <a:pt x="625572" y="2182130"/>
                  <a:pt x="619223" y="2176486"/>
                  <a:pt x="612873" y="2175075"/>
                </a:cubicBezTo>
                <a:close/>
                <a:moveTo>
                  <a:pt x="9371272" y="2174270"/>
                </a:moveTo>
                <a:cubicBezTo>
                  <a:pt x="9374800" y="2173564"/>
                  <a:pt x="9379032" y="2175680"/>
                  <a:pt x="9379032" y="2179913"/>
                </a:cubicBezTo>
                <a:cubicBezTo>
                  <a:pt x="9379738" y="2183440"/>
                  <a:pt x="9377621" y="2187673"/>
                  <a:pt x="9374094" y="2188378"/>
                </a:cubicBezTo>
                <a:cubicBezTo>
                  <a:pt x="9358574" y="2192611"/>
                  <a:pt x="9346582" y="2207425"/>
                  <a:pt x="9338117" y="2232821"/>
                </a:cubicBezTo>
                <a:cubicBezTo>
                  <a:pt x="9324007" y="2274442"/>
                  <a:pt x="9321185" y="2318885"/>
                  <a:pt x="9329650" y="2361211"/>
                </a:cubicBezTo>
                <a:cubicBezTo>
                  <a:pt x="9331061" y="2367560"/>
                  <a:pt x="9332472" y="2373204"/>
                  <a:pt x="9334588" y="2377437"/>
                </a:cubicBezTo>
                <a:cubicBezTo>
                  <a:pt x="9338822" y="2384491"/>
                  <a:pt x="9345877" y="2389429"/>
                  <a:pt x="9354342" y="2391545"/>
                </a:cubicBezTo>
                <a:cubicBezTo>
                  <a:pt x="9363513" y="2393662"/>
                  <a:pt x="9371978" y="2392251"/>
                  <a:pt x="9378327" y="2388018"/>
                </a:cubicBezTo>
                <a:cubicBezTo>
                  <a:pt x="9381854" y="2385196"/>
                  <a:pt x="9386086" y="2385902"/>
                  <a:pt x="9388203" y="2389429"/>
                </a:cubicBezTo>
                <a:cubicBezTo>
                  <a:pt x="9391025" y="2392956"/>
                  <a:pt x="9390319" y="2397189"/>
                  <a:pt x="9386792" y="2399305"/>
                </a:cubicBezTo>
                <a:cubicBezTo>
                  <a:pt x="9379738" y="2403538"/>
                  <a:pt x="9371272" y="2406360"/>
                  <a:pt x="9362807" y="2406360"/>
                </a:cubicBezTo>
                <a:cubicBezTo>
                  <a:pt x="9359280" y="2406360"/>
                  <a:pt x="9355047" y="2405654"/>
                  <a:pt x="9351520" y="2404949"/>
                </a:cubicBezTo>
                <a:cubicBezTo>
                  <a:pt x="9338822" y="2402127"/>
                  <a:pt x="9328240" y="2394367"/>
                  <a:pt x="9322596" y="2383785"/>
                </a:cubicBezTo>
                <a:cubicBezTo>
                  <a:pt x="9319069" y="2376731"/>
                  <a:pt x="9317658" y="2369677"/>
                  <a:pt x="9316247" y="2363328"/>
                </a:cubicBezTo>
                <a:cubicBezTo>
                  <a:pt x="9307782" y="2318179"/>
                  <a:pt x="9310604" y="2271620"/>
                  <a:pt x="9325418" y="2227884"/>
                </a:cubicBezTo>
                <a:cubicBezTo>
                  <a:pt x="9335999" y="2197549"/>
                  <a:pt x="9351520" y="2179913"/>
                  <a:pt x="9371272" y="2174270"/>
                </a:cubicBezTo>
                <a:close/>
                <a:moveTo>
                  <a:pt x="10179707" y="2173564"/>
                </a:moveTo>
                <a:cubicBezTo>
                  <a:pt x="10183235" y="2172858"/>
                  <a:pt x="10186762" y="2175680"/>
                  <a:pt x="10186762" y="2179913"/>
                </a:cubicBezTo>
                <a:lnTo>
                  <a:pt x="10187467" y="2194727"/>
                </a:lnTo>
                <a:lnTo>
                  <a:pt x="10195933" y="2194022"/>
                </a:lnTo>
                <a:cubicBezTo>
                  <a:pt x="10200165" y="2194022"/>
                  <a:pt x="10203693" y="2196138"/>
                  <a:pt x="10203693" y="2200371"/>
                </a:cubicBezTo>
                <a:cubicBezTo>
                  <a:pt x="10203693" y="2203898"/>
                  <a:pt x="10200871" y="2207425"/>
                  <a:pt x="10197343" y="2208130"/>
                </a:cubicBezTo>
                <a:lnTo>
                  <a:pt x="10188173" y="2208836"/>
                </a:lnTo>
                <a:lnTo>
                  <a:pt x="10188878" y="2216596"/>
                </a:lnTo>
                <a:cubicBezTo>
                  <a:pt x="10189584" y="2220123"/>
                  <a:pt x="10186762" y="2223650"/>
                  <a:pt x="10182529" y="2223650"/>
                </a:cubicBezTo>
                <a:cubicBezTo>
                  <a:pt x="10181824" y="2223650"/>
                  <a:pt x="10181824" y="2223650"/>
                  <a:pt x="10181824" y="2223650"/>
                </a:cubicBezTo>
                <a:cubicBezTo>
                  <a:pt x="10178297" y="2223650"/>
                  <a:pt x="10174770" y="2220828"/>
                  <a:pt x="10174770" y="2217301"/>
                </a:cubicBezTo>
                <a:lnTo>
                  <a:pt x="10174770" y="2210247"/>
                </a:lnTo>
                <a:lnTo>
                  <a:pt x="10167009" y="2210952"/>
                </a:lnTo>
                <a:cubicBezTo>
                  <a:pt x="10167009" y="2210952"/>
                  <a:pt x="10166303" y="2210952"/>
                  <a:pt x="10166303" y="2210952"/>
                </a:cubicBezTo>
                <a:cubicBezTo>
                  <a:pt x="10162776" y="2210952"/>
                  <a:pt x="10159954" y="2208130"/>
                  <a:pt x="10159249" y="2204603"/>
                </a:cubicBezTo>
                <a:cubicBezTo>
                  <a:pt x="10159249" y="2201076"/>
                  <a:pt x="10162070" y="2197549"/>
                  <a:pt x="10165598" y="2196843"/>
                </a:cubicBezTo>
                <a:lnTo>
                  <a:pt x="10174064" y="2196138"/>
                </a:lnTo>
                <a:lnTo>
                  <a:pt x="10173359" y="2180618"/>
                </a:lnTo>
                <a:cubicBezTo>
                  <a:pt x="10172653" y="2177091"/>
                  <a:pt x="10175475" y="2173564"/>
                  <a:pt x="10179707" y="2173564"/>
                </a:cubicBezTo>
                <a:close/>
                <a:moveTo>
                  <a:pt x="543036" y="2172959"/>
                </a:moveTo>
                <a:cubicBezTo>
                  <a:pt x="547268" y="2172959"/>
                  <a:pt x="550090" y="2175781"/>
                  <a:pt x="550796" y="2179308"/>
                </a:cubicBezTo>
                <a:lnTo>
                  <a:pt x="555734" y="2230805"/>
                </a:lnTo>
                <a:lnTo>
                  <a:pt x="571254" y="2230100"/>
                </a:lnTo>
                <a:cubicBezTo>
                  <a:pt x="574782" y="2230100"/>
                  <a:pt x="577602" y="2232216"/>
                  <a:pt x="578309" y="2235743"/>
                </a:cubicBezTo>
                <a:cubicBezTo>
                  <a:pt x="579014" y="2238565"/>
                  <a:pt x="577602" y="2242092"/>
                  <a:pt x="574078" y="2243503"/>
                </a:cubicBezTo>
                <a:lnTo>
                  <a:pt x="564200" y="2247030"/>
                </a:lnTo>
                <a:cubicBezTo>
                  <a:pt x="562083" y="2247736"/>
                  <a:pt x="559261" y="2247030"/>
                  <a:pt x="557850" y="2246325"/>
                </a:cubicBezTo>
                <a:lnTo>
                  <a:pt x="561377" y="2283008"/>
                </a:lnTo>
                <a:cubicBezTo>
                  <a:pt x="562083" y="2287240"/>
                  <a:pt x="558555" y="2290062"/>
                  <a:pt x="555028" y="2290768"/>
                </a:cubicBezTo>
                <a:cubicBezTo>
                  <a:pt x="555028" y="2290768"/>
                  <a:pt x="554323" y="2290768"/>
                  <a:pt x="554323" y="2290768"/>
                </a:cubicBezTo>
                <a:cubicBezTo>
                  <a:pt x="550796" y="2290768"/>
                  <a:pt x="547974" y="2287946"/>
                  <a:pt x="547268" y="2284419"/>
                </a:cubicBezTo>
                <a:lnTo>
                  <a:pt x="543741" y="2246325"/>
                </a:lnTo>
                <a:lnTo>
                  <a:pt x="483073" y="2249852"/>
                </a:lnTo>
                <a:cubicBezTo>
                  <a:pt x="482368" y="2249852"/>
                  <a:pt x="482368" y="2249852"/>
                  <a:pt x="482368" y="2249852"/>
                </a:cubicBezTo>
                <a:cubicBezTo>
                  <a:pt x="479546" y="2249852"/>
                  <a:pt x="477430" y="2248441"/>
                  <a:pt x="476019" y="2245619"/>
                </a:cubicBezTo>
                <a:cubicBezTo>
                  <a:pt x="474608" y="2242798"/>
                  <a:pt x="475313" y="2239976"/>
                  <a:pt x="477430" y="2237859"/>
                </a:cubicBezTo>
                <a:lnTo>
                  <a:pt x="530338" y="2182130"/>
                </a:lnTo>
                <a:cubicBezTo>
                  <a:pt x="531749" y="2180013"/>
                  <a:pt x="534570" y="2179308"/>
                  <a:pt x="536687" y="2180013"/>
                </a:cubicBezTo>
                <a:cubicBezTo>
                  <a:pt x="536687" y="2176486"/>
                  <a:pt x="539509" y="2173664"/>
                  <a:pt x="543036" y="2172959"/>
                </a:cubicBezTo>
                <a:close/>
                <a:moveTo>
                  <a:pt x="9575849" y="2171447"/>
                </a:moveTo>
                <a:cubicBezTo>
                  <a:pt x="9594896" y="2179913"/>
                  <a:pt x="9611826" y="2196843"/>
                  <a:pt x="9626641" y="2221534"/>
                </a:cubicBezTo>
                <a:cubicBezTo>
                  <a:pt x="9644277" y="2250457"/>
                  <a:pt x="9652742" y="2280791"/>
                  <a:pt x="9650626" y="2309008"/>
                </a:cubicBezTo>
                <a:cubicBezTo>
                  <a:pt x="9648510" y="2342164"/>
                  <a:pt x="9630873" y="2372498"/>
                  <a:pt x="9605478" y="2388018"/>
                </a:cubicBezTo>
                <a:cubicBezTo>
                  <a:pt x="9604772" y="2388723"/>
                  <a:pt x="9603362" y="2388723"/>
                  <a:pt x="9601951" y="2388723"/>
                </a:cubicBezTo>
                <a:cubicBezTo>
                  <a:pt x="9601245" y="2388723"/>
                  <a:pt x="9599834" y="2388723"/>
                  <a:pt x="9599129" y="2388018"/>
                </a:cubicBezTo>
                <a:cubicBezTo>
                  <a:pt x="9597012" y="2387312"/>
                  <a:pt x="9595601" y="2385196"/>
                  <a:pt x="9594896" y="2383080"/>
                </a:cubicBezTo>
                <a:cubicBezTo>
                  <a:pt x="9592780" y="2373909"/>
                  <a:pt x="9594896" y="2364738"/>
                  <a:pt x="9600540" y="2357684"/>
                </a:cubicBezTo>
                <a:cubicBezTo>
                  <a:pt x="9602656" y="2354862"/>
                  <a:pt x="9607594" y="2354157"/>
                  <a:pt x="9610416" y="2356273"/>
                </a:cubicBezTo>
                <a:cubicBezTo>
                  <a:pt x="9612532" y="2357684"/>
                  <a:pt x="9613237" y="2360506"/>
                  <a:pt x="9613237" y="2362622"/>
                </a:cubicBezTo>
                <a:cubicBezTo>
                  <a:pt x="9626641" y="2348513"/>
                  <a:pt x="9635106" y="2328055"/>
                  <a:pt x="9636517" y="2306892"/>
                </a:cubicBezTo>
                <a:cubicBezTo>
                  <a:pt x="9638634" y="2274442"/>
                  <a:pt x="9625935" y="2245519"/>
                  <a:pt x="9614648" y="2227177"/>
                </a:cubicBezTo>
                <a:cubicBezTo>
                  <a:pt x="9601245" y="2206014"/>
                  <a:pt x="9586431" y="2191200"/>
                  <a:pt x="9570206" y="2184145"/>
                </a:cubicBezTo>
                <a:cubicBezTo>
                  <a:pt x="9566679" y="2182735"/>
                  <a:pt x="9565268" y="2178502"/>
                  <a:pt x="9566679" y="2174975"/>
                </a:cubicBezTo>
                <a:cubicBezTo>
                  <a:pt x="9568089" y="2171447"/>
                  <a:pt x="9572322" y="2170037"/>
                  <a:pt x="9575849" y="2171447"/>
                </a:cubicBezTo>
                <a:close/>
                <a:moveTo>
                  <a:pt x="11164166" y="2166364"/>
                </a:moveTo>
                <a:cubicBezTo>
                  <a:pt x="11175453" y="2169186"/>
                  <a:pt x="11185330" y="2178357"/>
                  <a:pt x="11188857" y="2188938"/>
                </a:cubicBezTo>
                <a:cubicBezTo>
                  <a:pt x="11192384" y="2202343"/>
                  <a:pt x="11189562" y="2215040"/>
                  <a:pt x="11184624" y="2227738"/>
                </a:cubicBezTo>
                <a:cubicBezTo>
                  <a:pt x="11195206" y="2236909"/>
                  <a:pt x="11200144" y="2248196"/>
                  <a:pt x="11198733" y="2258777"/>
                </a:cubicBezTo>
                <a:cubicBezTo>
                  <a:pt x="11198028" y="2266537"/>
                  <a:pt x="11193795" y="2273591"/>
                  <a:pt x="11186741" y="2278530"/>
                </a:cubicBezTo>
                <a:cubicBezTo>
                  <a:pt x="11181802" y="2282057"/>
                  <a:pt x="11175453" y="2284173"/>
                  <a:pt x="11169105" y="2284173"/>
                </a:cubicBezTo>
                <a:cubicBezTo>
                  <a:pt x="11166988" y="2284173"/>
                  <a:pt x="11164872" y="2284173"/>
                  <a:pt x="11162050" y="2282762"/>
                </a:cubicBezTo>
                <a:cubicBezTo>
                  <a:pt x="11146530" y="2279235"/>
                  <a:pt x="11135243" y="2263011"/>
                  <a:pt x="11136654" y="2246785"/>
                </a:cubicBezTo>
                <a:cubicBezTo>
                  <a:pt x="11137360" y="2236909"/>
                  <a:pt x="11143003" y="2227032"/>
                  <a:pt x="11150763" y="2219978"/>
                </a:cubicBezTo>
                <a:cubicBezTo>
                  <a:pt x="11148647" y="2217862"/>
                  <a:pt x="11145825" y="2215745"/>
                  <a:pt x="11143709" y="2212924"/>
                </a:cubicBezTo>
                <a:cubicBezTo>
                  <a:pt x="11133832" y="2202343"/>
                  <a:pt x="11130305" y="2184001"/>
                  <a:pt x="11140887" y="2172713"/>
                </a:cubicBezTo>
                <a:cubicBezTo>
                  <a:pt x="11146530" y="2166364"/>
                  <a:pt x="11154996" y="2164249"/>
                  <a:pt x="11164166" y="2166364"/>
                </a:cubicBezTo>
                <a:close/>
                <a:moveTo>
                  <a:pt x="7001702" y="2161571"/>
                </a:moveTo>
                <a:cubicBezTo>
                  <a:pt x="7005229" y="2161571"/>
                  <a:pt x="7008756" y="2164393"/>
                  <a:pt x="7008756" y="2167920"/>
                </a:cubicBezTo>
                <a:cubicBezTo>
                  <a:pt x="7008756" y="2174974"/>
                  <a:pt x="7008756" y="2182734"/>
                  <a:pt x="7008052" y="2189788"/>
                </a:cubicBezTo>
                <a:cubicBezTo>
                  <a:pt x="7008052" y="2213774"/>
                  <a:pt x="7008052" y="2237760"/>
                  <a:pt x="7009462" y="2261745"/>
                </a:cubicBezTo>
                <a:cubicBezTo>
                  <a:pt x="7012285" y="2261745"/>
                  <a:pt x="7014401" y="2263155"/>
                  <a:pt x="7015811" y="2265977"/>
                </a:cubicBezTo>
                <a:cubicBezTo>
                  <a:pt x="7020044" y="2274442"/>
                  <a:pt x="7015811" y="2285024"/>
                  <a:pt x="7007346" y="2289257"/>
                </a:cubicBezTo>
                <a:cubicBezTo>
                  <a:pt x="7006640" y="2289962"/>
                  <a:pt x="7005935" y="2289962"/>
                  <a:pt x="7004524" y="2289962"/>
                </a:cubicBezTo>
                <a:cubicBezTo>
                  <a:pt x="7003113" y="2289962"/>
                  <a:pt x="7002407" y="2289962"/>
                  <a:pt x="7000998" y="2289257"/>
                </a:cubicBezTo>
                <a:cubicBezTo>
                  <a:pt x="6998880" y="2287846"/>
                  <a:pt x="6997469" y="2285730"/>
                  <a:pt x="6997469" y="2283613"/>
                </a:cubicBezTo>
                <a:cubicBezTo>
                  <a:pt x="6996764" y="2267388"/>
                  <a:pt x="6996058" y="2250457"/>
                  <a:pt x="6995353" y="2234232"/>
                </a:cubicBezTo>
                <a:cubicBezTo>
                  <a:pt x="6986888" y="2249046"/>
                  <a:pt x="6977717" y="2252574"/>
                  <a:pt x="6970663" y="2252574"/>
                </a:cubicBezTo>
                <a:cubicBezTo>
                  <a:pt x="6957965" y="2252574"/>
                  <a:pt x="6948794" y="2241992"/>
                  <a:pt x="6944560" y="2230705"/>
                </a:cubicBezTo>
                <a:cubicBezTo>
                  <a:pt x="6939622" y="2214480"/>
                  <a:pt x="6944560" y="2195432"/>
                  <a:pt x="6956554" y="2183440"/>
                </a:cubicBezTo>
                <a:cubicBezTo>
                  <a:pt x="6966430" y="2174269"/>
                  <a:pt x="6980539" y="2169331"/>
                  <a:pt x="6994648" y="2170742"/>
                </a:cubicBezTo>
                <a:cubicBezTo>
                  <a:pt x="6994648" y="2170036"/>
                  <a:pt x="6994648" y="2169331"/>
                  <a:pt x="6994648" y="2168625"/>
                </a:cubicBezTo>
                <a:cubicBezTo>
                  <a:pt x="6994648" y="2164393"/>
                  <a:pt x="6998175" y="2161571"/>
                  <a:pt x="7001702" y="2161571"/>
                </a:cubicBezTo>
                <a:close/>
                <a:moveTo>
                  <a:pt x="614989" y="2160966"/>
                </a:moveTo>
                <a:cubicBezTo>
                  <a:pt x="626276" y="2163788"/>
                  <a:pt x="636155" y="2172959"/>
                  <a:pt x="639681" y="2183540"/>
                </a:cubicBezTo>
                <a:cubicBezTo>
                  <a:pt x="643207" y="2196944"/>
                  <a:pt x="640386" y="2209642"/>
                  <a:pt x="635448" y="2222340"/>
                </a:cubicBezTo>
                <a:cubicBezTo>
                  <a:pt x="646029" y="2231511"/>
                  <a:pt x="650967" y="2242798"/>
                  <a:pt x="649556" y="2253379"/>
                </a:cubicBezTo>
                <a:cubicBezTo>
                  <a:pt x="648851" y="2261139"/>
                  <a:pt x="644618" y="2268193"/>
                  <a:pt x="637566" y="2273132"/>
                </a:cubicBezTo>
                <a:cubicBezTo>
                  <a:pt x="632625" y="2276659"/>
                  <a:pt x="626276" y="2278775"/>
                  <a:pt x="619929" y="2278775"/>
                </a:cubicBezTo>
                <a:cubicBezTo>
                  <a:pt x="617812" y="2278775"/>
                  <a:pt x="615695" y="2278775"/>
                  <a:pt x="612873" y="2277364"/>
                </a:cubicBezTo>
                <a:cubicBezTo>
                  <a:pt x="597354" y="2273837"/>
                  <a:pt x="586066" y="2257612"/>
                  <a:pt x="587478" y="2241387"/>
                </a:cubicBezTo>
                <a:cubicBezTo>
                  <a:pt x="588184" y="2231511"/>
                  <a:pt x="593827" y="2221634"/>
                  <a:pt x="601587" y="2214580"/>
                </a:cubicBezTo>
                <a:cubicBezTo>
                  <a:pt x="599471" y="2212464"/>
                  <a:pt x="596649" y="2210347"/>
                  <a:pt x="594533" y="2207526"/>
                </a:cubicBezTo>
                <a:cubicBezTo>
                  <a:pt x="584655" y="2196944"/>
                  <a:pt x="581129" y="2178603"/>
                  <a:pt x="591710" y="2167315"/>
                </a:cubicBezTo>
                <a:cubicBezTo>
                  <a:pt x="597354" y="2160966"/>
                  <a:pt x="605819" y="2158850"/>
                  <a:pt x="614989" y="2160966"/>
                </a:cubicBezTo>
                <a:close/>
                <a:moveTo>
                  <a:pt x="5932270" y="2158750"/>
                </a:moveTo>
                <a:cubicBezTo>
                  <a:pt x="5925216" y="2163688"/>
                  <a:pt x="5920983" y="2170742"/>
                  <a:pt x="5920277" y="2178502"/>
                </a:cubicBezTo>
                <a:cubicBezTo>
                  <a:pt x="5919573" y="2187673"/>
                  <a:pt x="5925921" y="2197549"/>
                  <a:pt x="5934387" y="2200371"/>
                </a:cubicBezTo>
                <a:cubicBezTo>
                  <a:pt x="5938620" y="2201076"/>
                  <a:pt x="5943558" y="2200371"/>
                  <a:pt x="5947792" y="2197549"/>
                </a:cubicBezTo>
                <a:cubicBezTo>
                  <a:pt x="5951318" y="2194727"/>
                  <a:pt x="5953434" y="2191200"/>
                  <a:pt x="5954141" y="2187673"/>
                </a:cubicBezTo>
                <a:cubicBezTo>
                  <a:pt x="5954846" y="2181324"/>
                  <a:pt x="5951318" y="2175680"/>
                  <a:pt x="5947792" y="2171448"/>
                </a:cubicBezTo>
                <a:cubicBezTo>
                  <a:pt x="5946380" y="2172859"/>
                  <a:pt x="5943558" y="2173564"/>
                  <a:pt x="5940736" y="2172153"/>
                </a:cubicBezTo>
                <a:cubicBezTo>
                  <a:pt x="5937209" y="2170742"/>
                  <a:pt x="5935798" y="2166510"/>
                  <a:pt x="5937209" y="2162982"/>
                </a:cubicBezTo>
                <a:cubicBezTo>
                  <a:pt x="5937209" y="2162982"/>
                  <a:pt x="5937209" y="2162277"/>
                  <a:pt x="5937209" y="2162277"/>
                </a:cubicBezTo>
                <a:cubicBezTo>
                  <a:pt x="5935798" y="2160866"/>
                  <a:pt x="5933681" y="2160161"/>
                  <a:pt x="5932270" y="2158750"/>
                </a:cubicBezTo>
                <a:close/>
                <a:moveTo>
                  <a:pt x="7418610" y="2155927"/>
                </a:moveTo>
                <a:cubicBezTo>
                  <a:pt x="7421432" y="2156633"/>
                  <a:pt x="7423548" y="2159454"/>
                  <a:pt x="7422843" y="2162276"/>
                </a:cubicBezTo>
                <a:lnTo>
                  <a:pt x="7429897" y="2237760"/>
                </a:lnTo>
                <a:cubicBezTo>
                  <a:pt x="7430603" y="2241992"/>
                  <a:pt x="7427076" y="2244814"/>
                  <a:pt x="7423548" y="2245519"/>
                </a:cubicBezTo>
                <a:cubicBezTo>
                  <a:pt x="7423548" y="2245519"/>
                  <a:pt x="7422843" y="2245519"/>
                  <a:pt x="7422843" y="2245519"/>
                </a:cubicBezTo>
                <a:cubicBezTo>
                  <a:pt x="7419316" y="2245519"/>
                  <a:pt x="7415788" y="2242697"/>
                  <a:pt x="7415788" y="2239170"/>
                </a:cubicBezTo>
                <a:lnTo>
                  <a:pt x="7410899" y="2183439"/>
                </a:lnTo>
                <a:lnTo>
                  <a:pt x="7399612" y="2199665"/>
                </a:lnTo>
                <a:cubicBezTo>
                  <a:pt x="7397496" y="2202487"/>
                  <a:pt x="7393263" y="2203193"/>
                  <a:pt x="7389736" y="2201076"/>
                </a:cubicBezTo>
                <a:cubicBezTo>
                  <a:pt x="7386915" y="2198960"/>
                  <a:pt x="7386209" y="2194728"/>
                  <a:pt x="7388325" y="2191200"/>
                </a:cubicBezTo>
                <a:lnTo>
                  <a:pt x="7410899" y="2158749"/>
                </a:lnTo>
                <a:cubicBezTo>
                  <a:pt x="7413016" y="2155927"/>
                  <a:pt x="7415788" y="2155222"/>
                  <a:pt x="7418610" y="2155927"/>
                </a:cubicBezTo>
                <a:close/>
                <a:moveTo>
                  <a:pt x="10028037" y="2150989"/>
                </a:moveTo>
                <a:cubicBezTo>
                  <a:pt x="10030859" y="2148873"/>
                  <a:pt x="10035797" y="2149579"/>
                  <a:pt x="10037913" y="2152400"/>
                </a:cubicBezTo>
                <a:cubicBezTo>
                  <a:pt x="10040030" y="2155222"/>
                  <a:pt x="10039324" y="2160160"/>
                  <a:pt x="10036502" y="2162276"/>
                </a:cubicBezTo>
                <a:cubicBezTo>
                  <a:pt x="10023805" y="2172858"/>
                  <a:pt x="10011812" y="2184145"/>
                  <a:pt x="10000525" y="2196843"/>
                </a:cubicBezTo>
                <a:lnTo>
                  <a:pt x="10036502" y="2226472"/>
                </a:lnTo>
                <a:cubicBezTo>
                  <a:pt x="10039324" y="2228588"/>
                  <a:pt x="10040030" y="2233526"/>
                  <a:pt x="10037208" y="2236348"/>
                </a:cubicBezTo>
                <a:cubicBezTo>
                  <a:pt x="10035797" y="2238464"/>
                  <a:pt x="10033681" y="2239169"/>
                  <a:pt x="10031564" y="2239169"/>
                </a:cubicBezTo>
                <a:cubicBezTo>
                  <a:pt x="10030154" y="2239169"/>
                  <a:pt x="10028743" y="2239169"/>
                  <a:pt x="10027332" y="2237759"/>
                </a:cubicBezTo>
                <a:lnTo>
                  <a:pt x="9991354" y="2208130"/>
                </a:lnTo>
                <a:cubicBezTo>
                  <a:pt x="9982889" y="2219417"/>
                  <a:pt x="9975129" y="2230704"/>
                  <a:pt x="9968075" y="2242697"/>
                </a:cubicBezTo>
                <a:cubicBezTo>
                  <a:pt x="9966664" y="2244813"/>
                  <a:pt x="9963842" y="2246224"/>
                  <a:pt x="9961726" y="2246224"/>
                </a:cubicBezTo>
                <a:cubicBezTo>
                  <a:pt x="9960315" y="2246224"/>
                  <a:pt x="9959610" y="2246224"/>
                  <a:pt x="9958199" y="2245518"/>
                </a:cubicBezTo>
                <a:cubicBezTo>
                  <a:pt x="9954671" y="2243402"/>
                  <a:pt x="9953966" y="2239169"/>
                  <a:pt x="9956082" y="2234231"/>
                </a:cubicBezTo>
                <a:cubicBezTo>
                  <a:pt x="9963137" y="2221533"/>
                  <a:pt x="9971602" y="2209541"/>
                  <a:pt x="9980773" y="2198254"/>
                </a:cubicBezTo>
                <a:lnTo>
                  <a:pt x="9959610" y="2181323"/>
                </a:lnTo>
                <a:cubicBezTo>
                  <a:pt x="9956788" y="2179207"/>
                  <a:pt x="9956082" y="2174269"/>
                  <a:pt x="9958904" y="2171447"/>
                </a:cubicBezTo>
                <a:cubicBezTo>
                  <a:pt x="9961020" y="2168625"/>
                  <a:pt x="9965958" y="2168625"/>
                  <a:pt x="9968780" y="2170742"/>
                </a:cubicBezTo>
                <a:lnTo>
                  <a:pt x="9989944" y="2187672"/>
                </a:lnTo>
                <a:cubicBezTo>
                  <a:pt x="10001230" y="2174269"/>
                  <a:pt x="10013928" y="2162276"/>
                  <a:pt x="10028037" y="2150989"/>
                </a:cubicBezTo>
                <a:close/>
                <a:moveTo>
                  <a:pt x="10119040" y="2150284"/>
                </a:moveTo>
                <a:cubicBezTo>
                  <a:pt x="10122567" y="2150284"/>
                  <a:pt x="10126094" y="2153106"/>
                  <a:pt x="10126800" y="2156633"/>
                </a:cubicBezTo>
                <a:lnTo>
                  <a:pt x="10136676" y="2233527"/>
                </a:lnTo>
                <a:cubicBezTo>
                  <a:pt x="10136676" y="2237054"/>
                  <a:pt x="10133854" y="2240581"/>
                  <a:pt x="10130327" y="2241287"/>
                </a:cubicBezTo>
                <a:cubicBezTo>
                  <a:pt x="10130327" y="2241287"/>
                  <a:pt x="10129622" y="2241287"/>
                  <a:pt x="10129622" y="2241287"/>
                </a:cubicBezTo>
                <a:cubicBezTo>
                  <a:pt x="10126094" y="2241287"/>
                  <a:pt x="10123272" y="2239170"/>
                  <a:pt x="10122567" y="2234938"/>
                </a:cubicBezTo>
                <a:lnTo>
                  <a:pt x="10112690" y="2158044"/>
                </a:lnTo>
                <a:cubicBezTo>
                  <a:pt x="10112690" y="2154517"/>
                  <a:pt x="10115513" y="2150989"/>
                  <a:pt x="10119040" y="2150284"/>
                </a:cubicBezTo>
                <a:close/>
                <a:moveTo>
                  <a:pt x="8904270" y="2147462"/>
                </a:moveTo>
                <a:cubicBezTo>
                  <a:pt x="8907092" y="2148168"/>
                  <a:pt x="8909208" y="2150989"/>
                  <a:pt x="8908503" y="2153811"/>
                </a:cubicBezTo>
                <a:lnTo>
                  <a:pt x="8915557" y="2229295"/>
                </a:lnTo>
                <a:cubicBezTo>
                  <a:pt x="8916263" y="2233527"/>
                  <a:pt x="8912736" y="2236349"/>
                  <a:pt x="8909208" y="2237054"/>
                </a:cubicBezTo>
                <a:cubicBezTo>
                  <a:pt x="8909208" y="2237054"/>
                  <a:pt x="8908503" y="2237054"/>
                  <a:pt x="8908503" y="2237054"/>
                </a:cubicBezTo>
                <a:cubicBezTo>
                  <a:pt x="8904976" y="2237054"/>
                  <a:pt x="8901448" y="2234233"/>
                  <a:pt x="8901448" y="2230705"/>
                </a:cubicBezTo>
                <a:lnTo>
                  <a:pt x="8896511" y="2174974"/>
                </a:lnTo>
                <a:lnTo>
                  <a:pt x="8885222" y="2191201"/>
                </a:lnTo>
                <a:cubicBezTo>
                  <a:pt x="8883106" y="2194022"/>
                  <a:pt x="8878873" y="2194728"/>
                  <a:pt x="8875346" y="2192611"/>
                </a:cubicBezTo>
                <a:cubicBezTo>
                  <a:pt x="8872524" y="2190495"/>
                  <a:pt x="8871819" y="2186263"/>
                  <a:pt x="8873935" y="2182735"/>
                </a:cubicBezTo>
                <a:lnTo>
                  <a:pt x="8896511" y="2150284"/>
                </a:lnTo>
                <a:cubicBezTo>
                  <a:pt x="8898627" y="2147462"/>
                  <a:pt x="8901448" y="2146757"/>
                  <a:pt x="8904270" y="2147462"/>
                </a:cubicBezTo>
                <a:close/>
                <a:moveTo>
                  <a:pt x="7992118" y="2147401"/>
                </a:moveTo>
                <a:lnTo>
                  <a:pt x="8006948" y="2150285"/>
                </a:lnTo>
                <a:cubicBezTo>
                  <a:pt x="8008358" y="2153812"/>
                  <a:pt x="8005537" y="2158045"/>
                  <a:pt x="8002009" y="2158750"/>
                </a:cubicBezTo>
                <a:cubicBezTo>
                  <a:pt x="8002009" y="2158750"/>
                  <a:pt x="8001304" y="2158750"/>
                  <a:pt x="8000599" y="2158750"/>
                </a:cubicBezTo>
                <a:cubicBezTo>
                  <a:pt x="7997072" y="2158750"/>
                  <a:pt x="7994250" y="2156634"/>
                  <a:pt x="7993544" y="2153107"/>
                </a:cubicBezTo>
                <a:close/>
                <a:moveTo>
                  <a:pt x="10217095" y="2146757"/>
                </a:moveTo>
                <a:cubicBezTo>
                  <a:pt x="10219917" y="2143935"/>
                  <a:pt x="10224150" y="2143935"/>
                  <a:pt x="10226971" y="2146757"/>
                </a:cubicBezTo>
                <a:lnTo>
                  <a:pt x="10250252" y="2169331"/>
                </a:lnTo>
                <a:cubicBezTo>
                  <a:pt x="10255896" y="2161571"/>
                  <a:pt x="10261539" y="2154517"/>
                  <a:pt x="10267888" y="2148168"/>
                </a:cubicBezTo>
                <a:cubicBezTo>
                  <a:pt x="10270710" y="2145346"/>
                  <a:pt x="10274942" y="2145346"/>
                  <a:pt x="10277764" y="2148168"/>
                </a:cubicBezTo>
                <a:cubicBezTo>
                  <a:pt x="10280586" y="2150990"/>
                  <a:pt x="10280586" y="2155222"/>
                  <a:pt x="10277764" y="2158044"/>
                </a:cubicBezTo>
                <a:cubicBezTo>
                  <a:pt x="10271415" y="2164393"/>
                  <a:pt x="10265771" y="2171448"/>
                  <a:pt x="10260833" y="2179207"/>
                </a:cubicBezTo>
                <a:lnTo>
                  <a:pt x="10285524" y="2202487"/>
                </a:lnTo>
                <a:cubicBezTo>
                  <a:pt x="10288346" y="2205309"/>
                  <a:pt x="10288346" y="2209542"/>
                  <a:pt x="10285524" y="2212363"/>
                </a:cubicBezTo>
                <a:cubicBezTo>
                  <a:pt x="10284113" y="2213774"/>
                  <a:pt x="10282702" y="2214480"/>
                  <a:pt x="10280586" y="2214480"/>
                </a:cubicBezTo>
                <a:cubicBezTo>
                  <a:pt x="10278469" y="2214480"/>
                  <a:pt x="10277059" y="2213774"/>
                  <a:pt x="10275648" y="2212363"/>
                </a:cubicBezTo>
                <a:lnTo>
                  <a:pt x="10253779" y="2191200"/>
                </a:lnTo>
                <a:cubicBezTo>
                  <a:pt x="10248135" y="2200371"/>
                  <a:pt x="10243903" y="2210247"/>
                  <a:pt x="10241081" y="2220828"/>
                </a:cubicBezTo>
                <a:cubicBezTo>
                  <a:pt x="10239670" y="2223650"/>
                  <a:pt x="10236849" y="2225767"/>
                  <a:pt x="10234027" y="2225767"/>
                </a:cubicBezTo>
                <a:cubicBezTo>
                  <a:pt x="10233321" y="2225767"/>
                  <a:pt x="10232616" y="2225767"/>
                  <a:pt x="10231910" y="2225767"/>
                </a:cubicBezTo>
                <a:cubicBezTo>
                  <a:pt x="10227677" y="2225061"/>
                  <a:pt x="10225560" y="2220828"/>
                  <a:pt x="10226971" y="2217301"/>
                </a:cubicBezTo>
                <a:cubicBezTo>
                  <a:pt x="10230499" y="2204603"/>
                  <a:pt x="10236143" y="2192611"/>
                  <a:pt x="10242492" y="2181324"/>
                </a:cubicBezTo>
                <a:lnTo>
                  <a:pt x="10217095" y="2156633"/>
                </a:lnTo>
                <a:cubicBezTo>
                  <a:pt x="10214273" y="2153812"/>
                  <a:pt x="10214273" y="2149579"/>
                  <a:pt x="10217095" y="2146757"/>
                </a:cubicBezTo>
                <a:close/>
                <a:moveTo>
                  <a:pt x="7306494" y="2143935"/>
                </a:moveTo>
                <a:cubicBezTo>
                  <a:pt x="7309316" y="2141113"/>
                  <a:pt x="7313549" y="2141113"/>
                  <a:pt x="7316371" y="2143935"/>
                </a:cubicBezTo>
                <a:cubicBezTo>
                  <a:pt x="7319192" y="2146757"/>
                  <a:pt x="7319192" y="2150990"/>
                  <a:pt x="7316371" y="2153811"/>
                </a:cubicBezTo>
                <a:cubicBezTo>
                  <a:pt x="7281098" y="2189789"/>
                  <a:pt x="7264871" y="2245519"/>
                  <a:pt x="7275454" y="2294899"/>
                </a:cubicBezTo>
                <a:cubicBezTo>
                  <a:pt x="7278981" y="2311125"/>
                  <a:pt x="7284625" y="2323823"/>
                  <a:pt x="7293090" y="2332993"/>
                </a:cubicBezTo>
                <a:cubicBezTo>
                  <a:pt x="7302262" y="2343575"/>
                  <a:pt x="7315665" y="2349219"/>
                  <a:pt x="7327658" y="2347808"/>
                </a:cubicBezTo>
                <a:cubicBezTo>
                  <a:pt x="7331185" y="2347808"/>
                  <a:pt x="7334712" y="2350630"/>
                  <a:pt x="7335418" y="2354157"/>
                </a:cubicBezTo>
                <a:cubicBezTo>
                  <a:pt x="7335418" y="2357684"/>
                  <a:pt x="7332597" y="2361211"/>
                  <a:pt x="7329069" y="2361916"/>
                </a:cubicBezTo>
                <a:cubicBezTo>
                  <a:pt x="7327658" y="2362622"/>
                  <a:pt x="7325541" y="2362622"/>
                  <a:pt x="7323425" y="2362622"/>
                </a:cubicBezTo>
                <a:cubicBezTo>
                  <a:pt x="7308611" y="2362622"/>
                  <a:pt x="7293090" y="2354862"/>
                  <a:pt x="7282508" y="2342870"/>
                </a:cubicBezTo>
                <a:cubicBezTo>
                  <a:pt x="7272632" y="2332288"/>
                  <a:pt x="7266283" y="2317474"/>
                  <a:pt x="7262050" y="2298428"/>
                </a:cubicBezTo>
                <a:cubicBezTo>
                  <a:pt x="7250762" y="2243402"/>
                  <a:pt x="7267694" y="2184145"/>
                  <a:pt x="7306494" y="2143935"/>
                </a:cubicBezTo>
                <a:close/>
                <a:moveTo>
                  <a:pt x="10855184" y="2143086"/>
                </a:moveTo>
                <a:cubicBezTo>
                  <a:pt x="10859417" y="2142379"/>
                  <a:pt x="10862944" y="2145908"/>
                  <a:pt x="10862944" y="2149434"/>
                </a:cubicBezTo>
                <a:cubicBezTo>
                  <a:pt x="10863649" y="2153668"/>
                  <a:pt x="10860828" y="2157194"/>
                  <a:pt x="10856595" y="2157194"/>
                </a:cubicBezTo>
                <a:lnTo>
                  <a:pt x="10740902" y="2167071"/>
                </a:lnTo>
                <a:cubicBezTo>
                  <a:pt x="10740902" y="2167071"/>
                  <a:pt x="10740196" y="2167071"/>
                  <a:pt x="10740196" y="2167071"/>
                </a:cubicBezTo>
                <a:cubicBezTo>
                  <a:pt x="10736669" y="2167071"/>
                  <a:pt x="10733142" y="2164249"/>
                  <a:pt x="10733142" y="2160723"/>
                </a:cubicBezTo>
                <a:cubicBezTo>
                  <a:pt x="10733142" y="2157194"/>
                  <a:pt x="10735964" y="2153668"/>
                  <a:pt x="10739491" y="2152963"/>
                </a:cubicBezTo>
                <a:close/>
                <a:moveTo>
                  <a:pt x="7990722" y="2141819"/>
                </a:moveTo>
                <a:lnTo>
                  <a:pt x="7992118" y="2147401"/>
                </a:lnTo>
                <a:lnTo>
                  <a:pt x="7984294" y="2145880"/>
                </a:lnTo>
                <a:close/>
                <a:moveTo>
                  <a:pt x="7956156" y="2140408"/>
                </a:moveTo>
                <a:lnTo>
                  <a:pt x="7984294" y="2145880"/>
                </a:lnTo>
                <a:lnTo>
                  <a:pt x="7977319" y="2150285"/>
                </a:lnTo>
                <a:cubicBezTo>
                  <a:pt x="7969559" y="2151696"/>
                  <a:pt x="7961094" y="2148169"/>
                  <a:pt x="7956156" y="2140408"/>
                </a:cubicBezTo>
                <a:close/>
                <a:moveTo>
                  <a:pt x="7609079" y="2139702"/>
                </a:moveTo>
                <a:cubicBezTo>
                  <a:pt x="7611900" y="2136880"/>
                  <a:pt x="7616133" y="2137586"/>
                  <a:pt x="7618955" y="2140408"/>
                </a:cubicBezTo>
                <a:cubicBezTo>
                  <a:pt x="7679624" y="2210246"/>
                  <a:pt x="7691616" y="2316769"/>
                  <a:pt x="7649290" y="2398600"/>
                </a:cubicBezTo>
                <a:cubicBezTo>
                  <a:pt x="7647879" y="2400716"/>
                  <a:pt x="7645762" y="2402127"/>
                  <a:pt x="7642941" y="2402127"/>
                </a:cubicBezTo>
                <a:cubicBezTo>
                  <a:pt x="7641530" y="2402127"/>
                  <a:pt x="7640119" y="2402127"/>
                  <a:pt x="7639414" y="2401422"/>
                </a:cubicBezTo>
                <a:cubicBezTo>
                  <a:pt x="7635886" y="2400011"/>
                  <a:pt x="7634475" y="2395779"/>
                  <a:pt x="7636592" y="2392251"/>
                </a:cubicBezTo>
                <a:cubicBezTo>
                  <a:pt x="7676097" y="2315358"/>
                  <a:pt x="7664809" y="2215184"/>
                  <a:pt x="7608373" y="2149578"/>
                </a:cubicBezTo>
                <a:cubicBezTo>
                  <a:pt x="7605551" y="2146757"/>
                  <a:pt x="7606257" y="2142524"/>
                  <a:pt x="7609079" y="2139702"/>
                </a:cubicBezTo>
                <a:close/>
                <a:moveTo>
                  <a:pt x="306009" y="2137687"/>
                </a:moveTo>
                <a:cubicBezTo>
                  <a:pt x="310242" y="2136981"/>
                  <a:pt x="313769" y="2140509"/>
                  <a:pt x="313769" y="2144036"/>
                </a:cubicBezTo>
                <a:cubicBezTo>
                  <a:pt x="314474" y="2148269"/>
                  <a:pt x="311653" y="2151796"/>
                  <a:pt x="307420" y="2151796"/>
                </a:cubicBezTo>
                <a:lnTo>
                  <a:pt x="191728" y="2161673"/>
                </a:lnTo>
                <a:cubicBezTo>
                  <a:pt x="191728" y="2161673"/>
                  <a:pt x="191022" y="2161673"/>
                  <a:pt x="191022" y="2161673"/>
                </a:cubicBezTo>
                <a:cubicBezTo>
                  <a:pt x="187495" y="2161673"/>
                  <a:pt x="183968" y="2158851"/>
                  <a:pt x="183968" y="2155324"/>
                </a:cubicBezTo>
                <a:cubicBezTo>
                  <a:pt x="183968" y="2151796"/>
                  <a:pt x="186790" y="2148269"/>
                  <a:pt x="190317" y="2147564"/>
                </a:cubicBezTo>
                <a:close/>
                <a:moveTo>
                  <a:pt x="9927865" y="2137586"/>
                </a:moveTo>
                <a:cubicBezTo>
                  <a:pt x="9931392" y="2138291"/>
                  <a:pt x="9933508" y="2142524"/>
                  <a:pt x="9932803" y="2146051"/>
                </a:cubicBezTo>
                <a:cubicBezTo>
                  <a:pt x="9890476" y="2301248"/>
                  <a:pt x="9897531" y="2470554"/>
                  <a:pt x="9952555" y="2622224"/>
                </a:cubicBezTo>
                <a:cubicBezTo>
                  <a:pt x="9953966" y="2625751"/>
                  <a:pt x="9951850" y="2629984"/>
                  <a:pt x="9948322" y="2631395"/>
                </a:cubicBezTo>
                <a:cubicBezTo>
                  <a:pt x="9947617" y="2632100"/>
                  <a:pt x="9946911" y="2632100"/>
                  <a:pt x="9946206" y="2632100"/>
                </a:cubicBezTo>
                <a:cubicBezTo>
                  <a:pt x="9943384" y="2632100"/>
                  <a:pt x="9940563" y="2629984"/>
                  <a:pt x="9939857" y="2627868"/>
                </a:cubicBezTo>
                <a:cubicBezTo>
                  <a:pt x="9883422" y="2473376"/>
                  <a:pt x="9876367" y="2301248"/>
                  <a:pt x="9919400" y="2142524"/>
                </a:cubicBezTo>
                <a:cubicBezTo>
                  <a:pt x="9920105" y="2138997"/>
                  <a:pt x="9924338" y="2136880"/>
                  <a:pt x="9927865" y="2137586"/>
                </a:cubicBezTo>
                <a:close/>
                <a:moveTo>
                  <a:pt x="10436488" y="2135470"/>
                </a:moveTo>
                <a:cubicBezTo>
                  <a:pt x="10440015" y="2135470"/>
                  <a:pt x="10443543" y="2138292"/>
                  <a:pt x="10443543" y="2142524"/>
                </a:cubicBezTo>
                <a:lnTo>
                  <a:pt x="10447070" y="2215185"/>
                </a:lnTo>
                <a:cubicBezTo>
                  <a:pt x="10447070" y="2218712"/>
                  <a:pt x="10444248" y="2222239"/>
                  <a:pt x="10440015" y="2222239"/>
                </a:cubicBezTo>
                <a:cubicBezTo>
                  <a:pt x="10436488" y="2222239"/>
                  <a:pt x="10432961" y="2219417"/>
                  <a:pt x="10432961" y="2215185"/>
                </a:cubicBezTo>
                <a:lnTo>
                  <a:pt x="10429433" y="2142524"/>
                </a:lnTo>
                <a:cubicBezTo>
                  <a:pt x="10429433" y="2138997"/>
                  <a:pt x="10432256" y="2135470"/>
                  <a:pt x="10436488" y="2135470"/>
                </a:cubicBezTo>
                <a:close/>
                <a:moveTo>
                  <a:pt x="8792105" y="2135470"/>
                </a:moveTo>
                <a:cubicBezTo>
                  <a:pt x="8794927" y="2132648"/>
                  <a:pt x="8799160" y="2132648"/>
                  <a:pt x="8801981" y="2135470"/>
                </a:cubicBezTo>
                <a:cubicBezTo>
                  <a:pt x="8804803" y="2138292"/>
                  <a:pt x="8804803" y="2142525"/>
                  <a:pt x="8801981" y="2145346"/>
                </a:cubicBezTo>
                <a:cubicBezTo>
                  <a:pt x="8766708" y="2181324"/>
                  <a:pt x="8750483" y="2237054"/>
                  <a:pt x="8761065" y="2286435"/>
                </a:cubicBezTo>
                <a:cubicBezTo>
                  <a:pt x="8764592" y="2302660"/>
                  <a:pt x="8770236" y="2315358"/>
                  <a:pt x="8778702" y="2324528"/>
                </a:cubicBezTo>
                <a:cubicBezTo>
                  <a:pt x="8787873" y="2335110"/>
                  <a:pt x="8801276" y="2340754"/>
                  <a:pt x="8813268" y="2339343"/>
                </a:cubicBezTo>
                <a:cubicBezTo>
                  <a:pt x="8816796" y="2339343"/>
                  <a:pt x="8820323" y="2341459"/>
                  <a:pt x="8821734" y="2345692"/>
                </a:cubicBezTo>
                <a:cubicBezTo>
                  <a:pt x="8821734" y="2349219"/>
                  <a:pt x="8818912" y="2352746"/>
                  <a:pt x="8815385" y="2353452"/>
                </a:cubicBezTo>
                <a:cubicBezTo>
                  <a:pt x="8813974" y="2354157"/>
                  <a:pt x="8811858" y="2354157"/>
                  <a:pt x="8809741" y="2354157"/>
                </a:cubicBezTo>
                <a:cubicBezTo>
                  <a:pt x="8794927" y="2354157"/>
                  <a:pt x="8779407" y="2347103"/>
                  <a:pt x="8768119" y="2334405"/>
                </a:cubicBezTo>
                <a:cubicBezTo>
                  <a:pt x="8758243" y="2323823"/>
                  <a:pt x="8751894" y="2309009"/>
                  <a:pt x="8747662" y="2289962"/>
                </a:cubicBezTo>
                <a:cubicBezTo>
                  <a:pt x="8736374" y="2234937"/>
                  <a:pt x="8753305" y="2175680"/>
                  <a:pt x="8792105" y="2135470"/>
                </a:cubicBezTo>
                <a:close/>
                <a:moveTo>
                  <a:pt x="9094738" y="2131237"/>
                </a:moveTo>
                <a:cubicBezTo>
                  <a:pt x="9098266" y="2128415"/>
                  <a:pt x="9102499" y="2129121"/>
                  <a:pt x="9105320" y="2131943"/>
                </a:cubicBezTo>
                <a:cubicBezTo>
                  <a:pt x="9165284" y="2201781"/>
                  <a:pt x="9177276" y="2308304"/>
                  <a:pt x="9134950" y="2390135"/>
                </a:cubicBezTo>
                <a:cubicBezTo>
                  <a:pt x="9133539" y="2392251"/>
                  <a:pt x="9131423" y="2393662"/>
                  <a:pt x="9128601" y="2393662"/>
                </a:cubicBezTo>
                <a:cubicBezTo>
                  <a:pt x="9127190" y="2393662"/>
                  <a:pt x="9125779" y="2393662"/>
                  <a:pt x="9125073" y="2392957"/>
                </a:cubicBezTo>
                <a:cubicBezTo>
                  <a:pt x="9121546" y="2391546"/>
                  <a:pt x="9120136" y="2387313"/>
                  <a:pt x="9122252" y="2383786"/>
                </a:cubicBezTo>
                <a:cubicBezTo>
                  <a:pt x="9161756" y="2306893"/>
                  <a:pt x="9150470" y="2206719"/>
                  <a:pt x="9094033" y="2141113"/>
                </a:cubicBezTo>
                <a:cubicBezTo>
                  <a:pt x="9091211" y="2138292"/>
                  <a:pt x="9091917" y="2134059"/>
                  <a:pt x="9094738" y="2131237"/>
                </a:cubicBezTo>
                <a:close/>
                <a:moveTo>
                  <a:pt x="5522411" y="2130532"/>
                </a:moveTo>
                <a:cubicBezTo>
                  <a:pt x="5525938" y="2130532"/>
                  <a:pt x="5529466" y="2133354"/>
                  <a:pt x="5529466" y="2137586"/>
                </a:cubicBezTo>
                <a:lnTo>
                  <a:pt x="5532993" y="2210247"/>
                </a:lnTo>
                <a:cubicBezTo>
                  <a:pt x="5532993" y="2213774"/>
                  <a:pt x="5530171" y="2217301"/>
                  <a:pt x="5525938" y="2217301"/>
                </a:cubicBezTo>
                <a:cubicBezTo>
                  <a:pt x="5521706" y="2217301"/>
                  <a:pt x="5518884" y="2214479"/>
                  <a:pt x="5518884" y="2210247"/>
                </a:cubicBezTo>
                <a:lnTo>
                  <a:pt x="5515357" y="2137586"/>
                </a:lnTo>
                <a:cubicBezTo>
                  <a:pt x="5515357" y="2134059"/>
                  <a:pt x="5518179" y="2130532"/>
                  <a:pt x="5522411" y="2130532"/>
                </a:cubicBezTo>
                <a:close/>
                <a:moveTo>
                  <a:pt x="11205788" y="2129682"/>
                </a:moveTo>
                <a:cubicBezTo>
                  <a:pt x="11209315" y="2128975"/>
                  <a:pt x="11212842" y="2131798"/>
                  <a:pt x="11213548" y="2135324"/>
                </a:cubicBezTo>
                <a:cubicBezTo>
                  <a:pt x="11214253" y="2138853"/>
                  <a:pt x="11211432" y="2142379"/>
                  <a:pt x="11208610" y="2143084"/>
                </a:cubicBezTo>
                <a:lnTo>
                  <a:pt x="11026605" y="2171303"/>
                </a:lnTo>
                <a:cubicBezTo>
                  <a:pt x="11025899" y="2171303"/>
                  <a:pt x="11025899" y="2171303"/>
                  <a:pt x="11025194" y="2171303"/>
                </a:cubicBezTo>
                <a:cubicBezTo>
                  <a:pt x="11021667" y="2171303"/>
                  <a:pt x="11018845" y="2169186"/>
                  <a:pt x="11018140" y="2165659"/>
                </a:cubicBezTo>
                <a:cubicBezTo>
                  <a:pt x="11017434" y="2162133"/>
                  <a:pt x="11020256" y="2158606"/>
                  <a:pt x="11023783" y="2157899"/>
                </a:cubicBezTo>
                <a:close/>
                <a:moveTo>
                  <a:pt x="5855378" y="2128416"/>
                </a:moveTo>
                <a:lnTo>
                  <a:pt x="5817284" y="2168626"/>
                </a:lnTo>
                <a:lnTo>
                  <a:pt x="5858905" y="2165804"/>
                </a:lnTo>
                <a:close/>
                <a:moveTo>
                  <a:pt x="656612" y="2124283"/>
                </a:moveTo>
                <a:cubicBezTo>
                  <a:pt x="660139" y="2123577"/>
                  <a:pt x="663666" y="2126399"/>
                  <a:pt x="664372" y="2129926"/>
                </a:cubicBezTo>
                <a:cubicBezTo>
                  <a:pt x="665077" y="2133454"/>
                  <a:pt x="662256" y="2136981"/>
                  <a:pt x="659434" y="2137686"/>
                </a:cubicBezTo>
                <a:lnTo>
                  <a:pt x="477429" y="2165905"/>
                </a:lnTo>
                <a:cubicBezTo>
                  <a:pt x="476723" y="2165905"/>
                  <a:pt x="476723" y="2165905"/>
                  <a:pt x="476018" y="2165905"/>
                </a:cubicBezTo>
                <a:cubicBezTo>
                  <a:pt x="472491" y="2165905"/>
                  <a:pt x="469669" y="2163788"/>
                  <a:pt x="468964" y="2160261"/>
                </a:cubicBezTo>
                <a:cubicBezTo>
                  <a:pt x="468258" y="2156734"/>
                  <a:pt x="471080" y="2153207"/>
                  <a:pt x="474607" y="2152501"/>
                </a:cubicBezTo>
                <a:close/>
                <a:moveTo>
                  <a:pt x="10315858" y="2122772"/>
                </a:moveTo>
                <a:cubicBezTo>
                  <a:pt x="10326440" y="2127005"/>
                  <a:pt x="10330672" y="2138292"/>
                  <a:pt x="10329261" y="2148168"/>
                </a:cubicBezTo>
                <a:cubicBezTo>
                  <a:pt x="10328556" y="2150990"/>
                  <a:pt x="10327850" y="2154517"/>
                  <a:pt x="10326440" y="2157339"/>
                </a:cubicBezTo>
                <a:lnTo>
                  <a:pt x="10342665" y="2155222"/>
                </a:lnTo>
                <a:cubicBezTo>
                  <a:pt x="10346192" y="2154517"/>
                  <a:pt x="10349719" y="2157339"/>
                  <a:pt x="10350424" y="2160866"/>
                </a:cubicBezTo>
                <a:cubicBezTo>
                  <a:pt x="10351130" y="2164393"/>
                  <a:pt x="10348308" y="2167920"/>
                  <a:pt x="10344781" y="2168626"/>
                </a:cubicBezTo>
                <a:lnTo>
                  <a:pt x="10314447" y="2173564"/>
                </a:lnTo>
                <a:cubicBezTo>
                  <a:pt x="10314447" y="2173564"/>
                  <a:pt x="10313741" y="2173564"/>
                  <a:pt x="10313741" y="2173564"/>
                </a:cubicBezTo>
                <a:cubicBezTo>
                  <a:pt x="10311625" y="2173564"/>
                  <a:pt x="10309509" y="2172153"/>
                  <a:pt x="10308098" y="2170037"/>
                </a:cubicBezTo>
                <a:cubicBezTo>
                  <a:pt x="10306687" y="2167920"/>
                  <a:pt x="10306687" y="2164393"/>
                  <a:pt x="10308098" y="2162277"/>
                </a:cubicBezTo>
                <a:cubicBezTo>
                  <a:pt x="10311625" y="2157339"/>
                  <a:pt x="10315152" y="2151695"/>
                  <a:pt x="10315858" y="2146052"/>
                </a:cubicBezTo>
                <a:cubicBezTo>
                  <a:pt x="10316563" y="2142525"/>
                  <a:pt x="10315152" y="2137586"/>
                  <a:pt x="10311625" y="2136175"/>
                </a:cubicBezTo>
                <a:cubicBezTo>
                  <a:pt x="10310920" y="2136175"/>
                  <a:pt x="10309509" y="2136175"/>
                  <a:pt x="10308804" y="2136881"/>
                </a:cubicBezTo>
                <a:cubicBezTo>
                  <a:pt x="10308098" y="2137586"/>
                  <a:pt x="10307393" y="2138292"/>
                  <a:pt x="10307393" y="2138292"/>
                </a:cubicBezTo>
                <a:cubicBezTo>
                  <a:pt x="10308804" y="2142525"/>
                  <a:pt x="10306687" y="2146052"/>
                  <a:pt x="10303159" y="2147463"/>
                </a:cubicBezTo>
                <a:cubicBezTo>
                  <a:pt x="10298926" y="2148168"/>
                  <a:pt x="10295399" y="2146052"/>
                  <a:pt x="10293988" y="2142525"/>
                </a:cubicBezTo>
                <a:cubicBezTo>
                  <a:pt x="10291872" y="2136881"/>
                  <a:pt x="10293283" y="2131238"/>
                  <a:pt x="10297515" y="2127005"/>
                </a:cubicBezTo>
                <a:cubicBezTo>
                  <a:pt x="10302453" y="2122067"/>
                  <a:pt x="10309509" y="2120656"/>
                  <a:pt x="10315858" y="2122772"/>
                </a:cubicBezTo>
                <a:close/>
                <a:moveTo>
                  <a:pt x="10466822" y="2116423"/>
                </a:moveTo>
                <a:cubicBezTo>
                  <a:pt x="10470349" y="2115717"/>
                  <a:pt x="10473876" y="2117834"/>
                  <a:pt x="10475992" y="2120655"/>
                </a:cubicBezTo>
                <a:cubicBezTo>
                  <a:pt x="10519730" y="2282907"/>
                  <a:pt x="10519025" y="2454329"/>
                  <a:pt x="10474582" y="2615875"/>
                </a:cubicBezTo>
                <a:cubicBezTo>
                  <a:pt x="10473171" y="2618698"/>
                  <a:pt x="10470349" y="2620813"/>
                  <a:pt x="10467527" y="2620813"/>
                </a:cubicBezTo>
                <a:cubicBezTo>
                  <a:pt x="10466822" y="2620813"/>
                  <a:pt x="10466117" y="2620813"/>
                  <a:pt x="10465411" y="2620813"/>
                </a:cubicBezTo>
                <a:cubicBezTo>
                  <a:pt x="10461884" y="2620108"/>
                  <a:pt x="10459767" y="2615875"/>
                  <a:pt x="10460473" y="2612349"/>
                </a:cubicBezTo>
                <a:cubicBezTo>
                  <a:pt x="10504916" y="2452918"/>
                  <a:pt x="10504916" y="2284318"/>
                  <a:pt x="10461884" y="2124888"/>
                </a:cubicBezTo>
                <a:cubicBezTo>
                  <a:pt x="10461178" y="2121361"/>
                  <a:pt x="10463295" y="2117128"/>
                  <a:pt x="10466822" y="2116423"/>
                </a:cubicBezTo>
                <a:close/>
                <a:moveTo>
                  <a:pt x="5568264" y="2116423"/>
                </a:moveTo>
                <a:cubicBezTo>
                  <a:pt x="5581668" y="2115012"/>
                  <a:pt x="5593660" y="2125594"/>
                  <a:pt x="5597893" y="2136175"/>
                </a:cubicBezTo>
                <a:cubicBezTo>
                  <a:pt x="5603537" y="2148873"/>
                  <a:pt x="5601420" y="2165098"/>
                  <a:pt x="5592955" y="2179913"/>
                </a:cubicBezTo>
                <a:cubicBezTo>
                  <a:pt x="5590839" y="2184145"/>
                  <a:pt x="5587311" y="2188378"/>
                  <a:pt x="5583784" y="2192610"/>
                </a:cubicBezTo>
                <a:lnTo>
                  <a:pt x="5635987" y="2179913"/>
                </a:lnTo>
                <a:cubicBezTo>
                  <a:pt x="5639514" y="2178502"/>
                  <a:pt x="5643747" y="2181324"/>
                  <a:pt x="5644452" y="2184851"/>
                </a:cubicBezTo>
                <a:cubicBezTo>
                  <a:pt x="5645863" y="2189083"/>
                  <a:pt x="5643041" y="2192610"/>
                  <a:pt x="5639514" y="2195432"/>
                </a:cubicBezTo>
                <a:lnTo>
                  <a:pt x="5562621" y="2213774"/>
                </a:lnTo>
                <a:cubicBezTo>
                  <a:pt x="5562621" y="2213774"/>
                  <a:pt x="5561915" y="2213774"/>
                  <a:pt x="5561210" y="2213774"/>
                </a:cubicBezTo>
                <a:cubicBezTo>
                  <a:pt x="5558388" y="2213774"/>
                  <a:pt x="5556272" y="2212363"/>
                  <a:pt x="5554861" y="2210246"/>
                </a:cubicBezTo>
                <a:cubicBezTo>
                  <a:pt x="5553450" y="2207425"/>
                  <a:pt x="5554156" y="2203898"/>
                  <a:pt x="5556272" y="2201781"/>
                </a:cubicBezTo>
                <a:cubicBezTo>
                  <a:pt x="5565443" y="2193316"/>
                  <a:pt x="5574613" y="2184851"/>
                  <a:pt x="5580962" y="2174269"/>
                </a:cubicBezTo>
                <a:cubicBezTo>
                  <a:pt x="5587311" y="2162982"/>
                  <a:pt x="5588722" y="2151695"/>
                  <a:pt x="5585195" y="2142524"/>
                </a:cubicBezTo>
                <a:cubicBezTo>
                  <a:pt x="5583079" y="2136175"/>
                  <a:pt x="5576730" y="2130532"/>
                  <a:pt x="5570381" y="2131237"/>
                </a:cubicBezTo>
                <a:cubicBezTo>
                  <a:pt x="5568264" y="2131237"/>
                  <a:pt x="5565443" y="2133353"/>
                  <a:pt x="5564032" y="2136175"/>
                </a:cubicBezTo>
                <a:cubicBezTo>
                  <a:pt x="5563326" y="2137586"/>
                  <a:pt x="5562621" y="2139702"/>
                  <a:pt x="5564032" y="2141113"/>
                </a:cubicBezTo>
                <a:cubicBezTo>
                  <a:pt x="5566148" y="2144641"/>
                  <a:pt x="5565443" y="2148873"/>
                  <a:pt x="5561915" y="2150989"/>
                </a:cubicBezTo>
                <a:cubicBezTo>
                  <a:pt x="5558388" y="2153106"/>
                  <a:pt x="5554156" y="2152400"/>
                  <a:pt x="5552039" y="2148873"/>
                </a:cubicBezTo>
                <a:cubicBezTo>
                  <a:pt x="5547807" y="2143230"/>
                  <a:pt x="5547807" y="2136175"/>
                  <a:pt x="5550628" y="2129826"/>
                </a:cubicBezTo>
                <a:cubicBezTo>
                  <a:pt x="5554156" y="2122772"/>
                  <a:pt x="5560505" y="2117128"/>
                  <a:pt x="5568264" y="2116423"/>
                </a:cubicBezTo>
                <a:close/>
                <a:moveTo>
                  <a:pt x="5930859" y="2110074"/>
                </a:moveTo>
                <a:cubicBezTo>
                  <a:pt x="5928037" y="2109369"/>
                  <a:pt x="5923805" y="2109369"/>
                  <a:pt x="5920983" y="2112191"/>
                </a:cubicBezTo>
                <a:cubicBezTo>
                  <a:pt x="5916046" y="2117129"/>
                  <a:pt x="5918162" y="2127710"/>
                  <a:pt x="5923805" y="2134059"/>
                </a:cubicBezTo>
                <a:cubicBezTo>
                  <a:pt x="5925921" y="2137586"/>
                  <a:pt x="5929448" y="2139703"/>
                  <a:pt x="5932975" y="2142525"/>
                </a:cubicBezTo>
                <a:cubicBezTo>
                  <a:pt x="5936504" y="2141819"/>
                  <a:pt x="5940031" y="2143230"/>
                  <a:pt x="5941442" y="2146757"/>
                </a:cubicBezTo>
                <a:cubicBezTo>
                  <a:pt x="5942147" y="2147463"/>
                  <a:pt x="5942147" y="2148168"/>
                  <a:pt x="5942147" y="2148874"/>
                </a:cubicBezTo>
                <a:cubicBezTo>
                  <a:pt x="5942853" y="2148874"/>
                  <a:pt x="5942853" y="2148874"/>
                  <a:pt x="5942853" y="2148874"/>
                </a:cubicBezTo>
                <a:cubicBezTo>
                  <a:pt x="5945674" y="2139703"/>
                  <a:pt x="5947085" y="2130532"/>
                  <a:pt x="5944968" y="2122772"/>
                </a:cubicBezTo>
                <a:cubicBezTo>
                  <a:pt x="5943558" y="2117129"/>
                  <a:pt x="5937209" y="2111485"/>
                  <a:pt x="5930859" y="2110074"/>
                </a:cubicBezTo>
                <a:close/>
                <a:moveTo>
                  <a:pt x="10936308" y="2108519"/>
                </a:moveTo>
                <a:cubicBezTo>
                  <a:pt x="10939836" y="2108519"/>
                  <a:pt x="10943364" y="2111340"/>
                  <a:pt x="10944069" y="2114867"/>
                </a:cubicBezTo>
                <a:lnTo>
                  <a:pt x="10947597" y="2148024"/>
                </a:lnTo>
                <a:lnTo>
                  <a:pt x="10975814" y="2136031"/>
                </a:lnTo>
                <a:cubicBezTo>
                  <a:pt x="10979341" y="2134619"/>
                  <a:pt x="10983574" y="2136031"/>
                  <a:pt x="10984985" y="2139558"/>
                </a:cubicBezTo>
                <a:cubicBezTo>
                  <a:pt x="10986396" y="2143084"/>
                  <a:pt x="10984985" y="2147319"/>
                  <a:pt x="10981458" y="2148024"/>
                </a:cubicBezTo>
                <a:lnTo>
                  <a:pt x="10949713" y="2162133"/>
                </a:lnTo>
                <a:lnTo>
                  <a:pt x="10953240" y="2193877"/>
                </a:lnTo>
                <a:cubicBezTo>
                  <a:pt x="10953240" y="2197404"/>
                  <a:pt x="10950418" y="2200933"/>
                  <a:pt x="10946891" y="2201638"/>
                </a:cubicBezTo>
                <a:cubicBezTo>
                  <a:pt x="10946891" y="2201638"/>
                  <a:pt x="10946186" y="2201638"/>
                  <a:pt x="10946186" y="2201638"/>
                </a:cubicBezTo>
                <a:cubicBezTo>
                  <a:pt x="10942658" y="2201638"/>
                  <a:pt x="10939836" y="2198815"/>
                  <a:pt x="10939130" y="2195288"/>
                </a:cubicBezTo>
                <a:lnTo>
                  <a:pt x="10936308" y="2167776"/>
                </a:lnTo>
                <a:lnTo>
                  <a:pt x="10915145" y="2176947"/>
                </a:lnTo>
                <a:cubicBezTo>
                  <a:pt x="10914440" y="2177652"/>
                  <a:pt x="10913029" y="2177652"/>
                  <a:pt x="10912323" y="2177652"/>
                </a:cubicBezTo>
                <a:cubicBezTo>
                  <a:pt x="10909502" y="2177652"/>
                  <a:pt x="10907385" y="2176241"/>
                  <a:pt x="10905974" y="2173419"/>
                </a:cubicBezTo>
                <a:cubicBezTo>
                  <a:pt x="10904564" y="2169893"/>
                  <a:pt x="10905974" y="2165660"/>
                  <a:pt x="10909502" y="2164249"/>
                </a:cubicBezTo>
                <a:lnTo>
                  <a:pt x="10934192" y="2153668"/>
                </a:lnTo>
                <a:lnTo>
                  <a:pt x="10929959" y="2116279"/>
                </a:lnTo>
                <a:cubicBezTo>
                  <a:pt x="10929959" y="2112752"/>
                  <a:pt x="10932781" y="2109224"/>
                  <a:pt x="10936308" y="2108519"/>
                </a:cubicBezTo>
                <a:close/>
                <a:moveTo>
                  <a:pt x="5861022" y="2107958"/>
                </a:moveTo>
                <a:cubicBezTo>
                  <a:pt x="5865254" y="2107958"/>
                  <a:pt x="5868076" y="2110780"/>
                  <a:pt x="5868782" y="2114307"/>
                </a:cubicBezTo>
                <a:lnTo>
                  <a:pt x="5873720" y="2165804"/>
                </a:lnTo>
                <a:lnTo>
                  <a:pt x="5889240" y="2165099"/>
                </a:lnTo>
                <a:cubicBezTo>
                  <a:pt x="5892768" y="2165099"/>
                  <a:pt x="5895588" y="2167215"/>
                  <a:pt x="5896295" y="2170742"/>
                </a:cubicBezTo>
                <a:cubicBezTo>
                  <a:pt x="5897000" y="2173564"/>
                  <a:pt x="5895588" y="2177091"/>
                  <a:pt x="5892064" y="2178502"/>
                </a:cubicBezTo>
                <a:lnTo>
                  <a:pt x="5882186" y="2182029"/>
                </a:lnTo>
                <a:cubicBezTo>
                  <a:pt x="5880069" y="2182735"/>
                  <a:pt x="5877247" y="2182029"/>
                  <a:pt x="5875836" y="2181324"/>
                </a:cubicBezTo>
                <a:lnTo>
                  <a:pt x="5879363" y="2218007"/>
                </a:lnTo>
                <a:cubicBezTo>
                  <a:pt x="5880069" y="2222239"/>
                  <a:pt x="5876541" y="2225061"/>
                  <a:pt x="5873014" y="2225767"/>
                </a:cubicBezTo>
                <a:cubicBezTo>
                  <a:pt x="5873014" y="2225767"/>
                  <a:pt x="5872309" y="2225767"/>
                  <a:pt x="5872309" y="2225767"/>
                </a:cubicBezTo>
                <a:cubicBezTo>
                  <a:pt x="5868782" y="2225767"/>
                  <a:pt x="5865960" y="2222945"/>
                  <a:pt x="5865254" y="2219418"/>
                </a:cubicBezTo>
                <a:lnTo>
                  <a:pt x="5861727" y="2181324"/>
                </a:lnTo>
                <a:lnTo>
                  <a:pt x="5801059" y="2184851"/>
                </a:lnTo>
                <a:cubicBezTo>
                  <a:pt x="5800354" y="2184851"/>
                  <a:pt x="5800354" y="2184851"/>
                  <a:pt x="5800354" y="2184851"/>
                </a:cubicBezTo>
                <a:cubicBezTo>
                  <a:pt x="5797532" y="2184851"/>
                  <a:pt x="5795416" y="2183440"/>
                  <a:pt x="5794005" y="2180618"/>
                </a:cubicBezTo>
                <a:cubicBezTo>
                  <a:pt x="5792594" y="2177797"/>
                  <a:pt x="5793299" y="2174975"/>
                  <a:pt x="5795416" y="2172858"/>
                </a:cubicBezTo>
                <a:lnTo>
                  <a:pt x="5848324" y="2117129"/>
                </a:lnTo>
                <a:cubicBezTo>
                  <a:pt x="5849735" y="2115012"/>
                  <a:pt x="5852556" y="2114307"/>
                  <a:pt x="5854673" y="2115012"/>
                </a:cubicBezTo>
                <a:cubicBezTo>
                  <a:pt x="5854673" y="2111485"/>
                  <a:pt x="5857495" y="2108663"/>
                  <a:pt x="5861022" y="2107958"/>
                </a:cubicBezTo>
                <a:close/>
                <a:moveTo>
                  <a:pt x="387133" y="2103120"/>
                </a:moveTo>
                <a:cubicBezTo>
                  <a:pt x="390661" y="2103120"/>
                  <a:pt x="394188" y="2105942"/>
                  <a:pt x="394893" y="2109469"/>
                </a:cubicBezTo>
                <a:lnTo>
                  <a:pt x="398421" y="2142626"/>
                </a:lnTo>
                <a:lnTo>
                  <a:pt x="426638" y="2130632"/>
                </a:lnTo>
                <a:cubicBezTo>
                  <a:pt x="430165" y="2129221"/>
                  <a:pt x="434398" y="2130632"/>
                  <a:pt x="435809" y="2134159"/>
                </a:cubicBezTo>
                <a:cubicBezTo>
                  <a:pt x="437220" y="2137686"/>
                  <a:pt x="435809" y="2141920"/>
                  <a:pt x="432282" y="2142626"/>
                </a:cubicBezTo>
                <a:lnTo>
                  <a:pt x="400537" y="2156734"/>
                </a:lnTo>
                <a:lnTo>
                  <a:pt x="404064" y="2188479"/>
                </a:lnTo>
                <a:cubicBezTo>
                  <a:pt x="404064" y="2192006"/>
                  <a:pt x="401242" y="2195534"/>
                  <a:pt x="397715" y="2196239"/>
                </a:cubicBezTo>
                <a:cubicBezTo>
                  <a:pt x="397715" y="2196239"/>
                  <a:pt x="397010" y="2196239"/>
                  <a:pt x="397010" y="2196239"/>
                </a:cubicBezTo>
                <a:cubicBezTo>
                  <a:pt x="393482" y="2196239"/>
                  <a:pt x="390661" y="2193417"/>
                  <a:pt x="389955" y="2189890"/>
                </a:cubicBezTo>
                <a:lnTo>
                  <a:pt x="387133" y="2162378"/>
                </a:lnTo>
                <a:lnTo>
                  <a:pt x="365970" y="2171549"/>
                </a:lnTo>
                <a:cubicBezTo>
                  <a:pt x="365264" y="2172254"/>
                  <a:pt x="363854" y="2172254"/>
                  <a:pt x="363148" y="2172254"/>
                </a:cubicBezTo>
                <a:cubicBezTo>
                  <a:pt x="360327" y="2172254"/>
                  <a:pt x="358210" y="2170843"/>
                  <a:pt x="356798" y="2168021"/>
                </a:cubicBezTo>
                <a:cubicBezTo>
                  <a:pt x="355388" y="2164494"/>
                  <a:pt x="356798" y="2160262"/>
                  <a:pt x="360327" y="2158851"/>
                </a:cubicBezTo>
                <a:lnTo>
                  <a:pt x="385017" y="2148269"/>
                </a:lnTo>
                <a:lnTo>
                  <a:pt x="380784" y="2110880"/>
                </a:lnTo>
                <a:cubicBezTo>
                  <a:pt x="380784" y="2107353"/>
                  <a:pt x="383606" y="2103825"/>
                  <a:pt x="387133" y="2103120"/>
                </a:cubicBezTo>
                <a:close/>
                <a:moveTo>
                  <a:pt x="5932975" y="2095965"/>
                </a:moveTo>
                <a:cubicBezTo>
                  <a:pt x="5944262" y="2098787"/>
                  <a:pt x="5954141" y="2107958"/>
                  <a:pt x="5957667" y="2118539"/>
                </a:cubicBezTo>
                <a:cubicBezTo>
                  <a:pt x="5961193" y="2131943"/>
                  <a:pt x="5958372" y="2144641"/>
                  <a:pt x="5953434" y="2157339"/>
                </a:cubicBezTo>
                <a:cubicBezTo>
                  <a:pt x="5964015" y="2166510"/>
                  <a:pt x="5968953" y="2177797"/>
                  <a:pt x="5967542" y="2188378"/>
                </a:cubicBezTo>
                <a:cubicBezTo>
                  <a:pt x="5966837" y="2196138"/>
                  <a:pt x="5962604" y="2203192"/>
                  <a:pt x="5955552" y="2208131"/>
                </a:cubicBezTo>
                <a:cubicBezTo>
                  <a:pt x="5950611" y="2211658"/>
                  <a:pt x="5944262" y="2213774"/>
                  <a:pt x="5937915" y="2213774"/>
                </a:cubicBezTo>
                <a:cubicBezTo>
                  <a:pt x="5935798" y="2213774"/>
                  <a:pt x="5933681" y="2213774"/>
                  <a:pt x="5930859" y="2212363"/>
                </a:cubicBezTo>
                <a:cubicBezTo>
                  <a:pt x="5915340" y="2208836"/>
                  <a:pt x="5904052" y="2192611"/>
                  <a:pt x="5905464" y="2176386"/>
                </a:cubicBezTo>
                <a:cubicBezTo>
                  <a:pt x="5906170" y="2166510"/>
                  <a:pt x="5911813" y="2156633"/>
                  <a:pt x="5919573" y="2149579"/>
                </a:cubicBezTo>
                <a:cubicBezTo>
                  <a:pt x="5917457" y="2147463"/>
                  <a:pt x="5914635" y="2145346"/>
                  <a:pt x="5912519" y="2142525"/>
                </a:cubicBezTo>
                <a:cubicBezTo>
                  <a:pt x="5902641" y="2131943"/>
                  <a:pt x="5899115" y="2113602"/>
                  <a:pt x="5909696" y="2102314"/>
                </a:cubicBezTo>
                <a:cubicBezTo>
                  <a:pt x="5915340" y="2095965"/>
                  <a:pt x="5923805" y="2093849"/>
                  <a:pt x="5932975" y="2095965"/>
                </a:cubicBezTo>
                <a:close/>
                <a:moveTo>
                  <a:pt x="5623995" y="2072686"/>
                </a:moveTo>
                <a:cubicBezTo>
                  <a:pt x="5628228" y="2071980"/>
                  <a:pt x="5631755" y="2075508"/>
                  <a:pt x="5631755" y="2079035"/>
                </a:cubicBezTo>
                <a:cubicBezTo>
                  <a:pt x="5632460" y="2083268"/>
                  <a:pt x="5629639" y="2086795"/>
                  <a:pt x="5625406" y="2086795"/>
                </a:cubicBezTo>
                <a:lnTo>
                  <a:pt x="5509714" y="2096672"/>
                </a:lnTo>
                <a:cubicBezTo>
                  <a:pt x="5509714" y="2096672"/>
                  <a:pt x="5509008" y="2096672"/>
                  <a:pt x="5509008" y="2096672"/>
                </a:cubicBezTo>
                <a:cubicBezTo>
                  <a:pt x="5505481" y="2096672"/>
                  <a:pt x="5501954" y="2093850"/>
                  <a:pt x="5501954" y="2090323"/>
                </a:cubicBezTo>
                <a:cubicBezTo>
                  <a:pt x="5501954" y="2086795"/>
                  <a:pt x="5504776" y="2083268"/>
                  <a:pt x="5508303" y="2082563"/>
                </a:cubicBezTo>
                <a:close/>
                <a:moveTo>
                  <a:pt x="4124536" y="2067142"/>
                </a:moveTo>
                <a:cubicBezTo>
                  <a:pt x="4119598" y="2067847"/>
                  <a:pt x="4115365" y="2073491"/>
                  <a:pt x="4111837" y="2078429"/>
                </a:cubicBezTo>
                <a:cubicBezTo>
                  <a:pt x="4107605" y="2083367"/>
                  <a:pt x="4103372" y="2090423"/>
                  <a:pt x="4102667" y="2098183"/>
                </a:cubicBezTo>
                <a:cubicBezTo>
                  <a:pt x="4101961" y="2103826"/>
                  <a:pt x="4103372" y="2110880"/>
                  <a:pt x="4108310" y="2114408"/>
                </a:cubicBezTo>
                <a:cubicBezTo>
                  <a:pt x="4111837" y="2117229"/>
                  <a:pt x="4116071" y="2116524"/>
                  <a:pt x="4118893" y="2115819"/>
                </a:cubicBezTo>
                <a:cubicBezTo>
                  <a:pt x="4125242" y="2113702"/>
                  <a:pt x="4130885" y="2108764"/>
                  <a:pt x="4133707" y="2102415"/>
                </a:cubicBezTo>
                <a:cubicBezTo>
                  <a:pt x="4132296" y="2098183"/>
                  <a:pt x="4131591" y="2093950"/>
                  <a:pt x="4132296" y="2090423"/>
                </a:cubicBezTo>
                <a:cubicBezTo>
                  <a:pt x="4132296" y="2087601"/>
                  <a:pt x="4133002" y="2084779"/>
                  <a:pt x="4133707" y="2081956"/>
                </a:cubicBezTo>
                <a:cubicBezTo>
                  <a:pt x="4133707" y="2079840"/>
                  <a:pt x="4134412" y="2078429"/>
                  <a:pt x="4134412" y="2077018"/>
                </a:cubicBezTo>
                <a:cubicBezTo>
                  <a:pt x="4133002" y="2075607"/>
                  <a:pt x="4132296" y="2073491"/>
                  <a:pt x="4132296" y="2071375"/>
                </a:cubicBezTo>
                <a:cubicBezTo>
                  <a:pt x="4132296" y="2070669"/>
                  <a:pt x="4131591" y="2069964"/>
                  <a:pt x="4130885" y="2069258"/>
                </a:cubicBezTo>
                <a:cubicBezTo>
                  <a:pt x="4129474" y="2067847"/>
                  <a:pt x="4127358" y="2067142"/>
                  <a:pt x="4125947" y="2067142"/>
                </a:cubicBezTo>
                <a:cubicBezTo>
                  <a:pt x="4125242" y="2067142"/>
                  <a:pt x="4125242" y="2067142"/>
                  <a:pt x="4124536" y="2067142"/>
                </a:cubicBezTo>
                <a:close/>
                <a:moveTo>
                  <a:pt x="5974598" y="2059282"/>
                </a:moveTo>
                <a:cubicBezTo>
                  <a:pt x="5978125" y="2058576"/>
                  <a:pt x="5981652" y="2061398"/>
                  <a:pt x="5982358" y="2064925"/>
                </a:cubicBezTo>
                <a:cubicBezTo>
                  <a:pt x="5983063" y="2068453"/>
                  <a:pt x="5980242" y="2071980"/>
                  <a:pt x="5977420" y="2072685"/>
                </a:cubicBezTo>
                <a:lnTo>
                  <a:pt x="5795415" y="2100904"/>
                </a:lnTo>
                <a:cubicBezTo>
                  <a:pt x="5794709" y="2100904"/>
                  <a:pt x="5794709" y="2100904"/>
                  <a:pt x="5794004" y="2100904"/>
                </a:cubicBezTo>
                <a:cubicBezTo>
                  <a:pt x="5790477" y="2100904"/>
                  <a:pt x="5787655" y="2098787"/>
                  <a:pt x="5786950" y="2095260"/>
                </a:cubicBezTo>
                <a:cubicBezTo>
                  <a:pt x="5786244" y="2091733"/>
                  <a:pt x="5789066" y="2088206"/>
                  <a:pt x="5792593" y="2087500"/>
                </a:cubicBezTo>
                <a:close/>
                <a:moveTo>
                  <a:pt x="4121715" y="2053033"/>
                </a:moveTo>
                <a:cubicBezTo>
                  <a:pt x="4126653" y="2051622"/>
                  <a:pt x="4132296" y="2052328"/>
                  <a:pt x="4137234" y="2055150"/>
                </a:cubicBezTo>
                <a:cubicBezTo>
                  <a:pt x="4140762" y="2054444"/>
                  <a:pt x="4144289" y="2055855"/>
                  <a:pt x="4145699" y="2058677"/>
                </a:cubicBezTo>
                <a:cubicBezTo>
                  <a:pt x="4147816" y="2062910"/>
                  <a:pt x="4148521" y="2067142"/>
                  <a:pt x="4148521" y="2071375"/>
                </a:cubicBezTo>
                <a:cubicBezTo>
                  <a:pt x="4150638" y="2080546"/>
                  <a:pt x="4151343" y="2090423"/>
                  <a:pt x="4149932" y="2100299"/>
                </a:cubicBezTo>
                <a:cubicBezTo>
                  <a:pt x="4149932" y="2100299"/>
                  <a:pt x="4150638" y="2101004"/>
                  <a:pt x="4150638" y="2101004"/>
                </a:cubicBezTo>
                <a:cubicBezTo>
                  <a:pt x="4151343" y="2101004"/>
                  <a:pt x="4152049" y="2101004"/>
                  <a:pt x="4152049" y="2101004"/>
                </a:cubicBezTo>
                <a:cubicBezTo>
                  <a:pt x="4155576" y="2099593"/>
                  <a:pt x="4159808" y="2101004"/>
                  <a:pt x="4161219" y="2104531"/>
                </a:cubicBezTo>
                <a:cubicBezTo>
                  <a:pt x="4162630" y="2108059"/>
                  <a:pt x="4161219" y="2112291"/>
                  <a:pt x="4157692" y="2113702"/>
                </a:cubicBezTo>
                <a:cubicBezTo>
                  <a:pt x="4153459" y="2115819"/>
                  <a:pt x="4148521" y="2115819"/>
                  <a:pt x="4144289" y="2113702"/>
                </a:cubicBezTo>
                <a:cubicBezTo>
                  <a:pt x="4139351" y="2120757"/>
                  <a:pt x="4132296" y="2127105"/>
                  <a:pt x="4123831" y="2129222"/>
                </a:cubicBezTo>
                <a:cubicBezTo>
                  <a:pt x="4121009" y="2129927"/>
                  <a:pt x="4118187" y="2130633"/>
                  <a:pt x="4115365" y="2130633"/>
                </a:cubicBezTo>
                <a:cubicBezTo>
                  <a:pt x="4109721" y="2130633"/>
                  <a:pt x="4104783" y="2128516"/>
                  <a:pt x="4100550" y="2125695"/>
                </a:cubicBezTo>
                <a:cubicBezTo>
                  <a:pt x="4092085" y="2120051"/>
                  <a:pt x="4087853" y="2108764"/>
                  <a:pt x="4089263" y="2096772"/>
                </a:cubicBezTo>
                <a:cubicBezTo>
                  <a:pt x="4090674" y="2086190"/>
                  <a:pt x="4096317" y="2077018"/>
                  <a:pt x="4100550" y="2070669"/>
                </a:cubicBezTo>
                <a:cubicBezTo>
                  <a:pt x="4104783" y="2063615"/>
                  <a:pt x="4111837" y="2055150"/>
                  <a:pt x="4121715" y="2053033"/>
                </a:cubicBezTo>
                <a:close/>
                <a:moveTo>
                  <a:pt x="2106972" y="2049506"/>
                </a:moveTo>
                <a:cubicBezTo>
                  <a:pt x="2116143" y="2050212"/>
                  <a:pt x="2123903" y="2054444"/>
                  <a:pt x="2128135" y="2061499"/>
                </a:cubicBezTo>
                <a:cubicBezTo>
                  <a:pt x="2135895" y="2073491"/>
                  <a:pt x="2132368" y="2089717"/>
                  <a:pt x="2125314" y="2099594"/>
                </a:cubicBezTo>
                <a:cubicBezTo>
                  <a:pt x="2122492" y="2102415"/>
                  <a:pt x="2120376" y="2105237"/>
                  <a:pt x="2117554" y="2108059"/>
                </a:cubicBezTo>
                <a:lnTo>
                  <a:pt x="2156353" y="2105943"/>
                </a:lnTo>
                <a:cubicBezTo>
                  <a:pt x="2159880" y="2105943"/>
                  <a:pt x="2163408" y="2108764"/>
                  <a:pt x="2163408" y="2112997"/>
                </a:cubicBezTo>
                <a:cubicBezTo>
                  <a:pt x="2163408" y="2116524"/>
                  <a:pt x="2160586" y="2120051"/>
                  <a:pt x="2158469" y="2120051"/>
                </a:cubicBezTo>
                <a:lnTo>
                  <a:pt x="2096413" y="2122873"/>
                </a:lnTo>
                <a:cubicBezTo>
                  <a:pt x="2092885" y="2122873"/>
                  <a:pt x="2090064" y="2120757"/>
                  <a:pt x="2089358" y="2117935"/>
                </a:cubicBezTo>
                <a:cubicBezTo>
                  <a:pt x="2088653" y="2115113"/>
                  <a:pt x="2089358" y="2111586"/>
                  <a:pt x="2092180" y="2110175"/>
                </a:cubicBezTo>
                <a:cubicBezTo>
                  <a:pt x="2100623" y="2104532"/>
                  <a:pt x="2109088" y="2098888"/>
                  <a:pt x="2114732" y="2091128"/>
                </a:cubicBezTo>
                <a:cubicBezTo>
                  <a:pt x="2118965" y="2084779"/>
                  <a:pt x="2121081" y="2075608"/>
                  <a:pt x="2116848" y="2068553"/>
                </a:cubicBezTo>
                <a:cubicBezTo>
                  <a:pt x="2114732" y="2065026"/>
                  <a:pt x="2110499" y="2062910"/>
                  <a:pt x="2106267" y="2062910"/>
                </a:cubicBezTo>
                <a:cubicBezTo>
                  <a:pt x="2102740" y="2062910"/>
                  <a:pt x="2099212" y="2063615"/>
                  <a:pt x="2097118" y="2065026"/>
                </a:cubicBezTo>
                <a:lnTo>
                  <a:pt x="2097118" y="2069259"/>
                </a:lnTo>
                <a:cubicBezTo>
                  <a:pt x="2097801" y="2073491"/>
                  <a:pt x="2095002" y="2077019"/>
                  <a:pt x="2090769" y="2077019"/>
                </a:cubicBezTo>
                <a:cubicBezTo>
                  <a:pt x="2086537" y="2077724"/>
                  <a:pt x="2083009" y="2074902"/>
                  <a:pt x="2083009" y="2070669"/>
                </a:cubicBezTo>
                <a:lnTo>
                  <a:pt x="2082304" y="2062910"/>
                </a:lnTo>
                <a:cubicBezTo>
                  <a:pt x="2082304" y="2061499"/>
                  <a:pt x="2083009" y="2059383"/>
                  <a:pt x="2084420" y="2057972"/>
                </a:cubicBezTo>
                <a:cubicBezTo>
                  <a:pt x="2090064" y="2052328"/>
                  <a:pt x="2098507" y="2048801"/>
                  <a:pt x="2106972" y="2049506"/>
                </a:cubicBezTo>
                <a:close/>
                <a:moveTo>
                  <a:pt x="1589189" y="2046685"/>
                </a:moveTo>
                <a:cubicBezTo>
                  <a:pt x="1592716" y="2045979"/>
                  <a:pt x="1596244" y="2048096"/>
                  <a:pt x="1597654" y="2051623"/>
                </a:cubicBezTo>
                <a:cubicBezTo>
                  <a:pt x="1598360" y="2055151"/>
                  <a:pt x="1596244" y="2058679"/>
                  <a:pt x="1592716" y="2060089"/>
                </a:cubicBezTo>
                <a:lnTo>
                  <a:pt x="1570142" y="2067144"/>
                </a:lnTo>
                <a:cubicBezTo>
                  <a:pt x="1569437" y="2067144"/>
                  <a:pt x="1568731" y="2067144"/>
                  <a:pt x="1568026" y="2067144"/>
                </a:cubicBezTo>
                <a:cubicBezTo>
                  <a:pt x="1565204" y="2067144"/>
                  <a:pt x="1562382" y="2065733"/>
                  <a:pt x="1561677" y="2062206"/>
                </a:cubicBezTo>
                <a:cubicBezTo>
                  <a:pt x="1560972" y="2058679"/>
                  <a:pt x="1563088" y="2055151"/>
                  <a:pt x="1566615" y="2053740"/>
                </a:cubicBezTo>
                <a:close/>
                <a:moveTo>
                  <a:pt x="10788873" y="2039386"/>
                </a:moveTo>
                <a:cubicBezTo>
                  <a:pt x="10790989" y="2040091"/>
                  <a:pt x="10793106" y="2042207"/>
                  <a:pt x="10793106" y="2045028"/>
                </a:cubicBezTo>
                <a:lnTo>
                  <a:pt x="10800160" y="2111342"/>
                </a:lnTo>
                <a:cubicBezTo>
                  <a:pt x="10800160" y="2115574"/>
                  <a:pt x="10797338" y="2118395"/>
                  <a:pt x="10793811" y="2119102"/>
                </a:cubicBezTo>
                <a:cubicBezTo>
                  <a:pt x="10793811" y="2119102"/>
                  <a:pt x="10793106" y="2119102"/>
                  <a:pt x="10793106" y="2119102"/>
                </a:cubicBezTo>
                <a:cubicBezTo>
                  <a:pt x="10789578" y="2119102"/>
                  <a:pt x="10786757" y="2116280"/>
                  <a:pt x="10786051" y="2112752"/>
                </a:cubicBezTo>
                <a:lnTo>
                  <a:pt x="10780408" y="2060548"/>
                </a:lnTo>
                <a:lnTo>
                  <a:pt x="10770531" y="2069720"/>
                </a:lnTo>
                <a:cubicBezTo>
                  <a:pt x="10767709" y="2072541"/>
                  <a:pt x="10762771" y="2072541"/>
                  <a:pt x="10760654" y="2069014"/>
                </a:cubicBezTo>
                <a:cubicBezTo>
                  <a:pt x="10758538" y="2066192"/>
                  <a:pt x="10758538" y="2061960"/>
                  <a:pt x="10761360" y="2059138"/>
                </a:cubicBezTo>
                <a:lnTo>
                  <a:pt x="10781819" y="2040797"/>
                </a:lnTo>
                <a:cubicBezTo>
                  <a:pt x="10783229" y="2038680"/>
                  <a:pt x="10786051" y="2038680"/>
                  <a:pt x="10788873" y="2039386"/>
                </a:cubicBezTo>
                <a:close/>
                <a:moveTo>
                  <a:pt x="5705119" y="2038119"/>
                </a:moveTo>
                <a:cubicBezTo>
                  <a:pt x="5708647" y="2038119"/>
                  <a:pt x="5712174" y="2040941"/>
                  <a:pt x="5712879" y="2044468"/>
                </a:cubicBezTo>
                <a:lnTo>
                  <a:pt x="5716407" y="2077625"/>
                </a:lnTo>
                <a:lnTo>
                  <a:pt x="5744624" y="2065631"/>
                </a:lnTo>
                <a:cubicBezTo>
                  <a:pt x="5748151" y="2064220"/>
                  <a:pt x="5752384" y="2065631"/>
                  <a:pt x="5753795" y="2069158"/>
                </a:cubicBezTo>
                <a:cubicBezTo>
                  <a:pt x="5755206" y="2072685"/>
                  <a:pt x="5753795" y="2076919"/>
                  <a:pt x="5750268" y="2077625"/>
                </a:cubicBezTo>
                <a:lnTo>
                  <a:pt x="5718523" y="2091733"/>
                </a:lnTo>
                <a:lnTo>
                  <a:pt x="5722050" y="2123478"/>
                </a:lnTo>
                <a:cubicBezTo>
                  <a:pt x="5722050" y="2127005"/>
                  <a:pt x="5719228" y="2130533"/>
                  <a:pt x="5715701" y="2131238"/>
                </a:cubicBezTo>
                <a:cubicBezTo>
                  <a:pt x="5715701" y="2131238"/>
                  <a:pt x="5714996" y="2131238"/>
                  <a:pt x="5714996" y="2131238"/>
                </a:cubicBezTo>
                <a:cubicBezTo>
                  <a:pt x="5711468" y="2131238"/>
                  <a:pt x="5708647" y="2128416"/>
                  <a:pt x="5707941" y="2124889"/>
                </a:cubicBezTo>
                <a:lnTo>
                  <a:pt x="5705119" y="2097377"/>
                </a:lnTo>
                <a:lnTo>
                  <a:pt x="5683956" y="2106548"/>
                </a:lnTo>
                <a:cubicBezTo>
                  <a:pt x="5683250" y="2107253"/>
                  <a:pt x="5681840" y="2107253"/>
                  <a:pt x="5681134" y="2107253"/>
                </a:cubicBezTo>
                <a:cubicBezTo>
                  <a:pt x="5678313" y="2107253"/>
                  <a:pt x="5676196" y="2105842"/>
                  <a:pt x="5674784" y="2103020"/>
                </a:cubicBezTo>
                <a:cubicBezTo>
                  <a:pt x="5673374" y="2099493"/>
                  <a:pt x="5674784" y="2095261"/>
                  <a:pt x="5678313" y="2093850"/>
                </a:cubicBezTo>
                <a:lnTo>
                  <a:pt x="5703003" y="2083268"/>
                </a:lnTo>
                <a:lnTo>
                  <a:pt x="5698770" y="2045879"/>
                </a:lnTo>
                <a:cubicBezTo>
                  <a:pt x="5698770" y="2042352"/>
                  <a:pt x="5701592" y="2038824"/>
                  <a:pt x="5705119" y="2038119"/>
                </a:cubicBezTo>
                <a:close/>
                <a:moveTo>
                  <a:pt x="239698" y="2033987"/>
                </a:moveTo>
                <a:cubicBezTo>
                  <a:pt x="241814" y="2034692"/>
                  <a:pt x="243931" y="2036808"/>
                  <a:pt x="243931" y="2039630"/>
                </a:cubicBezTo>
                <a:lnTo>
                  <a:pt x="250985" y="2105943"/>
                </a:lnTo>
                <a:cubicBezTo>
                  <a:pt x="250985" y="2110175"/>
                  <a:pt x="248163" y="2112997"/>
                  <a:pt x="244636" y="2113703"/>
                </a:cubicBezTo>
                <a:cubicBezTo>
                  <a:pt x="244636" y="2113703"/>
                  <a:pt x="243931" y="2113703"/>
                  <a:pt x="243931" y="2113703"/>
                </a:cubicBezTo>
                <a:cubicBezTo>
                  <a:pt x="240403" y="2113703"/>
                  <a:pt x="237582" y="2110881"/>
                  <a:pt x="236876" y="2107354"/>
                </a:cubicBezTo>
                <a:lnTo>
                  <a:pt x="231233" y="2055150"/>
                </a:lnTo>
                <a:lnTo>
                  <a:pt x="221357" y="2064321"/>
                </a:lnTo>
                <a:cubicBezTo>
                  <a:pt x="218535" y="2067143"/>
                  <a:pt x="213597" y="2067143"/>
                  <a:pt x="211480" y="2063615"/>
                </a:cubicBezTo>
                <a:cubicBezTo>
                  <a:pt x="209364" y="2060793"/>
                  <a:pt x="209364" y="2056561"/>
                  <a:pt x="212186" y="2053739"/>
                </a:cubicBezTo>
                <a:lnTo>
                  <a:pt x="232644" y="2035398"/>
                </a:lnTo>
                <a:cubicBezTo>
                  <a:pt x="234054" y="2033281"/>
                  <a:pt x="236876" y="2033281"/>
                  <a:pt x="239698" y="2033987"/>
                </a:cubicBezTo>
                <a:close/>
                <a:moveTo>
                  <a:pt x="11086569" y="2033742"/>
                </a:moveTo>
                <a:cubicBezTo>
                  <a:pt x="11090096" y="2034447"/>
                  <a:pt x="11092213" y="2036562"/>
                  <a:pt x="11092213" y="2040091"/>
                </a:cubicBezTo>
                <a:lnTo>
                  <a:pt x="11097151" y="2124744"/>
                </a:lnTo>
                <a:cubicBezTo>
                  <a:pt x="11097856" y="2128975"/>
                  <a:pt x="11095035" y="2132503"/>
                  <a:pt x="11090802" y="2132503"/>
                </a:cubicBezTo>
                <a:cubicBezTo>
                  <a:pt x="11090096" y="2132503"/>
                  <a:pt x="11090096" y="2132503"/>
                  <a:pt x="11090096" y="2132503"/>
                </a:cubicBezTo>
                <a:cubicBezTo>
                  <a:pt x="11086569" y="2132503"/>
                  <a:pt x="11083042" y="2129682"/>
                  <a:pt x="11083042" y="2126154"/>
                </a:cubicBezTo>
                <a:lnTo>
                  <a:pt x="11079515" y="2067603"/>
                </a:lnTo>
                <a:lnTo>
                  <a:pt x="11070343" y="2085944"/>
                </a:lnTo>
                <a:cubicBezTo>
                  <a:pt x="11068932" y="2089472"/>
                  <a:pt x="11064700" y="2090176"/>
                  <a:pt x="11060467" y="2088060"/>
                </a:cubicBezTo>
                <a:cubicBezTo>
                  <a:pt x="11056940" y="2086650"/>
                  <a:pt x="11055529" y="2082416"/>
                  <a:pt x="11057645" y="2078890"/>
                </a:cubicBezTo>
                <a:lnTo>
                  <a:pt x="11078809" y="2037268"/>
                </a:lnTo>
                <a:cubicBezTo>
                  <a:pt x="11080220" y="2034447"/>
                  <a:pt x="11083747" y="2033036"/>
                  <a:pt x="11086569" y="2033742"/>
                </a:cubicBezTo>
                <a:close/>
                <a:moveTo>
                  <a:pt x="1999062" y="2033281"/>
                </a:moveTo>
                <a:lnTo>
                  <a:pt x="2032219" y="2033281"/>
                </a:lnTo>
                <a:cubicBezTo>
                  <a:pt x="2035746" y="2033281"/>
                  <a:pt x="2039273" y="2036103"/>
                  <a:pt x="2039273" y="2040335"/>
                </a:cubicBezTo>
                <a:cubicBezTo>
                  <a:pt x="2039273" y="2044568"/>
                  <a:pt x="2036452" y="2047390"/>
                  <a:pt x="2032219" y="2047390"/>
                </a:cubicBezTo>
                <a:lnTo>
                  <a:pt x="1999062" y="2047390"/>
                </a:lnTo>
                <a:cubicBezTo>
                  <a:pt x="1994830" y="2047390"/>
                  <a:pt x="1992008" y="2044568"/>
                  <a:pt x="1992008" y="2040335"/>
                </a:cubicBezTo>
                <a:cubicBezTo>
                  <a:pt x="1992008" y="2036103"/>
                  <a:pt x="1994830" y="2033281"/>
                  <a:pt x="1999062" y="2033281"/>
                </a:cubicBezTo>
                <a:close/>
                <a:moveTo>
                  <a:pt x="3609563" y="2030459"/>
                </a:moveTo>
                <a:cubicBezTo>
                  <a:pt x="3618029" y="2037514"/>
                  <a:pt x="3625083" y="2045979"/>
                  <a:pt x="3632138" y="2054444"/>
                </a:cubicBezTo>
                <a:cubicBezTo>
                  <a:pt x="3637781" y="2050212"/>
                  <a:pt x="3643425" y="2045979"/>
                  <a:pt x="3649774" y="2042452"/>
                </a:cubicBezTo>
                <a:cubicBezTo>
                  <a:pt x="3653301" y="2041041"/>
                  <a:pt x="3657534" y="2041746"/>
                  <a:pt x="3659650" y="2045274"/>
                </a:cubicBezTo>
                <a:cubicBezTo>
                  <a:pt x="3661061" y="2048801"/>
                  <a:pt x="3660356" y="2053033"/>
                  <a:pt x="3656828" y="2055150"/>
                </a:cubicBezTo>
                <a:cubicBezTo>
                  <a:pt x="3651185" y="2057971"/>
                  <a:pt x="3645541" y="2061499"/>
                  <a:pt x="3640603" y="2065731"/>
                </a:cubicBezTo>
                <a:cubicBezTo>
                  <a:pt x="3651185" y="2080547"/>
                  <a:pt x="3659650" y="2096772"/>
                  <a:pt x="3666705" y="2113702"/>
                </a:cubicBezTo>
                <a:cubicBezTo>
                  <a:pt x="3668116" y="2117229"/>
                  <a:pt x="3665999" y="2121462"/>
                  <a:pt x="3662472" y="2122873"/>
                </a:cubicBezTo>
                <a:cubicBezTo>
                  <a:pt x="3661061" y="2123578"/>
                  <a:pt x="3660356" y="2123578"/>
                  <a:pt x="3659650" y="2123578"/>
                </a:cubicBezTo>
                <a:cubicBezTo>
                  <a:pt x="3656828" y="2123578"/>
                  <a:pt x="3654712" y="2122168"/>
                  <a:pt x="3653301" y="2119346"/>
                </a:cubicBezTo>
                <a:cubicBezTo>
                  <a:pt x="3646952" y="2103826"/>
                  <a:pt x="3639192" y="2089012"/>
                  <a:pt x="3629316" y="2074903"/>
                </a:cubicBezTo>
                <a:cubicBezTo>
                  <a:pt x="3617324" y="2086190"/>
                  <a:pt x="3607446" y="2099593"/>
                  <a:pt x="3599687" y="2114408"/>
                </a:cubicBezTo>
                <a:cubicBezTo>
                  <a:pt x="3598276" y="2117229"/>
                  <a:pt x="3596160" y="2118640"/>
                  <a:pt x="3593338" y="2118640"/>
                </a:cubicBezTo>
                <a:cubicBezTo>
                  <a:pt x="3592632" y="2118640"/>
                  <a:pt x="3591221" y="2118640"/>
                  <a:pt x="3590516" y="2117935"/>
                </a:cubicBezTo>
                <a:cubicBezTo>
                  <a:pt x="3586989" y="2116524"/>
                  <a:pt x="3586283" y="2112292"/>
                  <a:pt x="3587694" y="2108764"/>
                </a:cubicBezTo>
                <a:cubicBezTo>
                  <a:pt x="3596160" y="2092539"/>
                  <a:pt x="3607446" y="2077019"/>
                  <a:pt x="3621556" y="2064320"/>
                </a:cubicBezTo>
                <a:cubicBezTo>
                  <a:pt x="3615208" y="2055855"/>
                  <a:pt x="3608152" y="2048095"/>
                  <a:pt x="3600392" y="2041041"/>
                </a:cubicBezTo>
                <a:cubicBezTo>
                  <a:pt x="3596865" y="2038219"/>
                  <a:pt x="3596865" y="2033986"/>
                  <a:pt x="3599687" y="2031165"/>
                </a:cubicBezTo>
                <a:cubicBezTo>
                  <a:pt x="3602508" y="2027638"/>
                  <a:pt x="3606741" y="2027638"/>
                  <a:pt x="3609563" y="2030459"/>
                </a:cubicBezTo>
                <a:close/>
                <a:moveTo>
                  <a:pt x="537392" y="2028343"/>
                </a:moveTo>
                <a:cubicBezTo>
                  <a:pt x="540920" y="2029048"/>
                  <a:pt x="543036" y="2031164"/>
                  <a:pt x="543036" y="2034692"/>
                </a:cubicBezTo>
                <a:lnTo>
                  <a:pt x="547974" y="2119345"/>
                </a:lnTo>
                <a:cubicBezTo>
                  <a:pt x="548680" y="2123577"/>
                  <a:pt x="545859" y="2127104"/>
                  <a:pt x="541626" y="2127104"/>
                </a:cubicBezTo>
                <a:cubicBezTo>
                  <a:pt x="540920" y="2127104"/>
                  <a:pt x="540920" y="2127104"/>
                  <a:pt x="540920" y="2127104"/>
                </a:cubicBezTo>
                <a:cubicBezTo>
                  <a:pt x="537392" y="2127104"/>
                  <a:pt x="533865" y="2124283"/>
                  <a:pt x="533865" y="2120755"/>
                </a:cubicBezTo>
                <a:lnTo>
                  <a:pt x="530338" y="2062204"/>
                </a:lnTo>
                <a:lnTo>
                  <a:pt x="521167" y="2080545"/>
                </a:lnTo>
                <a:cubicBezTo>
                  <a:pt x="519756" y="2084073"/>
                  <a:pt x="515524" y="2084778"/>
                  <a:pt x="511291" y="2082662"/>
                </a:cubicBezTo>
                <a:cubicBezTo>
                  <a:pt x="507764" y="2081251"/>
                  <a:pt x="506353" y="2077018"/>
                  <a:pt x="508469" y="2073491"/>
                </a:cubicBezTo>
                <a:lnTo>
                  <a:pt x="529632" y="2031870"/>
                </a:lnTo>
                <a:cubicBezTo>
                  <a:pt x="531043" y="2029048"/>
                  <a:pt x="534570" y="2027637"/>
                  <a:pt x="537392" y="2028343"/>
                </a:cubicBezTo>
                <a:close/>
                <a:moveTo>
                  <a:pt x="2239596" y="2011413"/>
                </a:moveTo>
                <a:cubicBezTo>
                  <a:pt x="2231131" y="2008591"/>
                  <a:pt x="2221254" y="2015646"/>
                  <a:pt x="2217022" y="2024111"/>
                </a:cubicBezTo>
                <a:cubicBezTo>
                  <a:pt x="2213495" y="2031165"/>
                  <a:pt x="2212789" y="2038925"/>
                  <a:pt x="2212789" y="2046685"/>
                </a:cubicBezTo>
                <a:lnTo>
                  <a:pt x="2216316" y="2045274"/>
                </a:lnTo>
                <a:cubicBezTo>
                  <a:pt x="2217022" y="2044569"/>
                  <a:pt x="2218433" y="2044569"/>
                  <a:pt x="2219138" y="2044569"/>
                </a:cubicBezTo>
                <a:cubicBezTo>
                  <a:pt x="2221960" y="2044569"/>
                  <a:pt x="2224076" y="2045979"/>
                  <a:pt x="2225487" y="2048096"/>
                </a:cubicBezTo>
                <a:cubicBezTo>
                  <a:pt x="2233247" y="2047390"/>
                  <a:pt x="2241007" y="2043863"/>
                  <a:pt x="2245239" y="2037514"/>
                </a:cubicBezTo>
                <a:cubicBezTo>
                  <a:pt x="2248767" y="2032576"/>
                  <a:pt x="2249472" y="2026227"/>
                  <a:pt x="2247356" y="2020584"/>
                </a:cubicBezTo>
                <a:cubicBezTo>
                  <a:pt x="2246650" y="2017762"/>
                  <a:pt x="2244534" y="2012824"/>
                  <a:pt x="2239596" y="2011413"/>
                </a:cubicBezTo>
                <a:close/>
                <a:moveTo>
                  <a:pt x="2073839" y="2008591"/>
                </a:moveTo>
                <a:lnTo>
                  <a:pt x="2159881" y="2013529"/>
                </a:lnTo>
                <a:cubicBezTo>
                  <a:pt x="2163408" y="2014234"/>
                  <a:pt x="2166230" y="2017057"/>
                  <a:pt x="2166230" y="2021290"/>
                </a:cubicBezTo>
                <a:cubicBezTo>
                  <a:pt x="2166230" y="2024817"/>
                  <a:pt x="2162702" y="2027639"/>
                  <a:pt x="2159175" y="2027639"/>
                </a:cubicBezTo>
                <a:cubicBezTo>
                  <a:pt x="2158470" y="2027639"/>
                  <a:pt x="2158470" y="2027639"/>
                  <a:pt x="2158470" y="2027639"/>
                </a:cubicBezTo>
                <a:lnTo>
                  <a:pt x="2072429" y="2022701"/>
                </a:lnTo>
                <a:cubicBezTo>
                  <a:pt x="2068902" y="2021995"/>
                  <a:pt x="2066080" y="2019173"/>
                  <a:pt x="2066080" y="2014940"/>
                </a:cubicBezTo>
                <a:cubicBezTo>
                  <a:pt x="2066080" y="2011413"/>
                  <a:pt x="2069606" y="2008591"/>
                  <a:pt x="2073839" y="2008591"/>
                </a:cubicBezTo>
                <a:close/>
                <a:moveTo>
                  <a:pt x="2023049" y="2007885"/>
                </a:moveTo>
                <a:cubicBezTo>
                  <a:pt x="2026576" y="2007179"/>
                  <a:pt x="2030103" y="2010001"/>
                  <a:pt x="2030809" y="2014234"/>
                </a:cubicBezTo>
                <a:cubicBezTo>
                  <a:pt x="2031514" y="2018466"/>
                  <a:pt x="2027987" y="2021288"/>
                  <a:pt x="2024459" y="2021994"/>
                </a:cubicBezTo>
                <a:lnTo>
                  <a:pt x="1996947" y="2024815"/>
                </a:lnTo>
                <a:cubicBezTo>
                  <a:pt x="1996947" y="2024815"/>
                  <a:pt x="1996241" y="2024815"/>
                  <a:pt x="1996241" y="2024815"/>
                </a:cubicBezTo>
                <a:cubicBezTo>
                  <a:pt x="1992713" y="2024815"/>
                  <a:pt x="1989186" y="2021994"/>
                  <a:pt x="1989186" y="2018466"/>
                </a:cubicBezTo>
                <a:cubicBezTo>
                  <a:pt x="1988480" y="2014234"/>
                  <a:pt x="1992007" y="2011412"/>
                  <a:pt x="1995535" y="2010707"/>
                </a:cubicBezTo>
                <a:close/>
                <a:moveTo>
                  <a:pt x="9442522" y="2002141"/>
                </a:moveTo>
                <a:cubicBezTo>
                  <a:pt x="9437584" y="2002846"/>
                  <a:pt x="9433351" y="2008490"/>
                  <a:pt x="9429823" y="2013428"/>
                </a:cubicBezTo>
                <a:cubicBezTo>
                  <a:pt x="9425591" y="2018366"/>
                  <a:pt x="9421358" y="2025422"/>
                  <a:pt x="9420653" y="2033182"/>
                </a:cubicBezTo>
                <a:cubicBezTo>
                  <a:pt x="9419947" y="2038825"/>
                  <a:pt x="9421358" y="2045879"/>
                  <a:pt x="9426296" y="2049407"/>
                </a:cubicBezTo>
                <a:cubicBezTo>
                  <a:pt x="9429823" y="2052228"/>
                  <a:pt x="9434057" y="2051523"/>
                  <a:pt x="9436879" y="2050818"/>
                </a:cubicBezTo>
                <a:cubicBezTo>
                  <a:pt x="9443228" y="2048701"/>
                  <a:pt x="9448871" y="2043763"/>
                  <a:pt x="9451693" y="2037414"/>
                </a:cubicBezTo>
                <a:cubicBezTo>
                  <a:pt x="9450282" y="2033182"/>
                  <a:pt x="9449577" y="2028949"/>
                  <a:pt x="9450282" y="2025422"/>
                </a:cubicBezTo>
                <a:cubicBezTo>
                  <a:pt x="9450282" y="2022600"/>
                  <a:pt x="9450988" y="2019778"/>
                  <a:pt x="9451693" y="2016955"/>
                </a:cubicBezTo>
                <a:cubicBezTo>
                  <a:pt x="9451693" y="2014839"/>
                  <a:pt x="9452398" y="2013428"/>
                  <a:pt x="9452398" y="2012017"/>
                </a:cubicBezTo>
                <a:cubicBezTo>
                  <a:pt x="9450988" y="2010606"/>
                  <a:pt x="9450282" y="2008490"/>
                  <a:pt x="9450282" y="2006374"/>
                </a:cubicBezTo>
                <a:cubicBezTo>
                  <a:pt x="9450282" y="2005668"/>
                  <a:pt x="9449577" y="2004963"/>
                  <a:pt x="9448871" y="2004257"/>
                </a:cubicBezTo>
                <a:cubicBezTo>
                  <a:pt x="9447460" y="2002846"/>
                  <a:pt x="9445344" y="2002141"/>
                  <a:pt x="9443933" y="2002141"/>
                </a:cubicBezTo>
                <a:cubicBezTo>
                  <a:pt x="9443228" y="2002141"/>
                  <a:pt x="9443228" y="2002141"/>
                  <a:pt x="9442522" y="2002141"/>
                </a:cubicBezTo>
                <a:close/>
                <a:moveTo>
                  <a:pt x="10724677" y="1991416"/>
                </a:moveTo>
                <a:lnTo>
                  <a:pt x="11104205" y="1992121"/>
                </a:lnTo>
                <a:cubicBezTo>
                  <a:pt x="11108438" y="1992121"/>
                  <a:pt x="11111259" y="1994943"/>
                  <a:pt x="11111259" y="1999176"/>
                </a:cubicBezTo>
                <a:cubicBezTo>
                  <a:pt x="11111259" y="2003408"/>
                  <a:pt x="11108438" y="2006230"/>
                  <a:pt x="11104205" y="2006230"/>
                </a:cubicBezTo>
                <a:lnTo>
                  <a:pt x="10730320" y="2005525"/>
                </a:lnTo>
                <a:lnTo>
                  <a:pt x="10693637" y="2231267"/>
                </a:lnTo>
                <a:cubicBezTo>
                  <a:pt x="10693637" y="2234088"/>
                  <a:pt x="10690815" y="2236911"/>
                  <a:pt x="10687288" y="2236911"/>
                </a:cubicBezTo>
                <a:cubicBezTo>
                  <a:pt x="10683761" y="2236911"/>
                  <a:pt x="10680939" y="2234088"/>
                  <a:pt x="10680234" y="2231267"/>
                </a:cubicBezTo>
                <a:lnTo>
                  <a:pt x="10624504" y="2008346"/>
                </a:lnTo>
                <a:cubicBezTo>
                  <a:pt x="10623093" y="2004818"/>
                  <a:pt x="10625915" y="2000586"/>
                  <a:pt x="10629442" y="1999881"/>
                </a:cubicBezTo>
                <a:cubicBezTo>
                  <a:pt x="10632969" y="1998470"/>
                  <a:pt x="10637202" y="2001291"/>
                  <a:pt x="10637907" y="2004818"/>
                </a:cubicBezTo>
                <a:lnTo>
                  <a:pt x="10685172" y="2194583"/>
                </a:lnTo>
                <a:lnTo>
                  <a:pt x="10717622" y="1997058"/>
                </a:lnTo>
                <a:cubicBezTo>
                  <a:pt x="10718328" y="1994238"/>
                  <a:pt x="10721149" y="1991416"/>
                  <a:pt x="10724677" y="1991416"/>
                </a:cubicBezTo>
                <a:close/>
                <a:moveTo>
                  <a:pt x="9439701" y="1988032"/>
                </a:moveTo>
                <a:cubicBezTo>
                  <a:pt x="9444639" y="1986621"/>
                  <a:pt x="9450282" y="1987327"/>
                  <a:pt x="9455220" y="1990149"/>
                </a:cubicBezTo>
                <a:cubicBezTo>
                  <a:pt x="9458748" y="1989443"/>
                  <a:pt x="9462275" y="1990854"/>
                  <a:pt x="9463685" y="1993676"/>
                </a:cubicBezTo>
                <a:cubicBezTo>
                  <a:pt x="9465802" y="1997909"/>
                  <a:pt x="9466507" y="2002141"/>
                  <a:pt x="9466507" y="2006374"/>
                </a:cubicBezTo>
                <a:cubicBezTo>
                  <a:pt x="9468624" y="2015545"/>
                  <a:pt x="9469329" y="2025422"/>
                  <a:pt x="9467918" y="2035298"/>
                </a:cubicBezTo>
                <a:cubicBezTo>
                  <a:pt x="9467918" y="2035298"/>
                  <a:pt x="9468624" y="2036003"/>
                  <a:pt x="9468624" y="2036003"/>
                </a:cubicBezTo>
                <a:cubicBezTo>
                  <a:pt x="9469329" y="2036003"/>
                  <a:pt x="9470035" y="2036003"/>
                  <a:pt x="9470035" y="2036003"/>
                </a:cubicBezTo>
                <a:cubicBezTo>
                  <a:pt x="9473562" y="2034592"/>
                  <a:pt x="9477794" y="2036003"/>
                  <a:pt x="9479205" y="2039530"/>
                </a:cubicBezTo>
                <a:cubicBezTo>
                  <a:pt x="9480616" y="2043058"/>
                  <a:pt x="9479205" y="2047290"/>
                  <a:pt x="9475678" y="2048701"/>
                </a:cubicBezTo>
                <a:cubicBezTo>
                  <a:pt x="9471445" y="2050818"/>
                  <a:pt x="9466507" y="2050818"/>
                  <a:pt x="9462275" y="2048701"/>
                </a:cubicBezTo>
                <a:cubicBezTo>
                  <a:pt x="9457337" y="2055756"/>
                  <a:pt x="9450282" y="2062104"/>
                  <a:pt x="9441817" y="2064221"/>
                </a:cubicBezTo>
                <a:cubicBezTo>
                  <a:pt x="9438995" y="2064926"/>
                  <a:pt x="9436173" y="2065632"/>
                  <a:pt x="9433351" y="2065632"/>
                </a:cubicBezTo>
                <a:cubicBezTo>
                  <a:pt x="9427707" y="2065632"/>
                  <a:pt x="9422769" y="2063515"/>
                  <a:pt x="9418536" y="2060694"/>
                </a:cubicBezTo>
                <a:cubicBezTo>
                  <a:pt x="9410071" y="2055050"/>
                  <a:pt x="9405839" y="2043763"/>
                  <a:pt x="9407249" y="2031771"/>
                </a:cubicBezTo>
                <a:cubicBezTo>
                  <a:pt x="9408660" y="2021189"/>
                  <a:pt x="9414303" y="2012017"/>
                  <a:pt x="9418536" y="2005668"/>
                </a:cubicBezTo>
                <a:cubicBezTo>
                  <a:pt x="9422769" y="1998614"/>
                  <a:pt x="9429823" y="1990149"/>
                  <a:pt x="9439701" y="1988032"/>
                </a:cubicBezTo>
                <a:close/>
                <a:moveTo>
                  <a:pt x="175503" y="1986017"/>
                </a:moveTo>
                <a:lnTo>
                  <a:pt x="555029" y="1986722"/>
                </a:lnTo>
                <a:cubicBezTo>
                  <a:pt x="559262" y="1986722"/>
                  <a:pt x="562083" y="1989544"/>
                  <a:pt x="562083" y="1993777"/>
                </a:cubicBezTo>
                <a:cubicBezTo>
                  <a:pt x="562083" y="1998009"/>
                  <a:pt x="559262" y="2000831"/>
                  <a:pt x="555029" y="2000831"/>
                </a:cubicBezTo>
                <a:lnTo>
                  <a:pt x="181146" y="2000126"/>
                </a:lnTo>
                <a:lnTo>
                  <a:pt x="144463" y="2225868"/>
                </a:lnTo>
                <a:cubicBezTo>
                  <a:pt x="144463" y="2228690"/>
                  <a:pt x="141641" y="2231512"/>
                  <a:pt x="138114" y="2231512"/>
                </a:cubicBezTo>
                <a:cubicBezTo>
                  <a:pt x="134587" y="2231512"/>
                  <a:pt x="131765" y="2228690"/>
                  <a:pt x="131060" y="2225868"/>
                </a:cubicBezTo>
                <a:lnTo>
                  <a:pt x="75330" y="2002948"/>
                </a:lnTo>
                <a:cubicBezTo>
                  <a:pt x="73919" y="1999420"/>
                  <a:pt x="76741" y="1995188"/>
                  <a:pt x="80268" y="1994482"/>
                </a:cubicBezTo>
                <a:cubicBezTo>
                  <a:pt x="83795" y="1993071"/>
                  <a:pt x="88028" y="1995893"/>
                  <a:pt x="88733" y="1999420"/>
                </a:cubicBezTo>
                <a:lnTo>
                  <a:pt x="135998" y="2189185"/>
                </a:lnTo>
                <a:lnTo>
                  <a:pt x="168448" y="1991660"/>
                </a:lnTo>
                <a:cubicBezTo>
                  <a:pt x="169154" y="1988839"/>
                  <a:pt x="171975" y="1986017"/>
                  <a:pt x="175503" y="1986017"/>
                </a:cubicBezTo>
                <a:close/>
                <a:moveTo>
                  <a:pt x="1933457" y="1984606"/>
                </a:moveTo>
                <a:lnTo>
                  <a:pt x="1908766" y="2042452"/>
                </a:lnTo>
                <a:lnTo>
                  <a:pt x="1952504" y="2044569"/>
                </a:lnTo>
                <a:close/>
                <a:moveTo>
                  <a:pt x="7424958" y="1984505"/>
                </a:moveTo>
                <a:cubicBezTo>
                  <a:pt x="7434129" y="1985211"/>
                  <a:pt x="7441889" y="1989443"/>
                  <a:pt x="7446121" y="1996498"/>
                </a:cubicBezTo>
                <a:cubicBezTo>
                  <a:pt x="7453881" y="2008490"/>
                  <a:pt x="7450354" y="2024716"/>
                  <a:pt x="7443300" y="2034593"/>
                </a:cubicBezTo>
                <a:cubicBezTo>
                  <a:pt x="7440478" y="2037414"/>
                  <a:pt x="7438362" y="2040236"/>
                  <a:pt x="7435540" y="2043058"/>
                </a:cubicBezTo>
                <a:lnTo>
                  <a:pt x="7474339" y="2040942"/>
                </a:lnTo>
                <a:cubicBezTo>
                  <a:pt x="7477866" y="2040942"/>
                  <a:pt x="7481394" y="2043763"/>
                  <a:pt x="7481394" y="2047996"/>
                </a:cubicBezTo>
                <a:cubicBezTo>
                  <a:pt x="7481394" y="2051523"/>
                  <a:pt x="7478572" y="2055050"/>
                  <a:pt x="7476455" y="2055050"/>
                </a:cubicBezTo>
                <a:lnTo>
                  <a:pt x="7414399" y="2057872"/>
                </a:lnTo>
                <a:cubicBezTo>
                  <a:pt x="7410871" y="2057872"/>
                  <a:pt x="7408050" y="2055756"/>
                  <a:pt x="7407344" y="2052934"/>
                </a:cubicBezTo>
                <a:cubicBezTo>
                  <a:pt x="7406639" y="2050112"/>
                  <a:pt x="7407344" y="2046585"/>
                  <a:pt x="7410166" y="2045174"/>
                </a:cubicBezTo>
                <a:cubicBezTo>
                  <a:pt x="7418609" y="2039531"/>
                  <a:pt x="7427074" y="2033887"/>
                  <a:pt x="7432718" y="2026127"/>
                </a:cubicBezTo>
                <a:cubicBezTo>
                  <a:pt x="7436951" y="2019778"/>
                  <a:pt x="7439067" y="2010607"/>
                  <a:pt x="7434834" y="2003552"/>
                </a:cubicBezTo>
                <a:cubicBezTo>
                  <a:pt x="7432718" y="2000025"/>
                  <a:pt x="7428485" y="1997909"/>
                  <a:pt x="7424253" y="1997909"/>
                </a:cubicBezTo>
                <a:cubicBezTo>
                  <a:pt x="7420726" y="1997909"/>
                  <a:pt x="7417198" y="1998614"/>
                  <a:pt x="7415104" y="2000025"/>
                </a:cubicBezTo>
                <a:lnTo>
                  <a:pt x="7415104" y="2004258"/>
                </a:lnTo>
                <a:cubicBezTo>
                  <a:pt x="7415787" y="2008490"/>
                  <a:pt x="7412988" y="2012018"/>
                  <a:pt x="7408755" y="2012018"/>
                </a:cubicBezTo>
                <a:cubicBezTo>
                  <a:pt x="7404523" y="2012723"/>
                  <a:pt x="7400995" y="2009901"/>
                  <a:pt x="7400995" y="2005668"/>
                </a:cubicBezTo>
                <a:lnTo>
                  <a:pt x="7400290" y="1997909"/>
                </a:lnTo>
                <a:cubicBezTo>
                  <a:pt x="7400290" y="1996498"/>
                  <a:pt x="7400995" y="1994382"/>
                  <a:pt x="7402406" y="1992971"/>
                </a:cubicBezTo>
                <a:cubicBezTo>
                  <a:pt x="7408050" y="1987327"/>
                  <a:pt x="7416493" y="1983800"/>
                  <a:pt x="7424958" y="1984505"/>
                </a:cubicBezTo>
                <a:close/>
                <a:moveTo>
                  <a:pt x="3695186" y="1984342"/>
                </a:moveTo>
                <a:cubicBezTo>
                  <a:pt x="3699331" y="1985488"/>
                  <a:pt x="3703035" y="1987781"/>
                  <a:pt x="3705504" y="1990955"/>
                </a:cubicBezTo>
                <a:cubicBezTo>
                  <a:pt x="3713969" y="2000831"/>
                  <a:pt x="3711853" y="2014939"/>
                  <a:pt x="3709736" y="2024817"/>
                </a:cubicBezTo>
                <a:lnTo>
                  <a:pt x="3709031" y="2026933"/>
                </a:lnTo>
                <a:cubicBezTo>
                  <a:pt x="3708325" y="2031871"/>
                  <a:pt x="3706915" y="2036809"/>
                  <a:pt x="3706915" y="2041747"/>
                </a:cubicBezTo>
                <a:cubicBezTo>
                  <a:pt x="3716085" y="2037515"/>
                  <a:pt x="3723845" y="2031166"/>
                  <a:pt x="3730194" y="2024111"/>
                </a:cubicBezTo>
                <a:cubicBezTo>
                  <a:pt x="3733016" y="2021289"/>
                  <a:pt x="3737249" y="2020584"/>
                  <a:pt x="3740070" y="2023406"/>
                </a:cubicBezTo>
                <a:cubicBezTo>
                  <a:pt x="3742892" y="2026228"/>
                  <a:pt x="3743597" y="2030460"/>
                  <a:pt x="3740776" y="2033282"/>
                </a:cubicBezTo>
                <a:cubicBezTo>
                  <a:pt x="3730900" y="2044569"/>
                  <a:pt x="3718907" y="2053034"/>
                  <a:pt x="3704798" y="2058678"/>
                </a:cubicBezTo>
                <a:cubicBezTo>
                  <a:pt x="3703388" y="2059383"/>
                  <a:pt x="3702682" y="2059383"/>
                  <a:pt x="3701977" y="2059383"/>
                </a:cubicBezTo>
                <a:cubicBezTo>
                  <a:pt x="3699155" y="2059383"/>
                  <a:pt x="3697038" y="2057972"/>
                  <a:pt x="3695628" y="2055151"/>
                </a:cubicBezTo>
                <a:cubicBezTo>
                  <a:pt x="3691394" y="2044569"/>
                  <a:pt x="3693510" y="2033987"/>
                  <a:pt x="3695628" y="2024111"/>
                </a:cubicBezTo>
                <a:lnTo>
                  <a:pt x="3695628" y="2023406"/>
                </a:lnTo>
                <a:cubicBezTo>
                  <a:pt x="3698449" y="2012118"/>
                  <a:pt x="3697744" y="2005063"/>
                  <a:pt x="3694217" y="2000831"/>
                </a:cubicBezTo>
                <a:cubicBezTo>
                  <a:pt x="3692805" y="1998714"/>
                  <a:pt x="3689278" y="1998009"/>
                  <a:pt x="3686456" y="1998714"/>
                </a:cubicBezTo>
                <a:cubicBezTo>
                  <a:pt x="3684340" y="1998714"/>
                  <a:pt x="3684340" y="2000125"/>
                  <a:pt x="3684340" y="2000125"/>
                </a:cubicBezTo>
                <a:cubicBezTo>
                  <a:pt x="3683634" y="2003652"/>
                  <a:pt x="3680107" y="2006474"/>
                  <a:pt x="3676580" y="2006474"/>
                </a:cubicBezTo>
                <a:cubicBezTo>
                  <a:pt x="3673052" y="2005769"/>
                  <a:pt x="3670231" y="2002947"/>
                  <a:pt x="3670231" y="1998714"/>
                </a:cubicBezTo>
                <a:cubicBezTo>
                  <a:pt x="3670936" y="1992365"/>
                  <a:pt x="3675169" y="1986722"/>
                  <a:pt x="3682223" y="1984606"/>
                </a:cubicBezTo>
                <a:cubicBezTo>
                  <a:pt x="3686456" y="1983195"/>
                  <a:pt x="3691041" y="1983195"/>
                  <a:pt x="3695186" y="1984342"/>
                </a:cubicBezTo>
                <a:close/>
                <a:moveTo>
                  <a:pt x="6907175" y="1981684"/>
                </a:moveTo>
                <a:cubicBezTo>
                  <a:pt x="6910702" y="1980978"/>
                  <a:pt x="6914230" y="1983095"/>
                  <a:pt x="6915640" y="1986622"/>
                </a:cubicBezTo>
                <a:cubicBezTo>
                  <a:pt x="6916346" y="1990150"/>
                  <a:pt x="6914230" y="1993678"/>
                  <a:pt x="6910702" y="1995088"/>
                </a:cubicBezTo>
                <a:lnTo>
                  <a:pt x="6888128" y="2002143"/>
                </a:lnTo>
                <a:cubicBezTo>
                  <a:pt x="6887423" y="2002143"/>
                  <a:pt x="6886717" y="2002143"/>
                  <a:pt x="6886012" y="2002143"/>
                </a:cubicBezTo>
                <a:cubicBezTo>
                  <a:pt x="6883190" y="2002143"/>
                  <a:pt x="6880368" y="2000732"/>
                  <a:pt x="6879663" y="1997205"/>
                </a:cubicBezTo>
                <a:cubicBezTo>
                  <a:pt x="6878958" y="1993678"/>
                  <a:pt x="6881074" y="1990150"/>
                  <a:pt x="6884601" y="1988739"/>
                </a:cubicBezTo>
                <a:close/>
                <a:moveTo>
                  <a:pt x="4126652" y="1975435"/>
                </a:moveTo>
                <a:cubicBezTo>
                  <a:pt x="4130884" y="1974024"/>
                  <a:pt x="4134411" y="1976140"/>
                  <a:pt x="4135822" y="1979667"/>
                </a:cubicBezTo>
                <a:lnTo>
                  <a:pt x="4138644" y="1988134"/>
                </a:lnTo>
                <a:cubicBezTo>
                  <a:pt x="4140055" y="1992366"/>
                  <a:pt x="4137939" y="1995894"/>
                  <a:pt x="4134411" y="1997304"/>
                </a:cubicBezTo>
                <a:cubicBezTo>
                  <a:pt x="4133706" y="1998010"/>
                  <a:pt x="4133000" y="1998010"/>
                  <a:pt x="4132295" y="1998010"/>
                </a:cubicBezTo>
                <a:cubicBezTo>
                  <a:pt x="4129473" y="1998010"/>
                  <a:pt x="4126652" y="1995894"/>
                  <a:pt x="4125946" y="1993072"/>
                </a:cubicBezTo>
                <a:lnTo>
                  <a:pt x="4122419" y="1984607"/>
                </a:lnTo>
                <a:cubicBezTo>
                  <a:pt x="4121008" y="1980373"/>
                  <a:pt x="4123124" y="1976846"/>
                  <a:pt x="4126652" y="1975435"/>
                </a:cubicBezTo>
                <a:close/>
                <a:moveTo>
                  <a:pt x="5557684" y="1968986"/>
                </a:moveTo>
                <a:cubicBezTo>
                  <a:pt x="5559800" y="1969691"/>
                  <a:pt x="5561917" y="1971807"/>
                  <a:pt x="5561917" y="1974629"/>
                </a:cubicBezTo>
                <a:lnTo>
                  <a:pt x="5568971" y="2040942"/>
                </a:lnTo>
                <a:cubicBezTo>
                  <a:pt x="5568971" y="2045174"/>
                  <a:pt x="5566149" y="2047996"/>
                  <a:pt x="5562622" y="2048702"/>
                </a:cubicBezTo>
                <a:cubicBezTo>
                  <a:pt x="5562622" y="2048702"/>
                  <a:pt x="5561917" y="2048702"/>
                  <a:pt x="5561917" y="2048702"/>
                </a:cubicBezTo>
                <a:cubicBezTo>
                  <a:pt x="5558389" y="2048702"/>
                  <a:pt x="5555568" y="2045880"/>
                  <a:pt x="5554862" y="2042353"/>
                </a:cubicBezTo>
                <a:lnTo>
                  <a:pt x="5549219" y="1990149"/>
                </a:lnTo>
                <a:lnTo>
                  <a:pt x="5539343" y="1999320"/>
                </a:lnTo>
                <a:cubicBezTo>
                  <a:pt x="5536521" y="2002142"/>
                  <a:pt x="5531583" y="2002142"/>
                  <a:pt x="5529466" y="1998614"/>
                </a:cubicBezTo>
                <a:cubicBezTo>
                  <a:pt x="5527350" y="1995792"/>
                  <a:pt x="5527350" y="1991560"/>
                  <a:pt x="5530172" y="1988738"/>
                </a:cubicBezTo>
                <a:lnTo>
                  <a:pt x="5550630" y="1970397"/>
                </a:lnTo>
                <a:cubicBezTo>
                  <a:pt x="5552040" y="1968280"/>
                  <a:pt x="5554862" y="1968280"/>
                  <a:pt x="5557684" y="1968986"/>
                </a:cubicBezTo>
                <a:close/>
                <a:moveTo>
                  <a:pt x="7317048" y="1968280"/>
                </a:moveTo>
                <a:lnTo>
                  <a:pt x="7350205" y="1968280"/>
                </a:lnTo>
                <a:cubicBezTo>
                  <a:pt x="7353732" y="1968280"/>
                  <a:pt x="7357259" y="1971102"/>
                  <a:pt x="7357259" y="1975334"/>
                </a:cubicBezTo>
                <a:cubicBezTo>
                  <a:pt x="7357259" y="1979567"/>
                  <a:pt x="7354438" y="1982389"/>
                  <a:pt x="7350205" y="1982389"/>
                </a:cubicBezTo>
                <a:lnTo>
                  <a:pt x="7317048" y="1982389"/>
                </a:lnTo>
                <a:cubicBezTo>
                  <a:pt x="7312816" y="1982389"/>
                  <a:pt x="7309994" y="1979567"/>
                  <a:pt x="7309994" y="1975334"/>
                </a:cubicBezTo>
                <a:cubicBezTo>
                  <a:pt x="7309994" y="1971102"/>
                  <a:pt x="7312816" y="1968280"/>
                  <a:pt x="7317048" y="1968280"/>
                </a:cubicBezTo>
                <a:close/>
                <a:moveTo>
                  <a:pt x="11787071" y="1967431"/>
                </a:moveTo>
                <a:cubicBezTo>
                  <a:pt x="11791305" y="1967431"/>
                  <a:pt x="11794127" y="1970253"/>
                  <a:pt x="11794127" y="1974484"/>
                </a:cubicBezTo>
                <a:lnTo>
                  <a:pt x="11794832" y="2002703"/>
                </a:lnTo>
                <a:lnTo>
                  <a:pt x="11822344" y="1997765"/>
                </a:lnTo>
                <a:cubicBezTo>
                  <a:pt x="11826577" y="1997058"/>
                  <a:pt x="11830104" y="1999881"/>
                  <a:pt x="11830810" y="2003408"/>
                </a:cubicBezTo>
                <a:cubicBezTo>
                  <a:pt x="11831515" y="2007641"/>
                  <a:pt x="11828693" y="2011169"/>
                  <a:pt x="11825166" y="2011875"/>
                </a:cubicBezTo>
                <a:lnTo>
                  <a:pt x="11795538" y="2016813"/>
                </a:lnTo>
                <a:lnTo>
                  <a:pt x="11796243" y="2051378"/>
                </a:lnTo>
                <a:cubicBezTo>
                  <a:pt x="11796243" y="2054905"/>
                  <a:pt x="11793421" y="2058433"/>
                  <a:pt x="11789188" y="2058433"/>
                </a:cubicBezTo>
                <a:cubicBezTo>
                  <a:pt x="11785660" y="2058433"/>
                  <a:pt x="11782133" y="2054905"/>
                  <a:pt x="11782133" y="2051378"/>
                </a:cubicBezTo>
                <a:lnTo>
                  <a:pt x="11781428" y="2018929"/>
                </a:lnTo>
                <a:lnTo>
                  <a:pt x="11762381" y="2022456"/>
                </a:lnTo>
                <a:cubicBezTo>
                  <a:pt x="11761675" y="2022456"/>
                  <a:pt x="11761675" y="2022456"/>
                  <a:pt x="11760970" y="2022456"/>
                </a:cubicBezTo>
                <a:cubicBezTo>
                  <a:pt x="11757443" y="2022456"/>
                  <a:pt x="11754621" y="2020340"/>
                  <a:pt x="11753915" y="2016813"/>
                </a:cubicBezTo>
                <a:cubicBezTo>
                  <a:pt x="11753210" y="2012580"/>
                  <a:pt x="11755326" y="2009053"/>
                  <a:pt x="11759559" y="2008348"/>
                </a:cubicBezTo>
                <a:lnTo>
                  <a:pt x="11780722" y="2004818"/>
                </a:lnTo>
                <a:lnTo>
                  <a:pt x="11780017" y="1974484"/>
                </a:lnTo>
                <a:cubicBezTo>
                  <a:pt x="11780017" y="1970958"/>
                  <a:pt x="11782839" y="1967431"/>
                  <a:pt x="11787071" y="1967431"/>
                </a:cubicBezTo>
                <a:close/>
                <a:moveTo>
                  <a:pt x="1933457" y="1966265"/>
                </a:moveTo>
                <a:cubicBezTo>
                  <a:pt x="1934162" y="1966265"/>
                  <a:pt x="1934162" y="1966970"/>
                  <a:pt x="1934868" y="1966970"/>
                </a:cubicBezTo>
                <a:cubicBezTo>
                  <a:pt x="1939100" y="1966265"/>
                  <a:pt x="1942627" y="1968381"/>
                  <a:pt x="1944038" y="1971908"/>
                </a:cubicBezTo>
                <a:lnTo>
                  <a:pt x="1967318" y="2045979"/>
                </a:lnTo>
                <a:cubicBezTo>
                  <a:pt x="1970845" y="2046685"/>
                  <a:pt x="1972961" y="2049506"/>
                  <a:pt x="1973667" y="2052328"/>
                </a:cubicBezTo>
                <a:cubicBezTo>
                  <a:pt x="1973667" y="2053739"/>
                  <a:pt x="1972961" y="2055150"/>
                  <a:pt x="1972256" y="2056561"/>
                </a:cubicBezTo>
                <a:lnTo>
                  <a:pt x="1977194" y="2073492"/>
                </a:lnTo>
                <a:cubicBezTo>
                  <a:pt x="1977899" y="2077724"/>
                  <a:pt x="1975783" y="2081251"/>
                  <a:pt x="1972256" y="2082662"/>
                </a:cubicBezTo>
                <a:cubicBezTo>
                  <a:pt x="1971550" y="2082662"/>
                  <a:pt x="1970845" y="2082662"/>
                  <a:pt x="1970140" y="2082662"/>
                </a:cubicBezTo>
                <a:cubicBezTo>
                  <a:pt x="1966612" y="2082662"/>
                  <a:pt x="1963791" y="2080546"/>
                  <a:pt x="1963085" y="2077724"/>
                </a:cubicBezTo>
                <a:lnTo>
                  <a:pt x="1957442" y="2058677"/>
                </a:lnTo>
                <a:lnTo>
                  <a:pt x="1903122" y="2056561"/>
                </a:lnTo>
                <a:lnTo>
                  <a:pt x="1894656" y="2075608"/>
                </a:lnTo>
                <a:cubicBezTo>
                  <a:pt x="1893951" y="2078430"/>
                  <a:pt x="1891129" y="2079841"/>
                  <a:pt x="1888307" y="2079841"/>
                </a:cubicBezTo>
                <a:cubicBezTo>
                  <a:pt x="1887602" y="2079841"/>
                  <a:pt x="1886191" y="2079841"/>
                  <a:pt x="1885486" y="2079135"/>
                </a:cubicBezTo>
                <a:cubicBezTo>
                  <a:pt x="1881959" y="2077724"/>
                  <a:pt x="1880548" y="2073492"/>
                  <a:pt x="1881959" y="2069964"/>
                </a:cubicBezTo>
                <a:lnTo>
                  <a:pt x="1924286" y="1969792"/>
                </a:lnTo>
                <a:cubicBezTo>
                  <a:pt x="1925697" y="1966265"/>
                  <a:pt x="1929929" y="1964854"/>
                  <a:pt x="1933457" y="1966265"/>
                </a:cubicBezTo>
                <a:close/>
                <a:moveTo>
                  <a:pt x="3182771" y="1965559"/>
                </a:moveTo>
                <a:cubicBezTo>
                  <a:pt x="3187709" y="1965559"/>
                  <a:pt x="3191942" y="1969086"/>
                  <a:pt x="3192647" y="1974024"/>
                </a:cubicBezTo>
                <a:lnTo>
                  <a:pt x="3194058" y="1989544"/>
                </a:lnTo>
                <a:lnTo>
                  <a:pt x="3232857" y="1983195"/>
                </a:lnTo>
                <a:cubicBezTo>
                  <a:pt x="3237795" y="1982489"/>
                  <a:pt x="3242734" y="1986017"/>
                  <a:pt x="3243439" y="1990955"/>
                </a:cubicBezTo>
                <a:cubicBezTo>
                  <a:pt x="3244144" y="1995893"/>
                  <a:pt x="3240617" y="2000831"/>
                  <a:pt x="3235679" y="2001536"/>
                </a:cubicBezTo>
                <a:lnTo>
                  <a:pt x="3195469" y="2007885"/>
                </a:lnTo>
                <a:lnTo>
                  <a:pt x="3198996" y="2042452"/>
                </a:lnTo>
                <a:cubicBezTo>
                  <a:pt x="3198996" y="2047390"/>
                  <a:pt x="3195469" y="2051623"/>
                  <a:pt x="3190531" y="2052328"/>
                </a:cubicBezTo>
                <a:cubicBezTo>
                  <a:pt x="3190531" y="2052328"/>
                  <a:pt x="3189825" y="2052328"/>
                  <a:pt x="3189825" y="2052328"/>
                </a:cubicBezTo>
                <a:cubicBezTo>
                  <a:pt x="3184887" y="2052328"/>
                  <a:pt x="3181360" y="2048801"/>
                  <a:pt x="3180655" y="2043863"/>
                </a:cubicBezTo>
                <a:lnTo>
                  <a:pt x="3177127" y="2010002"/>
                </a:lnTo>
                <a:lnTo>
                  <a:pt x="3158081" y="2013529"/>
                </a:lnTo>
                <a:cubicBezTo>
                  <a:pt x="3157375" y="2013529"/>
                  <a:pt x="3157375" y="2013529"/>
                  <a:pt x="3156670" y="2013529"/>
                </a:cubicBezTo>
                <a:cubicBezTo>
                  <a:pt x="3152437" y="2013529"/>
                  <a:pt x="3148204" y="2010002"/>
                  <a:pt x="3147499" y="2005769"/>
                </a:cubicBezTo>
                <a:cubicBezTo>
                  <a:pt x="3146088" y="2000831"/>
                  <a:pt x="3149615" y="1995893"/>
                  <a:pt x="3155259" y="1995893"/>
                </a:cubicBezTo>
                <a:lnTo>
                  <a:pt x="3175717" y="1992366"/>
                </a:lnTo>
                <a:lnTo>
                  <a:pt x="3174306" y="1975435"/>
                </a:lnTo>
                <a:cubicBezTo>
                  <a:pt x="3174306" y="1970497"/>
                  <a:pt x="3177833" y="1966264"/>
                  <a:pt x="3182771" y="1965559"/>
                </a:cubicBezTo>
                <a:close/>
                <a:moveTo>
                  <a:pt x="8927549" y="1965458"/>
                </a:moveTo>
                <a:cubicBezTo>
                  <a:pt x="8936015" y="1972513"/>
                  <a:pt x="8943069" y="1980978"/>
                  <a:pt x="8950124" y="1989443"/>
                </a:cubicBezTo>
                <a:cubicBezTo>
                  <a:pt x="8955767" y="1985211"/>
                  <a:pt x="8961411" y="1980978"/>
                  <a:pt x="8967760" y="1977451"/>
                </a:cubicBezTo>
                <a:cubicBezTo>
                  <a:pt x="8971287" y="1976040"/>
                  <a:pt x="8975520" y="1976745"/>
                  <a:pt x="8977636" y="1980273"/>
                </a:cubicBezTo>
                <a:cubicBezTo>
                  <a:pt x="8979047" y="1983800"/>
                  <a:pt x="8978342" y="1988032"/>
                  <a:pt x="8974814" y="1990149"/>
                </a:cubicBezTo>
                <a:cubicBezTo>
                  <a:pt x="8969171" y="1992970"/>
                  <a:pt x="8963527" y="1996498"/>
                  <a:pt x="8958589" y="2000730"/>
                </a:cubicBezTo>
                <a:cubicBezTo>
                  <a:pt x="8969171" y="2015546"/>
                  <a:pt x="8977636" y="2031771"/>
                  <a:pt x="8984691" y="2048701"/>
                </a:cubicBezTo>
                <a:cubicBezTo>
                  <a:pt x="8986102" y="2052228"/>
                  <a:pt x="8983985" y="2056461"/>
                  <a:pt x="8980458" y="2057872"/>
                </a:cubicBezTo>
                <a:cubicBezTo>
                  <a:pt x="8979047" y="2058577"/>
                  <a:pt x="8978342" y="2058577"/>
                  <a:pt x="8977636" y="2058577"/>
                </a:cubicBezTo>
                <a:cubicBezTo>
                  <a:pt x="8974814" y="2058577"/>
                  <a:pt x="8972698" y="2057167"/>
                  <a:pt x="8971287" y="2054345"/>
                </a:cubicBezTo>
                <a:cubicBezTo>
                  <a:pt x="8964938" y="2038825"/>
                  <a:pt x="8957178" y="2024011"/>
                  <a:pt x="8947302" y="2009902"/>
                </a:cubicBezTo>
                <a:cubicBezTo>
                  <a:pt x="8935310" y="2021189"/>
                  <a:pt x="8925432" y="2034592"/>
                  <a:pt x="8917673" y="2049407"/>
                </a:cubicBezTo>
                <a:cubicBezTo>
                  <a:pt x="8916262" y="2052228"/>
                  <a:pt x="8914146" y="2053639"/>
                  <a:pt x="8911324" y="2053639"/>
                </a:cubicBezTo>
                <a:cubicBezTo>
                  <a:pt x="8910618" y="2053639"/>
                  <a:pt x="8909207" y="2053639"/>
                  <a:pt x="8908502" y="2052934"/>
                </a:cubicBezTo>
                <a:cubicBezTo>
                  <a:pt x="8904975" y="2051523"/>
                  <a:pt x="8904269" y="2047291"/>
                  <a:pt x="8905680" y="2043763"/>
                </a:cubicBezTo>
                <a:cubicBezTo>
                  <a:pt x="8914146" y="2027538"/>
                  <a:pt x="8925432" y="2012018"/>
                  <a:pt x="8939542" y="1999319"/>
                </a:cubicBezTo>
                <a:cubicBezTo>
                  <a:pt x="8933194" y="1990854"/>
                  <a:pt x="8926138" y="1983094"/>
                  <a:pt x="8918378" y="1976040"/>
                </a:cubicBezTo>
                <a:cubicBezTo>
                  <a:pt x="8914851" y="1973218"/>
                  <a:pt x="8914851" y="1968985"/>
                  <a:pt x="8917673" y="1966164"/>
                </a:cubicBezTo>
                <a:cubicBezTo>
                  <a:pt x="8920494" y="1962637"/>
                  <a:pt x="8924727" y="1962637"/>
                  <a:pt x="8927549" y="1965458"/>
                </a:cubicBezTo>
                <a:close/>
                <a:moveTo>
                  <a:pt x="5855378" y="1963342"/>
                </a:moveTo>
                <a:cubicBezTo>
                  <a:pt x="5858906" y="1964047"/>
                  <a:pt x="5861022" y="1966163"/>
                  <a:pt x="5861022" y="1969691"/>
                </a:cubicBezTo>
                <a:lnTo>
                  <a:pt x="5865960" y="2054344"/>
                </a:lnTo>
                <a:cubicBezTo>
                  <a:pt x="5866666" y="2058576"/>
                  <a:pt x="5863845" y="2062103"/>
                  <a:pt x="5859612" y="2062103"/>
                </a:cubicBezTo>
                <a:cubicBezTo>
                  <a:pt x="5858906" y="2062103"/>
                  <a:pt x="5858906" y="2062103"/>
                  <a:pt x="5858906" y="2062103"/>
                </a:cubicBezTo>
                <a:cubicBezTo>
                  <a:pt x="5855378" y="2062103"/>
                  <a:pt x="5851851" y="2059282"/>
                  <a:pt x="5851851" y="2055754"/>
                </a:cubicBezTo>
                <a:lnTo>
                  <a:pt x="5848324" y="1997203"/>
                </a:lnTo>
                <a:lnTo>
                  <a:pt x="5839153" y="2015544"/>
                </a:lnTo>
                <a:cubicBezTo>
                  <a:pt x="5837742" y="2019072"/>
                  <a:pt x="5833510" y="2019777"/>
                  <a:pt x="5829277" y="2017661"/>
                </a:cubicBezTo>
                <a:cubicBezTo>
                  <a:pt x="5825750" y="2016250"/>
                  <a:pt x="5824339" y="2012017"/>
                  <a:pt x="5826455" y="2008490"/>
                </a:cubicBezTo>
                <a:lnTo>
                  <a:pt x="5847618" y="1966869"/>
                </a:lnTo>
                <a:cubicBezTo>
                  <a:pt x="5849029" y="1964047"/>
                  <a:pt x="5852556" y="1962636"/>
                  <a:pt x="5855378" y="1963342"/>
                </a:cubicBezTo>
                <a:close/>
                <a:moveTo>
                  <a:pt x="1237878" y="1962032"/>
                </a:moveTo>
                <a:cubicBezTo>
                  <a:pt x="1242111" y="1962032"/>
                  <a:pt x="1244933" y="1964854"/>
                  <a:pt x="1244933" y="1969086"/>
                </a:cubicBezTo>
                <a:lnTo>
                  <a:pt x="1245638" y="1997304"/>
                </a:lnTo>
                <a:lnTo>
                  <a:pt x="1273151" y="1992366"/>
                </a:lnTo>
                <a:cubicBezTo>
                  <a:pt x="1277384" y="1991660"/>
                  <a:pt x="1280911" y="1994482"/>
                  <a:pt x="1281617" y="1998009"/>
                </a:cubicBezTo>
                <a:cubicBezTo>
                  <a:pt x="1282322" y="2002243"/>
                  <a:pt x="1279500" y="2005770"/>
                  <a:pt x="1275972" y="2006476"/>
                </a:cubicBezTo>
                <a:lnTo>
                  <a:pt x="1246344" y="2011414"/>
                </a:lnTo>
                <a:lnTo>
                  <a:pt x="1247049" y="2045980"/>
                </a:lnTo>
                <a:cubicBezTo>
                  <a:pt x="1247049" y="2049507"/>
                  <a:pt x="1244227" y="2053035"/>
                  <a:pt x="1239995" y="2053035"/>
                </a:cubicBezTo>
                <a:cubicBezTo>
                  <a:pt x="1236467" y="2053035"/>
                  <a:pt x="1232940" y="2049507"/>
                  <a:pt x="1232940" y="2045980"/>
                </a:cubicBezTo>
                <a:lnTo>
                  <a:pt x="1232235" y="2013530"/>
                </a:lnTo>
                <a:lnTo>
                  <a:pt x="1213187" y="2017057"/>
                </a:lnTo>
                <a:cubicBezTo>
                  <a:pt x="1212481" y="2017057"/>
                  <a:pt x="1212481" y="2017057"/>
                  <a:pt x="1211777" y="2017057"/>
                </a:cubicBezTo>
                <a:cubicBezTo>
                  <a:pt x="1208250" y="2017057"/>
                  <a:pt x="1205428" y="2014941"/>
                  <a:pt x="1204722" y="2011414"/>
                </a:cubicBezTo>
                <a:cubicBezTo>
                  <a:pt x="1204016" y="2007181"/>
                  <a:pt x="1206132" y="2003654"/>
                  <a:pt x="1210365" y="2002949"/>
                </a:cubicBezTo>
                <a:lnTo>
                  <a:pt x="1231529" y="1999420"/>
                </a:lnTo>
                <a:lnTo>
                  <a:pt x="1230824" y="1969086"/>
                </a:lnTo>
                <a:cubicBezTo>
                  <a:pt x="1230824" y="1965559"/>
                  <a:pt x="1233646" y="1962032"/>
                  <a:pt x="1237878" y="1962032"/>
                </a:cubicBezTo>
                <a:close/>
                <a:moveTo>
                  <a:pt x="3117164" y="1959915"/>
                </a:moveTo>
                <a:cubicBezTo>
                  <a:pt x="3120692" y="1959915"/>
                  <a:pt x="3124219" y="1962031"/>
                  <a:pt x="3125630" y="1964853"/>
                </a:cubicBezTo>
                <a:cubicBezTo>
                  <a:pt x="3127041" y="1968380"/>
                  <a:pt x="3127041" y="1971907"/>
                  <a:pt x="3127041" y="1975434"/>
                </a:cubicBezTo>
                <a:lnTo>
                  <a:pt x="3058613" y="2064321"/>
                </a:lnTo>
                <a:lnTo>
                  <a:pt x="3115048" y="2048096"/>
                </a:lnTo>
                <a:cubicBezTo>
                  <a:pt x="3119986" y="2046685"/>
                  <a:pt x="3124924" y="2049507"/>
                  <a:pt x="3126335" y="2054445"/>
                </a:cubicBezTo>
                <a:cubicBezTo>
                  <a:pt x="3127746" y="2059383"/>
                  <a:pt x="3124924" y="2064321"/>
                  <a:pt x="3119986" y="2065732"/>
                </a:cubicBezTo>
                <a:lnTo>
                  <a:pt x="3036744" y="2089717"/>
                </a:lnTo>
                <a:cubicBezTo>
                  <a:pt x="3035333" y="2089717"/>
                  <a:pt x="3034628" y="2089717"/>
                  <a:pt x="3033922" y="2089717"/>
                </a:cubicBezTo>
                <a:cubicBezTo>
                  <a:pt x="3030395" y="2089717"/>
                  <a:pt x="3027574" y="2088306"/>
                  <a:pt x="3026163" y="2085484"/>
                </a:cubicBezTo>
                <a:cubicBezTo>
                  <a:pt x="3023341" y="2082663"/>
                  <a:pt x="3024046" y="2077724"/>
                  <a:pt x="3026163" y="2074903"/>
                </a:cubicBezTo>
                <a:lnTo>
                  <a:pt x="3098823" y="1979667"/>
                </a:lnTo>
                <a:lnTo>
                  <a:pt x="3020519" y="1984605"/>
                </a:lnTo>
                <a:cubicBezTo>
                  <a:pt x="3014875" y="1984605"/>
                  <a:pt x="3010643" y="1981078"/>
                  <a:pt x="3010643" y="1976140"/>
                </a:cubicBezTo>
                <a:cubicBezTo>
                  <a:pt x="3009938" y="1971202"/>
                  <a:pt x="3014170" y="1966264"/>
                  <a:pt x="3019108" y="1966264"/>
                </a:cubicBezTo>
                <a:close/>
                <a:moveTo>
                  <a:pt x="2272046" y="1952861"/>
                </a:moveTo>
                <a:cubicBezTo>
                  <a:pt x="2276278" y="1952155"/>
                  <a:pt x="2279806" y="1954977"/>
                  <a:pt x="2279806" y="1959210"/>
                </a:cubicBezTo>
                <a:lnTo>
                  <a:pt x="2282627" y="1995893"/>
                </a:lnTo>
                <a:cubicBezTo>
                  <a:pt x="2286860" y="1990955"/>
                  <a:pt x="2293209" y="1988133"/>
                  <a:pt x="2300263" y="1988133"/>
                </a:cubicBezTo>
                <a:cubicBezTo>
                  <a:pt x="2315078" y="1988133"/>
                  <a:pt x="2325659" y="2001536"/>
                  <a:pt x="2327070" y="2014940"/>
                </a:cubicBezTo>
                <a:cubicBezTo>
                  <a:pt x="2328481" y="2022700"/>
                  <a:pt x="2326365" y="2031165"/>
                  <a:pt x="2324248" y="2038219"/>
                </a:cubicBezTo>
                <a:cubicBezTo>
                  <a:pt x="2327070" y="2038925"/>
                  <a:pt x="2329187" y="2041747"/>
                  <a:pt x="2329187" y="2044568"/>
                </a:cubicBezTo>
                <a:cubicBezTo>
                  <a:pt x="2329892" y="2048801"/>
                  <a:pt x="2327070" y="2052328"/>
                  <a:pt x="2322838" y="2052328"/>
                </a:cubicBezTo>
                <a:lnTo>
                  <a:pt x="2314372" y="2053033"/>
                </a:lnTo>
                <a:cubicBezTo>
                  <a:pt x="2313667" y="2053033"/>
                  <a:pt x="2313667" y="2053033"/>
                  <a:pt x="2313667" y="2053033"/>
                </a:cubicBezTo>
                <a:cubicBezTo>
                  <a:pt x="2311551" y="2053033"/>
                  <a:pt x="2309434" y="2052328"/>
                  <a:pt x="2308023" y="2050212"/>
                </a:cubicBezTo>
                <a:cubicBezTo>
                  <a:pt x="2306612" y="2048095"/>
                  <a:pt x="2305907" y="2045979"/>
                  <a:pt x="2308023" y="2043863"/>
                </a:cubicBezTo>
                <a:cubicBezTo>
                  <a:pt x="2310845" y="2035397"/>
                  <a:pt x="2315078" y="2025521"/>
                  <a:pt x="2313667" y="2017056"/>
                </a:cubicBezTo>
                <a:cubicBezTo>
                  <a:pt x="2312961" y="2010707"/>
                  <a:pt x="2307318" y="2002947"/>
                  <a:pt x="2300969" y="2002947"/>
                </a:cubicBezTo>
                <a:cubicBezTo>
                  <a:pt x="2295325" y="2002947"/>
                  <a:pt x="2290387" y="2007885"/>
                  <a:pt x="2288271" y="2013529"/>
                </a:cubicBezTo>
                <a:cubicBezTo>
                  <a:pt x="2285449" y="2020583"/>
                  <a:pt x="2286155" y="2029048"/>
                  <a:pt x="2286155" y="2036808"/>
                </a:cubicBezTo>
                <a:cubicBezTo>
                  <a:pt x="2286860" y="2040336"/>
                  <a:pt x="2283333" y="2043863"/>
                  <a:pt x="2279806" y="2043863"/>
                </a:cubicBezTo>
                <a:cubicBezTo>
                  <a:pt x="2275573" y="2043863"/>
                  <a:pt x="2272046" y="2041041"/>
                  <a:pt x="2272046" y="2037514"/>
                </a:cubicBezTo>
                <a:lnTo>
                  <a:pt x="2265697" y="1960621"/>
                </a:lnTo>
                <a:cubicBezTo>
                  <a:pt x="2264991" y="1956388"/>
                  <a:pt x="2267813" y="1952861"/>
                  <a:pt x="2272046" y="1952861"/>
                </a:cubicBezTo>
                <a:close/>
                <a:moveTo>
                  <a:pt x="2203618" y="1952156"/>
                </a:moveTo>
                <a:cubicBezTo>
                  <a:pt x="2207145" y="1952156"/>
                  <a:pt x="2210673" y="1954978"/>
                  <a:pt x="2210673" y="1959210"/>
                </a:cubicBezTo>
                <a:lnTo>
                  <a:pt x="2212084" y="2007180"/>
                </a:lnTo>
                <a:cubicBezTo>
                  <a:pt x="2220549" y="1998715"/>
                  <a:pt x="2232541" y="1993071"/>
                  <a:pt x="2244534" y="1997304"/>
                </a:cubicBezTo>
                <a:cubicBezTo>
                  <a:pt x="2252294" y="2000126"/>
                  <a:pt x="2258643" y="2007180"/>
                  <a:pt x="2261464" y="2015646"/>
                </a:cubicBezTo>
                <a:cubicBezTo>
                  <a:pt x="2264992" y="2025522"/>
                  <a:pt x="2262875" y="2036809"/>
                  <a:pt x="2257232" y="2045274"/>
                </a:cubicBezTo>
                <a:cubicBezTo>
                  <a:pt x="2248061" y="2057972"/>
                  <a:pt x="2230425" y="2064321"/>
                  <a:pt x="2212789" y="2061499"/>
                </a:cubicBezTo>
                <a:cubicBezTo>
                  <a:pt x="2212084" y="2063615"/>
                  <a:pt x="2209967" y="2065026"/>
                  <a:pt x="2207145" y="2065026"/>
                </a:cubicBezTo>
                <a:cubicBezTo>
                  <a:pt x="2203618" y="2065026"/>
                  <a:pt x="2200091" y="2061499"/>
                  <a:pt x="2200091" y="2057972"/>
                </a:cubicBezTo>
                <a:cubicBezTo>
                  <a:pt x="2200091" y="2055856"/>
                  <a:pt x="2200091" y="2053739"/>
                  <a:pt x="2200091" y="2051623"/>
                </a:cubicBezTo>
                <a:lnTo>
                  <a:pt x="2196564" y="1959210"/>
                </a:lnTo>
                <a:cubicBezTo>
                  <a:pt x="2196564" y="1955683"/>
                  <a:pt x="2199386" y="1952156"/>
                  <a:pt x="2203618" y="1952156"/>
                </a:cubicBezTo>
                <a:close/>
                <a:moveTo>
                  <a:pt x="11636108" y="1949794"/>
                </a:moveTo>
                <a:cubicBezTo>
                  <a:pt x="11639635" y="1949089"/>
                  <a:pt x="11643162" y="1950499"/>
                  <a:pt x="11644573" y="1954027"/>
                </a:cubicBezTo>
                <a:cubicBezTo>
                  <a:pt x="11655860" y="1980128"/>
                  <a:pt x="11662914" y="2008346"/>
                  <a:pt x="11665736" y="2036565"/>
                </a:cubicBezTo>
                <a:cubicBezTo>
                  <a:pt x="11667147" y="2050673"/>
                  <a:pt x="11667852" y="2068309"/>
                  <a:pt x="11660798" y="2083829"/>
                </a:cubicBezTo>
                <a:cubicBezTo>
                  <a:pt x="11653744" y="2100760"/>
                  <a:pt x="11637518" y="2112047"/>
                  <a:pt x="11621998" y="2112047"/>
                </a:cubicBezTo>
                <a:cubicBezTo>
                  <a:pt x="11621292" y="2112047"/>
                  <a:pt x="11620587" y="2112047"/>
                  <a:pt x="11619881" y="2112047"/>
                </a:cubicBezTo>
                <a:cubicBezTo>
                  <a:pt x="11616354" y="2111340"/>
                  <a:pt x="11613532" y="2108519"/>
                  <a:pt x="11613532" y="2104287"/>
                </a:cubicBezTo>
                <a:cubicBezTo>
                  <a:pt x="11614238" y="2100760"/>
                  <a:pt x="11617765" y="2097937"/>
                  <a:pt x="11621292" y="2097937"/>
                </a:cubicBezTo>
                <a:cubicBezTo>
                  <a:pt x="11633286" y="2098642"/>
                  <a:pt x="11643867" y="2088062"/>
                  <a:pt x="11649511" y="2078890"/>
                </a:cubicBezTo>
                <a:cubicBezTo>
                  <a:pt x="11655154" y="2066193"/>
                  <a:pt x="11654449" y="2051378"/>
                  <a:pt x="11653038" y="2038681"/>
                </a:cubicBezTo>
                <a:cubicBezTo>
                  <a:pt x="11651627" y="2023161"/>
                  <a:pt x="11648806" y="2008346"/>
                  <a:pt x="11644573" y="1993531"/>
                </a:cubicBezTo>
                <a:cubicBezTo>
                  <a:pt x="11642457" y="1997763"/>
                  <a:pt x="11641046" y="2001996"/>
                  <a:pt x="11638224" y="2006228"/>
                </a:cubicBezTo>
                <a:cubicBezTo>
                  <a:pt x="11631875" y="2016106"/>
                  <a:pt x="11623409" y="2021750"/>
                  <a:pt x="11614238" y="2022456"/>
                </a:cubicBezTo>
                <a:cubicBezTo>
                  <a:pt x="11600129" y="2022456"/>
                  <a:pt x="11589547" y="2009756"/>
                  <a:pt x="11587431" y="1997058"/>
                </a:cubicBezTo>
                <a:cubicBezTo>
                  <a:pt x="11585315" y="1985066"/>
                  <a:pt x="11589547" y="1973779"/>
                  <a:pt x="11593075" y="1964608"/>
                </a:cubicBezTo>
                <a:cubicBezTo>
                  <a:pt x="11594486" y="1961081"/>
                  <a:pt x="11598718" y="1958964"/>
                  <a:pt x="11602245" y="1960376"/>
                </a:cubicBezTo>
                <a:cubicBezTo>
                  <a:pt x="11605773" y="1961787"/>
                  <a:pt x="11607889" y="1966019"/>
                  <a:pt x="11606478" y="1969546"/>
                </a:cubicBezTo>
                <a:cubicBezTo>
                  <a:pt x="11603656" y="1977306"/>
                  <a:pt x="11600129" y="1986476"/>
                  <a:pt x="11601540" y="1994941"/>
                </a:cubicBezTo>
                <a:cubicBezTo>
                  <a:pt x="11602245" y="2001291"/>
                  <a:pt x="11607889" y="2007640"/>
                  <a:pt x="11613532" y="2007640"/>
                </a:cubicBezTo>
                <a:cubicBezTo>
                  <a:pt x="11619881" y="2007640"/>
                  <a:pt x="11624115" y="2000586"/>
                  <a:pt x="11626231" y="1997763"/>
                </a:cubicBezTo>
                <a:cubicBezTo>
                  <a:pt x="11633286" y="1986476"/>
                  <a:pt x="11635402" y="1971663"/>
                  <a:pt x="11631875" y="1958259"/>
                </a:cubicBezTo>
                <a:cubicBezTo>
                  <a:pt x="11630464" y="1954732"/>
                  <a:pt x="11632580" y="1951204"/>
                  <a:pt x="11636108" y="1949794"/>
                </a:cubicBezTo>
                <a:close/>
                <a:moveTo>
                  <a:pt x="3861405" y="1948628"/>
                </a:moveTo>
                <a:cubicBezTo>
                  <a:pt x="3864932" y="1950744"/>
                  <a:pt x="3864932" y="1955682"/>
                  <a:pt x="3862816" y="1958504"/>
                </a:cubicBezTo>
                <a:lnTo>
                  <a:pt x="3851529" y="1972613"/>
                </a:lnTo>
                <a:cubicBezTo>
                  <a:pt x="3850118" y="1974729"/>
                  <a:pt x="3848002" y="1975435"/>
                  <a:pt x="3845885" y="1975435"/>
                </a:cubicBezTo>
                <a:cubicBezTo>
                  <a:pt x="3844475" y="1975435"/>
                  <a:pt x="3842358" y="1975435"/>
                  <a:pt x="3841653" y="1974024"/>
                </a:cubicBezTo>
                <a:cubicBezTo>
                  <a:pt x="3838126" y="1971908"/>
                  <a:pt x="3838126" y="1966970"/>
                  <a:pt x="3840242" y="1964148"/>
                </a:cubicBezTo>
                <a:lnTo>
                  <a:pt x="3851529" y="1950039"/>
                </a:lnTo>
                <a:cubicBezTo>
                  <a:pt x="3853646" y="1946512"/>
                  <a:pt x="3858584" y="1946512"/>
                  <a:pt x="3861405" y="1948628"/>
                </a:cubicBezTo>
                <a:close/>
                <a:moveTo>
                  <a:pt x="7557582" y="1946412"/>
                </a:moveTo>
                <a:cubicBezTo>
                  <a:pt x="7549117" y="1943590"/>
                  <a:pt x="7539240" y="1950645"/>
                  <a:pt x="7535008" y="1959110"/>
                </a:cubicBezTo>
                <a:cubicBezTo>
                  <a:pt x="7531481" y="1966164"/>
                  <a:pt x="7530775" y="1973924"/>
                  <a:pt x="7530775" y="1981684"/>
                </a:cubicBezTo>
                <a:lnTo>
                  <a:pt x="7534302" y="1980273"/>
                </a:lnTo>
                <a:cubicBezTo>
                  <a:pt x="7535008" y="1979568"/>
                  <a:pt x="7536419" y="1979568"/>
                  <a:pt x="7537124" y="1979568"/>
                </a:cubicBezTo>
                <a:cubicBezTo>
                  <a:pt x="7539946" y="1979568"/>
                  <a:pt x="7542062" y="1980978"/>
                  <a:pt x="7543473" y="1983095"/>
                </a:cubicBezTo>
                <a:cubicBezTo>
                  <a:pt x="7551233" y="1982389"/>
                  <a:pt x="7558993" y="1978862"/>
                  <a:pt x="7563225" y="1972513"/>
                </a:cubicBezTo>
                <a:cubicBezTo>
                  <a:pt x="7566753" y="1967575"/>
                  <a:pt x="7567458" y="1961226"/>
                  <a:pt x="7565342" y="1955583"/>
                </a:cubicBezTo>
                <a:cubicBezTo>
                  <a:pt x="7564636" y="1952761"/>
                  <a:pt x="7562520" y="1947823"/>
                  <a:pt x="7557582" y="1946412"/>
                </a:cubicBezTo>
                <a:close/>
                <a:moveTo>
                  <a:pt x="11937331" y="1945562"/>
                </a:moveTo>
                <a:cubicBezTo>
                  <a:pt x="11940858" y="1944857"/>
                  <a:pt x="11945091" y="1946972"/>
                  <a:pt x="11945796" y="1950499"/>
                </a:cubicBezTo>
                <a:cubicBezTo>
                  <a:pt x="11956378" y="1987183"/>
                  <a:pt x="11958494" y="2027393"/>
                  <a:pt x="11953556" y="2065488"/>
                </a:cubicBezTo>
                <a:cubicBezTo>
                  <a:pt x="11951440" y="2081008"/>
                  <a:pt x="11947207" y="2100055"/>
                  <a:pt x="11933098" y="2113457"/>
                </a:cubicBezTo>
                <a:cubicBezTo>
                  <a:pt x="11926749" y="2118395"/>
                  <a:pt x="11918990" y="2121217"/>
                  <a:pt x="11910523" y="2121217"/>
                </a:cubicBezTo>
                <a:cubicBezTo>
                  <a:pt x="11907701" y="2121217"/>
                  <a:pt x="11904174" y="2120512"/>
                  <a:pt x="11901352" y="2119807"/>
                </a:cubicBezTo>
                <a:cubicBezTo>
                  <a:pt x="11892182" y="2116985"/>
                  <a:pt x="11885833" y="2111342"/>
                  <a:pt x="11883011" y="2103582"/>
                </a:cubicBezTo>
                <a:cubicBezTo>
                  <a:pt x="11881600" y="2100055"/>
                  <a:pt x="11883716" y="2095822"/>
                  <a:pt x="11887244" y="2094410"/>
                </a:cubicBezTo>
                <a:cubicBezTo>
                  <a:pt x="11890771" y="2093000"/>
                  <a:pt x="11895003" y="2095117"/>
                  <a:pt x="11896414" y="2098644"/>
                </a:cubicBezTo>
                <a:cubicBezTo>
                  <a:pt x="11897825" y="2102876"/>
                  <a:pt x="11902058" y="2104992"/>
                  <a:pt x="11904880" y="2105697"/>
                </a:cubicBezTo>
                <a:cubicBezTo>
                  <a:pt x="11911229" y="2107814"/>
                  <a:pt x="11918990" y="2106404"/>
                  <a:pt x="11923928" y="2102170"/>
                </a:cubicBezTo>
                <a:cubicBezTo>
                  <a:pt x="11934509" y="2093000"/>
                  <a:pt x="11938036" y="2077480"/>
                  <a:pt x="11939447" y="2064783"/>
                </a:cubicBezTo>
                <a:cubicBezTo>
                  <a:pt x="11942974" y="2038681"/>
                  <a:pt x="11942974" y="2012578"/>
                  <a:pt x="11938742" y="1986478"/>
                </a:cubicBezTo>
                <a:cubicBezTo>
                  <a:pt x="11937331" y="1989299"/>
                  <a:pt x="11935215" y="1991416"/>
                  <a:pt x="11933098" y="1992826"/>
                </a:cubicBezTo>
                <a:cubicBezTo>
                  <a:pt x="11920400" y="2002703"/>
                  <a:pt x="11900647" y="2001996"/>
                  <a:pt x="11889360" y="1990710"/>
                </a:cubicBezTo>
                <a:cubicBezTo>
                  <a:pt x="11883011" y="1985066"/>
                  <a:pt x="11880189" y="1976602"/>
                  <a:pt x="11880895" y="1967431"/>
                </a:cubicBezTo>
                <a:cubicBezTo>
                  <a:pt x="11881600" y="1958964"/>
                  <a:pt x="11885833" y="1951206"/>
                  <a:pt x="11892182" y="1946972"/>
                </a:cubicBezTo>
                <a:cubicBezTo>
                  <a:pt x="11895709" y="1944151"/>
                  <a:pt x="11899942" y="1945562"/>
                  <a:pt x="11902058" y="1948384"/>
                </a:cubicBezTo>
                <a:cubicBezTo>
                  <a:pt x="11904880" y="1951911"/>
                  <a:pt x="11903469" y="1956144"/>
                  <a:pt x="11900647" y="1958259"/>
                </a:cubicBezTo>
                <a:cubicBezTo>
                  <a:pt x="11897825" y="1960376"/>
                  <a:pt x="11895709" y="1963903"/>
                  <a:pt x="11895709" y="1968136"/>
                </a:cubicBezTo>
                <a:cubicBezTo>
                  <a:pt x="11895709" y="1972369"/>
                  <a:pt x="11897120" y="1977307"/>
                  <a:pt x="11899942" y="1980129"/>
                </a:cubicBezTo>
                <a:cubicBezTo>
                  <a:pt x="11905585" y="1986478"/>
                  <a:pt x="11917578" y="1986478"/>
                  <a:pt x="11924633" y="1980834"/>
                </a:cubicBezTo>
                <a:cubicBezTo>
                  <a:pt x="11931687" y="1974484"/>
                  <a:pt x="11935215" y="1963903"/>
                  <a:pt x="11932393" y="1954027"/>
                </a:cubicBezTo>
                <a:cubicBezTo>
                  <a:pt x="11931687" y="1950499"/>
                  <a:pt x="11933804" y="1946267"/>
                  <a:pt x="11937331" y="1945562"/>
                </a:cubicBezTo>
                <a:close/>
                <a:moveTo>
                  <a:pt x="1086913" y="1944395"/>
                </a:moveTo>
                <a:cubicBezTo>
                  <a:pt x="1090440" y="1943690"/>
                  <a:pt x="1093967" y="1945101"/>
                  <a:pt x="1095379" y="1948628"/>
                </a:cubicBezTo>
                <a:cubicBezTo>
                  <a:pt x="1106666" y="1974729"/>
                  <a:pt x="1113720" y="2002947"/>
                  <a:pt x="1116542" y="2031166"/>
                </a:cubicBezTo>
                <a:cubicBezTo>
                  <a:pt x="1117953" y="2045274"/>
                  <a:pt x="1118658" y="2062910"/>
                  <a:pt x="1111604" y="2078430"/>
                </a:cubicBezTo>
                <a:cubicBezTo>
                  <a:pt x="1104550" y="2095361"/>
                  <a:pt x="1088324" y="2106648"/>
                  <a:pt x="1072804" y="2106648"/>
                </a:cubicBezTo>
                <a:cubicBezTo>
                  <a:pt x="1072098" y="2106648"/>
                  <a:pt x="1071393" y="2106648"/>
                  <a:pt x="1070687" y="2106648"/>
                </a:cubicBezTo>
                <a:cubicBezTo>
                  <a:pt x="1067160" y="2105942"/>
                  <a:pt x="1064338" y="2103120"/>
                  <a:pt x="1064338" y="2098888"/>
                </a:cubicBezTo>
                <a:cubicBezTo>
                  <a:pt x="1065044" y="2095361"/>
                  <a:pt x="1068571" y="2092539"/>
                  <a:pt x="1072098" y="2092539"/>
                </a:cubicBezTo>
                <a:cubicBezTo>
                  <a:pt x="1084091" y="2093244"/>
                  <a:pt x="1094672" y="2082663"/>
                  <a:pt x="1100316" y="2073492"/>
                </a:cubicBezTo>
                <a:cubicBezTo>
                  <a:pt x="1105960" y="2060794"/>
                  <a:pt x="1105255" y="2045980"/>
                  <a:pt x="1103844" y="2033282"/>
                </a:cubicBezTo>
                <a:cubicBezTo>
                  <a:pt x="1102433" y="2017762"/>
                  <a:pt x="1099611" y="2002947"/>
                  <a:pt x="1095379" y="1988133"/>
                </a:cubicBezTo>
                <a:cubicBezTo>
                  <a:pt x="1093263" y="1992365"/>
                  <a:pt x="1091851" y="1996598"/>
                  <a:pt x="1089029" y="2000830"/>
                </a:cubicBezTo>
                <a:cubicBezTo>
                  <a:pt x="1082680" y="2010707"/>
                  <a:pt x="1074215" y="2016351"/>
                  <a:pt x="1065044" y="2017057"/>
                </a:cubicBezTo>
                <a:cubicBezTo>
                  <a:pt x="1050935" y="2017057"/>
                  <a:pt x="1040352" y="2004358"/>
                  <a:pt x="1038236" y="1991660"/>
                </a:cubicBezTo>
                <a:cubicBezTo>
                  <a:pt x="1036120" y="1979667"/>
                  <a:pt x="1040352" y="1968380"/>
                  <a:pt x="1043880" y="1959209"/>
                </a:cubicBezTo>
                <a:cubicBezTo>
                  <a:pt x="1045291" y="1955682"/>
                  <a:pt x="1049524" y="1953566"/>
                  <a:pt x="1053051" y="1954977"/>
                </a:cubicBezTo>
                <a:cubicBezTo>
                  <a:pt x="1056579" y="1956388"/>
                  <a:pt x="1058695" y="1960620"/>
                  <a:pt x="1057283" y="1964148"/>
                </a:cubicBezTo>
                <a:cubicBezTo>
                  <a:pt x="1054462" y="1971907"/>
                  <a:pt x="1050935" y="1981078"/>
                  <a:pt x="1052345" y="1989543"/>
                </a:cubicBezTo>
                <a:cubicBezTo>
                  <a:pt x="1053051" y="1995893"/>
                  <a:pt x="1058695" y="2002241"/>
                  <a:pt x="1064338" y="2002241"/>
                </a:cubicBezTo>
                <a:cubicBezTo>
                  <a:pt x="1070687" y="2002241"/>
                  <a:pt x="1074920" y="1995187"/>
                  <a:pt x="1077036" y="1992365"/>
                </a:cubicBezTo>
                <a:cubicBezTo>
                  <a:pt x="1084091" y="1981078"/>
                  <a:pt x="1086207" y="1966264"/>
                  <a:pt x="1082680" y="1952861"/>
                </a:cubicBezTo>
                <a:cubicBezTo>
                  <a:pt x="1081269" y="1949333"/>
                  <a:pt x="1083385" y="1945806"/>
                  <a:pt x="1086913" y="1944395"/>
                </a:cubicBezTo>
                <a:close/>
                <a:moveTo>
                  <a:pt x="7391825" y="1943590"/>
                </a:moveTo>
                <a:lnTo>
                  <a:pt x="7477867" y="1948528"/>
                </a:lnTo>
                <a:cubicBezTo>
                  <a:pt x="7481394" y="1949233"/>
                  <a:pt x="7484216" y="1952056"/>
                  <a:pt x="7484216" y="1956289"/>
                </a:cubicBezTo>
                <a:cubicBezTo>
                  <a:pt x="7484216" y="1959816"/>
                  <a:pt x="7480688" y="1962638"/>
                  <a:pt x="7477161" y="1962638"/>
                </a:cubicBezTo>
                <a:cubicBezTo>
                  <a:pt x="7476456" y="1962638"/>
                  <a:pt x="7476456" y="1962638"/>
                  <a:pt x="7476456" y="1962638"/>
                </a:cubicBezTo>
                <a:lnTo>
                  <a:pt x="7390415" y="1957700"/>
                </a:lnTo>
                <a:cubicBezTo>
                  <a:pt x="7386888" y="1956994"/>
                  <a:pt x="7384066" y="1954172"/>
                  <a:pt x="7384066" y="1949939"/>
                </a:cubicBezTo>
                <a:cubicBezTo>
                  <a:pt x="7384066" y="1946412"/>
                  <a:pt x="7387592" y="1943590"/>
                  <a:pt x="7391825" y="1943590"/>
                </a:cubicBezTo>
                <a:close/>
                <a:moveTo>
                  <a:pt x="7341035" y="1942884"/>
                </a:moveTo>
                <a:cubicBezTo>
                  <a:pt x="7344562" y="1942178"/>
                  <a:pt x="7348089" y="1945000"/>
                  <a:pt x="7348795" y="1949233"/>
                </a:cubicBezTo>
                <a:cubicBezTo>
                  <a:pt x="7349500" y="1953465"/>
                  <a:pt x="7345973" y="1956287"/>
                  <a:pt x="7342445" y="1956993"/>
                </a:cubicBezTo>
                <a:lnTo>
                  <a:pt x="7314933" y="1959814"/>
                </a:lnTo>
                <a:cubicBezTo>
                  <a:pt x="7314933" y="1959814"/>
                  <a:pt x="7314227" y="1959814"/>
                  <a:pt x="7314227" y="1959814"/>
                </a:cubicBezTo>
                <a:cubicBezTo>
                  <a:pt x="7310699" y="1959814"/>
                  <a:pt x="7307172" y="1956993"/>
                  <a:pt x="7307172" y="1953465"/>
                </a:cubicBezTo>
                <a:cubicBezTo>
                  <a:pt x="7306466" y="1949233"/>
                  <a:pt x="7309993" y="1946411"/>
                  <a:pt x="7313521" y="1945706"/>
                </a:cubicBezTo>
                <a:close/>
                <a:moveTo>
                  <a:pt x="1388138" y="1940163"/>
                </a:moveTo>
                <a:cubicBezTo>
                  <a:pt x="1391665" y="1939458"/>
                  <a:pt x="1395898" y="1941574"/>
                  <a:pt x="1396603" y="1945101"/>
                </a:cubicBezTo>
                <a:cubicBezTo>
                  <a:pt x="1407186" y="1981784"/>
                  <a:pt x="1409302" y="2021995"/>
                  <a:pt x="1404363" y="2060089"/>
                </a:cubicBezTo>
                <a:cubicBezTo>
                  <a:pt x="1402247" y="2075609"/>
                  <a:pt x="1398014" y="2094656"/>
                  <a:pt x="1383905" y="2108059"/>
                </a:cubicBezTo>
                <a:cubicBezTo>
                  <a:pt x="1377556" y="2112997"/>
                  <a:pt x="1369797" y="2115819"/>
                  <a:pt x="1361331" y="2115819"/>
                </a:cubicBezTo>
                <a:cubicBezTo>
                  <a:pt x="1358509" y="2115819"/>
                  <a:pt x="1354981" y="2115113"/>
                  <a:pt x="1352159" y="2114408"/>
                </a:cubicBezTo>
                <a:cubicBezTo>
                  <a:pt x="1342989" y="2111586"/>
                  <a:pt x="1336640" y="2105943"/>
                  <a:pt x="1333818" y="2098183"/>
                </a:cubicBezTo>
                <a:cubicBezTo>
                  <a:pt x="1332407" y="2094656"/>
                  <a:pt x="1334523" y="2090423"/>
                  <a:pt x="1338051" y="2089012"/>
                </a:cubicBezTo>
                <a:cubicBezTo>
                  <a:pt x="1341578" y="2087601"/>
                  <a:pt x="1345810" y="2089718"/>
                  <a:pt x="1347222" y="2093245"/>
                </a:cubicBezTo>
                <a:cubicBezTo>
                  <a:pt x="1348632" y="2097477"/>
                  <a:pt x="1352865" y="2099594"/>
                  <a:pt x="1355688" y="2100299"/>
                </a:cubicBezTo>
                <a:cubicBezTo>
                  <a:pt x="1362037" y="2102415"/>
                  <a:pt x="1369797" y="2101005"/>
                  <a:pt x="1374735" y="2096772"/>
                </a:cubicBezTo>
                <a:cubicBezTo>
                  <a:pt x="1385316" y="2087601"/>
                  <a:pt x="1388843" y="2072082"/>
                  <a:pt x="1390254" y="2059384"/>
                </a:cubicBezTo>
                <a:cubicBezTo>
                  <a:pt x="1393781" y="2033282"/>
                  <a:pt x="1393781" y="2007180"/>
                  <a:pt x="1389549" y="1981079"/>
                </a:cubicBezTo>
                <a:cubicBezTo>
                  <a:pt x="1388138" y="1983900"/>
                  <a:pt x="1386022" y="1986017"/>
                  <a:pt x="1383905" y="1987428"/>
                </a:cubicBezTo>
                <a:cubicBezTo>
                  <a:pt x="1371207" y="1997304"/>
                  <a:pt x="1351455" y="1996598"/>
                  <a:pt x="1340167" y="1985311"/>
                </a:cubicBezTo>
                <a:cubicBezTo>
                  <a:pt x="1333818" y="1979668"/>
                  <a:pt x="1330996" y="1971203"/>
                  <a:pt x="1331702" y="1962032"/>
                </a:cubicBezTo>
                <a:cubicBezTo>
                  <a:pt x="1332407" y="1953566"/>
                  <a:pt x="1336640" y="1945807"/>
                  <a:pt x="1342989" y="1941574"/>
                </a:cubicBezTo>
                <a:cubicBezTo>
                  <a:pt x="1346516" y="1938752"/>
                  <a:pt x="1350750" y="1940163"/>
                  <a:pt x="1352865" y="1942985"/>
                </a:cubicBezTo>
                <a:cubicBezTo>
                  <a:pt x="1355688" y="1946512"/>
                  <a:pt x="1354277" y="1950745"/>
                  <a:pt x="1351455" y="1952861"/>
                </a:cubicBezTo>
                <a:cubicBezTo>
                  <a:pt x="1348632" y="1954977"/>
                  <a:pt x="1346516" y="1958504"/>
                  <a:pt x="1346516" y="1962737"/>
                </a:cubicBezTo>
                <a:cubicBezTo>
                  <a:pt x="1346516" y="1966970"/>
                  <a:pt x="1347928" y="1971908"/>
                  <a:pt x="1350750" y="1974730"/>
                </a:cubicBezTo>
                <a:cubicBezTo>
                  <a:pt x="1356393" y="1981079"/>
                  <a:pt x="1368386" y="1981079"/>
                  <a:pt x="1375440" y="1975435"/>
                </a:cubicBezTo>
                <a:cubicBezTo>
                  <a:pt x="1382494" y="1969086"/>
                  <a:pt x="1386022" y="1958504"/>
                  <a:pt x="1383200" y="1948628"/>
                </a:cubicBezTo>
                <a:cubicBezTo>
                  <a:pt x="1382494" y="1945101"/>
                  <a:pt x="1384611" y="1940868"/>
                  <a:pt x="1388138" y="1940163"/>
                </a:cubicBezTo>
                <a:close/>
                <a:moveTo>
                  <a:pt x="11685488" y="1928630"/>
                </a:moveTo>
                <a:cubicBezTo>
                  <a:pt x="11693248" y="1927925"/>
                  <a:pt x="11701713" y="1932159"/>
                  <a:pt x="11705947" y="1938507"/>
                </a:cubicBezTo>
                <a:cubicBezTo>
                  <a:pt x="11711590" y="1946267"/>
                  <a:pt x="11712296" y="1957554"/>
                  <a:pt x="11708063" y="1971664"/>
                </a:cubicBezTo>
                <a:cubicBezTo>
                  <a:pt x="11707357" y="1973074"/>
                  <a:pt x="11706652" y="1975192"/>
                  <a:pt x="11705947" y="1977308"/>
                </a:cubicBezTo>
                <a:cubicBezTo>
                  <a:pt x="11703830" y="1982246"/>
                  <a:pt x="11702418" y="1987184"/>
                  <a:pt x="11701713" y="1991417"/>
                </a:cubicBezTo>
                <a:cubicBezTo>
                  <a:pt x="11711590" y="1993533"/>
                  <a:pt x="11722172" y="1991417"/>
                  <a:pt x="11730637" y="1985773"/>
                </a:cubicBezTo>
                <a:cubicBezTo>
                  <a:pt x="11734164" y="1983656"/>
                  <a:pt x="11738397" y="1984361"/>
                  <a:pt x="11740513" y="1987889"/>
                </a:cubicBezTo>
                <a:cubicBezTo>
                  <a:pt x="11742630" y="1991417"/>
                  <a:pt x="11741924" y="1995648"/>
                  <a:pt x="11738397" y="1998471"/>
                </a:cubicBezTo>
                <a:cubicBezTo>
                  <a:pt x="11729932" y="2004115"/>
                  <a:pt x="11719350" y="2006936"/>
                  <a:pt x="11709474" y="2006936"/>
                </a:cubicBezTo>
                <a:cubicBezTo>
                  <a:pt x="11703124" y="2006936"/>
                  <a:pt x="11697480" y="2006231"/>
                  <a:pt x="11691837" y="2004115"/>
                </a:cubicBezTo>
                <a:cubicBezTo>
                  <a:pt x="11689015" y="2003408"/>
                  <a:pt x="11686899" y="2000588"/>
                  <a:pt x="11686899" y="1997766"/>
                </a:cubicBezTo>
                <a:cubicBezTo>
                  <a:pt x="11686193" y="1988594"/>
                  <a:pt x="11689015" y="1980834"/>
                  <a:pt x="11691837" y="1973074"/>
                </a:cubicBezTo>
                <a:cubicBezTo>
                  <a:pt x="11692542" y="1970959"/>
                  <a:pt x="11693248" y="1969548"/>
                  <a:pt x="11693953" y="1967432"/>
                </a:cubicBezTo>
                <a:cubicBezTo>
                  <a:pt x="11696775" y="1958259"/>
                  <a:pt x="11696775" y="1951206"/>
                  <a:pt x="11693953" y="1946267"/>
                </a:cubicBezTo>
                <a:cubicBezTo>
                  <a:pt x="11692542" y="1944151"/>
                  <a:pt x="11689015" y="1942739"/>
                  <a:pt x="11686193" y="1942739"/>
                </a:cubicBezTo>
                <a:cubicBezTo>
                  <a:pt x="11684782" y="1942739"/>
                  <a:pt x="11684077" y="1943446"/>
                  <a:pt x="11683371" y="1944151"/>
                </a:cubicBezTo>
                <a:cubicBezTo>
                  <a:pt x="11681961" y="1947677"/>
                  <a:pt x="11677728" y="1949089"/>
                  <a:pt x="11674201" y="1947677"/>
                </a:cubicBezTo>
                <a:cubicBezTo>
                  <a:pt x="11670673" y="1946267"/>
                  <a:pt x="11669263" y="1942034"/>
                  <a:pt x="11670673" y="1938507"/>
                </a:cubicBezTo>
                <a:cubicBezTo>
                  <a:pt x="11673495" y="1932864"/>
                  <a:pt x="11678433" y="1929337"/>
                  <a:pt x="11685488" y="1928630"/>
                </a:cubicBezTo>
                <a:close/>
                <a:moveTo>
                  <a:pt x="1136294" y="1923232"/>
                </a:moveTo>
                <a:cubicBezTo>
                  <a:pt x="1144055" y="1922527"/>
                  <a:pt x="1152520" y="1926760"/>
                  <a:pt x="1156753" y="1933109"/>
                </a:cubicBezTo>
                <a:cubicBezTo>
                  <a:pt x="1162396" y="1940868"/>
                  <a:pt x="1163102" y="1952156"/>
                  <a:pt x="1158868" y="1966265"/>
                </a:cubicBezTo>
                <a:cubicBezTo>
                  <a:pt x="1158162" y="1967676"/>
                  <a:pt x="1157458" y="1969793"/>
                  <a:pt x="1156753" y="1971909"/>
                </a:cubicBezTo>
                <a:cubicBezTo>
                  <a:pt x="1154636" y="1976847"/>
                  <a:pt x="1153225" y="1981785"/>
                  <a:pt x="1152520" y="1986018"/>
                </a:cubicBezTo>
                <a:cubicBezTo>
                  <a:pt x="1162396" y="1988134"/>
                  <a:pt x="1172978" y="1986018"/>
                  <a:pt x="1181443" y="1980374"/>
                </a:cubicBezTo>
                <a:cubicBezTo>
                  <a:pt x="1184970" y="1978258"/>
                  <a:pt x="1189203" y="1978963"/>
                  <a:pt x="1191319" y="1982490"/>
                </a:cubicBezTo>
                <a:cubicBezTo>
                  <a:pt x="1193436" y="1986018"/>
                  <a:pt x="1192730" y="1990250"/>
                  <a:pt x="1189203" y="1993072"/>
                </a:cubicBezTo>
                <a:cubicBezTo>
                  <a:pt x="1180738" y="1998716"/>
                  <a:pt x="1170156" y="2001537"/>
                  <a:pt x="1160280" y="2001537"/>
                </a:cubicBezTo>
                <a:cubicBezTo>
                  <a:pt x="1153931" y="2001537"/>
                  <a:pt x="1148286" y="2000832"/>
                  <a:pt x="1142643" y="1998716"/>
                </a:cubicBezTo>
                <a:cubicBezTo>
                  <a:pt x="1139821" y="1998010"/>
                  <a:pt x="1137705" y="1995189"/>
                  <a:pt x="1137705" y="1992367"/>
                </a:cubicBezTo>
                <a:cubicBezTo>
                  <a:pt x="1136999" y="1983196"/>
                  <a:pt x="1139821" y="1975436"/>
                  <a:pt x="1142643" y="1967676"/>
                </a:cubicBezTo>
                <a:cubicBezTo>
                  <a:pt x="1143348" y="1965560"/>
                  <a:pt x="1144055" y="1964149"/>
                  <a:pt x="1144759" y="1962033"/>
                </a:cubicBezTo>
                <a:cubicBezTo>
                  <a:pt x="1147581" y="1952861"/>
                  <a:pt x="1147581" y="1945807"/>
                  <a:pt x="1144759" y="1940868"/>
                </a:cubicBezTo>
                <a:cubicBezTo>
                  <a:pt x="1143348" y="1938752"/>
                  <a:pt x="1139821" y="1937341"/>
                  <a:pt x="1136999" y="1937341"/>
                </a:cubicBezTo>
                <a:cubicBezTo>
                  <a:pt x="1135588" y="1937341"/>
                  <a:pt x="1134883" y="1938047"/>
                  <a:pt x="1134177" y="1938752"/>
                </a:cubicBezTo>
                <a:cubicBezTo>
                  <a:pt x="1132767" y="1942279"/>
                  <a:pt x="1128534" y="1943690"/>
                  <a:pt x="1125007" y="1942279"/>
                </a:cubicBezTo>
                <a:cubicBezTo>
                  <a:pt x="1121479" y="1940868"/>
                  <a:pt x="1120069" y="1936636"/>
                  <a:pt x="1121479" y="1933109"/>
                </a:cubicBezTo>
                <a:cubicBezTo>
                  <a:pt x="1124301" y="1927465"/>
                  <a:pt x="1129239" y="1923938"/>
                  <a:pt x="1136294" y="1923232"/>
                </a:cubicBezTo>
                <a:close/>
                <a:moveTo>
                  <a:pt x="3352077" y="1922527"/>
                </a:moveTo>
                <a:cubicBezTo>
                  <a:pt x="3357015" y="1924643"/>
                  <a:pt x="3359131" y="1929581"/>
                  <a:pt x="3357015" y="1935225"/>
                </a:cubicBezTo>
                <a:lnTo>
                  <a:pt x="3335851" y="1985312"/>
                </a:lnTo>
                <a:lnTo>
                  <a:pt x="3369007" y="2012825"/>
                </a:lnTo>
                <a:cubicBezTo>
                  <a:pt x="3373240" y="2015646"/>
                  <a:pt x="3373945" y="2021995"/>
                  <a:pt x="3370418" y="2025522"/>
                </a:cubicBezTo>
                <a:cubicBezTo>
                  <a:pt x="3368302" y="2027639"/>
                  <a:pt x="3366185" y="2029050"/>
                  <a:pt x="3363364" y="2029050"/>
                </a:cubicBezTo>
                <a:cubicBezTo>
                  <a:pt x="3361247" y="2029050"/>
                  <a:pt x="3359131" y="2028344"/>
                  <a:pt x="3357720" y="2026933"/>
                </a:cubicBezTo>
                <a:lnTo>
                  <a:pt x="3328797" y="2002243"/>
                </a:lnTo>
                <a:lnTo>
                  <a:pt x="3306223" y="2054446"/>
                </a:lnTo>
                <a:cubicBezTo>
                  <a:pt x="3304812" y="2057973"/>
                  <a:pt x="3301285" y="2060089"/>
                  <a:pt x="3297758" y="2060089"/>
                </a:cubicBezTo>
                <a:cubicBezTo>
                  <a:pt x="3296347" y="2060089"/>
                  <a:pt x="3295641" y="2060089"/>
                  <a:pt x="3294230" y="2059384"/>
                </a:cubicBezTo>
                <a:cubicBezTo>
                  <a:pt x="3289292" y="2057267"/>
                  <a:pt x="3287176" y="2052329"/>
                  <a:pt x="3289292" y="2047391"/>
                </a:cubicBezTo>
                <a:lnTo>
                  <a:pt x="3313983" y="1990250"/>
                </a:lnTo>
                <a:lnTo>
                  <a:pt x="3266718" y="1950745"/>
                </a:lnTo>
                <a:cubicBezTo>
                  <a:pt x="3262485" y="1947923"/>
                  <a:pt x="3261780" y="1941574"/>
                  <a:pt x="3265307" y="1938047"/>
                </a:cubicBezTo>
                <a:cubicBezTo>
                  <a:pt x="3268129" y="1933814"/>
                  <a:pt x="3274478" y="1933109"/>
                  <a:pt x="3278005" y="1936636"/>
                </a:cubicBezTo>
                <a:lnTo>
                  <a:pt x="3321037" y="1972613"/>
                </a:lnTo>
                <a:lnTo>
                  <a:pt x="3340084" y="1927465"/>
                </a:lnTo>
                <a:cubicBezTo>
                  <a:pt x="3342200" y="1922527"/>
                  <a:pt x="3347138" y="1920411"/>
                  <a:pt x="3352077" y="1922527"/>
                </a:cubicBezTo>
                <a:close/>
                <a:moveTo>
                  <a:pt x="5493489" y="1921016"/>
                </a:moveTo>
                <a:lnTo>
                  <a:pt x="5873015" y="1921721"/>
                </a:lnTo>
                <a:cubicBezTo>
                  <a:pt x="5877248" y="1921721"/>
                  <a:pt x="5880069" y="1924543"/>
                  <a:pt x="5880069" y="1928776"/>
                </a:cubicBezTo>
                <a:cubicBezTo>
                  <a:pt x="5880069" y="1933008"/>
                  <a:pt x="5877248" y="1935830"/>
                  <a:pt x="5873015" y="1935830"/>
                </a:cubicBezTo>
                <a:lnTo>
                  <a:pt x="5499132" y="1935125"/>
                </a:lnTo>
                <a:lnTo>
                  <a:pt x="5462449" y="2160867"/>
                </a:lnTo>
                <a:cubicBezTo>
                  <a:pt x="5462449" y="2163689"/>
                  <a:pt x="5459627" y="2166511"/>
                  <a:pt x="5456100" y="2166511"/>
                </a:cubicBezTo>
                <a:cubicBezTo>
                  <a:pt x="5452573" y="2166511"/>
                  <a:pt x="5449751" y="2163689"/>
                  <a:pt x="5449046" y="2160867"/>
                </a:cubicBezTo>
                <a:lnTo>
                  <a:pt x="5393316" y="1937947"/>
                </a:lnTo>
                <a:cubicBezTo>
                  <a:pt x="5391905" y="1934419"/>
                  <a:pt x="5394727" y="1930187"/>
                  <a:pt x="5398254" y="1929481"/>
                </a:cubicBezTo>
                <a:cubicBezTo>
                  <a:pt x="5401781" y="1928070"/>
                  <a:pt x="5406014" y="1930892"/>
                  <a:pt x="5406719" y="1934419"/>
                </a:cubicBezTo>
                <a:lnTo>
                  <a:pt x="5453984" y="2124184"/>
                </a:lnTo>
                <a:lnTo>
                  <a:pt x="5486434" y="1926659"/>
                </a:lnTo>
                <a:cubicBezTo>
                  <a:pt x="5487140" y="1923838"/>
                  <a:pt x="5489961" y="1921016"/>
                  <a:pt x="5493489" y="1921016"/>
                </a:cubicBezTo>
                <a:close/>
                <a:moveTo>
                  <a:pt x="7251443" y="1919605"/>
                </a:moveTo>
                <a:lnTo>
                  <a:pt x="7226752" y="1977451"/>
                </a:lnTo>
                <a:lnTo>
                  <a:pt x="7270490" y="1979568"/>
                </a:lnTo>
                <a:close/>
                <a:moveTo>
                  <a:pt x="9013172" y="1919341"/>
                </a:moveTo>
                <a:cubicBezTo>
                  <a:pt x="9017317" y="1920487"/>
                  <a:pt x="9021021" y="1922780"/>
                  <a:pt x="9023490" y="1925954"/>
                </a:cubicBezTo>
                <a:cubicBezTo>
                  <a:pt x="9031955" y="1935830"/>
                  <a:pt x="9029839" y="1949938"/>
                  <a:pt x="9027722" y="1959816"/>
                </a:cubicBezTo>
                <a:lnTo>
                  <a:pt x="9027017" y="1961932"/>
                </a:lnTo>
                <a:cubicBezTo>
                  <a:pt x="9026311" y="1966870"/>
                  <a:pt x="9024901" y="1971808"/>
                  <a:pt x="9024901" y="1976746"/>
                </a:cubicBezTo>
                <a:cubicBezTo>
                  <a:pt x="9034071" y="1972514"/>
                  <a:pt x="9041831" y="1966165"/>
                  <a:pt x="9048180" y="1959110"/>
                </a:cubicBezTo>
                <a:cubicBezTo>
                  <a:pt x="9051002" y="1956288"/>
                  <a:pt x="9055235" y="1955583"/>
                  <a:pt x="9058056" y="1958405"/>
                </a:cubicBezTo>
                <a:cubicBezTo>
                  <a:pt x="9060878" y="1961227"/>
                  <a:pt x="9061583" y="1965459"/>
                  <a:pt x="9058762" y="1968281"/>
                </a:cubicBezTo>
                <a:cubicBezTo>
                  <a:pt x="9048886" y="1979568"/>
                  <a:pt x="9036893" y="1988033"/>
                  <a:pt x="9022784" y="1993677"/>
                </a:cubicBezTo>
                <a:cubicBezTo>
                  <a:pt x="9021374" y="1994382"/>
                  <a:pt x="9020668" y="1994382"/>
                  <a:pt x="9019963" y="1994382"/>
                </a:cubicBezTo>
                <a:cubicBezTo>
                  <a:pt x="9017141" y="1994382"/>
                  <a:pt x="9015024" y="1992971"/>
                  <a:pt x="9013614" y="1990150"/>
                </a:cubicBezTo>
                <a:cubicBezTo>
                  <a:pt x="9009380" y="1979568"/>
                  <a:pt x="9011496" y="1968986"/>
                  <a:pt x="9013614" y="1959110"/>
                </a:cubicBezTo>
                <a:lnTo>
                  <a:pt x="9013614" y="1958405"/>
                </a:lnTo>
                <a:cubicBezTo>
                  <a:pt x="9016435" y="1947117"/>
                  <a:pt x="9015730" y="1940062"/>
                  <a:pt x="9012203" y="1935830"/>
                </a:cubicBezTo>
                <a:cubicBezTo>
                  <a:pt x="9010791" y="1933713"/>
                  <a:pt x="9007264" y="1933008"/>
                  <a:pt x="9004442" y="1933713"/>
                </a:cubicBezTo>
                <a:cubicBezTo>
                  <a:pt x="9002326" y="1933713"/>
                  <a:pt x="9002326" y="1935124"/>
                  <a:pt x="9002326" y="1935124"/>
                </a:cubicBezTo>
                <a:cubicBezTo>
                  <a:pt x="9001620" y="1938651"/>
                  <a:pt x="8998093" y="1941473"/>
                  <a:pt x="8994566" y="1941473"/>
                </a:cubicBezTo>
                <a:cubicBezTo>
                  <a:pt x="8991038" y="1940768"/>
                  <a:pt x="8988217" y="1937946"/>
                  <a:pt x="8988217" y="1933713"/>
                </a:cubicBezTo>
                <a:cubicBezTo>
                  <a:pt x="8988922" y="1927364"/>
                  <a:pt x="8993155" y="1921721"/>
                  <a:pt x="9000209" y="1919605"/>
                </a:cubicBezTo>
                <a:cubicBezTo>
                  <a:pt x="9004442" y="1918194"/>
                  <a:pt x="9009027" y="1918194"/>
                  <a:pt x="9013172" y="1919341"/>
                </a:cubicBezTo>
                <a:close/>
                <a:moveTo>
                  <a:pt x="4131589" y="1915473"/>
                </a:moveTo>
                <a:cubicBezTo>
                  <a:pt x="4135116" y="1915473"/>
                  <a:pt x="4138644" y="1918295"/>
                  <a:pt x="4138644" y="1922527"/>
                </a:cubicBezTo>
                <a:lnTo>
                  <a:pt x="4139349" y="1938753"/>
                </a:lnTo>
                <a:cubicBezTo>
                  <a:pt x="4139349" y="1942280"/>
                  <a:pt x="4136527" y="1945807"/>
                  <a:pt x="4132295" y="1945807"/>
                </a:cubicBezTo>
                <a:cubicBezTo>
                  <a:pt x="4128768" y="1945807"/>
                  <a:pt x="4125241" y="1942280"/>
                  <a:pt x="4125241" y="1938753"/>
                </a:cubicBezTo>
                <a:lnTo>
                  <a:pt x="4124535" y="1922527"/>
                </a:lnTo>
                <a:cubicBezTo>
                  <a:pt x="4124535" y="1919000"/>
                  <a:pt x="4127357" y="1915473"/>
                  <a:pt x="4131589" y="1915473"/>
                </a:cubicBezTo>
                <a:close/>
                <a:moveTo>
                  <a:pt x="11568385" y="1915227"/>
                </a:moveTo>
                <a:cubicBezTo>
                  <a:pt x="11572618" y="1914522"/>
                  <a:pt x="11576145" y="1917344"/>
                  <a:pt x="11576145" y="1921577"/>
                </a:cubicBezTo>
                <a:cubicBezTo>
                  <a:pt x="11576851" y="1925809"/>
                  <a:pt x="11574029" y="1929337"/>
                  <a:pt x="11569796" y="1929337"/>
                </a:cubicBezTo>
                <a:cubicBezTo>
                  <a:pt x="11557803" y="1930042"/>
                  <a:pt x="11546516" y="1938507"/>
                  <a:pt x="11539461" y="1950499"/>
                </a:cubicBezTo>
                <a:cubicBezTo>
                  <a:pt x="11533818" y="1961082"/>
                  <a:pt x="11530996" y="1973074"/>
                  <a:pt x="11529585" y="1990710"/>
                </a:cubicBezTo>
                <a:cubicBezTo>
                  <a:pt x="11527469" y="2025983"/>
                  <a:pt x="11533818" y="2062666"/>
                  <a:pt x="11547927" y="2095115"/>
                </a:cubicBezTo>
                <a:cubicBezTo>
                  <a:pt x="11552159" y="2104992"/>
                  <a:pt x="11558508" y="2116985"/>
                  <a:pt x="11568385" y="2123334"/>
                </a:cubicBezTo>
                <a:cubicBezTo>
                  <a:pt x="11576851" y="2128272"/>
                  <a:pt x="11589549" y="2127567"/>
                  <a:pt x="11594487" y="2119807"/>
                </a:cubicBezTo>
                <a:cubicBezTo>
                  <a:pt x="11596603" y="2116985"/>
                  <a:pt x="11600836" y="2115574"/>
                  <a:pt x="11604363" y="2117690"/>
                </a:cubicBezTo>
                <a:cubicBezTo>
                  <a:pt x="11607185" y="2119807"/>
                  <a:pt x="11608596" y="2124040"/>
                  <a:pt x="11606479" y="2127567"/>
                </a:cubicBezTo>
                <a:cubicBezTo>
                  <a:pt x="11600836" y="2136737"/>
                  <a:pt x="11590254" y="2140969"/>
                  <a:pt x="11580378" y="2140969"/>
                </a:cubicBezTo>
                <a:cubicBezTo>
                  <a:pt x="11574029" y="2140969"/>
                  <a:pt x="11566974" y="2139559"/>
                  <a:pt x="11561331" y="2136032"/>
                </a:cubicBezTo>
                <a:cubicBezTo>
                  <a:pt x="11547927" y="2127567"/>
                  <a:pt x="11540167" y="2113457"/>
                  <a:pt x="11535229" y="2101465"/>
                </a:cubicBezTo>
                <a:cubicBezTo>
                  <a:pt x="11519709" y="2066898"/>
                  <a:pt x="11513360" y="2028805"/>
                  <a:pt x="11515476" y="1990710"/>
                </a:cubicBezTo>
                <a:cubicBezTo>
                  <a:pt x="11516887" y="1978012"/>
                  <a:pt x="11518298" y="1959671"/>
                  <a:pt x="11527469" y="1944151"/>
                </a:cubicBezTo>
                <a:cubicBezTo>
                  <a:pt x="11536639" y="1927219"/>
                  <a:pt x="11552159" y="1916639"/>
                  <a:pt x="11568385" y="1915227"/>
                </a:cubicBezTo>
                <a:close/>
                <a:moveTo>
                  <a:pt x="4922390" y="1914768"/>
                </a:moveTo>
                <a:cubicBezTo>
                  <a:pt x="4917452" y="1920411"/>
                  <a:pt x="4914630" y="1928876"/>
                  <a:pt x="4911808" y="1935931"/>
                </a:cubicBezTo>
                <a:cubicBezTo>
                  <a:pt x="4907575" y="1947218"/>
                  <a:pt x="4903342" y="1959211"/>
                  <a:pt x="4903342" y="1970498"/>
                </a:cubicBezTo>
                <a:cubicBezTo>
                  <a:pt x="4903342" y="1978964"/>
                  <a:pt x="4906165" y="1988840"/>
                  <a:pt x="4913219" y="1995189"/>
                </a:cubicBezTo>
                <a:cubicBezTo>
                  <a:pt x="4918863" y="1990956"/>
                  <a:pt x="4920979" y="1978964"/>
                  <a:pt x="4920979" y="1969793"/>
                </a:cubicBezTo>
                <a:close/>
                <a:moveTo>
                  <a:pt x="2104858" y="1911946"/>
                </a:moveTo>
                <a:cubicBezTo>
                  <a:pt x="2109090" y="1911240"/>
                  <a:pt x="2111912" y="1914062"/>
                  <a:pt x="2112618" y="1917589"/>
                </a:cubicBezTo>
                <a:lnTo>
                  <a:pt x="2116850" y="1989544"/>
                </a:lnTo>
                <a:cubicBezTo>
                  <a:pt x="2117556" y="1993777"/>
                  <a:pt x="2114734" y="1997304"/>
                  <a:pt x="2110501" y="1997304"/>
                </a:cubicBezTo>
                <a:cubicBezTo>
                  <a:pt x="2109796" y="1997304"/>
                  <a:pt x="2109796" y="1997304"/>
                  <a:pt x="2109796" y="1997304"/>
                </a:cubicBezTo>
                <a:cubicBezTo>
                  <a:pt x="2106269" y="1997304"/>
                  <a:pt x="2102741" y="1994482"/>
                  <a:pt x="2102741" y="1990955"/>
                </a:cubicBezTo>
                <a:lnTo>
                  <a:pt x="2098508" y="1919705"/>
                </a:lnTo>
                <a:cubicBezTo>
                  <a:pt x="2097802" y="1915473"/>
                  <a:pt x="2100624" y="1911946"/>
                  <a:pt x="2104858" y="1911946"/>
                </a:cubicBezTo>
                <a:close/>
                <a:moveTo>
                  <a:pt x="9444638" y="1910434"/>
                </a:moveTo>
                <a:cubicBezTo>
                  <a:pt x="9448870" y="1909023"/>
                  <a:pt x="9452397" y="1911139"/>
                  <a:pt x="9453808" y="1914666"/>
                </a:cubicBezTo>
                <a:lnTo>
                  <a:pt x="9456630" y="1923133"/>
                </a:lnTo>
                <a:cubicBezTo>
                  <a:pt x="9458041" y="1927365"/>
                  <a:pt x="9455925" y="1930893"/>
                  <a:pt x="9452397" y="1932303"/>
                </a:cubicBezTo>
                <a:cubicBezTo>
                  <a:pt x="9451692" y="1933009"/>
                  <a:pt x="9450986" y="1933009"/>
                  <a:pt x="9450281" y="1933009"/>
                </a:cubicBezTo>
                <a:cubicBezTo>
                  <a:pt x="9447459" y="1933009"/>
                  <a:pt x="9444638" y="1930893"/>
                  <a:pt x="9443932" y="1928071"/>
                </a:cubicBezTo>
                <a:lnTo>
                  <a:pt x="9440405" y="1919606"/>
                </a:lnTo>
                <a:cubicBezTo>
                  <a:pt x="9438994" y="1915372"/>
                  <a:pt x="9441110" y="1911845"/>
                  <a:pt x="9444638" y="1910434"/>
                </a:cubicBezTo>
                <a:close/>
                <a:moveTo>
                  <a:pt x="1019190" y="1909829"/>
                </a:moveTo>
                <a:cubicBezTo>
                  <a:pt x="1023423" y="1909123"/>
                  <a:pt x="1026950" y="1911945"/>
                  <a:pt x="1026950" y="1916178"/>
                </a:cubicBezTo>
                <a:cubicBezTo>
                  <a:pt x="1027656" y="1920410"/>
                  <a:pt x="1024834" y="1923938"/>
                  <a:pt x="1020601" y="1923938"/>
                </a:cubicBezTo>
                <a:cubicBezTo>
                  <a:pt x="1008609" y="1924643"/>
                  <a:pt x="997322" y="1933108"/>
                  <a:pt x="990267" y="1945101"/>
                </a:cubicBezTo>
                <a:cubicBezTo>
                  <a:pt x="984624" y="1955683"/>
                  <a:pt x="981802" y="1967675"/>
                  <a:pt x="980391" y="1985311"/>
                </a:cubicBezTo>
                <a:cubicBezTo>
                  <a:pt x="978275" y="2020584"/>
                  <a:pt x="984624" y="2057267"/>
                  <a:pt x="998733" y="2089717"/>
                </a:cubicBezTo>
                <a:cubicBezTo>
                  <a:pt x="1002965" y="2099594"/>
                  <a:pt x="1009314" y="2111586"/>
                  <a:pt x="1019190" y="2117935"/>
                </a:cubicBezTo>
                <a:cubicBezTo>
                  <a:pt x="1027656" y="2122873"/>
                  <a:pt x="1040354" y="2122168"/>
                  <a:pt x="1045292" y="2114408"/>
                </a:cubicBezTo>
                <a:cubicBezTo>
                  <a:pt x="1047408" y="2111586"/>
                  <a:pt x="1051641" y="2110175"/>
                  <a:pt x="1055168" y="2112292"/>
                </a:cubicBezTo>
                <a:cubicBezTo>
                  <a:pt x="1057991" y="2114408"/>
                  <a:pt x="1059401" y="2118641"/>
                  <a:pt x="1057285" y="2122168"/>
                </a:cubicBezTo>
                <a:cubicBezTo>
                  <a:pt x="1051641" y="2131338"/>
                  <a:pt x="1041059" y="2135571"/>
                  <a:pt x="1031183" y="2135571"/>
                </a:cubicBezTo>
                <a:cubicBezTo>
                  <a:pt x="1024834" y="2135571"/>
                  <a:pt x="1017779" y="2134160"/>
                  <a:pt x="1012136" y="2130633"/>
                </a:cubicBezTo>
                <a:cubicBezTo>
                  <a:pt x="998733" y="2122168"/>
                  <a:pt x="990973" y="2108059"/>
                  <a:pt x="986035" y="2096066"/>
                </a:cubicBezTo>
                <a:cubicBezTo>
                  <a:pt x="970514" y="2061500"/>
                  <a:pt x="964166" y="2023406"/>
                  <a:pt x="966281" y="1985311"/>
                </a:cubicBezTo>
                <a:cubicBezTo>
                  <a:pt x="967693" y="1972613"/>
                  <a:pt x="969104" y="1954272"/>
                  <a:pt x="978275" y="1938752"/>
                </a:cubicBezTo>
                <a:cubicBezTo>
                  <a:pt x="987445" y="1921821"/>
                  <a:pt x="1002965" y="1911240"/>
                  <a:pt x="1019190" y="1909829"/>
                </a:cubicBezTo>
                <a:close/>
                <a:moveTo>
                  <a:pt x="5006338" y="1906302"/>
                </a:moveTo>
                <a:cubicBezTo>
                  <a:pt x="5009865" y="1906302"/>
                  <a:pt x="5012687" y="1909829"/>
                  <a:pt x="5013392" y="1914767"/>
                </a:cubicBezTo>
                <a:lnTo>
                  <a:pt x="5011276" y="1938046"/>
                </a:lnTo>
                <a:cubicBezTo>
                  <a:pt x="5016214" y="1935930"/>
                  <a:pt x="5021858" y="1934519"/>
                  <a:pt x="5027501" y="1933108"/>
                </a:cubicBezTo>
                <a:cubicBezTo>
                  <a:pt x="5031028" y="1932403"/>
                  <a:pt x="5035261" y="1935225"/>
                  <a:pt x="5035966" y="1938752"/>
                </a:cubicBezTo>
                <a:cubicBezTo>
                  <a:pt x="5036672" y="1942279"/>
                  <a:pt x="5033850" y="1946512"/>
                  <a:pt x="5030323" y="1947217"/>
                </a:cubicBezTo>
                <a:cubicBezTo>
                  <a:pt x="5023269" y="1948628"/>
                  <a:pt x="5016214" y="1950744"/>
                  <a:pt x="5009160" y="1953566"/>
                </a:cubicBezTo>
                <a:lnTo>
                  <a:pt x="5007749" y="1966264"/>
                </a:lnTo>
                <a:cubicBezTo>
                  <a:pt x="5007043" y="1969791"/>
                  <a:pt x="5004222" y="1972613"/>
                  <a:pt x="5000694" y="1972613"/>
                </a:cubicBezTo>
                <a:cubicBezTo>
                  <a:pt x="5000694" y="1972613"/>
                  <a:pt x="4999989" y="1972613"/>
                  <a:pt x="4999989" y="1972613"/>
                </a:cubicBezTo>
                <a:cubicBezTo>
                  <a:pt x="4996462" y="1971908"/>
                  <a:pt x="4992935" y="1968380"/>
                  <a:pt x="4993640" y="1964853"/>
                </a:cubicBezTo>
                <a:lnTo>
                  <a:pt x="4994346" y="1960621"/>
                </a:lnTo>
                <a:cubicBezTo>
                  <a:pt x="4992229" y="1962031"/>
                  <a:pt x="4990113" y="1962737"/>
                  <a:pt x="4987996" y="1964148"/>
                </a:cubicBezTo>
                <a:cubicBezTo>
                  <a:pt x="4987290" y="1964853"/>
                  <a:pt x="4985879" y="1964853"/>
                  <a:pt x="4984468" y="1964853"/>
                </a:cubicBezTo>
                <a:cubicBezTo>
                  <a:pt x="4981646" y="1964853"/>
                  <a:pt x="4979530" y="1963442"/>
                  <a:pt x="4978119" y="1961326"/>
                </a:cubicBezTo>
                <a:cubicBezTo>
                  <a:pt x="4976003" y="1957799"/>
                  <a:pt x="4976709" y="1953566"/>
                  <a:pt x="4980236" y="1951450"/>
                </a:cubicBezTo>
                <a:cubicBezTo>
                  <a:pt x="4985174" y="1948628"/>
                  <a:pt x="4990818" y="1945806"/>
                  <a:pt x="4995756" y="1943690"/>
                </a:cubicBezTo>
                <a:lnTo>
                  <a:pt x="4998578" y="1912651"/>
                </a:lnTo>
                <a:cubicBezTo>
                  <a:pt x="4999283" y="1909123"/>
                  <a:pt x="5002105" y="1905596"/>
                  <a:pt x="5006338" y="1906302"/>
                </a:cubicBezTo>
                <a:close/>
                <a:moveTo>
                  <a:pt x="7251443" y="1901264"/>
                </a:moveTo>
                <a:cubicBezTo>
                  <a:pt x="7252148" y="1901264"/>
                  <a:pt x="7252148" y="1901969"/>
                  <a:pt x="7252854" y="1901969"/>
                </a:cubicBezTo>
                <a:cubicBezTo>
                  <a:pt x="7257086" y="1901264"/>
                  <a:pt x="7260613" y="1903380"/>
                  <a:pt x="7262024" y="1906907"/>
                </a:cubicBezTo>
                <a:lnTo>
                  <a:pt x="7285304" y="1980978"/>
                </a:lnTo>
                <a:cubicBezTo>
                  <a:pt x="7288831" y="1981684"/>
                  <a:pt x="7290947" y="1984505"/>
                  <a:pt x="7291653" y="1987327"/>
                </a:cubicBezTo>
                <a:cubicBezTo>
                  <a:pt x="7291653" y="1988738"/>
                  <a:pt x="7290947" y="1990149"/>
                  <a:pt x="7290242" y="1991560"/>
                </a:cubicBezTo>
                <a:lnTo>
                  <a:pt x="7295180" y="2008491"/>
                </a:lnTo>
                <a:cubicBezTo>
                  <a:pt x="7295885" y="2012723"/>
                  <a:pt x="7293769" y="2016250"/>
                  <a:pt x="7290242" y="2017661"/>
                </a:cubicBezTo>
                <a:cubicBezTo>
                  <a:pt x="7289536" y="2017661"/>
                  <a:pt x="7288831" y="2017661"/>
                  <a:pt x="7288126" y="2017661"/>
                </a:cubicBezTo>
                <a:cubicBezTo>
                  <a:pt x="7284598" y="2017661"/>
                  <a:pt x="7281777" y="2015545"/>
                  <a:pt x="7281071" y="2012723"/>
                </a:cubicBezTo>
                <a:lnTo>
                  <a:pt x="7275428" y="1993676"/>
                </a:lnTo>
                <a:lnTo>
                  <a:pt x="7221108" y="1991560"/>
                </a:lnTo>
                <a:lnTo>
                  <a:pt x="7212642" y="2010607"/>
                </a:lnTo>
                <a:cubicBezTo>
                  <a:pt x="7211937" y="2013429"/>
                  <a:pt x="7209115" y="2014840"/>
                  <a:pt x="7206293" y="2014840"/>
                </a:cubicBezTo>
                <a:cubicBezTo>
                  <a:pt x="7205588" y="2014840"/>
                  <a:pt x="7204177" y="2014840"/>
                  <a:pt x="7203472" y="2014134"/>
                </a:cubicBezTo>
                <a:cubicBezTo>
                  <a:pt x="7199945" y="2012723"/>
                  <a:pt x="7198534" y="2008491"/>
                  <a:pt x="7199945" y="2004963"/>
                </a:cubicBezTo>
                <a:lnTo>
                  <a:pt x="7242272" y="1904791"/>
                </a:lnTo>
                <a:cubicBezTo>
                  <a:pt x="7243683" y="1901264"/>
                  <a:pt x="7247915" y="1899853"/>
                  <a:pt x="7251443" y="1901264"/>
                </a:cubicBezTo>
                <a:close/>
                <a:moveTo>
                  <a:pt x="8500757" y="1900558"/>
                </a:moveTo>
                <a:cubicBezTo>
                  <a:pt x="8505695" y="1900558"/>
                  <a:pt x="8509928" y="1904085"/>
                  <a:pt x="8510633" y="1909023"/>
                </a:cubicBezTo>
                <a:lnTo>
                  <a:pt x="8512044" y="1924543"/>
                </a:lnTo>
                <a:lnTo>
                  <a:pt x="8550843" y="1918194"/>
                </a:lnTo>
                <a:cubicBezTo>
                  <a:pt x="8555781" y="1917488"/>
                  <a:pt x="8560720" y="1921016"/>
                  <a:pt x="8561425" y="1925954"/>
                </a:cubicBezTo>
                <a:cubicBezTo>
                  <a:pt x="8562130" y="1930892"/>
                  <a:pt x="8558603" y="1935830"/>
                  <a:pt x="8553665" y="1936535"/>
                </a:cubicBezTo>
                <a:lnTo>
                  <a:pt x="8513455" y="1942884"/>
                </a:lnTo>
                <a:lnTo>
                  <a:pt x="8516982" y="1977451"/>
                </a:lnTo>
                <a:cubicBezTo>
                  <a:pt x="8516982" y="1982389"/>
                  <a:pt x="8513455" y="1986622"/>
                  <a:pt x="8508517" y="1987327"/>
                </a:cubicBezTo>
                <a:cubicBezTo>
                  <a:pt x="8508517" y="1987327"/>
                  <a:pt x="8507811" y="1987327"/>
                  <a:pt x="8507811" y="1987327"/>
                </a:cubicBezTo>
                <a:cubicBezTo>
                  <a:pt x="8502873" y="1987327"/>
                  <a:pt x="8499346" y="1983800"/>
                  <a:pt x="8498641" y="1978862"/>
                </a:cubicBezTo>
                <a:lnTo>
                  <a:pt x="8495113" y="1945001"/>
                </a:lnTo>
                <a:lnTo>
                  <a:pt x="8476067" y="1948528"/>
                </a:lnTo>
                <a:cubicBezTo>
                  <a:pt x="8475361" y="1948528"/>
                  <a:pt x="8475361" y="1948528"/>
                  <a:pt x="8474656" y="1948528"/>
                </a:cubicBezTo>
                <a:cubicBezTo>
                  <a:pt x="8470423" y="1948528"/>
                  <a:pt x="8466190" y="1945001"/>
                  <a:pt x="8465485" y="1940768"/>
                </a:cubicBezTo>
                <a:cubicBezTo>
                  <a:pt x="8464074" y="1935830"/>
                  <a:pt x="8467601" y="1930892"/>
                  <a:pt x="8473245" y="1930892"/>
                </a:cubicBezTo>
                <a:lnTo>
                  <a:pt x="8493703" y="1927365"/>
                </a:lnTo>
                <a:lnTo>
                  <a:pt x="8492292" y="1910434"/>
                </a:lnTo>
                <a:cubicBezTo>
                  <a:pt x="8492292" y="1905496"/>
                  <a:pt x="8495819" y="1901263"/>
                  <a:pt x="8500757" y="1900558"/>
                </a:cubicBezTo>
                <a:close/>
                <a:moveTo>
                  <a:pt x="11961315" y="1900414"/>
                </a:moveTo>
                <a:cubicBezTo>
                  <a:pt x="11974013" y="1901825"/>
                  <a:pt x="11985300" y="1910290"/>
                  <a:pt x="11991649" y="1922987"/>
                </a:cubicBezTo>
                <a:cubicBezTo>
                  <a:pt x="11995881" y="1931452"/>
                  <a:pt x="11997292" y="1941329"/>
                  <a:pt x="11995176" y="1950499"/>
                </a:cubicBezTo>
                <a:lnTo>
                  <a:pt x="12012107" y="1951911"/>
                </a:lnTo>
                <a:cubicBezTo>
                  <a:pt x="12015634" y="1952616"/>
                  <a:pt x="12018455" y="1955437"/>
                  <a:pt x="12018455" y="1959671"/>
                </a:cubicBezTo>
                <a:cubicBezTo>
                  <a:pt x="12018455" y="1963198"/>
                  <a:pt x="12014928" y="1966019"/>
                  <a:pt x="12011401" y="1966019"/>
                </a:cubicBezTo>
                <a:cubicBezTo>
                  <a:pt x="12010696" y="1966019"/>
                  <a:pt x="12010696" y="1966019"/>
                  <a:pt x="12010696" y="1966019"/>
                </a:cubicBezTo>
                <a:lnTo>
                  <a:pt x="11983889" y="1964609"/>
                </a:lnTo>
                <a:cubicBezTo>
                  <a:pt x="11981773" y="1964609"/>
                  <a:pt x="11979656" y="1963198"/>
                  <a:pt x="11978245" y="1961082"/>
                </a:cubicBezTo>
                <a:cubicBezTo>
                  <a:pt x="11976834" y="1958966"/>
                  <a:pt x="11976834" y="1956849"/>
                  <a:pt x="11979656" y="1953322"/>
                </a:cubicBezTo>
                <a:cubicBezTo>
                  <a:pt x="11983183" y="1946972"/>
                  <a:pt x="11983183" y="1937802"/>
                  <a:pt x="11978951" y="1929337"/>
                </a:cubicBezTo>
                <a:cubicBezTo>
                  <a:pt x="11974718" y="1920872"/>
                  <a:pt x="11967664" y="1915227"/>
                  <a:pt x="11959904" y="1914522"/>
                </a:cubicBezTo>
                <a:cubicBezTo>
                  <a:pt x="11955671" y="1913817"/>
                  <a:pt x="11952849" y="1910290"/>
                  <a:pt x="11953555" y="1906763"/>
                </a:cubicBezTo>
                <a:cubicBezTo>
                  <a:pt x="11954260" y="1902530"/>
                  <a:pt x="11957788" y="1899707"/>
                  <a:pt x="11961315" y="1900414"/>
                </a:cubicBezTo>
                <a:close/>
                <a:moveTo>
                  <a:pt x="6555864" y="1897031"/>
                </a:moveTo>
                <a:cubicBezTo>
                  <a:pt x="6560097" y="1897031"/>
                  <a:pt x="6562919" y="1899853"/>
                  <a:pt x="6562919" y="1904085"/>
                </a:cubicBezTo>
                <a:lnTo>
                  <a:pt x="6563624" y="1932303"/>
                </a:lnTo>
                <a:lnTo>
                  <a:pt x="6591137" y="1927365"/>
                </a:lnTo>
                <a:cubicBezTo>
                  <a:pt x="6595370" y="1926659"/>
                  <a:pt x="6598897" y="1929481"/>
                  <a:pt x="6599603" y="1933008"/>
                </a:cubicBezTo>
                <a:cubicBezTo>
                  <a:pt x="6600308" y="1937242"/>
                  <a:pt x="6597486" y="1940769"/>
                  <a:pt x="6593958" y="1941475"/>
                </a:cubicBezTo>
                <a:lnTo>
                  <a:pt x="6564330" y="1946413"/>
                </a:lnTo>
                <a:lnTo>
                  <a:pt x="6565035" y="1980979"/>
                </a:lnTo>
                <a:cubicBezTo>
                  <a:pt x="6565035" y="1984506"/>
                  <a:pt x="6562213" y="1988034"/>
                  <a:pt x="6557981" y="1988034"/>
                </a:cubicBezTo>
                <a:cubicBezTo>
                  <a:pt x="6554453" y="1988034"/>
                  <a:pt x="6550926" y="1984506"/>
                  <a:pt x="6550926" y="1980979"/>
                </a:cubicBezTo>
                <a:lnTo>
                  <a:pt x="6550221" y="1948529"/>
                </a:lnTo>
                <a:lnTo>
                  <a:pt x="6531173" y="1952056"/>
                </a:lnTo>
                <a:cubicBezTo>
                  <a:pt x="6530467" y="1952056"/>
                  <a:pt x="6530467" y="1952056"/>
                  <a:pt x="6529763" y="1952056"/>
                </a:cubicBezTo>
                <a:cubicBezTo>
                  <a:pt x="6526236" y="1952056"/>
                  <a:pt x="6523414" y="1949940"/>
                  <a:pt x="6522708" y="1946413"/>
                </a:cubicBezTo>
                <a:cubicBezTo>
                  <a:pt x="6522002" y="1942180"/>
                  <a:pt x="6524118" y="1938653"/>
                  <a:pt x="6528351" y="1937948"/>
                </a:cubicBezTo>
                <a:lnTo>
                  <a:pt x="6549515" y="1934419"/>
                </a:lnTo>
                <a:lnTo>
                  <a:pt x="6548810" y="1904085"/>
                </a:lnTo>
                <a:cubicBezTo>
                  <a:pt x="6548810" y="1900558"/>
                  <a:pt x="6551632" y="1897031"/>
                  <a:pt x="6555864" y="1897031"/>
                </a:cubicBezTo>
                <a:close/>
                <a:moveTo>
                  <a:pt x="4940026" y="1896426"/>
                </a:moveTo>
                <a:cubicBezTo>
                  <a:pt x="4947080" y="1897837"/>
                  <a:pt x="4952019" y="1901364"/>
                  <a:pt x="4954840" y="1907008"/>
                </a:cubicBezTo>
                <a:cubicBezTo>
                  <a:pt x="4956956" y="1909829"/>
                  <a:pt x="4955546" y="1914062"/>
                  <a:pt x="4952019" y="1916178"/>
                </a:cubicBezTo>
                <a:cubicBezTo>
                  <a:pt x="4949197" y="1918295"/>
                  <a:pt x="4944964" y="1916884"/>
                  <a:pt x="4942847" y="1913357"/>
                </a:cubicBezTo>
                <a:cubicBezTo>
                  <a:pt x="4941437" y="1911240"/>
                  <a:pt x="4939320" y="1910535"/>
                  <a:pt x="4935793" y="1909829"/>
                </a:cubicBezTo>
                <a:cubicBezTo>
                  <a:pt x="4940026" y="1950745"/>
                  <a:pt x="4950608" y="1990251"/>
                  <a:pt x="4966127" y="2028344"/>
                </a:cubicBezTo>
                <a:cubicBezTo>
                  <a:pt x="4968244" y="2031872"/>
                  <a:pt x="4966127" y="2036104"/>
                  <a:pt x="4962600" y="2037515"/>
                </a:cubicBezTo>
                <a:cubicBezTo>
                  <a:pt x="4961894" y="2038221"/>
                  <a:pt x="4960483" y="2038221"/>
                  <a:pt x="4959778" y="2038221"/>
                </a:cubicBezTo>
                <a:cubicBezTo>
                  <a:pt x="4956956" y="2038221"/>
                  <a:pt x="4954840" y="2036810"/>
                  <a:pt x="4953429" y="2033988"/>
                </a:cubicBezTo>
                <a:cubicBezTo>
                  <a:pt x="4945669" y="2014236"/>
                  <a:pt x="4938615" y="1994483"/>
                  <a:pt x="4933677" y="1974026"/>
                </a:cubicBezTo>
                <a:cubicBezTo>
                  <a:pt x="4932266" y="1994483"/>
                  <a:pt x="4925917" y="2006476"/>
                  <a:pt x="4913219" y="2010003"/>
                </a:cubicBezTo>
                <a:cubicBezTo>
                  <a:pt x="4911103" y="2010708"/>
                  <a:pt x="4908986" y="2010003"/>
                  <a:pt x="4907575" y="2009298"/>
                </a:cubicBezTo>
                <a:cubicBezTo>
                  <a:pt x="4895582" y="2001538"/>
                  <a:pt x="4888528" y="1986723"/>
                  <a:pt x="4888528" y="1970498"/>
                </a:cubicBezTo>
                <a:cubicBezTo>
                  <a:pt x="4888528" y="1956390"/>
                  <a:pt x="4893466" y="1943690"/>
                  <a:pt x="4897698" y="1931698"/>
                </a:cubicBezTo>
                <a:cubicBezTo>
                  <a:pt x="4901226" y="1921822"/>
                  <a:pt x="4905459" y="1909124"/>
                  <a:pt x="4916041" y="1901364"/>
                </a:cubicBezTo>
                <a:cubicBezTo>
                  <a:pt x="4923095" y="1896426"/>
                  <a:pt x="4932266" y="1894310"/>
                  <a:pt x="4940026" y="1896426"/>
                </a:cubicBezTo>
                <a:close/>
                <a:moveTo>
                  <a:pt x="1412123" y="1895015"/>
                </a:moveTo>
                <a:cubicBezTo>
                  <a:pt x="1424821" y="1896426"/>
                  <a:pt x="1436108" y="1904891"/>
                  <a:pt x="1442457" y="1917589"/>
                </a:cubicBezTo>
                <a:cubicBezTo>
                  <a:pt x="1446688" y="1926054"/>
                  <a:pt x="1448100" y="1935931"/>
                  <a:pt x="1445984" y="1945101"/>
                </a:cubicBezTo>
                <a:lnTo>
                  <a:pt x="1462915" y="1946512"/>
                </a:lnTo>
                <a:cubicBezTo>
                  <a:pt x="1466442" y="1947217"/>
                  <a:pt x="1469263" y="1950039"/>
                  <a:pt x="1469263" y="1954272"/>
                </a:cubicBezTo>
                <a:cubicBezTo>
                  <a:pt x="1469263" y="1957799"/>
                  <a:pt x="1465736" y="1960621"/>
                  <a:pt x="1462209" y="1960621"/>
                </a:cubicBezTo>
                <a:cubicBezTo>
                  <a:pt x="1461504" y="1960621"/>
                  <a:pt x="1461504" y="1960621"/>
                  <a:pt x="1461504" y="1960621"/>
                </a:cubicBezTo>
                <a:lnTo>
                  <a:pt x="1434697" y="1959210"/>
                </a:lnTo>
                <a:cubicBezTo>
                  <a:pt x="1432581" y="1959210"/>
                  <a:pt x="1430463" y="1957799"/>
                  <a:pt x="1429053" y="1955683"/>
                </a:cubicBezTo>
                <a:cubicBezTo>
                  <a:pt x="1427642" y="1953567"/>
                  <a:pt x="1427642" y="1951450"/>
                  <a:pt x="1430463" y="1947923"/>
                </a:cubicBezTo>
                <a:cubicBezTo>
                  <a:pt x="1433990" y="1941574"/>
                  <a:pt x="1433990" y="1932403"/>
                  <a:pt x="1429758" y="1923938"/>
                </a:cubicBezTo>
                <a:cubicBezTo>
                  <a:pt x="1425526" y="1915473"/>
                  <a:pt x="1418471" y="1909829"/>
                  <a:pt x="1410711" y="1909124"/>
                </a:cubicBezTo>
                <a:cubicBezTo>
                  <a:pt x="1406479" y="1908418"/>
                  <a:pt x="1403656" y="1904891"/>
                  <a:pt x="1404362" y="1901364"/>
                </a:cubicBezTo>
                <a:cubicBezTo>
                  <a:pt x="1405067" y="1897131"/>
                  <a:pt x="1408595" y="1894309"/>
                  <a:pt x="1412123" y="1895015"/>
                </a:cubicBezTo>
                <a:close/>
                <a:moveTo>
                  <a:pt x="8435150" y="1894914"/>
                </a:moveTo>
                <a:cubicBezTo>
                  <a:pt x="8438678" y="1894914"/>
                  <a:pt x="8442205" y="1897030"/>
                  <a:pt x="8443616" y="1899852"/>
                </a:cubicBezTo>
                <a:cubicBezTo>
                  <a:pt x="8445027" y="1903379"/>
                  <a:pt x="8445027" y="1906906"/>
                  <a:pt x="8445027" y="1910433"/>
                </a:cubicBezTo>
                <a:lnTo>
                  <a:pt x="8376599" y="1999320"/>
                </a:lnTo>
                <a:lnTo>
                  <a:pt x="8433034" y="1983095"/>
                </a:lnTo>
                <a:cubicBezTo>
                  <a:pt x="8437972" y="1981684"/>
                  <a:pt x="8442910" y="1984506"/>
                  <a:pt x="8444321" y="1989444"/>
                </a:cubicBezTo>
                <a:cubicBezTo>
                  <a:pt x="8445732" y="1994382"/>
                  <a:pt x="8442910" y="1999320"/>
                  <a:pt x="8437972" y="2000731"/>
                </a:cubicBezTo>
                <a:lnTo>
                  <a:pt x="8354730" y="2024716"/>
                </a:lnTo>
                <a:cubicBezTo>
                  <a:pt x="8353319" y="2024716"/>
                  <a:pt x="8352614" y="2024716"/>
                  <a:pt x="8351908" y="2024716"/>
                </a:cubicBezTo>
                <a:cubicBezTo>
                  <a:pt x="8348381" y="2024716"/>
                  <a:pt x="8345560" y="2023305"/>
                  <a:pt x="8344149" y="2020483"/>
                </a:cubicBezTo>
                <a:cubicBezTo>
                  <a:pt x="8341327" y="2017662"/>
                  <a:pt x="8342032" y="2012723"/>
                  <a:pt x="8344149" y="2009902"/>
                </a:cubicBezTo>
                <a:lnTo>
                  <a:pt x="8416809" y="1914666"/>
                </a:lnTo>
                <a:lnTo>
                  <a:pt x="8338505" y="1919604"/>
                </a:lnTo>
                <a:cubicBezTo>
                  <a:pt x="8332861" y="1919604"/>
                  <a:pt x="8328629" y="1916077"/>
                  <a:pt x="8328629" y="1911139"/>
                </a:cubicBezTo>
                <a:cubicBezTo>
                  <a:pt x="8327924" y="1906201"/>
                  <a:pt x="8332156" y="1901263"/>
                  <a:pt x="8337094" y="1901263"/>
                </a:cubicBezTo>
                <a:close/>
                <a:moveTo>
                  <a:pt x="4749556" y="1892899"/>
                </a:moveTo>
                <a:cubicBezTo>
                  <a:pt x="4753083" y="1893604"/>
                  <a:pt x="4755199" y="1897837"/>
                  <a:pt x="4753788" y="1900659"/>
                </a:cubicBezTo>
                <a:lnTo>
                  <a:pt x="4737563" y="1950745"/>
                </a:lnTo>
                <a:cubicBezTo>
                  <a:pt x="4738974" y="1951450"/>
                  <a:pt x="4739679" y="1952156"/>
                  <a:pt x="4741090" y="1952861"/>
                </a:cubicBezTo>
                <a:cubicBezTo>
                  <a:pt x="4744617" y="1954978"/>
                  <a:pt x="4746028" y="1959210"/>
                  <a:pt x="4743912" y="1962738"/>
                </a:cubicBezTo>
                <a:cubicBezTo>
                  <a:pt x="4742501" y="1964855"/>
                  <a:pt x="4739679" y="1966266"/>
                  <a:pt x="4737563" y="1966266"/>
                </a:cubicBezTo>
                <a:cubicBezTo>
                  <a:pt x="4736152" y="1966266"/>
                  <a:pt x="4735447" y="1966266"/>
                  <a:pt x="4734036" y="1965560"/>
                </a:cubicBezTo>
                <a:cubicBezTo>
                  <a:pt x="4733331" y="1965560"/>
                  <a:pt x="4733331" y="1964855"/>
                  <a:pt x="4732625" y="1964855"/>
                </a:cubicBezTo>
                <a:lnTo>
                  <a:pt x="4714284" y="2022701"/>
                </a:lnTo>
                <a:cubicBezTo>
                  <a:pt x="4713578" y="2024817"/>
                  <a:pt x="4713578" y="2026228"/>
                  <a:pt x="4712873" y="2027639"/>
                </a:cubicBezTo>
                <a:cubicBezTo>
                  <a:pt x="4714989" y="2027639"/>
                  <a:pt x="4717105" y="2027639"/>
                  <a:pt x="4719222" y="2029050"/>
                </a:cubicBezTo>
                <a:cubicBezTo>
                  <a:pt x="4722043" y="2031166"/>
                  <a:pt x="4722749" y="2036104"/>
                  <a:pt x="4720632" y="2038926"/>
                </a:cubicBezTo>
                <a:lnTo>
                  <a:pt x="4712873" y="2049508"/>
                </a:lnTo>
                <a:cubicBezTo>
                  <a:pt x="4711462" y="2051624"/>
                  <a:pt x="4709345" y="2052330"/>
                  <a:pt x="4707229" y="2052330"/>
                </a:cubicBezTo>
                <a:cubicBezTo>
                  <a:pt x="4705113" y="2051624"/>
                  <a:pt x="4702996" y="2050919"/>
                  <a:pt x="4701586" y="2048802"/>
                </a:cubicBezTo>
                <a:cubicBezTo>
                  <a:pt x="4695237" y="2038926"/>
                  <a:pt x="4699469" y="2026228"/>
                  <a:pt x="4701586" y="2019174"/>
                </a:cubicBezTo>
                <a:lnTo>
                  <a:pt x="4721338" y="1958505"/>
                </a:lnTo>
                <a:cubicBezTo>
                  <a:pt x="4698059" y="1943690"/>
                  <a:pt x="4676895" y="1927465"/>
                  <a:pt x="4657848" y="1908418"/>
                </a:cubicBezTo>
                <a:cubicBezTo>
                  <a:pt x="4655026" y="1905597"/>
                  <a:pt x="4655026" y="1901364"/>
                  <a:pt x="4657848" y="1898542"/>
                </a:cubicBezTo>
                <a:cubicBezTo>
                  <a:pt x="4660670" y="1895720"/>
                  <a:pt x="4664903" y="1895720"/>
                  <a:pt x="4667724" y="1898542"/>
                </a:cubicBezTo>
                <a:cubicBezTo>
                  <a:pt x="4685360" y="1915473"/>
                  <a:pt x="4705113" y="1930993"/>
                  <a:pt x="4725570" y="1944396"/>
                </a:cubicBezTo>
                <a:lnTo>
                  <a:pt x="4740385" y="1897131"/>
                </a:lnTo>
                <a:cubicBezTo>
                  <a:pt x="4741796" y="1893604"/>
                  <a:pt x="4746028" y="1891488"/>
                  <a:pt x="4749556" y="1892899"/>
                </a:cubicBezTo>
                <a:close/>
                <a:moveTo>
                  <a:pt x="7590032" y="1887860"/>
                </a:moveTo>
                <a:cubicBezTo>
                  <a:pt x="7594264" y="1887154"/>
                  <a:pt x="7597792" y="1889976"/>
                  <a:pt x="7597792" y="1894209"/>
                </a:cubicBezTo>
                <a:lnTo>
                  <a:pt x="7600613" y="1930892"/>
                </a:lnTo>
                <a:cubicBezTo>
                  <a:pt x="7604846" y="1925954"/>
                  <a:pt x="7611195" y="1923132"/>
                  <a:pt x="7618249" y="1923132"/>
                </a:cubicBezTo>
                <a:cubicBezTo>
                  <a:pt x="7633064" y="1923132"/>
                  <a:pt x="7643645" y="1936535"/>
                  <a:pt x="7645056" y="1949939"/>
                </a:cubicBezTo>
                <a:cubicBezTo>
                  <a:pt x="7646467" y="1957699"/>
                  <a:pt x="7644351" y="1966164"/>
                  <a:pt x="7642234" y="1973218"/>
                </a:cubicBezTo>
                <a:cubicBezTo>
                  <a:pt x="7645056" y="1973924"/>
                  <a:pt x="7647173" y="1976746"/>
                  <a:pt x="7647173" y="1979567"/>
                </a:cubicBezTo>
                <a:cubicBezTo>
                  <a:pt x="7647878" y="1983800"/>
                  <a:pt x="7645056" y="1987327"/>
                  <a:pt x="7640824" y="1987327"/>
                </a:cubicBezTo>
                <a:lnTo>
                  <a:pt x="7632358" y="1988032"/>
                </a:lnTo>
                <a:cubicBezTo>
                  <a:pt x="7631653" y="1988032"/>
                  <a:pt x="7631653" y="1988032"/>
                  <a:pt x="7631653" y="1988032"/>
                </a:cubicBezTo>
                <a:cubicBezTo>
                  <a:pt x="7629537" y="1988032"/>
                  <a:pt x="7627420" y="1987327"/>
                  <a:pt x="7626009" y="1985211"/>
                </a:cubicBezTo>
                <a:cubicBezTo>
                  <a:pt x="7624598" y="1983094"/>
                  <a:pt x="7623893" y="1980978"/>
                  <a:pt x="7626009" y="1978862"/>
                </a:cubicBezTo>
                <a:cubicBezTo>
                  <a:pt x="7628831" y="1970396"/>
                  <a:pt x="7633064" y="1960520"/>
                  <a:pt x="7631653" y="1952055"/>
                </a:cubicBezTo>
                <a:cubicBezTo>
                  <a:pt x="7630947" y="1945706"/>
                  <a:pt x="7625304" y="1937946"/>
                  <a:pt x="7618955" y="1937946"/>
                </a:cubicBezTo>
                <a:cubicBezTo>
                  <a:pt x="7613311" y="1937946"/>
                  <a:pt x="7608373" y="1942884"/>
                  <a:pt x="7606257" y="1948528"/>
                </a:cubicBezTo>
                <a:cubicBezTo>
                  <a:pt x="7603435" y="1955582"/>
                  <a:pt x="7604141" y="1964047"/>
                  <a:pt x="7604141" y="1971807"/>
                </a:cubicBezTo>
                <a:cubicBezTo>
                  <a:pt x="7604846" y="1975335"/>
                  <a:pt x="7601319" y="1978862"/>
                  <a:pt x="7597792" y="1978862"/>
                </a:cubicBezTo>
                <a:cubicBezTo>
                  <a:pt x="7593559" y="1978862"/>
                  <a:pt x="7590032" y="1976040"/>
                  <a:pt x="7590032" y="1972513"/>
                </a:cubicBezTo>
                <a:lnTo>
                  <a:pt x="7583683" y="1895620"/>
                </a:lnTo>
                <a:cubicBezTo>
                  <a:pt x="7582977" y="1891387"/>
                  <a:pt x="7585799" y="1887860"/>
                  <a:pt x="7590032" y="1887860"/>
                </a:cubicBezTo>
                <a:close/>
                <a:moveTo>
                  <a:pt x="7521604" y="1887155"/>
                </a:moveTo>
                <a:cubicBezTo>
                  <a:pt x="7525131" y="1887155"/>
                  <a:pt x="7528659" y="1889977"/>
                  <a:pt x="7528659" y="1894209"/>
                </a:cubicBezTo>
                <a:lnTo>
                  <a:pt x="7530070" y="1942179"/>
                </a:lnTo>
                <a:cubicBezTo>
                  <a:pt x="7538535" y="1933714"/>
                  <a:pt x="7550527" y="1928070"/>
                  <a:pt x="7562520" y="1932303"/>
                </a:cubicBezTo>
                <a:cubicBezTo>
                  <a:pt x="7570280" y="1935125"/>
                  <a:pt x="7576629" y="1942179"/>
                  <a:pt x="7579450" y="1950645"/>
                </a:cubicBezTo>
                <a:cubicBezTo>
                  <a:pt x="7582978" y="1960521"/>
                  <a:pt x="7580861" y="1971808"/>
                  <a:pt x="7575218" y="1980273"/>
                </a:cubicBezTo>
                <a:cubicBezTo>
                  <a:pt x="7566047" y="1992971"/>
                  <a:pt x="7548411" y="1999320"/>
                  <a:pt x="7530775" y="1996498"/>
                </a:cubicBezTo>
                <a:cubicBezTo>
                  <a:pt x="7530070" y="1998614"/>
                  <a:pt x="7527953" y="2000025"/>
                  <a:pt x="7525131" y="2000025"/>
                </a:cubicBezTo>
                <a:cubicBezTo>
                  <a:pt x="7521604" y="2000025"/>
                  <a:pt x="7518077" y="1996498"/>
                  <a:pt x="7518077" y="1992971"/>
                </a:cubicBezTo>
                <a:cubicBezTo>
                  <a:pt x="7518077" y="1990855"/>
                  <a:pt x="7518077" y="1988738"/>
                  <a:pt x="7518077" y="1986622"/>
                </a:cubicBezTo>
                <a:lnTo>
                  <a:pt x="7514550" y="1894209"/>
                </a:lnTo>
                <a:cubicBezTo>
                  <a:pt x="7514550" y="1890682"/>
                  <a:pt x="7517372" y="1887155"/>
                  <a:pt x="7521604" y="1887155"/>
                </a:cubicBezTo>
                <a:close/>
                <a:moveTo>
                  <a:pt x="3922073" y="1885844"/>
                </a:moveTo>
                <a:cubicBezTo>
                  <a:pt x="3924895" y="1887961"/>
                  <a:pt x="3924895" y="1892899"/>
                  <a:pt x="3922778" y="1895721"/>
                </a:cubicBezTo>
                <a:lnTo>
                  <a:pt x="3898088" y="1926055"/>
                </a:lnTo>
                <a:cubicBezTo>
                  <a:pt x="3896677" y="1928172"/>
                  <a:pt x="3894561" y="1928877"/>
                  <a:pt x="3892444" y="1928877"/>
                </a:cubicBezTo>
                <a:cubicBezTo>
                  <a:pt x="3891034" y="1928877"/>
                  <a:pt x="3889623" y="1928172"/>
                  <a:pt x="3888212" y="1926761"/>
                </a:cubicBezTo>
                <a:cubicBezTo>
                  <a:pt x="3885390" y="1924645"/>
                  <a:pt x="3885390" y="1919707"/>
                  <a:pt x="3887506" y="1916885"/>
                </a:cubicBezTo>
                <a:lnTo>
                  <a:pt x="3912197" y="1886550"/>
                </a:lnTo>
                <a:cubicBezTo>
                  <a:pt x="3914313" y="1883728"/>
                  <a:pt x="3919251" y="1883728"/>
                  <a:pt x="3922073" y="1885844"/>
                </a:cubicBezTo>
                <a:close/>
                <a:moveTo>
                  <a:pt x="4837738" y="1885139"/>
                </a:moveTo>
                <a:cubicBezTo>
                  <a:pt x="4841970" y="1885139"/>
                  <a:pt x="4844792" y="1887961"/>
                  <a:pt x="4844792" y="1892193"/>
                </a:cubicBezTo>
                <a:cubicBezTo>
                  <a:pt x="4844086" y="1909829"/>
                  <a:pt x="4844086" y="1927465"/>
                  <a:pt x="4844086" y="1945101"/>
                </a:cubicBezTo>
                <a:cubicBezTo>
                  <a:pt x="4847613" y="1945101"/>
                  <a:pt x="4851846" y="1944396"/>
                  <a:pt x="4855374" y="1944396"/>
                </a:cubicBezTo>
                <a:cubicBezTo>
                  <a:pt x="4858901" y="1944396"/>
                  <a:pt x="4862428" y="1947218"/>
                  <a:pt x="4862428" y="1951450"/>
                </a:cubicBezTo>
                <a:cubicBezTo>
                  <a:pt x="4862428" y="1954977"/>
                  <a:pt x="4859606" y="1958505"/>
                  <a:pt x="4855374" y="1958505"/>
                </a:cubicBezTo>
                <a:cubicBezTo>
                  <a:pt x="4851846" y="1958505"/>
                  <a:pt x="4847613" y="1958505"/>
                  <a:pt x="4844086" y="1959210"/>
                </a:cubicBezTo>
                <a:cubicBezTo>
                  <a:pt x="4844086" y="1973319"/>
                  <a:pt x="4844792" y="1988133"/>
                  <a:pt x="4846203" y="2002948"/>
                </a:cubicBezTo>
                <a:cubicBezTo>
                  <a:pt x="4846908" y="2012824"/>
                  <a:pt x="4841265" y="2015645"/>
                  <a:pt x="4839148" y="2016351"/>
                </a:cubicBezTo>
                <a:cubicBezTo>
                  <a:pt x="4838443" y="2017056"/>
                  <a:pt x="4837032" y="2017056"/>
                  <a:pt x="4836327" y="2017056"/>
                </a:cubicBezTo>
                <a:cubicBezTo>
                  <a:pt x="4833505" y="2017056"/>
                  <a:pt x="4830683" y="2015645"/>
                  <a:pt x="4829272" y="2012824"/>
                </a:cubicBezTo>
                <a:cubicBezTo>
                  <a:pt x="4827156" y="2010002"/>
                  <a:pt x="4827156" y="2005064"/>
                  <a:pt x="4829977" y="2001537"/>
                </a:cubicBezTo>
                <a:cubicBezTo>
                  <a:pt x="4830683" y="2000831"/>
                  <a:pt x="4831388" y="2000831"/>
                  <a:pt x="4832094" y="2000126"/>
                </a:cubicBezTo>
                <a:cubicBezTo>
                  <a:pt x="4830683" y="1987428"/>
                  <a:pt x="4830683" y="1974024"/>
                  <a:pt x="4829977" y="1961326"/>
                </a:cubicBezTo>
                <a:cubicBezTo>
                  <a:pt x="4817985" y="1964148"/>
                  <a:pt x="4806698" y="1968381"/>
                  <a:pt x="4796115" y="1974730"/>
                </a:cubicBezTo>
                <a:cubicBezTo>
                  <a:pt x="4794704" y="1975435"/>
                  <a:pt x="4793999" y="1975435"/>
                  <a:pt x="4792588" y="1975435"/>
                </a:cubicBezTo>
                <a:cubicBezTo>
                  <a:pt x="4789767" y="1975435"/>
                  <a:pt x="4787650" y="1974024"/>
                  <a:pt x="4786239" y="1971908"/>
                </a:cubicBezTo>
                <a:cubicBezTo>
                  <a:pt x="4784123" y="1968381"/>
                  <a:pt x="4785534" y="1964148"/>
                  <a:pt x="4789061" y="1962737"/>
                </a:cubicBezTo>
                <a:cubicBezTo>
                  <a:pt x="4801760" y="1955683"/>
                  <a:pt x="4815869" y="1950039"/>
                  <a:pt x="4829977" y="1947218"/>
                </a:cubicBezTo>
                <a:cubicBezTo>
                  <a:pt x="4829977" y="1928876"/>
                  <a:pt x="4829977" y="1910535"/>
                  <a:pt x="4830683" y="1892193"/>
                </a:cubicBezTo>
                <a:cubicBezTo>
                  <a:pt x="4830683" y="1887961"/>
                  <a:pt x="4833505" y="1885139"/>
                  <a:pt x="4837738" y="1885139"/>
                </a:cubicBezTo>
                <a:close/>
                <a:moveTo>
                  <a:pt x="9179391" y="1883627"/>
                </a:moveTo>
                <a:cubicBezTo>
                  <a:pt x="9182918" y="1885743"/>
                  <a:pt x="9182918" y="1890681"/>
                  <a:pt x="9180802" y="1893503"/>
                </a:cubicBezTo>
                <a:lnTo>
                  <a:pt x="9169515" y="1907612"/>
                </a:lnTo>
                <a:cubicBezTo>
                  <a:pt x="9168104" y="1909728"/>
                  <a:pt x="9165988" y="1910434"/>
                  <a:pt x="9163871" y="1910434"/>
                </a:cubicBezTo>
                <a:cubicBezTo>
                  <a:pt x="9162461" y="1910434"/>
                  <a:pt x="9160344" y="1910434"/>
                  <a:pt x="9159639" y="1909023"/>
                </a:cubicBezTo>
                <a:cubicBezTo>
                  <a:pt x="9156112" y="1906907"/>
                  <a:pt x="9156112" y="1901969"/>
                  <a:pt x="9158228" y="1899147"/>
                </a:cubicBezTo>
                <a:lnTo>
                  <a:pt x="9169515" y="1885038"/>
                </a:lnTo>
                <a:cubicBezTo>
                  <a:pt x="9171632" y="1881511"/>
                  <a:pt x="9176570" y="1881511"/>
                  <a:pt x="9179391" y="1883627"/>
                </a:cubicBezTo>
                <a:close/>
                <a:moveTo>
                  <a:pt x="6404899" y="1879394"/>
                </a:moveTo>
                <a:cubicBezTo>
                  <a:pt x="6408426" y="1878689"/>
                  <a:pt x="6411953" y="1880100"/>
                  <a:pt x="6413365" y="1883627"/>
                </a:cubicBezTo>
                <a:cubicBezTo>
                  <a:pt x="6424652" y="1909728"/>
                  <a:pt x="6431706" y="1937946"/>
                  <a:pt x="6434528" y="1966165"/>
                </a:cubicBezTo>
                <a:cubicBezTo>
                  <a:pt x="6435939" y="1980273"/>
                  <a:pt x="6436644" y="1997909"/>
                  <a:pt x="6429590" y="2013429"/>
                </a:cubicBezTo>
                <a:cubicBezTo>
                  <a:pt x="6422536" y="2030360"/>
                  <a:pt x="6406310" y="2041647"/>
                  <a:pt x="6390790" y="2041647"/>
                </a:cubicBezTo>
                <a:cubicBezTo>
                  <a:pt x="6390084" y="2041647"/>
                  <a:pt x="6389379" y="2041647"/>
                  <a:pt x="6388673" y="2041647"/>
                </a:cubicBezTo>
                <a:cubicBezTo>
                  <a:pt x="6385146" y="2040941"/>
                  <a:pt x="6382324" y="2038119"/>
                  <a:pt x="6382324" y="2033887"/>
                </a:cubicBezTo>
                <a:cubicBezTo>
                  <a:pt x="6383030" y="2030360"/>
                  <a:pt x="6386557" y="2027538"/>
                  <a:pt x="6390084" y="2027538"/>
                </a:cubicBezTo>
                <a:cubicBezTo>
                  <a:pt x="6402077" y="2028243"/>
                  <a:pt x="6412658" y="2017662"/>
                  <a:pt x="6418302" y="2008491"/>
                </a:cubicBezTo>
                <a:cubicBezTo>
                  <a:pt x="6423946" y="1995793"/>
                  <a:pt x="6423241" y="1980979"/>
                  <a:pt x="6421830" y="1968281"/>
                </a:cubicBezTo>
                <a:cubicBezTo>
                  <a:pt x="6420419" y="1952761"/>
                  <a:pt x="6417597" y="1937946"/>
                  <a:pt x="6413365" y="1923132"/>
                </a:cubicBezTo>
                <a:cubicBezTo>
                  <a:pt x="6411249" y="1927364"/>
                  <a:pt x="6409837" y="1931597"/>
                  <a:pt x="6407015" y="1935829"/>
                </a:cubicBezTo>
                <a:cubicBezTo>
                  <a:pt x="6400666" y="1945706"/>
                  <a:pt x="6392201" y="1951350"/>
                  <a:pt x="6383030" y="1952056"/>
                </a:cubicBezTo>
                <a:cubicBezTo>
                  <a:pt x="6368921" y="1952056"/>
                  <a:pt x="6358338" y="1939357"/>
                  <a:pt x="6356222" y="1926659"/>
                </a:cubicBezTo>
                <a:cubicBezTo>
                  <a:pt x="6354106" y="1914666"/>
                  <a:pt x="6358338" y="1903379"/>
                  <a:pt x="6361866" y="1894208"/>
                </a:cubicBezTo>
                <a:cubicBezTo>
                  <a:pt x="6363277" y="1890681"/>
                  <a:pt x="6367510" y="1888565"/>
                  <a:pt x="6371037" y="1889976"/>
                </a:cubicBezTo>
                <a:cubicBezTo>
                  <a:pt x="6374565" y="1891387"/>
                  <a:pt x="6376681" y="1895619"/>
                  <a:pt x="6375269" y="1899147"/>
                </a:cubicBezTo>
                <a:cubicBezTo>
                  <a:pt x="6372448" y="1906906"/>
                  <a:pt x="6368921" y="1916077"/>
                  <a:pt x="6370331" y="1924542"/>
                </a:cubicBezTo>
                <a:cubicBezTo>
                  <a:pt x="6371037" y="1930892"/>
                  <a:pt x="6376681" y="1937240"/>
                  <a:pt x="6382324" y="1937240"/>
                </a:cubicBezTo>
                <a:cubicBezTo>
                  <a:pt x="6388673" y="1937240"/>
                  <a:pt x="6392906" y="1930186"/>
                  <a:pt x="6395022" y="1927364"/>
                </a:cubicBezTo>
                <a:cubicBezTo>
                  <a:pt x="6402077" y="1916077"/>
                  <a:pt x="6404193" y="1901263"/>
                  <a:pt x="6400666" y="1887860"/>
                </a:cubicBezTo>
                <a:cubicBezTo>
                  <a:pt x="6399255" y="1884332"/>
                  <a:pt x="6401371" y="1880805"/>
                  <a:pt x="6404899" y="1879394"/>
                </a:cubicBezTo>
                <a:close/>
                <a:moveTo>
                  <a:pt x="6706124" y="1875162"/>
                </a:moveTo>
                <a:cubicBezTo>
                  <a:pt x="6709651" y="1874457"/>
                  <a:pt x="6713884" y="1876573"/>
                  <a:pt x="6714589" y="1880100"/>
                </a:cubicBezTo>
                <a:cubicBezTo>
                  <a:pt x="6725172" y="1916783"/>
                  <a:pt x="6727288" y="1956994"/>
                  <a:pt x="6722349" y="1995088"/>
                </a:cubicBezTo>
                <a:cubicBezTo>
                  <a:pt x="6720233" y="2010608"/>
                  <a:pt x="6716000" y="2029655"/>
                  <a:pt x="6701891" y="2043058"/>
                </a:cubicBezTo>
                <a:cubicBezTo>
                  <a:pt x="6695542" y="2047996"/>
                  <a:pt x="6687783" y="2050818"/>
                  <a:pt x="6679317" y="2050818"/>
                </a:cubicBezTo>
                <a:cubicBezTo>
                  <a:pt x="6676495" y="2050818"/>
                  <a:pt x="6672967" y="2050112"/>
                  <a:pt x="6670145" y="2049407"/>
                </a:cubicBezTo>
                <a:cubicBezTo>
                  <a:pt x="6660975" y="2046585"/>
                  <a:pt x="6654626" y="2040942"/>
                  <a:pt x="6651804" y="2033182"/>
                </a:cubicBezTo>
                <a:cubicBezTo>
                  <a:pt x="6650393" y="2029655"/>
                  <a:pt x="6652509" y="2025422"/>
                  <a:pt x="6656037" y="2024011"/>
                </a:cubicBezTo>
                <a:cubicBezTo>
                  <a:pt x="6659564" y="2022600"/>
                  <a:pt x="6663796" y="2024717"/>
                  <a:pt x="6665208" y="2028244"/>
                </a:cubicBezTo>
                <a:cubicBezTo>
                  <a:pt x="6666618" y="2032476"/>
                  <a:pt x="6670851" y="2034593"/>
                  <a:pt x="6673674" y="2035298"/>
                </a:cubicBezTo>
                <a:cubicBezTo>
                  <a:pt x="6680023" y="2037414"/>
                  <a:pt x="6687783" y="2036004"/>
                  <a:pt x="6692721" y="2031771"/>
                </a:cubicBezTo>
                <a:cubicBezTo>
                  <a:pt x="6703302" y="2022600"/>
                  <a:pt x="6706829" y="2007081"/>
                  <a:pt x="6708240" y="1994383"/>
                </a:cubicBezTo>
                <a:cubicBezTo>
                  <a:pt x="6711767" y="1968281"/>
                  <a:pt x="6711767" y="1942179"/>
                  <a:pt x="6707535" y="1916078"/>
                </a:cubicBezTo>
                <a:cubicBezTo>
                  <a:pt x="6706124" y="1918899"/>
                  <a:pt x="6704008" y="1921016"/>
                  <a:pt x="6701891" y="1922427"/>
                </a:cubicBezTo>
                <a:cubicBezTo>
                  <a:pt x="6689193" y="1932303"/>
                  <a:pt x="6669441" y="1931597"/>
                  <a:pt x="6658153" y="1920310"/>
                </a:cubicBezTo>
                <a:cubicBezTo>
                  <a:pt x="6651804" y="1914667"/>
                  <a:pt x="6648982" y="1906202"/>
                  <a:pt x="6649688" y="1897031"/>
                </a:cubicBezTo>
                <a:cubicBezTo>
                  <a:pt x="6650393" y="1888565"/>
                  <a:pt x="6654626" y="1880806"/>
                  <a:pt x="6660975" y="1876573"/>
                </a:cubicBezTo>
                <a:cubicBezTo>
                  <a:pt x="6664502" y="1873751"/>
                  <a:pt x="6668736" y="1875162"/>
                  <a:pt x="6670851" y="1877984"/>
                </a:cubicBezTo>
                <a:cubicBezTo>
                  <a:pt x="6673674" y="1881511"/>
                  <a:pt x="6672263" y="1885744"/>
                  <a:pt x="6669441" y="1887860"/>
                </a:cubicBezTo>
                <a:cubicBezTo>
                  <a:pt x="6666618" y="1889976"/>
                  <a:pt x="6664502" y="1893503"/>
                  <a:pt x="6664502" y="1897736"/>
                </a:cubicBezTo>
                <a:cubicBezTo>
                  <a:pt x="6664502" y="1901969"/>
                  <a:pt x="6665914" y="1906907"/>
                  <a:pt x="6668736" y="1909729"/>
                </a:cubicBezTo>
                <a:cubicBezTo>
                  <a:pt x="6674379" y="1916078"/>
                  <a:pt x="6686372" y="1916078"/>
                  <a:pt x="6693426" y="1910434"/>
                </a:cubicBezTo>
                <a:cubicBezTo>
                  <a:pt x="6700480" y="1904085"/>
                  <a:pt x="6704008" y="1893503"/>
                  <a:pt x="6701186" y="1883627"/>
                </a:cubicBezTo>
                <a:cubicBezTo>
                  <a:pt x="6700480" y="1880100"/>
                  <a:pt x="6702597" y="1875867"/>
                  <a:pt x="6706124" y="1875162"/>
                </a:cubicBezTo>
                <a:close/>
                <a:moveTo>
                  <a:pt x="12034680" y="1875018"/>
                </a:moveTo>
                <a:cubicBezTo>
                  <a:pt x="12037502" y="1872195"/>
                  <a:pt x="12041735" y="1872195"/>
                  <a:pt x="12044557" y="1875018"/>
                </a:cubicBezTo>
                <a:cubicBezTo>
                  <a:pt x="12079829" y="1907468"/>
                  <a:pt x="12098876" y="1955439"/>
                  <a:pt x="12097465" y="2003408"/>
                </a:cubicBezTo>
                <a:cubicBezTo>
                  <a:pt x="12095348" y="2050673"/>
                  <a:pt x="12072774" y="2097232"/>
                  <a:pt x="12035386" y="2127566"/>
                </a:cubicBezTo>
                <a:cubicBezTo>
                  <a:pt x="12033975" y="2128272"/>
                  <a:pt x="12032564" y="2128977"/>
                  <a:pt x="12031153" y="2128977"/>
                </a:cubicBezTo>
                <a:cubicBezTo>
                  <a:pt x="12030448" y="2128977"/>
                  <a:pt x="12029037" y="2128977"/>
                  <a:pt x="12028332" y="2128272"/>
                </a:cubicBezTo>
                <a:cubicBezTo>
                  <a:pt x="12016339" y="2123332"/>
                  <a:pt x="12009285" y="2109930"/>
                  <a:pt x="12011401" y="2098642"/>
                </a:cubicBezTo>
                <a:cubicBezTo>
                  <a:pt x="12012106" y="2094410"/>
                  <a:pt x="12016339" y="2092294"/>
                  <a:pt x="12019866" y="2093000"/>
                </a:cubicBezTo>
                <a:cubicBezTo>
                  <a:pt x="12024099" y="2093705"/>
                  <a:pt x="12026215" y="2097937"/>
                  <a:pt x="12025510" y="2101465"/>
                </a:cubicBezTo>
                <a:cubicBezTo>
                  <a:pt x="12024804" y="2105697"/>
                  <a:pt x="12026215" y="2110635"/>
                  <a:pt x="12029742" y="2113457"/>
                </a:cubicBezTo>
                <a:cubicBezTo>
                  <a:pt x="12061487" y="2085945"/>
                  <a:pt x="12081240" y="2045028"/>
                  <a:pt x="12082650" y="2002703"/>
                </a:cubicBezTo>
                <a:cubicBezTo>
                  <a:pt x="12084767" y="1958966"/>
                  <a:pt x="12066425" y="1915227"/>
                  <a:pt x="12034680" y="1884893"/>
                </a:cubicBezTo>
                <a:cubicBezTo>
                  <a:pt x="12031859" y="1882071"/>
                  <a:pt x="12031859" y="1877840"/>
                  <a:pt x="12034680" y="1875018"/>
                </a:cubicBezTo>
                <a:close/>
                <a:moveTo>
                  <a:pt x="1485488" y="1869619"/>
                </a:moveTo>
                <a:cubicBezTo>
                  <a:pt x="1488310" y="1866797"/>
                  <a:pt x="1492543" y="1866797"/>
                  <a:pt x="1495365" y="1869619"/>
                </a:cubicBezTo>
                <a:cubicBezTo>
                  <a:pt x="1530637" y="1902069"/>
                  <a:pt x="1549684" y="1950040"/>
                  <a:pt x="1548273" y="1998009"/>
                </a:cubicBezTo>
                <a:cubicBezTo>
                  <a:pt x="1546156" y="2045274"/>
                  <a:pt x="1523582" y="2091833"/>
                  <a:pt x="1486194" y="2122167"/>
                </a:cubicBezTo>
                <a:cubicBezTo>
                  <a:pt x="1484783" y="2122873"/>
                  <a:pt x="1483372" y="2123578"/>
                  <a:pt x="1481961" y="2123578"/>
                </a:cubicBezTo>
                <a:cubicBezTo>
                  <a:pt x="1481256" y="2123578"/>
                  <a:pt x="1479845" y="2123578"/>
                  <a:pt x="1479140" y="2122873"/>
                </a:cubicBezTo>
                <a:cubicBezTo>
                  <a:pt x="1467147" y="2117934"/>
                  <a:pt x="1460092" y="2104531"/>
                  <a:pt x="1462209" y="2093244"/>
                </a:cubicBezTo>
                <a:cubicBezTo>
                  <a:pt x="1462914" y="2089011"/>
                  <a:pt x="1467147" y="2086895"/>
                  <a:pt x="1470674" y="2087601"/>
                </a:cubicBezTo>
                <a:cubicBezTo>
                  <a:pt x="1474907" y="2088306"/>
                  <a:pt x="1477023" y="2092539"/>
                  <a:pt x="1476318" y="2096066"/>
                </a:cubicBezTo>
                <a:cubicBezTo>
                  <a:pt x="1475612" y="2100298"/>
                  <a:pt x="1477023" y="2105237"/>
                  <a:pt x="1480550" y="2108058"/>
                </a:cubicBezTo>
                <a:cubicBezTo>
                  <a:pt x="1512295" y="2080546"/>
                  <a:pt x="1532048" y="2039630"/>
                  <a:pt x="1533458" y="1997304"/>
                </a:cubicBezTo>
                <a:cubicBezTo>
                  <a:pt x="1535575" y="1953567"/>
                  <a:pt x="1517233" y="1909829"/>
                  <a:pt x="1485488" y="1879495"/>
                </a:cubicBezTo>
                <a:cubicBezTo>
                  <a:pt x="1482666" y="1876673"/>
                  <a:pt x="1482666" y="1872441"/>
                  <a:pt x="1485488" y="1869619"/>
                </a:cubicBezTo>
                <a:close/>
                <a:moveTo>
                  <a:pt x="5051485" y="1866092"/>
                </a:moveTo>
                <a:cubicBezTo>
                  <a:pt x="5055719" y="1865386"/>
                  <a:pt x="5059246" y="1868208"/>
                  <a:pt x="5059246" y="1872441"/>
                </a:cubicBezTo>
                <a:lnTo>
                  <a:pt x="5062773" y="1935225"/>
                </a:lnTo>
                <a:lnTo>
                  <a:pt x="5068417" y="1924644"/>
                </a:lnTo>
                <a:cubicBezTo>
                  <a:pt x="5071238" y="1919705"/>
                  <a:pt x="5074060" y="1913356"/>
                  <a:pt x="5080409" y="1909829"/>
                </a:cubicBezTo>
                <a:cubicBezTo>
                  <a:pt x="5090285" y="1903480"/>
                  <a:pt x="5105099" y="1907007"/>
                  <a:pt x="5112154" y="1917589"/>
                </a:cubicBezTo>
                <a:cubicBezTo>
                  <a:pt x="5117798" y="1925349"/>
                  <a:pt x="5119208" y="1936636"/>
                  <a:pt x="5115681" y="1947923"/>
                </a:cubicBezTo>
                <a:cubicBezTo>
                  <a:pt x="5111449" y="1962032"/>
                  <a:pt x="5100162" y="1973319"/>
                  <a:pt x="5085347" y="1979668"/>
                </a:cubicBezTo>
                <a:cubicBezTo>
                  <a:pt x="5078998" y="1982490"/>
                  <a:pt x="5071944" y="1983901"/>
                  <a:pt x="5064890" y="1983901"/>
                </a:cubicBezTo>
                <a:cubicBezTo>
                  <a:pt x="5056424" y="1983901"/>
                  <a:pt x="5048663" y="1982490"/>
                  <a:pt x="5041609" y="1978257"/>
                </a:cubicBezTo>
                <a:cubicBezTo>
                  <a:pt x="5038081" y="1976141"/>
                  <a:pt x="5036671" y="1971908"/>
                  <a:pt x="5038787" y="1968381"/>
                </a:cubicBezTo>
                <a:cubicBezTo>
                  <a:pt x="5040903" y="1964854"/>
                  <a:pt x="5045136" y="1963443"/>
                  <a:pt x="5048663" y="1965559"/>
                </a:cubicBezTo>
                <a:lnTo>
                  <a:pt x="5053928" y="1967072"/>
                </a:lnTo>
                <a:lnTo>
                  <a:pt x="5055719" y="1969086"/>
                </a:lnTo>
                <a:lnTo>
                  <a:pt x="5057740" y="1968167"/>
                </a:lnTo>
                <a:lnTo>
                  <a:pt x="5064007" y="1969968"/>
                </a:lnTo>
                <a:cubicBezTo>
                  <a:pt x="5069474" y="1970145"/>
                  <a:pt x="5075118" y="1969087"/>
                  <a:pt x="5080409" y="1966970"/>
                </a:cubicBezTo>
                <a:cubicBezTo>
                  <a:pt x="5090991" y="1962737"/>
                  <a:pt x="5099456" y="1954272"/>
                  <a:pt x="5101572" y="1945101"/>
                </a:cubicBezTo>
                <a:cubicBezTo>
                  <a:pt x="5103689" y="1938047"/>
                  <a:pt x="5102983" y="1930992"/>
                  <a:pt x="5100162" y="1926760"/>
                </a:cubicBezTo>
                <a:cubicBezTo>
                  <a:pt x="5097340" y="1922527"/>
                  <a:pt x="5090991" y="1920411"/>
                  <a:pt x="5087463" y="1922527"/>
                </a:cubicBezTo>
                <a:cubicBezTo>
                  <a:pt x="5085347" y="1923938"/>
                  <a:pt x="5083231" y="1927465"/>
                  <a:pt x="5081115" y="1931698"/>
                </a:cubicBezTo>
                <a:lnTo>
                  <a:pt x="5063479" y="1965559"/>
                </a:lnTo>
                <a:lnTo>
                  <a:pt x="5057740" y="1968167"/>
                </a:lnTo>
                <a:lnTo>
                  <a:pt x="5053928" y="1967072"/>
                </a:lnTo>
                <a:lnTo>
                  <a:pt x="5050074" y="1962737"/>
                </a:lnTo>
                <a:lnTo>
                  <a:pt x="5045136" y="1873852"/>
                </a:lnTo>
                <a:cubicBezTo>
                  <a:pt x="5044431" y="1869619"/>
                  <a:pt x="5047253" y="1866092"/>
                  <a:pt x="5051485" y="1866092"/>
                </a:cubicBezTo>
                <a:close/>
                <a:moveTo>
                  <a:pt x="6454280" y="1858231"/>
                </a:moveTo>
                <a:cubicBezTo>
                  <a:pt x="6462041" y="1857526"/>
                  <a:pt x="6470506" y="1861759"/>
                  <a:pt x="6474739" y="1868108"/>
                </a:cubicBezTo>
                <a:cubicBezTo>
                  <a:pt x="6480382" y="1875867"/>
                  <a:pt x="6481088" y="1887155"/>
                  <a:pt x="6476854" y="1901264"/>
                </a:cubicBezTo>
                <a:cubicBezTo>
                  <a:pt x="6476148" y="1902675"/>
                  <a:pt x="6475444" y="1904792"/>
                  <a:pt x="6474739" y="1906908"/>
                </a:cubicBezTo>
                <a:cubicBezTo>
                  <a:pt x="6472622" y="1911846"/>
                  <a:pt x="6471211" y="1916784"/>
                  <a:pt x="6470506" y="1921017"/>
                </a:cubicBezTo>
                <a:cubicBezTo>
                  <a:pt x="6480382" y="1923133"/>
                  <a:pt x="6490964" y="1921017"/>
                  <a:pt x="6499429" y="1915373"/>
                </a:cubicBezTo>
                <a:cubicBezTo>
                  <a:pt x="6502956" y="1913257"/>
                  <a:pt x="6507189" y="1913962"/>
                  <a:pt x="6509305" y="1917489"/>
                </a:cubicBezTo>
                <a:cubicBezTo>
                  <a:pt x="6511422" y="1921017"/>
                  <a:pt x="6510716" y="1925249"/>
                  <a:pt x="6507189" y="1928071"/>
                </a:cubicBezTo>
                <a:cubicBezTo>
                  <a:pt x="6498724" y="1933715"/>
                  <a:pt x="6488142" y="1936536"/>
                  <a:pt x="6478266" y="1936536"/>
                </a:cubicBezTo>
                <a:cubicBezTo>
                  <a:pt x="6471917" y="1936536"/>
                  <a:pt x="6466272" y="1935831"/>
                  <a:pt x="6460629" y="1933715"/>
                </a:cubicBezTo>
                <a:cubicBezTo>
                  <a:pt x="6457807" y="1933009"/>
                  <a:pt x="6455691" y="1930188"/>
                  <a:pt x="6455691" y="1927366"/>
                </a:cubicBezTo>
                <a:cubicBezTo>
                  <a:pt x="6454985" y="1918195"/>
                  <a:pt x="6457807" y="1910435"/>
                  <a:pt x="6460629" y="1902675"/>
                </a:cubicBezTo>
                <a:cubicBezTo>
                  <a:pt x="6461334" y="1900559"/>
                  <a:pt x="6462041" y="1899148"/>
                  <a:pt x="6462745" y="1897032"/>
                </a:cubicBezTo>
                <a:cubicBezTo>
                  <a:pt x="6465567" y="1887860"/>
                  <a:pt x="6465567" y="1880806"/>
                  <a:pt x="6462745" y="1875867"/>
                </a:cubicBezTo>
                <a:cubicBezTo>
                  <a:pt x="6461334" y="1873751"/>
                  <a:pt x="6457807" y="1872340"/>
                  <a:pt x="6454985" y="1872340"/>
                </a:cubicBezTo>
                <a:cubicBezTo>
                  <a:pt x="6453574" y="1872340"/>
                  <a:pt x="6452869" y="1873046"/>
                  <a:pt x="6452163" y="1873751"/>
                </a:cubicBezTo>
                <a:cubicBezTo>
                  <a:pt x="6450753" y="1877278"/>
                  <a:pt x="6446520" y="1878689"/>
                  <a:pt x="6442993" y="1877278"/>
                </a:cubicBezTo>
                <a:cubicBezTo>
                  <a:pt x="6439465" y="1875867"/>
                  <a:pt x="6438055" y="1871635"/>
                  <a:pt x="6439465" y="1868108"/>
                </a:cubicBezTo>
                <a:cubicBezTo>
                  <a:pt x="6442287" y="1862464"/>
                  <a:pt x="6447225" y="1858937"/>
                  <a:pt x="6454280" y="1858231"/>
                </a:cubicBezTo>
                <a:close/>
                <a:moveTo>
                  <a:pt x="8670063" y="1857526"/>
                </a:moveTo>
                <a:cubicBezTo>
                  <a:pt x="8675001" y="1859642"/>
                  <a:pt x="8677117" y="1864580"/>
                  <a:pt x="8675001" y="1870224"/>
                </a:cubicBezTo>
                <a:lnTo>
                  <a:pt x="8653837" y="1920311"/>
                </a:lnTo>
                <a:lnTo>
                  <a:pt x="8686993" y="1947824"/>
                </a:lnTo>
                <a:cubicBezTo>
                  <a:pt x="8691226" y="1950645"/>
                  <a:pt x="8691931" y="1956994"/>
                  <a:pt x="8688404" y="1960521"/>
                </a:cubicBezTo>
                <a:cubicBezTo>
                  <a:pt x="8686288" y="1962638"/>
                  <a:pt x="8684171" y="1964049"/>
                  <a:pt x="8681350" y="1964049"/>
                </a:cubicBezTo>
                <a:cubicBezTo>
                  <a:pt x="8679233" y="1964049"/>
                  <a:pt x="8677117" y="1963343"/>
                  <a:pt x="8675706" y="1961932"/>
                </a:cubicBezTo>
                <a:lnTo>
                  <a:pt x="8646783" y="1937242"/>
                </a:lnTo>
                <a:lnTo>
                  <a:pt x="8624209" y="1989445"/>
                </a:lnTo>
                <a:cubicBezTo>
                  <a:pt x="8622798" y="1992972"/>
                  <a:pt x="8619271" y="1995088"/>
                  <a:pt x="8615744" y="1995088"/>
                </a:cubicBezTo>
                <a:cubicBezTo>
                  <a:pt x="8614333" y="1995088"/>
                  <a:pt x="8613627" y="1995088"/>
                  <a:pt x="8612216" y="1994383"/>
                </a:cubicBezTo>
                <a:cubicBezTo>
                  <a:pt x="8607278" y="1992266"/>
                  <a:pt x="8605162" y="1987328"/>
                  <a:pt x="8607278" y="1982390"/>
                </a:cubicBezTo>
                <a:lnTo>
                  <a:pt x="8631969" y="1925249"/>
                </a:lnTo>
                <a:lnTo>
                  <a:pt x="8584704" y="1885744"/>
                </a:lnTo>
                <a:cubicBezTo>
                  <a:pt x="8580471" y="1882922"/>
                  <a:pt x="8579766" y="1876573"/>
                  <a:pt x="8583293" y="1873046"/>
                </a:cubicBezTo>
                <a:cubicBezTo>
                  <a:pt x="8586115" y="1868813"/>
                  <a:pt x="8592464" y="1868108"/>
                  <a:pt x="8595991" y="1871635"/>
                </a:cubicBezTo>
                <a:lnTo>
                  <a:pt x="8639023" y="1907612"/>
                </a:lnTo>
                <a:lnTo>
                  <a:pt x="8658070" y="1862464"/>
                </a:lnTo>
                <a:cubicBezTo>
                  <a:pt x="8660186" y="1857526"/>
                  <a:pt x="8665124" y="1855410"/>
                  <a:pt x="8670063" y="1857526"/>
                </a:cubicBezTo>
                <a:close/>
                <a:moveTo>
                  <a:pt x="4135116" y="1854099"/>
                </a:moveTo>
                <a:cubicBezTo>
                  <a:pt x="4139349" y="1854099"/>
                  <a:pt x="4142171" y="1856921"/>
                  <a:pt x="4142171" y="1861153"/>
                </a:cubicBezTo>
                <a:lnTo>
                  <a:pt x="4142171" y="1872440"/>
                </a:lnTo>
                <a:cubicBezTo>
                  <a:pt x="4142171" y="1876673"/>
                  <a:pt x="4138643" y="1879495"/>
                  <a:pt x="4135116" y="1879495"/>
                </a:cubicBezTo>
                <a:cubicBezTo>
                  <a:pt x="4130884" y="1879495"/>
                  <a:pt x="4128062" y="1876673"/>
                  <a:pt x="4128062" y="1872440"/>
                </a:cubicBezTo>
                <a:lnTo>
                  <a:pt x="4128062" y="1861153"/>
                </a:lnTo>
                <a:cubicBezTo>
                  <a:pt x="4128062" y="1856921"/>
                  <a:pt x="4131589" y="1854099"/>
                  <a:pt x="4135116" y="1854099"/>
                </a:cubicBezTo>
                <a:close/>
                <a:moveTo>
                  <a:pt x="5120619" y="1851277"/>
                </a:moveTo>
                <a:cubicBezTo>
                  <a:pt x="5123441" y="1848455"/>
                  <a:pt x="5127673" y="1848455"/>
                  <a:pt x="5130495" y="1851277"/>
                </a:cubicBezTo>
                <a:cubicBezTo>
                  <a:pt x="5155186" y="1874557"/>
                  <a:pt x="5167883" y="1910534"/>
                  <a:pt x="5163651" y="1945102"/>
                </a:cubicBezTo>
                <a:cubicBezTo>
                  <a:pt x="5159418" y="1978963"/>
                  <a:pt x="5138960" y="2010708"/>
                  <a:pt x="5109332" y="2028344"/>
                </a:cubicBezTo>
                <a:cubicBezTo>
                  <a:pt x="5108626" y="2029049"/>
                  <a:pt x="5107216" y="2029049"/>
                  <a:pt x="5105805" y="2029049"/>
                </a:cubicBezTo>
                <a:cubicBezTo>
                  <a:pt x="5104393" y="2029049"/>
                  <a:pt x="5103687" y="2028344"/>
                  <a:pt x="5102276" y="2027639"/>
                </a:cubicBezTo>
                <a:lnTo>
                  <a:pt x="5093811" y="2021995"/>
                </a:lnTo>
                <a:cubicBezTo>
                  <a:pt x="5090989" y="2019879"/>
                  <a:pt x="5089579" y="2015646"/>
                  <a:pt x="5091695" y="2012119"/>
                </a:cubicBezTo>
                <a:cubicBezTo>
                  <a:pt x="5093811" y="2009297"/>
                  <a:pt x="5098044" y="2007886"/>
                  <a:pt x="5101571" y="2010003"/>
                </a:cubicBezTo>
                <a:lnTo>
                  <a:pt x="5106510" y="2012824"/>
                </a:lnTo>
                <a:cubicBezTo>
                  <a:pt x="5130495" y="1997304"/>
                  <a:pt x="5146720" y="1970498"/>
                  <a:pt x="5150247" y="1942280"/>
                </a:cubicBezTo>
                <a:cubicBezTo>
                  <a:pt x="5153775" y="1912650"/>
                  <a:pt x="5142488" y="1881611"/>
                  <a:pt x="5120619" y="1861153"/>
                </a:cubicBezTo>
                <a:cubicBezTo>
                  <a:pt x="5117797" y="1858332"/>
                  <a:pt x="5117797" y="1854099"/>
                  <a:pt x="5120619" y="1851277"/>
                </a:cubicBezTo>
                <a:close/>
                <a:moveTo>
                  <a:pt x="9449575" y="1850472"/>
                </a:moveTo>
                <a:cubicBezTo>
                  <a:pt x="9453102" y="1850472"/>
                  <a:pt x="9456630" y="1853294"/>
                  <a:pt x="9456630" y="1857526"/>
                </a:cubicBezTo>
                <a:lnTo>
                  <a:pt x="9457335" y="1873752"/>
                </a:lnTo>
                <a:cubicBezTo>
                  <a:pt x="9457335" y="1877279"/>
                  <a:pt x="9454513" y="1880806"/>
                  <a:pt x="9450281" y="1880806"/>
                </a:cubicBezTo>
                <a:cubicBezTo>
                  <a:pt x="9446754" y="1880806"/>
                  <a:pt x="9443227" y="1877279"/>
                  <a:pt x="9443227" y="1873752"/>
                </a:cubicBezTo>
                <a:lnTo>
                  <a:pt x="9442521" y="1857526"/>
                </a:lnTo>
                <a:cubicBezTo>
                  <a:pt x="9442521" y="1853999"/>
                  <a:pt x="9445343" y="1850472"/>
                  <a:pt x="9449575" y="1850472"/>
                </a:cubicBezTo>
                <a:close/>
                <a:moveTo>
                  <a:pt x="10240376" y="1849767"/>
                </a:moveTo>
                <a:cubicBezTo>
                  <a:pt x="10235438" y="1855410"/>
                  <a:pt x="10232616" y="1863875"/>
                  <a:pt x="10229794" y="1870930"/>
                </a:cubicBezTo>
                <a:cubicBezTo>
                  <a:pt x="10225561" y="1882217"/>
                  <a:pt x="10221328" y="1894210"/>
                  <a:pt x="10221328" y="1905497"/>
                </a:cubicBezTo>
                <a:cubicBezTo>
                  <a:pt x="10221328" y="1913963"/>
                  <a:pt x="10224151" y="1923839"/>
                  <a:pt x="10231205" y="1930188"/>
                </a:cubicBezTo>
                <a:cubicBezTo>
                  <a:pt x="10236849" y="1925955"/>
                  <a:pt x="10238965" y="1913963"/>
                  <a:pt x="10238965" y="1904792"/>
                </a:cubicBezTo>
                <a:close/>
                <a:moveTo>
                  <a:pt x="3480468" y="1847750"/>
                </a:moveTo>
                <a:cubicBezTo>
                  <a:pt x="3485406" y="1847750"/>
                  <a:pt x="3490344" y="1851277"/>
                  <a:pt x="3490344" y="1856215"/>
                </a:cubicBezTo>
                <a:cubicBezTo>
                  <a:pt x="3491049" y="1861153"/>
                  <a:pt x="3486817" y="1866091"/>
                  <a:pt x="3481879" y="1866091"/>
                </a:cubicBezTo>
                <a:lnTo>
                  <a:pt x="2809592" y="1907712"/>
                </a:lnTo>
                <a:cubicBezTo>
                  <a:pt x="2809592" y="1907712"/>
                  <a:pt x="2808887" y="1907712"/>
                  <a:pt x="2808887" y="1907712"/>
                </a:cubicBezTo>
                <a:cubicBezTo>
                  <a:pt x="2803949" y="1907712"/>
                  <a:pt x="2799716" y="1904185"/>
                  <a:pt x="2799716" y="1899247"/>
                </a:cubicBezTo>
                <a:cubicBezTo>
                  <a:pt x="2799716" y="1894309"/>
                  <a:pt x="2803243" y="1890076"/>
                  <a:pt x="2808181" y="1889371"/>
                </a:cubicBezTo>
                <a:close/>
                <a:moveTo>
                  <a:pt x="3953818" y="1847045"/>
                </a:moveTo>
                <a:cubicBezTo>
                  <a:pt x="3956640" y="1844223"/>
                  <a:pt x="3960873" y="1844223"/>
                  <a:pt x="3963694" y="1847045"/>
                </a:cubicBezTo>
                <a:cubicBezTo>
                  <a:pt x="3966516" y="1849867"/>
                  <a:pt x="3966516" y="1854100"/>
                  <a:pt x="3963694" y="1856921"/>
                </a:cubicBezTo>
                <a:lnTo>
                  <a:pt x="3952407" y="1868208"/>
                </a:lnTo>
                <a:cubicBezTo>
                  <a:pt x="3950996" y="1869619"/>
                  <a:pt x="3949585" y="1870325"/>
                  <a:pt x="3947469" y="1870325"/>
                </a:cubicBezTo>
                <a:cubicBezTo>
                  <a:pt x="3946058" y="1870325"/>
                  <a:pt x="3943942" y="1869619"/>
                  <a:pt x="3942531" y="1868208"/>
                </a:cubicBezTo>
                <a:cubicBezTo>
                  <a:pt x="3939709" y="1865387"/>
                  <a:pt x="3939709" y="1861154"/>
                  <a:pt x="3942531" y="1858332"/>
                </a:cubicBezTo>
                <a:close/>
                <a:moveTo>
                  <a:pt x="7422844" y="1846945"/>
                </a:moveTo>
                <a:cubicBezTo>
                  <a:pt x="7427076" y="1846239"/>
                  <a:pt x="7429898" y="1849061"/>
                  <a:pt x="7430604" y="1852588"/>
                </a:cubicBezTo>
                <a:lnTo>
                  <a:pt x="7434836" y="1924543"/>
                </a:lnTo>
                <a:cubicBezTo>
                  <a:pt x="7435542" y="1928776"/>
                  <a:pt x="7432720" y="1932303"/>
                  <a:pt x="7428487" y="1932303"/>
                </a:cubicBezTo>
                <a:cubicBezTo>
                  <a:pt x="7427782" y="1932303"/>
                  <a:pt x="7427782" y="1932303"/>
                  <a:pt x="7427782" y="1932303"/>
                </a:cubicBezTo>
                <a:cubicBezTo>
                  <a:pt x="7424255" y="1932303"/>
                  <a:pt x="7420727" y="1929481"/>
                  <a:pt x="7420727" y="1925954"/>
                </a:cubicBezTo>
                <a:lnTo>
                  <a:pt x="7416494" y="1854704"/>
                </a:lnTo>
                <a:cubicBezTo>
                  <a:pt x="7415788" y="1850472"/>
                  <a:pt x="7418610" y="1846945"/>
                  <a:pt x="7422844" y="1846945"/>
                </a:cubicBezTo>
                <a:close/>
                <a:moveTo>
                  <a:pt x="6337176" y="1844828"/>
                </a:moveTo>
                <a:cubicBezTo>
                  <a:pt x="6341409" y="1844122"/>
                  <a:pt x="6344936" y="1846944"/>
                  <a:pt x="6344936" y="1851177"/>
                </a:cubicBezTo>
                <a:cubicBezTo>
                  <a:pt x="6345642" y="1855409"/>
                  <a:pt x="6342820" y="1858937"/>
                  <a:pt x="6338587" y="1858937"/>
                </a:cubicBezTo>
                <a:cubicBezTo>
                  <a:pt x="6326595" y="1859642"/>
                  <a:pt x="6315308" y="1868107"/>
                  <a:pt x="6308253" y="1880100"/>
                </a:cubicBezTo>
                <a:cubicBezTo>
                  <a:pt x="6302610" y="1890682"/>
                  <a:pt x="6299788" y="1902674"/>
                  <a:pt x="6298377" y="1920310"/>
                </a:cubicBezTo>
                <a:cubicBezTo>
                  <a:pt x="6296261" y="1955583"/>
                  <a:pt x="6302610" y="1992266"/>
                  <a:pt x="6316719" y="2024716"/>
                </a:cubicBezTo>
                <a:cubicBezTo>
                  <a:pt x="6320951" y="2034593"/>
                  <a:pt x="6327300" y="2046585"/>
                  <a:pt x="6337176" y="2052934"/>
                </a:cubicBezTo>
                <a:cubicBezTo>
                  <a:pt x="6345642" y="2057872"/>
                  <a:pt x="6358340" y="2057167"/>
                  <a:pt x="6363278" y="2049407"/>
                </a:cubicBezTo>
                <a:cubicBezTo>
                  <a:pt x="6365394" y="2046585"/>
                  <a:pt x="6369627" y="2045174"/>
                  <a:pt x="6373154" y="2047291"/>
                </a:cubicBezTo>
                <a:cubicBezTo>
                  <a:pt x="6375977" y="2049407"/>
                  <a:pt x="6377387" y="2053640"/>
                  <a:pt x="6375271" y="2057167"/>
                </a:cubicBezTo>
                <a:cubicBezTo>
                  <a:pt x="6369627" y="2066337"/>
                  <a:pt x="6359045" y="2070570"/>
                  <a:pt x="6349169" y="2070570"/>
                </a:cubicBezTo>
                <a:cubicBezTo>
                  <a:pt x="6342820" y="2070570"/>
                  <a:pt x="6335765" y="2069159"/>
                  <a:pt x="6330122" y="2065632"/>
                </a:cubicBezTo>
                <a:cubicBezTo>
                  <a:pt x="6316719" y="2057167"/>
                  <a:pt x="6308959" y="2043058"/>
                  <a:pt x="6304021" y="2031065"/>
                </a:cubicBezTo>
                <a:cubicBezTo>
                  <a:pt x="6288500" y="1996499"/>
                  <a:pt x="6282152" y="1958405"/>
                  <a:pt x="6284267" y="1920310"/>
                </a:cubicBezTo>
                <a:cubicBezTo>
                  <a:pt x="6285679" y="1907612"/>
                  <a:pt x="6287090" y="1889271"/>
                  <a:pt x="6296261" y="1873751"/>
                </a:cubicBezTo>
                <a:cubicBezTo>
                  <a:pt x="6305431" y="1856820"/>
                  <a:pt x="6320951" y="1846239"/>
                  <a:pt x="6337176" y="1844828"/>
                </a:cubicBezTo>
                <a:close/>
                <a:moveTo>
                  <a:pt x="10324324" y="1841301"/>
                </a:moveTo>
                <a:cubicBezTo>
                  <a:pt x="10327851" y="1841301"/>
                  <a:pt x="10330673" y="1844828"/>
                  <a:pt x="10331378" y="1849766"/>
                </a:cubicBezTo>
                <a:lnTo>
                  <a:pt x="10329262" y="1873045"/>
                </a:lnTo>
                <a:cubicBezTo>
                  <a:pt x="10334200" y="1870929"/>
                  <a:pt x="10339844" y="1869518"/>
                  <a:pt x="10345487" y="1868107"/>
                </a:cubicBezTo>
                <a:cubicBezTo>
                  <a:pt x="10349014" y="1867402"/>
                  <a:pt x="10353247" y="1870224"/>
                  <a:pt x="10353952" y="1873751"/>
                </a:cubicBezTo>
                <a:cubicBezTo>
                  <a:pt x="10354658" y="1877278"/>
                  <a:pt x="10351836" y="1881511"/>
                  <a:pt x="10348309" y="1882216"/>
                </a:cubicBezTo>
                <a:cubicBezTo>
                  <a:pt x="10341255" y="1883627"/>
                  <a:pt x="10334200" y="1885743"/>
                  <a:pt x="10327146" y="1888565"/>
                </a:cubicBezTo>
                <a:lnTo>
                  <a:pt x="10325735" y="1901263"/>
                </a:lnTo>
                <a:cubicBezTo>
                  <a:pt x="10325029" y="1904790"/>
                  <a:pt x="10322208" y="1907612"/>
                  <a:pt x="10318680" y="1907612"/>
                </a:cubicBezTo>
                <a:cubicBezTo>
                  <a:pt x="10318680" y="1907612"/>
                  <a:pt x="10317975" y="1907612"/>
                  <a:pt x="10317975" y="1907612"/>
                </a:cubicBezTo>
                <a:cubicBezTo>
                  <a:pt x="10314448" y="1906907"/>
                  <a:pt x="10310921" y="1903379"/>
                  <a:pt x="10311626" y="1899852"/>
                </a:cubicBezTo>
                <a:lnTo>
                  <a:pt x="10312332" y="1895620"/>
                </a:lnTo>
                <a:cubicBezTo>
                  <a:pt x="10310215" y="1897030"/>
                  <a:pt x="10308099" y="1897736"/>
                  <a:pt x="10305982" y="1899147"/>
                </a:cubicBezTo>
                <a:cubicBezTo>
                  <a:pt x="10305276" y="1899852"/>
                  <a:pt x="10303865" y="1899852"/>
                  <a:pt x="10302454" y="1899852"/>
                </a:cubicBezTo>
                <a:cubicBezTo>
                  <a:pt x="10299632" y="1899852"/>
                  <a:pt x="10297516" y="1898441"/>
                  <a:pt x="10296105" y="1896325"/>
                </a:cubicBezTo>
                <a:cubicBezTo>
                  <a:pt x="10293989" y="1892798"/>
                  <a:pt x="10294695" y="1888565"/>
                  <a:pt x="10298222" y="1886449"/>
                </a:cubicBezTo>
                <a:cubicBezTo>
                  <a:pt x="10303160" y="1883627"/>
                  <a:pt x="10308804" y="1880805"/>
                  <a:pt x="10313742" y="1878689"/>
                </a:cubicBezTo>
                <a:lnTo>
                  <a:pt x="10316564" y="1847650"/>
                </a:lnTo>
                <a:cubicBezTo>
                  <a:pt x="10317269" y="1844122"/>
                  <a:pt x="10320091" y="1840595"/>
                  <a:pt x="10324324" y="1841301"/>
                </a:cubicBezTo>
                <a:close/>
                <a:moveTo>
                  <a:pt x="4635276" y="1833641"/>
                </a:moveTo>
                <a:cubicBezTo>
                  <a:pt x="4642330" y="1831524"/>
                  <a:pt x="4651501" y="1833641"/>
                  <a:pt x="4657144" y="1839284"/>
                </a:cubicBezTo>
                <a:cubicBezTo>
                  <a:pt x="4662082" y="1843517"/>
                  <a:pt x="4664199" y="1849866"/>
                  <a:pt x="4662788" y="1855510"/>
                </a:cubicBezTo>
                <a:cubicBezTo>
                  <a:pt x="4662082" y="1859742"/>
                  <a:pt x="4657850" y="1861858"/>
                  <a:pt x="4654323" y="1861153"/>
                </a:cubicBezTo>
                <a:cubicBezTo>
                  <a:pt x="4650090" y="1860448"/>
                  <a:pt x="4647974" y="1856215"/>
                  <a:pt x="4648679" y="1852688"/>
                </a:cubicBezTo>
                <a:cubicBezTo>
                  <a:pt x="4648679" y="1851277"/>
                  <a:pt x="4648679" y="1850571"/>
                  <a:pt x="4647268" y="1849161"/>
                </a:cubicBezTo>
                <a:cubicBezTo>
                  <a:pt x="4645152" y="1847044"/>
                  <a:pt x="4641625" y="1846339"/>
                  <a:pt x="4638803" y="1847044"/>
                </a:cubicBezTo>
                <a:cubicBezTo>
                  <a:pt x="4631749" y="1849161"/>
                  <a:pt x="4626810" y="1856215"/>
                  <a:pt x="4623283" y="1862564"/>
                </a:cubicBezTo>
                <a:cubicBezTo>
                  <a:pt x="4597886" y="1907007"/>
                  <a:pt x="4590832" y="1960620"/>
                  <a:pt x="4603531" y="2010001"/>
                </a:cubicBezTo>
                <a:cubicBezTo>
                  <a:pt x="4606353" y="2021994"/>
                  <a:pt x="4619051" y="2062204"/>
                  <a:pt x="4650796" y="2069258"/>
                </a:cubicBezTo>
                <a:cubicBezTo>
                  <a:pt x="4654323" y="2069964"/>
                  <a:pt x="4656439" y="2074196"/>
                  <a:pt x="4655734" y="2077723"/>
                </a:cubicBezTo>
                <a:cubicBezTo>
                  <a:pt x="4655028" y="2081251"/>
                  <a:pt x="4652207" y="2083367"/>
                  <a:pt x="4648679" y="2083367"/>
                </a:cubicBezTo>
                <a:cubicBezTo>
                  <a:pt x="4648679" y="2083367"/>
                  <a:pt x="4647974" y="2083367"/>
                  <a:pt x="4647974" y="2082662"/>
                </a:cubicBezTo>
                <a:cubicBezTo>
                  <a:pt x="4609880" y="2074196"/>
                  <a:pt x="4595065" y="2031164"/>
                  <a:pt x="4590126" y="2013528"/>
                </a:cubicBezTo>
                <a:cubicBezTo>
                  <a:pt x="4576018" y="1960620"/>
                  <a:pt x="4583778" y="1902774"/>
                  <a:pt x="4611291" y="1855510"/>
                </a:cubicBezTo>
                <a:cubicBezTo>
                  <a:pt x="4616229" y="1847044"/>
                  <a:pt x="4623989" y="1837168"/>
                  <a:pt x="4635276" y="1833641"/>
                </a:cubicBezTo>
                <a:close/>
                <a:moveTo>
                  <a:pt x="10258012" y="1831425"/>
                </a:moveTo>
                <a:cubicBezTo>
                  <a:pt x="10265066" y="1832836"/>
                  <a:pt x="10270005" y="1836363"/>
                  <a:pt x="10272826" y="1842007"/>
                </a:cubicBezTo>
                <a:cubicBezTo>
                  <a:pt x="10274942" y="1844828"/>
                  <a:pt x="10273532" y="1849061"/>
                  <a:pt x="10270005" y="1851177"/>
                </a:cubicBezTo>
                <a:cubicBezTo>
                  <a:pt x="10267183" y="1853294"/>
                  <a:pt x="10262950" y="1851883"/>
                  <a:pt x="10260833" y="1848356"/>
                </a:cubicBezTo>
                <a:cubicBezTo>
                  <a:pt x="10259423" y="1846239"/>
                  <a:pt x="10257306" y="1845534"/>
                  <a:pt x="10253779" y="1844828"/>
                </a:cubicBezTo>
                <a:cubicBezTo>
                  <a:pt x="10258012" y="1885744"/>
                  <a:pt x="10268594" y="1925250"/>
                  <a:pt x="10284113" y="1963343"/>
                </a:cubicBezTo>
                <a:cubicBezTo>
                  <a:pt x="10286230" y="1966871"/>
                  <a:pt x="10284113" y="1971103"/>
                  <a:pt x="10280586" y="1972514"/>
                </a:cubicBezTo>
                <a:cubicBezTo>
                  <a:pt x="10279880" y="1973220"/>
                  <a:pt x="10278469" y="1973220"/>
                  <a:pt x="10277764" y="1973220"/>
                </a:cubicBezTo>
                <a:cubicBezTo>
                  <a:pt x="10274942" y="1973220"/>
                  <a:pt x="10272826" y="1971809"/>
                  <a:pt x="10271415" y="1968987"/>
                </a:cubicBezTo>
                <a:cubicBezTo>
                  <a:pt x="10263655" y="1949235"/>
                  <a:pt x="10256601" y="1929482"/>
                  <a:pt x="10251663" y="1909025"/>
                </a:cubicBezTo>
                <a:cubicBezTo>
                  <a:pt x="10250252" y="1929482"/>
                  <a:pt x="10243903" y="1941475"/>
                  <a:pt x="10231205" y="1945002"/>
                </a:cubicBezTo>
                <a:cubicBezTo>
                  <a:pt x="10229089" y="1945707"/>
                  <a:pt x="10226972" y="1945002"/>
                  <a:pt x="10225561" y="1944297"/>
                </a:cubicBezTo>
                <a:cubicBezTo>
                  <a:pt x="10213568" y="1936537"/>
                  <a:pt x="10206514" y="1921722"/>
                  <a:pt x="10206514" y="1905497"/>
                </a:cubicBezTo>
                <a:cubicBezTo>
                  <a:pt x="10206514" y="1891389"/>
                  <a:pt x="10211452" y="1878689"/>
                  <a:pt x="10215684" y="1866697"/>
                </a:cubicBezTo>
                <a:cubicBezTo>
                  <a:pt x="10219212" y="1856821"/>
                  <a:pt x="10223445" y="1844123"/>
                  <a:pt x="10234027" y="1836363"/>
                </a:cubicBezTo>
                <a:cubicBezTo>
                  <a:pt x="10241081" y="1831425"/>
                  <a:pt x="10250252" y="1829309"/>
                  <a:pt x="10258012" y="1831425"/>
                </a:cubicBezTo>
                <a:close/>
                <a:moveTo>
                  <a:pt x="6730109" y="1830014"/>
                </a:moveTo>
                <a:cubicBezTo>
                  <a:pt x="6742807" y="1831425"/>
                  <a:pt x="6754094" y="1839890"/>
                  <a:pt x="6760443" y="1852588"/>
                </a:cubicBezTo>
                <a:cubicBezTo>
                  <a:pt x="6764674" y="1861053"/>
                  <a:pt x="6766086" y="1870930"/>
                  <a:pt x="6763970" y="1880100"/>
                </a:cubicBezTo>
                <a:lnTo>
                  <a:pt x="6780901" y="1881511"/>
                </a:lnTo>
                <a:cubicBezTo>
                  <a:pt x="6784428" y="1882216"/>
                  <a:pt x="6787249" y="1885038"/>
                  <a:pt x="6787249" y="1889271"/>
                </a:cubicBezTo>
                <a:cubicBezTo>
                  <a:pt x="6787249" y="1892798"/>
                  <a:pt x="6783722" y="1895620"/>
                  <a:pt x="6780195" y="1895620"/>
                </a:cubicBezTo>
                <a:cubicBezTo>
                  <a:pt x="6779490" y="1895620"/>
                  <a:pt x="6779490" y="1895620"/>
                  <a:pt x="6779490" y="1895620"/>
                </a:cubicBezTo>
                <a:lnTo>
                  <a:pt x="6752683" y="1894209"/>
                </a:lnTo>
                <a:cubicBezTo>
                  <a:pt x="6750567" y="1894209"/>
                  <a:pt x="6748449" y="1892798"/>
                  <a:pt x="6747039" y="1890682"/>
                </a:cubicBezTo>
                <a:cubicBezTo>
                  <a:pt x="6745628" y="1888566"/>
                  <a:pt x="6745628" y="1886449"/>
                  <a:pt x="6748449" y="1882922"/>
                </a:cubicBezTo>
                <a:cubicBezTo>
                  <a:pt x="6751976" y="1876573"/>
                  <a:pt x="6751976" y="1867402"/>
                  <a:pt x="6747744" y="1858937"/>
                </a:cubicBezTo>
                <a:cubicBezTo>
                  <a:pt x="6743512" y="1850472"/>
                  <a:pt x="6736457" y="1844828"/>
                  <a:pt x="6728697" y="1844123"/>
                </a:cubicBezTo>
                <a:cubicBezTo>
                  <a:pt x="6724465" y="1843417"/>
                  <a:pt x="6721642" y="1839890"/>
                  <a:pt x="6722348" y="1836363"/>
                </a:cubicBezTo>
                <a:cubicBezTo>
                  <a:pt x="6723053" y="1832130"/>
                  <a:pt x="6726581" y="1829308"/>
                  <a:pt x="6730109" y="1830014"/>
                </a:cubicBezTo>
                <a:close/>
                <a:moveTo>
                  <a:pt x="10067542" y="1827898"/>
                </a:moveTo>
                <a:cubicBezTo>
                  <a:pt x="10071069" y="1828603"/>
                  <a:pt x="10073185" y="1832836"/>
                  <a:pt x="10071774" y="1835658"/>
                </a:cubicBezTo>
                <a:lnTo>
                  <a:pt x="10055549" y="1885744"/>
                </a:lnTo>
                <a:cubicBezTo>
                  <a:pt x="10056960" y="1886449"/>
                  <a:pt x="10057665" y="1887155"/>
                  <a:pt x="10059076" y="1887860"/>
                </a:cubicBezTo>
                <a:cubicBezTo>
                  <a:pt x="10062603" y="1889977"/>
                  <a:pt x="10064014" y="1894209"/>
                  <a:pt x="10061898" y="1897737"/>
                </a:cubicBezTo>
                <a:cubicBezTo>
                  <a:pt x="10060487" y="1899854"/>
                  <a:pt x="10057665" y="1901265"/>
                  <a:pt x="10055549" y="1901265"/>
                </a:cubicBezTo>
                <a:cubicBezTo>
                  <a:pt x="10054138" y="1901265"/>
                  <a:pt x="10053433" y="1901265"/>
                  <a:pt x="10052022" y="1900559"/>
                </a:cubicBezTo>
                <a:cubicBezTo>
                  <a:pt x="10051317" y="1900559"/>
                  <a:pt x="10051317" y="1899854"/>
                  <a:pt x="10050611" y="1899854"/>
                </a:cubicBezTo>
                <a:lnTo>
                  <a:pt x="10032270" y="1957700"/>
                </a:lnTo>
                <a:cubicBezTo>
                  <a:pt x="10031564" y="1959816"/>
                  <a:pt x="10031564" y="1961227"/>
                  <a:pt x="10030859" y="1962638"/>
                </a:cubicBezTo>
                <a:cubicBezTo>
                  <a:pt x="10032975" y="1962638"/>
                  <a:pt x="10035091" y="1962638"/>
                  <a:pt x="10037208" y="1964049"/>
                </a:cubicBezTo>
                <a:cubicBezTo>
                  <a:pt x="10040029" y="1966165"/>
                  <a:pt x="10040735" y="1971103"/>
                  <a:pt x="10038618" y="1973925"/>
                </a:cubicBezTo>
                <a:lnTo>
                  <a:pt x="10030859" y="1984507"/>
                </a:lnTo>
                <a:cubicBezTo>
                  <a:pt x="10029448" y="1986623"/>
                  <a:pt x="10027331" y="1987329"/>
                  <a:pt x="10025215" y="1987329"/>
                </a:cubicBezTo>
                <a:cubicBezTo>
                  <a:pt x="10023099" y="1986623"/>
                  <a:pt x="10020982" y="1985918"/>
                  <a:pt x="10019572" y="1983801"/>
                </a:cubicBezTo>
                <a:cubicBezTo>
                  <a:pt x="10013223" y="1973925"/>
                  <a:pt x="10017455" y="1961227"/>
                  <a:pt x="10019572" y="1954173"/>
                </a:cubicBezTo>
                <a:lnTo>
                  <a:pt x="10039324" y="1893504"/>
                </a:lnTo>
                <a:cubicBezTo>
                  <a:pt x="10016045" y="1878689"/>
                  <a:pt x="9994881" y="1862464"/>
                  <a:pt x="9975834" y="1843417"/>
                </a:cubicBezTo>
                <a:cubicBezTo>
                  <a:pt x="9973012" y="1840596"/>
                  <a:pt x="9973012" y="1836363"/>
                  <a:pt x="9975834" y="1833541"/>
                </a:cubicBezTo>
                <a:cubicBezTo>
                  <a:pt x="9978656" y="1830719"/>
                  <a:pt x="9982889" y="1830719"/>
                  <a:pt x="9985710" y="1833541"/>
                </a:cubicBezTo>
                <a:cubicBezTo>
                  <a:pt x="10003346" y="1850472"/>
                  <a:pt x="10023099" y="1865992"/>
                  <a:pt x="10043556" y="1879395"/>
                </a:cubicBezTo>
                <a:lnTo>
                  <a:pt x="10058371" y="1832130"/>
                </a:lnTo>
                <a:cubicBezTo>
                  <a:pt x="10059782" y="1828603"/>
                  <a:pt x="10064014" y="1826487"/>
                  <a:pt x="10067542" y="1827898"/>
                </a:cubicBezTo>
                <a:close/>
                <a:moveTo>
                  <a:pt x="9240059" y="1820843"/>
                </a:moveTo>
                <a:cubicBezTo>
                  <a:pt x="9242881" y="1822960"/>
                  <a:pt x="9242881" y="1827898"/>
                  <a:pt x="9240764" y="1830720"/>
                </a:cubicBezTo>
                <a:lnTo>
                  <a:pt x="9216074" y="1861054"/>
                </a:lnTo>
                <a:cubicBezTo>
                  <a:pt x="9214663" y="1863171"/>
                  <a:pt x="9212547" y="1863876"/>
                  <a:pt x="9210430" y="1863876"/>
                </a:cubicBezTo>
                <a:cubicBezTo>
                  <a:pt x="9209020" y="1863876"/>
                  <a:pt x="9207609" y="1863171"/>
                  <a:pt x="9206198" y="1861760"/>
                </a:cubicBezTo>
                <a:cubicBezTo>
                  <a:pt x="9203376" y="1859644"/>
                  <a:pt x="9203376" y="1854706"/>
                  <a:pt x="9205492" y="1851884"/>
                </a:cubicBezTo>
                <a:lnTo>
                  <a:pt x="9230183" y="1821549"/>
                </a:lnTo>
                <a:cubicBezTo>
                  <a:pt x="9232299" y="1818727"/>
                  <a:pt x="9237237" y="1818727"/>
                  <a:pt x="9240059" y="1820843"/>
                </a:cubicBezTo>
                <a:close/>
                <a:moveTo>
                  <a:pt x="10155724" y="1820138"/>
                </a:moveTo>
                <a:cubicBezTo>
                  <a:pt x="10159956" y="1820138"/>
                  <a:pt x="10162778" y="1822960"/>
                  <a:pt x="10162778" y="1827192"/>
                </a:cubicBezTo>
                <a:cubicBezTo>
                  <a:pt x="10162072" y="1844828"/>
                  <a:pt x="10162072" y="1862464"/>
                  <a:pt x="10162072" y="1880100"/>
                </a:cubicBezTo>
                <a:cubicBezTo>
                  <a:pt x="10165599" y="1880100"/>
                  <a:pt x="10169832" y="1879395"/>
                  <a:pt x="10173360" y="1879395"/>
                </a:cubicBezTo>
                <a:cubicBezTo>
                  <a:pt x="10176887" y="1879395"/>
                  <a:pt x="10180414" y="1882217"/>
                  <a:pt x="10180414" y="1886449"/>
                </a:cubicBezTo>
                <a:cubicBezTo>
                  <a:pt x="10180414" y="1889976"/>
                  <a:pt x="10177592" y="1893504"/>
                  <a:pt x="10173360" y="1893504"/>
                </a:cubicBezTo>
                <a:cubicBezTo>
                  <a:pt x="10169832" y="1893504"/>
                  <a:pt x="10165599" y="1893504"/>
                  <a:pt x="10162072" y="1894209"/>
                </a:cubicBezTo>
                <a:cubicBezTo>
                  <a:pt x="10162072" y="1908318"/>
                  <a:pt x="10162778" y="1923132"/>
                  <a:pt x="10164189" y="1937947"/>
                </a:cubicBezTo>
                <a:cubicBezTo>
                  <a:pt x="10164894" y="1947823"/>
                  <a:pt x="10159251" y="1950644"/>
                  <a:pt x="10157134" y="1951350"/>
                </a:cubicBezTo>
                <a:cubicBezTo>
                  <a:pt x="10156429" y="1952055"/>
                  <a:pt x="10155018" y="1952055"/>
                  <a:pt x="10154313" y="1952055"/>
                </a:cubicBezTo>
                <a:cubicBezTo>
                  <a:pt x="10151491" y="1952055"/>
                  <a:pt x="10148669" y="1950644"/>
                  <a:pt x="10147258" y="1947823"/>
                </a:cubicBezTo>
                <a:cubicBezTo>
                  <a:pt x="10145142" y="1945001"/>
                  <a:pt x="10145142" y="1940063"/>
                  <a:pt x="10147963" y="1936536"/>
                </a:cubicBezTo>
                <a:cubicBezTo>
                  <a:pt x="10148669" y="1935830"/>
                  <a:pt x="10149374" y="1935830"/>
                  <a:pt x="10150080" y="1935125"/>
                </a:cubicBezTo>
                <a:cubicBezTo>
                  <a:pt x="10148669" y="1922427"/>
                  <a:pt x="10148669" y="1909023"/>
                  <a:pt x="10147963" y="1896325"/>
                </a:cubicBezTo>
                <a:cubicBezTo>
                  <a:pt x="10135971" y="1899147"/>
                  <a:pt x="10124684" y="1903380"/>
                  <a:pt x="10114101" y="1909729"/>
                </a:cubicBezTo>
                <a:cubicBezTo>
                  <a:pt x="10112690" y="1910434"/>
                  <a:pt x="10111985" y="1910434"/>
                  <a:pt x="10110574" y="1910434"/>
                </a:cubicBezTo>
                <a:cubicBezTo>
                  <a:pt x="10107753" y="1910434"/>
                  <a:pt x="10105636" y="1909023"/>
                  <a:pt x="10104225" y="1906907"/>
                </a:cubicBezTo>
                <a:cubicBezTo>
                  <a:pt x="10102109" y="1903380"/>
                  <a:pt x="10103520" y="1899147"/>
                  <a:pt x="10107047" y="1897736"/>
                </a:cubicBezTo>
                <a:cubicBezTo>
                  <a:pt x="10119746" y="1890682"/>
                  <a:pt x="10133855" y="1885038"/>
                  <a:pt x="10147963" y="1882217"/>
                </a:cubicBezTo>
                <a:cubicBezTo>
                  <a:pt x="10147963" y="1863875"/>
                  <a:pt x="10147963" y="1845534"/>
                  <a:pt x="10148669" y="1827192"/>
                </a:cubicBezTo>
                <a:cubicBezTo>
                  <a:pt x="10148669" y="1822960"/>
                  <a:pt x="10151491" y="1820138"/>
                  <a:pt x="10155724" y="1820138"/>
                </a:cubicBezTo>
                <a:close/>
                <a:moveTo>
                  <a:pt x="6803474" y="1804618"/>
                </a:moveTo>
                <a:cubicBezTo>
                  <a:pt x="6806296" y="1801796"/>
                  <a:pt x="6810529" y="1801796"/>
                  <a:pt x="6813351" y="1804618"/>
                </a:cubicBezTo>
                <a:cubicBezTo>
                  <a:pt x="6848623" y="1837068"/>
                  <a:pt x="6867670" y="1885039"/>
                  <a:pt x="6866259" y="1933008"/>
                </a:cubicBezTo>
                <a:cubicBezTo>
                  <a:pt x="6864142" y="1980273"/>
                  <a:pt x="6841568" y="2026832"/>
                  <a:pt x="6804180" y="2057166"/>
                </a:cubicBezTo>
                <a:cubicBezTo>
                  <a:pt x="6802769" y="2057872"/>
                  <a:pt x="6801358" y="2058577"/>
                  <a:pt x="6799947" y="2058577"/>
                </a:cubicBezTo>
                <a:cubicBezTo>
                  <a:pt x="6799242" y="2058577"/>
                  <a:pt x="6797831" y="2058577"/>
                  <a:pt x="6797126" y="2057872"/>
                </a:cubicBezTo>
                <a:cubicBezTo>
                  <a:pt x="6785133" y="2052933"/>
                  <a:pt x="6778078" y="2039530"/>
                  <a:pt x="6780195" y="2028243"/>
                </a:cubicBezTo>
                <a:cubicBezTo>
                  <a:pt x="6780900" y="2024010"/>
                  <a:pt x="6785133" y="2021894"/>
                  <a:pt x="6788660" y="2022600"/>
                </a:cubicBezTo>
                <a:cubicBezTo>
                  <a:pt x="6792893" y="2023305"/>
                  <a:pt x="6795009" y="2027538"/>
                  <a:pt x="6794304" y="2031065"/>
                </a:cubicBezTo>
                <a:cubicBezTo>
                  <a:pt x="6793598" y="2035297"/>
                  <a:pt x="6795009" y="2040236"/>
                  <a:pt x="6798536" y="2043057"/>
                </a:cubicBezTo>
                <a:cubicBezTo>
                  <a:pt x="6830281" y="2015545"/>
                  <a:pt x="6850034" y="1974629"/>
                  <a:pt x="6851444" y="1932303"/>
                </a:cubicBezTo>
                <a:cubicBezTo>
                  <a:pt x="6853561" y="1888566"/>
                  <a:pt x="6835219" y="1844828"/>
                  <a:pt x="6803474" y="1814494"/>
                </a:cubicBezTo>
                <a:cubicBezTo>
                  <a:pt x="6800652" y="1811672"/>
                  <a:pt x="6800652" y="1807440"/>
                  <a:pt x="6803474" y="1804618"/>
                </a:cubicBezTo>
                <a:close/>
                <a:moveTo>
                  <a:pt x="10369471" y="1801091"/>
                </a:moveTo>
                <a:cubicBezTo>
                  <a:pt x="10373705" y="1800385"/>
                  <a:pt x="10377232" y="1803207"/>
                  <a:pt x="10377232" y="1807440"/>
                </a:cubicBezTo>
                <a:lnTo>
                  <a:pt x="10380759" y="1870224"/>
                </a:lnTo>
                <a:lnTo>
                  <a:pt x="10386403" y="1859643"/>
                </a:lnTo>
                <a:cubicBezTo>
                  <a:pt x="10389224" y="1854704"/>
                  <a:pt x="10392046" y="1848355"/>
                  <a:pt x="10398395" y="1844828"/>
                </a:cubicBezTo>
                <a:cubicBezTo>
                  <a:pt x="10408271" y="1838479"/>
                  <a:pt x="10423085" y="1842006"/>
                  <a:pt x="10430140" y="1852588"/>
                </a:cubicBezTo>
                <a:cubicBezTo>
                  <a:pt x="10435784" y="1860348"/>
                  <a:pt x="10437194" y="1871635"/>
                  <a:pt x="10433667" y="1882922"/>
                </a:cubicBezTo>
                <a:cubicBezTo>
                  <a:pt x="10429435" y="1897031"/>
                  <a:pt x="10418148" y="1908318"/>
                  <a:pt x="10403333" y="1914667"/>
                </a:cubicBezTo>
                <a:cubicBezTo>
                  <a:pt x="10396984" y="1917489"/>
                  <a:pt x="10389930" y="1918900"/>
                  <a:pt x="10382876" y="1918900"/>
                </a:cubicBezTo>
                <a:cubicBezTo>
                  <a:pt x="10374410" y="1918900"/>
                  <a:pt x="10366649" y="1917489"/>
                  <a:pt x="10359595" y="1913256"/>
                </a:cubicBezTo>
                <a:cubicBezTo>
                  <a:pt x="10356067" y="1911140"/>
                  <a:pt x="10354657" y="1906907"/>
                  <a:pt x="10356773" y="1903380"/>
                </a:cubicBezTo>
                <a:cubicBezTo>
                  <a:pt x="10358889" y="1899853"/>
                  <a:pt x="10363122" y="1898442"/>
                  <a:pt x="10366649" y="1900558"/>
                </a:cubicBezTo>
                <a:lnTo>
                  <a:pt x="10371914" y="1902071"/>
                </a:lnTo>
                <a:lnTo>
                  <a:pt x="10373705" y="1904085"/>
                </a:lnTo>
                <a:lnTo>
                  <a:pt x="10375726" y="1903166"/>
                </a:lnTo>
                <a:lnTo>
                  <a:pt x="10381993" y="1904967"/>
                </a:lnTo>
                <a:cubicBezTo>
                  <a:pt x="10387460" y="1905144"/>
                  <a:pt x="10393104" y="1904086"/>
                  <a:pt x="10398395" y="1901969"/>
                </a:cubicBezTo>
                <a:cubicBezTo>
                  <a:pt x="10408977" y="1897736"/>
                  <a:pt x="10417442" y="1889271"/>
                  <a:pt x="10419558" y="1880100"/>
                </a:cubicBezTo>
                <a:cubicBezTo>
                  <a:pt x="10421675" y="1873046"/>
                  <a:pt x="10420969" y="1865991"/>
                  <a:pt x="10418148" y="1861759"/>
                </a:cubicBezTo>
                <a:cubicBezTo>
                  <a:pt x="10415326" y="1857526"/>
                  <a:pt x="10408977" y="1855410"/>
                  <a:pt x="10405449" y="1857526"/>
                </a:cubicBezTo>
                <a:cubicBezTo>
                  <a:pt x="10403333" y="1858937"/>
                  <a:pt x="10401217" y="1862464"/>
                  <a:pt x="10399101" y="1866697"/>
                </a:cubicBezTo>
                <a:lnTo>
                  <a:pt x="10381465" y="1900558"/>
                </a:lnTo>
                <a:lnTo>
                  <a:pt x="10375726" y="1903166"/>
                </a:lnTo>
                <a:lnTo>
                  <a:pt x="10371914" y="1902071"/>
                </a:lnTo>
                <a:lnTo>
                  <a:pt x="10368060" y="1897736"/>
                </a:lnTo>
                <a:lnTo>
                  <a:pt x="10363122" y="1808851"/>
                </a:lnTo>
                <a:cubicBezTo>
                  <a:pt x="10362417" y="1804618"/>
                  <a:pt x="10365239" y="1801091"/>
                  <a:pt x="10369471" y="1801091"/>
                </a:cubicBezTo>
                <a:close/>
                <a:moveTo>
                  <a:pt x="4128767" y="1791317"/>
                </a:moveTo>
                <a:cubicBezTo>
                  <a:pt x="4132294" y="1790610"/>
                  <a:pt x="4135822" y="1793433"/>
                  <a:pt x="4136527" y="1796961"/>
                </a:cubicBezTo>
                <a:lnTo>
                  <a:pt x="4139349" y="1816005"/>
                </a:lnTo>
                <a:cubicBezTo>
                  <a:pt x="4140054" y="1819532"/>
                  <a:pt x="4137233" y="1823059"/>
                  <a:pt x="4133705" y="1823765"/>
                </a:cubicBezTo>
                <a:cubicBezTo>
                  <a:pt x="4133705" y="1823765"/>
                  <a:pt x="4133000" y="1823765"/>
                  <a:pt x="4133000" y="1823765"/>
                </a:cubicBezTo>
                <a:cubicBezTo>
                  <a:pt x="4129472" y="1823765"/>
                  <a:pt x="4126651" y="1821649"/>
                  <a:pt x="4125945" y="1818121"/>
                </a:cubicBezTo>
                <a:lnTo>
                  <a:pt x="4123124" y="1799079"/>
                </a:lnTo>
                <a:cubicBezTo>
                  <a:pt x="4122418" y="1795551"/>
                  <a:pt x="4125240" y="1792023"/>
                  <a:pt x="4128767" y="1791317"/>
                </a:cubicBezTo>
                <a:close/>
                <a:moveTo>
                  <a:pt x="4006020" y="1789905"/>
                </a:moveTo>
                <a:cubicBezTo>
                  <a:pt x="4008842" y="1787085"/>
                  <a:pt x="4013075" y="1787085"/>
                  <a:pt x="4015897" y="1789905"/>
                </a:cubicBezTo>
                <a:cubicBezTo>
                  <a:pt x="4018718" y="1792728"/>
                  <a:pt x="4018718" y="1796961"/>
                  <a:pt x="4015897" y="1799784"/>
                </a:cubicBezTo>
                <a:lnTo>
                  <a:pt x="3999672" y="1816005"/>
                </a:lnTo>
                <a:cubicBezTo>
                  <a:pt x="3998261" y="1817416"/>
                  <a:pt x="3996850" y="1818122"/>
                  <a:pt x="3994733" y="1818122"/>
                </a:cubicBezTo>
                <a:cubicBezTo>
                  <a:pt x="3993322" y="1818122"/>
                  <a:pt x="3991206" y="1817416"/>
                  <a:pt x="3989795" y="1816005"/>
                </a:cubicBezTo>
                <a:cubicBezTo>
                  <a:pt x="3986973" y="1813184"/>
                  <a:pt x="3986973" y="1808951"/>
                  <a:pt x="3989795" y="1806129"/>
                </a:cubicBezTo>
                <a:close/>
                <a:moveTo>
                  <a:pt x="9453102" y="1789098"/>
                </a:moveTo>
                <a:cubicBezTo>
                  <a:pt x="9457335" y="1789098"/>
                  <a:pt x="9460157" y="1791920"/>
                  <a:pt x="9460157" y="1796152"/>
                </a:cubicBezTo>
                <a:lnTo>
                  <a:pt x="9460157" y="1807439"/>
                </a:lnTo>
                <a:cubicBezTo>
                  <a:pt x="9460157" y="1811672"/>
                  <a:pt x="9456629" y="1814494"/>
                  <a:pt x="9453102" y="1814494"/>
                </a:cubicBezTo>
                <a:cubicBezTo>
                  <a:pt x="9448870" y="1814494"/>
                  <a:pt x="9446048" y="1811672"/>
                  <a:pt x="9446048" y="1807439"/>
                </a:cubicBezTo>
                <a:lnTo>
                  <a:pt x="9446048" y="1796152"/>
                </a:lnTo>
                <a:cubicBezTo>
                  <a:pt x="9446048" y="1791920"/>
                  <a:pt x="9449575" y="1789098"/>
                  <a:pt x="9453102" y="1789098"/>
                </a:cubicBezTo>
                <a:close/>
                <a:moveTo>
                  <a:pt x="10438605" y="1786276"/>
                </a:moveTo>
                <a:cubicBezTo>
                  <a:pt x="10441427" y="1783454"/>
                  <a:pt x="10445659" y="1783454"/>
                  <a:pt x="10448481" y="1786276"/>
                </a:cubicBezTo>
                <a:cubicBezTo>
                  <a:pt x="10473172" y="1809556"/>
                  <a:pt x="10485869" y="1845533"/>
                  <a:pt x="10481637" y="1880101"/>
                </a:cubicBezTo>
                <a:cubicBezTo>
                  <a:pt x="10477404" y="1913962"/>
                  <a:pt x="10456946" y="1945707"/>
                  <a:pt x="10427318" y="1963343"/>
                </a:cubicBezTo>
                <a:cubicBezTo>
                  <a:pt x="10426612" y="1964048"/>
                  <a:pt x="10425202" y="1964048"/>
                  <a:pt x="10423791" y="1964048"/>
                </a:cubicBezTo>
                <a:cubicBezTo>
                  <a:pt x="10422379" y="1964048"/>
                  <a:pt x="10421673" y="1963343"/>
                  <a:pt x="10420262" y="1962638"/>
                </a:cubicBezTo>
                <a:lnTo>
                  <a:pt x="10411797" y="1956994"/>
                </a:lnTo>
                <a:cubicBezTo>
                  <a:pt x="10408975" y="1954878"/>
                  <a:pt x="10407565" y="1950645"/>
                  <a:pt x="10409681" y="1947118"/>
                </a:cubicBezTo>
                <a:cubicBezTo>
                  <a:pt x="10411797" y="1944296"/>
                  <a:pt x="10416030" y="1942885"/>
                  <a:pt x="10419557" y="1945002"/>
                </a:cubicBezTo>
                <a:lnTo>
                  <a:pt x="10424496" y="1947823"/>
                </a:lnTo>
                <a:cubicBezTo>
                  <a:pt x="10448481" y="1932303"/>
                  <a:pt x="10464706" y="1905497"/>
                  <a:pt x="10468233" y="1877279"/>
                </a:cubicBezTo>
                <a:cubicBezTo>
                  <a:pt x="10471761" y="1847649"/>
                  <a:pt x="10460474" y="1816610"/>
                  <a:pt x="10438605" y="1796152"/>
                </a:cubicBezTo>
                <a:cubicBezTo>
                  <a:pt x="10435783" y="1793331"/>
                  <a:pt x="10435783" y="1789098"/>
                  <a:pt x="10438605" y="1786276"/>
                </a:cubicBezTo>
                <a:close/>
                <a:moveTo>
                  <a:pt x="8798454" y="1782749"/>
                </a:moveTo>
                <a:cubicBezTo>
                  <a:pt x="8803392" y="1782749"/>
                  <a:pt x="8808330" y="1786276"/>
                  <a:pt x="8808330" y="1791214"/>
                </a:cubicBezTo>
                <a:cubicBezTo>
                  <a:pt x="8809035" y="1796152"/>
                  <a:pt x="8804803" y="1801090"/>
                  <a:pt x="8799865" y="1801090"/>
                </a:cubicBezTo>
                <a:lnTo>
                  <a:pt x="8127578" y="1842711"/>
                </a:lnTo>
                <a:cubicBezTo>
                  <a:pt x="8127578" y="1842711"/>
                  <a:pt x="8126873" y="1842711"/>
                  <a:pt x="8126873" y="1842711"/>
                </a:cubicBezTo>
                <a:cubicBezTo>
                  <a:pt x="8121935" y="1842711"/>
                  <a:pt x="8117702" y="1839184"/>
                  <a:pt x="8117702" y="1834246"/>
                </a:cubicBezTo>
                <a:cubicBezTo>
                  <a:pt x="8117702" y="1829308"/>
                  <a:pt x="8121229" y="1825075"/>
                  <a:pt x="8126167" y="1824370"/>
                </a:cubicBezTo>
                <a:close/>
                <a:moveTo>
                  <a:pt x="9271804" y="1782044"/>
                </a:moveTo>
                <a:cubicBezTo>
                  <a:pt x="9274626" y="1779222"/>
                  <a:pt x="9278859" y="1779222"/>
                  <a:pt x="9281680" y="1782044"/>
                </a:cubicBezTo>
                <a:cubicBezTo>
                  <a:pt x="9284502" y="1784866"/>
                  <a:pt x="9284502" y="1789099"/>
                  <a:pt x="9281680" y="1791920"/>
                </a:cubicBezTo>
                <a:lnTo>
                  <a:pt x="9270393" y="1803207"/>
                </a:lnTo>
                <a:cubicBezTo>
                  <a:pt x="9268982" y="1804618"/>
                  <a:pt x="9267571" y="1805324"/>
                  <a:pt x="9265455" y="1805324"/>
                </a:cubicBezTo>
                <a:cubicBezTo>
                  <a:pt x="9264044" y="1805324"/>
                  <a:pt x="9261928" y="1804618"/>
                  <a:pt x="9260517" y="1803207"/>
                </a:cubicBezTo>
                <a:cubicBezTo>
                  <a:pt x="9257695" y="1800386"/>
                  <a:pt x="9257695" y="1796153"/>
                  <a:pt x="9260517" y="1793331"/>
                </a:cubicBezTo>
                <a:close/>
                <a:moveTo>
                  <a:pt x="9953262" y="1768640"/>
                </a:moveTo>
                <a:cubicBezTo>
                  <a:pt x="9960316" y="1766523"/>
                  <a:pt x="9969487" y="1768640"/>
                  <a:pt x="9975130" y="1774283"/>
                </a:cubicBezTo>
                <a:cubicBezTo>
                  <a:pt x="9980068" y="1778516"/>
                  <a:pt x="9982185" y="1784865"/>
                  <a:pt x="9980774" y="1790509"/>
                </a:cubicBezTo>
                <a:cubicBezTo>
                  <a:pt x="9980068" y="1794741"/>
                  <a:pt x="9975836" y="1796857"/>
                  <a:pt x="9972309" y="1796152"/>
                </a:cubicBezTo>
                <a:cubicBezTo>
                  <a:pt x="9968076" y="1795447"/>
                  <a:pt x="9965960" y="1791214"/>
                  <a:pt x="9966665" y="1787687"/>
                </a:cubicBezTo>
                <a:cubicBezTo>
                  <a:pt x="9966665" y="1786276"/>
                  <a:pt x="9966665" y="1785570"/>
                  <a:pt x="9965254" y="1784160"/>
                </a:cubicBezTo>
                <a:cubicBezTo>
                  <a:pt x="9963138" y="1782043"/>
                  <a:pt x="9959611" y="1781338"/>
                  <a:pt x="9956789" y="1782043"/>
                </a:cubicBezTo>
                <a:cubicBezTo>
                  <a:pt x="9949735" y="1784160"/>
                  <a:pt x="9944796" y="1791214"/>
                  <a:pt x="9941269" y="1797563"/>
                </a:cubicBezTo>
                <a:cubicBezTo>
                  <a:pt x="9915872" y="1842006"/>
                  <a:pt x="9908818" y="1895619"/>
                  <a:pt x="9921517" y="1945000"/>
                </a:cubicBezTo>
                <a:cubicBezTo>
                  <a:pt x="9924339" y="1956993"/>
                  <a:pt x="9937037" y="1997203"/>
                  <a:pt x="9968782" y="2004257"/>
                </a:cubicBezTo>
                <a:cubicBezTo>
                  <a:pt x="9972309" y="2004963"/>
                  <a:pt x="9974425" y="2009195"/>
                  <a:pt x="9973720" y="2012722"/>
                </a:cubicBezTo>
                <a:cubicBezTo>
                  <a:pt x="9973014" y="2016250"/>
                  <a:pt x="9970193" y="2018366"/>
                  <a:pt x="9966665" y="2018366"/>
                </a:cubicBezTo>
                <a:cubicBezTo>
                  <a:pt x="9966665" y="2018366"/>
                  <a:pt x="9965960" y="2018366"/>
                  <a:pt x="9965960" y="2017661"/>
                </a:cubicBezTo>
                <a:cubicBezTo>
                  <a:pt x="9927866" y="2009195"/>
                  <a:pt x="9913051" y="1966163"/>
                  <a:pt x="9908112" y="1948527"/>
                </a:cubicBezTo>
                <a:cubicBezTo>
                  <a:pt x="9894004" y="1895619"/>
                  <a:pt x="9901764" y="1837773"/>
                  <a:pt x="9929277" y="1790509"/>
                </a:cubicBezTo>
                <a:cubicBezTo>
                  <a:pt x="9934215" y="1782043"/>
                  <a:pt x="9941975" y="1772167"/>
                  <a:pt x="9953262" y="1768640"/>
                </a:cubicBezTo>
                <a:close/>
                <a:moveTo>
                  <a:pt x="10994862" y="1765677"/>
                </a:moveTo>
                <a:cubicBezTo>
                  <a:pt x="10989923" y="1766382"/>
                  <a:pt x="10985690" y="1772024"/>
                  <a:pt x="10982163" y="1776964"/>
                </a:cubicBezTo>
                <a:cubicBezTo>
                  <a:pt x="10977930" y="1781901"/>
                  <a:pt x="10973697" y="1788954"/>
                  <a:pt x="10972992" y="1796716"/>
                </a:cubicBezTo>
                <a:cubicBezTo>
                  <a:pt x="10972287" y="1802361"/>
                  <a:pt x="10973697" y="1809413"/>
                  <a:pt x="10978636" y="1812939"/>
                </a:cubicBezTo>
                <a:cubicBezTo>
                  <a:pt x="10982163" y="1815761"/>
                  <a:pt x="10986395" y="1815056"/>
                  <a:pt x="10989217" y="1814351"/>
                </a:cubicBezTo>
                <a:cubicBezTo>
                  <a:pt x="10995567" y="1812234"/>
                  <a:pt x="11001211" y="1807297"/>
                  <a:pt x="11004032" y="1800947"/>
                </a:cubicBezTo>
                <a:cubicBezTo>
                  <a:pt x="11001916" y="1797421"/>
                  <a:pt x="11001211" y="1792482"/>
                  <a:pt x="11002622" y="1788954"/>
                </a:cubicBezTo>
                <a:cubicBezTo>
                  <a:pt x="11002622" y="1786132"/>
                  <a:pt x="11003327" y="1783312"/>
                  <a:pt x="11004032" y="1780491"/>
                </a:cubicBezTo>
                <a:cubicBezTo>
                  <a:pt x="11004032" y="1778374"/>
                  <a:pt x="11004738" y="1776964"/>
                  <a:pt x="11004738" y="1775551"/>
                </a:cubicBezTo>
                <a:cubicBezTo>
                  <a:pt x="11003327" y="1774142"/>
                  <a:pt x="11002622" y="1772024"/>
                  <a:pt x="11002622" y="1769909"/>
                </a:cubicBezTo>
                <a:cubicBezTo>
                  <a:pt x="11002622" y="1769202"/>
                  <a:pt x="11001916" y="1768497"/>
                  <a:pt x="11001211" y="1767792"/>
                </a:cubicBezTo>
                <a:cubicBezTo>
                  <a:pt x="10999800" y="1766382"/>
                  <a:pt x="10997683" y="1765677"/>
                  <a:pt x="10996273" y="1765677"/>
                </a:cubicBezTo>
                <a:cubicBezTo>
                  <a:pt x="10995567" y="1765677"/>
                  <a:pt x="10995567" y="1765677"/>
                  <a:pt x="10994862" y="1765677"/>
                </a:cubicBezTo>
                <a:close/>
                <a:moveTo>
                  <a:pt x="445681" y="1760283"/>
                </a:moveTo>
                <a:cubicBezTo>
                  <a:pt x="440743" y="1760987"/>
                  <a:pt x="436510" y="1766629"/>
                  <a:pt x="432983" y="1771566"/>
                </a:cubicBezTo>
                <a:cubicBezTo>
                  <a:pt x="428750" y="1776504"/>
                  <a:pt x="424517" y="1783556"/>
                  <a:pt x="423812" y="1791317"/>
                </a:cubicBezTo>
                <a:cubicBezTo>
                  <a:pt x="423107" y="1796963"/>
                  <a:pt x="424517" y="1804014"/>
                  <a:pt x="429456" y="1807541"/>
                </a:cubicBezTo>
                <a:cubicBezTo>
                  <a:pt x="432983" y="1810363"/>
                  <a:pt x="437215" y="1809658"/>
                  <a:pt x="440037" y="1808952"/>
                </a:cubicBezTo>
                <a:cubicBezTo>
                  <a:pt x="446386" y="1806836"/>
                  <a:pt x="452030" y="1801898"/>
                  <a:pt x="454851" y="1795551"/>
                </a:cubicBezTo>
                <a:cubicBezTo>
                  <a:pt x="452735" y="1792023"/>
                  <a:pt x="452030" y="1787085"/>
                  <a:pt x="453441" y="1783556"/>
                </a:cubicBezTo>
                <a:cubicBezTo>
                  <a:pt x="453441" y="1780734"/>
                  <a:pt x="454146" y="1777913"/>
                  <a:pt x="454851" y="1775092"/>
                </a:cubicBezTo>
                <a:cubicBezTo>
                  <a:pt x="454851" y="1772978"/>
                  <a:pt x="455557" y="1771566"/>
                  <a:pt x="455557" y="1770156"/>
                </a:cubicBezTo>
                <a:cubicBezTo>
                  <a:pt x="454146" y="1768746"/>
                  <a:pt x="453441" y="1766629"/>
                  <a:pt x="453441" y="1764513"/>
                </a:cubicBezTo>
                <a:cubicBezTo>
                  <a:pt x="453441" y="1763808"/>
                  <a:pt x="452735" y="1763102"/>
                  <a:pt x="452030" y="1762398"/>
                </a:cubicBezTo>
                <a:cubicBezTo>
                  <a:pt x="450619" y="1760987"/>
                  <a:pt x="448502" y="1760283"/>
                  <a:pt x="447092" y="1760283"/>
                </a:cubicBezTo>
                <a:cubicBezTo>
                  <a:pt x="446386" y="1760283"/>
                  <a:pt x="446386" y="1760283"/>
                  <a:pt x="445681" y="1760283"/>
                </a:cubicBezTo>
                <a:close/>
                <a:moveTo>
                  <a:pt x="10991333" y="1752272"/>
                </a:moveTo>
                <a:cubicBezTo>
                  <a:pt x="10996273" y="1750862"/>
                  <a:pt x="11001916" y="1751567"/>
                  <a:pt x="11006854" y="1754389"/>
                </a:cubicBezTo>
                <a:cubicBezTo>
                  <a:pt x="11010381" y="1753684"/>
                  <a:pt x="11013909" y="1755094"/>
                  <a:pt x="11015319" y="1757915"/>
                </a:cubicBezTo>
                <a:cubicBezTo>
                  <a:pt x="11017436" y="1762149"/>
                  <a:pt x="11018141" y="1766382"/>
                  <a:pt x="11018141" y="1770614"/>
                </a:cubicBezTo>
                <a:cubicBezTo>
                  <a:pt x="11020258" y="1780491"/>
                  <a:pt x="11020963" y="1789662"/>
                  <a:pt x="11019552" y="1799537"/>
                </a:cubicBezTo>
                <a:cubicBezTo>
                  <a:pt x="11019552" y="1799537"/>
                  <a:pt x="11020258" y="1800242"/>
                  <a:pt x="11020258" y="1800242"/>
                </a:cubicBezTo>
                <a:cubicBezTo>
                  <a:pt x="11020963" y="1800242"/>
                  <a:pt x="11021668" y="1800242"/>
                  <a:pt x="11021668" y="1800242"/>
                </a:cubicBezTo>
                <a:cubicBezTo>
                  <a:pt x="11025196" y="1798831"/>
                  <a:pt x="11029428" y="1800242"/>
                  <a:pt x="11030839" y="1803771"/>
                </a:cubicBezTo>
                <a:cubicBezTo>
                  <a:pt x="11032250" y="1807297"/>
                  <a:pt x="11030839" y="1811528"/>
                  <a:pt x="11027312" y="1812939"/>
                </a:cubicBezTo>
                <a:cubicBezTo>
                  <a:pt x="11023079" y="1815056"/>
                  <a:pt x="11018141" y="1815056"/>
                  <a:pt x="11013909" y="1812939"/>
                </a:cubicBezTo>
                <a:cubicBezTo>
                  <a:pt x="11008970" y="1819994"/>
                  <a:pt x="11001916" y="1826343"/>
                  <a:pt x="10993451" y="1828459"/>
                </a:cubicBezTo>
                <a:cubicBezTo>
                  <a:pt x="10990628" y="1829164"/>
                  <a:pt x="10987806" y="1829871"/>
                  <a:pt x="10984985" y="1829871"/>
                </a:cubicBezTo>
                <a:cubicBezTo>
                  <a:pt x="10979341" y="1829871"/>
                  <a:pt x="10974403" y="1827754"/>
                  <a:pt x="10970170" y="1824933"/>
                </a:cubicBezTo>
                <a:cubicBezTo>
                  <a:pt x="10961705" y="1819289"/>
                  <a:pt x="10957472" y="1808002"/>
                  <a:pt x="10958883" y="1796011"/>
                </a:cubicBezTo>
                <a:cubicBezTo>
                  <a:pt x="10960294" y="1785427"/>
                  <a:pt x="10965938" y="1776256"/>
                  <a:pt x="10970170" y="1769909"/>
                </a:cubicBezTo>
                <a:cubicBezTo>
                  <a:pt x="10974403" y="1762855"/>
                  <a:pt x="10981457" y="1754389"/>
                  <a:pt x="10991333" y="1752272"/>
                </a:cubicBezTo>
                <a:close/>
                <a:moveTo>
                  <a:pt x="442153" y="1746881"/>
                </a:moveTo>
                <a:cubicBezTo>
                  <a:pt x="447092" y="1745470"/>
                  <a:pt x="452735" y="1746175"/>
                  <a:pt x="457673" y="1748998"/>
                </a:cubicBezTo>
                <a:cubicBezTo>
                  <a:pt x="461200" y="1748292"/>
                  <a:pt x="464728" y="1749702"/>
                  <a:pt x="466138" y="1752524"/>
                </a:cubicBezTo>
                <a:cubicBezTo>
                  <a:pt x="468255" y="1756755"/>
                  <a:pt x="468960" y="1760987"/>
                  <a:pt x="468960" y="1765219"/>
                </a:cubicBezTo>
                <a:cubicBezTo>
                  <a:pt x="471077" y="1775092"/>
                  <a:pt x="471782" y="1784262"/>
                  <a:pt x="470371" y="1794140"/>
                </a:cubicBezTo>
                <a:cubicBezTo>
                  <a:pt x="470371" y="1794140"/>
                  <a:pt x="471077" y="1794845"/>
                  <a:pt x="471077" y="1794845"/>
                </a:cubicBezTo>
                <a:cubicBezTo>
                  <a:pt x="471782" y="1794845"/>
                  <a:pt x="472487" y="1794845"/>
                  <a:pt x="472487" y="1794845"/>
                </a:cubicBezTo>
                <a:cubicBezTo>
                  <a:pt x="476015" y="1793433"/>
                  <a:pt x="480247" y="1794845"/>
                  <a:pt x="481658" y="1798371"/>
                </a:cubicBezTo>
                <a:cubicBezTo>
                  <a:pt x="483069" y="1801898"/>
                  <a:pt x="481658" y="1806130"/>
                  <a:pt x="478131" y="1807541"/>
                </a:cubicBezTo>
                <a:cubicBezTo>
                  <a:pt x="473898" y="1809658"/>
                  <a:pt x="468960" y="1809658"/>
                  <a:pt x="464728" y="1807541"/>
                </a:cubicBezTo>
                <a:cubicBezTo>
                  <a:pt x="459789" y="1814596"/>
                  <a:pt x="452735" y="1820945"/>
                  <a:pt x="444270" y="1823061"/>
                </a:cubicBezTo>
                <a:cubicBezTo>
                  <a:pt x="441448" y="1823766"/>
                  <a:pt x="438626" y="1824472"/>
                  <a:pt x="435805" y="1824472"/>
                </a:cubicBezTo>
                <a:cubicBezTo>
                  <a:pt x="430161" y="1824472"/>
                  <a:pt x="425223" y="1822356"/>
                  <a:pt x="420990" y="1819534"/>
                </a:cubicBezTo>
                <a:cubicBezTo>
                  <a:pt x="412525" y="1813890"/>
                  <a:pt x="408292" y="1802603"/>
                  <a:pt x="409703" y="1790612"/>
                </a:cubicBezTo>
                <a:cubicBezTo>
                  <a:pt x="411114" y="1780029"/>
                  <a:pt x="416758" y="1770860"/>
                  <a:pt x="420990" y="1764513"/>
                </a:cubicBezTo>
                <a:cubicBezTo>
                  <a:pt x="425223" y="1757461"/>
                  <a:pt x="432277" y="1748998"/>
                  <a:pt x="442153" y="1746881"/>
                </a:cubicBezTo>
                <a:close/>
                <a:moveTo>
                  <a:pt x="2161292" y="1744762"/>
                </a:moveTo>
                <a:cubicBezTo>
                  <a:pt x="2166230" y="1744057"/>
                  <a:pt x="2171874" y="1745468"/>
                  <a:pt x="2176813" y="1748995"/>
                </a:cubicBezTo>
                <a:cubicBezTo>
                  <a:pt x="2182456" y="1753931"/>
                  <a:pt x="2185983" y="1760984"/>
                  <a:pt x="2186689" y="1768038"/>
                </a:cubicBezTo>
                <a:cubicBezTo>
                  <a:pt x="2186689" y="1774386"/>
                  <a:pt x="2185278" y="1780028"/>
                  <a:pt x="2183162" y="1785673"/>
                </a:cubicBezTo>
                <a:lnTo>
                  <a:pt x="2209968" y="1783556"/>
                </a:lnTo>
                <a:cubicBezTo>
                  <a:pt x="2212790" y="1783556"/>
                  <a:pt x="2215612" y="1784967"/>
                  <a:pt x="2217023" y="1786377"/>
                </a:cubicBezTo>
                <a:cubicBezTo>
                  <a:pt x="2218434" y="1789200"/>
                  <a:pt x="2218434" y="1792023"/>
                  <a:pt x="2217023" y="1794138"/>
                </a:cubicBezTo>
                <a:lnTo>
                  <a:pt x="2190921" y="1834347"/>
                </a:lnTo>
                <a:cubicBezTo>
                  <a:pt x="2188805" y="1837874"/>
                  <a:pt x="2184573" y="1838580"/>
                  <a:pt x="2181045" y="1836464"/>
                </a:cubicBezTo>
                <a:cubicBezTo>
                  <a:pt x="2177518" y="1834347"/>
                  <a:pt x="2176813" y="1830115"/>
                  <a:pt x="2178929" y="1826587"/>
                </a:cubicBezTo>
                <a:lnTo>
                  <a:pt x="2197270" y="1798371"/>
                </a:lnTo>
                <a:lnTo>
                  <a:pt x="2171874" y="1800486"/>
                </a:lnTo>
                <a:cubicBezTo>
                  <a:pt x="2169052" y="1800486"/>
                  <a:pt x="2166935" y="1799076"/>
                  <a:pt x="2165525" y="1796961"/>
                </a:cubicBezTo>
                <a:cubicBezTo>
                  <a:pt x="2164114" y="1794843"/>
                  <a:pt x="2164114" y="1792023"/>
                  <a:pt x="2165525" y="1789905"/>
                </a:cubicBezTo>
                <a:cubicBezTo>
                  <a:pt x="2169757" y="1782144"/>
                  <a:pt x="2173285" y="1775092"/>
                  <a:pt x="2172580" y="1768744"/>
                </a:cubicBezTo>
                <a:cubicBezTo>
                  <a:pt x="2172580" y="1765922"/>
                  <a:pt x="2171169" y="1762396"/>
                  <a:pt x="2168346" y="1760280"/>
                </a:cubicBezTo>
                <a:cubicBezTo>
                  <a:pt x="2166935" y="1758868"/>
                  <a:pt x="2165525" y="1758868"/>
                  <a:pt x="2164114" y="1758868"/>
                </a:cubicBezTo>
                <a:cubicBezTo>
                  <a:pt x="2161292" y="1759574"/>
                  <a:pt x="2159176" y="1763102"/>
                  <a:pt x="2158470" y="1767334"/>
                </a:cubicBezTo>
                <a:cubicBezTo>
                  <a:pt x="2157765" y="1772271"/>
                  <a:pt x="2159881" y="1777913"/>
                  <a:pt x="2161292" y="1783556"/>
                </a:cubicBezTo>
                <a:lnTo>
                  <a:pt x="2181045" y="1852689"/>
                </a:lnTo>
                <a:cubicBezTo>
                  <a:pt x="2181751" y="1856216"/>
                  <a:pt x="2179634" y="1859743"/>
                  <a:pt x="2176107" y="1861154"/>
                </a:cubicBezTo>
                <a:cubicBezTo>
                  <a:pt x="2175402" y="1861154"/>
                  <a:pt x="2174696" y="1861154"/>
                  <a:pt x="2173991" y="1861154"/>
                </a:cubicBezTo>
                <a:cubicBezTo>
                  <a:pt x="2170464" y="1861154"/>
                  <a:pt x="2167641" y="1859038"/>
                  <a:pt x="2166935" y="1856216"/>
                </a:cubicBezTo>
                <a:lnTo>
                  <a:pt x="2147183" y="1787085"/>
                </a:lnTo>
                <a:cubicBezTo>
                  <a:pt x="2145772" y="1780734"/>
                  <a:pt x="2142951" y="1772977"/>
                  <a:pt x="2144361" y="1765217"/>
                </a:cubicBezTo>
                <a:cubicBezTo>
                  <a:pt x="2145772" y="1754636"/>
                  <a:pt x="2152827" y="1746173"/>
                  <a:pt x="2161292" y="1744762"/>
                </a:cubicBezTo>
                <a:close/>
                <a:moveTo>
                  <a:pt x="2228133" y="1735150"/>
                </a:moveTo>
                <a:cubicBezTo>
                  <a:pt x="2233423" y="1736827"/>
                  <a:pt x="2238185" y="1740177"/>
                  <a:pt x="2241007" y="1744762"/>
                </a:cubicBezTo>
                <a:cubicBezTo>
                  <a:pt x="2243829" y="1749701"/>
                  <a:pt x="2245240" y="1756049"/>
                  <a:pt x="2243829" y="1761691"/>
                </a:cubicBezTo>
                <a:lnTo>
                  <a:pt x="2253705" y="1760986"/>
                </a:lnTo>
                <a:cubicBezTo>
                  <a:pt x="2257937" y="1760986"/>
                  <a:pt x="2260759" y="1763806"/>
                  <a:pt x="2260759" y="1766629"/>
                </a:cubicBezTo>
                <a:cubicBezTo>
                  <a:pt x="2261465" y="1770860"/>
                  <a:pt x="2258643" y="1774386"/>
                  <a:pt x="2254410" y="1774386"/>
                </a:cubicBezTo>
                <a:lnTo>
                  <a:pt x="2231836" y="1775799"/>
                </a:lnTo>
                <a:cubicBezTo>
                  <a:pt x="2231131" y="1775799"/>
                  <a:pt x="2231131" y="1775799"/>
                  <a:pt x="2231131" y="1775799"/>
                </a:cubicBezTo>
                <a:cubicBezTo>
                  <a:pt x="2228309" y="1775799"/>
                  <a:pt x="2226193" y="1774386"/>
                  <a:pt x="2224782" y="1771566"/>
                </a:cubicBezTo>
                <a:cubicBezTo>
                  <a:pt x="2223371" y="1768744"/>
                  <a:pt x="2224782" y="1765924"/>
                  <a:pt x="2226898" y="1763806"/>
                </a:cubicBezTo>
                <a:cubicBezTo>
                  <a:pt x="2230425" y="1760986"/>
                  <a:pt x="2231131" y="1755341"/>
                  <a:pt x="2229014" y="1751816"/>
                </a:cubicBezTo>
                <a:cubicBezTo>
                  <a:pt x="2226898" y="1748289"/>
                  <a:pt x="2221254" y="1746878"/>
                  <a:pt x="2217727" y="1748289"/>
                </a:cubicBezTo>
                <a:cubicBezTo>
                  <a:pt x="2214200" y="1749701"/>
                  <a:pt x="2209967" y="1748289"/>
                  <a:pt x="2208557" y="1744762"/>
                </a:cubicBezTo>
                <a:cubicBezTo>
                  <a:pt x="2207146" y="1741236"/>
                  <a:pt x="2208557" y="1737003"/>
                  <a:pt x="2212084" y="1735591"/>
                </a:cubicBezTo>
                <a:cubicBezTo>
                  <a:pt x="2217022" y="1733475"/>
                  <a:pt x="2222842" y="1733475"/>
                  <a:pt x="2228133" y="1735150"/>
                </a:cubicBezTo>
                <a:close/>
                <a:moveTo>
                  <a:pt x="4061751" y="1731362"/>
                </a:moveTo>
                <a:cubicBezTo>
                  <a:pt x="4064573" y="1728540"/>
                  <a:pt x="4068806" y="1728540"/>
                  <a:pt x="4071627" y="1731362"/>
                </a:cubicBezTo>
                <a:cubicBezTo>
                  <a:pt x="4074449" y="1734184"/>
                  <a:pt x="4074449" y="1738417"/>
                  <a:pt x="4071627" y="1741238"/>
                </a:cubicBezTo>
                <a:lnTo>
                  <a:pt x="4057518" y="1755345"/>
                </a:lnTo>
                <a:cubicBezTo>
                  <a:pt x="4056108" y="1756755"/>
                  <a:pt x="4054697" y="1757461"/>
                  <a:pt x="4052580" y="1757461"/>
                </a:cubicBezTo>
                <a:cubicBezTo>
                  <a:pt x="4051169" y="1757461"/>
                  <a:pt x="4049053" y="1756755"/>
                  <a:pt x="4047642" y="1755345"/>
                </a:cubicBezTo>
                <a:cubicBezTo>
                  <a:pt x="4044820" y="1752523"/>
                  <a:pt x="4044820" y="1748292"/>
                  <a:pt x="4047642" y="1745470"/>
                </a:cubicBezTo>
                <a:close/>
                <a:moveTo>
                  <a:pt x="9446753" y="1726316"/>
                </a:moveTo>
                <a:cubicBezTo>
                  <a:pt x="9450280" y="1725609"/>
                  <a:pt x="9453808" y="1728432"/>
                  <a:pt x="9454513" y="1731960"/>
                </a:cubicBezTo>
                <a:lnTo>
                  <a:pt x="9457335" y="1751004"/>
                </a:lnTo>
                <a:cubicBezTo>
                  <a:pt x="9458040" y="1754531"/>
                  <a:pt x="9455219" y="1758058"/>
                  <a:pt x="9451691" y="1758764"/>
                </a:cubicBezTo>
                <a:cubicBezTo>
                  <a:pt x="9451691" y="1758764"/>
                  <a:pt x="9450986" y="1758764"/>
                  <a:pt x="9450986" y="1758764"/>
                </a:cubicBezTo>
                <a:cubicBezTo>
                  <a:pt x="9447458" y="1758764"/>
                  <a:pt x="9444637" y="1756648"/>
                  <a:pt x="9443931" y="1753120"/>
                </a:cubicBezTo>
                <a:lnTo>
                  <a:pt x="9441110" y="1734078"/>
                </a:lnTo>
                <a:cubicBezTo>
                  <a:pt x="9440404" y="1730550"/>
                  <a:pt x="9443226" y="1727022"/>
                  <a:pt x="9446753" y="1726316"/>
                </a:cubicBezTo>
                <a:close/>
                <a:moveTo>
                  <a:pt x="1834700" y="1725011"/>
                </a:moveTo>
                <a:cubicBezTo>
                  <a:pt x="1838227" y="1726421"/>
                  <a:pt x="1839638" y="1730654"/>
                  <a:pt x="1838227" y="1734182"/>
                </a:cubicBezTo>
                <a:cubicBezTo>
                  <a:pt x="1832584" y="1747585"/>
                  <a:pt x="1833289" y="1763101"/>
                  <a:pt x="1838933" y="1775796"/>
                </a:cubicBezTo>
                <a:cubicBezTo>
                  <a:pt x="1840344" y="1779323"/>
                  <a:pt x="1838933" y="1783556"/>
                  <a:pt x="1835406" y="1784967"/>
                </a:cubicBezTo>
                <a:cubicBezTo>
                  <a:pt x="1834700" y="1785672"/>
                  <a:pt x="1833289" y="1785672"/>
                  <a:pt x="1832584" y="1785672"/>
                </a:cubicBezTo>
                <a:cubicBezTo>
                  <a:pt x="1829761" y="1785672"/>
                  <a:pt x="1827645" y="1784262"/>
                  <a:pt x="1826234" y="1781440"/>
                </a:cubicBezTo>
                <a:cubicBezTo>
                  <a:pt x="1818474" y="1765217"/>
                  <a:pt x="1818474" y="1745468"/>
                  <a:pt x="1825529" y="1728538"/>
                </a:cubicBezTo>
                <a:cubicBezTo>
                  <a:pt x="1826939" y="1725011"/>
                  <a:pt x="1831173" y="1723601"/>
                  <a:pt x="1834700" y="1725011"/>
                </a:cubicBezTo>
                <a:close/>
                <a:moveTo>
                  <a:pt x="9324006" y="1724904"/>
                </a:moveTo>
                <a:cubicBezTo>
                  <a:pt x="9326828" y="1722084"/>
                  <a:pt x="9331061" y="1722084"/>
                  <a:pt x="9333883" y="1724904"/>
                </a:cubicBezTo>
                <a:cubicBezTo>
                  <a:pt x="9336704" y="1727727"/>
                  <a:pt x="9336704" y="1731960"/>
                  <a:pt x="9333883" y="1734783"/>
                </a:cubicBezTo>
                <a:lnTo>
                  <a:pt x="9317658" y="1751004"/>
                </a:lnTo>
                <a:cubicBezTo>
                  <a:pt x="9316247" y="1752415"/>
                  <a:pt x="9314836" y="1753121"/>
                  <a:pt x="9312719" y="1753121"/>
                </a:cubicBezTo>
                <a:cubicBezTo>
                  <a:pt x="9311308" y="1753121"/>
                  <a:pt x="9309192" y="1752415"/>
                  <a:pt x="9307781" y="1751004"/>
                </a:cubicBezTo>
                <a:cubicBezTo>
                  <a:pt x="9304959" y="1748183"/>
                  <a:pt x="9304959" y="1743950"/>
                  <a:pt x="9307781" y="1741128"/>
                </a:cubicBezTo>
                <a:close/>
                <a:moveTo>
                  <a:pt x="5098749" y="1722185"/>
                </a:moveTo>
                <a:cubicBezTo>
                  <a:pt x="5101571" y="1720069"/>
                  <a:pt x="5106509" y="1720774"/>
                  <a:pt x="5108625" y="1723596"/>
                </a:cubicBezTo>
                <a:lnTo>
                  <a:pt x="5119913" y="1737705"/>
                </a:lnTo>
                <a:cubicBezTo>
                  <a:pt x="5122029" y="1740526"/>
                  <a:pt x="5121323" y="1745464"/>
                  <a:pt x="5118502" y="1747580"/>
                </a:cubicBezTo>
                <a:cubicBezTo>
                  <a:pt x="5117091" y="1748286"/>
                  <a:pt x="5115680" y="1748991"/>
                  <a:pt x="5114269" y="1748991"/>
                </a:cubicBezTo>
                <a:cubicBezTo>
                  <a:pt x="5112152" y="1748991"/>
                  <a:pt x="5110036" y="1747580"/>
                  <a:pt x="5108625" y="1746170"/>
                </a:cubicBezTo>
                <a:lnTo>
                  <a:pt x="5097338" y="1732061"/>
                </a:lnTo>
                <a:cubicBezTo>
                  <a:pt x="5095222" y="1729240"/>
                  <a:pt x="5095927" y="1724302"/>
                  <a:pt x="5098749" y="1722185"/>
                </a:cubicBezTo>
                <a:close/>
                <a:moveTo>
                  <a:pt x="1865739" y="1721484"/>
                </a:moveTo>
                <a:lnTo>
                  <a:pt x="1915121" y="1721484"/>
                </a:lnTo>
                <a:cubicBezTo>
                  <a:pt x="1918648" y="1721484"/>
                  <a:pt x="1922176" y="1724306"/>
                  <a:pt x="1922176" y="1728537"/>
                </a:cubicBezTo>
                <a:cubicBezTo>
                  <a:pt x="1922176" y="1732769"/>
                  <a:pt x="1919354" y="1735591"/>
                  <a:pt x="1915121" y="1735591"/>
                </a:cubicBezTo>
                <a:lnTo>
                  <a:pt x="1865739" y="1735591"/>
                </a:lnTo>
                <a:cubicBezTo>
                  <a:pt x="1861507" y="1735591"/>
                  <a:pt x="1858685" y="1732769"/>
                  <a:pt x="1858685" y="1728537"/>
                </a:cubicBezTo>
                <a:cubicBezTo>
                  <a:pt x="1858685" y="1724306"/>
                  <a:pt x="1861507" y="1721484"/>
                  <a:pt x="1865739" y="1721484"/>
                </a:cubicBezTo>
                <a:close/>
                <a:moveTo>
                  <a:pt x="4133000" y="1710202"/>
                </a:moveTo>
                <a:cubicBezTo>
                  <a:pt x="4137233" y="1710202"/>
                  <a:pt x="4140055" y="1713024"/>
                  <a:pt x="4140055" y="1717255"/>
                </a:cubicBezTo>
                <a:lnTo>
                  <a:pt x="4140055" y="1741945"/>
                </a:lnTo>
                <a:cubicBezTo>
                  <a:pt x="4140055" y="1746176"/>
                  <a:pt x="4137233" y="1748998"/>
                  <a:pt x="4133000" y="1748998"/>
                </a:cubicBezTo>
                <a:cubicBezTo>
                  <a:pt x="4128768" y="1748998"/>
                  <a:pt x="4125946" y="1746176"/>
                  <a:pt x="4125946" y="1741945"/>
                </a:cubicBezTo>
                <a:lnTo>
                  <a:pt x="4125946" y="1717255"/>
                </a:lnTo>
                <a:cubicBezTo>
                  <a:pt x="4125946" y="1713024"/>
                  <a:pt x="4128768" y="1710202"/>
                  <a:pt x="4133000" y="1710202"/>
                </a:cubicBezTo>
                <a:close/>
                <a:moveTo>
                  <a:pt x="2010355" y="1705260"/>
                </a:moveTo>
                <a:lnTo>
                  <a:pt x="2399026" y="1712314"/>
                </a:lnTo>
                <a:cubicBezTo>
                  <a:pt x="2403259" y="1712314"/>
                  <a:pt x="2406081" y="1715135"/>
                  <a:pt x="2406081" y="1719368"/>
                </a:cubicBezTo>
                <a:cubicBezTo>
                  <a:pt x="2406081" y="1723600"/>
                  <a:pt x="2403259" y="1726423"/>
                  <a:pt x="2399026" y="1726423"/>
                </a:cubicBezTo>
                <a:lnTo>
                  <a:pt x="2010355" y="1719368"/>
                </a:lnTo>
                <a:cubicBezTo>
                  <a:pt x="2006124" y="1719368"/>
                  <a:pt x="2003301" y="1716547"/>
                  <a:pt x="2003301" y="1712314"/>
                </a:cubicBezTo>
                <a:cubicBezTo>
                  <a:pt x="2003301" y="1708082"/>
                  <a:pt x="2006828" y="1705260"/>
                  <a:pt x="2010355" y="1705260"/>
                </a:cubicBezTo>
                <a:close/>
                <a:moveTo>
                  <a:pt x="3189826" y="1702432"/>
                </a:moveTo>
                <a:cubicBezTo>
                  <a:pt x="3194764" y="1701725"/>
                  <a:pt x="3198997" y="1705252"/>
                  <a:pt x="3199702" y="1710191"/>
                </a:cubicBezTo>
                <a:cubicBezTo>
                  <a:pt x="3200408" y="1715129"/>
                  <a:pt x="3196880" y="1719361"/>
                  <a:pt x="3191942" y="1720067"/>
                </a:cubicBezTo>
                <a:lnTo>
                  <a:pt x="3106583" y="1729943"/>
                </a:lnTo>
                <a:cubicBezTo>
                  <a:pt x="3105878" y="1729943"/>
                  <a:pt x="3105878" y="1729943"/>
                  <a:pt x="3105878" y="1729943"/>
                </a:cubicBezTo>
                <a:cubicBezTo>
                  <a:pt x="3100939" y="1729943"/>
                  <a:pt x="3097412" y="1727121"/>
                  <a:pt x="3096707" y="1722183"/>
                </a:cubicBezTo>
                <a:cubicBezTo>
                  <a:pt x="3096001" y="1717246"/>
                  <a:pt x="3099528" y="1713012"/>
                  <a:pt x="3104467" y="1712307"/>
                </a:cubicBezTo>
                <a:close/>
                <a:moveTo>
                  <a:pt x="5763667" y="1695282"/>
                </a:moveTo>
                <a:cubicBezTo>
                  <a:pt x="5758729" y="1695986"/>
                  <a:pt x="5754496" y="1701628"/>
                  <a:pt x="5750969" y="1706565"/>
                </a:cubicBezTo>
                <a:cubicBezTo>
                  <a:pt x="5746736" y="1711503"/>
                  <a:pt x="5742503" y="1718555"/>
                  <a:pt x="5741798" y="1726316"/>
                </a:cubicBezTo>
                <a:cubicBezTo>
                  <a:pt x="5741093" y="1731962"/>
                  <a:pt x="5742503" y="1739013"/>
                  <a:pt x="5747442" y="1742540"/>
                </a:cubicBezTo>
                <a:cubicBezTo>
                  <a:pt x="5750969" y="1745362"/>
                  <a:pt x="5755201" y="1744657"/>
                  <a:pt x="5758023" y="1743951"/>
                </a:cubicBezTo>
                <a:cubicBezTo>
                  <a:pt x="5764372" y="1741835"/>
                  <a:pt x="5770016" y="1736897"/>
                  <a:pt x="5772837" y="1730550"/>
                </a:cubicBezTo>
                <a:cubicBezTo>
                  <a:pt x="5770721" y="1727022"/>
                  <a:pt x="5770016" y="1722084"/>
                  <a:pt x="5771427" y="1718555"/>
                </a:cubicBezTo>
                <a:cubicBezTo>
                  <a:pt x="5771427" y="1715733"/>
                  <a:pt x="5772132" y="1712912"/>
                  <a:pt x="5772837" y="1710091"/>
                </a:cubicBezTo>
                <a:cubicBezTo>
                  <a:pt x="5772837" y="1707977"/>
                  <a:pt x="5773543" y="1706565"/>
                  <a:pt x="5773543" y="1705155"/>
                </a:cubicBezTo>
                <a:cubicBezTo>
                  <a:pt x="5772132" y="1703745"/>
                  <a:pt x="5771427" y="1701628"/>
                  <a:pt x="5771427" y="1699512"/>
                </a:cubicBezTo>
                <a:cubicBezTo>
                  <a:pt x="5771427" y="1698807"/>
                  <a:pt x="5770721" y="1698101"/>
                  <a:pt x="5770016" y="1697397"/>
                </a:cubicBezTo>
                <a:cubicBezTo>
                  <a:pt x="5768605" y="1695986"/>
                  <a:pt x="5766488" y="1695282"/>
                  <a:pt x="5765078" y="1695282"/>
                </a:cubicBezTo>
                <a:cubicBezTo>
                  <a:pt x="5764372" y="1695282"/>
                  <a:pt x="5764372" y="1695282"/>
                  <a:pt x="5763667" y="1695282"/>
                </a:cubicBezTo>
                <a:close/>
                <a:moveTo>
                  <a:pt x="1872087" y="1691153"/>
                </a:moveTo>
                <a:lnTo>
                  <a:pt x="1912300" y="1693975"/>
                </a:lnTo>
                <a:cubicBezTo>
                  <a:pt x="1915827" y="1694681"/>
                  <a:pt x="1918649" y="1697502"/>
                  <a:pt x="1918649" y="1701734"/>
                </a:cubicBezTo>
                <a:cubicBezTo>
                  <a:pt x="1918649" y="1705260"/>
                  <a:pt x="1915121" y="1708082"/>
                  <a:pt x="1911594" y="1708082"/>
                </a:cubicBezTo>
                <a:cubicBezTo>
                  <a:pt x="1910889" y="1708082"/>
                  <a:pt x="1910889" y="1708082"/>
                  <a:pt x="1910889" y="1708082"/>
                </a:cubicBezTo>
                <a:lnTo>
                  <a:pt x="1870678" y="1705260"/>
                </a:lnTo>
                <a:cubicBezTo>
                  <a:pt x="1867150" y="1704556"/>
                  <a:pt x="1864328" y="1701734"/>
                  <a:pt x="1864328" y="1697502"/>
                </a:cubicBezTo>
                <a:cubicBezTo>
                  <a:pt x="1865033" y="1693975"/>
                  <a:pt x="1867855" y="1690447"/>
                  <a:pt x="1872087" y="1691153"/>
                </a:cubicBezTo>
                <a:close/>
                <a:moveTo>
                  <a:pt x="4101962" y="1689745"/>
                </a:moveTo>
                <a:cubicBezTo>
                  <a:pt x="4105489" y="1687628"/>
                  <a:pt x="4109721" y="1689039"/>
                  <a:pt x="4111132" y="1692568"/>
                </a:cubicBezTo>
                <a:cubicBezTo>
                  <a:pt x="4113248" y="1696093"/>
                  <a:pt x="4111837" y="1700326"/>
                  <a:pt x="4108310" y="1701738"/>
                </a:cubicBezTo>
                <a:lnTo>
                  <a:pt x="4102667" y="1704558"/>
                </a:lnTo>
                <a:cubicBezTo>
                  <a:pt x="4101962" y="1705263"/>
                  <a:pt x="4100551" y="1705263"/>
                  <a:pt x="4099845" y="1705263"/>
                </a:cubicBezTo>
                <a:cubicBezTo>
                  <a:pt x="4097022" y="1705263"/>
                  <a:pt x="4094906" y="1703853"/>
                  <a:pt x="4093495" y="1701738"/>
                </a:cubicBezTo>
                <a:cubicBezTo>
                  <a:pt x="4091379" y="1698208"/>
                  <a:pt x="4092789" y="1693978"/>
                  <a:pt x="4096317" y="1692568"/>
                </a:cubicBezTo>
                <a:close/>
                <a:moveTo>
                  <a:pt x="5065593" y="1687620"/>
                </a:moveTo>
                <a:lnTo>
                  <a:pt x="5079702" y="1698905"/>
                </a:lnTo>
                <a:cubicBezTo>
                  <a:pt x="5083229" y="1701023"/>
                  <a:pt x="5083229" y="1705962"/>
                  <a:pt x="5081113" y="1708782"/>
                </a:cubicBezTo>
                <a:cubicBezTo>
                  <a:pt x="5079702" y="1710899"/>
                  <a:pt x="5077586" y="1711604"/>
                  <a:pt x="5075470" y="1711604"/>
                </a:cubicBezTo>
                <a:cubicBezTo>
                  <a:pt x="5074059" y="1711604"/>
                  <a:pt x="5072648" y="1710899"/>
                  <a:pt x="5071237" y="1710193"/>
                </a:cubicBezTo>
                <a:lnTo>
                  <a:pt x="5057128" y="1698905"/>
                </a:lnTo>
                <a:cubicBezTo>
                  <a:pt x="5053601" y="1696790"/>
                  <a:pt x="5053601" y="1691853"/>
                  <a:pt x="5055717" y="1689031"/>
                </a:cubicBezTo>
                <a:cubicBezTo>
                  <a:pt x="5057834" y="1685503"/>
                  <a:pt x="5062771" y="1685503"/>
                  <a:pt x="5065593" y="1687620"/>
                </a:cubicBezTo>
                <a:close/>
                <a:moveTo>
                  <a:pt x="5760139" y="1681880"/>
                </a:moveTo>
                <a:cubicBezTo>
                  <a:pt x="5765078" y="1680469"/>
                  <a:pt x="5770721" y="1681174"/>
                  <a:pt x="5775659" y="1683997"/>
                </a:cubicBezTo>
                <a:cubicBezTo>
                  <a:pt x="5779186" y="1683291"/>
                  <a:pt x="5782714" y="1684701"/>
                  <a:pt x="5784124" y="1687523"/>
                </a:cubicBezTo>
                <a:cubicBezTo>
                  <a:pt x="5786241" y="1691754"/>
                  <a:pt x="5786946" y="1695986"/>
                  <a:pt x="5786946" y="1700218"/>
                </a:cubicBezTo>
                <a:cubicBezTo>
                  <a:pt x="5789063" y="1710091"/>
                  <a:pt x="5789768" y="1719261"/>
                  <a:pt x="5788357" y="1729139"/>
                </a:cubicBezTo>
                <a:cubicBezTo>
                  <a:pt x="5788357" y="1729139"/>
                  <a:pt x="5789063" y="1729844"/>
                  <a:pt x="5789063" y="1729844"/>
                </a:cubicBezTo>
                <a:cubicBezTo>
                  <a:pt x="5789768" y="1729844"/>
                  <a:pt x="5790473" y="1729844"/>
                  <a:pt x="5790473" y="1729844"/>
                </a:cubicBezTo>
                <a:cubicBezTo>
                  <a:pt x="5794001" y="1728432"/>
                  <a:pt x="5798233" y="1729844"/>
                  <a:pt x="5799644" y="1733370"/>
                </a:cubicBezTo>
                <a:cubicBezTo>
                  <a:pt x="5801055" y="1736897"/>
                  <a:pt x="5799644" y="1741129"/>
                  <a:pt x="5796117" y="1742540"/>
                </a:cubicBezTo>
                <a:cubicBezTo>
                  <a:pt x="5791884" y="1744657"/>
                  <a:pt x="5786946" y="1744657"/>
                  <a:pt x="5782714" y="1742540"/>
                </a:cubicBezTo>
                <a:cubicBezTo>
                  <a:pt x="5777775" y="1749595"/>
                  <a:pt x="5770721" y="1755944"/>
                  <a:pt x="5762256" y="1758060"/>
                </a:cubicBezTo>
                <a:cubicBezTo>
                  <a:pt x="5759434" y="1758765"/>
                  <a:pt x="5756612" y="1759471"/>
                  <a:pt x="5753791" y="1759471"/>
                </a:cubicBezTo>
                <a:cubicBezTo>
                  <a:pt x="5748147" y="1759471"/>
                  <a:pt x="5743209" y="1757355"/>
                  <a:pt x="5738976" y="1754533"/>
                </a:cubicBezTo>
                <a:cubicBezTo>
                  <a:pt x="5730511" y="1748889"/>
                  <a:pt x="5726278" y="1737602"/>
                  <a:pt x="5727689" y="1725611"/>
                </a:cubicBezTo>
                <a:cubicBezTo>
                  <a:pt x="5729100" y="1715028"/>
                  <a:pt x="5734744" y="1705859"/>
                  <a:pt x="5738976" y="1699512"/>
                </a:cubicBezTo>
                <a:cubicBezTo>
                  <a:pt x="5743209" y="1692460"/>
                  <a:pt x="5750263" y="1683997"/>
                  <a:pt x="5760139" y="1681880"/>
                </a:cubicBezTo>
                <a:close/>
                <a:moveTo>
                  <a:pt x="7479278" y="1679761"/>
                </a:moveTo>
                <a:cubicBezTo>
                  <a:pt x="7484216" y="1679056"/>
                  <a:pt x="7489860" y="1680467"/>
                  <a:pt x="7494799" y="1683994"/>
                </a:cubicBezTo>
                <a:cubicBezTo>
                  <a:pt x="7500442" y="1688930"/>
                  <a:pt x="7503969" y="1695983"/>
                  <a:pt x="7504675" y="1703037"/>
                </a:cubicBezTo>
                <a:cubicBezTo>
                  <a:pt x="7504675" y="1709385"/>
                  <a:pt x="7503264" y="1715027"/>
                  <a:pt x="7501148" y="1720672"/>
                </a:cubicBezTo>
                <a:lnTo>
                  <a:pt x="7527954" y="1718555"/>
                </a:lnTo>
                <a:cubicBezTo>
                  <a:pt x="7530776" y="1718555"/>
                  <a:pt x="7533598" y="1719966"/>
                  <a:pt x="7535009" y="1721376"/>
                </a:cubicBezTo>
                <a:cubicBezTo>
                  <a:pt x="7536420" y="1724199"/>
                  <a:pt x="7536420" y="1727022"/>
                  <a:pt x="7535009" y="1729137"/>
                </a:cubicBezTo>
                <a:lnTo>
                  <a:pt x="7508907" y="1769346"/>
                </a:lnTo>
                <a:cubicBezTo>
                  <a:pt x="7506791" y="1772873"/>
                  <a:pt x="7502559" y="1773579"/>
                  <a:pt x="7499031" y="1771463"/>
                </a:cubicBezTo>
                <a:cubicBezTo>
                  <a:pt x="7495504" y="1769346"/>
                  <a:pt x="7494799" y="1765114"/>
                  <a:pt x="7496915" y="1761586"/>
                </a:cubicBezTo>
                <a:lnTo>
                  <a:pt x="7515256" y="1733370"/>
                </a:lnTo>
                <a:lnTo>
                  <a:pt x="7489860" y="1735485"/>
                </a:lnTo>
                <a:cubicBezTo>
                  <a:pt x="7487038" y="1735485"/>
                  <a:pt x="7484921" y="1734075"/>
                  <a:pt x="7483511" y="1731960"/>
                </a:cubicBezTo>
                <a:cubicBezTo>
                  <a:pt x="7482100" y="1729842"/>
                  <a:pt x="7482100" y="1727022"/>
                  <a:pt x="7483511" y="1724904"/>
                </a:cubicBezTo>
                <a:cubicBezTo>
                  <a:pt x="7487743" y="1717143"/>
                  <a:pt x="7491271" y="1710091"/>
                  <a:pt x="7490566" y="1703743"/>
                </a:cubicBezTo>
                <a:cubicBezTo>
                  <a:pt x="7490566" y="1700921"/>
                  <a:pt x="7489155" y="1697395"/>
                  <a:pt x="7486332" y="1695279"/>
                </a:cubicBezTo>
                <a:cubicBezTo>
                  <a:pt x="7484921" y="1693867"/>
                  <a:pt x="7483511" y="1693867"/>
                  <a:pt x="7482100" y="1693867"/>
                </a:cubicBezTo>
                <a:cubicBezTo>
                  <a:pt x="7479278" y="1694573"/>
                  <a:pt x="7477162" y="1698101"/>
                  <a:pt x="7476456" y="1702333"/>
                </a:cubicBezTo>
                <a:cubicBezTo>
                  <a:pt x="7475751" y="1707270"/>
                  <a:pt x="7477867" y="1712912"/>
                  <a:pt x="7479278" y="1718555"/>
                </a:cubicBezTo>
                <a:lnTo>
                  <a:pt x="7499031" y="1787688"/>
                </a:lnTo>
                <a:cubicBezTo>
                  <a:pt x="7499737" y="1791215"/>
                  <a:pt x="7497620" y="1794742"/>
                  <a:pt x="7494093" y="1796153"/>
                </a:cubicBezTo>
                <a:cubicBezTo>
                  <a:pt x="7493388" y="1796153"/>
                  <a:pt x="7492682" y="1796153"/>
                  <a:pt x="7491977" y="1796153"/>
                </a:cubicBezTo>
                <a:cubicBezTo>
                  <a:pt x="7488450" y="1796153"/>
                  <a:pt x="7485627" y="1794037"/>
                  <a:pt x="7484921" y="1791215"/>
                </a:cubicBezTo>
                <a:lnTo>
                  <a:pt x="7465169" y="1722084"/>
                </a:lnTo>
                <a:cubicBezTo>
                  <a:pt x="7463758" y="1715733"/>
                  <a:pt x="7460937" y="1707976"/>
                  <a:pt x="7462347" y="1700216"/>
                </a:cubicBezTo>
                <a:cubicBezTo>
                  <a:pt x="7463758" y="1689635"/>
                  <a:pt x="7470813" y="1681172"/>
                  <a:pt x="7479278" y="1679761"/>
                </a:cubicBezTo>
                <a:close/>
                <a:moveTo>
                  <a:pt x="10996976" y="1673971"/>
                </a:moveTo>
                <a:cubicBezTo>
                  <a:pt x="11001209" y="1672559"/>
                  <a:pt x="11004736" y="1674676"/>
                  <a:pt x="11006147" y="1678203"/>
                </a:cubicBezTo>
                <a:lnTo>
                  <a:pt x="11008969" y="1686668"/>
                </a:lnTo>
                <a:cubicBezTo>
                  <a:pt x="11010380" y="1690901"/>
                  <a:pt x="11008263" y="1694428"/>
                  <a:pt x="11004736" y="1695840"/>
                </a:cubicBezTo>
                <a:cubicBezTo>
                  <a:pt x="11004031" y="1696546"/>
                  <a:pt x="11003325" y="1696546"/>
                  <a:pt x="11002620" y="1696546"/>
                </a:cubicBezTo>
                <a:cubicBezTo>
                  <a:pt x="10999798" y="1696546"/>
                  <a:pt x="10996976" y="1694428"/>
                  <a:pt x="10996271" y="1691608"/>
                </a:cubicBezTo>
                <a:lnTo>
                  <a:pt x="10992744" y="1683141"/>
                </a:lnTo>
                <a:cubicBezTo>
                  <a:pt x="10991333" y="1678910"/>
                  <a:pt x="10993449" y="1675381"/>
                  <a:pt x="10996976" y="1673971"/>
                </a:cubicBezTo>
                <a:close/>
                <a:moveTo>
                  <a:pt x="7546119" y="1670149"/>
                </a:moveTo>
                <a:cubicBezTo>
                  <a:pt x="7551409" y="1671826"/>
                  <a:pt x="7556171" y="1675176"/>
                  <a:pt x="7558993" y="1679761"/>
                </a:cubicBezTo>
                <a:cubicBezTo>
                  <a:pt x="7561815" y="1684700"/>
                  <a:pt x="7563226" y="1691048"/>
                  <a:pt x="7561815" y="1696690"/>
                </a:cubicBezTo>
                <a:lnTo>
                  <a:pt x="7571691" y="1695985"/>
                </a:lnTo>
                <a:cubicBezTo>
                  <a:pt x="7575923" y="1695985"/>
                  <a:pt x="7578745" y="1698805"/>
                  <a:pt x="7578745" y="1701628"/>
                </a:cubicBezTo>
                <a:cubicBezTo>
                  <a:pt x="7579451" y="1705859"/>
                  <a:pt x="7576629" y="1709385"/>
                  <a:pt x="7572396" y="1709385"/>
                </a:cubicBezTo>
                <a:lnTo>
                  <a:pt x="7549822" y="1710798"/>
                </a:lnTo>
                <a:cubicBezTo>
                  <a:pt x="7549117" y="1710798"/>
                  <a:pt x="7549117" y="1710798"/>
                  <a:pt x="7549117" y="1710798"/>
                </a:cubicBezTo>
                <a:cubicBezTo>
                  <a:pt x="7546295" y="1710798"/>
                  <a:pt x="7544179" y="1709385"/>
                  <a:pt x="7542768" y="1706565"/>
                </a:cubicBezTo>
                <a:cubicBezTo>
                  <a:pt x="7541357" y="1703743"/>
                  <a:pt x="7542768" y="1700923"/>
                  <a:pt x="7544884" y="1698805"/>
                </a:cubicBezTo>
                <a:cubicBezTo>
                  <a:pt x="7548411" y="1695985"/>
                  <a:pt x="7549117" y="1690340"/>
                  <a:pt x="7547000" y="1686815"/>
                </a:cubicBezTo>
                <a:cubicBezTo>
                  <a:pt x="7544884" y="1683288"/>
                  <a:pt x="7539240" y="1681877"/>
                  <a:pt x="7535713" y="1683288"/>
                </a:cubicBezTo>
                <a:cubicBezTo>
                  <a:pt x="7532186" y="1684700"/>
                  <a:pt x="7527953" y="1683288"/>
                  <a:pt x="7526543" y="1679761"/>
                </a:cubicBezTo>
                <a:cubicBezTo>
                  <a:pt x="7525132" y="1676235"/>
                  <a:pt x="7526543" y="1672002"/>
                  <a:pt x="7530070" y="1670590"/>
                </a:cubicBezTo>
                <a:cubicBezTo>
                  <a:pt x="7535008" y="1668474"/>
                  <a:pt x="7540828" y="1668474"/>
                  <a:pt x="7546119" y="1670149"/>
                </a:cubicBezTo>
                <a:close/>
                <a:moveTo>
                  <a:pt x="447796" y="1668582"/>
                </a:moveTo>
                <a:cubicBezTo>
                  <a:pt x="452029" y="1667170"/>
                  <a:pt x="455556" y="1669287"/>
                  <a:pt x="456967" y="1672815"/>
                </a:cubicBezTo>
                <a:lnTo>
                  <a:pt x="459789" y="1681280"/>
                </a:lnTo>
                <a:cubicBezTo>
                  <a:pt x="461200" y="1685510"/>
                  <a:pt x="459083" y="1689038"/>
                  <a:pt x="455556" y="1690450"/>
                </a:cubicBezTo>
                <a:cubicBezTo>
                  <a:pt x="454851" y="1691156"/>
                  <a:pt x="454145" y="1691156"/>
                  <a:pt x="453440" y="1691156"/>
                </a:cubicBezTo>
                <a:cubicBezTo>
                  <a:pt x="450618" y="1691156"/>
                  <a:pt x="447796" y="1689038"/>
                  <a:pt x="447091" y="1686217"/>
                </a:cubicBezTo>
                <a:lnTo>
                  <a:pt x="443564" y="1677753"/>
                </a:lnTo>
                <a:cubicBezTo>
                  <a:pt x="442153" y="1673520"/>
                  <a:pt x="444269" y="1669993"/>
                  <a:pt x="447796" y="1668582"/>
                </a:cubicBezTo>
                <a:close/>
                <a:moveTo>
                  <a:pt x="3718201" y="1667171"/>
                </a:moveTo>
                <a:cubicBezTo>
                  <a:pt x="3711851" y="1667877"/>
                  <a:pt x="3706208" y="1670700"/>
                  <a:pt x="3700565" y="1674227"/>
                </a:cubicBezTo>
                <a:lnTo>
                  <a:pt x="3700565" y="1691156"/>
                </a:lnTo>
                <a:cubicBezTo>
                  <a:pt x="3707619" y="1691862"/>
                  <a:pt x="3715379" y="1692568"/>
                  <a:pt x="3721728" y="1689746"/>
                </a:cubicBezTo>
                <a:cubicBezTo>
                  <a:pt x="3728077" y="1686922"/>
                  <a:pt x="3733720" y="1679870"/>
                  <a:pt x="3731604" y="1673521"/>
                </a:cubicBezTo>
                <a:cubicBezTo>
                  <a:pt x="3729488" y="1668583"/>
                  <a:pt x="3723139" y="1666465"/>
                  <a:pt x="3718201" y="1667171"/>
                </a:cubicBezTo>
                <a:close/>
                <a:moveTo>
                  <a:pt x="1794488" y="1666460"/>
                </a:moveTo>
                <a:cubicBezTo>
                  <a:pt x="1797310" y="1668578"/>
                  <a:pt x="1798016" y="1672811"/>
                  <a:pt x="1795900" y="1676337"/>
                </a:cubicBezTo>
                <a:lnTo>
                  <a:pt x="1764860" y="1719368"/>
                </a:lnTo>
                <a:lnTo>
                  <a:pt x="1799426" y="1762396"/>
                </a:lnTo>
                <a:cubicBezTo>
                  <a:pt x="1801544" y="1765217"/>
                  <a:pt x="1800837" y="1770153"/>
                  <a:pt x="1798016" y="1772271"/>
                </a:cubicBezTo>
                <a:cubicBezTo>
                  <a:pt x="1796605" y="1772977"/>
                  <a:pt x="1795195" y="1773681"/>
                  <a:pt x="1793784" y="1773681"/>
                </a:cubicBezTo>
                <a:cubicBezTo>
                  <a:pt x="1791666" y="1773681"/>
                  <a:pt x="1789550" y="1772271"/>
                  <a:pt x="1788139" y="1770861"/>
                </a:cubicBezTo>
                <a:lnTo>
                  <a:pt x="1757100" y="1731360"/>
                </a:lnTo>
                <a:lnTo>
                  <a:pt x="1731704" y="1766629"/>
                </a:lnTo>
                <a:cubicBezTo>
                  <a:pt x="1730293" y="1768744"/>
                  <a:pt x="1728177" y="1769449"/>
                  <a:pt x="1726059" y="1769449"/>
                </a:cubicBezTo>
                <a:cubicBezTo>
                  <a:pt x="1724648" y="1769449"/>
                  <a:pt x="1723238" y="1768744"/>
                  <a:pt x="1721827" y="1768038"/>
                </a:cubicBezTo>
                <a:cubicBezTo>
                  <a:pt x="1719005" y="1765924"/>
                  <a:pt x="1718299" y="1761691"/>
                  <a:pt x="1720417" y="1758164"/>
                </a:cubicBezTo>
                <a:lnTo>
                  <a:pt x="1747929" y="1719368"/>
                </a:lnTo>
                <a:lnTo>
                  <a:pt x="1719710" y="1684097"/>
                </a:lnTo>
                <a:cubicBezTo>
                  <a:pt x="1717594" y="1681276"/>
                  <a:pt x="1718299" y="1676337"/>
                  <a:pt x="1721121" y="1674224"/>
                </a:cubicBezTo>
                <a:cubicBezTo>
                  <a:pt x="1723944" y="1672107"/>
                  <a:pt x="1728882" y="1672811"/>
                  <a:pt x="1730998" y="1675633"/>
                </a:cubicBezTo>
                <a:lnTo>
                  <a:pt x="1756394" y="1708081"/>
                </a:lnTo>
                <a:lnTo>
                  <a:pt x="1784612" y="1667873"/>
                </a:lnTo>
                <a:cubicBezTo>
                  <a:pt x="1786728" y="1665050"/>
                  <a:pt x="1791666" y="1664345"/>
                  <a:pt x="1794488" y="1666460"/>
                </a:cubicBezTo>
                <a:close/>
                <a:moveTo>
                  <a:pt x="9379737" y="1666361"/>
                </a:moveTo>
                <a:cubicBezTo>
                  <a:pt x="9382559" y="1663539"/>
                  <a:pt x="9386792" y="1663539"/>
                  <a:pt x="9389613" y="1666361"/>
                </a:cubicBezTo>
                <a:cubicBezTo>
                  <a:pt x="9392435" y="1669183"/>
                  <a:pt x="9392435" y="1673416"/>
                  <a:pt x="9389613" y="1676237"/>
                </a:cubicBezTo>
                <a:lnTo>
                  <a:pt x="9375504" y="1690344"/>
                </a:lnTo>
                <a:cubicBezTo>
                  <a:pt x="9374094" y="1691754"/>
                  <a:pt x="9372683" y="1692460"/>
                  <a:pt x="9370566" y="1692460"/>
                </a:cubicBezTo>
                <a:cubicBezTo>
                  <a:pt x="9369155" y="1692460"/>
                  <a:pt x="9367039" y="1691754"/>
                  <a:pt x="9365628" y="1690344"/>
                </a:cubicBezTo>
                <a:cubicBezTo>
                  <a:pt x="9362806" y="1687522"/>
                  <a:pt x="9362806" y="1683291"/>
                  <a:pt x="9365628" y="1680469"/>
                </a:cubicBezTo>
                <a:close/>
                <a:moveTo>
                  <a:pt x="4119598" y="1664350"/>
                </a:moveTo>
                <a:cubicBezTo>
                  <a:pt x="4122420" y="1664350"/>
                  <a:pt x="4124536" y="1665762"/>
                  <a:pt x="4125947" y="1667878"/>
                </a:cubicBezTo>
                <a:cubicBezTo>
                  <a:pt x="4128769" y="1667173"/>
                  <a:pt x="4130885" y="1667878"/>
                  <a:pt x="4133001" y="1669994"/>
                </a:cubicBezTo>
                <a:cubicBezTo>
                  <a:pt x="4135823" y="1672817"/>
                  <a:pt x="4135118" y="1677754"/>
                  <a:pt x="4132296" y="1679870"/>
                </a:cubicBezTo>
                <a:cubicBezTo>
                  <a:pt x="4130180" y="1681987"/>
                  <a:pt x="4128063" y="1682691"/>
                  <a:pt x="4125242" y="1682691"/>
                </a:cubicBezTo>
                <a:cubicBezTo>
                  <a:pt x="4123831" y="1682691"/>
                  <a:pt x="4121714" y="1681987"/>
                  <a:pt x="4120303" y="1681282"/>
                </a:cubicBezTo>
                <a:cubicBezTo>
                  <a:pt x="4116070" y="1679166"/>
                  <a:pt x="4113248" y="1674933"/>
                  <a:pt x="4112543" y="1671406"/>
                </a:cubicBezTo>
                <a:cubicBezTo>
                  <a:pt x="4112543" y="1667878"/>
                  <a:pt x="4115364" y="1664350"/>
                  <a:pt x="4119598" y="1664350"/>
                </a:cubicBezTo>
                <a:close/>
                <a:moveTo>
                  <a:pt x="3878335" y="1663645"/>
                </a:moveTo>
                <a:cubicBezTo>
                  <a:pt x="3881863" y="1662939"/>
                  <a:pt x="3885390" y="1666465"/>
                  <a:pt x="3886095" y="1669994"/>
                </a:cubicBezTo>
                <a:cubicBezTo>
                  <a:pt x="3886801" y="1674227"/>
                  <a:pt x="3883979" y="1677753"/>
                  <a:pt x="3879746" y="1677753"/>
                </a:cubicBezTo>
                <a:lnTo>
                  <a:pt x="3857877" y="1680575"/>
                </a:lnTo>
                <a:cubicBezTo>
                  <a:pt x="3857877" y="1680575"/>
                  <a:pt x="3857172" y="1680575"/>
                  <a:pt x="3857172" y="1680575"/>
                </a:cubicBezTo>
                <a:cubicBezTo>
                  <a:pt x="3853645" y="1680575"/>
                  <a:pt x="3850823" y="1677753"/>
                  <a:pt x="3850118" y="1674227"/>
                </a:cubicBezTo>
                <a:cubicBezTo>
                  <a:pt x="3850118" y="1670700"/>
                  <a:pt x="3852939" y="1667171"/>
                  <a:pt x="3856467" y="1666465"/>
                </a:cubicBezTo>
                <a:close/>
                <a:moveTo>
                  <a:pt x="4055402" y="1660824"/>
                </a:moveTo>
                <a:lnTo>
                  <a:pt x="4063868" y="1661528"/>
                </a:lnTo>
                <a:cubicBezTo>
                  <a:pt x="4068100" y="1661528"/>
                  <a:pt x="4070922" y="1664350"/>
                  <a:pt x="4070922" y="1668583"/>
                </a:cubicBezTo>
                <a:cubicBezTo>
                  <a:pt x="4070922" y="1672816"/>
                  <a:pt x="4068100" y="1675637"/>
                  <a:pt x="4063868" y="1675637"/>
                </a:cubicBezTo>
                <a:lnTo>
                  <a:pt x="4055402" y="1674933"/>
                </a:lnTo>
                <a:cubicBezTo>
                  <a:pt x="4051169" y="1674933"/>
                  <a:pt x="4048347" y="1672111"/>
                  <a:pt x="4048347" y="1667877"/>
                </a:cubicBezTo>
                <a:cubicBezTo>
                  <a:pt x="4048347" y="1663645"/>
                  <a:pt x="4051874" y="1660824"/>
                  <a:pt x="4055402" y="1660824"/>
                </a:cubicBezTo>
                <a:close/>
                <a:moveTo>
                  <a:pt x="3989090" y="1660824"/>
                </a:moveTo>
                <a:lnTo>
                  <a:pt x="4000377" y="1660824"/>
                </a:lnTo>
                <a:cubicBezTo>
                  <a:pt x="4004610" y="1660824"/>
                  <a:pt x="4007432" y="1663645"/>
                  <a:pt x="4007432" y="1667877"/>
                </a:cubicBezTo>
                <a:cubicBezTo>
                  <a:pt x="4007432" y="1671405"/>
                  <a:pt x="4004610" y="1674933"/>
                  <a:pt x="4000377" y="1674933"/>
                </a:cubicBezTo>
                <a:lnTo>
                  <a:pt x="3989090" y="1674933"/>
                </a:lnTo>
                <a:cubicBezTo>
                  <a:pt x="3984857" y="1674933"/>
                  <a:pt x="3982036" y="1672111"/>
                  <a:pt x="3982036" y="1667877"/>
                </a:cubicBezTo>
                <a:cubicBezTo>
                  <a:pt x="3982036" y="1663645"/>
                  <a:pt x="3984857" y="1660824"/>
                  <a:pt x="3989090" y="1660824"/>
                </a:cubicBezTo>
                <a:close/>
                <a:moveTo>
                  <a:pt x="7152686" y="1660010"/>
                </a:moveTo>
                <a:cubicBezTo>
                  <a:pt x="7156213" y="1661420"/>
                  <a:pt x="7157624" y="1665653"/>
                  <a:pt x="7156213" y="1669181"/>
                </a:cubicBezTo>
                <a:cubicBezTo>
                  <a:pt x="7150570" y="1682584"/>
                  <a:pt x="7151275" y="1698100"/>
                  <a:pt x="7156919" y="1710795"/>
                </a:cubicBezTo>
                <a:cubicBezTo>
                  <a:pt x="7158330" y="1714322"/>
                  <a:pt x="7156919" y="1718555"/>
                  <a:pt x="7153392" y="1719966"/>
                </a:cubicBezTo>
                <a:cubicBezTo>
                  <a:pt x="7152686" y="1720671"/>
                  <a:pt x="7151275" y="1720671"/>
                  <a:pt x="7150570" y="1720671"/>
                </a:cubicBezTo>
                <a:cubicBezTo>
                  <a:pt x="7147747" y="1720671"/>
                  <a:pt x="7145631" y="1719261"/>
                  <a:pt x="7144220" y="1716439"/>
                </a:cubicBezTo>
                <a:cubicBezTo>
                  <a:pt x="7136460" y="1700216"/>
                  <a:pt x="7136460" y="1680467"/>
                  <a:pt x="7143515" y="1663537"/>
                </a:cubicBezTo>
                <a:cubicBezTo>
                  <a:pt x="7144925" y="1660010"/>
                  <a:pt x="7149159" y="1658600"/>
                  <a:pt x="7152686" y="1660010"/>
                </a:cubicBezTo>
                <a:close/>
                <a:moveTo>
                  <a:pt x="3935477" y="1658707"/>
                </a:moveTo>
                <a:cubicBezTo>
                  <a:pt x="3939004" y="1657296"/>
                  <a:pt x="3943237" y="1660119"/>
                  <a:pt x="3943942" y="1663645"/>
                </a:cubicBezTo>
                <a:cubicBezTo>
                  <a:pt x="3945353" y="1667171"/>
                  <a:pt x="3942531" y="1671406"/>
                  <a:pt x="3939004" y="1672111"/>
                </a:cubicBezTo>
                <a:lnTo>
                  <a:pt x="3927717" y="1674933"/>
                </a:lnTo>
                <a:cubicBezTo>
                  <a:pt x="3927012" y="1674933"/>
                  <a:pt x="3926306" y="1674933"/>
                  <a:pt x="3926306" y="1675637"/>
                </a:cubicBezTo>
                <a:cubicBezTo>
                  <a:pt x="3922779" y="1675637"/>
                  <a:pt x="3919957" y="1673521"/>
                  <a:pt x="3919252" y="1669994"/>
                </a:cubicBezTo>
                <a:cubicBezTo>
                  <a:pt x="3917841" y="1666466"/>
                  <a:pt x="3920663" y="1662234"/>
                  <a:pt x="3924190" y="1661529"/>
                </a:cubicBezTo>
                <a:close/>
                <a:moveTo>
                  <a:pt x="10416735" y="1657184"/>
                </a:moveTo>
                <a:cubicBezTo>
                  <a:pt x="10419557" y="1655068"/>
                  <a:pt x="10424495" y="1655773"/>
                  <a:pt x="10426611" y="1658595"/>
                </a:cubicBezTo>
                <a:lnTo>
                  <a:pt x="10437899" y="1672704"/>
                </a:lnTo>
                <a:cubicBezTo>
                  <a:pt x="10440015" y="1675525"/>
                  <a:pt x="10439309" y="1680463"/>
                  <a:pt x="10436488" y="1682579"/>
                </a:cubicBezTo>
                <a:cubicBezTo>
                  <a:pt x="10435077" y="1683285"/>
                  <a:pt x="10433666" y="1683990"/>
                  <a:pt x="10432255" y="1683990"/>
                </a:cubicBezTo>
                <a:cubicBezTo>
                  <a:pt x="10430138" y="1683990"/>
                  <a:pt x="10428022" y="1682579"/>
                  <a:pt x="10426611" y="1681169"/>
                </a:cubicBezTo>
                <a:lnTo>
                  <a:pt x="10415324" y="1667060"/>
                </a:lnTo>
                <a:cubicBezTo>
                  <a:pt x="10413208" y="1664239"/>
                  <a:pt x="10413913" y="1659301"/>
                  <a:pt x="10416735" y="1657184"/>
                </a:cubicBezTo>
                <a:close/>
                <a:moveTo>
                  <a:pt x="2887897" y="1656578"/>
                </a:moveTo>
                <a:cubicBezTo>
                  <a:pt x="2892129" y="1653756"/>
                  <a:pt x="2897773" y="1655167"/>
                  <a:pt x="2900595" y="1659400"/>
                </a:cubicBezTo>
                <a:lnTo>
                  <a:pt x="2928108" y="1701725"/>
                </a:lnTo>
                <a:lnTo>
                  <a:pt x="2951387" y="1661516"/>
                </a:lnTo>
                <a:cubicBezTo>
                  <a:pt x="2954209" y="1657283"/>
                  <a:pt x="2959853" y="1655167"/>
                  <a:pt x="2964085" y="1657989"/>
                </a:cubicBezTo>
                <a:cubicBezTo>
                  <a:pt x="2968318" y="1660105"/>
                  <a:pt x="2969729" y="1665749"/>
                  <a:pt x="2968318" y="1670687"/>
                </a:cubicBezTo>
                <a:lnTo>
                  <a:pt x="2940100" y="1719361"/>
                </a:lnTo>
                <a:lnTo>
                  <a:pt x="2975372" y="1772974"/>
                </a:lnTo>
                <a:cubicBezTo>
                  <a:pt x="2978194" y="1777206"/>
                  <a:pt x="2976783" y="1782850"/>
                  <a:pt x="2972550" y="1785672"/>
                </a:cubicBezTo>
                <a:cubicBezTo>
                  <a:pt x="2971140" y="1786377"/>
                  <a:pt x="2969023" y="1787083"/>
                  <a:pt x="2967613" y="1787083"/>
                </a:cubicBezTo>
                <a:cubicBezTo>
                  <a:pt x="2964791" y="1787083"/>
                  <a:pt x="2961264" y="1785672"/>
                  <a:pt x="2959853" y="1782850"/>
                </a:cubicBezTo>
                <a:lnTo>
                  <a:pt x="2929519" y="1736997"/>
                </a:lnTo>
                <a:lnTo>
                  <a:pt x="2903416" y="1782144"/>
                </a:lnTo>
                <a:cubicBezTo>
                  <a:pt x="2902005" y="1784966"/>
                  <a:pt x="2898478" y="1786377"/>
                  <a:pt x="2895656" y="1786377"/>
                </a:cubicBezTo>
                <a:cubicBezTo>
                  <a:pt x="2894246" y="1786377"/>
                  <a:pt x="2892835" y="1785672"/>
                  <a:pt x="2891424" y="1784966"/>
                </a:cubicBezTo>
                <a:cubicBezTo>
                  <a:pt x="2887191" y="1782144"/>
                  <a:pt x="2885075" y="1776501"/>
                  <a:pt x="2887897" y="1772268"/>
                </a:cubicBezTo>
                <a:lnTo>
                  <a:pt x="2918232" y="1719361"/>
                </a:lnTo>
                <a:lnTo>
                  <a:pt x="2885075" y="1669276"/>
                </a:lnTo>
                <a:cubicBezTo>
                  <a:pt x="2882253" y="1665043"/>
                  <a:pt x="2883664" y="1659400"/>
                  <a:pt x="2887897" y="1656578"/>
                </a:cubicBezTo>
                <a:close/>
                <a:moveTo>
                  <a:pt x="7183725" y="1656483"/>
                </a:moveTo>
                <a:lnTo>
                  <a:pt x="7233107" y="1656483"/>
                </a:lnTo>
                <a:cubicBezTo>
                  <a:pt x="7236634" y="1656483"/>
                  <a:pt x="7240162" y="1659305"/>
                  <a:pt x="7240162" y="1663536"/>
                </a:cubicBezTo>
                <a:cubicBezTo>
                  <a:pt x="7240162" y="1667768"/>
                  <a:pt x="7237340" y="1670590"/>
                  <a:pt x="7233107" y="1670590"/>
                </a:cubicBezTo>
                <a:lnTo>
                  <a:pt x="7183725" y="1670590"/>
                </a:lnTo>
                <a:cubicBezTo>
                  <a:pt x="7179493" y="1670590"/>
                  <a:pt x="7176671" y="1667768"/>
                  <a:pt x="7176671" y="1663536"/>
                </a:cubicBezTo>
                <a:cubicBezTo>
                  <a:pt x="7176671" y="1659305"/>
                  <a:pt x="7179493" y="1656483"/>
                  <a:pt x="7183725" y="1656483"/>
                </a:cubicBezTo>
                <a:close/>
                <a:moveTo>
                  <a:pt x="5023972" y="1653758"/>
                </a:moveTo>
                <a:lnTo>
                  <a:pt x="5035260" y="1662224"/>
                </a:lnTo>
                <a:cubicBezTo>
                  <a:pt x="5038081" y="1664341"/>
                  <a:pt x="5038787" y="1669279"/>
                  <a:pt x="5036671" y="1672102"/>
                </a:cubicBezTo>
                <a:cubicBezTo>
                  <a:pt x="5035260" y="1674219"/>
                  <a:pt x="5033143" y="1674924"/>
                  <a:pt x="5031027" y="1674924"/>
                </a:cubicBezTo>
                <a:cubicBezTo>
                  <a:pt x="5029616" y="1674924"/>
                  <a:pt x="5028205" y="1674219"/>
                  <a:pt x="5026794" y="1673512"/>
                </a:cubicBezTo>
                <a:lnTo>
                  <a:pt x="5015507" y="1665045"/>
                </a:lnTo>
                <a:cubicBezTo>
                  <a:pt x="5012685" y="1662930"/>
                  <a:pt x="5011980" y="1657991"/>
                  <a:pt x="5014096" y="1655170"/>
                </a:cubicBezTo>
                <a:cubicBezTo>
                  <a:pt x="5016213" y="1652347"/>
                  <a:pt x="5021151" y="1651642"/>
                  <a:pt x="5023972" y="1653758"/>
                </a:cubicBezTo>
                <a:close/>
                <a:moveTo>
                  <a:pt x="10731026" y="1647164"/>
                </a:moveTo>
                <a:cubicBezTo>
                  <a:pt x="10734553" y="1649279"/>
                  <a:pt x="10734553" y="1654219"/>
                  <a:pt x="10732436" y="1657039"/>
                </a:cubicBezTo>
                <a:lnTo>
                  <a:pt x="10721149" y="1671148"/>
                </a:lnTo>
                <a:cubicBezTo>
                  <a:pt x="10719739" y="1673264"/>
                  <a:pt x="10717622" y="1673971"/>
                  <a:pt x="10715506" y="1673971"/>
                </a:cubicBezTo>
                <a:cubicBezTo>
                  <a:pt x="10714095" y="1673971"/>
                  <a:pt x="10712684" y="1673264"/>
                  <a:pt x="10711273" y="1672559"/>
                </a:cubicBezTo>
                <a:cubicBezTo>
                  <a:pt x="10708451" y="1670443"/>
                  <a:pt x="10707746" y="1666211"/>
                  <a:pt x="10709862" y="1662684"/>
                </a:cubicBezTo>
                <a:lnTo>
                  <a:pt x="10721149" y="1648574"/>
                </a:lnTo>
                <a:cubicBezTo>
                  <a:pt x="10723266" y="1645047"/>
                  <a:pt x="10728204" y="1645047"/>
                  <a:pt x="10731026" y="1647164"/>
                </a:cubicBezTo>
                <a:close/>
                <a:moveTo>
                  <a:pt x="9450986" y="1645201"/>
                </a:moveTo>
                <a:cubicBezTo>
                  <a:pt x="9455219" y="1645201"/>
                  <a:pt x="9458041" y="1648023"/>
                  <a:pt x="9458041" y="1652254"/>
                </a:cubicBezTo>
                <a:lnTo>
                  <a:pt x="9458041" y="1676944"/>
                </a:lnTo>
                <a:cubicBezTo>
                  <a:pt x="9458041" y="1681175"/>
                  <a:pt x="9455219" y="1683997"/>
                  <a:pt x="9450986" y="1683997"/>
                </a:cubicBezTo>
                <a:cubicBezTo>
                  <a:pt x="9446754" y="1683997"/>
                  <a:pt x="9443932" y="1681175"/>
                  <a:pt x="9443932" y="1676944"/>
                </a:cubicBezTo>
                <a:lnTo>
                  <a:pt x="9443932" y="1652254"/>
                </a:lnTo>
                <a:cubicBezTo>
                  <a:pt x="9443932" y="1648023"/>
                  <a:pt x="9446754" y="1645201"/>
                  <a:pt x="9450986" y="1645201"/>
                </a:cubicBezTo>
                <a:close/>
                <a:moveTo>
                  <a:pt x="5165766" y="1643177"/>
                </a:moveTo>
                <a:lnTo>
                  <a:pt x="5006336" y="1648821"/>
                </a:lnTo>
                <a:lnTo>
                  <a:pt x="5005631" y="1778617"/>
                </a:lnTo>
                <a:lnTo>
                  <a:pt x="5156595" y="1782144"/>
                </a:lnTo>
                <a:lnTo>
                  <a:pt x="5136842" y="1763804"/>
                </a:lnTo>
                <a:cubicBezTo>
                  <a:pt x="5133315" y="1761688"/>
                  <a:pt x="5133315" y="1756750"/>
                  <a:pt x="5136137" y="1753928"/>
                </a:cubicBezTo>
                <a:cubicBezTo>
                  <a:pt x="5138959" y="1751108"/>
                  <a:pt x="5143192" y="1750402"/>
                  <a:pt x="5146014" y="1753224"/>
                </a:cubicBezTo>
                <a:lnTo>
                  <a:pt x="5166471" y="1772269"/>
                </a:lnTo>
                <a:close/>
                <a:moveTo>
                  <a:pt x="181847" y="1641775"/>
                </a:moveTo>
                <a:cubicBezTo>
                  <a:pt x="185374" y="1643892"/>
                  <a:pt x="185374" y="1648830"/>
                  <a:pt x="183257" y="1651651"/>
                </a:cubicBezTo>
                <a:lnTo>
                  <a:pt x="171970" y="1665759"/>
                </a:lnTo>
                <a:cubicBezTo>
                  <a:pt x="170560" y="1667876"/>
                  <a:pt x="168443" y="1668582"/>
                  <a:pt x="166327" y="1668582"/>
                </a:cubicBezTo>
                <a:cubicBezTo>
                  <a:pt x="164916" y="1668582"/>
                  <a:pt x="163505" y="1667876"/>
                  <a:pt x="162094" y="1667170"/>
                </a:cubicBezTo>
                <a:cubicBezTo>
                  <a:pt x="159272" y="1665053"/>
                  <a:pt x="158567" y="1660821"/>
                  <a:pt x="160683" y="1657294"/>
                </a:cubicBezTo>
                <a:lnTo>
                  <a:pt x="171970" y="1643187"/>
                </a:lnTo>
                <a:cubicBezTo>
                  <a:pt x="174087" y="1639660"/>
                  <a:pt x="179025" y="1639660"/>
                  <a:pt x="181847" y="1641775"/>
                </a:cubicBezTo>
                <a:close/>
                <a:moveTo>
                  <a:pt x="7328341" y="1640259"/>
                </a:moveTo>
                <a:lnTo>
                  <a:pt x="7717012" y="1647313"/>
                </a:lnTo>
                <a:cubicBezTo>
                  <a:pt x="7721245" y="1647313"/>
                  <a:pt x="7724067" y="1650134"/>
                  <a:pt x="7724067" y="1654367"/>
                </a:cubicBezTo>
                <a:cubicBezTo>
                  <a:pt x="7724067" y="1658599"/>
                  <a:pt x="7721245" y="1661422"/>
                  <a:pt x="7717012" y="1661422"/>
                </a:cubicBezTo>
                <a:lnTo>
                  <a:pt x="7328341" y="1654367"/>
                </a:lnTo>
                <a:cubicBezTo>
                  <a:pt x="7324110" y="1654367"/>
                  <a:pt x="7321287" y="1651546"/>
                  <a:pt x="7321287" y="1647313"/>
                </a:cubicBezTo>
                <a:cubicBezTo>
                  <a:pt x="7321287" y="1643081"/>
                  <a:pt x="7324814" y="1640259"/>
                  <a:pt x="7328341" y="1640259"/>
                </a:cubicBezTo>
                <a:close/>
                <a:moveTo>
                  <a:pt x="8507812" y="1637431"/>
                </a:moveTo>
                <a:cubicBezTo>
                  <a:pt x="8512750" y="1636724"/>
                  <a:pt x="8516983" y="1640251"/>
                  <a:pt x="8517688" y="1645190"/>
                </a:cubicBezTo>
                <a:cubicBezTo>
                  <a:pt x="8518394" y="1650128"/>
                  <a:pt x="8514866" y="1654360"/>
                  <a:pt x="8509928" y="1655066"/>
                </a:cubicBezTo>
                <a:lnTo>
                  <a:pt x="8424569" y="1664942"/>
                </a:lnTo>
                <a:cubicBezTo>
                  <a:pt x="8423864" y="1664942"/>
                  <a:pt x="8423864" y="1664942"/>
                  <a:pt x="8423864" y="1664942"/>
                </a:cubicBezTo>
                <a:cubicBezTo>
                  <a:pt x="8418925" y="1664942"/>
                  <a:pt x="8415398" y="1662120"/>
                  <a:pt x="8414693" y="1657182"/>
                </a:cubicBezTo>
                <a:cubicBezTo>
                  <a:pt x="8413987" y="1652245"/>
                  <a:pt x="8417514" y="1648011"/>
                  <a:pt x="8422453" y="1647306"/>
                </a:cubicBezTo>
                <a:close/>
                <a:moveTo>
                  <a:pt x="3335853" y="1631888"/>
                </a:moveTo>
                <a:cubicBezTo>
                  <a:pt x="3340085" y="1634004"/>
                  <a:pt x="3342907" y="1638942"/>
                  <a:pt x="3340791" y="1643880"/>
                </a:cubicBezTo>
                <a:lnTo>
                  <a:pt x="3278006" y="1804014"/>
                </a:lnTo>
                <a:cubicBezTo>
                  <a:pt x="3276596" y="1807541"/>
                  <a:pt x="3273067" y="1809658"/>
                  <a:pt x="3269540" y="1809658"/>
                </a:cubicBezTo>
                <a:cubicBezTo>
                  <a:pt x="3268835" y="1809658"/>
                  <a:pt x="3267424" y="1808952"/>
                  <a:pt x="3266718" y="1808952"/>
                </a:cubicBezTo>
                <a:cubicBezTo>
                  <a:pt x="3262486" y="1807541"/>
                  <a:pt x="3259664" y="1802603"/>
                  <a:pt x="3261075" y="1797665"/>
                </a:cubicBezTo>
                <a:lnTo>
                  <a:pt x="3267424" y="1774386"/>
                </a:lnTo>
                <a:cubicBezTo>
                  <a:pt x="3268129" y="1771564"/>
                  <a:pt x="3270246" y="1769448"/>
                  <a:pt x="3272362" y="1768037"/>
                </a:cubicBezTo>
                <a:lnTo>
                  <a:pt x="3299875" y="1698199"/>
                </a:lnTo>
                <a:cubicBezTo>
                  <a:pt x="3299170" y="1698199"/>
                  <a:pt x="3297759" y="1697493"/>
                  <a:pt x="3297053" y="1696788"/>
                </a:cubicBezTo>
                <a:lnTo>
                  <a:pt x="3240617" y="1650934"/>
                </a:lnTo>
                <a:cubicBezTo>
                  <a:pt x="3236384" y="1648113"/>
                  <a:pt x="3235679" y="1642469"/>
                  <a:pt x="3239206" y="1638236"/>
                </a:cubicBezTo>
                <a:cubicBezTo>
                  <a:pt x="3242028" y="1634004"/>
                  <a:pt x="3247671" y="1634004"/>
                  <a:pt x="3251904" y="1636826"/>
                </a:cubicBezTo>
                <a:lnTo>
                  <a:pt x="3306224" y="1681268"/>
                </a:lnTo>
                <a:lnTo>
                  <a:pt x="3323860" y="1636826"/>
                </a:lnTo>
                <a:cubicBezTo>
                  <a:pt x="3325976" y="1632592"/>
                  <a:pt x="3330915" y="1629771"/>
                  <a:pt x="3335853" y="1631888"/>
                </a:cubicBezTo>
                <a:close/>
                <a:moveTo>
                  <a:pt x="7190073" y="1626152"/>
                </a:moveTo>
                <a:lnTo>
                  <a:pt x="7230286" y="1628974"/>
                </a:lnTo>
                <a:cubicBezTo>
                  <a:pt x="7233813" y="1629680"/>
                  <a:pt x="7236635" y="1632501"/>
                  <a:pt x="7236635" y="1636733"/>
                </a:cubicBezTo>
                <a:cubicBezTo>
                  <a:pt x="7236635" y="1640259"/>
                  <a:pt x="7233107" y="1643081"/>
                  <a:pt x="7229580" y="1643081"/>
                </a:cubicBezTo>
                <a:cubicBezTo>
                  <a:pt x="7228875" y="1643081"/>
                  <a:pt x="7228875" y="1643081"/>
                  <a:pt x="7228875" y="1643081"/>
                </a:cubicBezTo>
                <a:lnTo>
                  <a:pt x="7188664" y="1640259"/>
                </a:lnTo>
                <a:cubicBezTo>
                  <a:pt x="7185136" y="1639555"/>
                  <a:pt x="7182314" y="1636733"/>
                  <a:pt x="7182314" y="1632501"/>
                </a:cubicBezTo>
                <a:cubicBezTo>
                  <a:pt x="7183019" y="1628974"/>
                  <a:pt x="7185841" y="1625446"/>
                  <a:pt x="7190073" y="1626152"/>
                </a:cubicBezTo>
                <a:close/>
                <a:moveTo>
                  <a:pt x="9419948" y="1624744"/>
                </a:moveTo>
                <a:cubicBezTo>
                  <a:pt x="9423475" y="1622627"/>
                  <a:pt x="9427707" y="1624038"/>
                  <a:pt x="9429118" y="1627567"/>
                </a:cubicBezTo>
                <a:cubicBezTo>
                  <a:pt x="9431234" y="1631092"/>
                  <a:pt x="9429823" y="1635325"/>
                  <a:pt x="9426296" y="1636737"/>
                </a:cubicBezTo>
                <a:lnTo>
                  <a:pt x="9420653" y="1639557"/>
                </a:lnTo>
                <a:cubicBezTo>
                  <a:pt x="9419948" y="1640262"/>
                  <a:pt x="9418537" y="1640262"/>
                  <a:pt x="9417831" y="1640262"/>
                </a:cubicBezTo>
                <a:cubicBezTo>
                  <a:pt x="9415008" y="1640262"/>
                  <a:pt x="9412892" y="1638852"/>
                  <a:pt x="9411481" y="1636737"/>
                </a:cubicBezTo>
                <a:cubicBezTo>
                  <a:pt x="9409365" y="1633207"/>
                  <a:pt x="9410775" y="1628977"/>
                  <a:pt x="9414303" y="1627567"/>
                </a:cubicBezTo>
                <a:close/>
                <a:moveTo>
                  <a:pt x="10383579" y="1622619"/>
                </a:moveTo>
                <a:lnTo>
                  <a:pt x="10397688" y="1633904"/>
                </a:lnTo>
                <a:cubicBezTo>
                  <a:pt x="10401215" y="1636022"/>
                  <a:pt x="10401215" y="1640961"/>
                  <a:pt x="10399099" y="1643781"/>
                </a:cubicBezTo>
                <a:cubicBezTo>
                  <a:pt x="10397688" y="1645898"/>
                  <a:pt x="10395572" y="1646603"/>
                  <a:pt x="10393456" y="1646603"/>
                </a:cubicBezTo>
                <a:cubicBezTo>
                  <a:pt x="10392045" y="1646603"/>
                  <a:pt x="10390634" y="1645898"/>
                  <a:pt x="10389223" y="1645192"/>
                </a:cubicBezTo>
                <a:lnTo>
                  <a:pt x="10375114" y="1633904"/>
                </a:lnTo>
                <a:cubicBezTo>
                  <a:pt x="10371587" y="1631789"/>
                  <a:pt x="10371587" y="1626852"/>
                  <a:pt x="10373703" y="1624030"/>
                </a:cubicBezTo>
                <a:cubicBezTo>
                  <a:pt x="10375820" y="1620502"/>
                  <a:pt x="10380757" y="1620502"/>
                  <a:pt x="10383579" y="1622619"/>
                </a:cubicBezTo>
                <a:close/>
                <a:moveTo>
                  <a:pt x="4974591" y="1614255"/>
                </a:moveTo>
                <a:lnTo>
                  <a:pt x="4988700" y="1622720"/>
                </a:lnTo>
                <a:cubicBezTo>
                  <a:pt x="4991522" y="1624836"/>
                  <a:pt x="4992933" y="1629069"/>
                  <a:pt x="4990816" y="1632597"/>
                </a:cubicBezTo>
                <a:cubicBezTo>
                  <a:pt x="4989405" y="1634713"/>
                  <a:pt x="4986584" y="1636124"/>
                  <a:pt x="4984467" y="1636124"/>
                </a:cubicBezTo>
                <a:cubicBezTo>
                  <a:pt x="4983056" y="1636124"/>
                  <a:pt x="4982351" y="1636124"/>
                  <a:pt x="4980940" y="1635418"/>
                </a:cubicBezTo>
                <a:lnTo>
                  <a:pt x="4966831" y="1626953"/>
                </a:lnTo>
                <a:cubicBezTo>
                  <a:pt x="4963304" y="1624836"/>
                  <a:pt x="4961893" y="1620604"/>
                  <a:pt x="4964715" y="1616371"/>
                </a:cubicBezTo>
                <a:cubicBezTo>
                  <a:pt x="4966831" y="1613549"/>
                  <a:pt x="4971064" y="1612137"/>
                  <a:pt x="4974591" y="1614255"/>
                </a:cubicBezTo>
                <a:close/>
                <a:moveTo>
                  <a:pt x="11001915" y="1614008"/>
                </a:moveTo>
                <a:cubicBezTo>
                  <a:pt x="11005442" y="1614008"/>
                  <a:pt x="11008970" y="1616830"/>
                  <a:pt x="11008970" y="1621062"/>
                </a:cubicBezTo>
                <a:lnTo>
                  <a:pt x="11009675" y="1637287"/>
                </a:lnTo>
                <a:cubicBezTo>
                  <a:pt x="11009675" y="1640816"/>
                  <a:pt x="11006853" y="1644342"/>
                  <a:pt x="11002621" y="1644342"/>
                </a:cubicBezTo>
                <a:cubicBezTo>
                  <a:pt x="10999093" y="1644342"/>
                  <a:pt x="10995566" y="1640816"/>
                  <a:pt x="10995566" y="1637287"/>
                </a:cubicBezTo>
                <a:lnTo>
                  <a:pt x="10994861" y="1621062"/>
                </a:lnTo>
                <a:cubicBezTo>
                  <a:pt x="10994861" y="1617535"/>
                  <a:pt x="10997683" y="1614008"/>
                  <a:pt x="11001915" y="1614008"/>
                </a:cubicBezTo>
                <a:close/>
                <a:moveTo>
                  <a:pt x="11763086" y="1613301"/>
                </a:moveTo>
                <a:lnTo>
                  <a:pt x="11790599" y="1613301"/>
                </a:lnTo>
                <a:cubicBezTo>
                  <a:pt x="11794832" y="1613301"/>
                  <a:pt x="11797654" y="1616122"/>
                  <a:pt x="11797654" y="1620354"/>
                </a:cubicBezTo>
                <a:cubicBezTo>
                  <a:pt x="11797654" y="1623882"/>
                  <a:pt x="11794832" y="1627409"/>
                  <a:pt x="11790599" y="1627409"/>
                </a:cubicBezTo>
                <a:lnTo>
                  <a:pt x="11763086" y="1627409"/>
                </a:lnTo>
                <a:cubicBezTo>
                  <a:pt x="11758854" y="1627409"/>
                  <a:pt x="11756032" y="1624588"/>
                  <a:pt x="11756032" y="1620354"/>
                </a:cubicBezTo>
                <a:cubicBezTo>
                  <a:pt x="11756032" y="1616827"/>
                  <a:pt x="11758854" y="1613301"/>
                  <a:pt x="11763086" y="1613301"/>
                </a:cubicBezTo>
                <a:close/>
                <a:moveTo>
                  <a:pt x="11717938" y="1613301"/>
                </a:moveTo>
                <a:cubicBezTo>
                  <a:pt x="11722171" y="1612594"/>
                  <a:pt x="11725698" y="1615416"/>
                  <a:pt x="11725698" y="1619649"/>
                </a:cubicBezTo>
                <a:cubicBezTo>
                  <a:pt x="11726403" y="1623177"/>
                  <a:pt x="11723582" y="1626704"/>
                  <a:pt x="11720054" y="1627409"/>
                </a:cubicBezTo>
                <a:lnTo>
                  <a:pt x="11701007" y="1630231"/>
                </a:lnTo>
                <a:cubicBezTo>
                  <a:pt x="11701007" y="1630231"/>
                  <a:pt x="11700302" y="1630231"/>
                  <a:pt x="11700302" y="1630231"/>
                </a:cubicBezTo>
                <a:cubicBezTo>
                  <a:pt x="11696775" y="1630231"/>
                  <a:pt x="11693953" y="1627409"/>
                  <a:pt x="11693248" y="1623882"/>
                </a:cubicBezTo>
                <a:cubicBezTo>
                  <a:pt x="11692542" y="1620354"/>
                  <a:pt x="11695364" y="1616827"/>
                  <a:pt x="11698891" y="1616122"/>
                </a:cubicBezTo>
                <a:close/>
                <a:moveTo>
                  <a:pt x="11893592" y="1612596"/>
                </a:moveTo>
                <a:lnTo>
                  <a:pt x="11909817" y="1612596"/>
                </a:lnTo>
                <a:cubicBezTo>
                  <a:pt x="11913345" y="1612596"/>
                  <a:pt x="11916872" y="1615417"/>
                  <a:pt x="11916872" y="1619649"/>
                </a:cubicBezTo>
                <a:cubicBezTo>
                  <a:pt x="11916872" y="1623883"/>
                  <a:pt x="11914050" y="1626704"/>
                  <a:pt x="11909817" y="1626704"/>
                </a:cubicBezTo>
                <a:lnTo>
                  <a:pt x="11893592" y="1626704"/>
                </a:lnTo>
                <a:cubicBezTo>
                  <a:pt x="11889360" y="1626704"/>
                  <a:pt x="11886538" y="1623883"/>
                  <a:pt x="11886538" y="1619649"/>
                </a:cubicBezTo>
                <a:cubicBezTo>
                  <a:pt x="11886538" y="1615417"/>
                  <a:pt x="11889360" y="1612596"/>
                  <a:pt x="11893592" y="1612596"/>
                </a:cubicBezTo>
                <a:close/>
                <a:moveTo>
                  <a:pt x="11610712" y="1612596"/>
                </a:moveTo>
                <a:cubicBezTo>
                  <a:pt x="11614944" y="1611889"/>
                  <a:pt x="11618471" y="1614711"/>
                  <a:pt x="11618471" y="1618945"/>
                </a:cubicBezTo>
                <a:cubicBezTo>
                  <a:pt x="11619177" y="1623177"/>
                  <a:pt x="11615650" y="1626704"/>
                  <a:pt x="11612122" y="1626704"/>
                </a:cubicBezTo>
                <a:lnTo>
                  <a:pt x="11581787" y="1629526"/>
                </a:lnTo>
                <a:cubicBezTo>
                  <a:pt x="11581787" y="1629526"/>
                  <a:pt x="11581082" y="1629526"/>
                  <a:pt x="11581082" y="1629526"/>
                </a:cubicBezTo>
                <a:cubicBezTo>
                  <a:pt x="11577555" y="1629526"/>
                  <a:pt x="11574028" y="1626704"/>
                  <a:pt x="11574028" y="1623177"/>
                </a:cubicBezTo>
                <a:cubicBezTo>
                  <a:pt x="11573322" y="1618945"/>
                  <a:pt x="11576849" y="1615417"/>
                  <a:pt x="11580377" y="1615417"/>
                </a:cubicBezTo>
                <a:close/>
                <a:moveTo>
                  <a:pt x="11839274" y="1611891"/>
                </a:moveTo>
                <a:cubicBezTo>
                  <a:pt x="11843507" y="1611184"/>
                  <a:pt x="11847034" y="1614006"/>
                  <a:pt x="11847739" y="1617533"/>
                </a:cubicBezTo>
                <a:cubicBezTo>
                  <a:pt x="11848445" y="1621767"/>
                  <a:pt x="11845623" y="1625294"/>
                  <a:pt x="11842096" y="1625999"/>
                </a:cubicBezTo>
                <a:lnTo>
                  <a:pt x="11827987" y="1628821"/>
                </a:lnTo>
                <a:cubicBezTo>
                  <a:pt x="11827282" y="1628821"/>
                  <a:pt x="11827282" y="1628821"/>
                  <a:pt x="11826576" y="1628821"/>
                </a:cubicBezTo>
                <a:cubicBezTo>
                  <a:pt x="11823049" y="1628821"/>
                  <a:pt x="11820227" y="1626704"/>
                  <a:pt x="11819522" y="1623177"/>
                </a:cubicBezTo>
                <a:cubicBezTo>
                  <a:pt x="11818816" y="1618945"/>
                  <a:pt x="11821638" y="1615417"/>
                  <a:pt x="11825165" y="1614711"/>
                </a:cubicBezTo>
                <a:close/>
                <a:moveTo>
                  <a:pt x="11665736" y="1611889"/>
                </a:moveTo>
                <a:cubicBezTo>
                  <a:pt x="11669969" y="1611889"/>
                  <a:pt x="11673496" y="1614711"/>
                  <a:pt x="11673496" y="1618238"/>
                </a:cubicBezTo>
                <a:cubicBezTo>
                  <a:pt x="11673496" y="1621766"/>
                  <a:pt x="11670674" y="1625293"/>
                  <a:pt x="11667147" y="1625999"/>
                </a:cubicBezTo>
                <a:lnTo>
                  <a:pt x="11642456" y="1628819"/>
                </a:lnTo>
                <a:cubicBezTo>
                  <a:pt x="11642456" y="1628819"/>
                  <a:pt x="11641750" y="1628819"/>
                  <a:pt x="11641750" y="1628819"/>
                </a:cubicBezTo>
                <a:cubicBezTo>
                  <a:pt x="11638223" y="1628819"/>
                  <a:pt x="11635401" y="1625999"/>
                  <a:pt x="11634696" y="1622471"/>
                </a:cubicBezTo>
                <a:cubicBezTo>
                  <a:pt x="11634696" y="1618943"/>
                  <a:pt x="11637518" y="1615416"/>
                  <a:pt x="11641045" y="1614711"/>
                </a:cubicBezTo>
                <a:close/>
                <a:moveTo>
                  <a:pt x="452735" y="1608621"/>
                </a:moveTo>
                <a:cubicBezTo>
                  <a:pt x="456262" y="1608621"/>
                  <a:pt x="459790" y="1611443"/>
                  <a:pt x="459790" y="1615675"/>
                </a:cubicBezTo>
                <a:lnTo>
                  <a:pt x="460495" y="1631900"/>
                </a:lnTo>
                <a:cubicBezTo>
                  <a:pt x="460495" y="1635428"/>
                  <a:pt x="457673" y="1638955"/>
                  <a:pt x="453441" y="1638955"/>
                </a:cubicBezTo>
                <a:cubicBezTo>
                  <a:pt x="449913" y="1638955"/>
                  <a:pt x="446386" y="1635428"/>
                  <a:pt x="446386" y="1631900"/>
                </a:cubicBezTo>
                <a:lnTo>
                  <a:pt x="445681" y="1615675"/>
                </a:lnTo>
                <a:cubicBezTo>
                  <a:pt x="445681" y="1612148"/>
                  <a:pt x="448503" y="1608621"/>
                  <a:pt x="452735" y="1608621"/>
                </a:cubicBezTo>
                <a:close/>
                <a:moveTo>
                  <a:pt x="11956377" y="1608362"/>
                </a:moveTo>
                <a:cubicBezTo>
                  <a:pt x="11960610" y="1608362"/>
                  <a:pt x="11963432" y="1611184"/>
                  <a:pt x="11963432" y="1615416"/>
                </a:cubicBezTo>
                <a:cubicBezTo>
                  <a:pt x="11963432" y="1618943"/>
                  <a:pt x="11960610" y="1622471"/>
                  <a:pt x="11956377" y="1622471"/>
                </a:cubicBezTo>
                <a:lnTo>
                  <a:pt x="11937330" y="1623176"/>
                </a:lnTo>
                <a:cubicBezTo>
                  <a:pt x="11933803" y="1623176"/>
                  <a:pt x="11930276" y="1619649"/>
                  <a:pt x="11930276" y="1616122"/>
                </a:cubicBezTo>
                <a:cubicBezTo>
                  <a:pt x="11930276" y="1612596"/>
                  <a:pt x="11933098" y="1609067"/>
                  <a:pt x="11937330" y="1609067"/>
                </a:cubicBezTo>
                <a:close/>
                <a:moveTo>
                  <a:pt x="1213896" y="1607908"/>
                </a:moveTo>
                <a:lnTo>
                  <a:pt x="1241409" y="1607908"/>
                </a:lnTo>
                <a:cubicBezTo>
                  <a:pt x="1245642" y="1607908"/>
                  <a:pt x="1248464" y="1610729"/>
                  <a:pt x="1248464" y="1614961"/>
                </a:cubicBezTo>
                <a:cubicBezTo>
                  <a:pt x="1248464" y="1618488"/>
                  <a:pt x="1245642" y="1622016"/>
                  <a:pt x="1241409" y="1622016"/>
                </a:cubicBezTo>
                <a:lnTo>
                  <a:pt x="1213896" y="1622016"/>
                </a:lnTo>
                <a:cubicBezTo>
                  <a:pt x="1209664" y="1622016"/>
                  <a:pt x="1206842" y="1619195"/>
                  <a:pt x="1206842" y="1614961"/>
                </a:cubicBezTo>
                <a:cubicBezTo>
                  <a:pt x="1206842" y="1611434"/>
                  <a:pt x="1209664" y="1607908"/>
                  <a:pt x="1213896" y="1607908"/>
                </a:cubicBezTo>
                <a:close/>
                <a:moveTo>
                  <a:pt x="1168747" y="1607908"/>
                </a:moveTo>
                <a:cubicBezTo>
                  <a:pt x="1172980" y="1607202"/>
                  <a:pt x="1176507" y="1610023"/>
                  <a:pt x="1176507" y="1614256"/>
                </a:cubicBezTo>
                <a:cubicBezTo>
                  <a:pt x="1177213" y="1617783"/>
                  <a:pt x="1174392" y="1621311"/>
                  <a:pt x="1170864" y="1622016"/>
                </a:cubicBezTo>
                <a:lnTo>
                  <a:pt x="1151816" y="1624838"/>
                </a:lnTo>
                <a:cubicBezTo>
                  <a:pt x="1151816" y="1624838"/>
                  <a:pt x="1151111" y="1624838"/>
                  <a:pt x="1151111" y="1624838"/>
                </a:cubicBezTo>
                <a:cubicBezTo>
                  <a:pt x="1147584" y="1624838"/>
                  <a:pt x="1144762" y="1622016"/>
                  <a:pt x="1144057" y="1618488"/>
                </a:cubicBezTo>
                <a:cubicBezTo>
                  <a:pt x="1143351" y="1614961"/>
                  <a:pt x="1146173" y="1611434"/>
                  <a:pt x="1149700" y="1610729"/>
                </a:cubicBezTo>
                <a:close/>
                <a:moveTo>
                  <a:pt x="1344403" y="1607203"/>
                </a:moveTo>
                <a:lnTo>
                  <a:pt x="1360628" y="1607203"/>
                </a:lnTo>
                <a:cubicBezTo>
                  <a:pt x="1364156" y="1607203"/>
                  <a:pt x="1367683" y="1610024"/>
                  <a:pt x="1367683" y="1614256"/>
                </a:cubicBezTo>
                <a:cubicBezTo>
                  <a:pt x="1367683" y="1618490"/>
                  <a:pt x="1364861" y="1621311"/>
                  <a:pt x="1360628" y="1621311"/>
                </a:cubicBezTo>
                <a:lnTo>
                  <a:pt x="1344403" y="1621311"/>
                </a:lnTo>
                <a:cubicBezTo>
                  <a:pt x="1340171" y="1621311"/>
                  <a:pt x="1337349" y="1618490"/>
                  <a:pt x="1337349" y="1614256"/>
                </a:cubicBezTo>
                <a:cubicBezTo>
                  <a:pt x="1337349" y="1610024"/>
                  <a:pt x="1340171" y="1607203"/>
                  <a:pt x="1344403" y="1607203"/>
                </a:cubicBezTo>
                <a:close/>
                <a:moveTo>
                  <a:pt x="1061520" y="1607203"/>
                </a:moveTo>
                <a:cubicBezTo>
                  <a:pt x="1065753" y="1606497"/>
                  <a:pt x="1069280" y="1609318"/>
                  <a:pt x="1069280" y="1613551"/>
                </a:cubicBezTo>
                <a:cubicBezTo>
                  <a:pt x="1069985" y="1617783"/>
                  <a:pt x="1066458" y="1621312"/>
                  <a:pt x="1062930" y="1621312"/>
                </a:cubicBezTo>
                <a:lnTo>
                  <a:pt x="1032595" y="1624133"/>
                </a:lnTo>
                <a:cubicBezTo>
                  <a:pt x="1032595" y="1624133"/>
                  <a:pt x="1031890" y="1624133"/>
                  <a:pt x="1031890" y="1624133"/>
                </a:cubicBezTo>
                <a:cubicBezTo>
                  <a:pt x="1028363" y="1624133"/>
                  <a:pt x="1024836" y="1621312"/>
                  <a:pt x="1024836" y="1617783"/>
                </a:cubicBezTo>
                <a:cubicBezTo>
                  <a:pt x="1024130" y="1613551"/>
                  <a:pt x="1027657" y="1610025"/>
                  <a:pt x="1031185" y="1610025"/>
                </a:cubicBezTo>
                <a:close/>
                <a:moveTo>
                  <a:pt x="12033975" y="1606951"/>
                </a:moveTo>
                <a:lnTo>
                  <a:pt x="12050200" y="1606951"/>
                </a:lnTo>
                <a:cubicBezTo>
                  <a:pt x="12054433" y="1606951"/>
                  <a:pt x="12057255" y="1609773"/>
                  <a:pt x="12057255" y="1614006"/>
                </a:cubicBezTo>
                <a:cubicBezTo>
                  <a:pt x="12057255" y="1618238"/>
                  <a:pt x="12054433" y="1621061"/>
                  <a:pt x="12050200" y="1621061"/>
                </a:cubicBezTo>
                <a:lnTo>
                  <a:pt x="12033975" y="1621061"/>
                </a:lnTo>
                <a:cubicBezTo>
                  <a:pt x="12029743" y="1621061"/>
                  <a:pt x="12026921" y="1618238"/>
                  <a:pt x="12026921" y="1614006"/>
                </a:cubicBezTo>
                <a:cubicBezTo>
                  <a:pt x="12026921" y="1609773"/>
                  <a:pt x="12029743" y="1606951"/>
                  <a:pt x="12033975" y="1606951"/>
                </a:cubicBezTo>
                <a:close/>
                <a:moveTo>
                  <a:pt x="11997998" y="1606951"/>
                </a:moveTo>
                <a:lnTo>
                  <a:pt x="12006464" y="1606951"/>
                </a:lnTo>
                <a:cubicBezTo>
                  <a:pt x="12009992" y="1606951"/>
                  <a:pt x="12013519" y="1609773"/>
                  <a:pt x="12013519" y="1614006"/>
                </a:cubicBezTo>
                <a:cubicBezTo>
                  <a:pt x="12013519" y="1618238"/>
                  <a:pt x="12010697" y="1621061"/>
                  <a:pt x="12006464" y="1621061"/>
                </a:cubicBezTo>
                <a:lnTo>
                  <a:pt x="11997998" y="1621061"/>
                </a:lnTo>
                <a:cubicBezTo>
                  <a:pt x="11993766" y="1621061"/>
                  <a:pt x="11990944" y="1618238"/>
                  <a:pt x="11990944" y="1614006"/>
                </a:cubicBezTo>
                <a:cubicBezTo>
                  <a:pt x="11990944" y="1609773"/>
                  <a:pt x="11993766" y="1606951"/>
                  <a:pt x="11997998" y="1606951"/>
                </a:cubicBezTo>
                <a:close/>
                <a:moveTo>
                  <a:pt x="2049155" y="1606501"/>
                </a:moveTo>
                <a:cubicBezTo>
                  <a:pt x="2039986" y="1606501"/>
                  <a:pt x="2028698" y="1610028"/>
                  <a:pt x="2023054" y="1618493"/>
                </a:cubicBezTo>
                <a:cubicBezTo>
                  <a:pt x="2020232" y="1622726"/>
                  <a:pt x="2019527" y="1628370"/>
                  <a:pt x="2021643" y="1634013"/>
                </a:cubicBezTo>
                <a:cubicBezTo>
                  <a:pt x="2023054" y="1636128"/>
                  <a:pt x="2025170" y="1640362"/>
                  <a:pt x="2029403" y="1641067"/>
                </a:cubicBezTo>
                <a:cubicBezTo>
                  <a:pt x="2036458" y="1643184"/>
                  <a:pt x="2044217" y="1636128"/>
                  <a:pt x="2047039" y="1629075"/>
                </a:cubicBezTo>
                <a:cubicBezTo>
                  <a:pt x="2049862" y="1622021"/>
                  <a:pt x="2049862" y="1614260"/>
                  <a:pt x="2049155" y="1606501"/>
                </a:cubicBezTo>
                <a:close/>
                <a:moveTo>
                  <a:pt x="1290084" y="1606498"/>
                </a:moveTo>
                <a:cubicBezTo>
                  <a:pt x="1294318" y="1605792"/>
                  <a:pt x="1297845" y="1608613"/>
                  <a:pt x="1298549" y="1612140"/>
                </a:cubicBezTo>
                <a:cubicBezTo>
                  <a:pt x="1299255" y="1616373"/>
                  <a:pt x="1296433" y="1619900"/>
                  <a:pt x="1292907" y="1620605"/>
                </a:cubicBezTo>
                <a:lnTo>
                  <a:pt x="1278797" y="1623427"/>
                </a:lnTo>
                <a:cubicBezTo>
                  <a:pt x="1278092" y="1623427"/>
                  <a:pt x="1278092" y="1623427"/>
                  <a:pt x="1277386" y="1623427"/>
                </a:cubicBezTo>
                <a:cubicBezTo>
                  <a:pt x="1273859" y="1623427"/>
                  <a:pt x="1271037" y="1621311"/>
                  <a:pt x="1270332" y="1617785"/>
                </a:cubicBezTo>
                <a:cubicBezTo>
                  <a:pt x="1269626" y="1613551"/>
                  <a:pt x="1272448" y="1610025"/>
                  <a:pt x="1275975" y="1609318"/>
                </a:cubicBezTo>
                <a:close/>
                <a:moveTo>
                  <a:pt x="1116545" y="1606497"/>
                </a:moveTo>
                <a:cubicBezTo>
                  <a:pt x="1120778" y="1606497"/>
                  <a:pt x="1124305" y="1609318"/>
                  <a:pt x="1124305" y="1612845"/>
                </a:cubicBezTo>
                <a:cubicBezTo>
                  <a:pt x="1124305" y="1616372"/>
                  <a:pt x="1121483" y="1619900"/>
                  <a:pt x="1117956" y="1620606"/>
                </a:cubicBezTo>
                <a:lnTo>
                  <a:pt x="1093265" y="1623426"/>
                </a:lnTo>
                <a:cubicBezTo>
                  <a:pt x="1093265" y="1623426"/>
                  <a:pt x="1092559" y="1623426"/>
                  <a:pt x="1092559" y="1623426"/>
                </a:cubicBezTo>
                <a:cubicBezTo>
                  <a:pt x="1089032" y="1623426"/>
                  <a:pt x="1086210" y="1620606"/>
                  <a:pt x="1085505" y="1617078"/>
                </a:cubicBezTo>
                <a:cubicBezTo>
                  <a:pt x="1085505" y="1613550"/>
                  <a:pt x="1088327" y="1610023"/>
                  <a:pt x="1091854" y="1609318"/>
                </a:cubicBezTo>
                <a:close/>
                <a:moveTo>
                  <a:pt x="5765782" y="1603581"/>
                </a:moveTo>
                <a:cubicBezTo>
                  <a:pt x="5770015" y="1602169"/>
                  <a:pt x="5773542" y="1604286"/>
                  <a:pt x="5774953" y="1607814"/>
                </a:cubicBezTo>
                <a:lnTo>
                  <a:pt x="5777775" y="1616279"/>
                </a:lnTo>
                <a:cubicBezTo>
                  <a:pt x="5779186" y="1620509"/>
                  <a:pt x="5777069" y="1624037"/>
                  <a:pt x="5773542" y="1625449"/>
                </a:cubicBezTo>
                <a:cubicBezTo>
                  <a:pt x="5772837" y="1626155"/>
                  <a:pt x="5772131" y="1626155"/>
                  <a:pt x="5771426" y="1626155"/>
                </a:cubicBezTo>
                <a:cubicBezTo>
                  <a:pt x="5768604" y="1626155"/>
                  <a:pt x="5765782" y="1624037"/>
                  <a:pt x="5765077" y="1621216"/>
                </a:cubicBezTo>
                <a:lnTo>
                  <a:pt x="5761550" y="1612752"/>
                </a:lnTo>
                <a:cubicBezTo>
                  <a:pt x="5760139" y="1608519"/>
                  <a:pt x="5762255" y="1604992"/>
                  <a:pt x="5765782" y="1603581"/>
                </a:cubicBezTo>
                <a:close/>
                <a:moveTo>
                  <a:pt x="1407188" y="1602969"/>
                </a:moveTo>
                <a:cubicBezTo>
                  <a:pt x="1411421" y="1602969"/>
                  <a:pt x="1414243" y="1605792"/>
                  <a:pt x="1414243" y="1610023"/>
                </a:cubicBezTo>
                <a:cubicBezTo>
                  <a:pt x="1414243" y="1613550"/>
                  <a:pt x="1411421" y="1617079"/>
                  <a:pt x="1407188" y="1617079"/>
                </a:cubicBezTo>
                <a:lnTo>
                  <a:pt x="1388141" y="1617783"/>
                </a:lnTo>
                <a:cubicBezTo>
                  <a:pt x="1384614" y="1617783"/>
                  <a:pt x="1381087" y="1614256"/>
                  <a:pt x="1381087" y="1610729"/>
                </a:cubicBezTo>
                <a:cubicBezTo>
                  <a:pt x="1381087" y="1607203"/>
                  <a:pt x="1383909" y="1603675"/>
                  <a:pt x="1388141" y="1603675"/>
                </a:cubicBezTo>
                <a:close/>
                <a:moveTo>
                  <a:pt x="9036187" y="1602170"/>
                </a:moveTo>
                <a:cubicBezTo>
                  <a:pt x="9029837" y="1602876"/>
                  <a:pt x="9024194" y="1605699"/>
                  <a:pt x="9018551" y="1609226"/>
                </a:cubicBezTo>
                <a:lnTo>
                  <a:pt x="9018551" y="1626155"/>
                </a:lnTo>
                <a:cubicBezTo>
                  <a:pt x="9025605" y="1626861"/>
                  <a:pt x="9033365" y="1627567"/>
                  <a:pt x="9039714" y="1624745"/>
                </a:cubicBezTo>
                <a:cubicBezTo>
                  <a:pt x="9046063" y="1621921"/>
                  <a:pt x="9051706" y="1614869"/>
                  <a:pt x="9049590" y="1608520"/>
                </a:cubicBezTo>
                <a:cubicBezTo>
                  <a:pt x="9047474" y="1603582"/>
                  <a:pt x="9041125" y="1601464"/>
                  <a:pt x="9036187" y="1602170"/>
                </a:cubicBezTo>
                <a:close/>
                <a:moveTo>
                  <a:pt x="1484787" y="1601558"/>
                </a:moveTo>
                <a:lnTo>
                  <a:pt x="1501012" y="1601558"/>
                </a:lnTo>
                <a:cubicBezTo>
                  <a:pt x="1505245" y="1601558"/>
                  <a:pt x="1508067" y="1604380"/>
                  <a:pt x="1508067" y="1608612"/>
                </a:cubicBezTo>
                <a:cubicBezTo>
                  <a:pt x="1508067" y="1612845"/>
                  <a:pt x="1505245" y="1615667"/>
                  <a:pt x="1501012" y="1615667"/>
                </a:cubicBezTo>
                <a:lnTo>
                  <a:pt x="1484787" y="1615667"/>
                </a:lnTo>
                <a:cubicBezTo>
                  <a:pt x="1480555" y="1615667"/>
                  <a:pt x="1477733" y="1612845"/>
                  <a:pt x="1477733" y="1608612"/>
                </a:cubicBezTo>
                <a:cubicBezTo>
                  <a:pt x="1477733" y="1604380"/>
                  <a:pt x="1480555" y="1601558"/>
                  <a:pt x="1484787" y="1601558"/>
                </a:cubicBezTo>
                <a:close/>
                <a:moveTo>
                  <a:pt x="1448810" y="1601558"/>
                </a:moveTo>
                <a:lnTo>
                  <a:pt x="1457276" y="1601558"/>
                </a:lnTo>
                <a:cubicBezTo>
                  <a:pt x="1460803" y="1601558"/>
                  <a:pt x="1464331" y="1604380"/>
                  <a:pt x="1464331" y="1608612"/>
                </a:cubicBezTo>
                <a:cubicBezTo>
                  <a:pt x="1464331" y="1612845"/>
                  <a:pt x="1461508" y="1615667"/>
                  <a:pt x="1457276" y="1615667"/>
                </a:cubicBezTo>
                <a:lnTo>
                  <a:pt x="1448810" y="1615667"/>
                </a:lnTo>
                <a:cubicBezTo>
                  <a:pt x="1444578" y="1615667"/>
                  <a:pt x="1441756" y="1612845"/>
                  <a:pt x="1441756" y="1608612"/>
                </a:cubicBezTo>
                <a:cubicBezTo>
                  <a:pt x="1441756" y="1604380"/>
                  <a:pt x="1444578" y="1601558"/>
                  <a:pt x="1448810" y="1601558"/>
                </a:cubicBezTo>
                <a:close/>
                <a:moveTo>
                  <a:pt x="7112474" y="1601459"/>
                </a:moveTo>
                <a:cubicBezTo>
                  <a:pt x="7115296" y="1603577"/>
                  <a:pt x="7116002" y="1607810"/>
                  <a:pt x="7113886" y="1611336"/>
                </a:cubicBezTo>
                <a:lnTo>
                  <a:pt x="7082846" y="1654367"/>
                </a:lnTo>
                <a:lnTo>
                  <a:pt x="7117412" y="1697395"/>
                </a:lnTo>
                <a:cubicBezTo>
                  <a:pt x="7119530" y="1700216"/>
                  <a:pt x="7118823" y="1705152"/>
                  <a:pt x="7116002" y="1707270"/>
                </a:cubicBezTo>
                <a:cubicBezTo>
                  <a:pt x="7114591" y="1707976"/>
                  <a:pt x="7113181" y="1708680"/>
                  <a:pt x="7111770" y="1708680"/>
                </a:cubicBezTo>
                <a:cubicBezTo>
                  <a:pt x="7109652" y="1708680"/>
                  <a:pt x="7107536" y="1707270"/>
                  <a:pt x="7106125" y="1705860"/>
                </a:cubicBezTo>
                <a:lnTo>
                  <a:pt x="7075086" y="1666359"/>
                </a:lnTo>
                <a:lnTo>
                  <a:pt x="7049690" y="1701628"/>
                </a:lnTo>
                <a:cubicBezTo>
                  <a:pt x="7048279" y="1703743"/>
                  <a:pt x="7046163" y="1704448"/>
                  <a:pt x="7044045" y="1704448"/>
                </a:cubicBezTo>
                <a:cubicBezTo>
                  <a:pt x="7042634" y="1704448"/>
                  <a:pt x="7041224" y="1703743"/>
                  <a:pt x="7039813" y="1703037"/>
                </a:cubicBezTo>
                <a:cubicBezTo>
                  <a:pt x="7036991" y="1700923"/>
                  <a:pt x="7036285" y="1696690"/>
                  <a:pt x="7038403" y="1693163"/>
                </a:cubicBezTo>
                <a:lnTo>
                  <a:pt x="7065915" y="1654367"/>
                </a:lnTo>
                <a:lnTo>
                  <a:pt x="7037696" y="1619096"/>
                </a:lnTo>
                <a:cubicBezTo>
                  <a:pt x="7035580" y="1616275"/>
                  <a:pt x="7036285" y="1611336"/>
                  <a:pt x="7039107" y="1609223"/>
                </a:cubicBezTo>
                <a:cubicBezTo>
                  <a:pt x="7041930" y="1607106"/>
                  <a:pt x="7046868" y="1607810"/>
                  <a:pt x="7048984" y="1610632"/>
                </a:cubicBezTo>
                <a:lnTo>
                  <a:pt x="7074380" y="1643080"/>
                </a:lnTo>
                <a:lnTo>
                  <a:pt x="7102598" y="1602872"/>
                </a:lnTo>
                <a:cubicBezTo>
                  <a:pt x="7104714" y="1600049"/>
                  <a:pt x="7109652" y="1599344"/>
                  <a:pt x="7112474" y="1601459"/>
                </a:cubicBezTo>
                <a:close/>
                <a:moveTo>
                  <a:pt x="12090411" y="1601308"/>
                </a:moveTo>
                <a:cubicBezTo>
                  <a:pt x="12093938" y="1600601"/>
                  <a:pt x="12098171" y="1603424"/>
                  <a:pt x="12098876" y="1606951"/>
                </a:cubicBezTo>
                <a:cubicBezTo>
                  <a:pt x="12099582" y="1611183"/>
                  <a:pt x="12096760" y="1614711"/>
                  <a:pt x="12093233" y="1615416"/>
                </a:cubicBezTo>
                <a:lnTo>
                  <a:pt x="12079124" y="1618238"/>
                </a:lnTo>
                <a:cubicBezTo>
                  <a:pt x="12078418" y="1618238"/>
                  <a:pt x="12078418" y="1618238"/>
                  <a:pt x="12077713" y="1618238"/>
                </a:cubicBezTo>
                <a:cubicBezTo>
                  <a:pt x="12074186" y="1618238"/>
                  <a:pt x="12071364" y="1616121"/>
                  <a:pt x="12070659" y="1612594"/>
                </a:cubicBezTo>
                <a:cubicBezTo>
                  <a:pt x="12069953" y="1608362"/>
                  <a:pt x="12072775" y="1604835"/>
                  <a:pt x="12076302" y="1604129"/>
                </a:cubicBezTo>
                <a:close/>
                <a:moveTo>
                  <a:pt x="3000061" y="1600848"/>
                </a:moveTo>
                <a:cubicBezTo>
                  <a:pt x="3019108" y="1605786"/>
                  <a:pt x="3033922" y="1623422"/>
                  <a:pt x="3035333" y="1643174"/>
                </a:cubicBezTo>
                <a:cubicBezTo>
                  <a:pt x="3036038" y="1654461"/>
                  <a:pt x="3031806" y="1665043"/>
                  <a:pt x="3025457" y="1673509"/>
                </a:cubicBezTo>
                <a:lnTo>
                  <a:pt x="3045915" y="1675624"/>
                </a:lnTo>
                <a:cubicBezTo>
                  <a:pt x="3050853" y="1675624"/>
                  <a:pt x="3054380" y="1680563"/>
                  <a:pt x="3053674" y="1685500"/>
                </a:cubicBezTo>
                <a:cubicBezTo>
                  <a:pt x="3052969" y="1689734"/>
                  <a:pt x="3048737" y="1693261"/>
                  <a:pt x="3044504" y="1693261"/>
                </a:cubicBezTo>
                <a:cubicBezTo>
                  <a:pt x="3044504" y="1693261"/>
                  <a:pt x="3044504" y="1693261"/>
                  <a:pt x="3043798" y="1693261"/>
                </a:cubicBezTo>
                <a:lnTo>
                  <a:pt x="3000766" y="1688323"/>
                </a:lnTo>
                <a:cubicBezTo>
                  <a:pt x="2996534" y="1688323"/>
                  <a:pt x="2993712" y="1684795"/>
                  <a:pt x="2993007" y="1680563"/>
                </a:cubicBezTo>
                <a:cubicBezTo>
                  <a:pt x="2993007" y="1676330"/>
                  <a:pt x="2995123" y="1672098"/>
                  <a:pt x="2999356" y="1670686"/>
                </a:cubicBezTo>
                <a:cubicBezTo>
                  <a:pt x="3010643" y="1666454"/>
                  <a:pt x="3018402" y="1654461"/>
                  <a:pt x="3017697" y="1643174"/>
                </a:cubicBezTo>
                <a:cubicBezTo>
                  <a:pt x="3016992" y="1636120"/>
                  <a:pt x="3012759" y="1628360"/>
                  <a:pt x="3006410" y="1623422"/>
                </a:cubicBezTo>
                <a:lnTo>
                  <a:pt x="3005705" y="1631182"/>
                </a:lnTo>
                <a:cubicBezTo>
                  <a:pt x="3004999" y="1636120"/>
                  <a:pt x="3000766" y="1639647"/>
                  <a:pt x="2995828" y="1639647"/>
                </a:cubicBezTo>
                <a:cubicBezTo>
                  <a:pt x="2990890" y="1638941"/>
                  <a:pt x="2986658" y="1634709"/>
                  <a:pt x="2987363" y="1629771"/>
                </a:cubicBezTo>
                <a:lnTo>
                  <a:pt x="2988774" y="1608607"/>
                </a:lnTo>
                <a:cubicBezTo>
                  <a:pt x="2988774" y="1606491"/>
                  <a:pt x="2990185" y="1603669"/>
                  <a:pt x="2992301" y="1602258"/>
                </a:cubicBezTo>
                <a:cubicBezTo>
                  <a:pt x="2994417" y="1600848"/>
                  <a:pt x="2997239" y="1600142"/>
                  <a:pt x="3000061" y="1600848"/>
                </a:cubicBezTo>
                <a:close/>
                <a:moveTo>
                  <a:pt x="3379588" y="1600847"/>
                </a:moveTo>
                <a:cubicBezTo>
                  <a:pt x="3383821" y="1598731"/>
                  <a:pt x="3388759" y="1599437"/>
                  <a:pt x="3391581" y="1603669"/>
                </a:cubicBezTo>
                <a:cubicBezTo>
                  <a:pt x="3403573" y="1622011"/>
                  <a:pt x="3407806" y="1643879"/>
                  <a:pt x="3403573" y="1663631"/>
                </a:cubicBezTo>
                <a:cubicBezTo>
                  <a:pt x="3412744" y="1662221"/>
                  <a:pt x="3422620" y="1661515"/>
                  <a:pt x="3431791" y="1662925"/>
                </a:cubicBezTo>
                <a:cubicBezTo>
                  <a:pt x="3436729" y="1663631"/>
                  <a:pt x="3440256" y="1668570"/>
                  <a:pt x="3439551" y="1673507"/>
                </a:cubicBezTo>
                <a:cubicBezTo>
                  <a:pt x="3439551" y="1678446"/>
                  <a:pt x="3434613" y="1681972"/>
                  <a:pt x="3429675" y="1681268"/>
                </a:cubicBezTo>
                <a:cubicBezTo>
                  <a:pt x="3417682" y="1679856"/>
                  <a:pt x="3404984" y="1681268"/>
                  <a:pt x="3393697" y="1686205"/>
                </a:cubicBezTo>
                <a:cubicBezTo>
                  <a:pt x="3392286" y="1686910"/>
                  <a:pt x="3391581" y="1686910"/>
                  <a:pt x="3390170" y="1686910"/>
                </a:cubicBezTo>
                <a:cubicBezTo>
                  <a:pt x="3388054" y="1686910"/>
                  <a:pt x="3385232" y="1686205"/>
                  <a:pt x="3383821" y="1684089"/>
                </a:cubicBezTo>
                <a:cubicBezTo>
                  <a:pt x="3380999" y="1681268"/>
                  <a:pt x="3380294" y="1677740"/>
                  <a:pt x="3381705" y="1674212"/>
                </a:cubicBezTo>
                <a:cubicBezTo>
                  <a:pt x="3388759" y="1657282"/>
                  <a:pt x="3388054" y="1637530"/>
                  <a:pt x="3380294" y="1620600"/>
                </a:cubicBezTo>
                <a:lnTo>
                  <a:pt x="3369712" y="1626243"/>
                </a:lnTo>
                <a:cubicBezTo>
                  <a:pt x="3365480" y="1629065"/>
                  <a:pt x="3359836" y="1626949"/>
                  <a:pt x="3357720" y="1622716"/>
                </a:cubicBezTo>
                <a:cubicBezTo>
                  <a:pt x="3354898" y="1618483"/>
                  <a:pt x="3357014" y="1612840"/>
                  <a:pt x="3361247" y="1610724"/>
                </a:cubicBezTo>
                <a:close/>
                <a:moveTo>
                  <a:pt x="9437584" y="1599349"/>
                </a:moveTo>
                <a:cubicBezTo>
                  <a:pt x="9440406" y="1599349"/>
                  <a:pt x="9442522" y="1600761"/>
                  <a:pt x="9443933" y="1602877"/>
                </a:cubicBezTo>
                <a:cubicBezTo>
                  <a:pt x="9446755" y="1602172"/>
                  <a:pt x="9448871" y="1602877"/>
                  <a:pt x="9450987" y="1604993"/>
                </a:cubicBezTo>
                <a:cubicBezTo>
                  <a:pt x="9453809" y="1607816"/>
                  <a:pt x="9453104" y="1612753"/>
                  <a:pt x="9450282" y="1614869"/>
                </a:cubicBezTo>
                <a:cubicBezTo>
                  <a:pt x="9448166" y="1616986"/>
                  <a:pt x="9446049" y="1617690"/>
                  <a:pt x="9443228" y="1617690"/>
                </a:cubicBezTo>
                <a:cubicBezTo>
                  <a:pt x="9441817" y="1617690"/>
                  <a:pt x="9439700" y="1616986"/>
                  <a:pt x="9438289" y="1616281"/>
                </a:cubicBezTo>
                <a:cubicBezTo>
                  <a:pt x="9434056" y="1614165"/>
                  <a:pt x="9431234" y="1609932"/>
                  <a:pt x="9430529" y="1606405"/>
                </a:cubicBezTo>
                <a:cubicBezTo>
                  <a:pt x="9430529" y="1602877"/>
                  <a:pt x="9433350" y="1599349"/>
                  <a:pt x="9437584" y="1599349"/>
                </a:cubicBezTo>
                <a:close/>
                <a:moveTo>
                  <a:pt x="9196321" y="1598644"/>
                </a:moveTo>
                <a:cubicBezTo>
                  <a:pt x="9199849" y="1597938"/>
                  <a:pt x="9203376" y="1601464"/>
                  <a:pt x="9204081" y="1604993"/>
                </a:cubicBezTo>
                <a:cubicBezTo>
                  <a:pt x="9204787" y="1609226"/>
                  <a:pt x="9201965" y="1612752"/>
                  <a:pt x="9197732" y="1612752"/>
                </a:cubicBezTo>
                <a:lnTo>
                  <a:pt x="9175863" y="1615574"/>
                </a:lnTo>
                <a:cubicBezTo>
                  <a:pt x="9175863" y="1615574"/>
                  <a:pt x="9175158" y="1615574"/>
                  <a:pt x="9175158" y="1615574"/>
                </a:cubicBezTo>
                <a:cubicBezTo>
                  <a:pt x="9171631" y="1615574"/>
                  <a:pt x="9168809" y="1612752"/>
                  <a:pt x="9168104" y="1609226"/>
                </a:cubicBezTo>
                <a:cubicBezTo>
                  <a:pt x="9168104" y="1605699"/>
                  <a:pt x="9170925" y="1602170"/>
                  <a:pt x="9174453" y="1601464"/>
                </a:cubicBezTo>
                <a:close/>
                <a:moveTo>
                  <a:pt x="3692099" y="1596629"/>
                </a:moveTo>
                <a:cubicBezTo>
                  <a:pt x="3695626" y="1596629"/>
                  <a:pt x="3699154" y="1599451"/>
                  <a:pt x="3699154" y="1603683"/>
                </a:cubicBezTo>
                <a:lnTo>
                  <a:pt x="3699859" y="1658001"/>
                </a:lnTo>
                <a:cubicBezTo>
                  <a:pt x="3704797" y="1655885"/>
                  <a:pt x="3710441" y="1653768"/>
                  <a:pt x="3716790" y="1653063"/>
                </a:cubicBezTo>
                <a:cubicBezTo>
                  <a:pt x="3728782" y="1652358"/>
                  <a:pt x="3740069" y="1658707"/>
                  <a:pt x="3744302" y="1668583"/>
                </a:cubicBezTo>
                <a:cubicBezTo>
                  <a:pt x="3749945" y="1682691"/>
                  <a:pt x="3740069" y="1697505"/>
                  <a:pt x="3727371" y="1702444"/>
                </a:cubicBezTo>
                <a:cubicBezTo>
                  <a:pt x="3721728" y="1704559"/>
                  <a:pt x="3715379" y="1705265"/>
                  <a:pt x="3709735" y="1705265"/>
                </a:cubicBezTo>
                <a:cubicBezTo>
                  <a:pt x="3704092" y="1705265"/>
                  <a:pt x="3697743" y="1704559"/>
                  <a:pt x="3692805" y="1703854"/>
                </a:cubicBezTo>
                <a:cubicBezTo>
                  <a:pt x="3689278" y="1703148"/>
                  <a:pt x="3686456" y="1700327"/>
                  <a:pt x="3686456" y="1696799"/>
                </a:cubicBezTo>
                <a:lnTo>
                  <a:pt x="3685045" y="1603683"/>
                </a:lnTo>
                <a:cubicBezTo>
                  <a:pt x="3685045" y="1600155"/>
                  <a:pt x="3687867" y="1596629"/>
                  <a:pt x="3692099" y="1596629"/>
                </a:cubicBezTo>
                <a:close/>
                <a:moveTo>
                  <a:pt x="1541223" y="1595915"/>
                </a:moveTo>
                <a:cubicBezTo>
                  <a:pt x="1544750" y="1595209"/>
                  <a:pt x="1548983" y="1598031"/>
                  <a:pt x="1549688" y="1601558"/>
                </a:cubicBezTo>
                <a:cubicBezTo>
                  <a:pt x="1550394" y="1605792"/>
                  <a:pt x="1547573" y="1609318"/>
                  <a:pt x="1544045" y="1610023"/>
                </a:cubicBezTo>
                <a:lnTo>
                  <a:pt x="1529936" y="1612845"/>
                </a:lnTo>
                <a:cubicBezTo>
                  <a:pt x="1529230" y="1612845"/>
                  <a:pt x="1529230" y="1612845"/>
                  <a:pt x="1528525" y="1612845"/>
                </a:cubicBezTo>
                <a:cubicBezTo>
                  <a:pt x="1524998" y="1612845"/>
                  <a:pt x="1522176" y="1610729"/>
                  <a:pt x="1521471" y="1607202"/>
                </a:cubicBezTo>
                <a:cubicBezTo>
                  <a:pt x="1520765" y="1602969"/>
                  <a:pt x="1523587" y="1599442"/>
                  <a:pt x="1527114" y="1598736"/>
                </a:cubicBezTo>
                <a:close/>
                <a:moveTo>
                  <a:pt x="9373388" y="1595823"/>
                </a:moveTo>
                <a:lnTo>
                  <a:pt x="9381854" y="1596527"/>
                </a:lnTo>
                <a:cubicBezTo>
                  <a:pt x="9386086" y="1596527"/>
                  <a:pt x="9388908" y="1599349"/>
                  <a:pt x="9388908" y="1603582"/>
                </a:cubicBezTo>
                <a:cubicBezTo>
                  <a:pt x="9388908" y="1607815"/>
                  <a:pt x="9386086" y="1610636"/>
                  <a:pt x="9381854" y="1610636"/>
                </a:cubicBezTo>
                <a:lnTo>
                  <a:pt x="9373388" y="1609932"/>
                </a:lnTo>
                <a:cubicBezTo>
                  <a:pt x="9369155" y="1609932"/>
                  <a:pt x="9366333" y="1607110"/>
                  <a:pt x="9366333" y="1602876"/>
                </a:cubicBezTo>
                <a:cubicBezTo>
                  <a:pt x="9366333" y="1598644"/>
                  <a:pt x="9369860" y="1595823"/>
                  <a:pt x="9373388" y="1595823"/>
                </a:cubicBezTo>
                <a:close/>
                <a:moveTo>
                  <a:pt x="9307076" y="1595823"/>
                </a:moveTo>
                <a:lnTo>
                  <a:pt x="9318363" y="1595823"/>
                </a:lnTo>
                <a:cubicBezTo>
                  <a:pt x="9322596" y="1595823"/>
                  <a:pt x="9325418" y="1598644"/>
                  <a:pt x="9325418" y="1602876"/>
                </a:cubicBezTo>
                <a:cubicBezTo>
                  <a:pt x="9325418" y="1606404"/>
                  <a:pt x="9322596" y="1609932"/>
                  <a:pt x="9318363" y="1609932"/>
                </a:cubicBezTo>
                <a:lnTo>
                  <a:pt x="9307076" y="1609932"/>
                </a:lnTo>
                <a:cubicBezTo>
                  <a:pt x="9302843" y="1609932"/>
                  <a:pt x="9300022" y="1607110"/>
                  <a:pt x="9300022" y="1602876"/>
                </a:cubicBezTo>
                <a:cubicBezTo>
                  <a:pt x="9300022" y="1598644"/>
                  <a:pt x="9302843" y="1595823"/>
                  <a:pt x="9307076" y="1595823"/>
                </a:cubicBezTo>
                <a:close/>
                <a:moveTo>
                  <a:pt x="2116849" y="1595213"/>
                </a:moveTo>
                <a:cubicBezTo>
                  <a:pt x="2121082" y="1594507"/>
                  <a:pt x="2124609" y="1597330"/>
                  <a:pt x="2124609" y="1601562"/>
                </a:cubicBezTo>
                <a:lnTo>
                  <a:pt x="2126020" y="1621314"/>
                </a:lnTo>
                <a:lnTo>
                  <a:pt x="2135191" y="1619903"/>
                </a:lnTo>
                <a:cubicBezTo>
                  <a:pt x="2139423" y="1619198"/>
                  <a:pt x="2142951" y="1622020"/>
                  <a:pt x="2143656" y="1625548"/>
                </a:cubicBezTo>
                <a:cubicBezTo>
                  <a:pt x="2144361" y="1629074"/>
                  <a:pt x="2142245" y="1632599"/>
                  <a:pt x="2138012" y="1634011"/>
                </a:cubicBezTo>
                <a:lnTo>
                  <a:pt x="2127431" y="1635423"/>
                </a:lnTo>
                <a:lnTo>
                  <a:pt x="2128136" y="1650942"/>
                </a:lnTo>
                <a:cubicBezTo>
                  <a:pt x="2128842" y="1655174"/>
                  <a:pt x="2126020" y="1658702"/>
                  <a:pt x="2121787" y="1658702"/>
                </a:cubicBezTo>
                <a:cubicBezTo>
                  <a:pt x="2121082" y="1658702"/>
                  <a:pt x="2121082" y="1658702"/>
                  <a:pt x="2121082" y="1658702"/>
                </a:cubicBezTo>
                <a:cubicBezTo>
                  <a:pt x="2117555" y="1658702"/>
                  <a:pt x="2114027" y="1655881"/>
                  <a:pt x="2114027" y="1652353"/>
                </a:cubicBezTo>
                <a:lnTo>
                  <a:pt x="2113322" y="1638245"/>
                </a:lnTo>
                <a:lnTo>
                  <a:pt x="2100624" y="1640361"/>
                </a:lnTo>
                <a:cubicBezTo>
                  <a:pt x="2099919" y="1640361"/>
                  <a:pt x="2099919" y="1640361"/>
                  <a:pt x="2099213" y="1640361"/>
                </a:cubicBezTo>
                <a:cubicBezTo>
                  <a:pt x="2095715" y="1640361"/>
                  <a:pt x="2092893" y="1638245"/>
                  <a:pt x="2092188" y="1634718"/>
                </a:cubicBezTo>
                <a:cubicBezTo>
                  <a:pt x="2091482" y="1630485"/>
                  <a:pt x="2094304" y="1626958"/>
                  <a:pt x="2097802" y="1626252"/>
                </a:cubicBezTo>
                <a:lnTo>
                  <a:pt x="2111911" y="1624136"/>
                </a:lnTo>
                <a:lnTo>
                  <a:pt x="2110500" y="1602973"/>
                </a:lnTo>
                <a:cubicBezTo>
                  <a:pt x="2109795" y="1598740"/>
                  <a:pt x="2112616" y="1595213"/>
                  <a:pt x="2116849" y="1595213"/>
                </a:cubicBezTo>
                <a:close/>
                <a:moveTo>
                  <a:pt x="9253463" y="1593706"/>
                </a:moveTo>
                <a:cubicBezTo>
                  <a:pt x="9256990" y="1592295"/>
                  <a:pt x="9261223" y="1595118"/>
                  <a:pt x="9261928" y="1598644"/>
                </a:cubicBezTo>
                <a:cubicBezTo>
                  <a:pt x="9263339" y="1602170"/>
                  <a:pt x="9260517" y="1606405"/>
                  <a:pt x="9256990" y="1607110"/>
                </a:cubicBezTo>
                <a:lnTo>
                  <a:pt x="9245703" y="1609932"/>
                </a:lnTo>
                <a:cubicBezTo>
                  <a:pt x="9244998" y="1609932"/>
                  <a:pt x="9244292" y="1609932"/>
                  <a:pt x="9244292" y="1610636"/>
                </a:cubicBezTo>
                <a:cubicBezTo>
                  <a:pt x="9240765" y="1610636"/>
                  <a:pt x="9237943" y="1608520"/>
                  <a:pt x="9237238" y="1604993"/>
                </a:cubicBezTo>
                <a:cubicBezTo>
                  <a:pt x="9235827" y="1601465"/>
                  <a:pt x="9238649" y="1597233"/>
                  <a:pt x="9242176" y="1596528"/>
                </a:cubicBezTo>
                <a:close/>
                <a:moveTo>
                  <a:pt x="4221181" y="1592397"/>
                </a:moveTo>
                <a:cubicBezTo>
                  <a:pt x="4224003" y="1591691"/>
                  <a:pt x="4226825" y="1593104"/>
                  <a:pt x="4228236" y="1595924"/>
                </a:cubicBezTo>
                <a:cubicBezTo>
                  <a:pt x="4229647" y="1598039"/>
                  <a:pt x="4229647" y="1601567"/>
                  <a:pt x="4227530" y="1603683"/>
                </a:cubicBezTo>
                <a:lnTo>
                  <a:pt x="4185908" y="1655885"/>
                </a:lnTo>
                <a:lnTo>
                  <a:pt x="4245872" y="1657296"/>
                </a:lnTo>
                <a:cubicBezTo>
                  <a:pt x="4250105" y="1657296"/>
                  <a:pt x="4252926" y="1660119"/>
                  <a:pt x="4252926" y="1664350"/>
                </a:cubicBezTo>
                <a:cubicBezTo>
                  <a:pt x="4252926" y="1668583"/>
                  <a:pt x="4249399" y="1671406"/>
                  <a:pt x="4245872" y="1671406"/>
                </a:cubicBezTo>
                <a:lnTo>
                  <a:pt x="4171799" y="1669994"/>
                </a:lnTo>
                <a:cubicBezTo>
                  <a:pt x="4168978" y="1669994"/>
                  <a:pt x="4166861" y="1667878"/>
                  <a:pt x="4165451" y="1665761"/>
                </a:cubicBezTo>
                <a:cubicBezTo>
                  <a:pt x="4164745" y="1662941"/>
                  <a:pt x="4164745" y="1660119"/>
                  <a:pt x="4164745" y="1658002"/>
                </a:cubicBezTo>
                <a:lnTo>
                  <a:pt x="4204956" y="1608622"/>
                </a:lnTo>
                <a:lnTo>
                  <a:pt x="4157690" y="1614971"/>
                </a:lnTo>
                <a:cubicBezTo>
                  <a:pt x="4154163" y="1614971"/>
                  <a:pt x="4150636" y="1612149"/>
                  <a:pt x="4149931" y="1608622"/>
                </a:cubicBezTo>
                <a:cubicBezTo>
                  <a:pt x="4149931" y="1605095"/>
                  <a:pt x="4152752" y="1601567"/>
                  <a:pt x="4156280" y="1600862"/>
                </a:cubicBezTo>
                <a:close/>
                <a:moveTo>
                  <a:pt x="8205883" y="1591577"/>
                </a:moveTo>
                <a:cubicBezTo>
                  <a:pt x="8210115" y="1588755"/>
                  <a:pt x="8215759" y="1590166"/>
                  <a:pt x="8218581" y="1594399"/>
                </a:cubicBezTo>
                <a:lnTo>
                  <a:pt x="8246094" y="1636724"/>
                </a:lnTo>
                <a:lnTo>
                  <a:pt x="8269373" y="1596515"/>
                </a:lnTo>
                <a:cubicBezTo>
                  <a:pt x="8272195" y="1592282"/>
                  <a:pt x="8277839" y="1590166"/>
                  <a:pt x="8282071" y="1592988"/>
                </a:cubicBezTo>
                <a:cubicBezTo>
                  <a:pt x="8286304" y="1595104"/>
                  <a:pt x="8287715" y="1600748"/>
                  <a:pt x="8286304" y="1605686"/>
                </a:cubicBezTo>
                <a:lnTo>
                  <a:pt x="8258086" y="1654360"/>
                </a:lnTo>
                <a:lnTo>
                  <a:pt x="8293358" y="1707973"/>
                </a:lnTo>
                <a:cubicBezTo>
                  <a:pt x="8296180" y="1712205"/>
                  <a:pt x="8294769" y="1717849"/>
                  <a:pt x="8290536" y="1720671"/>
                </a:cubicBezTo>
                <a:cubicBezTo>
                  <a:pt x="8289126" y="1721376"/>
                  <a:pt x="8287009" y="1722082"/>
                  <a:pt x="8285599" y="1722082"/>
                </a:cubicBezTo>
                <a:cubicBezTo>
                  <a:pt x="8282777" y="1722082"/>
                  <a:pt x="8279250" y="1720671"/>
                  <a:pt x="8277839" y="1717849"/>
                </a:cubicBezTo>
                <a:lnTo>
                  <a:pt x="8247505" y="1671996"/>
                </a:lnTo>
                <a:lnTo>
                  <a:pt x="8221402" y="1717143"/>
                </a:lnTo>
                <a:cubicBezTo>
                  <a:pt x="8219991" y="1719965"/>
                  <a:pt x="8216464" y="1721376"/>
                  <a:pt x="8213642" y="1721376"/>
                </a:cubicBezTo>
                <a:cubicBezTo>
                  <a:pt x="8212232" y="1721376"/>
                  <a:pt x="8210821" y="1720671"/>
                  <a:pt x="8209410" y="1719965"/>
                </a:cubicBezTo>
                <a:cubicBezTo>
                  <a:pt x="8205177" y="1717143"/>
                  <a:pt x="8203061" y="1711500"/>
                  <a:pt x="8205883" y="1707267"/>
                </a:cubicBezTo>
                <a:lnTo>
                  <a:pt x="8236218" y="1654360"/>
                </a:lnTo>
                <a:lnTo>
                  <a:pt x="8203061" y="1604275"/>
                </a:lnTo>
                <a:cubicBezTo>
                  <a:pt x="8200239" y="1600042"/>
                  <a:pt x="8201650" y="1594399"/>
                  <a:pt x="8205883" y="1591577"/>
                </a:cubicBezTo>
                <a:close/>
                <a:moveTo>
                  <a:pt x="2054095" y="1590278"/>
                </a:moveTo>
                <a:cubicBezTo>
                  <a:pt x="2057621" y="1590278"/>
                  <a:pt x="2061149" y="1593098"/>
                  <a:pt x="2061854" y="1596625"/>
                </a:cubicBezTo>
                <a:cubicBezTo>
                  <a:pt x="2061854" y="1598740"/>
                  <a:pt x="2062560" y="1600857"/>
                  <a:pt x="2062560" y="1602974"/>
                </a:cubicBezTo>
                <a:lnTo>
                  <a:pt x="2068909" y="1660114"/>
                </a:lnTo>
                <a:cubicBezTo>
                  <a:pt x="2068909" y="1664346"/>
                  <a:pt x="2066087" y="1667168"/>
                  <a:pt x="2062560" y="1667873"/>
                </a:cubicBezTo>
                <a:cubicBezTo>
                  <a:pt x="2062560" y="1667873"/>
                  <a:pt x="2061854" y="1667873"/>
                  <a:pt x="2061854" y="1667873"/>
                </a:cubicBezTo>
                <a:cubicBezTo>
                  <a:pt x="2058327" y="1667873"/>
                  <a:pt x="2055505" y="1665051"/>
                  <a:pt x="2054800" y="1661524"/>
                </a:cubicBezTo>
                <a:lnTo>
                  <a:pt x="2053389" y="1644595"/>
                </a:lnTo>
                <a:cubicBezTo>
                  <a:pt x="2047039" y="1652354"/>
                  <a:pt x="2037163" y="1656586"/>
                  <a:pt x="2026581" y="1654470"/>
                </a:cubicBezTo>
                <a:cubicBezTo>
                  <a:pt x="2018822" y="1652354"/>
                  <a:pt x="2012473" y="1646711"/>
                  <a:pt x="2008945" y="1638951"/>
                </a:cubicBezTo>
                <a:cubicBezTo>
                  <a:pt x="2005418" y="1629781"/>
                  <a:pt x="2006123" y="1619199"/>
                  <a:pt x="2011062" y="1610734"/>
                </a:cubicBezTo>
                <a:cubicBezTo>
                  <a:pt x="2019527" y="1596625"/>
                  <a:pt x="2037163" y="1591687"/>
                  <a:pt x="2050567" y="1591687"/>
                </a:cubicBezTo>
                <a:cubicBezTo>
                  <a:pt x="2051978" y="1590982"/>
                  <a:pt x="2052684" y="1590278"/>
                  <a:pt x="2054095" y="1590278"/>
                </a:cubicBezTo>
                <a:close/>
                <a:moveTo>
                  <a:pt x="10341958" y="1588757"/>
                </a:moveTo>
                <a:lnTo>
                  <a:pt x="10353246" y="1597223"/>
                </a:lnTo>
                <a:cubicBezTo>
                  <a:pt x="10356067" y="1599340"/>
                  <a:pt x="10356773" y="1604278"/>
                  <a:pt x="10354657" y="1607101"/>
                </a:cubicBezTo>
                <a:cubicBezTo>
                  <a:pt x="10353246" y="1609218"/>
                  <a:pt x="10351129" y="1609923"/>
                  <a:pt x="10349013" y="1609923"/>
                </a:cubicBezTo>
                <a:cubicBezTo>
                  <a:pt x="10347602" y="1609923"/>
                  <a:pt x="10346191" y="1609218"/>
                  <a:pt x="10344780" y="1608511"/>
                </a:cubicBezTo>
                <a:lnTo>
                  <a:pt x="10333493" y="1600044"/>
                </a:lnTo>
                <a:cubicBezTo>
                  <a:pt x="10330671" y="1597929"/>
                  <a:pt x="10329966" y="1592990"/>
                  <a:pt x="10332082" y="1590169"/>
                </a:cubicBezTo>
                <a:cubicBezTo>
                  <a:pt x="10334199" y="1587346"/>
                  <a:pt x="10339137" y="1586641"/>
                  <a:pt x="10341958" y="1588757"/>
                </a:cubicBezTo>
                <a:close/>
                <a:moveTo>
                  <a:pt x="10791693" y="1584379"/>
                </a:moveTo>
                <a:cubicBezTo>
                  <a:pt x="10794515" y="1586495"/>
                  <a:pt x="10794515" y="1591435"/>
                  <a:pt x="10792398" y="1594257"/>
                </a:cubicBezTo>
                <a:lnTo>
                  <a:pt x="10767708" y="1624591"/>
                </a:lnTo>
                <a:cubicBezTo>
                  <a:pt x="10766297" y="1626708"/>
                  <a:pt x="10764181" y="1627413"/>
                  <a:pt x="10762064" y="1627413"/>
                </a:cubicBezTo>
                <a:cubicBezTo>
                  <a:pt x="10760654" y="1627413"/>
                  <a:pt x="10759243" y="1627413"/>
                  <a:pt x="10757832" y="1626002"/>
                </a:cubicBezTo>
                <a:cubicBezTo>
                  <a:pt x="10755010" y="1623886"/>
                  <a:pt x="10755010" y="1618947"/>
                  <a:pt x="10757126" y="1616125"/>
                </a:cubicBezTo>
                <a:lnTo>
                  <a:pt x="10781817" y="1585791"/>
                </a:lnTo>
                <a:cubicBezTo>
                  <a:pt x="10784639" y="1582264"/>
                  <a:pt x="10788871" y="1582264"/>
                  <a:pt x="10791693" y="1584379"/>
                </a:cubicBezTo>
                <a:close/>
                <a:moveTo>
                  <a:pt x="2340386" y="1582691"/>
                </a:moveTo>
                <a:cubicBezTo>
                  <a:pt x="2344178" y="1581810"/>
                  <a:pt x="2348235" y="1582162"/>
                  <a:pt x="2351762" y="1584632"/>
                </a:cubicBezTo>
                <a:cubicBezTo>
                  <a:pt x="2361638" y="1590982"/>
                  <a:pt x="2362344" y="1604384"/>
                  <a:pt x="2362344" y="1610733"/>
                </a:cubicBezTo>
                <a:lnTo>
                  <a:pt x="2363049" y="1638950"/>
                </a:lnTo>
                <a:lnTo>
                  <a:pt x="2363755" y="1636833"/>
                </a:lnTo>
                <a:cubicBezTo>
                  <a:pt x="2364460" y="1631895"/>
                  <a:pt x="2367282" y="1620609"/>
                  <a:pt x="2377158" y="1617081"/>
                </a:cubicBezTo>
                <a:cubicBezTo>
                  <a:pt x="2384212" y="1614260"/>
                  <a:pt x="2391267" y="1619198"/>
                  <a:pt x="2394089" y="1625547"/>
                </a:cubicBezTo>
                <a:cubicBezTo>
                  <a:pt x="2396910" y="1631190"/>
                  <a:pt x="2394794" y="1636833"/>
                  <a:pt x="2389151" y="1639657"/>
                </a:cubicBezTo>
                <a:cubicBezTo>
                  <a:pt x="2385623" y="1641066"/>
                  <a:pt x="2381391" y="1639657"/>
                  <a:pt x="2379980" y="1636128"/>
                </a:cubicBezTo>
                <a:cubicBezTo>
                  <a:pt x="2379274" y="1635423"/>
                  <a:pt x="2379274" y="1634011"/>
                  <a:pt x="2379274" y="1633308"/>
                </a:cubicBezTo>
                <a:cubicBezTo>
                  <a:pt x="2377863" y="1635423"/>
                  <a:pt x="2377158" y="1638245"/>
                  <a:pt x="2377158" y="1639657"/>
                </a:cubicBezTo>
                <a:lnTo>
                  <a:pt x="2364460" y="1698205"/>
                </a:lnTo>
                <a:cubicBezTo>
                  <a:pt x="2363755" y="1701732"/>
                  <a:pt x="2360933" y="1703850"/>
                  <a:pt x="2357406" y="1703850"/>
                </a:cubicBezTo>
                <a:cubicBezTo>
                  <a:pt x="2357406" y="1703850"/>
                  <a:pt x="2356700" y="1703850"/>
                  <a:pt x="2356700" y="1703850"/>
                </a:cubicBezTo>
                <a:cubicBezTo>
                  <a:pt x="2353173" y="1703143"/>
                  <a:pt x="2350350" y="1700322"/>
                  <a:pt x="2350350" y="1696794"/>
                </a:cubicBezTo>
                <a:lnTo>
                  <a:pt x="2347529" y="1610027"/>
                </a:lnTo>
                <a:cubicBezTo>
                  <a:pt x="2347529" y="1603678"/>
                  <a:pt x="2346823" y="1597330"/>
                  <a:pt x="2343296" y="1595918"/>
                </a:cubicBezTo>
                <a:cubicBezTo>
                  <a:pt x="2342590" y="1595918"/>
                  <a:pt x="2341885" y="1595918"/>
                  <a:pt x="2341179" y="1596625"/>
                </a:cubicBezTo>
                <a:cubicBezTo>
                  <a:pt x="2342590" y="1599446"/>
                  <a:pt x="2341885" y="1602973"/>
                  <a:pt x="2339769" y="1605089"/>
                </a:cubicBezTo>
                <a:cubicBezTo>
                  <a:pt x="2336947" y="1607911"/>
                  <a:pt x="2332714" y="1607205"/>
                  <a:pt x="2329893" y="1604384"/>
                </a:cubicBezTo>
                <a:cubicBezTo>
                  <a:pt x="2325660" y="1600152"/>
                  <a:pt x="2326365" y="1593097"/>
                  <a:pt x="2330598" y="1588159"/>
                </a:cubicBezTo>
                <a:cubicBezTo>
                  <a:pt x="2333067" y="1585689"/>
                  <a:pt x="2336595" y="1583573"/>
                  <a:pt x="2340386" y="1582691"/>
                </a:cubicBezTo>
                <a:close/>
                <a:moveTo>
                  <a:pt x="2280511" y="1581810"/>
                </a:moveTo>
                <a:cubicBezTo>
                  <a:pt x="2284038" y="1582516"/>
                  <a:pt x="2286860" y="1585338"/>
                  <a:pt x="2286860" y="1589573"/>
                </a:cubicBezTo>
                <a:lnTo>
                  <a:pt x="2285449" y="1609322"/>
                </a:lnTo>
                <a:lnTo>
                  <a:pt x="2292503" y="1607912"/>
                </a:lnTo>
                <a:cubicBezTo>
                  <a:pt x="2296736" y="1607207"/>
                  <a:pt x="2300263" y="1610028"/>
                  <a:pt x="2300969" y="1613555"/>
                </a:cubicBezTo>
                <a:cubicBezTo>
                  <a:pt x="2301674" y="1617788"/>
                  <a:pt x="2298852" y="1621316"/>
                  <a:pt x="2295325" y="1622021"/>
                </a:cubicBezTo>
                <a:lnTo>
                  <a:pt x="2284743" y="1624137"/>
                </a:lnTo>
                <a:lnTo>
                  <a:pt x="2284038" y="1642479"/>
                </a:lnTo>
                <a:cubicBezTo>
                  <a:pt x="2283333" y="1646005"/>
                  <a:pt x="2280511" y="1648827"/>
                  <a:pt x="2276278" y="1648827"/>
                </a:cubicBezTo>
                <a:cubicBezTo>
                  <a:pt x="2272046" y="1648827"/>
                  <a:pt x="2269224" y="1645300"/>
                  <a:pt x="2269224" y="1640362"/>
                </a:cubicBezTo>
                <a:lnTo>
                  <a:pt x="2269929" y="1626253"/>
                </a:lnTo>
                <a:lnTo>
                  <a:pt x="2261464" y="1628370"/>
                </a:lnTo>
                <a:cubicBezTo>
                  <a:pt x="2260758" y="1628370"/>
                  <a:pt x="2260758" y="1628370"/>
                  <a:pt x="2260053" y="1628370"/>
                </a:cubicBezTo>
                <a:cubicBezTo>
                  <a:pt x="2256526" y="1628370"/>
                  <a:pt x="2253704" y="1626253"/>
                  <a:pt x="2252999" y="1622726"/>
                </a:cubicBezTo>
                <a:cubicBezTo>
                  <a:pt x="2252293" y="1618494"/>
                  <a:pt x="2255115" y="1614966"/>
                  <a:pt x="2258642" y="1614260"/>
                </a:cubicBezTo>
                <a:lnTo>
                  <a:pt x="2271340" y="1611439"/>
                </a:lnTo>
                <a:lnTo>
                  <a:pt x="2272751" y="1588160"/>
                </a:lnTo>
                <a:cubicBezTo>
                  <a:pt x="2273457" y="1584632"/>
                  <a:pt x="2276984" y="1581810"/>
                  <a:pt x="2280511" y="1581810"/>
                </a:cubicBezTo>
                <a:close/>
                <a:moveTo>
                  <a:pt x="242514" y="1578992"/>
                </a:moveTo>
                <a:cubicBezTo>
                  <a:pt x="245336" y="1581108"/>
                  <a:pt x="245336" y="1586048"/>
                  <a:pt x="243219" y="1588870"/>
                </a:cubicBezTo>
                <a:lnTo>
                  <a:pt x="218529" y="1619203"/>
                </a:lnTo>
                <a:cubicBezTo>
                  <a:pt x="217118" y="1621320"/>
                  <a:pt x="215002" y="1622025"/>
                  <a:pt x="212885" y="1622025"/>
                </a:cubicBezTo>
                <a:cubicBezTo>
                  <a:pt x="211475" y="1622025"/>
                  <a:pt x="210064" y="1622025"/>
                  <a:pt x="208653" y="1620614"/>
                </a:cubicBezTo>
                <a:cubicBezTo>
                  <a:pt x="205831" y="1618498"/>
                  <a:pt x="205831" y="1613559"/>
                  <a:pt x="207947" y="1610737"/>
                </a:cubicBezTo>
                <a:lnTo>
                  <a:pt x="232638" y="1580403"/>
                </a:lnTo>
                <a:cubicBezTo>
                  <a:pt x="235460" y="1576875"/>
                  <a:pt x="239692" y="1576875"/>
                  <a:pt x="242514" y="1578992"/>
                </a:cubicBezTo>
                <a:close/>
                <a:moveTo>
                  <a:pt x="10483752" y="1578176"/>
                </a:moveTo>
                <a:lnTo>
                  <a:pt x="10324322" y="1583820"/>
                </a:lnTo>
                <a:lnTo>
                  <a:pt x="10323617" y="1713616"/>
                </a:lnTo>
                <a:lnTo>
                  <a:pt x="10474581" y="1717143"/>
                </a:lnTo>
                <a:lnTo>
                  <a:pt x="10454828" y="1698803"/>
                </a:lnTo>
                <a:cubicBezTo>
                  <a:pt x="10451301" y="1696687"/>
                  <a:pt x="10451301" y="1691749"/>
                  <a:pt x="10454123" y="1688927"/>
                </a:cubicBezTo>
                <a:cubicBezTo>
                  <a:pt x="10456945" y="1686107"/>
                  <a:pt x="10461178" y="1685401"/>
                  <a:pt x="10464000" y="1688223"/>
                </a:cubicBezTo>
                <a:lnTo>
                  <a:pt x="10484457" y="1707268"/>
                </a:lnTo>
                <a:close/>
                <a:moveTo>
                  <a:pt x="4923800" y="1576866"/>
                </a:moveTo>
                <a:cubicBezTo>
                  <a:pt x="4926622" y="1574044"/>
                  <a:pt x="4930855" y="1574044"/>
                  <a:pt x="4933676" y="1576866"/>
                </a:cubicBezTo>
                <a:lnTo>
                  <a:pt x="4944964" y="1588152"/>
                </a:lnTo>
                <a:cubicBezTo>
                  <a:pt x="4947785" y="1590976"/>
                  <a:pt x="4947785" y="1595208"/>
                  <a:pt x="4944964" y="1598029"/>
                </a:cubicBezTo>
                <a:cubicBezTo>
                  <a:pt x="4943553" y="1599439"/>
                  <a:pt x="4942142" y="1600146"/>
                  <a:pt x="4940025" y="1600146"/>
                </a:cubicBezTo>
                <a:cubicBezTo>
                  <a:pt x="4938614" y="1600146"/>
                  <a:pt x="4936498" y="1599439"/>
                  <a:pt x="4935087" y="1598029"/>
                </a:cubicBezTo>
                <a:lnTo>
                  <a:pt x="4923800" y="1586742"/>
                </a:lnTo>
                <a:cubicBezTo>
                  <a:pt x="4920978" y="1583921"/>
                  <a:pt x="4920978" y="1579688"/>
                  <a:pt x="4923800" y="1576866"/>
                </a:cubicBezTo>
                <a:close/>
                <a:moveTo>
                  <a:pt x="5499833" y="1576774"/>
                </a:moveTo>
                <a:cubicBezTo>
                  <a:pt x="5503360" y="1578891"/>
                  <a:pt x="5503360" y="1583829"/>
                  <a:pt x="5501243" y="1586650"/>
                </a:cubicBezTo>
                <a:lnTo>
                  <a:pt x="5489956" y="1600758"/>
                </a:lnTo>
                <a:cubicBezTo>
                  <a:pt x="5488546" y="1602875"/>
                  <a:pt x="5486429" y="1603581"/>
                  <a:pt x="5484313" y="1603581"/>
                </a:cubicBezTo>
                <a:cubicBezTo>
                  <a:pt x="5482902" y="1603581"/>
                  <a:pt x="5481491" y="1602875"/>
                  <a:pt x="5480080" y="1602169"/>
                </a:cubicBezTo>
                <a:cubicBezTo>
                  <a:pt x="5477258" y="1600052"/>
                  <a:pt x="5476553" y="1595820"/>
                  <a:pt x="5478669" y="1592293"/>
                </a:cubicBezTo>
                <a:lnTo>
                  <a:pt x="5489956" y="1578186"/>
                </a:lnTo>
                <a:cubicBezTo>
                  <a:pt x="5492073" y="1574659"/>
                  <a:pt x="5497011" y="1574659"/>
                  <a:pt x="5499833" y="1576774"/>
                </a:cubicBezTo>
                <a:close/>
                <a:moveTo>
                  <a:pt x="8653839" y="1566887"/>
                </a:moveTo>
                <a:cubicBezTo>
                  <a:pt x="8658071" y="1569003"/>
                  <a:pt x="8660893" y="1573941"/>
                  <a:pt x="8658777" y="1578879"/>
                </a:cubicBezTo>
                <a:lnTo>
                  <a:pt x="8595992" y="1739013"/>
                </a:lnTo>
                <a:cubicBezTo>
                  <a:pt x="8594582" y="1742540"/>
                  <a:pt x="8591053" y="1744657"/>
                  <a:pt x="8587526" y="1744657"/>
                </a:cubicBezTo>
                <a:cubicBezTo>
                  <a:pt x="8586821" y="1744657"/>
                  <a:pt x="8585410" y="1743951"/>
                  <a:pt x="8584704" y="1743951"/>
                </a:cubicBezTo>
                <a:cubicBezTo>
                  <a:pt x="8580472" y="1742540"/>
                  <a:pt x="8577650" y="1737602"/>
                  <a:pt x="8579061" y="1732664"/>
                </a:cubicBezTo>
                <a:lnTo>
                  <a:pt x="8585410" y="1709385"/>
                </a:lnTo>
                <a:cubicBezTo>
                  <a:pt x="8586115" y="1706563"/>
                  <a:pt x="8588232" y="1704447"/>
                  <a:pt x="8590348" y="1703036"/>
                </a:cubicBezTo>
                <a:lnTo>
                  <a:pt x="8617861" y="1633198"/>
                </a:lnTo>
                <a:cubicBezTo>
                  <a:pt x="8617156" y="1633198"/>
                  <a:pt x="8615745" y="1632492"/>
                  <a:pt x="8615039" y="1631787"/>
                </a:cubicBezTo>
                <a:lnTo>
                  <a:pt x="8558603" y="1585933"/>
                </a:lnTo>
                <a:cubicBezTo>
                  <a:pt x="8554370" y="1583112"/>
                  <a:pt x="8553665" y="1577468"/>
                  <a:pt x="8557192" y="1573235"/>
                </a:cubicBezTo>
                <a:cubicBezTo>
                  <a:pt x="8560014" y="1569003"/>
                  <a:pt x="8565657" y="1569003"/>
                  <a:pt x="8569890" y="1571825"/>
                </a:cubicBezTo>
                <a:lnTo>
                  <a:pt x="8624210" y="1616267"/>
                </a:lnTo>
                <a:lnTo>
                  <a:pt x="8641846" y="1571825"/>
                </a:lnTo>
                <a:cubicBezTo>
                  <a:pt x="8643962" y="1567591"/>
                  <a:pt x="8648901" y="1564770"/>
                  <a:pt x="8653839" y="1566887"/>
                </a:cubicBezTo>
                <a:close/>
                <a:moveTo>
                  <a:pt x="4592948" y="1562752"/>
                </a:moveTo>
                <a:cubicBezTo>
                  <a:pt x="4595770" y="1562752"/>
                  <a:pt x="4597887" y="1564163"/>
                  <a:pt x="4599298" y="1566984"/>
                </a:cubicBezTo>
                <a:cubicBezTo>
                  <a:pt x="4607762" y="1587442"/>
                  <a:pt x="4596476" y="1607195"/>
                  <a:pt x="4585894" y="1624831"/>
                </a:cubicBezTo>
                <a:cubicBezTo>
                  <a:pt x="4582367" y="1629769"/>
                  <a:pt x="4579545" y="1634707"/>
                  <a:pt x="4577429" y="1639645"/>
                </a:cubicBezTo>
                <a:cubicBezTo>
                  <a:pt x="4575312" y="1643878"/>
                  <a:pt x="4576018" y="1645288"/>
                  <a:pt x="4576018" y="1645994"/>
                </a:cubicBezTo>
                <a:cubicBezTo>
                  <a:pt x="4576723" y="1647405"/>
                  <a:pt x="4578840" y="1648816"/>
                  <a:pt x="4583072" y="1648816"/>
                </a:cubicBezTo>
                <a:cubicBezTo>
                  <a:pt x="4599298" y="1650226"/>
                  <a:pt x="4616228" y="1641056"/>
                  <a:pt x="4624693" y="1626947"/>
                </a:cubicBezTo>
                <a:cubicBezTo>
                  <a:pt x="4626809" y="1623420"/>
                  <a:pt x="4631042" y="1622009"/>
                  <a:pt x="4634570" y="1624125"/>
                </a:cubicBezTo>
                <a:cubicBezTo>
                  <a:pt x="4638097" y="1626242"/>
                  <a:pt x="4639507" y="1630474"/>
                  <a:pt x="4637391" y="1634001"/>
                </a:cubicBezTo>
                <a:cubicBezTo>
                  <a:pt x="4626809" y="1651637"/>
                  <a:pt x="4607057" y="1662924"/>
                  <a:pt x="4586599" y="1662924"/>
                </a:cubicBezTo>
                <a:cubicBezTo>
                  <a:pt x="4585189" y="1662924"/>
                  <a:pt x="4583778" y="1662924"/>
                  <a:pt x="4582367" y="1662924"/>
                </a:cubicBezTo>
                <a:cubicBezTo>
                  <a:pt x="4572490" y="1662219"/>
                  <a:pt x="4566142" y="1657986"/>
                  <a:pt x="4563320" y="1651637"/>
                </a:cubicBezTo>
                <a:cubicBezTo>
                  <a:pt x="4560498" y="1644583"/>
                  <a:pt x="4563320" y="1637529"/>
                  <a:pt x="4565436" y="1633296"/>
                </a:cubicBezTo>
                <a:cubicBezTo>
                  <a:pt x="4568258" y="1628358"/>
                  <a:pt x="4571785" y="1622714"/>
                  <a:pt x="4573901" y="1617776"/>
                </a:cubicBezTo>
                <a:cubicBezTo>
                  <a:pt x="4583072" y="1603667"/>
                  <a:pt x="4590832" y="1589559"/>
                  <a:pt x="4588010" y="1576861"/>
                </a:cubicBezTo>
                <a:cubicBezTo>
                  <a:pt x="4573196" y="1576861"/>
                  <a:pt x="4558382" y="1577566"/>
                  <a:pt x="4544273" y="1581799"/>
                </a:cubicBezTo>
                <a:cubicBezTo>
                  <a:pt x="4528047" y="1586737"/>
                  <a:pt x="4516054" y="1597318"/>
                  <a:pt x="4511116" y="1610016"/>
                </a:cubicBezTo>
                <a:cubicBezTo>
                  <a:pt x="4509705" y="1613544"/>
                  <a:pt x="4505472" y="1615660"/>
                  <a:pt x="4501945" y="1614249"/>
                </a:cubicBezTo>
                <a:cubicBezTo>
                  <a:pt x="4498418" y="1612838"/>
                  <a:pt x="4496302" y="1608605"/>
                  <a:pt x="4497713" y="1605078"/>
                </a:cubicBezTo>
                <a:cubicBezTo>
                  <a:pt x="4504062" y="1588853"/>
                  <a:pt x="4519581" y="1574744"/>
                  <a:pt x="4540040" y="1568395"/>
                </a:cubicBezTo>
                <a:cubicBezTo>
                  <a:pt x="4556971" y="1562752"/>
                  <a:pt x="4575312" y="1562752"/>
                  <a:pt x="4592948" y="1562752"/>
                </a:cubicBezTo>
                <a:close/>
                <a:moveTo>
                  <a:pt x="2180338" y="1553593"/>
                </a:moveTo>
                <a:cubicBezTo>
                  <a:pt x="2187394" y="1550771"/>
                  <a:pt x="2196564" y="1551477"/>
                  <a:pt x="2204324" y="1555005"/>
                </a:cubicBezTo>
                <a:cubicBezTo>
                  <a:pt x="2212084" y="1559236"/>
                  <a:pt x="2217728" y="1565584"/>
                  <a:pt x="2219844" y="1573345"/>
                </a:cubicBezTo>
                <a:cubicBezTo>
                  <a:pt x="2221960" y="1581105"/>
                  <a:pt x="2220550" y="1589573"/>
                  <a:pt x="2216317" y="1596625"/>
                </a:cubicBezTo>
                <a:cubicBezTo>
                  <a:pt x="2224782" y="1600858"/>
                  <a:pt x="2230426" y="1609323"/>
                  <a:pt x="2231131" y="1617788"/>
                </a:cubicBezTo>
                <a:cubicBezTo>
                  <a:pt x="2231131" y="1625548"/>
                  <a:pt x="2227604" y="1634013"/>
                  <a:pt x="2220550" y="1639657"/>
                </a:cubicBezTo>
                <a:cubicBezTo>
                  <a:pt x="2212790" y="1646005"/>
                  <a:pt x="2202913" y="1648121"/>
                  <a:pt x="2194448" y="1646005"/>
                </a:cubicBezTo>
                <a:cubicBezTo>
                  <a:pt x="2190921" y="1645299"/>
                  <a:pt x="2188805" y="1641067"/>
                  <a:pt x="2189510" y="1637540"/>
                </a:cubicBezTo>
                <a:cubicBezTo>
                  <a:pt x="2190215" y="1634013"/>
                  <a:pt x="2194448" y="1631896"/>
                  <a:pt x="2197975" y="1632601"/>
                </a:cubicBezTo>
                <a:cubicBezTo>
                  <a:pt x="2202208" y="1634013"/>
                  <a:pt x="2207146" y="1632601"/>
                  <a:pt x="2213495" y="1628370"/>
                </a:cubicBezTo>
                <a:cubicBezTo>
                  <a:pt x="2217022" y="1625548"/>
                  <a:pt x="2218433" y="1621314"/>
                  <a:pt x="2218433" y="1617788"/>
                </a:cubicBezTo>
                <a:cubicBezTo>
                  <a:pt x="2218433" y="1613555"/>
                  <a:pt x="2214906" y="1610028"/>
                  <a:pt x="2210673" y="1607912"/>
                </a:cubicBezTo>
                <a:cubicBezTo>
                  <a:pt x="2209968" y="1607207"/>
                  <a:pt x="2208557" y="1606501"/>
                  <a:pt x="2206441" y="1606501"/>
                </a:cubicBezTo>
                <a:cubicBezTo>
                  <a:pt x="2203619" y="1608616"/>
                  <a:pt x="2200797" y="1609323"/>
                  <a:pt x="2197270" y="1610028"/>
                </a:cubicBezTo>
                <a:cubicBezTo>
                  <a:pt x="2193743" y="1610028"/>
                  <a:pt x="2190921" y="1608616"/>
                  <a:pt x="2189510" y="1605796"/>
                </a:cubicBezTo>
                <a:cubicBezTo>
                  <a:pt x="2188099" y="1602974"/>
                  <a:pt x="2189510" y="1599447"/>
                  <a:pt x="2191626" y="1597330"/>
                </a:cubicBezTo>
                <a:cubicBezTo>
                  <a:pt x="2194448" y="1595213"/>
                  <a:pt x="2197975" y="1593803"/>
                  <a:pt x="2201503" y="1593098"/>
                </a:cubicBezTo>
                <a:cubicBezTo>
                  <a:pt x="2202913" y="1591687"/>
                  <a:pt x="2203619" y="1590278"/>
                  <a:pt x="2205030" y="1588867"/>
                </a:cubicBezTo>
                <a:cubicBezTo>
                  <a:pt x="2207146" y="1584632"/>
                  <a:pt x="2208557" y="1580400"/>
                  <a:pt x="2207146" y="1576168"/>
                </a:cubicBezTo>
                <a:cubicBezTo>
                  <a:pt x="2205735" y="1572640"/>
                  <a:pt x="2202913" y="1569113"/>
                  <a:pt x="2198681" y="1566996"/>
                </a:cubicBezTo>
                <a:cubicBezTo>
                  <a:pt x="2194448" y="1564879"/>
                  <a:pt x="2189510" y="1564879"/>
                  <a:pt x="2185983" y="1566290"/>
                </a:cubicBezTo>
                <a:cubicBezTo>
                  <a:pt x="2172578" y="1571934"/>
                  <a:pt x="2171873" y="1594509"/>
                  <a:pt x="2171873" y="1600858"/>
                </a:cubicBezTo>
                <a:cubicBezTo>
                  <a:pt x="2172578" y="1623431"/>
                  <a:pt x="2178222" y="1646005"/>
                  <a:pt x="2188805" y="1666462"/>
                </a:cubicBezTo>
                <a:cubicBezTo>
                  <a:pt x="2190921" y="1669990"/>
                  <a:pt x="2189510" y="1674224"/>
                  <a:pt x="2185983" y="1676339"/>
                </a:cubicBezTo>
                <a:cubicBezTo>
                  <a:pt x="2184572" y="1677045"/>
                  <a:pt x="2183866" y="1677045"/>
                  <a:pt x="2182455" y="1677045"/>
                </a:cubicBezTo>
                <a:cubicBezTo>
                  <a:pt x="2179633" y="1677045"/>
                  <a:pt x="2177517" y="1675634"/>
                  <a:pt x="2176106" y="1673516"/>
                </a:cubicBezTo>
                <a:cubicBezTo>
                  <a:pt x="2164113" y="1651648"/>
                  <a:pt x="2157764" y="1626959"/>
                  <a:pt x="2157059" y="1601562"/>
                </a:cubicBezTo>
                <a:cubicBezTo>
                  <a:pt x="2157059" y="1576873"/>
                  <a:pt x="2164818" y="1559942"/>
                  <a:pt x="2180338" y="1553593"/>
                </a:cubicBezTo>
                <a:close/>
                <a:moveTo>
                  <a:pt x="11004736" y="1552635"/>
                </a:moveTo>
                <a:cubicBezTo>
                  <a:pt x="11008969" y="1552635"/>
                  <a:pt x="11011791" y="1555457"/>
                  <a:pt x="11011791" y="1559688"/>
                </a:cubicBezTo>
                <a:lnTo>
                  <a:pt x="11011791" y="1570975"/>
                </a:lnTo>
                <a:cubicBezTo>
                  <a:pt x="11011791" y="1575209"/>
                  <a:pt x="11008263" y="1578030"/>
                  <a:pt x="11004736" y="1578030"/>
                </a:cubicBezTo>
                <a:cubicBezTo>
                  <a:pt x="11000504" y="1578030"/>
                  <a:pt x="10997682" y="1575209"/>
                  <a:pt x="10997682" y="1570975"/>
                </a:cubicBezTo>
                <a:lnTo>
                  <a:pt x="10997682" y="1559688"/>
                </a:lnTo>
                <a:cubicBezTo>
                  <a:pt x="10997682" y="1555457"/>
                  <a:pt x="11001209" y="1552635"/>
                  <a:pt x="11004736" y="1552635"/>
                </a:cubicBezTo>
                <a:close/>
                <a:moveTo>
                  <a:pt x="10292577" y="1549254"/>
                </a:moveTo>
                <a:lnTo>
                  <a:pt x="10306686" y="1557719"/>
                </a:lnTo>
                <a:cubicBezTo>
                  <a:pt x="10309508" y="1559835"/>
                  <a:pt x="10310919" y="1564068"/>
                  <a:pt x="10308802" y="1567596"/>
                </a:cubicBezTo>
                <a:cubicBezTo>
                  <a:pt x="10307391" y="1569712"/>
                  <a:pt x="10304570" y="1571123"/>
                  <a:pt x="10302453" y="1571123"/>
                </a:cubicBezTo>
                <a:cubicBezTo>
                  <a:pt x="10301042" y="1571123"/>
                  <a:pt x="10300337" y="1571123"/>
                  <a:pt x="10298926" y="1570417"/>
                </a:cubicBezTo>
                <a:lnTo>
                  <a:pt x="10284817" y="1561952"/>
                </a:lnTo>
                <a:cubicBezTo>
                  <a:pt x="10281290" y="1559835"/>
                  <a:pt x="10279879" y="1555603"/>
                  <a:pt x="10282701" y="1551370"/>
                </a:cubicBezTo>
                <a:cubicBezTo>
                  <a:pt x="10284817" y="1548548"/>
                  <a:pt x="10289050" y="1547136"/>
                  <a:pt x="10292577" y="1549254"/>
                </a:cubicBezTo>
                <a:close/>
                <a:moveTo>
                  <a:pt x="455556" y="1547248"/>
                </a:moveTo>
                <a:cubicBezTo>
                  <a:pt x="459789" y="1547248"/>
                  <a:pt x="462611" y="1550070"/>
                  <a:pt x="462611" y="1554303"/>
                </a:cubicBezTo>
                <a:lnTo>
                  <a:pt x="462611" y="1565588"/>
                </a:lnTo>
                <a:cubicBezTo>
                  <a:pt x="462611" y="1569821"/>
                  <a:pt x="459083" y="1572644"/>
                  <a:pt x="455556" y="1572644"/>
                </a:cubicBezTo>
                <a:cubicBezTo>
                  <a:pt x="451324" y="1572644"/>
                  <a:pt x="448502" y="1569821"/>
                  <a:pt x="448502" y="1565588"/>
                </a:cubicBezTo>
                <a:lnTo>
                  <a:pt x="448502" y="1554303"/>
                </a:lnTo>
                <a:cubicBezTo>
                  <a:pt x="448502" y="1550070"/>
                  <a:pt x="452029" y="1547248"/>
                  <a:pt x="455556" y="1547248"/>
                </a:cubicBezTo>
                <a:close/>
                <a:moveTo>
                  <a:pt x="10823438" y="1545581"/>
                </a:moveTo>
                <a:cubicBezTo>
                  <a:pt x="10826260" y="1542760"/>
                  <a:pt x="10830493" y="1542760"/>
                  <a:pt x="10833314" y="1545581"/>
                </a:cubicBezTo>
                <a:cubicBezTo>
                  <a:pt x="10836136" y="1548403"/>
                  <a:pt x="10836136" y="1552635"/>
                  <a:pt x="10833314" y="1555457"/>
                </a:cubicBezTo>
                <a:lnTo>
                  <a:pt x="10822027" y="1566744"/>
                </a:lnTo>
                <a:cubicBezTo>
                  <a:pt x="10820616" y="1568154"/>
                  <a:pt x="10819206" y="1568860"/>
                  <a:pt x="10817089" y="1568860"/>
                </a:cubicBezTo>
                <a:cubicBezTo>
                  <a:pt x="10815678" y="1568860"/>
                  <a:pt x="10813562" y="1568154"/>
                  <a:pt x="10812151" y="1566744"/>
                </a:cubicBezTo>
                <a:cubicBezTo>
                  <a:pt x="10809329" y="1564628"/>
                  <a:pt x="10809329" y="1559689"/>
                  <a:pt x="10812151" y="1556867"/>
                </a:cubicBezTo>
                <a:close/>
                <a:moveTo>
                  <a:pt x="4649383" y="1543705"/>
                </a:moveTo>
                <a:cubicBezTo>
                  <a:pt x="4651499" y="1543705"/>
                  <a:pt x="4653615" y="1544410"/>
                  <a:pt x="4655026" y="1546527"/>
                </a:cubicBezTo>
                <a:cubicBezTo>
                  <a:pt x="4661376" y="1554286"/>
                  <a:pt x="4660670" y="1564868"/>
                  <a:pt x="4659965" y="1573333"/>
                </a:cubicBezTo>
                <a:cubicBezTo>
                  <a:pt x="4659259" y="1582504"/>
                  <a:pt x="4659259" y="1586737"/>
                  <a:pt x="4662787" y="1588853"/>
                </a:cubicBezTo>
                <a:cubicBezTo>
                  <a:pt x="4667724" y="1591675"/>
                  <a:pt x="4677601" y="1583209"/>
                  <a:pt x="4680423" y="1580388"/>
                </a:cubicBezTo>
                <a:cubicBezTo>
                  <a:pt x="4683244" y="1577566"/>
                  <a:pt x="4687477" y="1577566"/>
                  <a:pt x="4689593" y="1580388"/>
                </a:cubicBezTo>
                <a:cubicBezTo>
                  <a:pt x="4692415" y="1583209"/>
                  <a:pt x="4692415" y="1587442"/>
                  <a:pt x="4689593" y="1590264"/>
                </a:cubicBezTo>
                <a:cubicBezTo>
                  <a:pt x="4679717" y="1600140"/>
                  <a:pt x="4671251" y="1603667"/>
                  <a:pt x="4664903" y="1603667"/>
                </a:cubicBezTo>
                <a:cubicBezTo>
                  <a:pt x="4660670" y="1603667"/>
                  <a:pt x="4657848" y="1602256"/>
                  <a:pt x="4655026" y="1600845"/>
                </a:cubicBezTo>
                <a:cubicBezTo>
                  <a:pt x="4644445" y="1593791"/>
                  <a:pt x="4645150" y="1581799"/>
                  <a:pt x="4645856" y="1571922"/>
                </a:cubicBezTo>
                <a:cubicBezTo>
                  <a:pt x="4646561" y="1566984"/>
                  <a:pt x="4646561" y="1562046"/>
                  <a:pt x="4645856" y="1558519"/>
                </a:cubicBezTo>
                <a:cubicBezTo>
                  <a:pt x="4643034" y="1559224"/>
                  <a:pt x="4640918" y="1560635"/>
                  <a:pt x="4638801" y="1562046"/>
                </a:cubicBezTo>
                <a:cubicBezTo>
                  <a:pt x="4635979" y="1564868"/>
                  <a:pt x="4631747" y="1564163"/>
                  <a:pt x="4628925" y="1561341"/>
                </a:cubicBezTo>
                <a:cubicBezTo>
                  <a:pt x="4626103" y="1558519"/>
                  <a:pt x="4626809" y="1554286"/>
                  <a:pt x="4629631" y="1551465"/>
                </a:cubicBezTo>
                <a:cubicBezTo>
                  <a:pt x="4635274" y="1546527"/>
                  <a:pt x="4642329" y="1543705"/>
                  <a:pt x="4649383" y="1543705"/>
                </a:cubicBezTo>
                <a:close/>
                <a:moveTo>
                  <a:pt x="5770721" y="1543620"/>
                </a:moveTo>
                <a:cubicBezTo>
                  <a:pt x="5774248" y="1543620"/>
                  <a:pt x="5777776" y="1546442"/>
                  <a:pt x="5777776" y="1550674"/>
                </a:cubicBezTo>
                <a:lnTo>
                  <a:pt x="5778481" y="1566899"/>
                </a:lnTo>
                <a:cubicBezTo>
                  <a:pt x="5778481" y="1570427"/>
                  <a:pt x="5775659" y="1573954"/>
                  <a:pt x="5771427" y="1573954"/>
                </a:cubicBezTo>
                <a:cubicBezTo>
                  <a:pt x="5767899" y="1573954"/>
                  <a:pt x="5764372" y="1570427"/>
                  <a:pt x="5764372" y="1566899"/>
                </a:cubicBezTo>
                <a:lnTo>
                  <a:pt x="5763667" y="1550674"/>
                </a:lnTo>
                <a:cubicBezTo>
                  <a:pt x="5763667" y="1547147"/>
                  <a:pt x="5766489" y="1543620"/>
                  <a:pt x="5770721" y="1543620"/>
                </a:cubicBezTo>
                <a:close/>
                <a:moveTo>
                  <a:pt x="6531882" y="1542907"/>
                </a:moveTo>
                <a:lnTo>
                  <a:pt x="6559395" y="1542907"/>
                </a:lnTo>
                <a:cubicBezTo>
                  <a:pt x="6563628" y="1542907"/>
                  <a:pt x="6566450" y="1545728"/>
                  <a:pt x="6566450" y="1549960"/>
                </a:cubicBezTo>
                <a:cubicBezTo>
                  <a:pt x="6566450" y="1553487"/>
                  <a:pt x="6563628" y="1557015"/>
                  <a:pt x="6559395" y="1557015"/>
                </a:cubicBezTo>
                <a:lnTo>
                  <a:pt x="6531882" y="1557015"/>
                </a:lnTo>
                <a:cubicBezTo>
                  <a:pt x="6527650" y="1557015"/>
                  <a:pt x="6524828" y="1554194"/>
                  <a:pt x="6524828" y="1549960"/>
                </a:cubicBezTo>
                <a:cubicBezTo>
                  <a:pt x="6524828" y="1546433"/>
                  <a:pt x="6527650" y="1542907"/>
                  <a:pt x="6531882" y="1542907"/>
                </a:cubicBezTo>
                <a:close/>
                <a:moveTo>
                  <a:pt x="6486733" y="1542907"/>
                </a:moveTo>
                <a:cubicBezTo>
                  <a:pt x="6490966" y="1542201"/>
                  <a:pt x="6494493" y="1545022"/>
                  <a:pt x="6494493" y="1549255"/>
                </a:cubicBezTo>
                <a:cubicBezTo>
                  <a:pt x="6495199" y="1552782"/>
                  <a:pt x="6492378" y="1556310"/>
                  <a:pt x="6488850" y="1557015"/>
                </a:cubicBezTo>
                <a:lnTo>
                  <a:pt x="6469802" y="1559837"/>
                </a:lnTo>
                <a:cubicBezTo>
                  <a:pt x="6469802" y="1559837"/>
                  <a:pt x="6469097" y="1559837"/>
                  <a:pt x="6469097" y="1559837"/>
                </a:cubicBezTo>
                <a:cubicBezTo>
                  <a:pt x="6465570" y="1559837"/>
                  <a:pt x="6462748" y="1557015"/>
                  <a:pt x="6462043" y="1553487"/>
                </a:cubicBezTo>
                <a:cubicBezTo>
                  <a:pt x="6461337" y="1549960"/>
                  <a:pt x="6464159" y="1546433"/>
                  <a:pt x="6467686" y="1545728"/>
                </a:cubicBezTo>
                <a:close/>
                <a:moveTo>
                  <a:pt x="6662389" y="1542202"/>
                </a:moveTo>
                <a:lnTo>
                  <a:pt x="6678614" y="1542202"/>
                </a:lnTo>
                <a:cubicBezTo>
                  <a:pt x="6682142" y="1542202"/>
                  <a:pt x="6685669" y="1545023"/>
                  <a:pt x="6685669" y="1549255"/>
                </a:cubicBezTo>
                <a:cubicBezTo>
                  <a:pt x="6685669" y="1553489"/>
                  <a:pt x="6682847" y="1556310"/>
                  <a:pt x="6678614" y="1556310"/>
                </a:cubicBezTo>
                <a:lnTo>
                  <a:pt x="6662389" y="1556310"/>
                </a:lnTo>
                <a:cubicBezTo>
                  <a:pt x="6658157" y="1556310"/>
                  <a:pt x="6655335" y="1553489"/>
                  <a:pt x="6655335" y="1549255"/>
                </a:cubicBezTo>
                <a:cubicBezTo>
                  <a:pt x="6655335" y="1545023"/>
                  <a:pt x="6658157" y="1542202"/>
                  <a:pt x="6662389" y="1542202"/>
                </a:cubicBezTo>
                <a:close/>
                <a:moveTo>
                  <a:pt x="6379506" y="1542202"/>
                </a:moveTo>
                <a:cubicBezTo>
                  <a:pt x="6383739" y="1541496"/>
                  <a:pt x="6387266" y="1544317"/>
                  <a:pt x="6387266" y="1548550"/>
                </a:cubicBezTo>
                <a:cubicBezTo>
                  <a:pt x="6387971" y="1552782"/>
                  <a:pt x="6384444" y="1556311"/>
                  <a:pt x="6380916" y="1556311"/>
                </a:cubicBezTo>
                <a:lnTo>
                  <a:pt x="6350581" y="1559132"/>
                </a:lnTo>
                <a:cubicBezTo>
                  <a:pt x="6350581" y="1559132"/>
                  <a:pt x="6349876" y="1559132"/>
                  <a:pt x="6349876" y="1559132"/>
                </a:cubicBezTo>
                <a:cubicBezTo>
                  <a:pt x="6346349" y="1559132"/>
                  <a:pt x="6342822" y="1556311"/>
                  <a:pt x="6342822" y="1552782"/>
                </a:cubicBezTo>
                <a:cubicBezTo>
                  <a:pt x="6342116" y="1548550"/>
                  <a:pt x="6345643" y="1545024"/>
                  <a:pt x="6349171" y="1545024"/>
                </a:cubicBezTo>
                <a:close/>
                <a:moveTo>
                  <a:pt x="7367141" y="1541500"/>
                </a:moveTo>
                <a:cubicBezTo>
                  <a:pt x="7357972" y="1541500"/>
                  <a:pt x="7346684" y="1545027"/>
                  <a:pt x="7341040" y="1553492"/>
                </a:cubicBezTo>
                <a:cubicBezTo>
                  <a:pt x="7338218" y="1557725"/>
                  <a:pt x="7337513" y="1563369"/>
                  <a:pt x="7339629" y="1569012"/>
                </a:cubicBezTo>
                <a:cubicBezTo>
                  <a:pt x="7341040" y="1571127"/>
                  <a:pt x="7343156" y="1575361"/>
                  <a:pt x="7347389" y="1576066"/>
                </a:cubicBezTo>
                <a:cubicBezTo>
                  <a:pt x="7354444" y="1578183"/>
                  <a:pt x="7362203" y="1571127"/>
                  <a:pt x="7365025" y="1564074"/>
                </a:cubicBezTo>
                <a:cubicBezTo>
                  <a:pt x="7367848" y="1557020"/>
                  <a:pt x="7367848" y="1549259"/>
                  <a:pt x="7367141" y="1541500"/>
                </a:cubicBezTo>
                <a:close/>
                <a:moveTo>
                  <a:pt x="6608070" y="1541497"/>
                </a:moveTo>
                <a:cubicBezTo>
                  <a:pt x="6612304" y="1540791"/>
                  <a:pt x="6615831" y="1543612"/>
                  <a:pt x="6616535" y="1547139"/>
                </a:cubicBezTo>
                <a:cubicBezTo>
                  <a:pt x="6617241" y="1551372"/>
                  <a:pt x="6614419" y="1554899"/>
                  <a:pt x="6610893" y="1555604"/>
                </a:cubicBezTo>
                <a:lnTo>
                  <a:pt x="6596783" y="1558426"/>
                </a:lnTo>
                <a:cubicBezTo>
                  <a:pt x="6596078" y="1558426"/>
                  <a:pt x="6596078" y="1558426"/>
                  <a:pt x="6595372" y="1558426"/>
                </a:cubicBezTo>
                <a:cubicBezTo>
                  <a:pt x="6591845" y="1558426"/>
                  <a:pt x="6589023" y="1556310"/>
                  <a:pt x="6588318" y="1552784"/>
                </a:cubicBezTo>
                <a:cubicBezTo>
                  <a:pt x="6587612" y="1548550"/>
                  <a:pt x="6590434" y="1545024"/>
                  <a:pt x="6593961" y="1544317"/>
                </a:cubicBezTo>
                <a:close/>
                <a:moveTo>
                  <a:pt x="6434531" y="1541496"/>
                </a:moveTo>
                <a:cubicBezTo>
                  <a:pt x="6438764" y="1541496"/>
                  <a:pt x="6442291" y="1544317"/>
                  <a:pt x="6442291" y="1547844"/>
                </a:cubicBezTo>
                <a:cubicBezTo>
                  <a:pt x="6442291" y="1551371"/>
                  <a:pt x="6439469" y="1554899"/>
                  <a:pt x="6435942" y="1555605"/>
                </a:cubicBezTo>
                <a:lnTo>
                  <a:pt x="6411251" y="1558425"/>
                </a:lnTo>
                <a:cubicBezTo>
                  <a:pt x="6411251" y="1558425"/>
                  <a:pt x="6410545" y="1558425"/>
                  <a:pt x="6410545" y="1558425"/>
                </a:cubicBezTo>
                <a:cubicBezTo>
                  <a:pt x="6407018" y="1558425"/>
                  <a:pt x="6404196" y="1555605"/>
                  <a:pt x="6403491" y="1552077"/>
                </a:cubicBezTo>
                <a:cubicBezTo>
                  <a:pt x="6403491" y="1548549"/>
                  <a:pt x="6406313" y="1545022"/>
                  <a:pt x="6409840" y="1544317"/>
                </a:cubicBezTo>
                <a:close/>
                <a:moveTo>
                  <a:pt x="274259" y="1540195"/>
                </a:moveTo>
                <a:cubicBezTo>
                  <a:pt x="277081" y="1537373"/>
                  <a:pt x="281314" y="1537373"/>
                  <a:pt x="284135" y="1540195"/>
                </a:cubicBezTo>
                <a:cubicBezTo>
                  <a:pt x="286957" y="1543016"/>
                  <a:pt x="286957" y="1547248"/>
                  <a:pt x="284135" y="1550070"/>
                </a:cubicBezTo>
                <a:lnTo>
                  <a:pt x="272848" y="1561355"/>
                </a:lnTo>
                <a:cubicBezTo>
                  <a:pt x="271437" y="1562767"/>
                  <a:pt x="270027" y="1563473"/>
                  <a:pt x="267910" y="1563473"/>
                </a:cubicBezTo>
                <a:cubicBezTo>
                  <a:pt x="266499" y="1563473"/>
                  <a:pt x="264383" y="1562767"/>
                  <a:pt x="262972" y="1561355"/>
                </a:cubicBezTo>
                <a:cubicBezTo>
                  <a:pt x="260150" y="1559240"/>
                  <a:pt x="260150" y="1554303"/>
                  <a:pt x="262972" y="1551480"/>
                </a:cubicBezTo>
                <a:close/>
                <a:moveTo>
                  <a:pt x="2416661" y="1540190"/>
                </a:moveTo>
                <a:cubicBezTo>
                  <a:pt x="2420189" y="1538074"/>
                  <a:pt x="2424421" y="1539485"/>
                  <a:pt x="2425832" y="1543716"/>
                </a:cubicBezTo>
                <a:cubicBezTo>
                  <a:pt x="2478740" y="1641772"/>
                  <a:pt x="2473802" y="1770156"/>
                  <a:pt x="2413134" y="1863977"/>
                </a:cubicBezTo>
                <a:cubicBezTo>
                  <a:pt x="2412429" y="1866093"/>
                  <a:pt x="2409607" y="1867504"/>
                  <a:pt x="2407491" y="1867504"/>
                </a:cubicBezTo>
                <a:cubicBezTo>
                  <a:pt x="2406785" y="1867504"/>
                  <a:pt x="2405374" y="1867504"/>
                  <a:pt x="2404669" y="1866798"/>
                </a:cubicBezTo>
                <a:cubicBezTo>
                  <a:pt x="2401847" y="1865388"/>
                  <a:pt x="2400436" y="1861860"/>
                  <a:pt x="2401142" y="1858333"/>
                </a:cubicBezTo>
                <a:lnTo>
                  <a:pt x="2404669" y="1847046"/>
                </a:lnTo>
                <a:cubicBezTo>
                  <a:pt x="2406080" y="1844224"/>
                  <a:pt x="2408196" y="1842108"/>
                  <a:pt x="2411018" y="1842108"/>
                </a:cubicBezTo>
                <a:cubicBezTo>
                  <a:pt x="2460399" y="1753933"/>
                  <a:pt x="2461810" y="1638951"/>
                  <a:pt x="2413840" y="1550065"/>
                </a:cubicBezTo>
                <a:cubicBezTo>
                  <a:pt x="2411723" y="1546539"/>
                  <a:pt x="2413134" y="1542307"/>
                  <a:pt x="2416661" y="1540190"/>
                </a:cubicBezTo>
                <a:close/>
                <a:moveTo>
                  <a:pt x="2831461" y="1540180"/>
                </a:moveTo>
                <a:lnTo>
                  <a:pt x="3443784" y="1545118"/>
                </a:lnTo>
                <a:cubicBezTo>
                  <a:pt x="3448722" y="1545118"/>
                  <a:pt x="3452955" y="1549350"/>
                  <a:pt x="3452955" y="1554290"/>
                </a:cubicBezTo>
                <a:cubicBezTo>
                  <a:pt x="3452955" y="1559227"/>
                  <a:pt x="3448722" y="1563459"/>
                  <a:pt x="3443784" y="1563459"/>
                </a:cubicBezTo>
                <a:lnTo>
                  <a:pt x="2838515" y="1558521"/>
                </a:lnTo>
                <a:lnTo>
                  <a:pt x="2736932" y="1991660"/>
                </a:lnTo>
                <a:cubicBezTo>
                  <a:pt x="2735521" y="1995893"/>
                  <a:pt x="2732699" y="1998715"/>
                  <a:pt x="2728467" y="1998715"/>
                </a:cubicBezTo>
                <a:cubicBezTo>
                  <a:pt x="2728467" y="1998715"/>
                  <a:pt x="2727761" y="1998715"/>
                  <a:pt x="2727761" y="1998715"/>
                </a:cubicBezTo>
                <a:cubicBezTo>
                  <a:pt x="2724234" y="1998715"/>
                  <a:pt x="2720707" y="1996598"/>
                  <a:pt x="2719296" y="1993071"/>
                </a:cubicBezTo>
                <a:lnTo>
                  <a:pt x="2633232" y="1763097"/>
                </a:lnTo>
                <a:cubicBezTo>
                  <a:pt x="2631821" y="1758160"/>
                  <a:pt x="2633937" y="1752517"/>
                  <a:pt x="2638875" y="1751106"/>
                </a:cubicBezTo>
                <a:cubicBezTo>
                  <a:pt x="2643108" y="1749695"/>
                  <a:pt x="2648752" y="1751811"/>
                  <a:pt x="2650868" y="1756044"/>
                </a:cubicBezTo>
                <a:lnTo>
                  <a:pt x="2726350" y="1957799"/>
                </a:lnTo>
                <a:lnTo>
                  <a:pt x="2822290" y="1547234"/>
                </a:lnTo>
                <a:cubicBezTo>
                  <a:pt x="2823701" y="1543002"/>
                  <a:pt x="2827228" y="1540180"/>
                  <a:pt x="2831461" y="1540180"/>
                </a:cubicBezTo>
                <a:close/>
                <a:moveTo>
                  <a:pt x="6725174" y="1537968"/>
                </a:moveTo>
                <a:cubicBezTo>
                  <a:pt x="6729407" y="1537968"/>
                  <a:pt x="6732229" y="1540791"/>
                  <a:pt x="6732229" y="1545022"/>
                </a:cubicBezTo>
                <a:cubicBezTo>
                  <a:pt x="6732229" y="1548549"/>
                  <a:pt x="6729407" y="1552078"/>
                  <a:pt x="6725174" y="1552078"/>
                </a:cubicBezTo>
                <a:lnTo>
                  <a:pt x="6706127" y="1552782"/>
                </a:lnTo>
                <a:cubicBezTo>
                  <a:pt x="6702600" y="1552782"/>
                  <a:pt x="6699073" y="1549255"/>
                  <a:pt x="6699073" y="1545728"/>
                </a:cubicBezTo>
                <a:cubicBezTo>
                  <a:pt x="6699073" y="1542202"/>
                  <a:pt x="6701895" y="1538674"/>
                  <a:pt x="6706127" y="1538674"/>
                </a:cubicBezTo>
                <a:close/>
                <a:moveTo>
                  <a:pt x="6802773" y="1536557"/>
                </a:moveTo>
                <a:lnTo>
                  <a:pt x="6818998" y="1536557"/>
                </a:lnTo>
                <a:cubicBezTo>
                  <a:pt x="6823231" y="1536557"/>
                  <a:pt x="6826053" y="1539379"/>
                  <a:pt x="6826053" y="1543611"/>
                </a:cubicBezTo>
                <a:cubicBezTo>
                  <a:pt x="6826053" y="1547844"/>
                  <a:pt x="6823231" y="1550666"/>
                  <a:pt x="6818998" y="1550666"/>
                </a:cubicBezTo>
                <a:lnTo>
                  <a:pt x="6802773" y="1550666"/>
                </a:lnTo>
                <a:cubicBezTo>
                  <a:pt x="6798541" y="1550666"/>
                  <a:pt x="6795719" y="1547844"/>
                  <a:pt x="6795719" y="1543611"/>
                </a:cubicBezTo>
                <a:cubicBezTo>
                  <a:pt x="6795719" y="1539379"/>
                  <a:pt x="6798541" y="1536557"/>
                  <a:pt x="6802773" y="1536557"/>
                </a:cubicBezTo>
                <a:close/>
                <a:moveTo>
                  <a:pt x="6766796" y="1536557"/>
                </a:moveTo>
                <a:lnTo>
                  <a:pt x="6775262" y="1536557"/>
                </a:lnTo>
                <a:cubicBezTo>
                  <a:pt x="6778789" y="1536557"/>
                  <a:pt x="6782317" y="1539379"/>
                  <a:pt x="6782317" y="1543611"/>
                </a:cubicBezTo>
                <a:cubicBezTo>
                  <a:pt x="6782317" y="1547844"/>
                  <a:pt x="6779494" y="1550666"/>
                  <a:pt x="6775262" y="1550666"/>
                </a:cubicBezTo>
                <a:lnTo>
                  <a:pt x="6766796" y="1550666"/>
                </a:lnTo>
                <a:cubicBezTo>
                  <a:pt x="6762564" y="1550666"/>
                  <a:pt x="6759742" y="1547844"/>
                  <a:pt x="6759742" y="1543611"/>
                </a:cubicBezTo>
                <a:cubicBezTo>
                  <a:pt x="6759742" y="1539379"/>
                  <a:pt x="6762564" y="1536557"/>
                  <a:pt x="6766796" y="1536557"/>
                </a:cubicBezTo>
                <a:close/>
                <a:moveTo>
                  <a:pt x="8318047" y="1535847"/>
                </a:moveTo>
                <a:cubicBezTo>
                  <a:pt x="8337094" y="1540785"/>
                  <a:pt x="8351908" y="1558421"/>
                  <a:pt x="8353319" y="1578173"/>
                </a:cubicBezTo>
                <a:cubicBezTo>
                  <a:pt x="8354024" y="1589460"/>
                  <a:pt x="8349792" y="1600042"/>
                  <a:pt x="8343443" y="1608508"/>
                </a:cubicBezTo>
                <a:lnTo>
                  <a:pt x="8363901" y="1610623"/>
                </a:lnTo>
                <a:cubicBezTo>
                  <a:pt x="8368839" y="1610623"/>
                  <a:pt x="8372366" y="1615562"/>
                  <a:pt x="8371660" y="1620499"/>
                </a:cubicBezTo>
                <a:cubicBezTo>
                  <a:pt x="8370955" y="1624733"/>
                  <a:pt x="8366723" y="1628260"/>
                  <a:pt x="8362490" y="1628260"/>
                </a:cubicBezTo>
                <a:cubicBezTo>
                  <a:pt x="8362490" y="1628260"/>
                  <a:pt x="8362490" y="1628260"/>
                  <a:pt x="8361784" y="1628260"/>
                </a:cubicBezTo>
                <a:lnTo>
                  <a:pt x="8318752" y="1623322"/>
                </a:lnTo>
                <a:cubicBezTo>
                  <a:pt x="8314520" y="1623322"/>
                  <a:pt x="8311698" y="1619794"/>
                  <a:pt x="8310993" y="1615562"/>
                </a:cubicBezTo>
                <a:cubicBezTo>
                  <a:pt x="8310993" y="1611329"/>
                  <a:pt x="8313109" y="1607097"/>
                  <a:pt x="8317342" y="1605685"/>
                </a:cubicBezTo>
                <a:cubicBezTo>
                  <a:pt x="8328629" y="1601453"/>
                  <a:pt x="8336388" y="1589460"/>
                  <a:pt x="8335683" y="1578173"/>
                </a:cubicBezTo>
                <a:cubicBezTo>
                  <a:pt x="8334978" y="1571119"/>
                  <a:pt x="8330745" y="1563359"/>
                  <a:pt x="8324396" y="1558421"/>
                </a:cubicBezTo>
                <a:lnTo>
                  <a:pt x="8323691" y="1566181"/>
                </a:lnTo>
                <a:cubicBezTo>
                  <a:pt x="8322985" y="1571119"/>
                  <a:pt x="8318752" y="1574646"/>
                  <a:pt x="8313814" y="1574646"/>
                </a:cubicBezTo>
                <a:cubicBezTo>
                  <a:pt x="8308876" y="1573940"/>
                  <a:pt x="8304644" y="1569708"/>
                  <a:pt x="8305349" y="1564770"/>
                </a:cubicBezTo>
                <a:lnTo>
                  <a:pt x="8306760" y="1543606"/>
                </a:lnTo>
                <a:cubicBezTo>
                  <a:pt x="8306760" y="1541490"/>
                  <a:pt x="8308171" y="1538668"/>
                  <a:pt x="8310287" y="1537257"/>
                </a:cubicBezTo>
                <a:cubicBezTo>
                  <a:pt x="8312403" y="1535847"/>
                  <a:pt x="8315225" y="1535141"/>
                  <a:pt x="8318047" y="1535847"/>
                </a:cubicBezTo>
                <a:close/>
                <a:moveTo>
                  <a:pt x="8697574" y="1535846"/>
                </a:moveTo>
                <a:cubicBezTo>
                  <a:pt x="8701807" y="1533730"/>
                  <a:pt x="8706745" y="1534436"/>
                  <a:pt x="8709567" y="1538668"/>
                </a:cubicBezTo>
                <a:cubicBezTo>
                  <a:pt x="8721559" y="1557010"/>
                  <a:pt x="8725792" y="1578878"/>
                  <a:pt x="8721559" y="1598630"/>
                </a:cubicBezTo>
                <a:cubicBezTo>
                  <a:pt x="8730730" y="1597220"/>
                  <a:pt x="8740606" y="1596514"/>
                  <a:pt x="8749777" y="1597924"/>
                </a:cubicBezTo>
                <a:cubicBezTo>
                  <a:pt x="8754715" y="1598630"/>
                  <a:pt x="8758242" y="1603569"/>
                  <a:pt x="8757537" y="1608506"/>
                </a:cubicBezTo>
                <a:cubicBezTo>
                  <a:pt x="8757537" y="1613445"/>
                  <a:pt x="8752599" y="1616971"/>
                  <a:pt x="8747661" y="1616267"/>
                </a:cubicBezTo>
                <a:cubicBezTo>
                  <a:pt x="8735668" y="1614855"/>
                  <a:pt x="8722970" y="1616267"/>
                  <a:pt x="8711683" y="1621204"/>
                </a:cubicBezTo>
                <a:cubicBezTo>
                  <a:pt x="8710272" y="1621909"/>
                  <a:pt x="8709567" y="1621909"/>
                  <a:pt x="8708156" y="1621909"/>
                </a:cubicBezTo>
                <a:cubicBezTo>
                  <a:pt x="8706040" y="1621909"/>
                  <a:pt x="8703218" y="1621204"/>
                  <a:pt x="8701807" y="1619088"/>
                </a:cubicBezTo>
                <a:cubicBezTo>
                  <a:pt x="8698985" y="1616267"/>
                  <a:pt x="8698280" y="1612739"/>
                  <a:pt x="8699691" y="1609211"/>
                </a:cubicBezTo>
                <a:cubicBezTo>
                  <a:pt x="8706745" y="1592281"/>
                  <a:pt x="8706040" y="1572529"/>
                  <a:pt x="8698280" y="1555599"/>
                </a:cubicBezTo>
                <a:lnTo>
                  <a:pt x="8687698" y="1561242"/>
                </a:lnTo>
                <a:cubicBezTo>
                  <a:pt x="8683466" y="1564064"/>
                  <a:pt x="8677822" y="1561948"/>
                  <a:pt x="8675706" y="1557715"/>
                </a:cubicBezTo>
                <a:cubicBezTo>
                  <a:pt x="8672884" y="1553482"/>
                  <a:pt x="8675000" y="1547839"/>
                  <a:pt x="8679233" y="1545723"/>
                </a:cubicBezTo>
                <a:close/>
                <a:moveTo>
                  <a:pt x="9010085" y="1531628"/>
                </a:moveTo>
                <a:cubicBezTo>
                  <a:pt x="9013612" y="1531628"/>
                  <a:pt x="9017140" y="1534450"/>
                  <a:pt x="9017140" y="1538682"/>
                </a:cubicBezTo>
                <a:lnTo>
                  <a:pt x="9017845" y="1593000"/>
                </a:lnTo>
                <a:cubicBezTo>
                  <a:pt x="9022783" y="1590884"/>
                  <a:pt x="9028427" y="1588767"/>
                  <a:pt x="9034776" y="1588062"/>
                </a:cubicBezTo>
                <a:cubicBezTo>
                  <a:pt x="9046768" y="1587357"/>
                  <a:pt x="9058055" y="1593706"/>
                  <a:pt x="9062288" y="1603582"/>
                </a:cubicBezTo>
                <a:cubicBezTo>
                  <a:pt x="9067931" y="1617690"/>
                  <a:pt x="9058055" y="1632504"/>
                  <a:pt x="9045357" y="1637443"/>
                </a:cubicBezTo>
                <a:cubicBezTo>
                  <a:pt x="9039714" y="1639558"/>
                  <a:pt x="9033365" y="1640264"/>
                  <a:pt x="9027721" y="1640264"/>
                </a:cubicBezTo>
                <a:cubicBezTo>
                  <a:pt x="9022078" y="1640264"/>
                  <a:pt x="9015729" y="1639558"/>
                  <a:pt x="9010791" y="1638853"/>
                </a:cubicBezTo>
                <a:cubicBezTo>
                  <a:pt x="9007264" y="1638147"/>
                  <a:pt x="9004442" y="1635326"/>
                  <a:pt x="9004442" y="1631798"/>
                </a:cubicBezTo>
                <a:lnTo>
                  <a:pt x="9003031" y="1538682"/>
                </a:lnTo>
                <a:cubicBezTo>
                  <a:pt x="9003031" y="1535154"/>
                  <a:pt x="9005853" y="1531628"/>
                  <a:pt x="9010085" y="1531628"/>
                </a:cubicBezTo>
                <a:close/>
                <a:moveTo>
                  <a:pt x="6859209" y="1530914"/>
                </a:moveTo>
                <a:cubicBezTo>
                  <a:pt x="6862736" y="1530208"/>
                  <a:pt x="6866969" y="1533030"/>
                  <a:pt x="6867674" y="1536557"/>
                </a:cubicBezTo>
                <a:cubicBezTo>
                  <a:pt x="6868380" y="1540791"/>
                  <a:pt x="6865559" y="1544317"/>
                  <a:pt x="6862031" y="1545022"/>
                </a:cubicBezTo>
                <a:lnTo>
                  <a:pt x="6847922" y="1547844"/>
                </a:lnTo>
                <a:cubicBezTo>
                  <a:pt x="6847216" y="1547844"/>
                  <a:pt x="6847216" y="1547844"/>
                  <a:pt x="6846511" y="1547844"/>
                </a:cubicBezTo>
                <a:cubicBezTo>
                  <a:pt x="6842984" y="1547844"/>
                  <a:pt x="6840162" y="1545728"/>
                  <a:pt x="6839457" y="1542201"/>
                </a:cubicBezTo>
                <a:cubicBezTo>
                  <a:pt x="6838751" y="1537968"/>
                  <a:pt x="6841573" y="1534441"/>
                  <a:pt x="6845100" y="1533735"/>
                </a:cubicBezTo>
                <a:close/>
                <a:moveTo>
                  <a:pt x="7434835" y="1530212"/>
                </a:moveTo>
                <a:cubicBezTo>
                  <a:pt x="7439068" y="1529506"/>
                  <a:pt x="7442595" y="1532329"/>
                  <a:pt x="7442595" y="1536561"/>
                </a:cubicBezTo>
                <a:lnTo>
                  <a:pt x="7444006" y="1556313"/>
                </a:lnTo>
                <a:lnTo>
                  <a:pt x="7453177" y="1554902"/>
                </a:lnTo>
                <a:cubicBezTo>
                  <a:pt x="7457409" y="1554197"/>
                  <a:pt x="7460937" y="1557019"/>
                  <a:pt x="7461642" y="1560547"/>
                </a:cubicBezTo>
                <a:cubicBezTo>
                  <a:pt x="7462347" y="1564073"/>
                  <a:pt x="7460231" y="1567598"/>
                  <a:pt x="7455998" y="1569010"/>
                </a:cubicBezTo>
                <a:lnTo>
                  <a:pt x="7445417" y="1570422"/>
                </a:lnTo>
                <a:lnTo>
                  <a:pt x="7446122" y="1585941"/>
                </a:lnTo>
                <a:cubicBezTo>
                  <a:pt x="7446828" y="1590173"/>
                  <a:pt x="7444006" y="1593701"/>
                  <a:pt x="7439773" y="1593701"/>
                </a:cubicBezTo>
                <a:cubicBezTo>
                  <a:pt x="7439068" y="1593701"/>
                  <a:pt x="7439068" y="1593701"/>
                  <a:pt x="7439068" y="1593701"/>
                </a:cubicBezTo>
                <a:cubicBezTo>
                  <a:pt x="7435541" y="1593701"/>
                  <a:pt x="7432013" y="1590880"/>
                  <a:pt x="7432013" y="1587352"/>
                </a:cubicBezTo>
                <a:lnTo>
                  <a:pt x="7431308" y="1573244"/>
                </a:lnTo>
                <a:lnTo>
                  <a:pt x="7418610" y="1575360"/>
                </a:lnTo>
                <a:cubicBezTo>
                  <a:pt x="7417905" y="1575360"/>
                  <a:pt x="7417905" y="1575360"/>
                  <a:pt x="7417199" y="1575360"/>
                </a:cubicBezTo>
                <a:cubicBezTo>
                  <a:pt x="7413701" y="1575360"/>
                  <a:pt x="7410879" y="1573244"/>
                  <a:pt x="7410174" y="1569717"/>
                </a:cubicBezTo>
                <a:cubicBezTo>
                  <a:pt x="7409468" y="1565484"/>
                  <a:pt x="7412290" y="1561957"/>
                  <a:pt x="7415788" y="1561251"/>
                </a:cubicBezTo>
                <a:lnTo>
                  <a:pt x="7429897" y="1559135"/>
                </a:lnTo>
                <a:lnTo>
                  <a:pt x="7428486" y="1537972"/>
                </a:lnTo>
                <a:cubicBezTo>
                  <a:pt x="7427781" y="1533739"/>
                  <a:pt x="7430602" y="1530212"/>
                  <a:pt x="7434835" y="1530212"/>
                </a:cubicBezTo>
                <a:close/>
                <a:moveTo>
                  <a:pt x="9539167" y="1527396"/>
                </a:moveTo>
                <a:cubicBezTo>
                  <a:pt x="9541989" y="1526690"/>
                  <a:pt x="9544811" y="1528103"/>
                  <a:pt x="9546222" y="1530923"/>
                </a:cubicBezTo>
                <a:cubicBezTo>
                  <a:pt x="9547633" y="1533038"/>
                  <a:pt x="9547633" y="1536566"/>
                  <a:pt x="9545516" y="1538682"/>
                </a:cubicBezTo>
                <a:lnTo>
                  <a:pt x="9503894" y="1590884"/>
                </a:lnTo>
                <a:lnTo>
                  <a:pt x="9563858" y="1592295"/>
                </a:lnTo>
                <a:cubicBezTo>
                  <a:pt x="9568091" y="1592295"/>
                  <a:pt x="9570912" y="1595118"/>
                  <a:pt x="9570912" y="1599349"/>
                </a:cubicBezTo>
                <a:cubicBezTo>
                  <a:pt x="9570912" y="1603582"/>
                  <a:pt x="9567385" y="1606405"/>
                  <a:pt x="9563858" y="1606405"/>
                </a:cubicBezTo>
                <a:lnTo>
                  <a:pt x="9489785" y="1604993"/>
                </a:lnTo>
                <a:cubicBezTo>
                  <a:pt x="9486964" y="1604993"/>
                  <a:pt x="9484847" y="1602877"/>
                  <a:pt x="9483437" y="1600760"/>
                </a:cubicBezTo>
                <a:cubicBezTo>
                  <a:pt x="9482731" y="1597940"/>
                  <a:pt x="9482731" y="1595118"/>
                  <a:pt x="9482731" y="1593001"/>
                </a:cubicBezTo>
                <a:lnTo>
                  <a:pt x="9522942" y="1543621"/>
                </a:lnTo>
                <a:lnTo>
                  <a:pt x="9475676" y="1549970"/>
                </a:lnTo>
                <a:cubicBezTo>
                  <a:pt x="9472149" y="1549970"/>
                  <a:pt x="9468622" y="1547148"/>
                  <a:pt x="9467917" y="1543621"/>
                </a:cubicBezTo>
                <a:cubicBezTo>
                  <a:pt x="9467917" y="1540094"/>
                  <a:pt x="9470738" y="1536566"/>
                  <a:pt x="9474266" y="1535861"/>
                </a:cubicBezTo>
                <a:close/>
                <a:moveTo>
                  <a:pt x="7372081" y="1525277"/>
                </a:moveTo>
                <a:cubicBezTo>
                  <a:pt x="7375607" y="1525277"/>
                  <a:pt x="7379135" y="1528097"/>
                  <a:pt x="7379840" y="1531624"/>
                </a:cubicBezTo>
                <a:cubicBezTo>
                  <a:pt x="7379840" y="1533739"/>
                  <a:pt x="7380546" y="1535856"/>
                  <a:pt x="7380546" y="1537973"/>
                </a:cubicBezTo>
                <a:lnTo>
                  <a:pt x="7386895" y="1595113"/>
                </a:lnTo>
                <a:cubicBezTo>
                  <a:pt x="7386895" y="1599345"/>
                  <a:pt x="7384073" y="1602167"/>
                  <a:pt x="7380546" y="1602872"/>
                </a:cubicBezTo>
                <a:cubicBezTo>
                  <a:pt x="7380546" y="1602872"/>
                  <a:pt x="7379840" y="1602872"/>
                  <a:pt x="7379840" y="1602872"/>
                </a:cubicBezTo>
                <a:cubicBezTo>
                  <a:pt x="7376313" y="1602872"/>
                  <a:pt x="7373491" y="1600050"/>
                  <a:pt x="7372786" y="1596523"/>
                </a:cubicBezTo>
                <a:lnTo>
                  <a:pt x="7371375" y="1579594"/>
                </a:lnTo>
                <a:cubicBezTo>
                  <a:pt x="7365025" y="1587353"/>
                  <a:pt x="7355149" y="1591585"/>
                  <a:pt x="7344567" y="1589469"/>
                </a:cubicBezTo>
                <a:cubicBezTo>
                  <a:pt x="7336808" y="1587353"/>
                  <a:pt x="7330459" y="1581710"/>
                  <a:pt x="7326931" y="1573950"/>
                </a:cubicBezTo>
                <a:cubicBezTo>
                  <a:pt x="7323404" y="1564780"/>
                  <a:pt x="7324109" y="1554198"/>
                  <a:pt x="7329048" y="1545733"/>
                </a:cubicBezTo>
                <a:cubicBezTo>
                  <a:pt x="7337513" y="1531624"/>
                  <a:pt x="7355149" y="1526686"/>
                  <a:pt x="7368553" y="1526686"/>
                </a:cubicBezTo>
                <a:cubicBezTo>
                  <a:pt x="7369964" y="1525981"/>
                  <a:pt x="7370670" y="1525277"/>
                  <a:pt x="7372081" y="1525277"/>
                </a:cubicBezTo>
                <a:close/>
                <a:moveTo>
                  <a:pt x="7658372" y="1517690"/>
                </a:moveTo>
                <a:cubicBezTo>
                  <a:pt x="7662164" y="1516809"/>
                  <a:pt x="7666221" y="1517161"/>
                  <a:pt x="7669748" y="1519631"/>
                </a:cubicBezTo>
                <a:cubicBezTo>
                  <a:pt x="7679624" y="1525981"/>
                  <a:pt x="7680330" y="1539383"/>
                  <a:pt x="7680330" y="1545732"/>
                </a:cubicBezTo>
                <a:lnTo>
                  <a:pt x="7681035" y="1573949"/>
                </a:lnTo>
                <a:lnTo>
                  <a:pt x="7681741" y="1571832"/>
                </a:lnTo>
                <a:cubicBezTo>
                  <a:pt x="7682446" y="1566894"/>
                  <a:pt x="7685268" y="1555608"/>
                  <a:pt x="7695144" y="1552080"/>
                </a:cubicBezTo>
                <a:cubicBezTo>
                  <a:pt x="7702198" y="1549259"/>
                  <a:pt x="7709253" y="1554197"/>
                  <a:pt x="7712075" y="1560546"/>
                </a:cubicBezTo>
                <a:cubicBezTo>
                  <a:pt x="7714896" y="1566189"/>
                  <a:pt x="7712780" y="1571832"/>
                  <a:pt x="7707137" y="1574656"/>
                </a:cubicBezTo>
                <a:cubicBezTo>
                  <a:pt x="7703609" y="1576065"/>
                  <a:pt x="7699377" y="1574656"/>
                  <a:pt x="7697966" y="1571127"/>
                </a:cubicBezTo>
                <a:cubicBezTo>
                  <a:pt x="7697260" y="1570422"/>
                  <a:pt x="7697260" y="1569010"/>
                  <a:pt x="7697260" y="1568307"/>
                </a:cubicBezTo>
                <a:cubicBezTo>
                  <a:pt x="7695849" y="1570422"/>
                  <a:pt x="7695144" y="1573244"/>
                  <a:pt x="7695144" y="1574656"/>
                </a:cubicBezTo>
                <a:lnTo>
                  <a:pt x="7682446" y="1633204"/>
                </a:lnTo>
                <a:cubicBezTo>
                  <a:pt x="7681741" y="1636731"/>
                  <a:pt x="7678919" y="1638849"/>
                  <a:pt x="7675392" y="1638849"/>
                </a:cubicBezTo>
                <a:cubicBezTo>
                  <a:pt x="7675392" y="1638849"/>
                  <a:pt x="7674686" y="1638849"/>
                  <a:pt x="7674686" y="1638849"/>
                </a:cubicBezTo>
                <a:cubicBezTo>
                  <a:pt x="7671159" y="1638142"/>
                  <a:pt x="7668336" y="1635321"/>
                  <a:pt x="7668336" y="1631793"/>
                </a:cubicBezTo>
                <a:lnTo>
                  <a:pt x="7665515" y="1545026"/>
                </a:lnTo>
                <a:cubicBezTo>
                  <a:pt x="7665515" y="1538677"/>
                  <a:pt x="7664809" y="1532329"/>
                  <a:pt x="7661282" y="1530917"/>
                </a:cubicBezTo>
                <a:cubicBezTo>
                  <a:pt x="7660576" y="1530917"/>
                  <a:pt x="7659871" y="1530917"/>
                  <a:pt x="7659165" y="1531624"/>
                </a:cubicBezTo>
                <a:cubicBezTo>
                  <a:pt x="7660576" y="1534445"/>
                  <a:pt x="7659871" y="1537972"/>
                  <a:pt x="7657755" y="1540088"/>
                </a:cubicBezTo>
                <a:cubicBezTo>
                  <a:pt x="7654933" y="1542910"/>
                  <a:pt x="7650700" y="1542204"/>
                  <a:pt x="7647879" y="1539383"/>
                </a:cubicBezTo>
                <a:cubicBezTo>
                  <a:pt x="7643646" y="1535151"/>
                  <a:pt x="7644351" y="1528096"/>
                  <a:pt x="7648584" y="1523158"/>
                </a:cubicBezTo>
                <a:cubicBezTo>
                  <a:pt x="7651053" y="1520688"/>
                  <a:pt x="7654581" y="1518572"/>
                  <a:pt x="7658372" y="1517690"/>
                </a:cubicBezTo>
                <a:close/>
                <a:moveTo>
                  <a:pt x="7598497" y="1516809"/>
                </a:moveTo>
                <a:cubicBezTo>
                  <a:pt x="7602024" y="1517515"/>
                  <a:pt x="7604846" y="1520337"/>
                  <a:pt x="7604846" y="1524572"/>
                </a:cubicBezTo>
                <a:lnTo>
                  <a:pt x="7603435" y="1544321"/>
                </a:lnTo>
                <a:lnTo>
                  <a:pt x="7610489" y="1542911"/>
                </a:lnTo>
                <a:cubicBezTo>
                  <a:pt x="7614722" y="1542206"/>
                  <a:pt x="7618249" y="1545027"/>
                  <a:pt x="7618955" y="1548554"/>
                </a:cubicBezTo>
                <a:cubicBezTo>
                  <a:pt x="7619660" y="1552787"/>
                  <a:pt x="7616838" y="1556315"/>
                  <a:pt x="7613311" y="1557020"/>
                </a:cubicBezTo>
                <a:lnTo>
                  <a:pt x="7602729" y="1559136"/>
                </a:lnTo>
                <a:lnTo>
                  <a:pt x="7602024" y="1577478"/>
                </a:lnTo>
                <a:cubicBezTo>
                  <a:pt x="7601319" y="1581004"/>
                  <a:pt x="7598497" y="1583826"/>
                  <a:pt x="7594264" y="1583826"/>
                </a:cubicBezTo>
                <a:cubicBezTo>
                  <a:pt x="7590032" y="1583826"/>
                  <a:pt x="7587210" y="1580299"/>
                  <a:pt x="7587210" y="1575361"/>
                </a:cubicBezTo>
                <a:lnTo>
                  <a:pt x="7587915" y="1561252"/>
                </a:lnTo>
                <a:lnTo>
                  <a:pt x="7579450" y="1563369"/>
                </a:lnTo>
                <a:cubicBezTo>
                  <a:pt x="7578744" y="1563369"/>
                  <a:pt x="7578744" y="1563369"/>
                  <a:pt x="7578039" y="1563369"/>
                </a:cubicBezTo>
                <a:cubicBezTo>
                  <a:pt x="7574512" y="1563369"/>
                  <a:pt x="7571690" y="1561252"/>
                  <a:pt x="7570985" y="1557725"/>
                </a:cubicBezTo>
                <a:cubicBezTo>
                  <a:pt x="7570279" y="1553493"/>
                  <a:pt x="7573101" y="1549965"/>
                  <a:pt x="7576628" y="1549259"/>
                </a:cubicBezTo>
                <a:lnTo>
                  <a:pt x="7589326" y="1546438"/>
                </a:lnTo>
                <a:lnTo>
                  <a:pt x="7590737" y="1523159"/>
                </a:lnTo>
                <a:cubicBezTo>
                  <a:pt x="7591443" y="1519631"/>
                  <a:pt x="7594970" y="1516809"/>
                  <a:pt x="7598497" y="1516809"/>
                </a:cubicBezTo>
                <a:close/>
                <a:moveTo>
                  <a:pt x="2011062" y="1514088"/>
                </a:moveTo>
                <a:cubicBezTo>
                  <a:pt x="2014589" y="1515499"/>
                  <a:pt x="2015294" y="1519732"/>
                  <a:pt x="2013883" y="1523259"/>
                </a:cubicBezTo>
                <a:cubicBezTo>
                  <a:pt x="1955331" y="1639657"/>
                  <a:pt x="1957447" y="1782146"/>
                  <a:pt x="2020232" y="1895721"/>
                </a:cubicBezTo>
                <a:cubicBezTo>
                  <a:pt x="2022349" y="1899248"/>
                  <a:pt x="2020938" y="1903481"/>
                  <a:pt x="2017411" y="1905597"/>
                </a:cubicBezTo>
                <a:cubicBezTo>
                  <a:pt x="2016000" y="1906302"/>
                  <a:pt x="2015294" y="1906302"/>
                  <a:pt x="2013883" y="1906302"/>
                </a:cubicBezTo>
                <a:cubicBezTo>
                  <a:pt x="2011062" y="1906302"/>
                  <a:pt x="2008945" y="1904891"/>
                  <a:pt x="2007534" y="1902775"/>
                </a:cubicBezTo>
                <a:cubicBezTo>
                  <a:pt x="1943338" y="1784967"/>
                  <a:pt x="1941222" y="1636835"/>
                  <a:pt x="2001891" y="1516910"/>
                </a:cubicBezTo>
                <a:cubicBezTo>
                  <a:pt x="2003302" y="1513383"/>
                  <a:pt x="2007534" y="1512677"/>
                  <a:pt x="2011062" y="1514088"/>
                </a:cubicBezTo>
                <a:close/>
                <a:moveTo>
                  <a:pt x="5560500" y="1513991"/>
                </a:moveTo>
                <a:cubicBezTo>
                  <a:pt x="5563322" y="1516107"/>
                  <a:pt x="5563322" y="1521047"/>
                  <a:pt x="5561205" y="1523869"/>
                </a:cubicBezTo>
                <a:lnTo>
                  <a:pt x="5536515" y="1554202"/>
                </a:lnTo>
                <a:cubicBezTo>
                  <a:pt x="5535104" y="1556319"/>
                  <a:pt x="5532988" y="1557024"/>
                  <a:pt x="5530871" y="1557024"/>
                </a:cubicBezTo>
                <a:cubicBezTo>
                  <a:pt x="5529461" y="1557024"/>
                  <a:pt x="5528050" y="1557024"/>
                  <a:pt x="5526639" y="1555613"/>
                </a:cubicBezTo>
                <a:cubicBezTo>
                  <a:pt x="5523817" y="1553497"/>
                  <a:pt x="5523817" y="1548558"/>
                  <a:pt x="5525933" y="1545736"/>
                </a:cubicBezTo>
                <a:lnTo>
                  <a:pt x="5550624" y="1515402"/>
                </a:lnTo>
                <a:cubicBezTo>
                  <a:pt x="5553446" y="1511874"/>
                  <a:pt x="5557678" y="1511874"/>
                  <a:pt x="5560500" y="1513991"/>
                </a:cubicBezTo>
                <a:close/>
                <a:moveTo>
                  <a:pt x="2691078" y="1513373"/>
                </a:moveTo>
                <a:cubicBezTo>
                  <a:pt x="2695311" y="1510550"/>
                  <a:pt x="2700955" y="1511256"/>
                  <a:pt x="2703776" y="1515489"/>
                </a:cubicBezTo>
                <a:cubicBezTo>
                  <a:pt x="2706598" y="1519722"/>
                  <a:pt x="2705893" y="1525365"/>
                  <a:pt x="2701660" y="1528187"/>
                </a:cubicBezTo>
                <a:cubicBezTo>
                  <a:pt x="2679791" y="1544412"/>
                  <a:pt x="2659334" y="1562754"/>
                  <a:pt x="2639581" y="1581800"/>
                </a:cubicBezTo>
                <a:cubicBezTo>
                  <a:pt x="2669915" y="1600847"/>
                  <a:pt x="2686140" y="1624126"/>
                  <a:pt x="2686140" y="1648817"/>
                </a:cubicBezTo>
                <a:cubicBezTo>
                  <a:pt x="2686140" y="1653756"/>
                  <a:pt x="2681908" y="1657987"/>
                  <a:pt x="2676970" y="1657987"/>
                </a:cubicBezTo>
                <a:cubicBezTo>
                  <a:pt x="2672032" y="1657987"/>
                  <a:pt x="2667799" y="1653756"/>
                  <a:pt x="2667799" y="1648817"/>
                </a:cubicBezTo>
                <a:cubicBezTo>
                  <a:pt x="2667799" y="1625537"/>
                  <a:pt x="2645930" y="1606491"/>
                  <a:pt x="2627589" y="1595203"/>
                </a:cubicBezTo>
                <a:cubicBezTo>
                  <a:pt x="2627589" y="1594499"/>
                  <a:pt x="2626883" y="1594499"/>
                  <a:pt x="2626883" y="1594499"/>
                </a:cubicBezTo>
                <a:cubicBezTo>
                  <a:pt x="2608542" y="1614251"/>
                  <a:pt x="2590906" y="1635413"/>
                  <a:pt x="2574681" y="1657987"/>
                </a:cubicBezTo>
                <a:cubicBezTo>
                  <a:pt x="2572564" y="1660105"/>
                  <a:pt x="2569743" y="1661515"/>
                  <a:pt x="2566921" y="1661515"/>
                </a:cubicBezTo>
                <a:cubicBezTo>
                  <a:pt x="2564804" y="1661515"/>
                  <a:pt x="2563393" y="1660809"/>
                  <a:pt x="2561277" y="1660809"/>
                </a:cubicBezTo>
                <a:cubicBezTo>
                  <a:pt x="2557045" y="1657987"/>
                  <a:pt x="2556339" y="1652344"/>
                  <a:pt x="2559161" y="1648111"/>
                </a:cubicBezTo>
                <a:cubicBezTo>
                  <a:pt x="2575386" y="1626244"/>
                  <a:pt x="2592317" y="1605080"/>
                  <a:pt x="2610658" y="1585327"/>
                </a:cubicBezTo>
                <a:cubicBezTo>
                  <a:pt x="2593022" y="1574746"/>
                  <a:pt x="2574681" y="1563458"/>
                  <a:pt x="2562688" y="1545117"/>
                </a:cubicBezTo>
                <a:cubicBezTo>
                  <a:pt x="2559866" y="1540885"/>
                  <a:pt x="2561277" y="1535242"/>
                  <a:pt x="2565510" y="1532420"/>
                </a:cubicBezTo>
                <a:cubicBezTo>
                  <a:pt x="2569743" y="1529598"/>
                  <a:pt x="2575386" y="1531009"/>
                  <a:pt x="2578208" y="1535242"/>
                </a:cubicBezTo>
                <a:cubicBezTo>
                  <a:pt x="2588789" y="1550761"/>
                  <a:pt x="2605720" y="1561343"/>
                  <a:pt x="2624061" y="1571925"/>
                </a:cubicBezTo>
                <a:cubicBezTo>
                  <a:pt x="2645225" y="1550761"/>
                  <a:pt x="2667093" y="1531009"/>
                  <a:pt x="2691078" y="1513373"/>
                </a:cubicBezTo>
                <a:close/>
                <a:moveTo>
                  <a:pt x="10241786" y="1511865"/>
                </a:moveTo>
                <a:cubicBezTo>
                  <a:pt x="10244608" y="1509043"/>
                  <a:pt x="10248841" y="1509043"/>
                  <a:pt x="10251662" y="1511865"/>
                </a:cubicBezTo>
                <a:lnTo>
                  <a:pt x="10262950" y="1523151"/>
                </a:lnTo>
                <a:cubicBezTo>
                  <a:pt x="10265771" y="1525975"/>
                  <a:pt x="10265771" y="1530207"/>
                  <a:pt x="10262950" y="1533028"/>
                </a:cubicBezTo>
                <a:cubicBezTo>
                  <a:pt x="10261539" y="1534438"/>
                  <a:pt x="10260128" y="1535145"/>
                  <a:pt x="10258011" y="1535145"/>
                </a:cubicBezTo>
                <a:cubicBezTo>
                  <a:pt x="10256600" y="1535145"/>
                  <a:pt x="10254484" y="1534438"/>
                  <a:pt x="10253073" y="1533028"/>
                </a:cubicBezTo>
                <a:lnTo>
                  <a:pt x="10241786" y="1521741"/>
                </a:lnTo>
                <a:cubicBezTo>
                  <a:pt x="10238964" y="1518920"/>
                  <a:pt x="10238964" y="1514687"/>
                  <a:pt x="10241786" y="1511865"/>
                </a:cubicBezTo>
                <a:close/>
                <a:moveTo>
                  <a:pt x="9910934" y="1497751"/>
                </a:moveTo>
                <a:cubicBezTo>
                  <a:pt x="9913756" y="1497751"/>
                  <a:pt x="9915873" y="1499162"/>
                  <a:pt x="9917284" y="1501983"/>
                </a:cubicBezTo>
                <a:cubicBezTo>
                  <a:pt x="9925748" y="1522441"/>
                  <a:pt x="9914462" y="1542194"/>
                  <a:pt x="9903880" y="1559830"/>
                </a:cubicBezTo>
                <a:cubicBezTo>
                  <a:pt x="9900353" y="1564768"/>
                  <a:pt x="9897531" y="1569706"/>
                  <a:pt x="9895415" y="1574644"/>
                </a:cubicBezTo>
                <a:cubicBezTo>
                  <a:pt x="9893298" y="1578877"/>
                  <a:pt x="9894004" y="1580287"/>
                  <a:pt x="9894004" y="1580993"/>
                </a:cubicBezTo>
                <a:cubicBezTo>
                  <a:pt x="9894709" y="1582404"/>
                  <a:pt x="9896826" y="1583815"/>
                  <a:pt x="9901058" y="1583815"/>
                </a:cubicBezTo>
                <a:cubicBezTo>
                  <a:pt x="9917284" y="1585225"/>
                  <a:pt x="9934214" y="1576055"/>
                  <a:pt x="9942679" y="1561946"/>
                </a:cubicBezTo>
                <a:cubicBezTo>
                  <a:pt x="9944795" y="1558419"/>
                  <a:pt x="9949028" y="1557008"/>
                  <a:pt x="9952556" y="1559124"/>
                </a:cubicBezTo>
                <a:cubicBezTo>
                  <a:pt x="9956083" y="1561241"/>
                  <a:pt x="9957493" y="1565473"/>
                  <a:pt x="9955377" y="1569000"/>
                </a:cubicBezTo>
                <a:cubicBezTo>
                  <a:pt x="9944795" y="1586636"/>
                  <a:pt x="9925043" y="1597923"/>
                  <a:pt x="9904585" y="1597923"/>
                </a:cubicBezTo>
                <a:cubicBezTo>
                  <a:pt x="9903175" y="1597923"/>
                  <a:pt x="9901764" y="1597923"/>
                  <a:pt x="9900353" y="1597923"/>
                </a:cubicBezTo>
                <a:cubicBezTo>
                  <a:pt x="9890476" y="1597218"/>
                  <a:pt x="9884128" y="1592985"/>
                  <a:pt x="9881306" y="1586636"/>
                </a:cubicBezTo>
                <a:cubicBezTo>
                  <a:pt x="9878484" y="1579582"/>
                  <a:pt x="9881306" y="1572528"/>
                  <a:pt x="9883422" y="1568295"/>
                </a:cubicBezTo>
                <a:cubicBezTo>
                  <a:pt x="9886244" y="1563357"/>
                  <a:pt x="9889771" y="1557713"/>
                  <a:pt x="9891887" y="1552775"/>
                </a:cubicBezTo>
                <a:cubicBezTo>
                  <a:pt x="9901058" y="1538666"/>
                  <a:pt x="9908818" y="1524558"/>
                  <a:pt x="9905996" y="1511860"/>
                </a:cubicBezTo>
                <a:cubicBezTo>
                  <a:pt x="9891182" y="1511860"/>
                  <a:pt x="9876368" y="1512565"/>
                  <a:pt x="9862259" y="1516798"/>
                </a:cubicBezTo>
                <a:cubicBezTo>
                  <a:pt x="9846033" y="1521736"/>
                  <a:pt x="9834040" y="1532317"/>
                  <a:pt x="9829102" y="1545015"/>
                </a:cubicBezTo>
                <a:cubicBezTo>
                  <a:pt x="9827691" y="1548543"/>
                  <a:pt x="9823458" y="1550659"/>
                  <a:pt x="9819931" y="1549248"/>
                </a:cubicBezTo>
                <a:cubicBezTo>
                  <a:pt x="9816404" y="1547837"/>
                  <a:pt x="9814288" y="1543604"/>
                  <a:pt x="9815699" y="1540077"/>
                </a:cubicBezTo>
                <a:cubicBezTo>
                  <a:pt x="9822048" y="1523852"/>
                  <a:pt x="9837567" y="1509743"/>
                  <a:pt x="9858026" y="1503394"/>
                </a:cubicBezTo>
                <a:cubicBezTo>
                  <a:pt x="9874957" y="1497751"/>
                  <a:pt x="9893298" y="1497751"/>
                  <a:pt x="9910934" y="1497751"/>
                </a:cubicBezTo>
                <a:close/>
                <a:moveTo>
                  <a:pt x="11811762" y="1494786"/>
                </a:moveTo>
                <a:cubicBezTo>
                  <a:pt x="11801886" y="1504664"/>
                  <a:pt x="11792715" y="1515950"/>
                  <a:pt x="11783544" y="1529354"/>
                </a:cubicBezTo>
                <a:cubicBezTo>
                  <a:pt x="11751799" y="1576618"/>
                  <a:pt x="11742628" y="1635876"/>
                  <a:pt x="11758853" y="1688078"/>
                </a:cubicBezTo>
                <a:cubicBezTo>
                  <a:pt x="11766613" y="1712768"/>
                  <a:pt x="11780722" y="1735343"/>
                  <a:pt x="11799064" y="1754389"/>
                </a:cubicBezTo>
                <a:cubicBezTo>
                  <a:pt x="11829399" y="1728993"/>
                  <a:pt x="11851973" y="1693016"/>
                  <a:pt x="11859733" y="1653512"/>
                </a:cubicBezTo>
                <a:cubicBezTo>
                  <a:pt x="11871020" y="1596372"/>
                  <a:pt x="11851267" y="1535703"/>
                  <a:pt x="11811762" y="1494786"/>
                </a:cubicBezTo>
                <a:close/>
                <a:moveTo>
                  <a:pt x="10998387" y="1489851"/>
                </a:moveTo>
                <a:cubicBezTo>
                  <a:pt x="11001914" y="1489146"/>
                  <a:pt x="11005442" y="1491967"/>
                  <a:pt x="11006147" y="1495494"/>
                </a:cubicBezTo>
                <a:lnTo>
                  <a:pt x="11008969" y="1514542"/>
                </a:lnTo>
                <a:cubicBezTo>
                  <a:pt x="11009674" y="1518069"/>
                  <a:pt x="11006852" y="1521595"/>
                  <a:pt x="11003325" y="1522301"/>
                </a:cubicBezTo>
                <a:cubicBezTo>
                  <a:pt x="11003325" y="1522301"/>
                  <a:pt x="11002620" y="1522301"/>
                  <a:pt x="11002620" y="1522301"/>
                </a:cubicBezTo>
                <a:cubicBezTo>
                  <a:pt x="10999093" y="1522301"/>
                  <a:pt x="10996271" y="1520185"/>
                  <a:pt x="10995565" y="1516658"/>
                </a:cubicBezTo>
                <a:lnTo>
                  <a:pt x="10992744" y="1497611"/>
                </a:lnTo>
                <a:cubicBezTo>
                  <a:pt x="10992038" y="1494084"/>
                  <a:pt x="10994860" y="1490556"/>
                  <a:pt x="10998387" y="1489851"/>
                </a:cubicBezTo>
                <a:close/>
                <a:moveTo>
                  <a:pt x="1262573" y="1489393"/>
                </a:moveTo>
                <a:cubicBezTo>
                  <a:pt x="1252696" y="1499271"/>
                  <a:pt x="1243526" y="1510558"/>
                  <a:pt x="1234355" y="1523962"/>
                </a:cubicBezTo>
                <a:cubicBezTo>
                  <a:pt x="1202609" y="1571226"/>
                  <a:pt x="1193438" y="1630483"/>
                  <a:pt x="1209663" y="1682683"/>
                </a:cubicBezTo>
                <a:cubicBezTo>
                  <a:pt x="1217423" y="1707375"/>
                  <a:pt x="1231533" y="1729947"/>
                  <a:pt x="1249875" y="1748994"/>
                </a:cubicBezTo>
                <a:cubicBezTo>
                  <a:pt x="1280209" y="1723598"/>
                  <a:pt x="1302783" y="1687621"/>
                  <a:pt x="1310543" y="1648119"/>
                </a:cubicBezTo>
                <a:cubicBezTo>
                  <a:pt x="1321831" y="1590980"/>
                  <a:pt x="1302077" y="1530310"/>
                  <a:pt x="1262573" y="1489393"/>
                </a:cubicBezTo>
                <a:close/>
                <a:moveTo>
                  <a:pt x="4739680" y="1489386"/>
                </a:moveTo>
                <a:cubicBezTo>
                  <a:pt x="4743208" y="1488680"/>
                  <a:pt x="4746735" y="1491502"/>
                  <a:pt x="4747441" y="1495029"/>
                </a:cubicBezTo>
                <a:cubicBezTo>
                  <a:pt x="4748146" y="1498557"/>
                  <a:pt x="4745324" y="1502085"/>
                  <a:pt x="4741797" y="1502790"/>
                </a:cubicBezTo>
                <a:lnTo>
                  <a:pt x="4500535" y="1540884"/>
                </a:lnTo>
                <a:cubicBezTo>
                  <a:pt x="4489248" y="1542295"/>
                  <a:pt x="4477255" y="1544411"/>
                  <a:pt x="4464557" y="1544411"/>
                </a:cubicBezTo>
                <a:cubicBezTo>
                  <a:pt x="4458209" y="1544411"/>
                  <a:pt x="4451154" y="1543706"/>
                  <a:pt x="4444805" y="1542295"/>
                </a:cubicBezTo>
                <a:cubicBezTo>
                  <a:pt x="4440573" y="1541589"/>
                  <a:pt x="4438456" y="1537357"/>
                  <a:pt x="4439162" y="1533829"/>
                </a:cubicBezTo>
                <a:cubicBezTo>
                  <a:pt x="4439867" y="1529597"/>
                  <a:pt x="4444100" y="1527481"/>
                  <a:pt x="4447627" y="1528186"/>
                </a:cubicBezTo>
                <a:cubicBezTo>
                  <a:pt x="4464557" y="1531713"/>
                  <a:pt x="4481488" y="1529597"/>
                  <a:pt x="4498418" y="1527481"/>
                </a:cubicBezTo>
                <a:close/>
                <a:moveTo>
                  <a:pt x="10875641" y="1489144"/>
                </a:moveTo>
                <a:cubicBezTo>
                  <a:pt x="10878463" y="1486323"/>
                  <a:pt x="10882696" y="1486323"/>
                  <a:pt x="10885517" y="1489144"/>
                </a:cubicBezTo>
                <a:cubicBezTo>
                  <a:pt x="10888339" y="1491966"/>
                  <a:pt x="10888339" y="1496199"/>
                  <a:pt x="10885517" y="1499020"/>
                </a:cubicBezTo>
                <a:lnTo>
                  <a:pt x="10869292" y="1515247"/>
                </a:lnTo>
                <a:cubicBezTo>
                  <a:pt x="10867881" y="1516658"/>
                  <a:pt x="10866471" y="1517363"/>
                  <a:pt x="10864354" y="1517363"/>
                </a:cubicBezTo>
                <a:cubicBezTo>
                  <a:pt x="10862943" y="1517363"/>
                  <a:pt x="10860827" y="1516658"/>
                  <a:pt x="10859416" y="1515247"/>
                </a:cubicBezTo>
                <a:cubicBezTo>
                  <a:pt x="10856594" y="1512425"/>
                  <a:pt x="10856594" y="1507486"/>
                  <a:pt x="10859416" y="1505369"/>
                </a:cubicBezTo>
                <a:close/>
                <a:moveTo>
                  <a:pt x="7498324" y="1488592"/>
                </a:moveTo>
                <a:cubicBezTo>
                  <a:pt x="7505380" y="1485770"/>
                  <a:pt x="7514550" y="1486476"/>
                  <a:pt x="7522310" y="1490004"/>
                </a:cubicBezTo>
                <a:cubicBezTo>
                  <a:pt x="7530070" y="1494235"/>
                  <a:pt x="7535714" y="1500583"/>
                  <a:pt x="7537830" y="1508344"/>
                </a:cubicBezTo>
                <a:cubicBezTo>
                  <a:pt x="7539946" y="1516104"/>
                  <a:pt x="7538536" y="1524572"/>
                  <a:pt x="7534303" y="1531624"/>
                </a:cubicBezTo>
                <a:cubicBezTo>
                  <a:pt x="7542768" y="1535857"/>
                  <a:pt x="7548412" y="1544322"/>
                  <a:pt x="7549117" y="1552787"/>
                </a:cubicBezTo>
                <a:cubicBezTo>
                  <a:pt x="7549117" y="1560547"/>
                  <a:pt x="7545590" y="1569012"/>
                  <a:pt x="7538536" y="1574656"/>
                </a:cubicBezTo>
                <a:cubicBezTo>
                  <a:pt x="7530776" y="1581004"/>
                  <a:pt x="7520899" y="1583120"/>
                  <a:pt x="7512434" y="1581004"/>
                </a:cubicBezTo>
                <a:cubicBezTo>
                  <a:pt x="7508907" y="1580298"/>
                  <a:pt x="7506791" y="1576066"/>
                  <a:pt x="7507496" y="1572539"/>
                </a:cubicBezTo>
                <a:cubicBezTo>
                  <a:pt x="7508201" y="1569012"/>
                  <a:pt x="7512434" y="1566895"/>
                  <a:pt x="7515961" y="1567600"/>
                </a:cubicBezTo>
                <a:cubicBezTo>
                  <a:pt x="7520194" y="1569012"/>
                  <a:pt x="7525132" y="1567600"/>
                  <a:pt x="7531481" y="1563369"/>
                </a:cubicBezTo>
                <a:cubicBezTo>
                  <a:pt x="7535008" y="1560547"/>
                  <a:pt x="7536419" y="1556313"/>
                  <a:pt x="7536419" y="1552787"/>
                </a:cubicBezTo>
                <a:cubicBezTo>
                  <a:pt x="7536419" y="1548554"/>
                  <a:pt x="7532892" y="1545027"/>
                  <a:pt x="7528659" y="1542911"/>
                </a:cubicBezTo>
                <a:cubicBezTo>
                  <a:pt x="7527954" y="1542206"/>
                  <a:pt x="7526543" y="1541500"/>
                  <a:pt x="7524427" y="1541500"/>
                </a:cubicBezTo>
                <a:cubicBezTo>
                  <a:pt x="7521605" y="1543615"/>
                  <a:pt x="7518783" y="1544322"/>
                  <a:pt x="7515256" y="1545027"/>
                </a:cubicBezTo>
                <a:cubicBezTo>
                  <a:pt x="7511729" y="1545027"/>
                  <a:pt x="7508907" y="1543615"/>
                  <a:pt x="7507496" y="1540795"/>
                </a:cubicBezTo>
                <a:cubicBezTo>
                  <a:pt x="7506085" y="1537973"/>
                  <a:pt x="7507496" y="1534446"/>
                  <a:pt x="7509612" y="1532329"/>
                </a:cubicBezTo>
                <a:cubicBezTo>
                  <a:pt x="7512434" y="1530212"/>
                  <a:pt x="7515961" y="1528802"/>
                  <a:pt x="7519489" y="1528097"/>
                </a:cubicBezTo>
                <a:cubicBezTo>
                  <a:pt x="7520899" y="1526686"/>
                  <a:pt x="7521605" y="1525277"/>
                  <a:pt x="7523016" y="1523866"/>
                </a:cubicBezTo>
                <a:cubicBezTo>
                  <a:pt x="7525132" y="1519631"/>
                  <a:pt x="7526543" y="1515399"/>
                  <a:pt x="7525132" y="1511167"/>
                </a:cubicBezTo>
                <a:cubicBezTo>
                  <a:pt x="7523721" y="1507639"/>
                  <a:pt x="7520899" y="1504112"/>
                  <a:pt x="7516667" y="1501995"/>
                </a:cubicBezTo>
                <a:cubicBezTo>
                  <a:pt x="7512434" y="1499878"/>
                  <a:pt x="7507496" y="1499878"/>
                  <a:pt x="7503969" y="1501289"/>
                </a:cubicBezTo>
                <a:cubicBezTo>
                  <a:pt x="7490564" y="1506933"/>
                  <a:pt x="7489859" y="1529508"/>
                  <a:pt x="7489859" y="1535857"/>
                </a:cubicBezTo>
                <a:cubicBezTo>
                  <a:pt x="7490564" y="1558430"/>
                  <a:pt x="7496208" y="1581004"/>
                  <a:pt x="7506791" y="1601461"/>
                </a:cubicBezTo>
                <a:cubicBezTo>
                  <a:pt x="7508907" y="1604989"/>
                  <a:pt x="7507496" y="1609223"/>
                  <a:pt x="7503969" y="1611338"/>
                </a:cubicBezTo>
                <a:cubicBezTo>
                  <a:pt x="7502558" y="1612044"/>
                  <a:pt x="7501852" y="1612044"/>
                  <a:pt x="7500441" y="1612044"/>
                </a:cubicBezTo>
                <a:cubicBezTo>
                  <a:pt x="7497619" y="1612044"/>
                  <a:pt x="7495503" y="1610633"/>
                  <a:pt x="7494092" y="1608515"/>
                </a:cubicBezTo>
                <a:cubicBezTo>
                  <a:pt x="7482099" y="1586647"/>
                  <a:pt x="7475750" y="1561958"/>
                  <a:pt x="7475045" y="1536561"/>
                </a:cubicBezTo>
                <a:cubicBezTo>
                  <a:pt x="7475045" y="1511872"/>
                  <a:pt x="7482804" y="1494941"/>
                  <a:pt x="7498324" y="1488592"/>
                </a:cubicBezTo>
                <a:close/>
                <a:moveTo>
                  <a:pt x="449207" y="1484463"/>
                </a:moveTo>
                <a:cubicBezTo>
                  <a:pt x="452734" y="1483758"/>
                  <a:pt x="456262" y="1486579"/>
                  <a:pt x="456967" y="1490106"/>
                </a:cubicBezTo>
                <a:lnTo>
                  <a:pt x="459789" y="1509154"/>
                </a:lnTo>
                <a:cubicBezTo>
                  <a:pt x="460494" y="1512681"/>
                  <a:pt x="457672" y="1516209"/>
                  <a:pt x="454145" y="1516914"/>
                </a:cubicBezTo>
                <a:cubicBezTo>
                  <a:pt x="454145" y="1516914"/>
                  <a:pt x="453440" y="1516914"/>
                  <a:pt x="453440" y="1516914"/>
                </a:cubicBezTo>
                <a:cubicBezTo>
                  <a:pt x="449913" y="1516914"/>
                  <a:pt x="447091" y="1514798"/>
                  <a:pt x="446385" y="1511270"/>
                </a:cubicBezTo>
                <a:lnTo>
                  <a:pt x="443564" y="1492224"/>
                </a:lnTo>
                <a:cubicBezTo>
                  <a:pt x="442858" y="1488696"/>
                  <a:pt x="445680" y="1485168"/>
                  <a:pt x="449207" y="1484463"/>
                </a:cubicBezTo>
                <a:close/>
                <a:moveTo>
                  <a:pt x="326461" y="1483758"/>
                </a:moveTo>
                <a:cubicBezTo>
                  <a:pt x="329283" y="1480935"/>
                  <a:pt x="333516" y="1480935"/>
                  <a:pt x="336337" y="1483758"/>
                </a:cubicBezTo>
                <a:cubicBezTo>
                  <a:pt x="339159" y="1486579"/>
                  <a:pt x="339159" y="1490812"/>
                  <a:pt x="336337" y="1493633"/>
                </a:cubicBezTo>
                <a:lnTo>
                  <a:pt x="320112" y="1509858"/>
                </a:lnTo>
                <a:cubicBezTo>
                  <a:pt x="318701" y="1511270"/>
                  <a:pt x="317291" y="1511976"/>
                  <a:pt x="315174" y="1511976"/>
                </a:cubicBezTo>
                <a:cubicBezTo>
                  <a:pt x="313763" y="1511976"/>
                  <a:pt x="311647" y="1511270"/>
                  <a:pt x="310236" y="1509858"/>
                </a:cubicBezTo>
                <a:cubicBezTo>
                  <a:pt x="307414" y="1507038"/>
                  <a:pt x="307414" y="1502099"/>
                  <a:pt x="310236" y="1499983"/>
                </a:cubicBezTo>
                <a:close/>
                <a:moveTo>
                  <a:pt x="5773542" y="1482247"/>
                </a:moveTo>
                <a:cubicBezTo>
                  <a:pt x="5777775" y="1482247"/>
                  <a:pt x="5780597" y="1485069"/>
                  <a:pt x="5780597" y="1489302"/>
                </a:cubicBezTo>
                <a:lnTo>
                  <a:pt x="5780597" y="1500587"/>
                </a:lnTo>
                <a:cubicBezTo>
                  <a:pt x="5780597" y="1504820"/>
                  <a:pt x="5777069" y="1507643"/>
                  <a:pt x="5773542" y="1507643"/>
                </a:cubicBezTo>
                <a:cubicBezTo>
                  <a:pt x="5769310" y="1507643"/>
                  <a:pt x="5766488" y="1504820"/>
                  <a:pt x="5766488" y="1500587"/>
                </a:cubicBezTo>
                <a:lnTo>
                  <a:pt x="5766488" y="1489302"/>
                </a:lnTo>
                <a:cubicBezTo>
                  <a:pt x="5766488" y="1485069"/>
                  <a:pt x="5770015" y="1482247"/>
                  <a:pt x="5773542" y="1482247"/>
                </a:cubicBezTo>
                <a:close/>
                <a:moveTo>
                  <a:pt x="9967369" y="1478704"/>
                </a:moveTo>
                <a:cubicBezTo>
                  <a:pt x="9969485" y="1478704"/>
                  <a:pt x="9971601" y="1479409"/>
                  <a:pt x="9973012" y="1481526"/>
                </a:cubicBezTo>
                <a:cubicBezTo>
                  <a:pt x="9979362" y="1489285"/>
                  <a:pt x="9978656" y="1499867"/>
                  <a:pt x="9977951" y="1508332"/>
                </a:cubicBezTo>
                <a:cubicBezTo>
                  <a:pt x="9977245" y="1517503"/>
                  <a:pt x="9977245" y="1521736"/>
                  <a:pt x="9980773" y="1523852"/>
                </a:cubicBezTo>
                <a:cubicBezTo>
                  <a:pt x="9985710" y="1526674"/>
                  <a:pt x="9995587" y="1518208"/>
                  <a:pt x="9998409" y="1515387"/>
                </a:cubicBezTo>
                <a:cubicBezTo>
                  <a:pt x="10001230" y="1512565"/>
                  <a:pt x="10005463" y="1512565"/>
                  <a:pt x="10007579" y="1515387"/>
                </a:cubicBezTo>
                <a:cubicBezTo>
                  <a:pt x="10010401" y="1518208"/>
                  <a:pt x="10010401" y="1522441"/>
                  <a:pt x="10007579" y="1525263"/>
                </a:cubicBezTo>
                <a:cubicBezTo>
                  <a:pt x="9997703" y="1535139"/>
                  <a:pt x="9989237" y="1538666"/>
                  <a:pt x="9982889" y="1538666"/>
                </a:cubicBezTo>
                <a:cubicBezTo>
                  <a:pt x="9978656" y="1538666"/>
                  <a:pt x="9975834" y="1537255"/>
                  <a:pt x="9973012" y="1535844"/>
                </a:cubicBezTo>
                <a:cubicBezTo>
                  <a:pt x="9962431" y="1528790"/>
                  <a:pt x="9963136" y="1516798"/>
                  <a:pt x="9963842" y="1506921"/>
                </a:cubicBezTo>
                <a:cubicBezTo>
                  <a:pt x="9964547" y="1501983"/>
                  <a:pt x="9964547" y="1497045"/>
                  <a:pt x="9963842" y="1493518"/>
                </a:cubicBezTo>
                <a:cubicBezTo>
                  <a:pt x="9961020" y="1494223"/>
                  <a:pt x="9958904" y="1495634"/>
                  <a:pt x="9956787" y="1497045"/>
                </a:cubicBezTo>
                <a:cubicBezTo>
                  <a:pt x="9953965" y="1499867"/>
                  <a:pt x="9949733" y="1499162"/>
                  <a:pt x="9946911" y="1496340"/>
                </a:cubicBezTo>
                <a:cubicBezTo>
                  <a:pt x="9944089" y="1493518"/>
                  <a:pt x="9944795" y="1489285"/>
                  <a:pt x="9947617" y="1486464"/>
                </a:cubicBezTo>
                <a:cubicBezTo>
                  <a:pt x="9953260" y="1481526"/>
                  <a:pt x="9960315" y="1478704"/>
                  <a:pt x="9967369" y="1478704"/>
                </a:cubicBezTo>
                <a:close/>
                <a:moveTo>
                  <a:pt x="5592245" y="1475194"/>
                </a:moveTo>
                <a:cubicBezTo>
                  <a:pt x="5595067" y="1472372"/>
                  <a:pt x="5599300" y="1472372"/>
                  <a:pt x="5602121" y="1475194"/>
                </a:cubicBezTo>
                <a:cubicBezTo>
                  <a:pt x="5604943" y="1478015"/>
                  <a:pt x="5604943" y="1482247"/>
                  <a:pt x="5602121" y="1485069"/>
                </a:cubicBezTo>
                <a:lnTo>
                  <a:pt x="5590834" y="1496354"/>
                </a:lnTo>
                <a:cubicBezTo>
                  <a:pt x="5589423" y="1497766"/>
                  <a:pt x="5588013" y="1498472"/>
                  <a:pt x="5585896" y="1498472"/>
                </a:cubicBezTo>
                <a:cubicBezTo>
                  <a:pt x="5584485" y="1498472"/>
                  <a:pt x="5582369" y="1497766"/>
                  <a:pt x="5580958" y="1496354"/>
                </a:cubicBezTo>
                <a:cubicBezTo>
                  <a:pt x="5578136" y="1494239"/>
                  <a:pt x="5578136" y="1489302"/>
                  <a:pt x="5580958" y="1486479"/>
                </a:cubicBezTo>
                <a:close/>
                <a:moveTo>
                  <a:pt x="7734647" y="1475189"/>
                </a:moveTo>
                <a:cubicBezTo>
                  <a:pt x="7738175" y="1473073"/>
                  <a:pt x="7742407" y="1474484"/>
                  <a:pt x="7743818" y="1478715"/>
                </a:cubicBezTo>
                <a:cubicBezTo>
                  <a:pt x="7796726" y="1576771"/>
                  <a:pt x="7791788" y="1705155"/>
                  <a:pt x="7731120" y="1798976"/>
                </a:cubicBezTo>
                <a:cubicBezTo>
                  <a:pt x="7730415" y="1801092"/>
                  <a:pt x="7727593" y="1802503"/>
                  <a:pt x="7725477" y="1802503"/>
                </a:cubicBezTo>
                <a:cubicBezTo>
                  <a:pt x="7724771" y="1802503"/>
                  <a:pt x="7723360" y="1802503"/>
                  <a:pt x="7722655" y="1801797"/>
                </a:cubicBezTo>
                <a:cubicBezTo>
                  <a:pt x="7719833" y="1800387"/>
                  <a:pt x="7718422" y="1796859"/>
                  <a:pt x="7719128" y="1793332"/>
                </a:cubicBezTo>
                <a:lnTo>
                  <a:pt x="7722655" y="1782045"/>
                </a:lnTo>
                <a:cubicBezTo>
                  <a:pt x="7724066" y="1779223"/>
                  <a:pt x="7726182" y="1777107"/>
                  <a:pt x="7729004" y="1777107"/>
                </a:cubicBezTo>
                <a:cubicBezTo>
                  <a:pt x="7778385" y="1688932"/>
                  <a:pt x="7779796" y="1573950"/>
                  <a:pt x="7731826" y="1485064"/>
                </a:cubicBezTo>
                <a:cubicBezTo>
                  <a:pt x="7729709" y="1481538"/>
                  <a:pt x="7731120" y="1477306"/>
                  <a:pt x="7734647" y="1475189"/>
                </a:cubicBezTo>
                <a:close/>
                <a:moveTo>
                  <a:pt x="8149447" y="1475179"/>
                </a:moveTo>
                <a:lnTo>
                  <a:pt x="8761770" y="1480117"/>
                </a:lnTo>
                <a:cubicBezTo>
                  <a:pt x="8766708" y="1480117"/>
                  <a:pt x="8770941" y="1484349"/>
                  <a:pt x="8770941" y="1489289"/>
                </a:cubicBezTo>
                <a:cubicBezTo>
                  <a:pt x="8770941" y="1494226"/>
                  <a:pt x="8766708" y="1498458"/>
                  <a:pt x="8761770" y="1498458"/>
                </a:cubicBezTo>
                <a:lnTo>
                  <a:pt x="8156501" y="1493520"/>
                </a:lnTo>
                <a:lnTo>
                  <a:pt x="8054918" y="1926659"/>
                </a:lnTo>
                <a:cubicBezTo>
                  <a:pt x="8053507" y="1930892"/>
                  <a:pt x="8050685" y="1933714"/>
                  <a:pt x="8046453" y="1933714"/>
                </a:cubicBezTo>
                <a:cubicBezTo>
                  <a:pt x="8046453" y="1933714"/>
                  <a:pt x="8045747" y="1933714"/>
                  <a:pt x="8045747" y="1933714"/>
                </a:cubicBezTo>
                <a:cubicBezTo>
                  <a:pt x="8042220" y="1933714"/>
                  <a:pt x="8038693" y="1931597"/>
                  <a:pt x="8037282" y="1928070"/>
                </a:cubicBezTo>
                <a:lnTo>
                  <a:pt x="7951218" y="1698096"/>
                </a:lnTo>
                <a:cubicBezTo>
                  <a:pt x="7949807" y="1693159"/>
                  <a:pt x="7951923" y="1687516"/>
                  <a:pt x="7956861" y="1686105"/>
                </a:cubicBezTo>
                <a:cubicBezTo>
                  <a:pt x="7961094" y="1684694"/>
                  <a:pt x="7966738" y="1686810"/>
                  <a:pt x="7968854" y="1691043"/>
                </a:cubicBezTo>
                <a:lnTo>
                  <a:pt x="8044336" y="1892798"/>
                </a:lnTo>
                <a:lnTo>
                  <a:pt x="8140276" y="1482233"/>
                </a:lnTo>
                <a:cubicBezTo>
                  <a:pt x="8141687" y="1478001"/>
                  <a:pt x="8145214" y="1475179"/>
                  <a:pt x="8149447" y="1475179"/>
                </a:cubicBezTo>
                <a:close/>
                <a:moveTo>
                  <a:pt x="11907703" y="1453166"/>
                </a:moveTo>
                <a:cubicBezTo>
                  <a:pt x="11875958" y="1453166"/>
                  <a:pt x="11847740" y="1463747"/>
                  <a:pt x="11822344" y="1484910"/>
                </a:cubicBezTo>
                <a:cubicBezTo>
                  <a:pt x="11865376" y="1529354"/>
                  <a:pt x="11885834" y="1594960"/>
                  <a:pt x="11873841" y="1656333"/>
                </a:cubicBezTo>
                <a:cubicBezTo>
                  <a:pt x="11865376" y="1698660"/>
                  <a:pt x="11841391" y="1736754"/>
                  <a:pt x="11808940" y="1764266"/>
                </a:cubicBezTo>
                <a:cubicBezTo>
                  <a:pt x="11851973" y="1802358"/>
                  <a:pt x="11913346" y="1820699"/>
                  <a:pt x="11969781" y="1807297"/>
                </a:cubicBezTo>
                <a:cubicBezTo>
                  <a:pt x="12055845" y="1786134"/>
                  <a:pt x="12117924" y="1690900"/>
                  <a:pt x="12102404" y="1604132"/>
                </a:cubicBezTo>
                <a:cubicBezTo>
                  <a:pt x="12086885" y="1515950"/>
                  <a:pt x="12007875" y="1477857"/>
                  <a:pt x="11962022" y="1462337"/>
                </a:cubicBezTo>
                <a:cubicBezTo>
                  <a:pt x="11942975" y="1455987"/>
                  <a:pt x="11924633" y="1453166"/>
                  <a:pt x="11907703" y="1453166"/>
                </a:cubicBezTo>
                <a:close/>
                <a:moveTo>
                  <a:pt x="7329048" y="1449087"/>
                </a:moveTo>
                <a:cubicBezTo>
                  <a:pt x="7332575" y="1450498"/>
                  <a:pt x="7333280" y="1454731"/>
                  <a:pt x="7331869" y="1458258"/>
                </a:cubicBezTo>
                <a:cubicBezTo>
                  <a:pt x="7273317" y="1574656"/>
                  <a:pt x="7275433" y="1717145"/>
                  <a:pt x="7338218" y="1830720"/>
                </a:cubicBezTo>
                <a:cubicBezTo>
                  <a:pt x="7340335" y="1834247"/>
                  <a:pt x="7338924" y="1838480"/>
                  <a:pt x="7335397" y="1840596"/>
                </a:cubicBezTo>
                <a:cubicBezTo>
                  <a:pt x="7333986" y="1841301"/>
                  <a:pt x="7333280" y="1841301"/>
                  <a:pt x="7331869" y="1841301"/>
                </a:cubicBezTo>
                <a:cubicBezTo>
                  <a:pt x="7329048" y="1841301"/>
                  <a:pt x="7326931" y="1839890"/>
                  <a:pt x="7325520" y="1837774"/>
                </a:cubicBezTo>
                <a:cubicBezTo>
                  <a:pt x="7261324" y="1719966"/>
                  <a:pt x="7259208" y="1571834"/>
                  <a:pt x="7319877" y="1451909"/>
                </a:cubicBezTo>
                <a:cubicBezTo>
                  <a:pt x="7321288" y="1448382"/>
                  <a:pt x="7325520" y="1447676"/>
                  <a:pt x="7329048" y="1449087"/>
                </a:cubicBezTo>
                <a:close/>
                <a:moveTo>
                  <a:pt x="8009064" y="1448372"/>
                </a:moveTo>
                <a:cubicBezTo>
                  <a:pt x="8013297" y="1445549"/>
                  <a:pt x="8018941" y="1446255"/>
                  <a:pt x="8021762" y="1450488"/>
                </a:cubicBezTo>
                <a:cubicBezTo>
                  <a:pt x="8024584" y="1454721"/>
                  <a:pt x="8023879" y="1460364"/>
                  <a:pt x="8019646" y="1463186"/>
                </a:cubicBezTo>
                <a:cubicBezTo>
                  <a:pt x="7997777" y="1479411"/>
                  <a:pt x="7977320" y="1497753"/>
                  <a:pt x="7957567" y="1516799"/>
                </a:cubicBezTo>
                <a:cubicBezTo>
                  <a:pt x="7987901" y="1535846"/>
                  <a:pt x="8004126" y="1559125"/>
                  <a:pt x="8004126" y="1583816"/>
                </a:cubicBezTo>
                <a:cubicBezTo>
                  <a:pt x="8004126" y="1588755"/>
                  <a:pt x="7999894" y="1592986"/>
                  <a:pt x="7994956" y="1592986"/>
                </a:cubicBezTo>
                <a:cubicBezTo>
                  <a:pt x="7990018" y="1592986"/>
                  <a:pt x="7985785" y="1588755"/>
                  <a:pt x="7985785" y="1583816"/>
                </a:cubicBezTo>
                <a:cubicBezTo>
                  <a:pt x="7985785" y="1560536"/>
                  <a:pt x="7963916" y="1541490"/>
                  <a:pt x="7945575" y="1530202"/>
                </a:cubicBezTo>
                <a:cubicBezTo>
                  <a:pt x="7945575" y="1529498"/>
                  <a:pt x="7944869" y="1529498"/>
                  <a:pt x="7944869" y="1529498"/>
                </a:cubicBezTo>
                <a:cubicBezTo>
                  <a:pt x="7926528" y="1549250"/>
                  <a:pt x="7908892" y="1570412"/>
                  <a:pt x="7892667" y="1592986"/>
                </a:cubicBezTo>
                <a:cubicBezTo>
                  <a:pt x="7890550" y="1595104"/>
                  <a:pt x="7887729" y="1596514"/>
                  <a:pt x="7884907" y="1596514"/>
                </a:cubicBezTo>
                <a:cubicBezTo>
                  <a:pt x="7882790" y="1596514"/>
                  <a:pt x="7881379" y="1595808"/>
                  <a:pt x="7879263" y="1595808"/>
                </a:cubicBezTo>
                <a:cubicBezTo>
                  <a:pt x="7875031" y="1592986"/>
                  <a:pt x="7874325" y="1587343"/>
                  <a:pt x="7877147" y="1583110"/>
                </a:cubicBezTo>
                <a:cubicBezTo>
                  <a:pt x="7893372" y="1561243"/>
                  <a:pt x="7910303" y="1540079"/>
                  <a:pt x="7928644" y="1520326"/>
                </a:cubicBezTo>
                <a:cubicBezTo>
                  <a:pt x="7911008" y="1509745"/>
                  <a:pt x="7892667" y="1498457"/>
                  <a:pt x="7880674" y="1480116"/>
                </a:cubicBezTo>
                <a:cubicBezTo>
                  <a:pt x="7877852" y="1475884"/>
                  <a:pt x="7879263" y="1470241"/>
                  <a:pt x="7883496" y="1467419"/>
                </a:cubicBezTo>
                <a:cubicBezTo>
                  <a:pt x="7887729" y="1464597"/>
                  <a:pt x="7893372" y="1466008"/>
                  <a:pt x="7896194" y="1470241"/>
                </a:cubicBezTo>
                <a:cubicBezTo>
                  <a:pt x="7906775" y="1485760"/>
                  <a:pt x="7923706" y="1496342"/>
                  <a:pt x="7942047" y="1506924"/>
                </a:cubicBezTo>
                <a:cubicBezTo>
                  <a:pt x="7963211" y="1485760"/>
                  <a:pt x="7985079" y="1466008"/>
                  <a:pt x="8009064" y="1448372"/>
                </a:cubicBezTo>
                <a:close/>
                <a:moveTo>
                  <a:pt x="1358514" y="1447774"/>
                </a:moveTo>
                <a:cubicBezTo>
                  <a:pt x="1326768" y="1447774"/>
                  <a:pt x="1298551" y="1458355"/>
                  <a:pt x="1273154" y="1479518"/>
                </a:cubicBezTo>
                <a:cubicBezTo>
                  <a:pt x="1316187" y="1523962"/>
                  <a:pt x="1336645" y="1589570"/>
                  <a:pt x="1324652" y="1650939"/>
                </a:cubicBezTo>
                <a:cubicBezTo>
                  <a:pt x="1316187" y="1693267"/>
                  <a:pt x="1292201" y="1731358"/>
                  <a:pt x="1259751" y="1758869"/>
                </a:cubicBezTo>
                <a:cubicBezTo>
                  <a:pt x="1302783" y="1796960"/>
                  <a:pt x="1364157" y="1815301"/>
                  <a:pt x="1420593" y="1801898"/>
                </a:cubicBezTo>
                <a:cubicBezTo>
                  <a:pt x="1506658" y="1780735"/>
                  <a:pt x="1568737" y="1685505"/>
                  <a:pt x="1553217" y="1598738"/>
                </a:cubicBezTo>
                <a:cubicBezTo>
                  <a:pt x="1537698" y="1510558"/>
                  <a:pt x="1458687" y="1472465"/>
                  <a:pt x="1412834" y="1456944"/>
                </a:cubicBezTo>
                <a:cubicBezTo>
                  <a:pt x="1393786" y="1450595"/>
                  <a:pt x="1375444" y="1447774"/>
                  <a:pt x="1358514" y="1447774"/>
                </a:cubicBezTo>
                <a:close/>
                <a:moveTo>
                  <a:pt x="11693248" y="1442584"/>
                </a:moveTo>
                <a:cubicBezTo>
                  <a:pt x="11651626" y="1442584"/>
                  <a:pt x="11612827" y="1459515"/>
                  <a:pt x="11585315" y="1481384"/>
                </a:cubicBezTo>
                <a:cubicBezTo>
                  <a:pt x="11540167" y="1517361"/>
                  <a:pt x="11514771" y="1567447"/>
                  <a:pt x="11513360" y="1619652"/>
                </a:cubicBezTo>
                <a:lnTo>
                  <a:pt x="11547221" y="1616122"/>
                </a:lnTo>
                <a:cubicBezTo>
                  <a:pt x="11551454" y="1616122"/>
                  <a:pt x="11554275" y="1618946"/>
                  <a:pt x="11554981" y="1622472"/>
                </a:cubicBezTo>
                <a:cubicBezTo>
                  <a:pt x="11554981" y="1626704"/>
                  <a:pt x="11552159" y="1629527"/>
                  <a:pt x="11548632" y="1630231"/>
                </a:cubicBezTo>
                <a:lnTo>
                  <a:pt x="11514065" y="1633759"/>
                </a:lnTo>
                <a:cubicBezTo>
                  <a:pt x="11514771" y="1649984"/>
                  <a:pt x="11517593" y="1666210"/>
                  <a:pt x="11523236" y="1681730"/>
                </a:cubicBezTo>
                <a:cubicBezTo>
                  <a:pt x="11549337" y="1757917"/>
                  <a:pt x="11636812" y="1808002"/>
                  <a:pt x="11717938" y="1793188"/>
                </a:cubicBezTo>
                <a:cubicBezTo>
                  <a:pt x="11743334" y="1788250"/>
                  <a:pt x="11767319" y="1777669"/>
                  <a:pt x="11787071" y="1762149"/>
                </a:cubicBezTo>
                <a:cubicBezTo>
                  <a:pt x="11768024" y="1742397"/>
                  <a:pt x="11753210" y="1718412"/>
                  <a:pt x="11744745" y="1691606"/>
                </a:cubicBezTo>
                <a:cubicBezTo>
                  <a:pt x="11727109" y="1635169"/>
                  <a:pt x="11736985" y="1571681"/>
                  <a:pt x="11770846" y="1520888"/>
                </a:cubicBezTo>
                <a:cubicBezTo>
                  <a:pt x="11780722" y="1506779"/>
                  <a:pt x="11790598" y="1494786"/>
                  <a:pt x="11801180" y="1484206"/>
                </a:cubicBezTo>
                <a:cubicBezTo>
                  <a:pt x="11794831" y="1478562"/>
                  <a:pt x="11789187" y="1473623"/>
                  <a:pt x="11782133" y="1469391"/>
                </a:cubicBezTo>
                <a:cubicBezTo>
                  <a:pt x="11751799" y="1450345"/>
                  <a:pt x="11722171" y="1442584"/>
                  <a:pt x="11693248" y="1442584"/>
                </a:cubicBezTo>
                <a:close/>
                <a:moveTo>
                  <a:pt x="1144058" y="1437193"/>
                </a:moveTo>
                <a:cubicBezTo>
                  <a:pt x="1102435" y="1437193"/>
                  <a:pt x="1063636" y="1454123"/>
                  <a:pt x="1036123" y="1475991"/>
                </a:cubicBezTo>
                <a:cubicBezTo>
                  <a:pt x="990975" y="1511969"/>
                  <a:pt x="965579" y="1562055"/>
                  <a:pt x="964168" y="1614258"/>
                </a:cubicBezTo>
                <a:lnTo>
                  <a:pt x="998029" y="1610730"/>
                </a:lnTo>
                <a:cubicBezTo>
                  <a:pt x="1002262" y="1610730"/>
                  <a:pt x="1005083" y="1613552"/>
                  <a:pt x="1005789" y="1617080"/>
                </a:cubicBezTo>
                <a:cubicBezTo>
                  <a:pt x="1005789" y="1621312"/>
                  <a:pt x="1002967" y="1624135"/>
                  <a:pt x="999440" y="1624839"/>
                </a:cubicBezTo>
                <a:lnTo>
                  <a:pt x="964873" y="1628366"/>
                </a:lnTo>
                <a:cubicBezTo>
                  <a:pt x="965579" y="1644591"/>
                  <a:pt x="968402" y="1660816"/>
                  <a:pt x="974045" y="1676335"/>
                </a:cubicBezTo>
                <a:cubicBezTo>
                  <a:pt x="1000145" y="1752520"/>
                  <a:pt x="1087621" y="1802603"/>
                  <a:pt x="1168748" y="1787789"/>
                </a:cubicBezTo>
                <a:cubicBezTo>
                  <a:pt x="1194144" y="1782851"/>
                  <a:pt x="1218130" y="1772270"/>
                  <a:pt x="1237882" y="1756753"/>
                </a:cubicBezTo>
                <a:cubicBezTo>
                  <a:pt x="1218835" y="1737001"/>
                  <a:pt x="1204020" y="1713018"/>
                  <a:pt x="1195555" y="1686211"/>
                </a:cubicBezTo>
                <a:cubicBezTo>
                  <a:pt x="1177919" y="1629777"/>
                  <a:pt x="1187795" y="1566288"/>
                  <a:pt x="1221657" y="1515496"/>
                </a:cubicBezTo>
                <a:cubicBezTo>
                  <a:pt x="1231533" y="1501387"/>
                  <a:pt x="1241409" y="1489393"/>
                  <a:pt x="1251991" y="1478813"/>
                </a:cubicBezTo>
                <a:cubicBezTo>
                  <a:pt x="1245642" y="1473169"/>
                  <a:pt x="1239998" y="1468231"/>
                  <a:pt x="1232944" y="1463998"/>
                </a:cubicBezTo>
                <a:cubicBezTo>
                  <a:pt x="1202609" y="1444952"/>
                  <a:pt x="1172981" y="1437193"/>
                  <a:pt x="1144058" y="1437193"/>
                </a:cubicBezTo>
                <a:close/>
                <a:moveTo>
                  <a:pt x="11162755" y="1436938"/>
                </a:moveTo>
                <a:cubicBezTo>
                  <a:pt x="11166283" y="1436938"/>
                  <a:pt x="11169810" y="1440466"/>
                  <a:pt x="11169810" y="1443993"/>
                </a:cubicBezTo>
                <a:cubicBezTo>
                  <a:pt x="11170515" y="1459512"/>
                  <a:pt x="11184624" y="1472210"/>
                  <a:pt x="11198733" y="1484203"/>
                </a:cubicBezTo>
                <a:lnTo>
                  <a:pt x="11202260" y="1487025"/>
                </a:lnTo>
                <a:cubicBezTo>
                  <a:pt x="11204376" y="1488435"/>
                  <a:pt x="11206493" y="1490552"/>
                  <a:pt x="11208609" y="1492669"/>
                </a:cubicBezTo>
                <a:cubicBezTo>
                  <a:pt x="11217780" y="1482086"/>
                  <a:pt x="11226950" y="1471505"/>
                  <a:pt x="11236827" y="1460923"/>
                </a:cubicBezTo>
                <a:cubicBezTo>
                  <a:pt x="11239648" y="1458101"/>
                  <a:pt x="11243881" y="1458101"/>
                  <a:pt x="11246703" y="1460923"/>
                </a:cubicBezTo>
                <a:cubicBezTo>
                  <a:pt x="11249525" y="1463746"/>
                  <a:pt x="11249525" y="1467977"/>
                  <a:pt x="11247408" y="1470094"/>
                </a:cubicBezTo>
                <a:cubicBezTo>
                  <a:pt x="11237532" y="1480676"/>
                  <a:pt x="11228361" y="1491258"/>
                  <a:pt x="11219191" y="1502545"/>
                </a:cubicBezTo>
                <a:cubicBezTo>
                  <a:pt x="11241765" y="1526530"/>
                  <a:pt x="11259401" y="1554042"/>
                  <a:pt x="11271393" y="1584376"/>
                </a:cubicBezTo>
                <a:cubicBezTo>
                  <a:pt x="11272804" y="1587903"/>
                  <a:pt x="11270688" y="1592135"/>
                  <a:pt x="11267161" y="1593547"/>
                </a:cubicBezTo>
                <a:cubicBezTo>
                  <a:pt x="11265750" y="1594252"/>
                  <a:pt x="11265044" y="1594252"/>
                  <a:pt x="11264339" y="1594252"/>
                </a:cubicBezTo>
                <a:cubicBezTo>
                  <a:pt x="11261517" y="1594252"/>
                  <a:pt x="11259401" y="1592840"/>
                  <a:pt x="11257990" y="1590019"/>
                </a:cubicBezTo>
                <a:cubicBezTo>
                  <a:pt x="11246703" y="1562507"/>
                  <a:pt x="11230478" y="1536405"/>
                  <a:pt x="11210020" y="1514536"/>
                </a:cubicBezTo>
                <a:cubicBezTo>
                  <a:pt x="11193089" y="1535700"/>
                  <a:pt x="11176864" y="1557569"/>
                  <a:pt x="11162755" y="1580142"/>
                </a:cubicBezTo>
                <a:cubicBezTo>
                  <a:pt x="11162050" y="1582259"/>
                  <a:pt x="11159228" y="1583671"/>
                  <a:pt x="11157112" y="1583671"/>
                </a:cubicBezTo>
                <a:cubicBezTo>
                  <a:pt x="11156406" y="1583671"/>
                  <a:pt x="11154995" y="1582964"/>
                  <a:pt x="11153585" y="1582259"/>
                </a:cubicBezTo>
                <a:cubicBezTo>
                  <a:pt x="11150057" y="1580142"/>
                  <a:pt x="11149352" y="1575910"/>
                  <a:pt x="11151468" y="1572384"/>
                </a:cubicBezTo>
                <a:cubicBezTo>
                  <a:pt x="11166283" y="1548398"/>
                  <a:pt x="11182508" y="1525823"/>
                  <a:pt x="11200144" y="1503955"/>
                </a:cubicBezTo>
                <a:cubicBezTo>
                  <a:pt x="11197322" y="1501838"/>
                  <a:pt x="11195206" y="1499723"/>
                  <a:pt x="11193089" y="1497606"/>
                </a:cubicBezTo>
                <a:lnTo>
                  <a:pt x="11189562" y="1494784"/>
                </a:lnTo>
                <a:cubicBezTo>
                  <a:pt x="11173337" y="1481381"/>
                  <a:pt x="11155701" y="1466566"/>
                  <a:pt x="11155701" y="1443993"/>
                </a:cubicBezTo>
                <a:cubicBezTo>
                  <a:pt x="11155701" y="1440466"/>
                  <a:pt x="11158523" y="1436938"/>
                  <a:pt x="11162755" y="1436938"/>
                </a:cubicBezTo>
                <a:close/>
                <a:moveTo>
                  <a:pt x="613556" y="1431542"/>
                </a:moveTo>
                <a:cubicBezTo>
                  <a:pt x="617084" y="1431542"/>
                  <a:pt x="620611" y="1435069"/>
                  <a:pt x="620611" y="1438596"/>
                </a:cubicBezTo>
                <a:cubicBezTo>
                  <a:pt x="621316" y="1454116"/>
                  <a:pt x="635425" y="1466814"/>
                  <a:pt x="649534" y="1478806"/>
                </a:cubicBezTo>
                <a:lnTo>
                  <a:pt x="653061" y="1481628"/>
                </a:lnTo>
                <a:cubicBezTo>
                  <a:pt x="655177" y="1483039"/>
                  <a:pt x="657294" y="1485155"/>
                  <a:pt x="659410" y="1487272"/>
                </a:cubicBezTo>
                <a:cubicBezTo>
                  <a:pt x="668581" y="1476690"/>
                  <a:pt x="677751" y="1466108"/>
                  <a:pt x="687628" y="1455527"/>
                </a:cubicBezTo>
                <a:cubicBezTo>
                  <a:pt x="690449" y="1452705"/>
                  <a:pt x="694682" y="1452705"/>
                  <a:pt x="697504" y="1455527"/>
                </a:cubicBezTo>
                <a:cubicBezTo>
                  <a:pt x="700326" y="1458349"/>
                  <a:pt x="700326" y="1462581"/>
                  <a:pt x="698209" y="1464698"/>
                </a:cubicBezTo>
                <a:cubicBezTo>
                  <a:pt x="688333" y="1475279"/>
                  <a:pt x="679162" y="1485861"/>
                  <a:pt x="669992" y="1497148"/>
                </a:cubicBezTo>
                <a:cubicBezTo>
                  <a:pt x="692566" y="1521133"/>
                  <a:pt x="710202" y="1548645"/>
                  <a:pt x="722194" y="1578979"/>
                </a:cubicBezTo>
                <a:cubicBezTo>
                  <a:pt x="723605" y="1582506"/>
                  <a:pt x="721489" y="1586740"/>
                  <a:pt x="717962" y="1588150"/>
                </a:cubicBezTo>
                <a:cubicBezTo>
                  <a:pt x="716551" y="1588855"/>
                  <a:pt x="715845" y="1588855"/>
                  <a:pt x="715140" y="1588855"/>
                </a:cubicBezTo>
                <a:cubicBezTo>
                  <a:pt x="712318" y="1588855"/>
                  <a:pt x="710202" y="1587444"/>
                  <a:pt x="708791" y="1584623"/>
                </a:cubicBezTo>
                <a:cubicBezTo>
                  <a:pt x="697504" y="1557110"/>
                  <a:pt x="681279" y="1531009"/>
                  <a:pt x="660821" y="1509140"/>
                </a:cubicBezTo>
                <a:cubicBezTo>
                  <a:pt x="643890" y="1530304"/>
                  <a:pt x="627665" y="1552172"/>
                  <a:pt x="613556" y="1574746"/>
                </a:cubicBezTo>
                <a:cubicBezTo>
                  <a:pt x="612851" y="1576863"/>
                  <a:pt x="610029" y="1578274"/>
                  <a:pt x="607913" y="1578274"/>
                </a:cubicBezTo>
                <a:cubicBezTo>
                  <a:pt x="607207" y="1578274"/>
                  <a:pt x="605796" y="1577568"/>
                  <a:pt x="604386" y="1576863"/>
                </a:cubicBezTo>
                <a:cubicBezTo>
                  <a:pt x="600858" y="1574746"/>
                  <a:pt x="600153" y="1570514"/>
                  <a:pt x="602269" y="1566987"/>
                </a:cubicBezTo>
                <a:cubicBezTo>
                  <a:pt x="617084" y="1543002"/>
                  <a:pt x="633309" y="1520427"/>
                  <a:pt x="650945" y="1498559"/>
                </a:cubicBezTo>
                <a:cubicBezTo>
                  <a:pt x="648123" y="1496442"/>
                  <a:pt x="646007" y="1494326"/>
                  <a:pt x="643890" y="1492210"/>
                </a:cubicBezTo>
                <a:lnTo>
                  <a:pt x="640363" y="1489388"/>
                </a:lnTo>
                <a:cubicBezTo>
                  <a:pt x="624138" y="1475985"/>
                  <a:pt x="606502" y="1461170"/>
                  <a:pt x="606502" y="1438596"/>
                </a:cubicBezTo>
                <a:cubicBezTo>
                  <a:pt x="606502" y="1435069"/>
                  <a:pt x="609324" y="1431542"/>
                  <a:pt x="613556" y="1431542"/>
                </a:cubicBezTo>
                <a:close/>
                <a:moveTo>
                  <a:pt x="10931371" y="1429888"/>
                </a:moveTo>
                <a:cubicBezTo>
                  <a:pt x="10934193" y="1427066"/>
                  <a:pt x="10938425" y="1427066"/>
                  <a:pt x="10941247" y="1429888"/>
                </a:cubicBezTo>
                <a:cubicBezTo>
                  <a:pt x="10944069" y="1432710"/>
                  <a:pt x="10944069" y="1436942"/>
                  <a:pt x="10941247" y="1439764"/>
                </a:cubicBezTo>
                <a:lnTo>
                  <a:pt x="10927138" y="1453872"/>
                </a:lnTo>
                <a:cubicBezTo>
                  <a:pt x="10925727" y="1455284"/>
                  <a:pt x="10924317" y="1455988"/>
                  <a:pt x="10922200" y="1455988"/>
                </a:cubicBezTo>
                <a:cubicBezTo>
                  <a:pt x="10920789" y="1455988"/>
                  <a:pt x="10918673" y="1455284"/>
                  <a:pt x="10917262" y="1453872"/>
                </a:cubicBezTo>
                <a:cubicBezTo>
                  <a:pt x="10914440" y="1451050"/>
                  <a:pt x="10914440" y="1446819"/>
                  <a:pt x="10917262" y="1443996"/>
                </a:cubicBezTo>
                <a:close/>
                <a:moveTo>
                  <a:pt x="11682578" y="1428916"/>
                </a:moveTo>
                <a:cubicBezTo>
                  <a:pt x="11719349" y="1426888"/>
                  <a:pt x="11756384" y="1436588"/>
                  <a:pt x="11789893" y="1458103"/>
                </a:cubicBezTo>
                <a:cubicBezTo>
                  <a:pt x="11797653" y="1463042"/>
                  <a:pt x="11804708" y="1468686"/>
                  <a:pt x="11811762" y="1475035"/>
                </a:cubicBezTo>
                <a:cubicBezTo>
                  <a:pt x="11854795" y="1438352"/>
                  <a:pt x="11906997" y="1429181"/>
                  <a:pt x="11965549" y="1448935"/>
                </a:cubicBezTo>
                <a:cubicBezTo>
                  <a:pt x="12049496" y="1477151"/>
                  <a:pt x="12103110" y="1530765"/>
                  <a:pt x="12115808" y="1601309"/>
                </a:cubicBezTo>
                <a:cubicBezTo>
                  <a:pt x="12132738" y="1695838"/>
                  <a:pt x="12066427" y="1798126"/>
                  <a:pt x="11973309" y="1821406"/>
                </a:cubicBezTo>
                <a:cubicBezTo>
                  <a:pt x="11959905" y="1824933"/>
                  <a:pt x="11945796" y="1826343"/>
                  <a:pt x="11932393" y="1826343"/>
                </a:cubicBezTo>
                <a:cubicBezTo>
                  <a:pt x="11883718" y="1826343"/>
                  <a:pt x="11835042" y="1806591"/>
                  <a:pt x="11798358" y="1773437"/>
                </a:cubicBezTo>
                <a:cubicBezTo>
                  <a:pt x="11775079" y="1790366"/>
                  <a:pt x="11748977" y="1802358"/>
                  <a:pt x="11720760" y="1807297"/>
                </a:cubicBezTo>
                <a:cubicBezTo>
                  <a:pt x="11710178" y="1809413"/>
                  <a:pt x="11699596" y="1810118"/>
                  <a:pt x="11689015" y="1810118"/>
                </a:cubicBezTo>
                <a:cubicBezTo>
                  <a:pt x="11611416" y="1810118"/>
                  <a:pt x="11535229" y="1759328"/>
                  <a:pt x="11509833" y="1685961"/>
                </a:cubicBezTo>
                <a:cubicBezTo>
                  <a:pt x="11483026" y="1607657"/>
                  <a:pt x="11509127" y="1523005"/>
                  <a:pt x="11576850" y="1470096"/>
                </a:cubicBezTo>
                <a:cubicBezTo>
                  <a:pt x="11609300" y="1444701"/>
                  <a:pt x="11645807" y="1430945"/>
                  <a:pt x="11682578" y="1428916"/>
                </a:cubicBezTo>
                <a:close/>
                <a:moveTo>
                  <a:pt x="3790861" y="1425206"/>
                </a:moveTo>
                <a:cubicBezTo>
                  <a:pt x="3795094" y="1425206"/>
                  <a:pt x="3797915" y="1428029"/>
                  <a:pt x="3797915" y="1432261"/>
                </a:cubicBezTo>
                <a:lnTo>
                  <a:pt x="3796504" y="1662941"/>
                </a:lnTo>
                <a:cubicBezTo>
                  <a:pt x="3797210" y="1662941"/>
                  <a:pt x="3797210" y="1662941"/>
                  <a:pt x="3797210" y="1662941"/>
                </a:cubicBezTo>
                <a:lnTo>
                  <a:pt x="3816257" y="1665761"/>
                </a:lnTo>
                <a:cubicBezTo>
                  <a:pt x="3819784" y="1665761"/>
                  <a:pt x="3822606" y="1669994"/>
                  <a:pt x="3821900" y="1673521"/>
                </a:cubicBezTo>
                <a:cubicBezTo>
                  <a:pt x="3821195" y="1677048"/>
                  <a:pt x="3818373" y="1679870"/>
                  <a:pt x="3814846" y="1679870"/>
                </a:cubicBezTo>
                <a:cubicBezTo>
                  <a:pt x="3814846" y="1679870"/>
                  <a:pt x="3814140" y="1679870"/>
                  <a:pt x="3814140" y="1679870"/>
                </a:cubicBezTo>
                <a:lnTo>
                  <a:pt x="3796504" y="1677048"/>
                </a:lnTo>
                <a:lnTo>
                  <a:pt x="3794388" y="2010003"/>
                </a:lnTo>
                <a:lnTo>
                  <a:pt x="3804264" y="1999421"/>
                </a:lnTo>
                <a:cubicBezTo>
                  <a:pt x="3807086" y="1996599"/>
                  <a:pt x="3811319" y="1995894"/>
                  <a:pt x="3814140" y="1998716"/>
                </a:cubicBezTo>
                <a:cubicBezTo>
                  <a:pt x="3816962" y="2001537"/>
                  <a:pt x="3817667" y="2005770"/>
                  <a:pt x="3814846" y="2008592"/>
                </a:cubicBezTo>
                <a:lnTo>
                  <a:pt x="3807086" y="2017762"/>
                </a:lnTo>
                <a:lnTo>
                  <a:pt x="4392603" y="2019879"/>
                </a:lnTo>
                <a:cubicBezTo>
                  <a:pt x="4396130" y="2019879"/>
                  <a:pt x="4399658" y="2022701"/>
                  <a:pt x="4399658" y="2026228"/>
                </a:cubicBezTo>
                <a:cubicBezTo>
                  <a:pt x="4399658" y="2030460"/>
                  <a:pt x="4396836" y="2033282"/>
                  <a:pt x="4392603" y="2033282"/>
                </a:cubicBezTo>
                <a:lnTo>
                  <a:pt x="3794388" y="2031166"/>
                </a:lnTo>
                <a:cubicBezTo>
                  <a:pt x="3793683" y="2031871"/>
                  <a:pt x="3792272" y="2032577"/>
                  <a:pt x="3790861" y="2032577"/>
                </a:cubicBezTo>
                <a:cubicBezTo>
                  <a:pt x="3788744" y="2032577"/>
                  <a:pt x="3787334" y="2031871"/>
                  <a:pt x="3785923" y="2030460"/>
                </a:cubicBezTo>
                <a:cubicBezTo>
                  <a:pt x="3784512" y="2029050"/>
                  <a:pt x="3783806" y="2027639"/>
                  <a:pt x="3783806" y="2025522"/>
                </a:cubicBezTo>
                <a:cubicBezTo>
                  <a:pt x="3781690" y="2024112"/>
                  <a:pt x="3780985" y="2021995"/>
                  <a:pt x="3780985" y="2019879"/>
                </a:cubicBezTo>
                <a:lnTo>
                  <a:pt x="3783806" y="1432261"/>
                </a:lnTo>
                <a:cubicBezTo>
                  <a:pt x="3783806" y="1428029"/>
                  <a:pt x="3787334" y="1425206"/>
                  <a:pt x="3790861" y="1425206"/>
                </a:cubicBezTo>
                <a:close/>
                <a:moveTo>
                  <a:pt x="382191" y="1424500"/>
                </a:moveTo>
                <a:cubicBezTo>
                  <a:pt x="385013" y="1421676"/>
                  <a:pt x="389245" y="1421676"/>
                  <a:pt x="392067" y="1424500"/>
                </a:cubicBezTo>
                <a:cubicBezTo>
                  <a:pt x="394889" y="1427322"/>
                  <a:pt x="394889" y="1431554"/>
                  <a:pt x="392067" y="1434375"/>
                </a:cubicBezTo>
                <a:lnTo>
                  <a:pt x="377958" y="1448485"/>
                </a:lnTo>
                <a:cubicBezTo>
                  <a:pt x="376547" y="1449895"/>
                  <a:pt x="375137" y="1450601"/>
                  <a:pt x="373020" y="1450601"/>
                </a:cubicBezTo>
                <a:cubicBezTo>
                  <a:pt x="371609" y="1450601"/>
                  <a:pt x="369493" y="1449895"/>
                  <a:pt x="368082" y="1448485"/>
                </a:cubicBezTo>
                <a:cubicBezTo>
                  <a:pt x="365260" y="1445663"/>
                  <a:pt x="365260" y="1441430"/>
                  <a:pt x="368082" y="1438608"/>
                </a:cubicBezTo>
                <a:close/>
                <a:moveTo>
                  <a:pt x="6580559" y="1424392"/>
                </a:moveTo>
                <a:cubicBezTo>
                  <a:pt x="6570682" y="1434270"/>
                  <a:pt x="6561512" y="1445557"/>
                  <a:pt x="6552341" y="1458961"/>
                </a:cubicBezTo>
                <a:cubicBezTo>
                  <a:pt x="6520595" y="1506225"/>
                  <a:pt x="6511424" y="1565482"/>
                  <a:pt x="6527649" y="1617682"/>
                </a:cubicBezTo>
                <a:cubicBezTo>
                  <a:pt x="6535409" y="1642374"/>
                  <a:pt x="6549519" y="1664946"/>
                  <a:pt x="6567861" y="1683993"/>
                </a:cubicBezTo>
                <a:cubicBezTo>
                  <a:pt x="6598195" y="1658597"/>
                  <a:pt x="6620769" y="1622620"/>
                  <a:pt x="6628529" y="1583118"/>
                </a:cubicBezTo>
                <a:cubicBezTo>
                  <a:pt x="6639817" y="1525979"/>
                  <a:pt x="6620063" y="1465309"/>
                  <a:pt x="6580559" y="1424392"/>
                </a:cubicBezTo>
                <a:close/>
                <a:moveTo>
                  <a:pt x="10057666" y="1424385"/>
                </a:moveTo>
                <a:cubicBezTo>
                  <a:pt x="10061194" y="1423679"/>
                  <a:pt x="10064721" y="1426501"/>
                  <a:pt x="10065427" y="1430028"/>
                </a:cubicBezTo>
                <a:cubicBezTo>
                  <a:pt x="10066132" y="1433556"/>
                  <a:pt x="10063310" y="1437084"/>
                  <a:pt x="10059783" y="1437789"/>
                </a:cubicBezTo>
                <a:lnTo>
                  <a:pt x="9818521" y="1475883"/>
                </a:lnTo>
                <a:cubicBezTo>
                  <a:pt x="9807234" y="1477294"/>
                  <a:pt x="9795241" y="1479410"/>
                  <a:pt x="9782543" y="1479410"/>
                </a:cubicBezTo>
                <a:cubicBezTo>
                  <a:pt x="9776195" y="1479410"/>
                  <a:pt x="9769140" y="1478705"/>
                  <a:pt x="9762791" y="1477294"/>
                </a:cubicBezTo>
                <a:cubicBezTo>
                  <a:pt x="9758559" y="1476588"/>
                  <a:pt x="9756442" y="1472356"/>
                  <a:pt x="9757148" y="1468828"/>
                </a:cubicBezTo>
                <a:cubicBezTo>
                  <a:pt x="9757853" y="1464596"/>
                  <a:pt x="9762086" y="1462480"/>
                  <a:pt x="9765613" y="1463185"/>
                </a:cubicBezTo>
                <a:cubicBezTo>
                  <a:pt x="9782543" y="1466712"/>
                  <a:pt x="9799474" y="1464596"/>
                  <a:pt x="9816404" y="1462480"/>
                </a:cubicBezTo>
                <a:close/>
                <a:moveTo>
                  <a:pt x="1133387" y="1423523"/>
                </a:moveTo>
                <a:cubicBezTo>
                  <a:pt x="1170159" y="1421495"/>
                  <a:pt x="1207195" y="1431196"/>
                  <a:pt x="1240704" y="1452712"/>
                </a:cubicBezTo>
                <a:cubicBezTo>
                  <a:pt x="1248464" y="1457649"/>
                  <a:pt x="1255518" y="1463292"/>
                  <a:pt x="1262573" y="1469642"/>
                </a:cubicBezTo>
                <a:cubicBezTo>
                  <a:pt x="1305605" y="1432957"/>
                  <a:pt x="1357808" y="1423788"/>
                  <a:pt x="1416361" y="1443540"/>
                </a:cubicBezTo>
                <a:cubicBezTo>
                  <a:pt x="1500309" y="1471758"/>
                  <a:pt x="1553923" y="1525373"/>
                  <a:pt x="1566621" y="1595916"/>
                </a:cubicBezTo>
                <a:cubicBezTo>
                  <a:pt x="1583552" y="1690444"/>
                  <a:pt x="1517240" y="1792727"/>
                  <a:pt x="1424121" y="1816007"/>
                </a:cubicBezTo>
                <a:cubicBezTo>
                  <a:pt x="1410717" y="1819534"/>
                  <a:pt x="1396607" y="1820945"/>
                  <a:pt x="1383204" y="1820945"/>
                </a:cubicBezTo>
                <a:cubicBezTo>
                  <a:pt x="1334529" y="1820945"/>
                  <a:pt x="1285852" y="1801192"/>
                  <a:pt x="1249169" y="1768038"/>
                </a:cubicBezTo>
                <a:cubicBezTo>
                  <a:pt x="1225889" y="1784967"/>
                  <a:pt x="1199787" y="1796960"/>
                  <a:pt x="1171570" y="1801898"/>
                </a:cubicBezTo>
                <a:cubicBezTo>
                  <a:pt x="1160988" y="1804014"/>
                  <a:pt x="1150406" y="1804720"/>
                  <a:pt x="1139825" y="1804720"/>
                </a:cubicBezTo>
                <a:cubicBezTo>
                  <a:pt x="1062225" y="1804720"/>
                  <a:pt x="986037" y="1753931"/>
                  <a:pt x="960642" y="1680568"/>
                </a:cubicBezTo>
                <a:cubicBezTo>
                  <a:pt x="933835" y="1602265"/>
                  <a:pt x="959936" y="1517612"/>
                  <a:pt x="1027658" y="1464703"/>
                </a:cubicBezTo>
                <a:cubicBezTo>
                  <a:pt x="1060109" y="1439308"/>
                  <a:pt x="1096616" y="1425552"/>
                  <a:pt x="1133387" y="1423523"/>
                </a:cubicBezTo>
                <a:close/>
                <a:moveTo>
                  <a:pt x="5767193" y="1419462"/>
                </a:moveTo>
                <a:cubicBezTo>
                  <a:pt x="5770720" y="1418757"/>
                  <a:pt x="5774248" y="1421578"/>
                  <a:pt x="5774953" y="1425105"/>
                </a:cubicBezTo>
                <a:lnTo>
                  <a:pt x="5777775" y="1444153"/>
                </a:lnTo>
                <a:cubicBezTo>
                  <a:pt x="5778480" y="1447680"/>
                  <a:pt x="5775658" y="1451208"/>
                  <a:pt x="5772131" y="1451913"/>
                </a:cubicBezTo>
                <a:cubicBezTo>
                  <a:pt x="5772131" y="1451913"/>
                  <a:pt x="5771426" y="1451913"/>
                  <a:pt x="5771426" y="1451913"/>
                </a:cubicBezTo>
                <a:cubicBezTo>
                  <a:pt x="5767899" y="1451913"/>
                  <a:pt x="5765077" y="1449797"/>
                  <a:pt x="5764371" y="1446269"/>
                </a:cubicBezTo>
                <a:lnTo>
                  <a:pt x="5761550" y="1427223"/>
                </a:lnTo>
                <a:cubicBezTo>
                  <a:pt x="5760844" y="1423695"/>
                  <a:pt x="5763666" y="1420167"/>
                  <a:pt x="5767193" y="1419462"/>
                </a:cubicBezTo>
                <a:close/>
                <a:moveTo>
                  <a:pt x="5644447" y="1418757"/>
                </a:moveTo>
                <a:cubicBezTo>
                  <a:pt x="5647269" y="1415934"/>
                  <a:pt x="5651502" y="1415934"/>
                  <a:pt x="5654323" y="1418757"/>
                </a:cubicBezTo>
                <a:cubicBezTo>
                  <a:pt x="5657145" y="1421578"/>
                  <a:pt x="5657145" y="1425811"/>
                  <a:pt x="5654323" y="1428632"/>
                </a:cubicBezTo>
                <a:lnTo>
                  <a:pt x="5638098" y="1444857"/>
                </a:lnTo>
                <a:cubicBezTo>
                  <a:pt x="5636687" y="1446269"/>
                  <a:pt x="5635277" y="1446975"/>
                  <a:pt x="5633160" y="1446975"/>
                </a:cubicBezTo>
                <a:cubicBezTo>
                  <a:pt x="5631749" y="1446975"/>
                  <a:pt x="5629633" y="1446269"/>
                  <a:pt x="5628222" y="1444857"/>
                </a:cubicBezTo>
                <a:cubicBezTo>
                  <a:pt x="5625400" y="1442037"/>
                  <a:pt x="5625400" y="1437098"/>
                  <a:pt x="5628222" y="1434982"/>
                </a:cubicBezTo>
                <a:close/>
                <a:moveTo>
                  <a:pt x="11002620" y="1409430"/>
                </a:moveTo>
                <a:cubicBezTo>
                  <a:pt x="11006853" y="1409430"/>
                  <a:pt x="11009675" y="1412252"/>
                  <a:pt x="11009675" y="1416484"/>
                </a:cubicBezTo>
                <a:lnTo>
                  <a:pt x="11009675" y="1441176"/>
                </a:lnTo>
                <a:cubicBezTo>
                  <a:pt x="11009675" y="1445409"/>
                  <a:pt x="11006853" y="1448230"/>
                  <a:pt x="11002620" y="1448230"/>
                </a:cubicBezTo>
                <a:cubicBezTo>
                  <a:pt x="10998388" y="1448230"/>
                  <a:pt x="10995566" y="1445409"/>
                  <a:pt x="10995566" y="1441176"/>
                </a:cubicBezTo>
                <a:lnTo>
                  <a:pt x="10995566" y="1416484"/>
                </a:lnTo>
                <a:cubicBezTo>
                  <a:pt x="10995566" y="1412252"/>
                  <a:pt x="10998388" y="1409430"/>
                  <a:pt x="11002620" y="1409430"/>
                </a:cubicBezTo>
                <a:close/>
                <a:moveTo>
                  <a:pt x="453440" y="1404040"/>
                </a:moveTo>
                <a:cubicBezTo>
                  <a:pt x="457673" y="1404040"/>
                  <a:pt x="460495" y="1406863"/>
                  <a:pt x="460495" y="1411095"/>
                </a:cubicBezTo>
                <a:lnTo>
                  <a:pt x="460495" y="1435789"/>
                </a:lnTo>
                <a:cubicBezTo>
                  <a:pt x="460495" y="1440020"/>
                  <a:pt x="457673" y="1442841"/>
                  <a:pt x="453440" y="1442841"/>
                </a:cubicBezTo>
                <a:cubicBezTo>
                  <a:pt x="449208" y="1442841"/>
                  <a:pt x="446386" y="1440020"/>
                  <a:pt x="446386" y="1435789"/>
                </a:cubicBezTo>
                <a:lnTo>
                  <a:pt x="446386" y="1411095"/>
                </a:lnTo>
                <a:cubicBezTo>
                  <a:pt x="446386" y="1406863"/>
                  <a:pt x="449208" y="1404040"/>
                  <a:pt x="453440" y="1404040"/>
                </a:cubicBezTo>
                <a:close/>
                <a:moveTo>
                  <a:pt x="10971581" y="1387559"/>
                </a:moveTo>
                <a:cubicBezTo>
                  <a:pt x="10975109" y="1386149"/>
                  <a:pt x="10979341" y="1387559"/>
                  <a:pt x="10980752" y="1391088"/>
                </a:cubicBezTo>
                <a:cubicBezTo>
                  <a:pt x="10982869" y="1394615"/>
                  <a:pt x="10981458" y="1398847"/>
                  <a:pt x="10977930" y="1400257"/>
                </a:cubicBezTo>
                <a:lnTo>
                  <a:pt x="10972287" y="1403079"/>
                </a:lnTo>
                <a:cubicBezTo>
                  <a:pt x="10971581" y="1403786"/>
                  <a:pt x="10970875" y="1403786"/>
                  <a:pt x="10969464" y="1403786"/>
                </a:cubicBezTo>
                <a:cubicBezTo>
                  <a:pt x="10966642" y="1403786"/>
                  <a:pt x="10964526" y="1401669"/>
                  <a:pt x="10963115" y="1399552"/>
                </a:cubicBezTo>
                <a:cubicBezTo>
                  <a:pt x="10960999" y="1396027"/>
                  <a:pt x="10962410" y="1391793"/>
                  <a:pt x="10965937" y="1390383"/>
                </a:cubicBezTo>
                <a:close/>
                <a:moveTo>
                  <a:pt x="6676500" y="1382773"/>
                </a:moveTo>
                <a:cubicBezTo>
                  <a:pt x="6644754" y="1382773"/>
                  <a:pt x="6616537" y="1393354"/>
                  <a:pt x="6591140" y="1414517"/>
                </a:cubicBezTo>
                <a:cubicBezTo>
                  <a:pt x="6634173" y="1458961"/>
                  <a:pt x="6654631" y="1524569"/>
                  <a:pt x="6642638" y="1585938"/>
                </a:cubicBezTo>
                <a:cubicBezTo>
                  <a:pt x="6634173" y="1628266"/>
                  <a:pt x="6610187" y="1666357"/>
                  <a:pt x="6577737" y="1693868"/>
                </a:cubicBezTo>
                <a:cubicBezTo>
                  <a:pt x="6620769" y="1731959"/>
                  <a:pt x="6682143" y="1750300"/>
                  <a:pt x="6738579" y="1736897"/>
                </a:cubicBezTo>
                <a:cubicBezTo>
                  <a:pt x="6824644" y="1715734"/>
                  <a:pt x="6886723" y="1620504"/>
                  <a:pt x="6871203" y="1533737"/>
                </a:cubicBezTo>
                <a:cubicBezTo>
                  <a:pt x="6855684" y="1445557"/>
                  <a:pt x="6776673" y="1407464"/>
                  <a:pt x="6730820" y="1391943"/>
                </a:cubicBezTo>
                <a:cubicBezTo>
                  <a:pt x="6711772" y="1385594"/>
                  <a:pt x="6693430" y="1382773"/>
                  <a:pt x="6676500" y="1382773"/>
                </a:cubicBezTo>
                <a:close/>
                <a:moveTo>
                  <a:pt x="422400" y="1382170"/>
                </a:moveTo>
                <a:cubicBezTo>
                  <a:pt x="425928" y="1380762"/>
                  <a:pt x="430160" y="1382170"/>
                  <a:pt x="431572" y="1385699"/>
                </a:cubicBezTo>
                <a:cubicBezTo>
                  <a:pt x="433689" y="1389225"/>
                  <a:pt x="432278" y="1393458"/>
                  <a:pt x="428749" y="1394868"/>
                </a:cubicBezTo>
                <a:lnTo>
                  <a:pt x="423106" y="1397688"/>
                </a:lnTo>
                <a:cubicBezTo>
                  <a:pt x="422400" y="1398396"/>
                  <a:pt x="421695" y="1398396"/>
                  <a:pt x="420284" y="1398396"/>
                </a:cubicBezTo>
                <a:cubicBezTo>
                  <a:pt x="417462" y="1398396"/>
                  <a:pt x="415346" y="1396278"/>
                  <a:pt x="413935" y="1394163"/>
                </a:cubicBezTo>
                <a:cubicBezTo>
                  <a:pt x="411819" y="1390636"/>
                  <a:pt x="413230" y="1386403"/>
                  <a:pt x="416757" y="1384993"/>
                </a:cubicBezTo>
                <a:close/>
                <a:moveTo>
                  <a:pt x="6462044" y="1372192"/>
                </a:moveTo>
                <a:cubicBezTo>
                  <a:pt x="6420421" y="1372192"/>
                  <a:pt x="6381622" y="1389122"/>
                  <a:pt x="6354109" y="1410990"/>
                </a:cubicBezTo>
                <a:cubicBezTo>
                  <a:pt x="6308961" y="1446968"/>
                  <a:pt x="6283565" y="1497054"/>
                  <a:pt x="6282154" y="1549257"/>
                </a:cubicBezTo>
                <a:lnTo>
                  <a:pt x="6316015" y="1545729"/>
                </a:lnTo>
                <a:cubicBezTo>
                  <a:pt x="6320248" y="1545729"/>
                  <a:pt x="6323069" y="1548551"/>
                  <a:pt x="6323775" y="1552079"/>
                </a:cubicBezTo>
                <a:cubicBezTo>
                  <a:pt x="6323775" y="1556311"/>
                  <a:pt x="6320953" y="1559134"/>
                  <a:pt x="6317426" y="1559838"/>
                </a:cubicBezTo>
                <a:lnTo>
                  <a:pt x="6282859" y="1563365"/>
                </a:lnTo>
                <a:cubicBezTo>
                  <a:pt x="6283565" y="1579590"/>
                  <a:pt x="6286388" y="1595815"/>
                  <a:pt x="6292031" y="1611334"/>
                </a:cubicBezTo>
                <a:cubicBezTo>
                  <a:pt x="6318131" y="1687519"/>
                  <a:pt x="6405607" y="1737602"/>
                  <a:pt x="6486734" y="1722788"/>
                </a:cubicBezTo>
                <a:cubicBezTo>
                  <a:pt x="6512130" y="1717850"/>
                  <a:pt x="6536116" y="1707269"/>
                  <a:pt x="6555868" y="1691752"/>
                </a:cubicBezTo>
                <a:cubicBezTo>
                  <a:pt x="6536821" y="1672000"/>
                  <a:pt x="6522006" y="1648017"/>
                  <a:pt x="6513541" y="1621210"/>
                </a:cubicBezTo>
                <a:cubicBezTo>
                  <a:pt x="6495905" y="1564776"/>
                  <a:pt x="6505781" y="1501287"/>
                  <a:pt x="6539643" y="1450495"/>
                </a:cubicBezTo>
                <a:cubicBezTo>
                  <a:pt x="6549519" y="1436386"/>
                  <a:pt x="6559395" y="1424392"/>
                  <a:pt x="6569977" y="1413812"/>
                </a:cubicBezTo>
                <a:cubicBezTo>
                  <a:pt x="6563628" y="1408168"/>
                  <a:pt x="6557984" y="1403230"/>
                  <a:pt x="6550930" y="1398997"/>
                </a:cubicBezTo>
                <a:cubicBezTo>
                  <a:pt x="6520595" y="1379951"/>
                  <a:pt x="6490967" y="1372192"/>
                  <a:pt x="6462044" y="1372192"/>
                </a:cubicBezTo>
                <a:close/>
                <a:moveTo>
                  <a:pt x="5931542" y="1366541"/>
                </a:moveTo>
                <a:cubicBezTo>
                  <a:pt x="5935070" y="1366541"/>
                  <a:pt x="5938597" y="1370068"/>
                  <a:pt x="5938597" y="1373595"/>
                </a:cubicBezTo>
                <a:cubicBezTo>
                  <a:pt x="5939302" y="1389115"/>
                  <a:pt x="5953411" y="1401813"/>
                  <a:pt x="5967520" y="1413805"/>
                </a:cubicBezTo>
                <a:lnTo>
                  <a:pt x="5971047" y="1416627"/>
                </a:lnTo>
                <a:cubicBezTo>
                  <a:pt x="5973163" y="1418038"/>
                  <a:pt x="5975280" y="1420154"/>
                  <a:pt x="5977396" y="1422271"/>
                </a:cubicBezTo>
                <a:cubicBezTo>
                  <a:pt x="5986567" y="1411689"/>
                  <a:pt x="5995737" y="1401107"/>
                  <a:pt x="6005614" y="1390526"/>
                </a:cubicBezTo>
                <a:cubicBezTo>
                  <a:pt x="6008435" y="1387704"/>
                  <a:pt x="6012668" y="1387704"/>
                  <a:pt x="6015490" y="1390526"/>
                </a:cubicBezTo>
                <a:cubicBezTo>
                  <a:pt x="6018312" y="1393348"/>
                  <a:pt x="6018312" y="1397580"/>
                  <a:pt x="6016195" y="1399697"/>
                </a:cubicBezTo>
                <a:cubicBezTo>
                  <a:pt x="6006319" y="1410278"/>
                  <a:pt x="5997148" y="1420860"/>
                  <a:pt x="5987978" y="1432147"/>
                </a:cubicBezTo>
                <a:cubicBezTo>
                  <a:pt x="6010552" y="1456132"/>
                  <a:pt x="6028188" y="1483644"/>
                  <a:pt x="6040180" y="1513978"/>
                </a:cubicBezTo>
                <a:cubicBezTo>
                  <a:pt x="6041591" y="1517505"/>
                  <a:pt x="6039475" y="1521739"/>
                  <a:pt x="6035948" y="1523149"/>
                </a:cubicBezTo>
                <a:cubicBezTo>
                  <a:pt x="6034537" y="1523854"/>
                  <a:pt x="6033831" y="1523854"/>
                  <a:pt x="6033126" y="1523854"/>
                </a:cubicBezTo>
                <a:cubicBezTo>
                  <a:pt x="6030304" y="1523854"/>
                  <a:pt x="6028188" y="1522443"/>
                  <a:pt x="6026777" y="1519622"/>
                </a:cubicBezTo>
                <a:cubicBezTo>
                  <a:pt x="6015490" y="1492109"/>
                  <a:pt x="5999265" y="1466008"/>
                  <a:pt x="5978807" y="1444139"/>
                </a:cubicBezTo>
                <a:cubicBezTo>
                  <a:pt x="5961876" y="1465303"/>
                  <a:pt x="5945651" y="1487171"/>
                  <a:pt x="5931542" y="1509745"/>
                </a:cubicBezTo>
                <a:cubicBezTo>
                  <a:pt x="5930837" y="1511862"/>
                  <a:pt x="5928015" y="1513273"/>
                  <a:pt x="5925899" y="1513273"/>
                </a:cubicBezTo>
                <a:cubicBezTo>
                  <a:pt x="5925193" y="1513273"/>
                  <a:pt x="5923782" y="1512567"/>
                  <a:pt x="5922372" y="1511862"/>
                </a:cubicBezTo>
                <a:cubicBezTo>
                  <a:pt x="5918844" y="1509745"/>
                  <a:pt x="5918139" y="1505513"/>
                  <a:pt x="5920255" y="1501986"/>
                </a:cubicBezTo>
                <a:cubicBezTo>
                  <a:pt x="5935070" y="1478001"/>
                  <a:pt x="5951295" y="1455426"/>
                  <a:pt x="5968931" y="1433558"/>
                </a:cubicBezTo>
                <a:cubicBezTo>
                  <a:pt x="5966109" y="1431441"/>
                  <a:pt x="5963993" y="1429325"/>
                  <a:pt x="5961876" y="1427209"/>
                </a:cubicBezTo>
                <a:lnTo>
                  <a:pt x="5958349" y="1424387"/>
                </a:lnTo>
                <a:cubicBezTo>
                  <a:pt x="5942124" y="1410984"/>
                  <a:pt x="5924488" y="1396169"/>
                  <a:pt x="5924488" y="1373595"/>
                </a:cubicBezTo>
                <a:cubicBezTo>
                  <a:pt x="5924488" y="1370068"/>
                  <a:pt x="5927310" y="1366541"/>
                  <a:pt x="5931542" y="1366541"/>
                </a:cubicBezTo>
                <a:close/>
                <a:moveTo>
                  <a:pt x="10587821" y="1366399"/>
                </a:moveTo>
                <a:cubicBezTo>
                  <a:pt x="10581472" y="1366399"/>
                  <a:pt x="10575829" y="1369925"/>
                  <a:pt x="10570891" y="1372747"/>
                </a:cubicBezTo>
                <a:lnTo>
                  <a:pt x="10570891" y="1389679"/>
                </a:lnTo>
                <a:cubicBezTo>
                  <a:pt x="10577945" y="1390384"/>
                  <a:pt x="10585705" y="1391088"/>
                  <a:pt x="10592054" y="1388267"/>
                </a:cubicBezTo>
                <a:cubicBezTo>
                  <a:pt x="10597697" y="1386150"/>
                  <a:pt x="10603341" y="1378391"/>
                  <a:pt x="10601224" y="1372747"/>
                </a:cubicBezTo>
                <a:cubicBezTo>
                  <a:pt x="10599108" y="1367810"/>
                  <a:pt x="10592759" y="1365694"/>
                  <a:pt x="10587821" y="1366399"/>
                </a:cubicBezTo>
                <a:close/>
                <a:moveTo>
                  <a:pt x="10747956" y="1362871"/>
                </a:moveTo>
                <a:cubicBezTo>
                  <a:pt x="10751484" y="1362167"/>
                  <a:pt x="10755011" y="1364988"/>
                  <a:pt x="10755716" y="1369220"/>
                </a:cubicBezTo>
                <a:cubicBezTo>
                  <a:pt x="10755716" y="1372747"/>
                  <a:pt x="10752895" y="1376274"/>
                  <a:pt x="10749367" y="1376981"/>
                </a:cubicBezTo>
                <a:lnTo>
                  <a:pt x="10727499" y="1379801"/>
                </a:lnTo>
                <a:cubicBezTo>
                  <a:pt x="10727499" y="1379801"/>
                  <a:pt x="10726793" y="1379801"/>
                  <a:pt x="10726793" y="1379801"/>
                </a:cubicBezTo>
                <a:cubicBezTo>
                  <a:pt x="10723266" y="1379801"/>
                  <a:pt x="10720444" y="1376981"/>
                  <a:pt x="10719739" y="1373452"/>
                </a:cubicBezTo>
                <a:cubicBezTo>
                  <a:pt x="10719739" y="1369925"/>
                  <a:pt x="10722561" y="1366399"/>
                  <a:pt x="10726088" y="1365694"/>
                </a:cubicBezTo>
                <a:close/>
                <a:moveTo>
                  <a:pt x="10989922" y="1362167"/>
                </a:moveTo>
                <a:cubicBezTo>
                  <a:pt x="10992745" y="1362167"/>
                  <a:pt x="10994861" y="1363578"/>
                  <a:pt x="10996272" y="1365693"/>
                </a:cubicBezTo>
                <a:cubicBezTo>
                  <a:pt x="10998388" y="1364988"/>
                  <a:pt x="11001210" y="1366398"/>
                  <a:pt x="11002621" y="1368515"/>
                </a:cubicBezTo>
                <a:cubicBezTo>
                  <a:pt x="11005443" y="1371335"/>
                  <a:pt x="11004737" y="1376276"/>
                  <a:pt x="11001916" y="1378391"/>
                </a:cubicBezTo>
                <a:cubicBezTo>
                  <a:pt x="10999799" y="1380506"/>
                  <a:pt x="10997683" y="1381213"/>
                  <a:pt x="10994861" y="1381213"/>
                </a:cubicBezTo>
                <a:cubicBezTo>
                  <a:pt x="10993450" y="1381213"/>
                  <a:pt x="10991333" y="1380506"/>
                  <a:pt x="10989922" y="1379801"/>
                </a:cubicBezTo>
                <a:cubicBezTo>
                  <a:pt x="10985690" y="1377686"/>
                  <a:pt x="10982868" y="1373452"/>
                  <a:pt x="10982868" y="1369220"/>
                </a:cubicBezTo>
                <a:cubicBezTo>
                  <a:pt x="10982868" y="1365693"/>
                  <a:pt x="10985690" y="1362167"/>
                  <a:pt x="10989922" y="1362167"/>
                </a:cubicBezTo>
                <a:close/>
                <a:moveTo>
                  <a:pt x="38642" y="1361012"/>
                </a:moveTo>
                <a:cubicBezTo>
                  <a:pt x="32293" y="1361012"/>
                  <a:pt x="26650" y="1364539"/>
                  <a:pt x="21712" y="1367361"/>
                </a:cubicBezTo>
                <a:lnTo>
                  <a:pt x="21712" y="1384290"/>
                </a:lnTo>
                <a:cubicBezTo>
                  <a:pt x="28766" y="1384995"/>
                  <a:pt x="36526" y="1385699"/>
                  <a:pt x="42875" y="1382879"/>
                </a:cubicBezTo>
                <a:cubicBezTo>
                  <a:pt x="48518" y="1380762"/>
                  <a:pt x="54162" y="1373002"/>
                  <a:pt x="52045" y="1367361"/>
                </a:cubicBezTo>
                <a:cubicBezTo>
                  <a:pt x="49929" y="1362423"/>
                  <a:pt x="43580" y="1360308"/>
                  <a:pt x="38642" y="1361012"/>
                </a:cubicBezTo>
                <a:close/>
                <a:moveTo>
                  <a:pt x="2671326" y="1360296"/>
                </a:moveTo>
                <a:cubicBezTo>
                  <a:pt x="2659333" y="1358179"/>
                  <a:pt x="2648046" y="1369465"/>
                  <a:pt x="2645224" y="1381457"/>
                </a:cubicBezTo>
                <a:cubicBezTo>
                  <a:pt x="2643814" y="1387805"/>
                  <a:pt x="2643814" y="1394154"/>
                  <a:pt x="2644519" y="1401208"/>
                </a:cubicBezTo>
                <a:cubicBezTo>
                  <a:pt x="2645224" y="1404735"/>
                  <a:pt x="2645930" y="1408968"/>
                  <a:pt x="2646635" y="1412496"/>
                </a:cubicBezTo>
                <a:cubicBezTo>
                  <a:pt x="2659333" y="1411086"/>
                  <a:pt x="2674853" y="1405441"/>
                  <a:pt x="2681907" y="1392743"/>
                </a:cubicBezTo>
                <a:cubicBezTo>
                  <a:pt x="2685435" y="1385689"/>
                  <a:pt x="2686140" y="1377224"/>
                  <a:pt x="2683318" y="1370876"/>
                </a:cubicBezTo>
                <a:cubicBezTo>
                  <a:pt x="2681907" y="1367349"/>
                  <a:pt x="2678380" y="1361706"/>
                  <a:pt x="2671326" y="1360296"/>
                </a:cubicBezTo>
                <a:close/>
                <a:moveTo>
                  <a:pt x="9108847" y="1360205"/>
                </a:moveTo>
                <a:cubicBezTo>
                  <a:pt x="9113080" y="1360205"/>
                  <a:pt x="9115901" y="1363028"/>
                  <a:pt x="9115901" y="1367260"/>
                </a:cubicBezTo>
                <a:lnTo>
                  <a:pt x="9114490" y="1597940"/>
                </a:lnTo>
                <a:cubicBezTo>
                  <a:pt x="9115196" y="1597940"/>
                  <a:pt x="9115196" y="1597940"/>
                  <a:pt x="9115196" y="1597940"/>
                </a:cubicBezTo>
                <a:lnTo>
                  <a:pt x="9134243" y="1600760"/>
                </a:lnTo>
                <a:cubicBezTo>
                  <a:pt x="9137770" y="1600760"/>
                  <a:pt x="9140592" y="1604993"/>
                  <a:pt x="9139886" y="1608520"/>
                </a:cubicBezTo>
                <a:cubicBezTo>
                  <a:pt x="9139181" y="1612047"/>
                  <a:pt x="9136359" y="1614869"/>
                  <a:pt x="9132832" y="1614869"/>
                </a:cubicBezTo>
                <a:cubicBezTo>
                  <a:pt x="9132832" y="1614869"/>
                  <a:pt x="9132126" y="1614869"/>
                  <a:pt x="9132126" y="1614869"/>
                </a:cubicBezTo>
                <a:lnTo>
                  <a:pt x="9114490" y="1612047"/>
                </a:lnTo>
                <a:lnTo>
                  <a:pt x="9112374" y="1945002"/>
                </a:lnTo>
                <a:lnTo>
                  <a:pt x="9122250" y="1934420"/>
                </a:lnTo>
                <a:cubicBezTo>
                  <a:pt x="9125072" y="1931598"/>
                  <a:pt x="9129305" y="1930893"/>
                  <a:pt x="9132126" y="1933715"/>
                </a:cubicBezTo>
                <a:cubicBezTo>
                  <a:pt x="9134948" y="1936536"/>
                  <a:pt x="9135653" y="1940769"/>
                  <a:pt x="9132832" y="1943591"/>
                </a:cubicBezTo>
                <a:lnTo>
                  <a:pt x="9125072" y="1952761"/>
                </a:lnTo>
                <a:lnTo>
                  <a:pt x="9710589" y="1954878"/>
                </a:lnTo>
                <a:cubicBezTo>
                  <a:pt x="9714116" y="1954878"/>
                  <a:pt x="9717644" y="1957700"/>
                  <a:pt x="9717644" y="1961227"/>
                </a:cubicBezTo>
                <a:cubicBezTo>
                  <a:pt x="9717644" y="1965459"/>
                  <a:pt x="9714822" y="1968281"/>
                  <a:pt x="9710589" y="1968281"/>
                </a:cubicBezTo>
                <a:lnTo>
                  <a:pt x="9112374" y="1966165"/>
                </a:lnTo>
                <a:cubicBezTo>
                  <a:pt x="9111669" y="1966870"/>
                  <a:pt x="9110258" y="1967576"/>
                  <a:pt x="9108847" y="1967576"/>
                </a:cubicBezTo>
                <a:cubicBezTo>
                  <a:pt x="9106730" y="1967576"/>
                  <a:pt x="9105320" y="1966870"/>
                  <a:pt x="9103909" y="1965459"/>
                </a:cubicBezTo>
                <a:cubicBezTo>
                  <a:pt x="9102498" y="1964049"/>
                  <a:pt x="9101792" y="1962638"/>
                  <a:pt x="9101792" y="1960521"/>
                </a:cubicBezTo>
                <a:cubicBezTo>
                  <a:pt x="9099676" y="1959111"/>
                  <a:pt x="9098971" y="1956994"/>
                  <a:pt x="9098971" y="1954878"/>
                </a:cubicBezTo>
                <a:lnTo>
                  <a:pt x="9101792" y="1367260"/>
                </a:lnTo>
                <a:cubicBezTo>
                  <a:pt x="9101792" y="1363028"/>
                  <a:pt x="9105320" y="1360205"/>
                  <a:pt x="9108847" y="1360205"/>
                </a:cubicBezTo>
                <a:close/>
                <a:moveTo>
                  <a:pt x="5700177" y="1359499"/>
                </a:moveTo>
                <a:cubicBezTo>
                  <a:pt x="5702999" y="1356675"/>
                  <a:pt x="5707231" y="1356675"/>
                  <a:pt x="5710053" y="1359499"/>
                </a:cubicBezTo>
                <a:cubicBezTo>
                  <a:pt x="5712875" y="1362321"/>
                  <a:pt x="5712875" y="1366553"/>
                  <a:pt x="5710053" y="1369374"/>
                </a:cubicBezTo>
                <a:lnTo>
                  <a:pt x="5695944" y="1383484"/>
                </a:lnTo>
                <a:cubicBezTo>
                  <a:pt x="5694533" y="1384894"/>
                  <a:pt x="5693123" y="1385600"/>
                  <a:pt x="5691006" y="1385600"/>
                </a:cubicBezTo>
                <a:cubicBezTo>
                  <a:pt x="5689595" y="1385600"/>
                  <a:pt x="5687479" y="1384894"/>
                  <a:pt x="5686068" y="1383484"/>
                </a:cubicBezTo>
                <a:cubicBezTo>
                  <a:pt x="5683246" y="1380662"/>
                  <a:pt x="5683246" y="1376429"/>
                  <a:pt x="5686068" y="1373607"/>
                </a:cubicBezTo>
                <a:close/>
                <a:moveTo>
                  <a:pt x="10925022" y="1359344"/>
                </a:moveTo>
                <a:lnTo>
                  <a:pt x="10933489" y="1360050"/>
                </a:lnTo>
                <a:cubicBezTo>
                  <a:pt x="10937721" y="1360050"/>
                  <a:pt x="10940543" y="1362871"/>
                  <a:pt x="10940543" y="1367104"/>
                </a:cubicBezTo>
                <a:cubicBezTo>
                  <a:pt x="10940543" y="1371335"/>
                  <a:pt x="10937721" y="1374157"/>
                  <a:pt x="10933489" y="1374157"/>
                </a:cubicBezTo>
                <a:lnTo>
                  <a:pt x="10925022" y="1373452"/>
                </a:lnTo>
                <a:cubicBezTo>
                  <a:pt x="10920790" y="1373452"/>
                  <a:pt x="10917968" y="1370630"/>
                  <a:pt x="10917968" y="1366398"/>
                </a:cubicBezTo>
                <a:cubicBezTo>
                  <a:pt x="10917968" y="1362167"/>
                  <a:pt x="10921495" y="1359344"/>
                  <a:pt x="10925022" y="1359344"/>
                </a:cubicBezTo>
                <a:close/>
                <a:moveTo>
                  <a:pt x="10858710" y="1359344"/>
                </a:moveTo>
                <a:lnTo>
                  <a:pt x="10869997" y="1359344"/>
                </a:lnTo>
                <a:cubicBezTo>
                  <a:pt x="10874230" y="1359344"/>
                  <a:pt x="10877052" y="1362871"/>
                  <a:pt x="10877052" y="1366398"/>
                </a:cubicBezTo>
                <a:cubicBezTo>
                  <a:pt x="10877052" y="1370630"/>
                  <a:pt x="10874230" y="1373452"/>
                  <a:pt x="10869997" y="1373452"/>
                </a:cubicBezTo>
                <a:lnTo>
                  <a:pt x="10858710" y="1373452"/>
                </a:lnTo>
                <a:cubicBezTo>
                  <a:pt x="10854478" y="1373452"/>
                  <a:pt x="10851656" y="1370630"/>
                  <a:pt x="10851656" y="1366398"/>
                </a:cubicBezTo>
                <a:cubicBezTo>
                  <a:pt x="10851656" y="1362167"/>
                  <a:pt x="10854478" y="1359344"/>
                  <a:pt x="10858710" y="1359344"/>
                </a:cubicBezTo>
                <a:close/>
                <a:moveTo>
                  <a:pt x="6451373" y="1358522"/>
                </a:moveTo>
                <a:cubicBezTo>
                  <a:pt x="6488145" y="1356494"/>
                  <a:pt x="6525181" y="1366195"/>
                  <a:pt x="6558690" y="1387711"/>
                </a:cubicBezTo>
                <a:cubicBezTo>
                  <a:pt x="6566450" y="1392648"/>
                  <a:pt x="6573504" y="1398291"/>
                  <a:pt x="6580559" y="1404641"/>
                </a:cubicBezTo>
                <a:cubicBezTo>
                  <a:pt x="6623591" y="1367956"/>
                  <a:pt x="6675794" y="1358787"/>
                  <a:pt x="6734347" y="1378539"/>
                </a:cubicBezTo>
                <a:cubicBezTo>
                  <a:pt x="6818295" y="1406757"/>
                  <a:pt x="6871909" y="1460372"/>
                  <a:pt x="6884607" y="1530915"/>
                </a:cubicBezTo>
                <a:cubicBezTo>
                  <a:pt x="6901538" y="1625443"/>
                  <a:pt x="6835226" y="1727726"/>
                  <a:pt x="6742107" y="1751006"/>
                </a:cubicBezTo>
                <a:cubicBezTo>
                  <a:pt x="6728703" y="1754533"/>
                  <a:pt x="6714593" y="1755944"/>
                  <a:pt x="6701190" y="1755944"/>
                </a:cubicBezTo>
                <a:cubicBezTo>
                  <a:pt x="6652515" y="1755944"/>
                  <a:pt x="6603838" y="1736191"/>
                  <a:pt x="6567155" y="1703037"/>
                </a:cubicBezTo>
                <a:cubicBezTo>
                  <a:pt x="6543875" y="1719966"/>
                  <a:pt x="6517773" y="1731959"/>
                  <a:pt x="6489556" y="1736897"/>
                </a:cubicBezTo>
                <a:cubicBezTo>
                  <a:pt x="6478974" y="1739013"/>
                  <a:pt x="6468392" y="1739719"/>
                  <a:pt x="6457811" y="1739719"/>
                </a:cubicBezTo>
                <a:cubicBezTo>
                  <a:pt x="6380211" y="1739719"/>
                  <a:pt x="6304023" y="1688930"/>
                  <a:pt x="6278628" y="1615567"/>
                </a:cubicBezTo>
                <a:cubicBezTo>
                  <a:pt x="6251821" y="1537264"/>
                  <a:pt x="6277922" y="1452611"/>
                  <a:pt x="6345644" y="1399702"/>
                </a:cubicBezTo>
                <a:cubicBezTo>
                  <a:pt x="6378095" y="1374307"/>
                  <a:pt x="6414602" y="1360551"/>
                  <a:pt x="6451373" y="1358522"/>
                </a:cubicBezTo>
                <a:close/>
                <a:moveTo>
                  <a:pt x="198778" y="1357487"/>
                </a:moveTo>
                <a:cubicBezTo>
                  <a:pt x="202306" y="1356781"/>
                  <a:pt x="205833" y="1359602"/>
                  <a:pt x="206538" y="1363834"/>
                </a:cubicBezTo>
                <a:cubicBezTo>
                  <a:pt x="206538" y="1367361"/>
                  <a:pt x="203717" y="1370886"/>
                  <a:pt x="200189" y="1371592"/>
                </a:cubicBezTo>
                <a:lnTo>
                  <a:pt x="178321" y="1374413"/>
                </a:lnTo>
                <a:cubicBezTo>
                  <a:pt x="178321" y="1374413"/>
                  <a:pt x="177615" y="1374413"/>
                  <a:pt x="177615" y="1374413"/>
                </a:cubicBezTo>
                <a:cubicBezTo>
                  <a:pt x="174088" y="1374413"/>
                  <a:pt x="171266" y="1371592"/>
                  <a:pt x="170561" y="1368065"/>
                </a:cubicBezTo>
                <a:cubicBezTo>
                  <a:pt x="170561" y="1364539"/>
                  <a:pt x="173383" y="1361012"/>
                  <a:pt x="176910" y="1360307"/>
                </a:cubicBezTo>
                <a:close/>
                <a:moveTo>
                  <a:pt x="440743" y="1356781"/>
                </a:moveTo>
                <a:cubicBezTo>
                  <a:pt x="443565" y="1356781"/>
                  <a:pt x="445681" y="1358191"/>
                  <a:pt x="447092" y="1360306"/>
                </a:cubicBezTo>
                <a:cubicBezTo>
                  <a:pt x="449208" y="1359602"/>
                  <a:pt x="452030" y="1361012"/>
                  <a:pt x="453441" y="1363128"/>
                </a:cubicBezTo>
                <a:cubicBezTo>
                  <a:pt x="456263" y="1365949"/>
                  <a:pt x="455557" y="1370887"/>
                  <a:pt x="452736" y="1373002"/>
                </a:cubicBezTo>
                <a:cubicBezTo>
                  <a:pt x="450619" y="1375119"/>
                  <a:pt x="448503" y="1375824"/>
                  <a:pt x="445681" y="1375824"/>
                </a:cubicBezTo>
                <a:cubicBezTo>
                  <a:pt x="444270" y="1375824"/>
                  <a:pt x="442154" y="1375119"/>
                  <a:pt x="440743" y="1374413"/>
                </a:cubicBezTo>
                <a:cubicBezTo>
                  <a:pt x="436511" y="1372297"/>
                  <a:pt x="433689" y="1368066"/>
                  <a:pt x="433689" y="1363833"/>
                </a:cubicBezTo>
                <a:cubicBezTo>
                  <a:pt x="433689" y="1360306"/>
                  <a:pt x="436511" y="1356781"/>
                  <a:pt x="440743" y="1356781"/>
                </a:cubicBezTo>
                <a:close/>
                <a:moveTo>
                  <a:pt x="10805097" y="1356523"/>
                </a:moveTo>
                <a:cubicBezTo>
                  <a:pt x="10808624" y="1355817"/>
                  <a:pt x="10812857" y="1357933"/>
                  <a:pt x="10813562" y="1362167"/>
                </a:cubicBezTo>
                <a:cubicBezTo>
                  <a:pt x="10814973" y="1365693"/>
                  <a:pt x="10812151" y="1369925"/>
                  <a:pt x="10808624" y="1370630"/>
                </a:cubicBezTo>
                <a:lnTo>
                  <a:pt x="10797337" y="1373452"/>
                </a:lnTo>
                <a:cubicBezTo>
                  <a:pt x="10797337" y="1373452"/>
                  <a:pt x="10796632" y="1373452"/>
                  <a:pt x="10795926" y="1373452"/>
                </a:cubicBezTo>
                <a:cubicBezTo>
                  <a:pt x="10792399" y="1373452"/>
                  <a:pt x="10789577" y="1371337"/>
                  <a:pt x="10788872" y="1367810"/>
                </a:cubicBezTo>
                <a:cubicBezTo>
                  <a:pt x="10787461" y="1364283"/>
                  <a:pt x="10790283" y="1360051"/>
                  <a:pt x="10793810" y="1359345"/>
                </a:cubicBezTo>
                <a:close/>
                <a:moveTo>
                  <a:pt x="375843" y="1353959"/>
                </a:moveTo>
                <a:lnTo>
                  <a:pt x="384310" y="1354663"/>
                </a:lnTo>
                <a:cubicBezTo>
                  <a:pt x="388542" y="1354663"/>
                  <a:pt x="391364" y="1357485"/>
                  <a:pt x="391364" y="1361717"/>
                </a:cubicBezTo>
                <a:cubicBezTo>
                  <a:pt x="391364" y="1365948"/>
                  <a:pt x="388542" y="1368770"/>
                  <a:pt x="384310" y="1368770"/>
                </a:cubicBezTo>
                <a:lnTo>
                  <a:pt x="375843" y="1368065"/>
                </a:lnTo>
                <a:cubicBezTo>
                  <a:pt x="371611" y="1368065"/>
                  <a:pt x="368789" y="1365244"/>
                  <a:pt x="368789" y="1361012"/>
                </a:cubicBezTo>
                <a:cubicBezTo>
                  <a:pt x="368789" y="1356781"/>
                  <a:pt x="372316" y="1353959"/>
                  <a:pt x="375843" y="1353959"/>
                </a:cubicBezTo>
                <a:close/>
                <a:moveTo>
                  <a:pt x="309531" y="1353959"/>
                </a:moveTo>
                <a:lnTo>
                  <a:pt x="320818" y="1353959"/>
                </a:lnTo>
                <a:cubicBezTo>
                  <a:pt x="325051" y="1353959"/>
                  <a:pt x="327873" y="1357485"/>
                  <a:pt x="327873" y="1361012"/>
                </a:cubicBezTo>
                <a:cubicBezTo>
                  <a:pt x="327873" y="1365244"/>
                  <a:pt x="325051" y="1368065"/>
                  <a:pt x="320818" y="1368065"/>
                </a:cubicBezTo>
                <a:lnTo>
                  <a:pt x="309531" y="1368065"/>
                </a:lnTo>
                <a:cubicBezTo>
                  <a:pt x="305299" y="1368065"/>
                  <a:pt x="302477" y="1365244"/>
                  <a:pt x="302477" y="1361012"/>
                </a:cubicBezTo>
                <a:cubicBezTo>
                  <a:pt x="302477" y="1356781"/>
                  <a:pt x="305299" y="1353959"/>
                  <a:pt x="309531" y="1353959"/>
                </a:cubicBezTo>
                <a:close/>
                <a:moveTo>
                  <a:pt x="255919" y="1351138"/>
                </a:moveTo>
                <a:cubicBezTo>
                  <a:pt x="259446" y="1350433"/>
                  <a:pt x="263678" y="1352548"/>
                  <a:pt x="264383" y="1356781"/>
                </a:cubicBezTo>
                <a:cubicBezTo>
                  <a:pt x="265795" y="1360306"/>
                  <a:pt x="262972" y="1364539"/>
                  <a:pt x="259446" y="1365244"/>
                </a:cubicBezTo>
                <a:lnTo>
                  <a:pt x="248159" y="1368065"/>
                </a:lnTo>
                <a:cubicBezTo>
                  <a:pt x="248159" y="1368065"/>
                  <a:pt x="247454" y="1368065"/>
                  <a:pt x="246748" y="1368065"/>
                </a:cubicBezTo>
                <a:cubicBezTo>
                  <a:pt x="243221" y="1368065"/>
                  <a:pt x="240399" y="1365950"/>
                  <a:pt x="239694" y="1362423"/>
                </a:cubicBezTo>
                <a:cubicBezTo>
                  <a:pt x="238283" y="1358896"/>
                  <a:pt x="241105" y="1354665"/>
                  <a:pt x="244632" y="1353959"/>
                </a:cubicBezTo>
                <a:close/>
                <a:moveTo>
                  <a:pt x="5771426" y="1339039"/>
                </a:moveTo>
                <a:cubicBezTo>
                  <a:pt x="5775659" y="1339039"/>
                  <a:pt x="5778481" y="1341862"/>
                  <a:pt x="5778481" y="1346094"/>
                </a:cubicBezTo>
                <a:lnTo>
                  <a:pt x="5778481" y="1370788"/>
                </a:lnTo>
                <a:cubicBezTo>
                  <a:pt x="5778481" y="1375019"/>
                  <a:pt x="5775659" y="1377840"/>
                  <a:pt x="5771426" y="1377840"/>
                </a:cubicBezTo>
                <a:cubicBezTo>
                  <a:pt x="5767194" y="1377840"/>
                  <a:pt x="5764372" y="1375019"/>
                  <a:pt x="5764372" y="1370788"/>
                </a:cubicBezTo>
                <a:lnTo>
                  <a:pt x="5764372" y="1346094"/>
                </a:lnTo>
                <a:cubicBezTo>
                  <a:pt x="5764372" y="1341862"/>
                  <a:pt x="5767194" y="1339039"/>
                  <a:pt x="5771426" y="1339039"/>
                </a:cubicBezTo>
                <a:close/>
                <a:moveTo>
                  <a:pt x="5740386" y="1317169"/>
                </a:moveTo>
                <a:cubicBezTo>
                  <a:pt x="5743914" y="1315761"/>
                  <a:pt x="5748146" y="1317169"/>
                  <a:pt x="5749558" y="1320698"/>
                </a:cubicBezTo>
                <a:cubicBezTo>
                  <a:pt x="5751675" y="1324224"/>
                  <a:pt x="5750264" y="1328457"/>
                  <a:pt x="5746735" y="1329867"/>
                </a:cubicBezTo>
                <a:lnTo>
                  <a:pt x="5741092" y="1332687"/>
                </a:lnTo>
                <a:cubicBezTo>
                  <a:pt x="5740386" y="1333395"/>
                  <a:pt x="5739681" y="1333395"/>
                  <a:pt x="5738270" y="1333395"/>
                </a:cubicBezTo>
                <a:cubicBezTo>
                  <a:pt x="5735448" y="1333395"/>
                  <a:pt x="5733332" y="1331277"/>
                  <a:pt x="5731921" y="1329162"/>
                </a:cubicBezTo>
                <a:cubicBezTo>
                  <a:pt x="5729805" y="1325635"/>
                  <a:pt x="5731216" y="1321402"/>
                  <a:pt x="5734743" y="1319992"/>
                </a:cubicBezTo>
                <a:close/>
                <a:moveTo>
                  <a:pt x="4857488" y="1299629"/>
                </a:moveTo>
                <a:cubicBezTo>
                  <a:pt x="4860310" y="1297513"/>
                  <a:pt x="4864542" y="1297513"/>
                  <a:pt x="4867364" y="1300335"/>
                </a:cubicBezTo>
                <a:lnTo>
                  <a:pt x="4903342" y="1339841"/>
                </a:lnTo>
                <a:lnTo>
                  <a:pt x="4944257" y="1313034"/>
                </a:lnTo>
                <a:cubicBezTo>
                  <a:pt x="4947784" y="1310917"/>
                  <a:pt x="4952017" y="1311623"/>
                  <a:pt x="4954133" y="1315150"/>
                </a:cubicBezTo>
                <a:cubicBezTo>
                  <a:pt x="4956250" y="1317972"/>
                  <a:pt x="4955544" y="1322911"/>
                  <a:pt x="4951312" y="1323616"/>
                </a:cubicBezTo>
                <a:lnTo>
                  <a:pt x="4911807" y="1349718"/>
                </a:lnTo>
                <a:lnTo>
                  <a:pt x="4940025" y="1380754"/>
                </a:lnTo>
                <a:cubicBezTo>
                  <a:pt x="4942141" y="1383576"/>
                  <a:pt x="4942141" y="1387809"/>
                  <a:pt x="4939319" y="1390630"/>
                </a:cubicBezTo>
                <a:cubicBezTo>
                  <a:pt x="4937908" y="1392041"/>
                  <a:pt x="4935792" y="1392747"/>
                  <a:pt x="4934381" y="1392747"/>
                </a:cubicBezTo>
                <a:cubicBezTo>
                  <a:pt x="4932970" y="1392747"/>
                  <a:pt x="4930854" y="1392041"/>
                  <a:pt x="4929443" y="1390630"/>
                </a:cubicBezTo>
                <a:lnTo>
                  <a:pt x="4899814" y="1358182"/>
                </a:lnTo>
                <a:lnTo>
                  <a:pt x="4866659" y="1380049"/>
                </a:lnTo>
                <a:cubicBezTo>
                  <a:pt x="4865953" y="1380754"/>
                  <a:pt x="4864542" y="1381460"/>
                  <a:pt x="4863131" y="1381460"/>
                </a:cubicBezTo>
                <a:cubicBezTo>
                  <a:pt x="4861015" y="1381460"/>
                  <a:pt x="4858899" y="1380049"/>
                  <a:pt x="4857488" y="1377932"/>
                </a:cubicBezTo>
                <a:cubicBezTo>
                  <a:pt x="4855372" y="1374406"/>
                  <a:pt x="4856077" y="1370173"/>
                  <a:pt x="4859604" y="1368057"/>
                </a:cubicBezTo>
                <a:lnTo>
                  <a:pt x="4890644" y="1347601"/>
                </a:lnTo>
                <a:lnTo>
                  <a:pt x="4856783" y="1309507"/>
                </a:lnTo>
                <a:cubicBezTo>
                  <a:pt x="4854666" y="1306684"/>
                  <a:pt x="4854666" y="1302451"/>
                  <a:pt x="4857488" y="1299629"/>
                </a:cubicBezTo>
                <a:close/>
                <a:moveTo>
                  <a:pt x="5356628" y="1296011"/>
                </a:moveTo>
                <a:cubicBezTo>
                  <a:pt x="5350279" y="1296011"/>
                  <a:pt x="5344636" y="1299538"/>
                  <a:pt x="5339698" y="1302360"/>
                </a:cubicBezTo>
                <a:lnTo>
                  <a:pt x="5339698" y="1319289"/>
                </a:lnTo>
                <a:cubicBezTo>
                  <a:pt x="5346752" y="1319994"/>
                  <a:pt x="5354512" y="1320698"/>
                  <a:pt x="5360861" y="1317878"/>
                </a:cubicBezTo>
                <a:cubicBezTo>
                  <a:pt x="5366504" y="1315761"/>
                  <a:pt x="5372148" y="1308001"/>
                  <a:pt x="5370031" y="1302360"/>
                </a:cubicBezTo>
                <a:cubicBezTo>
                  <a:pt x="5367915" y="1297422"/>
                  <a:pt x="5361566" y="1295307"/>
                  <a:pt x="5356628" y="1296011"/>
                </a:cubicBezTo>
                <a:close/>
                <a:moveTo>
                  <a:pt x="10562425" y="1295854"/>
                </a:moveTo>
                <a:cubicBezTo>
                  <a:pt x="10565952" y="1295854"/>
                  <a:pt x="10569480" y="1298676"/>
                  <a:pt x="10569480" y="1302911"/>
                </a:cubicBezTo>
                <a:lnTo>
                  <a:pt x="10570185" y="1357228"/>
                </a:lnTo>
                <a:cubicBezTo>
                  <a:pt x="10575123" y="1355112"/>
                  <a:pt x="10580767" y="1352996"/>
                  <a:pt x="10587116" y="1352291"/>
                </a:cubicBezTo>
                <a:cubicBezTo>
                  <a:pt x="10599108" y="1351586"/>
                  <a:pt x="10610395" y="1357935"/>
                  <a:pt x="10614628" y="1367810"/>
                </a:cubicBezTo>
                <a:cubicBezTo>
                  <a:pt x="10619566" y="1381918"/>
                  <a:pt x="10609690" y="1396732"/>
                  <a:pt x="10596992" y="1401671"/>
                </a:cubicBezTo>
                <a:cubicBezTo>
                  <a:pt x="10591348" y="1403787"/>
                  <a:pt x="10584999" y="1404493"/>
                  <a:pt x="10579356" y="1404493"/>
                </a:cubicBezTo>
                <a:cubicBezTo>
                  <a:pt x="10573712" y="1404493"/>
                  <a:pt x="10567363" y="1403787"/>
                  <a:pt x="10562425" y="1403083"/>
                </a:cubicBezTo>
                <a:cubicBezTo>
                  <a:pt x="10558898" y="1402376"/>
                  <a:pt x="10556782" y="1399554"/>
                  <a:pt x="10556782" y="1396027"/>
                </a:cubicBezTo>
                <a:lnTo>
                  <a:pt x="10555371" y="1302911"/>
                </a:lnTo>
                <a:cubicBezTo>
                  <a:pt x="10555371" y="1299383"/>
                  <a:pt x="10558193" y="1295854"/>
                  <a:pt x="10562425" y="1295854"/>
                </a:cubicBezTo>
                <a:close/>
                <a:moveTo>
                  <a:pt x="7989312" y="1295295"/>
                </a:moveTo>
                <a:cubicBezTo>
                  <a:pt x="7977319" y="1293178"/>
                  <a:pt x="7966032" y="1304464"/>
                  <a:pt x="7963210" y="1316456"/>
                </a:cubicBezTo>
                <a:cubicBezTo>
                  <a:pt x="7961800" y="1322804"/>
                  <a:pt x="7961800" y="1329153"/>
                  <a:pt x="7962505" y="1336207"/>
                </a:cubicBezTo>
                <a:cubicBezTo>
                  <a:pt x="7963210" y="1339734"/>
                  <a:pt x="7963916" y="1343967"/>
                  <a:pt x="7964621" y="1347495"/>
                </a:cubicBezTo>
                <a:cubicBezTo>
                  <a:pt x="7977319" y="1346085"/>
                  <a:pt x="7992839" y="1340440"/>
                  <a:pt x="7999893" y="1327742"/>
                </a:cubicBezTo>
                <a:cubicBezTo>
                  <a:pt x="8003421" y="1320688"/>
                  <a:pt x="8004126" y="1312223"/>
                  <a:pt x="8001304" y="1305875"/>
                </a:cubicBezTo>
                <a:cubicBezTo>
                  <a:pt x="7999893" y="1302348"/>
                  <a:pt x="7996366" y="1296705"/>
                  <a:pt x="7989312" y="1295295"/>
                </a:cubicBezTo>
                <a:close/>
                <a:moveTo>
                  <a:pt x="3261074" y="1293989"/>
                </a:moveTo>
                <a:cubicBezTo>
                  <a:pt x="3270245" y="1294695"/>
                  <a:pt x="3278005" y="1298927"/>
                  <a:pt x="3282237" y="1305983"/>
                </a:cubicBezTo>
                <a:cubicBezTo>
                  <a:pt x="3289997" y="1317977"/>
                  <a:pt x="3286470" y="1334204"/>
                  <a:pt x="3279416" y="1344079"/>
                </a:cubicBezTo>
                <a:cubicBezTo>
                  <a:pt x="3276594" y="1346900"/>
                  <a:pt x="3274478" y="1349722"/>
                  <a:pt x="3271656" y="1352544"/>
                </a:cubicBezTo>
                <a:lnTo>
                  <a:pt x="3310455" y="1350428"/>
                </a:lnTo>
                <a:cubicBezTo>
                  <a:pt x="3313982" y="1350428"/>
                  <a:pt x="3317510" y="1353249"/>
                  <a:pt x="3317510" y="1357481"/>
                </a:cubicBezTo>
                <a:cubicBezTo>
                  <a:pt x="3317510" y="1361713"/>
                  <a:pt x="3314688" y="1364534"/>
                  <a:pt x="3312571" y="1364534"/>
                </a:cubicBezTo>
                <a:lnTo>
                  <a:pt x="3250493" y="1367356"/>
                </a:lnTo>
                <a:cubicBezTo>
                  <a:pt x="3246965" y="1367356"/>
                  <a:pt x="3244143" y="1365240"/>
                  <a:pt x="3243438" y="1362418"/>
                </a:cubicBezTo>
                <a:cubicBezTo>
                  <a:pt x="3242733" y="1359597"/>
                  <a:pt x="3243438" y="1356070"/>
                  <a:pt x="3246260" y="1354659"/>
                </a:cubicBezTo>
                <a:cubicBezTo>
                  <a:pt x="3254725" y="1349017"/>
                  <a:pt x="3263190" y="1343374"/>
                  <a:pt x="3268834" y="1335615"/>
                </a:cubicBezTo>
                <a:cubicBezTo>
                  <a:pt x="3273067" y="1329262"/>
                  <a:pt x="3275183" y="1320094"/>
                  <a:pt x="3270950" y="1313038"/>
                </a:cubicBezTo>
                <a:cubicBezTo>
                  <a:pt x="3268834" y="1309511"/>
                  <a:pt x="3264601" y="1307394"/>
                  <a:pt x="3260369" y="1307394"/>
                </a:cubicBezTo>
                <a:cubicBezTo>
                  <a:pt x="3256842" y="1307394"/>
                  <a:pt x="3253314" y="1308099"/>
                  <a:pt x="3251198" y="1309511"/>
                </a:cubicBezTo>
                <a:lnTo>
                  <a:pt x="3251198" y="1313744"/>
                </a:lnTo>
                <a:cubicBezTo>
                  <a:pt x="3251903" y="1317977"/>
                  <a:pt x="3249082" y="1321505"/>
                  <a:pt x="3244849" y="1321505"/>
                </a:cubicBezTo>
                <a:cubicBezTo>
                  <a:pt x="3240616" y="1322210"/>
                  <a:pt x="3237089" y="1319388"/>
                  <a:pt x="3237089" y="1315154"/>
                </a:cubicBezTo>
                <a:lnTo>
                  <a:pt x="3236384" y="1307394"/>
                </a:lnTo>
                <a:cubicBezTo>
                  <a:pt x="3236384" y="1305983"/>
                  <a:pt x="3237089" y="1303866"/>
                  <a:pt x="3238500" y="1302456"/>
                </a:cubicBezTo>
                <a:cubicBezTo>
                  <a:pt x="3244143" y="1296811"/>
                  <a:pt x="3252609" y="1293284"/>
                  <a:pt x="3261074" y="1293989"/>
                </a:cubicBezTo>
                <a:close/>
                <a:moveTo>
                  <a:pt x="5516764" y="1292486"/>
                </a:moveTo>
                <a:cubicBezTo>
                  <a:pt x="5520292" y="1291780"/>
                  <a:pt x="5523819" y="1294601"/>
                  <a:pt x="5524524" y="1298833"/>
                </a:cubicBezTo>
                <a:cubicBezTo>
                  <a:pt x="5524524" y="1302360"/>
                  <a:pt x="5521703" y="1305885"/>
                  <a:pt x="5518175" y="1306591"/>
                </a:cubicBezTo>
                <a:lnTo>
                  <a:pt x="5496307" y="1309412"/>
                </a:lnTo>
                <a:cubicBezTo>
                  <a:pt x="5496307" y="1309412"/>
                  <a:pt x="5495601" y="1309412"/>
                  <a:pt x="5495601" y="1309412"/>
                </a:cubicBezTo>
                <a:cubicBezTo>
                  <a:pt x="5492074" y="1309412"/>
                  <a:pt x="5489252" y="1306591"/>
                  <a:pt x="5488547" y="1303064"/>
                </a:cubicBezTo>
                <a:cubicBezTo>
                  <a:pt x="5488547" y="1299538"/>
                  <a:pt x="5491369" y="1296011"/>
                  <a:pt x="5494896" y="1295306"/>
                </a:cubicBezTo>
                <a:close/>
                <a:moveTo>
                  <a:pt x="5758729" y="1291780"/>
                </a:moveTo>
                <a:cubicBezTo>
                  <a:pt x="5761551" y="1291780"/>
                  <a:pt x="5763667" y="1293190"/>
                  <a:pt x="5765078" y="1295305"/>
                </a:cubicBezTo>
                <a:cubicBezTo>
                  <a:pt x="5767194" y="1294601"/>
                  <a:pt x="5770016" y="1296011"/>
                  <a:pt x="5771427" y="1298127"/>
                </a:cubicBezTo>
                <a:cubicBezTo>
                  <a:pt x="5774249" y="1300948"/>
                  <a:pt x="5773543" y="1305886"/>
                  <a:pt x="5770722" y="1308001"/>
                </a:cubicBezTo>
                <a:cubicBezTo>
                  <a:pt x="5768605" y="1310118"/>
                  <a:pt x="5766489" y="1310823"/>
                  <a:pt x="5763667" y="1310823"/>
                </a:cubicBezTo>
                <a:cubicBezTo>
                  <a:pt x="5762256" y="1310823"/>
                  <a:pt x="5760140" y="1310118"/>
                  <a:pt x="5758729" y="1309412"/>
                </a:cubicBezTo>
                <a:cubicBezTo>
                  <a:pt x="5754497" y="1307296"/>
                  <a:pt x="5751675" y="1303065"/>
                  <a:pt x="5751675" y="1298832"/>
                </a:cubicBezTo>
                <a:cubicBezTo>
                  <a:pt x="5751675" y="1295305"/>
                  <a:pt x="5754497" y="1291780"/>
                  <a:pt x="5758729" y="1291780"/>
                </a:cubicBezTo>
                <a:close/>
                <a:moveTo>
                  <a:pt x="4539334" y="1291157"/>
                </a:moveTo>
                <a:cubicBezTo>
                  <a:pt x="4542156" y="1288336"/>
                  <a:pt x="4546389" y="1288336"/>
                  <a:pt x="4549210" y="1291157"/>
                </a:cubicBezTo>
                <a:cubicBezTo>
                  <a:pt x="4552032" y="1293980"/>
                  <a:pt x="4552032" y="1298213"/>
                  <a:pt x="4549210" y="1301034"/>
                </a:cubicBezTo>
                <a:cubicBezTo>
                  <a:pt x="4538629" y="1311616"/>
                  <a:pt x="4529458" y="1323608"/>
                  <a:pt x="4521698" y="1335601"/>
                </a:cubicBezTo>
                <a:lnTo>
                  <a:pt x="4552032" y="1380749"/>
                </a:lnTo>
                <a:cubicBezTo>
                  <a:pt x="4555559" y="1387098"/>
                  <a:pt x="4559792" y="1396974"/>
                  <a:pt x="4556970" y="1404734"/>
                </a:cubicBezTo>
                <a:cubicBezTo>
                  <a:pt x="4555559" y="1408967"/>
                  <a:pt x="4552032" y="1411789"/>
                  <a:pt x="4547799" y="1413200"/>
                </a:cubicBezTo>
                <a:cubicBezTo>
                  <a:pt x="4547094" y="1413200"/>
                  <a:pt x="4546389" y="1413200"/>
                  <a:pt x="4545683" y="1413200"/>
                </a:cubicBezTo>
                <a:cubicBezTo>
                  <a:pt x="4542156" y="1413200"/>
                  <a:pt x="4539334" y="1411083"/>
                  <a:pt x="4538629" y="1408261"/>
                </a:cubicBezTo>
                <a:cubicBezTo>
                  <a:pt x="4537218" y="1404029"/>
                  <a:pt x="4539334" y="1400502"/>
                  <a:pt x="4542862" y="1399092"/>
                </a:cubicBezTo>
                <a:cubicBezTo>
                  <a:pt x="4543567" y="1398386"/>
                  <a:pt x="4542862" y="1392742"/>
                  <a:pt x="4539334" y="1387804"/>
                </a:cubicBezTo>
                <a:lnTo>
                  <a:pt x="4512527" y="1347593"/>
                </a:lnTo>
                <a:cubicBezTo>
                  <a:pt x="4502651" y="1365230"/>
                  <a:pt x="4494891" y="1384276"/>
                  <a:pt x="4489248" y="1403323"/>
                </a:cubicBezTo>
                <a:cubicBezTo>
                  <a:pt x="4487837" y="1406145"/>
                  <a:pt x="4485015" y="1408261"/>
                  <a:pt x="4482193" y="1408261"/>
                </a:cubicBezTo>
                <a:cubicBezTo>
                  <a:pt x="4481488" y="1408261"/>
                  <a:pt x="4480782" y="1408261"/>
                  <a:pt x="4480077" y="1408261"/>
                </a:cubicBezTo>
                <a:cubicBezTo>
                  <a:pt x="4476550" y="1406851"/>
                  <a:pt x="4474434" y="1403323"/>
                  <a:pt x="4477255" y="1399797"/>
                </a:cubicBezTo>
                <a:cubicBezTo>
                  <a:pt x="4483604" y="1377222"/>
                  <a:pt x="4493481" y="1356059"/>
                  <a:pt x="4505473" y="1335601"/>
                </a:cubicBezTo>
                <a:lnTo>
                  <a:pt x="4489248" y="1311616"/>
                </a:lnTo>
                <a:cubicBezTo>
                  <a:pt x="4487132" y="1308089"/>
                  <a:pt x="4487837" y="1303856"/>
                  <a:pt x="4491364" y="1301740"/>
                </a:cubicBezTo>
                <a:cubicBezTo>
                  <a:pt x="4494891" y="1299623"/>
                  <a:pt x="4499124" y="1300329"/>
                  <a:pt x="4501240" y="1303856"/>
                </a:cubicBezTo>
                <a:lnTo>
                  <a:pt x="4513938" y="1322903"/>
                </a:lnTo>
                <a:cubicBezTo>
                  <a:pt x="4521698" y="1311616"/>
                  <a:pt x="4530163" y="1301034"/>
                  <a:pt x="4539334" y="1291157"/>
                </a:cubicBezTo>
                <a:close/>
                <a:moveTo>
                  <a:pt x="11090800" y="1290916"/>
                </a:moveTo>
                <a:cubicBezTo>
                  <a:pt x="11093622" y="1290211"/>
                  <a:pt x="11096444" y="1291621"/>
                  <a:pt x="11097855" y="1294444"/>
                </a:cubicBezTo>
                <a:cubicBezTo>
                  <a:pt x="11099265" y="1296560"/>
                  <a:pt x="11099265" y="1300086"/>
                  <a:pt x="11097149" y="1302205"/>
                </a:cubicBezTo>
                <a:lnTo>
                  <a:pt x="11055528" y="1354406"/>
                </a:lnTo>
                <a:lnTo>
                  <a:pt x="11115491" y="1355818"/>
                </a:lnTo>
                <a:cubicBezTo>
                  <a:pt x="11119723" y="1355818"/>
                  <a:pt x="11122545" y="1358640"/>
                  <a:pt x="11122545" y="1362873"/>
                </a:cubicBezTo>
                <a:cubicBezTo>
                  <a:pt x="11122545" y="1367104"/>
                  <a:pt x="11119018" y="1369927"/>
                  <a:pt x="11115491" y="1369927"/>
                </a:cubicBezTo>
                <a:lnTo>
                  <a:pt x="11041419" y="1368515"/>
                </a:lnTo>
                <a:cubicBezTo>
                  <a:pt x="11038597" y="1368515"/>
                  <a:pt x="11036481" y="1366399"/>
                  <a:pt x="11035070" y="1364283"/>
                </a:cubicBezTo>
                <a:cubicBezTo>
                  <a:pt x="11033659" y="1362167"/>
                  <a:pt x="11034365" y="1359345"/>
                  <a:pt x="11035776" y="1357228"/>
                </a:cubicBezTo>
                <a:lnTo>
                  <a:pt x="11075986" y="1307847"/>
                </a:lnTo>
                <a:lnTo>
                  <a:pt x="11028721" y="1314198"/>
                </a:lnTo>
                <a:cubicBezTo>
                  <a:pt x="11025194" y="1314198"/>
                  <a:pt x="11021667" y="1311374"/>
                  <a:pt x="11020961" y="1307847"/>
                </a:cubicBezTo>
                <a:cubicBezTo>
                  <a:pt x="11020256" y="1303615"/>
                  <a:pt x="11023078" y="1300086"/>
                  <a:pt x="11025900" y="1299383"/>
                </a:cubicBezTo>
                <a:close/>
                <a:moveTo>
                  <a:pt x="13246" y="1290468"/>
                </a:moveTo>
                <a:cubicBezTo>
                  <a:pt x="16773" y="1290468"/>
                  <a:pt x="20301" y="1293291"/>
                  <a:pt x="20301" y="1297523"/>
                </a:cubicBezTo>
                <a:lnTo>
                  <a:pt x="21006" y="1351843"/>
                </a:lnTo>
                <a:cubicBezTo>
                  <a:pt x="25944" y="1349728"/>
                  <a:pt x="31588" y="1347612"/>
                  <a:pt x="37937" y="1346906"/>
                </a:cubicBezTo>
                <a:cubicBezTo>
                  <a:pt x="49929" y="1346201"/>
                  <a:pt x="61216" y="1352549"/>
                  <a:pt x="65449" y="1362423"/>
                </a:cubicBezTo>
                <a:cubicBezTo>
                  <a:pt x="70387" y="1376530"/>
                  <a:pt x="60511" y="1391342"/>
                  <a:pt x="47813" y="1396280"/>
                </a:cubicBezTo>
                <a:cubicBezTo>
                  <a:pt x="42169" y="1398396"/>
                  <a:pt x="35820" y="1399103"/>
                  <a:pt x="30177" y="1399103"/>
                </a:cubicBezTo>
                <a:cubicBezTo>
                  <a:pt x="24533" y="1399103"/>
                  <a:pt x="18184" y="1398396"/>
                  <a:pt x="13246" y="1397691"/>
                </a:cubicBezTo>
                <a:cubicBezTo>
                  <a:pt x="9719" y="1396985"/>
                  <a:pt x="7603" y="1394164"/>
                  <a:pt x="7603" y="1390636"/>
                </a:cubicBezTo>
                <a:lnTo>
                  <a:pt x="6192" y="1297523"/>
                </a:lnTo>
                <a:cubicBezTo>
                  <a:pt x="6192" y="1293995"/>
                  <a:pt x="9014" y="1290468"/>
                  <a:pt x="13246" y="1290468"/>
                </a:cubicBezTo>
                <a:close/>
                <a:moveTo>
                  <a:pt x="5693829" y="1288958"/>
                </a:moveTo>
                <a:lnTo>
                  <a:pt x="5702296" y="1289662"/>
                </a:lnTo>
                <a:cubicBezTo>
                  <a:pt x="5706528" y="1289662"/>
                  <a:pt x="5709350" y="1292484"/>
                  <a:pt x="5709350" y="1296716"/>
                </a:cubicBezTo>
                <a:cubicBezTo>
                  <a:pt x="5709350" y="1300947"/>
                  <a:pt x="5706528" y="1303769"/>
                  <a:pt x="5702296" y="1303769"/>
                </a:cubicBezTo>
                <a:lnTo>
                  <a:pt x="5693829" y="1303064"/>
                </a:lnTo>
                <a:cubicBezTo>
                  <a:pt x="5689597" y="1303064"/>
                  <a:pt x="5686775" y="1300243"/>
                  <a:pt x="5686775" y="1296011"/>
                </a:cubicBezTo>
                <a:cubicBezTo>
                  <a:pt x="5686775" y="1291780"/>
                  <a:pt x="5690302" y="1288958"/>
                  <a:pt x="5693829" y="1288958"/>
                </a:cubicBezTo>
                <a:close/>
                <a:moveTo>
                  <a:pt x="5627517" y="1288958"/>
                </a:moveTo>
                <a:lnTo>
                  <a:pt x="5638804" y="1288958"/>
                </a:lnTo>
                <a:cubicBezTo>
                  <a:pt x="5643037" y="1288958"/>
                  <a:pt x="5645859" y="1292484"/>
                  <a:pt x="5645859" y="1296011"/>
                </a:cubicBezTo>
                <a:cubicBezTo>
                  <a:pt x="5645859" y="1300243"/>
                  <a:pt x="5643037" y="1303064"/>
                  <a:pt x="5638804" y="1303064"/>
                </a:cubicBezTo>
                <a:lnTo>
                  <a:pt x="5627517" y="1303064"/>
                </a:lnTo>
                <a:cubicBezTo>
                  <a:pt x="5623285" y="1303064"/>
                  <a:pt x="5620463" y="1300243"/>
                  <a:pt x="5620463" y="1296011"/>
                </a:cubicBezTo>
                <a:cubicBezTo>
                  <a:pt x="5620463" y="1291780"/>
                  <a:pt x="5623285" y="1288958"/>
                  <a:pt x="5627517" y="1288958"/>
                </a:cubicBezTo>
                <a:close/>
                <a:moveTo>
                  <a:pt x="4148521" y="1287635"/>
                </a:moveTo>
                <a:cubicBezTo>
                  <a:pt x="4147110" y="1288340"/>
                  <a:pt x="4145699" y="1289046"/>
                  <a:pt x="4143582" y="1291162"/>
                </a:cubicBezTo>
                <a:cubicBezTo>
                  <a:pt x="4144993" y="1297511"/>
                  <a:pt x="4147110" y="1304566"/>
                  <a:pt x="4149226" y="1310915"/>
                </a:cubicBezTo>
                <a:cubicBezTo>
                  <a:pt x="4151343" y="1315853"/>
                  <a:pt x="4153459" y="1318676"/>
                  <a:pt x="4154870" y="1318676"/>
                </a:cubicBezTo>
                <a:cubicBezTo>
                  <a:pt x="4156280" y="1318676"/>
                  <a:pt x="4158397" y="1316560"/>
                  <a:pt x="4160513" y="1310210"/>
                </a:cubicBezTo>
                <a:cubicBezTo>
                  <a:pt x="4162629" y="1303155"/>
                  <a:pt x="4164746" y="1295395"/>
                  <a:pt x="4161924" y="1290456"/>
                </a:cubicBezTo>
                <a:cubicBezTo>
                  <a:pt x="4159807" y="1286929"/>
                  <a:pt x="4153459" y="1285518"/>
                  <a:pt x="4148521" y="1287635"/>
                </a:cubicBezTo>
                <a:close/>
                <a:moveTo>
                  <a:pt x="2727761" y="1287634"/>
                </a:moveTo>
                <a:cubicBezTo>
                  <a:pt x="2742575" y="1289046"/>
                  <a:pt x="2753862" y="1303155"/>
                  <a:pt x="2752451" y="1317971"/>
                </a:cubicBezTo>
                <a:cubicBezTo>
                  <a:pt x="2751746" y="1323613"/>
                  <a:pt x="2749630" y="1328552"/>
                  <a:pt x="2747513" y="1333491"/>
                </a:cubicBezTo>
                <a:cubicBezTo>
                  <a:pt x="2746103" y="1336313"/>
                  <a:pt x="2744692" y="1339134"/>
                  <a:pt x="2743986" y="1341956"/>
                </a:cubicBezTo>
                <a:cubicBezTo>
                  <a:pt x="2752451" y="1340545"/>
                  <a:pt x="2760917" y="1337019"/>
                  <a:pt x="2767266" y="1331374"/>
                </a:cubicBezTo>
                <a:cubicBezTo>
                  <a:pt x="2770088" y="1328552"/>
                  <a:pt x="2774320" y="1329257"/>
                  <a:pt x="2777142" y="1332080"/>
                </a:cubicBezTo>
                <a:cubicBezTo>
                  <a:pt x="2779964" y="1334902"/>
                  <a:pt x="2779258" y="1339134"/>
                  <a:pt x="2776436" y="1341956"/>
                </a:cubicBezTo>
                <a:cubicBezTo>
                  <a:pt x="2765855" y="1351127"/>
                  <a:pt x="2751746" y="1356064"/>
                  <a:pt x="2737637" y="1356769"/>
                </a:cubicBezTo>
                <a:cubicBezTo>
                  <a:pt x="2734110" y="1356769"/>
                  <a:pt x="2731288" y="1354654"/>
                  <a:pt x="2730583" y="1351831"/>
                </a:cubicBezTo>
                <a:cubicBezTo>
                  <a:pt x="2727761" y="1342661"/>
                  <a:pt x="2730583" y="1334902"/>
                  <a:pt x="2734110" y="1327846"/>
                </a:cubicBezTo>
                <a:cubicBezTo>
                  <a:pt x="2735521" y="1323613"/>
                  <a:pt x="2737637" y="1320087"/>
                  <a:pt x="2737637" y="1316560"/>
                </a:cubicBezTo>
                <a:cubicBezTo>
                  <a:pt x="2738343" y="1309505"/>
                  <a:pt x="2732699" y="1301744"/>
                  <a:pt x="2725645" y="1301038"/>
                </a:cubicBezTo>
                <a:cubicBezTo>
                  <a:pt x="2718590" y="1300333"/>
                  <a:pt x="2711536" y="1305977"/>
                  <a:pt x="2710125" y="1313032"/>
                </a:cubicBezTo>
                <a:cubicBezTo>
                  <a:pt x="2710125" y="1316560"/>
                  <a:pt x="2705892" y="1319382"/>
                  <a:pt x="2702365" y="1318676"/>
                </a:cubicBezTo>
                <a:cubicBezTo>
                  <a:pt x="2698838" y="1318676"/>
                  <a:pt x="2696016" y="1314443"/>
                  <a:pt x="2696722" y="1310915"/>
                </a:cubicBezTo>
                <a:cubicBezTo>
                  <a:pt x="2698838" y="1296806"/>
                  <a:pt x="2713652" y="1285518"/>
                  <a:pt x="2727761" y="1287634"/>
                </a:cubicBezTo>
                <a:close/>
                <a:moveTo>
                  <a:pt x="2619828" y="1286928"/>
                </a:moveTo>
                <a:cubicBezTo>
                  <a:pt x="2624767" y="1286928"/>
                  <a:pt x="2629705" y="1289750"/>
                  <a:pt x="2631821" y="1294689"/>
                </a:cubicBezTo>
                <a:cubicBezTo>
                  <a:pt x="2633232" y="1298216"/>
                  <a:pt x="2631821" y="1302448"/>
                  <a:pt x="2628294" y="1303859"/>
                </a:cubicBezTo>
                <a:cubicBezTo>
                  <a:pt x="2630410" y="1323613"/>
                  <a:pt x="2633232" y="1343365"/>
                  <a:pt x="2636759" y="1363116"/>
                </a:cubicBezTo>
                <a:cubicBezTo>
                  <a:pt x="2645224" y="1351125"/>
                  <a:pt x="2658628" y="1342661"/>
                  <a:pt x="2673442" y="1345481"/>
                </a:cubicBezTo>
                <a:cubicBezTo>
                  <a:pt x="2682613" y="1347598"/>
                  <a:pt x="2691078" y="1353947"/>
                  <a:pt x="2695311" y="1363822"/>
                </a:cubicBezTo>
                <a:cubicBezTo>
                  <a:pt x="2700249" y="1375108"/>
                  <a:pt x="2700249" y="1389216"/>
                  <a:pt x="2693900" y="1399092"/>
                </a:cubicBezTo>
                <a:cubicBezTo>
                  <a:pt x="2684729" y="1416024"/>
                  <a:pt x="2665682" y="1423078"/>
                  <a:pt x="2648752" y="1425194"/>
                </a:cubicBezTo>
                <a:cubicBezTo>
                  <a:pt x="2648046" y="1428016"/>
                  <a:pt x="2645930" y="1430839"/>
                  <a:pt x="2643108" y="1431543"/>
                </a:cubicBezTo>
                <a:cubicBezTo>
                  <a:pt x="2643108" y="1431543"/>
                  <a:pt x="2642403" y="1431543"/>
                  <a:pt x="2641697" y="1431543"/>
                </a:cubicBezTo>
                <a:cubicBezTo>
                  <a:pt x="2638170" y="1431543"/>
                  <a:pt x="2635348" y="1429427"/>
                  <a:pt x="2634643" y="1426605"/>
                </a:cubicBezTo>
                <a:cubicBezTo>
                  <a:pt x="2633232" y="1419551"/>
                  <a:pt x="2631116" y="1411086"/>
                  <a:pt x="2629705" y="1402619"/>
                </a:cubicBezTo>
                <a:cubicBezTo>
                  <a:pt x="2621945" y="1366644"/>
                  <a:pt x="2616301" y="1330667"/>
                  <a:pt x="2612069" y="1294689"/>
                </a:cubicBezTo>
                <a:cubicBezTo>
                  <a:pt x="2612069" y="1292572"/>
                  <a:pt x="2612774" y="1290455"/>
                  <a:pt x="2614185" y="1289045"/>
                </a:cubicBezTo>
                <a:cubicBezTo>
                  <a:pt x="2615596" y="1287633"/>
                  <a:pt x="2617712" y="1286928"/>
                  <a:pt x="2619828" y="1286928"/>
                </a:cubicBezTo>
                <a:close/>
                <a:moveTo>
                  <a:pt x="5573905" y="1286137"/>
                </a:moveTo>
                <a:cubicBezTo>
                  <a:pt x="5577432" y="1285432"/>
                  <a:pt x="5581664" y="1287547"/>
                  <a:pt x="5582369" y="1291780"/>
                </a:cubicBezTo>
                <a:cubicBezTo>
                  <a:pt x="5583781" y="1295305"/>
                  <a:pt x="5580958" y="1299538"/>
                  <a:pt x="5577432" y="1300243"/>
                </a:cubicBezTo>
                <a:lnTo>
                  <a:pt x="5566145" y="1303064"/>
                </a:lnTo>
                <a:cubicBezTo>
                  <a:pt x="5566145" y="1303064"/>
                  <a:pt x="5565440" y="1303064"/>
                  <a:pt x="5564734" y="1303064"/>
                </a:cubicBezTo>
                <a:cubicBezTo>
                  <a:pt x="5561207" y="1303064"/>
                  <a:pt x="5558385" y="1300949"/>
                  <a:pt x="5557680" y="1297422"/>
                </a:cubicBezTo>
                <a:cubicBezTo>
                  <a:pt x="5556269" y="1293895"/>
                  <a:pt x="5559091" y="1289664"/>
                  <a:pt x="5562618" y="1288958"/>
                </a:cubicBezTo>
                <a:close/>
                <a:moveTo>
                  <a:pt x="541620" y="1285530"/>
                </a:moveTo>
                <a:cubicBezTo>
                  <a:pt x="544441" y="1284824"/>
                  <a:pt x="547263" y="1286235"/>
                  <a:pt x="548674" y="1289057"/>
                </a:cubicBezTo>
                <a:cubicBezTo>
                  <a:pt x="550084" y="1291173"/>
                  <a:pt x="550084" y="1294701"/>
                  <a:pt x="547968" y="1296818"/>
                </a:cubicBezTo>
                <a:lnTo>
                  <a:pt x="506347" y="1349022"/>
                </a:lnTo>
                <a:lnTo>
                  <a:pt x="566311" y="1350433"/>
                </a:lnTo>
                <a:cubicBezTo>
                  <a:pt x="570542" y="1350433"/>
                  <a:pt x="573365" y="1353254"/>
                  <a:pt x="573365" y="1357487"/>
                </a:cubicBezTo>
                <a:cubicBezTo>
                  <a:pt x="573365" y="1361718"/>
                  <a:pt x="569838" y="1364540"/>
                  <a:pt x="566311" y="1364540"/>
                </a:cubicBezTo>
                <a:lnTo>
                  <a:pt x="492238" y="1363129"/>
                </a:lnTo>
                <a:cubicBezTo>
                  <a:pt x="489416" y="1363129"/>
                  <a:pt x="487300" y="1361013"/>
                  <a:pt x="485889" y="1358896"/>
                </a:cubicBezTo>
                <a:cubicBezTo>
                  <a:pt x="484478" y="1356781"/>
                  <a:pt x="485184" y="1353960"/>
                  <a:pt x="486595" y="1351844"/>
                </a:cubicBezTo>
                <a:lnTo>
                  <a:pt x="526805" y="1302462"/>
                </a:lnTo>
                <a:lnTo>
                  <a:pt x="479540" y="1308812"/>
                </a:lnTo>
                <a:cubicBezTo>
                  <a:pt x="476013" y="1308812"/>
                  <a:pt x="472486" y="1305990"/>
                  <a:pt x="471780" y="1302462"/>
                </a:cubicBezTo>
                <a:cubicBezTo>
                  <a:pt x="471075" y="1298228"/>
                  <a:pt x="473897" y="1294701"/>
                  <a:pt x="476719" y="1293995"/>
                </a:cubicBezTo>
                <a:close/>
                <a:moveTo>
                  <a:pt x="3153142" y="1277763"/>
                </a:moveTo>
                <a:lnTo>
                  <a:pt x="3186298" y="1277763"/>
                </a:lnTo>
                <a:cubicBezTo>
                  <a:pt x="3189825" y="1277763"/>
                  <a:pt x="3193352" y="1280585"/>
                  <a:pt x="3193352" y="1284818"/>
                </a:cubicBezTo>
                <a:cubicBezTo>
                  <a:pt x="3193352" y="1289051"/>
                  <a:pt x="3190531" y="1291874"/>
                  <a:pt x="3186298" y="1291874"/>
                </a:cubicBezTo>
                <a:lnTo>
                  <a:pt x="3153142" y="1291874"/>
                </a:lnTo>
                <a:cubicBezTo>
                  <a:pt x="3148910" y="1291874"/>
                  <a:pt x="3146088" y="1289051"/>
                  <a:pt x="3146088" y="1284818"/>
                </a:cubicBezTo>
                <a:cubicBezTo>
                  <a:pt x="3146088" y="1280585"/>
                  <a:pt x="3148910" y="1277763"/>
                  <a:pt x="3153142" y="1277763"/>
                </a:cubicBezTo>
                <a:close/>
                <a:moveTo>
                  <a:pt x="4743207" y="1274227"/>
                </a:moveTo>
                <a:cubicBezTo>
                  <a:pt x="4745323" y="1274227"/>
                  <a:pt x="4746734" y="1275638"/>
                  <a:pt x="4748145" y="1277049"/>
                </a:cubicBezTo>
                <a:cubicBezTo>
                  <a:pt x="4749556" y="1278459"/>
                  <a:pt x="4749556" y="1280576"/>
                  <a:pt x="4749556" y="1282692"/>
                </a:cubicBezTo>
                <a:cubicBezTo>
                  <a:pt x="4745323" y="1308794"/>
                  <a:pt x="4728393" y="1329252"/>
                  <a:pt x="4711462" y="1349003"/>
                </a:cubicBezTo>
                <a:cubicBezTo>
                  <a:pt x="4695942" y="1368050"/>
                  <a:pt x="4681128" y="1385686"/>
                  <a:pt x="4677601" y="1406850"/>
                </a:cubicBezTo>
                <a:cubicBezTo>
                  <a:pt x="4705819" y="1411082"/>
                  <a:pt x="4736858" y="1392742"/>
                  <a:pt x="4746029" y="1365230"/>
                </a:cubicBezTo>
                <a:cubicBezTo>
                  <a:pt x="4747440" y="1361702"/>
                  <a:pt x="4751672" y="1359586"/>
                  <a:pt x="4755199" y="1360997"/>
                </a:cubicBezTo>
                <a:cubicBezTo>
                  <a:pt x="4758727" y="1362408"/>
                  <a:pt x="4760843" y="1366639"/>
                  <a:pt x="4759432" y="1370168"/>
                </a:cubicBezTo>
                <a:cubicBezTo>
                  <a:pt x="4748850" y="1401206"/>
                  <a:pt x="4717105" y="1422370"/>
                  <a:pt x="4685361" y="1422370"/>
                </a:cubicBezTo>
                <a:cubicBezTo>
                  <a:pt x="4679717" y="1422370"/>
                  <a:pt x="4673368" y="1421665"/>
                  <a:pt x="4667725" y="1420254"/>
                </a:cubicBezTo>
                <a:cubicBezTo>
                  <a:pt x="4664903" y="1419547"/>
                  <a:pt x="4662787" y="1416727"/>
                  <a:pt x="4662787" y="1411788"/>
                </a:cubicBezTo>
                <a:cubicBezTo>
                  <a:pt x="4664197" y="1382865"/>
                  <a:pt x="4682539" y="1360997"/>
                  <a:pt x="4700880" y="1339834"/>
                </a:cubicBezTo>
                <a:cubicBezTo>
                  <a:pt x="4714989" y="1322903"/>
                  <a:pt x="4728393" y="1306678"/>
                  <a:pt x="4734036" y="1288335"/>
                </a:cubicBezTo>
                <a:cubicBezTo>
                  <a:pt x="4715695" y="1286925"/>
                  <a:pt x="4697353" y="1287630"/>
                  <a:pt x="4679717" y="1289746"/>
                </a:cubicBezTo>
                <a:cubicBezTo>
                  <a:pt x="4676190" y="1290452"/>
                  <a:pt x="4672663" y="1286925"/>
                  <a:pt x="4671957" y="1283397"/>
                </a:cubicBezTo>
                <a:cubicBezTo>
                  <a:pt x="4671957" y="1279871"/>
                  <a:pt x="4674779" y="1276343"/>
                  <a:pt x="4678306" y="1275638"/>
                </a:cubicBezTo>
                <a:cubicBezTo>
                  <a:pt x="4699469" y="1272816"/>
                  <a:pt x="4721338" y="1272816"/>
                  <a:pt x="4743207" y="1274227"/>
                </a:cubicBezTo>
                <a:close/>
                <a:moveTo>
                  <a:pt x="4625399" y="1258707"/>
                </a:moveTo>
                <a:cubicBezTo>
                  <a:pt x="4628926" y="1257296"/>
                  <a:pt x="4632453" y="1259412"/>
                  <a:pt x="4633864" y="1262940"/>
                </a:cubicBezTo>
                <a:cubicBezTo>
                  <a:pt x="4645152" y="1293980"/>
                  <a:pt x="4650795" y="1327136"/>
                  <a:pt x="4651500" y="1360291"/>
                </a:cubicBezTo>
                <a:cubicBezTo>
                  <a:pt x="4652206" y="1373695"/>
                  <a:pt x="4651500" y="1389214"/>
                  <a:pt x="4645152" y="1403323"/>
                </a:cubicBezTo>
                <a:cubicBezTo>
                  <a:pt x="4638097" y="1419548"/>
                  <a:pt x="4624694" y="1430835"/>
                  <a:pt x="4609880" y="1432952"/>
                </a:cubicBezTo>
                <a:cubicBezTo>
                  <a:pt x="4609880" y="1432952"/>
                  <a:pt x="4609174" y="1432952"/>
                  <a:pt x="4609174" y="1432952"/>
                </a:cubicBezTo>
                <a:cubicBezTo>
                  <a:pt x="4607763" y="1432952"/>
                  <a:pt x="4606352" y="1432246"/>
                  <a:pt x="4604942" y="1431541"/>
                </a:cubicBezTo>
                <a:cubicBezTo>
                  <a:pt x="4595065" y="1423782"/>
                  <a:pt x="4591537" y="1410378"/>
                  <a:pt x="4595065" y="1399091"/>
                </a:cubicBezTo>
                <a:cubicBezTo>
                  <a:pt x="4596476" y="1395563"/>
                  <a:pt x="4600709" y="1393447"/>
                  <a:pt x="4604236" y="1394858"/>
                </a:cubicBezTo>
                <a:cubicBezTo>
                  <a:pt x="4607763" y="1396269"/>
                  <a:pt x="4609880" y="1400501"/>
                  <a:pt x="4607058" y="1404029"/>
                </a:cubicBezTo>
                <a:cubicBezTo>
                  <a:pt x="4605647" y="1408967"/>
                  <a:pt x="4606352" y="1414610"/>
                  <a:pt x="4609880" y="1418843"/>
                </a:cubicBezTo>
                <a:cubicBezTo>
                  <a:pt x="4620461" y="1416021"/>
                  <a:pt x="4627516" y="1406850"/>
                  <a:pt x="4631043" y="1398385"/>
                </a:cubicBezTo>
                <a:cubicBezTo>
                  <a:pt x="4636686" y="1386393"/>
                  <a:pt x="4636686" y="1372989"/>
                  <a:pt x="4636686" y="1360997"/>
                </a:cubicBezTo>
                <a:cubicBezTo>
                  <a:pt x="4636686" y="1345477"/>
                  <a:pt x="4635275" y="1330663"/>
                  <a:pt x="4632453" y="1315143"/>
                </a:cubicBezTo>
                <a:cubicBezTo>
                  <a:pt x="4631043" y="1320081"/>
                  <a:pt x="4629632" y="1324314"/>
                  <a:pt x="4625399" y="1328546"/>
                </a:cubicBezTo>
                <a:cubicBezTo>
                  <a:pt x="4620461" y="1332779"/>
                  <a:pt x="4613407" y="1334895"/>
                  <a:pt x="4606352" y="1334190"/>
                </a:cubicBezTo>
                <a:cubicBezTo>
                  <a:pt x="4597887" y="1332779"/>
                  <a:pt x="4588715" y="1327136"/>
                  <a:pt x="4584483" y="1319376"/>
                </a:cubicBezTo>
                <a:cubicBezTo>
                  <a:pt x="4576723" y="1306678"/>
                  <a:pt x="4578134" y="1291158"/>
                  <a:pt x="4579544" y="1279871"/>
                </a:cubicBezTo>
                <a:cubicBezTo>
                  <a:pt x="4580250" y="1276343"/>
                  <a:pt x="4583072" y="1272817"/>
                  <a:pt x="4587304" y="1273522"/>
                </a:cubicBezTo>
                <a:cubicBezTo>
                  <a:pt x="4590832" y="1274226"/>
                  <a:pt x="4594360" y="1277755"/>
                  <a:pt x="4593654" y="1281282"/>
                </a:cubicBezTo>
                <a:cubicBezTo>
                  <a:pt x="4592243" y="1293274"/>
                  <a:pt x="4591537" y="1303856"/>
                  <a:pt x="4596476" y="1312321"/>
                </a:cubicBezTo>
                <a:cubicBezTo>
                  <a:pt x="4598592" y="1315849"/>
                  <a:pt x="4603531" y="1319376"/>
                  <a:pt x="4608469" y="1320081"/>
                </a:cubicBezTo>
                <a:cubicBezTo>
                  <a:pt x="4610585" y="1320081"/>
                  <a:pt x="4613407" y="1320081"/>
                  <a:pt x="4615523" y="1317965"/>
                </a:cubicBezTo>
                <a:cubicBezTo>
                  <a:pt x="4617639" y="1315849"/>
                  <a:pt x="4619050" y="1312321"/>
                  <a:pt x="4619756" y="1309499"/>
                </a:cubicBezTo>
                <a:cubicBezTo>
                  <a:pt x="4623989" y="1295391"/>
                  <a:pt x="4623989" y="1281282"/>
                  <a:pt x="4620461" y="1267172"/>
                </a:cubicBezTo>
                <a:cubicBezTo>
                  <a:pt x="4619756" y="1263645"/>
                  <a:pt x="4621872" y="1260119"/>
                  <a:pt x="4625399" y="1258707"/>
                </a:cubicBezTo>
                <a:close/>
                <a:moveTo>
                  <a:pt x="3394403" y="1255890"/>
                </a:moveTo>
                <a:cubicBezTo>
                  <a:pt x="3385938" y="1253071"/>
                  <a:pt x="3376062" y="1260123"/>
                  <a:pt x="3371829" y="1268589"/>
                </a:cubicBezTo>
                <a:cubicBezTo>
                  <a:pt x="3368302" y="1275646"/>
                  <a:pt x="3367596" y="1283406"/>
                  <a:pt x="3367596" y="1291167"/>
                </a:cubicBezTo>
                <a:lnTo>
                  <a:pt x="3371124" y="1289756"/>
                </a:lnTo>
                <a:cubicBezTo>
                  <a:pt x="3371829" y="1289049"/>
                  <a:pt x="3373240" y="1289049"/>
                  <a:pt x="3373946" y="1289049"/>
                </a:cubicBezTo>
                <a:cubicBezTo>
                  <a:pt x="3376767" y="1289049"/>
                  <a:pt x="3378883" y="1290461"/>
                  <a:pt x="3380294" y="1292577"/>
                </a:cubicBezTo>
                <a:cubicBezTo>
                  <a:pt x="3388054" y="1291873"/>
                  <a:pt x="3395814" y="1288345"/>
                  <a:pt x="3400047" y="1281995"/>
                </a:cubicBezTo>
                <a:cubicBezTo>
                  <a:pt x="3402868" y="1277761"/>
                  <a:pt x="3404279" y="1270707"/>
                  <a:pt x="3402163" y="1265062"/>
                </a:cubicBezTo>
                <a:cubicBezTo>
                  <a:pt x="3401458" y="1262240"/>
                  <a:pt x="3399341" y="1257301"/>
                  <a:pt x="3394403" y="1255890"/>
                </a:cubicBezTo>
                <a:close/>
                <a:moveTo>
                  <a:pt x="3227919" y="1253071"/>
                </a:moveTo>
                <a:lnTo>
                  <a:pt x="3313983" y="1258008"/>
                </a:lnTo>
                <a:cubicBezTo>
                  <a:pt x="3317510" y="1258713"/>
                  <a:pt x="3320332" y="1261535"/>
                  <a:pt x="3320332" y="1265769"/>
                </a:cubicBezTo>
                <a:cubicBezTo>
                  <a:pt x="3320332" y="1269296"/>
                  <a:pt x="3316804" y="1272119"/>
                  <a:pt x="3313277" y="1272119"/>
                </a:cubicBezTo>
                <a:cubicBezTo>
                  <a:pt x="3312572" y="1272119"/>
                  <a:pt x="3312572" y="1272119"/>
                  <a:pt x="3312572" y="1272119"/>
                </a:cubicBezTo>
                <a:lnTo>
                  <a:pt x="3226508" y="1267180"/>
                </a:lnTo>
                <a:cubicBezTo>
                  <a:pt x="3222981" y="1266474"/>
                  <a:pt x="3220159" y="1263652"/>
                  <a:pt x="3220159" y="1259419"/>
                </a:cubicBezTo>
                <a:cubicBezTo>
                  <a:pt x="3220864" y="1255892"/>
                  <a:pt x="3223686" y="1253071"/>
                  <a:pt x="3227919" y="1253071"/>
                </a:cubicBezTo>
                <a:close/>
                <a:moveTo>
                  <a:pt x="3177128" y="1252366"/>
                </a:moveTo>
                <a:cubicBezTo>
                  <a:pt x="3181360" y="1252366"/>
                  <a:pt x="3184888" y="1255187"/>
                  <a:pt x="3184888" y="1258713"/>
                </a:cubicBezTo>
                <a:cubicBezTo>
                  <a:pt x="3185593" y="1262946"/>
                  <a:pt x="3182066" y="1265769"/>
                  <a:pt x="3178539" y="1266475"/>
                </a:cubicBezTo>
                <a:lnTo>
                  <a:pt x="3151026" y="1269296"/>
                </a:lnTo>
                <a:cubicBezTo>
                  <a:pt x="3151026" y="1269296"/>
                  <a:pt x="3150320" y="1269296"/>
                  <a:pt x="3150320" y="1269296"/>
                </a:cubicBezTo>
                <a:cubicBezTo>
                  <a:pt x="3146793" y="1269296"/>
                  <a:pt x="3143266" y="1266475"/>
                  <a:pt x="3143266" y="1262946"/>
                </a:cubicBezTo>
                <a:cubicBezTo>
                  <a:pt x="3142560" y="1258713"/>
                  <a:pt x="3146087" y="1255891"/>
                  <a:pt x="3149615" y="1255187"/>
                </a:cubicBezTo>
                <a:close/>
                <a:moveTo>
                  <a:pt x="4068100" y="1249539"/>
                </a:moveTo>
                <a:cubicBezTo>
                  <a:pt x="4070922" y="1246718"/>
                  <a:pt x="4075155" y="1246718"/>
                  <a:pt x="4077977" y="1249539"/>
                </a:cubicBezTo>
                <a:cubicBezTo>
                  <a:pt x="4080799" y="1252362"/>
                  <a:pt x="4080799" y="1256594"/>
                  <a:pt x="4077977" y="1259415"/>
                </a:cubicBezTo>
                <a:cubicBezTo>
                  <a:pt x="4075861" y="1262238"/>
                  <a:pt x="4075861" y="1267882"/>
                  <a:pt x="4076566" y="1272820"/>
                </a:cubicBezTo>
                <a:lnTo>
                  <a:pt x="4077977" y="1286930"/>
                </a:lnTo>
                <a:cubicBezTo>
                  <a:pt x="4088558" y="1286224"/>
                  <a:pt x="4094908" y="1283402"/>
                  <a:pt x="4097729" y="1278464"/>
                </a:cubicBezTo>
                <a:cubicBezTo>
                  <a:pt x="4099845" y="1274936"/>
                  <a:pt x="4104078" y="1273525"/>
                  <a:pt x="4107605" y="1275643"/>
                </a:cubicBezTo>
                <a:cubicBezTo>
                  <a:pt x="4111133" y="1277759"/>
                  <a:pt x="4112544" y="1281991"/>
                  <a:pt x="4110427" y="1285519"/>
                </a:cubicBezTo>
                <a:cubicBezTo>
                  <a:pt x="4102667" y="1298218"/>
                  <a:pt x="4086442" y="1300334"/>
                  <a:pt x="4080093" y="1301040"/>
                </a:cubicBezTo>
                <a:lnTo>
                  <a:pt x="4082209" y="1320088"/>
                </a:lnTo>
                <a:cubicBezTo>
                  <a:pt x="4082209" y="1323615"/>
                  <a:pt x="4079388" y="1327141"/>
                  <a:pt x="4075861" y="1327847"/>
                </a:cubicBezTo>
                <a:cubicBezTo>
                  <a:pt x="4075861" y="1327847"/>
                  <a:pt x="4075155" y="1327847"/>
                  <a:pt x="4075155" y="1327847"/>
                </a:cubicBezTo>
                <a:cubicBezTo>
                  <a:pt x="4071628" y="1327847"/>
                  <a:pt x="4068806" y="1325025"/>
                  <a:pt x="4068100" y="1321499"/>
                </a:cubicBezTo>
                <a:lnTo>
                  <a:pt x="4065984" y="1302450"/>
                </a:lnTo>
                <a:cubicBezTo>
                  <a:pt x="4061751" y="1303157"/>
                  <a:pt x="4057518" y="1304567"/>
                  <a:pt x="4053991" y="1307389"/>
                </a:cubicBezTo>
                <a:cubicBezTo>
                  <a:pt x="4052580" y="1308095"/>
                  <a:pt x="4050463" y="1308800"/>
                  <a:pt x="4049053" y="1308800"/>
                </a:cubicBezTo>
                <a:cubicBezTo>
                  <a:pt x="4046936" y="1308800"/>
                  <a:pt x="4044820" y="1308095"/>
                  <a:pt x="4043409" y="1306684"/>
                </a:cubicBezTo>
                <a:cubicBezTo>
                  <a:pt x="4040587" y="1303862"/>
                  <a:pt x="4041293" y="1299628"/>
                  <a:pt x="4044115" y="1296807"/>
                </a:cubicBezTo>
                <a:cubicBezTo>
                  <a:pt x="4049758" y="1291869"/>
                  <a:pt x="4056813" y="1289752"/>
                  <a:pt x="4063867" y="1288340"/>
                </a:cubicBezTo>
                <a:lnTo>
                  <a:pt x="4062456" y="1274231"/>
                </a:lnTo>
                <a:cubicBezTo>
                  <a:pt x="4061751" y="1268587"/>
                  <a:pt x="4060340" y="1257299"/>
                  <a:pt x="4068100" y="1249539"/>
                </a:cubicBezTo>
                <a:close/>
                <a:moveTo>
                  <a:pt x="4460326" y="1245303"/>
                </a:moveTo>
                <a:cubicBezTo>
                  <a:pt x="4463853" y="1247420"/>
                  <a:pt x="4464558" y="1251653"/>
                  <a:pt x="4462442" y="1255179"/>
                </a:cubicBezTo>
                <a:cubicBezTo>
                  <a:pt x="4429991" y="1306678"/>
                  <a:pt x="4421525" y="1373694"/>
                  <a:pt x="4441279" y="1431540"/>
                </a:cubicBezTo>
                <a:cubicBezTo>
                  <a:pt x="4444806" y="1440005"/>
                  <a:pt x="4449038" y="1451293"/>
                  <a:pt x="4456799" y="1459053"/>
                </a:cubicBezTo>
                <a:cubicBezTo>
                  <a:pt x="4464558" y="1466107"/>
                  <a:pt x="4474435" y="1469635"/>
                  <a:pt x="4482194" y="1467517"/>
                </a:cubicBezTo>
                <a:cubicBezTo>
                  <a:pt x="4485721" y="1466107"/>
                  <a:pt x="4489954" y="1468928"/>
                  <a:pt x="4490660" y="1472456"/>
                </a:cubicBezTo>
                <a:cubicBezTo>
                  <a:pt x="4492071" y="1475983"/>
                  <a:pt x="4489249" y="1480216"/>
                  <a:pt x="4485721" y="1480921"/>
                </a:cubicBezTo>
                <a:cubicBezTo>
                  <a:pt x="4482900" y="1481626"/>
                  <a:pt x="4480078" y="1481626"/>
                  <a:pt x="4477256" y="1481626"/>
                </a:cubicBezTo>
                <a:cubicBezTo>
                  <a:pt x="4466674" y="1481626"/>
                  <a:pt x="4455388" y="1476689"/>
                  <a:pt x="4446922" y="1468224"/>
                </a:cubicBezTo>
                <a:cubicBezTo>
                  <a:pt x="4437046" y="1458347"/>
                  <a:pt x="4432107" y="1444944"/>
                  <a:pt x="4427874" y="1435773"/>
                </a:cubicBezTo>
                <a:cubicBezTo>
                  <a:pt x="4406711" y="1374399"/>
                  <a:pt x="4415176" y="1301740"/>
                  <a:pt x="4450449" y="1247420"/>
                </a:cubicBezTo>
                <a:cubicBezTo>
                  <a:pt x="4452566" y="1243893"/>
                  <a:pt x="4456799" y="1243188"/>
                  <a:pt x="4460326" y="1245303"/>
                </a:cubicBezTo>
                <a:close/>
                <a:moveTo>
                  <a:pt x="1768393" y="1240377"/>
                </a:moveTo>
                <a:lnTo>
                  <a:pt x="1812838" y="1240377"/>
                </a:lnTo>
                <a:cubicBezTo>
                  <a:pt x="1816365" y="1240377"/>
                  <a:pt x="1819892" y="1243906"/>
                  <a:pt x="1819892" y="1247432"/>
                </a:cubicBezTo>
                <a:cubicBezTo>
                  <a:pt x="1819892" y="1251665"/>
                  <a:pt x="1817071" y="1254487"/>
                  <a:pt x="1812838" y="1254487"/>
                </a:cubicBezTo>
                <a:lnTo>
                  <a:pt x="1768393" y="1254487"/>
                </a:lnTo>
                <a:cubicBezTo>
                  <a:pt x="1764161" y="1254487"/>
                  <a:pt x="1761339" y="1251665"/>
                  <a:pt x="1761339" y="1247432"/>
                </a:cubicBezTo>
                <a:cubicBezTo>
                  <a:pt x="1761339" y="1243202"/>
                  <a:pt x="1764161" y="1240377"/>
                  <a:pt x="1768393" y="1240377"/>
                </a:cubicBezTo>
                <a:close/>
                <a:moveTo>
                  <a:pt x="10175474" y="1234628"/>
                </a:moveTo>
                <a:cubicBezTo>
                  <a:pt x="10178296" y="1232512"/>
                  <a:pt x="10182528" y="1232512"/>
                  <a:pt x="10185350" y="1235334"/>
                </a:cubicBezTo>
                <a:lnTo>
                  <a:pt x="10221328" y="1274840"/>
                </a:lnTo>
                <a:lnTo>
                  <a:pt x="10262243" y="1248033"/>
                </a:lnTo>
                <a:cubicBezTo>
                  <a:pt x="10265770" y="1245916"/>
                  <a:pt x="10270003" y="1246622"/>
                  <a:pt x="10272119" y="1250149"/>
                </a:cubicBezTo>
                <a:cubicBezTo>
                  <a:pt x="10274236" y="1252971"/>
                  <a:pt x="10273530" y="1257910"/>
                  <a:pt x="10269298" y="1258615"/>
                </a:cubicBezTo>
                <a:lnTo>
                  <a:pt x="10229793" y="1284717"/>
                </a:lnTo>
                <a:lnTo>
                  <a:pt x="10258011" y="1315753"/>
                </a:lnTo>
                <a:cubicBezTo>
                  <a:pt x="10260127" y="1318575"/>
                  <a:pt x="10260127" y="1322808"/>
                  <a:pt x="10257305" y="1325629"/>
                </a:cubicBezTo>
                <a:cubicBezTo>
                  <a:pt x="10255894" y="1327040"/>
                  <a:pt x="10253778" y="1327746"/>
                  <a:pt x="10252367" y="1327746"/>
                </a:cubicBezTo>
                <a:cubicBezTo>
                  <a:pt x="10250956" y="1327746"/>
                  <a:pt x="10248840" y="1327040"/>
                  <a:pt x="10247429" y="1325629"/>
                </a:cubicBezTo>
                <a:lnTo>
                  <a:pt x="10217800" y="1293181"/>
                </a:lnTo>
                <a:lnTo>
                  <a:pt x="10184645" y="1315048"/>
                </a:lnTo>
                <a:cubicBezTo>
                  <a:pt x="10183939" y="1315753"/>
                  <a:pt x="10182528" y="1316459"/>
                  <a:pt x="10181117" y="1316459"/>
                </a:cubicBezTo>
                <a:cubicBezTo>
                  <a:pt x="10179001" y="1316459"/>
                  <a:pt x="10176885" y="1315048"/>
                  <a:pt x="10175474" y="1312931"/>
                </a:cubicBezTo>
                <a:cubicBezTo>
                  <a:pt x="10173358" y="1309405"/>
                  <a:pt x="10174063" y="1305172"/>
                  <a:pt x="10177590" y="1303056"/>
                </a:cubicBezTo>
                <a:lnTo>
                  <a:pt x="10208630" y="1282600"/>
                </a:lnTo>
                <a:lnTo>
                  <a:pt x="10174769" y="1244506"/>
                </a:lnTo>
                <a:cubicBezTo>
                  <a:pt x="10172652" y="1241683"/>
                  <a:pt x="10172652" y="1237450"/>
                  <a:pt x="10175474" y="1234628"/>
                </a:cubicBezTo>
                <a:close/>
                <a:moveTo>
                  <a:pt x="3087536" y="1229790"/>
                </a:moveTo>
                <a:lnTo>
                  <a:pt x="3062845" y="1287640"/>
                </a:lnTo>
                <a:lnTo>
                  <a:pt x="3106583" y="1289756"/>
                </a:lnTo>
                <a:close/>
                <a:moveTo>
                  <a:pt x="8579060" y="1228988"/>
                </a:moveTo>
                <a:cubicBezTo>
                  <a:pt x="8588231" y="1229694"/>
                  <a:pt x="8595991" y="1233926"/>
                  <a:pt x="8600223" y="1240982"/>
                </a:cubicBezTo>
                <a:cubicBezTo>
                  <a:pt x="8607983" y="1252976"/>
                  <a:pt x="8604456" y="1269203"/>
                  <a:pt x="8597402" y="1279078"/>
                </a:cubicBezTo>
                <a:cubicBezTo>
                  <a:pt x="8594580" y="1281899"/>
                  <a:pt x="8592464" y="1284721"/>
                  <a:pt x="8589642" y="1287543"/>
                </a:cubicBezTo>
                <a:lnTo>
                  <a:pt x="8628441" y="1285427"/>
                </a:lnTo>
                <a:cubicBezTo>
                  <a:pt x="8631968" y="1285427"/>
                  <a:pt x="8635496" y="1288248"/>
                  <a:pt x="8635496" y="1292480"/>
                </a:cubicBezTo>
                <a:cubicBezTo>
                  <a:pt x="8635496" y="1296712"/>
                  <a:pt x="8632674" y="1299533"/>
                  <a:pt x="8630557" y="1299533"/>
                </a:cubicBezTo>
                <a:lnTo>
                  <a:pt x="8568479" y="1302355"/>
                </a:lnTo>
                <a:cubicBezTo>
                  <a:pt x="8564951" y="1302355"/>
                  <a:pt x="8562129" y="1300239"/>
                  <a:pt x="8561424" y="1297417"/>
                </a:cubicBezTo>
                <a:cubicBezTo>
                  <a:pt x="8560719" y="1294596"/>
                  <a:pt x="8561424" y="1291069"/>
                  <a:pt x="8564246" y="1289658"/>
                </a:cubicBezTo>
                <a:cubicBezTo>
                  <a:pt x="8572711" y="1284016"/>
                  <a:pt x="8581176" y="1278373"/>
                  <a:pt x="8586820" y="1270614"/>
                </a:cubicBezTo>
                <a:cubicBezTo>
                  <a:pt x="8591053" y="1264261"/>
                  <a:pt x="8593169" y="1255093"/>
                  <a:pt x="8588936" y="1248037"/>
                </a:cubicBezTo>
                <a:cubicBezTo>
                  <a:pt x="8586820" y="1244510"/>
                  <a:pt x="8582587" y="1242393"/>
                  <a:pt x="8578355" y="1242393"/>
                </a:cubicBezTo>
                <a:cubicBezTo>
                  <a:pt x="8574828" y="1242393"/>
                  <a:pt x="8571300" y="1243098"/>
                  <a:pt x="8569184" y="1244510"/>
                </a:cubicBezTo>
                <a:lnTo>
                  <a:pt x="8569184" y="1248743"/>
                </a:lnTo>
                <a:cubicBezTo>
                  <a:pt x="8569889" y="1252976"/>
                  <a:pt x="8567068" y="1256504"/>
                  <a:pt x="8562835" y="1256504"/>
                </a:cubicBezTo>
                <a:cubicBezTo>
                  <a:pt x="8558602" y="1257209"/>
                  <a:pt x="8555075" y="1254387"/>
                  <a:pt x="8555075" y="1250153"/>
                </a:cubicBezTo>
                <a:lnTo>
                  <a:pt x="8554370" y="1242393"/>
                </a:lnTo>
                <a:cubicBezTo>
                  <a:pt x="8554370" y="1240982"/>
                  <a:pt x="8555075" y="1238865"/>
                  <a:pt x="8556486" y="1237455"/>
                </a:cubicBezTo>
                <a:cubicBezTo>
                  <a:pt x="8562129" y="1231810"/>
                  <a:pt x="8570595" y="1228283"/>
                  <a:pt x="8579060" y="1228988"/>
                </a:cubicBezTo>
                <a:close/>
                <a:moveTo>
                  <a:pt x="3965105" y="1226965"/>
                </a:moveTo>
                <a:cubicBezTo>
                  <a:pt x="3967927" y="1224144"/>
                  <a:pt x="3972159" y="1224850"/>
                  <a:pt x="3974981" y="1227672"/>
                </a:cubicBezTo>
                <a:cubicBezTo>
                  <a:pt x="3977803" y="1230493"/>
                  <a:pt x="3977097" y="1234726"/>
                  <a:pt x="3974275" y="1237548"/>
                </a:cubicBezTo>
                <a:cubicBezTo>
                  <a:pt x="3967927" y="1243193"/>
                  <a:pt x="3966516" y="1253773"/>
                  <a:pt x="3970043" y="1270703"/>
                </a:cubicBezTo>
                <a:cubicBezTo>
                  <a:pt x="3971454" y="1277759"/>
                  <a:pt x="3974275" y="1282697"/>
                  <a:pt x="3977097" y="1282697"/>
                </a:cubicBezTo>
                <a:cubicBezTo>
                  <a:pt x="3979213" y="1282697"/>
                  <a:pt x="3981330" y="1281286"/>
                  <a:pt x="3983446" y="1277759"/>
                </a:cubicBezTo>
                <a:cubicBezTo>
                  <a:pt x="3989795" y="1267176"/>
                  <a:pt x="3993322" y="1254477"/>
                  <a:pt x="3991206" y="1241779"/>
                </a:cubicBezTo>
                <a:lnTo>
                  <a:pt x="3990500" y="1239664"/>
                </a:lnTo>
                <a:cubicBezTo>
                  <a:pt x="3989795" y="1235431"/>
                  <a:pt x="3992617" y="1231904"/>
                  <a:pt x="3996144" y="1231199"/>
                </a:cubicBezTo>
                <a:cubicBezTo>
                  <a:pt x="4000377" y="1230493"/>
                  <a:pt x="4003904" y="1233315"/>
                  <a:pt x="4004609" y="1236842"/>
                </a:cubicBezTo>
                <a:cubicBezTo>
                  <a:pt x="4005315" y="1238252"/>
                  <a:pt x="4005315" y="1238959"/>
                  <a:pt x="4005315" y="1239664"/>
                </a:cubicBezTo>
                <a:lnTo>
                  <a:pt x="4016602" y="1305978"/>
                </a:lnTo>
                <a:cubicBezTo>
                  <a:pt x="4018013" y="1314444"/>
                  <a:pt x="4019424" y="1324320"/>
                  <a:pt x="4017307" y="1332785"/>
                </a:cubicBezTo>
                <a:cubicBezTo>
                  <a:pt x="4015191" y="1344778"/>
                  <a:pt x="4008842" y="1354653"/>
                  <a:pt x="3999671" y="1358886"/>
                </a:cubicBezTo>
                <a:cubicBezTo>
                  <a:pt x="3996850" y="1360297"/>
                  <a:pt x="3992617" y="1361002"/>
                  <a:pt x="3989090" y="1361002"/>
                </a:cubicBezTo>
                <a:cubicBezTo>
                  <a:pt x="3986268" y="1361002"/>
                  <a:pt x="3983446" y="1360297"/>
                  <a:pt x="3980624" y="1359591"/>
                </a:cubicBezTo>
                <a:cubicBezTo>
                  <a:pt x="3974981" y="1358180"/>
                  <a:pt x="3970748" y="1353948"/>
                  <a:pt x="3968632" y="1349009"/>
                </a:cubicBezTo>
                <a:cubicBezTo>
                  <a:pt x="3967221" y="1345483"/>
                  <a:pt x="3968632" y="1341251"/>
                  <a:pt x="3972159" y="1339840"/>
                </a:cubicBezTo>
                <a:cubicBezTo>
                  <a:pt x="3975686" y="1338429"/>
                  <a:pt x="3979919" y="1339840"/>
                  <a:pt x="3981330" y="1343367"/>
                </a:cubicBezTo>
                <a:cubicBezTo>
                  <a:pt x="3982035" y="1345483"/>
                  <a:pt x="3984152" y="1346189"/>
                  <a:pt x="3985563" y="1346894"/>
                </a:cubicBezTo>
                <a:cubicBezTo>
                  <a:pt x="3988384" y="1348305"/>
                  <a:pt x="3991911" y="1348305"/>
                  <a:pt x="3994028" y="1346894"/>
                </a:cubicBezTo>
                <a:cubicBezTo>
                  <a:pt x="4000377" y="1344072"/>
                  <a:pt x="4003199" y="1337018"/>
                  <a:pt x="4003904" y="1331374"/>
                </a:cubicBezTo>
                <a:cubicBezTo>
                  <a:pt x="4005315" y="1323615"/>
                  <a:pt x="4003904" y="1315854"/>
                  <a:pt x="4002493" y="1308094"/>
                </a:cubicBezTo>
                <a:lnTo>
                  <a:pt x="3997555" y="1280581"/>
                </a:lnTo>
                <a:cubicBezTo>
                  <a:pt x="3996850" y="1282697"/>
                  <a:pt x="3995439" y="1284108"/>
                  <a:pt x="3994733" y="1285519"/>
                </a:cubicBezTo>
                <a:cubicBezTo>
                  <a:pt x="3989090" y="1292573"/>
                  <a:pt x="3983446" y="1296806"/>
                  <a:pt x="3977097" y="1296806"/>
                </a:cubicBezTo>
                <a:cubicBezTo>
                  <a:pt x="3967221" y="1297511"/>
                  <a:pt x="3958756" y="1288341"/>
                  <a:pt x="3955934" y="1273525"/>
                </a:cubicBezTo>
                <a:cubicBezTo>
                  <a:pt x="3951701" y="1251656"/>
                  <a:pt x="3954523" y="1236137"/>
                  <a:pt x="3965105" y="1226965"/>
                </a:cubicBezTo>
                <a:close/>
                <a:moveTo>
                  <a:pt x="9857320" y="1226156"/>
                </a:moveTo>
                <a:cubicBezTo>
                  <a:pt x="9860142" y="1223335"/>
                  <a:pt x="9864375" y="1223335"/>
                  <a:pt x="9867196" y="1226156"/>
                </a:cubicBezTo>
                <a:cubicBezTo>
                  <a:pt x="9870018" y="1228979"/>
                  <a:pt x="9870018" y="1233212"/>
                  <a:pt x="9867196" y="1236033"/>
                </a:cubicBezTo>
                <a:cubicBezTo>
                  <a:pt x="9856615" y="1246615"/>
                  <a:pt x="9847444" y="1258607"/>
                  <a:pt x="9839684" y="1270600"/>
                </a:cubicBezTo>
                <a:lnTo>
                  <a:pt x="9870018" y="1315748"/>
                </a:lnTo>
                <a:cubicBezTo>
                  <a:pt x="9873545" y="1322097"/>
                  <a:pt x="9877778" y="1331973"/>
                  <a:pt x="9874956" y="1339733"/>
                </a:cubicBezTo>
                <a:cubicBezTo>
                  <a:pt x="9873545" y="1343966"/>
                  <a:pt x="9870018" y="1346788"/>
                  <a:pt x="9865785" y="1348199"/>
                </a:cubicBezTo>
                <a:cubicBezTo>
                  <a:pt x="9865080" y="1348199"/>
                  <a:pt x="9864375" y="1348199"/>
                  <a:pt x="9863669" y="1348199"/>
                </a:cubicBezTo>
                <a:cubicBezTo>
                  <a:pt x="9860142" y="1348199"/>
                  <a:pt x="9857320" y="1346082"/>
                  <a:pt x="9856615" y="1343260"/>
                </a:cubicBezTo>
                <a:cubicBezTo>
                  <a:pt x="9855204" y="1339028"/>
                  <a:pt x="9857320" y="1335501"/>
                  <a:pt x="9860848" y="1334091"/>
                </a:cubicBezTo>
                <a:cubicBezTo>
                  <a:pt x="9861553" y="1333385"/>
                  <a:pt x="9860848" y="1327741"/>
                  <a:pt x="9857320" y="1322803"/>
                </a:cubicBezTo>
                <a:lnTo>
                  <a:pt x="9830513" y="1282592"/>
                </a:lnTo>
                <a:cubicBezTo>
                  <a:pt x="9820637" y="1300229"/>
                  <a:pt x="9812877" y="1319275"/>
                  <a:pt x="9807234" y="1338322"/>
                </a:cubicBezTo>
                <a:cubicBezTo>
                  <a:pt x="9805823" y="1341144"/>
                  <a:pt x="9803001" y="1343260"/>
                  <a:pt x="9800179" y="1343260"/>
                </a:cubicBezTo>
                <a:cubicBezTo>
                  <a:pt x="9799474" y="1343260"/>
                  <a:pt x="9798768" y="1343260"/>
                  <a:pt x="9798063" y="1343260"/>
                </a:cubicBezTo>
                <a:cubicBezTo>
                  <a:pt x="9794536" y="1341850"/>
                  <a:pt x="9792420" y="1338322"/>
                  <a:pt x="9795241" y="1334796"/>
                </a:cubicBezTo>
                <a:cubicBezTo>
                  <a:pt x="9801590" y="1312221"/>
                  <a:pt x="9811467" y="1291058"/>
                  <a:pt x="9823459" y="1270600"/>
                </a:cubicBezTo>
                <a:lnTo>
                  <a:pt x="9807234" y="1246615"/>
                </a:lnTo>
                <a:cubicBezTo>
                  <a:pt x="9805118" y="1243088"/>
                  <a:pt x="9805823" y="1238855"/>
                  <a:pt x="9809350" y="1236739"/>
                </a:cubicBezTo>
                <a:cubicBezTo>
                  <a:pt x="9812877" y="1234622"/>
                  <a:pt x="9817110" y="1235328"/>
                  <a:pt x="9819226" y="1238855"/>
                </a:cubicBezTo>
                <a:lnTo>
                  <a:pt x="9831924" y="1257902"/>
                </a:lnTo>
                <a:cubicBezTo>
                  <a:pt x="9839684" y="1246615"/>
                  <a:pt x="9848149" y="1236033"/>
                  <a:pt x="9857320" y="1226156"/>
                </a:cubicBezTo>
                <a:close/>
                <a:moveTo>
                  <a:pt x="5331232" y="1225467"/>
                </a:moveTo>
                <a:cubicBezTo>
                  <a:pt x="5334759" y="1225467"/>
                  <a:pt x="5338287" y="1228290"/>
                  <a:pt x="5338287" y="1232522"/>
                </a:cubicBezTo>
                <a:lnTo>
                  <a:pt x="5338992" y="1286842"/>
                </a:lnTo>
                <a:cubicBezTo>
                  <a:pt x="5343930" y="1284727"/>
                  <a:pt x="5349574" y="1282611"/>
                  <a:pt x="5355923" y="1281905"/>
                </a:cubicBezTo>
                <a:cubicBezTo>
                  <a:pt x="5367915" y="1281200"/>
                  <a:pt x="5379202" y="1287548"/>
                  <a:pt x="5383435" y="1297422"/>
                </a:cubicBezTo>
                <a:cubicBezTo>
                  <a:pt x="5388373" y="1311529"/>
                  <a:pt x="5378497" y="1326341"/>
                  <a:pt x="5365799" y="1331279"/>
                </a:cubicBezTo>
                <a:cubicBezTo>
                  <a:pt x="5360155" y="1333395"/>
                  <a:pt x="5353806" y="1334102"/>
                  <a:pt x="5348163" y="1334102"/>
                </a:cubicBezTo>
                <a:cubicBezTo>
                  <a:pt x="5342519" y="1334102"/>
                  <a:pt x="5336170" y="1333395"/>
                  <a:pt x="5331232" y="1332690"/>
                </a:cubicBezTo>
                <a:cubicBezTo>
                  <a:pt x="5327705" y="1331984"/>
                  <a:pt x="5325589" y="1329163"/>
                  <a:pt x="5325589" y="1325635"/>
                </a:cubicBezTo>
                <a:lnTo>
                  <a:pt x="5324178" y="1232522"/>
                </a:lnTo>
                <a:cubicBezTo>
                  <a:pt x="5324178" y="1228994"/>
                  <a:pt x="5327000" y="1225467"/>
                  <a:pt x="5331232" y="1225467"/>
                </a:cubicBezTo>
                <a:close/>
                <a:moveTo>
                  <a:pt x="3661765" y="1224144"/>
                </a:moveTo>
                <a:cubicBezTo>
                  <a:pt x="3661765" y="1231199"/>
                  <a:pt x="3662470" y="1238959"/>
                  <a:pt x="3663881" y="1246013"/>
                </a:cubicBezTo>
                <a:cubicBezTo>
                  <a:pt x="3664587" y="1241780"/>
                  <a:pt x="3663881" y="1236842"/>
                  <a:pt x="3663881" y="1232610"/>
                </a:cubicBezTo>
                <a:cubicBezTo>
                  <a:pt x="3663881" y="1229788"/>
                  <a:pt x="3663176" y="1226261"/>
                  <a:pt x="3661765" y="1224144"/>
                </a:cubicBezTo>
                <a:close/>
                <a:moveTo>
                  <a:pt x="9466507" y="1222634"/>
                </a:moveTo>
                <a:cubicBezTo>
                  <a:pt x="9465096" y="1223339"/>
                  <a:pt x="9463685" y="1224045"/>
                  <a:pt x="9461568" y="1226161"/>
                </a:cubicBezTo>
                <a:cubicBezTo>
                  <a:pt x="9462979" y="1232510"/>
                  <a:pt x="9465096" y="1239565"/>
                  <a:pt x="9467212" y="1245914"/>
                </a:cubicBezTo>
                <a:cubicBezTo>
                  <a:pt x="9469329" y="1250852"/>
                  <a:pt x="9471445" y="1253675"/>
                  <a:pt x="9472856" y="1253675"/>
                </a:cubicBezTo>
                <a:cubicBezTo>
                  <a:pt x="9474266" y="1253675"/>
                  <a:pt x="9476383" y="1251559"/>
                  <a:pt x="9478499" y="1245209"/>
                </a:cubicBezTo>
                <a:cubicBezTo>
                  <a:pt x="9480615" y="1238154"/>
                  <a:pt x="9482732" y="1230394"/>
                  <a:pt x="9479910" y="1225455"/>
                </a:cubicBezTo>
                <a:cubicBezTo>
                  <a:pt x="9477793" y="1221928"/>
                  <a:pt x="9471445" y="1220517"/>
                  <a:pt x="9466507" y="1222634"/>
                </a:cubicBezTo>
                <a:close/>
                <a:moveTo>
                  <a:pt x="8045747" y="1222633"/>
                </a:moveTo>
                <a:cubicBezTo>
                  <a:pt x="8060561" y="1224045"/>
                  <a:pt x="8071848" y="1238154"/>
                  <a:pt x="8070437" y="1252970"/>
                </a:cubicBezTo>
                <a:cubicBezTo>
                  <a:pt x="8069732" y="1258612"/>
                  <a:pt x="8067616" y="1263551"/>
                  <a:pt x="8065499" y="1268490"/>
                </a:cubicBezTo>
                <a:cubicBezTo>
                  <a:pt x="8064089" y="1271312"/>
                  <a:pt x="8062678" y="1274133"/>
                  <a:pt x="8061972" y="1276955"/>
                </a:cubicBezTo>
                <a:cubicBezTo>
                  <a:pt x="8070437" y="1275544"/>
                  <a:pt x="8078903" y="1272018"/>
                  <a:pt x="8085252" y="1266373"/>
                </a:cubicBezTo>
                <a:cubicBezTo>
                  <a:pt x="8088074" y="1263551"/>
                  <a:pt x="8092306" y="1264256"/>
                  <a:pt x="8095128" y="1267079"/>
                </a:cubicBezTo>
                <a:cubicBezTo>
                  <a:pt x="8097950" y="1269901"/>
                  <a:pt x="8097244" y="1274133"/>
                  <a:pt x="8094422" y="1276955"/>
                </a:cubicBezTo>
                <a:cubicBezTo>
                  <a:pt x="8083841" y="1286126"/>
                  <a:pt x="8069732" y="1291063"/>
                  <a:pt x="8055623" y="1291768"/>
                </a:cubicBezTo>
                <a:cubicBezTo>
                  <a:pt x="8052096" y="1291768"/>
                  <a:pt x="8049274" y="1289653"/>
                  <a:pt x="8048569" y="1286830"/>
                </a:cubicBezTo>
                <a:cubicBezTo>
                  <a:pt x="8045747" y="1277660"/>
                  <a:pt x="8048569" y="1269901"/>
                  <a:pt x="8052096" y="1262845"/>
                </a:cubicBezTo>
                <a:cubicBezTo>
                  <a:pt x="8053507" y="1258612"/>
                  <a:pt x="8055623" y="1255086"/>
                  <a:pt x="8055623" y="1251559"/>
                </a:cubicBezTo>
                <a:cubicBezTo>
                  <a:pt x="8056329" y="1244504"/>
                  <a:pt x="8050685" y="1236743"/>
                  <a:pt x="8043631" y="1236037"/>
                </a:cubicBezTo>
                <a:cubicBezTo>
                  <a:pt x="8036576" y="1235332"/>
                  <a:pt x="8029522" y="1240976"/>
                  <a:pt x="8028111" y="1248031"/>
                </a:cubicBezTo>
                <a:cubicBezTo>
                  <a:pt x="8028111" y="1251559"/>
                  <a:pt x="8023878" y="1254381"/>
                  <a:pt x="8020351" y="1253675"/>
                </a:cubicBezTo>
                <a:cubicBezTo>
                  <a:pt x="8016824" y="1253675"/>
                  <a:pt x="8014002" y="1249442"/>
                  <a:pt x="8014708" y="1245914"/>
                </a:cubicBezTo>
                <a:cubicBezTo>
                  <a:pt x="8016824" y="1231805"/>
                  <a:pt x="8031638" y="1220517"/>
                  <a:pt x="8045747" y="1222633"/>
                </a:cubicBezTo>
                <a:close/>
                <a:moveTo>
                  <a:pt x="7937814" y="1221927"/>
                </a:moveTo>
                <a:cubicBezTo>
                  <a:pt x="7942753" y="1221927"/>
                  <a:pt x="7947691" y="1224749"/>
                  <a:pt x="7949807" y="1229688"/>
                </a:cubicBezTo>
                <a:cubicBezTo>
                  <a:pt x="7951218" y="1233215"/>
                  <a:pt x="7949807" y="1237447"/>
                  <a:pt x="7946280" y="1238858"/>
                </a:cubicBezTo>
                <a:cubicBezTo>
                  <a:pt x="7948396" y="1258612"/>
                  <a:pt x="7951218" y="1278364"/>
                  <a:pt x="7954745" y="1298115"/>
                </a:cubicBezTo>
                <a:cubicBezTo>
                  <a:pt x="7963210" y="1286124"/>
                  <a:pt x="7976614" y="1277660"/>
                  <a:pt x="7991428" y="1280480"/>
                </a:cubicBezTo>
                <a:cubicBezTo>
                  <a:pt x="8000599" y="1282597"/>
                  <a:pt x="8009064" y="1288946"/>
                  <a:pt x="8013297" y="1298821"/>
                </a:cubicBezTo>
                <a:cubicBezTo>
                  <a:pt x="8018235" y="1310107"/>
                  <a:pt x="8018235" y="1324215"/>
                  <a:pt x="8011886" y="1334091"/>
                </a:cubicBezTo>
                <a:cubicBezTo>
                  <a:pt x="8002715" y="1351023"/>
                  <a:pt x="7983668" y="1358077"/>
                  <a:pt x="7966738" y="1360193"/>
                </a:cubicBezTo>
                <a:cubicBezTo>
                  <a:pt x="7966032" y="1363015"/>
                  <a:pt x="7963916" y="1365838"/>
                  <a:pt x="7961094" y="1366542"/>
                </a:cubicBezTo>
                <a:cubicBezTo>
                  <a:pt x="7961094" y="1366542"/>
                  <a:pt x="7960389" y="1366542"/>
                  <a:pt x="7959683" y="1366542"/>
                </a:cubicBezTo>
                <a:cubicBezTo>
                  <a:pt x="7956156" y="1366542"/>
                  <a:pt x="7953334" y="1364426"/>
                  <a:pt x="7952629" y="1361604"/>
                </a:cubicBezTo>
                <a:cubicBezTo>
                  <a:pt x="7951218" y="1354550"/>
                  <a:pt x="7949102" y="1346085"/>
                  <a:pt x="7947691" y="1337618"/>
                </a:cubicBezTo>
                <a:cubicBezTo>
                  <a:pt x="7939931" y="1301643"/>
                  <a:pt x="7934287" y="1265666"/>
                  <a:pt x="7930055" y="1229688"/>
                </a:cubicBezTo>
                <a:cubicBezTo>
                  <a:pt x="7930055" y="1227571"/>
                  <a:pt x="7930760" y="1225454"/>
                  <a:pt x="7932171" y="1224044"/>
                </a:cubicBezTo>
                <a:cubicBezTo>
                  <a:pt x="7933582" y="1222632"/>
                  <a:pt x="7935698" y="1221927"/>
                  <a:pt x="7937814" y="1221927"/>
                </a:cubicBezTo>
                <a:close/>
                <a:moveTo>
                  <a:pt x="4133705" y="1220617"/>
                </a:moveTo>
                <a:cubicBezTo>
                  <a:pt x="4137938" y="1221322"/>
                  <a:pt x="4140761" y="1224849"/>
                  <a:pt x="4140055" y="1228376"/>
                </a:cubicBezTo>
                <a:cubicBezTo>
                  <a:pt x="4137938" y="1243897"/>
                  <a:pt x="4138643" y="1260120"/>
                  <a:pt x="4140761" y="1276347"/>
                </a:cubicBezTo>
                <a:cubicBezTo>
                  <a:pt x="4142171" y="1275641"/>
                  <a:pt x="4142877" y="1274936"/>
                  <a:pt x="4143582" y="1274936"/>
                </a:cubicBezTo>
                <a:cubicBezTo>
                  <a:pt x="4154870" y="1269998"/>
                  <a:pt x="4167568" y="1273525"/>
                  <a:pt x="4173916" y="1282697"/>
                </a:cubicBezTo>
                <a:cubicBezTo>
                  <a:pt x="4180971" y="1292573"/>
                  <a:pt x="4177443" y="1304566"/>
                  <a:pt x="4173916" y="1315148"/>
                </a:cubicBezTo>
                <a:cubicBezTo>
                  <a:pt x="4169684" y="1326435"/>
                  <a:pt x="4163335" y="1332785"/>
                  <a:pt x="4154870" y="1332785"/>
                </a:cubicBezTo>
                <a:cubicBezTo>
                  <a:pt x="4149932" y="1332785"/>
                  <a:pt x="4141466" y="1329963"/>
                  <a:pt x="4135822" y="1316560"/>
                </a:cubicBezTo>
                <a:cubicBezTo>
                  <a:pt x="4134411" y="1313032"/>
                  <a:pt x="4133705" y="1308799"/>
                  <a:pt x="4132294" y="1305272"/>
                </a:cubicBezTo>
                <a:lnTo>
                  <a:pt x="4130884" y="1305977"/>
                </a:lnTo>
                <a:cubicBezTo>
                  <a:pt x="4128062" y="1306683"/>
                  <a:pt x="4125240" y="1305977"/>
                  <a:pt x="4123124" y="1303861"/>
                </a:cubicBezTo>
                <a:cubicBezTo>
                  <a:pt x="4121007" y="1301038"/>
                  <a:pt x="4121007" y="1298216"/>
                  <a:pt x="4122418" y="1295395"/>
                </a:cubicBezTo>
                <a:cubicBezTo>
                  <a:pt x="4123829" y="1291867"/>
                  <a:pt x="4125945" y="1289046"/>
                  <a:pt x="4128062" y="1286929"/>
                </a:cubicBezTo>
                <a:cubicBezTo>
                  <a:pt x="4124534" y="1267175"/>
                  <a:pt x="4123829" y="1246718"/>
                  <a:pt x="4125945" y="1226965"/>
                </a:cubicBezTo>
                <a:cubicBezTo>
                  <a:pt x="4126651" y="1222732"/>
                  <a:pt x="4130178" y="1220617"/>
                  <a:pt x="4133705" y="1220617"/>
                </a:cubicBezTo>
                <a:close/>
                <a:moveTo>
                  <a:pt x="5859606" y="1220529"/>
                </a:moveTo>
                <a:cubicBezTo>
                  <a:pt x="5862427" y="1219823"/>
                  <a:pt x="5865249" y="1221234"/>
                  <a:pt x="5866660" y="1224056"/>
                </a:cubicBezTo>
                <a:cubicBezTo>
                  <a:pt x="5868070" y="1226172"/>
                  <a:pt x="5868070" y="1229700"/>
                  <a:pt x="5865954" y="1231817"/>
                </a:cubicBezTo>
                <a:lnTo>
                  <a:pt x="5824333" y="1284021"/>
                </a:lnTo>
                <a:lnTo>
                  <a:pt x="5884297" y="1285432"/>
                </a:lnTo>
                <a:cubicBezTo>
                  <a:pt x="5888528" y="1285432"/>
                  <a:pt x="5891351" y="1288253"/>
                  <a:pt x="5891351" y="1292486"/>
                </a:cubicBezTo>
                <a:cubicBezTo>
                  <a:pt x="5891351" y="1296717"/>
                  <a:pt x="5887824" y="1299539"/>
                  <a:pt x="5884297" y="1299539"/>
                </a:cubicBezTo>
                <a:lnTo>
                  <a:pt x="5810224" y="1298128"/>
                </a:lnTo>
                <a:cubicBezTo>
                  <a:pt x="5807402" y="1298128"/>
                  <a:pt x="5805286" y="1296012"/>
                  <a:pt x="5803875" y="1293895"/>
                </a:cubicBezTo>
                <a:cubicBezTo>
                  <a:pt x="5802464" y="1291780"/>
                  <a:pt x="5803170" y="1288959"/>
                  <a:pt x="5804581" y="1286843"/>
                </a:cubicBezTo>
                <a:lnTo>
                  <a:pt x="5844791" y="1237461"/>
                </a:lnTo>
                <a:lnTo>
                  <a:pt x="5797526" y="1243811"/>
                </a:lnTo>
                <a:cubicBezTo>
                  <a:pt x="5793999" y="1243811"/>
                  <a:pt x="5790472" y="1240989"/>
                  <a:pt x="5789766" y="1237461"/>
                </a:cubicBezTo>
                <a:cubicBezTo>
                  <a:pt x="5789061" y="1233227"/>
                  <a:pt x="5791883" y="1229700"/>
                  <a:pt x="5794705" y="1228994"/>
                </a:cubicBezTo>
                <a:close/>
                <a:moveTo>
                  <a:pt x="2361638" y="1214272"/>
                </a:moveTo>
                <a:cubicBezTo>
                  <a:pt x="2353878" y="1216389"/>
                  <a:pt x="2346118" y="1222739"/>
                  <a:pt x="2342590" y="1229793"/>
                </a:cubicBezTo>
                <a:cubicBezTo>
                  <a:pt x="2339063" y="1236850"/>
                  <a:pt x="2337652" y="1244609"/>
                  <a:pt x="2336947" y="1255192"/>
                </a:cubicBezTo>
                <a:lnTo>
                  <a:pt x="2337652" y="1270011"/>
                </a:lnTo>
                <a:cubicBezTo>
                  <a:pt x="2351762" y="1267893"/>
                  <a:pt x="2365165" y="1263660"/>
                  <a:pt x="2375042" y="1254487"/>
                </a:cubicBezTo>
                <a:cubicBezTo>
                  <a:pt x="2381391" y="1248843"/>
                  <a:pt x="2384918" y="1238261"/>
                  <a:pt x="2384212" y="1229793"/>
                </a:cubicBezTo>
                <a:cubicBezTo>
                  <a:pt x="2383507" y="1224856"/>
                  <a:pt x="2382096" y="1219212"/>
                  <a:pt x="2376452" y="1215684"/>
                </a:cubicBezTo>
                <a:cubicBezTo>
                  <a:pt x="2370809" y="1212862"/>
                  <a:pt x="2365165" y="1212862"/>
                  <a:pt x="2361638" y="1214272"/>
                </a:cubicBezTo>
                <a:close/>
                <a:moveTo>
                  <a:pt x="8471128" y="1212762"/>
                </a:moveTo>
                <a:lnTo>
                  <a:pt x="8504284" y="1212762"/>
                </a:lnTo>
                <a:cubicBezTo>
                  <a:pt x="8507811" y="1212762"/>
                  <a:pt x="8511338" y="1215584"/>
                  <a:pt x="8511338" y="1219817"/>
                </a:cubicBezTo>
                <a:cubicBezTo>
                  <a:pt x="8511338" y="1224050"/>
                  <a:pt x="8508517" y="1226873"/>
                  <a:pt x="8504284" y="1226873"/>
                </a:cubicBezTo>
                <a:lnTo>
                  <a:pt x="8471128" y="1226873"/>
                </a:lnTo>
                <a:cubicBezTo>
                  <a:pt x="8466896" y="1226873"/>
                  <a:pt x="8464074" y="1224050"/>
                  <a:pt x="8464074" y="1219817"/>
                </a:cubicBezTo>
                <a:cubicBezTo>
                  <a:pt x="8464074" y="1215584"/>
                  <a:pt x="8466896" y="1212762"/>
                  <a:pt x="8471128" y="1212762"/>
                </a:cubicBezTo>
                <a:close/>
                <a:moveTo>
                  <a:pt x="3087536" y="1210742"/>
                </a:moveTo>
                <a:cubicBezTo>
                  <a:pt x="3088241" y="1210742"/>
                  <a:pt x="3088241" y="1211449"/>
                  <a:pt x="3088947" y="1211449"/>
                </a:cubicBezTo>
                <a:cubicBezTo>
                  <a:pt x="3093179" y="1210742"/>
                  <a:pt x="3096706" y="1212860"/>
                  <a:pt x="3098117" y="1216387"/>
                </a:cubicBezTo>
                <a:lnTo>
                  <a:pt x="3121397" y="1290461"/>
                </a:lnTo>
                <a:cubicBezTo>
                  <a:pt x="3124924" y="1291167"/>
                  <a:pt x="3127041" y="1293990"/>
                  <a:pt x="3127746" y="1296811"/>
                </a:cubicBezTo>
                <a:cubicBezTo>
                  <a:pt x="3127746" y="1298223"/>
                  <a:pt x="3127041" y="1299634"/>
                  <a:pt x="3126335" y="1301045"/>
                </a:cubicBezTo>
                <a:lnTo>
                  <a:pt x="3131273" y="1317978"/>
                </a:lnTo>
                <a:cubicBezTo>
                  <a:pt x="3131978" y="1322210"/>
                  <a:pt x="3129862" y="1325735"/>
                  <a:pt x="3126335" y="1327148"/>
                </a:cubicBezTo>
                <a:cubicBezTo>
                  <a:pt x="3125630" y="1327148"/>
                  <a:pt x="3124924" y="1327148"/>
                  <a:pt x="3124219" y="1327148"/>
                </a:cubicBezTo>
                <a:cubicBezTo>
                  <a:pt x="3120691" y="1327148"/>
                  <a:pt x="3117870" y="1325032"/>
                  <a:pt x="3117164" y="1322210"/>
                </a:cubicBezTo>
                <a:lnTo>
                  <a:pt x="3111521" y="1303161"/>
                </a:lnTo>
                <a:lnTo>
                  <a:pt x="3057202" y="1301045"/>
                </a:lnTo>
                <a:lnTo>
                  <a:pt x="3048736" y="1320094"/>
                </a:lnTo>
                <a:cubicBezTo>
                  <a:pt x="3048031" y="1322916"/>
                  <a:pt x="3045209" y="1324327"/>
                  <a:pt x="3042388" y="1324327"/>
                </a:cubicBezTo>
                <a:cubicBezTo>
                  <a:pt x="3041682" y="1324327"/>
                  <a:pt x="3040271" y="1324327"/>
                  <a:pt x="3039566" y="1323621"/>
                </a:cubicBezTo>
                <a:cubicBezTo>
                  <a:pt x="3036038" y="1322210"/>
                  <a:pt x="3034628" y="1317978"/>
                  <a:pt x="3036038" y="1314449"/>
                </a:cubicBezTo>
                <a:lnTo>
                  <a:pt x="3078365" y="1214270"/>
                </a:lnTo>
                <a:cubicBezTo>
                  <a:pt x="3079776" y="1210742"/>
                  <a:pt x="3084009" y="1209336"/>
                  <a:pt x="3087536" y="1210742"/>
                </a:cubicBezTo>
                <a:close/>
                <a:moveTo>
                  <a:pt x="1761338" y="1209336"/>
                </a:moveTo>
                <a:lnTo>
                  <a:pt x="1812836" y="1209336"/>
                </a:lnTo>
                <a:cubicBezTo>
                  <a:pt x="1817069" y="1209336"/>
                  <a:pt x="1819891" y="1212156"/>
                  <a:pt x="1819891" y="1216389"/>
                </a:cubicBezTo>
                <a:cubicBezTo>
                  <a:pt x="1819891" y="1220622"/>
                  <a:pt x="1817069" y="1223445"/>
                  <a:pt x="1812836" y="1223445"/>
                </a:cubicBezTo>
                <a:lnTo>
                  <a:pt x="1761338" y="1223445"/>
                </a:lnTo>
                <a:cubicBezTo>
                  <a:pt x="1757106" y="1223445"/>
                  <a:pt x="1754284" y="1220622"/>
                  <a:pt x="1754284" y="1216389"/>
                </a:cubicBezTo>
                <a:cubicBezTo>
                  <a:pt x="1754284" y="1212156"/>
                  <a:pt x="1757106" y="1209336"/>
                  <a:pt x="1761338" y="1209336"/>
                </a:cubicBezTo>
                <a:close/>
                <a:moveTo>
                  <a:pt x="4750261" y="1209326"/>
                </a:moveTo>
                <a:cubicBezTo>
                  <a:pt x="4789062" y="1236839"/>
                  <a:pt x="4812341" y="1287630"/>
                  <a:pt x="4810931" y="1342655"/>
                </a:cubicBezTo>
                <a:cubicBezTo>
                  <a:pt x="4810225" y="1384981"/>
                  <a:pt x="4796116" y="1430835"/>
                  <a:pt x="4767193" y="1483039"/>
                </a:cubicBezTo>
                <a:cubicBezTo>
                  <a:pt x="4765782" y="1485154"/>
                  <a:pt x="4763666" y="1486565"/>
                  <a:pt x="4760844" y="1486565"/>
                </a:cubicBezTo>
                <a:cubicBezTo>
                  <a:pt x="4760139" y="1486565"/>
                  <a:pt x="4759433" y="1486565"/>
                  <a:pt x="4758728" y="1486565"/>
                </a:cubicBezTo>
                <a:cubicBezTo>
                  <a:pt x="4752378" y="1484449"/>
                  <a:pt x="4746734" y="1479510"/>
                  <a:pt x="4743913" y="1473867"/>
                </a:cubicBezTo>
                <a:cubicBezTo>
                  <a:pt x="4741091" y="1468223"/>
                  <a:pt x="4740386" y="1461169"/>
                  <a:pt x="4742502" y="1454820"/>
                </a:cubicBezTo>
                <a:cubicBezTo>
                  <a:pt x="4743913" y="1451293"/>
                  <a:pt x="4748145" y="1449176"/>
                  <a:pt x="4751672" y="1450587"/>
                </a:cubicBezTo>
                <a:cubicBezTo>
                  <a:pt x="4755201" y="1451998"/>
                  <a:pt x="4757317" y="1456231"/>
                  <a:pt x="4755906" y="1459758"/>
                </a:cubicBezTo>
                <a:cubicBezTo>
                  <a:pt x="4755201" y="1461874"/>
                  <a:pt x="4755201" y="1464696"/>
                  <a:pt x="4756612" y="1467518"/>
                </a:cubicBezTo>
                <a:cubicBezTo>
                  <a:pt x="4757317" y="1468223"/>
                  <a:pt x="4757317" y="1468929"/>
                  <a:pt x="4758023" y="1469634"/>
                </a:cubicBezTo>
                <a:cubicBezTo>
                  <a:pt x="4783418" y="1421664"/>
                  <a:pt x="4796116" y="1381454"/>
                  <a:pt x="4796822" y="1341949"/>
                </a:cubicBezTo>
                <a:cubicBezTo>
                  <a:pt x="4797527" y="1291863"/>
                  <a:pt x="4776364" y="1245303"/>
                  <a:pt x="4741796" y="1220612"/>
                </a:cubicBezTo>
                <a:cubicBezTo>
                  <a:pt x="4738975" y="1218496"/>
                  <a:pt x="4738269" y="1214263"/>
                  <a:pt x="4740386" y="1210736"/>
                </a:cubicBezTo>
                <a:cubicBezTo>
                  <a:pt x="4742502" y="1207914"/>
                  <a:pt x="4746734" y="1207209"/>
                  <a:pt x="4750261" y="1209326"/>
                </a:cubicBezTo>
                <a:close/>
                <a:moveTo>
                  <a:pt x="10061193" y="1209226"/>
                </a:moveTo>
                <a:cubicBezTo>
                  <a:pt x="10063309" y="1209226"/>
                  <a:pt x="10064720" y="1210637"/>
                  <a:pt x="10066131" y="1212048"/>
                </a:cubicBezTo>
                <a:cubicBezTo>
                  <a:pt x="10067542" y="1213458"/>
                  <a:pt x="10067542" y="1215575"/>
                  <a:pt x="10067542" y="1217691"/>
                </a:cubicBezTo>
                <a:cubicBezTo>
                  <a:pt x="10063309" y="1243793"/>
                  <a:pt x="10046379" y="1264251"/>
                  <a:pt x="10029448" y="1284002"/>
                </a:cubicBezTo>
                <a:cubicBezTo>
                  <a:pt x="10013928" y="1303049"/>
                  <a:pt x="9999114" y="1320685"/>
                  <a:pt x="9995587" y="1341849"/>
                </a:cubicBezTo>
                <a:cubicBezTo>
                  <a:pt x="10023805" y="1346081"/>
                  <a:pt x="10054844" y="1327741"/>
                  <a:pt x="10064015" y="1300229"/>
                </a:cubicBezTo>
                <a:cubicBezTo>
                  <a:pt x="10065426" y="1296701"/>
                  <a:pt x="10069658" y="1294585"/>
                  <a:pt x="10073185" y="1295996"/>
                </a:cubicBezTo>
                <a:cubicBezTo>
                  <a:pt x="10076713" y="1297407"/>
                  <a:pt x="10078829" y="1301638"/>
                  <a:pt x="10077418" y="1305167"/>
                </a:cubicBezTo>
                <a:cubicBezTo>
                  <a:pt x="10066836" y="1336205"/>
                  <a:pt x="10035091" y="1357369"/>
                  <a:pt x="10003347" y="1357369"/>
                </a:cubicBezTo>
                <a:cubicBezTo>
                  <a:pt x="9997703" y="1357369"/>
                  <a:pt x="9991354" y="1356664"/>
                  <a:pt x="9985711" y="1355253"/>
                </a:cubicBezTo>
                <a:cubicBezTo>
                  <a:pt x="9982889" y="1354546"/>
                  <a:pt x="9980773" y="1351726"/>
                  <a:pt x="9980773" y="1346787"/>
                </a:cubicBezTo>
                <a:cubicBezTo>
                  <a:pt x="9982183" y="1317864"/>
                  <a:pt x="10000525" y="1295996"/>
                  <a:pt x="10018866" y="1274833"/>
                </a:cubicBezTo>
                <a:cubicBezTo>
                  <a:pt x="10032975" y="1257902"/>
                  <a:pt x="10046379" y="1241677"/>
                  <a:pt x="10052022" y="1223334"/>
                </a:cubicBezTo>
                <a:cubicBezTo>
                  <a:pt x="10033681" y="1221924"/>
                  <a:pt x="10015339" y="1222629"/>
                  <a:pt x="9997703" y="1224745"/>
                </a:cubicBezTo>
                <a:cubicBezTo>
                  <a:pt x="9994176" y="1225451"/>
                  <a:pt x="9990649" y="1221924"/>
                  <a:pt x="9989943" y="1218396"/>
                </a:cubicBezTo>
                <a:cubicBezTo>
                  <a:pt x="9989943" y="1214870"/>
                  <a:pt x="9992765" y="1211342"/>
                  <a:pt x="9996292" y="1210637"/>
                </a:cubicBezTo>
                <a:cubicBezTo>
                  <a:pt x="10017455" y="1207815"/>
                  <a:pt x="10039324" y="1207815"/>
                  <a:pt x="10061193" y="1209226"/>
                </a:cubicBezTo>
                <a:close/>
                <a:moveTo>
                  <a:pt x="3653300" y="1207922"/>
                </a:moveTo>
                <a:cubicBezTo>
                  <a:pt x="3660354" y="1205802"/>
                  <a:pt x="3668819" y="1208628"/>
                  <a:pt x="3673052" y="1215679"/>
                </a:cubicBezTo>
                <a:cubicBezTo>
                  <a:pt x="3675874" y="1220616"/>
                  <a:pt x="3676579" y="1226261"/>
                  <a:pt x="3677285" y="1231904"/>
                </a:cubicBezTo>
                <a:cubicBezTo>
                  <a:pt x="3677990" y="1245308"/>
                  <a:pt x="3677285" y="1259415"/>
                  <a:pt x="3673758" y="1272820"/>
                </a:cubicBezTo>
                <a:cubicBezTo>
                  <a:pt x="3678696" y="1280581"/>
                  <a:pt x="3684339" y="1287635"/>
                  <a:pt x="3690688" y="1293279"/>
                </a:cubicBezTo>
                <a:cubicBezTo>
                  <a:pt x="3693510" y="1296101"/>
                  <a:pt x="3694215" y="1300334"/>
                  <a:pt x="3691394" y="1303156"/>
                </a:cubicBezTo>
                <a:cubicBezTo>
                  <a:pt x="3688572" y="1305978"/>
                  <a:pt x="3684339" y="1306683"/>
                  <a:pt x="3681517" y="1303861"/>
                </a:cubicBezTo>
                <a:cubicBezTo>
                  <a:pt x="3676579" y="1299629"/>
                  <a:pt x="3672347" y="1295396"/>
                  <a:pt x="3668819" y="1290457"/>
                </a:cubicBezTo>
                <a:cubicBezTo>
                  <a:pt x="3663881" y="1303156"/>
                  <a:pt x="3657533" y="1315149"/>
                  <a:pt x="3649067" y="1325731"/>
                </a:cubicBezTo>
                <a:cubicBezTo>
                  <a:pt x="3642718" y="1334197"/>
                  <a:pt x="3636369" y="1336313"/>
                  <a:pt x="3631431" y="1336313"/>
                </a:cubicBezTo>
                <a:cubicBezTo>
                  <a:pt x="3630020" y="1336313"/>
                  <a:pt x="3628609" y="1335608"/>
                  <a:pt x="3627198" y="1335608"/>
                </a:cubicBezTo>
                <a:cubicBezTo>
                  <a:pt x="3618028" y="1333492"/>
                  <a:pt x="3614500" y="1322910"/>
                  <a:pt x="3613795" y="1319382"/>
                </a:cubicBezTo>
                <a:cubicBezTo>
                  <a:pt x="3609562" y="1305272"/>
                  <a:pt x="3607446" y="1290457"/>
                  <a:pt x="3606741" y="1275643"/>
                </a:cubicBezTo>
                <a:lnTo>
                  <a:pt x="3606741" y="1271409"/>
                </a:lnTo>
                <a:cubicBezTo>
                  <a:pt x="3606741" y="1265765"/>
                  <a:pt x="3606741" y="1261533"/>
                  <a:pt x="3606035" y="1256594"/>
                </a:cubicBezTo>
                <a:cubicBezTo>
                  <a:pt x="3604624" y="1250950"/>
                  <a:pt x="3602508" y="1246718"/>
                  <a:pt x="3598981" y="1243897"/>
                </a:cubicBezTo>
                <a:cubicBezTo>
                  <a:pt x="3596159" y="1241780"/>
                  <a:pt x="3591926" y="1241075"/>
                  <a:pt x="3589105" y="1243192"/>
                </a:cubicBezTo>
                <a:cubicBezTo>
                  <a:pt x="3588399" y="1243897"/>
                  <a:pt x="3587694" y="1245308"/>
                  <a:pt x="3587694" y="1246718"/>
                </a:cubicBezTo>
                <a:cubicBezTo>
                  <a:pt x="3587694" y="1246718"/>
                  <a:pt x="3587694" y="1248129"/>
                  <a:pt x="3588399" y="1248835"/>
                </a:cubicBezTo>
                <a:cubicBezTo>
                  <a:pt x="3591221" y="1250950"/>
                  <a:pt x="3591926" y="1255888"/>
                  <a:pt x="3589810" y="1258710"/>
                </a:cubicBezTo>
                <a:cubicBezTo>
                  <a:pt x="3587694" y="1261533"/>
                  <a:pt x="3582755" y="1262238"/>
                  <a:pt x="3579934" y="1260122"/>
                </a:cubicBezTo>
                <a:cubicBezTo>
                  <a:pt x="3575701" y="1257299"/>
                  <a:pt x="3573585" y="1252362"/>
                  <a:pt x="3573585" y="1246718"/>
                </a:cubicBezTo>
                <a:cubicBezTo>
                  <a:pt x="3573585" y="1240368"/>
                  <a:pt x="3576407" y="1234726"/>
                  <a:pt x="3580639" y="1231199"/>
                </a:cubicBezTo>
                <a:cubicBezTo>
                  <a:pt x="3588399" y="1225555"/>
                  <a:pt x="3599686" y="1225555"/>
                  <a:pt x="3608151" y="1231904"/>
                </a:cubicBezTo>
                <a:cubicBezTo>
                  <a:pt x="3615911" y="1237548"/>
                  <a:pt x="3618733" y="1246718"/>
                  <a:pt x="3620144" y="1253066"/>
                </a:cubicBezTo>
                <a:cubicBezTo>
                  <a:pt x="3621555" y="1258710"/>
                  <a:pt x="3621555" y="1264354"/>
                  <a:pt x="3621555" y="1269998"/>
                </a:cubicBezTo>
                <a:lnTo>
                  <a:pt x="3621555" y="1274231"/>
                </a:lnTo>
                <a:cubicBezTo>
                  <a:pt x="3622260" y="1287635"/>
                  <a:pt x="3624377" y="1301039"/>
                  <a:pt x="3627904" y="1314444"/>
                </a:cubicBezTo>
                <a:cubicBezTo>
                  <a:pt x="3629315" y="1320794"/>
                  <a:pt x="3631431" y="1321499"/>
                  <a:pt x="3631431" y="1321499"/>
                </a:cubicBezTo>
                <a:cubicBezTo>
                  <a:pt x="3632842" y="1322204"/>
                  <a:pt x="3634958" y="1320794"/>
                  <a:pt x="3637780" y="1316560"/>
                </a:cubicBezTo>
                <a:cubicBezTo>
                  <a:pt x="3647656" y="1304567"/>
                  <a:pt x="3654711" y="1289752"/>
                  <a:pt x="3658943" y="1274936"/>
                </a:cubicBezTo>
                <a:cubicBezTo>
                  <a:pt x="3649067" y="1256594"/>
                  <a:pt x="3645540" y="1234726"/>
                  <a:pt x="3648361" y="1213562"/>
                </a:cubicBezTo>
                <a:cubicBezTo>
                  <a:pt x="3649067" y="1210738"/>
                  <a:pt x="3650478" y="1208628"/>
                  <a:pt x="3653300" y="1207922"/>
                </a:cubicBezTo>
                <a:close/>
                <a:moveTo>
                  <a:pt x="2837811" y="1206505"/>
                </a:moveTo>
                <a:cubicBezTo>
                  <a:pt x="2841338" y="1205801"/>
                  <a:pt x="2844865" y="1209332"/>
                  <a:pt x="2844865" y="1212857"/>
                </a:cubicBezTo>
                <a:cubicBezTo>
                  <a:pt x="2844865" y="1217088"/>
                  <a:pt x="2842043" y="1220615"/>
                  <a:pt x="2838516" y="1220615"/>
                </a:cubicBezTo>
                <a:lnTo>
                  <a:pt x="2566215" y="1243896"/>
                </a:lnTo>
                <a:cubicBezTo>
                  <a:pt x="2564804" y="1243896"/>
                  <a:pt x="2561277" y="1244601"/>
                  <a:pt x="2560571" y="1245307"/>
                </a:cubicBezTo>
                <a:cubicBezTo>
                  <a:pt x="2559160" y="1246718"/>
                  <a:pt x="2559160" y="1250244"/>
                  <a:pt x="2559160" y="1252360"/>
                </a:cubicBezTo>
                <a:cubicBezTo>
                  <a:pt x="2557749" y="1310915"/>
                  <a:pt x="2557044" y="1370876"/>
                  <a:pt x="2556338" y="1430132"/>
                </a:cubicBezTo>
                <a:cubicBezTo>
                  <a:pt x="2556338" y="1433661"/>
                  <a:pt x="2554222" y="1436481"/>
                  <a:pt x="2550695" y="1437187"/>
                </a:cubicBezTo>
                <a:cubicBezTo>
                  <a:pt x="2549990" y="1437187"/>
                  <a:pt x="2549990" y="1437187"/>
                  <a:pt x="2549284" y="1437187"/>
                </a:cubicBezTo>
                <a:cubicBezTo>
                  <a:pt x="2546462" y="1437187"/>
                  <a:pt x="2543641" y="1435776"/>
                  <a:pt x="2542935" y="1432250"/>
                </a:cubicBezTo>
                <a:cubicBezTo>
                  <a:pt x="2524594" y="1387806"/>
                  <a:pt x="2509074" y="1342661"/>
                  <a:pt x="2496376" y="1296805"/>
                </a:cubicBezTo>
                <a:cubicBezTo>
                  <a:pt x="2495671" y="1293278"/>
                  <a:pt x="2497787" y="1289045"/>
                  <a:pt x="2501314" y="1288340"/>
                </a:cubicBezTo>
                <a:cubicBezTo>
                  <a:pt x="2504841" y="1287634"/>
                  <a:pt x="2509074" y="1289751"/>
                  <a:pt x="2509779" y="1293278"/>
                </a:cubicBezTo>
                <a:cubicBezTo>
                  <a:pt x="2518950" y="1327140"/>
                  <a:pt x="2529532" y="1360296"/>
                  <a:pt x="2542230" y="1393449"/>
                </a:cubicBezTo>
                <a:cubicBezTo>
                  <a:pt x="2542935" y="1346188"/>
                  <a:pt x="2543641" y="1298921"/>
                  <a:pt x="2545052" y="1251654"/>
                </a:cubicBezTo>
                <a:cubicBezTo>
                  <a:pt x="2545052" y="1247422"/>
                  <a:pt x="2545757" y="1240367"/>
                  <a:pt x="2550695" y="1235431"/>
                </a:cubicBezTo>
                <a:cubicBezTo>
                  <a:pt x="2555633" y="1230492"/>
                  <a:pt x="2561982" y="1229786"/>
                  <a:pt x="2565509" y="1229786"/>
                </a:cubicBezTo>
                <a:lnTo>
                  <a:pt x="2818058" y="1208627"/>
                </a:lnTo>
                <a:cubicBezTo>
                  <a:pt x="2818764" y="1207920"/>
                  <a:pt x="2820175" y="1207211"/>
                  <a:pt x="2821585" y="1207211"/>
                </a:cubicBezTo>
                <a:close/>
                <a:moveTo>
                  <a:pt x="2001898" y="1199460"/>
                </a:moveTo>
                <a:cubicBezTo>
                  <a:pt x="1992727" y="1199460"/>
                  <a:pt x="1984967" y="1201578"/>
                  <a:pt x="1978617" y="1206514"/>
                </a:cubicBezTo>
                <a:cubicBezTo>
                  <a:pt x="1968741" y="1214271"/>
                  <a:pt x="1964508" y="1229088"/>
                  <a:pt x="1970152" y="1238966"/>
                </a:cubicBezTo>
                <a:cubicBezTo>
                  <a:pt x="1974384" y="1246022"/>
                  <a:pt x="1982144" y="1248138"/>
                  <a:pt x="1986378" y="1248843"/>
                </a:cubicBezTo>
                <a:cubicBezTo>
                  <a:pt x="1995549" y="1250254"/>
                  <a:pt x="2005425" y="1247434"/>
                  <a:pt x="2011068" y="1241082"/>
                </a:cubicBezTo>
                <a:cubicBezTo>
                  <a:pt x="2016712" y="1235439"/>
                  <a:pt x="2020239" y="1227676"/>
                  <a:pt x="2020945" y="1217800"/>
                </a:cubicBezTo>
                <a:lnTo>
                  <a:pt x="2018828" y="1201578"/>
                </a:lnTo>
                <a:cubicBezTo>
                  <a:pt x="2018123" y="1201578"/>
                  <a:pt x="2017417" y="1201578"/>
                  <a:pt x="2016712" y="1201578"/>
                </a:cubicBezTo>
                <a:cubicBezTo>
                  <a:pt x="2011774" y="1200166"/>
                  <a:pt x="2006836" y="1199460"/>
                  <a:pt x="2001898" y="1199460"/>
                </a:cubicBezTo>
                <a:close/>
                <a:moveTo>
                  <a:pt x="3357720" y="1197342"/>
                </a:moveTo>
                <a:cubicBezTo>
                  <a:pt x="3361247" y="1197342"/>
                  <a:pt x="3364775" y="1200163"/>
                  <a:pt x="3364775" y="1204395"/>
                </a:cubicBezTo>
                <a:lnTo>
                  <a:pt x="3366186" y="1252363"/>
                </a:lnTo>
                <a:cubicBezTo>
                  <a:pt x="3374651" y="1243901"/>
                  <a:pt x="3386643" y="1238255"/>
                  <a:pt x="3398636" y="1242490"/>
                </a:cubicBezTo>
                <a:cubicBezTo>
                  <a:pt x="3406396" y="1245310"/>
                  <a:pt x="3412745" y="1252363"/>
                  <a:pt x="3415566" y="1260830"/>
                </a:cubicBezTo>
                <a:cubicBezTo>
                  <a:pt x="3419094" y="1270707"/>
                  <a:pt x="3416977" y="1281995"/>
                  <a:pt x="3411334" y="1290461"/>
                </a:cubicBezTo>
                <a:cubicBezTo>
                  <a:pt x="3402163" y="1303161"/>
                  <a:pt x="3385232" y="1308805"/>
                  <a:pt x="3366891" y="1306688"/>
                </a:cubicBezTo>
                <a:cubicBezTo>
                  <a:pt x="3366186" y="1308805"/>
                  <a:pt x="3364069" y="1310216"/>
                  <a:pt x="3361247" y="1310216"/>
                </a:cubicBezTo>
                <a:cubicBezTo>
                  <a:pt x="3357720" y="1310216"/>
                  <a:pt x="3354193" y="1306688"/>
                  <a:pt x="3354193" y="1303161"/>
                </a:cubicBezTo>
                <a:cubicBezTo>
                  <a:pt x="3354193" y="1301044"/>
                  <a:pt x="3354193" y="1298927"/>
                  <a:pt x="3354193" y="1296811"/>
                </a:cubicBezTo>
                <a:lnTo>
                  <a:pt x="3350666" y="1204395"/>
                </a:lnTo>
                <a:cubicBezTo>
                  <a:pt x="3350666" y="1200868"/>
                  <a:pt x="3353488" y="1197342"/>
                  <a:pt x="3357720" y="1197342"/>
                </a:cubicBezTo>
                <a:close/>
                <a:moveTo>
                  <a:pt x="3426148" y="1197341"/>
                </a:moveTo>
                <a:cubicBezTo>
                  <a:pt x="3430380" y="1196635"/>
                  <a:pt x="3433908" y="1199456"/>
                  <a:pt x="3433908" y="1203689"/>
                </a:cubicBezTo>
                <a:lnTo>
                  <a:pt x="3436729" y="1240372"/>
                </a:lnTo>
                <a:cubicBezTo>
                  <a:pt x="3440962" y="1235435"/>
                  <a:pt x="3447311" y="1232612"/>
                  <a:pt x="3454365" y="1232612"/>
                </a:cubicBezTo>
                <a:cubicBezTo>
                  <a:pt x="3469180" y="1232612"/>
                  <a:pt x="3479761" y="1246015"/>
                  <a:pt x="3481172" y="1259418"/>
                </a:cubicBezTo>
                <a:cubicBezTo>
                  <a:pt x="3482583" y="1267179"/>
                  <a:pt x="3480467" y="1275646"/>
                  <a:pt x="3478350" y="1282700"/>
                </a:cubicBezTo>
                <a:cubicBezTo>
                  <a:pt x="3481172" y="1283406"/>
                  <a:pt x="3483289" y="1286229"/>
                  <a:pt x="3483289" y="1289049"/>
                </a:cubicBezTo>
                <a:cubicBezTo>
                  <a:pt x="3483994" y="1293284"/>
                  <a:pt x="3481172" y="1296811"/>
                  <a:pt x="3476939" y="1296811"/>
                </a:cubicBezTo>
                <a:lnTo>
                  <a:pt x="3468474" y="1297516"/>
                </a:lnTo>
                <a:cubicBezTo>
                  <a:pt x="3467769" y="1297516"/>
                  <a:pt x="3467769" y="1297516"/>
                  <a:pt x="3467769" y="1297516"/>
                </a:cubicBezTo>
                <a:cubicBezTo>
                  <a:pt x="3465653" y="1297516"/>
                  <a:pt x="3463536" y="1296811"/>
                  <a:pt x="3462125" y="1294695"/>
                </a:cubicBezTo>
                <a:cubicBezTo>
                  <a:pt x="3460714" y="1293284"/>
                  <a:pt x="3460714" y="1290461"/>
                  <a:pt x="3462125" y="1288345"/>
                </a:cubicBezTo>
                <a:cubicBezTo>
                  <a:pt x="3464947" y="1279878"/>
                  <a:pt x="3469180" y="1270001"/>
                  <a:pt x="3467769" y="1261535"/>
                </a:cubicBezTo>
                <a:cubicBezTo>
                  <a:pt x="3467063" y="1255186"/>
                  <a:pt x="3461420" y="1247427"/>
                  <a:pt x="3455071" y="1247427"/>
                </a:cubicBezTo>
                <a:cubicBezTo>
                  <a:pt x="3449427" y="1247427"/>
                  <a:pt x="3444489" y="1252363"/>
                  <a:pt x="3442373" y="1258008"/>
                </a:cubicBezTo>
                <a:cubicBezTo>
                  <a:pt x="3439551" y="1265062"/>
                  <a:pt x="3440257" y="1273530"/>
                  <a:pt x="3440257" y="1281289"/>
                </a:cubicBezTo>
                <a:cubicBezTo>
                  <a:pt x="3440962" y="1284817"/>
                  <a:pt x="3437435" y="1288345"/>
                  <a:pt x="3433908" y="1288345"/>
                </a:cubicBezTo>
                <a:cubicBezTo>
                  <a:pt x="3429675" y="1288345"/>
                  <a:pt x="3426148" y="1285523"/>
                  <a:pt x="3426148" y="1281995"/>
                </a:cubicBezTo>
                <a:lnTo>
                  <a:pt x="3419799" y="1205101"/>
                </a:lnTo>
                <a:cubicBezTo>
                  <a:pt x="3419093" y="1200868"/>
                  <a:pt x="3421915" y="1197341"/>
                  <a:pt x="3426148" y="1197341"/>
                </a:cubicBezTo>
                <a:close/>
                <a:moveTo>
                  <a:pt x="9943385" y="1193706"/>
                </a:moveTo>
                <a:cubicBezTo>
                  <a:pt x="9946912" y="1192295"/>
                  <a:pt x="9950439" y="1194411"/>
                  <a:pt x="9951850" y="1197939"/>
                </a:cubicBezTo>
                <a:cubicBezTo>
                  <a:pt x="9963138" y="1228979"/>
                  <a:pt x="9968781" y="1262135"/>
                  <a:pt x="9969486" y="1295290"/>
                </a:cubicBezTo>
                <a:cubicBezTo>
                  <a:pt x="9970192" y="1308694"/>
                  <a:pt x="9969486" y="1324213"/>
                  <a:pt x="9963138" y="1338322"/>
                </a:cubicBezTo>
                <a:cubicBezTo>
                  <a:pt x="9956083" y="1354547"/>
                  <a:pt x="9942680" y="1365834"/>
                  <a:pt x="9927866" y="1367951"/>
                </a:cubicBezTo>
                <a:cubicBezTo>
                  <a:pt x="9927866" y="1367951"/>
                  <a:pt x="9927160" y="1367951"/>
                  <a:pt x="9927160" y="1367951"/>
                </a:cubicBezTo>
                <a:cubicBezTo>
                  <a:pt x="9925749" y="1367951"/>
                  <a:pt x="9924338" y="1367245"/>
                  <a:pt x="9922928" y="1366540"/>
                </a:cubicBezTo>
                <a:cubicBezTo>
                  <a:pt x="9913051" y="1358781"/>
                  <a:pt x="9909523" y="1345377"/>
                  <a:pt x="9913051" y="1334090"/>
                </a:cubicBezTo>
                <a:cubicBezTo>
                  <a:pt x="9914462" y="1330562"/>
                  <a:pt x="9918695" y="1328446"/>
                  <a:pt x="9922222" y="1329857"/>
                </a:cubicBezTo>
                <a:cubicBezTo>
                  <a:pt x="9925749" y="1331268"/>
                  <a:pt x="9927866" y="1335500"/>
                  <a:pt x="9925044" y="1339028"/>
                </a:cubicBezTo>
                <a:cubicBezTo>
                  <a:pt x="9923633" y="1343966"/>
                  <a:pt x="9924338" y="1349609"/>
                  <a:pt x="9927866" y="1353842"/>
                </a:cubicBezTo>
                <a:cubicBezTo>
                  <a:pt x="9938447" y="1351020"/>
                  <a:pt x="9945502" y="1341849"/>
                  <a:pt x="9949029" y="1333384"/>
                </a:cubicBezTo>
                <a:cubicBezTo>
                  <a:pt x="9954672" y="1321392"/>
                  <a:pt x="9954672" y="1307988"/>
                  <a:pt x="9954672" y="1295996"/>
                </a:cubicBezTo>
                <a:cubicBezTo>
                  <a:pt x="9954672" y="1280476"/>
                  <a:pt x="9953261" y="1265662"/>
                  <a:pt x="9950439" y="1250142"/>
                </a:cubicBezTo>
                <a:cubicBezTo>
                  <a:pt x="9949029" y="1255080"/>
                  <a:pt x="9947618" y="1259313"/>
                  <a:pt x="9943385" y="1263545"/>
                </a:cubicBezTo>
                <a:cubicBezTo>
                  <a:pt x="9938447" y="1267778"/>
                  <a:pt x="9931393" y="1269894"/>
                  <a:pt x="9924338" y="1269189"/>
                </a:cubicBezTo>
                <a:cubicBezTo>
                  <a:pt x="9915873" y="1267778"/>
                  <a:pt x="9906701" y="1262135"/>
                  <a:pt x="9902469" y="1254375"/>
                </a:cubicBezTo>
                <a:cubicBezTo>
                  <a:pt x="9894709" y="1241677"/>
                  <a:pt x="9896120" y="1226157"/>
                  <a:pt x="9897530" y="1214870"/>
                </a:cubicBezTo>
                <a:cubicBezTo>
                  <a:pt x="9898236" y="1211342"/>
                  <a:pt x="9901058" y="1207816"/>
                  <a:pt x="9905290" y="1208521"/>
                </a:cubicBezTo>
                <a:cubicBezTo>
                  <a:pt x="9908818" y="1209225"/>
                  <a:pt x="9912346" y="1212754"/>
                  <a:pt x="9911640" y="1216281"/>
                </a:cubicBezTo>
                <a:cubicBezTo>
                  <a:pt x="9910229" y="1228273"/>
                  <a:pt x="9909523" y="1238855"/>
                  <a:pt x="9914462" y="1247320"/>
                </a:cubicBezTo>
                <a:cubicBezTo>
                  <a:pt x="9916578" y="1250848"/>
                  <a:pt x="9921517" y="1254375"/>
                  <a:pt x="9926455" y="1255080"/>
                </a:cubicBezTo>
                <a:cubicBezTo>
                  <a:pt x="9928571" y="1255080"/>
                  <a:pt x="9931393" y="1255080"/>
                  <a:pt x="9933509" y="1252964"/>
                </a:cubicBezTo>
                <a:cubicBezTo>
                  <a:pt x="9935625" y="1250848"/>
                  <a:pt x="9937036" y="1247320"/>
                  <a:pt x="9937742" y="1244498"/>
                </a:cubicBezTo>
                <a:cubicBezTo>
                  <a:pt x="9941975" y="1230390"/>
                  <a:pt x="9941975" y="1216281"/>
                  <a:pt x="9938447" y="1202171"/>
                </a:cubicBezTo>
                <a:cubicBezTo>
                  <a:pt x="9937742" y="1198644"/>
                  <a:pt x="9939858" y="1195118"/>
                  <a:pt x="9943385" y="1193706"/>
                </a:cubicBezTo>
                <a:close/>
                <a:moveTo>
                  <a:pt x="8712389" y="1190889"/>
                </a:moveTo>
                <a:cubicBezTo>
                  <a:pt x="8703924" y="1188070"/>
                  <a:pt x="8694048" y="1195122"/>
                  <a:pt x="8689815" y="1203588"/>
                </a:cubicBezTo>
                <a:cubicBezTo>
                  <a:pt x="8686288" y="1210645"/>
                  <a:pt x="8685582" y="1218405"/>
                  <a:pt x="8685582" y="1226166"/>
                </a:cubicBezTo>
                <a:lnTo>
                  <a:pt x="8689110" y="1224755"/>
                </a:lnTo>
                <a:cubicBezTo>
                  <a:pt x="8689815" y="1224048"/>
                  <a:pt x="8691226" y="1224048"/>
                  <a:pt x="8691932" y="1224048"/>
                </a:cubicBezTo>
                <a:cubicBezTo>
                  <a:pt x="8694753" y="1224048"/>
                  <a:pt x="8696869" y="1225460"/>
                  <a:pt x="8698280" y="1227576"/>
                </a:cubicBezTo>
                <a:cubicBezTo>
                  <a:pt x="8706040" y="1226872"/>
                  <a:pt x="8713800" y="1223344"/>
                  <a:pt x="8718033" y="1216994"/>
                </a:cubicBezTo>
                <a:cubicBezTo>
                  <a:pt x="8720854" y="1212760"/>
                  <a:pt x="8722265" y="1205706"/>
                  <a:pt x="8720149" y="1200061"/>
                </a:cubicBezTo>
                <a:cubicBezTo>
                  <a:pt x="8719444" y="1197239"/>
                  <a:pt x="8717327" y="1192300"/>
                  <a:pt x="8712389" y="1190889"/>
                </a:cubicBezTo>
                <a:close/>
                <a:moveTo>
                  <a:pt x="11771553" y="1190744"/>
                </a:moveTo>
                <a:cubicBezTo>
                  <a:pt x="11781429" y="1192859"/>
                  <a:pt x="11789189" y="1198503"/>
                  <a:pt x="11792716" y="1206264"/>
                </a:cubicBezTo>
                <a:cubicBezTo>
                  <a:pt x="11796948" y="1214726"/>
                  <a:pt x="11796243" y="1223898"/>
                  <a:pt x="11791305" y="1232366"/>
                </a:cubicBezTo>
                <a:cubicBezTo>
                  <a:pt x="11790599" y="1235187"/>
                  <a:pt x="11788483" y="1236598"/>
                  <a:pt x="11787072" y="1238715"/>
                </a:cubicBezTo>
                <a:cubicBezTo>
                  <a:pt x="11788483" y="1240125"/>
                  <a:pt x="11790599" y="1241536"/>
                  <a:pt x="11792010" y="1243652"/>
                </a:cubicBezTo>
                <a:cubicBezTo>
                  <a:pt x="11797654" y="1250707"/>
                  <a:pt x="11800476" y="1259174"/>
                  <a:pt x="11799770" y="1267640"/>
                </a:cubicBezTo>
                <a:cubicBezTo>
                  <a:pt x="11799065" y="1276105"/>
                  <a:pt x="11794127" y="1283864"/>
                  <a:pt x="11786367" y="1288803"/>
                </a:cubicBezTo>
                <a:cubicBezTo>
                  <a:pt x="11780723" y="1292330"/>
                  <a:pt x="11774374" y="1294445"/>
                  <a:pt x="11768730" y="1294445"/>
                </a:cubicBezTo>
                <a:cubicBezTo>
                  <a:pt x="11765908" y="1294445"/>
                  <a:pt x="11763086" y="1294445"/>
                  <a:pt x="11760970" y="1293740"/>
                </a:cubicBezTo>
                <a:cubicBezTo>
                  <a:pt x="11757443" y="1293035"/>
                  <a:pt x="11755326" y="1288803"/>
                  <a:pt x="11756032" y="1285276"/>
                </a:cubicBezTo>
                <a:cubicBezTo>
                  <a:pt x="11756737" y="1281749"/>
                  <a:pt x="11760970" y="1279632"/>
                  <a:pt x="11764497" y="1280338"/>
                </a:cubicBezTo>
                <a:cubicBezTo>
                  <a:pt x="11768730" y="1281042"/>
                  <a:pt x="11773669" y="1280338"/>
                  <a:pt x="11777902" y="1277516"/>
                </a:cubicBezTo>
                <a:cubicBezTo>
                  <a:pt x="11781429" y="1274695"/>
                  <a:pt x="11784251" y="1270461"/>
                  <a:pt x="11784956" y="1264112"/>
                </a:cubicBezTo>
                <a:cubicBezTo>
                  <a:pt x="11785661" y="1259880"/>
                  <a:pt x="11784251" y="1254941"/>
                  <a:pt x="11780723" y="1251412"/>
                </a:cubicBezTo>
                <a:cubicBezTo>
                  <a:pt x="11777902" y="1247886"/>
                  <a:pt x="11772963" y="1245770"/>
                  <a:pt x="11768730" y="1245770"/>
                </a:cubicBezTo>
                <a:cubicBezTo>
                  <a:pt x="11765203" y="1246475"/>
                  <a:pt x="11761675" y="1242946"/>
                  <a:pt x="11761675" y="1239420"/>
                </a:cubicBezTo>
                <a:cubicBezTo>
                  <a:pt x="11761675" y="1235187"/>
                  <a:pt x="11764497" y="1232366"/>
                  <a:pt x="11768024" y="1231658"/>
                </a:cubicBezTo>
                <a:cubicBezTo>
                  <a:pt x="11772258" y="1230953"/>
                  <a:pt x="11775785" y="1228131"/>
                  <a:pt x="11778607" y="1223898"/>
                </a:cubicBezTo>
                <a:cubicBezTo>
                  <a:pt x="11781429" y="1219666"/>
                  <a:pt x="11781429" y="1214726"/>
                  <a:pt x="11780018" y="1211201"/>
                </a:cubicBezTo>
                <a:cubicBezTo>
                  <a:pt x="11778607" y="1207675"/>
                  <a:pt x="11774374" y="1204852"/>
                  <a:pt x="11769435" y="1204147"/>
                </a:cubicBezTo>
                <a:cubicBezTo>
                  <a:pt x="11764497" y="1203442"/>
                  <a:pt x="11759559" y="1204852"/>
                  <a:pt x="11756737" y="1207675"/>
                </a:cubicBezTo>
                <a:cubicBezTo>
                  <a:pt x="11753916" y="1210496"/>
                  <a:pt x="11749683" y="1210496"/>
                  <a:pt x="11746861" y="1207675"/>
                </a:cubicBezTo>
                <a:cubicBezTo>
                  <a:pt x="11744039" y="1204852"/>
                  <a:pt x="11744039" y="1200619"/>
                  <a:pt x="11746861" y="1197798"/>
                </a:cubicBezTo>
                <a:cubicBezTo>
                  <a:pt x="11752505" y="1191448"/>
                  <a:pt x="11762381" y="1189332"/>
                  <a:pt x="11771553" y="1190744"/>
                </a:cubicBezTo>
                <a:close/>
                <a:moveTo>
                  <a:pt x="12100287" y="1188627"/>
                </a:moveTo>
                <a:lnTo>
                  <a:pt x="12192700" y="1193564"/>
                </a:lnTo>
                <a:cubicBezTo>
                  <a:pt x="12195522" y="1193564"/>
                  <a:pt x="12197638" y="1195681"/>
                  <a:pt x="12199049" y="1197798"/>
                </a:cubicBezTo>
                <a:cubicBezTo>
                  <a:pt x="12200460" y="1199913"/>
                  <a:pt x="12199754" y="1202735"/>
                  <a:pt x="12198344" y="1204852"/>
                </a:cubicBezTo>
                <a:lnTo>
                  <a:pt x="12108753" y="1312081"/>
                </a:lnTo>
                <a:lnTo>
                  <a:pt x="12195522" y="1298677"/>
                </a:lnTo>
                <a:cubicBezTo>
                  <a:pt x="12199049" y="1297971"/>
                  <a:pt x="12202576" y="1300793"/>
                  <a:pt x="12203282" y="1304321"/>
                </a:cubicBezTo>
                <a:cubicBezTo>
                  <a:pt x="12203987" y="1307847"/>
                  <a:pt x="12201165" y="1311376"/>
                  <a:pt x="12196933" y="1312788"/>
                </a:cubicBezTo>
                <a:lnTo>
                  <a:pt x="12091822" y="1329013"/>
                </a:lnTo>
                <a:cubicBezTo>
                  <a:pt x="12091117" y="1329013"/>
                  <a:pt x="12091117" y="1329013"/>
                  <a:pt x="12090411" y="1329013"/>
                </a:cubicBezTo>
                <a:cubicBezTo>
                  <a:pt x="12087589" y="1329013"/>
                  <a:pt x="12085473" y="1327601"/>
                  <a:pt x="12084062" y="1325484"/>
                </a:cubicBezTo>
                <a:cubicBezTo>
                  <a:pt x="12082651" y="1323369"/>
                  <a:pt x="12082651" y="1319842"/>
                  <a:pt x="12084768" y="1317725"/>
                </a:cubicBezTo>
                <a:lnTo>
                  <a:pt x="12177180" y="1206969"/>
                </a:lnTo>
                <a:lnTo>
                  <a:pt x="12098876" y="1202735"/>
                </a:lnTo>
                <a:cubicBezTo>
                  <a:pt x="12095349" y="1202029"/>
                  <a:pt x="12092527" y="1199208"/>
                  <a:pt x="12092527" y="1194974"/>
                </a:cubicBezTo>
                <a:cubicBezTo>
                  <a:pt x="12093233" y="1191449"/>
                  <a:pt x="12096760" y="1188627"/>
                  <a:pt x="12100287" y="1188627"/>
                </a:cubicBezTo>
                <a:close/>
                <a:moveTo>
                  <a:pt x="8545905" y="1188070"/>
                </a:moveTo>
                <a:lnTo>
                  <a:pt x="8631969" y="1193007"/>
                </a:lnTo>
                <a:cubicBezTo>
                  <a:pt x="8635496" y="1193712"/>
                  <a:pt x="8638318" y="1196534"/>
                  <a:pt x="8638318" y="1200768"/>
                </a:cubicBezTo>
                <a:cubicBezTo>
                  <a:pt x="8638318" y="1204295"/>
                  <a:pt x="8634790" y="1207118"/>
                  <a:pt x="8631263" y="1207118"/>
                </a:cubicBezTo>
                <a:cubicBezTo>
                  <a:pt x="8630558" y="1207118"/>
                  <a:pt x="8630558" y="1207118"/>
                  <a:pt x="8630558" y="1207118"/>
                </a:cubicBezTo>
                <a:lnTo>
                  <a:pt x="8544494" y="1202179"/>
                </a:lnTo>
                <a:cubicBezTo>
                  <a:pt x="8540967" y="1201473"/>
                  <a:pt x="8538145" y="1198651"/>
                  <a:pt x="8538145" y="1194418"/>
                </a:cubicBezTo>
                <a:cubicBezTo>
                  <a:pt x="8538850" y="1190891"/>
                  <a:pt x="8541672" y="1188070"/>
                  <a:pt x="8545905" y="1188070"/>
                </a:cubicBezTo>
                <a:close/>
                <a:moveTo>
                  <a:pt x="8495114" y="1187365"/>
                </a:moveTo>
                <a:cubicBezTo>
                  <a:pt x="8499346" y="1187365"/>
                  <a:pt x="8502874" y="1190186"/>
                  <a:pt x="8502874" y="1193712"/>
                </a:cubicBezTo>
                <a:cubicBezTo>
                  <a:pt x="8503579" y="1197945"/>
                  <a:pt x="8500052" y="1200768"/>
                  <a:pt x="8496525" y="1201474"/>
                </a:cubicBezTo>
                <a:lnTo>
                  <a:pt x="8469012" y="1204295"/>
                </a:lnTo>
                <a:cubicBezTo>
                  <a:pt x="8469012" y="1204295"/>
                  <a:pt x="8468306" y="1204295"/>
                  <a:pt x="8468306" y="1204295"/>
                </a:cubicBezTo>
                <a:cubicBezTo>
                  <a:pt x="8464779" y="1204295"/>
                  <a:pt x="8461252" y="1201474"/>
                  <a:pt x="8461252" y="1197945"/>
                </a:cubicBezTo>
                <a:cubicBezTo>
                  <a:pt x="8460546" y="1193712"/>
                  <a:pt x="8464073" y="1190890"/>
                  <a:pt x="8467601" y="1190186"/>
                </a:cubicBezTo>
                <a:close/>
                <a:moveTo>
                  <a:pt x="1222379" y="1185358"/>
                </a:moveTo>
                <a:cubicBezTo>
                  <a:pt x="1232255" y="1187473"/>
                  <a:pt x="1240016" y="1193113"/>
                  <a:pt x="1243543" y="1200875"/>
                </a:cubicBezTo>
                <a:cubicBezTo>
                  <a:pt x="1247775" y="1209337"/>
                  <a:pt x="1247070" y="1218507"/>
                  <a:pt x="1242132" y="1226975"/>
                </a:cubicBezTo>
                <a:cubicBezTo>
                  <a:pt x="1241426" y="1229796"/>
                  <a:pt x="1239310" y="1231207"/>
                  <a:pt x="1237899" y="1233326"/>
                </a:cubicBezTo>
                <a:cubicBezTo>
                  <a:pt x="1239310" y="1234736"/>
                  <a:pt x="1241426" y="1236149"/>
                  <a:pt x="1242837" y="1238264"/>
                </a:cubicBezTo>
                <a:cubicBezTo>
                  <a:pt x="1248481" y="1245321"/>
                  <a:pt x="1251303" y="1253787"/>
                  <a:pt x="1250597" y="1262255"/>
                </a:cubicBezTo>
                <a:cubicBezTo>
                  <a:pt x="1249892" y="1270722"/>
                  <a:pt x="1244954" y="1278481"/>
                  <a:pt x="1237194" y="1283418"/>
                </a:cubicBezTo>
                <a:cubicBezTo>
                  <a:pt x="1231549" y="1286945"/>
                  <a:pt x="1225200" y="1289060"/>
                  <a:pt x="1219557" y="1289060"/>
                </a:cubicBezTo>
                <a:cubicBezTo>
                  <a:pt x="1216735" y="1289060"/>
                  <a:pt x="1213913" y="1289060"/>
                  <a:pt x="1211797" y="1288355"/>
                </a:cubicBezTo>
                <a:cubicBezTo>
                  <a:pt x="1208269" y="1287650"/>
                  <a:pt x="1206153" y="1283418"/>
                  <a:pt x="1206859" y="1279891"/>
                </a:cubicBezTo>
                <a:cubicBezTo>
                  <a:pt x="1207563" y="1276364"/>
                  <a:pt x="1211797" y="1274248"/>
                  <a:pt x="1215324" y="1274955"/>
                </a:cubicBezTo>
                <a:cubicBezTo>
                  <a:pt x="1219557" y="1275660"/>
                  <a:pt x="1224495" y="1274955"/>
                  <a:pt x="1228728" y="1272133"/>
                </a:cubicBezTo>
                <a:cubicBezTo>
                  <a:pt x="1232255" y="1269311"/>
                  <a:pt x="1235077" y="1265077"/>
                  <a:pt x="1235783" y="1258726"/>
                </a:cubicBezTo>
                <a:cubicBezTo>
                  <a:pt x="1236488" y="1254492"/>
                  <a:pt x="1235077" y="1249554"/>
                  <a:pt x="1231549" y="1246025"/>
                </a:cubicBezTo>
                <a:cubicBezTo>
                  <a:pt x="1228728" y="1242499"/>
                  <a:pt x="1223789" y="1240381"/>
                  <a:pt x="1219557" y="1240381"/>
                </a:cubicBezTo>
                <a:cubicBezTo>
                  <a:pt x="1216030" y="1241085"/>
                  <a:pt x="1212502" y="1237559"/>
                  <a:pt x="1212502" y="1234031"/>
                </a:cubicBezTo>
                <a:cubicBezTo>
                  <a:pt x="1212502" y="1229796"/>
                  <a:pt x="1215324" y="1226975"/>
                  <a:pt x="1218851" y="1226268"/>
                </a:cubicBezTo>
                <a:cubicBezTo>
                  <a:pt x="1223084" y="1225563"/>
                  <a:pt x="1226611" y="1222739"/>
                  <a:pt x="1229433" y="1218507"/>
                </a:cubicBezTo>
                <a:cubicBezTo>
                  <a:pt x="1232255" y="1214272"/>
                  <a:pt x="1232255" y="1209337"/>
                  <a:pt x="1230844" y="1205808"/>
                </a:cubicBezTo>
                <a:cubicBezTo>
                  <a:pt x="1229433" y="1202285"/>
                  <a:pt x="1225200" y="1199462"/>
                  <a:pt x="1220262" y="1198759"/>
                </a:cubicBezTo>
                <a:cubicBezTo>
                  <a:pt x="1215324" y="1198052"/>
                  <a:pt x="1210386" y="1199462"/>
                  <a:pt x="1207563" y="1202285"/>
                </a:cubicBezTo>
                <a:cubicBezTo>
                  <a:pt x="1204742" y="1205105"/>
                  <a:pt x="1200509" y="1205105"/>
                  <a:pt x="1197687" y="1202285"/>
                </a:cubicBezTo>
                <a:cubicBezTo>
                  <a:pt x="1194865" y="1199462"/>
                  <a:pt x="1194865" y="1195229"/>
                  <a:pt x="1197687" y="1192409"/>
                </a:cubicBezTo>
                <a:cubicBezTo>
                  <a:pt x="1203331" y="1186061"/>
                  <a:pt x="1213208" y="1183946"/>
                  <a:pt x="1222379" y="1185358"/>
                </a:cubicBezTo>
                <a:close/>
                <a:moveTo>
                  <a:pt x="9386086" y="1184538"/>
                </a:moveTo>
                <a:cubicBezTo>
                  <a:pt x="9388908" y="1181717"/>
                  <a:pt x="9393141" y="1181717"/>
                  <a:pt x="9395963" y="1184538"/>
                </a:cubicBezTo>
                <a:cubicBezTo>
                  <a:pt x="9398785" y="1187361"/>
                  <a:pt x="9398785" y="1191593"/>
                  <a:pt x="9395963" y="1194414"/>
                </a:cubicBezTo>
                <a:cubicBezTo>
                  <a:pt x="9393847" y="1197237"/>
                  <a:pt x="9393847" y="1202881"/>
                  <a:pt x="9394552" y="1207819"/>
                </a:cubicBezTo>
                <a:lnTo>
                  <a:pt x="9395963" y="1221929"/>
                </a:lnTo>
                <a:cubicBezTo>
                  <a:pt x="9406544" y="1221223"/>
                  <a:pt x="9412894" y="1218401"/>
                  <a:pt x="9415715" y="1213463"/>
                </a:cubicBezTo>
                <a:cubicBezTo>
                  <a:pt x="9417831" y="1209935"/>
                  <a:pt x="9422064" y="1208524"/>
                  <a:pt x="9425591" y="1210642"/>
                </a:cubicBezTo>
                <a:cubicBezTo>
                  <a:pt x="9429119" y="1212758"/>
                  <a:pt x="9430530" y="1216990"/>
                  <a:pt x="9428413" y="1220518"/>
                </a:cubicBezTo>
                <a:cubicBezTo>
                  <a:pt x="9420653" y="1233217"/>
                  <a:pt x="9404428" y="1235333"/>
                  <a:pt x="9398079" y="1236039"/>
                </a:cubicBezTo>
                <a:lnTo>
                  <a:pt x="9400195" y="1255087"/>
                </a:lnTo>
                <a:cubicBezTo>
                  <a:pt x="9400195" y="1258614"/>
                  <a:pt x="9397374" y="1262140"/>
                  <a:pt x="9393847" y="1262846"/>
                </a:cubicBezTo>
                <a:cubicBezTo>
                  <a:pt x="9393847" y="1262846"/>
                  <a:pt x="9393141" y="1262846"/>
                  <a:pt x="9393141" y="1262846"/>
                </a:cubicBezTo>
                <a:cubicBezTo>
                  <a:pt x="9389614" y="1262846"/>
                  <a:pt x="9386792" y="1260024"/>
                  <a:pt x="9386086" y="1256498"/>
                </a:cubicBezTo>
                <a:lnTo>
                  <a:pt x="9383970" y="1237449"/>
                </a:lnTo>
                <a:cubicBezTo>
                  <a:pt x="9379737" y="1238156"/>
                  <a:pt x="9375504" y="1239566"/>
                  <a:pt x="9371977" y="1242388"/>
                </a:cubicBezTo>
                <a:cubicBezTo>
                  <a:pt x="9370566" y="1243094"/>
                  <a:pt x="9368449" y="1243799"/>
                  <a:pt x="9367039" y="1243799"/>
                </a:cubicBezTo>
                <a:cubicBezTo>
                  <a:pt x="9364922" y="1243799"/>
                  <a:pt x="9362806" y="1243094"/>
                  <a:pt x="9361395" y="1241683"/>
                </a:cubicBezTo>
                <a:cubicBezTo>
                  <a:pt x="9358573" y="1238861"/>
                  <a:pt x="9359279" y="1234627"/>
                  <a:pt x="9362101" y="1231806"/>
                </a:cubicBezTo>
                <a:cubicBezTo>
                  <a:pt x="9367744" y="1226868"/>
                  <a:pt x="9374799" y="1224751"/>
                  <a:pt x="9381853" y="1223339"/>
                </a:cubicBezTo>
                <a:lnTo>
                  <a:pt x="9380442" y="1209230"/>
                </a:lnTo>
                <a:cubicBezTo>
                  <a:pt x="9379737" y="1203586"/>
                  <a:pt x="9378326" y="1192298"/>
                  <a:pt x="9386086" y="1184538"/>
                </a:cubicBezTo>
                <a:close/>
                <a:moveTo>
                  <a:pt x="1551113" y="1183240"/>
                </a:moveTo>
                <a:lnTo>
                  <a:pt x="1643528" y="1188176"/>
                </a:lnTo>
                <a:cubicBezTo>
                  <a:pt x="1646350" y="1188176"/>
                  <a:pt x="1648466" y="1190290"/>
                  <a:pt x="1649877" y="1192407"/>
                </a:cubicBezTo>
                <a:cubicBezTo>
                  <a:pt x="1651288" y="1194524"/>
                  <a:pt x="1650582" y="1197345"/>
                  <a:pt x="1649172" y="1199460"/>
                </a:cubicBezTo>
                <a:lnTo>
                  <a:pt x="1559579" y="1306696"/>
                </a:lnTo>
                <a:lnTo>
                  <a:pt x="1646350" y="1293291"/>
                </a:lnTo>
                <a:cubicBezTo>
                  <a:pt x="1649877" y="1292584"/>
                  <a:pt x="1653404" y="1295406"/>
                  <a:pt x="1654110" y="1298934"/>
                </a:cubicBezTo>
                <a:cubicBezTo>
                  <a:pt x="1654815" y="1302462"/>
                  <a:pt x="1651993" y="1305993"/>
                  <a:pt x="1647761" y="1307403"/>
                </a:cubicBezTo>
                <a:lnTo>
                  <a:pt x="1542648" y="1323628"/>
                </a:lnTo>
                <a:cubicBezTo>
                  <a:pt x="1541943" y="1323628"/>
                  <a:pt x="1541943" y="1323628"/>
                  <a:pt x="1541237" y="1323628"/>
                </a:cubicBezTo>
                <a:cubicBezTo>
                  <a:pt x="1538415" y="1323628"/>
                  <a:pt x="1536299" y="1322217"/>
                  <a:pt x="1534888" y="1320101"/>
                </a:cubicBezTo>
                <a:cubicBezTo>
                  <a:pt x="1533477" y="1317984"/>
                  <a:pt x="1533477" y="1314456"/>
                  <a:pt x="1535594" y="1312341"/>
                </a:cubicBezTo>
                <a:lnTo>
                  <a:pt x="1628008" y="1201578"/>
                </a:lnTo>
                <a:lnTo>
                  <a:pt x="1549702" y="1197345"/>
                </a:lnTo>
                <a:cubicBezTo>
                  <a:pt x="1546175" y="1196637"/>
                  <a:pt x="1543353" y="1193817"/>
                  <a:pt x="1543353" y="1189586"/>
                </a:cubicBezTo>
                <a:cubicBezTo>
                  <a:pt x="1544059" y="1186061"/>
                  <a:pt x="1547587" y="1183240"/>
                  <a:pt x="1551113" y="1183240"/>
                </a:cubicBezTo>
                <a:close/>
                <a:moveTo>
                  <a:pt x="2022356" y="1182532"/>
                </a:moveTo>
                <a:cubicBezTo>
                  <a:pt x="2025883" y="1181828"/>
                  <a:pt x="2029410" y="1183240"/>
                  <a:pt x="2030821" y="1186764"/>
                </a:cubicBezTo>
                <a:cubicBezTo>
                  <a:pt x="2035054" y="1197345"/>
                  <a:pt x="2036465" y="1208635"/>
                  <a:pt x="2035054" y="1220622"/>
                </a:cubicBezTo>
                <a:lnTo>
                  <a:pt x="2038581" y="1248138"/>
                </a:lnTo>
                <a:cubicBezTo>
                  <a:pt x="2038581" y="1251665"/>
                  <a:pt x="2035760" y="1255193"/>
                  <a:pt x="2032232" y="1255898"/>
                </a:cubicBezTo>
                <a:cubicBezTo>
                  <a:pt x="2028705" y="1255898"/>
                  <a:pt x="2025177" y="1253077"/>
                  <a:pt x="2024472" y="1249548"/>
                </a:cubicBezTo>
                <a:lnTo>
                  <a:pt x="2024472" y="1247434"/>
                </a:lnTo>
                <a:cubicBezTo>
                  <a:pt x="2023766" y="1248843"/>
                  <a:pt x="2022356" y="1250254"/>
                  <a:pt x="2020945" y="1251665"/>
                </a:cubicBezTo>
                <a:cubicBezTo>
                  <a:pt x="2013185" y="1259426"/>
                  <a:pt x="2001898" y="1264365"/>
                  <a:pt x="1989905" y="1264365"/>
                </a:cubicBezTo>
                <a:cubicBezTo>
                  <a:pt x="1987789" y="1264365"/>
                  <a:pt x="1986378" y="1263660"/>
                  <a:pt x="1984262" y="1263660"/>
                </a:cubicBezTo>
                <a:cubicBezTo>
                  <a:pt x="1972268" y="1262248"/>
                  <a:pt x="1962392" y="1255898"/>
                  <a:pt x="1957454" y="1246728"/>
                </a:cubicBezTo>
                <a:cubicBezTo>
                  <a:pt x="1948989" y="1230499"/>
                  <a:pt x="1953927" y="1207929"/>
                  <a:pt x="1970152" y="1195933"/>
                </a:cubicBezTo>
                <a:cubicBezTo>
                  <a:pt x="1982144" y="1186764"/>
                  <a:pt x="1999781" y="1183942"/>
                  <a:pt x="2017417" y="1188175"/>
                </a:cubicBezTo>
                <a:cubicBezTo>
                  <a:pt x="2017417" y="1185355"/>
                  <a:pt x="2019534" y="1183240"/>
                  <a:pt x="2022356" y="1182532"/>
                </a:cubicBezTo>
                <a:close/>
                <a:moveTo>
                  <a:pt x="9778312" y="1180302"/>
                </a:moveTo>
                <a:cubicBezTo>
                  <a:pt x="9781839" y="1182419"/>
                  <a:pt x="9782544" y="1186652"/>
                  <a:pt x="9780428" y="1190178"/>
                </a:cubicBezTo>
                <a:cubicBezTo>
                  <a:pt x="9747977" y="1241677"/>
                  <a:pt x="9739511" y="1308693"/>
                  <a:pt x="9759265" y="1366539"/>
                </a:cubicBezTo>
                <a:cubicBezTo>
                  <a:pt x="9762792" y="1375004"/>
                  <a:pt x="9767024" y="1386292"/>
                  <a:pt x="9774785" y="1394052"/>
                </a:cubicBezTo>
                <a:cubicBezTo>
                  <a:pt x="9782544" y="1401106"/>
                  <a:pt x="9792421" y="1404634"/>
                  <a:pt x="9800180" y="1402516"/>
                </a:cubicBezTo>
                <a:cubicBezTo>
                  <a:pt x="9803707" y="1401106"/>
                  <a:pt x="9807940" y="1403927"/>
                  <a:pt x="9808646" y="1407455"/>
                </a:cubicBezTo>
                <a:cubicBezTo>
                  <a:pt x="9810057" y="1410982"/>
                  <a:pt x="9807235" y="1415215"/>
                  <a:pt x="9803707" y="1415920"/>
                </a:cubicBezTo>
                <a:cubicBezTo>
                  <a:pt x="9800886" y="1416625"/>
                  <a:pt x="9798064" y="1416625"/>
                  <a:pt x="9795242" y="1416625"/>
                </a:cubicBezTo>
                <a:cubicBezTo>
                  <a:pt x="9784660" y="1416625"/>
                  <a:pt x="9773374" y="1411688"/>
                  <a:pt x="9764908" y="1403223"/>
                </a:cubicBezTo>
                <a:cubicBezTo>
                  <a:pt x="9755032" y="1393346"/>
                  <a:pt x="9750093" y="1379943"/>
                  <a:pt x="9745860" y="1370772"/>
                </a:cubicBezTo>
                <a:cubicBezTo>
                  <a:pt x="9724697" y="1309398"/>
                  <a:pt x="9733162" y="1236739"/>
                  <a:pt x="9768435" y="1182419"/>
                </a:cubicBezTo>
                <a:cubicBezTo>
                  <a:pt x="9770552" y="1178892"/>
                  <a:pt x="9774785" y="1178187"/>
                  <a:pt x="9778312" y="1180302"/>
                </a:cubicBezTo>
                <a:close/>
                <a:moveTo>
                  <a:pt x="11597307" y="1180163"/>
                </a:moveTo>
                <a:cubicBezTo>
                  <a:pt x="11609300" y="1185806"/>
                  <a:pt x="11614238" y="1200619"/>
                  <a:pt x="11612122" y="1212610"/>
                </a:cubicBezTo>
                <a:cubicBezTo>
                  <a:pt x="11610711" y="1223898"/>
                  <a:pt x="11604362" y="1233071"/>
                  <a:pt x="11598013" y="1241537"/>
                </a:cubicBezTo>
                <a:lnTo>
                  <a:pt x="11597307" y="1242946"/>
                </a:lnTo>
                <a:cubicBezTo>
                  <a:pt x="11594486" y="1246477"/>
                  <a:pt x="11591664" y="1250707"/>
                  <a:pt x="11589547" y="1254235"/>
                </a:cubicBezTo>
                <a:lnTo>
                  <a:pt x="11643161" y="1249297"/>
                </a:lnTo>
                <a:cubicBezTo>
                  <a:pt x="11647394" y="1248592"/>
                  <a:pt x="11650921" y="1252120"/>
                  <a:pt x="11650921" y="1255646"/>
                </a:cubicBezTo>
                <a:cubicBezTo>
                  <a:pt x="11651626" y="1259881"/>
                  <a:pt x="11648099" y="1263407"/>
                  <a:pt x="11644572" y="1263407"/>
                </a:cubicBezTo>
                <a:lnTo>
                  <a:pt x="11578966" y="1269051"/>
                </a:lnTo>
                <a:cubicBezTo>
                  <a:pt x="11578966" y="1269051"/>
                  <a:pt x="11578260" y="1269051"/>
                  <a:pt x="11578260" y="1269051"/>
                </a:cubicBezTo>
                <a:cubicBezTo>
                  <a:pt x="11576144" y="1269051"/>
                  <a:pt x="11574028" y="1267640"/>
                  <a:pt x="11572617" y="1266230"/>
                </a:cubicBezTo>
                <a:cubicBezTo>
                  <a:pt x="11571206" y="1264818"/>
                  <a:pt x="11570501" y="1261996"/>
                  <a:pt x="11571206" y="1259881"/>
                </a:cubicBezTo>
                <a:cubicBezTo>
                  <a:pt x="11574028" y="1249297"/>
                  <a:pt x="11580377" y="1241537"/>
                  <a:pt x="11586020" y="1233776"/>
                </a:cubicBezTo>
                <a:lnTo>
                  <a:pt x="11586726" y="1232366"/>
                </a:lnTo>
                <a:cubicBezTo>
                  <a:pt x="11591664" y="1225310"/>
                  <a:pt x="11597307" y="1217549"/>
                  <a:pt x="11597307" y="1209791"/>
                </a:cubicBezTo>
                <a:cubicBezTo>
                  <a:pt x="11598013" y="1203442"/>
                  <a:pt x="11595896" y="1195681"/>
                  <a:pt x="11590253" y="1192859"/>
                </a:cubicBezTo>
                <a:cubicBezTo>
                  <a:pt x="11588137" y="1192154"/>
                  <a:pt x="11584609" y="1192154"/>
                  <a:pt x="11582493" y="1194271"/>
                </a:cubicBezTo>
                <a:cubicBezTo>
                  <a:pt x="11581788" y="1194974"/>
                  <a:pt x="11580377" y="1196386"/>
                  <a:pt x="11580377" y="1198503"/>
                </a:cubicBezTo>
                <a:cubicBezTo>
                  <a:pt x="11581082" y="1202032"/>
                  <a:pt x="11578260" y="1205558"/>
                  <a:pt x="11574733" y="1206264"/>
                </a:cubicBezTo>
                <a:cubicBezTo>
                  <a:pt x="11571206" y="1206970"/>
                  <a:pt x="11567679" y="1204147"/>
                  <a:pt x="11566973" y="1200619"/>
                </a:cubicBezTo>
                <a:cubicBezTo>
                  <a:pt x="11566268" y="1193564"/>
                  <a:pt x="11569090" y="1187217"/>
                  <a:pt x="11574733" y="1182984"/>
                </a:cubicBezTo>
                <a:cubicBezTo>
                  <a:pt x="11581788" y="1178047"/>
                  <a:pt x="11590253" y="1176636"/>
                  <a:pt x="11597307" y="1180163"/>
                </a:cubicBezTo>
                <a:close/>
                <a:moveTo>
                  <a:pt x="2188100" y="1178300"/>
                </a:moveTo>
                <a:cubicBezTo>
                  <a:pt x="2191627" y="1178300"/>
                  <a:pt x="2195154" y="1181828"/>
                  <a:pt x="2195154" y="1185355"/>
                </a:cubicBezTo>
                <a:lnTo>
                  <a:pt x="2195859" y="1223445"/>
                </a:lnTo>
                <a:lnTo>
                  <a:pt x="2233953" y="1219212"/>
                </a:lnTo>
                <a:cubicBezTo>
                  <a:pt x="2238186" y="1218507"/>
                  <a:pt x="2241008" y="1222033"/>
                  <a:pt x="2241713" y="1225561"/>
                </a:cubicBezTo>
                <a:cubicBezTo>
                  <a:pt x="2241713" y="1229793"/>
                  <a:pt x="2238891" y="1233322"/>
                  <a:pt x="2235364" y="1232617"/>
                </a:cubicBezTo>
                <a:lnTo>
                  <a:pt x="2195859" y="1236850"/>
                </a:lnTo>
                <a:lnTo>
                  <a:pt x="2196565" y="1267187"/>
                </a:lnTo>
                <a:cubicBezTo>
                  <a:pt x="2196565" y="1270716"/>
                  <a:pt x="2193743" y="1274243"/>
                  <a:pt x="2189510" y="1274243"/>
                </a:cubicBezTo>
                <a:cubicBezTo>
                  <a:pt x="2185983" y="1274243"/>
                  <a:pt x="2182456" y="1270716"/>
                  <a:pt x="2182456" y="1267187"/>
                </a:cubicBezTo>
                <a:lnTo>
                  <a:pt x="2181751" y="1238261"/>
                </a:lnTo>
                <a:lnTo>
                  <a:pt x="2156354" y="1241082"/>
                </a:lnTo>
                <a:cubicBezTo>
                  <a:pt x="2156354" y="1241082"/>
                  <a:pt x="2155648" y="1241082"/>
                  <a:pt x="2155648" y="1241082"/>
                </a:cubicBezTo>
                <a:cubicBezTo>
                  <a:pt x="2152121" y="1241082"/>
                  <a:pt x="2149299" y="1238261"/>
                  <a:pt x="2148594" y="1234734"/>
                </a:cubicBezTo>
                <a:cubicBezTo>
                  <a:pt x="2148594" y="1231206"/>
                  <a:pt x="2151416" y="1227677"/>
                  <a:pt x="2154943" y="1226972"/>
                </a:cubicBezTo>
                <a:lnTo>
                  <a:pt x="2181751" y="1224150"/>
                </a:lnTo>
                <a:lnTo>
                  <a:pt x="2181045" y="1185355"/>
                </a:lnTo>
                <a:cubicBezTo>
                  <a:pt x="2181045" y="1181828"/>
                  <a:pt x="2183867" y="1178300"/>
                  <a:pt x="2188100" y="1178300"/>
                </a:cubicBezTo>
                <a:close/>
                <a:moveTo>
                  <a:pt x="7086379" y="1175376"/>
                </a:moveTo>
                <a:lnTo>
                  <a:pt x="7130824" y="1175376"/>
                </a:lnTo>
                <a:cubicBezTo>
                  <a:pt x="7134351" y="1175376"/>
                  <a:pt x="7137878" y="1178905"/>
                  <a:pt x="7137878" y="1182431"/>
                </a:cubicBezTo>
                <a:cubicBezTo>
                  <a:pt x="7137878" y="1186664"/>
                  <a:pt x="7135057" y="1189486"/>
                  <a:pt x="7130824" y="1189486"/>
                </a:cubicBezTo>
                <a:lnTo>
                  <a:pt x="7086379" y="1189486"/>
                </a:lnTo>
                <a:cubicBezTo>
                  <a:pt x="7082147" y="1189486"/>
                  <a:pt x="7079325" y="1186664"/>
                  <a:pt x="7079325" y="1182431"/>
                </a:cubicBezTo>
                <a:cubicBezTo>
                  <a:pt x="7079325" y="1178201"/>
                  <a:pt x="7082147" y="1175376"/>
                  <a:pt x="7086379" y="1175376"/>
                </a:cubicBezTo>
                <a:close/>
                <a:moveTo>
                  <a:pt x="1048129" y="1174776"/>
                </a:moveTo>
                <a:cubicBezTo>
                  <a:pt x="1060123" y="1180418"/>
                  <a:pt x="1065061" y="1195230"/>
                  <a:pt x="1062945" y="1207225"/>
                </a:cubicBezTo>
                <a:cubicBezTo>
                  <a:pt x="1061534" y="1218508"/>
                  <a:pt x="1055185" y="1227679"/>
                  <a:pt x="1048836" y="1236150"/>
                </a:cubicBezTo>
                <a:lnTo>
                  <a:pt x="1048129" y="1237560"/>
                </a:lnTo>
                <a:cubicBezTo>
                  <a:pt x="1045308" y="1241085"/>
                  <a:pt x="1042486" y="1245321"/>
                  <a:pt x="1040369" y="1248848"/>
                </a:cubicBezTo>
                <a:lnTo>
                  <a:pt x="1093985" y="1243911"/>
                </a:lnTo>
                <a:cubicBezTo>
                  <a:pt x="1098218" y="1243207"/>
                  <a:pt x="1101745" y="1246732"/>
                  <a:pt x="1101745" y="1250258"/>
                </a:cubicBezTo>
                <a:cubicBezTo>
                  <a:pt x="1102450" y="1254492"/>
                  <a:pt x="1098923" y="1258021"/>
                  <a:pt x="1095396" y="1258021"/>
                </a:cubicBezTo>
                <a:lnTo>
                  <a:pt x="1029788" y="1263667"/>
                </a:lnTo>
                <a:cubicBezTo>
                  <a:pt x="1029788" y="1263667"/>
                  <a:pt x="1029082" y="1263667"/>
                  <a:pt x="1029082" y="1263667"/>
                </a:cubicBezTo>
                <a:cubicBezTo>
                  <a:pt x="1026966" y="1263667"/>
                  <a:pt x="1024850" y="1262255"/>
                  <a:pt x="1023439" y="1260844"/>
                </a:cubicBezTo>
                <a:cubicBezTo>
                  <a:pt x="1022028" y="1259433"/>
                  <a:pt x="1021323" y="1256609"/>
                  <a:pt x="1022028" y="1254492"/>
                </a:cubicBezTo>
                <a:cubicBezTo>
                  <a:pt x="1024850" y="1243911"/>
                  <a:pt x="1031199" y="1236150"/>
                  <a:pt x="1036842" y="1228386"/>
                </a:cubicBezTo>
                <a:lnTo>
                  <a:pt x="1037548" y="1226975"/>
                </a:lnTo>
                <a:cubicBezTo>
                  <a:pt x="1042486" y="1219918"/>
                  <a:pt x="1048129" y="1212158"/>
                  <a:pt x="1048129" y="1204400"/>
                </a:cubicBezTo>
                <a:cubicBezTo>
                  <a:pt x="1048836" y="1198052"/>
                  <a:pt x="1046718" y="1190291"/>
                  <a:pt x="1041075" y="1187473"/>
                </a:cubicBezTo>
                <a:cubicBezTo>
                  <a:pt x="1038959" y="1186768"/>
                  <a:pt x="1035431" y="1186768"/>
                  <a:pt x="1033315" y="1188882"/>
                </a:cubicBezTo>
                <a:cubicBezTo>
                  <a:pt x="1032610" y="1189587"/>
                  <a:pt x="1031199" y="1190996"/>
                  <a:pt x="1031199" y="1193115"/>
                </a:cubicBezTo>
                <a:cubicBezTo>
                  <a:pt x="1031904" y="1196640"/>
                  <a:pt x="1029082" y="1200170"/>
                  <a:pt x="1025555" y="1200875"/>
                </a:cubicBezTo>
                <a:cubicBezTo>
                  <a:pt x="1022028" y="1201579"/>
                  <a:pt x="1018501" y="1198759"/>
                  <a:pt x="1017795" y="1195230"/>
                </a:cubicBezTo>
                <a:cubicBezTo>
                  <a:pt x="1017090" y="1188177"/>
                  <a:pt x="1019912" y="1181831"/>
                  <a:pt x="1025555" y="1177598"/>
                </a:cubicBezTo>
                <a:cubicBezTo>
                  <a:pt x="1032610" y="1172661"/>
                  <a:pt x="1041075" y="1171250"/>
                  <a:pt x="1048129" y="1174776"/>
                </a:cubicBezTo>
                <a:close/>
                <a:moveTo>
                  <a:pt x="3946765" y="1170531"/>
                </a:moveTo>
                <a:cubicBezTo>
                  <a:pt x="3949587" y="1167709"/>
                  <a:pt x="3953820" y="1168415"/>
                  <a:pt x="3956641" y="1171237"/>
                </a:cubicBezTo>
                <a:cubicBezTo>
                  <a:pt x="3959463" y="1174057"/>
                  <a:pt x="3958757" y="1178290"/>
                  <a:pt x="3955936" y="1181113"/>
                </a:cubicBezTo>
                <a:cubicBezTo>
                  <a:pt x="3926307" y="1206505"/>
                  <a:pt x="3912197" y="1252361"/>
                  <a:pt x="3918547" y="1303861"/>
                </a:cubicBezTo>
                <a:cubicBezTo>
                  <a:pt x="3922780" y="1337018"/>
                  <a:pt x="3934067" y="1361707"/>
                  <a:pt x="3950998" y="1378636"/>
                </a:cubicBezTo>
                <a:cubicBezTo>
                  <a:pt x="3953820" y="1381458"/>
                  <a:pt x="3953820" y="1385690"/>
                  <a:pt x="3950998" y="1388512"/>
                </a:cubicBezTo>
                <a:cubicBezTo>
                  <a:pt x="3949587" y="1389922"/>
                  <a:pt x="3948176" y="1390628"/>
                  <a:pt x="3946060" y="1390628"/>
                </a:cubicBezTo>
                <a:cubicBezTo>
                  <a:pt x="3943943" y="1390628"/>
                  <a:pt x="3942532" y="1389922"/>
                  <a:pt x="3941121" y="1388512"/>
                </a:cubicBezTo>
                <a:cubicBezTo>
                  <a:pt x="3921369" y="1369466"/>
                  <a:pt x="3908670" y="1341955"/>
                  <a:pt x="3904438" y="1305271"/>
                </a:cubicBezTo>
                <a:cubicBezTo>
                  <a:pt x="3897383" y="1248834"/>
                  <a:pt x="3912903" y="1198042"/>
                  <a:pt x="3946765" y="1170531"/>
                </a:cubicBezTo>
                <a:close/>
                <a:moveTo>
                  <a:pt x="4173210" y="1168415"/>
                </a:moveTo>
                <a:cubicBezTo>
                  <a:pt x="4195784" y="1172647"/>
                  <a:pt x="4216242" y="1192400"/>
                  <a:pt x="4224002" y="1218501"/>
                </a:cubicBezTo>
                <a:cubicBezTo>
                  <a:pt x="4229645" y="1238253"/>
                  <a:pt x="4229645" y="1261533"/>
                  <a:pt x="4223296" y="1289047"/>
                </a:cubicBezTo>
                <a:cubicBezTo>
                  <a:pt x="4216242" y="1320087"/>
                  <a:pt x="4204249" y="1346190"/>
                  <a:pt x="4188024" y="1365940"/>
                </a:cubicBezTo>
                <a:cubicBezTo>
                  <a:pt x="4186613" y="1368056"/>
                  <a:pt x="4184497" y="1368762"/>
                  <a:pt x="4182380" y="1368762"/>
                </a:cubicBezTo>
                <a:cubicBezTo>
                  <a:pt x="4180970" y="1368762"/>
                  <a:pt x="4179559" y="1368056"/>
                  <a:pt x="4178148" y="1367351"/>
                </a:cubicBezTo>
                <a:cubicBezTo>
                  <a:pt x="4174621" y="1365235"/>
                  <a:pt x="4174621" y="1360298"/>
                  <a:pt x="4176737" y="1357476"/>
                </a:cubicBezTo>
                <a:cubicBezTo>
                  <a:pt x="4191551" y="1339135"/>
                  <a:pt x="4202133" y="1315149"/>
                  <a:pt x="4209893" y="1285519"/>
                </a:cubicBezTo>
                <a:cubicBezTo>
                  <a:pt x="4215536" y="1260827"/>
                  <a:pt x="4216242" y="1239664"/>
                  <a:pt x="4210598" y="1222734"/>
                </a:cubicBezTo>
                <a:cubicBezTo>
                  <a:pt x="4204249" y="1202276"/>
                  <a:pt x="4188730" y="1186051"/>
                  <a:pt x="4170388" y="1182524"/>
                </a:cubicBezTo>
                <a:cubicBezTo>
                  <a:pt x="4166155" y="1181819"/>
                  <a:pt x="4164039" y="1177585"/>
                  <a:pt x="4164744" y="1174058"/>
                </a:cubicBezTo>
                <a:cubicBezTo>
                  <a:pt x="4165450" y="1169826"/>
                  <a:pt x="4169683" y="1167710"/>
                  <a:pt x="4173210" y="1168415"/>
                </a:cubicBezTo>
                <a:close/>
                <a:moveTo>
                  <a:pt x="3681518" y="1165593"/>
                </a:moveTo>
                <a:cubicBezTo>
                  <a:pt x="3685045" y="1163477"/>
                  <a:pt x="3689278" y="1164888"/>
                  <a:pt x="3691394" y="1168415"/>
                </a:cubicBezTo>
                <a:cubicBezTo>
                  <a:pt x="3694921" y="1174057"/>
                  <a:pt x="3701270" y="1178290"/>
                  <a:pt x="3708326" y="1181818"/>
                </a:cubicBezTo>
                <a:cubicBezTo>
                  <a:pt x="3711853" y="1176879"/>
                  <a:pt x="3716086" y="1171942"/>
                  <a:pt x="3720318" y="1167004"/>
                </a:cubicBezTo>
                <a:cubicBezTo>
                  <a:pt x="3723140" y="1164182"/>
                  <a:pt x="3727373" y="1164182"/>
                  <a:pt x="3730195" y="1167004"/>
                </a:cubicBezTo>
                <a:cubicBezTo>
                  <a:pt x="3733016" y="1169120"/>
                  <a:pt x="3733016" y="1174057"/>
                  <a:pt x="3731605" y="1178290"/>
                </a:cubicBezTo>
                <a:cubicBezTo>
                  <a:pt x="3728078" y="1181818"/>
                  <a:pt x="3724551" y="1185346"/>
                  <a:pt x="3721729" y="1189578"/>
                </a:cubicBezTo>
                <a:cubicBezTo>
                  <a:pt x="3729489" y="1193810"/>
                  <a:pt x="3736543" y="1198749"/>
                  <a:pt x="3743598" y="1204391"/>
                </a:cubicBezTo>
                <a:cubicBezTo>
                  <a:pt x="3746420" y="1206505"/>
                  <a:pt x="3747125" y="1211444"/>
                  <a:pt x="3744303" y="1214268"/>
                </a:cubicBezTo>
                <a:cubicBezTo>
                  <a:pt x="3742892" y="1215680"/>
                  <a:pt x="3740776" y="1216384"/>
                  <a:pt x="3738660" y="1216384"/>
                </a:cubicBezTo>
                <a:cubicBezTo>
                  <a:pt x="3736543" y="1216384"/>
                  <a:pt x="3735133" y="1216384"/>
                  <a:pt x="3733722" y="1214973"/>
                </a:cubicBezTo>
                <a:cubicBezTo>
                  <a:pt x="3727373" y="1209333"/>
                  <a:pt x="3720318" y="1205098"/>
                  <a:pt x="3713264" y="1200865"/>
                </a:cubicBezTo>
                <a:cubicBezTo>
                  <a:pt x="3709737" y="1206505"/>
                  <a:pt x="3706209" y="1212857"/>
                  <a:pt x="3704093" y="1219207"/>
                </a:cubicBezTo>
                <a:cubicBezTo>
                  <a:pt x="3703388" y="1222027"/>
                  <a:pt x="3700565" y="1223438"/>
                  <a:pt x="3697743" y="1223438"/>
                </a:cubicBezTo>
                <a:cubicBezTo>
                  <a:pt x="3696332" y="1223438"/>
                  <a:pt x="3695627" y="1222733"/>
                  <a:pt x="3694921" y="1222733"/>
                </a:cubicBezTo>
                <a:cubicBezTo>
                  <a:pt x="3691394" y="1221322"/>
                  <a:pt x="3689278" y="1217089"/>
                  <a:pt x="3690689" y="1213562"/>
                </a:cubicBezTo>
                <a:cubicBezTo>
                  <a:pt x="3693510" y="1206505"/>
                  <a:pt x="3697038" y="1200159"/>
                  <a:pt x="3700565" y="1193810"/>
                </a:cubicBezTo>
                <a:cubicBezTo>
                  <a:pt x="3692100" y="1189578"/>
                  <a:pt x="3683634" y="1184639"/>
                  <a:pt x="3678696" y="1175468"/>
                </a:cubicBezTo>
                <a:cubicBezTo>
                  <a:pt x="3676580" y="1171942"/>
                  <a:pt x="3677991" y="1167710"/>
                  <a:pt x="3681518" y="1165593"/>
                </a:cubicBezTo>
                <a:close/>
                <a:moveTo>
                  <a:pt x="8405522" y="1164789"/>
                </a:moveTo>
                <a:lnTo>
                  <a:pt x="8380831" y="1222639"/>
                </a:lnTo>
                <a:lnTo>
                  <a:pt x="8424569" y="1224755"/>
                </a:lnTo>
                <a:close/>
                <a:moveTo>
                  <a:pt x="9283091" y="1161964"/>
                </a:moveTo>
                <a:cubicBezTo>
                  <a:pt x="9285913" y="1159143"/>
                  <a:pt x="9290145" y="1159849"/>
                  <a:pt x="9292967" y="1162671"/>
                </a:cubicBezTo>
                <a:cubicBezTo>
                  <a:pt x="9295789" y="1165492"/>
                  <a:pt x="9295083" y="1169725"/>
                  <a:pt x="9292261" y="1172547"/>
                </a:cubicBezTo>
                <a:cubicBezTo>
                  <a:pt x="9285913" y="1178192"/>
                  <a:pt x="9284502" y="1188772"/>
                  <a:pt x="9288029" y="1205702"/>
                </a:cubicBezTo>
                <a:cubicBezTo>
                  <a:pt x="9289440" y="1212758"/>
                  <a:pt x="9292261" y="1217696"/>
                  <a:pt x="9295083" y="1217696"/>
                </a:cubicBezTo>
                <a:cubicBezTo>
                  <a:pt x="9297199" y="1217696"/>
                  <a:pt x="9299316" y="1216285"/>
                  <a:pt x="9301432" y="1212758"/>
                </a:cubicBezTo>
                <a:cubicBezTo>
                  <a:pt x="9307781" y="1202175"/>
                  <a:pt x="9311308" y="1189476"/>
                  <a:pt x="9309192" y="1176778"/>
                </a:cubicBezTo>
                <a:lnTo>
                  <a:pt x="9308486" y="1174663"/>
                </a:lnTo>
                <a:cubicBezTo>
                  <a:pt x="9307781" y="1170430"/>
                  <a:pt x="9310603" y="1166903"/>
                  <a:pt x="9314130" y="1166198"/>
                </a:cubicBezTo>
                <a:cubicBezTo>
                  <a:pt x="9318363" y="1165492"/>
                  <a:pt x="9321890" y="1168314"/>
                  <a:pt x="9322595" y="1171841"/>
                </a:cubicBezTo>
                <a:cubicBezTo>
                  <a:pt x="9323301" y="1173251"/>
                  <a:pt x="9323301" y="1173958"/>
                  <a:pt x="9323301" y="1174663"/>
                </a:cubicBezTo>
                <a:lnTo>
                  <a:pt x="9334588" y="1240977"/>
                </a:lnTo>
                <a:cubicBezTo>
                  <a:pt x="9335999" y="1249443"/>
                  <a:pt x="9337410" y="1259319"/>
                  <a:pt x="9335293" y="1267784"/>
                </a:cubicBezTo>
                <a:cubicBezTo>
                  <a:pt x="9333177" y="1279777"/>
                  <a:pt x="9326828" y="1289652"/>
                  <a:pt x="9317657" y="1293885"/>
                </a:cubicBezTo>
                <a:cubicBezTo>
                  <a:pt x="9314836" y="1295296"/>
                  <a:pt x="9310603" y="1296001"/>
                  <a:pt x="9307076" y="1296001"/>
                </a:cubicBezTo>
                <a:cubicBezTo>
                  <a:pt x="9304254" y="1296001"/>
                  <a:pt x="9301432" y="1295296"/>
                  <a:pt x="9298610" y="1294590"/>
                </a:cubicBezTo>
                <a:cubicBezTo>
                  <a:pt x="9292967" y="1293179"/>
                  <a:pt x="9288734" y="1288947"/>
                  <a:pt x="9286618" y="1284008"/>
                </a:cubicBezTo>
                <a:cubicBezTo>
                  <a:pt x="9285207" y="1280482"/>
                  <a:pt x="9286618" y="1276250"/>
                  <a:pt x="9290145" y="1274839"/>
                </a:cubicBezTo>
                <a:cubicBezTo>
                  <a:pt x="9293672" y="1273428"/>
                  <a:pt x="9297905" y="1274839"/>
                  <a:pt x="9299316" y="1278366"/>
                </a:cubicBezTo>
                <a:cubicBezTo>
                  <a:pt x="9300021" y="1280482"/>
                  <a:pt x="9302138" y="1281188"/>
                  <a:pt x="9303549" y="1281893"/>
                </a:cubicBezTo>
                <a:cubicBezTo>
                  <a:pt x="9306370" y="1283304"/>
                  <a:pt x="9309897" y="1283304"/>
                  <a:pt x="9312014" y="1281893"/>
                </a:cubicBezTo>
                <a:cubicBezTo>
                  <a:pt x="9318363" y="1279071"/>
                  <a:pt x="9321185" y="1272017"/>
                  <a:pt x="9321890" y="1266373"/>
                </a:cubicBezTo>
                <a:cubicBezTo>
                  <a:pt x="9323301" y="1258614"/>
                  <a:pt x="9321890" y="1250853"/>
                  <a:pt x="9320479" y="1243093"/>
                </a:cubicBezTo>
                <a:lnTo>
                  <a:pt x="9315541" y="1215580"/>
                </a:lnTo>
                <a:cubicBezTo>
                  <a:pt x="9314836" y="1217696"/>
                  <a:pt x="9313425" y="1219107"/>
                  <a:pt x="9312719" y="1220518"/>
                </a:cubicBezTo>
                <a:cubicBezTo>
                  <a:pt x="9307076" y="1227572"/>
                  <a:pt x="9301432" y="1231805"/>
                  <a:pt x="9295083" y="1231805"/>
                </a:cubicBezTo>
                <a:cubicBezTo>
                  <a:pt x="9285207" y="1232510"/>
                  <a:pt x="9276742" y="1223340"/>
                  <a:pt x="9273920" y="1208524"/>
                </a:cubicBezTo>
                <a:cubicBezTo>
                  <a:pt x="9269687" y="1186655"/>
                  <a:pt x="9272509" y="1171136"/>
                  <a:pt x="9283091" y="1161964"/>
                </a:cubicBezTo>
                <a:close/>
                <a:moveTo>
                  <a:pt x="8979751" y="1159143"/>
                </a:moveTo>
                <a:cubicBezTo>
                  <a:pt x="8979751" y="1166198"/>
                  <a:pt x="8980456" y="1173958"/>
                  <a:pt x="8981867" y="1181012"/>
                </a:cubicBezTo>
                <a:cubicBezTo>
                  <a:pt x="8982573" y="1176779"/>
                  <a:pt x="8981867" y="1171841"/>
                  <a:pt x="8981867" y="1167609"/>
                </a:cubicBezTo>
                <a:cubicBezTo>
                  <a:pt x="8981867" y="1164787"/>
                  <a:pt x="8981162" y="1161260"/>
                  <a:pt x="8979751" y="1159143"/>
                </a:cubicBezTo>
                <a:close/>
                <a:moveTo>
                  <a:pt x="4238641" y="1156687"/>
                </a:moveTo>
                <a:cubicBezTo>
                  <a:pt x="4241815" y="1156070"/>
                  <a:pt x="4245166" y="1156422"/>
                  <a:pt x="4247988" y="1158540"/>
                </a:cubicBezTo>
                <a:cubicBezTo>
                  <a:pt x="4256453" y="1164182"/>
                  <a:pt x="4256453" y="1175468"/>
                  <a:pt x="4256453" y="1178995"/>
                </a:cubicBezTo>
                <a:cubicBezTo>
                  <a:pt x="4256453" y="1187461"/>
                  <a:pt x="4255748" y="1195926"/>
                  <a:pt x="4254337" y="1203685"/>
                </a:cubicBezTo>
                <a:cubicBezTo>
                  <a:pt x="4253632" y="1205801"/>
                  <a:pt x="4253632" y="1207211"/>
                  <a:pt x="4253632" y="1207922"/>
                </a:cubicBezTo>
                <a:cubicBezTo>
                  <a:pt x="4253632" y="1207211"/>
                  <a:pt x="4255042" y="1207211"/>
                  <a:pt x="4255748" y="1207211"/>
                </a:cubicBezTo>
                <a:lnTo>
                  <a:pt x="4277617" y="1202980"/>
                </a:lnTo>
                <a:cubicBezTo>
                  <a:pt x="4281850" y="1202275"/>
                  <a:pt x="4285377" y="1205097"/>
                  <a:pt x="4286082" y="1208627"/>
                </a:cubicBezTo>
                <a:cubicBezTo>
                  <a:pt x="4286787" y="1212857"/>
                  <a:pt x="4283966" y="1216384"/>
                  <a:pt x="4280439" y="1217089"/>
                </a:cubicBezTo>
                <a:lnTo>
                  <a:pt x="4258570" y="1221321"/>
                </a:lnTo>
                <a:cubicBezTo>
                  <a:pt x="4257159" y="1221321"/>
                  <a:pt x="4255042" y="1222026"/>
                  <a:pt x="4252926" y="1222026"/>
                </a:cubicBezTo>
                <a:cubicBezTo>
                  <a:pt x="4250105" y="1222026"/>
                  <a:pt x="4247988" y="1221321"/>
                  <a:pt x="4245167" y="1219911"/>
                </a:cubicBezTo>
                <a:cubicBezTo>
                  <a:pt x="4237406" y="1214972"/>
                  <a:pt x="4239523" y="1204391"/>
                  <a:pt x="4240228" y="1200864"/>
                </a:cubicBezTo>
                <a:cubicBezTo>
                  <a:pt x="4241639" y="1193810"/>
                  <a:pt x="4242345" y="1186051"/>
                  <a:pt x="4242345" y="1178995"/>
                </a:cubicBezTo>
                <a:cubicBezTo>
                  <a:pt x="4242345" y="1175468"/>
                  <a:pt x="4242345" y="1173352"/>
                  <a:pt x="4241639" y="1171941"/>
                </a:cubicBezTo>
                <a:cubicBezTo>
                  <a:pt x="4240934" y="1174057"/>
                  <a:pt x="4240228" y="1175468"/>
                  <a:pt x="4238112" y="1176879"/>
                </a:cubicBezTo>
                <a:cubicBezTo>
                  <a:pt x="4234584" y="1178995"/>
                  <a:pt x="4230351" y="1178290"/>
                  <a:pt x="4228235" y="1174763"/>
                </a:cubicBezTo>
                <a:cubicBezTo>
                  <a:pt x="4225413" y="1170530"/>
                  <a:pt x="4226119" y="1164888"/>
                  <a:pt x="4230351" y="1160656"/>
                </a:cubicBezTo>
                <a:cubicBezTo>
                  <a:pt x="4232468" y="1158892"/>
                  <a:pt x="4235466" y="1157305"/>
                  <a:pt x="4238641" y="1156687"/>
                </a:cubicBezTo>
                <a:close/>
                <a:moveTo>
                  <a:pt x="3258960" y="1156429"/>
                </a:moveTo>
                <a:cubicBezTo>
                  <a:pt x="3263192" y="1156429"/>
                  <a:pt x="3266720" y="1159252"/>
                  <a:pt x="3266720" y="1162778"/>
                </a:cubicBezTo>
                <a:lnTo>
                  <a:pt x="3270952" y="1234730"/>
                </a:lnTo>
                <a:cubicBezTo>
                  <a:pt x="3271658" y="1238963"/>
                  <a:pt x="3268836" y="1242491"/>
                  <a:pt x="3264603" y="1242491"/>
                </a:cubicBezTo>
                <a:cubicBezTo>
                  <a:pt x="3263898" y="1242491"/>
                  <a:pt x="3263898" y="1242491"/>
                  <a:pt x="3263898" y="1242491"/>
                </a:cubicBezTo>
                <a:cubicBezTo>
                  <a:pt x="3260371" y="1242491"/>
                  <a:pt x="3256843" y="1239667"/>
                  <a:pt x="3256843" y="1236141"/>
                </a:cubicBezTo>
                <a:lnTo>
                  <a:pt x="3252610" y="1164189"/>
                </a:lnTo>
                <a:cubicBezTo>
                  <a:pt x="3251904" y="1159957"/>
                  <a:pt x="3254726" y="1156429"/>
                  <a:pt x="3258960" y="1156429"/>
                </a:cubicBezTo>
                <a:close/>
                <a:moveTo>
                  <a:pt x="9451691" y="1155616"/>
                </a:moveTo>
                <a:cubicBezTo>
                  <a:pt x="9455924" y="1156321"/>
                  <a:pt x="9458747" y="1159848"/>
                  <a:pt x="9458041" y="1163375"/>
                </a:cubicBezTo>
                <a:cubicBezTo>
                  <a:pt x="9455924" y="1178896"/>
                  <a:pt x="9456629" y="1195119"/>
                  <a:pt x="9458747" y="1211346"/>
                </a:cubicBezTo>
                <a:cubicBezTo>
                  <a:pt x="9460157" y="1210640"/>
                  <a:pt x="9460863" y="1209935"/>
                  <a:pt x="9461568" y="1209935"/>
                </a:cubicBezTo>
                <a:cubicBezTo>
                  <a:pt x="9472856" y="1204997"/>
                  <a:pt x="9485554" y="1208524"/>
                  <a:pt x="9491902" y="1217696"/>
                </a:cubicBezTo>
                <a:cubicBezTo>
                  <a:pt x="9498957" y="1227572"/>
                  <a:pt x="9495429" y="1239565"/>
                  <a:pt x="9491902" y="1250147"/>
                </a:cubicBezTo>
                <a:cubicBezTo>
                  <a:pt x="9487670" y="1261434"/>
                  <a:pt x="9481321" y="1267784"/>
                  <a:pt x="9472856" y="1267784"/>
                </a:cubicBezTo>
                <a:cubicBezTo>
                  <a:pt x="9467918" y="1267784"/>
                  <a:pt x="9459452" y="1264962"/>
                  <a:pt x="9453808" y="1251559"/>
                </a:cubicBezTo>
                <a:cubicBezTo>
                  <a:pt x="9452397" y="1248031"/>
                  <a:pt x="9451691" y="1243798"/>
                  <a:pt x="9450280" y="1240271"/>
                </a:cubicBezTo>
                <a:lnTo>
                  <a:pt x="9448870" y="1240976"/>
                </a:lnTo>
                <a:cubicBezTo>
                  <a:pt x="9446048" y="1241682"/>
                  <a:pt x="9443226" y="1240976"/>
                  <a:pt x="9441110" y="1238860"/>
                </a:cubicBezTo>
                <a:cubicBezTo>
                  <a:pt x="9438993" y="1236037"/>
                  <a:pt x="9438993" y="1233215"/>
                  <a:pt x="9440404" y="1230394"/>
                </a:cubicBezTo>
                <a:cubicBezTo>
                  <a:pt x="9441815" y="1226866"/>
                  <a:pt x="9443931" y="1224045"/>
                  <a:pt x="9446048" y="1221928"/>
                </a:cubicBezTo>
                <a:cubicBezTo>
                  <a:pt x="9442520" y="1202174"/>
                  <a:pt x="9441815" y="1181717"/>
                  <a:pt x="9443931" y="1161964"/>
                </a:cubicBezTo>
                <a:cubicBezTo>
                  <a:pt x="9444637" y="1157731"/>
                  <a:pt x="9448164" y="1155616"/>
                  <a:pt x="9451691" y="1155616"/>
                </a:cubicBezTo>
                <a:close/>
                <a:moveTo>
                  <a:pt x="7679624" y="1149271"/>
                </a:moveTo>
                <a:cubicBezTo>
                  <a:pt x="7671864" y="1151388"/>
                  <a:pt x="7664104" y="1157738"/>
                  <a:pt x="7660576" y="1164792"/>
                </a:cubicBezTo>
                <a:cubicBezTo>
                  <a:pt x="7657049" y="1171849"/>
                  <a:pt x="7655638" y="1179608"/>
                  <a:pt x="7654933" y="1190191"/>
                </a:cubicBezTo>
                <a:lnTo>
                  <a:pt x="7655638" y="1205010"/>
                </a:lnTo>
                <a:cubicBezTo>
                  <a:pt x="7669748" y="1202892"/>
                  <a:pt x="7683151" y="1198659"/>
                  <a:pt x="7693028" y="1189486"/>
                </a:cubicBezTo>
                <a:cubicBezTo>
                  <a:pt x="7699377" y="1183842"/>
                  <a:pt x="7702904" y="1173260"/>
                  <a:pt x="7702198" y="1164792"/>
                </a:cubicBezTo>
                <a:cubicBezTo>
                  <a:pt x="7701493" y="1159855"/>
                  <a:pt x="7700082" y="1154211"/>
                  <a:pt x="7694438" y="1150683"/>
                </a:cubicBezTo>
                <a:cubicBezTo>
                  <a:pt x="7688795" y="1147861"/>
                  <a:pt x="7683151" y="1147861"/>
                  <a:pt x="7679624" y="1149271"/>
                </a:cubicBezTo>
                <a:close/>
                <a:moveTo>
                  <a:pt x="11726403" y="1147716"/>
                </a:moveTo>
                <a:lnTo>
                  <a:pt x="11815995" y="1156180"/>
                </a:lnTo>
                <a:cubicBezTo>
                  <a:pt x="11818111" y="1156886"/>
                  <a:pt x="11820933" y="1158295"/>
                  <a:pt x="11821639" y="1160413"/>
                </a:cubicBezTo>
                <a:cubicBezTo>
                  <a:pt x="11822344" y="1162529"/>
                  <a:pt x="11822344" y="1165351"/>
                  <a:pt x="11820933" y="1167466"/>
                </a:cubicBezTo>
                <a:lnTo>
                  <a:pt x="11817406" y="1173109"/>
                </a:lnTo>
                <a:cubicBezTo>
                  <a:pt x="11815290" y="1175931"/>
                  <a:pt x="11811057" y="1176637"/>
                  <a:pt x="11807530" y="1174519"/>
                </a:cubicBezTo>
                <a:cubicBezTo>
                  <a:pt x="11806119" y="1173109"/>
                  <a:pt x="11804708" y="1171698"/>
                  <a:pt x="11804708" y="1169583"/>
                </a:cubicBezTo>
                <a:lnTo>
                  <a:pt x="11731341" y="1162529"/>
                </a:lnTo>
                <a:lnTo>
                  <a:pt x="11700302" y="1271167"/>
                </a:lnTo>
                <a:cubicBezTo>
                  <a:pt x="11699596" y="1273990"/>
                  <a:pt x="11696774" y="1276106"/>
                  <a:pt x="11693953" y="1276106"/>
                </a:cubicBezTo>
                <a:cubicBezTo>
                  <a:pt x="11693247" y="1276106"/>
                  <a:pt x="11693247" y="1276106"/>
                  <a:pt x="11693247" y="1276106"/>
                </a:cubicBezTo>
                <a:cubicBezTo>
                  <a:pt x="11690425" y="1276106"/>
                  <a:pt x="11688309" y="1274695"/>
                  <a:pt x="11686898" y="1271874"/>
                </a:cubicBezTo>
                <a:lnTo>
                  <a:pt x="11648804" y="1182279"/>
                </a:lnTo>
                <a:cubicBezTo>
                  <a:pt x="11647394" y="1178752"/>
                  <a:pt x="11648804" y="1174519"/>
                  <a:pt x="11652332" y="1173109"/>
                </a:cubicBezTo>
                <a:cubicBezTo>
                  <a:pt x="11655859" y="1171698"/>
                  <a:pt x="11660091" y="1173109"/>
                  <a:pt x="11661502" y="1176637"/>
                </a:cubicBezTo>
                <a:lnTo>
                  <a:pt x="11691836" y="1247886"/>
                </a:lnTo>
                <a:lnTo>
                  <a:pt x="11718643" y="1152652"/>
                </a:lnTo>
                <a:cubicBezTo>
                  <a:pt x="11720054" y="1149832"/>
                  <a:pt x="11722876" y="1147716"/>
                  <a:pt x="11726403" y="1147716"/>
                </a:cubicBezTo>
                <a:close/>
                <a:moveTo>
                  <a:pt x="2326365" y="1147265"/>
                </a:moveTo>
                <a:cubicBezTo>
                  <a:pt x="2329892" y="1147265"/>
                  <a:pt x="2333420" y="1150087"/>
                  <a:pt x="2333420" y="1154321"/>
                </a:cubicBezTo>
                <a:lnTo>
                  <a:pt x="2336241" y="1214977"/>
                </a:lnTo>
                <a:cubicBezTo>
                  <a:pt x="2341885" y="1207930"/>
                  <a:pt x="2350351" y="1202282"/>
                  <a:pt x="2358816" y="1200167"/>
                </a:cubicBezTo>
                <a:cubicBezTo>
                  <a:pt x="2367987" y="1198050"/>
                  <a:pt x="2377158" y="1198755"/>
                  <a:pt x="2384918" y="1203692"/>
                </a:cubicBezTo>
                <a:cubicBezTo>
                  <a:pt x="2392678" y="1208634"/>
                  <a:pt x="2397616" y="1217094"/>
                  <a:pt x="2399027" y="1227677"/>
                </a:cubicBezTo>
                <a:cubicBezTo>
                  <a:pt x="2400438" y="1240377"/>
                  <a:pt x="2394794" y="1254487"/>
                  <a:pt x="2385623" y="1263660"/>
                </a:cubicBezTo>
                <a:cubicBezTo>
                  <a:pt x="2372925" y="1276359"/>
                  <a:pt x="2355289" y="1281298"/>
                  <a:pt x="2336947" y="1283414"/>
                </a:cubicBezTo>
                <a:cubicBezTo>
                  <a:pt x="2335536" y="1284824"/>
                  <a:pt x="2334125" y="1285529"/>
                  <a:pt x="2332714" y="1285529"/>
                </a:cubicBezTo>
                <a:cubicBezTo>
                  <a:pt x="2332009" y="1285529"/>
                  <a:pt x="2332009" y="1285529"/>
                  <a:pt x="2332009" y="1285529"/>
                </a:cubicBezTo>
                <a:cubicBezTo>
                  <a:pt x="2330598" y="1285529"/>
                  <a:pt x="2329187" y="1285529"/>
                  <a:pt x="2328481" y="1284824"/>
                </a:cubicBezTo>
                <a:cubicBezTo>
                  <a:pt x="2324249" y="1284824"/>
                  <a:pt x="2321427" y="1282002"/>
                  <a:pt x="2320722" y="1278476"/>
                </a:cubicBezTo>
                <a:cubicBezTo>
                  <a:pt x="2320016" y="1275654"/>
                  <a:pt x="2321427" y="1272832"/>
                  <a:pt x="2324954" y="1270715"/>
                </a:cubicBezTo>
                <a:cubicBezTo>
                  <a:pt x="2324249" y="1265071"/>
                  <a:pt x="2324249" y="1258722"/>
                  <a:pt x="2324249" y="1253077"/>
                </a:cubicBezTo>
                <a:lnTo>
                  <a:pt x="2319311" y="1154321"/>
                </a:lnTo>
                <a:cubicBezTo>
                  <a:pt x="2319311" y="1150793"/>
                  <a:pt x="2322133" y="1147265"/>
                  <a:pt x="2326365" y="1147265"/>
                </a:cubicBezTo>
                <a:close/>
                <a:moveTo>
                  <a:pt x="12044557" y="1146302"/>
                </a:moveTo>
                <a:cubicBezTo>
                  <a:pt x="12048084" y="1146302"/>
                  <a:pt x="12051611" y="1149829"/>
                  <a:pt x="12051611" y="1153357"/>
                </a:cubicBezTo>
                <a:lnTo>
                  <a:pt x="12048790" y="1338888"/>
                </a:lnTo>
                <a:cubicBezTo>
                  <a:pt x="12048790" y="1343120"/>
                  <a:pt x="12045262" y="1345943"/>
                  <a:pt x="12041735" y="1345943"/>
                </a:cubicBezTo>
                <a:cubicBezTo>
                  <a:pt x="12037503" y="1345943"/>
                  <a:pt x="12034681" y="1343120"/>
                  <a:pt x="12034681" y="1338888"/>
                </a:cubicBezTo>
                <a:lnTo>
                  <a:pt x="12037503" y="1153357"/>
                </a:lnTo>
                <a:cubicBezTo>
                  <a:pt x="12037503" y="1149124"/>
                  <a:pt x="12040324" y="1146302"/>
                  <a:pt x="12044557" y="1146302"/>
                </a:cubicBezTo>
                <a:close/>
                <a:moveTo>
                  <a:pt x="8405522" y="1145741"/>
                </a:moveTo>
                <a:cubicBezTo>
                  <a:pt x="8406227" y="1145741"/>
                  <a:pt x="8406227" y="1146448"/>
                  <a:pt x="8406933" y="1146448"/>
                </a:cubicBezTo>
                <a:cubicBezTo>
                  <a:pt x="8411165" y="1145741"/>
                  <a:pt x="8414692" y="1147859"/>
                  <a:pt x="8416103" y="1151386"/>
                </a:cubicBezTo>
                <a:lnTo>
                  <a:pt x="8439383" y="1225460"/>
                </a:lnTo>
                <a:cubicBezTo>
                  <a:pt x="8442910" y="1226166"/>
                  <a:pt x="8445027" y="1228989"/>
                  <a:pt x="8445732" y="1231810"/>
                </a:cubicBezTo>
                <a:cubicBezTo>
                  <a:pt x="8445732" y="1233222"/>
                  <a:pt x="8445027" y="1234633"/>
                  <a:pt x="8444321" y="1236044"/>
                </a:cubicBezTo>
                <a:lnTo>
                  <a:pt x="8449259" y="1252977"/>
                </a:lnTo>
                <a:cubicBezTo>
                  <a:pt x="8449964" y="1257209"/>
                  <a:pt x="8447848" y="1260734"/>
                  <a:pt x="8444321" y="1262147"/>
                </a:cubicBezTo>
                <a:cubicBezTo>
                  <a:pt x="8443616" y="1262147"/>
                  <a:pt x="8442910" y="1262147"/>
                  <a:pt x="8442205" y="1262147"/>
                </a:cubicBezTo>
                <a:cubicBezTo>
                  <a:pt x="8438677" y="1262147"/>
                  <a:pt x="8435856" y="1260031"/>
                  <a:pt x="8435150" y="1257209"/>
                </a:cubicBezTo>
                <a:lnTo>
                  <a:pt x="8429507" y="1238160"/>
                </a:lnTo>
                <a:lnTo>
                  <a:pt x="8375188" y="1236044"/>
                </a:lnTo>
                <a:lnTo>
                  <a:pt x="8366722" y="1255093"/>
                </a:lnTo>
                <a:cubicBezTo>
                  <a:pt x="8366017" y="1257915"/>
                  <a:pt x="8363195" y="1259326"/>
                  <a:pt x="8360374" y="1259326"/>
                </a:cubicBezTo>
                <a:cubicBezTo>
                  <a:pt x="8359668" y="1259326"/>
                  <a:pt x="8358257" y="1259326"/>
                  <a:pt x="8357552" y="1258620"/>
                </a:cubicBezTo>
                <a:cubicBezTo>
                  <a:pt x="8354024" y="1257209"/>
                  <a:pt x="8352614" y="1252977"/>
                  <a:pt x="8354024" y="1249448"/>
                </a:cubicBezTo>
                <a:lnTo>
                  <a:pt x="8396351" y="1149269"/>
                </a:lnTo>
                <a:cubicBezTo>
                  <a:pt x="8397762" y="1145741"/>
                  <a:pt x="8401995" y="1144335"/>
                  <a:pt x="8405522" y="1145741"/>
                </a:cubicBezTo>
                <a:close/>
                <a:moveTo>
                  <a:pt x="7079324" y="1144335"/>
                </a:moveTo>
                <a:lnTo>
                  <a:pt x="7130822" y="1144335"/>
                </a:lnTo>
                <a:cubicBezTo>
                  <a:pt x="7135055" y="1144335"/>
                  <a:pt x="7137877" y="1147155"/>
                  <a:pt x="7137877" y="1151388"/>
                </a:cubicBezTo>
                <a:cubicBezTo>
                  <a:pt x="7137877" y="1155621"/>
                  <a:pt x="7135055" y="1158444"/>
                  <a:pt x="7130822" y="1158444"/>
                </a:cubicBezTo>
                <a:lnTo>
                  <a:pt x="7079324" y="1158444"/>
                </a:lnTo>
                <a:cubicBezTo>
                  <a:pt x="7075092" y="1158444"/>
                  <a:pt x="7072270" y="1155621"/>
                  <a:pt x="7072270" y="1151388"/>
                </a:cubicBezTo>
                <a:cubicBezTo>
                  <a:pt x="7072270" y="1147155"/>
                  <a:pt x="7075092" y="1144335"/>
                  <a:pt x="7079324" y="1144335"/>
                </a:cubicBezTo>
                <a:close/>
                <a:moveTo>
                  <a:pt x="10068247" y="1144325"/>
                </a:moveTo>
                <a:cubicBezTo>
                  <a:pt x="10107048" y="1171838"/>
                  <a:pt x="10130327" y="1222629"/>
                  <a:pt x="10128917" y="1277654"/>
                </a:cubicBezTo>
                <a:cubicBezTo>
                  <a:pt x="10128211" y="1319980"/>
                  <a:pt x="10114102" y="1365834"/>
                  <a:pt x="10085179" y="1418038"/>
                </a:cubicBezTo>
                <a:cubicBezTo>
                  <a:pt x="10083768" y="1420153"/>
                  <a:pt x="10081652" y="1421564"/>
                  <a:pt x="10078830" y="1421564"/>
                </a:cubicBezTo>
                <a:cubicBezTo>
                  <a:pt x="10078125" y="1421564"/>
                  <a:pt x="10077419" y="1421564"/>
                  <a:pt x="10076714" y="1421564"/>
                </a:cubicBezTo>
                <a:cubicBezTo>
                  <a:pt x="10070364" y="1419448"/>
                  <a:pt x="10064720" y="1414509"/>
                  <a:pt x="10061899" y="1408866"/>
                </a:cubicBezTo>
                <a:cubicBezTo>
                  <a:pt x="10059077" y="1403222"/>
                  <a:pt x="10058372" y="1396168"/>
                  <a:pt x="10060488" y="1389819"/>
                </a:cubicBezTo>
                <a:cubicBezTo>
                  <a:pt x="10061899" y="1386292"/>
                  <a:pt x="10066131" y="1384175"/>
                  <a:pt x="10069658" y="1385586"/>
                </a:cubicBezTo>
                <a:cubicBezTo>
                  <a:pt x="10073187" y="1386997"/>
                  <a:pt x="10075303" y="1391230"/>
                  <a:pt x="10073892" y="1394757"/>
                </a:cubicBezTo>
                <a:cubicBezTo>
                  <a:pt x="10073187" y="1396873"/>
                  <a:pt x="10073187" y="1399695"/>
                  <a:pt x="10074598" y="1402517"/>
                </a:cubicBezTo>
                <a:cubicBezTo>
                  <a:pt x="10075303" y="1403222"/>
                  <a:pt x="10075303" y="1403928"/>
                  <a:pt x="10076009" y="1404633"/>
                </a:cubicBezTo>
                <a:cubicBezTo>
                  <a:pt x="10101404" y="1356663"/>
                  <a:pt x="10114102" y="1316453"/>
                  <a:pt x="10114808" y="1276948"/>
                </a:cubicBezTo>
                <a:cubicBezTo>
                  <a:pt x="10115513" y="1226862"/>
                  <a:pt x="10094350" y="1180302"/>
                  <a:pt x="10059782" y="1155611"/>
                </a:cubicBezTo>
                <a:cubicBezTo>
                  <a:pt x="10056961" y="1153495"/>
                  <a:pt x="10056255" y="1149262"/>
                  <a:pt x="10058372" y="1145735"/>
                </a:cubicBezTo>
                <a:cubicBezTo>
                  <a:pt x="10060488" y="1142913"/>
                  <a:pt x="10064720" y="1142208"/>
                  <a:pt x="10068247" y="1144325"/>
                </a:cubicBezTo>
                <a:close/>
                <a:moveTo>
                  <a:pt x="2423716" y="1143030"/>
                </a:moveTo>
                <a:cubicBezTo>
                  <a:pt x="2437121" y="1145853"/>
                  <a:pt x="2443470" y="1159258"/>
                  <a:pt x="2442764" y="1171246"/>
                </a:cubicBezTo>
                <a:cubicBezTo>
                  <a:pt x="2442764" y="1176183"/>
                  <a:pt x="2441353" y="1181122"/>
                  <a:pt x="2439237" y="1185353"/>
                </a:cubicBezTo>
                <a:lnTo>
                  <a:pt x="2469571" y="1178300"/>
                </a:lnTo>
                <a:cubicBezTo>
                  <a:pt x="2473098" y="1176889"/>
                  <a:pt x="2477331" y="1179710"/>
                  <a:pt x="2478036" y="1183240"/>
                </a:cubicBezTo>
                <a:cubicBezTo>
                  <a:pt x="2479447" y="1186764"/>
                  <a:pt x="2476625" y="1190996"/>
                  <a:pt x="2473098" y="1191701"/>
                </a:cubicBezTo>
                <a:lnTo>
                  <a:pt x="2427244" y="1202985"/>
                </a:lnTo>
                <a:cubicBezTo>
                  <a:pt x="2427244" y="1202985"/>
                  <a:pt x="2426539" y="1202985"/>
                  <a:pt x="2425833" y="1202985"/>
                </a:cubicBezTo>
                <a:cubicBezTo>
                  <a:pt x="2423716" y="1202985"/>
                  <a:pt x="2421600" y="1202282"/>
                  <a:pt x="2420189" y="1200166"/>
                </a:cubicBezTo>
                <a:cubicBezTo>
                  <a:pt x="2418073" y="1197345"/>
                  <a:pt x="2418073" y="1194523"/>
                  <a:pt x="2419484" y="1192407"/>
                </a:cubicBezTo>
                <a:cubicBezTo>
                  <a:pt x="2423716" y="1186058"/>
                  <a:pt x="2427950" y="1178300"/>
                  <a:pt x="2428655" y="1170541"/>
                </a:cubicBezTo>
                <a:cubicBezTo>
                  <a:pt x="2429361" y="1164194"/>
                  <a:pt x="2425833" y="1157845"/>
                  <a:pt x="2420895" y="1156435"/>
                </a:cubicBezTo>
                <a:cubicBezTo>
                  <a:pt x="2418778" y="1155731"/>
                  <a:pt x="2416662" y="1157142"/>
                  <a:pt x="2415251" y="1159258"/>
                </a:cubicBezTo>
                <a:cubicBezTo>
                  <a:pt x="2414546" y="1159963"/>
                  <a:pt x="2413840" y="1161373"/>
                  <a:pt x="2414546" y="1162078"/>
                </a:cubicBezTo>
                <a:cubicBezTo>
                  <a:pt x="2416662" y="1165605"/>
                  <a:pt x="2415956" y="1169836"/>
                  <a:pt x="2412429" y="1171951"/>
                </a:cubicBezTo>
                <a:cubicBezTo>
                  <a:pt x="2408902" y="1174068"/>
                  <a:pt x="2404669" y="1173362"/>
                  <a:pt x="2402553" y="1169836"/>
                </a:cubicBezTo>
                <a:cubicBezTo>
                  <a:pt x="2399026" y="1164194"/>
                  <a:pt x="2399026" y="1157142"/>
                  <a:pt x="2403259" y="1151499"/>
                </a:cubicBezTo>
                <a:cubicBezTo>
                  <a:pt x="2408196" y="1145147"/>
                  <a:pt x="2416662" y="1141619"/>
                  <a:pt x="2423716" y="1143030"/>
                </a:cubicBezTo>
                <a:close/>
                <a:moveTo>
                  <a:pt x="8971286" y="1142921"/>
                </a:moveTo>
                <a:cubicBezTo>
                  <a:pt x="8978340" y="1140801"/>
                  <a:pt x="8986805" y="1143627"/>
                  <a:pt x="8991038" y="1150678"/>
                </a:cubicBezTo>
                <a:cubicBezTo>
                  <a:pt x="8993860" y="1155615"/>
                  <a:pt x="8994565" y="1161260"/>
                  <a:pt x="8995271" y="1166903"/>
                </a:cubicBezTo>
                <a:cubicBezTo>
                  <a:pt x="8995976" y="1180307"/>
                  <a:pt x="8995271" y="1194414"/>
                  <a:pt x="8991744" y="1207819"/>
                </a:cubicBezTo>
                <a:cubicBezTo>
                  <a:pt x="8996682" y="1215580"/>
                  <a:pt x="9002325" y="1222634"/>
                  <a:pt x="9008674" y="1228278"/>
                </a:cubicBezTo>
                <a:cubicBezTo>
                  <a:pt x="9011496" y="1231100"/>
                  <a:pt x="9012201" y="1235333"/>
                  <a:pt x="9009380" y="1238155"/>
                </a:cubicBezTo>
                <a:cubicBezTo>
                  <a:pt x="9006558" y="1240977"/>
                  <a:pt x="9002325" y="1241682"/>
                  <a:pt x="8999503" y="1238860"/>
                </a:cubicBezTo>
                <a:cubicBezTo>
                  <a:pt x="8994565" y="1234628"/>
                  <a:pt x="8990333" y="1230395"/>
                  <a:pt x="8986805" y="1225456"/>
                </a:cubicBezTo>
                <a:cubicBezTo>
                  <a:pt x="8981867" y="1238155"/>
                  <a:pt x="8975519" y="1250148"/>
                  <a:pt x="8967053" y="1260730"/>
                </a:cubicBezTo>
                <a:cubicBezTo>
                  <a:pt x="8960704" y="1269196"/>
                  <a:pt x="8954355" y="1271312"/>
                  <a:pt x="8949417" y="1271312"/>
                </a:cubicBezTo>
                <a:cubicBezTo>
                  <a:pt x="8948006" y="1271312"/>
                  <a:pt x="8946595" y="1270607"/>
                  <a:pt x="8945184" y="1270607"/>
                </a:cubicBezTo>
                <a:cubicBezTo>
                  <a:pt x="8936014" y="1268491"/>
                  <a:pt x="8932486" y="1257909"/>
                  <a:pt x="8931781" y="1254381"/>
                </a:cubicBezTo>
                <a:cubicBezTo>
                  <a:pt x="8927548" y="1240271"/>
                  <a:pt x="8925432" y="1225456"/>
                  <a:pt x="8924727" y="1210642"/>
                </a:cubicBezTo>
                <a:lnTo>
                  <a:pt x="8924727" y="1206408"/>
                </a:lnTo>
                <a:cubicBezTo>
                  <a:pt x="8924727" y="1200764"/>
                  <a:pt x="8924727" y="1196532"/>
                  <a:pt x="8924021" y="1191593"/>
                </a:cubicBezTo>
                <a:cubicBezTo>
                  <a:pt x="8922610" y="1185949"/>
                  <a:pt x="8920494" y="1181717"/>
                  <a:pt x="8916967" y="1178896"/>
                </a:cubicBezTo>
                <a:cubicBezTo>
                  <a:pt x="8914145" y="1176779"/>
                  <a:pt x="8909912" y="1176074"/>
                  <a:pt x="8907091" y="1178191"/>
                </a:cubicBezTo>
                <a:cubicBezTo>
                  <a:pt x="8906385" y="1178896"/>
                  <a:pt x="8905680" y="1180307"/>
                  <a:pt x="8905680" y="1181717"/>
                </a:cubicBezTo>
                <a:cubicBezTo>
                  <a:pt x="8905680" y="1181717"/>
                  <a:pt x="8905680" y="1183128"/>
                  <a:pt x="8906385" y="1183834"/>
                </a:cubicBezTo>
                <a:cubicBezTo>
                  <a:pt x="8909207" y="1185949"/>
                  <a:pt x="8909912" y="1190887"/>
                  <a:pt x="8907796" y="1193709"/>
                </a:cubicBezTo>
                <a:cubicBezTo>
                  <a:pt x="8905680" y="1196532"/>
                  <a:pt x="8900741" y="1197237"/>
                  <a:pt x="8897920" y="1195121"/>
                </a:cubicBezTo>
                <a:cubicBezTo>
                  <a:pt x="8893687" y="1192298"/>
                  <a:pt x="8891571" y="1187361"/>
                  <a:pt x="8891571" y="1181717"/>
                </a:cubicBezTo>
                <a:cubicBezTo>
                  <a:pt x="8891571" y="1175367"/>
                  <a:pt x="8894393" y="1169725"/>
                  <a:pt x="8898625" y="1166198"/>
                </a:cubicBezTo>
                <a:cubicBezTo>
                  <a:pt x="8906385" y="1160554"/>
                  <a:pt x="8917672" y="1160554"/>
                  <a:pt x="8926137" y="1166903"/>
                </a:cubicBezTo>
                <a:cubicBezTo>
                  <a:pt x="8933897" y="1172547"/>
                  <a:pt x="8936719" y="1181717"/>
                  <a:pt x="8938130" y="1188065"/>
                </a:cubicBezTo>
                <a:cubicBezTo>
                  <a:pt x="8939541" y="1193709"/>
                  <a:pt x="8939541" y="1199353"/>
                  <a:pt x="8939541" y="1204997"/>
                </a:cubicBezTo>
                <a:lnTo>
                  <a:pt x="8939541" y="1209230"/>
                </a:lnTo>
                <a:cubicBezTo>
                  <a:pt x="8940246" y="1222634"/>
                  <a:pt x="8942363" y="1236038"/>
                  <a:pt x="8945890" y="1249443"/>
                </a:cubicBezTo>
                <a:cubicBezTo>
                  <a:pt x="8947301" y="1255793"/>
                  <a:pt x="8949417" y="1256498"/>
                  <a:pt x="8949417" y="1256498"/>
                </a:cubicBezTo>
                <a:cubicBezTo>
                  <a:pt x="8950828" y="1257203"/>
                  <a:pt x="8952944" y="1255793"/>
                  <a:pt x="8955766" y="1251559"/>
                </a:cubicBezTo>
                <a:cubicBezTo>
                  <a:pt x="8965642" y="1239566"/>
                  <a:pt x="8972697" y="1224751"/>
                  <a:pt x="8976929" y="1209935"/>
                </a:cubicBezTo>
                <a:cubicBezTo>
                  <a:pt x="8967053" y="1191593"/>
                  <a:pt x="8963526" y="1169725"/>
                  <a:pt x="8966347" y="1148561"/>
                </a:cubicBezTo>
                <a:cubicBezTo>
                  <a:pt x="8967053" y="1145737"/>
                  <a:pt x="8968464" y="1143627"/>
                  <a:pt x="8971286" y="1142921"/>
                </a:cubicBezTo>
                <a:close/>
                <a:moveTo>
                  <a:pt x="1177229" y="1142330"/>
                </a:moveTo>
                <a:lnTo>
                  <a:pt x="1266822" y="1150799"/>
                </a:lnTo>
                <a:cubicBezTo>
                  <a:pt x="1268939" y="1151506"/>
                  <a:pt x="1271761" y="1152916"/>
                  <a:pt x="1272467" y="1155031"/>
                </a:cubicBezTo>
                <a:cubicBezTo>
                  <a:pt x="1273172" y="1157148"/>
                  <a:pt x="1273172" y="1159968"/>
                  <a:pt x="1271761" y="1162084"/>
                </a:cubicBezTo>
                <a:lnTo>
                  <a:pt x="1268234" y="1167725"/>
                </a:lnTo>
                <a:cubicBezTo>
                  <a:pt x="1266117" y="1170545"/>
                  <a:pt x="1261885" y="1171250"/>
                  <a:pt x="1258357" y="1169136"/>
                </a:cubicBezTo>
                <a:cubicBezTo>
                  <a:pt x="1256946" y="1167725"/>
                  <a:pt x="1255535" y="1166315"/>
                  <a:pt x="1255535" y="1164199"/>
                </a:cubicBezTo>
                <a:lnTo>
                  <a:pt x="1182167" y="1157148"/>
                </a:lnTo>
                <a:lnTo>
                  <a:pt x="1151127" y="1265783"/>
                </a:lnTo>
                <a:cubicBezTo>
                  <a:pt x="1150421" y="1268607"/>
                  <a:pt x="1147599" y="1270723"/>
                  <a:pt x="1144778" y="1270723"/>
                </a:cubicBezTo>
                <a:cubicBezTo>
                  <a:pt x="1144072" y="1270723"/>
                  <a:pt x="1144072" y="1270723"/>
                  <a:pt x="1144072" y="1270723"/>
                </a:cubicBezTo>
                <a:cubicBezTo>
                  <a:pt x="1141250" y="1270723"/>
                  <a:pt x="1139134" y="1269311"/>
                  <a:pt x="1137723" y="1266490"/>
                </a:cubicBezTo>
                <a:lnTo>
                  <a:pt x="1099628" y="1176891"/>
                </a:lnTo>
                <a:cubicBezTo>
                  <a:pt x="1098218" y="1173366"/>
                  <a:pt x="1099628" y="1169136"/>
                  <a:pt x="1103156" y="1167725"/>
                </a:cubicBezTo>
                <a:cubicBezTo>
                  <a:pt x="1106683" y="1166315"/>
                  <a:pt x="1110915" y="1167725"/>
                  <a:pt x="1112326" y="1171250"/>
                </a:cubicBezTo>
                <a:lnTo>
                  <a:pt x="1142661" y="1242500"/>
                </a:lnTo>
                <a:lnTo>
                  <a:pt x="1169469" y="1147270"/>
                </a:lnTo>
                <a:cubicBezTo>
                  <a:pt x="1170880" y="1144447"/>
                  <a:pt x="1173702" y="1142330"/>
                  <a:pt x="1177229" y="1142330"/>
                </a:cubicBezTo>
                <a:close/>
                <a:moveTo>
                  <a:pt x="1689383" y="1141620"/>
                </a:moveTo>
                <a:cubicBezTo>
                  <a:pt x="1692910" y="1140913"/>
                  <a:pt x="1696438" y="1143737"/>
                  <a:pt x="1696438" y="1147972"/>
                </a:cubicBezTo>
                <a:lnTo>
                  <a:pt x="1704904" y="1312341"/>
                </a:lnTo>
                <a:cubicBezTo>
                  <a:pt x="1704904" y="1316572"/>
                  <a:pt x="1702082" y="1319394"/>
                  <a:pt x="1699259" y="1320101"/>
                </a:cubicBezTo>
                <a:cubicBezTo>
                  <a:pt x="1698555" y="1320101"/>
                  <a:pt x="1698555" y="1320101"/>
                  <a:pt x="1698555" y="1320101"/>
                </a:cubicBezTo>
                <a:cubicBezTo>
                  <a:pt x="1695027" y="1320101"/>
                  <a:pt x="1691499" y="1316572"/>
                  <a:pt x="1691499" y="1313046"/>
                </a:cubicBezTo>
                <a:lnTo>
                  <a:pt x="1683034" y="1148677"/>
                </a:lnTo>
                <a:cubicBezTo>
                  <a:pt x="1682328" y="1145148"/>
                  <a:pt x="1685150" y="1141620"/>
                  <a:pt x="1689383" y="1141620"/>
                </a:cubicBezTo>
                <a:close/>
                <a:moveTo>
                  <a:pt x="8155797" y="1141504"/>
                </a:moveTo>
                <a:cubicBezTo>
                  <a:pt x="8159324" y="1140800"/>
                  <a:pt x="8162851" y="1144331"/>
                  <a:pt x="8162851" y="1147856"/>
                </a:cubicBezTo>
                <a:cubicBezTo>
                  <a:pt x="8162851" y="1152087"/>
                  <a:pt x="8160029" y="1155614"/>
                  <a:pt x="8156502" y="1155614"/>
                </a:cubicBezTo>
                <a:lnTo>
                  <a:pt x="7884201" y="1178895"/>
                </a:lnTo>
                <a:cubicBezTo>
                  <a:pt x="7882790" y="1178895"/>
                  <a:pt x="7879263" y="1179600"/>
                  <a:pt x="7878557" y="1180306"/>
                </a:cubicBezTo>
                <a:cubicBezTo>
                  <a:pt x="7877146" y="1181717"/>
                  <a:pt x="7877146" y="1185243"/>
                  <a:pt x="7877146" y="1187359"/>
                </a:cubicBezTo>
                <a:cubicBezTo>
                  <a:pt x="7875735" y="1245914"/>
                  <a:pt x="7875030" y="1305875"/>
                  <a:pt x="7874324" y="1365131"/>
                </a:cubicBezTo>
                <a:cubicBezTo>
                  <a:pt x="7874324" y="1368660"/>
                  <a:pt x="7872208" y="1371480"/>
                  <a:pt x="7868681" y="1372186"/>
                </a:cubicBezTo>
                <a:cubicBezTo>
                  <a:pt x="7867976" y="1372186"/>
                  <a:pt x="7867976" y="1372186"/>
                  <a:pt x="7867270" y="1372186"/>
                </a:cubicBezTo>
                <a:cubicBezTo>
                  <a:pt x="7864448" y="1372186"/>
                  <a:pt x="7861627" y="1370775"/>
                  <a:pt x="7860921" y="1367249"/>
                </a:cubicBezTo>
                <a:cubicBezTo>
                  <a:pt x="7842580" y="1322805"/>
                  <a:pt x="7827060" y="1277660"/>
                  <a:pt x="7814362" y="1231804"/>
                </a:cubicBezTo>
                <a:cubicBezTo>
                  <a:pt x="7813657" y="1228277"/>
                  <a:pt x="7815773" y="1224044"/>
                  <a:pt x="7819300" y="1223339"/>
                </a:cubicBezTo>
                <a:cubicBezTo>
                  <a:pt x="7822827" y="1222633"/>
                  <a:pt x="7827060" y="1224750"/>
                  <a:pt x="7827765" y="1228277"/>
                </a:cubicBezTo>
                <a:cubicBezTo>
                  <a:pt x="7836936" y="1262139"/>
                  <a:pt x="7847518" y="1295295"/>
                  <a:pt x="7860216" y="1328448"/>
                </a:cubicBezTo>
                <a:cubicBezTo>
                  <a:pt x="7860921" y="1281187"/>
                  <a:pt x="7861627" y="1233920"/>
                  <a:pt x="7863038" y="1186653"/>
                </a:cubicBezTo>
                <a:cubicBezTo>
                  <a:pt x="7863038" y="1182421"/>
                  <a:pt x="7863743" y="1175366"/>
                  <a:pt x="7868681" y="1170430"/>
                </a:cubicBezTo>
                <a:cubicBezTo>
                  <a:pt x="7873619" y="1165491"/>
                  <a:pt x="7879968" y="1164785"/>
                  <a:pt x="7883495" y="1164785"/>
                </a:cubicBezTo>
                <a:lnTo>
                  <a:pt x="8136044" y="1143626"/>
                </a:lnTo>
                <a:cubicBezTo>
                  <a:pt x="8136750" y="1142919"/>
                  <a:pt x="8138161" y="1142210"/>
                  <a:pt x="8139571" y="1142210"/>
                </a:cubicBezTo>
                <a:close/>
                <a:moveTo>
                  <a:pt x="1495382" y="1140913"/>
                </a:moveTo>
                <a:cubicBezTo>
                  <a:pt x="1498910" y="1140913"/>
                  <a:pt x="1502437" y="1144442"/>
                  <a:pt x="1502437" y="1147971"/>
                </a:cubicBezTo>
                <a:lnTo>
                  <a:pt x="1499616" y="1333504"/>
                </a:lnTo>
                <a:cubicBezTo>
                  <a:pt x="1499616" y="1337737"/>
                  <a:pt x="1496087" y="1340558"/>
                  <a:pt x="1492560" y="1340558"/>
                </a:cubicBezTo>
                <a:cubicBezTo>
                  <a:pt x="1488328" y="1340558"/>
                  <a:pt x="1485506" y="1337737"/>
                  <a:pt x="1485506" y="1333504"/>
                </a:cubicBezTo>
                <a:lnTo>
                  <a:pt x="1488328" y="1147971"/>
                </a:lnTo>
                <a:cubicBezTo>
                  <a:pt x="1488328" y="1143737"/>
                  <a:pt x="1491149" y="1140913"/>
                  <a:pt x="1495382" y="1140913"/>
                </a:cubicBezTo>
                <a:close/>
                <a:moveTo>
                  <a:pt x="7319884" y="1134459"/>
                </a:moveTo>
                <a:cubicBezTo>
                  <a:pt x="7310713" y="1134459"/>
                  <a:pt x="7302953" y="1136577"/>
                  <a:pt x="7296603" y="1141513"/>
                </a:cubicBezTo>
                <a:cubicBezTo>
                  <a:pt x="7286727" y="1149270"/>
                  <a:pt x="7282494" y="1164087"/>
                  <a:pt x="7288138" y="1173965"/>
                </a:cubicBezTo>
                <a:cubicBezTo>
                  <a:pt x="7292370" y="1181021"/>
                  <a:pt x="7300130" y="1183137"/>
                  <a:pt x="7304364" y="1183842"/>
                </a:cubicBezTo>
                <a:cubicBezTo>
                  <a:pt x="7313535" y="1185253"/>
                  <a:pt x="7323411" y="1182433"/>
                  <a:pt x="7329054" y="1176081"/>
                </a:cubicBezTo>
                <a:cubicBezTo>
                  <a:pt x="7334698" y="1170438"/>
                  <a:pt x="7338225" y="1162675"/>
                  <a:pt x="7338931" y="1152799"/>
                </a:cubicBezTo>
                <a:lnTo>
                  <a:pt x="7336814" y="1136577"/>
                </a:lnTo>
                <a:cubicBezTo>
                  <a:pt x="7336109" y="1136577"/>
                  <a:pt x="7335403" y="1136577"/>
                  <a:pt x="7334698" y="1136577"/>
                </a:cubicBezTo>
                <a:cubicBezTo>
                  <a:pt x="7329760" y="1135165"/>
                  <a:pt x="7324822" y="1134459"/>
                  <a:pt x="7319884" y="1134459"/>
                </a:cubicBezTo>
                <a:close/>
                <a:moveTo>
                  <a:pt x="2062920" y="1132886"/>
                </a:moveTo>
                <a:cubicBezTo>
                  <a:pt x="2068034" y="1131916"/>
                  <a:pt x="2073501" y="1132444"/>
                  <a:pt x="2078087" y="1134563"/>
                </a:cubicBezTo>
                <a:cubicBezTo>
                  <a:pt x="2092195" y="1141618"/>
                  <a:pt x="2095723" y="1158552"/>
                  <a:pt x="2092901" y="1170541"/>
                </a:cubicBezTo>
                <a:cubicBezTo>
                  <a:pt x="2091490" y="1176184"/>
                  <a:pt x="2089374" y="1180416"/>
                  <a:pt x="2086552" y="1184647"/>
                </a:cubicBezTo>
                <a:lnTo>
                  <a:pt x="2107679" y="1180416"/>
                </a:lnTo>
                <a:cubicBezTo>
                  <a:pt x="2111912" y="1179710"/>
                  <a:pt x="2115439" y="1182532"/>
                  <a:pt x="2116144" y="1186061"/>
                </a:cubicBezTo>
                <a:cubicBezTo>
                  <a:pt x="2116850" y="1190291"/>
                  <a:pt x="2114028" y="1193818"/>
                  <a:pt x="2110501" y="1194526"/>
                </a:cubicBezTo>
                <a:lnTo>
                  <a:pt x="2069621" y="1202987"/>
                </a:lnTo>
                <a:cubicBezTo>
                  <a:pt x="2068916" y="1202987"/>
                  <a:pt x="2068916" y="1202987"/>
                  <a:pt x="2068210" y="1202987"/>
                </a:cubicBezTo>
                <a:cubicBezTo>
                  <a:pt x="2065389" y="1202987"/>
                  <a:pt x="2063272" y="1201578"/>
                  <a:pt x="2061862" y="1199462"/>
                </a:cubicBezTo>
                <a:cubicBezTo>
                  <a:pt x="2059745" y="1196639"/>
                  <a:pt x="2060451" y="1193113"/>
                  <a:pt x="2062567" y="1190996"/>
                </a:cubicBezTo>
                <a:cubicBezTo>
                  <a:pt x="2068916" y="1183944"/>
                  <a:pt x="2075970" y="1176184"/>
                  <a:pt x="2078792" y="1167015"/>
                </a:cubicBezTo>
                <a:cubicBezTo>
                  <a:pt x="2080908" y="1159963"/>
                  <a:pt x="2078792" y="1150087"/>
                  <a:pt x="2072443" y="1147265"/>
                </a:cubicBezTo>
                <a:cubicBezTo>
                  <a:pt x="2068916" y="1145148"/>
                  <a:pt x="2063272" y="1145854"/>
                  <a:pt x="2060451" y="1149382"/>
                </a:cubicBezTo>
                <a:cubicBezTo>
                  <a:pt x="2057629" y="1152205"/>
                  <a:pt x="2056923" y="1157845"/>
                  <a:pt x="2059040" y="1161374"/>
                </a:cubicBezTo>
                <a:cubicBezTo>
                  <a:pt x="2061156" y="1164900"/>
                  <a:pt x="2060451" y="1169131"/>
                  <a:pt x="2056923" y="1171247"/>
                </a:cubicBezTo>
                <a:cubicBezTo>
                  <a:pt x="2053396" y="1173362"/>
                  <a:pt x="2049163" y="1172658"/>
                  <a:pt x="2047047" y="1169131"/>
                </a:cubicBezTo>
                <a:cubicBezTo>
                  <a:pt x="2041403" y="1159963"/>
                  <a:pt x="2042815" y="1147970"/>
                  <a:pt x="2049869" y="1140207"/>
                </a:cubicBezTo>
                <a:cubicBezTo>
                  <a:pt x="2053043" y="1136327"/>
                  <a:pt x="2057805" y="1133857"/>
                  <a:pt x="2062920" y="1132886"/>
                </a:cubicBezTo>
                <a:close/>
                <a:moveTo>
                  <a:pt x="8675706" y="1132341"/>
                </a:moveTo>
                <a:cubicBezTo>
                  <a:pt x="8679233" y="1132341"/>
                  <a:pt x="8682761" y="1135162"/>
                  <a:pt x="8682761" y="1139394"/>
                </a:cubicBezTo>
                <a:lnTo>
                  <a:pt x="8684172" y="1187362"/>
                </a:lnTo>
                <a:cubicBezTo>
                  <a:pt x="8692637" y="1178900"/>
                  <a:pt x="8704629" y="1173254"/>
                  <a:pt x="8716622" y="1177489"/>
                </a:cubicBezTo>
                <a:cubicBezTo>
                  <a:pt x="8724382" y="1180309"/>
                  <a:pt x="8730731" y="1187362"/>
                  <a:pt x="8733552" y="1195829"/>
                </a:cubicBezTo>
                <a:cubicBezTo>
                  <a:pt x="8737080" y="1205706"/>
                  <a:pt x="8734963" y="1216994"/>
                  <a:pt x="8729320" y="1225460"/>
                </a:cubicBezTo>
                <a:cubicBezTo>
                  <a:pt x="8720149" y="1238160"/>
                  <a:pt x="8703218" y="1243804"/>
                  <a:pt x="8684877" y="1241687"/>
                </a:cubicBezTo>
                <a:cubicBezTo>
                  <a:pt x="8684172" y="1243804"/>
                  <a:pt x="8682055" y="1245215"/>
                  <a:pt x="8679233" y="1245215"/>
                </a:cubicBezTo>
                <a:cubicBezTo>
                  <a:pt x="8675706" y="1245215"/>
                  <a:pt x="8672179" y="1241687"/>
                  <a:pt x="8672179" y="1238160"/>
                </a:cubicBezTo>
                <a:cubicBezTo>
                  <a:pt x="8672179" y="1236043"/>
                  <a:pt x="8672179" y="1233926"/>
                  <a:pt x="8672179" y="1231810"/>
                </a:cubicBezTo>
                <a:lnTo>
                  <a:pt x="8668652" y="1139394"/>
                </a:lnTo>
                <a:cubicBezTo>
                  <a:pt x="8668652" y="1135867"/>
                  <a:pt x="8671474" y="1132341"/>
                  <a:pt x="8675706" y="1132341"/>
                </a:cubicBezTo>
                <a:close/>
                <a:moveTo>
                  <a:pt x="8744134" y="1132340"/>
                </a:moveTo>
                <a:cubicBezTo>
                  <a:pt x="8748366" y="1131634"/>
                  <a:pt x="8751894" y="1134455"/>
                  <a:pt x="8751894" y="1138688"/>
                </a:cubicBezTo>
                <a:lnTo>
                  <a:pt x="8754715" y="1175371"/>
                </a:lnTo>
                <a:cubicBezTo>
                  <a:pt x="8758948" y="1170434"/>
                  <a:pt x="8765297" y="1167611"/>
                  <a:pt x="8772351" y="1167611"/>
                </a:cubicBezTo>
                <a:cubicBezTo>
                  <a:pt x="8787166" y="1167611"/>
                  <a:pt x="8797747" y="1181014"/>
                  <a:pt x="8799158" y="1194417"/>
                </a:cubicBezTo>
                <a:cubicBezTo>
                  <a:pt x="8800569" y="1202178"/>
                  <a:pt x="8798453" y="1210645"/>
                  <a:pt x="8796336" y="1217699"/>
                </a:cubicBezTo>
                <a:cubicBezTo>
                  <a:pt x="8799158" y="1218405"/>
                  <a:pt x="8801275" y="1221228"/>
                  <a:pt x="8801275" y="1224048"/>
                </a:cubicBezTo>
                <a:cubicBezTo>
                  <a:pt x="8801980" y="1228283"/>
                  <a:pt x="8799158" y="1231810"/>
                  <a:pt x="8794925" y="1231810"/>
                </a:cubicBezTo>
                <a:lnTo>
                  <a:pt x="8786460" y="1232515"/>
                </a:lnTo>
                <a:cubicBezTo>
                  <a:pt x="8785755" y="1232515"/>
                  <a:pt x="8785755" y="1232515"/>
                  <a:pt x="8785755" y="1232515"/>
                </a:cubicBezTo>
                <a:cubicBezTo>
                  <a:pt x="8783639" y="1232515"/>
                  <a:pt x="8781522" y="1231810"/>
                  <a:pt x="8780111" y="1229694"/>
                </a:cubicBezTo>
                <a:cubicBezTo>
                  <a:pt x="8778700" y="1228283"/>
                  <a:pt x="8778700" y="1225460"/>
                  <a:pt x="8780111" y="1223344"/>
                </a:cubicBezTo>
                <a:cubicBezTo>
                  <a:pt x="8782933" y="1214877"/>
                  <a:pt x="8787166" y="1205000"/>
                  <a:pt x="8785755" y="1196534"/>
                </a:cubicBezTo>
                <a:cubicBezTo>
                  <a:pt x="8785049" y="1190185"/>
                  <a:pt x="8779406" y="1182426"/>
                  <a:pt x="8773057" y="1182426"/>
                </a:cubicBezTo>
                <a:cubicBezTo>
                  <a:pt x="8767413" y="1182426"/>
                  <a:pt x="8762475" y="1187362"/>
                  <a:pt x="8760359" y="1193007"/>
                </a:cubicBezTo>
                <a:cubicBezTo>
                  <a:pt x="8757537" y="1200061"/>
                  <a:pt x="8758243" y="1208529"/>
                  <a:pt x="8758243" y="1216288"/>
                </a:cubicBezTo>
                <a:cubicBezTo>
                  <a:pt x="8758948" y="1219816"/>
                  <a:pt x="8755421" y="1223344"/>
                  <a:pt x="8751894" y="1223344"/>
                </a:cubicBezTo>
                <a:cubicBezTo>
                  <a:pt x="8747661" y="1223344"/>
                  <a:pt x="8744134" y="1220522"/>
                  <a:pt x="8744134" y="1216994"/>
                </a:cubicBezTo>
                <a:lnTo>
                  <a:pt x="8737785" y="1140100"/>
                </a:lnTo>
                <a:cubicBezTo>
                  <a:pt x="8737079" y="1135867"/>
                  <a:pt x="8739901" y="1132340"/>
                  <a:pt x="8744134" y="1132340"/>
                </a:cubicBezTo>
                <a:close/>
                <a:moveTo>
                  <a:pt x="10660481" y="1124433"/>
                </a:moveTo>
                <a:cubicBezTo>
                  <a:pt x="10664714" y="1125138"/>
                  <a:pt x="10667535" y="1127959"/>
                  <a:pt x="10667535" y="1130781"/>
                </a:cubicBezTo>
                <a:lnTo>
                  <a:pt x="10666125" y="1361461"/>
                </a:lnTo>
                <a:cubicBezTo>
                  <a:pt x="10666830" y="1361461"/>
                  <a:pt x="10666830" y="1361461"/>
                  <a:pt x="10666830" y="1361461"/>
                </a:cubicBezTo>
                <a:lnTo>
                  <a:pt x="10685877" y="1364283"/>
                </a:lnTo>
                <a:cubicBezTo>
                  <a:pt x="10689404" y="1364283"/>
                  <a:pt x="10692226" y="1368515"/>
                  <a:pt x="10691520" y="1372042"/>
                </a:cubicBezTo>
                <a:cubicBezTo>
                  <a:pt x="10690815" y="1375569"/>
                  <a:pt x="10687993" y="1378391"/>
                  <a:pt x="10684466" y="1378391"/>
                </a:cubicBezTo>
                <a:cubicBezTo>
                  <a:pt x="10684466" y="1378391"/>
                  <a:pt x="10683761" y="1378391"/>
                  <a:pt x="10683761" y="1378391"/>
                </a:cubicBezTo>
                <a:lnTo>
                  <a:pt x="10666125" y="1375569"/>
                </a:lnTo>
                <a:lnTo>
                  <a:pt x="10664008" y="1708538"/>
                </a:lnTo>
                <a:lnTo>
                  <a:pt x="10673884" y="1697956"/>
                </a:lnTo>
                <a:cubicBezTo>
                  <a:pt x="10676706" y="1695135"/>
                  <a:pt x="10680939" y="1694430"/>
                  <a:pt x="10683761" y="1697251"/>
                </a:cubicBezTo>
                <a:cubicBezTo>
                  <a:pt x="10686582" y="1700073"/>
                  <a:pt x="10687288" y="1704306"/>
                  <a:pt x="10684466" y="1707127"/>
                </a:cubicBezTo>
                <a:lnTo>
                  <a:pt x="10676706" y="1716296"/>
                </a:lnTo>
                <a:lnTo>
                  <a:pt x="11262223" y="1718413"/>
                </a:lnTo>
                <a:cubicBezTo>
                  <a:pt x="11266456" y="1718413"/>
                  <a:pt x="11269278" y="1721235"/>
                  <a:pt x="11269278" y="1725468"/>
                </a:cubicBezTo>
                <a:cubicBezTo>
                  <a:pt x="11269278" y="1729700"/>
                  <a:pt x="11266456" y="1732523"/>
                  <a:pt x="11262223" y="1732523"/>
                </a:cubicBezTo>
                <a:lnTo>
                  <a:pt x="10664008" y="1730405"/>
                </a:lnTo>
                <a:cubicBezTo>
                  <a:pt x="10663303" y="1731110"/>
                  <a:pt x="10661892" y="1731818"/>
                  <a:pt x="10660481" y="1731818"/>
                </a:cubicBezTo>
                <a:cubicBezTo>
                  <a:pt x="10658365" y="1731818"/>
                  <a:pt x="10656954" y="1731110"/>
                  <a:pt x="10655543" y="1729700"/>
                </a:cubicBezTo>
                <a:cubicBezTo>
                  <a:pt x="10654132" y="1728290"/>
                  <a:pt x="10653427" y="1726878"/>
                  <a:pt x="10653427" y="1724762"/>
                </a:cubicBezTo>
                <a:cubicBezTo>
                  <a:pt x="10651310" y="1723352"/>
                  <a:pt x="10650605" y="1721235"/>
                  <a:pt x="10650605" y="1719120"/>
                </a:cubicBezTo>
                <a:lnTo>
                  <a:pt x="10653427" y="1131485"/>
                </a:lnTo>
                <a:cubicBezTo>
                  <a:pt x="10653427" y="1127254"/>
                  <a:pt x="10656248" y="1124433"/>
                  <a:pt x="10660481" y="1124433"/>
                </a:cubicBezTo>
                <a:close/>
                <a:moveTo>
                  <a:pt x="6540365" y="1120357"/>
                </a:moveTo>
                <a:cubicBezTo>
                  <a:pt x="6550241" y="1122472"/>
                  <a:pt x="6558002" y="1128112"/>
                  <a:pt x="6561529" y="1135874"/>
                </a:cubicBezTo>
                <a:cubicBezTo>
                  <a:pt x="6565761" y="1144336"/>
                  <a:pt x="6565056" y="1153506"/>
                  <a:pt x="6560118" y="1161974"/>
                </a:cubicBezTo>
                <a:cubicBezTo>
                  <a:pt x="6559412" y="1164795"/>
                  <a:pt x="6557296" y="1166206"/>
                  <a:pt x="6555885" y="1168325"/>
                </a:cubicBezTo>
                <a:cubicBezTo>
                  <a:pt x="6557296" y="1169735"/>
                  <a:pt x="6559412" y="1171148"/>
                  <a:pt x="6560823" y="1173263"/>
                </a:cubicBezTo>
                <a:cubicBezTo>
                  <a:pt x="6566467" y="1180320"/>
                  <a:pt x="6569289" y="1188786"/>
                  <a:pt x="6568583" y="1197254"/>
                </a:cubicBezTo>
                <a:cubicBezTo>
                  <a:pt x="6567878" y="1205721"/>
                  <a:pt x="6562940" y="1213480"/>
                  <a:pt x="6555180" y="1218417"/>
                </a:cubicBezTo>
                <a:cubicBezTo>
                  <a:pt x="6549535" y="1221944"/>
                  <a:pt x="6543186" y="1224059"/>
                  <a:pt x="6537543" y="1224059"/>
                </a:cubicBezTo>
                <a:cubicBezTo>
                  <a:pt x="6534721" y="1224059"/>
                  <a:pt x="6531899" y="1224059"/>
                  <a:pt x="6529783" y="1223354"/>
                </a:cubicBezTo>
                <a:cubicBezTo>
                  <a:pt x="6526255" y="1222649"/>
                  <a:pt x="6524139" y="1218417"/>
                  <a:pt x="6524845" y="1214890"/>
                </a:cubicBezTo>
                <a:cubicBezTo>
                  <a:pt x="6525549" y="1211363"/>
                  <a:pt x="6529783" y="1209247"/>
                  <a:pt x="6533310" y="1209954"/>
                </a:cubicBezTo>
                <a:cubicBezTo>
                  <a:pt x="6537543" y="1210659"/>
                  <a:pt x="6542481" y="1209954"/>
                  <a:pt x="6546714" y="1207132"/>
                </a:cubicBezTo>
                <a:cubicBezTo>
                  <a:pt x="6550241" y="1204310"/>
                  <a:pt x="6553063" y="1200076"/>
                  <a:pt x="6553769" y="1193725"/>
                </a:cubicBezTo>
                <a:cubicBezTo>
                  <a:pt x="6554474" y="1189491"/>
                  <a:pt x="6553063" y="1184553"/>
                  <a:pt x="6549535" y="1181024"/>
                </a:cubicBezTo>
                <a:cubicBezTo>
                  <a:pt x="6546714" y="1177498"/>
                  <a:pt x="6541775" y="1175380"/>
                  <a:pt x="6537543" y="1175380"/>
                </a:cubicBezTo>
                <a:cubicBezTo>
                  <a:pt x="6534016" y="1176084"/>
                  <a:pt x="6530488" y="1172558"/>
                  <a:pt x="6530488" y="1169030"/>
                </a:cubicBezTo>
                <a:cubicBezTo>
                  <a:pt x="6530488" y="1164795"/>
                  <a:pt x="6533310" y="1161974"/>
                  <a:pt x="6536837" y="1161267"/>
                </a:cubicBezTo>
                <a:cubicBezTo>
                  <a:pt x="6541070" y="1160562"/>
                  <a:pt x="6544597" y="1157738"/>
                  <a:pt x="6547419" y="1153506"/>
                </a:cubicBezTo>
                <a:cubicBezTo>
                  <a:pt x="6550241" y="1149271"/>
                  <a:pt x="6550241" y="1144336"/>
                  <a:pt x="6548830" y="1140807"/>
                </a:cubicBezTo>
                <a:cubicBezTo>
                  <a:pt x="6547419" y="1137284"/>
                  <a:pt x="6543186" y="1134461"/>
                  <a:pt x="6538248" y="1133758"/>
                </a:cubicBezTo>
                <a:cubicBezTo>
                  <a:pt x="6533310" y="1133051"/>
                  <a:pt x="6528372" y="1134461"/>
                  <a:pt x="6525549" y="1137284"/>
                </a:cubicBezTo>
                <a:cubicBezTo>
                  <a:pt x="6522728" y="1140104"/>
                  <a:pt x="6518495" y="1140104"/>
                  <a:pt x="6515673" y="1137284"/>
                </a:cubicBezTo>
                <a:cubicBezTo>
                  <a:pt x="6512851" y="1134461"/>
                  <a:pt x="6512851" y="1130228"/>
                  <a:pt x="6515673" y="1127408"/>
                </a:cubicBezTo>
                <a:cubicBezTo>
                  <a:pt x="6521317" y="1121060"/>
                  <a:pt x="6531194" y="1118945"/>
                  <a:pt x="6540365" y="1120357"/>
                </a:cubicBezTo>
                <a:close/>
                <a:moveTo>
                  <a:pt x="111303" y="1119045"/>
                </a:moveTo>
                <a:cubicBezTo>
                  <a:pt x="115536" y="1119749"/>
                  <a:pt x="118357" y="1122572"/>
                  <a:pt x="118357" y="1125395"/>
                </a:cubicBezTo>
                <a:lnTo>
                  <a:pt x="116947" y="1356075"/>
                </a:lnTo>
                <a:cubicBezTo>
                  <a:pt x="117652" y="1356075"/>
                  <a:pt x="117652" y="1356075"/>
                  <a:pt x="117652" y="1356075"/>
                </a:cubicBezTo>
                <a:lnTo>
                  <a:pt x="136699" y="1358896"/>
                </a:lnTo>
                <a:cubicBezTo>
                  <a:pt x="140226" y="1358896"/>
                  <a:pt x="143048" y="1363129"/>
                  <a:pt x="142342" y="1366655"/>
                </a:cubicBezTo>
                <a:cubicBezTo>
                  <a:pt x="141637" y="1370181"/>
                  <a:pt x="138815" y="1373002"/>
                  <a:pt x="135288" y="1373002"/>
                </a:cubicBezTo>
                <a:cubicBezTo>
                  <a:pt x="135288" y="1373002"/>
                  <a:pt x="134583" y="1373002"/>
                  <a:pt x="134583" y="1373002"/>
                </a:cubicBezTo>
                <a:lnTo>
                  <a:pt x="116947" y="1370181"/>
                </a:lnTo>
                <a:lnTo>
                  <a:pt x="114830" y="1703148"/>
                </a:lnTo>
                <a:lnTo>
                  <a:pt x="124706" y="1692568"/>
                </a:lnTo>
                <a:cubicBezTo>
                  <a:pt x="127528" y="1689746"/>
                  <a:pt x="131761" y="1689039"/>
                  <a:pt x="134583" y="1691862"/>
                </a:cubicBezTo>
                <a:cubicBezTo>
                  <a:pt x="137404" y="1694684"/>
                  <a:pt x="138110" y="1698913"/>
                  <a:pt x="135288" y="1701738"/>
                </a:cubicBezTo>
                <a:lnTo>
                  <a:pt x="127528" y="1710907"/>
                </a:lnTo>
                <a:lnTo>
                  <a:pt x="713044" y="1713022"/>
                </a:lnTo>
                <a:cubicBezTo>
                  <a:pt x="717277" y="1713022"/>
                  <a:pt x="720099" y="1715844"/>
                  <a:pt x="720099" y="1720077"/>
                </a:cubicBezTo>
                <a:cubicBezTo>
                  <a:pt x="720099" y="1724310"/>
                  <a:pt x="717277" y="1727130"/>
                  <a:pt x="713044" y="1727130"/>
                </a:cubicBezTo>
                <a:lnTo>
                  <a:pt x="114830" y="1725014"/>
                </a:lnTo>
                <a:cubicBezTo>
                  <a:pt x="114125" y="1725720"/>
                  <a:pt x="112714" y="1726425"/>
                  <a:pt x="111303" y="1726425"/>
                </a:cubicBezTo>
                <a:cubicBezTo>
                  <a:pt x="109187" y="1726425"/>
                  <a:pt x="107776" y="1725720"/>
                  <a:pt x="106365" y="1724310"/>
                </a:cubicBezTo>
                <a:cubicBezTo>
                  <a:pt x="104954" y="1722899"/>
                  <a:pt x="104249" y="1721489"/>
                  <a:pt x="104249" y="1719371"/>
                </a:cubicBezTo>
                <a:cubicBezTo>
                  <a:pt x="102132" y="1717962"/>
                  <a:pt x="101427" y="1715844"/>
                  <a:pt x="101427" y="1713728"/>
                </a:cubicBezTo>
                <a:lnTo>
                  <a:pt x="104249" y="1126101"/>
                </a:lnTo>
                <a:cubicBezTo>
                  <a:pt x="104249" y="1121868"/>
                  <a:pt x="107070" y="1119045"/>
                  <a:pt x="111303" y="1119045"/>
                </a:cubicBezTo>
                <a:close/>
                <a:moveTo>
                  <a:pt x="6869099" y="1118239"/>
                </a:moveTo>
                <a:lnTo>
                  <a:pt x="6961514" y="1123175"/>
                </a:lnTo>
                <a:cubicBezTo>
                  <a:pt x="6964336" y="1123175"/>
                  <a:pt x="6966452" y="1125289"/>
                  <a:pt x="6967863" y="1127406"/>
                </a:cubicBezTo>
                <a:cubicBezTo>
                  <a:pt x="6969274" y="1129523"/>
                  <a:pt x="6968568" y="1132344"/>
                  <a:pt x="6967158" y="1134459"/>
                </a:cubicBezTo>
                <a:lnTo>
                  <a:pt x="6877565" y="1241695"/>
                </a:lnTo>
                <a:lnTo>
                  <a:pt x="6964336" y="1228290"/>
                </a:lnTo>
                <a:cubicBezTo>
                  <a:pt x="6967863" y="1227583"/>
                  <a:pt x="6971390" y="1230405"/>
                  <a:pt x="6972096" y="1233933"/>
                </a:cubicBezTo>
                <a:cubicBezTo>
                  <a:pt x="6972801" y="1237461"/>
                  <a:pt x="6969979" y="1240992"/>
                  <a:pt x="6965747" y="1242402"/>
                </a:cubicBezTo>
                <a:lnTo>
                  <a:pt x="6860634" y="1258627"/>
                </a:lnTo>
                <a:cubicBezTo>
                  <a:pt x="6859929" y="1258627"/>
                  <a:pt x="6859929" y="1258627"/>
                  <a:pt x="6859223" y="1258627"/>
                </a:cubicBezTo>
                <a:cubicBezTo>
                  <a:pt x="6856401" y="1258627"/>
                  <a:pt x="6854285" y="1257216"/>
                  <a:pt x="6852874" y="1255100"/>
                </a:cubicBezTo>
                <a:cubicBezTo>
                  <a:pt x="6851463" y="1252983"/>
                  <a:pt x="6851463" y="1249455"/>
                  <a:pt x="6853580" y="1247340"/>
                </a:cubicBezTo>
                <a:lnTo>
                  <a:pt x="6945994" y="1136577"/>
                </a:lnTo>
                <a:lnTo>
                  <a:pt x="6867688" y="1132344"/>
                </a:lnTo>
                <a:cubicBezTo>
                  <a:pt x="6864161" y="1131636"/>
                  <a:pt x="6861339" y="1128816"/>
                  <a:pt x="6861339" y="1124585"/>
                </a:cubicBezTo>
                <a:cubicBezTo>
                  <a:pt x="6862045" y="1121060"/>
                  <a:pt x="6865573" y="1118239"/>
                  <a:pt x="6869099" y="1118239"/>
                </a:cubicBezTo>
                <a:close/>
                <a:moveTo>
                  <a:pt x="7340342" y="1117531"/>
                </a:moveTo>
                <a:cubicBezTo>
                  <a:pt x="7343869" y="1116827"/>
                  <a:pt x="7347396" y="1118239"/>
                  <a:pt x="7348807" y="1121763"/>
                </a:cubicBezTo>
                <a:cubicBezTo>
                  <a:pt x="7353040" y="1132344"/>
                  <a:pt x="7354451" y="1143634"/>
                  <a:pt x="7353040" y="1155621"/>
                </a:cubicBezTo>
                <a:lnTo>
                  <a:pt x="7356567" y="1183137"/>
                </a:lnTo>
                <a:cubicBezTo>
                  <a:pt x="7356567" y="1186664"/>
                  <a:pt x="7353746" y="1190192"/>
                  <a:pt x="7350218" y="1190897"/>
                </a:cubicBezTo>
                <a:cubicBezTo>
                  <a:pt x="7346691" y="1190897"/>
                  <a:pt x="7343163" y="1188076"/>
                  <a:pt x="7342458" y="1184547"/>
                </a:cubicBezTo>
                <a:lnTo>
                  <a:pt x="7342458" y="1182433"/>
                </a:lnTo>
                <a:cubicBezTo>
                  <a:pt x="7341752" y="1183842"/>
                  <a:pt x="7340342" y="1185253"/>
                  <a:pt x="7338931" y="1186664"/>
                </a:cubicBezTo>
                <a:cubicBezTo>
                  <a:pt x="7331171" y="1194425"/>
                  <a:pt x="7319884" y="1199364"/>
                  <a:pt x="7307891" y="1199364"/>
                </a:cubicBezTo>
                <a:cubicBezTo>
                  <a:pt x="7305775" y="1199364"/>
                  <a:pt x="7304364" y="1198659"/>
                  <a:pt x="7302248" y="1198659"/>
                </a:cubicBezTo>
                <a:cubicBezTo>
                  <a:pt x="7290254" y="1197247"/>
                  <a:pt x="7280378" y="1190897"/>
                  <a:pt x="7275440" y="1181727"/>
                </a:cubicBezTo>
                <a:cubicBezTo>
                  <a:pt x="7266975" y="1165498"/>
                  <a:pt x="7271913" y="1142928"/>
                  <a:pt x="7288138" y="1130932"/>
                </a:cubicBezTo>
                <a:cubicBezTo>
                  <a:pt x="7300130" y="1121763"/>
                  <a:pt x="7317767" y="1118941"/>
                  <a:pt x="7335403" y="1123174"/>
                </a:cubicBezTo>
                <a:cubicBezTo>
                  <a:pt x="7335403" y="1120354"/>
                  <a:pt x="7337520" y="1118239"/>
                  <a:pt x="7340342" y="1117531"/>
                </a:cubicBezTo>
                <a:close/>
                <a:moveTo>
                  <a:pt x="7506086" y="1113299"/>
                </a:moveTo>
                <a:cubicBezTo>
                  <a:pt x="7509613" y="1113299"/>
                  <a:pt x="7513140" y="1116827"/>
                  <a:pt x="7513140" y="1120354"/>
                </a:cubicBezTo>
                <a:lnTo>
                  <a:pt x="7513845" y="1158444"/>
                </a:lnTo>
                <a:lnTo>
                  <a:pt x="7551939" y="1154211"/>
                </a:lnTo>
                <a:cubicBezTo>
                  <a:pt x="7556172" y="1153506"/>
                  <a:pt x="7558994" y="1157032"/>
                  <a:pt x="7559699" y="1160560"/>
                </a:cubicBezTo>
                <a:cubicBezTo>
                  <a:pt x="7559699" y="1164792"/>
                  <a:pt x="7556877" y="1168321"/>
                  <a:pt x="7553350" y="1167616"/>
                </a:cubicBezTo>
                <a:lnTo>
                  <a:pt x="7513845" y="1171849"/>
                </a:lnTo>
                <a:lnTo>
                  <a:pt x="7514551" y="1202186"/>
                </a:lnTo>
                <a:cubicBezTo>
                  <a:pt x="7514551" y="1205715"/>
                  <a:pt x="7511729" y="1209242"/>
                  <a:pt x="7507496" y="1209242"/>
                </a:cubicBezTo>
                <a:cubicBezTo>
                  <a:pt x="7503969" y="1209242"/>
                  <a:pt x="7500442" y="1205715"/>
                  <a:pt x="7500442" y="1202186"/>
                </a:cubicBezTo>
                <a:lnTo>
                  <a:pt x="7499737" y="1173260"/>
                </a:lnTo>
                <a:lnTo>
                  <a:pt x="7474340" y="1176081"/>
                </a:lnTo>
                <a:cubicBezTo>
                  <a:pt x="7474340" y="1176081"/>
                  <a:pt x="7473634" y="1176081"/>
                  <a:pt x="7473634" y="1176081"/>
                </a:cubicBezTo>
                <a:cubicBezTo>
                  <a:pt x="7470107" y="1176081"/>
                  <a:pt x="7467285" y="1173260"/>
                  <a:pt x="7466580" y="1169733"/>
                </a:cubicBezTo>
                <a:cubicBezTo>
                  <a:pt x="7466580" y="1166205"/>
                  <a:pt x="7469402" y="1162676"/>
                  <a:pt x="7472929" y="1161971"/>
                </a:cubicBezTo>
                <a:lnTo>
                  <a:pt x="7499737" y="1159149"/>
                </a:lnTo>
                <a:lnTo>
                  <a:pt x="7499031" y="1120354"/>
                </a:lnTo>
                <a:cubicBezTo>
                  <a:pt x="7499031" y="1116827"/>
                  <a:pt x="7501853" y="1113299"/>
                  <a:pt x="7506086" y="1113299"/>
                </a:cubicBezTo>
                <a:close/>
                <a:moveTo>
                  <a:pt x="6366115" y="1109775"/>
                </a:moveTo>
                <a:cubicBezTo>
                  <a:pt x="6378109" y="1115417"/>
                  <a:pt x="6383047" y="1130229"/>
                  <a:pt x="6380931" y="1142224"/>
                </a:cubicBezTo>
                <a:cubicBezTo>
                  <a:pt x="6379520" y="1153507"/>
                  <a:pt x="6373171" y="1162678"/>
                  <a:pt x="6366822" y="1171149"/>
                </a:cubicBezTo>
                <a:lnTo>
                  <a:pt x="6366115" y="1172559"/>
                </a:lnTo>
                <a:cubicBezTo>
                  <a:pt x="6363294" y="1176084"/>
                  <a:pt x="6360472" y="1180320"/>
                  <a:pt x="6358355" y="1183847"/>
                </a:cubicBezTo>
                <a:lnTo>
                  <a:pt x="6411971" y="1178910"/>
                </a:lnTo>
                <a:cubicBezTo>
                  <a:pt x="6416204" y="1178206"/>
                  <a:pt x="6419731" y="1181731"/>
                  <a:pt x="6419731" y="1185257"/>
                </a:cubicBezTo>
                <a:cubicBezTo>
                  <a:pt x="6420436" y="1189491"/>
                  <a:pt x="6416909" y="1193020"/>
                  <a:pt x="6413382" y="1193020"/>
                </a:cubicBezTo>
                <a:lnTo>
                  <a:pt x="6347774" y="1198666"/>
                </a:lnTo>
                <a:cubicBezTo>
                  <a:pt x="6347774" y="1198666"/>
                  <a:pt x="6347068" y="1198666"/>
                  <a:pt x="6347068" y="1198666"/>
                </a:cubicBezTo>
                <a:cubicBezTo>
                  <a:pt x="6344952" y="1198666"/>
                  <a:pt x="6342836" y="1197254"/>
                  <a:pt x="6341425" y="1195843"/>
                </a:cubicBezTo>
                <a:cubicBezTo>
                  <a:pt x="6340014" y="1194432"/>
                  <a:pt x="6339309" y="1191608"/>
                  <a:pt x="6340014" y="1189491"/>
                </a:cubicBezTo>
                <a:cubicBezTo>
                  <a:pt x="6342836" y="1178910"/>
                  <a:pt x="6349185" y="1171149"/>
                  <a:pt x="6354828" y="1163385"/>
                </a:cubicBezTo>
                <a:lnTo>
                  <a:pt x="6355534" y="1161974"/>
                </a:lnTo>
                <a:cubicBezTo>
                  <a:pt x="6360472" y="1154917"/>
                  <a:pt x="6366115" y="1147157"/>
                  <a:pt x="6366115" y="1139399"/>
                </a:cubicBezTo>
                <a:cubicBezTo>
                  <a:pt x="6366822" y="1133051"/>
                  <a:pt x="6364704" y="1125290"/>
                  <a:pt x="6359061" y="1122472"/>
                </a:cubicBezTo>
                <a:cubicBezTo>
                  <a:pt x="6356945" y="1121767"/>
                  <a:pt x="6353417" y="1121767"/>
                  <a:pt x="6351301" y="1123881"/>
                </a:cubicBezTo>
                <a:cubicBezTo>
                  <a:pt x="6350596" y="1124586"/>
                  <a:pt x="6349185" y="1125995"/>
                  <a:pt x="6349185" y="1128114"/>
                </a:cubicBezTo>
                <a:cubicBezTo>
                  <a:pt x="6349890" y="1131639"/>
                  <a:pt x="6347068" y="1135169"/>
                  <a:pt x="6343541" y="1135874"/>
                </a:cubicBezTo>
                <a:cubicBezTo>
                  <a:pt x="6340014" y="1136578"/>
                  <a:pt x="6336487" y="1133758"/>
                  <a:pt x="6335781" y="1130229"/>
                </a:cubicBezTo>
                <a:cubicBezTo>
                  <a:pt x="6335076" y="1123176"/>
                  <a:pt x="6337898" y="1116830"/>
                  <a:pt x="6343541" y="1112597"/>
                </a:cubicBezTo>
                <a:cubicBezTo>
                  <a:pt x="6350596" y="1107660"/>
                  <a:pt x="6359061" y="1106249"/>
                  <a:pt x="6366115" y="1109775"/>
                </a:cubicBezTo>
                <a:close/>
                <a:moveTo>
                  <a:pt x="11707356" y="1107503"/>
                </a:moveTo>
                <a:cubicBezTo>
                  <a:pt x="11711589" y="1106797"/>
                  <a:pt x="11715116" y="1109619"/>
                  <a:pt x="11715822" y="1113146"/>
                </a:cubicBezTo>
                <a:cubicBezTo>
                  <a:pt x="11716527" y="1117378"/>
                  <a:pt x="11713705" y="1120906"/>
                  <a:pt x="11710178" y="1121611"/>
                </a:cubicBezTo>
                <a:lnTo>
                  <a:pt x="11542283" y="1155474"/>
                </a:lnTo>
                <a:cubicBezTo>
                  <a:pt x="11541578" y="1155474"/>
                  <a:pt x="11541578" y="1155474"/>
                  <a:pt x="11540872" y="1155474"/>
                </a:cubicBezTo>
                <a:cubicBezTo>
                  <a:pt x="11537345" y="1155474"/>
                  <a:pt x="11534523" y="1153359"/>
                  <a:pt x="11533818" y="1149832"/>
                </a:cubicBezTo>
                <a:cubicBezTo>
                  <a:pt x="11532407" y="1145598"/>
                  <a:pt x="11535229" y="1142070"/>
                  <a:pt x="11539461" y="1141364"/>
                </a:cubicBezTo>
                <a:close/>
                <a:moveTo>
                  <a:pt x="9264751" y="1105530"/>
                </a:moveTo>
                <a:cubicBezTo>
                  <a:pt x="9267573" y="1102708"/>
                  <a:pt x="9271806" y="1103414"/>
                  <a:pt x="9274627" y="1106236"/>
                </a:cubicBezTo>
                <a:cubicBezTo>
                  <a:pt x="9277449" y="1109056"/>
                  <a:pt x="9276743" y="1113289"/>
                  <a:pt x="9273922" y="1116112"/>
                </a:cubicBezTo>
                <a:cubicBezTo>
                  <a:pt x="9244293" y="1141504"/>
                  <a:pt x="9230183" y="1187360"/>
                  <a:pt x="9236533" y="1238860"/>
                </a:cubicBezTo>
                <a:cubicBezTo>
                  <a:pt x="9240766" y="1272017"/>
                  <a:pt x="9252053" y="1296706"/>
                  <a:pt x="9268984" y="1313635"/>
                </a:cubicBezTo>
                <a:cubicBezTo>
                  <a:pt x="9271806" y="1316457"/>
                  <a:pt x="9271806" y="1320689"/>
                  <a:pt x="9268984" y="1323511"/>
                </a:cubicBezTo>
                <a:cubicBezTo>
                  <a:pt x="9267573" y="1324921"/>
                  <a:pt x="9266162" y="1325627"/>
                  <a:pt x="9264046" y="1325627"/>
                </a:cubicBezTo>
                <a:cubicBezTo>
                  <a:pt x="9261929" y="1325627"/>
                  <a:pt x="9260518" y="1324921"/>
                  <a:pt x="9259107" y="1323511"/>
                </a:cubicBezTo>
                <a:cubicBezTo>
                  <a:pt x="9239355" y="1304465"/>
                  <a:pt x="9226656" y="1276954"/>
                  <a:pt x="9222424" y="1240270"/>
                </a:cubicBezTo>
                <a:cubicBezTo>
                  <a:pt x="9215369" y="1183833"/>
                  <a:pt x="9230889" y="1133041"/>
                  <a:pt x="9264751" y="1105530"/>
                </a:cubicBezTo>
                <a:close/>
                <a:moveTo>
                  <a:pt x="9491196" y="1103414"/>
                </a:moveTo>
                <a:cubicBezTo>
                  <a:pt x="9513770" y="1107646"/>
                  <a:pt x="9534228" y="1127399"/>
                  <a:pt x="9541988" y="1153500"/>
                </a:cubicBezTo>
                <a:cubicBezTo>
                  <a:pt x="9547631" y="1173252"/>
                  <a:pt x="9547631" y="1196532"/>
                  <a:pt x="9541282" y="1224046"/>
                </a:cubicBezTo>
                <a:cubicBezTo>
                  <a:pt x="9534228" y="1255086"/>
                  <a:pt x="9522235" y="1281189"/>
                  <a:pt x="9506010" y="1300939"/>
                </a:cubicBezTo>
                <a:cubicBezTo>
                  <a:pt x="9504599" y="1303055"/>
                  <a:pt x="9502483" y="1303761"/>
                  <a:pt x="9500366" y="1303761"/>
                </a:cubicBezTo>
                <a:cubicBezTo>
                  <a:pt x="9498956" y="1303761"/>
                  <a:pt x="9497545" y="1303055"/>
                  <a:pt x="9496134" y="1302350"/>
                </a:cubicBezTo>
                <a:cubicBezTo>
                  <a:pt x="9492607" y="1300234"/>
                  <a:pt x="9492607" y="1295297"/>
                  <a:pt x="9494723" y="1292475"/>
                </a:cubicBezTo>
                <a:cubicBezTo>
                  <a:pt x="9509537" y="1274134"/>
                  <a:pt x="9520119" y="1250148"/>
                  <a:pt x="9527879" y="1220518"/>
                </a:cubicBezTo>
                <a:cubicBezTo>
                  <a:pt x="9533522" y="1195826"/>
                  <a:pt x="9534228" y="1174663"/>
                  <a:pt x="9528584" y="1157733"/>
                </a:cubicBezTo>
                <a:cubicBezTo>
                  <a:pt x="9522235" y="1137275"/>
                  <a:pt x="9506716" y="1121050"/>
                  <a:pt x="9488374" y="1117523"/>
                </a:cubicBezTo>
                <a:cubicBezTo>
                  <a:pt x="9484141" y="1116818"/>
                  <a:pt x="9482025" y="1112584"/>
                  <a:pt x="9482730" y="1109057"/>
                </a:cubicBezTo>
                <a:cubicBezTo>
                  <a:pt x="9483436" y="1104825"/>
                  <a:pt x="9487669" y="1102709"/>
                  <a:pt x="9491196" y="1103414"/>
                </a:cubicBezTo>
                <a:close/>
                <a:moveTo>
                  <a:pt x="1158181" y="1102120"/>
                </a:moveTo>
                <a:cubicBezTo>
                  <a:pt x="1162414" y="1101414"/>
                  <a:pt x="1165941" y="1104236"/>
                  <a:pt x="1166648" y="1107763"/>
                </a:cubicBezTo>
                <a:cubicBezTo>
                  <a:pt x="1167353" y="1111995"/>
                  <a:pt x="1164531" y="1115520"/>
                  <a:pt x="1161004" y="1116226"/>
                </a:cubicBezTo>
                <a:lnTo>
                  <a:pt x="993105" y="1150094"/>
                </a:lnTo>
                <a:cubicBezTo>
                  <a:pt x="992400" y="1150094"/>
                  <a:pt x="992400" y="1150094"/>
                  <a:pt x="991694" y="1150094"/>
                </a:cubicBezTo>
                <a:cubicBezTo>
                  <a:pt x="988167" y="1150094"/>
                  <a:pt x="985346" y="1147975"/>
                  <a:pt x="984641" y="1144447"/>
                </a:cubicBezTo>
                <a:cubicBezTo>
                  <a:pt x="983229" y="1140212"/>
                  <a:pt x="986051" y="1136684"/>
                  <a:pt x="990284" y="1135980"/>
                </a:cubicBezTo>
                <a:close/>
                <a:moveTo>
                  <a:pt x="8999504" y="1100592"/>
                </a:moveTo>
                <a:cubicBezTo>
                  <a:pt x="9003031" y="1098476"/>
                  <a:pt x="9007264" y="1099887"/>
                  <a:pt x="9009380" y="1103414"/>
                </a:cubicBezTo>
                <a:cubicBezTo>
                  <a:pt x="9012907" y="1109056"/>
                  <a:pt x="9019256" y="1113289"/>
                  <a:pt x="9026312" y="1116817"/>
                </a:cubicBezTo>
                <a:cubicBezTo>
                  <a:pt x="9029839" y="1111878"/>
                  <a:pt x="9034072" y="1106941"/>
                  <a:pt x="9038304" y="1102003"/>
                </a:cubicBezTo>
                <a:cubicBezTo>
                  <a:pt x="9041126" y="1099181"/>
                  <a:pt x="9045359" y="1099181"/>
                  <a:pt x="9048181" y="1102003"/>
                </a:cubicBezTo>
                <a:cubicBezTo>
                  <a:pt x="9051002" y="1104119"/>
                  <a:pt x="9051002" y="1109056"/>
                  <a:pt x="9049591" y="1113289"/>
                </a:cubicBezTo>
                <a:cubicBezTo>
                  <a:pt x="9046064" y="1116817"/>
                  <a:pt x="9042537" y="1120345"/>
                  <a:pt x="9039715" y="1124577"/>
                </a:cubicBezTo>
                <a:cubicBezTo>
                  <a:pt x="9047475" y="1128809"/>
                  <a:pt x="9054529" y="1133748"/>
                  <a:pt x="9061584" y="1139390"/>
                </a:cubicBezTo>
                <a:cubicBezTo>
                  <a:pt x="9064406" y="1141504"/>
                  <a:pt x="9065111" y="1146443"/>
                  <a:pt x="9062289" y="1149267"/>
                </a:cubicBezTo>
                <a:cubicBezTo>
                  <a:pt x="9060878" y="1150679"/>
                  <a:pt x="9058762" y="1151383"/>
                  <a:pt x="9056646" y="1151383"/>
                </a:cubicBezTo>
                <a:cubicBezTo>
                  <a:pt x="9054529" y="1151383"/>
                  <a:pt x="9053119" y="1151383"/>
                  <a:pt x="9051708" y="1149972"/>
                </a:cubicBezTo>
                <a:cubicBezTo>
                  <a:pt x="9045359" y="1144332"/>
                  <a:pt x="9038304" y="1140097"/>
                  <a:pt x="9031250" y="1135864"/>
                </a:cubicBezTo>
                <a:cubicBezTo>
                  <a:pt x="9027723" y="1141504"/>
                  <a:pt x="9024195" y="1147856"/>
                  <a:pt x="9022079" y="1154206"/>
                </a:cubicBezTo>
                <a:cubicBezTo>
                  <a:pt x="9021374" y="1157026"/>
                  <a:pt x="9018551" y="1158437"/>
                  <a:pt x="9015729" y="1158437"/>
                </a:cubicBezTo>
                <a:cubicBezTo>
                  <a:pt x="9014318" y="1158437"/>
                  <a:pt x="9013613" y="1157732"/>
                  <a:pt x="9012907" y="1157732"/>
                </a:cubicBezTo>
                <a:cubicBezTo>
                  <a:pt x="9009380" y="1156321"/>
                  <a:pt x="9007264" y="1152088"/>
                  <a:pt x="9008675" y="1148561"/>
                </a:cubicBezTo>
                <a:cubicBezTo>
                  <a:pt x="9011496" y="1141504"/>
                  <a:pt x="9015024" y="1135158"/>
                  <a:pt x="9018551" y="1128809"/>
                </a:cubicBezTo>
                <a:cubicBezTo>
                  <a:pt x="9010086" y="1124577"/>
                  <a:pt x="9001620" y="1119638"/>
                  <a:pt x="8996682" y="1110467"/>
                </a:cubicBezTo>
                <a:cubicBezTo>
                  <a:pt x="8994566" y="1106941"/>
                  <a:pt x="8995977" y="1102709"/>
                  <a:pt x="8999504" y="1100592"/>
                </a:cubicBezTo>
                <a:close/>
                <a:moveTo>
                  <a:pt x="9556627" y="1091686"/>
                </a:moveTo>
                <a:cubicBezTo>
                  <a:pt x="9559801" y="1091069"/>
                  <a:pt x="9563152" y="1091421"/>
                  <a:pt x="9565974" y="1093539"/>
                </a:cubicBezTo>
                <a:cubicBezTo>
                  <a:pt x="9574439" y="1099181"/>
                  <a:pt x="9574439" y="1110467"/>
                  <a:pt x="9574439" y="1113994"/>
                </a:cubicBezTo>
                <a:cubicBezTo>
                  <a:pt x="9574439" y="1122460"/>
                  <a:pt x="9573734" y="1130925"/>
                  <a:pt x="9572323" y="1138684"/>
                </a:cubicBezTo>
                <a:cubicBezTo>
                  <a:pt x="9571618" y="1140800"/>
                  <a:pt x="9571618" y="1142210"/>
                  <a:pt x="9571618" y="1142921"/>
                </a:cubicBezTo>
                <a:cubicBezTo>
                  <a:pt x="9571618" y="1142210"/>
                  <a:pt x="9573028" y="1142210"/>
                  <a:pt x="9573734" y="1142210"/>
                </a:cubicBezTo>
                <a:lnTo>
                  <a:pt x="9595603" y="1137979"/>
                </a:lnTo>
                <a:cubicBezTo>
                  <a:pt x="9599836" y="1137274"/>
                  <a:pt x="9603363" y="1140096"/>
                  <a:pt x="9604068" y="1143626"/>
                </a:cubicBezTo>
                <a:cubicBezTo>
                  <a:pt x="9604773" y="1147856"/>
                  <a:pt x="9601952" y="1151383"/>
                  <a:pt x="9598425" y="1152088"/>
                </a:cubicBezTo>
                <a:lnTo>
                  <a:pt x="9576556" y="1156320"/>
                </a:lnTo>
                <a:cubicBezTo>
                  <a:pt x="9575145" y="1156320"/>
                  <a:pt x="9573028" y="1157025"/>
                  <a:pt x="9570912" y="1157025"/>
                </a:cubicBezTo>
                <a:cubicBezTo>
                  <a:pt x="9568091" y="1157025"/>
                  <a:pt x="9565974" y="1156320"/>
                  <a:pt x="9563153" y="1154910"/>
                </a:cubicBezTo>
                <a:cubicBezTo>
                  <a:pt x="9555392" y="1149971"/>
                  <a:pt x="9557509" y="1139390"/>
                  <a:pt x="9558214" y="1135863"/>
                </a:cubicBezTo>
                <a:cubicBezTo>
                  <a:pt x="9559625" y="1128809"/>
                  <a:pt x="9560331" y="1121050"/>
                  <a:pt x="9560331" y="1113994"/>
                </a:cubicBezTo>
                <a:cubicBezTo>
                  <a:pt x="9560331" y="1110467"/>
                  <a:pt x="9560331" y="1108351"/>
                  <a:pt x="9559625" y="1106940"/>
                </a:cubicBezTo>
                <a:cubicBezTo>
                  <a:pt x="9558920" y="1109056"/>
                  <a:pt x="9558214" y="1110467"/>
                  <a:pt x="9556098" y="1111878"/>
                </a:cubicBezTo>
                <a:cubicBezTo>
                  <a:pt x="9552570" y="1113994"/>
                  <a:pt x="9548337" y="1113289"/>
                  <a:pt x="9546221" y="1109762"/>
                </a:cubicBezTo>
                <a:cubicBezTo>
                  <a:pt x="9543399" y="1105529"/>
                  <a:pt x="9544105" y="1099887"/>
                  <a:pt x="9548337" y="1095655"/>
                </a:cubicBezTo>
                <a:cubicBezTo>
                  <a:pt x="9550454" y="1093891"/>
                  <a:pt x="9553452" y="1092304"/>
                  <a:pt x="9556627" y="1091686"/>
                </a:cubicBezTo>
                <a:close/>
                <a:moveTo>
                  <a:pt x="8576946" y="1091428"/>
                </a:moveTo>
                <a:cubicBezTo>
                  <a:pt x="8581178" y="1091428"/>
                  <a:pt x="8584706" y="1094251"/>
                  <a:pt x="8584706" y="1097777"/>
                </a:cubicBezTo>
                <a:lnTo>
                  <a:pt x="8588938" y="1169729"/>
                </a:lnTo>
                <a:cubicBezTo>
                  <a:pt x="8589644" y="1173962"/>
                  <a:pt x="8586822" y="1177490"/>
                  <a:pt x="8582589" y="1177490"/>
                </a:cubicBezTo>
                <a:cubicBezTo>
                  <a:pt x="8581884" y="1177490"/>
                  <a:pt x="8581884" y="1177490"/>
                  <a:pt x="8581884" y="1177490"/>
                </a:cubicBezTo>
                <a:cubicBezTo>
                  <a:pt x="8578357" y="1177490"/>
                  <a:pt x="8574829" y="1174666"/>
                  <a:pt x="8574829" y="1171140"/>
                </a:cubicBezTo>
                <a:lnTo>
                  <a:pt x="8570596" y="1099188"/>
                </a:lnTo>
                <a:cubicBezTo>
                  <a:pt x="8569890" y="1094956"/>
                  <a:pt x="8572712" y="1091428"/>
                  <a:pt x="8576946" y="1091428"/>
                </a:cubicBezTo>
                <a:close/>
                <a:moveTo>
                  <a:pt x="7644351" y="1082264"/>
                </a:moveTo>
                <a:cubicBezTo>
                  <a:pt x="7647878" y="1082264"/>
                  <a:pt x="7651406" y="1085086"/>
                  <a:pt x="7651406" y="1089320"/>
                </a:cubicBezTo>
                <a:lnTo>
                  <a:pt x="7654227" y="1149976"/>
                </a:lnTo>
                <a:cubicBezTo>
                  <a:pt x="7659871" y="1142929"/>
                  <a:pt x="7668337" y="1137281"/>
                  <a:pt x="7676802" y="1135166"/>
                </a:cubicBezTo>
                <a:cubicBezTo>
                  <a:pt x="7685973" y="1133049"/>
                  <a:pt x="7695144" y="1133754"/>
                  <a:pt x="7702904" y="1138691"/>
                </a:cubicBezTo>
                <a:cubicBezTo>
                  <a:pt x="7710664" y="1143633"/>
                  <a:pt x="7715602" y="1152093"/>
                  <a:pt x="7717013" y="1162676"/>
                </a:cubicBezTo>
                <a:cubicBezTo>
                  <a:pt x="7718424" y="1175376"/>
                  <a:pt x="7712780" y="1189486"/>
                  <a:pt x="7703609" y="1198659"/>
                </a:cubicBezTo>
                <a:cubicBezTo>
                  <a:pt x="7690911" y="1211358"/>
                  <a:pt x="7673275" y="1216297"/>
                  <a:pt x="7654933" y="1218413"/>
                </a:cubicBezTo>
                <a:cubicBezTo>
                  <a:pt x="7653522" y="1219823"/>
                  <a:pt x="7652111" y="1220528"/>
                  <a:pt x="7650700" y="1220528"/>
                </a:cubicBezTo>
                <a:cubicBezTo>
                  <a:pt x="7649995" y="1220528"/>
                  <a:pt x="7649995" y="1220528"/>
                  <a:pt x="7649995" y="1220528"/>
                </a:cubicBezTo>
                <a:cubicBezTo>
                  <a:pt x="7648584" y="1220528"/>
                  <a:pt x="7647173" y="1220528"/>
                  <a:pt x="7646467" y="1219823"/>
                </a:cubicBezTo>
                <a:cubicBezTo>
                  <a:pt x="7642235" y="1219823"/>
                  <a:pt x="7639413" y="1217001"/>
                  <a:pt x="7638708" y="1213475"/>
                </a:cubicBezTo>
                <a:cubicBezTo>
                  <a:pt x="7638002" y="1210653"/>
                  <a:pt x="7639413" y="1207831"/>
                  <a:pt x="7642940" y="1205714"/>
                </a:cubicBezTo>
                <a:cubicBezTo>
                  <a:pt x="7642235" y="1200070"/>
                  <a:pt x="7642235" y="1193721"/>
                  <a:pt x="7642235" y="1188076"/>
                </a:cubicBezTo>
                <a:lnTo>
                  <a:pt x="7637297" y="1089320"/>
                </a:lnTo>
                <a:cubicBezTo>
                  <a:pt x="7637297" y="1085792"/>
                  <a:pt x="7640119" y="1082264"/>
                  <a:pt x="7644351" y="1082264"/>
                </a:cubicBezTo>
                <a:close/>
                <a:moveTo>
                  <a:pt x="5164355" y="1080942"/>
                </a:moveTo>
                <a:lnTo>
                  <a:pt x="4891349" y="1540184"/>
                </a:lnTo>
                <a:cubicBezTo>
                  <a:pt x="4891349" y="1540889"/>
                  <a:pt x="4892055" y="1540889"/>
                  <a:pt x="4892760" y="1541594"/>
                </a:cubicBezTo>
                <a:lnTo>
                  <a:pt x="4911807" y="1560641"/>
                </a:lnTo>
                <a:cubicBezTo>
                  <a:pt x="4914628" y="1563463"/>
                  <a:pt x="4914628" y="1567696"/>
                  <a:pt x="4911807" y="1570518"/>
                </a:cubicBezTo>
                <a:cubicBezTo>
                  <a:pt x="4910396" y="1571929"/>
                  <a:pt x="4908985" y="1572634"/>
                  <a:pt x="4906869" y="1572634"/>
                </a:cubicBezTo>
                <a:cubicBezTo>
                  <a:pt x="4905458" y="1572634"/>
                  <a:pt x="4903342" y="1571929"/>
                  <a:pt x="4901931" y="1570518"/>
                </a:cubicBezTo>
                <a:lnTo>
                  <a:pt x="4883589" y="1552176"/>
                </a:lnTo>
                <a:lnTo>
                  <a:pt x="4751672" y="1772269"/>
                </a:lnTo>
                <a:lnTo>
                  <a:pt x="4991522" y="1777911"/>
                </a:lnTo>
                <a:lnTo>
                  <a:pt x="4992933" y="1644588"/>
                </a:lnTo>
                <a:cubicBezTo>
                  <a:pt x="4992933" y="1643177"/>
                  <a:pt x="4993638" y="1642472"/>
                  <a:pt x="4994344" y="1641061"/>
                </a:cubicBezTo>
                <a:cubicBezTo>
                  <a:pt x="4994344" y="1637534"/>
                  <a:pt x="4997165" y="1634713"/>
                  <a:pt x="5000692" y="1634713"/>
                </a:cubicBezTo>
                <a:lnTo>
                  <a:pt x="5166471" y="1629068"/>
                </a:lnTo>
                <a:close/>
                <a:moveTo>
                  <a:pt x="7741702" y="1078029"/>
                </a:moveTo>
                <a:cubicBezTo>
                  <a:pt x="7755107" y="1080852"/>
                  <a:pt x="7761456" y="1094257"/>
                  <a:pt x="7760750" y="1106245"/>
                </a:cubicBezTo>
                <a:cubicBezTo>
                  <a:pt x="7760750" y="1111182"/>
                  <a:pt x="7759339" y="1116121"/>
                  <a:pt x="7757223" y="1120352"/>
                </a:cubicBezTo>
                <a:lnTo>
                  <a:pt x="7787557" y="1113299"/>
                </a:lnTo>
                <a:cubicBezTo>
                  <a:pt x="7791084" y="1111888"/>
                  <a:pt x="7795317" y="1114709"/>
                  <a:pt x="7796022" y="1118239"/>
                </a:cubicBezTo>
                <a:cubicBezTo>
                  <a:pt x="7797433" y="1121763"/>
                  <a:pt x="7794611" y="1125995"/>
                  <a:pt x="7791084" y="1126700"/>
                </a:cubicBezTo>
                <a:lnTo>
                  <a:pt x="7745230" y="1137984"/>
                </a:lnTo>
                <a:cubicBezTo>
                  <a:pt x="7745230" y="1137984"/>
                  <a:pt x="7744525" y="1137984"/>
                  <a:pt x="7743819" y="1137984"/>
                </a:cubicBezTo>
                <a:cubicBezTo>
                  <a:pt x="7741702" y="1137984"/>
                  <a:pt x="7739586" y="1137281"/>
                  <a:pt x="7738175" y="1135165"/>
                </a:cubicBezTo>
                <a:cubicBezTo>
                  <a:pt x="7736059" y="1132344"/>
                  <a:pt x="7736059" y="1129522"/>
                  <a:pt x="7737470" y="1127406"/>
                </a:cubicBezTo>
                <a:cubicBezTo>
                  <a:pt x="7741702" y="1121057"/>
                  <a:pt x="7745936" y="1113299"/>
                  <a:pt x="7746641" y="1105540"/>
                </a:cubicBezTo>
                <a:cubicBezTo>
                  <a:pt x="7747347" y="1099193"/>
                  <a:pt x="7743819" y="1092844"/>
                  <a:pt x="7738881" y="1091434"/>
                </a:cubicBezTo>
                <a:cubicBezTo>
                  <a:pt x="7736764" y="1090730"/>
                  <a:pt x="7734648" y="1092141"/>
                  <a:pt x="7733237" y="1094257"/>
                </a:cubicBezTo>
                <a:cubicBezTo>
                  <a:pt x="7732532" y="1094962"/>
                  <a:pt x="7731826" y="1096372"/>
                  <a:pt x="7732532" y="1097077"/>
                </a:cubicBezTo>
                <a:cubicBezTo>
                  <a:pt x="7734648" y="1100604"/>
                  <a:pt x="7733942" y="1104835"/>
                  <a:pt x="7730415" y="1106950"/>
                </a:cubicBezTo>
                <a:cubicBezTo>
                  <a:pt x="7726888" y="1109067"/>
                  <a:pt x="7722655" y="1108361"/>
                  <a:pt x="7720539" y="1104835"/>
                </a:cubicBezTo>
                <a:cubicBezTo>
                  <a:pt x="7717012" y="1099193"/>
                  <a:pt x="7717012" y="1092141"/>
                  <a:pt x="7721245" y="1086498"/>
                </a:cubicBezTo>
                <a:cubicBezTo>
                  <a:pt x="7726182" y="1080146"/>
                  <a:pt x="7734648" y="1076618"/>
                  <a:pt x="7741702" y="1078029"/>
                </a:cubicBezTo>
                <a:close/>
                <a:moveTo>
                  <a:pt x="6495215" y="1077329"/>
                </a:moveTo>
                <a:lnTo>
                  <a:pt x="6584808" y="1085798"/>
                </a:lnTo>
                <a:cubicBezTo>
                  <a:pt x="6586925" y="1086505"/>
                  <a:pt x="6589747" y="1087915"/>
                  <a:pt x="6590453" y="1090030"/>
                </a:cubicBezTo>
                <a:cubicBezTo>
                  <a:pt x="6591158" y="1092147"/>
                  <a:pt x="6591158" y="1094967"/>
                  <a:pt x="6589747" y="1097083"/>
                </a:cubicBezTo>
                <a:lnTo>
                  <a:pt x="6586220" y="1102724"/>
                </a:lnTo>
                <a:cubicBezTo>
                  <a:pt x="6584103" y="1105544"/>
                  <a:pt x="6579871" y="1106249"/>
                  <a:pt x="6576343" y="1104135"/>
                </a:cubicBezTo>
                <a:cubicBezTo>
                  <a:pt x="6574932" y="1102724"/>
                  <a:pt x="6573521" y="1101314"/>
                  <a:pt x="6573521" y="1099198"/>
                </a:cubicBezTo>
                <a:lnTo>
                  <a:pt x="6500153" y="1092147"/>
                </a:lnTo>
                <a:lnTo>
                  <a:pt x="6469113" y="1200782"/>
                </a:lnTo>
                <a:cubicBezTo>
                  <a:pt x="6468407" y="1203606"/>
                  <a:pt x="6465585" y="1205722"/>
                  <a:pt x="6462764" y="1205722"/>
                </a:cubicBezTo>
                <a:cubicBezTo>
                  <a:pt x="6462058" y="1205722"/>
                  <a:pt x="6462058" y="1205722"/>
                  <a:pt x="6462058" y="1205722"/>
                </a:cubicBezTo>
                <a:cubicBezTo>
                  <a:pt x="6459236" y="1205722"/>
                  <a:pt x="6457120" y="1204310"/>
                  <a:pt x="6455709" y="1201489"/>
                </a:cubicBezTo>
                <a:lnTo>
                  <a:pt x="6417614" y="1111890"/>
                </a:lnTo>
                <a:cubicBezTo>
                  <a:pt x="6416204" y="1108365"/>
                  <a:pt x="6417614" y="1104135"/>
                  <a:pt x="6421142" y="1102724"/>
                </a:cubicBezTo>
                <a:cubicBezTo>
                  <a:pt x="6424669" y="1101314"/>
                  <a:pt x="6428901" y="1102724"/>
                  <a:pt x="6430312" y="1106249"/>
                </a:cubicBezTo>
                <a:lnTo>
                  <a:pt x="6460647" y="1177499"/>
                </a:lnTo>
                <a:lnTo>
                  <a:pt x="6487455" y="1082269"/>
                </a:lnTo>
                <a:cubicBezTo>
                  <a:pt x="6488866" y="1079446"/>
                  <a:pt x="6491688" y="1077329"/>
                  <a:pt x="6495215" y="1077329"/>
                </a:cubicBezTo>
                <a:close/>
                <a:moveTo>
                  <a:pt x="7007369" y="1076619"/>
                </a:moveTo>
                <a:cubicBezTo>
                  <a:pt x="7010896" y="1075912"/>
                  <a:pt x="7014424" y="1078736"/>
                  <a:pt x="7014424" y="1082971"/>
                </a:cubicBezTo>
                <a:lnTo>
                  <a:pt x="7022890" y="1247340"/>
                </a:lnTo>
                <a:cubicBezTo>
                  <a:pt x="7022890" y="1251571"/>
                  <a:pt x="7020068" y="1254393"/>
                  <a:pt x="7017245" y="1255100"/>
                </a:cubicBezTo>
                <a:cubicBezTo>
                  <a:pt x="7016541" y="1255100"/>
                  <a:pt x="7016541" y="1255100"/>
                  <a:pt x="7016541" y="1255100"/>
                </a:cubicBezTo>
                <a:cubicBezTo>
                  <a:pt x="7013013" y="1255100"/>
                  <a:pt x="7009485" y="1251571"/>
                  <a:pt x="7009485" y="1248045"/>
                </a:cubicBezTo>
                <a:lnTo>
                  <a:pt x="7001020" y="1083676"/>
                </a:lnTo>
                <a:cubicBezTo>
                  <a:pt x="7000314" y="1080147"/>
                  <a:pt x="7003136" y="1076619"/>
                  <a:pt x="7007369" y="1076619"/>
                </a:cubicBezTo>
                <a:close/>
                <a:moveTo>
                  <a:pt x="6813368" y="1075912"/>
                </a:moveTo>
                <a:cubicBezTo>
                  <a:pt x="6816896" y="1075912"/>
                  <a:pt x="6820423" y="1079441"/>
                  <a:pt x="6820423" y="1082970"/>
                </a:cubicBezTo>
                <a:lnTo>
                  <a:pt x="6817602" y="1268503"/>
                </a:lnTo>
                <a:cubicBezTo>
                  <a:pt x="6817602" y="1272736"/>
                  <a:pt x="6814073" y="1275557"/>
                  <a:pt x="6810546" y="1275557"/>
                </a:cubicBezTo>
                <a:cubicBezTo>
                  <a:pt x="6806314" y="1275557"/>
                  <a:pt x="6803492" y="1272736"/>
                  <a:pt x="6803492" y="1268503"/>
                </a:cubicBezTo>
                <a:lnTo>
                  <a:pt x="6806314" y="1082970"/>
                </a:lnTo>
                <a:cubicBezTo>
                  <a:pt x="6806314" y="1078736"/>
                  <a:pt x="6809135" y="1075912"/>
                  <a:pt x="6813368" y="1075912"/>
                </a:cubicBezTo>
                <a:close/>
                <a:moveTo>
                  <a:pt x="1933434" y="1068943"/>
                </a:moveTo>
                <a:lnTo>
                  <a:pt x="2488618" y="1073175"/>
                </a:lnTo>
                <a:cubicBezTo>
                  <a:pt x="2492850" y="1073175"/>
                  <a:pt x="2495672" y="1075997"/>
                  <a:pt x="2495672" y="1080230"/>
                </a:cubicBezTo>
                <a:cubicBezTo>
                  <a:pt x="2495672" y="1084462"/>
                  <a:pt x="2492145" y="1087284"/>
                  <a:pt x="2488618" y="1087284"/>
                </a:cubicBezTo>
                <a:lnTo>
                  <a:pt x="1939783" y="1083052"/>
                </a:lnTo>
                <a:lnTo>
                  <a:pt x="1912976" y="1326430"/>
                </a:lnTo>
                <a:cubicBezTo>
                  <a:pt x="1912271" y="1329957"/>
                  <a:pt x="1910155" y="1332779"/>
                  <a:pt x="1906628" y="1332779"/>
                </a:cubicBezTo>
                <a:cubicBezTo>
                  <a:pt x="1906628" y="1332779"/>
                  <a:pt x="1905922" y="1332779"/>
                  <a:pt x="1905922" y="1332779"/>
                </a:cubicBezTo>
                <a:cubicBezTo>
                  <a:pt x="1902395" y="1332779"/>
                  <a:pt x="1899573" y="1330662"/>
                  <a:pt x="1898868" y="1327841"/>
                </a:cubicBezTo>
                <a:lnTo>
                  <a:pt x="1840316" y="1135960"/>
                </a:lnTo>
                <a:cubicBezTo>
                  <a:pt x="1839611" y="1132432"/>
                  <a:pt x="1841727" y="1128905"/>
                  <a:pt x="1845254" y="1127494"/>
                </a:cubicBezTo>
                <a:cubicBezTo>
                  <a:pt x="1848781" y="1126789"/>
                  <a:pt x="1852308" y="1128905"/>
                  <a:pt x="1853719" y="1132432"/>
                </a:cubicBezTo>
                <a:lnTo>
                  <a:pt x="1902395" y="1291158"/>
                </a:lnTo>
                <a:lnTo>
                  <a:pt x="1926380" y="1075292"/>
                </a:lnTo>
                <a:cubicBezTo>
                  <a:pt x="1927085" y="1071764"/>
                  <a:pt x="1929907" y="1068943"/>
                  <a:pt x="1933434" y="1068943"/>
                </a:cubicBezTo>
                <a:close/>
                <a:moveTo>
                  <a:pt x="7380906" y="1067885"/>
                </a:moveTo>
                <a:cubicBezTo>
                  <a:pt x="7386020" y="1066915"/>
                  <a:pt x="7391487" y="1067443"/>
                  <a:pt x="7396073" y="1069562"/>
                </a:cubicBezTo>
                <a:cubicBezTo>
                  <a:pt x="7410181" y="1076617"/>
                  <a:pt x="7413709" y="1093551"/>
                  <a:pt x="7410887" y="1105540"/>
                </a:cubicBezTo>
                <a:cubicBezTo>
                  <a:pt x="7409476" y="1111183"/>
                  <a:pt x="7407360" y="1115415"/>
                  <a:pt x="7404538" y="1119646"/>
                </a:cubicBezTo>
                <a:lnTo>
                  <a:pt x="7425665" y="1115415"/>
                </a:lnTo>
                <a:cubicBezTo>
                  <a:pt x="7429898" y="1114709"/>
                  <a:pt x="7433425" y="1117531"/>
                  <a:pt x="7434130" y="1121060"/>
                </a:cubicBezTo>
                <a:cubicBezTo>
                  <a:pt x="7434836" y="1125290"/>
                  <a:pt x="7432014" y="1128817"/>
                  <a:pt x="7428487" y="1129525"/>
                </a:cubicBezTo>
                <a:lnTo>
                  <a:pt x="7387607" y="1137986"/>
                </a:lnTo>
                <a:cubicBezTo>
                  <a:pt x="7386902" y="1137986"/>
                  <a:pt x="7386902" y="1137986"/>
                  <a:pt x="7386196" y="1137986"/>
                </a:cubicBezTo>
                <a:cubicBezTo>
                  <a:pt x="7383375" y="1137986"/>
                  <a:pt x="7381258" y="1136577"/>
                  <a:pt x="7379848" y="1134461"/>
                </a:cubicBezTo>
                <a:cubicBezTo>
                  <a:pt x="7377731" y="1131638"/>
                  <a:pt x="7378437" y="1128112"/>
                  <a:pt x="7380553" y="1125995"/>
                </a:cubicBezTo>
                <a:cubicBezTo>
                  <a:pt x="7386902" y="1118943"/>
                  <a:pt x="7393956" y="1111183"/>
                  <a:pt x="7396778" y="1102014"/>
                </a:cubicBezTo>
                <a:cubicBezTo>
                  <a:pt x="7398894" y="1094962"/>
                  <a:pt x="7396778" y="1085086"/>
                  <a:pt x="7390429" y="1082264"/>
                </a:cubicBezTo>
                <a:cubicBezTo>
                  <a:pt x="7386902" y="1080147"/>
                  <a:pt x="7381258" y="1080853"/>
                  <a:pt x="7378437" y="1084381"/>
                </a:cubicBezTo>
                <a:cubicBezTo>
                  <a:pt x="7375615" y="1087204"/>
                  <a:pt x="7374909" y="1092844"/>
                  <a:pt x="7377026" y="1096373"/>
                </a:cubicBezTo>
                <a:cubicBezTo>
                  <a:pt x="7379142" y="1099899"/>
                  <a:pt x="7378437" y="1104130"/>
                  <a:pt x="7374909" y="1106246"/>
                </a:cubicBezTo>
                <a:cubicBezTo>
                  <a:pt x="7371382" y="1108361"/>
                  <a:pt x="7367149" y="1107657"/>
                  <a:pt x="7365033" y="1104130"/>
                </a:cubicBezTo>
                <a:cubicBezTo>
                  <a:pt x="7359389" y="1094962"/>
                  <a:pt x="7360801" y="1082969"/>
                  <a:pt x="7367855" y="1075206"/>
                </a:cubicBezTo>
                <a:cubicBezTo>
                  <a:pt x="7371029" y="1071326"/>
                  <a:pt x="7375791" y="1068856"/>
                  <a:pt x="7380906" y="1067885"/>
                </a:cubicBezTo>
                <a:close/>
                <a:moveTo>
                  <a:pt x="5429289" y="1054044"/>
                </a:moveTo>
                <a:cubicBezTo>
                  <a:pt x="5433522" y="1054748"/>
                  <a:pt x="5436343" y="1057571"/>
                  <a:pt x="5436343" y="1060394"/>
                </a:cubicBezTo>
                <a:lnTo>
                  <a:pt x="5434933" y="1291074"/>
                </a:lnTo>
                <a:cubicBezTo>
                  <a:pt x="5435638" y="1291074"/>
                  <a:pt x="5435638" y="1291074"/>
                  <a:pt x="5435638" y="1291074"/>
                </a:cubicBezTo>
                <a:lnTo>
                  <a:pt x="5454685" y="1293895"/>
                </a:lnTo>
                <a:cubicBezTo>
                  <a:pt x="5458212" y="1293895"/>
                  <a:pt x="5461034" y="1298128"/>
                  <a:pt x="5460328" y="1301654"/>
                </a:cubicBezTo>
                <a:cubicBezTo>
                  <a:pt x="5459623" y="1305180"/>
                  <a:pt x="5456801" y="1308001"/>
                  <a:pt x="5453274" y="1308001"/>
                </a:cubicBezTo>
                <a:cubicBezTo>
                  <a:pt x="5453274" y="1308001"/>
                  <a:pt x="5452569" y="1308001"/>
                  <a:pt x="5452569" y="1308001"/>
                </a:cubicBezTo>
                <a:lnTo>
                  <a:pt x="5434933" y="1305180"/>
                </a:lnTo>
                <a:lnTo>
                  <a:pt x="5432816" y="1638147"/>
                </a:lnTo>
                <a:lnTo>
                  <a:pt x="5442692" y="1627567"/>
                </a:lnTo>
                <a:cubicBezTo>
                  <a:pt x="5445514" y="1624745"/>
                  <a:pt x="5449747" y="1624038"/>
                  <a:pt x="5452569" y="1626861"/>
                </a:cubicBezTo>
                <a:cubicBezTo>
                  <a:pt x="5455390" y="1629683"/>
                  <a:pt x="5456096" y="1633912"/>
                  <a:pt x="5453274" y="1636737"/>
                </a:cubicBezTo>
                <a:lnTo>
                  <a:pt x="5445514" y="1645906"/>
                </a:lnTo>
                <a:lnTo>
                  <a:pt x="6031030" y="1648021"/>
                </a:lnTo>
                <a:cubicBezTo>
                  <a:pt x="6035263" y="1648021"/>
                  <a:pt x="6038085" y="1650843"/>
                  <a:pt x="6038085" y="1655076"/>
                </a:cubicBezTo>
                <a:cubicBezTo>
                  <a:pt x="6038085" y="1659309"/>
                  <a:pt x="6035263" y="1662129"/>
                  <a:pt x="6031030" y="1662129"/>
                </a:cubicBezTo>
                <a:lnTo>
                  <a:pt x="5432816" y="1660013"/>
                </a:lnTo>
                <a:cubicBezTo>
                  <a:pt x="5432111" y="1660719"/>
                  <a:pt x="5430700" y="1661424"/>
                  <a:pt x="5429289" y="1661424"/>
                </a:cubicBezTo>
                <a:cubicBezTo>
                  <a:pt x="5427173" y="1661424"/>
                  <a:pt x="5425762" y="1660719"/>
                  <a:pt x="5424351" y="1659309"/>
                </a:cubicBezTo>
                <a:cubicBezTo>
                  <a:pt x="5422940" y="1657898"/>
                  <a:pt x="5422235" y="1656488"/>
                  <a:pt x="5422235" y="1654370"/>
                </a:cubicBezTo>
                <a:cubicBezTo>
                  <a:pt x="5420118" y="1652961"/>
                  <a:pt x="5419413" y="1650843"/>
                  <a:pt x="5419413" y="1648727"/>
                </a:cubicBezTo>
                <a:lnTo>
                  <a:pt x="5422235" y="1061100"/>
                </a:lnTo>
                <a:cubicBezTo>
                  <a:pt x="5422235" y="1056867"/>
                  <a:pt x="5425056" y="1054044"/>
                  <a:pt x="5429289" y="1054044"/>
                </a:cubicBezTo>
                <a:close/>
                <a:moveTo>
                  <a:pt x="5174231" y="1051314"/>
                </a:moveTo>
                <a:cubicBezTo>
                  <a:pt x="5175642" y="1052019"/>
                  <a:pt x="5176347" y="1052725"/>
                  <a:pt x="5177053" y="1054136"/>
                </a:cubicBezTo>
                <a:cubicBezTo>
                  <a:pt x="5177758" y="1054841"/>
                  <a:pt x="5178464" y="1056252"/>
                  <a:pt x="5178464" y="1057663"/>
                </a:cubicBezTo>
                <a:lnTo>
                  <a:pt x="5180580" y="1631890"/>
                </a:lnTo>
                <a:cubicBezTo>
                  <a:pt x="5181286" y="1632595"/>
                  <a:pt x="5181991" y="1634006"/>
                  <a:pt x="5181991" y="1636124"/>
                </a:cubicBezTo>
                <a:cubicBezTo>
                  <a:pt x="5181991" y="1637534"/>
                  <a:pt x="5181286" y="1638944"/>
                  <a:pt x="5180580" y="1640355"/>
                </a:cubicBezTo>
                <a:lnTo>
                  <a:pt x="5181286" y="1789904"/>
                </a:lnTo>
                <a:cubicBezTo>
                  <a:pt x="5181286" y="1792020"/>
                  <a:pt x="5180580" y="1793431"/>
                  <a:pt x="5179169" y="1794842"/>
                </a:cubicBezTo>
                <a:cubicBezTo>
                  <a:pt x="5177758" y="1796253"/>
                  <a:pt x="5176347" y="1796958"/>
                  <a:pt x="5174231" y="1796958"/>
                </a:cubicBezTo>
                <a:lnTo>
                  <a:pt x="4741795" y="1787082"/>
                </a:lnTo>
                <a:cubicBezTo>
                  <a:pt x="4737563" y="1787082"/>
                  <a:pt x="4734741" y="1784260"/>
                  <a:pt x="4734741" y="1780028"/>
                </a:cubicBezTo>
                <a:cubicBezTo>
                  <a:pt x="4734741" y="1779322"/>
                  <a:pt x="4734741" y="1779322"/>
                  <a:pt x="4734741" y="1778617"/>
                </a:cubicBezTo>
                <a:cubicBezTo>
                  <a:pt x="4734036" y="1777206"/>
                  <a:pt x="4734741" y="1775091"/>
                  <a:pt x="4735447" y="1773680"/>
                </a:cubicBezTo>
                <a:lnTo>
                  <a:pt x="5164355" y="1053430"/>
                </a:lnTo>
                <a:cubicBezTo>
                  <a:pt x="5166471" y="1050608"/>
                  <a:pt x="5170704" y="1049197"/>
                  <a:pt x="5174231" y="1051314"/>
                </a:cubicBezTo>
                <a:close/>
                <a:moveTo>
                  <a:pt x="6476167" y="1037119"/>
                </a:moveTo>
                <a:cubicBezTo>
                  <a:pt x="6480400" y="1036413"/>
                  <a:pt x="6483927" y="1039235"/>
                  <a:pt x="6484634" y="1042762"/>
                </a:cubicBezTo>
                <a:cubicBezTo>
                  <a:pt x="6485339" y="1046994"/>
                  <a:pt x="6482517" y="1050519"/>
                  <a:pt x="6478990" y="1051225"/>
                </a:cubicBezTo>
                <a:lnTo>
                  <a:pt x="6311091" y="1085093"/>
                </a:lnTo>
                <a:cubicBezTo>
                  <a:pt x="6310386" y="1085093"/>
                  <a:pt x="6310386" y="1085093"/>
                  <a:pt x="6309680" y="1085093"/>
                </a:cubicBezTo>
                <a:cubicBezTo>
                  <a:pt x="6306153" y="1085093"/>
                  <a:pt x="6303332" y="1082974"/>
                  <a:pt x="6302627" y="1079446"/>
                </a:cubicBezTo>
                <a:cubicBezTo>
                  <a:pt x="6301215" y="1075211"/>
                  <a:pt x="6304037" y="1071683"/>
                  <a:pt x="6308270" y="1070979"/>
                </a:cubicBezTo>
                <a:close/>
                <a:moveTo>
                  <a:pt x="10482341" y="1015941"/>
                </a:moveTo>
                <a:lnTo>
                  <a:pt x="10209335" y="1475183"/>
                </a:lnTo>
                <a:cubicBezTo>
                  <a:pt x="10209335" y="1475888"/>
                  <a:pt x="10210041" y="1475888"/>
                  <a:pt x="10210746" y="1476593"/>
                </a:cubicBezTo>
                <a:lnTo>
                  <a:pt x="10229793" y="1495640"/>
                </a:lnTo>
                <a:cubicBezTo>
                  <a:pt x="10232614" y="1498462"/>
                  <a:pt x="10232614" y="1502695"/>
                  <a:pt x="10229793" y="1505517"/>
                </a:cubicBezTo>
                <a:cubicBezTo>
                  <a:pt x="10228382" y="1506928"/>
                  <a:pt x="10226971" y="1507633"/>
                  <a:pt x="10224855" y="1507633"/>
                </a:cubicBezTo>
                <a:cubicBezTo>
                  <a:pt x="10223444" y="1507633"/>
                  <a:pt x="10221328" y="1506928"/>
                  <a:pt x="10219917" y="1505517"/>
                </a:cubicBezTo>
                <a:lnTo>
                  <a:pt x="10201575" y="1487175"/>
                </a:lnTo>
                <a:lnTo>
                  <a:pt x="10069658" y="1707268"/>
                </a:lnTo>
                <a:lnTo>
                  <a:pt x="10309508" y="1712910"/>
                </a:lnTo>
                <a:lnTo>
                  <a:pt x="10310919" y="1579587"/>
                </a:lnTo>
                <a:cubicBezTo>
                  <a:pt x="10310919" y="1578176"/>
                  <a:pt x="10311624" y="1577471"/>
                  <a:pt x="10312330" y="1576060"/>
                </a:cubicBezTo>
                <a:cubicBezTo>
                  <a:pt x="10312330" y="1572533"/>
                  <a:pt x="10315151" y="1569712"/>
                  <a:pt x="10318678" y="1569712"/>
                </a:cubicBezTo>
                <a:lnTo>
                  <a:pt x="10484457" y="1564067"/>
                </a:lnTo>
                <a:close/>
                <a:moveTo>
                  <a:pt x="11627642" y="1013680"/>
                </a:moveTo>
                <a:cubicBezTo>
                  <a:pt x="11630464" y="1014386"/>
                  <a:pt x="11632580" y="1017207"/>
                  <a:pt x="11632580" y="1020029"/>
                </a:cubicBezTo>
                <a:lnTo>
                  <a:pt x="11639635" y="1095511"/>
                </a:lnTo>
                <a:cubicBezTo>
                  <a:pt x="11640340" y="1099744"/>
                  <a:pt x="11637518" y="1102566"/>
                  <a:pt x="11633286" y="1103271"/>
                </a:cubicBezTo>
                <a:cubicBezTo>
                  <a:pt x="11633286" y="1103271"/>
                  <a:pt x="11632580" y="1103271"/>
                  <a:pt x="11632580" y="1103271"/>
                </a:cubicBezTo>
                <a:cubicBezTo>
                  <a:pt x="11629053" y="1103271"/>
                  <a:pt x="11625526" y="1100450"/>
                  <a:pt x="11625526" y="1096922"/>
                </a:cubicBezTo>
                <a:lnTo>
                  <a:pt x="11620588" y="1041192"/>
                </a:lnTo>
                <a:lnTo>
                  <a:pt x="11609300" y="1057418"/>
                </a:lnTo>
                <a:cubicBezTo>
                  <a:pt x="11607183" y="1060239"/>
                  <a:pt x="11602951" y="1060945"/>
                  <a:pt x="11599424" y="1058829"/>
                </a:cubicBezTo>
                <a:cubicBezTo>
                  <a:pt x="11595896" y="1056712"/>
                  <a:pt x="11595191" y="1052479"/>
                  <a:pt x="11597307" y="1048953"/>
                </a:cubicBezTo>
                <a:lnTo>
                  <a:pt x="11619882" y="1016502"/>
                </a:lnTo>
                <a:cubicBezTo>
                  <a:pt x="11621999" y="1013680"/>
                  <a:pt x="11624820" y="1012975"/>
                  <a:pt x="11627642" y="1013680"/>
                </a:cubicBezTo>
                <a:close/>
                <a:moveTo>
                  <a:pt x="4693826" y="1013223"/>
                </a:moveTo>
                <a:cubicBezTo>
                  <a:pt x="4702997" y="1013929"/>
                  <a:pt x="4710757" y="1018161"/>
                  <a:pt x="4714989" y="1025216"/>
                </a:cubicBezTo>
                <a:cubicBezTo>
                  <a:pt x="4723455" y="1037914"/>
                  <a:pt x="4719222" y="1053433"/>
                  <a:pt x="4714284" y="1063310"/>
                </a:cubicBezTo>
                <a:cubicBezTo>
                  <a:pt x="4711462" y="1066131"/>
                  <a:pt x="4709346" y="1068953"/>
                  <a:pt x="4706524" y="1071775"/>
                </a:cubicBezTo>
                <a:lnTo>
                  <a:pt x="4745323" y="1069659"/>
                </a:lnTo>
                <a:cubicBezTo>
                  <a:pt x="4748851" y="1069659"/>
                  <a:pt x="4752378" y="1072480"/>
                  <a:pt x="4752378" y="1076713"/>
                </a:cubicBezTo>
                <a:cubicBezTo>
                  <a:pt x="4752378" y="1080240"/>
                  <a:pt x="4749556" y="1083767"/>
                  <a:pt x="4745323" y="1083767"/>
                </a:cubicBezTo>
                <a:lnTo>
                  <a:pt x="4683245" y="1086589"/>
                </a:lnTo>
                <a:cubicBezTo>
                  <a:pt x="4679717" y="1086589"/>
                  <a:pt x="4676896" y="1084473"/>
                  <a:pt x="4676190" y="1081651"/>
                </a:cubicBezTo>
                <a:cubicBezTo>
                  <a:pt x="4675485" y="1078829"/>
                  <a:pt x="4676190" y="1075302"/>
                  <a:pt x="4679012" y="1073891"/>
                </a:cubicBezTo>
                <a:cubicBezTo>
                  <a:pt x="4687478" y="1068248"/>
                  <a:pt x="4695942" y="1062604"/>
                  <a:pt x="4701586" y="1054844"/>
                </a:cubicBezTo>
                <a:cubicBezTo>
                  <a:pt x="4705819" y="1048495"/>
                  <a:pt x="4707935" y="1039325"/>
                  <a:pt x="4703703" y="1032270"/>
                </a:cubicBezTo>
                <a:cubicBezTo>
                  <a:pt x="4701586" y="1028743"/>
                  <a:pt x="4697353" y="1026627"/>
                  <a:pt x="4693121" y="1026627"/>
                </a:cubicBezTo>
                <a:cubicBezTo>
                  <a:pt x="4689594" y="1026627"/>
                  <a:pt x="4686067" y="1027332"/>
                  <a:pt x="4683950" y="1028743"/>
                </a:cubicBezTo>
                <a:lnTo>
                  <a:pt x="4683950" y="1032976"/>
                </a:lnTo>
                <a:cubicBezTo>
                  <a:pt x="4684656" y="1037208"/>
                  <a:pt x="4681834" y="1040736"/>
                  <a:pt x="4677601" y="1040736"/>
                </a:cubicBezTo>
                <a:cubicBezTo>
                  <a:pt x="4673369" y="1041441"/>
                  <a:pt x="4669842" y="1038619"/>
                  <a:pt x="4669842" y="1034386"/>
                </a:cubicBezTo>
                <a:lnTo>
                  <a:pt x="4669136" y="1026627"/>
                </a:lnTo>
                <a:cubicBezTo>
                  <a:pt x="4669136" y="1025216"/>
                  <a:pt x="4669842" y="1023099"/>
                  <a:pt x="4671252" y="1021689"/>
                </a:cubicBezTo>
                <a:cubicBezTo>
                  <a:pt x="4676896" y="1016045"/>
                  <a:pt x="4685361" y="1012518"/>
                  <a:pt x="4693826" y="1013223"/>
                </a:cubicBezTo>
                <a:close/>
                <a:moveTo>
                  <a:pt x="1078465" y="1008298"/>
                </a:moveTo>
                <a:cubicBezTo>
                  <a:pt x="1081287" y="1009004"/>
                  <a:pt x="1083404" y="1011825"/>
                  <a:pt x="1083404" y="1014647"/>
                </a:cubicBezTo>
                <a:lnTo>
                  <a:pt x="1090459" y="1090128"/>
                </a:lnTo>
                <a:cubicBezTo>
                  <a:pt x="1091164" y="1094361"/>
                  <a:pt x="1088342" y="1097183"/>
                  <a:pt x="1084109" y="1097888"/>
                </a:cubicBezTo>
                <a:cubicBezTo>
                  <a:pt x="1084109" y="1097888"/>
                  <a:pt x="1083404" y="1097888"/>
                  <a:pt x="1083404" y="1097888"/>
                </a:cubicBezTo>
                <a:cubicBezTo>
                  <a:pt x="1079876" y="1097888"/>
                  <a:pt x="1076349" y="1095067"/>
                  <a:pt x="1076349" y="1091539"/>
                </a:cubicBezTo>
                <a:lnTo>
                  <a:pt x="1071411" y="1035810"/>
                </a:lnTo>
                <a:lnTo>
                  <a:pt x="1060123" y="1052036"/>
                </a:lnTo>
                <a:cubicBezTo>
                  <a:pt x="1058006" y="1054857"/>
                  <a:pt x="1053774" y="1055563"/>
                  <a:pt x="1050247" y="1053447"/>
                </a:cubicBezTo>
                <a:cubicBezTo>
                  <a:pt x="1046718" y="1051330"/>
                  <a:pt x="1046014" y="1047097"/>
                  <a:pt x="1048130" y="1043570"/>
                </a:cubicBezTo>
                <a:lnTo>
                  <a:pt x="1070705" y="1011120"/>
                </a:lnTo>
                <a:cubicBezTo>
                  <a:pt x="1072822" y="1008298"/>
                  <a:pt x="1075643" y="1007593"/>
                  <a:pt x="1078465" y="1008298"/>
                </a:cubicBezTo>
                <a:close/>
                <a:moveTo>
                  <a:pt x="7251420" y="1003942"/>
                </a:moveTo>
                <a:lnTo>
                  <a:pt x="7806604" y="1008174"/>
                </a:lnTo>
                <a:cubicBezTo>
                  <a:pt x="7810836" y="1008174"/>
                  <a:pt x="7813658" y="1010996"/>
                  <a:pt x="7813658" y="1015229"/>
                </a:cubicBezTo>
                <a:cubicBezTo>
                  <a:pt x="7813658" y="1019461"/>
                  <a:pt x="7810131" y="1022283"/>
                  <a:pt x="7806604" y="1022283"/>
                </a:cubicBezTo>
                <a:lnTo>
                  <a:pt x="7257769" y="1018051"/>
                </a:lnTo>
                <a:lnTo>
                  <a:pt x="7230962" y="1261429"/>
                </a:lnTo>
                <a:cubicBezTo>
                  <a:pt x="7230257" y="1264956"/>
                  <a:pt x="7228141" y="1267778"/>
                  <a:pt x="7224614" y="1267778"/>
                </a:cubicBezTo>
                <a:cubicBezTo>
                  <a:pt x="7224614" y="1267778"/>
                  <a:pt x="7223908" y="1267778"/>
                  <a:pt x="7223908" y="1267778"/>
                </a:cubicBezTo>
                <a:cubicBezTo>
                  <a:pt x="7220381" y="1267778"/>
                  <a:pt x="7217559" y="1265661"/>
                  <a:pt x="7216854" y="1262840"/>
                </a:cubicBezTo>
                <a:lnTo>
                  <a:pt x="7158302" y="1070959"/>
                </a:lnTo>
                <a:cubicBezTo>
                  <a:pt x="7157597" y="1067431"/>
                  <a:pt x="7159713" y="1063904"/>
                  <a:pt x="7163240" y="1062493"/>
                </a:cubicBezTo>
                <a:cubicBezTo>
                  <a:pt x="7166767" y="1061788"/>
                  <a:pt x="7170294" y="1063904"/>
                  <a:pt x="7171705" y="1067431"/>
                </a:cubicBezTo>
                <a:lnTo>
                  <a:pt x="7220381" y="1226157"/>
                </a:lnTo>
                <a:lnTo>
                  <a:pt x="7244366" y="1010291"/>
                </a:lnTo>
                <a:cubicBezTo>
                  <a:pt x="7245071" y="1006763"/>
                  <a:pt x="7247893" y="1003942"/>
                  <a:pt x="7251420" y="1003942"/>
                </a:cubicBezTo>
                <a:close/>
                <a:moveTo>
                  <a:pt x="11515477" y="1001687"/>
                </a:moveTo>
                <a:cubicBezTo>
                  <a:pt x="11518299" y="998865"/>
                  <a:pt x="11522532" y="998865"/>
                  <a:pt x="11525354" y="1001687"/>
                </a:cubicBezTo>
                <a:cubicBezTo>
                  <a:pt x="11528175" y="1003803"/>
                  <a:pt x="11528175" y="1008742"/>
                  <a:pt x="11526059" y="1011563"/>
                </a:cubicBezTo>
                <a:cubicBezTo>
                  <a:pt x="11490786" y="1047541"/>
                  <a:pt x="11474561" y="1103270"/>
                  <a:pt x="11485142" y="1152652"/>
                </a:cubicBezTo>
                <a:cubicBezTo>
                  <a:pt x="11488670" y="1168876"/>
                  <a:pt x="11494313" y="1181573"/>
                  <a:pt x="11502778" y="1190743"/>
                </a:cubicBezTo>
                <a:cubicBezTo>
                  <a:pt x="11511950" y="1201324"/>
                  <a:pt x="11525354" y="1206970"/>
                  <a:pt x="11537346" y="1205558"/>
                </a:cubicBezTo>
                <a:cubicBezTo>
                  <a:pt x="11540873" y="1205558"/>
                  <a:pt x="11544400" y="1208379"/>
                  <a:pt x="11545106" y="1211903"/>
                </a:cubicBezTo>
                <a:cubicBezTo>
                  <a:pt x="11545106" y="1215430"/>
                  <a:pt x="11542284" y="1218960"/>
                  <a:pt x="11538757" y="1219665"/>
                </a:cubicBezTo>
                <a:cubicBezTo>
                  <a:pt x="11537346" y="1220371"/>
                  <a:pt x="11535230" y="1220371"/>
                  <a:pt x="11533113" y="1220371"/>
                </a:cubicBezTo>
                <a:cubicBezTo>
                  <a:pt x="11518299" y="1220371"/>
                  <a:pt x="11502778" y="1213313"/>
                  <a:pt x="11491491" y="1200619"/>
                </a:cubicBezTo>
                <a:cubicBezTo>
                  <a:pt x="11481615" y="1190038"/>
                  <a:pt x="11475266" y="1175224"/>
                  <a:pt x="11471034" y="1156179"/>
                </a:cubicBezTo>
                <a:cubicBezTo>
                  <a:pt x="11459746" y="1101153"/>
                  <a:pt x="11476677" y="1041897"/>
                  <a:pt x="11515477" y="1001687"/>
                </a:cubicBezTo>
                <a:close/>
                <a:moveTo>
                  <a:pt x="11818816" y="998160"/>
                </a:moveTo>
                <a:cubicBezTo>
                  <a:pt x="11821637" y="995339"/>
                  <a:pt x="11825870" y="996044"/>
                  <a:pt x="11828692" y="998866"/>
                </a:cubicBezTo>
                <a:cubicBezTo>
                  <a:pt x="11888655" y="1068704"/>
                  <a:pt x="11900648" y="1175226"/>
                  <a:pt x="11858321" y="1257056"/>
                </a:cubicBezTo>
                <a:cubicBezTo>
                  <a:pt x="11856910" y="1259174"/>
                  <a:pt x="11854794" y="1260586"/>
                  <a:pt x="11851972" y="1260586"/>
                </a:cubicBezTo>
                <a:cubicBezTo>
                  <a:pt x="11850561" y="1260586"/>
                  <a:pt x="11849150" y="1260586"/>
                  <a:pt x="11848444" y="1259881"/>
                </a:cubicBezTo>
                <a:cubicBezTo>
                  <a:pt x="11844917" y="1257764"/>
                  <a:pt x="11844211" y="1253530"/>
                  <a:pt x="11846328" y="1250707"/>
                </a:cubicBezTo>
                <a:cubicBezTo>
                  <a:pt x="11885833" y="1173814"/>
                  <a:pt x="11874546" y="1073642"/>
                  <a:pt x="11818110" y="1008036"/>
                </a:cubicBezTo>
                <a:cubicBezTo>
                  <a:pt x="11815288" y="1005215"/>
                  <a:pt x="11815994" y="1000982"/>
                  <a:pt x="11818816" y="998160"/>
                </a:cubicBezTo>
                <a:close/>
                <a:moveTo>
                  <a:pt x="4586598" y="997704"/>
                </a:moveTo>
                <a:lnTo>
                  <a:pt x="4619754" y="997704"/>
                </a:lnTo>
                <a:cubicBezTo>
                  <a:pt x="4623987" y="997704"/>
                  <a:pt x="4626808" y="1000526"/>
                  <a:pt x="4626808" y="1004758"/>
                </a:cubicBezTo>
                <a:cubicBezTo>
                  <a:pt x="4626808" y="1008991"/>
                  <a:pt x="4623987" y="1011813"/>
                  <a:pt x="4619754" y="1011813"/>
                </a:cubicBezTo>
                <a:lnTo>
                  <a:pt x="4586598" y="1011813"/>
                </a:lnTo>
                <a:cubicBezTo>
                  <a:pt x="4582366" y="1011813"/>
                  <a:pt x="4579544" y="1008991"/>
                  <a:pt x="4579544" y="1004758"/>
                </a:cubicBezTo>
                <a:cubicBezTo>
                  <a:pt x="4579544" y="1000526"/>
                  <a:pt x="4582366" y="997704"/>
                  <a:pt x="4586598" y="997704"/>
                </a:cubicBezTo>
                <a:close/>
                <a:moveTo>
                  <a:pt x="966299" y="996305"/>
                </a:moveTo>
                <a:cubicBezTo>
                  <a:pt x="969121" y="993483"/>
                  <a:pt x="973354" y="993483"/>
                  <a:pt x="976176" y="996305"/>
                </a:cubicBezTo>
                <a:cubicBezTo>
                  <a:pt x="978997" y="998421"/>
                  <a:pt x="978997" y="1003360"/>
                  <a:pt x="976881" y="1006181"/>
                </a:cubicBezTo>
                <a:cubicBezTo>
                  <a:pt x="941609" y="1042159"/>
                  <a:pt x="925384" y="1097887"/>
                  <a:pt x="935965" y="1147270"/>
                </a:cubicBezTo>
                <a:cubicBezTo>
                  <a:pt x="939493" y="1163494"/>
                  <a:pt x="945136" y="1176187"/>
                  <a:pt x="953601" y="1185356"/>
                </a:cubicBezTo>
                <a:cubicBezTo>
                  <a:pt x="962772" y="1195933"/>
                  <a:pt x="976176" y="1201579"/>
                  <a:pt x="988169" y="1200170"/>
                </a:cubicBezTo>
                <a:cubicBezTo>
                  <a:pt x="991695" y="1200170"/>
                  <a:pt x="995222" y="1202989"/>
                  <a:pt x="995928" y="1206516"/>
                </a:cubicBezTo>
                <a:cubicBezTo>
                  <a:pt x="995928" y="1210039"/>
                  <a:pt x="993106" y="1213567"/>
                  <a:pt x="989579" y="1214272"/>
                </a:cubicBezTo>
                <a:cubicBezTo>
                  <a:pt x="988169" y="1214978"/>
                  <a:pt x="986052" y="1214978"/>
                  <a:pt x="983935" y="1214978"/>
                </a:cubicBezTo>
                <a:cubicBezTo>
                  <a:pt x="969121" y="1214978"/>
                  <a:pt x="953601" y="1207929"/>
                  <a:pt x="942315" y="1195229"/>
                </a:cubicBezTo>
                <a:cubicBezTo>
                  <a:pt x="932439" y="1184648"/>
                  <a:pt x="926090" y="1169840"/>
                  <a:pt x="921858" y="1150799"/>
                </a:cubicBezTo>
                <a:cubicBezTo>
                  <a:pt x="910570" y="1095770"/>
                  <a:pt x="927501" y="1036515"/>
                  <a:pt x="966299" y="996305"/>
                </a:cubicBezTo>
                <a:close/>
                <a:moveTo>
                  <a:pt x="1269644" y="992778"/>
                </a:moveTo>
                <a:cubicBezTo>
                  <a:pt x="1272465" y="989956"/>
                  <a:pt x="1276698" y="990662"/>
                  <a:pt x="1279520" y="993484"/>
                </a:cubicBezTo>
                <a:cubicBezTo>
                  <a:pt x="1339484" y="1063321"/>
                  <a:pt x="1351478" y="1169841"/>
                  <a:pt x="1309149" y="1251670"/>
                </a:cubicBezTo>
                <a:cubicBezTo>
                  <a:pt x="1307738" y="1253787"/>
                  <a:pt x="1305622" y="1255197"/>
                  <a:pt x="1302800" y="1255197"/>
                </a:cubicBezTo>
                <a:cubicBezTo>
                  <a:pt x="1301389" y="1255197"/>
                  <a:pt x="1299979" y="1255197"/>
                  <a:pt x="1299272" y="1254492"/>
                </a:cubicBezTo>
                <a:cubicBezTo>
                  <a:pt x="1295746" y="1252377"/>
                  <a:pt x="1295039" y="1248143"/>
                  <a:pt x="1297157" y="1245321"/>
                </a:cubicBezTo>
                <a:cubicBezTo>
                  <a:pt x="1336662" y="1168431"/>
                  <a:pt x="1325374" y="1068259"/>
                  <a:pt x="1268938" y="1002654"/>
                </a:cubicBezTo>
                <a:cubicBezTo>
                  <a:pt x="1266115" y="999833"/>
                  <a:pt x="1266821" y="995600"/>
                  <a:pt x="1269644" y="992778"/>
                </a:cubicBezTo>
                <a:close/>
                <a:moveTo>
                  <a:pt x="10492217" y="986313"/>
                </a:moveTo>
                <a:cubicBezTo>
                  <a:pt x="10493628" y="987018"/>
                  <a:pt x="10494333" y="987724"/>
                  <a:pt x="10495039" y="989135"/>
                </a:cubicBezTo>
                <a:cubicBezTo>
                  <a:pt x="10495744" y="989840"/>
                  <a:pt x="10496450" y="991251"/>
                  <a:pt x="10496450" y="992662"/>
                </a:cubicBezTo>
                <a:lnTo>
                  <a:pt x="10498566" y="1566889"/>
                </a:lnTo>
                <a:cubicBezTo>
                  <a:pt x="10499272" y="1567594"/>
                  <a:pt x="10499977" y="1569005"/>
                  <a:pt x="10499977" y="1571123"/>
                </a:cubicBezTo>
                <a:cubicBezTo>
                  <a:pt x="10499977" y="1572533"/>
                  <a:pt x="10499272" y="1573943"/>
                  <a:pt x="10498566" y="1575354"/>
                </a:cubicBezTo>
                <a:lnTo>
                  <a:pt x="10499272" y="1724903"/>
                </a:lnTo>
                <a:cubicBezTo>
                  <a:pt x="10499272" y="1727019"/>
                  <a:pt x="10498566" y="1728430"/>
                  <a:pt x="10497155" y="1729841"/>
                </a:cubicBezTo>
                <a:cubicBezTo>
                  <a:pt x="10495744" y="1731252"/>
                  <a:pt x="10494333" y="1731957"/>
                  <a:pt x="10492217" y="1731957"/>
                </a:cubicBezTo>
                <a:lnTo>
                  <a:pt x="10059781" y="1722081"/>
                </a:lnTo>
                <a:cubicBezTo>
                  <a:pt x="10055549" y="1722081"/>
                  <a:pt x="10052727" y="1719259"/>
                  <a:pt x="10052727" y="1715027"/>
                </a:cubicBezTo>
                <a:cubicBezTo>
                  <a:pt x="10052727" y="1714321"/>
                  <a:pt x="10052727" y="1714321"/>
                  <a:pt x="10052727" y="1713616"/>
                </a:cubicBezTo>
                <a:cubicBezTo>
                  <a:pt x="10052022" y="1712205"/>
                  <a:pt x="10052727" y="1710090"/>
                  <a:pt x="10053433" y="1708679"/>
                </a:cubicBezTo>
                <a:lnTo>
                  <a:pt x="10482341" y="988429"/>
                </a:lnTo>
                <a:cubicBezTo>
                  <a:pt x="10484457" y="985607"/>
                  <a:pt x="10488690" y="984196"/>
                  <a:pt x="10492217" y="986313"/>
                </a:cubicBezTo>
                <a:close/>
                <a:moveTo>
                  <a:pt x="3421915" y="985707"/>
                </a:moveTo>
                <a:cubicBezTo>
                  <a:pt x="3426148" y="985001"/>
                  <a:pt x="3429675" y="987823"/>
                  <a:pt x="3429675" y="992056"/>
                </a:cubicBezTo>
                <a:cubicBezTo>
                  <a:pt x="3430381" y="995584"/>
                  <a:pt x="3427559" y="999111"/>
                  <a:pt x="3424032" y="999817"/>
                </a:cubicBezTo>
                <a:lnTo>
                  <a:pt x="3372535" y="1007577"/>
                </a:lnTo>
                <a:cubicBezTo>
                  <a:pt x="3372535" y="1007577"/>
                  <a:pt x="3371829" y="1007577"/>
                  <a:pt x="3371829" y="1007577"/>
                </a:cubicBezTo>
                <a:cubicBezTo>
                  <a:pt x="3368302" y="1007577"/>
                  <a:pt x="3365480" y="1004755"/>
                  <a:pt x="3364775" y="1001228"/>
                </a:cubicBezTo>
                <a:cubicBezTo>
                  <a:pt x="3364069" y="997700"/>
                  <a:pt x="3366891" y="994172"/>
                  <a:pt x="3370418" y="993467"/>
                </a:cubicBezTo>
                <a:close/>
                <a:moveTo>
                  <a:pt x="4827860" y="975834"/>
                </a:moveTo>
                <a:cubicBezTo>
                  <a:pt x="4819394" y="973013"/>
                  <a:pt x="4809518" y="980067"/>
                  <a:pt x="4805285" y="988532"/>
                </a:cubicBezTo>
                <a:cubicBezTo>
                  <a:pt x="4802464" y="994881"/>
                  <a:pt x="4801053" y="1002641"/>
                  <a:pt x="4801053" y="1011107"/>
                </a:cubicBezTo>
                <a:lnTo>
                  <a:pt x="4804580" y="1009696"/>
                </a:lnTo>
                <a:cubicBezTo>
                  <a:pt x="4805285" y="1008990"/>
                  <a:pt x="4806696" y="1008990"/>
                  <a:pt x="4807402" y="1008990"/>
                </a:cubicBezTo>
                <a:cubicBezTo>
                  <a:pt x="4810224" y="1008990"/>
                  <a:pt x="4812340" y="1010401"/>
                  <a:pt x="4813751" y="1012517"/>
                </a:cubicBezTo>
                <a:cubicBezTo>
                  <a:pt x="4821511" y="1011812"/>
                  <a:pt x="4829271" y="1008285"/>
                  <a:pt x="4833503" y="1001936"/>
                </a:cubicBezTo>
                <a:cubicBezTo>
                  <a:pt x="4836325" y="997703"/>
                  <a:pt x="4837736" y="990649"/>
                  <a:pt x="4835620" y="985005"/>
                </a:cubicBezTo>
                <a:cubicBezTo>
                  <a:pt x="4834914" y="982183"/>
                  <a:pt x="4832798" y="977245"/>
                  <a:pt x="4827860" y="975834"/>
                </a:cubicBezTo>
                <a:close/>
                <a:moveTo>
                  <a:pt x="2712948" y="975146"/>
                </a:moveTo>
                <a:cubicBezTo>
                  <a:pt x="2716475" y="976557"/>
                  <a:pt x="2717886" y="980791"/>
                  <a:pt x="2717181" y="985023"/>
                </a:cubicBezTo>
                <a:lnTo>
                  <a:pt x="2699544" y="1016768"/>
                </a:lnTo>
                <a:lnTo>
                  <a:pt x="2713653" y="1028761"/>
                </a:lnTo>
                <a:cubicBezTo>
                  <a:pt x="2716475" y="1031581"/>
                  <a:pt x="2717181" y="1035814"/>
                  <a:pt x="2714359" y="1038636"/>
                </a:cubicBezTo>
                <a:cubicBezTo>
                  <a:pt x="2712948" y="1040047"/>
                  <a:pt x="2710832" y="1040752"/>
                  <a:pt x="2708715" y="1040752"/>
                </a:cubicBezTo>
                <a:cubicBezTo>
                  <a:pt x="2706599" y="1040752"/>
                  <a:pt x="2705188" y="1040752"/>
                  <a:pt x="2703777" y="1039341"/>
                </a:cubicBezTo>
                <a:lnTo>
                  <a:pt x="2691785" y="1028761"/>
                </a:lnTo>
                <a:lnTo>
                  <a:pt x="2672032" y="1064032"/>
                </a:lnTo>
                <a:cubicBezTo>
                  <a:pt x="2670621" y="1066148"/>
                  <a:pt x="2668505" y="1067559"/>
                  <a:pt x="2665682" y="1067559"/>
                </a:cubicBezTo>
                <a:cubicBezTo>
                  <a:pt x="2664271" y="1067559"/>
                  <a:pt x="2663566" y="1067559"/>
                  <a:pt x="2662155" y="1066854"/>
                </a:cubicBezTo>
                <a:cubicBezTo>
                  <a:pt x="2658628" y="1064737"/>
                  <a:pt x="2657217" y="1060505"/>
                  <a:pt x="2659333" y="1056977"/>
                </a:cubicBezTo>
                <a:lnTo>
                  <a:pt x="2680497" y="1019590"/>
                </a:lnTo>
                <a:lnTo>
                  <a:pt x="2643814" y="987844"/>
                </a:lnTo>
                <a:cubicBezTo>
                  <a:pt x="2640992" y="985023"/>
                  <a:pt x="2640286" y="980791"/>
                  <a:pt x="2643108" y="977968"/>
                </a:cubicBezTo>
                <a:cubicBezTo>
                  <a:pt x="2645930" y="975146"/>
                  <a:pt x="2650163" y="974441"/>
                  <a:pt x="2652984" y="977263"/>
                </a:cubicBezTo>
                <a:lnTo>
                  <a:pt x="2686846" y="1006892"/>
                </a:lnTo>
                <a:lnTo>
                  <a:pt x="2703072" y="977968"/>
                </a:lnTo>
                <a:cubicBezTo>
                  <a:pt x="2705188" y="974441"/>
                  <a:pt x="2709421" y="973030"/>
                  <a:pt x="2712948" y="975146"/>
                </a:cubicBezTo>
                <a:close/>
                <a:moveTo>
                  <a:pt x="2791957" y="973736"/>
                </a:moveTo>
                <a:cubicBezTo>
                  <a:pt x="2795484" y="973736"/>
                  <a:pt x="2799011" y="976558"/>
                  <a:pt x="2799011" y="980790"/>
                </a:cubicBezTo>
                <a:lnTo>
                  <a:pt x="2799717" y="1005482"/>
                </a:lnTo>
                <a:lnTo>
                  <a:pt x="2816647" y="1004070"/>
                </a:lnTo>
                <a:cubicBezTo>
                  <a:pt x="2820880" y="1003364"/>
                  <a:pt x="2824407" y="1006186"/>
                  <a:pt x="2824407" y="1010419"/>
                </a:cubicBezTo>
                <a:cubicBezTo>
                  <a:pt x="2825112" y="1014652"/>
                  <a:pt x="2822291" y="1018180"/>
                  <a:pt x="2818058" y="1018180"/>
                </a:cubicBezTo>
                <a:lnTo>
                  <a:pt x="2800422" y="1019590"/>
                </a:lnTo>
                <a:lnTo>
                  <a:pt x="2801128" y="1041458"/>
                </a:lnTo>
                <a:cubicBezTo>
                  <a:pt x="2801128" y="1044985"/>
                  <a:pt x="2798306" y="1048513"/>
                  <a:pt x="2794073" y="1048513"/>
                </a:cubicBezTo>
                <a:cubicBezTo>
                  <a:pt x="2790546" y="1048513"/>
                  <a:pt x="2787019" y="1044985"/>
                  <a:pt x="2787019" y="1041458"/>
                </a:cubicBezTo>
                <a:lnTo>
                  <a:pt x="2786313" y="1020296"/>
                </a:lnTo>
                <a:lnTo>
                  <a:pt x="2764443" y="1021706"/>
                </a:lnTo>
                <a:cubicBezTo>
                  <a:pt x="2763738" y="1021706"/>
                  <a:pt x="2763738" y="1021706"/>
                  <a:pt x="2763738" y="1021706"/>
                </a:cubicBezTo>
                <a:cubicBezTo>
                  <a:pt x="2760211" y="1021706"/>
                  <a:pt x="2756684" y="1018885"/>
                  <a:pt x="2756684" y="1015358"/>
                </a:cubicBezTo>
                <a:cubicBezTo>
                  <a:pt x="2756684" y="1011125"/>
                  <a:pt x="2759506" y="1008303"/>
                  <a:pt x="2763033" y="1006893"/>
                </a:cubicBezTo>
                <a:lnTo>
                  <a:pt x="2785608" y="1005482"/>
                </a:lnTo>
                <a:lnTo>
                  <a:pt x="2784902" y="980790"/>
                </a:lnTo>
                <a:cubicBezTo>
                  <a:pt x="2784902" y="977263"/>
                  <a:pt x="2787724" y="973736"/>
                  <a:pt x="2791957" y="973736"/>
                </a:cubicBezTo>
                <a:close/>
                <a:moveTo>
                  <a:pt x="3933362" y="973020"/>
                </a:moveTo>
                <a:cubicBezTo>
                  <a:pt x="3937594" y="973020"/>
                  <a:pt x="3940416" y="975842"/>
                  <a:pt x="3941121" y="979369"/>
                </a:cubicBezTo>
                <a:lnTo>
                  <a:pt x="3942532" y="991361"/>
                </a:lnTo>
                <a:lnTo>
                  <a:pt x="3972161" y="986423"/>
                </a:lnTo>
                <a:cubicBezTo>
                  <a:pt x="3976393" y="985718"/>
                  <a:pt x="3979921" y="988539"/>
                  <a:pt x="3980626" y="992067"/>
                </a:cubicBezTo>
                <a:cubicBezTo>
                  <a:pt x="3981332" y="996300"/>
                  <a:pt x="3978510" y="999828"/>
                  <a:pt x="3974983" y="1000533"/>
                </a:cubicBezTo>
                <a:lnTo>
                  <a:pt x="3943943" y="1005471"/>
                </a:lnTo>
                <a:lnTo>
                  <a:pt x="3946765" y="1032278"/>
                </a:lnTo>
                <a:cubicBezTo>
                  <a:pt x="3947470" y="1036511"/>
                  <a:pt x="3943943" y="1039332"/>
                  <a:pt x="3940416" y="1040038"/>
                </a:cubicBezTo>
                <a:cubicBezTo>
                  <a:pt x="3940416" y="1040038"/>
                  <a:pt x="3939711" y="1040038"/>
                  <a:pt x="3939711" y="1040038"/>
                </a:cubicBezTo>
                <a:cubicBezTo>
                  <a:pt x="3936184" y="1040038"/>
                  <a:pt x="3933362" y="1037216"/>
                  <a:pt x="3932655" y="1033689"/>
                </a:cubicBezTo>
                <a:lnTo>
                  <a:pt x="3929833" y="1007587"/>
                </a:lnTo>
                <a:lnTo>
                  <a:pt x="3915019" y="1009704"/>
                </a:lnTo>
                <a:cubicBezTo>
                  <a:pt x="3914314" y="1009704"/>
                  <a:pt x="3914314" y="1009704"/>
                  <a:pt x="3913608" y="1009704"/>
                </a:cubicBezTo>
                <a:cubicBezTo>
                  <a:pt x="3910081" y="1009704"/>
                  <a:pt x="3907259" y="1007587"/>
                  <a:pt x="3906554" y="1004060"/>
                </a:cubicBezTo>
                <a:cubicBezTo>
                  <a:pt x="3905848" y="1000533"/>
                  <a:pt x="3908670" y="997006"/>
                  <a:pt x="3912903" y="996300"/>
                </a:cubicBezTo>
                <a:lnTo>
                  <a:pt x="3928422" y="993479"/>
                </a:lnTo>
                <a:lnTo>
                  <a:pt x="3927011" y="980780"/>
                </a:lnTo>
                <a:cubicBezTo>
                  <a:pt x="3926306" y="976547"/>
                  <a:pt x="3929833" y="973725"/>
                  <a:pt x="3933362" y="973020"/>
                </a:cubicBezTo>
                <a:close/>
                <a:moveTo>
                  <a:pt x="4662081" y="973013"/>
                </a:moveTo>
                <a:lnTo>
                  <a:pt x="4748145" y="977951"/>
                </a:lnTo>
                <a:cubicBezTo>
                  <a:pt x="4751673" y="978656"/>
                  <a:pt x="4754495" y="981478"/>
                  <a:pt x="4754495" y="985712"/>
                </a:cubicBezTo>
                <a:cubicBezTo>
                  <a:pt x="4754495" y="989239"/>
                  <a:pt x="4750967" y="992061"/>
                  <a:pt x="4747440" y="992061"/>
                </a:cubicBezTo>
                <a:cubicBezTo>
                  <a:pt x="4746734" y="992061"/>
                  <a:pt x="4746734" y="992061"/>
                  <a:pt x="4746734" y="992061"/>
                </a:cubicBezTo>
                <a:lnTo>
                  <a:pt x="4660671" y="987123"/>
                </a:lnTo>
                <a:cubicBezTo>
                  <a:pt x="4657143" y="986417"/>
                  <a:pt x="4654322" y="983595"/>
                  <a:pt x="4654322" y="979362"/>
                </a:cubicBezTo>
                <a:cubicBezTo>
                  <a:pt x="4654322" y="975835"/>
                  <a:pt x="4657849" y="973013"/>
                  <a:pt x="4662081" y="973013"/>
                </a:cubicBezTo>
                <a:close/>
                <a:moveTo>
                  <a:pt x="4611290" y="972308"/>
                </a:moveTo>
                <a:cubicBezTo>
                  <a:pt x="4614817" y="971602"/>
                  <a:pt x="4618344" y="974424"/>
                  <a:pt x="4619050" y="978657"/>
                </a:cubicBezTo>
                <a:cubicBezTo>
                  <a:pt x="4619755" y="982889"/>
                  <a:pt x="4616228" y="985711"/>
                  <a:pt x="4612701" y="986417"/>
                </a:cubicBezTo>
                <a:lnTo>
                  <a:pt x="4585189" y="989238"/>
                </a:lnTo>
                <a:cubicBezTo>
                  <a:pt x="4585189" y="989238"/>
                  <a:pt x="4584483" y="989238"/>
                  <a:pt x="4584483" y="989238"/>
                </a:cubicBezTo>
                <a:cubicBezTo>
                  <a:pt x="4580955" y="989238"/>
                  <a:pt x="4577428" y="986417"/>
                  <a:pt x="4577428" y="982889"/>
                </a:cubicBezTo>
                <a:cubicBezTo>
                  <a:pt x="4576722" y="978657"/>
                  <a:pt x="4580250" y="975835"/>
                  <a:pt x="4583777" y="975130"/>
                </a:cubicBezTo>
                <a:close/>
                <a:moveTo>
                  <a:pt x="2891335" y="970120"/>
                </a:moveTo>
                <a:cubicBezTo>
                  <a:pt x="2897067" y="971619"/>
                  <a:pt x="2902358" y="974794"/>
                  <a:pt x="2906238" y="979379"/>
                </a:cubicBezTo>
                <a:cubicBezTo>
                  <a:pt x="2918231" y="992783"/>
                  <a:pt x="2916115" y="1013240"/>
                  <a:pt x="2907649" y="1026644"/>
                </a:cubicBezTo>
                <a:cubicBezTo>
                  <a:pt x="2904122" y="1032287"/>
                  <a:pt x="2899889" y="1037225"/>
                  <a:pt x="2894951" y="1041458"/>
                </a:cubicBezTo>
                <a:lnTo>
                  <a:pt x="2933751" y="1038636"/>
                </a:lnTo>
                <a:cubicBezTo>
                  <a:pt x="2937983" y="1037931"/>
                  <a:pt x="2941510" y="1040753"/>
                  <a:pt x="2941510" y="1044985"/>
                </a:cubicBezTo>
                <a:cubicBezTo>
                  <a:pt x="2941510" y="1048512"/>
                  <a:pt x="2938689" y="1052040"/>
                  <a:pt x="2935162" y="1054156"/>
                </a:cubicBezTo>
                <a:lnTo>
                  <a:pt x="2871671" y="1058389"/>
                </a:lnTo>
                <a:cubicBezTo>
                  <a:pt x="2870965" y="1058389"/>
                  <a:pt x="2870965" y="1058389"/>
                  <a:pt x="2870965" y="1058389"/>
                </a:cubicBezTo>
                <a:cubicBezTo>
                  <a:pt x="2868144" y="1058389"/>
                  <a:pt x="2865322" y="1056272"/>
                  <a:pt x="2864616" y="1053451"/>
                </a:cubicBezTo>
                <a:cubicBezTo>
                  <a:pt x="2863911" y="1049923"/>
                  <a:pt x="2864616" y="1047102"/>
                  <a:pt x="2867438" y="1044985"/>
                </a:cubicBezTo>
                <a:cubicBezTo>
                  <a:pt x="2877314" y="1037931"/>
                  <a:pt x="2889308" y="1030171"/>
                  <a:pt x="2895657" y="1019590"/>
                </a:cubicBezTo>
                <a:cubicBezTo>
                  <a:pt x="2900595" y="1010419"/>
                  <a:pt x="2902711" y="997015"/>
                  <a:pt x="2895657" y="989255"/>
                </a:cubicBezTo>
                <a:cubicBezTo>
                  <a:pt x="2891424" y="984317"/>
                  <a:pt x="2884370" y="982201"/>
                  <a:pt x="2878020" y="984317"/>
                </a:cubicBezTo>
                <a:cubicBezTo>
                  <a:pt x="2872376" y="985728"/>
                  <a:pt x="2867438" y="992077"/>
                  <a:pt x="2866733" y="998426"/>
                </a:cubicBezTo>
                <a:cubicBezTo>
                  <a:pt x="2866027" y="1002659"/>
                  <a:pt x="2862500" y="1005482"/>
                  <a:pt x="2858973" y="1004775"/>
                </a:cubicBezTo>
                <a:cubicBezTo>
                  <a:pt x="2854740" y="1004070"/>
                  <a:pt x="2851919" y="1000543"/>
                  <a:pt x="2852624" y="997015"/>
                </a:cubicBezTo>
                <a:cubicBezTo>
                  <a:pt x="2854035" y="985023"/>
                  <a:pt x="2862500" y="974441"/>
                  <a:pt x="2873787" y="970914"/>
                </a:cubicBezTo>
                <a:cubicBezTo>
                  <a:pt x="2879431" y="968798"/>
                  <a:pt x="2885604" y="968621"/>
                  <a:pt x="2891335" y="970120"/>
                </a:cubicBezTo>
                <a:close/>
                <a:moveTo>
                  <a:pt x="3883981" y="969493"/>
                </a:moveTo>
                <a:cubicBezTo>
                  <a:pt x="3886097" y="969493"/>
                  <a:pt x="3888919" y="970904"/>
                  <a:pt x="3890330" y="973020"/>
                </a:cubicBezTo>
                <a:cubicBezTo>
                  <a:pt x="3891740" y="975842"/>
                  <a:pt x="3891035" y="978664"/>
                  <a:pt x="3889624" y="980780"/>
                </a:cubicBezTo>
                <a:lnTo>
                  <a:pt x="3836716" y="1049913"/>
                </a:lnTo>
                <a:lnTo>
                  <a:pt x="3880453" y="1037215"/>
                </a:lnTo>
                <a:cubicBezTo>
                  <a:pt x="3883981" y="1036510"/>
                  <a:pt x="3887508" y="1038626"/>
                  <a:pt x="3888919" y="1042153"/>
                </a:cubicBezTo>
                <a:cubicBezTo>
                  <a:pt x="3889624" y="1045680"/>
                  <a:pt x="3887508" y="1049208"/>
                  <a:pt x="3883981" y="1050619"/>
                </a:cubicBezTo>
                <a:lnTo>
                  <a:pt x="3819785" y="1068959"/>
                </a:lnTo>
                <a:cubicBezTo>
                  <a:pt x="3819079" y="1068959"/>
                  <a:pt x="3818374" y="1068959"/>
                  <a:pt x="3817668" y="1068959"/>
                </a:cubicBezTo>
                <a:cubicBezTo>
                  <a:pt x="3815552" y="1068959"/>
                  <a:pt x="3813435" y="1068254"/>
                  <a:pt x="3812024" y="1066137"/>
                </a:cubicBezTo>
                <a:cubicBezTo>
                  <a:pt x="3810613" y="1063316"/>
                  <a:pt x="3810613" y="1059788"/>
                  <a:pt x="3813435" y="1057673"/>
                </a:cubicBezTo>
                <a:lnTo>
                  <a:pt x="3869872" y="984307"/>
                </a:lnTo>
                <a:lnTo>
                  <a:pt x="3809203" y="988540"/>
                </a:lnTo>
                <a:cubicBezTo>
                  <a:pt x="3804970" y="988540"/>
                  <a:pt x="3801443" y="986423"/>
                  <a:pt x="3801443" y="982191"/>
                </a:cubicBezTo>
                <a:cubicBezTo>
                  <a:pt x="3800738" y="977958"/>
                  <a:pt x="3803559" y="974431"/>
                  <a:pt x="3807792" y="974431"/>
                </a:cubicBezTo>
                <a:close/>
                <a:moveTo>
                  <a:pt x="3350667" y="958195"/>
                </a:moveTo>
                <a:cubicBezTo>
                  <a:pt x="3353488" y="961017"/>
                  <a:pt x="3354194" y="965250"/>
                  <a:pt x="3350667" y="967366"/>
                </a:cubicBezTo>
                <a:cubicBezTo>
                  <a:pt x="3340085" y="980064"/>
                  <a:pt x="3330209" y="993467"/>
                  <a:pt x="3321038" y="1006872"/>
                </a:cubicBezTo>
                <a:cubicBezTo>
                  <a:pt x="3329503" y="1022391"/>
                  <a:pt x="3336558" y="1038616"/>
                  <a:pt x="3342202" y="1055547"/>
                </a:cubicBezTo>
                <a:cubicBezTo>
                  <a:pt x="3343612" y="1059780"/>
                  <a:pt x="3341496" y="1063307"/>
                  <a:pt x="3337969" y="1064718"/>
                </a:cubicBezTo>
                <a:cubicBezTo>
                  <a:pt x="3337263" y="1065423"/>
                  <a:pt x="3336558" y="1065423"/>
                  <a:pt x="3335852" y="1065423"/>
                </a:cubicBezTo>
                <a:cubicBezTo>
                  <a:pt x="3333031" y="1065423"/>
                  <a:pt x="3330209" y="1063307"/>
                  <a:pt x="3329503" y="1060485"/>
                </a:cubicBezTo>
                <a:cubicBezTo>
                  <a:pt x="3324565" y="1047082"/>
                  <a:pt x="3318922" y="1033678"/>
                  <a:pt x="3312573" y="1020980"/>
                </a:cubicBezTo>
                <a:cubicBezTo>
                  <a:pt x="3305518" y="1032268"/>
                  <a:pt x="3298463" y="1043555"/>
                  <a:pt x="3292114" y="1054842"/>
                </a:cubicBezTo>
                <a:cubicBezTo>
                  <a:pt x="3290703" y="1056958"/>
                  <a:pt x="3288587" y="1058369"/>
                  <a:pt x="3285765" y="1058369"/>
                </a:cubicBezTo>
                <a:cubicBezTo>
                  <a:pt x="3284354" y="1058369"/>
                  <a:pt x="3283649" y="1058369"/>
                  <a:pt x="3282238" y="1057663"/>
                </a:cubicBezTo>
                <a:cubicBezTo>
                  <a:pt x="3278711" y="1055547"/>
                  <a:pt x="3277300" y="1051314"/>
                  <a:pt x="3279416" y="1047787"/>
                </a:cubicBezTo>
                <a:cubicBezTo>
                  <a:pt x="3287176" y="1033678"/>
                  <a:pt x="3295641" y="1020275"/>
                  <a:pt x="3304813" y="1006872"/>
                </a:cubicBezTo>
                <a:cubicBezTo>
                  <a:pt x="3299169" y="995583"/>
                  <a:pt x="3292114" y="985002"/>
                  <a:pt x="3284354" y="975126"/>
                </a:cubicBezTo>
                <a:cubicBezTo>
                  <a:pt x="3282238" y="972304"/>
                  <a:pt x="3282943" y="967366"/>
                  <a:pt x="3285765" y="965250"/>
                </a:cubicBezTo>
                <a:cubicBezTo>
                  <a:pt x="3288587" y="963133"/>
                  <a:pt x="3293525" y="963839"/>
                  <a:pt x="3295641" y="966660"/>
                </a:cubicBezTo>
                <a:cubicBezTo>
                  <a:pt x="3301990" y="975831"/>
                  <a:pt x="3308340" y="985002"/>
                  <a:pt x="3313984" y="994173"/>
                </a:cubicBezTo>
                <a:cubicBezTo>
                  <a:pt x="3322449" y="982180"/>
                  <a:pt x="3331620" y="970188"/>
                  <a:pt x="3340791" y="958901"/>
                </a:cubicBezTo>
                <a:cubicBezTo>
                  <a:pt x="3342907" y="956079"/>
                  <a:pt x="3347845" y="955373"/>
                  <a:pt x="3350667" y="958195"/>
                </a:cubicBezTo>
                <a:close/>
                <a:moveTo>
                  <a:pt x="4521699" y="949028"/>
                </a:moveTo>
                <a:lnTo>
                  <a:pt x="4497008" y="1006875"/>
                </a:lnTo>
                <a:lnTo>
                  <a:pt x="4540745" y="1008991"/>
                </a:lnTo>
                <a:close/>
                <a:moveTo>
                  <a:pt x="10011812" y="948222"/>
                </a:moveTo>
                <a:cubicBezTo>
                  <a:pt x="10020983" y="948928"/>
                  <a:pt x="10028743" y="953160"/>
                  <a:pt x="10032975" y="960215"/>
                </a:cubicBezTo>
                <a:cubicBezTo>
                  <a:pt x="10041441" y="972913"/>
                  <a:pt x="10037208" y="988432"/>
                  <a:pt x="10032270" y="998309"/>
                </a:cubicBezTo>
                <a:cubicBezTo>
                  <a:pt x="10029448" y="1001130"/>
                  <a:pt x="10027332" y="1003952"/>
                  <a:pt x="10024510" y="1006774"/>
                </a:cubicBezTo>
                <a:lnTo>
                  <a:pt x="10063309" y="1004658"/>
                </a:lnTo>
                <a:cubicBezTo>
                  <a:pt x="10066837" y="1004658"/>
                  <a:pt x="10070364" y="1007479"/>
                  <a:pt x="10070364" y="1011712"/>
                </a:cubicBezTo>
                <a:cubicBezTo>
                  <a:pt x="10070364" y="1015239"/>
                  <a:pt x="10067542" y="1018766"/>
                  <a:pt x="10063309" y="1018766"/>
                </a:cubicBezTo>
                <a:lnTo>
                  <a:pt x="10001231" y="1021588"/>
                </a:lnTo>
                <a:cubicBezTo>
                  <a:pt x="9997703" y="1021588"/>
                  <a:pt x="9994882" y="1019472"/>
                  <a:pt x="9994176" y="1016650"/>
                </a:cubicBezTo>
                <a:cubicBezTo>
                  <a:pt x="9993471" y="1013828"/>
                  <a:pt x="9994176" y="1010301"/>
                  <a:pt x="9996998" y="1008890"/>
                </a:cubicBezTo>
                <a:cubicBezTo>
                  <a:pt x="10005464" y="1003247"/>
                  <a:pt x="10013928" y="997603"/>
                  <a:pt x="10019572" y="989843"/>
                </a:cubicBezTo>
                <a:cubicBezTo>
                  <a:pt x="10023805" y="983494"/>
                  <a:pt x="10025921" y="974324"/>
                  <a:pt x="10021689" y="967269"/>
                </a:cubicBezTo>
                <a:cubicBezTo>
                  <a:pt x="10019572" y="963742"/>
                  <a:pt x="10015339" y="961626"/>
                  <a:pt x="10011107" y="961626"/>
                </a:cubicBezTo>
                <a:cubicBezTo>
                  <a:pt x="10007580" y="961626"/>
                  <a:pt x="10004053" y="962331"/>
                  <a:pt x="10001936" y="963742"/>
                </a:cubicBezTo>
                <a:lnTo>
                  <a:pt x="10001936" y="967975"/>
                </a:lnTo>
                <a:cubicBezTo>
                  <a:pt x="10002642" y="972207"/>
                  <a:pt x="9999820" y="975735"/>
                  <a:pt x="9995587" y="975735"/>
                </a:cubicBezTo>
                <a:cubicBezTo>
                  <a:pt x="9991355" y="976440"/>
                  <a:pt x="9987828" y="973618"/>
                  <a:pt x="9987828" y="969385"/>
                </a:cubicBezTo>
                <a:lnTo>
                  <a:pt x="9987122" y="961626"/>
                </a:lnTo>
                <a:cubicBezTo>
                  <a:pt x="9987122" y="960215"/>
                  <a:pt x="9987828" y="958098"/>
                  <a:pt x="9989238" y="956688"/>
                </a:cubicBezTo>
                <a:cubicBezTo>
                  <a:pt x="9994882" y="951044"/>
                  <a:pt x="10003347" y="947517"/>
                  <a:pt x="10011812" y="948222"/>
                </a:cubicBezTo>
                <a:close/>
                <a:moveTo>
                  <a:pt x="3479057" y="945497"/>
                </a:moveTo>
                <a:cubicBezTo>
                  <a:pt x="3482585" y="945497"/>
                  <a:pt x="3485406" y="946908"/>
                  <a:pt x="3486817" y="950435"/>
                </a:cubicBezTo>
                <a:cubicBezTo>
                  <a:pt x="3495988" y="976536"/>
                  <a:pt x="3507275" y="1008987"/>
                  <a:pt x="3500926" y="1040731"/>
                </a:cubicBezTo>
                <a:cubicBezTo>
                  <a:pt x="3497399" y="1059073"/>
                  <a:pt x="3484701" y="1076709"/>
                  <a:pt x="3468476" y="1086584"/>
                </a:cubicBezTo>
                <a:cubicBezTo>
                  <a:pt x="3460010" y="1091523"/>
                  <a:pt x="3450840" y="1094344"/>
                  <a:pt x="3441668" y="1094344"/>
                </a:cubicBezTo>
                <a:cubicBezTo>
                  <a:pt x="3437435" y="1094344"/>
                  <a:pt x="3433203" y="1094344"/>
                  <a:pt x="3428970" y="1092934"/>
                </a:cubicBezTo>
                <a:cubicBezTo>
                  <a:pt x="3425443" y="1092229"/>
                  <a:pt x="3423327" y="1087995"/>
                  <a:pt x="3424032" y="1084469"/>
                </a:cubicBezTo>
                <a:cubicBezTo>
                  <a:pt x="3424737" y="1080942"/>
                  <a:pt x="3428970" y="1078825"/>
                  <a:pt x="3432497" y="1079531"/>
                </a:cubicBezTo>
                <a:cubicBezTo>
                  <a:pt x="3443784" y="1082352"/>
                  <a:pt x="3454367" y="1078825"/>
                  <a:pt x="3460716" y="1074593"/>
                </a:cubicBezTo>
                <a:cubicBezTo>
                  <a:pt x="3473414" y="1066127"/>
                  <a:pt x="3483995" y="1052018"/>
                  <a:pt x="3487523" y="1037204"/>
                </a:cubicBezTo>
                <a:cubicBezTo>
                  <a:pt x="3491050" y="1019568"/>
                  <a:pt x="3488228" y="1001227"/>
                  <a:pt x="3483290" y="983591"/>
                </a:cubicBezTo>
                <a:cubicBezTo>
                  <a:pt x="3483290" y="984296"/>
                  <a:pt x="3483290" y="984296"/>
                  <a:pt x="3483290" y="984296"/>
                </a:cubicBezTo>
                <a:cubicBezTo>
                  <a:pt x="3478352" y="995583"/>
                  <a:pt x="3465654" y="1005459"/>
                  <a:pt x="3452251" y="1001932"/>
                </a:cubicBezTo>
                <a:cubicBezTo>
                  <a:pt x="3436025" y="997699"/>
                  <a:pt x="3428970" y="979358"/>
                  <a:pt x="3433203" y="952551"/>
                </a:cubicBezTo>
                <a:cubicBezTo>
                  <a:pt x="3433203" y="949024"/>
                  <a:pt x="3437435" y="946202"/>
                  <a:pt x="3440963" y="946908"/>
                </a:cubicBezTo>
                <a:cubicBezTo>
                  <a:pt x="3444490" y="946908"/>
                  <a:pt x="3447312" y="951140"/>
                  <a:pt x="3446606" y="954668"/>
                </a:cubicBezTo>
                <a:cubicBezTo>
                  <a:pt x="3445901" y="958195"/>
                  <a:pt x="3441668" y="985001"/>
                  <a:pt x="3455073" y="987823"/>
                </a:cubicBezTo>
                <a:cubicBezTo>
                  <a:pt x="3460716" y="989234"/>
                  <a:pt x="3467065" y="983591"/>
                  <a:pt x="3469887" y="977947"/>
                </a:cubicBezTo>
                <a:cubicBezTo>
                  <a:pt x="3473414" y="970187"/>
                  <a:pt x="3473414" y="961016"/>
                  <a:pt x="3473414" y="952551"/>
                </a:cubicBezTo>
                <a:cubicBezTo>
                  <a:pt x="3473414" y="949024"/>
                  <a:pt x="3475530" y="946202"/>
                  <a:pt x="3479057" y="945497"/>
                </a:cubicBezTo>
                <a:close/>
                <a:moveTo>
                  <a:pt x="6396451" y="943297"/>
                </a:moveTo>
                <a:cubicBezTo>
                  <a:pt x="6399273" y="944003"/>
                  <a:pt x="6401390" y="946824"/>
                  <a:pt x="6401390" y="949646"/>
                </a:cubicBezTo>
                <a:lnTo>
                  <a:pt x="6408445" y="1025127"/>
                </a:lnTo>
                <a:cubicBezTo>
                  <a:pt x="6409150" y="1029360"/>
                  <a:pt x="6406328" y="1032182"/>
                  <a:pt x="6402095" y="1032887"/>
                </a:cubicBezTo>
                <a:cubicBezTo>
                  <a:pt x="6402095" y="1032887"/>
                  <a:pt x="6401390" y="1032887"/>
                  <a:pt x="6401390" y="1032887"/>
                </a:cubicBezTo>
                <a:cubicBezTo>
                  <a:pt x="6397862" y="1032887"/>
                  <a:pt x="6394335" y="1030066"/>
                  <a:pt x="6394335" y="1026538"/>
                </a:cubicBezTo>
                <a:lnTo>
                  <a:pt x="6389397" y="970809"/>
                </a:lnTo>
                <a:lnTo>
                  <a:pt x="6378109" y="987035"/>
                </a:lnTo>
                <a:cubicBezTo>
                  <a:pt x="6375992" y="989856"/>
                  <a:pt x="6371760" y="990562"/>
                  <a:pt x="6368233" y="988446"/>
                </a:cubicBezTo>
                <a:cubicBezTo>
                  <a:pt x="6364704" y="986329"/>
                  <a:pt x="6364000" y="982096"/>
                  <a:pt x="6366116" y="978569"/>
                </a:cubicBezTo>
                <a:lnTo>
                  <a:pt x="6388691" y="946119"/>
                </a:lnTo>
                <a:cubicBezTo>
                  <a:pt x="6390808" y="943297"/>
                  <a:pt x="6393629" y="942592"/>
                  <a:pt x="6396451" y="943297"/>
                </a:cubicBezTo>
                <a:close/>
                <a:moveTo>
                  <a:pt x="4064572" y="939864"/>
                </a:moveTo>
                <a:cubicBezTo>
                  <a:pt x="4068099" y="941274"/>
                  <a:pt x="4069510" y="945508"/>
                  <a:pt x="4068099" y="949035"/>
                </a:cubicBezTo>
                <a:lnTo>
                  <a:pt x="4051874" y="987835"/>
                </a:lnTo>
                <a:lnTo>
                  <a:pt x="4077975" y="1009704"/>
                </a:lnTo>
                <a:cubicBezTo>
                  <a:pt x="4080797" y="1011820"/>
                  <a:pt x="4081503" y="1016759"/>
                  <a:pt x="4078681" y="1019580"/>
                </a:cubicBezTo>
                <a:cubicBezTo>
                  <a:pt x="4077270" y="1021697"/>
                  <a:pt x="4075154" y="1022402"/>
                  <a:pt x="4073037" y="1022402"/>
                </a:cubicBezTo>
                <a:cubicBezTo>
                  <a:pt x="4071626" y="1022402"/>
                  <a:pt x="4070216" y="1022402"/>
                  <a:pt x="4068805" y="1020991"/>
                </a:cubicBezTo>
                <a:lnTo>
                  <a:pt x="4046231" y="1001944"/>
                </a:lnTo>
                <a:lnTo>
                  <a:pt x="4028595" y="1042154"/>
                </a:lnTo>
                <a:cubicBezTo>
                  <a:pt x="4027889" y="1044976"/>
                  <a:pt x="4025067" y="1046387"/>
                  <a:pt x="4022245" y="1046387"/>
                </a:cubicBezTo>
                <a:cubicBezTo>
                  <a:pt x="4021540" y="1046387"/>
                  <a:pt x="4020129" y="1046387"/>
                  <a:pt x="4019424" y="1044976"/>
                </a:cubicBezTo>
                <a:cubicBezTo>
                  <a:pt x="4015897" y="1043565"/>
                  <a:pt x="4014486" y="1039333"/>
                  <a:pt x="4015897" y="1035806"/>
                </a:cubicBezTo>
                <a:lnTo>
                  <a:pt x="4034944" y="991363"/>
                </a:lnTo>
                <a:lnTo>
                  <a:pt x="3998261" y="961028"/>
                </a:lnTo>
                <a:cubicBezTo>
                  <a:pt x="3995439" y="958911"/>
                  <a:pt x="3994733" y="953973"/>
                  <a:pt x="3997555" y="951152"/>
                </a:cubicBezTo>
                <a:cubicBezTo>
                  <a:pt x="3999672" y="948330"/>
                  <a:pt x="4004609" y="947624"/>
                  <a:pt x="4007431" y="950446"/>
                </a:cubicBezTo>
                <a:lnTo>
                  <a:pt x="4040587" y="977958"/>
                </a:lnTo>
                <a:lnTo>
                  <a:pt x="4055401" y="943392"/>
                </a:lnTo>
                <a:cubicBezTo>
                  <a:pt x="4056812" y="939864"/>
                  <a:pt x="4061045" y="938453"/>
                  <a:pt x="4064572" y="939864"/>
                </a:cubicBezTo>
                <a:close/>
                <a:moveTo>
                  <a:pt x="9904584" y="932703"/>
                </a:moveTo>
                <a:lnTo>
                  <a:pt x="9937740" y="932703"/>
                </a:lnTo>
                <a:cubicBezTo>
                  <a:pt x="9941973" y="932703"/>
                  <a:pt x="9944794" y="935525"/>
                  <a:pt x="9944794" y="939757"/>
                </a:cubicBezTo>
                <a:cubicBezTo>
                  <a:pt x="9944794" y="943990"/>
                  <a:pt x="9941973" y="946812"/>
                  <a:pt x="9937740" y="946812"/>
                </a:cubicBezTo>
                <a:lnTo>
                  <a:pt x="9904584" y="946812"/>
                </a:lnTo>
                <a:cubicBezTo>
                  <a:pt x="9900352" y="946812"/>
                  <a:pt x="9897530" y="943990"/>
                  <a:pt x="9897530" y="939757"/>
                </a:cubicBezTo>
                <a:cubicBezTo>
                  <a:pt x="9897530" y="935525"/>
                  <a:pt x="9900352" y="932703"/>
                  <a:pt x="9904584" y="932703"/>
                </a:cubicBezTo>
                <a:close/>
                <a:moveTo>
                  <a:pt x="6284285" y="931304"/>
                </a:moveTo>
                <a:cubicBezTo>
                  <a:pt x="6287107" y="928482"/>
                  <a:pt x="6291340" y="928482"/>
                  <a:pt x="6294162" y="931304"/>
                </a:cubicBezTo>
                <a:cubicBezTo>
                  <a:pt x="6296983" y="933420"/>
                  <a:pt x="6296983" y="938359"/>
                  <a:pt x="6294867" y="941180"/>
                </a:cubicBezTo>
                <a:cubicBezTo>
                  <a:pt x="6259595" y="977158"/>
                  <a:pt x="6243370" y="1032886"/>
                  <a:pt x="6253951" y="1082269"/>
                </a:cubicBezTo>
                <a:cubicBezTo>
                  <a:pt x="6257479" y="1098493"/>
                  <a:pt x="6263122" y="1111186"/>
                  <a:pt x="6271587" y="1120355"/>
                </a:cubicBezTo>
                <a:cubicBezTo>
                  <a:pt x="6280758" y="1130932"/>
                  <a:pt x="6294162" y="1136578"/>
                  <a:pt x="6306155" y="1135169"/>
                </a:cubicBezTo>
                <a:cubicBezTo>
                  <a:pt x="6309681" y="1135169"/>
                  <a:pt x="6313208" y="1137988"/>
                  <a:pt x="6313914" y="1141515"/>
                </a:cubicBezTo>
                <a:cubicBezTo>
                  <a:pt x="6313914" y="1145038"/>
                  <a:pt x="6311092" y="1148566"/>
                  <a:pt x="6307565" y="1149271"/>
                </a:cubicBezTo>
                <a:cubicBezTo>
                  <a:pt x="6306155" y="1149977"/>
                  <a:pt x="6304038" y="1149977"/>
                  <a:pt x="6301921" y="1149977"/>
                </a:cubicBezTo>
                <a:cubicBezTo>
                  <a:pt x="6287107" y="1149977"/>
                  <a:pt x="6271587" y="1142928"/>
                  <a:pt x="6260301" y="1130228"/>
                </a:cubicBezTo>
                <a:cubicBezTo>
                  <a:pt x="6250425" y="1119647"/>
                  <a:pt x="6244076" y="1104839"/>
                  <a:pt x="6239844" y="1085798"/>
                </a:cubicBezTo>
                <a:cubicBezTo>
                  <a:pt x="6228556" y="1030769"/>
                  <a:pt x="6245487" y="971514"/>
                  <a:pt x="6284285" y="931304"/>
                </a:cubicBezTo>
                <a:close/>
                <a:moveTo>
                  <a:pt x="4521699" y="929981"/>
                </a:moveTo>
                <a:cubicBezTo>
                  <a:pt x="4522404" y="929981"/>
                  <a:pt x="4522404" y="930687"/>
                  <a:pt x="4523109" y="930687"/>
                </a:cubicBezTo>
                <a:cubicBezTo>
                  <a:pt x="4527342" y="929981"/>
                  <a:pt x="4530870" y="932098"/>
                  <a:pt x="4532281" y="935625"/>
                </a:cubicBezTo>
                <a:lnTo>
                  <a:pt x="4555560" y="1009696"/>
                </a:lnTo>
                <a:cubicBezTo>
                  <a:pt x="4558381" y="1011107"/>
                  <a:pt x="4560498" y="1013930"/>
                  <a:pt x="4561909" y="1016046"/>
                </a:cubicBezTo>
                <a:cubicBezTo>
                  <a:pt x="4561909" y="1017457"/>
                  <a:pt x="4561203" y="1018868"/>
                  <a:pt x="4560498" y="1020279"/>
                </a:cubicBezTo>
                <a:lnTo>
                  <a:pt x="4565436" y="1037209"/>
                </a:lnTo>
                <a:cubicBezTo>
                  <a:pt x="4566142" y="1041441"/>
                  <a:pt x="4564025" y="1044968"/>
                  <a:pt x="4560498" y="1046379"/>
                </a:cubicBezTo>
                <a:cubicBezTo>
                  <a:pt x="4559792" y="1046379"/>
                  <a:pt x="4559087" y="1046379"/>
                  <a:pt x="4558381" y="1046379"/>
                </a:cubicBezTo>
                <a:cubicBezTo>
                  <a:pt x="4554854" y="1046379"/>
                  <a:pt x="4552033" y="1044263"/>
                  <a:pt x="4551327" y="1041441"/>
                </a:cubicBezTo>
                <a:lnTo>
                  <a:pt x="4545684" y="1022395"/>
                </a:lnTo>
                <a:lnTo>
                  <a:pt x="4491365" y="1020279"/>
                </a:lnTo>
                <a:lnTo>
                  <a:pt x="4482900" y="1039325"/>
                </a:lnTo>
                <a:cubicBezTo>
                  <a:pt x="4482194" y="1042147"/>
                  <a:pt x="4479372" y="1043557"/>
                  <a:pt x="4476550" y="1043557"/>
                </a:cubicBezTo>
                <a:cubicBezTo>
                  <a:pt x="4475845" y="1043557"/>
                  <a:pt x="4474434" y="1043557"/>
                  <a:pt x="4473729" y="1042852"/>
                </a:cubicBezTo>
                <a:cubicBezTo>
                  <a:pt x="4470201" y="1041441"/>
                  <a:pt x="4468791" y="1037209"/>
                  <a:pt x="4470201" y="1033681"/>
                </a:cubicBezTo>
                <a:lnTo>
                  <a:pt x="4512528" y="933509"/>
                </a:lnTo>
                <a:cubicBezTo>
                  <a:pt x="4513939" y="929981"/>
                  <a:pt x="4518172" y="928571"/>
                  <a:pt x="4521699" y="929981"/>
                </a:cubicBezTo>
                <a:close/>
                <a:moveTo>
                  <a:pt x="6587630" y="927777"/>
                </a:moveTo>
                <a:cubicBezTo>
                  <a:pt x="6590451" y="924955"/>
                  <a:pt x="6594684" y="925661"/>
                  <a:pt x="6597506" y="928483"/>
                </a:cubicBezTo>
                <a:cubicBezTo>
                  <a:pt x="6657470" y="998320"/>
                  <a:pt x="6669464" y="1104840"/>
                  <a:pt x="6627135" y="1186669"/>
                </a:cubicBezTo>
                <a:cubicBezTo>
                  <a:pt x="6625724" y="1188786"/>
                  <a:pt x="6623608" y="1190196"/>
                  <a:pt x="6620786" y="1190196"/>
                </a:cubicBezTo>
                <a:cubicBezTo>
                  <a:pt x="6619375" y="1190196"/>
                  <a:pt x="6617965" y="1190196"/>
                  <a:pt x="6617258" y="1189491"/>
                </a:cubicBezTo>
                <a:cubicBezTo>
                  <a:pt x="6613732" y="1187376"/>
                  <a:pt x="6613025" y="1183142"/>
                  <a:pt x="6615143" y="1180320"/>
                </a:cubicBezTo>
                <a:cubicBezTo>
                  <a:pt x="6654648" y="1103430"/>
                  <a:pt x="6643360" y="1003258"/>
                  <a:pt x="6586924" y="937653"/>
                </a:cubicBezTo>
                <a:cubicBezTo>
                  <a:pt x="6584101" y="934832"/>
                  <a:pt x="6584807" y="930599"/>
                  <a:pt x="6587630" y="927777"/>
                </a:cubicBezTo>
                <a:close/>
                <a:moveTo>
                  <a:pt x="2633937" y="920826"/>
                </a:moveTo>
                <a:lnTo>
                  <a:pt x="2634643" y="920826"/>
                </a:lnTo>
                <a:lnTo>
                  <a:pt x="2940804" y="922237"/>
                </a:lnTo>
                <a:cubicBezTo>
                  <a:pt x="2945037" y="922237"/>
                  <a:pt x="2947859" y="925058"/>
                  <a:pt x="2947859" y="929291"/>
                </a:cubicBezTo>
                <a:cubicBezTo>
                  <a:pt x="2947859" y="932819"/>
                  <a:pt x="2944331" y="936345"/>
                  <a:pt x="2940099" y="936345"/>
                </a:cubicBezTo>
                <a:lnTo>
                  <a:pt x="2633937" y="934936"/>
                </a:lnTo>
                <a:cubicBezTo>
                  <a:pt x="2630410" y="934936"/>
                  <a:pt x="2626883" y="932113"/>
                  <a:pt x="2626883" y="927880"/>
                </a:cubicBezTo>
                <a:cubicBezTo>
                  <a:pt x="2626883" y="923648"/>
                  <a:pt x="2629705" y="920826"/>
                  <a:pt x="2633937" y="920826"/>
                </a:cubicBezTo>
                <a:close/>
                <a:moveTo>
                  <a:pt x="8739901" y="920706"/>
                </a:moveTo>
                <a:cubicBezTo>
                  <a:pt x="8744134" y="920000"/>
                  <a:pt x="8747661" y="922822"/>
                  <a:pt x="8747661" y="927055"/>
                </a:cubicBezTo>
                <a:cubicBezTo>
                  <a:pt x="8748367" y="930583"/>
                  <a:pt x="8745545" y="934110"/>
                  <a:pt x="8742018" y="934816"/>
                </a:cubicBezTo>
                <a:lnTo>
                  <a:pt x="8690521" y="942576"/>
                </a:lnTo>
                <a:cubicBezTo>
                  <a:pt x="8690521" y="942576"/>
                  <a:pt x="8689815" y="942576"/>
                  <a:pt x="8689815" y="942576"/>
                </a:cubicBezTo>
                <a:cubicBezTo>
                  <a:pt x="8686288" y="942576"/>
                  <a:pt x="8683466" y="939754"/>
                  <a:pt x="8682761" y="936227"/>
                </a:cubicBezTo>
                <a:cubicBezTo>
                  <a:pt x="8682055" y="932699"/>
                  <a:pt x="8684877" y="929171"/>
                  <a:pt x="8688404" y="928466"/>
                </a:cubicBezTo>
                <a:close/>
                <a:moveTo>
                  <a:pt x="4859605" y="917282"/>
                </a:moveTo>
                <a:cubicBezTo>
                  <a:pt x="4863838" y="916576"/>
                  <a:pt x="4867365" y="920103"/>
                  <a:pt x="4867365" y="923631"/>
                </a:cubicBezTo>
                <a:lnTo>
                  <a:pt x="4870892" y="960315"/>
                </a:lnTo>
                <a:cubicBezTo>
                  <a:pt x="4875124" y="955375"/>
                  <a:pt x="4881474" y="952554"/>
                  <a:pt x="4888528" y="952554"/>
                </a:cubicBezTo>
                <a:cubicBezTo>
                  <a:pt x="4903342" y="952554"/>
                  <a:pt x="4913924" y="965958"/>
                  <a:pt x="4915335" y="979361"/>
                </a:cubicBezTo>
                <a:cubicBezTo>
                  <a:pt x="4916746" y="987121"/>
                  <a:pt x="4914629" y="995587"/>
                  <a:pt x="4912513" y="1002641"/>
                </a:cubicBezTo>
                <a:cubicBezTo>
                  <a:pt x="4915335" y="1003346"/>
                  <a:pt x="4917451" y="1006168"/>
                  <a:pt x="4917451" y="1008990"/>
                </a:cubicBezTo>
                <a:cubicBezTo>
                  <a:pt x="4918156" y="1013223"/>
                  <a:pt x="4915335" y="1016750"/>
                  <a:pt x="4911102" y="1016750"/>
                </a:cubicBezTo>
                <a:lnTo>
                  <a:pt x="4902637" y="1017455"/>
                </a:lnTo>
                <a:cubicBezTo>
                  <a:pt x="4901931" y="1017455"/>
                  <a:pt x="4901931" y="1017455"/>
                  <a:pt x="4901931" y="1017455"/>
                </a:cubicBezTo>
                <a:cubicBezTo>
                  <a:pt x="4899815" y="1017455"/>
                  <a:pt x="4897699" y="1016750"/>
                  <a:pt x="4896288" y="1014634"/>
                </a:cubicBezTo>
                <a:cubicBezTo>
                  <a:pt x="4894877" y="1013223"/>
                  <a:pt x="4894877" y="1010401"/>
                  <a:pt x="4895582" y="1008285"/>
                </a:cubicBezTo>
                <a:cubicBezTo>
                  <a:pt x="4898404" y="999819"/>
                  <a:pt x="4902637" y="989943"/>
                  <a:pt x="4901226" y="981478"/>
                </a:cubicBezTo>
                <a:cubicBezTo>
                  <a:pt x="4900520" y="975129"/>
                  <a:pt x="4894877" y="967369"/>
                  <a:pt x="4888528" y="967369"/>
                </a:cubicBezTo>
                <a:cubicBezTo>
                  <a:pt x="4882884" y="967369"/>
                  <a:pt x="4877946" y="972307"/>
                  <a:pt x="4875830" y="977951"/>
                </a:cubicBezTo>
                <a:cubicBezTo>
                  <a:pt x="4873008" y="985005"/>
                  <a:pt x="4873713" y="993470"/>
                  <a:pt x="4873713" y="1001230"/>
                </a:cubicBezTo>
                <a:cubicBezTo>
                  <a:pt x="4874419" y="1004757"/>
                  <a:pt x="4870892" y="1008285"/>
                  <a:pt x="4867365" y="1008285"/>
                </a:cubicBezTo>
                <a:cubicBezTo>
                  <a:pt x="4863132" y="1008285"/>
                  <a:pt x="4859605" y="1005463"/>
                  <a:pt x="4859605" y="1001936"/>
                </a:cubicBezTo>
                <a:lnTo>
                  <a:pt x="4853256" y="925041"/>
                </a:lnTo>
                <a:cubicBezTo>
                  <a:pt x="4852550" y="920809"/>
                  <a:pt x="4855372" y="917282"/>
                  <a:pt x="4859605" y="917282"/>
                </a:cubicBezTo>
                <a:close/>
                <a:moveTo>
                  <a:pt x="4791882" y="917282"/>
                </a:moveTo>
                <a:cubicBezTo>
                  <a:pt x="4795409" y="917282"/>
                  <a:pt x="4798937" y="920104"/>
                  <a:pt x="4798937" y="924336"/>
                </a:cubicBezTo>
                <a:lnTo>
                  <a:pt x="4800348" y="972307"/>
                </a:lnTo>
                <a:cubicBezTo>
                  <a:pt x="4808813" y="963842"/>
                  <a:pt x="4820805" y="958198"/>
                  <a:pt x="4832798" y="962431"/>
                </a:cubicBezTo>
                <a:cubicBezTo>
                  <a:pt x="4840557" y="965253"/>
                  <a:pt x="4846907" y="972307"/>
                  <a:pt x="4849728" y="980773"/>
                </a:cubicBezTo>
                <a:cubicBezTo>
                  <a:pt x="4853256" y="990649"/>
                  <a:pt x="4851139" y="1001936"/>
                  <a:pt x="4845496" y="1010401"/>
                </a:cubicBezTo>
                <a:cubicBezTo>
                  <a:pt x="4836325" y="1023099"/>
                  <a:pt x="4819394" y="1029448"/>
                  <a:pt x="4801053" y="1026626"/>
                </a:cubicBezTo>
                <a:cubicBezTo>
                  <a:pt x="4799642" y="1028743"/>
                  <a:pt x="4797526" y="1030153"/>
                  <a:pt x="4794704" y="1030153"/>
                </a:cubicBezTo>
                <a:cubicBezTo>
                  <a:pt x="4790471" y="1030153"/>
                  <a:pt x="4787649" y="1026626"/>
                  <a:pt x="4788355" y="1022394"/>
                </a:cubicBezTo>
                <a:cubicBezTo>
                  <a:pt x="4788355" y="1020983"/>
                  <a:pt x="4788355" y="1018866"/>
                  <a:pt x="4788355" y="1016750"/>
                </a:cubicBezTo>
                <a:lnTo>
                  <a:pt x="4784828" y="924336"/>
                </a:lnTo>
                <a:cubicBezTo>
                  <a:pt x="4784828" y="920809"/>
                  <a:pt x="4787649" y="917282"/>
                  <a:pt x="4791882" y="917282"/>
                </a:cubicBezTo>
                <a:close/>
                <a:moveTo>
                  <a:pt x="10145846" y="910833"/>
                </a:moveTo>
                <a:cubicBezTo>
                  <a:pt x="10137380" y="908012"/>
                  <a:pt x="10127504" y="915066"/>
                  <a:pt x="10123271" y="923531"/>
                </a:cubicBezTo>
                <a:cubicBezTo>
                  <a:pt x="10120450" y="929880"/>
                  <a:pt x="10119039" y="937640"/>
                  <a:pt x="10119039" y="946106"/>
                </a:cubicBezTo>
                <a:lnTo>
                  <a:pt x="10122566" y="944695"/>
                </a:lnTo>
                <a:cubicBezTo>
                  <a:pt x="10123271" y="943989"/>
                  <a:pt x="10124682" y="943989"/>
                  <a:pt x="10125388" y="943989"/>
                </a:cubicBezTo>
                <a:cubicBezTo>
                  <a:pt x="10128210" y="943989"/>
                  <a:pt x="10130326" y="945400"/>
                  <a:pt x="10131737" y="947516"/>
                </a:cubicBezTo>
                <a:cubicBezTo>
                  <a:pt x="10139497" y="946811"/>
                  <a:pt x="10147257" y="943284"/>
                  <a:pt x="10151489" y="936935"/>
                </a:cubicBezTo>
                <a:cubicBezTo>
                  <a:pt x="10154311" y="932702"/>
                  <a:pt x="10155722" y="925648"/>
                  <a:pt x="10153606" y="920004"/>
                </a:cubicBezTo>
                <a:cubicBezTo>
                  <a:pt x="10152900" y="917182"/>
                  <a:pt x="10150784" y="912244"/>
                  <a:pt x="10145846" y="910833"/>
                </a:cubicBezTo>
                <a:close/>
                <a:moveTo>
                  <a:pt x="8030934" y="910145"/>
                </a:moveTo>
                <a:cubicBezTo>
                  <a:pt x="8034461" y="911556"/>
                  <a:pt x="8035872" y="915790"/>
                  <a:pt x="8035167" y="920022"/>
                </a:cubicBezTo>
                <a:lnTo>
                  <a:pt x="8017530" y="951767"/>
                </a:lnTo>
                <a:lnTo>
                  <a:pt x="8031639" y="963760"/>
                </a:lnTo>
                <a:cubicBezTo>
                  <a:pt x="8034461" y="966580"/>
                  <a:pt x="8035167" y="970813"/>
                  <a:pt x="8032345" y="973635"/>
                </a:cubicBezTo>
                <a:cubicBezTo>
                  <a:pt x="8030934" y="975046"/>
                  <a:pt x="8028818" y="975751"/>
                  <a:pt x="8026701" y="975751"/>
                </a:cubicBezTo>
                <a:cubicBezTo>
                  <a:pt x="8024585" y="975751"/>
                  <a:pt x="8023174" y="975751"/>
                  <a:pt x="8021763" y="974340"/>
                </a:cubicBezTo>
                <a:lnTo>
                  <a:pt x="8009771" y="963760"/>
                </a:lnTo>
                <a:lnTo>
                  <a:pt x="7990018" y="999031"/>
                </a:lnTo>
                <a:cubicBezTo>
                  <a:pt x="7988607" y="1001147"/>
                  <a:pt x="7986491" y="1002558"/>
                  <a:pt x="7983668" y="1002558"/>
                </a:cubicBezTo>
                <a:cubicBezTo>
                  <a:pt x="7982257" y="1002558"/>
                  <a:pt x="7981552" y="1002558"/>
                  <a:pt x="7980141" y="1001853"/>
                </a:cubicBezTo>
                <a:cubicBezTo>
                  <a:pt x="7976614" y="999736"/>
                  <a:pt x="7975203" y="995504"/>
                  <a:pt x="7977319" y="991976"/>
                </a:cubicBezTo>
                <a:lnTo>
                  <a:pt x="7998483" y="954589"/>
                </a:lnTo>
                <a:lnTo>
                  <a:pt x="7961800" y="922843"/>
                </a:lnTo>
                <a:cubicBezTo>
                  <a:pt x="7958978" y="920022"/>
                  <a:pt x="7958272" y="915790"/>
                  <a:pt x="7961094" y="912967"/>
                </a:cubicBezTo>
                <a:cubicBezTo>
                  <a:pt x="7963916" y="910145"/>
                  <a:pt x="7968149" y="909440"/>
                  <a:pt x="7970970" y="912262"/>
                </a:cubicBezTo>
                <a:lnTo>
                  <a:pt x="8004832" y="941891"/>
                </a:lnTo>
                <a:lnTo>
                  <a:pt x="8021058" y="912967"/>
                </a:lnTo>
                <a:cubicBezTo>
                  <a:pt x="8023174" y="909440"/>
                  <a:pt x="8027407" y="908029"/>
                  <a:pt x="8030934" y="910145"/>
                </a:cubicBezTo>
                <a:close/>
                <a:moveTo>
                  <a:pt x="8109943" y="908735"/>
                </a:moveTo>
                <a:cubicBezTo>
                  <a:pt x="8113470" y="908735"/>
                  <a:pt x="8116997" y="911557"/>
                  <a:pt x="8116997" y="915789"/>
                </a:cubicBezTo>
                <a:lnTo>
                  <a:pt x="8117703" y="940481"/>
                </a:lnTo>
                <a:lnTo>
                  <a:pt x="8134633" y="939069"/>
                </a:lnTo>
                <a:cubicBezTo>
                  <a:pt x="8138866" y="938363"/>
                  <a:pt x="8142393" y="941185"/>
                  <a:pt x="8142393" y="945418"/>
                </a:cubicBezTo>
                <a:cubicBezTo>
                  <a:pt x="8143098" y="949651"/>
                  <a:pt x="8140277" y="953179"/>
                  <a:pt x="8136044" y="953179"/>
                </a:cubicBezTo>
                <a:lnTo>
                  <a:pt x="8118408" y="954589"/>
                </a:lnTo>
                <a:lnTo>
                  <a:pt x="8119114" y="976457"/>
                </a:lnTo>
                <a:cubicBezTo>
                  <a:pt x="8119114" y="979984"/>
                  <a:pt x="8116292" y="983512"/>
                  <a:pt x="8112059" y="983512"/>
                </a:cubicBezTo>
                <a:cubicBezTo>
                  <a:pt x="8108532" y="983512"/>
                  <a:pt x="8105005" y="979984"/>
                  <a:pt x="8105005" y="976457"/>
                </a:cubicBezTo>
                <a:lnTo>
                  <a:pt x="8104299" y="955295"/>
                </a:lnTo>
                <a:lnTo>
                  <a:pt x="8082429" y="956705"/>
                </a:lnTo>
                <a:cubicBezTo>
                  <a:pt x="8081724" y="956705"/>
                  <a:pt x="8081724" y="956705"/>
                  <a:pt x="8081724" y="956705"/>
                </a:cubicBezTo>
                <a:cubicBezTo>
                  <a:pt x="8078197" y="956705"/>
                  <a:pt x="8074670" y="953884"/>
                  <a:pt x="8074670" y="950357"/>
                </a:cubicBezTo>
                <a:cubicBezTo>
                  <a:pt x="8074670" y="946124"/>
                  <a:pt x="8077492" y="943302"/>
                  <a:pt x="8081019" y="941892"/>
                </a:cubicBezTo>
                <a:lnTo>
                  <a:pt x="8103594" y="940481"/>
                </a:lnTo>
                <a:lnTo>
                  <a:pt x="8102888" y="915789"/>
                </a:lnTo>
                <a:cubicBezTo>
                  <a:pt x="8102888" y="912262"/>
                  <a:pt x="8105710" y="908735"/>
                  <a:pt x="8109943" y="908735"/>
                </a:cubicBezTo>
                <a:close/>
                <a:moveTo>
                  <a:pt x="9251348" y="908019"/>
                </a:moveTo>
                <a:cubicBezTo>
                  <a:pt x="9255580" y="908019"/>
                  <a:pt x="9258402" y="910841"/>
                  <a:pt x="9259107" y="914368"/>
                </a:cubicBezTo>
                <a:lnTo>
                  <a:pt x="9260518" y="926360"/>
                </a:lnTo>
                <a:lnTo>
                  <a:pt x="9290147" y="921422"/>
                </a:lnTo>
                <a:cubicBezTo>
                  <a:pt x="9294379" y="920717"/>
                  <a:pt x="9297907" y="923538"/>
                  <a:pt x="9298612" y="927066"/>
                </a:cubicBezTo>
                <a:cubicBezTo>
                  <a:pt x="9299318" y="931299"/>
                  <a:pt x="9296496" y="934827"/>
                  <a:pt x="9292969" y="935532"/>
                </a:cubicBezTo>
                <a:lnTo>
                  <a:pt x="9261929" y="940470"/>
                </a:lnTo>
                <a:lnTo>
                  <a:pt x="9264751" y="967277"/>
                </a:lnTo>
                <a:cubicBezTo>
                  <a:pt x="9265456" y="971510"/>
                  <a:pt x="9261929" y="974331"/>
                  <a:pt x="9258402" y="975037"/>
                </a:cubicBezTo>
                <a:cubicBezTo>
                  <a:pt x="9258402" y="975037"/>
                  <a:pt x="9257697" y="975037"/>
                  <a:pt x="9257697" y="975037"/>
                </a:cubicBezTo>
                <a:cubicBezTo>
                  <a:pt x="9254170" y="975037"/>
                  <a:pt x="9251348" y="972215"/>
                  <a:pt x="9250641" y="968688"/>
                </a:cubicBezTo>
                <a:lnTo>
                  <a:pt x="9247819" y="942586"/>
                </a:lnTo>
                <a:lnTo>
                  <a:pt x="9233005" y="944703"/>
                </a:lnTo>
                <a:cubicBezTo>
                  <a:pt x="9232300" y="944703"/>
                  <a:pt x="9232300" y="944703"/>
                  <a:pt x="9231594" y="944703"/>
                </a:cubicBezTo>
                <a:cubicBezTo>
                  <a:pt x="9228067" y="944703"/>
                  <a:pt x="9225245" y="942586"/>
                  <a:pt x="9224540" y="939059"/>
                </a:cubicBezTo>
                <a:cubicBezTo>
                  <a:pt x="9223834" y="935532"/>
                  <a:pt x="9226656" y="932005"/>
                  <a:pt x="9230889" y="931299"/>
                </a:cubicBezTo>
                <a:lnTo>
                  <a:pt x="9246408" y="928478"/>
                </a:lnTo>
                <a:lnTo>
                  <a:pt x="9244997" y="915779"/>
                </a:lnTo>
                <a:cubicBezTo>
                  <a:pt x="9244292" y="911546"/>
                  <a:pt x="9247819" y="908724"/>
                  <a:pt x="9251348" y="908019"/>
                </a:cubicBezTo>
                <a:close/>
                <a:moveTo>
                  <a:pt x="9980067" y="908012"/>
                </a:moveTo>
                <a:lnTo>
                  <a:pt x="10066131" y="912950"/>
                </a:lnTo>
                <a:cubicBezTo>
                  <a:pt x="10069659" y="913655"/>
                  <a:pt x="10072481" y="916477"/>
                  <a:pt x="10072481" y="920711"/>
                </a:cubicBezTo>
                <a:cubicBezTo>
                  <a:pt x="10072481" y="924238"/>
                  <a:pt x="10068953" y="927060"/>
                  <a:pt x="10065426" y="927060"/>
                </a:cubicBezTo>
                <a:cubicBezTo>
                  <a:pt x="10064720" y="927060"/>
                  <a:pt x="10064720" y="927060"/>
                  <a:pt x="10064720" y="927060"/>
                </a:cubicBezTo>
                <a:lnTo>
                  <a:pt x="9978657" y="922122"/>
                </a:lnTo>
                <a:cubicBezTo>
                  <a:pt x="9975129" y="921416"/>
                  <a:pt x="9972308" y="918594"/>
                  <a:pt x="9972308" y="914361"/>
                </a:cubicBezTo>
                <a:cubicBezTo>
                  <a:pt x="9972308" y="910834"/>
                  <a:pt x="9975835" y="908012"/>
                  <a:pt x="9980067" y="908012"/>
                </a:cubicBezTo>
                <a:close/>
                <a:moveTo>
                  <a:pt x="9929276" y="907307"/>
                </a:moveTo>
                <a:cubicBezTo>
                  <a:pt x="9932803" y="906601"/>
                  <a:pt x="9936330" y="909423"/>
                  <a:pt x="9937036" y="913656"/>
                </a:cubicBezTo>
                <a:cubicBezTo>
                  <a:pt x="9937741" y="917888"/>
                  <a:pt x="9934214" y="920710"/>
                  <a:pt x="9930687" y="921416"/>
                </a:cubicBezTo>
                <a:lnTo>
                  <a:pt x="9903175" y="924237"/>
                </a:lnTo>
                <a:cubicBezTo>
                  <a:pt x="9903175" y="924237"/>
                  <a:pt x="9902469" y="924237"/>
                  <a:pt x="9902469" y="924237"/>
                </a:cubicBezTo>
                <a:cubicBezTo>
                  <a:pt x="9898941" y="924237"/>
                  <a:pt x="9895414" y="921416"/>
                  <a:pt x="9895414" y="917888"/>
                </a:cubicBezTo>
                <a:cubicBezTo>
                  <a:pt x="9894708" y="913656"/>
                  <a:pt x="9898236" y="910834"/>
                  <a:pt x="9901763" y="910129"/>
                </a:cubicBezTo>
                <a:close/>
                <a:moveTo>
                  <a:pt x="8209321" y="905119"/>
                </a:moveTo>
                <a:cubicBezTo>
                  <a:pt x="8215053" y="906618"/>
                  <a:pt x="8220344" y="909793"/>
                  <a:pt x="8224224" y="914378"/>
                </a:cubicBezTo>
                <a:cubicBezTo>
                  <a:pt x="8236217" y="927782"/>
                  <a:pt x="8234101" y="948239"/>
                  <a:pt x="8225635" y="961643"/>
                </a:cubicBezTo>
                <a:cubicBezTo>
                  <a:pt x="8222108" y="967286"/>
                  <a:pt x="8217875" y="972224"/>
                  <a:pt x="8212937" y="976457"/>
                </a:cubicBezTo>
                <a:lnTo>
                  <a:pt x="8251737" y="973635"/>
                </a:lnTo>
                <a:cubicBezTo>
                  <a:pt x="8255969" y="972930"/>
                  <a:pt x="8259496" y="975752"/>
                  <a:pt x="8259496" y="979984"/>
                </a:cubicBezTo>
                <a:cubicBezTo>
                  <a:pt x="8259496" y="983511"/>
                  <a:pt x="8256675" y="987039"/>
                  <a:pt x="8253148" y="989155"/>
                </a:cubicBezTo>
                <a:lnTo>
                  <a:pt x="8189657" y="993388"/>
                </a:lnTo>
                <a:cubicBezTo>
                  <a:pt x="8188951" y="993388"/>
                  <a:pt x="8188951" y="993388"/>
                  <a:pt x="8188951" y="993388"/>
                </a:cubicBezTo>
                <a:cubicBezTo>
                  <a:pt x="8186130" y="993388"/>
                  <a:pt x="8183308" y="991271"/>
                  <a:pt x="8182602" y="988450"/>
                </a:cubicBezTo>
                <a:cubicBezTo>
                  <a:pt x="8181897" y="984922"/>
                  <a:pt x="8182602" y="982101"/>
                  <a:pt x="8185424" y="979984"/>
                </a:cubicBezTo>
                <a:cubicBezTo>
                  <a:pt x="8195300" y="972930"/>
                  <a:pt x="8207294" y="965170"/>
                  <a:pt x="8213643" y="954589"/>
                </a:cubicBezTo>
                <a:cubicBezTo>
                  <a:pt x="8218581" y="945418"/>
                  <a:pt x="8220697" y="932014"/>
                  <a:pt x="8213643" y="924254"/>
                </a:cubicBezTo>
                <a:cubicBezTo>
                  <a:pt x="8209410" y="919316"/>
                  <a:pt x="8202356" y="917200"/>
                  <a:pt x="8196006" y="919316"/>
                </a:cubicBezTo>
                <a:cubicBezTo>
                  <a:pt x="8190362" y="920727"/>
                  <a:pt x="8185424" y="927076"/>
                  <a:pt x="8184719" y="933425"/>
                </a:cubicBezTo>
                <a:cubicBezTo>
                  <a:pt x="8184013" y="937658"/>
                  <a:pt x="8180486" y="940481"/>
                  <a:pt x="8176959" y="939774"/>
                </a:cubicBezTo>
                <a:cubicBezTo>
                  <a:pt x="8172726" y="939069"/>
                  <a:pt x="8169905" y="935542"/>
                  <a:pt x="8170610" y="932014"/>
                </a:cubicBezTo>
                <a:cubicBezTo>
                  <a:pt x="8172021" y="920022"/>
                  <a:pt x="8180486" y="909440"/>
                  <a:pt x="8191773" y="905913"/>
                </a:cubicBezTo>
                <a:cubicBezTo>
                  <a:pt x="8197417" y="903797"/>
                  <a:pt x="8203590" y="903620"/>
                  <a:pt x="8209321" y="905119"/>
                </a:cubicBezTo>
                <a:close/>
                <a:moveTo>
                  <a:pt x="11083041" y="905039"/>
                </a:moveTo>
                <a:cubicBezTo>
                  <a:pt x="11087273" y="905039"/>
                  <a:pt x="11090095" y="907862"/>
                  <a:pt x="11090801" y="911388"/>
                </a:cubicBezTo>
                <a:lnTo>
                  <a:pt x="11092212" y="923380"/>
                </a:lnTo>
                <a:lnTo>
                  <a:pt x="11121841" y="918442"/>
                </a:lnTo>
                <a:cubicBezTo>
                  <a:pt x="11126074" y="917737"/>
                  <a:pt x="11129601" y="920559"/>
                  <a:pt x="11130306" y="924086"/>
                </a:cubicBezTo>
                <a:cubicBezTo>
                  <a:pt x="11131012" y="928318"/>
                  <a:pt x="11128190" y="931846"/>
                  <a:pt x="11124663" y="932551"/>
                </a:cubicBezTo>
                <a:lnTo>
                  <a:pt x="11093623" y="937490"/>
                </a:lnTo>
                <a:lnTo>
                  <a:pt x="11096445" y="964297"/>
                </a:lnTo>
                <a:cubicBezTo>
                  <a:pt x="11096445" y="968530"/>
                  <a:pt x="11093623" y="971351"/>
                  <a:pt x="11090095" y="972057"/>
                </a:cubicBezTo>
                <a:cubicBezTo>
                  <a:pt x="11090095" y="972057"/>
                  <a:pt x="11089390" y="972057"/>
                  <a:pt x="11089390" y="972057"/>
                </a:cubicBezTo>
                <a:cubicBezTo>
                  <a:pt x="11085863" y="972057"/>
                  <a:pt x="11083041" y="969235"/>
                  <a:pt x="11082335" y="965709"/>
                </a:cubicBezTo>
                <a:lnTo>
                  <a:pt x="11079514" y="939605"/>
                </a:lnTo>
                <a:lnTo>
                  <a:pt x="11064699" y="941723"/>
                </a:lnTo>
                <a:cubicBezTo>
                  <a:pt x="11063994" y="941723"/>
                  <a:pt x="11063994" y="941723"/>
                  <a:pt x="11063289" y="941723"/>
                </a:cubicBezTo>
                <a:cubicBezTo>
                  <a:pt x="11059761" y="941723"/>
                  <a:pt x="11056940" y="939605"/>
                  <a:pt x="11056234" y="936079"/>
                </a:cubicBezTo>
                <a:cubicBezTo>
                  <a:pt x="11055529" y="932551"/>
                  <a:pt x="11057645" y="929024"/>
                  <a:pt x="11062583" y="928318"/>
                </a:cubicBezTo>
                <a:lnTo>
                  <a:pt x="11078103" y="925497"/>
                </a:lnTo>
                <a:lnTo>
                  <a:pt x="11076692" y="912800"/>
                </a:lnTo>
                <a:cubicBezTo>
                  <a:pt x="11076692" y="908567"/>
                  <a:pt x="11079514" y="905744"/>
                  <a:pt x="11083041" y="905039"/>
                </a:cubicBezTo>
                <a:close/>
                <a:moveTo>
                  <a:pt x="9201967" y="904492"/>
                </a:moveTo>
                <a:cubicBezTo>
                  <a:pt x="9204083" y="904492"/>
                  <a:pt x="9206905" y="905903"/>
                  <a:pt x="9208316" y="908019"/>
                </a:cubicBezTo>
                <a:cubicBezTo>
                  <a:pt x="9209726" y="910841"/>
                  <a:pt x="9209021" y="913663"/>
                  <a:pt x="9207610" y="915779"/>
                </a:cubicBezTo>
                <a:lnTo>
                  <a:pt x="9154702" y="984912"/>
                </a:lnTo>
                <a:lnTo>
                  <a:pt x="9198439" y="972214"/>
                </a:lnTo>
                <a:cubicBezTo>
                  <a:pt x="9201967" y="971509"/>
                  <a:pt x="9205494" y="973625"/>
                  <a:pt x="9206905" y="977152"/>
                </a:cubicBezTo>
                <a:cubicBezTo>
                  <a:pt x="9207610" y="980679"/>
                  <a:pt x="9205494" y="984207"/>
                  <a:pt x="9201967" y="985618"/>
                </a:cubicBezTo>
                <a:lnTo>
                  <a:pt x="9137771" y="1003958"/>
                </a:lnTo>
                <a:cubicBezTo>
                  <a:pt x="9137065" y="1003958"/>
                  <a:pt x="9136360" y="1003958"/>
                  <a:pt x="9135654" y="1003958"/>
                </a:cubicBezTo>
                <a:cubicBezTo>
                  <a:pt x="9133538" y="1003958"/>
                  <a:pt x="9131421" y="1003253"/>
                  <a:pt x="9130010" y="1001136"/>
                </a:cubicBezTo>
                <a:cubicBezTo>
                  <a:pt x="9128599" y="998315"/>
                  <a:pt x="9128599" y="994787"/>
                  <a:pt x="9131421" y="992672"/>
                </a:cubicBezTo>
                <a:lnTo>
                  <a:pt x="9187858" y="919306"/>
                </a:lnTo>
                <a:lnTo>
                  <a:pt x="9127189" y="923539"/>
                </a:lnTo>
                <a:cubicBezTo>
                  <a:pt x="9122956" y="923539"/>
                  <a:pt x="9119429" y="921422"/>
                  <a:pt x="9119429" y="917190"/>
                </a:cubicBezTo>
                <a:cubicBezTo>
                  <a:pt x="9118724" y="912957"/>
                  <a:pt x="9121545" y="909430"/>
                  <a:pt x="9125778" y="909430"/>
                </a:cubicBezTo>
                <a:close/>
                <a:moveTo>
                  <a:pt x="11032955" y="901512"/>
                </a:moveTo>
                <a:cubicBezTo>
                  <a:pt x="11035072" y="901512"/>
                  <a:pt x="11037894" y="902923"/>
                  <a:pt x="11039304" y="905039"/>
                </a:cubicBezTo>
                <a:cubicBezTo>
                  <a:pt x="11040715" y="907155"/>
                  <a:pt x="11040010" y="909977"/>
                  <a:pt x="11040010" y="912800"/>
                </a:cubicBezTo>
                <a:lnTo>
                  <a:pt x="10987101" y="981932"/>
                </a:lnTo>
                <a:lnTo>
                  <a:pt x="11030839" y="969234"/>
                </a:lnTo>
                <a:cubicBezTo>
                  <a:pt x="11034366" y="968529"/>
                  <a:pt x="11037894" y="970645"/>
                  <a:pt x="11039304" y="974172"/>
                </a:cubicBezTo>
                <a:cubicBezTo>
                  <a:pt x="11040010" y="977699"/>
                  <a:pt x="11037894" y="981227"/>
                  <a:pt x="11034366" y="982639"/>
                </a:cubicBezTo>
                <a:lnTo>
                  <a:pt x="10970170" y="1000979"/>
                </a:lnTo>
                <a:cubicBezTo>
                  <a:pt x="10969465" y="1000979"/>
                  <a:pt x="10968759" y="1000979"/>
                  <a:pt x="10968054" y="1000979"/>
                </a:cubicBezTo>
                <a:cubicBezTo>
                  <a:pt x="10965938" y="1000979"/>
                  <a:pt x="10963821" y="1000274"/>
                  <a:pt x="10962410" y="998157"/>
                </a:cubicBezTo>
                <a:cubicBezTo>
                  <a:pt x="10960294" y="995336"/>
                  <a:pt x="10960294" y="991808"/>
                  <a:pt x="10962410" y="989692"/>
                </a:cubicBezTo>
                <a:lnTo>
                  <a:pt x="11018847" y="916326"/>
                </a:lnTo>
                <a:lnTo>
                  <a:pt x="10958178" y="920559"/>
                </a:lnTo>
                <a:cubicBezTo>
                  <a:pt x="10953945" y="921264"/>
                  <a:pt x="10950418" y="918442"/>
                  <a:pt x="10950418" y="914210"/>
                </a:cubicBezTo>
                <a:cubicBezTo>
                  <a:pt x="10949712" y="909977"/>
                  <a:pt x="10952534" y="906450"/>
                  <a:pt x="10956767" y="906450"/>
                </a:cubicBezTo>
                <a:close/>
                <a:moveTo>
                  <a:pt x="533858" y="899652"/>
                </a:moveTo>
                <a:cubicBezTo>
                  <a:pt x="538091" y="899652"/>
                  <a:pt x="540912" y="902474"/>
                  <a:pt x="541619" y="906001"/>
                </a:cubicBezTo>
                <a:lnTo>
                  <a:pt x="543030" y="917994"/>
                </a:lnTo>
                <a:lnTo>
                  <a:pt x="572659" y="913056"/>
                </a:lnTo>
                <a:cubicBezTo>
                  <a:pt x="576891" y="912351"/>
                  <a:pt x="580418" y="915172"/>
                  <a:pt x="581124" y="918700"/>
                </a:cubicBezTo>
                <a:cubicBezTo>
                  <a:pt x="581830" y="922932"/>
                  <a:pt x="579008" y="926460"/>
                  <a:pt x="575481" y="927165"/>
                </a:cubicBezTo>
                <a:lnTo>
                  <a:pt x="544439" y="932103"/>
                </a:lnTo>
                <a:lnTo>
                  <a:pt x="547262" y="958911"/>
                </a:lnTo>
                <a:cubicBezTo>
                  <a:pt x="547262" y="963144"/>
                  <a:pt x="544439" y="965965"/>
                  <a:pt x="540912" y="966671"/>
                </a:cubicBezTo>
                <a:cubicBezTo>
                  <a:pt x="540912" y="966671"/>
                  <a:pt x="540208" y="966671"/>
                  <a:pt x="540208" y="966671"/>
                </a:cubicBezTo>
                <a:cubicBezTo>
                  <a:pt x="536681" y="966671"/>
                  <a:pt x="533858" y="963849"/>
                  <a:pt x="533152" y="960322"/>
                </a:cubicBezTo>
                <a:lnTo>
                  <a:pt x="530332" y="934219"/>
                </a:lnTo>
                <a:lnTo>
                  <a:pt x="515516" y="936336"/>
                </a:lnTo>
                <a:cubicBezTo>
                  <a:pt x="514811" y="936336"/>
                  <a:pt x="514811" y="936336"/>
                  <a:pt x="514106" y="936336"/>
                </a:cubicBezTo>
                <a:cubicBezTo>
                  <a:pt x="510578" y="936336"/>
                  <a:pt x="507757" y="934219"/>
                  <a:pt x="507051" y="930692"/>
                </a:cubicBezTo>
                <a:cubicBezTo>
                  <a:pt x="506346" y="927165"/>
                  <a:pt x="508462" y="923638"/>
                  <a:pt x="513400" y="922932"/>
                </a:cubicBezTo>
                <a:lnTo>
                  <a:pt x="528920" y="920111"/>
                </a:lnTo>
                <a:lnTo>
                  <a:pt x="527509" y="907412"/>
                </a:lnTo>
                <a:cubicBezTo>
                  <a:pt x="527509" y="903179"/>
                  <a:pt x="530332" y="900357"/>
                  <a:pt x="533858" y="899652"/>
                </a:cubicBezTo>
                <a:close/>
                <a:moveTo>
                  <a:pt x="483772" y="896125"/>
                </a:moveTo>
                <a:cubicBezTo>
                  <a:pt x="485889" y="896125"/>
                  <a:pt x="488711" y="897536"/>
                  <a:pt x="490121" y="899652"/>
                </a:cubicBezTo>
                <a:cubicBezTo>
                  <a:pt x="491532" y="901768"/>
                  <a:pt x="490827" y="904590"/>
                  <a:pt x="490827" y="907412"/>
                </a:cubicBezTo>
                <a:lnTo>
                  <a:pt x="437919" y="976547"/>
                </a:lnTo>
                <a:lnTo>
                  <a:pt x="481656" y="963848"/>
                </a:lnTo>
                <a:cubicBezTo>
                  <a:pt x="485183" y="963143"/>
                  <a:pt x="488711" y="965259"/>
                  <a:pt x="490121" y="968786"/>
                </a:cubicBezTo>
                <a:cubicBezTo>
                  <a:pt x="490827" y="972313"/>
                  <a:pt x="488711" y="975841"/>
                  <a:pt x="485183" y="977253"/>
                </a:cubicBezTo>
                <a:lnTo>
                  <a:pt x="420988" y="995594"/>
                </a:lnTo>
                <a:cubicBezTo>
                  <a:pt x="420283" y="995594"/>
                  <a:pt x="419577" y="995594"/>
                  <a:pt x="418872" y="995594"/>
                </a:cubicBezTo>
                <a:cubicBezTo>
                  <a:pt x="416756" y="995594"/>
                  <a:pt x="414639" y="994889"/>
                  <a:pt x="413228" y="992772"/>
                </a:cubicBezTo>
                <a:cubicBezTo>
                  <a:pt x="411112" y="989951"/>
                  <a:pt x="411112" y="986423"/>
                  <a:pt x="413228" y="984306"/>
                </a:cubicBezTo>
                <a:lnTo>
                  <a:pt x="469664" y="910940"/>
                </a:lnTo>
                <a:lnTo>
                  <a:pt x="408996" y="915173"/>
                </a:lnTo>
                <a:cubicBezTo>
                  <a:pt x="404763" y="915877"/>
                  <a:pt x="401236" y="913055"/>
                  <a:pt x="401236" y="908823"/>
                </a:cubicBezTo>
                <a:cubicBezTo>
                  <a:pt x="400530" y="904590"/>
                  <a:pt x="403352" y="901063"/>
                  <a:pt x="407585" y="901063"/>
                </a:cubicBezTo>
                <a:close/>
                <a:moveTo>
                  <a:pt x="2576797" y="895431"/>
                </a:moveTo>
                <a:cubicBezTo>
                  <a:pt x="2581030" y="894725"/>
                  <a:pt x="2584557" y="897547"/>
                  <a:pt x="2584557" y="901780"/>
                </a:cubicBezTo>
                <a:cubicBezTo>
                  <a:pt x="2585263" y="906012"/>
                  <a:pt x="2582441" y="909540"/>
                  <a:pt x="2578208" y="909540"/>
                </a:cubicBezTo>
                <a:lnTo>
                  <a:pt x="2533765" y="912360"/>
                </a:lnTo>
                <a:cubicBezTo>
                  <a:pt x="2533059" y="912360"/>
                  <a:pt x="2533059" y="912360"/>
                  <a:pt x="2533059" y="912360"/>
                </a:cubicBezTo>
                <a:cubicBezTo>
                  <a:pt x="2529532" y="912360"/>
                  <a:pt x="2526005" y="909540"/>
                  <a:pt x="2526005" y="906012"/>
                </a:cubicBezTo>
                <a:cubicBezTo>
                  <a:pt x="2525299" y="901780"/>
                  <a:pt x="2528826" y="898253"/>
                  <a:pt x="2532354" y="898253"/>
                </a:cubicBezTo>
                <a:close/>
                <a:moveTo>
                  <a:pt x="8668653" y="893194"/>
                </a:moveTo>
                <a:cubicBezTo>
                  <a:pt x="8671474" y="896016"/>
                  <a:pt x="8672180" y="900249"/>
                  <a:pt x="8668653" y="902365"/>
                </a:cubicBezTo>
                <a:cubicBezTo>
                  <a:pt x="8658071" y="915063"/>
                  <a:pt x="8648195" y="928466"/>
                  <a:pt x="8639024" y="941871"/>
                </a:cubicBezTo>
                <a:cubicBezTo>
                  <a:pt x="8647489" y="957390"/>
                  <a:pt x="8654544" y="973615"/>
                  <a:pt x="8660188" y="990546"/>
                </a:cubicBezTo>
                <a:cubicBezTo>
                  <a:pt x="8661598" y="994779"/>
                  <a:pt x="8659482" y="998306"/>
                  <a:pt x="8655955" y="999717"/>
                </a:cubicBezTo>
                <a:cubicBezTo>
                  <a:pt x="8655249" y="1000422"/>
                  <a:pt x="8654544" y="1000422"/>
                  <a:pt x="8653838" y="1000422"/>
                </a:cubicBezTo>
                <a:cubicBezTo>
                  <a:pt x="8651017" y="1000422"/>
                  <a:pt x="8648195" y="998306"/>
                  <a:pt x="8647489" y="995484"/>
                </a:cubicBezTo>
                <a:cubicBezTo>
                  <a:pt x="8642551" y="982081"/>
                  <a:pt x="8636908" y="968677"/>
                  <a:pt x="8630559" y="955979"/>
                </a:cubicBezTo>
                <a:cubicBezTo>
                  <a:pt x="8623504" y="967267"/>
                  <a:pt x="8616449" y="978554"/>
                  <a:pt x="8610100" y="989841"/>
                </a:cubicBezTo>
                <a:cubicBezTo>
                  <a:pt x="8608689" y="991957"/>
                  <a:pt x="8606573" y="993368"/>
                  <a:pt x="8603751" y="993368"/>
                </a:cubicBezTo>
                <a:cubicBezTo>
                  <a:pt x="8602340" y="993368"/>
                  <a:pt x="8601635" y="993368"/>
                  <a:pt x="8600224" y="992662"/>
                </a:cubicBezTo>
                <a:cubicBezTo>
                  <a:pt x="8596697" y="990546"/>
                  <a:pt x="8595286" y="986313"/>
                  <a:pt x="8597402" y="982786"/>
                </a:cubicBezTo>
                <a:cubicBezTo>
                  <a:pt x="8605162" y="968677"/>
                  <a:pt x="8613627" y="955274"/>
                  <a:pt x="8622799" y="941871"/>
                </a:cubicBezTo>
                <a:cubicBezTo>
                  <a:pt x="8617155" y="930582"/>
                  <a:pt x="8610100" y="920001"/>
                  <a:pt x="8602340" y="910125"/>
                </a:cubicBezTo>
                <a:cubicBezTo>
                  <a:pt x="8600224" y="907303"/>
                  <a:pt x="8600929" y="902365"/>
                  <a:pt x="8603751" y="900249"/>
                </a:cubicBezTo>
                <a:cubicBezTo>
                  <a:pt x="8606573" y="898132"/>
                  <a:pt x="8611511" y="898838"/>
                  <a:pt x="8613627" y="901659"/>
                </a:cubicBezTo>
                <a:cubicBezTo>
                  <a:pt x="8619976" y="910830"/>
                  <a:pt x="8626326" y="920001"/>
                  <a:pt x="8631970" y="929172"/>
                </a:cubicBezTo>
                <a:cubicBezTo>
                  <a:pt x="8640435" y="917179"/>
                  <a:pt x="8649606" y="905187"/>
                  <a:pt x="8658777" y="893900"/>
                </a:cubicBezTo>
                <a:cubicBezTo>
                  <a:pt x="8660893" y="891078"/>
                  <a:pt x="8665831" y="890372"/>
                  <a:pt x="8668653" y="893194"/>
                </a:cubicBezTo>
                <a:close/>
                <a:moveTo>
                  <a:pt x="9839685" y="884027"/>
                </a:moveTo>
                <a:lnTo>
                  <a:pt x="9814994" y="941874"/>
                </a:lnTo>
                <a:lnTo>
                  <a:pt x="9858731" y="943990"/>
                </a:lnTo>
                <a:close/>
                <a:moveTo>
                  <a:pt x="4164041" y="882723"/>
                </a:moveTo>
                <a:cubicBezTo>
                  <a:pt x="4168273" y="882017"/>
                  <a:pt x="4171800" y="885544"/>
                  <a:pt x="4171800" y="889072"/>
                </a:cubicBezTo>
                <a:cubicBezTo>
                  <a:pt x="4171800" y="892599"/>
                  <a:pt x="4168979" y="896126"/>
                  <a:pt x="4165452" y="896831"/>
                </a:cubicBezTo>
                <a:lnTo>
                  <a:pt x="3646246" y="929283"/>
                </a:lnTo>
                <a:cubicBezTo>
                  <a:pt x="3645540" y="929283"/>
                  <a:pt x="3645540" y="929283"/>
                  <a:pt x="3645540" y="929283"/>
                </a:cubicBezTo>
                <a:cubicBezTo>
                  <a:pt x="3642013" y="929283"/>
                  <a:pt x="3638486" y="926460"/>
                  <a:pt x="3638486" y="922933"/>
                </a:cubicBezTo>
                <a:cubicBezTo>
                  <a:pt x="3637780" y="918700"/>
                  <a:pt x="3640602" y="915173"/>
                  <a:pt x="3644835" y="915173"/>
                </a:cubicBezTo>
                <a:close/>
                <a:moveTo>
                  <a:pt x="8797043" y="880496"/>
                </a:moveTo>
                <a:cubicBezTo>
                  <a:pt x="8800571" y="880496"/>
                  <a:pt x="8803392" y="881907"/>
                  <a:pt x="8804803" y="885434"/>
                </a:cubicBezTo>
                <a:cubicBezTo>
                  <a:pt x="8813974" y="911535"/>
                  <a:pt x="8825261" y="943986"/>
                  <a:pt x="8818912" y="975730"/>
                </a:cubicBezTo>
                <a:cubicBezTo>
                  <a:pt x="8815385" y="994072"/>
                  <a:pt x="8802687" y="1011708"/>
                  <a:pt x="8786462" y="1021583"/>
                </a:cubicBezTo>
                <a:cubicBezTo>
                  <a:pt x="8777996" y="1026522"/>
                  <a:pt x="8768826" y="1029343"/>
                  <a:pt x="8759654" y="1029343"/>
                </a:cubicBezTo>
                <a:cubicBezTo>
                  <a:pt x="8755421" y="1029343"/>
                  <a:pt x="8751189" y="1029343"/>
                  <a:pt x="8746956" y="1027933"/>
                </a:cubicBezTo>
                <a:cubicBezTo>
                  <a:pt x="8743429" y="1027228"/>
                  <a:pt x="8741313" y="1022994"/>
                  <a:pt x="8742018" y="1019468"/>
                </a:cubicBezTo>
                <a:cubicBezTo>
                  <a:pt x="8742723" y="1015941"/>
                  <a:pt x="8746956" y="1013824"/>
                  <a:pt x="8750483" y="1014530"/>
                </a:cubicBezTo>
                <a:cubicBezTo>
                  <a:pt x="8761770" y="1017351"/>
                  <a:pt x="8772353" y="1013824"/>
                  <a:pt x="8778702" y="1009592"/>
                </a:cubicBezTo>
                <a:cubicBezTo>
                  <a:pt x="8791400" y="1001126"/>
                  <a:pt x="8801981" y="987017"/>
                  <a:pt x="8805509" y="972203"/>
                </a:cubicBezTo>
                <a:cubicBezTo>
                  <a:pt x="8809036" y="954567"/>
                  <a:pt x="8806214" y="936226"/>
                  <a:pt x="8801276" y="918590"/>
                </a:cubicBezTo>
                <a:cubicBezTo>
                  <a:pt x="8801276" y="919295"/>
                  <a:pt x="8801276" y="919295"/>
                  <a:pt x="8801276" y="919295"/>
                </a:cubicBezTo>
                <a:cubicBezTo>
                  <a:pt x="8796338" y="930582"/>
                  <a:pt x="8783640" y="940458"/>
                  <a:pt x="8770237" y="936931"/>
                </a:cubicBezTo>
                <a:cubicBezTo>
                  <a:pt x="8754011" y="932698"/>
                  <a:pt x="8746956" y="914357"/>
                  <a:pt x="8751189" y="887550"/>
                </a:cubicBezTo>
                <a:cubicBezTo>
                  <a:pt x="8751189" y="884023"/>
                  <a:pt x="8755421" y="881201"/>
                  <a:pt x="8758949" y="881907"/>
                </a:cubicBezTo>
                <a:cubicBezTo>
                  <a:pt x="8762476" y="881907"/>
                  <a:pt x="8765298" y="886139"/>
                  <a:pt x="8764592" y="889667"/>
                </a:cubicBezTo>
                <a:cubicBezTo>
                  <a:pt x="8763887" y="893194"/>
                  <a:pt x="8759654" y="920000"/>
                  <a:pt x="8773059" y="922822"/>
                </a:cubicBezTo>
                <a:cubicBezTo>
                  <a:pt x="8778702" y="924233"/>
                  <a:pt x="8785051" y="918590"/>
                  <a:pt x="8787873" y="912946"/>
                </a:cubicBezTo>
                <a:cubicBezTo>
                  <a:pt x="8791400" y="905186"/>
                  <a:pt x="8791400" y="896015"/>
                  <a:pt x="8791400" y="887550"/>
                </a:cubicBezTo>
                <a:cubicBezTo>
                  <a:pt x="8791400" y="884023"/>
                  <a:pt x="8793516" y="881201"/>
                  <a:pt x="8797043" y="880496"/>
                </a:cubicBezTo>
                <a:close/>
                <a:moveTo>
                  <a:pt x="4692416" y="875661"/>
                </a:moveTo>
                <a:cubicBezTo>
                  <a:pt x="4696649" y="874955"/>
                  <a:pt x="4700176" y="877777"/>
                  <a:pt x="4700176" y="882010"/>
                </a:cubicBezTo>
                <a:lnTo>
                  <a:pt x="4704408" y="953966"/>
                </a:lnTo>
                <a:cubicBezTo>
                  <a:pt x="4704408" y="958198"/>
                  <a:pt x="4701587" y="961726"/>
                  <a:pt x="4697354" y="961726"/>
                </a:cubicBezTo>
                <a:cubicBezTo>
                  <a:pt x="4693827" y="961726"/>
                  <a:pt x="4691005" y="958904"/>
                  <a:pt x="4690299" y="955377"/>
                </a:cubicBezTo>
                <a:lnTo>
                  <a:pt x="4686066" y="883421"/>
                </a:lnTo>
                <a:cubicBezTo>
                  <a:pt x="4685360" y="879188"/>
                  <a:pt x="4688183" y="875661"/>
                  <a:pt x="4692416" y="875661"/>
                </a:cubicBezTo>
                <a:close/>
                <a:moveTo>
                  <a:pt x="9382558" y="874863"/>
                </a:moveTo>
                <a:cubicBezTo>
                  <a:pt x="9386085" y="876273"/>
                  <a:pt x="9387496" y="880507"/>
                  <a:pt x="9386085" y="884034"/>
                </a:cubicBezTo>
                <a:lnTo>
                  <a:pt x="9369860" y="922834"/>
                </a:lnTo>
                <a:lnTo>
                  <a:pt x="9395961" y="944703"/>
                </a:lnTo>
                <a:cubicBezTo>
                  <a:pt x="9398783" y="946819"/>
                  <a:pt x="9399489" y="951758"/>
                  <a:pt x="9396667" y="954579"/>
                </a:cubicBezTo>
                <a:cubicBezTo>
                  <a:pt x="9395256" y="956696"/>
                  <a:pt x="9393140" y="957401"/>
                  <a:pt x="9391023" y="957401"/>
                </a:cubicBezTo>
                <a:cubicBezTo>
                  <a:pt x="9389612" y="957401"/>
                  <a:pt x="9388202" y="957401"/>
                  <a:pt x="9386791" y="955990"/>
                </a:cubicBezTo>
                <a:lnTo>
                  <a:pt x="9364217" y="936943"/>
                </a:lnTo>
                <a:lnTo>
                  <a:pt x="9346581" y="977153"/>
                </a:lnTo>
                <a:cubicBezTo>
                  <a:pt x="9345875" y="979975"/>
                  <a:pt x="9343053" y="981386"/>
                  <a:pt x="9340231" y="981386"/>
                </a:cubicBezTo>
                <a:cubicBezTo>
                  <a:pt x="9339526" y="981386"/>
                  <a:pt x="9338115" y="981386"/>
                  <a:pt x="9337410" y="979975"/>
                </a:cubicBezTo>
                <a:cubicBezTo>
                  <a:pt x="9333883" y="978564"/>
                  <a:pt x="9332472" y="974332"/>
                  <a:pt x="9333883" y="970805"/>
                </a:cubicBezTo>
                <a:lnTo>
                  <a:pt x="9352930" y="926362"/>
                </a:lnTo>
                <a:lnTo>
                  <a:pt x="9316247" y="896027"/>
                </a:lnTo>
                <a:cubicBezTo>
                  <a:pt x="9313425" y="893910"/>
                  <a:pt x="9312719" y="888972"/>
                  <a:pt x="9315541" y="886151"/>
                </a:cubicBezTo>
                <a:cubicBezTo>
                  <a:pt x="9317658" y="883329"/>
                  <a:pt x="9322595" y="882623"/>
                  <a:pt x="9325417" y="885445"/>
                </a:cubicBezTo>
                <a:lnTo>
                  <a:pt x="9358573" y="912957"/>
                </a:lnTo>
                <a:lnTo>
                  <a:pt x="9373387" y="878391"/>
                </a:lnTo>
                <a:cubicBezTo>
                  <a:pt x="9374798" y="874863"/>
                  <a:pt x="9379031" y="873452"/>
                  <a:pt x="9382558" y="874863"/>
                </a:cubicBezTo>
                <a:close/>
                <a:moveTo>
                  <a:pt x="11214253" y="871883"/>
                </a:moveTo>
                <a:cubicBezTo>
                  <a:pt x="11217780" y="873294"/>
                  <a:pt x="11219191" y="877527"/>
                  <a:pt x="11217780" y="881055"/>
                </a:cubicBezTo>
                <a:lnTo>
                  <a:pt x="11201555" y="919854"/>
                </a:lnTo>
                <a:lnTo>
                  <a:pt x="11227656" y="941723"/>
                </a:lnTo>
                <a:cubicBezTo>
                  <a:pt x="11230478" y="943840"/>
                  <a:pt x="11231184" y="948779"/>
                  <a:pt x="11228362" y="951599"/>
                </a:cubicBezTo>
                <a:cubicBezTo>
                  <a:pt x="11226951" y="953716"/>
                  <a:pt x="11224835" y="954421"/>
                  <a:pt x="11222718" y="954421"/>
                </a:cubicBezTo>
                <a:cubicBezTo>
                  <a:pt x="11221307" y="954421"/>
                  <a:pt x="11219897" y="954421"/>
                  <a:pt x="11218486" y="953010"/>
                </a:cubicBezTo>
                <a:lnTo>
                  <a:pt x="11195912" y="933964"/>
                </a:lnTo>
                <a:lnTo>
                  <a:pt x="11178276" y="974173"/>
                </a:lnTo>
                <a:cubicBezTo>
                  <a:pt x="11177570" y="976995"/>
                  <a:pt x="11174748" y="978406"/>
                  <a:pt x="11171927" y="978406"/>
                </a:cubicBezTo>
                <a:cubicBezTo>
                  <a:pt x="11171221" y="978406"/>
                  <a:pt x="11169810" y="978406"/>
                  <a:pt x="11169105" y="977701"/>
                </a:cubicBezTo>
                <a:cubicBezTo>
                  <a:pt x="11165578" y="976290"/>
                  <a:pt x="11164167" y="972057"/>
                  <a:pt x="11165578" y="968530"/>
                </a:cubicBezTo>
                <a:lnTo>
                  <a:pt x="11184625" y="924086"/>
                </a:lnTo>
                <a:lnTo>
                  <a:pt x="11147942" y="893047"/>
                </a:lnTo>
                <a:cubicBezTo>
                  <a:pt x="11145120" y="890930"/>
                  <a:pt x="11144414" y="885992"/>
                  <a:pt x="11147236" y="883171"/>
                </a:cubicBezTo>
                <a:cubicBezTo>
                  <a:pt x="11149352" y="880350"/>
                  <a:pt x="11154291" y="879643"/>
                  <a:pt x="11157112" y="882465"/>
                </a:cubicBezTo>
                <a:lnTo>
                  <a:pt x="11190268" y="909977"/>
                </a:lnTo>
                <a:lnTo>
                  <a:pt x="11205082" y="875411"/>
                </a:lnTo>
                <a:cubicBezTo>
                  <a:pt x="11206493" y="871883"/>
                  <a:pt x="11210726" y="870473"/>
                  <a:pt x="11214253" y="871883"/>
                </a:cubicBezTo>
                <a:close/>
                <a:moveTo>
                  <a:pt x="2533060" y="869328"/>
                </a:moveTo>
                <a:lnTo>
                  <a:pt x="2571153" y="871444"/>
                </a:lnTo>
                <a:cubicBezTo>
                  <a:pt x="2575386" y="871444"/>
                  <a:pt x="2578208" y="874971"/>
                  <a:pt x="2577502" y="879204"/>
                </a:cubicBezTo>
                <a:cubicBezTo>
                  <a:pt x="2577502" y="882731"/>
                  <a:pt x="2573975" y="885553"/>
                  <a:pt x="2570448" y="885553"/>
                </a:cubicBezTo>
                <a:cubicBezTo>
                  <a:pt x="2569743" y="885553"/>
                  <a:pt x="2569743" y="885553"/>
                  <a:pt x="2569743" y="885553"/>
                </a:cubicBezTo>
                <a:lnTo>
                  <a:pt x="2531649" y="883438"/>
                </a:lnTo>
                <a:cubicBezTo>
                  <a:pt x="2528122" y="882731"/>
                  <a:pt x="2525300" y="879909"/>
                  <a:pt x="2525300" y="875677"/>
                </a:cubicBezTo>
                <a:cubicBezTo>
                  <a:pt x="2526005" y="872150"/>
                  <a:pt x="2529533" y="869328"/>
                  <a:pt x="2533060" y="869328"/>
                </a:cubicBezTo>
                <a:close/>
                <a:moveTo>
                  <a:pt x="665070" y="866496"/>
                </a:moveTo>
                <a:cubicBezTo>
                  <a:pt x="668597" y="867907"/>
                  <a:pt x="670008" y="872140"/>
                  <a:pt x="668597" y="875667"/>
                </a:cubicBezTo>
                <a:lnTo>
                  <a:pt x="652372" y="914467"/>
                </a:lnTo>
                <a:lnTo>
                  <a:pt x="678473" y="936336"/>
                </a:lnTo>
                <a:cubicBezTo>
                  <a:pt x="681295" y="938453"/>
                  <a:pt x="682001" y="943392"/>
                  <a:pt x="679179" y="946213"/>
                </a:cubicBezTo>
                <a:cubicBezTo>
                  <a:pt x="677768" y="948330"/>
                  <a:pt x="675653" y="949035"/>
                  <a:pt x="673536" y="949035"/>
                </a:cubicBezTo>
                <a:cubicBezTo>
                  <a:pt x="672124" y="949035"/>
                  <a:pt x="670714" y="949035"/>
                  <a:pt x="669303" y="947624"/>
                </a:cubicBezTo>
                <a:lnTo>
                  <a:pt x="646729" y="928576"/>
                </a:lnTo>
                <a:lnTo>
                  <a:pt x="629093" y="968787"/>
                </a:lnTo>
                <a:cubicBezTo>
                  <a:pt x="628388" y="971609"/>
                  <a:pt x="625565" y="973020"/>
                  <a:pt x="622744" y="973020"/>
                </a:cubicBezTo>
                <a:cubicBezTo>
                  <a:pt x="622038" y="973020"/>
                  <a:pt x="620627" y="973020"/>
                  <a:pt x="619922" y="972315"/>
                </a:cubicBezTo>
                <a:cubicBezTo>
                  <a:pt x="616395" y="970904"/>
                  <a:pt x="614984" y="966671"/>
                  <a:pt x="616395" y="963144"/>
                </a:cubicBezTo>
                <a:lnTo>
                  <a:pt x="635443" y="918700"/>
                </a:lnTo>
                <a:lnTo>
                  <a:pt x="598759" y="887660"/>
                </a:lnTo>
                <a:cubicBezTo>
                  <a:pt x="595937" y="885543"/>
                  <a:pt x="595231" y="880605"/>
                  <a:pt x="598053" y="877784"/>
                </a:cubicBezTo>
                <a:cubicBezTo>
                  <a:pt x="600169" y="874962"/>
                  <a:pt x="605108" y="874256"/>
                  <a:pt x="607929" y="877078"/>
                </a:cubicBezTo>
                <a:lnTo>
                  <a:pt x="641085" y="904591"/>
                </a:lnTo>
                <a:lnTo>
                  <a:pt x="655899" y="870024"/>
                </a:lnTo>
                <a:cubicBezTo>
                  <a:pt x="657310" y="866496"/>
                  <a:pt x="661543" y="865086"/>
                  <a:pt x="665070" y="866496"/>
                </a:cubicBezTo>
                <a:close/>
                <a:moveTo>
                  <a:pt x="9839685" y="864980"/>
                </a:moveTo>
                <a:cubicBezTo>
                  <a:pt x="9840390" y="864980"/>
                  <a:pt x="9840390" y="865686"/>
                  <a:pt x="9841095" y="865686"/>
                </a:cubicBezTo>
                <a:cubicBezTo>
                  <a:pt x="9845328" y="864980"/>
                  <a:pt x="9848856" y="867097"/>
                  <a:pt x="9850267" y="870624"/>
                </a:cubicBezTo>
                <a:lnTo>
                  <a:pt x="9873546" y="944695"/>
                </a:lnTo>
                <a:cubicBezTo>
                  <a:pt x="9876367" y="946106"/>
                  <a:pt x="9878484" y="948929"/>
                  <a:pt x="9879895" y="951045"/>
                </a:cubicBezTo>
                <a:cubicBezTo>
                  <a:pt x="9879895" y="952456"/>
                  <a:pt x="9879189" y="953867"/>
                  <a:pt x="9878484" y="955278"/>
                </a:cubicBezTo>
                <a:lnTo>
                  <a:pt x="9883422" y="972208"/>
                </a:lnTo>
                <a:cubicBezTo>
                  <a:pt x="9884128" y="976440"/>
                  <a:pt x="9882011" y="979967"/>
                  <a:pt x="9878484" y="981378"/>
                </a:cubicBezTo>
                <a:cubicBezTo>
                  <a:pt x="9877778" y="981378"/>
                  <a:pt x="9877073" y="981378"/>
                  <a:pt x="9876367" y="981378"/>
                </a:cubicBezTo>
                <a:cubicBezTo>
                  <a:pt x="9872840" y="981378"/>
                  <a:pt x="9870019" y="979262"/>
                  <a:pt x="9869313" y="976440"/>
                </a:cubicBezTo>
                <a:lnTo>
                  <a:pt x="9863670" y="957394"/>
                </a:lnTo>
                <a:lnTo>
                  <a:pt x="9809351" y="955278"/>
                </a:lnTo>
                <a:lnTo>
                  <a:pt x="9800886" y="974324"/>
                </a:lnTo>
                <a:cubicBezTo>
                  <a:pt x="9800180" y="977146"/>
                  <a:pt x="9797358" y="978556"/>
                  <a:pt x="9794536" y="978556"/>
                </a:cubicBezTo>
                <a:cubicBezTo>
                  <a:pt x="9793831" y="978556"/>
                  <a:pt x="9792420" y="978556"/>
                  <a:pt x="9791715" y="977851"/>
                </a:cubicBezTo>
                <a:cubicBezTo>
                  <a:pt x="9788187" y="976440"/>
                  <a:pt x="9786777" y="972208"/>
                  <a:pt x="9788187" y="968680"/>
                </a:cubicBezTo>
                <a:lnTo>
                  <a:pt x="9830514" y="868508"/>
                </a:lnTo>
                <a:cubicBezTo>
                  <a:pt x="9831925" y="864980"/>
                  <a:pt x="9836158" y="863570"/>
                  <a:pt x="9839685" y="864980"/>
                </a:cubicBezTo>
                <a:close/>
                <a:moveTo>
                  <a:pt x="7951923" y="855825"/>
                </a:moveTo>
                <a:lnTo>
                  <a:pt x="7952629" y="855825"/>
                </a:lnTo>
                <a:lnTo>
                  <a:pt x="8258790" y="857236"/>
                </a:lnTo>
                <a:cubicBezTo>
                  <a:pt x="8263023" y="857236"/>
                  <a:pt x="8265845" y="860057"/>
                  <a:pt x="8265845" y="864290"/>
                </a:cubicBezTo>
                <a:cubicBezTo>
                  <a:pt x="8265845" y="867818"/>
                  <a:pt x="8262317" y="871344"/>
                  <a:pt x="8258085" y="871344"/>
                </a:cubicBezTo>
                <a:lnTo>
                  <a:pt x="7951923" y="869935"/>
                </a:lnTo>
                <a:cubicBezTo>
                  <a:pt x="7948396" y="869935"/>
                  <a:pt x="7944869" y="867112"/>
                  <a:pt x="7944869" y="862879"/>
                </a:cubicBezTo>
                <a:cubicBezTo>
                  <a:pt x="7944869" y="858647"/>
                  <a:pt x="7947691" y="855825"/>
                  <a:pt x="7951923" y="855825"/>
                </a:cubicBezTo>
                <a:close/>
                <a:moveTo>
                  <a:pt x="10177591" y="852281"/>
                </a:moveTo>
                <a:cubicBezTo>
                  <a:pt x="10181824" y="851575"/>
                  <a:pt x="10185351" y="855102"/>
                  <a:pt x="10185351" y="858630"/>
                </a:cubicBezTo>
                <a:lnTo>
                  <a:pt x="10188878" y="895314"/>
                </a:lnTo>
                <a:cubicBezTo>
                  <a:pt x="10193110" y="890374"/>
                  <a:pt x="10199460" y="887553"/>
                  <a:pt x="10206514" y="887553"/>
                </a:cubicBezTo>
                <a:cubicBezTo>
                  <a:pt x="10221328" y="887553"/>
                  <a:pt x="10231910" y="900957"/>
                  <a:pt x="10233321" y="914360"/>
                </a:cubicBezTo>
                <a:cubicBezTo>
                  <a:pt x="10234732" y="922120"/>
                  <a:pt x="10232615" y="930586"/>
                  <a:pt x="10230499" y="937640"/>
                </a:cubicBezTo>
                <a:cubicBezTo>
                  <a:pt x="10233321" y="938345"/>
                  <a:pt x="10235437" y="941167"/>
                  <a:pt x="10235437" y="943989"/>
                </a:cubicBezTo>
                <a:cubicBezTo>
                  <a:pt x="10236142" y="948222"/>
                  <a:pt x="10233321" y="951749"/>
                  <a:pt x="10229088" y="951749"/>
                </a:cubicBezTo>
                <a:lnTo>
                  <a:pt x="10220623" y="952454"/>
                </a:lnTo>
                <a:cubicBezTo>
                  <a:pt x="10219917" y="952454"/>
                  <a:pt x="10219917" y="952454"/>
                  <a:pt x="10219917" y="952454"/>
                </a:cubicBezTo>
                <a:cubicBezTo>
                  <a:pt x="10217801" y="952454"/>
                  <a:pt x="10215685" y="951749"/>
                  <a:pt x="10214274" y="949633"/>
                </a:cubicBezTo>
                <a:cubicBezTo>
                  <a:pt x="10212863" y="948222"/>
                  <a:pt x="10212863" y="945400"/>
                  <a:pt x="10213568" y="943284"/>
                </a:cubicBezTo>
                <a:cubicBezTo>
                  <a:pt x="10216390" y="934818"/>
                  <a:pt x="10220623" y="924942"/>
                  <a:pt x="10219212" y="916477"/>
                </a:cubicBezTo>
                <a:cubicBezTo>
                  <a:pt x="10218506" y="910128"/>
                  <a:pt x="10212863" y="902368"/>
                  <a:pt x="10206514" y="902368"/>
                </a:cubicBezTo>
                <a:cubicBezTo>
                  <a:pt x="10200870" y="902368"/>
                  <a:pt x="10195932" y="907306"/>
                  <a:pt x="10193816" y="912950"/>
                </a:cubicBezTo>
                <a:cubicBezTo>
                  <a:pt x="10190994" y="920004"/>
                  <a:pt x="10191699" y="928469"/>
                  <a:pt x="10191699" y="936229"/>
                </a:cubicBezTo>
                <a:cubicBezTo>
                  <a:pt x="10192405" y="939756"/>
                  <a:pt x="10188878" y="943284"/>
                  <a:pt x="10185351" y="943284"/>
                </a:cubicBezTo>
                <a:cubicBezTo>
                  <a:pt x="10181118" y="943284"/>
                  <a:pt x="10177591" y="940462"/>
                  <a:pt x="10177591" y="936935"/>
                </a:cubicBezTo>
                <a:lnTo>
                  <a:pt x="10171242" y="860040"/>
                </a:lnTo>
                <a:cubicBezTo>
                  <a:pt x="10170536" y="855808"/>
                  <a:pt x="10173358" y="852281"/>
                  <a:pt x="10177591" y="852281"/>
                </a:cubicBezTo>
                <a:close/>
                <a:moveTo>
                  <a:pt x="10109868" y="852281"/>
                </a:moveTo>
                <a:cubicBezTo>
                  <a:pt x="10113395" y="852281"/>
                  <a:pt x="10116923" y="855103"/>
                  <a:pt x="10116923" y="859335"/>
                </a:cubicBezTo>
                <a:lnTo>
                  <a:pt x="10118334" y="907306"/>
                </a:lnTo>
                <a:cubicBezTo>
                  <a:pt x="10126799" y="898841"/>
                  <a:pt x="10138791" y="893197"/>
                  <a:pt x="10150784" y="897430"/>
                </a:cubicBezTo>
                <a:cubicBezTo>
                  <a:pt x="10158543" y="900252"/>
                  <a:pt x="10164893" y="907306"/>
                  <a:pt x="10167714" y="915772"/>
                </a:cubicBezTo>
                <a:cubicBezTo>
                  <a:pt x="10171242" y="925648"/>
                  <a:pt x="10169125" y="936935"/>
                  <a:pt x="10163482" y="945400"/>
                </a:cubicBezTo>
                <a:cubicBezTo>
                  <a:pt x="10154311" y="958098"/>
                  <a:pt x="10137380" y="964447"/>
                  <a:pt x="10119039" y="961625"/>
                </a:cubicBezTo>
                <a:cubicBezTo>
                  <a:pt x="10117628" y="963742"/>
                  <a:pt x="10115512" y="965152"/>
                  <a:pt x="10112690" y="965152"/>
                </a:cubicBezTo>
                <a:cubicBezTo>
                  <a:pt x="10108457" y="965152"/>
                  <a:pt x="10105635" y="961625"/>
                  <a:pt x="10106341" y="957393"/>
                </a:cubicBezTo>
                <a:cubicBezTo>
                  <a:pt x="10106341" y="955982"/>
                  <a:pt x="10106341" y="953865"/>
                  <a:pt x="10106341" y="951749"/>
                </a:cubicBezTo>
                <a:lnTo>
                  <a:pt x="10102814" y="859335"/>
                </a:lnTo>
                <a:cubicBezTo>
                  <a:pt x="10102814" y="855808"/>
                  <a:pt x="10105635" y="852281"/>
                  <a:pt x="10109868" y="852281"/>
                </a:cubicBezTo>
                <a:close/>
                <a:moveTo>
                  <a:pt x="11912640" y="835203"/>
                </a:moveTo>
                <a:cubicBezTo>
                  <a:pt x="11916167" y="835908"/>
                  <a:pt x="11918284" y="840141"/>
                  <a:pt x="11917578" y="843668"/>
                </a:cubicBezTo>
                <a:lnTo>
                  <a:pt x="11911229" y="871181"/>
                </a:lnTo>
                <a:cubicBezTo>
                  <a:pt x="11910524" y="874708"/>
                  <a:pt x="11907702" y="876825"/>
                  <a:pt x="11904174" y="876825"/>
                </a:cubicBezTo>
                <a:cubicBezTo>
                  <a:pt x="11904174" y="876825"/>
                  <a:pt x="11903468" y="876825"/>
                  <a:pt x="11902763" y="876825"/>
                </a:cubicBezTo>
                <a:cubicBezTo>
                  <a:pt x="11899236" y="876120"/>
                  <a:pt x="11897120" y="871886"/>
                  <a:pt x="11897825" y="868359"/>
                </a:cubicBezTo>
                <a:lnTo>
                  <a:pt x="11904174" y="840846"/>
                </a:lnTo>
                <a:cubicBezTo>
                  <a:pt x="11905585" y="836613"/>
                  <a:pt x="11909113" y="834498"/>
                  <a:pt x="11912640" y="835203"/>
                </a:cubicBezTo>
                <a:close/>
                <a:moveTo>
                  <a:pt x="5851844" y="834651"/>
                </a:moveTo>
                <a:cubicBezTo>
                  <a:pt x="5856077" y="834651"/>
                  <a:pt x="5858898" y="837473"/>
                  <a:pt x="5859605" y="841000"/>
                </a:cubicBezTo>
                <a:lnTo>
                  <a:pt x="5861016" y="852993"/>
                </a:lnTo>
                <a:lnTo>
                  <a:pt x="5890645" y="848055"/>
                </a:lnTo>
                <a:cubicBezTo>
                  <a:pt x="5894877" y="847350"/>
                  <a:pt x="5898404" y="850171"/>
                  <a:pt x="5899110" y="853699"/>
                </a:cubicBezTo>
                <a:cubicBezTo>
                  <a:pt x="5899816" y="857931"/>
                  <a:pt x="5896994" y="861459"/>
                  <a:pt x="5893467" y="862164"/>
                </a:cubicBezTo>
                <a:lnTo>
                  <a:pt x="5862425" y="867102"/>
                </a:lnTo>
                <a:lnTo>
                  <a:pt x="5865248" y="893910"/>
                </a:lnTo>
                <a:cubicBezTo>
                  <a:pt x="5865248" y="898143"/>
                  <a:pt x="5862425" y="900964"/>
                  <a:pt x="5858898" y="901670"/>
                </a:cubicBezTo>
                <a:cubicBezTo>
                  <a:pt x="5858898" y="901670"/>
                  <a:pt x="5858194" y="901670"/>
                  <a:pt x="5858194" y="901670"/>
                </a:cubicBezTo>
                <a:cubicBezTo>
                  <a:pt x="5854667" y="901670"/>
                  <a:pt x="5851844" y="898848"/>
                  <a:pt x="5851138" y="895321"/>
                </a:cubicBezTo>
                <a:lnTo>
                  <a:pt x="5848318" y="869218"/>
                </a:lnTo>
                <a:lnTo>
                  <a:pt x="5833502" y="871335"/>
                </a:lnTo>
                <a:cubicBezTo>
                  <a:pt x="5832797" y="871335"/>
                  <a:pt x="5832797" y="871335"/>
                  <a:pt x="5832092" y="871335"/>
                </a:cubicBezTo>
                <a:cubicBezTo>
                  <a:pt x="5828564" y="871335"/>
                  <a:pt x="5825743" y="869218"/>
                  <a:pt x="5825037" y="865691"/>
                </a:cubicBezTo>
                <a:cubicBezTo>
                  <a:pt x="5824332" y="862164"/>
                  <a:pt x="5826448" y="858637"/>
                  <a:pt x="5831386" y="857931"/>
                </a:cubicBezTo>
                <a:lnTo>
                  <a:pt x="5846906" y="855110"/>
                </a:lnTo>
                <a:lnTo>
                  <a:pt x="5845495" y="842411"/>
                </a:lnTo>
                <a:cubicBezTo>
                  <a:pt x="5845495" y="838178"/>
                  <a:pt x="5848318" y="835356"/>
                  <a:pt x="5851844" y="834651"/>
                </a:cubicBezTo>
                <a:close/>
                <a:moveTo>
                  <a:pt x="5801758" y="831124"/>
                </a:moveTo>
                <a:cubicBezTo>
                  <a:pt x="5803875" y="831124"/>
                  <a:pt x="5806697" y="832535"/>
                  <a:pt x="5808107" y="834651"/>
                </a:cubicBezTo>
                <a:cubicBezTo>
                  <a:pt x="5809518" y="836767"/>
                  <a:pt x="5808813" y="839589"/>
                  <a:pt x="5808813" y="842411"/>
                </a:cubicBezTo>
                <a:lnTo>
                  <a:pt x="5755905" y="911546"/>
                </a:lnTo>
                <a:lnTo>
                  <a:pt x="5799642" y="898847"/>
                </a:lnTo>
                <a:cubicBezTo>
                  <a:pt x="5803169" y="898142"/>
                  <a:pt x="5806697" y="900258"/>
                  <a:pt x="5808107" y="903785"/>
                </a:cubicBezTo>
                <a:cubicBezTo>
                  <a:pt x="5808813" y="907312"/>
                  <a:pt x="5806697" y="910840"/>
                  <a:pt x="5803169" y="912252"/>
                </a:cubicBezTo>
                <a:lnTo>
                  <a:pt x="5738974" y="930593"/>
                </a:lnTo>
                <a:cubicBezTo>
                  <a:pt x="5738269" y="930593"/>
                  <a:pt x="5737563" y="930593"/>
                  <a:pt x="5736858" y="930593"/>
                </a:cubicBezTo>
                <a:cubicBezTo>
                  <a:pt x="5734742" y="930593"/>
                  <a:pt x="5732625" y="929888"/>
                  <a:pt x="5731214" y="927771"/>
                </a:cubicBezTo>
                <a:cubicBezTo>
                  <a:pt x="5729098" y="924950"/>
                  <a:pt x="5729098" y="921422"/>
                  <a:pt x="5731214" y="919305"/>
                </a:cubicBezTo>
                <a:lnTo>
                  <a:pt x="5787650" y="845939"/>
                </a:lnTo>
                <a:lnTo>
                  <a:pt x="5726982" y="850172"/>
                </a:lnTo>
                <a:cubicBezTo>
                  <a:pt x="5722749" y="850876"/>
                  <a:pt x="5719222" y="848054"/>
                  <a:pt x="5719222" y="843822"/>
                </a:cubicBezTo>
                <a:cubicBezTo>
                  <a:pt x="5718516" y="839589"/>
                  <a:pt x="5721338" y="836062"/>
                  <a:pt x="5725571" y="836062"/>
                </a:cubicBezTo>
                <a:close/>
                <a:moveTo>
                  <a:pt x="7894783" y="830430"/>
                </a:moveTo>
                <a:cubicBezTo>
                  <a:pt x="7899016" y="829724"/>
                  <a:pt x="7902543" y="832546"/>
                  <a:pt x="7902543" y="836779"/>
                </a:cubicBezTo>
                <a:cubicBezTo>
                  <a:pt x="7903249" y="841011"/>
                  <a:pt x="7900427" y="844539"/>
                  <a:pt x="7896194" y="844539"/>
                </a:cubicBezTo>
                <a:lnTo>
                  <a:pt x="7851751" y="847359"/>
                </a:lnTo>
                <a:cubicBezTo>
                  <a:pt x="7851045" y="847359"/>
                  <a:pt x="7851045" y="847359"/>
                  <a:pt x="7851045" y="847359"/>
                </a:cubicBezTo>
                <a:cubicBezTo>
                  <a:pt x="7847518" y="847359"/>
                  <a:pt x="7843991" y="844539"/>
                  <a:pt x="7843991" y="841011"/>
                </a:cubicBezTo>
                <a:cubicBezTo>
                  <a:pt x="7843285" y="836779"/>
                  <a:pt x="7846812" y="833252"/>
                  <a:pt x="7850340" y="833252"/>
                </a:cubicBezTo>
                <a:close/>
                <a:moveTo>
                  <a:pt x="1363479" y="829823"/>
                </a:moveTo>
                <a:cubicBezTo>
                  <a:pt x="1367007" y="830529"/>
                  <a:pt x="1369124" y="834763"/>
                  <a:pt x="1368417" y="838290"/>
                </a:cubicBezTo>
                <a:lnTo>
                  <a:pt x="1362068" y="865803"/>
                </a:lnTo>
                <a:cubicBezTo>
                  <a:pt x="1361363" y="869330"/>
                  <a:pt x="1358541" y="871447"/>
                  <a:pt x="1355014" y="871447"/>
                </a:cubicBezTo>
                <a:cubicBezTo>
                  <a:pt x="1355014" y="871447"/>
                  <a:pt x="1354308" y="871447"/>
                  <a:pt x="1353603" y="871447"/>
                </a:cubicBezTo>
                <a:cubicBezTo>
                  <a:pt x="1350075" y="870741"/>
                  <a:pt x="1347959" y="866508"/>
                  <a:pt x="1348665" y="862981"/>
                </a:cubicBezTo>
                <a:lnTo>
                  <a:pt x="1355014" y="835468"/>
                </a:lnTo>
                <a:cubicBezTo>
                  <a:pt x="1356423" y="831234"/>
                  <a:pt x="1359953" y="829118"/>
                  <a:pt x="1363479" y="829823"/>
                </a:cubicBezTo>
                <a:close/>
                <a:moveTo>
                  <a:pt x="1713387" y="823474"/>
                </a:moveTo>
                <a:cubicBezTo>
                  <a:pt x="1717620" y="824885"/>
                  <a:pt x="1719736" y="829118"/>
                  <a:pt x="1718325" y="832646"/>
                </a:cubicBezTo>
                <a:lnTo>
                  <a:pt x="1708449" y="864391"/>
                </a:lnTo>
                <a:cubicBezTo>
                  <a:pt x="1707038" y="867212"/>
                  <a:pt x="1704217" y="869329"/>
                  <a:pt x="1701395" y="869329"/>
                </a:cubicBezTo>
                <a:cubicBezTo>
                  <a:pt x="1700689" y="869329"/>
                  <a:pt x="1699983" y="869329"/>
                  <a:pt x="1699278" y="869329"/>
                </a:cubicBezTo>
                <a:cubicBezTo>
                  <a:pt x="1695046" y="867918"/>
                  <a:pt x="1692928" y="863685"/>
                  <a:pt x="1694340" y="860158"/>
                </a:cubicBezTo>
                <a:lnTo>
                  <a:pt x="1704217" y="828412"/>
                </a:lnTo>
                <a:cubicBezTo>
                  <a:pt x="1705627" y="824180"/>
                  <a:pt x="1709860" y="822063"/>
                  <a:pt x="1713387" y="823474"/>
                </a:cubicBezTo>
                <a:close/>
                <a:moveTo>
                  <a:pt x="9482027" y="817722"/>
                </a:moveTo>
                <a:cubicBezTo>
                  <a:pt x="9486259" y="817016"/>
                  <a:pt x="9489786" y="820543"/>
                  <a:pt x="9489786" y="824071"/>
                </a:cubicBezTo>
                <a:cubicBezTo>
                  <a:pt x="9489786" y="827598"/>
                  <a:pt x="9486965" y="831125"/>
                  <a:pt x="9483438" y="831830"/>
                </a:cubicBezTo>
                <a:lnTo>
                  <a:pt x="8964232" y="864282"/>
                </a:lnTo>
                <a:cubicBezTo>
                  <a:pt x="8963526" y="864282"/>
                  <a:pt x="8963526" y="864282"/>
                  <a:pt x="8963526" y="864282"/>
                </a:cubicBezTo>
                <a:cubicBezTo>
                  <a:pt x="8959999" y="864282"/>
                  <a:pt x="8956472" y="861459"/>
                  <a:pt x="8956472" y="857932"/>
                </a:cubicBezTo>
                <a:cubicBezTo>
                  <a:pt x="8955766" y="853699"/>
                  <a:pt x="8958588" y="850172"/>
                  <a:pt x="8962821" y="850172"/>
                </a:cubicBezTo>
                <a:close/>
                <a:moveTo>
                  <a:pt x="2456166" y="816419"/>
                </a:moveTo>
                <a:cubicBezTo>
                  <a:pt x="2459694" y="817830"/>
                  <a:pt x="2461104" y="822063"/>
                  <a:pt x="2459694" y="825590"/>
                </a:cubicBezTo>
                <a:lnTo>
                  <a:pt x="2384917" y="988551"/>
                </a:lnTo>
                <a:cubicBezTo>
                  <a:pt x="2383506" y="991374"/>
                  <a:pt x="2381390" y="992785"/>
                  <a:pt x="2378568" y="992785"/>
                </a:cubicBezTo>
                <a:cubicBezTo>
                  <a:pt x="2377862" y="992785"/>
                  <a:pt x="2376451" y="992785"/>
                  <a:pt x="2375746" y="992078"/>
                </a:cubicBezTo>
                <a:cubicBezTo>
                  <a:pt x="2372219" y="990667"/>
                  <a:pt x="2370102" y="986435"/>
                  <a:pt x="2372924" y="982908"/>
                </a:cubicBezTo>
                <a:lnTo>
                  <a:pt x="2418073" y="884144"/>
                </a:lnTo>
                <a:lnTo>
                  <a:pt x="2345412" y="829117"/>
                </a:lnTo>
                <a:cubicBezTo>
                  <a:pt x="2341885" y="827001"/>
                  <a:pt x="2341885" y="822063"/>
                  <a:pt x="2344001" y="819241"/>
                </a:cubicBezTo>
                <a:cubicBezTo>
                  <a:pt x="2346117" y="815714"/>
                  <a:pt x="2351056" y="815714"/>
                  <a:pt x="2353877" y="817830"/>
                </a:cubicBezTo>
                <a:lnTo>
                  <a:pt x="2423716" y="871445"/>
                </a:lnTo>
                <a:lnTo>
                  <a:pt x="2446995" y="819947"/>
                </a:lnTo>
                <a:cubicBezTo>
                  <a:pt x="2448406" y="816419"/>
                  <a:pt x="2452639" y="815009"/>
                  <a:pt x="2456166" y="816419"/>
                </a:cubicBezTo>
                <a:close/>
                <a:moveTo>
                  <a:pt x="11313721" y="814039"/>
                </a:moveTo>
                <a:cubicBezTo>
                  <a:pt x="11317953" y="813332"/>
                  <a:pt x="11321481" y="816859"/>
                  <a:pt x="11321481" y="820388"/>
                </a:cubicBezTo>
                <a:cubicBezTo>
                  <a:pt x="11322186" y="824619"/>
                  <a:pt x="11319364" y="828146"/>
                  <a:pt x="11315132" y="828146"/>
                </a:cubicBezTo>
                <a:lnTo>
                  <a:pt x="10795926" y="860597"/>
                </a:lnTo>
                <a:cubicBezTo>
                  <a:pt x="10795220" y="860597"/>
                  <a:pt x="10795220" y="860597"/>
                  <a:pt x="10795220" y="860597"/>
                </a:cubicBezTo>
                <a:cubicBezTo>
                  <a:pt x="10791693" y="860597"/>
                  <a:pt x="10788166" y="857776"/>
                  <a:pt x="10788166" y="854248"/>
                </a:cubicBezTo>
                <a:cubicBezTo>
                  <a:pt x="10787460" y="850015"/>
                  <a:pt x="10790282" y="847193"/>
                  <a:pt x="10794515" y="846488"/>
                </a:cubicBezTo>
                <a:close/>
                <a:moveTo>
                  <a:pt x="10010402" y="810660"/>
                </a:moveTo>
                <a:cubicBezTo>
                  <a:pt x="10014635" y="809954"/>
                  <a:pt x="10018162" y="812776"/>
                  <a:pt x="10018162" y="817009"/>
                </a:cubicBezTo>
                <a:lnTo>
                  <a:pt x="10022394" y="888965"/>
                </a:lnTo>
                <a:cubicBezTo>
                  <a:pt x="10022394" y="893197"/>
                  <a:pt x="10019573" y="896725"/>
                  <a:pt x="10015340" y="896725"/>
                </a:cubicBezTo>
                <a:cubicBezTo>
                  <a:pt x="10011813" y="896725"/>
                  <a:pt x="10008991" y="893903"/>
                  <a:pt x="10008285" y="890376"/>
                </a:cubicBezTo>
                <a:lnTo>
                  <a:pt x="10004052" y="818420"/>
                </a:lnTo>
                <a:cubicBezTo>
                  <a:pt x="10003346" y="814187"/>
                  <a:pt x="10006169" y="810660"/>
                  <a:pt x="10010402" y="810660"/>
                </a:cubicBezTo>
                <a:close/>
                <a:moveTo>
                  <a:pt x="764539" y="808650"/>
                </a:moveTo>
                <a:cubicBezTo>
                  <a:pt x="768771" y="807944"/>
                  <a:pt x="772299" y="811471"/>
                  <a:pt x="772299" y="814999"/>
                </a:cubicBezTo>
                <a:cubicBezTo>
                  <a:pt x="773004" y="819231"/>
                  <a:pt x="770182" y="822758"/>
                  <a:pt x="765950" y="822758"/>
                </a:cubicBezTo>
                <a:lnTo>
                  <a:pt x="246744" y="855209"/>
                </a:lnTo>
                <a:cubicBezTo>
                  <a:pt x="246038" y="855209"/>
                  <a:pt x="246038" y="855209"/>
                  <a:pt x="246038" y="855209"/>
                </a:cubicBezTo>
                <a:cubicBezTo>
                  <a:pt x="242511" y="855209"/>
                  <a:pt x="238984" y="852387"/>
                  <a:pt x="238984" y="848861"/>
                </a:cubicBezTo>
                <a:cubicBezTo>
                  <a:pt x="238278" y="844627"/>
                  <a:pt x="241100" y="841805"/>
                  <a:pt x="245333" y="841100"/>
                </a:cubicBezTo>
                <a:close/>
                <a:moveTo>
                  <a:pt x="7851046" y="804327"/>
                </a:moveTo>
                <a:lnTo>
                  <a:pt x="7889139" y="806443"/>
                </a:lnTo>
                <a:cubicBezTo>
                  <a:pt x="7893372" y="806443"/>
                  <a:pt x="7896194" y="809970"/>
                  <a:pt x="7895488" y="814203"/>
                </a:cubicBezTo>
                <a:cubicBezTo>
                  <a:pt x="7895488" y="817730"/>
                  <a:pt x="7891961" y="820552"/>
                  <a:pt x="7888434" y="820552"/>
                </a:cubicBezTo>
                <a:cubicBezTo>
                  <a:pt x="7887729" y="820552"/>
                  <a:pt x="7887729" y="820552"/>
                  <a:pt x="7887729" y="820552"/>
                </a:cubicBezTo>
                <a:lnTo>
                  <a:pt x="7849635" y="818437"/>
                </a:lnTo>
                <a:cubicBezTo>
                  <a:pt x="7846108" y="817730"/>
                  <a:pt x="7843286" y="814908"/>
                  <a:pt x="7843286" y="810676"/>
                </a:cubicBezTo>
                <a:cubicBezTo>
                  <a:pt x="7843991" y="807149"/>
                  <a:pt x="7847519" y="804327"/>
                  <a:pt x="7851046" y="804327"/>
                </a:cubicBezTo>
                <a:close/>
                <a:moveTo>
                  <a:pt x="5983056" y="801495"/>
                </a:moveTo>
                <a:cubicBezTo>
                  <a:pt x="5986583" y="802906"/>
                  <a:pt x="5987994" y="807139"/>
                  <a:pt x="5986583" y="810666"/>
                </a:cubicBezTo>
                <a:lnTo>
                  <a:pt x="5970358" y="849466"/>
                </a:lnTo>
                <a:lnTo>
                  <a:pt x="5996459" y="871335"/>
                </a:lnTo>
                <a:cubicBezTo>
                  <a:pt x="5999281" y="873452"/>
                  <a:pt x="5999987" y="878391"/>
                  <a:pt x="5997165" y="881212"/>
                </a:cubicBezTo>
                <a:cubicBezTo>
                  <a:pt x="5995754" y="883329"/>
                  <a:pt x="5993639" y="884034"/>
                  <a:pt x="5991522" y="884034"/>
                </a:cubicBezTo>
                <a:cubicBezTo>
                  <a:pt x="5990110" y="884034"/>
                  <a:pt x="5988700" y="884034"/>
                  <a:pt x="5987289" y="882623"/>
                </a:cubicBezTo>
                <a:lnTo>
                  <a:pt x="5964715" y="863575"/>
                </a:lnTo>
                <a:lnTo>
                  <a:pt x="5947079" y="903786"/>
                </a:lnTo>
                <a:cubicBezTo>
                  <a:pt x="5946374" y="906608"/>
                  <a:pt x="5943551" y="908019"/>
                  <a:pt x="5940730" y="908019"/>
                </a:cubicBezTo>
                <a:cubicBezTo>
                  <a:pt x="5940024" y="908019"/>
                  <a:pt x="5938613" y="908019"/>
                  <a:pt x="5937908" y="907314"/>
                </a:cubicBezTo>
                <a:cubicBezTo>
                  <a:pt x="5934381" y="905903"/>
                  <a:pt x="5932970" y="901670"/>
                  <a:pt x="5934381" y="898143"/>
                </a:cubicBezTo>
                <a:lnTo>
                  <a:pt x="5953429" y="853699"/>
                </a:lnTo>
                <a:lnTo>
                  <a:pt x="5916745" y="822659"/>
                </a:lnTo>
                <a:cubicBezTo>
                  <a:pt x="5913923" y="820542"/>
                  <a:pt x="5913217" y="815604"/>
                  <a:pt x="5916039" y="812783"/>
                </a:cubicBezTo>
                <a:cubicBezTo>
                  <a:pt x="5918155" y="809961"/>
                  <a:pt x="5923094" y="809255"/>
                  <a:pt x="5925915" y="812077"/>
                </a:cubicBezTo>
                <a:lnTo>
                  <a:pt x="5959071" y="839590"/>
                </a:lnTo>
                <a:lnTo>
                  <a:pt x="5973885" y="805023"/>
                </a:lnTo>
                <a:cubicBezTo>
                  <a:pt x="5975296" y="801495"/>
                  <a:pt x="5979529" y="800085"/>
                  <a:pt x="5983056" y="801495"/>
                </a:cubicBezTo>
                <a:close/>
                <a:moveTo>
                  <a:pt x="5112859" y="785375"/>
                </a:moveTo>
                <a:cubicBezTo>
                  <a:pt x="5122735" y="787492"/>
                  <a:pt x="5130495" y="793135"/>
                  <a:pt x="5134022" y="800895"/>
                </a:cubicBezTo>
                <a:cubicBezTo>
                  <a:pt x="5138254" y="808655"/>
                  <a:pt x="5137549" y="818531"/>
                  <a:pt x="5131906" y="824880"/>
                </a:cubicBezTo>
                <a:cubicBezTo>
                  <a:pt x="5131200" y="827702"/>
                  <a:pt x="5129084" y="829113"/>
                  <a:pt x="5127673" y="831229"/>
                </a:cubicBezTo>
                <a:cubicBezTo>
                  <a:pt x="5129084" y="832640"/>
                  <a:pt x="5131200" y="834051"/>
                  <a:pt x="5132611" y="836167"/>
                </a:cubicBezTo>
                <a:cubicBezTo>
                  <a:pt x="5138254" y="843222"/>
                  <a:pt x="5141076" y="851688"/>
                  <a:pt x="5140371" y="860153"/>
                </a:cubicBezTo>
                <a:cubicBezTo>
                  <a:pt x="5139665" y="868619"/>
                  <a:pt x="5134727" y="876379"/>
                  <a:pt x="5126968" y="881317"/>
                </a:cubicBezTo>
                <a:cubicBezTo>
                  <a:pt x="5121324" y="884844"/>
                  <a:pt x="5114975" y="886960"/>
                  <a:pt x="5109332" y="886960"/>
                </a:cubicBezTo>
                <a:cubicBezTo>
                  <a:pt x="5106510" y="886960"/>
                  <a:pt x="5103688" y="886960"/>
                  <a:pt x="5101571" y="886256"/>
                </a:cubicBezTo>
                <a:cubicBezTo>
                  <a:pt x="5098044" y="885550"/>
                  <a:pt x="5095927" y="881317"/>
                  <a:pt x="5096633" y="877789"/>
                </a:cubicBezTo>
                <a:cubicBezTo>
                  <a:pt x="5097339" y="874262"/>
                  <a:pt x="5101571" y="871440"/>
                  <a:pt x="5105099" y="872851"/>
                </a:cubicBezTo>
                <a:cubicBezTo>
                  <a:pt x="5109332" y="873557"/>
                  <a:pt x="5114270" y="872851"/>
                  <a:pt x="5118502" y="870030"/>
                </a:cubicBezTo>
                <a:cubicBezTo>
                  <a:pt x="5122735" y="867208"/>
                  <a:pt x="5125557" y="862975"/>
                  <a:pt x="5126262" y="858742"/>
                </a:cubicBezTo>
                <a:cubicBezTo>
                  <a:pt x="5126968" y="854510"/>
                  <a:pt x="5125557" y="849572"/>
                  <a:pt x="5122029" y="846044"/>
                </a:cubicBezTo>
                <a:cubicBezTo>
                  <a:pt x="5119207" y="842516"/>
                  <a:pt x="5114270" y="840400"/>
                  <a:pt x="5110037" y="840400"/>
                </a:cubicBezTo>
                <a:cubicBezTo>
                  <a:pt x="5106510" y="840400"/>
                  <a:pt x="5102982" y="837578"/>
                  <a:pt x="5102982" y="834051"/>
                </a:cubicBezTo>
                <a:cubicBezTo>
                  <a:pt x="5102982" y="829818"/>
                  <a:pt x="5105804" y="826997"/>
                  <a:pt x="5109332" y="826291"/>
                </a:cubicBezTo>
                <a:cubicBezTo>
                  <a:pt x="5113564" y="825586"/>
                  <a:pt x="5117091" y="822764"/>
                  <a:pt x="5119913" y="818531"/>
                </a:cubicBezTo>
                <a:cubicBezTo>
                  <a:pt x="5122735" y="814299"/>
                  <a:pt x="5122735" y="809361"/>
                  <a:pt x="5121324" y="805833"/>
                </a:cubicBezTo>
                <a:cubicBezTo>
                  <a:pt x="5119913" y="802306"/>
                  <a:pt x="5115680" y="799484"/>
                  <a:pt x="5110742" y="798779"/>
                </a:cubicBezTo>
                <a:cubicBezTo>
                  <a:pt x="5105804" y="798073"/>
                  <a:pt x="5100866" y="799484"/>
                  <a:pt x="5098044" y="802306"/>
                </a:cubicBezTo>
                <a:cubicBezTo>
                  <a:pt x="5095222" y="805128"/>
                  <a:pt x="5090989" y="805128"/>
                  <a:pt x="5088167" y="802306"/>
                </a:cubicBezTo>
                <a:cubicBezTo>
                  <a:pt x="5085345" y="799484"/>
                  <a:pt x="5085345" y="795253"/>
                  <a:pt x="5088167" y="792430"/>
                </a:cubicBezTo>
                <a:cubicBezTo>
                  <a:pt x="5093811" y="786081"/>
                  <a:pt x="5103688" y="783964"/>
                  <a:pt x="5112859" y="785375"/>
                </a:cubicBezTo>
                <a:close/>
                <a:moveTo>
                  <a:pt x="12057256" y="782294"/>
                </a:moveTo>
                <a:cubicBezTo>
                  <a:pt x="12060784" y="782294"/>
                  <a:pt x="12064311" y="785821"/>
                  <a:pt x="12064311" y="789348"/>
                </a:cubicBezTo>
                <a:lnTo>
                  <a:pt x="12064311" y="814039"/>
                </a:lnTo>
                <a:lnTo>
                  <a:pt x="12086180" y="811217"/>
                </a:lnTo>
                <a:cubicBezTo>
                  <a:pt x="12089707" y="811217"/>
                  <a:pt x="12093234" y="814039"/>
                  <a:pt x="12093939" y="817566"/>
                </a:cubicBezTo>
                <a:cubicBezTo>
                  <a:pt x="12093939" y="821093"/>
                  <a:pt x="12091118" y="824620"/>
                  <a:pt x="12087590" y="825326"/>
                </a:cubicBezTo>
                <a:lnTo>
                  <a:pt x="12064311" y="828147"/>
                </a:lnTo>
                <a:lnTo>
                  <a:pt x="12064311" y="840141"/>
                </a:lnTo>
                <a:cubicBezTo>
                  <a:pt x="12064311" y="843667"/>
                  <a:pt x="12061489" y="847194"/>
                  <a:pt x="12057256" y="847194"/>
                </a:cubicBezTo>
                <a:cubicBezTo>
                  <a:pt x="12053728" y="847194"/>
                  <a:pt x="12050201" y="843667"/>
                  <a:pt x="12050201" y="840141"/>
                </a:cubicBezTo>
                <a:lnTo>
                  <a:pt x="12050201" y="829558"/>
                </a:lnTo>
                <a:lnTo>
                  <a:pt x="12030449" y="831675"/>
                </a:lnTo>
                <a:cubicBezTo>
                  <a:pt x="12030449" y="831675"/>
                  <a:pt x="12029743" y="831675"/>
                  <a:pt x="12029743" y="831675"/>
                </a:cubicBezTo>
                <a:cubicBezTo>
                  <a:pt x="12026216" y="831675"/>
                  <a:pt x="12023394" y="828853"/>
                  <a:pt x="12022689" y="825326"/>
                </a:cubicBezTo>
                <a:cubicBezTo>
                  <a:pt x="12022689" y="821799"/>
                  <a:pt x="12025511" y="818271"/>
                  <a:pt x="12029038" y="817566"/>
                </a:cubicBezTo>
                <a:lnTo>
                  <a:pt x="12050201" y="815450"/>
                </a:lnTo>
                <a:lnTo>
                  <a:pt x="12050201" y="789348"/>
                </a:lnTo>
                <a:cubicBezTo>
                  <a:pt x="12050201" y="785821"/>
                  <a:pt x="12053023" y="782294"/>
                  <a:pt x="12057256" y="782294"/>
                </a:cubicBezTo>
                <a:close/>
                <a:moveTo>
                  <a:pt x="1508099" y="776915"/>
                </a:moveTo>
                <a:cubicBezTo>
                  <a:pt x="1511627" y="776915"/>
                  <a:pt x="1515155" y="780441"/>
                  <a:pt x="1515155" y="783969"/>
                </a:cubicBezTo>
                <a:lnTo>
                  <a:pt x="1515155" y="808660"/>
                </a:lnTo>
                <a:lnTo>
                  <a:pt x="1537024" y="805838"/>
                </a:lnTo>
                <a:cubicBezTo>
                  <a:pt x="1540551" y="805838"/>
                  <a:pt x="1544079" y="808660"/>
                  <a:pt x="1544784" y="812187"/>
                </a:cubicBezTo>
                <a:cubicBezTo>
                  <a:pt x="1544784" y="815714"/>
                  <a:pt x="1541962" y="819241"/>
                  <a:pt x="1538434" y="819948"/>
                </a:cubicBezTo>
                <a:lnTo>
                  <a:pt x="1515155" y="822768"/>
                </a:lnTo>
                <a:lnTo>
                  <a:pt x="1515155" y="834761"/>
                </a:lnTo>
                <a:cubicBezTo>
                  <a:pt x="1515155" y="838288"/>
                  <a:pt x="1512332" y="841815"/>
                  <a:pt x="1508099" y="841815"/>
                </a:cubicBezTo>
                <a:cubicBezTo>
                  <a:pt x="1504572" y="841815"/>
                  <a:pt x="1501044" y="838288"/>
                  <a:pt x="1501044" y="834761"/>
                </a:cubicBezTo>
                <a:lnTo>
                  <a:pt x="1501044" y="824179"/>
                </a:lnTo>
                <a:lnTo>
                  <a:pt x="1481292" y="826296"/>
                </a:lnTo>
                <a:cubicBezTo>
                  <a:pt x="1481292" y="826296"/>
                  <a:pt x="1480586" y="826296"/>
                  <a:pt x="1480586" y="826296"/>
                </a:cubicBezTo>
                <a:cubicBezTo>
                  <a:pt x="1477059" y="826296"/>
                  <a:pt x="1474236" y="823474"/>
                  <a:pt x="1473531" y="819948"/>
                </a:cubicBezTo>
                <a:cubicBezTo>
                  <a:pt x="1473531" y="816420"/>
                  <a:pt x="1476354" y="812892"/>
                  <a:pt x="1479880" y="812187"/>
                </a:cubicBezTo>
                <a:lnTo>
                  <a:pt x="1501044" y="810072"/>
                </a:lnTo>
                <a:lnTo>
                  <a:pt x="1501044" y="783969"/>
                </a:lnTo>
                <a:cubicBezTo>
                  <a:pt x="1501044" y="780441"/>
                  <a:pt x="1503867" y="776915"/>
                  <a:pt x="1508099" y="776915"/>
                </a:cubicBezTo>
                <a:close/>
                <a:moveTo>
                  <a:pt x="2845570" y="775503"/>
                </a:moveTo>
                <a:cubicBezTo>
                  <a:pt x="2849097" y="777618"/>
                  <a:pt x="2850508" y="781851"/>
                  <a:pt x="2848392" y="785378"/>
                </a:cubicBezTo>
                <a:lnTo>
                  <a:pt x="2794073" y="887670"/>
                </a:lnTo>
                <a:cubicBezTo>
                  <a:pt x="2792662" y="889787"/>
                  <a:pt x="2790546" y="891197"/>
                  <a:pt x="2787724" y="891197"/>
                </a:cubicBezTo>
                <a:cubicBezTo>
                  <a:pt x="2786313" y="891197"/>
                  <a:pt x="2784902" y="891197"/>
                  <a:pt x="2784197" y="890491"/>
                </a:cubicBezTo>
                <a:cubicBezTo>
                  <a:pt x="2780670" y="888375"/>
                  <a:pt x="2779259" y="884142"/>
                  <a:pt x="2781375" y="881320"/>
                </a:cubicBezTo>
                <a:lnTo>
                  <a:pt x="2808182" y="831233"/>
                </a:lnTo>
                <a:lnTo>
                  <a:pt x="2756685" y="798076"/>
                </a:lnTo>
                <a:cubicBezTo>
                  <a:pt x="2753157" y="795961"/>
                  <a:pt x="2752452" y="791728"/>
                  <a:pt x="2754568" y="788201"/>
                </a:cubicBezTo>
                <a:cubicBezTo>
                  <a:pt x="2756685" y="784673"/>
                  <a:pt x="2760917" y="783967"/>
                  <a:pt x="2764444" y="786085"/>
                </a:cubicBezTo>
                <a:lnTo>
                  <a:pt x="2814531" y="818534"/>
                </a:lnTo>
                <a:lnTo>
                  <a:pt x="2835694" y="778324"/>
                </a:lnTo>
                <a:cubicBezTo>
                  <a:pt x="2837810" y="774799"/>
                  <a:pt x="2842043" y="773388"/>
                  <a:pt x="2845570" y="775503"/>
                </a:cubicBezTo>
                <a:close/>
                <a:moveTo>
                  <a:pt x="4938614" y="773384"/>
                </a:moveTo>
                <a:cubicBezTo>
                  <a:pt x="4950607" y="779026"/>
                  <a:pt x="4955545" y="793842"/>
                  <a:pt x="4953428" y="805834"/>
                </a:cubicBezTo>
                <a:cubicBezTo>
                  <a:pt x="4952018" y="817122"/>
                  <a:pt x="4945669" y="826292"/>
                  <a:pt x="4939320" y="834758"/>
                </a:cubicBezTo>
                <a:lnTo>
                  <a:pt x="4938614" y="836169"/>
                </a:lnTo>
                <a:cubicBezTo>
                  <a:pt x="4935792" y="839696"/>
                  <a:pt x="4932971" y="843928"/>
                  <a:pt x="4930855" y="847456"/>
                </a:cubicBezTo>
                <a:lnTo>
                  <a:pt x="4984468" y="842517"/>
                </a:lnTo>
                <a:cubicBezTo>
                  <a:pt x="4988700" y="841812"/>
                  <a:pt x="4992228" y="845339"/>
                  <a:pt x="4992228" y="848866"/>
                </a:cubicBezTo>
                <a:cubicBezTo>
                  <a:pt x="4992933" y="852395"/>
                  <a:pt x="4990111" y="855922"/>
                  <a:pt x="4984468" y="856627"/>
                </a:cubicBezTo>
                <a:lnTo>
                  <a:pt x="4918862" y="862271"/>
                </a:lnTo>
                <a:cubicBezTo>
                  <a:pt x="4918862" y="862271"/>
                  <a:pt x="4918156" y="862271"/>
                  <a:pt x="4918156" y="862271"/>
                </a:cubicBezTo>
                <a:cubicBezTo>
                  <a:pt x="4916040" y="862271"/>
                  <a:pt x="4913924" y="860860"/>
                  <a:pt x="4912513" y="859449"/>
                </a:cubicBezTo>
                <a:cubicBezTo>
                  <a:pt x="4911102" y="858038"/>
                  <a:pt x="4910397" y="855216"/>
                  <a:pt x="4911102" y="853100"/>
                </a:cubicBezTo>
                <a:cubicBezTo>
                  <a:pt x="4913924" y="843223"/>
                  <a:pt x="4920273" y="834758"/>
                  <a:pt x="4925916" y="826998"/>
                </a:cubicBezTo>
                <a:lnTo>
                  <a:pt x="4926622" y="825587"/>
                </a:lnTo>
                <a:cubicBezTo>
                  <a:pt x="4932265" y="818531"/>
                  <a:pt x="4937203" y="810772"/>
                  <a:pt x="4938614" y="803012"/>
                </a:cubicBezTo>
                <a:cubicBezTo>
                  <a:pt x="4939320" y="796663"/>
                  <a:pt x="4937203" y="788903"/>
                  <a:pt x="4931560" y="786081"/>
                </a:cubicBezTo>
                <a:cubicBezTo>
                  <a:pt x="4929444" y="785376"/>
                  <a:pt x="4925916" y="785376"/>
                  <a:pt x="4923800" y="787492"/>
                </a:cubicBezTo>
                <a:cubicBezTo>
                  <a:pt x="4923095" y="788197"/>
                  <a:pt x="4921684" y="789608"/>
                  <a:pt x="4921684" y="791725"/>
                </a:cubicBezTo>
                <a:cubicBezTo>
                  <a:pt x="4922389" y="795253"/>
                  <a:pt x="4919567" y="798779"/>
                  <a:pt x="4916040" y="799485"/>
                </a:cubicBezTo>
                <a:cubicBezTo>
                  <a:pt x="4912513" y="800190"/>
                  <a:pt x="4908986" y="797368"/>
                  <a:pt x="4908280" y="793842"/>
                </a:cubicBezTo>
                <a:cubicBezTo>
                  <a:pt x="4907575" y="786787"/>
                  <a:pt x="4910397" y="780438"/>
                  <a:pt x="4916040" y="776205"/>
                </a:cubicBezTo>
                <a:cubicBezTo>
                  <a:pt x="4923095" y="771268"/>
                  <a:pt x="4931560" y="770562"/>
                  <a:pt x="4938614" y="773384"/>
                </a:cubicBezTo>
                <a:close/>
                <a:moveTo>
                  <a:pt x="3939711" y="769852"/>
                </a:moveTo>
                <a:cubicBezTo>
                  <a:pt x="3943238" y="769852"/>
                  <a:pt x="3946765" y="772675"/>
                  <a:pt x="3947470" y="776200"/>
                </a:cubicBezTo>
                <a:cubicBezTo>
                  <a:pt x="3947470" y="779727"/>
                  <a:pt x="3944648" y="783254"/>
                  <a:pt x="3941121" y="783960"/>
                </a:cubicBezTo>
                <a:lnTo>
                  <a:pt x="3874809" y="791720"/>
                </a:lnTo>
                <a:cubicBezTo>
                  <a:pt x="3874809" y="791720"/>
                  <a:pt x="3874103" y="791720"/>
                  <a:pt x="3874103" y="791720"/>
                </a:cubicBezTo>
                <a:cubicBezTo>
                  <a:pt x="3870576" y="791720"/>
                  <a:pt x="3867755" y="788899"/>
                  <a:pt x="3867049" y="785370"/>
                </a:cubicBezTo>
                <a:cubicBezTo>
                  <a:pt x="3867049" y="781843"/>
                  <a:pt x="3869871" y="778316"/>
                  <a:pt x="3873398" y="777611"/>
                </a:cubicBezTo>
                <a:close/>
                <a:moveTo>
                  <a:pt x="1782523" y="767746"/>
                </a:moveTo>
                <a:cubicBezTo>
                  <a:pt x="1786756" y="767040"/>
                  <a:pt x="1790284" y="769861"/>
                  <a:pt x="1790284" y="774095"/>
                </a:cubicBezTo>
                <a:lnTo>
                  <a:pt x="1794516" y="849578"/>
                </a:lnTo>
                <a:cubicBezTo>
                  <a:pt x="1794516" y="853811"/>
                  <a:pt x="1791695" y="857338"/>
                  <a:pt x="1787462" y="857338"/>
                </a:cubicBezTo>
                <a:cubicBezTo>
                  <a:pt x="1783935" y="857338"/>
                  <a:pt x="1780408" y="854516"/>
                  <a:pt x="1780408" y="850989"/>
                </a:cubicBezTo>
                <a:lnTo>
                  <a:pt x="1776174" y="775506"/>
                </a:lnTo>
                <a:cubicBezTo>
                  <a:pt x="1775468" y="771273"/>
                  <a:pt x="1778290" y="767746"/>
                  <a:pt x="1782523" y="767746"/>
                </a:cubicBezTo>
                <a:close/>
                <a:moveTo>
                  <a:pt x="6681465" y="764822"/>
                </a:moveTo>
                <a:cubicBezTo>
                  <a:pt x="6684993" y="765528"/>
                  <a:pt x="6687110" y="769762"/>
                  <a:pt x="6686403" y="773289"/>
                </a:cubicBezTo>
                <a:lnTo>
                  <a:pt x="6680054" y="800802"/>
                </a:lnTo>
                <a:cubicBezTo>
                  <a:pt x="6679349" y="804329"/>
                  <a:pt x="6676527" y="806446"/>
                  <a:pt x="6673000" y="806446"/>
                </a:cubicBezTo>
                <a:cubicBezTo>
                  <a:pt x="6673000" y="806446"/>
                  <a:pt x="6672294" y="806446"/>
                  <a:pt x="6671589" y="806446"/>
                </a:cubicBezTo>
                <a:cubicBezTo>
                  <a:pt x="6668061" y="805740"/>
                  <a:pt x="6665945" y="801507"/>
                  <a:pt x="6666651" y="797980"/>
                </a:cubicBezTo>
                <a:lnTo>
                  <a:pt x="6673000" y="770467"/>
                </a:lnTo>
                <a:cubicBezTo>
                  <a:pt x="6674409" y="766233"/>
                  <a:pt x="6677939" y="764117"/>
                  <a:pt x="6681465" y="764822"/>
                </a:cubicBezTo>
                <a:close/>
                <a:moveTo>
                  <a:pt x="2486500" y="763511"/>
                </a:moveTo>
                <a:cubicBezTo>
                  <a:pt x="2494260" y="762806"/>
                  <a:pt x="2502021" y="765627"/>
                  <a:pt x="2507664" y="770566"/>
                </a:cubicBezTo>
                <a:cubicBezTo>
                  <a:pt x="2515424" y="779030"/>
                  <a:pt x="2518951" y="792434"/>
                  <a:pt x="2516130" y="805133"/>
                </a:cubicBezTo>
                <a:cubicBezTo>
                  <a:pt x="2514719" y="811481"/>
                  <a:pt x="2511897" y="817125"/>
                  <a:pt x="2508370" y="822769"/>
                </a:cubicBezTo>
                <a:lnTo>
                  <a:pt x="2540820" y="824180"/>
                </a:lnTo>
                <a:cubicBezTo>
                  <a:pt x="2544347" y="824180"/>
                  <a:pt x="2547169" y="827002"/>
                  <a:pt x="2547169" y="831234"/>
                </a:cubicBezTo>
                <a:cubicBezTo>
                  <a:pt x="2547169" y="834762"/>
                  <a:pt x="2543642" y="837583"/>
                  <a:pt x="2540114" y="837583"/>
                </a:cubicBezTo>
                <a:cubicBezTo>
                  <a:pt x="2539409" y="837583"/>
                  <a:pt x="2539409" y="837583"/>
                  <a:pt x="2539409" y="837583"/>
                </a:cubicBezTo>
                <a:lnTo>
                  <a:pt x="2494260" y="835467"/>
                </a:lnTo>
                <a:cubicBezTo>
                  <a:pt x="2492144" y="834762"/>
                  <a:pt x="2490027" y="833351"/>
                  <a:pt x="2488616" y="831234"/>
                </a:cubicBezTo>
                <a:cubicBezTo>
                  <a:pt x="2487911" y="829118"/>
                  <a:pt x="2487911" y="826295"/>
                  <a:pt x="2489322" y="824180"/>
                </a:cubicBezTo>
                <a:cubicBezTo>
                  <a:pt x="2494260" y="817125"/>
                  <a:pt x="2499904" y="809365"/>
                  <a:pt x="2502021" y="800899"/>
                </a:cubicBezTo>
                <a:cubicBezTo>
                  <a:pt x="2504137" y="793140"/>
                  <a:pt x="2502726" y="784674"/>
                  <a:pt x="2497788" y="780441"/>
                </a:cubicBezTo>
                <a:cubicBezTo>
                  <a:pt x="2495671" y="778325"/>
                  <a:pt x="2492144" y="776914"/>
                  <a:pt x="2488616" y="777620"/>
                </a:cubicBezTo>
                <a:cubicBezTo>
                  <a:pt x="2487205" y="777620"/>
                  <a:pt x="2484384" y="778325"/>
                  <a:pt x="2482973" y="780441"/>
                </a:cubicBezTo>
                <a:cubicBezTo>
                  <a:pt x="2480856" y="783969"/>
                  <a:pt x="2476624" y="784674"/>
                  <a:pt x="2473097" y="782558"/>
                </a:cubicBezTo>
                <a:cubicBezTo>
                  <a:pt x="2469569" y="780441"/>
                  <a:pt x="2468864" y="776209"/>
                  <a:pt x="2470980" y="772684"/>
                </a:cubicBezTo>
                <a:cubicBezTo>
                  <a:pt x="2473802" y="767745"/>
                  <a:pt x="2479445" y="764217"/>
                  <a:pt x="2486500" y="763511"/>
                </a:cubicBezTo>
                <a:close/>
                <a:moveTo>
                  <a:pt x="11975247" y="761131"/>
                </a:moveTo>
                <a:cubicBezTo>
                  <a:pt x="11978422" y="760602"/>
                  <a:pt x="11981773" y="761130"/>
                  <a:pt x="11984594" y="763247"/>
                </a:cubicBezTo>
                <a:cubicBezTo>
                  <a:pt x="11992354" y="768890"/>
                  <a:pt x="11991649" y="778767"/>
                  <a:pt x="11990943" y="783705"/>
                </a:cubicBezTo>
                <a:lnTo>
                  <a:pt x="11988827" y="847195"/>
                </a:lnTo>
                <a:cubicBezTo>
                  <a:pt x="11989532" y="847195"/>
                  <a:pt x="11989532" y="847901"/>
                  <a:pt x="11990238" y="847901"/>
                </a:cubicBezTo>
                <a:cubicBezTo>
                  <a:pt x="11993060" y="850018"/>
                  <a:pt x="11994471" y="854251"/>
                  <a:pt x="11992354" y="857777"/>
                </a:cubicBezTo>
                <a:lnTo>
                  <a:pt x="11987416" y="866242"/>
                </a:lnTo>
                <a:cubicBezTo>
                  <a:pt x="11986005" y="868359"/>
                  <a:pt x="11983183" y="869771"/>
                  <a:pt x="11981067" y="869771"/>
                </a:cubicBezTo>
                <a:cubicBezTo>
                  <a:pt x="11980362" y="869771"/>
                  <a:pt x="11979656" y="869771"/>
                  <a:pt x="11978951" y="869771"/>
                </a:cubicBezTo>
                <a:cubicBezTo>
                  <a:pt x="11976129" y="869064"/>
                  <a:pt x="11974013" y="866242"/>
                  <a:pt x="11974013" y="862715"/>
                </a:cubicBezTo>
                <a:lnTo>
                  <a:pt x="11976834" y="783705"/>
                </a:lnTo>
                <a:cubicBezTo>
                  <a:pt x="11976834" y="782294"/>
                  <a:pt x="11976834" y="780884"/>
                  <a:pt x="11976834" y="779472"/>
                </a:cubicBezTo>
                <a:cubicBezTo>
                  <a:pt x="11976834" y="779472"/>
                  <a:pt x="11976129" y="780179"/>
                  <a:pt x="11975424" y="780884"/>
                </a:cubicBezTo>
                <a:cubicBezTo>
                  <a:pt x="11972602" y="782999"/>
                  <a:pt x="11967664" y="782294"/>
                  <a:pt x="11965547" y="779472"/>
                </a:cubicBezTo>
                <a:cubicBezTo>
                  <a:pt x="11962726" y="775239"/>
                  <a:pt x="11962726" y="769596"/>
                  <a:pt x="11966958" y="765364"/>
                </a:cubicBezTo>
                <a:cubicBezTo>
                  <a:pt x="11969075" y="763247"/>
                  <a:pt x="11972073" y="761660"/>
                  <a:pt x="11975247" y="761131"/>
                </a:cubicBezTo>
                <a:close/>
                <a:moveTo>
                  <a:pt x="7031373" y="758473"/>
                </a:moveTo>
                <a:cubicBezTo>
                  <a:pt x="7035606" y="759884"/>
                  <a:pt x="7037722" y="764117"/>
                  <a:pt x="7036311" y="767645"/>
                </a:cubicBezTo>
                <a:lnTo>
                  <a:pt x="7026435" y="799390"/>
                </a:lnTo>
                <a:cubicBezTo>
                  <a:pt x="7025024" y="802211"/>
                  <a:pt x="7022203" y="804328"/>
                  <a:pt x="7019381" y="804328"/>
                </a:cubicBezTo>
                <a:cubicBezTo>
                  <a:pt x="7018675" y="804328"/>
                  <a:pt x="7017969" y="804328"/>
                  <a:pt x="7017264" y="804328"/>
                </a:cubicBezTo>
                <a:cubicBezTo>
                  <a:pt x="7013032" y="802917"/>
                  <a:pt x="7010914" y="798684"/>
                  <a:pt x="7012326" y="795157"/>
                </a:cubicBezTo>
                <a:lnTo>
                  <a:pt x="7022203" y="763411"/>
                </a:lnTo>
                <a:cubicBezTo>
                  <a:pt x="7023613" y="759179"/>
                  <a:pt x="7027846" y="757062"/>
                  <a:pt x="7031373" y="758473"/>
                </a:cubicBezTo>
                <a:close/>
                <a:moveTo>
                  <a:pt x="11799769" y="756900"/>
                </a:moveTo>
                <a:lnTo>
                  <a:pt x="11854089" y="761837"/>
                </a:lnTo>
                <a:cubicBezTo>
                  <a:pt x="11856206" y="761837"/>
                  <a:pt x="11858322" y="763249"/>
                  <a:pt x="11859733" y="765364"/>
                </a:cubicBezTo>
                <a:cubicBezTo>
                  <a:pt x="11861144" y="767480"/>
                  <a:pt x="11861144" y="770302"/>
                  <a:pt x="11859733" y="772418"/>
                </a:cubicBezTo>
                <a:lnTo>
                  <a:pt x="11844919" y="798520"/>
                </a:lnTo>
                <a:lnTo>
                  <a:pt x="11858322" y="797814"/>
                </a:lnTo>
                <a:cubicBezTo>
                  <a:pt x="11862555" y="797109"/>
                  <a:pt x="11866082" y="799932"/>
                  <a:pt x="11866082" y="804163"/>
                </a:cubicBezTo>
                <a:cubicBezTo>
                  <a:pt x="11866787" y="808397"/>
                  <a:pt x="11863966" y="811924"/>
                  <a:pt x="11859733" y="811924"/>
                </a:cubicBezTo>
                <a:lnTo>
                  <a:pt x="11837159" y="813334"/>
                </a:lnTo>
                <a:lnTo>
                  <a:pt x="11818111" y="847196"/>
                </a:lnTo>
                <a:lnTo>
                  <a:pt x="11865376" y="845080"/>
                </a:lnTo>
                <a:cubicBezTo>
                  <a:pt x="11868904" y="844374"/>
                  <a:pt x="11872431" y="847196"/>
                  <a:pt x="11872431" y="851429"/>
                </a:cubicBezTo>
                <a:cubicBezTo>
                  <a:pt x="11873136" y="855661"/>
                  <a:pt x="11870315" y="859189"/>
                  <a:pt x="11866082" y="859189"/>
                </a:cubicBezTo>
                <a:lnTo>
                  <a:pt x="11806118" y="862010"/>
                </a:lnTo>
                <a:cubicBezTo>
                  <a:pt x="11805413" y="862010"/>
                  <a:pt x="11805413" y="862010"/>
                  <a:pt x="11805413" y="862010"/>
                </a:cubicBezTo>
                <a:cubicBezTo>
                  <a:pt x="11802591" y="862010"/>
                  <a:pt x="11800475" y="860599"/>
                  <a:pt x="11799064" y="858483"/>
                </a:cubicBezTo>
                <a:cubicBezTo>
                  <a:pt x="11797653" y="856367"/>
                  <a:pt x="11797653" y="853546"/>
                  <a:pt x="11799769" y="851429"/>
                </a:cubicBezTo>
                <a:lnTo>
                  <a:pt x="11820227" y="814745"/>
                </a:lnTo>
                <a:lnTo>
                  <a:pt x="11800475" y="816157"/>
                </a:lnTo>
                <a:cubicBezTo>
                  <a:pt x="11799769" y="816157"/>
                  <a:pt x="11799769" y="816157"/>
                  <a:pt x="11799769" y="816157"/>
                </a:cubicBezTo>
                <a:cubicBezTo>
                  <a:pt x="11796242" y="816157"/>
                  <a:pt x="11792715" y="813334"/>
                  <a:pt x="11792715" y="809809"/>
                </a:cubicBezTo>
                <a:cubicBezTo>
                  <a:pt x="11792010" y="805574"/>
                  <a:pt x="11794831" y="802047"/>
                  <a:pt x="11799064" y="802047"/>
                </a:cubicBezTo>
                <a:lnTo>
                  <a:pt x="11827987" y="799932"/>
                </a:lnTo>
                <a:lnTo>
                  <a:pt x="11842097" y="775240"/>
                </a:lnTo>
                <a:lnTo>
                  <a:pt x="11798359" y="771007"/>
                </a:lnTo>
                <a:cubicBezTo>
                  <a:pt x="11794831" y="770302"/>
                  <a:pt x="11791304" y="766775"/>
                  <a:pt x="11792010" y="763249"/>
                </a:cubicBezTo>
                <a:cubicBezTo>
                  <a:pt x="11792715" y="759720"/>
                  <a:pt x="11795537" y="756193"/>
                  <a:pt x="11799769" y="756900"/>
                </a:cubicBezTo>
                <a:close/>
                <a:moveTo>
                  <a:pt x="1426087" y="755752"/>
                </a:moveTo>
                <a:cubicBezTo>
                  <a:pt x="1429263" y="755223"/>
                  <a:pt x="1432614" y="755752"/>
                  <a:pt x="1435435" y="757867"/>
                </a:cubicBezTo>
                <a:cubicBezTo>
                  <a:pt x="1443196" y="763511"/>
                  <a:pt x="1442490" y="773390"/>
                  <a:pt x="1441784" y="778326"/>
                </a:cubicBezTo>
                <a:lnTo>
                  <a:pt x="1439670" y="841816"/>
                </a:lnTo>
                <a:cubicBezTo>
                  <a:pt x="1440374" y="841816"/>
                  <a:pt x="1440374" y="842522"/>
                  <a:pt x="1441080" y="842522"/>
                </a:cubicBezTo>
                <a:cubicBezTo>
                  <a:pt x="1443902" y="844638"/>
                  <a:pt x="1445312" y="848871"/>
                  <a:pt x="1443196" y="852399"/>
                </a:cubicBezTo>
                <a:lnTo>
                  <a:pt x="1438257" y="860864"/>
                </a:lnTo>
                <a:cubicBezTo>
                  <a:pt x="1436846" y="862981"/>
                  <a:pt x="1434025" y="864392"/>
                  <a:pt x="1431908" y="864392"/>
                </a:cubicBezTo>
                <a:cubicBezTo>
                  <a:pt x="1431203" y="864392"/>
                  <a:pt x="1430497" y="864392"/>
                  <a:pt x="1429792" y="864392"/>
                </a:cubicBezTo>
                <a:cubicBezTo>
                  <a:pt x="1426971" y="863686"/>
                  <a:pt x="1424854" y="860864"/>
                  <a:pt x="1424854" y="857337"/>
                </a:cubicBezTo>
                <a:lnTo>
                  <a:pt x="1427675" y="778326"/>
                </a:lnTo>
                <a:cubicBezTo>
                  <a:pt x="1427675" y="776915"/>
                  <a:pt x="1427675" y="775505"/>
                  <a:pt x="1427675" y="774094"/>
                </a:cubicBezTo>
                <a:cubicBezTo>
                  <a:pt x="1427675" y="774094"/>
                  <a:pt x="1426971" y="774800"/>
                  <a:pt x="1426265" y="775505"/>
                </a:cubicBezTo>
                <a:cubicBezTo>
                  <a:pt x="1423443" y="777620"/>
                  <a:pt x="1418504" y="776915"/>
                  <a:pt x="1416388" y="774094"/>
                </a:cubicBezTo>
                <a:cubicBezTo>
                  <a:pt x="1413567" y="769861"/>
                  <a:pt x="1413567" y="764217"/>
                  <a:pt x="1417799" y="759986"/>
                </a:cubicBezTo>
                <a:cubicBezTo>
                  <a:pt x="1419916" y="757867"/>
                  <a:pt x="1422914" y="756281"/>
                  <a:pt x="1426087" y="755752"/>
                </a:cubicBezTo>
                <a:close/>
                <a:moveTo>
                  <a:pt x="1250605" y="751521"/>
                </a:moveTo>
                <a:lnTo>
                  <a:pt x="1304926" y="756459"/>
                </a:lnTo>
                <a:cubicBezTo>
                  <a:pt x="1307044" y="756459"/>
                  <a:pt x="1309160" y="757869"/>
                  <a:pt x="1310571" y="759986"/>
                </a:cubicBezTo>
                <a:cubicBezTo>
                  <a:pt x="1311982" y="762101"/>
                  <a:pt x="1311982" y="764924"/>
                  <a:pt x="1310571" y="767040"/>
                </a:cubicBezTo>
                <a:lnTo>
                  <a:pt x="1295756" y="793141"/>
                </a:lnTo>
                <a:lnTo>
                  <a:pt x="1309160" y="792436"/>
                </a:lnTo>
                <a:cubicBezTo>
                  <a:pt x="1313393" y="791730"/>
                  <a:pt x="1316920" y="794553"/>
                  <a:pt x="1316920" y="798784"/>
                </a:cubicBezTo>
                <a:cubicBezTo>
                  <a:pt x="1317625" y="803018"/>
                  <a:pt x="1314803" y="806544"/>
                  <a:pt x="1310571" y="806544"/>
                </a:cubicBezTo>
                <a:lnTo>
                  <a:pt x="1287996" y="807956"/>
                </a:lnTo>
                <a:lnTo>
                  <a:pt x="1268948" y="841818"/>
                </a:lnTo>
                <a:lnTo>
                  <a:pt x="1316214" y="839701"/>
                </a:lnTo>
                <a:cubicBezTo>
                  <a:pt x="1319742" y="838996"/>
                  <a:pt x="1323269" y="841818"/>
                  <a:pt x="1323269" y="846051"/>
                </a:cubicBezTo>
                <a:cubicBezTo>
                  <a:pt x="1323974" y="850283"/>
                  <a:pt x="1321153" y="853811"/>
                  <a:pt x="1316920" y="853811"/>
                </a:cubicBezTo>
                <a:lnTo>
                  <a:pt x="1256954" y="856632"/>
                </a:lnTo>
                <a:cubicBezTo>
                  <a:pt x="1256249" y="856632"/>
                  <a:pt x="1256249" y="856632"/>
                  <a:pt x="1256249" y="856632"/>
                </a:cubicBezTo>
                <a:cubicBezTo>
                  <a:pt x="1253428" y="856632"/>
                  <a:pt x="1251312" y="855221"/>
                  <a:pt x="1249900" y="853105"/>
                </a:cubicBezTo>
                <a:cubicBezTo>
                  <a:pt x="1248489" y="850989"/>
                  <a:pt x="1248489" y="848167"/>
                  <a:pt x="1250605" y="846051"/>
                </a:cubicBezTo>
                <a:lnTo>
                  <a:pt x="1271064" y="809367"/>
                </a:lnTo>
                <a:lnTo>
                  <a:pt x="1251312" y="810778"/>
                </a:lnTo>
                <a:cubicBezTo>
                  <a:pt x="1250605" y="810778"/>
                  <a:pt x="1250605" y="810778"/>
                  <a:pt x="1250605" y="810778"/>
                </a:cubicBezTo>
                <a:cubicBezTo>
                  <a:pt x="1247078" y="810778"/>
                  <a:pt x="1243552" y="807956"/>
                  <a:pt x="1243552" y="804429"/>
                </a:cubicBezTo>
                <a:cubicBezTo>
                  <a:pt x="1242846" y="800196"/>
                  <a:pt x="1245667" y="796668"/>
                  <a:pt x="1249900" y="796668"/>
                </a:cubicBezTo>
                <a:lnTo>
                  <a:pt x="1278825" y="794553"/>
                </a:lnTo>
                <a:lnTo>
                  <a:pt x="1292935" y="769862"/>
                </a:lnTo>
                <a:lnTo>
                  <a:pt x="1249195" y="765629"/>
                </a:lnTo>
                <a:cubicBezTo>
                  <a:pt x="1245667" y="764924"/>
                  <a:pt x="1242140" y="761396"/>
                  <a:pt x="1242846" y="757869"/>
                </a:cubicBezTo>
                <a:cubicBezTo>
                  <a:pt x="1243552" y="754342"/>
                  <a:pt x="1246373" y="750815"/>
                  <a:pt x="1250605" y="751521"/>
                </a:cubicBezTo>
                <a:close/>
                <a:moveTo>
                  <a:pt x="7774152" y="751418"/>
                </a:moveTo>
                <a:cubicBezTo>
                  <a:pt x="7777680" y="752829"/>
                  <a:pt x="7779090" y="757062"/>
                  <a:pt x="7777680" y="760589"/>
                </a:cubicBezTo>
                <a:lnTo>
                  <a:pt x="7702903" y="923550"/>
                </a:lnTo>
                <a:cubicBezTo>
                  <a:pt x="7701492" y="926373"/>
                  <a:pt x="7699376" y="927784"/>
                  <a:pt x="7696554" y="927784"/>
                </a:cubicBezTo>
                <a:cubicBezTo>
                  <a:pt x="7695848" y="927784"/>
                  <a:pt x="7694437" y="927784"/>
                  <a:pt x="7693732" y="927077"/>
                </a:cubicBezTo>
                <a:cubicBezTo>
                  <a:pt x="7690205" y="925666"/>
                  <a:pt x="7688088" y="921434"/>
                  <a:pt x="7690910" y="917907"/>
                </a:cubicBezTo>
                <a:lnTo>
                  <a:pt x="7736059" y="819143"/>
                </a:lnTo>
                <a:lnTo>
                  <a:pt x="7663398" y="764116"/>
                </a:lnTo>
                <a:cubicBezTo>
                  <a:pt x="7659871" y="762000"/>
                  <a:pt x="7659871" y="757062"/>
                  <a:pt x="7661987" y="754240"/>
                </a:cubicBezTo>
                <a:cubicBezTo>
                  <a:pt x="7664103" y="750713"/>
                  <a:pt x="7669042" y="750713"/>
                  <a:pt x="7671863" y="752829"/>
                </a:cubicBezTo>
                <a:lnTo>
                  <a:pt x="7741702" y="806444"/>
                </a:lnTo>
                <a:lnTo>
                  <a:pt x="7764981" y="754946"/>
                </a:lnTo>
                <a:cubicBezTo>
                  <a:pt x="7766392" y="751418"/>
                  <a:pt x="7770625" y="750008"/>
                  <a:pt x="7774152" y="751418"/>
                </a:cubicBezTo>
                <a:close/>
                <a:moveTo>
                  <a:pt x="12181413" y="751255"/>
                </a:moveTo>
                <a:cubicBezTo>
                  <a:pt x="12194817" y="749844"/>
                  <a:pt x="12203987" y="753371"/>
                  <a:pt x="12206809" y="762542"/>
                </a:cubicBezTo>
                <a:cubicBezTo>
                  <a:pt x="12209631" y="772418"/>
                  <a:pt x="12201871" y="780179"/>
                  <a:pt x="12200460" y="782295"/>
                </a:cubicBezTo>
                <a:lnTo>
                  <a:pt x="12190584" y="792171"/>
                </a:lnTo>
                <a:lnTo>
                  <a:pt x="12197639" y="791465"/>
                </a:lnTo>
                <a:cubicBezTo>
                  <a:pt x="12201166" y="790760"/>
                  <a:pt x="12204693" y="793582"/>
                  <a:pt x="12204693" y="797814"/>
                </a:cubicBezTo>
                <a:cubicBezTo>
                  <a:pt x="12205398" y="801342"/>
                  <a:pt x="12202577" y="804869"/>
                  <a:pt x="12198344" y="804869"/>
                </a:cubicBezTo>
                <a:lnTo>
                  <a:pt x="12175770" y="806280"/>
                </a:lnTo>
                <a:lnTo>
                  <a:pt x="12141908" y="840847"/>
                </a:lnTo>
                <a:lnTo>
                  <a:pt x="12196228" y="831676"/>
                </a:lnTo>
                <a:cubicBezTo>
                  <a:pt x="12200460" y="830971"/>
                  <a:pt x="12203987" y="833793"/>
                  <a:pt x="12204693" y="837321"/>
                </a:cubicBezTo>
                <a:cubicBezTo>
                  <a:pt x="12205398" y="841553"/>
                  <a:pt x="12202577" y="845080"/>
                  <a:pt x="12199049" y="845785"/>
                </a:cubicBezTo>
                <a:lnTo>
                  <a:pt x="12122861" y="859189"/>
                </a:lnTo>
                <a:cubicBezTo>
                  <a:pt x="12122155" y="859189"/>
                  <a:pt x="12122155" y="859189"/>
                  <a:pt x="12121450" y="859189"/>
                </a:cubicBezTo>
                <a:cubicBezTo>
                  <a:pt x="12118628" y="859189"/>
                  <a:pt x="12116512" y="857778"/>
                  <a:pt x="12115101" y="855661"/>
                </a:cubicBezTo>
                <a:cubicBezTo>
                  <a:pt x="12113690" y="852841"/>
                  <a:pt x="12114395" y="849313"/>
                  <a:pt x="12116512" y="847196"/>
                </a:cubicBezTo>
                <a:lnTo>
                  <a:pt x="12154606" y="807691"/>
                </a:lnTo>
                <a:lnTo>
                  <a:pt x="12135559" y="808397"/>
                </a:lnTo>
                <a:cubicBezTo>
                  <a:pt x="12134853" y="808397"/>
                  <a:pt x="12134853" y="808397"/>
                  <a:pt x="12134853" y="808397"/>
                </a:cubicBezTo>
                <a:cubicBezTo>
                  <a:pt x="12131326" y="808397"/>
                  <a:pt x="12127799" y="805574"/>
                  <a:pt x="12127799" y="802047"/>
                </a:cubicBezTo>
                <a:cubicBezTo>
                  <a:pt x="12127093" y="798520"/>
                  <a:pt x="12129915" y="794994"/>
                  <a:pt x="12134148" y="794994"/>
                </a:cubicBezTo>
                <a:lnTo>
                  <a:pt x="12168010" y="793582"/>
                </a:lnTo>
                <a:lnTo>
                  <a:pt x="12188468" y="773125"/>
                </a:lnTo>
                <a:cubicBezTo>
                  <a:pt x="12192700" y="768891"/>
                  <a:pt x="12192700" y="766775"/>
                  <a:pt x="12192700" y="766775"/>
                </a:cubicBezTo>
                <a:cubicBezTo>
                  <a:pt x="12192700" y="766069"/>
                  <a:pt x="12189879" y="764659"/>
                  <a:pt x="12182824" y="765364"/>
                </a:cubicBezTo>
                <a:lnTo>
                  <a:pt x="12127093" y="772418"/>
                </a:lnTo>
                <a:cubicBezTo>
                  <a:pt x="12123566" y="772418"/>
                  <a:pt x="12120039" y="769597"/>
                  <a:pt x="12119333" y="766069"/>
                </a:cubicBezTo>
                <a:cubicBezTo>
                  <a:pt x="12119333" y="762542"/>
                  <a:pt x="12122155" y="759015"/>
                  <a:pt x="12125682" y="758310"/>
                </a:cubicBezTo>
                <a:close/>
                <a:moveTo>
                  <a:pt x="1632260" y="745877"/>
                </a:moveTo>
                <a:cubicBezTo>
                  <a:pt x="1645665" y="744465"/>
                  <a:pt x="1654834" y="747993"/>
                  <a:pt x="1657656" y="757163"/>
                </a:cubicBezTo>
                <a:cubicBezTo>
                  <a:pt x="1660479" y="767040"/>
                  <a:pt x="1652719" y="774800"/>
                  <a:pt x="1651307" y="776916"/>
                </a:cubicBezTo>
                <a:lnTo>
                  <a:pt x="1641432" y="786793"/>
                </a:lnTo>
                <a:lnTo>
                  <a:pt x="1648487" y="786086"/>
                </a:lnTo>
                <a:cubicBezTo>
                  <a:pt x="1652014" y="785381"/>
                  <a:pt x="1655541" y="788204"/>
                  <a:pt x="1655541" y="792436"/>
                </a:cubicBezTo>
                <a:cubicBezTo>
                  <a:pt x="1656246" y="795964"/>
                  <a:pt x="1653424" y="799491"/>
                  <a:pt x="1649192" y="799491"/>
                </a:cubicBezTo>
                <a:lnTo>
                  <a:pt x="1626616" y="800902"/>
                </a:lnTo>
                <a:lnTo>
                  <a:pt x="1592754" y="835468"/>
                </a:lnTo>
                <a:lnTo>
                  <a:pt x="1647076" y="826297"/>
                </a:lnTo>
                <a:cubicBezTo>
                  <a:pt x="1651307" y="825592"/>
                  <a:pt x="1654834" y="828414"/>
                  <a:pt x="1655541" y="831941"/>
                </a:cubicBezTo>
                <a:cubicBezTo>
                  <a:pt x="1656246" y="836174"/>
                  <a:pt x="1653424" y="839701"/>
                  <a:pt x="1649896" y="840406"/>
                </a:cubicBezTo>
                <a:lnTo>
                  <a:pt x="1573707" y="853811"/>
                </a:lnTo>
                <a:cubicBezTo>
                  <a:pt x="1573001" y="853811"/>
                  <a:pt x="1573001" y="853811"/>
                  <a:pt x="1572296" y="853811"/>
                </a:cubicBezTo>
                <a:cubicBezTo>
                  <a:pt x="1569473" y="853811"/>
                  <a:pt x="1567357" y="852400"/>
                  <a:pt x="1565946" y="850283"/>
                </a:cubicBezTo>
                <a:cubicBezTo>
                  <a:pt x="1564535" y="847462"/>
                  <a:pt x="1565240" y="843934"/>
                  <a:pt x="1567357" y="841818"/>
                </a:cubicBezTo>
                <a:lnTo>
                  <a:pt x="1605452" y="802312"/>
                </a:lnTo>
                <a:lnTo>
                  <a:pt x="1586405" y="803018"/>
                </a:lnTo>
                <a:cubicBezTo>
                  <a:pt x="1585699" y="803018"/>
                  <a:pt x="1585699" y="803018"/>
                  <a:pt x="1585699" y="803018"/>
                </a:cubicBezTo>
                <a:cubicBezTo>
                  <a:pt x="1582172" y="803018"/>
                  <a:pt x="1578645" y="800196"/>
                  <a:pt x="1578645" y="796668"/>
                </a:cubicBezTo>
                <a:cubicBezTo>
                  <a:pt x="1577939" y="793141"/>
                  <a:pt x="1580761" y="789614"/>
                  <a:pt x="1584993" y="789614"/>
                </a:cubicBezTo>
                <a:lnTo>
                  <a:pt x="1618856" y="788204"/>
                </a:lnTo>
                <a:lnTo>
                  <a:pt x="1639315" y="767746"/>
                </a:lnTo>
                <a:cubicBezTo>
                  <a:pt x="1643547" y="763512"/>
                  <a:pt x="1643547" y="761397"/>
                  <a:pt x="1643547" y="761397"/>
                </a:cubicBezTo>
                <a:cubicBezTo>
                  <a:pt x="1643547" y="760690"/>
                  <a:pt x="1640726" y="759281"/>
                  <a:pt x="1633671" y="759986"/>
                </a:cubicBezTo>
                <a:lnTo>
                  <a:pt x="1577939" y="767040"/>
                </a:lnTo>
                <a:cubicBezTo>
                  <a:pt x="1574411" y="767040"/>
                  <a:pt x="1570884" y="764218"/>
                  <a:pt x="1570179" y="760690"/>
                </a:cubicBezTo>
                <a:cubicBezTo>
                  <a:pt x="1570179" y="757163"/>
                  <a:pt x="1573001" y="753637"/>
                  <a:pt x="1576527" y="752932"/>
                </a:cubicBezTo>
                <a:close/>
                <a:moveTo>
                  <a:pt x="1999758" y="743741"/>
                </a:moveTo>
                <a:cubicBezTo>
                  <a:pt x="2003991" y="743035"/>
                  <a:pt x="2007518" y="745857"/>
                  <a:pt x="2008223" y="749384"/>
                </a:cubicBezTo>
                <a:cubicBezTo>
                  <a:pt x="2012456" y="774780"/>
                  <a:pt x="2021627" y="799470"/>
                  <a:pt x="2035736" y="822044"/>
                </a:cubicBezTo>
                <a:cubicBezTo>
                  <a:pt x="2044201" y="800880"/>
                  <a:pt x="2054783" y="780423"/>
                  <a:pt x="2067481" y="761377"/>
                </a:cubicBezTo>
                <a:cubicBezTo>
                  <a:pt x="2069597" y="757848"/>
                  <a:pt x="2073829" y="757144"/>
                  <a:pt x="2077357" y="759260"/>
                </a:cubicBezTo>
                <a:cubicBezTo>
                  <a:pt x="2080884" y="761377"/>
                  <a:pt x="2081589" y="765609"/>
                  <a:pt x="2079473" y="769137"/>
                </a:cubicBezTo>
                <a:cubicBezTo>
                  <a:pt x="2065364" y="790300"/>
                  <a:pt x="2053372" y="812873"/>
                  <a:pt x="2044906" y="836152"/>
                </a:cubicBezTo>
                <a:cubicBezTo>
                  <a:pt x="2054783" y="850261"/>
                  <a:pt x="2066070" y="862960"/>
                  <a:pt x="2078768" y="873542"/>
                </a:cubicBezTo>
                <a:cubicBezTo>
                  <a:pt x="2084411" y="878480"/>
                  <a:pt x="2095698" y="887651"/>
                  <a:pt x="2092876" y="900349"/>
                </a:cubicBezTo>
                <a:cubicBezTo>
                  <a:pt x="2092171" y="903876"/>
                  <a:pt x="2089349" y="905992"/>
                  <a:pt x="2085822" y="905992"/>
                </a:cubicBezTo>
                <a:cubicBezTo>
                  <a:pt x="2085117" y="905992"/>
                  <a:pt x="2085117" y="905992"/>
                  <a:pt x="2084411" y="905992"/>
                </a:cubicBezTo>
                <a:cubicBezTo>
                  <a:pt x="2080178" y="905287"/>
                  <a:pt x="2078062" y="901054"/>
                  <a:pt x="2078768" y="897527"/>
                </a:cubicBezTo>
                <a:cubicBezTo>
                  <a:pt x="2079473" y="894000"/>
                  <a:pt x="2074535" y="889062"/>
                  <a:pt x="2069597" y="884829"/>
                </a:cubicBezTo>
                <a:cubicBezTo>
                  <a:pt x="2058310" y="875658"/>
                  <a:pt x="2048433" y="864371"/>
                  <a:pt x="2039263" y="853083"/>
                </a:cubicBezTo>
                <a:cubicBezTo>
                  <a:pt x="2033619" y="871426"/>
                  <a:pt x="2029387" y="890472"/>
                  <a:pt x="2027270" y="909519"/>
                </a:cubicBezTo>
                <a:cubicBezTo>
                  <a:pt x="2026565" y="913047"/>
                  <a:pt x="2023743" y="915868"/>
                  <a:pt x="2020216" y="915868"/>
                </a:cubicBezTo>
                <a:cubicBezTo>
                  <a:pt x="2020216" y="915868"/>
                  <a:pt x="2019511" y="915868"/>
                  <a:pt x="2019511" y="915868"/>
                </a:cubicBezTo>
                <a:cubicBezTo>
                  <a:pt x="2015278" y="915163"/>
                  <a:pt x="2012456" y="911636"/>
                  <a:pt x="2013161" y="908108"/>
                </a:cubicBezTo>
                <a:cubicBezTo>
                  <a:pt x="2015278" y="884829"/>
                  <a:pt x="2020921" y="861549"/>
                  <a:pt x="2028681" y="838974"/>
                </a:cubicBezTo>
                <a:cubicBezTo>
                  <a:pt x="2011045" y="812873"/>
                  <a:pt x="1999053" y="783244"/>
                  <a:pt x="1994115" y="752206"/>
                </a:cubicBezTo>
                <a:cubicBezTo>
                  <a:pt x="1993409" y="747973"/>
                  <a:pt x="1996231" y="744446"/>
                  <a:pt x="1999758" y="743741"/>
                </a:cubicBezTo>
                <a:close/>
                <a:moveTo>
                  <a:pt x="6082525" y="743649"/>
                </a:moveTo>
                <a:cubicBezTo>
                  <a:pt x="6086757" y="742943"/>
                  <a:pt x="6090285" y="746470"/>
                  <a:pt x="6090285" y="749998"/>
                </a:cubicBezTo>
                <a:cubicBezTo>
                  <a:pt x="6090990" y="754230"/>
                  <a:pt x="6088168" y="757757"/>
                  <a:pt x="6083936" y="757757"/>
                </a:cubicBezTo>
                <a:lnTo>
                  <a:pt x="5564730" y="790208"/>
                </a:lnTo>
                <a:cubicBezTo>
                  <a:pt x="5564024" y="790208"/>
                  <a:pt x="5564024" y="790208"/>
                  <a:pt x="5564024" y="790208"/>
                </a:cubicBezTo>
                <a:cubicBezTo>
                  <a:pt x="5560497" y="790208"/>
                  <a:pt x="5556970" y="787386"/>
                  <a:pt x="5556970" y="783860"/>
                </a:cubicBezTo>
                <a:cubicBezTo>
                  <a:pt x="5556264" y="779626"/>
                  <a:pt x="5559086" y="776804"/>
                  <a:pt x="5563319" y="776099"/>
                </a:cubicBezTo>
                <a:close/>
                <a:moveTo>
                  <a:pt x="5069122" y="741638"/>
                </a:moveTo>
                <a:lnTo>
                  <a:pt x="5158713" y="750103"/>
                </a:lnTo>
                <a:cubicBezTo>
                  <a:pt x="5160829" y="750103"/>
                  <a:pt x="5162946" y="752220"/>
                  <a:pt x="5164357" y="754337"/>
                </a:cubicBezTo>
                <a:cubicBezTo>
                  <a:pt x="5165062" y="756453"/>
                  <a:pt x="5165062" y="759274"/>
                  <a:pt x="5163651" y="761390"/>
                </a:cubicBezTo>
                <a:lnTo>
                  <a:pt x="5160124" y="767035"/>
                </a:lnTo>
                <a:cubicBezTo>
                  <a:pt x="5158007" y="769855"/>
                  <a:pt x="5153775" y="770562"/>
                  <a:pt x="5150248" y="768446"/>
                </a:cubicBezTo>
                <a:cubicBezTo>
                  <a:pt x="5148837" y="767740"/>
                  <a:pt x="5147426" y="765623"/>
                  <a:pt x="5147426" y="763506"/>
                </a:cubicBezTo>
                <a:lnTo>
                  <a:pt x="5074060" y="756453"/>
                </a:lnTo>
                <a:lnTo>
                  <a:pt x="5043021" y="865092"/>
                </a:lnTo>
                <a:cubicBezTo>
                  <a:pt x="5042315" y="867914"/>
                  <a:pt x="5039493" y="870030"/>
                  <a:pt x="5036672" y="870030"/>
                </a:cubicBezTo>
                <a:cubicBezTo>
                  <a:pt x="5035966" y="870030"/>
                  <a:pt x="5035966" y="870030"/>
                  <a:pt x="5035966" y="870030"/>
                </a:cubicBezTo>
                <a:cubicBezTo>
                  <a:pt x="5033145" y="870030"/>
                  <a:pt x="5031027" y="868619"/>
                  <a:pt x="5029617" y="865797"/>
                </a:cubicBezTo>
                <a:lnTo>
                  <a:pt x="4991523" y="776204"/>
                </a:lnTo>
                <a:cubicBezTo>
                  <a:pt x="4990112" y="772679"/>
                  <a:pt x="4991523" y="768446"/>
                  <a:pt x="4995050" y="767035"/>
                </a:cubicBezTo>
                <a:cubicBezTo>
                  <a:pt x="4998577" y="765623"/>
                  <a:pt x="5002809" y="767035"/>
                  <a:pt x="5004220" y="770562"/>
                </a:cubicBezTo>
                <a:lnTo>
                  <a:pt x="5034555" y="841811"/>
                </a:lnTo>
                <a:lnTo>
                  <a:pt x="5061362" y="746576"/>
                </a:lnTo>
                <a:cubicBezTo>
                  <a:pt x="5062773" y="743754"/>
                  <a:pt x="5065595" y="741638"/>
                  <a:pt x="5069122" y="741638"/>
                </a:cubicBezTo>
                <a:close/>
                <a:moveTo>
                  <a:pt x="3704797" y="735284"/>
                </a:moveTo>
                <a:cubicBezTo>
                  <a:pt x="3708325" y="733168"/>
                  <a:pt x="3712558" y="733873"/>
                  <a:pt x="3714674" y="737401"/>
                </a:cubicBezTo>
                <a:lnTo>
                  <a:pt x="3735838" y="769852"/>
                </a:lnTo>
                <a:lnTo>
                  <a:pt x="3754179" y="738106"/>
                </a:lnTo>
                <a:cubicBezTo>
                  <a:pt x="3756296" y="734579"/>
                  <a:pt x="3760529" y="733168"/>
                  <a:pt x="3764056" y="735284"/>
                </a:cubicBezTo>
                <a:cubicBezTo>
                  <a:pt x="3767583" y="737401"/>
                  <a:pt x="3768994" y="741633"/>
                  <a:pt x="3766878" y="745160"/>
                </a:cubicBezTo>
                <a:lnTo>
                  <a:pt x="3745009" y="782549"/>
                </a:lnTo>
                <a:lnTo>
                  <a:pt x="3772521" y="824170"/>
                </a:lnTo>
                <a:cubicBezTo>
                  <a:pt x="3774637" y="827697"/>
                  <a:pt x="3773932" y="831930"/>
                  <a:pt x="3770405" y="834046"/>
                </a:cubicBezTo>
                <a:cubicBezTo>
                  <a:pt x="3769699" y="834751"/>
                  <a:pt x="3768288" y="835457"/>
                  <a:pt x="3766878" y="835457"/>
                </a:cubicBezTo>
                <a:cubicBezTo>
                  <a:pt x="3764761" y="835457"/>
                  <a:pt x="3762645" y="834046"/>
                  <a:pt x="3761234" y="831930"/>
                </a:cubicBezTo>
                <a:lnTo>
                  <a:pt x="3737954" y="796658"/>
                </a:lnTo>
                <a:lnTo>
                  <a:pt x="3718201" y="831224"/>
                </a:lnTo>
                <a:cubicBezTo>
                  <a:pt x="3716790" y="833341"/>
                  <a:pt x="3713969" y="834751"/>
                  <a:pt x="3711852" y="834751"/>
                </a:cubicBezTo>
                <a:cubicBezTo>
                  <a:pt x="3710441" y="834751"/>
                  <a:pt x="3709736" y="834751"/>
                  <a:pt x="3708325" y="834046"/>
                </a:cubicBezTo>
                <a:cubicBezTo>
                  <a:pt x="3704797" y="831930"/>
                  <a:pt x="3703387" y="827697"/>
                  <a:pt x="3704797" y="824875"/>
                </a:cubicBezTo>
                <a:lnTo>
                  <a:pt x="3728078" y="783959"/>
                </a:lnTo>
                <a:lnTo>
                  <a:pt x="3702681" y="745160"/>
                </a:lnTo>
                <a:cubicBezTo>
                  <a:pt x="3700565" y="741633"/>
                  <a:pt x="3701270" y="737401"/>
                  <a:pt x="3704797" y="735284"/>
                </a:cubicBezTo>
                <a:close/>
                <a:moveTo>
                  <a:pt x="2706598" y="726828"/>
                </a:moveTo>
                <a:cubicBezTo>
                  <a:pt x="2779964" y="738115"/>
                  <a:pt x="2854035" y="738820"/>
                  <a:pt x="2926696" y="728239"/>
                </a:cubicBezTo>
                <a:cubicBezTo>
                  <a:pt x="2930223" y="727533"/>
                  <a:pt x="2933750" y="730355"/>
                  <a:pt x="2934456" y="733882"/>
                </a:cubicBezTo>
                <a:cubicBezTo>
                  <a:pt x="2935161" y="737410"/>
                  <a:pt x="2932339" y="740937"/>
                  <a:pt x="2928812" y="741641"/>
                </a:cubicBezTo>
                <a:cubicBezTo>
                  <a:pt x="2856857" y="752225"/>
                  <a:pt x="2783491" y="752225"/>
                  <a:pt x="2711536" y="741641"/>
                </a:cubicBezTo>
                <a:lnTo>
                  <a:pt x="2684024" y="865096"/>
                </a:lnTo>
                <a:cubicBezTo>
                  <a:pt x="2684024" y="867918"/>
                  <a:pt x="2681908" y="870035"/>
                  <a:pt x="2679086" y="870740"/>
                </a:cubicBezTo>
                <a:cubicBezTo>
                  <a:pt x="2679086" y="870740"/>
                  <a:pt x="2678380" y="870740"/>
                  <a:pt x="2677675" y="870740"/>
                </a:cubicBezTo>
                <a:cubicBezTo>
                  <a:pt x="2675559" y="870740"/>
                  <a:pt x="2673442" y="869329"/>
                  <a:pt x="2672032" y="867918"/>
                </a:cubicBezTo>
                <a:lnTo>
                  <a:pt x="2609247" y="793139"/>
                </a:lnTo>
                <a:cubicBezTo>
                  <a:pt x="2606425" y="790318"/>
                  <a:pt x="2607131" y="786085"/>
                  <a:pt x="2609953" y="783263"/>
                </a:cubicBezTo>
                <a:cubicBezTo>
                  <a:pt x="2612774" y="780441"/>
                  <a:pt x="2617007" y="781146"/>
                  <a:pt x="2619829" y="783969"/>
                </a:cubicBezTo>
                <a:lnTo>
                  <a:pt x="2673442" y="847459"/>
                </a:lnTo>
                <a:lnTo>
                  <a:pt x="2699544" y="731766"/>
                </a:lnTo>
                <a:cubicBezTo>
                  <a:pt x="2700249" y="728239"/>
                  <a:pt x="2703776" y="726123"/>
                  <a:pt x="2706598" y="726828"/>
                </a:cubicBezTo>
                <a:close/>
                <a:moveTo>
                  <a:pt x="10430845" y="720374"/>
                </a:moveTo>
                <a:cubicBezTo>
                  <a:pt x="10440721" y="722491"/>
                  <a:pt x="10448481" y="728134"/>
                  <a:pt x="10452008" y="735894"/>
                </a:cubicBezTo>
                <a:cubicBezTo>
                  <a:pt x="10456240" y="743654"/>
                  <a:pt x="10455535" y="753530"/>
                  <a:pt x="10449892" y="759879"/>
                </a:cubicBezTo>
                <a:cubicBezTo>
                  <a:pt x="10449186" y="762701"/>
                  <a:pt x="10447070" y="764112"/>
                  <a:pt x="10445659" y="766228"/>
                </a:cubicBezTo>
                <a:cubicBezTo>
                  <a:pt x="10447070" y="767639"/>
                  <a:pt x="10449186" y="769050"/>
                  <a:pt x="10450597" y="771166"/>
                </a:cubicBezTo>
                <a:cubicBezTo>
                  <a:pt x="10456240" y="778221"/>
                  <a:pt x="10459062" y="786687"/>
                  <a:pt x="10458357" y="795152"/>
                </a:cubicBezTo>
                <a:cubicBezTo>
                  <a:pt x="10457651" y="803618"/>
                  <a:pt x="10452713" y="811378"/>
                  <a:pt x="10444954" y="816316"/>
                </a:cubicBezTo>
                <a:cubicBezTo>
                  <a:pt x="10439310" y="819843"/>
                  <a:pt x="10432961" y="821959"/>
                  <a:pt x="10427318" y="821959"/>
                </a:cubicBezTo>
                <a:cubicBezTo>
                  <a:pt x="10424496" y="821959"/>
                  <a:pt x="10421674" y="821959"/>
                  <a:pt x="10419557" y="821255"/>
                </a:cubicBezTo>
                <a:cubicBezTo>
                  <a:pt x="10416030" y="820549"/>
                  <a:pt x="10413913" y="816316"/>
                  <a:pt x="10414619" y="812788"/>
                </a:cubicBezTo>
                <a:cubicBezTo>
                  <a:pt x="10415325" y="809261"/>
                  <a:pt x="10419557" y="806439"/>
                  <a:pt x="10423085" y="807850"/>
                </a:cubicBezTo>
                <a:cubicBezTo>
                  <a:pt x="10427318" y="808556"/>
                  <a:pt x="10432256" y="807850"/>
                  <a:pt x="10436488" y="805029"/>
                </a:cubicBezTo>
                <a:cubicBezTo>
                  <a:pt x="10440721" y="802207"/>
                  <a:pt x="10443543" y="797974"/>
                  <a:pt x="10444248" y="793741"/>
                </a:cubicBezTo>
                <a:cubicBezTo>
                  <a:pt x="10444954" y="789509"/>
                  <a:pt x="10443543" y="784571"/>
                  <a:pt x="10440015" y="781043"/>
                </a:cubicBezTo>
                <a:cubicBezTo>
                  <a:pt x="10437193" y="777515"/>
                  <a:pt x="10432256" y="775399"/>
                  <a:pt x="10428023" y="775399"/>
                </a:cubicBezTo>
                <a:cubicBezTo>
                  <a:pt x="10424496" y="775399"/>
                  <a:pt x="10420968" y="772577"/>
                  <a:pt x="10420968" y="769050"/>
                </a:cubicBezTo>
                <a:cubicBezTo>
                  <a:pt x="10420968" y="764817"/>
                  <a:pt x="10423790" y="761996"/>
                  <a:pt x="10427318" y="761290"/>
                </a:cubicBezTo>
                <a:cubicBezTo>
                  <a:pt x="10431550" y="760585"/>
                  <a:pt x="10435077" y="757763"/>
                  <a:pt x="10437899" y="753530"/>
                </a:cubicBezTo>
                <a:cubicBezTo>
                  <a:pt x="10440721" y="749298"/>
                  <a:pt x="10440721" y="744360"/>
                  <a:pt x="10439310" y="740832"/>
                </a:cubicBezTo>
                <a:cubicBezTo>
                  <a:pt x="10437899" y="737305"/>
                  <a:pt x="10433666" y="734483"/>
                  <a:pt x="10428728" y="733778"/>
                </a:cubicBezTo>
                <a:cubicBezTo>
                  <a:pt x="10423790" y="733072"/>
                  <a:pt x="10418852" y="734483"/>
                  <a:pt x="10416030" y="737305"/>
                </a:cubicBezTo>
                <a:cubicBezTo>
                  <a:pt x="10413208" y="740127"/>
                  <a:pt x="10408975" y="740127"/>
                  <a:pt x="10406153" y="737305"/>
                </a:cubicBezTo>
                <a:cubicBezTo>
                  <a:pt x="10403331" y="734483"/>
                  <a:pt x="10403331" y="730252"/>
                  <a:pt x="10406153" y="727429"/>
                </a:cubicBezTo>
                <a:cubicBezTo>
                  <a:pt x="10411797" y="721080"/>
                  <a:pt x="10421674" y="718963"/>
                  <a:pt x="10430845" y="720374"/>
                </a:cubicBezTo>
                <a:close/>
                <a:moveTo>
                  <a:pt x="3141151" y="715522"/>
                </a:moveTo>
                <a:cubicBezTo>
                  <a:pt x="3145384" y="714817"/>
                  <a:pt x="3148911" y="716933"/>
                  <a:pt x="3149616" y="720460"/>
                </a:cubicBezTo>
                <a:cubicBezTo>
                  <a:pt x="3152438" y="730336"/>
                  <a:pt x="3153849" y="741624"/>
                  <a:pt x="3153849" y="752206"/>
                </a:cubicBezTo>
                <a:cubicBezTo>
                  <a:pt x="3157376" y="785362"/>
                  <a:pt x="3158787" y="819223"/>
                  <a:pt x="3158082" y="852379"/>
                </a:cubicBezTo>
                <a:cubicBezTo>
                  <a:pt x="3158082" y="870015"/>
                  <a:pt x="3156671" y="890472"/>
                  <a:pt x="3149616" y="909520"/>
                </a:cubicBezTo>
                <a:cubicBezTo>
                  <a:pt x="3145384" y="920807"/>
                  <a:pt x="3139035" y="927156"/>
                  <a:pt x="3130569" y="929273"/>
                </a:cubicBezTo>
                <a:cubicBezTo>
                  <a:pt x="3129159" y="929978"/>
                  <a:pt x="3127748" y="929978"/>
                  <a:pt x="3126337" y="929978"/>
                </a:cubicBezTo>
                <a:cubicBezTo>
                  <a:pt x="3114344" y="929978"/>
                  <a:pt x="3103763" y="918691"/>
                  <a:pt x="3098119" y="899643"/>
                </a:cubicBezTo>
                <a:cubicBezTo>
                  <a:pt x="3097414" y="896117"/>
                  <a:pt x="3099530" y="892589"/>
                  <a:pt x="3103057" y="891178"/>
                </a:cubicBezTo>
                <a:cubicBezTo>
                  <a:pt x="3106584" y="890472"/>
                  <a:pt x="3110112" y="892589"/>
                  <a:pt x="3111522" y="896117"/>
                </a:cubicBezTo>
                <a:cubicBezTo>
                  <a:pt x="3114344" y="903877"/>
                  <a:pt x="3119988" y="917280"/>
                  <a:pt x="3127748" y="915869"/>
                </a:cubicBezTo>
                <a:cubicBezTo>
                  <a:pt x="3131980" y="915164"/>
                  <a:pt x="3134802" y="909520"/>
                  <a:pt x="3136918" y="904582"/>
                </a:cubicBezTo>
                <a:cubicBezTo>
                  <a:pt x="3143267" y="887651"/>
                  <a:pt x="3143973" y="868604"/>
                  <a:pt x="3144678" y="852379"/>
                </a:cubicBezTo>
                <a:cubicBezTo>
                  <a:pt x="3144678" y="835448"/>
                  <a:pt x="3144678" y="817812"/>
                  <a:pt x="3143973" y="800881"/>
                </a:cubicBezTo>
                <a:cubicBezTo>
                  <a:pt x="3140446" y="805819"/>
                  <a:pt x="3135507" y="808641"/>
                  <a:pt x="3130569" y="809347"/>
                </a:cubicBezTo>
                <a:cubicBezTo>
                  <a:pt x="3124220" y="810052"/>
                  <a:pt x="3118577" y="807936"/>
                  <a:pt x="3113639" y="805114"/>
                </a:cubicBezTo>
                <a:cubicBezTo>
                  <a:pt x="3086126" y="790300"/>
                  <a:pt x="3064257" y="764904"/>
                  <a:pt x="3054381" y="735274"/>
                </a:cubicBezTo>
                <a:cubicBezTo>
                  <a:pt x="3052970" y="731042"/>
                  <a:pt x="3055086" y="727515"/>
                  <a:pt x="3058613" y="726104"/>
                </a:cubicBezTo>
                <a:cubicBezTo>
                  <a:pt x="3062141" y="724693"/>
                  <a:pt x="3066373" y="726809"/>
                  <a:pt x="3067079" y="731042"/>
                </a:cubicBezTo>
                <a:cubicBezTo>
                  <a:pt x="3076249" y="757848"/>
                  <a:pt x="3095297" y="780423"/>
                  <a:pt x="3119988" y="793122"/>
                </a:cubicBezTo>
                <a:cubicBezTo>
                  <a:pt x="3122104" y="794532"/>
                  <a:pt x="3125631" y="796649"/>
                  <a:pt x="3127748" y="795943"/>
                </a:cubicBezTo>
                <a:cubicBezTo>
                  <a:pt x="3132686" y="795238"/>
                  <a:pt x="3135507" y="785362"/>
                  <a:pt x="3136213" y="782540"/>
                </a:cubicBezTo>
                <a:cubicBezTo>
                  <a:pt x="3139035" y="773370"/>
                  <a:pt x="3139740" y="763493"/>
                  <a:pt x="3139740" y="753617"/>
                </a:cubicBezTo>
                <a:cubicBezTo>
                  <a:pt x="3138329" y="743035"/>
                  <a:pt x="3136918" y="733158"/>
                  <a:pt x="3135507" y="723282"/>
                </a:cubicBezTo>
                <a:cubicBezTo>
                  <a:pt x="3134802" y="719755"/>
                  <a:pt x="3137624" y="716227"/>
                  <a:pt x="3141151" y="715522"/>
                </a:cubicBezTo>
                <a:close/>
                <a:moveTo>
                  <a:pt x="1664711" y="714837"/>
                </a:moveTo>
                <a:cubicBezTo>
                  <a:pt x="1675292" y="715543"/>
                  <a:pt x="1684464" y="722597"/>
                  <a:pt x="1688697" y="731767"/>
                </a:cubicBezTo>
                <a:cubicBezTo>
                  <a:pt x="1690108" y="736001"/>
                  <a:pt x="1690813" y="740233"/>
                  <a:pt x="1690813" y="745877"/>
                </a:cubicBezTo>
                <a:lnTo>
                  <a:pt x="1705628" y="741644"/>
                </a:lnTo>
                <a:cubicBezTo>
                  <a:pt x="1709155" y="740938"/>
                  <a:pt x="1712683" y="743054"/>
                  <a:pt x="1714093" y="746583"/>
                </a:cubicBezTo>
                <a:cubicBezTo>
                  <a:pt x="1714799" y="750110"/>
                  <a:pt x="1712683" y="753637"/>
                  <a:pt x="1709155" y="755048"/>
                </a:cubicBezTo>
                <a:lnTo>
                  <a:pt x="1680231" y="763512"/>
                </a:lnTo>
                <a:cubicBezTo>
                  <a:pt x="1679526" y="763512"/>
                  <a:pt x="1678820" y="763512"/>
                  <a:pt x="1678115" y="763512"/>
                </a:cubicBezTo>
                <a:cubicBezTo>
                  <a:pt x="1675998" y="763512"/>
                  <a:pt x="1673882" y="762101"/>
                  <a:pt x="1672470" y="759986"/>
                </a:cubicBezTo>
                <a:cubicBezTo>
                  <a:pt x="1671061" y="757163"/>
                  <a:pt x="1671061" y="753637"/>
                  <a:pt x="1673177" y="751521"/>
                </a:cubicBezTo>
                <a:cubicBezTo>
                  <a:pt x="1675998" y="747994"/>
                  <a:pt x="1677410" y="742349"/>
                  <a:pt x="1675292" y="737411"/>
                </a:cubicBezTo>
                <a:cubicBezTo>
                  <a:pt x="1673177" y="733178"/>
                  <a:pt x="1668238" y="729651"/>
                  <a:pt x="1663300" y="728946"/>
                </a:cubicBezTo>
                <a:cubicBezTo>
                  <a:pt x="1659773" y="728241"/>
                  <a:pt x="1656951" y="725419"/>
                  <a:pt x="1656951" y="721186"/>
                </a:cubicBezTo>
                <a:cubicBezTo>
                  <a:pt x="1657655" y="717659"/>
                  <a:pt x="1661183" y="714837"/>
                  <a:pt x="1664711" y="714837"/>
                </a:cubicBezTo>
                <a:close/>
                <a:moveTo>
                  <a:pt x="4051875" y="714827"/>
                </a:moveTo>
                <a:cubicBezTo>
                  <a:pt x="4055402" y="716238"/>
                  <a:pt x="4057518" y="720469"/>
                  <a:pt x="4056108" y="723997"/>
                </a:cubicBezTo>
                <a:lnTo>
                  <a:pt x="4007432" y="847450"/>
                </a:lnTo>
                <a:cubicBezTo>
                  <a:pt x="4006727" y="850271"/>
                  <a:pt x="4003905" y="851682"/>
                  <a:pt x="4001082" y="851682"/>
                </a:cubicBezTo>
                <a:cubicBezTo>
                  <a:pt x="4000377" y="851682"/>
                  <a:pt x="3999672" y="851682"/>
                  <a:pt x="3998966" y="851682"/>
                </a:cubicBezTo>
                <a:cubicBezTo>
                  <a:pt x="3994733" y="850271"/>
                  <a:pt x="3993322" y="846744"/>
                  <a:pt x="3994028" y="843217"/>
                </a:cubicBezTo>
                <a:lnTo>
                  <a:pt x="3998966" y="825581"/>
                </a:lnTo>
                <a:cubicBezTo>
                  <a:pt x="3999672" y="823465"/>
                  <a:pt x="4001082" y="822054"/>
                  <a:pt x="4002494" y="819937"/>
                </a:cubicBezTo>
                <a:lnTo>
                  <a:pt x="4023657" y="765619"/>
                </a:lnTo>
                <a:cubicBezTo>
                  <a:pt x="4022952" y="764913"/>
                  <a:pt x="4022246" y="764913"/>
                  <a:pt x="4021541" y="764208"/>
                </a:cubicBezTo>
                <a:lnTo>
                  <a:pt x="3977803" y="728936"/>
                </a:lnTo>
                <a:cubicBezTo>
                  <a:pt x="3974981" y="726818"/>
                  <a:pt x="3974981" y="721881"/>
                  <a:pt x="3977097" y="719058"/>
                </a:cubicBezTo>
                <a:cubicBezTo>
                  <a:pt x="3979214" y="716238"/>
                  <a:pt x="3984152" y="716238"/>
                  <a:pt x="3986973" y="718353"/>
                </a:cubicBezTo>
                <a:lnTo>
                  <a:pt x="4029301" y="752921"/>
                </a:lnTo>
                <a:lnTo>
                  <a:pt x="4042704" y="719058"/>
                </a:lnTo>
                <a:cubicBezTo>
                  <a:pt x="4044115" y="715532"/>
                  <a:pt x="4048348" y="713415"/>
                  <a:pt x="4051875" y="714827"/>
                </a:cubicBezTo>
                <a:close/>
                <a:moveTo>
                  <a:pt x="6826085" y="711914"/>
                </a:moveTo>
                <a:cubicBezTo>
                  <a:pt x="6829613" y="711914"/>
                  <a:pt x="6833141" y="715440"/>
                  <a:pt x="6833141" y="718968"/>
                </a:cubicBezTo>
                <a:lnTo>
                  <a:pt x="6833141" y="743659"/>
                </a:lnTo>
                <a:lnTo>
                  <a:pt x="6855010" y="740837"/>
                </a:lnTo>
                <a:cubicBezTo>
                  <a:pt x="6858537" y="740837"/>
                  <a:pt x="6862065" y="743659"/>
                  <a:pt x="6862770" y="747186"/>
                </a:cubicBezTo>
                <a:cubicBezTo>
                  <a:pt x="6862770" y="750713"/>
                  <a:pt x="6859948" y="754240"/>
                  <a:pt x="6856420" y="754947"/>
                </a:cubicBezTo>
                <a:lnTo>
                  <a:pt x="6833141" y="757767"/>
                </a:lnTo>
                <a:lnTo>
                  <a:pt x="6833141" y="769760"/>
                </a:lnTo>
                <a:cubicBezTo>
                  <a:pt x="6833141" y="773287"/>
                  <a:pt x="6830318" y="776814"/>
                  <a:pt x="6826085" y="776814"/>
                </a:cubicBezTo>
                <a:cubicBezTo>
                  <a:pt x="6822558" y="776814"/>
                  <a:pt x="6819030" y="773287"/>
                  <a:pt x="6819030" y="769760"/>
                </a:cubicBezTo>
                <a:lnTo>
                  <a:pt x="6819030" y="759178"/>
                </a:lnTo>
                <a:lnTo>
                  <a:pt x="6799278" y="761295"/>
                </a:lnTo>
                <a:cubicBezTo>
                  <a:pt x="6799278" y="761295"/>
                  <a:pt x="6798572" y="761295"/>
                  <a:pt x="6798572" y="761295"/>
                </a:cubicBezTo>
                <a:cubicBezTo>
                  <a:pt x="6795045" y="761295"/>
                  <a:pt x="6792222" y="758473"/>
                  <a:pt x="6791517" y="754947"/>
                </a:cubicBezTo>
                <a:cubicBezTo>
                  <a:pt x="6791517" y="751419"/>
                  <a:pt x="6794340" y="747891"/>
                  <a:pt x="6797866" y="747186"/>
                </a:cubicBezTo>
                <a:lnTo>
                  <a:pt x="6819030" y="745071"/>
                </a:lnTo>
                <a:lnTo>
                  <a:pt x="6819030" y="718968"/>
                </a:lnTo>
                <a:cubicBezTo>
                  <a:pt x="6819030" y="715440"/>
                  <a:pt x="6821853" y="711914"/>
                  <a:pt x="6826085" y="711914"/>
                </a:cubicBezTo>
                <a:close/>
                <a:moveTo>
                  <a:pt x="8163556" y="710502"/>
                </a:moveTo>
                <a:cubicBezTo>
                  <a:pt x="8167083" y="712617"/>
                  <a:pt x="8168494" y="716850"/>
                  <a:pt x="8166378" y="720377"/>
                </a:cubicBezTo>
                <a:lnTo>
                  <a:pt x="8112059" y="822669"/>
                </a:lnTo>
                <a:cubicBezTo>
                  <a:pt x="8110648" y="824786"/>
                  <a:pt x="8108532" y="826196"/>
                  <a:pt x="8105710" y="826196"/>
                </a:cubicBezTo>
                <a:cubicBezTo>
                  <a:pt x="8104299" y="826196"/>
                  <a:pt x="8102888" y="826196"/>
                  <a:pt x="8102183" y="825490"/>
                </a:cubicBezTo>
                <a:cubicBezTo>
                  <a:pt x="8098656" y="823374"/>
                  <a:pt x="8097245" y="819141"/>
                  <a:pt x="8099361" y="816319"/>
                </a:cubicBezTo>
                <a:lnTo>
                  <a:pt x="8126168" y="766232"/>
                </a:lnTo>
                <a:lnTo>
                  <a:pt x="8074671" y="733075"/>
                </a:lnTo>
                <a:cubicBezTo>
                  <a:pt x="8071143" y="730960"/>
                  <a:pt x="8070438" y="726727"/>
                  <a:pt x="8072554" y="723200"/>
                </a:cubicBezTo>
                <a:cubicBezTo>
                  <a:pt x="8074671" y="719672"/>
                  <a:pt x="8078903" y="718966"/>
                  <a:pt x="8082430" y="721084"/>
                </a:cubicBezTo>
                <a:lnTo>
                  <a:pt x="8132517" y="753533"/>
                </a:lnTo>
                <a:lnTo>
                  <a:pt x="8153680" y="713323"/>
                </a:lnTo>
                <a:cubicBezTo>
                  <a:pt x="8155796" y="709798"/>
                  <a:pt x="8160029" y="708387"/>
                  <a:pt x="8163556" y="710502"/>
                </a:cubicBezTo>
                <a:close/>
                <a:moveTo>
                  <a:pt x="10256600" y="708383"/>
                </a:moveTo>
                <a:cubicBezTo>
                  <a:pt x="10268593" y="714025"/>
                  <a:pt x="10273531" y="728841"/>
                  <a:pt x="10271414" y="740833"/>
                </a:cubicBezTo>
                <a:cubicBezTo>
                  <a:pt x="10270004" y="752121"/>
                  <a:pt x="10263655" y="761291"/>
                  <a:pt x="10257306" y="769757"/>
                </a:cubicBezTo>
                <a:lnTo>
                  <a:pt x="10256600" y="771168"/>
                </a:lnTo>
                <a:cubicBezTo>
                  <a:pt x="10253778" y="774695"/>
                  <a:pt x="10250957" y="778927"/>
                  <a:pt x="10248841" y="782455"/>
                </a:cubicBezTo>
                <a:lnTo>
                  <a:pt x="10302454" y="777516"/>
                </a:lnTo>
                <a:cubicBezTo>
                  <a:pt x="10306686" y="776811"/>
                  <a:pt x="10310214" y="780338"/>
                  <a:pt x="10310214" y="783865"/>
                </a:cubicBezTo>
                <a:cubicBezTo>
                  <a:pt x="10310919" y="787394"/>
                  <a:pt x="10308097" y="790921"/>
                  <a:pt x="10302454" y="791626"/>
                </a:cubicBezTo>
                <a:lnTo>
                  <a:pt x="10236848" y="797270"/>
                </a:lnTo>
                <a:cubicBezTo>
                  <a:pt x="10236848" y="797270"/>
                  <a:pt x="10236142" y="797270"/>
                  <a:pt x="10236142" y="797270"/>
                </a:cubicBezTo>
                <a:cubicBezTo>
                  <a:pt x="10234026" y="797270"/>
                  <a:pt x="10231910" y="795859"/>
                  <a:pt x="10230499" y="794448"/>
                </a:cubicBezTo>
                <a:cubicBezTo>
                  <a:pt x="10229088" y="793037"/>
                  <a:pt x="10228383" y="790215"/>
                  <a:pt x="10229088" y="788099"/>
                </a:cubicBezTo>
                <a:cubicBezTo>
                  <a:pt x="10231910" y="778222"/>
                  <a:pt x="10238259" y="769757"/>
                  <a:pt x="10243902" y="761997"/>
                </a:cubicBezTo>
                <a:lnTo>
                  <a:pt x="10244608" y="760586"/>
                </a:lnTo>
                <a:cubicBezTo>
                  <a:pt x="10250251" y="753530"/>
                  <a:pt x="10255189" y="745771"/>
                  <a:pt x="10256600" y="738011"/>
                </a:cubicBezTo>
                <a:cubicBezTo>
                  <a:pt x="10257306" y="731662"/>
                  <a:pt x="10255189" y="723902"/>
                  <a:pt x="10249546" y="721080"/>
                </a:cubicBezTo>
                <a:cubicBezTo>
                  <a:pt x="10247430" y="720375"/>
                  <a:pt x="10243902" y="720375"/>
                  <a:pt x="10241786" y="722491"/>
                </a:cubicBezTo>
                <a:cubicBezTo>
                  <a:pt x="10241081" y="723196"/>
                  <a:pt x="10239670" y="724607"/>
                  <a:pt x="10239670" y="726724"/>
                </a:cubicBezTo>
                <a:cubicBezTo>
                  <a:pt x="10240375" y="730252"/>
                  <a:pt x="10237553" y="733778"/>
                  <a:pt x="10234026" y="734484"/>
                </a:cubicBezTo>
                <a:cubicBezTo>
                  <a:pt x="10230499" y="735189"/>
                  <a:pt x="10226972" y="732367"/>
                  <a:pt x="10226266" y="728841"/>
                </a:cubicBezTo>
                <a:cubicBezTo>
                  <a:pt x="10225561" y="721786"/>
                  <a:pt x="10228383" y="715437"/>
                  <a:pt x="10234026" y="711204"/>
                </a:cubicBezTo>
                <a:cubicBezTo>
                  <a:pt x="10241081" y="706267"/>
                  <a:pt x="10249546" y="705561"/>
                  <a:pt x="10256600" y="708383"/>
                </a:cubicBezTo>
                <a:close/>
                <a:moveTo>
                  <a:pt x="9257697" y="704851"/>
                </a:moveTo>
                <a:cubicBezTo>
                  <a:pt x="9261224" y="704851"/>
                  <a:pt x="9264751" y="707674"/>
                  <a:pt x="9265456" y="711199"/>
                </a:cubicBezTo>
                <a:cubicBezTo>
                  <a:pt x="9265456" y="714726"/>
                  <a:pt x="9262634" y="718253"/>
                  <a:pt x="9259107" y="718959"/>
                </a:cubicBezTo>
                <a:lnTo>
                  <a:pt x="9192795" y="726719"/>
                </a:lnTo>
                <a:cubicBezTo>
                  <a:pt x="9192795" y="726719"/>
                  <a:pt x="9192089" y="726719"/>
                  <a:pt x="9192089" y="726719"/>
                </a:cubicBezTo>
                <a:cubicBezTo>
                  <a:pt x="9188562" y="726719"/>
                  <a:pt x="9185741" y="723898"/>
                  <a:pt x="9185035" y="720369"/>
                </a:cubicBezTo>
                <a:cubicBezTo>
                  <a:pt x="9185035" y="716842"/>
                  <a:pt x="9187857" y="713315"/>
                  <a:pt x="9191384" y="712610"/>
                </a:cubicBezTo>
                <a:close/>
                <a:moveTo>
                  <a:pt x="7100509" y="702745"/>
                </a:moveTo>
                <a:cubicBezTo>
                  <a:pt x="7104742" y="702039"/>
                  <a:pt x="7108270" y="704860"/>
                  <a:pt x="7108270" y="709094"/>
                </a:cubicBezTo>
                <a:lnTo>
                  <a:pt x="7112502" y="784577"/>
                </a:lnTo>
                <a:cubicBezTo>
                  <a:pt x="7112502" y="788810"/>
                  <a:pt x="7109681" y="792337"/>
                  <a:pt x="7105448" y="792337"/>
                </a:cubicBezTo>
                <a:cubicBezTo>
                  <a:pt x="7101921" y="792337"/>
                  <a:pt x="7098394" y="789515"/>
                  <a:pt x="7098394" y="785988"/>
                </a:cubicBezTo>
                <a:lnTo>
                  <a:pt x="7094160" y="710505"/>
                </a:lnTo>
                <a:cubicBezTo>
                  <a:pt x="7093454" y="706272"/>
                  <a:pt x="7096276" y="702745"/>
                  <a:pt x="7100509" y="702745"/>
                </a:cubicBezTo>
                <a:close/>
                <a:moveTo>
                  <a:pt x="11089390" y="701167"/>
                </a:moveTo>
                <a:cubicBezTo>
                  <a:pt x="11092917" y="701167"/>
                  <a:pt x="11096445" y="703989"/>
                  <a:pt x="11097150" y="707517"/>
                </a:cubicBezTo>
                <a:cubicBezTo>
                  <a:pt x="11097150" y="711043"/>
                  <a:pt x="11094328" y="714570"/>
                  <a:pt x="11090801" y="715277"/>
                </a:cubicBezTo>
                <a:lnTo>
                  <a:pt x="11024489" y="723036"/>
                </a:lnTo>
                <a:cubicBezTo>
                  <a:pt x="11024489" y="723036"/>
                  <a:pt x="11023783" y="723036"/>
                  <a:pt x="11023783" y="723036"/>
                </a:cubicBezTo>
                <a:cubicBezTo>
                  <a:pt x="11020256" y="723036"/>
                  <a:pt x="11017434" y="720215"/>
                  <a:pt x="11016729" y="716686"/>
                </a:cubicBezTo>
                <a:cubicBezTo>
                  <a:pt x="11016729" y="713160"/>
                  <a:pt x="11019551" y="709632"/>
                  <a:pt x="11023078" y="708927"/>
                </a:cubicBezTo>
                <a:close/>
                <a:moveTo>
                  <a:pt x="5049368" y="700722"/>
                </a:moveTo>
                <a:cubicBezTo>
                  <a:pt x="5053601" y="700015"/>
                  <a:pt x="5057128" y="702838"/>
                  <a:pt x="5057834" y="706365"/>
                </a:cubicBezTo>
                <a:cubicBezTo>
                  <a:pt x="5058539" y="710599"/>
                  <a:pt x="5055717" y="714126"/>
                  <a:pt x="5052190" y="714831"/>
                </a:cubicBezTo>
                <a:lnTo>
                  <a:pt x="4884295" y="748693"/>
                </a:lnTo>
                <a:cubicBezTo>
                  <a:pt x="4883590" y="748693"/>
                  <a:pt x="4883590" y="748693"/>
                  <a:pt x="4882884" y="748693"/>
                </a:cubicBezTo>
                <a:cubicBezTo>
                  <a:pt x="4879357" y="748693"/>
                  <a:pt x="4876535" y="746576"/>
                  <a:pt x="4875829" y="743049"/>
                </a:cubicBezTo>
                <a:cubicBezTo>
                  <a:pt x="4875124" y="739522"/>
                  <a:pt x="4877240" y="735995"/>
                  <a:pt x="4881473" y="734584"/>
                </a:cubicBezTo>
                <a:close/>
                <a:moveTo>
                  <a:pt x="7804486" y="698510"/>
                </a:moveTo>
                <a:cubicBezTo>
                  <a:pt x="7812246" y="697805"/>
                  <a:pt x="7820007" y="700626"/>
                  <a:pt x="7825650" y="705565"/>
                </a:cubicBezTo>
                <a:cubicBezTo>
                  <a:pt x="7833410" y="714029"/>
                  <a:pt x="7836937" y="727433"/>
                  <a:pt x="7834116" y="740132"/>
                </a:cubicBezTo>
                <a:cubicBezTo>
                  <a:pt x="7832705" y="746480"/>
                  <a:pt x="7829883" y="752124"/>
                  <a:pt x="7826356" y="757768"/>
                </a:cubicBezTo>
                <a:lnTo>
                  <a:pt x="7858806" y="759179"/>
                </a:lnTo>
                <a:cubicBezTo>
                  <a:pt x="7862333" y="759179"/>
                  <a:pt x="7865155" y="762001"/>
                  <a:pt x="7865155" y="766233"/>
                </a:cubicBezTo>
                <a:cubicBezTo>
                  <a:pt x="7865155" y="769761"/>
                  <a:pt x="7861628" y="772582"/>
                  <a:pt x="7858100" y="772582"/>
                </a:cubicBezTo>
                <a:cubicBezTo>
                  <a:pt x="7857395" y="772582"/>
                  <a:pt x="7857395" y="772582"/>
                  <a:pt x="7857395" y="772582"/>
                </a:cubicBezTo>
                <a:lnTo>
                  <a:pt x="7812246" y="770466"/>
                </a:lnTo>
                <a:cubicBezTo>
                  <a:pt x="7810130" y="769761"/>
                  <a:pt x="7808013" y="768350"/>
                  <a:pt x="7806602" y="766233"/>
                </a:cubicBezTo>
                <a:cubicBezTo>
                  <a:pt x="7805897" y="764117"/>
                  <a:pt x="7805897" y="761294"/>
                  <a:pt x="7807308" y="759179"/>
                </a:cubicBezTo>
                <a:cubicBezTo>
                  <a:pt x="7812246" y="752124"/>
                  <a:pt x="7817890" y="744364"/>
                  <a:pt x="7820007" y="735898"/>
                </a:cubicBezTo>
                <a:cubicBezTo>
                  <a:pt x="7822123" y="728139"/>
                  <a:pt x="7820712" y="719673"/>
                  <a:pt x="7815774" y="715440"/>
                </a:cubicBezTo>
                <a:cubicBezTo>
                  <a:pt x="7813657" y="713324"/>
                  <a:pt x="7810130" y="711913"/>
                  <a:pt x="7806602" y="712619"/>
                </a:cubicBezTo>
                <a:cubicBezTo>
                  <a:pt x="7805191" y="712619"/>
                  <a:pt x="7802370" y="713324"/>
                  <a:pt x="7800959" y="715440"/>
                </a:cubicBezTo>
                <a:cubicBezTo>
                  <a:pt x="7798842" y="718968"/>
                  <a:pt x="7794610" y="719673"/>
                  <a:pt x="7791083" y="717557"/>
                </a:cubicBezTo>
                <a:cubicBezTo>
                  <a:pt x="7787555" y="715440"/>
                  <a:pt x="7786850" y="711208"/>
                  <a:pt x="7788966" y="707683"/>
                </a:cubicBezTo>
                <a:cubicBezTo>
                  <a:pt x="7791788" y="702744"/>
                  <a:pt x="7797431" y="699216"/>
                  <a:pt x="7804486" y="698510"/>
                </a:cubicBezTo>
                <a:close/>
                <a:moveTo>
                  <a:pt x="540208" y="695778"/>
                </a:moveTo>
                <a:cubicBezTo>
                  <a:pt x="543735" y="695778"/>
                  <a:pt x="547262" y="698600"/>
                  <a:pt x="547967" y="702128"/>
                </a:cubicBezTo>
                <a:cubicBezTo>
                  <a:pt x="547967" y="705655"/>
                  <a:pt x="545145" y="709182"/>
                  <a:pt x="541618" y="709888"/>
                </a:cubicBezTo>
                <a:lnTo>
                  <a:pt x="475307" y="717647"/>
                </a:lnTo>
                <a:cubicBezTo>
                  <a:pt x="475307" y="717647"/>
                  <a:pt x="474601" y="717647"/>
                  <a:pt x="474601" y="717647"/>
                </a:cubicBezTo>
                <a:cubicBezTo>
                  <a:pt x="471074" y="717647"/>
                  <a:pt x="468252" y="714827"/>
                  <a:pt x="467547" y="711299"/>
                </a:cubicBezTo>
                <a:cubicBezTo>
                  <a:pt x="467547" y="707771"/>
                  <a:pt x="470369" y="704244"/>
                  <a:pt x="473896" y="703538"/>
                </a:cubicBezTo>
                <a:close/>
                <a:moveTo>
                  <a:pt x="4086441" y="691546"/>
                </a:moveTo>
                <a:cubicBezTo>
                  <a:pt x="4089968" y="689429"/>
                  <a:pt x="4093495" y="690840"/>
                  <a:pt x="4095611" y="693662"/>
                </a:cubicBezTo>
                <a:cubicBezTo>
                  <a:pt x="4104782" y="707771"/>
                  <a:pt x="4107604" y="724703"/>
                  <a:pt x="4104782" y="740928"/>
                </a:cubicBezTo>
                <a:cubicBezTo>
                  <a:pt x="4111837" y="739517"/>
                  <a:pt x="4119597" y="739517"/>
                  <a:pt x="4126651" y="740222"/>
                </a:cubicBezTo>
                <a:cubicBezTo>
                  <a:pt x="4130884" y="740928"/>
                  <a:pt x="4133705" y="744456"/>
                  <a:pt x="4133000" y="747983"/>
                </a:cubicBezTo>
                <a:cubicBezTo>
                  <a:pt x="4132295" y="752216"/>
                  <a:pt x="4128767" y="755038"/>
                  <a:pt x="4125240" y="754332"/>
                </a:cubicBezTo>
                <a:cubicBezTo>
                  <a:pt x="4115364" y="752921"/>
                  <a:pt x="4106193" y="754332"/>
                  <a:pt x="4097022" y="757858"/>
                </a:cubicBezTo>
                <a:cubicBezTo>
                  <a:pt x="4096317" y="758564"/>
                  <a:pt x="4094906" y="758564"/>
                  <a:pt x="4094201" y="758564"/>
                </a:cubicBezTo>
                <a:cubicBezTo>
                  <a:pt x="4092790" y="758564"/>
                  <a:pt x="4090673" y="757858"/>
                  <a:pt x="4089262" y="756448"/>
                </a:cubicBezTo>
                <a:cubicBezTo>
                  <a:pt x="4087146" y="754332"/>
                  <a:pt x="4086441" y="751511"/>
                  <a:pt x="4087852" y="748689"/>
                </a:cubicBezTo>
                <a:cubicBezTo>
                  <a:pt x="4093495" y="735284"/>
                  <a:pt x="4093495" y="719763"/>
                  <a:pt x="4087146" y="707065"/>
                </a:cubicBezTo>
                <a:lnTo>
                  <a:pt x="4079386" y="711299"/>
                </a:lnTo>
                <a:cubicBezTo>
                  <a:pt x="4075859" y="713415"/>
                  <a:pt x="4071626" y="712004"/>
                  <a:pt x="4069510" y="708476"/>
                </a:cubicBezTo>
                <a:cubicBezTo>
                  <a:pt x="4067394" y="704949"/>
                  <a:pt x="4068805" y="700716"/>
                  <a:pt x="4072332" y="698600"/>
                </a:cubicBezTo>
                <a:close/>
                <a:moveTo>
                  <a:pt x="3792272" y="691546"/>
                </a:moveTo>
                <a:cubicBezTo>
                  <a:pt x="3807792" y="695073"/>
                  <a:pt x="3819079" y="708477"/>
                  <a:pt x="3819785" y="723997"/>
                </a:cubicBezTo>
                <a:cubicBezTo>
                  <a:pt x="3819785" y="732462"/>
                  <a:pt x="3816963" y="740928"/>
                  <a:pt x="3812024" y="747277"/>
                </a:cubicBezTo>
                <a:lnTo>
                  <a:pt x="3827544" y="749394"/>
                </a:lnTo>
                <a:cubicBezTo>
                  <a:pt x="3831777" y="750099"/>
                  <a:pt x="3834599" y="753626"/>
                  <a:pt x="3833893" y="757154"/>
                </a:cubicBezTo>
                <a:cubicBezTo>
                  <a:pt x="3833188" y="760681"/>
                  <a:pt x="3830366" y="763503"/>
                  <a:pt x="3826839" y="763503"/>
                </a:cubicBezTo>
                <a:cubicBezTo>
                  <a:pt x="3826839" y="763503"/>
                  <a:pt x="3826133" y="763503"/>
                  <a:pt x="3826133" y="763503"/>
                </a:cubicBezTo>
                <a:lnTo>
                  <a:pt x="3792977" y="759976"/>
                </a:lnTo>
                <a:cubicBezTo>
                  <a:pt x="3789450" y="759270"/>
                  <a:pt x="3787334" y="757154"/>
                  <a:pt x="3786629" y="753626"/>
                </a:cubicBezTo>
                <a:cubicBezTo>
                  <a:pt x="3786629" y="750099"/>
                  <a:pt x="3788745" y="747277"/>
                  <a:pt x="3791567" y="745867"/>
                </a:cubicBezTo>
                <a:cubicBezTo>
                  <a:pt x="3800032" y="743045"/>
                  <a:pt x="3806381" y="733874"/>
                  <a:pt x="3805676" y="724702"/>
                </a:cubicBezTo>
                <a:cubicBezTo>
                  <a:pt x="3805676" y="719058"/>
                  <a:pt x="3802149" y="712710"/>
                  <a:pt x="3797210" y="709183"/>
                </a:cubicBezTo>
                <a:lnTo>
                  <a:pt x="3796505" y="715532"/>
                </a:lnTo>
                <a:cubicBezTo>
                  <a:pt x="3795799" y="719058"/>
                  <a:pt x="3792977" y="721881"/>
                  <a:pt x="3788745" y="721881"/>
                </a:cubicBezTo>
                <a:cubicBezTo>
                  <a:pt x="3785218" y="721175"/>
                  <a:pt x="3782396" y="718353"/>
                  <a:pt x="3782396" y="714121"/>
                </a:cubicBezTo>
                <a:lnTo>
                  <a:pt x="3783807" y="697894"/>
                </a:lnTo>
                <a:cubicBezTo>
                  <a:pt x="3783807" y="695778"/>
                  <a:pt x="3785218" y="694367"/>
                  <a:pt x="3786629" y="692956"/>
                </a:cubicBezTo>
                <a:cubicBezTo>
                  <a:pt x="3788040" y="691546"/>
                  <a:pt x="3790156" y="690840"/>
                  <a:pt x="3792272" y="691546"/>
                </a:cubicBezTo>
                <a:close/>
                <a:moveTo>
                  <a:pt x="6744073" y="690751"/>
                </a:moveTo>
                <a:cubicBezTo>
                  <a:pt x="6747249" y="690222"/>
                  <a:pt x="6750600" y="690751"/>
                  <a:pt x="6753421" y="692866"/>
                </a:cubicBezTo>
                <a:cubicBezTo>
                  <a:pt x="6761182" y="698510"/>
                  <a:pt x="6760476" y="708389"/>
                  <a:pt x="6759770" y="713325"/>
                </a:cubicBezTo>
                <a:lnTo>
                  <a:pt x="6757656" y="776815"/>
                </a:lnTo>
                <a:cubicBezTo>
                  <a:pt x="6758360" y="776815"/>
                  <a:pt x="6758360" y="777521"/>
                  <a:pt x="6759066" y="777521"/>
                </a:cubicBezTo>
                <a:cubicBezTo>
                  <a:pt x="6761888" y="779637"/>
                  <a:pt x="6763298" y="783870"/>
                  <a:pt x="6761182" y="787398"/>
                </a:cubicBezTo>
                <a:lnTo>
                  <a:pt x="6756243" y="795863"/>
                </a:lnTo>
                <a:cubicBezTo>
                  <a:pt x="6754832" y="797980"/>
                  <a:pt x="6752011" y="799391"/>
                  <a:pt x="6749894" y="799391"/>
                </a:cubicBezTo>
                <a:cubicBezTo>
                  <a:pt x="6749189" y="799391"/>
                  <a:pt x="6748483" y="799391"/>
                  <a:pt x="6747778" y="799391"/>
                </a:cubicBezTo>
                <a:cubicBezTo>
                  <a:pt x="6744957" y="798685"/>
                  <a:pt x="6742840" y="795863"/>
                  <a:pt x="6742840" y="792336"/>
                </a:cubicBezTo>
                <a:lnTo>
                  <a:pt x="6745661" y="713325"/>
                </a:lnTo>
                <a:cubicBezTo>
                  <a:pt x="6745661" y="711914"/>
                  <a:pt x="6745661" y="710504"/>
                  <a:pt x="6745661" y="709093"/>
                </a:cubicBezTo>
                <a:cubicBezTo>
                  <a:pt x="6745661" y="709093"/>
                  <a:pt x="6744957" y="709799"/>
                  <a:pt x="6744251" y="710504"/>
                </a:cubicBezTo>
                <a:cubicBezTo>
                  <a:pt x="6741429" y="712619"/>
                  <a:pt x="6736490" y="711914"/>
                  <a:pt x="6734374" y="709093"/>
                </a:cubicBezTo>
                <a:cubicBezTo>
                  <a:pt x="6731553" y="704860"/>
                  <a:pt x="6731553" y="699216"/>
                  <a:pt x="6735785" y="694985"/>
                </a:cubicBezTo>
                <a:cubicBezTo>
                  <a:pt x="6737902" y="692866"/>
                  <a:pt x="6740900" y="691280"/>
                  <a:pt x="6744073" y="690751"/>
                </a:cubicBezTo>
                <a:close/>
                <a:moveTo>
                  <a:pt x="6568591" y="686520"/>
                </a:moveTo>
                <a:lnTo>
                  <a:pt x="6622912" y="691458"/>
                </a:lnTo>
                <a:cubicBezTo>
                  <a:pt x="6625030" y="691458"/>
                  <a:pt x="6627146" y="692868"/>
                  <a:pt x="6628557" y="694985"/>
                </a:cubicBezTo>
                <a:cubicBezTo>
                  <a:pt x="6629968" y="697100"/>
                  <a:pt x="6629968" y="699923"/>
                  <a:pt x="6628557" y="702039"/>
                </a:cubicBezTo>
                <a:lnTo>
                  <a:pt x="6613742" y="728140"/>
                </a:lnTo>
                <a:lnTo>
                  <a:pt x="6627146" y="727435"/>
                </a:lnTo>
                <a:cubicBezTo>
                  <a:pt x="6631379" y="726729"/>
                  <a:pt x="6634906" y="729552"/>
                  <a:pt x="6634906" y="733783"/>
                </a:cubicBezTo>
                <a:cubicBezTo>
                  <a:pt x="6635611" y="738017"/>
                  <a:pt x="6632789" y="741543"/>
                  <a:pt x="6628557" y="741543"/>
                </a:cubicBezTo>
                <a:lnTo>
                  <a:pt x="6605982" y="742955"/>
                </a:lnTo>
                <a:lnTo>
                  <a:pt x="6586934" y="776817"/>
                </a:lnTo>
                <a:lnTo>
                  <a:pt x="6634200" y="774700"/>
                </a:lnTo>
                <a:cubicBezTo>
                  <a:pt x="6637728" y="773995"/>
                  <a:pt x="6641255" y="776817"/>
                  <a:pt x="6641255" y="781050"/>
                </a:cubicBezTo>
                <a:cubicBezTo>
                  <a:pt x="6641960" y="785282"/>
                  <a:pt x="6639139" y="788810"/>
                  <a:pt x="6634906" y="788810"/>
                </a:cubicBezTo>
                <a:lnTo>
                  <a:pt x="6574940" y="791631"/>
                </a:lnTo>
                <a:cubicBezTo>
                  <a:pt x="6574235" y="791631"/>
                  <a:pt x="6574235" y="791631"/>
                  <a:pt x="6574235" y="791631"/>
                </a:cubicBezTo>
                <a:cubicBezTo>
                  <a:pt x="6571414" y="791631"/>
                  <a:pt x="6569298" y="790220"/>
                  <a:pt x="6567886" y="788104"/>
                </a:cubicBezTo>
                <a:cubicBezTo>
                  <a:pt x="6566475" y="785988"/>
                  <a:pt x="6566475" y="783166"/>
                  <a:pt x="6568591" y="781050"/>
                </a:cubicBezTo>
                <a:lnTo>
                  <a:pt x="6589050" y="744366"/>
                </a:lnTo>
                <a:lnTo>
                  <a:pt x="6569298" y="745777"/>
                </a:lnTo>
                <a:cubicBezTo>
                  <a:pt x="6568591" y="745777"/>
                  <a:pt x="6568591" y="745777"/>
                  <a:pt x="6568591" y="745777"/>
                </a:cubicBezTo>
                <a:cubicBezTo>
                  <a:pt x="6565064" y="745777"/>
                  <a:pt x="6561538" y="742955"/>
                  <a:pt x="6561538" y="739428"/>
                </a:cubicBezTo>
                <a:cubicBezTo>
                  <a:pt x="6560832" y="735195"/>
                  <a:pt x="6563653" y="731667"/>
                  <a:pt x="6567886" y="731667"/>
                </a:cubicBezTo>
                <a:lnTo>
                  <a:pt x="6596811" y="729552"/>
                </a:lnTo>
                <a:lnTo>
                  <a:pt x="6610921" y="704861"/>
                </a:lnTo>
                <a:lnTo>
                  <a:pt x="6567181" y="700628"/>
                </a:lnTo>
                <a:cubicBezTo>
                  <a:pt x="6563653" y="699923"/>
                  <a:pt x="6560126" y="696395"/>
                  <a:pt x="6560832" y="692868"/>
                </a:cubicBezTo>
                <a:cubicBezTo>
                  <a:pt x="6561538" y="689341"/>
                  <a:pt x="6564359" y="685814"/>
                  <a:pt x="6568591" y="686520"/>
                </a:cubicBezTo>
                <a:close/>
                <a:moveTo>
                  <a:pt x="6950246" y="680876"/>
                </a:moveTo>
                <a:cubicBezTo>
                  <a:pt x="6963651" y="679464"/>
                  <a:pt x="6972820" y="682992"/>
                  <a:pt x="6975642" y="692162"/>
                </a:cubicBezTo>
                <a:cubicBezTo>
                  <a:pt x="6978465" y="702039"/>
                  <a:pt x="6970705" y="709799"/>
                  <a:pt x="6969293" y="711915"/>
                </a:cubicBezTo>
                <a:lnTo>
                  <a:pt x="6959418" y="721792"/>
                </a:lnTo>
                <a:lnTo>
                  <a:pt x="6966473" y="721085"/>
                </a:lnTo>
                <a:cubicBezTo>
                  <a:pt x="6970000" y="720380"/>
                  <a:pt x="6973527" y="723203"/>
                  <a:pt x="6973527" y="727435"/>
                </a:cubicBezTo>
                <a:cubicBezTo>
                  <a:pt x="6974232" y="730963"/>
                  <a:pt x="6971410" y="734490"/>
                  <a:pt x="6967178" y="734490"/>
                </a:cubicBezTo>
                <a:lnTo>
                  <a:pt x="6944602" y="735901"/>
                </a:lnTo>
                <a:lnTo>
                  <a:pt x="6910740" y="770467"/>
                </a:lnTo>
                <a:lnTo>
                  <a:pt x="6965062" y="761296"/>
                </a:lnTo>
                <a:cubicBezTo>
                  <a:pt x="6969293" y="760591"/>
                  <a:pt x="6972820" y="763413"/>
                  <a:pt x="6973527" y="766940"/>
                </a:cubicBezTo>
                <a:cubicBezTo>
                  <a:pt x="6974232" y="771173"/>
                  <a:pt x="6971410" y="774700"/>
                  <a:pt x="6967882" y="775405"/>
                </a:cubicBezTo>
                <a:lnTo>
                  <a:pt x="6891693" y="788810"/>
                </a:lnTo>
                <a:cubicBezTo>
                  <a:pt x="6890987" y="788810"/>
                  <a:pt x="6890987" y="788810"/>
                  <a:pt x="6890282" y="788810"/>
                </a:cubicBezTo>
                <a:cubicBezTo>
                  <a:pt x="6887459" y="788810"/>
                  <a:pt x="6885343" y="787399"/>
                  <a:pt x="6883932" y="785282"/>
                </a:cubicBezTo>
                <a:cubicBezTo>
                  <a:pt x="6882521" y="782461"/>
                  <a:pt x="6883226" y="778933"/>
                  <a:pt x="6885343" y="776817"/>
                </a:cubicBezTo>
                <a:lnTo>
                  <a:pt x="6923438" y="737311"/>
                </a:lnTo>
                <a:lnTo>
                  <a:pt x="6904391" y="738017"/>
                </a:lnTo>
                <a:cubicBezTo>
                  <a:pt x="6903685" y="738017"/>
                  <a:pt x="6903685" y="738017"/>
                  <a:pt x="6903685" y="738017"/>
                </a:cubicBezTo>
                <a:cubicBezTo>
                  <a:pt x="6900158" y="738017"/>
                  <a:pt x="6896631" y="735195"/>
                  <a:pt x="6896631" y="731667"/>
                </a:cubicBezTo>
                <a:cubicBezTo>
                  <a:pt x="6895925" y="728140"/>
                  <a:pt x="6898747" y="724613"/>
                  <a:pt x="6902979" y="724613"/>
                </a:cubicBezTo>
                <a:lnTo>
                  <a:pt x="6936842" y="723203"/>
                </a:lnTo>
                <a:lnTo>
                  <a:pt x="6957301" y="702745"/>
                </a:lnTo>
                <a:cubicBezTo>
                  <a:pt x="6961533" y="698511"/>
                  <a:pt x="6961533" y="696396"/>
                  <a:pt x="6961533" y="696396"/>
                </a:cubicBezTo>
                <a:cubicBezTo>
                  <a:pt x="6961533" y="695689"/>
                  <a:pt x="6958712" y="694280"/>
                  <a:pt x="6951657" y="694985"/>
                </a:cubicBezTo>
                <a:lnTo>
                  <a:pt x="6895925" y="702039"/>
                </a:lnTo>
                <a:cubicBezTo>
                  <a:pt x="6892397" y="702039"/>
                  <a:pt x="6888870" y="699217"/>
                  <a:pt x="6888165" y="695689"/>
                </a:cubicBezTo>
                <a:cubicBezTo>
                  <a:pt x="6888165" y="692162"/>
                  <a:pt x="6890987" y="688636"/>
                  <a:pt x="6894513" y="687931"/>
                </a:cubicBezTo>
                <a:close/>
                <a:moveTo>
                  <a:pt x="3016286" y="680250"/>
                </a:moveTo>
                <a:cubicBezTo>
                  <a:pt x="3020519" y="680956"/>
                  <a:pt x="3022635" y="684483"/>
                  <a:pt x="3022635" y="688715"/>
                </a:cubicBezTo>
                <a:cubicBezTo>
                  <a:pt x="3006410" y="767020"/>
                  <a:pt x="3016992" y="850262"/>
                  <a:pt x="3052265" y="922218"/>
                </a:cubicBezTo>
                <a:cubicBezTo>
                  <a:pt x="3055792" y="930683"/>
                  <a:pt x="3060730" y="938443"/>
                  <a:pt x="3067784" y="941265"/>
                </a:cubicBezTo>
                <a:cubicBezTo>
                  <a:pt x="3070606" y="942676"/>
                  <a:pt x="3074839" y="941970"/>
                  <a:pt x="3077661" y="939854"/>
                </a:cubicBezTo>
                <a:cubicBezTo>
                  <a:pt x="3079071" y="938443"/>
                  <a:pt x="3079777" y="937032"/>
                  <a:pt x="3079777" y="935621"/>
                </a:cubicBezTo>
                <a:cubicBezTo>
                  <a:pt x="3079071" y="931389"/>
                  <a:pt x="3081893" y="927861"/>
                  <a:pt x="3086126" y="927861"/>
                </a:cubicBezTo>
                <a:cubicBezTo>
                  <a:pt x="3090359" y="927156"/>
                  <a:pt x="3093886" y="930683"/>
                  <a:pt x="3093886" y="934210"/>
                </a:cubicBezTo>
                <a:cubicBezTo>
                  <a:pt x="3094591" y="940559"/>
                  <a:pt x="3091769" y="946203"/>
                  <a:pt x="3086126" y="950436"/>
                </a:cubicBezTo>
                <a:cubicBezTo>
                  <a:pt x="3081188" y="953963"/>
                  <a:pt x="3076250" y="955374"/>
                  <a:pt x="3070606" y="955374"/>
                </a:cubicBezTo>
                <a:cubicBezTo>
                  <a:pt x="3067784" y="955374"/>
                  <a:pt x="3064963" y="955374"/>
                  <a:pt x="3062141" y="953963"/>
                </a:cubicBezTo>
                <a:cubicBezTo>
                  <a:pt x="3050854" y="949025"/>
                  <a:pt x="3043799" y="938443"/>
                  <a:pt x="3038861" y="927861"/>
                </a:cubicBezTo>
                <a:cubicBezTo>
                  <a:pt x="3002177" y="853789"/>
                  <a:pt x="2991596" y="767725"/>
                  <a:pt x="3007821" y="685894"/>
                </a:cubicBezTo>
                <a:cubicBezTo>
                  <a:pt x="3008526" y="681661"/>
                  <a:pt x="3012759" y="679545"/>
                  <a:pt x="3016286" y="680250"/>
                </a:cubicBezTo>
                <a:close/>
                <a:moveTo>
                  <a:pt x="7317744" y="678740"/>
                </a:moveTo>
                <a:cubicBezTo>
                  <a:pt x="7321977" y="678034"/>
                  <a:pt x="7325504" y="680856"/>
                  <a:pt x="7326209" y="684383"/>
                </a:cubicBezTo>
                <a:cubicBezTo>
                  <a:pt x="7330442" y="709779"/>
                  <a:pt x="7339613" y="734469"/>
                  <a:pt x="7353722" y="757043"/>
                </a:cubicBezTo>
                <a:cubicBezTo>
                  <a:pt x="7362187" y="735879"/>
                  <a:pt x="7372769" y="715422"/>
                  <a:pt x="7385467" y="696376"/>
                </a:cubicBezTo>
                <a:cubicBezTo>
                  <a:pt x="7387583" y="692847"/>
                  <a:pt x="7391815" y="692143"/>
                  <a:pt x="7395343" y="694259"/>
                </a:cubicBezTo>
                <a:cubicBezTo>
                  <a:pt x="7398870" y="696376"/>
                  <a:pt x="7399575" y="700608"/>
                  <a:pt x="7397459" y="704136"/>
                </a:cubicBezTo>
                <a:cubicBezTo>
                  <a:pt x="7383350" y="725299"/>
                  <a:pt x="7371358" y="747872"/>
                  <a:pt x="7362892" y="771151"/>
                </a:cubicBezTo>
                <a:cubicBezTo>
                  <a:pt x="7372769" y="785260"/>
                  <a:pt x="7384056" y="797959"/>
                  <a:pt x="7396754" y="808541"/>
                </a:cubicBezTo>
                <a:cubicBezTo>
                  <a:pt x="7402397" y="813479"/>
                  <a:pt x="7413684" y="822650"/>
                  <a:pt x="7410862" y="835348"/>
                </a:cubicBezTo>
                <a:cubicBezTo>
                  <a:pt x="7410157" y="838875"/>
                  <a:pt x="7407335" y="840991"/>
                  <a:pt x="7403808" y="840991"/>
                </a:cubicBezTo>
                <a:cubicBezTo>
                  <a:pt x="7403103" y="840991"/>
                  <a:pt x="7403103" y="840991"/>
                  <a:pt x="7402397" y="840991"/>
                </a:cubicBezTo>
                <a:cubicBezTo>
                  <a:pt x="7398164" y="840286"/>
                  <a:pt x="7396048" y="836053"/>
                  <a:pt x="7396754" y="832526"/>
                </a:cubicBezTo>
                <a:cubicBezTo>
                  <a:pt x="7397459" y="828999"/>
                  <a:pt x="7392521" y="824061"/>
                  <a:pt x="7387583" y="819828"/>
                </a:cubicBezTo>
                <a:cubicBezTo>
                  <a:pt x="7376296" y="810657"/>
                  <a:pt x="7366419" y="799370"/>
                  <a:pt x="7357249" y="788082"/>
                </a:cubicBezTo>
                <a:cubicBezTo>
                  <a:pt x="7351605" y="806425"/>
                  <a:pt x="7347373" y="825471"/>
                  <a:pt x="7345256" y="844518"/>
                </a:cubicBezTo>
                <a:cubicBezTo>
                  <a:pt x="7344551" y="848046"/>
                  <a:pt x="7341729" y="850867"/>
                  <a:pt x="7338202" y="850867"/>
                </a:cubicBezTo>
                <a:cubicBezTo>
                  <a:pt x="7338202" y="850867"/>
                  <a:pt x="7337497" y="850867"/>
                  <a:pt x="7337497" y="850867"/>
                </a:cubicBezTo>
                <a:cubicBezTo>
                  <a:pt x="7333264" y="850162"/>
                  <a:pt x="7330442" y="846635"/>
                  <a:pt x="7331147" y="843107"/>
                </a:cubicBezTo>
                <a:cubicBezTo>
                  <a:pt x="7333264" y="819828"/>
                  <a:pt x="7338907" y="796548"/>
                  <a:pt x="7346667" y="773973"/>
                </a:cubicBezTo>
                <a:cubicBezTo>
                  <a:pt x="7329031" y="747872"/>
                  <a:pt x="7317039" y="718243"/>
                  <a:pt x="7312101" y="687205"/>
                </a:cubicBezTo>
                <a:cubicBezTo>
                  <a:pt x="7311395" y="682972"/>
                  <a:pt x="7314217" y="679445"/>
                  <a:pt x="7317744" y="678740"/>
                </a:cubicBezTo>
                <a:close/>
                <a:moveTo>
                  <a:pt x="10387108" y="676637"/>
                </a:moveTo>
                <a:lnTo>
                  <a:pt x="10476699" y="685102"/>
                </a:lnTo>
                <a:cubicBezTo>
                  <a:pt x="10478815" y="685102"/>
                  <a:pt x="10480932" y="687219"/>
                  <a:pt x="10482343" y="689336"/>
                </a:cubicBezTo>
                <a:cubicBezTo>
                  <a:pt x="10483048" y="691452"/>
                  <a:pt x="10483048" y="694273"/>
                  <a:pt x="10481637" y="696389"/>
                </a:cubicBezTo>
                <a:lnTo>
                  <a:pt x="10478110" y="702034"/>
                </a:lnTo>
                <a:cubicBezTo>
                  <a:pt x="10475993" y="704854"/>
                  <a:pt x="10471761" y="705561"/>
                  <a:pt x="10468234" y="703445"/>
                </a:cubicBezTo>
                <a:cubicBezTo>
                  <a:pt x="10466823" y="702739"/>
                  <a:pt x="10465412" y="700622"/>
                  <a:pt x="10465412" y="698505"/>
                </a:cubicBezTo>
                <a:lnTo>
                  <a:pt x="10392046" y="691452"/>
                </a:lnTo>
                <a:lnTo>
                  <a:pt x="10361007" y="800091"/>
                </a:lnTo>
                <a:cubicBezTo>
                  <a:pt x="10360301" y="802913"/>
                  <a:pt x="10357479" y="805029"/>
                  <a:pt x="10354658" y="805029"/>
                </a:cubicBezTo>
                <a:cubicBezTo>
                  <a:pt x="10353952" y="805029"/>
                  <a:pt x="10353952" y="805029"/>
                  <a:pt x="10353952" y="805029"/>
                </a:cubicBezTo>
                <a:cubicBezTo>
                  <a:pt x="10351131" y="805029"/>
                  <a:pt x="10349013" y="803618"/>
                  <a:pt x="10347603" y="800796"/>
                </a:cubicBezTo>
                <a:lnTo>
                  <a:pt x="10309509" y="711203"/>
                </a:lnTo>
                <a:cubicBezTo>
                  <a:pt x="10308098" y="707678"/>
                  <a:pt x="10309509" y="703445"/>
                  <a:pt x="10313036" y="702034"/>
                </a:cubicBezTo>
                <a:cubicBezTo>
                  <a:pt x="10316563" y="700622"/>
                  <a:pt x="10320795" y="702034"/>
                  <a:pt x="10322206" y="705561"/>
                </a:cubicBezTo>
                <a:lnTo>
                  <a:pt x="10352541" y="776810"/>
                </a:lnTo>
                <a:lnTo>
                  <a:pt x="10379348" y="681575"/>
                </a:lnTo>
                <a:cubicBezTo>
                  <a:pt x="10380759" y="678753"/>
                  <a:pt x="10383581" y="676637"/>
                  <a:pt x="10387108" y="676637"/>
                </a:cubicBezTo>
                <a:close/>
                <a:moveTo>
                  <a:pt x="1977891" y="673196"/>
                </a:moveTo>
                <a:cubicBezTo>
                  <a:pt x="1982124" y="673902"/>
                  <a:pt x="1984240" y="678134"/>
                  <a:pt x="1983535" y="681662"/>
                </a:cubicBezTo>
                <a:cubicBezTo>
                  <a:pt x="1982829" y="685894"/>
                  <a:pt x="1978596" y="688011"/>
                  <a:pt x="1975070" y="687305"/>
                </a:cubicBezTo>
                <a:cubicBezTo>
                  <a:pt x="1966604" y="685189"/>
                  <a:pt x="1958843" y="698591"/>
                  <a:pt x="1954611" y="706351"/>
                </a:cubicBezTo>
                <a:cubicBezTo>
                  <a:pt x="1931331" y="771253"/>
                  <a:pt x="1933448" y="845324"/>
                  <a:pt x="1960254" y="908815"/>
                </a:cubicBezTo>
                <a:cubicBezTo>
                  <a:pt x="1966604" y="923629"/>
                  <a:pt x="1976481" y="944087"/>
                  <a:pt x="1994117" y="954668"/>
                </a:cubicBezTo>
                <a:cubicBezTo>
                  <a:pt x="1996938" y="956785"/>
                  <a:pt x="1998349" y="961017"/>
                  <a:pt x="1996233" y="964545"/>
                </a:cubicBezTo>
                <a:cubicBezTo>
                  <a:pt x="1995527" y="966661"/>
                  <a:pt x="1992706" y="968072"/>
                  <a:pt x="1990589" y="968072"/>
                </a:cubicBezTo>
                <a:cubicBezTo>
                  <a:pt x="1989178" y="968072"/>
                  <a:pt x="1988473" y="967366"/>
                  <a:pt x="1987062" y="966661"/>
                </a:cubicBezTo>
                <a:cubicBezTo>
                  <a:pt x="1966604" y="953963"/>
                  <a:pt x="1955316" y="930683"/>
                  <a:pt x="1948262" y="914458"/>
                </a:cubicBezTo>
                <a:cubicBezTo>
                  <a:pt x="1920043" y="847440"/>
                  <a:pt x="1917927" y="769842"/>
                  <a:pt x="1942618" y="701413"/>
                </a:cubicBezTo>
                <a:cubicBezTo>
                  <a:pt x="1948967" y="685189"/>
                  <a:pt x="1960960" y="669669"/>
                  <a:pt x="1977891" y="673196"/>
                </a:cubicBezTo>
                <a:close/>
                <a:moveTo>
                  <a:pt x="9022783" y="670283"/>
                </a:moveTo>
                <a:cubicBezTo>
                  <a:pt x="9026311" y="668167"/>
                  <a:pt x="9030544" y="668872"/>
                  <a:pt x="9032660" y="672400"/>
                </a:cubicBezTo>
                <a:lnTo>
                  <a:pt x="9053824" y="704851"/>
                </a:lnTo>
                <a:lnTo>
                  <a:pt x="9072165" y="673105"/>
                </a:lnTo>
                <a:cubicBezTo>
                  <a:pt x="9074282" y="669578"/>
                  <a:pt x="9078515" y="668167"/>
                  <a:pt x="9082042" y="670283"/>
                </a:cubicBezTo>
                <a:cubicBezTo>
                  <a:pt x="9085569" y="672400"/>
                  <a:pt x="9086980" y="676632"/>
                  <a:pt x="9084864" y="680159"/>
                </a:cubicBezTo>
                <a:lnTo>
                  <a:pt x="9062995" y="717548"/>
                </a:lnTo>
                <a:lnTo>
                  <a:pt x="9090507" y="759169"/>
                </a:lnTo>
                <a:cubicBezTo>
                  <a:pt x="9092623" y="762696"/>
                  <a:pt x="9091918" y="766929"/>
                  <a:pt x="9088391" y="769045"/>
                </a:cubicBezTo>
                <a:cubicBezTo>
                  <a:pt x="9087685" y="769750"/>
                  <a:pt x="9086274" y="770456"/>
                  <a:pt x="9084864" y="770456"/>
                </a:cubicBezTo>
                <a:cubicBezTo>
                  <a:pt x="9082747" y="770456"/>
                  <a:pt x="9080631" y="769045"/>
                  <a:pt x="9079220" y="766929"/>
                </a:cubicBezTo>
                <a:lnTo>
                  <a:pt x="9055940" y="731657"/>
                </a:lnTo>
                <a:lnTo>
                  <a:pt x="9036187" y="766223"/>
                </a:lnTo>
                <a:cubicBezTo>
                  <a:pt x="9034776" y="768340"/>
                  <a:pt x="9031955" y="769750"/>
                  <a:pt x="9029838" y="769750"/>
                </a:cubicBezTo>
                <a:cubicBezTo>
                  <a:pt x="9028427" y="769750"/>
                  <a:pt x="9027722" y="769750"/>
                  <a:pt x="9026311" y="769045"/>
                </a:cubicBezTo>
                <a:cubicBezTo>
                  <a:pt x="9022783" y="766929"/>
                  <a:pt x="9021373" y="762696"/>
                  <a:pt x="9022783" y="759874"/>
                </a:cubicBezTo>
                <a:lnTo>
                  <a:pt x="9046064" y="718958"/>
                </a:lnTo>
                <a:lnTo>
                  <a:pt x="9020667" y="680159"/>
                </a:lnTo>
                <a:cubicBezTo>
                  <a:pt x="9018551" y="676632"/>
                  <a:pt x="9019256" y="672400"/>
                  <a:pt x="9022783" y="670283"/>
                </a:cubicBezTo>
                <a:close/>
                <a:moveTo>
                  <a:pt x="10855184" y="667305"/>
                </a:moveTo>
                <a:cubicBezTo>
                  <a:pt x="10858711" y="665189"/>
                  <a:pt x="10862943" y="665894"/>
                  <a:pt x="10865060" y="669423"/>
                </a:cubicBezTo>
                <a:lnTo>
                  <a:pt x="10886224" y="701872"/>
                </a:lnTo>
                <a:lnTo>
                  <a:pt x="10904565" y="670128"/>
                </a:lnTo>
                <a:cubicBezTo>
                  <a:pt x="10906682" y="666600"/>
                  <a:pt x="10910914" y="665189"/>
                  <a:pt x="10914442" y="667305"/>
                </a:cubicBezTo>
                <a:cubicBezTo>
                  <a:pt x="10917969" y="669423"/>
                  <a:pt x="10918674" y="673654"/>
                  <a:pt x="10917263" y="677181"/>
                </a:cubicBezTo>
                <a:lnTo>
                  <a:pt x="10895395" y="714570"/>
                </a:lnTo>
                <a:lnTo>
                  <a:pt x="10922201" y="756896"/>
                </a:lnTo>
                <a:cubicBezTo>
                  <a:pt x="10924318" y="760425"/>
                  <a:pt x="10923612" y="764656"/>
                  <a:pt x="10920085" y="766772"/>
                </a:cubicBezTo>
                <a:cubicBezTo>
                  <a:pt x="10919380" y="767479"/>
                  <a:pt x="10917969" y="768184"/>
                  <a:pt x="10916558" y="768184"/>
                </a:cubicBezTo>
                <a:cubicBezTo>
                  <a:pt x="10914442" y="768184"/>
                  <a:pt x="10912325" y="766772"/>
                  <a:pt x="10910914" y="764656"/>
                </a:cubicBezTo>
                <a:lnTo>
                  <a:pt x="10887635" y="729385"/>
                </a:lnTo>
                <a:lnTo>
                  <a:pt x="10867881" y="763951"/>
                </a:lnTo>
                <a:cubicBezTo>
                  <a:pt x="10866471" y="766067"/>
                  <a:pt x="10863649" y="767479"/>
                  <a:pt x="10861533" y="767479"/>
                </a:cubicBezTo>
                <a:cubicBezTo>
                  <a:pt x="10860122" y="767479"/>
                  <a:pt x="10859416" y="767479"/>
                  <a:pt x="10858005" y="766772"/>
                </a:cubicBezTo>
                <a:cubicBezTo>
                  <a:pt x="10854478" y="764656"/>
                  <a:pt x="10853067" y="760425"/>
                  <a:pt x="10855184" y="756896"/>
                </a:cubicBezTo>
                <a:lnTo>
                  <a:pt x="10878463" y="715981"/>
                </a:lnTo>
                <a:lnTo>
                  <a:pt x="10853067" y="677181"/>
                </a:lnTo>
                <a:cubicBezTo>
                  <a:pt x="10850951" y="673654"/>
                  <a:pt x="10851656" y="669423"/>
                  <a:pt x="10855184" y="667305"/>
                </a:cubicBezTo>
                <a:close/>
                <a:moveTo>
                  <a:pt x="2096405" y="664026"/>
                </a:moveTo>
                <a:cubicBezTo>
                  <a:pt x="2099919" y="662615"/>
                  <a:pt x="2104152" y="663321"/>
                  <a:pt x="2106268" y="666848"/>
                </a:cubicBezTo>
                <a:cubicBezTo>
                  <a:pt x="2112617" y="677429"/>
                  <a:pt x="2119671" y="688716"/>
                  <a:pt x="2127432" y="699297"/>
                </a:cubicBezTo>
                <a:cubicBezTo>
                  <a:pt x="2147184" y="731747"/>
                  <a:pt x="2168348" y="764199"/>
                  <a:pt x="2178929" y="801587"/>
                </a:cubicBezTo>
                <a:cubicBezTo>
                  <a:pt x="2193038" y="850968"/>
                  <a:pt x="2182456" y="915870"/>
                  <a:pt x="2134486" y="943382"/>
                </a:cubicBezTo>
                <a:cubicBezTo>
                  <a:pt x="2133075" y="944087"/>
                  <a:pt x="2132370" y="944087"/>
                  <a:pt x="2130959" y="944087"/>
                </a:cubicBezTo>
                <a:cubicBezTo>
                  <a:pt x="2129548" y="944087"/>
                  <a:pt x="2128137" y="944087"/>
                  <a:pt x="2127432" y="943382"/>
                </a:cubicBezTo>
                <a:cubicBezTo>
                  <a:pt x="2125316" y="941971"/>
                  <a:pt x="2123904" y="939855"/>
                  <a:pt x="2123904" y="937738"/>
                </a:cubicBezTo>
                <a:lnTo>
                  <a:pt x="2121082" y="908815"/>
                </a:lnTo>
                <a:cubicBezTo>
                  <a:pt x="2120377" y="904583"/>
                  <a:pt x="2123904" y="901761"/>
                  <a:pt x="2127432" y="901055"/>
                </a:cubicBezTo>
                <a:cubicBezTo>
                  <a:pt x="2131665" y="901055"/>
                  <a:pt x="2134486" y="903877"/>
                  <a:pt x="2135192" y="907404"/>
                </a:cubicBezTo>
                <a:lnTo>
                  <a:pt x="2136603" y="924335"/>
                </a:lnTo>
                <a:cubicBezTo>
                  <a:pt x="2169758" y="897528"/>
                  <a:pt x="2176107" y="845324"/>
                  <a:pt x="2164820" y="804409"/>
                </a:cubicBezTo>
                <a:cubicBezTo>
                  <a:pt x="2154944" y="769137"/>
                  <a:pt x="2134486" y="737392"/>
                  <a:pt x="2114733" y="706352"/>
                </a:cubicBezTo>
                <a:cubicBezTo>
                  <a:pt x="2107679" y="695770"/>
                  <a:pt x="2100624" y="685189"/>
                  <a:pt x="2094288" y="673902"/>
                </a:cubicBezTo>
                <a:cubicBezTo>
                  <a:pt x="2092172" y="670375"/>
                  <a:pt x="2092877" y="666142"/>
                  <a:pt x="2096405" y="664026"/>
                </a:cubicBezTo>
                <a:close/>
                <a:moveTo>
                  <a:pt x="306003" y="661917"/>
                </a:moveTo>
                <a:cubicBezTo>
                  <a:pt x="309530" y="659802"/>
                  <a:pt x="313762" y="660507"/>
                  <a:pt x="315879" y="664035"/>
                </a:cubicBezTo>
                <a:lnTo>
                  <a:pt x="337042" y="696483"/>
                </a:lnTo>
                <a:lnTo>
                  <a:pt x="355383" y="664740"/>
                </a:lnTo>
                <a:cubicBezTo>
                  <a:pt x="357500" y="661213"/>
                  <a:pt x="361732" y="659802"/>
                  <a:pt x="365260" y="661917"/>
                </a:cubicBezTo>
                <a:cubicBezTo>
                  <a:pt x="368787" y="664035"/>
                  <a:pt x="369492" y="668267"/>
                  <a:pt x="368081" y="671794"/>
                </a:cubicBezTo>
                <a:lnTo>
                  <a:pt x="346213" y="709182"/>
                </a:lnTo>
                <a:lnTo>
                  <a:pt x="373019" y="751509"/>
                </a:lnTo>
                <a:cubicBezTo>
                  <a:pt x="375136" y="755037"/>
                  <a:pt x="374430" y="759269"/>
                  <a:pt x="370903" y="761384"/>
                </a:cubicBezTo>
                <a:cubicBezTo>
                  <a:pt x="370198" y="762090"/>
                  <a:pt x="368787" y="762795"/>
                  <a:pt x="367376" y="762795"/>
                </a:cubicBezTo>
                <a:cubicBezTo>
                  <a:pt x="365260" y="762795"/>
                  <a:pt x="363143" y="761384"/>
                  <a:pt x="361732" y="759269"/>
                </a:cubicBezTo>
                <a:lnTo>
                  <a:pt x="338453" y="723996"/>
                </a:lnTo>
                <a:lnTo>
                  <a:pt x="318700" y="758563"/>
                </a:lnTo>
                <a:cubicBezTo>
                  <a:pt x="317290" y="760680"/>
                  <a:pt x="314468" y="762090"/>
                  <a:pt x="312352" y="762090"/>
                </a:cubicBezTo>
                <a:cubicBezTo>
                  <a:pt x="310941" y="762090"/>
                  <a:pt x="310235" y="762090"/>
                  <a:pt x="308824" y="761384"/>
                </a:cubicBezTo>
                <a:cubicBezTo>
                  <a:pt x="305297" y="759269"/>
                  <a:pt x="303885" y="755037"/>
                  <a:pt x="306003" y="751509"/>
                </a:cubicBezTo>
                <a:lnTo>
                  <a:pt x="329282" y="710593"/>
                </a:lnTo>
                <a:lnTo>
                  <a:pt x="303885" y="671794"/>
                </a:lnTo>
                <a:cubicBezTo>
                  <a:pt x="301770" y="668267"/>
                  <a:pt x="302475" y="664035"/>
                  <a:pt x="306003" y="661917"/>
                </a:cubicBezTo>
                <a:close/>
                <a:moveTo>
                  <a:pt x="8024584" y="661827"/>
                </a:moveTo>
                <a:cubicBezTo>
                  <a:pt x="8097950" y="673114"/>
                  <a:pt x="8172021" y="673819"/>
                  <a:pt x="8244682" y="663238"/>
                </a:cubicBezTo>
                <a:cubicBezTo>
                  <a:pt x="8248209" y="662532"/>
                  <a:pt x="8251736" y="665354"/>
                  <a:pt x="8252442" y="668881"/>
                </a:cubicBezTo>
                <a:cubicBezTo>
                  <a:pt x="8253147" y="672409"/>
                  <a:pt x="8250325" y="675936"/>
                  <a:pt x="8246798" y="676640"/>
                </a:cubicBezTo>
                <a:cubicBezTo>
                  <a:pt x="8174843" y="687224"/>
                  <a:pt x="8101477" y="687224"/>
                  <a:pt x="8029522" y="676640"/>
                </a:cubicBezTo>
                <a:lnTo>
                  <a:pt x="8002010" y="800095"/>
                </a:lnTo>
                <a:cubicBezTo>
                  <a:pt x="8002010" y="802917"/>
                  <a:pt x="7999894" y="805034"/>
                  <a:pt x="7997072" y="805739"/>
                </a:cubicBezTo>
                <a:cubicBezTo>
                  <a:pt x="7997072" y="805739"/>
                  <a:pt x="7996366" y="805739"/>
                  <a:pt x="7995661" y="805739"/>
                </a:cubicBezTo>
                <a:cubicBezTo>
                  <a:pt x="7993545" y="805739"/>
                  <a:pt x="7991428" y="804328"/>
                  <a:pt x="7990018" y="802917"/>
                </a:cubicBezTo>
                <a:lnTo>
                  <a:pt x="7927233" y="728138"/>
                </a:lnTo>
                <a:cubicBezTo>
                  <a:pt x="7924411" y="725317"/>
                  <a:pt x="7925117" y="721084"/>
                  <a:pt x="7927939" y="718262"/>
                </a:cubicBezTo>
                <a:cubicBezTo>
                  <a:pt x="7930760" y="715440"/>
                  <a:pt x="7934993" y="716145"/>
                  <a:pt x="7937815" y="718968"/>
                </a:cubicBezTo>
                <a:lnTo>
                  <a:pt x="7991428" y="782458"/>
                </a:lnTo>
                <a:lnTo>
                  <a:pt x="8017530" y="666765"/>
                </a:lnTo>
                <a:cubicBezTo>
                  <a:pt x="8018235" y="663238"/>
                  <a:pt x="8021762" y="661122"/>
                  <a:pt x="8024584" y="661827"/>
                </a:cubicBezTo>
                <a:close/>
                <a:moveTo>
                  <a:pt x="4640212" y="659795"/>
                </a:moveTo>
                <a:cubicBezTo>
                  <a:pt x="4643739" y="659089"/>
                  <a:pt x="4647267" y="661205"/>
                  <a:pt x="4648678" y="665438"/>
                </a:cubicBezTo>
                <a:lnTo>
                  <a:pt x="4651499" y="679548"/>
                </a:lnTo>
                <a:cubicBezTo>
                  <a:pt x="4652205" y="683779"/>
                  <a:pt x="4649383" y="687307"/>
                  <a:pt x="4645856" y="688012"/>
                </a:cubicBezTo>
                <a:cubicBezTo>
                  <a:pt x="4645150" y="688012"/>
                  <a:pt x="4645150" y="688012"/>
                  <a:pt x="4644445" y="688012"/>
                </a:cubicBezTo>
                <a:cubicBezTo>
                  <a:pt x="4640917" y="688012"/>
                  <a:pt x="4638096" y="685896"/>
                  <a:pt x="4637390" y="682369"/>
                </a:cubicBezTo>
                <a:lnTo>
                  <a:pt x="4634569" y="668261"/>
                </a:lnTo>
                <a:cubicBezTo>
                  <a:pt x="4633863" y="664027"/>
                  <a:pt x="4636685" y="660500"/>
                  <a:pt x="4640212" y="659795"/>
                </a:cubicBezTo>
                <a:close/>
                <a:moveTo>
                  <a:pt x="3170072" y="655559"/>
                </a:moveTo>
                <a:cubicBezTo>
                  <a:pt x="3173600" y="653443"/>
                  <a:pt x="3177832" y="654149"/>
                  <a:pt x="3181360" y="658382"/>
                </a:cubicBezTo>
                <a:cubicBezTo>
                  <a:pt x="3225097" y="726809"/>
                  <a:pt x="3239911" y="814990"/>
                  <a:pt x="3220864" y="894000"/>
                </a:cubicBezTo>
                <a:cubicBezTo>
                  <a:pt x="3215221" y="917280"/>
                  <a:pt x="3205345" y="930684"/>
                  <a:pt x="3191236" y="935622"/>
                </a:cubicBezTo>
                <a:cubicBezTo>
                  <a:pt x="3190530" y="935622"/>
                  <a:pt x="3189825" y="935622"/>
                  <a:pt x="3189119" y="935622"/>
                </a:cubicBezTo>
                <a:cubicBezTo>
                  <a:pt x="3185592" y="935622"/>
                  <a:pt x="3182771" y="933505"/>
                  <a:pt x="3182065" y="930684"/>
                </a:cubicBezTo>
                <a:cubicBezTo>
                  <a:pt x="3180654" y="926451"/>
                  <a:pt x="3182771" y="922924"/>
                  <a:pt x="3186298" y="921513"/>
                </a:cubicBezTo>
                <a:cubicBezTo>
                  <a:pt x="3195468" y="918691"/>
                  <a:pt x="3201817" y="908108"/>
                  <a:pt x="3206050" y="890472"/>
                </a:cubicBezTo>
                <a:cubicBezTo>
                  <a:pt x="3223686" y="814990"/>
                  <a:pt x="3209577" y="731042"/>
                  <a:pt x="3167956" y="665437"/>
                </a:cubicBezTo>
                <a:cubicBezTo>
                  <a:pt x="3165840" y="661909"/>
                  <a:pt x="3166545" y="657677"/>
                  <a:pt x="3170072" y="655559"/>
                </a:cubicBezTo>
                <a:close/>
                <a:moveTo>
                  <a:pt x="8459137" y="650521"/>
                </a:moveTo>
                <a:cubicBezTo>
                  <a:pt x="8463370" y="649816"/>
                  <a:pt x="8466897" y="651932"/>
                  <a:pt x="8467602" y="655459"/>
                </a:cubicBezTo>
                <a:cubicBezTo>
                  <a:pt x="8470424" y="665335"/>
                  <a:pt x="8471835" y="676623"/>
                  <a:pt x="8471835" y="687205"/>
                </a:cubicBezTo>
                <a:cubicBezTo>
                  <a:pt x="8475362" y="720361"/>
                  <a:pt x="8476773" y="754222"/>
                  <a:pt x="8476068" y="787378"/>
                </a:cubicBezTo>
                <a:cubicBezTo>
                  <a:pt x="8476068" y="805014"/>
                  <a:pt x="8474657" y="825471"/>
                  <a:pt x="8467602" y="844519"/>
                </a:cubicBezTo>
                <a:cubicBezTo>
                  <a:pt x="8463370" y="855806"/>
                  <a:pt x="8457021" y="862155"/>
                  <a:pt x="8448555" y="864272"/>
                </a:cubicBezTo>
                <a:cubicBezTo>
                  <a:pt x="8447145" y="864977"/>
                  <a:pt x="8445734" y="864977"/>
                  <a:pt x="8444323" y="864977"/>
                </a:cubicBezTo>
                <a:cubicBezTo>
                  <a:pt x="8432330" y="864977"/>
                  <a:pt x="8421749" y="853690"/>
                  <a:pt x="8416105" y="834642"/>
                </a:cubicBezTo>
                <a:cubicBezTo>
                  <a:pt x="8415400" y="831116"/>
                  <a:pt x="8417516" y="827588"/>
                  <a:pt x="8421043" y="826177"/>
                </a:cubicBezTo>
                <a:cubicBezTo>
                  <a:pt x="8424570" y="825471"/>
                  <a:pt x="8428098" y="827588"/>
                  <a:pt x="8429508" y="831116"/>
                </a:cubicBezTo>
                <a:cubicBezTo>
                  <a:pt x="8432330" y="838876"/>
                  <a:pt x="8437974" y="852279"/>
                  <a:pt x="8445734" y="850868"/>
                </a:cubicBezTo>
                <a:cubicBezTo>
                  <a:pt x="8449966" y="850163"/>
                  <a:pt x="8452788" y="844519"/>
                  <a:pt x="8454904" y="839581"/>
                </a:cubicBezTo>
                <a:cubicBezTo>
                  <a:pt x="8461253" y="822650"/>
                  <a:pt x="8461959" y="803603"/>
                  <a:pt x="8462664" y="787378"/>
                </a:cubicBezTo>
                <a:cubicBezTo>
                  <a:pt x="8462664" y="770447"/>
                  <a:pt x="8462664" y="752811"/>
                  <a:pt x="8461959" y="735880"/>
                </a:cubicBezTo>
                <a:cubicBezTo>
                  <a:pt x="8458432" y="740818"/>
                  <a:pt x="8453493" y="743640"/>
                  <a:pt x="8448555" y="744346"/>
                </a:cubicBezTo>
                <a:cubicBezTo>
                  <a:pt x="8442206" y="745051"/>
                  <a:pt x="8436563" y="742935"/>
                  <a:pt x="8431625" y="740113"/>
                </a:cubicBezTo>
                <a:cubicBezTo>
                  <a:pt x="8404112" y="725299"/>
                  <a:pt x="8382243" y="699903"/>
                  <a:pt x="8372367" y="670273"/>
                </a:cubicBezTo>
                <a:cubicBezTo>
                  <a:pt x="8370956" y="666041"/>
                  <a:pt x="8373072" y="662514"/>
                  <a:pt x="8376599" y="661103"/>
                </a:cubicBezTo>
                <a:cubicBezTo>
                  <a:pt x="8380127" y="659692"/>
                  <a:pt x="8384359" y="661808"/>
                  <a:pt x="8385065" y="666041"/>
                </a:cubicBezTo>
                <a:cubicBezTo>
                  <a:pt x="8394235" y="692847"/>
                  <a:pt x="8413283" y="715422"/>
                  <a:pt x="8437974" y="728121"/>
                </a:cubicBezTo>
                <a:cubicBezTo>
                  <a:pt x="8440090" y="729531"/>
                  <a:pt x="8443617" y="731648"/>
                  <a:pt x="8445734" y="730942"/>
                </a:cubicBezTo>
                <a:cubicBezTo>
                  <a:pt x="8450672" y="730237"/>
                  <a:pt x="8453493" y="720361"/>
                  <a:pt x="8454199" y="717539"/>
                </a:cubicBezTo>
                <a:cubicBezTo>
                  <a:pt x="8457021" y="708369"/>
                  <a:pt x="8457726" y="698492"/>
                  <a:pt x="8457726" y="688616"/>
                </a:cubicBezTo>
                <a:cubicBezTo>
                  <a:pt x="8456315" y="678034"/>
                  <a:pt x="8454904" y="668157"/>
                  <a:pt x="8453493" y="658281"/>
                </a:cubicBezTo>
                <a:cubicBezTo>
                  <a:pt x="8452788" y="654754"/>
                  <a:pt x="8455610" y="651226"/>
                  <a:pt x="8459137" y="650521"/>
                </a:cubicBezTo>
                <a:close/>
                <a:moveTo>
                  <a:pt x="6982697" y="649836"/>
                </a:moveTo>
                <a:cubicBezTo>
                  <a:pt x="6993278" y="650542"/>
                  <a:pt x="7002450" y="657596"/>
                  <a:pt x="7006683" y="666766"/>
                </a:cubicBezTo>
                <a:cubicBezTo>
                  <a:pt x="7008094" y="671000"/>
                  <a:pt x="7008799" y="675232"/>
                  <a:pt x="7008799" y="680876"/>
                </a:cubicBezTo>
                <a:lnTo>
                  <a:pt x="7023614" y="676643"/>
                </a:lnTo>
                <a:cubicBezTo>
                  <a:pt x="7027141" y="675937"/>
                  <a:pt x="7030669" y="678053"/>
                  <a:pt x="7032079" y="681582"/>
                </a:cubicBezTo>
                <a:cubicBezTo>
                  <a:pt x="7032785" y="685109"/>
                  <a:pt x="7030669" y="688636"/>
                  <a:pt x="7027141" y="690047"/>
                </a:cubicBezTo>
                <a:lnTo>
                  <a:pt x="6998217" y="698511"/>
                </a:lnTo>
                <a:cubicBezTo>
                  <a:pt x="6997512" y="698511"/>
                  <a:pt x="6996806" y="698511"/>
                  <a:pt x="6996101" y="698511"/>
                </a:cubicBezTo>
                <a:cubicBezTo>
                  <a:pt x="6993984" y="698511"/>
                  <a:pt x="6991868" y="697100"/>
                  <a:pt x="6990456" y="694985"/>
                </a:cubicBezTo>
                <a:cubicBezTo>
                  <a:pt x="6989047" y="692162"/>
                  <a:pt x="6989047" y="688636"/>
                  <a:pt x="6991163" y="686520"/>
                </a:cubicBezTo>
                <a:cubicBezTo>
                  <a:pt x="6993984" y="682993"/>
                  <a:pt x="6995396" y="677348"/>
                  <a:pt x="6993278" y="672410"/>
                </a:cubicBezTo>
                <a:cubicBezTo>
                  <a:pt x="6991163" y="668177"/>
                  <a:pt x="6986224" y="664650"/>
                  <a:pt x="6981286" y="663945"/>
                </a:cubicBezTo>
                <a:cubicBezTo>
                  <a:pt x="6977759" y="663240"/>
                  <a:pt x="6974937" y="660418"/>
                  <a:pt x="6974937" y="656185"/>
                </a:cubicBezTo>
                <a:cubicBezTo>
                  <a:pt x="6975641" y="652658"/>
                  <a:pt x="6979169" y="649836"/>
                  <a:pt x="6982697" y="649836"/>
                </a:cubicBezTo>
                <a:close/>
                <a:moveTo>
                  <a:pt x="9369861" y="649826"/>
                </a:moveTo>
                <a:cubicBezTo>
                  <a:pt x="9373388" y="651237"/>
                  <a:pt x="9375504" y="655468"/>
                  <a:pt x="9374094" y="658996"/>
                </a:cubicBezTo>
                <a:lnTo>
                  <a:pt x="9325418" y="782449"/>
                </a:lnTo>
                <a:cubicBezTo>
                  <a:pt x="9324713" y="785270"/>
                  <a:pt x="9321891" y="786681"/>
                  <a:pt x="9319068" y="786681"/>
                </a:cubicBezTo>
                <a:cubicBezTo>
                  <a:pt x="9318363" y="786681"/>
                  <a:pt x="9317658" y="786681"/>
                  <a:pt x="9316952" y="786681"/>
                </a:cubicBezTo>
                <a:cubicBezTo>
                  <a:pt x="9312719" y="785270"/>
                  <a:pt x="9311308" y="781743"/>
                  <a:pt x="9312014" y="778216"/>
                </a:cubicBezTo>
                <a:lnTo>
                  <a:pt x="9316952" y="760580"/>
                </a:lnTo>
                <a:cubicBezTo>
                  <a:pt x="9317658" y="758464"/>
                  <a:pt x="9319068" y="757053"/>
                  <a:pt x="9320480" y="754936"/>
                </a:cubicBezTo>
                <a:lnTo>
                  <a:pt x="9341643" y="700618"/>
                </a:lnTo>
                <a:cubicBezTo>
                  <a:pt x="9340938" y="699912"/>
                  <a:pt x="9340232" y="699912"/>
                  <a:pt x="9339527" y="699207"/>
                </a:cubicBezTo>
                <a:lnTo>
                  <a:pt x="9295789" y="663935"/>
                </a:lnTo>
                <a:cubicBezTo>
                  <a:pt x="9292967" y="661817"/>
                  <a:pt x="9292967" y="656880"/>
                  <a:pt x="9295083" y="654057"/>
                </a:cubicBezTo>
                <a:cubicBezTo>
                  <a:pt x="9297200" y="651237"/>
                  <a:pt x="9302138" y="651237"/>
                  <a:pt x="9304959" y="653352"/>
                </a:cubicBezTo>
                <a:lnTo>
                  <a:pt x="9347287" y="687920"/>
                </a:lnTo>
                <a:lnTo>
                  <a:pt x="9360690" y="654057"/>
                </a:lnTo>
                <a:cubicBezTo>
                  <a:pt x="9362101" y="650531"/>
                  <a:pt x="9366334" y="648414"/>
                  <a:pt x="9369861" y="649826"/>
                </a:cubicBezTo>
                <a:close/>
                <a:moveTo>
                  <a:pt x="11201556" y="647553"/>
                </a:moveTo>
                <a:cubicBezTo>
                  <a:pt x="11205083" y="648964"/>
                  <a:pt x="11207200" y="653196"/>
                  <a:pt x="11205789" y="656723"/>
                </a:cubicBezTo>
                <a:lnTo>
                  <a:pt x="11157112" y="779470"/>
                </a:lnTo>
                <a:cubicBezTo>
                  <a:pt x="11156407" y="782292"/>
                  <a:pt x="11153585" y="783704"/>
                  <a:pt x="11150763" y="783704"/>
                </a:cubicBezTo>
                <a:cubicBezTo>
                  <a:pt x="11150058" y="783704"/>
                  <a:pt x="11149352" y="783704"/>
                  <a:pt x="11148647" y="783704"/>
                </a:cubicBezTo>
                <a:cubicBezTo>
                  <a:pt x="11144414" y="782292"/>
                  <a:pt x="11143003" y="778765"/>
                  <a:pt x="11143709" y="775238"/>
                </a:cubicBezTo>
                <a:lnTo>
                  <a:pt x="11148647" y="757602"/>
                </a:lnTo>
                <a:cubicBezTo>
                  <a:pt x="11149352" y="755485"/>
                  <a:pt x="11150763" y="754074"/>
                  <a:pt x="11152174" y="752664"/>
                </a:cubicBezTo>
                <a:lnTo>
                  <a:pt x="11173338" y="698345"/>
                </a:lnTo>
                <a:cubicBezTo>
                  <a:pt x="11172633" y="697640"/>
                  <a:pt x="11171928" y="697640"/>
                  <a:pt x="11171222" y="696935"/>
                </a:cubicBezTo>
                <a:lnTo>
                  <a:pt x="11127484" y="661662"/>
                </a:lnTo>
                <a:cubicBezTo>
                  <a:pt x="11124662" y="659546"/>
                  <a:pt x="11124662" y="654608"/>
                  <a:pt x="11126778" y="651785"/>
                </a:cubicBezTo>
                <a:cubicBezTo>
                  <a:pt x="11128895" y="648964"/>
                  <a:pt x="11133833" y="648964"/>
                  <a:pt x="11136655" y="651080"/>
                </a:cubicBezTo>
                <a:lnTo>
                  <a:pt x="11178982" y="685647"/>
                </a:lnTo>
                <a:lnTo>
                  <a:pt x="11192385" y="651785"/>
                </a:lnTo>
                <a:cubicBezTo>
                  <a:pt x="11193796" y="648258"/>
                  <a:pt x="11198029" y="646142"/>
                  <a:pt x="11201556" y="647553"/>
                </a:cubicBezTo>
                <a:close/>
                <a:moveTo>
                  <a:pt x="3661765" y="645694"/>
                </a:moveTo>
                <a:lnTo>
                  <a:pt x="4134412" y="649221"/>
                </a:lnTo>
                <a:cubicBezTo>
                  <a:pt x="4138644" y="649221"/>
                  <a:pt x="4141466" y="652042"/>
                  <a:pt x="4141466" y="656276"/>
                </a:cubicBezTo>
                <a:cubicBezTo>
                  <a:pt x="4141466" y="660509"/>
                  <a:pt x="4137939" y="663329"/>
                  <a:pt x="4134412" y="663329"/>
                </a:cubicBezTo>
                <a:lnTo>
                  <a:pt x="3667409" y="659802"/>
                </a:lnTo>
                <a:lnTo>
                  <a:pt x="3589105" y="994184"/>
                </a:lnTo>
                <a:cubicBezTo>
                  <a:pt x="3588399" y="997712"/>
                  <a:pt x="3585577" y="999828"/>
                  <a:pt x="3582756" y="999828"/>
                </a:cubicBezTo>
                <a:cubicBezTo>
                  <a:pt x="3582050" y="999828"/>
                  <a:pt x="3582050" y="999828"/>
                  <a:pt x="3582050" y="999828"/>
                </a:cubicBezTo>
                <a:cubicBezTo>
                  <a:pt x="3579228" y="999828"/>
                  <a:pt x="3576407" y="997712"/>
                  <a:pt x="3575701" y="994890"/>
                </a:cubicBezTo>
                <a:lnTo>
                  <a:pt x="3509390" y="817116"/>
                </a:lnTo>
                <a:cubicBezTo>
                  <a:pt x="3507979" y="813588"/>
                  <a:pt x="3510095" y="809356"/>
                  <a:pt x="3513622" y="807945"/>
                </a:cubicBezTo>
                <a:cubicBezTo>
                  <a:pt x="3517150" y="806534"/>
                  <a:pt x="3521382" y="808650"/>
                  <a:pt x="3522793" y="812178"/>
                </a:cubicBezTo>
                <a:lnTo>
                  <a:pt x="3581345" y="968083"/>
                </a:lnTo>
                <a:lnTo>
                  <a:pt x="3655416" y="650632"/>
                </a:lnTo>
                <a:cubicBezTo>
                  <a:pt x="3656122" y="647810"/>
                  <a:pt x="3658943" y="644989"/>
                  <a:pt x="3661765" y="645694"/>
                </a:cubicBezTo>
                <a:close/>
                <a:moveTo>
                  <a:pt x="3254991" y="644450"/>
                </a:moveTo>
                <a:cubicBezTo>
                  <a:pt x="3259312" y="645155"/>
                  <a:pt x="3263544" y="647095"/>
                  <a:pt x="3266719" y="650623"/>
                </a:cubicBezTo>
                <a:cubicBezTo>
                  <a:pt x="3275185" y="660499"/>
                  <a:pt x="3273774" y="673902"/>
                  <a:pt x="3271657" y="685189"/>
                </a:cubicBezTo>
                <a:cubicBezTo>
                  <a:pt x="3268130" y="702119"/>
                  <a:pt x="3264603" y="718344"/>
                  <a:pt x="3259665" y="734570"/>
                </a:cubicBezTo>
                <a:cubicBezTo>
                  <a:pt x="3270952" y="735981"/>
                  <a:pt x="3283650" y="731043"/>
                  <a:pt x="3291410" y="722578"/>
                </a:cubicBezTo>
                <a:cubicBezTo>
                  <a:pt x="3294231" y="719756"/>
                  <a:pt x="3298464" y="719756"/>
                  <a:pt x="3301286" y="722578"/>
                </a:cubicBezTo>
                <a:cubicBezTo>
                  <a:pt x="3304107" y="725399"/>
                  <a:pt x="3304107" y="729632"/>
                  <a:pt x="3301286" y="732454"/>
                </a:cubicBezTo>
                <a:cubicBezTo>
                  <a:pt x="3291410" y="743035"/>
                  <a:pt x="3276595" y="749385"/>
                  <a:pt x="3261781" y="749385"/>
                </a:cubicBezTo>
                <a:cubicBezTo>
                  <a:pt x="3257549" y="749385"/>
                  <a:pt x="3252609" y="748679"/>
                  <a:pt x="3248377" y="747268"/>
                </a:cubicBezTo>
                <a:cubicBezTo>
                  <a:pt x="3246260" y="746563"/>
                  <a:pt x="3244849" y="745152"/>
                  <a:pt x="3244144" y="743741"/>
                </a:cubicBezTo>
                <a:cubicBezTo>
                  <a:pt x="3243439" y="741624"/>
                  <a:pt x="3242733" y="740214"/>
                  <a:pt x="3243439" y="738097"/>
                </a:cubicBezTo>
                <a:cubicBezTo>
                  <a:pt x="3249082" y="719756"/>
                  <a:pt x="3254020" y="700708"/>
                  <a:pt x="3257549" y="682367"/>
                </a:cubicBezTo>
                <a:cubicBezTo>
                  <a:pt x="3259665" y="673902"/>
                  <a:pt x="3260370" y="664731"/>
                  <a:pt x="3256137" y="659793"/>
                </a:cubicBezTo>
                <a:cubicBezTo>
                  <a:pt x="3254726" y="658382"/>
                  <a:pt x="3252609" y="658382"/>
                  <a:pt x="3250493" y="658382"/>
                </a:cubicBezTo>
                <a:cubicBezTo>
                  <a:pt x="3248377" y="658382"/>
                  <a:pt x="3246966" y="659793"/>
                  <a:pt x="3246966" y="659793"/>
                </a:cubicBezTo>
                <a:cubicBezTo>
                  <a:pt x="3247671" y="663320"/>
                  <a:pt x="3244849" y="666848"/>
                  <a:pt x="3241322" y="667553"/>
                </a:cubicBezTo>
                <a:cubicBezTo>
                  <a:pt x="3237795" y="668259"/>
                  <a:pt x="3234268" y="665437"/>
                  <a:pt x="3233562" y="661910"/>
                </a:cubicBezTo>
                <a:cubicBezTo>
                  <a:pt x="3232152" y="654855"/>
                  <a:pt x="3235679" y="648505"/>
                  <a:pt x="3242733" y="645683"/>
                </a:cubicBezTo>
                <a:cubicBezTo>
                  <a:pt x="3246261" y="644273"/>
                  <a:pt x="3250670" y="643744"/>
                  <a:pt x="3254991" y="644450"/>
                </a:cubicBezTo>
                <a:close/>
                <a:moveTo>
                  <a:pt x="2159175" y="643568"/>
                </a:moveTo>
                <a:cubicBezTo>
                  <a:pt x="2164819" y="642157"/>
                  <a:pt x="2171873" y="643568"/>
                  <a:pt x="2176106" y="647801"/>
                </a:cubicBezTo>
                <a:cubicBezTo>
                  <a:pt x="2183161" y="654855"/>
                  <a:pt x="2184572" y="664731"/>
                  <a:pt x="2185278" y="670375"/>
                </a:cubicBezTo>
                <a:cubicBezTo>
                  <a:pt x="2188100" y="690127"/>
                  <a:pt x="2188805" y="711290"/>
                  <a:pt x="2188805" y="731748"/>
                </a:cubicBezTo>
                <a:cubicBezTo>
                  <a:pt x="2204325" y="726810"/>
                  <a:pt x="2217728" y="716228"/>
                  <a:pt x="2225488" y="702824"/>
                </a:cubicBezTo>
                <a:cubicBezTo>
                  <a:pt x="2227604" y="699297"/>
                  <a:pt x="2231837" y="697886"/>
                  <a:pt x="2235364" y="700002"/>
                </a:cubicBezTo>
                <a:cubicBezTo>
                  <a:pt x="2238891" y="702119"/>
                  <a:pt x="2240302" y="706351"/>
                  <a:pt x="2238186" y="709879"/>
                </a:cubicBezTo>
                <a:cubicBezTo>
                  <a:pt x="2226899" y="730337"/>
                  <a:pt x="2206441" y="744447"/>
                  <a:pt x="2183161" y="747974"/>
                </a:cubicBezTo>
                <a:cubicBezTo>
                  <a:pt x="2182456" y="747974"/>
                  <a:pt x="2182456" y="747974"/>
                  <a:pt x="2181751" y="747974"/>
                </a:cubicBezTo>
                <a:cubicBezTo>
                  <a:pt x="2179633" y="747974"/>
                  <a:pt x="2178222" y="747269"/>
                  <a:pt x="2176811" y="745858"/>
                </a:cubicBezTo>
                <a:cubicBezTo>
                  <a:pt x="2175400" y="744447"/>
                  <a:pt x="2174695" y="742330"/>
                  <a:pt x="2174695" y="740213"/>
                </a:cubicBezTo>
                <a:cubicBezTo>
                  <a:pt x="2176106" y="717639"/>
                  <a:pt x="2175400" y="695064"/>
                  <a:pt x="2172579" y="672491"/>
                </a:cubicBezTo>
                <a:cubicBezTo>
                  <a:pt x="2171873" y="666847"/>
                  <a:pt x="2170462" y="661204"/>
                  <a:pt x="2167641" y="658382"/>
                </a:cubicBezTo>
                <a:cubicBezTo>
                  <a:pt x="2166230" y="657677"/>
                  <a:pt x="2164819" y="656971"/>
                  <a:pt x="2163408" y="656971"/>
                </a:cubicBezTo>
                <a:cubicBezTo>
                  <a:pt x="2162703" y="656971"/>
                  <a:pt x="2161997" y="657677"/>
                  <a:pt x="2161997" y="657677"/>
                </a:cubicBezTo>
                <a:cubicBezTo>
                  <a:pt x="2160586" y="661204"/>
                  <a:pt x="2156354" y="663320"/>
                  <a:pt x="2152826" y="661909"/>
                </a:cubicBezTo>
                <a:cubicBezTo>
                  <a:pt x="2149299" y="660498"/>
                  <a:pt x="2147183" y="656266"/>
                  <a:pt x="2148594" y="652739"/>
                </a:cubicBezTo>
                <a:cubicBezTo>
                  <a:pt x="2150005" y="647801"/>
                  <a:pt x="2154237" y="644979"/>
                  <a:pt x="2159175" y="643568"/>
                </a:cubicBezTo>
                <a:close/>
                <a:moveTo>
                  <a:pt x="652373" y="642166"/>
                </a:moveTo>
                <a:cubicBezTo>
                  <a:pt x="655900" y="643577"/>
                  <a:pt x="658018" y="647808"/>
                  <a:pt x="656607" y="651336"/>
                </a:cubicBezTo>
                <a:lnTo>
                  <a:pt x="607930" y="774083"/>
                </a:lnTo>
                <a:cubicBezTo>
                  <a:pt x="607225" y="776905"/>
                  <a:pt x="604403" y="778315"/>
                  <a:pt x="601581" y="778315"/>
                </a:cubicBezTo>
                <a:cubicBezTo>
                  <a:pt x="600876" y="778315"/>
                  <a:pt x="600170" y="778315"/>
                  <a:pt x="599465" y="778315"/>
                </a:cubicBezTo>
                <a:cubicBezTo>
                  <a:pt x="595232" y="776905"/>
                  <a:pt x="593821" y="773379"/>
                  <a:pt x="594527" y="769851"/>
                </a:cubicBezTo>
                <a:lnTo>
                  <a:pt x="599465" y="752215"/>
                </a:lnTo>
                <a:cubicBezTo>
                  <a:pt x="600170" y="750098"/>
                  <a:pt x="601581" y="748687"/>
                  <a:pt x="602992" y="747276"/>
                </a:cubicBezTo>
                <a:lnTo>
                  <a:pt x="624156" y="692956"/>
                </a:lnTo>
                <a:cubicBezTo>
                  <a:pt x="623450" y="692250"/>
                  <a:pt x="622745" y="692250"/>
                  <a:pt x="622040" y="691545"/>
                </a:cubicBezTo>
                <a:lnTo>
                  <a:pt x="578302" y="656275"/>
                </a:lnTo>
                <a:cubicBezTo>
                  <a:pt x="575480" y="654158"/>
                  <a:pt x="575480" y="649220"/>
                  <a:pt x="577596" y="646398"/>
                </a:cubicBezTo>
                <a:cubicBezTo>
                  <a:pt x="579713" y="643577"/>
                  <a:pt x="584651" y="643577"/>
                  <a:pt x="587473" y="645693"/>
                </a:cubicBezTo>
                <a:lnTo>
                  <a:pt x="629801" y="680260"/>
                </a:lnTo>
                <a:lnTo>
                  <a:pt x="643202" y="646398"/>
                </a:lnTo>
                <a:cubicBezTo>
                  <a:pt x="644613" y="642871"/>
                  <a:pt x="648846" y="640755"/>
                  <a:pt x="652373" y="642166"/>
                </a:cubicBezTo>
                <a:close/>
                <a:moveTo>
                  <a:pt x="10367354" y="635721"/>
                </a:moveTo>
                <a:cubicBezTo>
                  <a:pt x="10371587" y="635014"/>
                  <a:pt x="10375114" y="637837"/>
                  <a:pt x="10375820" y="641364"/>
                </a:cubicBezTo>
                <a:cubicBezTo>
                  <a:pt x="10376525" y="645598"/>
                  <a:pt x="10373703" y="649125"/>
                  <a:pt x="10370176" y="649830"/>
                </a:cubicBezTo>
                <a:lnTo>
                  <a:pt x="10202281" y="683692"/>
                </a:lnTo>
                <a:cubicBezTo>
                  <a:pt x="10201576" y="683692"/>
                  <a:pt x="10201576" y="683692"/>
                  <a:pt x="10200870" y="683692"/>
                </a:cubicBezTo>
                <a:cubicBezTo>
                  <a:pt x="10197343" y="683692"/>
                  <a:pt x="10194521" y="681575"/>
                  <a:pt x="10193815" y="678048"/>
                </a:cubicBezTo>
                <a:cubicBezTo>
                  <a:pt x="10193110" y="674521"/>
                  <a:pt x="10195226" y="670994"/>
                  <a:pt x="10199459" y="669583"/>
                </a:cubicBezTo>
                <a:close/>
                <a:moveTo>
                  <a:pt x="5858194" y="630777"/>
                </a:moveTo>
                <a:cubicBezTo>
                  <a:pt x="5861721" y="630777"/>
                  <a:pt x="5865248" y="633599"/>
                  <a:pt x="5865953" y="637127"/>
                </a:cubicBezTo>
                <a:cubicBezTo>
                  <a:pt x="5865953" y="640654"/>
                  <a:pt x="5863131" y="644181"/>
                  <a:pt x="5859604" y="644887"/>
                </a:cubicBezTo>
                <a:lnTo>
                  <a:pt x="5793293" y="652646"/>
                </a:lnTo>
                <a:cubicBezTo>
                  <a:pt x="5793293" y="652646"/>
                  <a:pt x="5792587" y="652646"/>
                  <a:pt x="5792587" y="652646"/>
                </a:cubicBezTo>
                <a:cubicBezTo>
                  <a:pt x="5789060" y="652646"/>
                  <a:pt x="5786238" y="649826"/>
                  <a:pt x="5785533" y="646298"/>
                </a:cubicBezTo>
                <a:cubicBezTo>
                  <a:pt x="5785533" y="642770"/>
                  <a:pt x="5788355" y="639243"/>
                  <a:pt x="5791882" y="638537"/>
                </a:cubicBezTo>
                <a:close/>
                <a:moveTo>
                  <a:pt x="11898532" y="629920"/>
                </a:moveTo>
                <a:cubicBezTo>
                  <a:pt x="11901353" y="631332"/>
                  <a:pt x="11902764" y="635563"/>
                  <a:pt x="11901353" y="639091"/>
                </a:cubicBezTo>
                <a:lnTo>
                  <a:pt x="11892183" y="657431"/>
                </a:lnTo>
                <a:cubicBezTo>
                  <a:pt x="11890772" y="660253"/>
                  <a:pt x="11888655" y="661664"/>
                  <a:pt x="11885833" y="661664"/>
                </a:cubicBezTo>
                <a:cubicBezTo>
                  <a:pt x="11885127" y="661664"/>
                  <a:pt x="11883716" y="661664"/>
                  <a:pt x="11883011" y="660959"/>
                </a:cubicBezTo>
                <a:cubicBezTo>
                  <a:pt x="11879484" y="658842"/>
                  <a:pt x="11878073" y="654611"/>
                  <a:pt x="11880189" y="651083"/>
                </a:cubicBezTo>
                <a:lnTo>
                  <a:pt x="11889361" y="632742"/>
                </a:lnTo>
                <a:cubicBezTo>
                  <a:pt x="11890772" y="629920"/>
                  <a:pt x="11895004" y="628509"/>
                  <a:pt x="11898532" y="629920"/>
                </a:cubicBezTo>
                <a:close/>
                <a:moveTo>
                  <a:pt x="9404427" y="626545"/>
                </a:moveTo>
                <a:cubicBezTo>
                  <a:pt x="9407954" y="624428"/>
                  <a:pt x="9411481" y="625839"/>
                  <a:pt x="9413597" y="628661"/>
                </a:cubicBezTo>
                <a:cubicBezTo>
                  <a:pt x="9422768" y="642770"/>
                  <a:pt x="9425590" y="659702"/>
                  <a:pt x="9422768" y="675927"/>
                </a:cubicBezTo>
                <a:cubicBezTo>
                  <a:pt x="9429823" y="674516"/>
                  <a:pt x="9437583" y="674516"/>
                  <a:pt x="9444637" y="675221"/>
                </a:cubicBezTo>
                <a:cubicBezTo>
                  <a:pt x="9448870" y="675927"/>
                  <a:pt x="9451691" y="679455"/>
                  <a:pt x="9450986" y="682982"/>
                </a:cubicBezTo>
                <a:cubicBezTo>
                  <a:pt x="9450281" y="687215"/>
                  <a:pt x="9446753" y="690037"/>
                  <a:pt x="9443226" y="689331"/>
                </a:cubicBezTo>
                <a:cubicBezTo>
                  <a:pt x="9433350" y="687920"/>
                  <a:pt x="9424179" y="689331"/>
                  <a:pt x="9415008" y="692857"/>
                </a:cubicBezTo>
                <a:cubicBezTo>
                  <a:pt x="9414303" y="693563"/>
                  <a:pt x="9412892" y="693563"/>
                  <a:pt x="9412187" y="693563"/>
                </a:cubicBezTo>
                <a:cubicBezTo>
                  <a:pt x="9410776" y="693563"/>
                  <a:pt x="9408659" y="692857"/>
                  <a:pt x="9407248" y="691447"/>
                </a:cubicBezTo>
                <a:cubicBezTo>
                  <a:pt x="9405132" y="689331"/>
                  <a:pt x="9404427" y="686510"/>
                  <a:pt x="9405838" y="683688"/>
                </a:cubicBezTo>
                <a:cubicBezTo>
                  <a:pt x="9411481" y="670283"/>
                  <a:pt x="9411481" y="654762"/>
                  <a:pt x="9405132" y="642064"/>
                </a:cubicBezTo>
                <a:lnTo>
                  <a:pt x="9397372" y="646298"/>
                </a:lnTo>
                <a:cubicBezTo>
                  <a:pt x="9393845" y="648414"/>
                  <a:pt x="9389612" y="647003"/>
                  <a:pt x="9387496" y="643475"/>
                </a:cubicBezTo>
                <a:cubicBezTo>
                  <a:pt x="9385380" y="639948"/>
                  <a:pt x="9386791" y="635715"/>
                  <a:pt x="9390318" y="633599"/>
                </a:cubicBezTo>
                <a:close/>
                <a:moveTo>
                  <a:pt x="9110258" y="626545"/>
                </a:moveTo>
                <a:cubicBezTo>
                  <a:pt x="9125778" y="630072"/>
                  <a:pt x="9137065" y="643476"/>
                  <a:pt x="9137771" y="658996"/>
                </a:cubicBezTo>
                <a:cubicBezTo>
                  <a:pt x="9137771" y="667461"/>
                  <a:pt x="9134949" y="675927"/>
                  <a:pt x="9130010" y="682276"/>
                </a:cubicBezTo>
                <a:lnTo>
                  <a:pt x="9145530" y="684393"/>
                </a:lnTo>
                <a:cubicBezTo>
                  <a:pt x="9149763" y="685098"/>
                  <a:pt x="9152585" y="688625"/>
                  <a:pt x="9151879" y="692153"/>
                </a:cubicBezTo>
                <a:cubicBezTo>
                  <a:pt x="9151174" y="695680"/>
                  <a:pt x="9148352" y="698502"/>
                  <a:pt x="9144825" y="698502"/>
                </a:cubicBezTo>
                <a:cubicBezTo>
                  <a:pt x="9144825" y="698502"/>
                  <a:pt x="9144119" y="698502"/>
                  <a:pt x="9144119" y="698502"/>
                </a:cubicBezTo>
                <a:lnTo>
                  <a:pt x="9110963" y="694975"/>
                </a:lnTo>
                <a:cubicBezTo>
                  <a:pt x="9107436" y="694269"/>
                  <a:pt x="9105320" y="692153"/>
                  <a:pt x="9104615" y="688625"/>
                </a:cubicBezTo>
                <a:cubicBezTo>
                  <a:pt x="9104615" y="685098"/>
                  <a:pt x="9106731" y="682276"/>
                  <a:pt x="9109553" y="680866"/>
                </a:cubicBezTo>
                <a:cubicBezTo>
                  <a:pt x="9118018" y="678044"/>
                  <a:pt x="9124367" y="668873"/>
                  <a:pt x="9123662" y="659701"/>
                </a:cubicBezTo>
                <a:cubicBezTo>
                  <a:pt x="9123662" y="654057"/>
                  <a:pt x="9120135" y="647709"/>
                  <a:pt x="9115196" y="644182"/>
                </a:cubicBezTo>
                <a:lnTo>
                  <a:pt x="9114491" y="650531"/>
                </a:lnTo>
                <a:cubicBezTo>
                  <a:pt x="9113785" y="654057"/>
                  <a:pt x="9110963" y="656880"/>
                  <a:pt x="9106731" y="656880"/>
                </a:cubicBezTo>
                <a:cubicBezTo>
                  <a:pt x="9103204" y="656174"/>
                  <a:pt x="9100382" y="653352"/>
                  <a:pt x="9100382" y="649120"/>
                </a:cubicBezTo>
                <a:lnTo>
                  <a:pt x="9101793" y="632893"/>
                </a:lnTo>
                <a:cubicBezTo>
                  <a:pt x="9101793" y="630777"/>
                  <a:pt x="9103204" y="629366"/>
                  <a:pt x="9104615" y="627955"/>
                </a:cubicBezTo>
                <a:cubicBezTo>
                  <a:pt x="9106026" y="626545"/>
                  <a:pt x="9108142" y="625839"/>
                  <a:pt x="9110258" y="626545"/>
                </a:cubicBezTo>
                <a:close/>
                <a:moveTo>
                  <a:pt x="1349370" y="624543"/>
                </a:moveTo>
                <a:cubicBezTo>
                  <a:pt x="1352192" y="625954"/>
                  <a:pt x="1353603" y="630186"/>
                  <a:pt x="1352192" y="633713"/>
                </a:cubicBezTo>
                <a:lnTo>
                  <a:pt x="1343022" y="652053"/>
                </a:lnTo>
                <a:cubicBezTo>
                  <a:pt x="1341610" y="654875"/>
                  <a:pt x="1339493" y="656285"/>
                  <a:pt x="1336672" y="656285"/>
                </a:cubicBezTo>
                <a:cubicBezTo>
                  <a:pt x="1335966" y="656285"/>
                  <a:pt x="1334555" y="656285"/>
                  <a:pt x="1333850" y="655580"/>
                </a:cubicBezTo>
                <a:cubicBezTo>
                  <a:pt x="1330323" y="653463"/>
                  <a:pt x="1328912" y="649231"/>
                  <a:pt x="1331028" y="645705"/>
                </a:cubicBezTo>
                <a:lnTo>
                  <a:pt x="1340199" y="627365"/>
                </a:lnTo>
                <a:cubicBezTo>
                  <a:pt x="1341610" y="624543"/>
                  <a:pt x="1345843" y="623131"/>
                  <a:pt x="1349370" y="624543"/>
                </a:cubicBezTo>
                <a:close/>
                <a:moveTo>
                  <a:pt x="11236122" y="623568"/>
                </a:moveTo>
                <a:cubicBezTo>
                  <a:pt x="11239649" y="621452"/>
                  <a:pt x="11243176" y="622863"/>
                  <a:pt x="11245292" y="625684"/>
                </a:cubicBezTo>
                <a:cubicBezTo>
                  <a:pt x="11253758" y="639793"/>
                  <a:pt x="11257285" y="657429"/>
                  <a:pt x="11254463" y="672951"/>
                </a:cubicBezTo>
                <a:cubicBezTo>
                  <a:pt x="11261518" y="671539"/>
                  <a:pt x="11269277" y="671539"/>
                  <a:pt x="11276332" y="672244"/>
                </a:cubicBezTo>
                <a:cubicBezTo>
                  <a:pt x="11280565" y="672951"/>
                  <a:pt x="11283386" y="676477"/>
                  <a:pt x="11282681" y="680004"/>
                </a:cubicBezTo>
                <a:cubicBezTo>
                  <a:pt x="11281975" y="684237"/>
                  <a:pt x="11278448" y="687058"/>
                  <a:pt x="11274921" y="686353"/>
                </a:cubicBezTo>
                <a:cubicBezTo>
                  <a:pt x="11265045" y="684942"/>
                  <a:pt x="11255874" y="686353"/>
                  <a:pt x="11246703" y="689881"/>
                </a:cubicBezTo>
                <a:cubicBezTo>
                  <a:pt x="11245998" y="690586"/>
                  <a:pt x="11244587" y="690586"/>
                  <a:pt x="11243882" y="690586"/>
                </a:cubicBezTo>
                <a:cubicBezTo>
                  <a:pt x="11242471" y="690586"/>
                  <a:pt x="11240354" y="689881"/>
                  <a:pt x="11238943" y="688468"/>
                </a:cubicBezTo>
                <a:cubicBezTo>
                  <a:pt x="11236827" y="686353"/>
                  <a:pt x="11236122" y="683531"/>
                  <a:pt x="11237533" y="680709"/>
                </a:cubicBezTo>
                <a:cubicBezTo>
                  <a:pt x="11243176" y="667305"/>
                  <a:pt x="11243176" y="651785"/>
                  <a:pt x="11236827" y="639088"/>
                </a:cubicBezTo>
                <a:lnTo>
                  <a:pt x="11229067" y="643320"/>
                </a:lnTo>
                <a:cubicBezTo>
                  <a:pt x="11225540" y="645436"/>
                  <a:pt x="11221307" y="644026"/>
                  <a:pt x="11219191" y="640498"/>
                </a:cubicBezTo>
                <a:cubicBezTo>
                  <a:pt x="11217075" y="636971"/>
                  <a:pt x="11218486" y="632739"/>
                  <a:pt x="11222013" y="630622"/>
                </a:cubicBezTo>
                <a:close/>
                <a:moveTo>
                  <a:pt x="10941952" y="623568"/>
                </a:moveTo>
                <a:cubicBezTo>
                  <a:pt x="10956766" y="627095"/>
                  <a:pt x="10968759" y="641204"/>
                  <a:pt x="10969464" y="656018"/>
                </a:cubicBezTo>
                <a:cubicBezTo>
                  <a:pt x="10969464" y="664484"/>
                  <a:pt x="10966642" y="672949"/>
                  <a:pt x="10961704" y="679298"/>
                </a:cubicBezTo>
                <a:lnTo>
                  <a:pt x="10977224" y="681415"/>
                </a:lnTo>
                <a:cubicBezTo>
                  <a:pt x="10981457" y="682120"/>
                  <a:pt x="10984278" y="685647"/>
                  <a:pt x="10983573" y="689176"/>
                </a:cubicBezTo>
                <a:cubicBezTo>
                  <a:pt x="10982868" y="692702"/>
                  <a:pt x="10980046" y="695525"/>
                  <a:pt x="10976519" y="695525"/>
                </a:cubicBezTo>
                <a:cubicBezTo>
                  <a:pt x="10976519" y="695525"/>
                  <a:pt x="10975813" y="695525"/>
                  <a:pt x="10975813" y="695525"/>
                </a:cubicBezTo>
                <a:lnTo>
                  <a:pt x="10942657" y="691996"/>
                </a:lnTo>
                <a:cubicBezTo>
                  <a:pt x="10939130" y="691291"/>
                  <a:pt x="10937014" y="689176"/>
                  <a:pt x="10936308" y="685647"/>
                </a:cubicBezTo>
                <a:cubicBezTo>
                  <a:pt x="10936308" y="682120"/>
                  <a:pt x="10938425" y="679298"/>
                  <a:pt x="10941247" y="677888"/>
                </a:cubicBezTo>
                <a:cubicBezTo>
                  <a:pt x="10949712" y="675066"/>
                  <a:pt x="10956061" y="665895"/>
                  <a:pt x="10955355" y="656723"/>
                </a:cubicBezTo>
                <a:cubicBezTo>
                  <a:pt x="10955355" y="651080"/>
                  <a:pt x="10951828" y="644731"/>
                  <a:pt x="10946890" y="641204"/>
                </a:cubicBezTo>
                <a:lnTo>
                  <a:pt x="10946185" y="647553"/>
                </a:lnTo>
                <a:cubicBezTo>
                  <a:pt x="10945479" y="651080"/>
                  <a:pt x="10942657" y="653901"/>
                  <a:pt x="10938425" y="653901"/>
                </a:cubicBezTo>
                <a:cubicBezTo>
                  <a:pt x="10934898" y="653196"/>
                  <a:pt x="10932076" y="650375"/>
                  <a:pt x="10932076" y="646142"/>
                </a:cubicBezTo>
                <a:lnTo>
                  <a:pt x="10933487" y="629917"/>
                </a:lnTo>
                <a:cubicBezTo>
                  <a:pt x="10933487" y="627800"/>
                  <a:pt x="10934898" y="626389"/>
                  <a:pt x="10936308" y="624978"/>
                </a:cubicBezTo>
                <a:cubicBezTo>
                  <a:pt x="10937719" y="623568"/>
                  <a:pt x="10939836" y="622863"/>
                  <a:pt x="10941952" y="623568"/>
                </a:cubicBezTo>
                <a:close/>
                <a:moveTo>
                  <a:pt x="686939" y="618181"/>
                </a:moveTo>
                <a:cubicBezTo>
                  <a:pt x="690467" y="616064"/>
                  <a:pt x="693994" y="617475"/>
                  <a:pt x="696109" y="620297"/>
                </a:cubicBezTo>
                <a:cubicBezTo>
                  <a:pt x="704575" y="634406"/>
                  <a:pt x="708103" y="652042"/>
                  <a:pt x="705280" y="667563"/>
                </a:cubicBezTo>
                <a:cubicBezTo>
                  <a:pt x="712336" y="666151"/>
                  <a:pt x="720095" y="666151"/>
                  <a:pt x="727149" y="666856"/>
                </a:cubicBezTo>
                <a:cubicBezTo>
                  <a:pt x="731383" y="667563"/>
                  <a:pt x="734203" y="671090"/>
                  <a:pt x="733498" y="674617"/>
                </a:cubicBezTo>
                <a:cubicBezTo>
                  <a:pt x="732793" y="678850"/>
                  <a:pt x="729266" y="681672"/>
                  <a:pt x="725739" y="680965"/>
                </a:cubicBezTo>
                <a:cubicBezTo>
                  <a:pt x="715863" y="679555"/>
                  <a:pt x="706692" y="680965"/>
                  <a:pt x="697521" y="684492"/>
                </a:cubicBezTo>
                <a:cubicBezTo>
                  <a:pt x="696815" y="685198"/>
                  <a:pt x="695405" y="685198"/>
                  <a:pt x="694699" y="685198"/>
                </a:cubicBezTo>
                <a:cubicBezTo>
                  <a:pt x="693289" y="685198"/>
                  <a:pt x="691172" y="684492"/>
                  <a:pt x="689761" y="683081"/>
                </a:cubicBezTo>
                <a:cubicBezTo>
                  <a:pt x="687645" y="680965"/>
                  <a:pt x="686939" y="678144"/>
                  <a:pt x="688351" y="675323"/>
                </a:cubicBezTo>
                <a:cubicBezTo>
                  <a:pt x="693994" y="661918"/>
                  <a:pt x="693994" y="646398"/>
                  <a:pt x="687645" y="633700"/>
                </a:cubicBezTo>
                <a:lnTo>
                  <a:pt x="679884" y="637933"/>
                </a:lnTo>
                <a:cubicBezTo>
                  <a:pt x="676358" y="640049"/>
                  <a:pt x="672125" y="638639"/>
                  <a:pt x="670009" y="635111"/>
                </a:cubicBezTo>
                <a:cubicBezTo>
                  <a:pt x="667893" y="631584"/>
                  <a:pt x="669303" y="627352"/>
                  <a:pt x="672831" y="625235"/>
                </a:cubicBezTo>
                <a:close/>
                <a:moveTo>
                  <a:pt x="392770" y="618181"/>
                </a:moveTo>
                <a:cubicBezTo>
                  <a:pt x="407584" y="621709"/>
                  <a:pt x="419577" y="635817"/>
                  <a:pt x="420282" y="650631"/>
                </a:cubicBezTo>
                <a:cubicBezTo>
                  <a:pt x="420282" y="659096"/>
                  <a:pt x="417460" y="667561"/>
                  <a:pt x="412522" y="673911"/>
                </a:cubicBezTo>
                <a:lnTo>
                  <a:pt x="428042" y="676029"/>
                </a:lnTo>
                <a:cubicBezTo>
                  <a:pt x="432275" y="676733"/>
                  <a:pt x="435096" y="680260"/>
                  <a:pt x="434391" y="683787"/>
                </a:cubicBezTo>
                <a:cubicBezTo>
                  <a:pt x="433686" y="687314"/>
                  <a:pt x="430864" y="690136"/>
                  <a:pt x="427337" y="690136"/>
                </a:cubicBezTo>
                <a:cubicBezTo>
                  <a:pt x="427337" y="690136"/>
                  <a:pt x="426631" y="690136"/>
                  <a:pt x="426631" y="690136"/>
                </a:cubicBezTo>
                <a:lnTo>
                  <a:pt x="393475" y="686608"/>
                </a:lnTo>
                <a:cubicBezTo>
                  <a:pt x="389948" y="685903"/>
                  <a:pt x="387832" y="683787"/>
                  <a:pt x="387126" y="680260"/>
                </a:cubicBezTo>
                <a:cubicBezTo>
                  <a:pt x="387126" y="676733"/>
                  <a:pt x="389243" y="673911"/>
                  <a:pt x="392065" y="672501"/>
                </a:cubicBezTo>
                <a:cubicBezTo>
                  <a:pt x="400530" y="669679"/>
                  <a:pt x="406879" y="660507"/>
                  <a:pt x="406173" y="651336"/>
                </a:cubicBezTo>
                <a:cubicBezTo>
                  <a:pt x="406173" y="645693"/>
                  <a:pt x="402646" y="639344"/>
                  <a:pt x="397708" y="635817"/>
                </a:cubicBezTo>
                <a:lnTo>
                  <a:pt x="397003" y="642166"/>
                </a:lnTo>
                <a:cubicBezTo>
                  <a:pt x="396297" y="645693"/>
                  <a:pt x="393475" y="648514"/>
                  <a:pt x="389243" y="648514"/>
                </a:cubicBezTo>
                <a:cubicBezTo>
                  <a:pt x="385716" y="647809"/>
                  <a:pt x="382894" y="644988"/>
                  <a:pt x="382894" y="640756"/>
                </a:cubicBezTo>
                <a:lnTo>
                  <a:pt x="384305" y="624531"/>
                </a:lnTo>
                <a:cubicBezTo>
                  <a:pt x="384305" y="622414"/>
                  <a:pt x="385716" y="621003"/>
                  <a:pt x="387126" y="619592"/>
                </a:cubicBezTo>
                <a:cubicBezTo>
                  <a:pt x="388537" y="618181"/>
                  <a:pt x="390654" y="617475"/>
                  <a:pt x="392770" y="618181"/>
                </a:cubicBezTo>
                <a:close/>
                <a:moveTo>
                  <a:pt x="1734551" y="615370"/>
                </a:moveTo>
                <a:cubicBezTo>
                  <a:pt x="1738078" y="616781"/>
                  <a:pt x="1740195" y="621015"/>
                  <a:pt x="1738783" y="624542"/>
                </a:cubicBezTo>
                <a:lnTo>
                  <a:pt x="1726790" y="659106"/>
                </a:lnTo>
                <a:cubicBezTo>
                  <a:pt x="1726086" y="661928"/>
                  <a:pt x="1723263" y="664044"/>
                  <a:pt x="1720441" y="664044"/>
                </a:cubicBezTo>
                <a:cubicBezTo>
                  <a:pt x="1719736" y="664044"/>
                  <a:pt x="1719032" y="663339"/>
                  <a:pt x="1718325" y="663339"/>
                </a:cubicBezTo>
                <a:cubicBezTo>
                  <a:pt x="1714092" y="661928"/>
                  <a:pt x="1712682" y="657695"/>
                  <a:pt x="1713387" y="654168"/>
                </a:cubicBezTo>
                <a:lnTo>
                  <a:pt x="1725380" y="619604"/>
                </a:lnTo>
                <a:cubicBezTo>
                  <a:pt x="1726790" y="616075"/>
                  <a:pt x="1731023" y="613959"/>
                  <a:pt x="1734551" y="615370"/>
                </a:cubicBezTo>
                <a:close/>
                <a:moveTo>
                  <a:pt x="4638801" y="615351"/>
                </a:moveTo>
                <a:cubicBezTo>
                  <a:pt x="4643034" y="615351"/>
                  <a:pt x="4645856" y="618173"/>
                  <a:pt x="4645856" y="622405"/>
                </a:cubicBezTo>
                <a:lnTo>
                  <a:pt x="4645856" y="638630"/>
                </a:lnTo>
                <a:cubicBezTo>
                  <a:pt x="4645856" y="642863"/>
                  <a:pt x="4642328" y="645685"/>
                  <a:pt x="4638801" y="645685"/>
                </a:cubicBezTo>
                <a:cubicBezTo>
                  <a:pt x="4634569" y="645685"/>
                  <a:pt x="4631747" y="642863"/>
                  <a:pt x="4631747" y="638630"/>
                </a:cubicBezTo>
                <a:lnTo>
                  <a:pt x="4631747" y="622405"/>
                </a:lnTo>
                <a:cubicBezTo>
                  <a:pt x="4631747" y="618173"/>
                  <a:pt x="4634569" y="615351"/>
                  <a:pt x="4638801" y="615351"/>
                </a:cubicBezTo>
                <a:close/>
                <a:moveTo>
                  <a:pt x="8334272" y="615249"/>
                </a:moveTo>
                <a:cubicBezTo>
                  <a:pt x="8338505" y="615955"/>
                  <a:pt x="8340621" y="619482"/>
                  <a:pt x="8340621" y="623714"/>
                </a:cubicBezTo>
                <a:cubicBezTo>
                  <a:pt x="8324396" y="702019"/>
                  <a:pt x="8334978" y="785261"/>
                  <a:pt x="8370251" y="857217"/>
                </a:cubicBezTo>
                <a:cubicBezTo>
                  <a:pt x="8373778" y="865682"/>
                  <a:pt x="8378716" y="873442"/>
                  <a:pt x="8385770" y="876264"/>
                </a:cubicBezTo>
                <a:cubicBezTo>
                  <a:pt x="8388592" y="877675"/>
                  <a:pt x="8392825" y="876969"/>
                  <a:pt x="8395647" y="874853"/>
                </a:cubicBezTo>
                <a:cubicBezTo>
                  <a:pt x="8397057" y="873442"/>
                  <a:pt x="8397763" y="872031"/>
                  <a:pt x="8397763" y="870620"/>
                </a:cubicBezTo>
                <a:cubicBezTo>
                  <a:pt x="8397057" y="866388"/>
                  <a:pt x="8399879" y="862860"/>
                  <a:pt x="8404112" y="862860"/>
                </a:cubicBezTo>
                <a:cubicBezTo>
                  <a:pt x="8408345" y="862155"/>
                  <a:pt x="8411872" y="865682"/>
                  <a:pt x="8411872" y="869209"/>
                </a:cubicBezTo>
                <a:cubicBezTo>
                  <a:pt x="8412577" y="875558"/>
                  <a:pt x="8409755" y="881202"/>
                  <a:pt x="8404112" y="885435"/>
                </a:cubicBezTo>
                <a:cubicBezTo>
                  <a:pt x="8399174" y="888962"/>
                  <a:pt x="8394236" y="890373"/>
                  <a:pt x="8388592" y="890373"/>
                </a:cubicBezTo>
                <a:cubicBezTo>
                  <a:pt x="8385770" y="890373"/>
                  <a:pt x="8382949" y="890373"/>
                  <a:pt x="8380127" y="888962"/>
                </a:cubicBezTo>
                <a:cubicBezTo>
                  <a:pt x="8368840" y="884024"/>
                  <a:pt x="8361785" y="873442"/>
                  <a:pt x="8356847" y="862860"/>
                </a:cubicBezTo>
                <a:cubicBezTo>
                  <a:pt x="8320163" y="788788"/>
                  <a:pt x="8309582" y="702724"/>
                  <a:pt x="8325807" y="620893"/>
                </a:cubicBezTo>
                <a:cubicBezTo>
                  <a:pt x="8326512" y="616660"/>
                  <a:pt x="8330745" y="614544"/>
                  <a:pt x="8334272" y="615249"/>
                </a:cubicBezTo>
                <a:close/>
                <a:moveTo>
                  <a:pt x="7295877" y="608195"/>
                </a:moveTo>
                <a:cubicBezTo>
                  <a:pt x="7300110" y="608901"/>
                  <a:pt x="7302226" y="613133"/>
                  <a:pt x="7301521" y="616661"/>
                </a:cubicBezTo>
                <a:cubicBezTo>
                  <a:pt x="7300815" y="620893"/>
                  <a:pt x="7296582" y="623010"/>
                  <a:pt x="7293056" y="622304"/>
                </a:cubicBezTo>
                <a:cubicBezTo>
                  <a:pt x="7284590" y="620188"/>
                  <a:pt x="7276829" y="633590"/>
                  <a:pt x="7272597" y="641350"/>
                </a:cubicBezTo>
                <a:cubicBezTo>
                  <a:pt x="7249317" y="706252"/>
                  <a:pt x="7251434" y="780323"/>
                  <a:pt x="7278240" y="843814"/>
                </a:cubicBezTo>
                <a:cubicBezTo>
                  <a:pt x="7284590" y="858628"/>
                  <a:pt x="7294467" y="879086"/>
                  <a:pt x="7312103" y="889667"/>
                </a:cubicBezTo>
                <a:cubicBezTo>
                  <a:pt x="7314924" y="891784"/>
                  <a:pt x="7316335" y="896016"/>
                  <a:pt x="7314219" y="899544"/>
                </a:cubicBezTo>
                <a:cubicBezTo>
                  <a:pt x="7313513" y="901660"/>
                  <a:pt x="7310692" y="903071"/>
                  <a:pt x="7308575" y="903071"/>
                </a:cubicBezTo>
                <a:cubicBezTo>
                  <a:pt x="7307164" y="903071"/>
                  <a:pt x="7306459" y="902365"/>
                  <a:pt x="7305048" y="901660"/>
                </a:cubicBezTo>
                <a:cubicBezTo>
                  <a:pt x="7284590" y="888962"/>
                  <a:pt x="7273302" y="865682"/>
                  <a:pt x="7266248" y="849457"/>
                </a:cubicBezTo>
                <a:cubicBezTo>
                  <a:pt x="7238029" y="782439"/>
                  <a:pt x="7235913" y="704841"/>
                  <a:pt x="7260604" y="636412"/>
                </a:cubicBezTo>
                <a:cubicBezTo>
                  <a:pt x="7266953" y="620188"/>
                  <a:pt x="7278946" y="604668"/>
                  <a:pt x="7295877" y="608195"/>
                </a:cubicBezTo>
                <a:close/>
                <a:moveTo>
                  <a:pt x="4969655" y="606901"/>
                </a:moveTo>
                <a:cubicBezTo>
                  <a:pt x="4972476" y="607606"/>
                  <a:pt x="4974592" y="610427"/>
                  <a:pt x="4974592" y="613249"/>
                </a:cubicBezTo>
                <a:lnTo>
                  <a:pt x="4981647" y="688731"/>
                </a:lnTo>
                <a:cubicBezTo>
                  <a:pt x="4982352" y="692963"/>
                  <a:pt x="4979530" y="695785"/>
                  <a:pt x="4975298" y="696489"/>
                </a:cubicBezTo>
                <a:cubicBezTo>
                  <a:pt x="4975298" y="696489"/>
                  <a:pt x="4974592" y="696489"/>
                  <a:pt x="4974592" y="696489"/>
                </a:cubicBezTo>
                <a:cubicBezTo>
                  <a:pt x="4971065" y="696489"/>
                  <a:pt x="4967538" y="693669"/>
                  <a:pt x="4967538" y="690142"/>
                </a:cubicBezTo>
                <a:lnTo>
                  <a:pt x="4962600" y="634413"/>
                </a:lnTo>
                <a:lnTo>
                  <a:pt x="4951313" y="650638"/>
                </a:lnTo>
                <a:cubicBezTo>
                  <a:pt x="4949197" y="654165"/>
                  <a:pt x="4944963" y="654870"/>
                  <a:pt x="4940730" y="652048"/>
                </a:cubicBezTo>
                <a:cubicBezTo>
                  <a:pt x="4937909" y="649932"/>
                  <a:pt x="4937203" y="645700"/>
                  <a:pt x="4939319" y="642173"/>
                </a:cubicBezTo>
                <a:lnTo>
                  <a:pt x="4961894" y="609722"/>
                </a:lnTo>
                <a:cubicBezTo>
                  <a:pt x="4964011" y="606901"/>
                  <a:pt x="4966833" y="606195"/>
                  <a:pt x="4969655" y="606901"/>
                </a:cubicBezTo>
                <a:close/>
                <a:moveTo>
                  <a:pt x="7414391" y="599025"/>
                </a:moveTo>
                <a:cubicBezTo>
                  <a:pt x="7417905" y="597614"/>
                  <a:pt x="7422138" y="598320"/>
                  <a:pt x="7424254" y="601847"/>
                </a:cubicBezTo>
                <a:cubicBezTo>
                  <a:pt x="7430603" y="612428"/>
                  <a:pt x="7437657" y="623715"/>
                  <a:pt x="7445418" y="634296"/>
                </a:cubicBezTo>
                <a:cubicBezTo>
                  <a:pt x="7465170" y="666746"/>
                  <a:pt x="7486334" y="699198"/>
                  <a:pt x="7496915" y="736586"/>
                </a:cubicBezTo>
                <a:cubicBezTo>
                  <a:pt x="7511024" y="785967"/>
                  <a:pt x="7500442" y="850869"/>
                  <a:pt x="7452472" y="878381"/>
                </a:cubicBezTo>
                <a:cubicBezTo>
                  <a:pt x="7451061" y="879086"/>
                  <a:pt x="7450356" y="879086"/>
                  <a:pt x="7448945" y="879086"/>
                </a:cubicBezTo>
                <a:cubicBezTo>
                  <a:pt x="7447534" y="879086"/>
                  <a:pt x="7446123" y="879086"/>
                  <a:pt x="7445418" y="878381"/>
                </a:cubicBezTo>
                <a:cubicBezTo>
                  <a:pt x="7443302" y="876970"/>
                  <a:pt x="7441890" y="874854"/>
                  <a:pt x="7441890" y="872737"/>
                </a:cubicBezTo>
                <a:lnTo>
                  <a:pt x="7439068" y="843814"/>
                </a:lnTo>
                <a:cubicBezTo>
                  <a:pt x="7438363" y="839582"/>
                  <a:pt x="7441890" y="836760"/>
                  <a:pt x="7445418" y="836054"/>
                </a:cubicBezTo>
                <a:cubicBezTo>
                  <a:pt x="7449651" y="836054"/>
                  <a:pt x="7452472" y="838876"/>
                  <a:pt x="7453178" y="842403"/>
                </a:cubicBezTo>
                <a:lnTo>
                  <a:pt x="7454589" y="859334"/>
                </a:lnTo>
                <a:cubicBezTo>
                  <a:pt x="7487744" y="832527"/>
                  <a:pt x="7494093" y="780323"/>
                  <a:pt x="7482806" y="739408"/>
                </a:cubicBezTo>
                <a:cubicBezTo>
                  <a:pt x="7472930" y="704136"/>
                  <a:pt x="7452472" y="672391"/>
                  <a:pt x="7432719" y="641351"/>
                </a:cubicBezTo>
                <a:cubicBezTo>
                  <a:pt x="7425665" y="630769"/>
                  <a:pt x="7418610" y="620188"/>
                  <a:pt x="7412274" y="608901"/>
                </a:cubicBezTo>
                <a:cubicBezTo>
                  <a:pt x="7410158" y="605374"/>
                  <a:pt x="7410863" y="601141"/>
                  <a:pt x="7414391" y="599025"/>
                </a:cubicBezTo>
                <a:close/>
                <a:moveTo>
                  <a:pt x="5623989" y="596916"/>
                </a:moveTo>
                <a:cubicBezTo>
                  <a:pt x="5627516" y="594801"/>
                  <a:pt x="5631748" y="595506"/>
                  <a:pt x="5633865" y="599034"/>
                </a:cubicBezTo>
                <a:lnTo>
                  <a:pt x="5655028" y="631482"/>
                </a:lnTo>
                <a:lnTo>
                  <a:pt x="5673369" y="599739"/>
                </a:lnTo>
                <a:cubicBezTo>
                  <a:pt x="5675486" y="596212"/>
                  <a:pt x="5679718" y="594801"/>
                  <a:pt x="5683246" y="596916"/>
                </a:cubicBezTo>
                <a:cubicBezTo>
                  <a:pt x="5686773" y="599034"/>
                  <a:pt x="5687478" y="603266"/>
                  <a:pt x="5686067" y="606793"/>
                </a:cubicBezTo>
                <a:lnTo>
                  <a:pt x="5664199" y="644181"/>
                </a:lnTo>
                <a:lnTo>
                  <a:pt x="5691005" y="686508"/>
                </a:lnTo>
                <a:cubicBezTo>
                  <a:pt x="5693122" y="690036"/>
                  <a:pt x="5692416" y="694268"/>
                  <a:pt x="5688889" y="696383"/>
                </a:cubicBezTo>
                <a:cubicBezTo>
                  <a:pt x="5688184" y="697089"/>
                  <a:pt x="5686773" y="697794"/>
                  <a:pt x="5685362" y="697794"/>
                </a:cubicBezTo>
                <a:cubicBezTo>
                  <a:pt x="5683246" y="697794"/>
                  <a:pt x="5681129" y="696383"/>
                  <a:pt x="5679718" y="694268"/>
                </a:cubicBezTo>
                <a:lnTo>
                  <a:pt x="5656439" y="658995"/>
                </a:lnTo>
                <a:lnTo>
                  <a:pt x="5636686" y="693562"/>
                </a:lnTo>
                <a:cubicBezTo>
                  <a:pt x="5635276" y="695679"/>
                  <a:pt x="5632454" y="697089"/>
                  <a:pt x="5630338" y="697089"/>
                </a:cubicBezTo>
                <a:cubicBezTo>
                  <a:pt x="5628927" y="697089"/>
                  <a:pt x="5628221" y="697089"/>
                  <a:pt x="5626810" y="696383"/>
                </a:cubicBezTo>
                <a:cubicBezTo>
                  <a:pt x="5623283" y="694268"/>
                  <a:pt x="5621871" y="690036"/>
                  <a:pt x="5623989" y="686508"/>
                </a:cubicBezTo>
                <a:lnTo>
                  <a:pt x="5647268" y="645592"/>
                </a:lnTo>
                <a:lnTo>
                  <a:pt x="5621871" y="606793"/>
                </a:lnTo>
                <a:cubicBezTo>
                  <a:pt x="5619756" y="603266"/>
                  <a:pt x="5620461" y="599034"/>
                  <a:pt x="5623989" y="596916"/>
                </a:cubicBezTo>
                <a:close/>
                <a:moveTo>
                  <a:pt x="11674200" y="596764"/>
                </a:moveTo>
                <a:cubicBezTo>
                  <a:pt x="11678433" y="596059"/>
                  <a:pt x="11681960" y="598880"/>
                  <a:pt x="11682665" y="602408"/>
                </a:cubicBezTo>
                <a:cubicBezTo>
                  <a:pt x="11683371" y="606641"/>
                  <a:pt x="11680549" y="610169"/>
                  <a:pt x="11677022" y="610874"/>
                </a:cubicBezTo>
                <a:lnTo>
                  <a:pt x="11640339" y="617929"/>
                </a:lnTo>
                <a:cubicBezTo>
                  <a:pt x="11639634" y="617929"/>
                  <a:pt x="11639634" y="617929"/>
                  <a:pt x="11638928" y="617929"/>
                </a:cubicBezTo>
                <a:cubicBezTo>
                  <a:pt x="11635401" y="617929"/>
                  <a:pt x="11632579" y="615812"/>
                  <a:pt x="11631874" y="612284"/>
                </a:cubicBezTo>
                <a:cubicBezTo>
                  <a:pt x="11631168" y="608052"/>
                  <a:pt x="11633990" y="604524"/>
                  <a:pt x="11637517" y="603819"/>
                </a:cubicBezTo>
                <a:close/>
                <a:moveTo>
                  <a:pt x="4858195" y="594907"/>
                </a:moveTo>
                <a:cubicBezTo>
                  <a:pt x="4861017" y="592085"/>
                  <a:pt x="4865249" y="592085"/>
                  <a:pt x="4868071" y="594907"/>
                </a:cubicBezTo>
                <a:cubicBezTo>
                  <a:pt x="4870893" y="597729"/>
                  <a:pt x="4870893" y="601962"/>
                  <a:pt x="4868071" y="604784"/>
                </a:cubicBezTo>
                <a:cubicBezTo>
                  <a:pt x="4832799" y="640761"/>
                  <a:pt x="4816573" y="696489"/>
                  <a:pt x="4827155" y="745872"/>
                </a:cubicBezTo>
                <a:cubicBezTo>
                  <a:pt x="4830683" y="762096"/>
                  <a:pt x="4836326" y="774795"/>
                  <a:pt x="4844791" y="783964"/>
                </a:cubicBezTo>
                <a:cubicBezTo>
                  <a:pt x="4853962" y="794546"/>
                  <a:pt x="4867366" y="800190"/>
                  <a:pt x="4879358" y="798779"/>
                </a:cubicBezTo>
                <a:cubicBezTo>
                  <a:pt x="4882885" y="798779"/>
                  <a:pt x="4886412" y="801600"/>
                  <a:pt x="4887118" y="805129"/>
                </a:cubicBezTo>
                <a:cubicBezTo>
                  <a:pt x="4887118" y="808655"/>
                  <a:pt x="4884296" y="812182"/>
                  <a:pt x="4880769" y="812888"/>
                </a:cubicBezTo>
                <a:cubicBezTo>
                  <a:pt x="4879358" y="813593"/>
                  <a:pt x="4877242" y="813593"/>
                  <a:pt x="4875125" y="813593"/>
                </a:cubicBezTo>
                <a:cubicBezTo>
                  <a:pt x="4860311" y="813593"/>
                  <a:pt x="4844791" y="806539"/>
                  <a:pt x="4833504" y="793841"/>
                </a:cubicBezTo>
                <a:cubicBezTo>
                  <a:pt x="4823627" y="783259"/>
                  <a:pt x="4817278" y="768446"/>
                  <a:pt x="4813046" y="749399"/>
                </a:cubicBezTo>
                <a:cubicBezTo>
                  <a:pt x="4801758" y="694372"/>
                  <a:pt x="4818689" y="635118"/>
                  <a:pt x="4858195" y="594907"/>
                </a:cubicBezTo>
                <a:close/>
                <a:moveTo>
                  <a:pt x="9958198" y="594794"/>
                </a:moveTo>
                <a:cubicBezTo>
                  <a:pt x="9961725" y="594088"/>
                  <a:pt x="9965253" y="596204"/>
                  <a:pt x="9966664" y="600437"/>
                </a:cubicBezTo>
                <a:lnTo>
                  <a:pt x="9969485" y="614547"/>
                </a:lnTo>
                <a:cubicBezTo>
                  <a:pt x="9970191" y="618778"/>
                  <a:pt x="9967369" y="622306"/>
                  <a:pt x="9963842" y="623011"/>
                </a:cubicBezTo>
                <a:cubicBezTo>
                  <a:pt x="9963136" y="623011"/>
                  <a:pt x="9963136" y="623011"/>
                  <a:pt x="9962431" y="623011"/>
                </a:cubicBezTo>
                <a:cubicBezTo>
                  <a:pt x="9958903" y="623011"/>
                  <a:pt x="9956082" y="620895"/>
                  <a:pt x="9955376" y="617368"/>
                </a:cubicBezTo>
                <a:lnTo>
                  <a:pt x="9952555" y="603260"/>
                </a:lnTo>
                <a:cubicBezTo>
                  <a:pt x="9951849" y="599026"/>
                  <a:pt x="9954671" y="595499"/>
                  <a:pt x="9958198" y="594794"/>
                </a:cubicBezTo>
                <a:close/>
                <a:moveTo>
                  <a:pt x="1125033" y="591386"/>
                </a:moveTo>
                <a:cubicBezTo>
                  <a:pt x="1129266" y="590680"/>
                  <a:pt x="1132793" y="593503"/>
                  <a:pt x="1133498" y="597030"/>
                </a:cubicBezTo>
                <a:cubicBezTo>
                  <a:pt x="1134204" y="601263"/>
                  <a:pt x="1131382" y="604790"/>
                  <a:pt x="1127855" y="605495"/>
                </a:cubicBezTo>
                <a:lnTo>
                  <a:pt x="1091170" y="612550"/>
                </a:lnTo>
                <a:cubicBezTo>
                  <a:pt x="1090465" y="612550"/>
                  <a:pt x="1090465" y="612550"/>
                  <a:pt x="1089760" y="612550"/>
                </a:cubicBezTo>
                <a:cubicBezTo>
                  <a:pt x="1086233" y="612550"/>
                  <a:pt x="1083410" y="610434"/>
                  <a:pt x="1082706" y="606907"/>
                </a:cubicBezTo>
                <a:cubicBezTo>
                  <a:pt x="1081999" y="602674"/>
                  <a:pt x="1084821" y="599145"/>
                  <a:pt x="1088348" y="598440"/>
                </a:cubicBezTo>
                <a:close/>
                <a:moveTo>
                  <a:pt x="5160828" y="591379"/>
                </a:moveTo>
                <a:cubicBezTo>
                  <a:pt x="5163650" y="588554"/>
                  <a:pt x="5167882" y="589260"/>
                  <a:pt x="5170704" y="592085"/>
                </a:cubicBezTo>
                <a:cubicBezTo>
                  <a:pt x="5230667" y="661922"/>
                  <a:pt x="5243365" y="768446"/>
                  <a:pt x="5201039" y="850277"/>
                </a:cubicBezTo>
                <a:cubicBezTo>
                  <a:pt x="5199628" y="852394"/>
                  <a:pt x="5197512" y="853805"/>
                  <a:pt x="5194690" y="853805"/>
                </a:cubicBezTo>
                <a:cubicBezTo>
                  <a:pt x="5193279" y="853805"/>
                  <a:pt x="5191868" y="853805"/>
                  <a:pt x="5191163" y="853100"/>
                </a:cubicBezTo>
                <a:cubicBezTo>
                  <a:pt x="5187635" y="851689"/>
                  <a:pt x="5186224" y="847455"/>
                  <a:pt x="5188341" y="843928"/>
                </a:cubicBezTo>
                <a:cubicBezTo>
                  <a:pt x="5227846" y="767035"/>
                  <a:pt x="5216559" y="666860"/>
                  <a:pt x="5160122" y="601256"/>
                </a:cubicBezTo>
                <a:cubicBezTo>
                  <a:pt x="5157300" y="598435"/>
                  <a:pt x="5158006" y="594202"/>
                  <a:pt x="5160828" y="591379"/>
                </a:cubicBezTo>
                <a:close/>
                <a:moveTo>
                  <a:pt x="8488058" y="590558"/>
                </a:moveTo>
                <a:cubicBezTo>
                  <a:pt x="8491586" y="588442"/>
                  <a:pt x="8495818" y="589148"/>
                  <a:pt x="8499346" y="593381"/>
                </a:cubicBezTo>
                <a:cubicBezTo>
                  <a:pt x="8543083" y="661808"/>
                  <a:pt x="8557897" y="749989"/>
                  <a:pt x="8538850" y="828999"/>
                </a:cubicBezTo>
                <a:cubicBezTo>
                  <a:pt x="8533207" y="852279"/>
                  <a:pt x="8523331" y="865683"/>
                  <a:pt x="8509222" y="870621"/>
                </a:cubicBezTo>
                <a:cubicBezTo>
                  <a:pt x="8508516" y="870621"/>
                  <a:pt x="8507811" y="870621"/>
                  <a:pt x="8507105" y="870621"/>
                </a:cubicBezTo>
                <a:cubicBezTo>
                  <a:pt x="8503578" y="870621"/>
                  <a:pt x="8500757" y="868504"/>
                  <a:pt x="8500051" y="865683"/>
                </a:cubicBezTo>
                <a:cubicBezTo>
                  <a:pt x="8498640" y="861450"/>
                  <a:pt x="8500757" y="857923"/>
                  <a:pt x="8504284" y="856512"/>
                </a:cubicBezTo>
                <a:cubicBezTo>
                  <a:pt x="8513454" y="853690"/>
                  <a:pt x="8519803" y="843107"/>
                  <a:pt x="8524036" y="825471"/>
                </a:cubicBezTo>
                <a:cubicBezTo>
                  <a:pt x="8541672" y="749989"/>
                  <a:pt x="8527563" y="666041"/>
                  <a:pt x="8485942" y="600436"/>
                </a:cubicBezTo>
                <a:cubicBezTo>
                  <a:pt x="8483826" y="596908"/>
                  <a:pt x="8484531" y="592676"/>
                  <a:pt x="8488058" y="590558"/>
                </a:cubicBezTo>
                <a:close/>
                <a:moveTo>
                  <a:pt x="3541841" y="586423"/>
                </a:moveTo>
                <a:cubicBezTo>
                  <a:pt x="3545369" y="588539"/>
                  <a:pt x="3545369" y="593478"/>
                  <a:pt x="3543252" y="596299"/>
                </a:cubicBezTo>
                <a:cubicBezTo>
                  <a:pt x="3531965" y="609703"/>
                  <a:pt x="3521384" y="624518"/>
                  <a:pt x="3511508" y="638627"/>
                </a:cubicBezTo>
                <a:cubicBezTo>
                  <a:pt x="3524205" y="654146"/>
                  <a:pt x="3535492" y="669666"/>
                  <a:pt x="3546074" y="686596"/>
                </a:cubicBezTo>
                <a:cubicBezTo>
                  <a:pt x="3548190" y="690123"/>
                  <a:pt x="3547485" y="694356"/>
                  <a:pt x="3543958" y="696472"/>
                </a:cubicBezTo>
                <a:cubicBezTo>
                  <a:pt x="3543252" y="697177"/>
                  <a:pt x="3541841" y="697177"/>
                  <a:pt x="3540430" y="697177"/>
                </a:cubicBezTo>
                <a:cubicBezTo>
                  <a:pt x="3537609" y="697177"/>
                  <a:pt x="3535492" y="695767"/>
                  <a:pt x="3534081" y="693650"/>
                </a:cubicBezTo>
                <a:cubicBezTo>
                  <a:pt x="3524911" y="678837"/>
                  <a:pt x="3515035" y="664023"/>
                  <a:pt x="3503748" y="650618"/>
                </a:cubicBezTo>
                <a:cubicBezTo>
                  <a:pt x="3491755" y="668255"/>
                  <a:pt x="3480467" y="685890"/>
                  <a:pt x="3469885" y="704232"/>
                </a:cubicBezTo>
                <a:cubicBezTo>
                  <a:pt x="3468475" y="706348"/>
                  <a:pt x="3465653" y="707759"/>
                  <a:pt x="3463536" y="707759"/>
                </a:cubicBezTo>
                <a:cubicBezTo>
                  <a:pt x="3462126" y="707759"/>
                  <a:pt x="3461420" y="707759"/>
                  <a:pt x="3460009" y="707054"/>
                </a:cubicBezTo>
                <a:cubicBezTo>
                  <a:pt x="3456482" y="704937"/>
                  <a:pt x="3455071" y="700705"/>
                  <a:pt x="3457893" y="697883"/>
                </a:cubicBezTo>
                <a:cubicBezTo>
                  <a:pt x="3469885" y="678131"/>
                  <a:pt x="3481878" y="659085"/>
                  <a:pt x="3494577" y="640038"/>
                </a:cubicBezTo>
                <a:cubicBezTo>
                  <a:pt x="3483994" y="628044"/>
                  <a:pt x="3472707" y="616052"/>
                  <a:pt x="3460715" y="605471"/>
                </a:cubicBezTo>
                <a:cubicBezTo>
                  <a:pt x="3457893" y="602649"/>
                  <a:pt x="3457187" y="598416"/>
                  <a:pt x="3460009" y="595595"/>
                </a:cubicBezTo>
                <a:cubicBezTo>
                  <a:pt x="3462831" y="592772"/>
                  <a:pt x="3467064" y="592068"/>
                  <a:pt x="3469885" y="594889"/>
                </a:cubicBezTo>
                <a:cubicBezTo>
                  <a:pt x="3481172" y="605471"/>
                  <a:pt x="3491755" y="616052"/>
                  <a:pt x="3502337" y="628044"/>
                </a:cubicBezTo>
                <a:cubicBezTo>
                  <a:pt x="3511508" y="614641"/>
                  <a:pt x="3521384" y="600532"/>
                  <a:pt x="3531965" y="587834"/>
                </a:cubicBezTo>
                <a:cubicBezTo>
                  <a:pt x="3534081" y="584307"/>
                  <a:pt x="3539020" y="584307"/>
                  <a:pt x="3541841" y="586423"/>
                </a:cubicBezTo>
                <a:close/>
                <a:moveTo>
                  <a:pt x="8979751" y="580693"/>
                </a:moveTo>
                <a:lnTo>
                  <a:pt x="9452398" y="584220"/>
                </a:lnTo>
                <a:cubicBezTo>
                  <a:pt x="9456630" y="584220"/>
                  <a:pt x="9459452" y="587041"/>
                  <a:pt x="9459452" y="591275"/>
                </a:cubicBezTo>
                <a:cubicBezTo>
                  <a:pt x="9459452" y="595508"/>
                  <a:pt x="9455925" y="598328"/>
                  <a:pt x="9452398" y="598328"/>
                </a:cubicBezTo>
                <a:lnTo>
                  <a:pt x="8985395" y="594801"/>
                </a:lnTo>
                <a:lnTo>
                  <a:pt x="8907091" y="929183"/>
                </a:lnTo>
                <a:cubicBezTo>
                  <a:pt x="8906385" y="932711"/>
                  <a:pt x="8903563" y="934827"/>
                  <a:pt x="8900742" y="934827"/>
                </a:cubicBezTo>
                <a:cubicBezTo>
                  <a:pt x="8900036" y="934827"/>
                  <a:pt x="8900036" y="934827"/>
                  <a:pt x="8900036" y="934827"/>
                </a:cubicBezTo>
                <a:cubicBezTo>
                  <a:pt x="8897214" y="934827"/>
                  <a:pt x="8894393" y="932711"/>
                  <a:pt x="8893687" y="929889"/>
                </a:cubicBezTo>
                <a:lnTo>
                  <a:pt x="8827376" y="752115"/>
                </a:lnTo>
                <a:cubicBezTo>
                  <a:pt x="8825965" y="748587"/>
                  <a:pt x="8828081" y="744355"/>
                  <a:pt x="8831608" y="742944"/>
                </a:cubicBezTo>
                <a:cubicBezTo>
                  <a:pt x="8835136" y="741533"/>
                  <a:pt x="8839368" y="743649"/>
                  <a:pt x="8840779" y="747177"/>
                </a:cubicBezTo>
                <a:lnTo>
                  <a:pt x="8899331" y="903082"/>
                </a:lnTo>
                <a:lnTo>
                  <a:pt x="8973402" y="585631"/>
                </a:lnTo>
                <a:cubicBezTo>
                  <a:pt x="8974108" y="582809"/>
                  <a:pt x="8976929" y="579988"/>
                  <a:pt x="8979751" y="580693"/>
                </a:cubicBezTo>
                <a:close/>
                <a:moveTo>
                  <a:pt x="12048085" y="579833"/>
                </a:moveTo>
                <a:cubicBezTo>
                  <a:pt x="12051612" y="579833"/>
                  <a:pt x="12055139" y="582655"/>
                  <a:pt x="12055845" y="586181"/>
                </a:cubicBezTo>
                <a:lnTo>
                  <a:pt x="12058666" y="613695"/>
                </a:lnTo>
                <a:lnTo>
                  <a:pt x="12070659" y="612284"/>
                </a:lnTo>
                <a:cubicBezTo>
                  <a:pt x="12074186" y="612284"/>
                  <a:pt x="12077713" y="615107"/>
                  <a:pt x="12078419" y="618633"/>
                </a:cubicBezTo>
                <a:cubicBezTo>
                  <a:pt x="12078419" y="622160"/>
                  <a:pt x="12075597" y="625687"/>
                  <a:pt x="12072070" y="626394"/>
                </a:cubicBezTo>
                <a:lnTo>
                  <a:pt x="12059372" y="628509"/>
                </a:lnTo>
                <a:lnTo>
                  <a:pt x="12061488" y="648968"/>
                </a:lnTo>
                <a:cubicBezTo>
                  <a:pt x="12061488" y="652494"/>
                  <a:pt x="12058666" y="656021"/>
                  <a:pt x="12055139" y="656727"/>
                </a:cubicBezTo>
                <a:cubicBezTo>
                  <a:pt x="12055139" y="656727"/>
                  <a:pt x="12054434" y="656727"/>
                  <a:pt x="12054434" y="656727"/>
                </a:cubicBezTo>
                <a:cubicBezTo>
                  <a:pt x="12050906" y="656727"/>
                  <a:pt x="12048085" y="653906"/>
                  <a:pt x="12047379" y="650378"/>
                </a:cubicBezTo>
                <a:lnTo>
                  <a:pt x="12045263" y="630627"/>
                </a:lnTo>
                <a:lnTo>
                  <a:pt x="12024100" y="633447"/>
                </a:lnTo>
                <a:cubicBezTo>
                  <a:pt x="12024100" y="633447"/>
                  <a:pt x="12023394" y="633447"/>
                  <a:pt x="12023394" y="633447"/>
                </a:cubicBezTo>
                <a:cubicBezTo>
                  <a:pt x="12019867" y="633447"/>
                  <a:pt x="12016340" y="631332"/>
                  <a:pt x="12016340" y="625687"/>
                </a:cubicBezTo>
                <a:cubicBezTo>
                  <a:pt x="12016340" y="622160"/>
                  <a:pt x="12019162" y="618633"/>
                  <a:pt x="12022689" y="617928"/>
                </a:cubicBezTo>
                <a:lnTo>
                  <a:pt x="12044557" y="615107"/>
                </a:lnTo>
                <a:lnTo>
                  <a:pt x="12041736" y="587592"/>
                </a:lnTo>
                <a:cubicBezTo>
                  <a:pt x="12041736" y="584065"/>
                  <a:pt x="12044557" y="580538"/>
                  <a:pt x="12048085" y="579833"/>
                </a:cubicBezTo>
                <a:close/>
                <a:moveTo>
                  <a:pt x="8572977" y="579449"/>
                </a:moveTo>
                <a:cubicBezTo>
                  <a:pt x="8577298" y="580154"/>
                  <a:pt x="8581530" y="582094"/>
                  <a:pt x="8584705" y="585622"/>
                </a:cubicBezTo>
                <a:cubicBezTo>
                  <a:pt x="8593171" y="595498"/>
                  <a:pt x="8591760" y="608901"/>
                  <a:pt x="8589643" y="620188"/>
                </a:cubicBezTo>
                <a:cubicBezTo>
                  <a:pt x="8586116" y="637118"/>
                  <a:pt x="8582589" y="653343"/>
                  <a:pt x="8577651" y="669569"/>
                </a:cubicBezTo>
                <a:cubicBezTo>
                  <a:pt x="8588938" y="670980"/>
                  <a:pt x="8601636" y="666042"/>
                  <a:pt x="8609396" y="657577"/>
                </a:cubicBezTo>
                <a:cubicBezTo>
                  <a:pt x="8612217" y="654755"/>
                  <a:pt x="8616450" y="654755"/>
                  <a:pt x="8619272" y="657577"/>
                </a:cubicBezTo>
                <a:cubicBezTo>
                  <a:pt x="8622093" y="660398"/>
                  <a:pt x="8622093" y="664631"/>
                  <a:pt x="8619272" y="667453"/>
                </a:cubicBezTo>
                <a:cubicBezTo>
                  <a:pt x="8609396" y="678034"/>
                  <a:pt x="8594581" y="684384"/>
                  <a:pt x="8579767" y="684384"/>
                </a:cubicBezTo>
                <a:cubicBezTo>
                  <a:pt x="8575535" y="684384"/>
                  <a:pt x="8570595" y="683678"/>
                  <a:pt x="8566363" y="682267"/>
                </a:cubicBezTo>
                <a:cubicBezTo>
                  <a:pt x="8564246" y="681562"/>
                  <a:pt x="8562835" y="680151"/>
                  <a:pt x="8562130" y="678740"/>
                </a:cubicBezTo>
                <a:cubicBezTo>
                  <a:pt x="8561425" y="676623"/>
                  <a:pt x="8560719" y="675213"/>
                  <a:pt x="8561425" y="673096"/>
                </a:cubicBezTo>
                <a:cubicBezTo>
                  <a:pt x="8567068" y="654755"/>
                  <a:pt x="8572006" y="635707"/>
                  <a:pt x="8575535" y="617366"/>
                </a:cubicBezTo>
                <a:cubicBezTo>
                  <a:pt x="8577651" y="608901"/>
                  <a:pt x="8578356" y="599730"/>
                  <a:pt x="8574123" y="594792"/>
                </a:cubicBezTo>
                <a:cubicBezTo>
                  <a:pt x="8572712" y="593381"/>
                  <a:pt x="8570595" y="593381"/>
                  <a:pt x="8568479" y="593381"/>
                </a:cubicBezTo>
                <a:cubicBezTo>
                  <a:pt x="8566363" y="593381"/>
                  <a:pt x="8564952" y="594792"/>
                  <a:pt x="8564952" y="594792"/>
                </a:cubicBezTo>
                <a:cubicBezTo>
                  <a:pt x="8565657" y="598319"/>
                  <a:pt x="8562835" y="601847"/>
                  <a:pt x="8559308" y="602552"/>
                </a:cubicBezTo>
                <a:cubicBezTo>
                  <a:pt x="8555781" y="603258"/>
                  <a:pt x="8552254" y="600436"/>
                  <a:pt x="8551548" y="596909"/>
                </a:cubicBezTo>
                <a:cubicBezTo>
                  <a:pt x="8550138" y="589854"/>
                  <a:pt x="8553665" y="583504"/>
                  <a:pt x="8560719" y="580682"/>
                </a:cubicBezTo>
                <a:cubicBezTo>
                  <a:pt x="8564247" y="579272"/>
                  <a:pt x="8568656" y="578743"/>
                  <a:pt x="8572977" y="579449"/>
                </a:cubicBezTo>
                <a:close/>
                <a:moveTo>
                  <a:pt x="4638801" y="579373"/>
                </a:moveTo>
                <a:cubicBezTo>
                  <a:pt x="4642328" y="579373"/>
                  <a:pt x="4645856" y="582195"/>
                  <a:pt x="4645856" y="586427"/>
                </a:cubicBezTo>
                <a:lnTo>
                  <a:pt x="4645856" y="594894"/>
                </a:lnTo>
                <a:cubicBezTo>
                  <a:pt x="4645856" y="599127"/>
                  <a:pt x="4643034" y="601949"/>
                  <a:pt x="4638801" y="601949"/>
                </a:cubicBezTo>
                <a:cubicBezTo>
                  <a:pt x="4634569" y="601949"/>
                  <a:pt x="4631747" y="599127"/>
                  <a:pt x="4631747" y="594894"/>
                </a:cubicBezTo>
                <a:lnTo>
                  <a:pt x="4631747" y="586427"/>
                </a:lnTo>
                <a:cubicBezTo>
                  <a:pt x="4631747" y="582195"/>
                  <a:pt x="4634569" y="579373"/>
                  <a:pt x="4638801" y="579373"/>
                </a:cubicBezTo>
                <a:close/>
                <a:moveTo>
                  <a:pt x="2524594" y="579368"/>
                </a:moveTo>
                <a:cubicBezTo>
                  <a:pt x="2527416" y="577252"/>
                  <a:pt x="2532354" y="577957"/>
                  <a:pt x="2534471" y="580779"/>
                </a:cubicBezTo>
                <a:cubicBezTo>
                  <a:pt x="2540114" y="588539"/>
                  <a:pt x="2546463" y="596300"/>
                  <a:pt x="2552812" y="604060"/>
                </a:cubicBezTo>
                <a:cubicBezTo>
                  <a:pt x="2559866" y="597711"/>
                  <a:pt x="2566921" y="590656"/>
                  <a:pt x="2574681" y="585012"/>
                </a:cubicBezTo>
                <a:cubicBezTo>
                  <a:pt x="2577502" y="582896"/>
                  <a:pt x="2582441" y="583601"/>
                  <a:pt x="2584557" y="586423"/>
                </a:cubicBezTo>
                <a:cubicBezTo>
                  <a:pt x="2586673" y="589245"/>
                  <a:pt x="2585968" y="594184"/>
                  <a:pt x="2583146" y="596300"/>
                </a:cubicBezTo>
                <a:cubicBezTo>
                  <a:pt x="2576092" y="601943"/>
                  <a:pt x="2569037" y="608292"/>
                  <a:pt x="2561983" y="615347"/>
                </a:cubicBezTo>
                <a:cubicBezTo>
                  <a:pt x="2573975" y="629456"/>
                  <a:pt x="2585968" y="643565"/>
                  <a:pt x="2598666" y="656968"/>
                </a:cubicBezTo>
                <a:cubicBezTo>
                  <a:pt x="2601488" y="659790"/>
                  <a:pt x="2601488" y="664023"/>
                  <a:pt x="2598666" y="666845"/>
                </a:cubicBezTo>
                <a:cubicBezTo>
                  <a:pt x="2597255" y="668256"/>
                  <a:pt x="2595138" y="668961"/>
                  <a:pt x="2593728" y="668961"/>
                </a:cubicBezTo>
                <a:cubicBezTo>
                  <a:pt x="2592317" y="668961"/>
                  <a:pt x="2590200" y="668256"/>
                  <a:pt x="2588789" y="666845"/>
                </a:cubicBezTo>
                <a:cubicBezTo>
                  <a:pt x="2576092" y="653441"/>
                  <a:pt x="2564099" y="640037"/>
                  <a:pt x="2552107" y="625928"/>
                </a:cubicBezTo>
                <a:cubicBezTo>
                  <a:pt x="2538703" y="641448"/>
                  <a:pt x="2527416" y="658379"/>
                  <a:pt x="2518245" y="676721"/>
                </a:cubicBezTo>
                <a:cubicBezTo>
                  <a:pt x="2516835" y="679543"/>
                  <a:pt x="2514718" y="680954"/>
                  <a:pt x="2511896" y="680954"/>
                </a:cubicBezTo>
                <a:cubicBezTo>
                  <a:pt x="2511191" y="680954"/>
                  <a:pt x="2509780" y="680954"/>
                  <a:pt x="2509075" y="680247"/>
                </a:cubicBezTo>
                <a:cubicBezTo>
                  <a:pt x="2505548" y="678838"/>
                  <a:pt x="2504137" y="674605"/>
                  <a:pt x="2505548" y="671078"/>
                </a:cubicBezTo>
                <a:cubicBezTo>
                  <a:pt x="2515424" y="650619"/>
                  <a:pt x="2528121" y="632277"/>
                  <a:pt x="2542936" y="615347"/>
                </a:cubicBezTo>
                <a:cubicBezTo>
                  <a:pt x="2535881" y="606882"/>
                  <a:pt x="2529532" y="599122"/>
                  <a:pt x="2523184" y="589245"/>
                </a:cubicBezTo>
                <a:cubicBezTo>
                  <a:pt x="2521067" y="586423"/>
                  <a:pt x="2521773" y="581485"/>
                  <a:pt x="2524594" y="579368"/>
                </a:cubicBezTo>
                <a:close/>
                <a:moveTo>
                  <a:pt x="7477161" y="578567"/>
                </a:moveTo>
                <a:cubicBezTo>
                  <a:pt x="7482805" y="577156"/>
                  <a:pt x="7489859" y="578567"/>
                  <a:pt x="7494092" y="582800"/>
                </a:cubicBezTo>
                <a:cubicBezTo>
                  <a:pt x="7501147" y="589854"/>
                  <a:pt x="7502558" y="599730"/>
                  <a:pt x="7503264" y="605374"/>
                </a:cubicBezTo>
                <a:cubicBezTo>
                  <a:pt x="7506086" y="625126"/>
                  <a:pt x="7506791" y="646289"/>
                  <a:pt x="7506791" y="666747"/>
                </a:cubicBezTo>
                <a:cubicBezTo>
                  <a:pt x="7522311" y="661809"/>
                  <a:pt x="7535714" y="651227"/>
                  <a:pt x="7543474" y="637823"/>
                </a:cubicBezTo>
                <a:cubicBezTo>
                  <a:pt x="7545590" y="634296"/>
                  <a:pt x="7549823" y="632885"/>
                  <a:pt x="7553350" y="635001"/>
                </a:cubicBezTo>
                <a:cubicBezTo>
                  <a:pt x="7556877" y="637118"/>
                  <a:pt x="7558288" y="641350"/>
                  <a:pt x="7556172" y="644878"/>
                </a:cubicBezTo>
                <a:cubicBezTo>
                  <a:pt x="7544885" y="665336"/>
                  <a:pt x="7524427" y="679446"/>
                  <a:pt x="7501147" y="682973"/>
                </a:cubicBezTo>
                <a:cubicBezTo>
                  <a:pt x="7500442" y="682973"/>
                  <a:pt x="7500442" y="682973"/>
                  <a:pt x="7499737" y="682973"/>
                </a:cubicBezTo>
                <a:cubicBezTo>
                  <a:pt x="7497619" y="682973"/>
                  <a:pt x="7496208" y="682268"/>
                  <a:pt x="7494797" y="680857"/>
                </a:cubicBezTo>
                <a:cubicBezTo>
                  <a:pt x="7493386" y="679446"/>
                  <a:pt x="7492681" y="677329"/>
                  <a:pt x="7492681" y="675212"/>
                </a:cubicBezTo>
                <a:cubicBezTo>
                  <a:pt x="7494092" y="652638"/>
                  <a:pt x="7493386" y="630063"/>
                  <a:pt x="7490565" y="607490"/>
                </a:cubicBezTo>
                <a:cubicBezTo>
                  <a:pt x="7489859" y="601846"/>
                  <a:pt x="7488448" y="596203"/>
                  <a:pt x="7485627" y="593381"/>
                </a:cubicBezTo>
                <a:cubicBezTo>
                  <a:pt x="7484216" y="592676"/>
                  <a:pt x="7482805" y="591970"/>
                  <a:pt x="7481394" y="591970"/>
                </a:cubicBezTo>
                <a:cubicBezTo>
                  <a:pt x="7480689" y="591970"/>
                  <a:pt x="7479983" y="592676"/>
                  <a:pt x="7479983" y="592676"/>
                </a:cubicBezTo>
                <a:cubicBezTo>
                  <a:pt x="7478572" y="596203"/>
                  <a:pt x="7474340" y="598319"/>
                  <a:pt x="7470812" y="596908"/>
                </a:cubicBezTo>
                <a:cubicBezTo>
                  <a:pt x="7467285" y="595497"/>
                  <a:pt x="7465169" y="591265"/>
                  <a:pt x="7466580" y="587738"/>
                </a:cubicBezTo>
                <a:cubicBezTo>
                  <a:pt x="7467991" y="582800"/>
                  <a:pt x="7472223" y="579978"/>
                  <a:pt x="7477161" y="578567"/>
                </a:cubicBezTo>
                <a:close/>
                <a:moveTo>
                  <a:pt x="10811446" y="577713"/>
                </a:moveTo>
                <a:lnTo>
                  <a:pt x="11284093" y="581240"/>
                </a:lnTo>
                <a:cubicBezTo>
                  <a:pt x="11288325" y="581240"/>
                  <a:pt x="11291147" y="584063"/>
                  <a:pt x="11291147" y="588294"/>
                </a:cubicBezTo>
                <a:cubicBezTo>
                  <a:pt x="11291147" y="592528"/>
                  <a:pt x="11287620" y="595350"/>
                  <a:pt x="11284093" y="595350"/>
                </a:cubicBezTo>
                <a:lnTo>
                  <a:pt x="10817090" y="591823"/>
                </a:lnTo>
                <a:lnTo>
                  <a:pt x="10738786" y="926202"/>
                </a:lnTo>
                <a:cubicBezTo>
                  <a:pt x="10738080" y="929729"/>
                  <a:pt x="10735258" y="931845"/>
                  <a:pt x="10732437" y="931845"/>
                </a:cubicBezTo>
                <a:cubicBezTo>
                  <a:pt x="10731731" y="931845"/>
                  <a:pt x="10731731" y="931845"/>
                  <a:pt x="10731731" y="931845"/>
                </a:cubicBezTo>
                <a:cubicBezTo>
                  <a:pt x="10728909" y="931845"/>
                  <a:pt x="10726088" y="929729"/>
                  <a:pt x="10725382" y="926907"/>
                </a:cubicBezTo>
                <a:lnTo>
                  <a:pt x="10659071" y="749136"/>
                </a:lnTo>
                <a:cubicBezTo>
                  <a:pt x="10657660" y="745610"/>
                  <a:pt x="10659776" y="741376"/>
                  <a:pt x="10663303" y="739965"/>
                </a:cubicBezTo>
                <a:cubicBezTo>
                  <a:pt x="10666831" y="738554"/>
                  <a:pt x="10671063" y="740671"/>
                  <a:pt x="10671769" y="744903"/>
                </a:cubicBezTo>
                <a:lnTo>
                  <a:pt x="10730320" y="900806"/>
                </a:lnTo>
                <a:lnTo>
                  <a:pt x="10804392" y="583356"/>
                </a:lnTo>
                <a:cubicBezTo>
                  <a:pt x="10805097" y="579830"/>
                  <a:pt x="10807919" y="577713"/>
                  <a:pt x="10811446" y="577713"/>
                </a:cubicBezTo>
                <a:close/>
                <a:moveTo>
                  <a:pt x="5970359" y="577165"/>
                </a:moveTo>
                <a:cubicBezTo>
                  <a:pt x="5973886" y="578576"/>
                  <a:pt x="5976004" y="582807"/>
                  <a:pt x="5974593" y="586335"/>
                </a:cubicBezTo>
                <a:lnTo>
                  <a:pt x="5925916" y="709082"/>
                </a:lnTo>
                <a:cubicBezTo>
                  <a:pt x="5925211" y="711904"/>
                  <a:pt x="5922389" y="713314"/>
                  <a:pt x="5919567" y="713314"/>
                </a:cubicBezTo>
                <a:cubicBezTo>
                  <a:pt x="5918862" y="713314"/>
                  <a:pt x="5918156" y="713314"/>
                  <a:pt x="5917451" y="713314"/>
                </a:cubicBezTo>
                <a:cubicBezTo>
                  <a:pt x="5913218" y="711904"/>
                  <a:pt x="5911807" y="708378"/>
                  <a:pt x="5912513" y="704850"/>
                </a:cubicBezTo>
                <a:lnTo>
                  <a:pt x="5917451" y="687214"/>
                </a:lnTo>
                <a:cubicBezTo>
                  <a:pt x="5918156" y="685097"/>
                  <a:pt x="5919567" y="683686"/>
                  <a:pt x="5920978" y="682275"/>
                </a:cubicBezTo>
                <a:lnTo>
                  <a:pt x="5942142" y="627955"/>
                </a:lnTo>
                <a:cubicBezTo>
                  <a:pt x="5941436" y="627249"/>
                  <a:pt x="5940731" y="627249"/>
                  <a:pt x="5940026" y="626544"/>
                </a:cubicBezTo>
                <a:lnTo>
                  <a:pt x="5896288" y="591274"/>
                </a:lnTo>
                <a:cubicBezTo>
                  <a:pt x="5893466" y="589157"/>
                  <a:pt x="5893466" y="584219"/>
                  <a:pt x="5895582" y="581397"/>
                </a:cubicBezTo>
                <a:cubicBezTo>
                  <a:pt x="5897699" y="578576"/>
                  <a:pt x="5902637" y="578576"/>
                  <a:pt x="5905459" y="580692"/>
                </a:cubicBezTo>
                <a:lnTo>
                  <a:pt x="5947787" y="615259"/>
                </a:lnTo>
                <a:lnTo>
                  <a:pt x="5961188" y="581397"/>
                </a:lnTo>
                <a:cubicBezTo>
                  <a:pt x="5962599" y="577870"/>
                  <a:pt x="5966832" y="575754"/>
                  <a:pt x="5970359" y="577165"/>
                </a:cubicBezTo>
                <a:close/>
                <a:moveTo>
                  <a:pt x="11636106" y="576305"/>
                </a:moveTo>
                <a:lnTo>
                  <a:pt x="11670673" y="576305"/>
                </a:lnTo>
                <a:cubicBezTo>
                  <a:pt x="11674905" y="576305"/>
                  <a:pt x="11677727" y="579128"/>
                  <a:pt x="11677727" y="583360"/>
                </a:cubicBezTo>
                <a:cubicBezTo>
                  <a:pt x="11677727" y="587592"/>
                  <a:pt x="11674905" y="590415"/>
                  <a:pt x="11670673" y="590415"/>
                </a:cubicBezTo>
                <a:lnTo>
                  <a:pt x="11636106" y="590415"/>
                </a:lnTo>
                <a:cubicBezTo>
                  <a:pt x="11631874" y="590415"/>
                  <a:pt x="11629052" y="587592"/>
                  <a:pt x="11629052" y="583360"/>
                </a:cubicBezTo>
                <a:cubicBezTo>
                  <a:pt x="11629052" y="579833"/>
                  <a:pt x="11632579" y="576305"/>
                  <a:pt x="11636106" y="576305"/>
                </a:cubicBezTo>
                <a:close/>
                <a:moveTo>
                  <a:pt x="1498928" y="574450"/>
                </a:moveTo>
                <a:cubicBezTo>
                  <a:pt x="1502456" y="574450"/>
                  <a:pt x="1505983" y="577272"/>
                  <a:pt x="1506688" y="580799"/>
                </a:cubicBezTo>
                <a:lnTo>
                  <a:pt x="1509509" y="608317"/>
                </a:lnTo>
                <a:lnTo>
                  <a:pt x="1521503" y="606906"/>
                </a:lnTo>
                <a:cubicBezTo>
                  <a:pt x="1525030" y="606906"/>
                  <a:pt x="1528557" y="609728"/>
                  <a:pt x="1529263" y="613254"/>
                </a:cubicBezTo>
                <a:cubicBezTo>
                  <a:pt x="1529263" y="616782"/>
                  <a:pt x="1526441" y="620310"/>
                  <a:pt x="1522914" y="621016"/>
                </a:cubicBezTo>
                <a:lnTo>
                  <a:pt x="1510215" y="623132"/>
                </a:lnTo>
                <a:lnTo>
                  <a:pt x="1512332" y="643589"/>
                </a:lnTo>
                <a:cubicBezTo>
                  <a:pt x="1512332" y="647116"/>
                  <a:pt x="1509509" y="650642"/>
                  <a:pt x="1505983" y="651348"/>
                </a:cubicBezTo>
                <a:cubicBezTo>
                  <a:pt x="1505983" y="651348"/>
                  <a:pt x="1505278" y="651348"/>
                  <a:pt x="1505278" y="651348"/>
                </a:cubicBezTo>
                <a:cubicBezTo>
                  <a:pt x="1501749" y="651348"/>
                  <a:pt x="1498928" y="648526"/>
                  <a:pt x="1498222" y="645000"/>
                </a:cubicBezTo>
                <a:lnTo>
                  <a:pt x="1496105" y="625249"/>
                </a:lnTo>
                <a:lnTo>
                  <a:pt x="1474943" y="628070"/>
                </a:lnTo>
                <a:cubicBezTo>
                  <a:pt x="1474943" y="628070"/>
                  <a:pt x="1474236" y="628070"/>
                  <a:pt x="1474236" y="628070"/>
                </a:cubicBezTo>
                <a:cubicBezTo>
                  <a:pt x="1470709" y="628070"/>
                  <a:pt x="1467182" y="625954"/>
                  <a:pt x="1467182" y="620310"/>
                </a:cubicBezTo>
                <a:cubicBezTo>
                  <a:pt x="1467182" y="616782"/>
                  <a:pt x="1470004" y="613254"/>
                  <a:pt x="1473531" y="612550"/>
                </a:cubicBezTo>
                <a:lnTo>
                  <a:pt x="1495401" y="609728"/>
                </a:lnTo>
                <a:lnTo>
                  <a:pt x="1492578" y="582210"/>
                </a:lnTo>
                <a:cubicBezTo>
                  <a:pt x="1492578" y="578683"/>
                  <a:pt x="1495401" y="575155"/>
                  <a:pt x="1498928" y="574450"/>
                </a:cubicBezTo>
                <a:close/>
                <a:moveTo>
                  <a:pt x="11547222" y="572777"/>
                </a:moveTo>
                <a:lnTo>
                  <a:pt x="11528174" y="626394"/>
                </a:lnTo>
                <a:lnTo>
                  <a:pt x="11566269" y="622160"/>
                </a:lnTo>
                <a:close/>
                <a:moveTo>
                  <a:pt x="262265" y="572324"/>
                </a:moveTo>
                <a:lnTo>
                  <a:pt x="734911" y="575851"/>
                </a:lnTo>
                <a:cubicBezTo>
                  <a:pt x="739143" y="575851"/>
                  <a:pt x="741965" y="578673"/>
                  <a:pt x="741965" y="582905"/>
                </a:cubicBezTo>
                <a:cubicBezTo>
                  <a:pt x="741965" y="587138"/>
                  <a:pt x="738438" y="589964"/>
                  <a:pt x="734911" y="589964"/>
                </a:cubicBezTo>
                <a:lnTo>
                  <a:pt x="267909" y="586433"/>
                </a:lnTo>
                <a:lnTo>
                  <a:pt x="189605" y="920816"/>
                </a:lnTo>
                <a:cubicBezTo>
                  <a:pt x="188899" y="924343"/>
                  <a:pt x="186077" y="926459"/>
                  <a:pt x="183256" y="926459"/>
                </a:cubicBezTo>
                <a:cubicBezTo>
                  <a:pt x="182550" y="926459"/>
                  <a:pt x="182550" y="926459"/>
                  <a:pt x="182550" y="926459"/>
                </a:cubicBezTo>
                <a:cubicBezTo>
                  <a:pt x="179728" y="926459"/>
                  <a:pt x="176907" y="924343"/>
                  <a:pt x="176201" y="921521"/>
                </a:cubicBezTo>
                <a:lnTo>
                  <a:pt x="109890" y="743749"/>
                </a:lnTo>
                <a:cubicBezTo>
                  <a:pt x="108479" y="740221"/>
                  <a:pt x="110595" y="735989"/>
                  <a:pt x="114122" y="734578"/>
                </a:cubicBezTo>
                <a:cubicBezTo>
                  <a:pt x="117650" y="733167"/>
                  <a:pt x="121882" y="735283"/>
                  <a:pt x="122588" y="739516"/>
                </a:cubicBezTo>
                <a:lnTo>
                  <a:pt x="181139" y="895420"/>
                </a:lnTo>
                <a:lnTo>
                  <a:pt x="255211" y="577967"/>
                </a:lnTo>
                <a:cubicBezTo>
                  <a:pt x="255916" y="574440"/>
                  <a:pt x="258738" y="572324"/>
                  <a:pt x="262265" y="572324"/>
                </a:cubicBezTo>
                <a:close/>
                <a:moveTo>
                  <a:pt x="1086937" y="570923"/>
                </a:moveTo>
                <a:lnTo>
                  <a:pt x="1121506" y="570923"/>
                </a:lnTo>
                <a:cubicBezTo>
                  <a:pt x="1125738" y="570923"/>
                  <a:pt x="1128560" y="573745"/>
                  <a:pt x="1128560" y="577977"/>
                </a:cubicBezTo>
                <a:cubicBezTo>
                  <a:pt x="1128560" y="582210"/>
                  <a:pt x="1125738" y="585032"/>
                  <a:pt x="1121506" y="585032"/>
                </a:cubicBezTo>
                <a:lnTo>
                  <a:pt x="1086937" y="585032"/>
                </a:lnTo>
                <a:cubicBezTo>
                  <a:pt x="1082706" y="585032"/>
                  <a:pt x="1079884" y="582210"/>
                  <a:pt x="1079884" y="577977"/>
                </a:cubicBezTo>
                <a:cubicBezTo>
                  <a:pt x="1079884" y="574450"/>
                  <a:pt x="1083410" y="570923"/>
                  <a:pt x="1086937" y="570923"/>
                </a:cubicBezTo>
                <a:close/>
                <a:moveTo>
                  <a:pt x="998051" y="567395"/>
                </a:moveTo>
                <a:lnTo>
                  <a:pt x="979004" y="621016"/>
                </a:lnTo>
                <a:lnTo>
                  <a:pt x="1017098" y="616782"/>
                </a:lnTo>
                <a:close/>
                <a:moveTo>
                  <a:pt x="12182823" y="566429"/>
                </a:moveTo>
                <a:cubicBezTo>
                  <a:pt x="12186350" y="567839"/>
                  <a:pt x="12188467" y="572071"/>
                  <a:pt x="12187056" y="575598"/>
                </a:cubicBezTo>
                <a:lnTo>
                  <a:pt x="12172242" y="614399"/>
                </a:lnTo>
                <a:cubicBezTo>
                  <a:pt x="12172242" y="615104"/>
                  <a:pt x="12172242" y="616515"/>
                  <a:pt x="12171536" y="617222"/>
                </a:cubicBezTo>
                <a:cubicBezTo>
                  <a:pt x="12170831" y="617927"/>
                  <a:pt x="12170831" y="617927"/>
                  <a:pt x="12170831" y="617927"/>
                </a:cubicBezTo>
                <a:lnTo>
                  <a:pt x="12154606" y="661663"/>
                </a:lnTo>
                <a:cubicBezTo>
                  <a:pt x="12153900" y="663780"/>
                  <a:pt x="12151078" y="665896"/>
                  <a:pt x="12148257" y="665896"/>
                </a:cubicBezTo>
                <a:cubicBezTo>
                  <a:pt x="12148257" y="665896"/>
                  <a:pt x="12147551" y="665896"/>
                  <a:pt x="12146846" y="665896"/>
                </a:cubicBezTo>
                <a:cubicBezTo>
                  <a:pt x="12143318" y="665191"/>
                  <a:pt x="12141202" y="661663"/>
                  <a:pt x="12141908" y="658136"/>
                </a:cubicBezTo>
                <a:lnTo>
                  <a:pt x="12143318" y="646849"/>
                </a:lnTo>
                <a:cubicBezTo>
                  <a:pt x="12144024" y="644027"/>
                  <a:pt x="12146140" y="641911"/>
                  <a:pt x="12148257" y="641206"/>
                </a:cubicBezTo>
                <a:lnTo>
                  <a:pt x="12157427" y="616515"/>
                </a:lnTo>
                <a:lnTo>
                  <a:pt x="12105930" y="585475"/>
                </a:lnTo>
                <a:cubicBezTo>
                  <a:pt x="12103108" y="583359"/>
                  <a:pt x="12101697" y="579126"/>
                  <a:pt x="12103814" y="575598"/>
                </a:cubicBezTo>
                <a:cubicBezTo>
                  <a:pt x="12105930" y="572777"/>
                  <a:pt x="12110163" y="571366"/>
                  <a:pt x="12113690" y="573482"/>
                </a:cubicBezTo>
                <a:lnTo>
                  <a:pt x="12163071" y="603112"/>
                </a:lnTo>
                <a:lnTo>
                  <a:pt x="12175063" y="570660"/>
                </a:lnTo>
                <a:cubicBezTo>
                  <a:pt x="12176474" y="567134"/>
                  <a:pt x="12180707" y="565018"/>
                  <a:pt x="12182823" y="566429"/>
                </a:cubicBezTo>
                <a:close/>
                <a:moveTo>
                  <a:pt x="1802276" y="561752"/>
                </a:moveTo>
                <a:cubicBezTo>
                  <a:pt x="1806509" y="561752"/>
                  <a:pt x="1809331" y="564574"/>
                  <a:pt x="1809331" y="568806"/>
                </a:cubicBezTo>
                <a:lnTo>
                  <a:pt x="1812152" y="642177"/>
                </a:lnTo>
                <a:cubicBezTo>
                  <a:pt x="1812152" y="645705"/>
                  <a:pt x="1809331" y="649231"/>
                  <a:pt x="1805097" y="649231"/>
                </a:cubicBezTo>
                <a:cubicBezTo>
                  <a:pt x="1801571" y="649231"/>
                  <a:pt x="1798044" y="645705"/>
                  <a:pt x="1798044" y="642177"/>
                </a:cubicBezTo>
                <a:lnTo>
                  <a:pt x="1795221" y="568806"/>
                </a:lnTo>
                <a:cubicBezTo>
                  <a:pt x="1795221" y="565279"/>
                  <a:pt x="1798044" y="561752"/>
                  <a:pt x="1802276" y="561752"/>
                </a:cubicBezTo>
                <a:close/>
                <a:moveTo>
                  <a:pt x="1633670" y="561046"/>
                </a:moveTo>
                <a:cubicBezTo>
                  <a:pt x="1637196" y="562457"/>
                  <a:pt x="1639314" y="566689"/>
                  <a:pt x="1637903" y="570216"/>
                </a:cubicBezTo>
                <a:lnTo>
                  <a:pt x="1623089" y="609021"/>
                </a:lnTo>
                <a:cubicBezTo>
                  <a:pt x="1623089" y="609727"/>
                  <a:pt x="1623089" y="611137"/>
                  <a:pt x="1622383" y="611844"/>
                </a:cubicBezTo>
                <a:cubicBezTo>
                  <a:pt x="1621678" y="612548"/>
                  <a:pt x="1621678" y="612548"/>
                  <a:pt x="1621678" y="612548"/>
                </a:cubicBezTo>
                <a:lnTo>
                  <a:pt x="1605452" y="656285"/>
                </a:lnTo>
                <a:cubicBezTo>
                  <a:pt x="1604746" y="658401"/>
                  <a:pt x="1601924" y="660517"/>
                  <a:pt x="1599103" y="660517"/>
                </a:cubicBezTo>
                <a:cubicBezTo>
                  <a:pt x="1599103" y="660517"/>
                  <a:pt x="1598397" y="660517"/>
                  <a:pt x="1597692" y="660517"/>
                </a:cubicBezTo>
                <a:cubicBezTo>
                  <a:pt x="1594164" y="659812"/>
                  <a:pt x="1592048" y="656285"/>
                  <a:pt x="1592754" y="652757"/>
                </a:cubicBezTo>
                <a:lnTo>
                  <a:pt x="1594164" y="641471"/>
                </a:lnTo>
                <a:cubicBezTo>
                  <a:pt x="1594870" y="638649"/>
                  <a:pt x="1596986" y="636534"/>
                  <a:pt x="1599103" y="635829"/>
                </a:cubicBezTo>
                <a:lnTo>
                  <a:pt x="1608273" y="611137"/>
                </a:lnTo>
                <a:lnTo>
                  <a:pt x="1556774" y="580093"/>
                </a:lnTo>
                <a:cubicBezTo>
                  <a:pt x="1553953" y="577976"/>
                  <a:pt x="1552542" y="573744"/>
                  <a:pt x="1554659" y="570216"/>
                </a:cubicBezTo>
                <a:cubicBezTo>
                  <a:pt x="1556774" y="567395"/>
                  <a:pt x="1561008" y="565984"/>
                  <a:pt x="1564535" y="568100"/>
                </a:cubicBezTo>
                <a:lnTo>
                  <a:pt x="1613917" y="597733"/>
                </a:lnTo>
                <a:lnTo>
                  <a:pt x="1625910" y="565278"/>
                </a:lnTo>
                <a:cubicBezTo>
                  <a:pt x="1627321" y="561751"/>
                  <a:pt x="1631554" y="559635"/>
                  <a:pt x="1633670" y="561046"/>
                </a:cubicBezTo>
                <a:close/>
                <a:moveTo>
                  <a:pt x="6667356" y="559542"/>
                </a:moveTo>
                <a:cubicBezTo>
                  <a:pt x="6670178" y="560953"/>
                  <a:pt x="6671589" y="565185"/>
                  <a:pt x="6670178" y="568712"/>
                </a:cubicBezTo>
                <a:lnTo>
                  <a:pt x="6661008" y="587052"/>
                </a:lnTo>
                <a:cubicBezTo>
                  <a:pt x="6659596" y="589874"/>
                  <a:pt x="6657479" y="591284"/>
                  <a:pt x="6654658" y="591284"/>
                </a:cubicBezTo>
                <a:cubicBezTo>
                  <a:pt x="6653952" y="591284"/>
                  <a:pt x="6652541" y="591284"/>
                  <a:pt x="6651836" y="590579"/>
                </a:cubicBezTo>
                <a:cubicBezTo>
                  <a:pt x="6648309" y="588462"/>
                  <a:pt x="6646898" y="584230"/>
                  <a:pt x="6649014" y="580704"/>
                </a:cubicBezTo>
                <a:lnTo>
                  <a:pt x="6658185" y="562364"/>
                </a:lnTo>
                <a:cubicBezTo>
                  <a:pt x="6659596" y="559542"/>
                  <a:pt x="6663829" y="558130"/>
                  <a:pt x="6667356" y="559542"/>
                </a:cubicBezTo>
                <a:close/>
                <a:moveTo>
                  <a:pt x="11981773" y="559373"/>
                </a:moveTo>
                <a:cubicBezTo>
                  <a:pt x="11984595" y="560080"/>
                  <a:pt x="11986711" y="562901"/>
                  <a:pt x="11986711" y="565723"/>
                </a:cubicBezTo>
                <a:lnTo>
                  <a:pt x="11987417" y="654611"/>
                </a:lnTo>
                <a:cubicBezTo>
                  <a:pt x="11987417" y="658137"/>
                  <a:pt x="11984595" y="661664"/>
                  <a:pt x="11980362" y="661664"/>
                </a:cubicBezTo>
                <a:cubicBezTo>
                  <a:pt x="11976835" y="661664"/>
                  <a:pt x="11973308" y="658137"/>
                  <a:pt x="11973308" y="654611"/>
                </a:cubicBezTo>
                <a:lnTo>
                  <a:pt x="11972602" y="585475"/>
                </a:lnTo>
                <a:lnTo>
                  <a:pt x="11966959" y="592531"/>
                </a:lnTo>
                <a:cubicBezTo>
                  <a:pt x="11964137" y="595354"/>
                  <a:pt x="11959904" y="596059"/>
                  <a:pt x="11957788" y="593942"/>
                </a:cubicBezTo>
                <a:cubicBezTo>
                  <a:pt x="11954261" y="591825"/>
                  <a:pt x="11954261" y="586886"/>
                  <a:pt x="11956377" y="584065"/>
                </a:cubicBezTo>
                <a:lnTo>
                  <a:pt x="11974013" y="561491"/>
                </a:lnTo>
                <a:cubicBezTo>
                  <a:pt x="11976129" y="559373"/>
                  <a:pt x="11978951" y="558668"/>
                  <a:pt x="11981773" y="559373"/>
                </a:cubicBezTo>
                <a:close/>
                <a:moveTo>
                  <a:pt x="10702807" y="555141"/>
                </a:moveTo>
                <a:cubicBezTo>
                  <a:pt x="10705629" y="553026"/>
                  <a:pt x="10710567" y="553731"/>
                  <a:pt x="10712684" y="556552"/>
                </a:cubicBezTo>
                <a:cubicBezTo>
                  <a:pt x="10714800" y="559375"/>
                  <a:pt x="10714094" y="564313"/>
                  <a:pt x="10711273" y="566429"/>
                </a:cubicBezTo>
                <a:cubicBezTo>
                  <a:pt x="10694342" y="579126"/>
                  <a:pt x="10678117" y="593236"/>
                  <a:pt x="10663303" y="608050"/>
                </a:cubicBezTo>
                <a:cubicBezTo>
                  <a:pt x="10686582" y="623571"/>
                  <a:pt x="10699280" y="641206"/>
                  <a:pt x="10699280" y="660253"/>
                </a:cubicBezTo>
                <a:cubicBezTo>
                  <a:pt x="10699280" y="663780"/>
                  <a:pt x="10696458" y="667308"/>
                  <a:pt x="10692226" y="667308"/>
                </a:cubicBezTo>
                <a:cubicBezTo>
                  <a:pt x="10688699" y="667308"/>
                  <a:pt x="10685171" y="663780"/>
                  <a:pt x="10685171" y="660253"/>
                </a:cubicBezTo>
                <a:cubicBezTo>
                  <a:pt x="10685171" y="641912"/>
                  <a:pt x="10668241" y="627804"/>
                  <a:pt x="10654132" y="618632"/>
                </a:cubicBezTo>
                <a:cubicBezTo>
                  <a:pt x="10654132" y="617927"/>
                  <a:pt x="10653427" y="617927"/>
                  <a:pt x="10653427" y="617927"/>
                </a:cubicBezTo>
                <a:cubicBezTo>
                  <a:pt x="10639318" y="633447"/>
                  <a:pt x="10625914" y="649671"/>
                  <a:pt x="10613216" y="667308"/>
                </a:cubicBezTo>
                <a:cubicBezTo>
                  <a:pt x="10611806" y="669424"/>
                  <a:pt x="10609689" y="670129"/>
                  <a:pt x="10607573" y="670129"/>
                </a:cubicBezTo>
                <a:cubicBezTo>
                  <a:pt x="10606162" y="670129"/>
                  <a:pt x="10604751" y="670129"/>
                  <a:pt x="10603340" y="669424"/>
                </a:cubicBezTo>
                <a:cubicBezTo>
                  <a:pt x="10600518" y="667308"/>
                  <a:pt x="10599813" y="662369"/>
                  <a:pt x="10601929" y="659548"/>
                </a:cubicBezTo>
                <a:cubicBezTo>
                  <a:pt x="10613922" y="641912"/>
                  <a:pt x="10627325" y="626394"/>
                  <a:pt x="10641434" y="610872"/>
                </a:cubicBezTo>
                <a:cubicBezTo>
                  <a:pt x="10627325" y="602407"/>
                  <a:pt x="10613216" y="593942"/>
                  <a:pt x="10604046" y="579833"/>
                </a:cubicBezTo>
                <a:cubicBezTo>
                  <a:pt x="10601929" y="576305"/>
                  <a:pt x="10602635" y="572072"/>
                  <a:pt x="10606162" y="569956"/>
                </a:cubicBezTo>
                <a:cubicBezTo>
                  <a:pt x="10609689" y="567839"/>
                  <a:pt x="10613922" y="568545"/>
                  <a:pt x="10616038" y="572072"/>
                </a:cubicBezTo>
                <a:cubicBezTo>
                  <a:pt x="10624503" y="584065"/>
                  <a:pt x="10637201" y="591825"/>
                  <a:pt x="10651310" y="600292"/>
                </a:cubicBezTo>
                <a:cubicBezTo>
                  <a:pt x="10666830" y="584065"/>
                  <a:pt x="10684466" y="569250"/>
                  <a:pt x="10702807" y="555141"/>
                </a:cubicBezTo>
                <a:close/>
                <a:moveTo>
                  <a:pt x="1432615" y="553991"/>
                </a:moveTo>
                <a:cubicBezTo>
                  <a:pt x="1435436" y="554697"/>
                  <a:pt x="1437553" y="557520"/>
                  <a:pt x="1437553" y="560340"/>
                </a:cubicBezTo>
                <a:lnTo>
                  <a:pt x="1438258" y="649231"/>
                </a:lnTo>
                <a:cubicBezTo>
                  <a:pt x="1438258" y="652759"/>
                  <a:pt x="1435436" y="656285"/>
                  <a:pt x="1431203" y="656285"/>
                </a:cubicBezTo>
                <a:cubicBezTo>
                  <a:pt x="1427676" y="656285"/>
                  <a:pt x="1424149" y="652759"/>
                  <a:pt x="1424149" y="649231"/>
                </a:cubicBezTo>
                <a:lnTo>
                  <a:pt x="1423443" y="580093"/>
                </a:lnTo>
                <a:lnTo>
                  <a:pt x="1417800" y="587148"/>
                </a:lnTo>
                <a:cubicBezTo>
                  <a:pt x="1414978" y="589975"/>
                  <a:pt x="1410745" y="590680"/>
                  <a:pt x="1408629" y="588558"/>
                </a:cubicBezTo>
                <a:cubicBezTo>
                  <a:pt x="1405102" y="586443"/>
                  <a:pt x="1405102" y="581504"/>
                  <a:pt x="1407218" y="578682"/>
                </a:cubicBezTo>
                <a:lnTo>
                  <a:pt x="1424854" y="556108"/>
                </a:lnTo>
                <a:cubicBezTo>
                  <a:pt x="1426971" y="553991"/>
                  <a:pt x="1429792" y="553286"/>
                  <a:pt x="1432615" y="553991"/>
                </a:cubicBezTo>
                <a:close/>
                <a:moveTo>
                  <a:pt x="6004925" y="553180"/>
                </a:moveTo>
                <a:cubicBezTo>
                  <a:pt x="6008453" y="551063"/>
                  <a:pt x="6011980" y="552474"/>
                  <a:pt x="6014095" y="555296"/>
                </a:cubicBezTo>
                <a:cubicBezTo>
                  <a:pt x="6022561" y="569405"/>
                  <a:pt x="6026089" y="587041"/>
                  <a:pt x="6023266" y="602562"/>
                </a:cubicBezTo>
                <a:cubicBezTo>
                  <a:pt x="6030322" y="601150"/>
                  <a:pt x="6038081" y="601150"/>
                  <a:pt x="6045135" y="601855"/>
                </a:cubicBezTo>
                <a:cubicBezTo>
                  <a:pt x="6049369" y="602562"/>
                  <a:pt x="6052189" y="606089"/>
                  <a:pt x="6051484" y="609616"/>
                </a:cubicBezTo>
                <a:cubicBezTo>
                  <a:pt x="6050779" y="613849"/>
                  <a:pt x="6047252" y="616671"/>
                  <a:pt x="6043725" y="615964"/>
                </a:cubicBezTo>
                <a:cubicBezTo>
                  <a:pt x="6033849" y="614554"/>
                  <a:pt x="6024678" y="615964"/>
                  <a:pt x="6015507" y="619491"/>
                </a:cubicBezTo>
                <a:cubicBezTo>
                  <a:pt x="6014801" y="620197"/>
                  <a:pt x="6013391" y="620197"/>
                  <a:pt x="6012685" y="620197"/>
                </a:cubicBezTo>
                <a:cubicBezTo>
                  <a:pt x="6011275" y="620197"/>
                  <a:pt x="6009158" y="619491"/>
                  <a:pt x="6007747" y="618080"/>
                </a:cubicBezTo>
                <a:cubicBezTo>
                  <a:pt x="6005631" y="615964"/>
                  <a:pt x="6004925" y="613143"/>
                  <a:pt x="6006337" y="610322"/>
                </a:cubicBezTo>
                <a:cubicBezTo>
                  <a:pt x="6011980" y="596917"/>
                  <a:pt x="6011980" y="581397"/>
                  <a:pt x="6005631" y="568699"/>
                </a:cubicBezTo>
                <a:lnTo>
                  <a:pt x="5997870" y="572932"/>
                </a:lnTo>
                <a:cubicBezTo>
                  <a:pt x="5994344" y="575048"/>
                  <a:pt x="5990111" y="573638"/>
                  <a:pt x="5987995" y="570110"/>
                </a:cubicBezTo>
                <a:cubicBezTo>
                  <a:pt x="5985879" y="566583"/>
                  <a:pt x="5987289" y="562351"/>
                  <a:pt x="5990817" y="560234"/>
                </a:cubicBezTo>
                <a:close/>
                <a:moveTo>
                  <a:pt x="5710756" y="553180"/>
                </a:moveTo>
                <a:cubicBezTo>
                  <a:pt x="5725570" y="556708"/>
                  <a:pt x="5737563" y="570816"/>
                  <a:pt x="5738268" y="585630"/>
                </a:cubicBezTo>
                <a:cubicBezTo>
                  <a:pt x="5738268" y="594095"/>
                  <a:pt x="5735446" y="602560"/>
                  <a:pt x="5730508" y="608910"/>
                </a:cubicBezTo>
                <a:lnTo>
                  <a:pt x="5746028" y="611028"/>
                </a:lnTo>
                <a:cubicBezTo>
                  <a:pt x="5750261" y="611732"/>
                  <a:pt x="5753082" y="615259"/>
                  <a:pt x="5752377" y="618786"/>
                </a:cubicBezTo>
                <a:cubicBezTo>
                  <a:pt x="5751672" y="622313"/>
                  <a:pt x="5748850" y="625135"/>
                  <a:pt x="5745323" y="625135"/>
                </a:cubicBezTo>
                <a:cubicBezTo>
                  <a:pt x="5745323" y="625135"/>
                  <a:pt x="5744617" y="625135"/>
                  <a:pt x="5744617" y="625135"/>
                </a:cubicBezTo>
                <a:lnTo>
                  <a:pt x="5711461" y="621607"/>
                </a:lnTo>
                <a:cubicBezTo>
                  <a:pt x="5707934" y="620902"/>
                  <a:pt x="5705818" y="618786"/>
                  <a:pt x="5705112" y="615259"/>
                </a:cubicBezTo>
                <a:cubicBezTo>
                  <a:pt x="5705112" y="611732"/>
                  <a:pt x="5707229" y="608910"/>
                  <a:pt x="5710051" y="607500"/>
                </a:cubicBezTo>
                <a:cubicBezTo>
                  <a:pt x="5718516" y="604678"/>
                  <a:pt x="5724865" y="595506"/>
                  <a:pt x="5724159" y="586335"/>
                </a:cubicBezTo>
                <a:cubicBezTo>
                  <a:pt x="5724159" y="580692"/>
                  <a:pt x="5720632" y="574343"/>
                  <a:pt x="5715694" y="570816"/>
                </a:cubicBezTo>
                <a:lnTo>
                  <a:pt x="5714989" y="577165"/>
                </a:lnTo>
                <a:cubicBezTo>
                  <a:pt x="5714283" y="580692"/>
                  <a:pt x="5711461" y="583513"/>
                  <a:pt x="5707229" y="583513"/>
                </a:cubicBezTo>
                <a:cubicBezTo>
                  <a:pt x="5703702" y="582808"/>
                  <a:pt x="5700880" y="579987"/>
                  <a:pt x="5700880" y="575755"/>
                </a:cubicBezTo>
                <a:lnTo>
                  <a:pt x="5702291" y="559530"/>
                </a:lnTo>
                <a:cubicBezTo>
                  <a:pt x="5702291" y="557413"/>
                  <a:pt x="5703702" y="556002"/>
                  <a:pt x="5705112" y="554591"/>
                </a:cubicBezTo>
                <a:cubicBezTo>
                  <a:pt x="5706523" y="553180"/>
                  <a:pt x="5708640" y="552474"/>
                  <a:pt x="5710756" y="553180"/>
                </a:cubicBezTo>
                <a:close/>
                <a:moveTo>
                  <a:pt x="7052537" y="550369"/>
                </a:moveTo>
                <a:cubicBezTo>
                  <a:pt x="7056064" y="551780"/>
                  <a:pt x="7058181" y="556014"/>
                  <a:pt x="7056769" y="559541"/>
                </a:cubicBezTo>
                <a:lnTo>
                  <a:pt x="7044776" y="594105"/>
                </a:lnTo>
                <a:cubicBezTo>
                  <a:pt x="7044072" y="596927"/>
                  <a:pt x="7041249" y="599043"/>
                  <a:pt x="7038427" y="599043"/>
                </a:cubicBezTo>
                <a:cubicBezTo>
                  <a:pt x="7037722" y="599043"/>
                  <a:pt x="7037018" y="598338"/>
                  <a:pt x="7036311" y="598338"/>
                </a:cubicBezTo>
                <a:cubicBezTo>
                  <a:pt x="7032078" y="596927"/>
                  <a:pt x="7030668" y="592694"/>
                  <a:pt x="7031373" y="589167"/>
                </a:cubicBezTo>
                <a:lnTo>
                  <a:pt x="7043366" y="554603"/>
                </a:lnTo>
                <a:cubicBezTo>
                  <a:pt x="7044776" y="551074"/>
                  <a:pt x="7049009" y="548958"/>
                  <a:pt x="7052537" y="550369"/>
                </a:cubicBezTo>
                <a:close/>
                <a:moveTo>
                  <a:pt x="9956787" y="550350"/>
                </a:moveTo>
                <a:cubicBezTo>
                  <a:pt x="9961020" y="550350"/>
                  <a:pt x="9963842" y="553172"/>
                  <a:pt x="9963842" y="557404"/>
                </a:cubicBezTo>
                <a:lnTo>
                  <a:pt x="9963842" y="573629"/>
                </a:lnTo>
                <a:cubicBezTo>
                  <a:pt x="9963842" y="577862"/>
                  <a:pt x="9960314" y="580684"/>
                  <a:pt x="9956787" y="580684"/>
                </a:cubicBezTo>
                <a:cubicBezTo>
                  <a:pt x="9952555" y="580684"/>
                  <a:pt x="9949733" y="577862"/>
                  <a:pt x="9949733" y="573629"/>
                </a:cubicBezTo>
                <a:lnTo>
                  <a:pt x="9949733" y="557404"/>
                </a:lnTo>
                <a:cubicBezTo>
                  <a:pt x="9949733" y="553172"/>
                  <a:pt x="9952555" y="550350"/>
                  <a:pt x="9956787" y="550350"/>
                </a:cubicBezTo>
                <a:close/>
                <a:moveTo>
                  <a:pt x="153608" y="549740"/>
                </a:moveTo>
                <a:cubicBezTo>
                  <a:pt x="156430" y="547624"/>
                  <a:pt x="161368" y="548329"/>
                  <a:pt x="163485" y="551151"/>
                </a:cubicBezTo>
                <a:cubicBezTo>
                  <a:pt x="165601" y="553973"/>
                  <a:pt x="164895" y="558911"/>
                  <a:pt x="162074" y="561027"/>
                </a:cubicBezTo>
                <a:cubicBezTo>
                  <a:pt x="145143" y="573725"/>
                  <a:pt x="128918" y="587834"/>
                  <a:pt x="114104" y="602648"/>
                </a:cubicBezTo>
                <a:cubicBezTo>
                  <a:pt x="137383" y="618168"/>
                  <a:pt x="150081" y="635804"/>
                  <a:pt x="150081" y="654851"/>
                </a:cubicBezTo>
                <a:cubicBezTo>
                  <a:pt x="150081" y="658378"/>
                  <a:pt x="147259" y="661905"/>
                  <a:pt x="143027" y="661905"/>
                </a:cubicBezTo>
                <a:cubicBezTo>
                  <a:pt x="139500" y="661905"/>
                  <a:pt x="135972" y="658378"/>
                  <a:pt x="135972" y="654851"/>
                </a:cubicBezTo>
                <a:cubicBezTo>
                  <a:pt x="135972" y="636510"/>
                  <a:pt x="119042" y="622401"/>
                  <a:pt x="104933" y="613230"/>
                </a:cubicBezTo>
                <a:cubicBezTo>
                  <a:pt x="104933" y="612525"/>
                  <a:pt x="104228" y="612525"/>
                  <a:pt x="104228" y="612525"/>
                </a:cubicBezTo>
                <a:cubicBezTo>
                  <a:pt x="90119" y="628044"/>
                  <a:pt x="76715" y="644269"/>
                  <a:pt x="64017" y="661905"/>
                </a:cubicBezTo>
                <a:cubicBezTo>
                  <a:pt x="62607" y="664022"/>
                  <a:pt x="60490" y="664727"/>
                  <a:pt x="58374" y="664727"/>
                </a:cubicBezTo>
                <a:cubicBezTo>
                  <a:pt x="56963" y="664727"/>
                  <a:pt x="55552" y="664727"/>
                  <a:pt x="54141" y="664022"/>
                </a:cubicBezTo>
                <a:cubicBezTo>
                  <a:pt x="51319" y="661905"/>
                  <a:pt x="50614" y="656967"/>
                  <a:pt x="52730" y="654146"/>
                </a:cubicBezTo>
                <a:cubicBezTo>
                  <a:pt x="64723" y="636510"/>
                  <a:pt x="78126" y="620990"/>
                  <a:pt x="92235" y="605470"/>
                </a:cubicBezTo>
                <a:cubicBezTo>
                  <a:pt x="78126" y="597005"/>
                  <a:pt x="64017" y="588540"/>
                  <a:pt x="54847" y="574431"/>
                </a:cubicBezTo>
                <a:cubicBezTo>
                  <a:pt x="52730" y="570904"/>
                  <a:pt x="53436" y="566671"/>
                  <a:pt x="56963" y="564555"/>
                </a:cubicBezTo>
                <a:cubicBezTo>
                  <a:pt x="60490" y="562438"/>
                  <a:pt x="64723" y="563144"/>
                  <a:pt x="66839" y="566671"/>
                </a:cubicBezTo>
                <a:cubicBezTo>
                  <a:pt x="75304" y="578663"/>
                  <a:pt x="88002" y="586423"/>
                  <a:pt x="102111" y="594889"/>
                </a:cubicBezTo>
                <a:cubicBezTo>
                  <a:pt x="117631" y="578663"/>
                  <a:pt x="135267" y="563849"/>
                  <a:pt x="153608" y="549740"/>
                </a:cubicBezTo>
                <a:close/>
                <a:moveTo>
                  <a:pt x="11863966" y="547381"/>
                </a:moveTo>
                <a:cubicBezTo>
                  <a:pt x="11867493" y="549498"/>
                  <a:pt x="11869609" y="553026"/>
                  <a:pt x="11867493" y="557258"/>
                </a:cubicBezTo>
                <a:lnTo>
                  <a:pt x="11818816" y="668013"/>
                </a:lnTo>
                <a:cubicBezTo>
                  <a:pt x="11819522" y="670836"/>
                  <a:pt x="11819522" y="673656"/>
                  <a:pt x="11817405" y="675773"/>
                </a:cubicBezTo>
                <a:lnTo>
                  <a:pt x="11812467" y="681416"/>
                </a:lnTo>
                <a:cubicBezTo>
                  <a:pt x="11811056" y="682827"/>
                  <a:pt x="11809646" y="683533"/>
                  <a:pt x="11807529" y="683533"/>
                </a:cubicBezTo>
                <a:cubicBezTo>
                  <a:pt x="11806824" y="683533"/>
                  <a:pt x="11805413" y="682827"/>
                  <a:pt x="11804002" y="682122"/>
                </a:cubicBezTo>
                <a:cubicBezTo>
                  <a:pt x="11801180" y="680711"/>
                  <a:pt x="11799769" y="676478"/>
                  <a:pt x="11801180" y="673656"/>
                </a:cubicBezTo>
                <a:lnTo>
                  <a:pt x="11829399" y="609461"/>
                </a:lnTo>
                <a:cubicBezTo>
                  <a:pt x="11807529" y="599585"/>
                  <a:pt x="11789893" y="583360"/>
                  <a:pt x="11778606" y="562196"/>
                </a:cubicBezTo>
                <a:cubicBezTo>
                  <a:pt x="11776490" y="558670"/>
                  <a:pt x="11777901" y="554436"/>
                  <a:pt x="11781428" y="552321"/>
                </a:cubicBezTo>
                <a:cubicBezTo>
                  <a:pt x="11784955" y="550203"/>
                  <a:pt x="11789188" y="551614"/>
                  <a:pt x="11791304" y="555141"/>
                </a:cubicBezTo>
                <a:cubicBezTo>
                  <a:pt x="11800475" y="572777"/>
                  <a:pt x="11816700" y="587592"/>
                  <a:pt x="11835042" y="596059"/>
                </a:cubicBezTo>
                <a:lnTo>
                  <a:pt x="11854795" y="550909"/>
                </a:lnTo>
                <a:cubicBezTo>
                  <a:pt x="11856206" y="547381"/>
                  <a:pt x="11860438" y="545971"/>
                  <a:pt x="11863966" y="547381"/>
                </a:cubicBezTo>
                <a:close/>
                <a:moveTo>
                  <a:pt x="1314803" y="541999"/>
                </a:moveTo>
                <a:cubicBezTo>
                  <a:pt x="1318331" y="544116"/>
                  <a:pt x="1320447" y="547643"/>
                  <a:pt x="1318331" y="551876"/>
                </a:cubicBezTo>
                <a:lnTo>
                  <a:pt x="1269653" y="662634"/>
                </a:lnTo>
                <a:cubicBezTo>
                  <a:pt x="1270359" y="665456"/>
                  <a:pt x="1270359" y="668277"/>
                  <a:pt x="1268242" y="670393"/>
                </a:cubicBezTo>
                <a:lnTo>
                  <a:pt x="1263304" y="676039"/>
                </a:lnTo>
                <a:cubicBezTo>
                  <a:pt x="1261893" y="677448"/>
                  <a:pt x="1260483" y="678155"/>
                  <a:pt x="1258366" y="678155"/>
                </a:cubicBezTo>
                <a:cubicBezTo>
                  <a:pt x="1257661" y="678155"/>
                  <a:pt x="1256249" y="677448"/>
                  <a:pt x="1254838" y="676744"/>
                </a:cubicBezTo>
                <a:cubicBezTo>
                  <a:pt x="1252017" y="675333"/>
                  <a:pt x="1250605" y="671099"/>
                  <a:pt x="1252017" y="668277"/>
                </a:cubicBezTo>
                <a:lnTo>
                  <a:pt x="1280236" y="604084"/>
                </a:lnTo>
                <a:cubicBezTo>
                  <a:pt x="1258366" y="594208"/>
                  <a:pt x="1240729" y="577977"/>
                  <a:pt x="1229442" y="556814"/>
                </a:cubicBezTo>
                <a:cubicBezTo>
                  <a:pt x="1227325" y="553287"/>
                  <a:pt x="1228737" y="549054"/>
                  <a:pt x="1232264" y="546938"/>
                </a:cubicBezTo>
                <a:cubicBezTo>
                  <a:pt x="1235791" y="544821"/>
                  <a:pt x="1240024" y="546232"/>
                  <a:pt x="1242140" y="549759"/>
                </a:cubicBezTo>
                <a:cubicBezTo>
                  <a:pt x="1251312" y="567395"/>
                  <a:pt x="1267538" y="582210"/>
                  <a:pt x="1285879" y="590680"/>
                </a:cubicBezTo>
                <a:lnTo>
                  <a:pt x="1305633" y="545527"/>
                </a:lnTo>
                <a:cubicBezTo>
                  <a:pt x="1307044" y="541999"/>
                  <a:pt x="1311275" y="540589"/>
                  <a:pt x="1314803" y="541999"/>
                </a:cubicBezTo>
                <a:close/>
                <a:moveTo>
                  <a:pt x="10287641" y="541900"/>
                </a:moveTo>
                <a:cubicBezTo>
                  <a:pt x="10290462" y="542605"/>
                  <a:pt x="10292578" y="545426"/>
                  <a:pt x="10292578" y="548248"/>
                </a:cubicBezTo>
                <a:lnTo>
                  <a:pt x="10299633" y="623730"/>
                </a:lnTo>
                <a:cubicBezTo>
                  <a:pt x="10300338" y="627962"/>
                  <a:pt x="10297516" y="630784"/>
                  <a:pt x="10293284" y="631488"/>
                </a:cubicBezTo>
                <a:cubicBezTo>
                  <a:pt x="10293284" y="631488"/>
                  <a:pt x="10292578" y="631488"/>
                  <a:pt x="10292578" y="631488"/>
                </a:cubicBezTo>
                <a:cubicBezTo>
                  <a:pt x="10289051" y="631488"/>
                  <a:pt x="10285524" y="628668"/>
                  <a:pt x="10285524" y="625141"/>
                </a:cubicBezTo>
                <a:lnTo>
                  <a:pt x="10280586" y="569412"/>
                </a:lnTo>
                <a:lnTo>
                  <a:pt x="10269299" y="585637"/>
                </a:lnTo>
                <a:cubicBezTo>
                  <a:pt x="10267183" y="589164"/>
                  <a:pt x="10262949" y="589869"/>
                  <a:pt x="10258716" y="587047"/>
                </a:cubicBezTo>
                <a:cubicBezTo>
                  <a:pt x="10255895" y="584931"/>
                  <a:pt x="10255189" y="580699"/>
                  <a:pt x="10257305" y="577172"/>
                </a:cubicBezTo>
                <a:lnTo>
                  <a:pt x="10279880" y="544721"/>
                </a:lnTo>
                <a:cubicBezTo>
                  <a:pt x="10281997" y="541900"/>
                  <a:pt x="10284819" y="541194"/>
                  <a:pt x="10287641" y="541900"/>
                </a:cubicBezTo>
                <a:close/>
                <a:moveTo>
                  <a:pt x="11547927" y="541739"/>
                </a:moveTo>
                <a:cubicBezTo>
                  <a:pt x="11551455" y="543150"/>
                  <a:pt x="11553571" y="547381"/>
                  <a:pt x="11552160" y="550908"/>
                </a:cubicBezTo>
                <a:lnTo>
                  <a:pt x="11552160" y="551614"/>
                </a:lnTo>
                <a:lnTo>
                  <a:pt x="11579672" y="620749"/>
                </a:lnTo>
                <a:cubicBezTo>
                  <a:pt x="11582494" y="621455"/>
                  <a:pt x="11585316" y="624276"/>
                  <a:pt x="11585316" y="627099"/>
                </a:cubicBezTo>
                <a:cubicBezTo>
                  <a:pt x="11585316" y="629214"/>
                  <a:pt x="11584610" y="630625"/>
                  <a:pt x="11583905" y="632037"/>
                </a:cubicBezTo>
                <a:lnTo>
                  <a:pt x="11595192" y="659548"/>
                </a:lnTo>
                <a:cubicBezTo>
                  <a:pt x="11596603" y="663076"/>
                  <a:pt x="11594487" y="667308"/>
                  <a:pt x="11590959" y="668719"/>
                </a:cubicBezTo>
                <a:cubicBezTo>
                  <a:pt x="11589548" y="669426"/>
                  <a:pt x="11588843" y="669426"/>
                  <a:pt x="11588138" y="669426"/>
                </a:cubicBezTo>
                <a:cubicBezTo>
                  <a:pt x="11585316" y="669426"/>
                  <a:pt x="11583199" y="668014"/>
                  <a:pt x="11581789" y="665191"/>
                </a:cubicBezTo>
                <a:lnTo>
                  <a:pt x="11570502" y="636269"/>
                </a:lnTo>
                <a:lnTo>
                  <a:pt x="11521825" y="641207"/>
                </a:lnTo>
                <a:lnTo>
                  <a:pt x="11514771" y="661665"/>
                </a:lnTo>
                <a:cubicBezTo>
                  <a:pt x="11514065" y="664486"/>
                  <a:pt x="11511243" y="666603"/>
                  <a:pt x="11508422" y="666603"/>
                </a:cubicBezTo>
                <a:cubicBezTo>
                  <a:pt x="11507716" y="666603"/>
                  <a:pt x="11507011" y="665898"/>
                  <a:pt x="11506305" y="665898"/>
                </a:cubicBezTo>
                <a:cubicBezTo>
                  <a:pt x="11502778" y="664486"/>
                  <a:pt x="11500662" y="660254"/>
                  <a:pt x="11502073" y="656727"/>
                </a:cubicBezTo>
                <a:lnTo>
                  <a:pt x="11539461" y="550203"/>
                </a:lnTo>
                <a:cubicBezTo>
                  <a:pt x="11539461" y="549498"/>
                  <a:pt x="11539461" y="549498"/>
                  <a:pt x="11538050" y="548088"/>
                </a:cubicBezTo>
                <a:lnTo>
                  <a:pt x="11538756" y="545971"/>
                </a:lnTo>
                <a:cubicBezTo>
                  <a:pt x="11540167" y="542444"/>
                  <a:pt x="11544399" y="540327"/>
                  <a:pt x="11547927" y="541739"/>
                </a:cubicBezTo>
                <a:close/>
                <a:moveTo>
                  <a:pt x="998756" y="536356"/>
                </a:moveTo>
                <a:cubicBezTo>
                  <a:pt x="1002284" y="537767"/>
                  <a:pt x="1004400" y="542000"/>
                  <a:pt x="1002989" y="545526"/>
                </a:cubicBezTo>
                <a:lnTo>
                  <a:pt x="1002989" y="546232"/>
                </a:lnTo>
                <a:lnTo>
                  <a:pt x="1030502" y="615370"/>
                </a:lnTo>
                <a:cubicBezTo>
                  <a:pt x="1033324" y="616077"/>
                  <a:pt x="1036146" y="618899"/>
                  <a:pt x="1036146" y="621721"/>
                </a:cubicBezTo>
                <a:cubicBezTo>
                  <a:pt x="1036146" y="623837"/>
                  <a:pt x="1035440" y="625248"/>
                  <a:pt x="1034735" y="626659"/>
                </a:cubicBezTo>
                <a:lnTo>
                  <a:pt x="1046022" y="654170"/>
                </a:lnTo>
                <a:cubicBezTo>
                  <a:pt x="1047433" y="657698"/>
                  <a:pt x="1045317" y="661929"/>
                  <a:pt x="1041789" y="663339"/>
                </a:cubicBezTo>
                <a:cubicBezTo>
                  <a:pt x="1040378" y="664046"/>
                  <a:pt x="1039673" y="664046"/>
                  <a:pt x="1038968" y="664046"/>
                </a:cubicBezTo>
                <a:cubicBezTo>
                  <a:pt x="1036146" y="664046"/>
                  <a:pt x="1034029" y="662635"/>
                  <a:pt x="1032619" y="659813"/>
                </a:cubicBezTo>
                <a:lnTo>
                  <a:pt x="1021331" y="630892"/>
                </a:lnTo>
                <a:lnTo>
                  <a:pt x="972655" y="635830"/>
                </a:lnTo>
                <a:lnTo>
                  <a:pt x="965601" y="656287"/>
                </a:lnTo>
                <a:cubicBezTo>
                  <a:pt x="964895" y="659107"/>
                  <a:pt x="962073" y="661224"/>
                  <a:pt x="959252" y="661224"/>
                </a:cubicBezTo>
                <a:cubicBezTo>
                  <a:pt x="958546" y="661224"/>
                  <a:pt x="957841" y="660518"/>
                  <a:pt x="957135" y="660518"/>
                </a:cubicBezTo>
                <a:cubicBezTo>
                  <a:pt x="953608" y="659107"/>
                  <a:pt x="951492" y="654875"/>
                  <a:pt x="952903" y="651348"/>
                </a:cubicBezTo>
                <a:lnTo>
                  <a:pt x="990291" y="544821"/>
                </a:lnTo>
                <a:cubicBezTo>
                  <a:pt x="990291" y="544116"/>
                  <a:pt x="990291" y="544116"/>
                  <a:pt x="988880" y="542705"/>
                </a:cubicBezTo>
                <a:lnTo>
                  <a:pt x="989586" y="540588"/>
                </a:lnTo>
                <a:cubicBezTo>
                  <a:pt x="990997" y="537061"/>
                  <a:pt x="995229" y="534945"/>
                  <a:pt x="998756" y="536356"/>
                </a:cubicBezTo>
                <a:close/>
                <a:moveTo>
                  <a:pt x="2620006" y="534397"/>
                </a:moveTo>
                <a:cubicBezTo>
                  <a:pt x="2623885" y="532810"/>
                  <a:pt x="2628294" y="532457"/>
                  <a:pt x="2633233" y="534926"/>
                </a:cubicBezTo>
                <a:cubicBezTo>
                  <a:pt x="2643109" y="539864"/>
                  <a:pt x="2643815" y="552562"/>
                  <a:pt x="2639582" y="562439"/>
                </a:cubicBezTo>
                <a:cubicBezTo>
                  <a:pt x="2638877" y="564556"/>
                  <a:pt x="2637466" y="565967"/>
                  <a:pt x="2635350" y="567377"/>
                </a:cubicBezTo>
                <a:cubicBezTo>
                  <a:pt x="2633233" y="571610"/>
                  <a:pt x="2631822" y="575137"/>
                  <a:pt x="2631822" y="577959"/>
                </a:cubicBezTo>
                <a:cubicBezTo>
                  <a:pt x="2631822" y="580781"/>
                  <a:pt x="2633233" y="582192"/>
                  <a:pt x="2634644" y="583603"/>
                </a:cubicBezTo>
                <a:cubicBezTo>
                  <a:pt x="2637466" y="585719"/>
                  <a:pt x="2642404" y="587835"/>
                  <a:pt x="2645931" y="587130"/>
                </a:cubicBezTo>
                <a:cubicBezTo>
                  <a:pt x="2654397" y="586424"/>
                  <a:pt x="2662156" y="580781"/>
                  <a:pt x="2669211" y="575843"/>
                </a:cubicBezTo>
                <a:cubicBezTo>
                  <a:pt x="2672738" y="573021"/>
                  <a:pt x="2676971" y="573726"/>
                  <a:pt x="2679087" y="577254"/>
                </a:cubicBezTo>
                <a:cubicBezTo>
                  <a:pt x="2681909" y="580781"/>
                  <a:pt x="2680498" y="585013"/>
                  <a:pt x="2677676" y="587130"/>
                </a:cubicBezTo>
                <a:cubicBezTo>
                  <a:pt x="2669916" y="593480"/>
                  <a:pt x="2660040" y="600534"/>
                  <a:pt x="2648047" y="601240"/>
                </a:cubicBezTo>
                <a:cubicBezTo>
                  <a:pt x="2647342" y="601240"/>
                  <a:pt x="2646637" y="601240"/>
                  <a:pt x="2645931" y="601240"/>
                </a:cubicBezTo>
                <a:cubicBezTo>
                  <a:pt x="2638877" y="601240"/>
                  <a:pt x="2631822" y="598417"/>
                  <a:pt x="2626884" y="594184"/>
                </a:cubicBezTo>
                <a:cubicBezTo>
                  <a:pt x="2621945" y="589952"/>
                  <a:pt x="2619124" y="584308"/>
                  <a:pt x="2619124" y="578665"/>
                </a:cubicBezTo>
                <a:cubicBezTo>
                  <a:pt x="2619124" y="571610"/>
                  <a:pt x="2621945" y="565967"/>
                  <a:pt x="2624767" y="561029"/>
                </a:cubicBezTo>
                <a:cubicBezTo>
                  <a:pt x="2625472" y="559618"/>
                  <a:pt x="2626179" y="558207"/>
                  <a:pt x="2626884" y="556795"/>
                </a:cubicBezTo>
                <a:cubicBezTo>
                  <a:pt x="2628295" y="552562"/>
                  <a:pt x="2628295" y="548330"/>
                  <a:pt x="2626884" y="547624"/>
                </a:cubicBezTo>
                <a:cubicBezTo>
                  <a:pt x="2625472" y="546919"/>
                  <a:pt x="2622651" y="549740"/>
                  <a:pt x="2618418" y="552562"/>
                </a:cubicBezTo>
                <a:cubicBezTo>
                  <a:pt x="2615596" y="554679"/>
                  <a:pt x="2612774" y="557500"/>
                  <a:pt x="2609247" y="558912"/>
                </a:cubicBezTo>
                <a:cubicBezTo>
                  <a:pt x="2605720" y="560323"/>
                  <a:pt x="2601487" y="558912"/>
                  <a:pt x="2600077" y="555384"/>
                </a:cubicBezTo>
                <a:cubicBezTo>
                  <a:pt x="2598666" y="551857"/>
                  <a:pt x="2600077" y="547624"/>
                  <a:pt x="2603604" y="546213"/>
                </a:cubicBezTo>
                <a:cubicBezTo>
                  <a:pt x="2605720" y="544802"/>
                  <a:pt x="2607836" y="543391"/>
                  <a:pt x="2609953" y="541275"/>
                </a:cubicBezTo>
                <a:cubicBezTo>
                  <a:pt x="2612775" y="538806"/>
                  <a:pt x="2616126" y="535985"/>
                  <a:pt x="2620006" y="534397"/>
                </a:cubicBezTo>
                <a:close/>
                <a:moveTo>
                  <a:pt x="10176181" y="529906"/>
                </a:moveTo>
                <a:cubicBezTo>
                  <a:pt x="10179003" y="527084"/>
                  <a:pt x="10183235" y="527084"/>
                  <a:pt x="10186057" y="529906"/>
                </a:cubicBezTo>
                <a:cubicBezTo>
                  <a:pt x="10188879" y="532728"/>
                  <a:pt x="10188879" y="536961"/>
                  <a:pt x="10186057" y="539783"/>
                </a:cubicBezTo>
                <a:cubicBezTo>
                  <a:pt x="10150785" y="575760"/>
                  <a:pt x="10134559" y="631488"/>
                  <a:pt x="10145141" y="680871"/>
                </a:cubicBezTo>
                <a:cubicBezTo>
                  <a:pt x="10148669" y="697095"/>
                  <a:pt x="10154312" y="709794"/>
                  <a:pt x="10162777" y="718963"/>
                </a:cubicBezTo>
                <a:cubicBezTo>
                  <a:pt x="10171948" y="729545"/>
                  <a:pt x="10185352" y="735189"/>
                  <a:pt x="10197344" y="733778"/>
                </a:cubicBezTo>
                <a:cubicBezTo>
                  <a:pt x="10200871" y="733778"/>
                  <a:pt x="10204398" y="736599"/>
                  <a:pt x="10205104" y="740128"/>
                </a:cubicBezTo>
                <a:cubicBezTo>
                  <a:pt x="10205104" y="743654"/>
                  <a:pt x="10202282" y="747181"/>
                  <a:pt x="10198755" y="747887"/>
                </a:cubicBezTo>
                <a:cubicBezTo>
                  <a:pt x="10197344" y="748592"/>
                  <a:pt x="10195228" y="748592"/>
                  <a:pt x="10193111" y="748592"/>
                </a:cubicBezTo>
                <a:cubicBezTo>
                  <a:pt x="10178297" y="748592"/>
                  <a:pt x="10162777" y="741538"/>
                  <a:pt x="10151490" y="728840"/>
                </a:cubicBezTo>
                <a:cubicBezTo>
                  <a:pt x="10141613" y="718258"/>
                  <a:pt x="10135264" y="703445"/>
                  <a:pt x="10131032" y="684398"/>
                </a:cubicBezTo>
                <a:cubicBezTo>
                  <a:pt x="10119744" y="629371"/>
                  <a:pt x="10136675" y="570117"/>
                  <a:pt x="10176181" y="529906"/>
                </a:cubicBezTo>
                <a:close/>
                <a:moveTo>
                  <a:pt x="3606035" y="529283"/>
                </a:moveTo>
                <a:cubicBezTo>
                  <a:pt x="3609563" y="529283"/>
                  <a:pt x="3613090" y="532105"/>
                  <a:pt x="3613090" y="536337"/>
                </a:cubicBezTo>
                <a:cubicBezTo>
                  <a:pt x="3613090" y="539864"/>
                  <a:pt x="3610268" y="543392"/>
                  <a:pt x="3606035" y="543392"/>
                </a:cubicBezTo>
                <a:cubicBezTo>
                  <a:pt x="3546073" y="546213"/>
                  <a:pt x="3486110" y="553268"/>
                  <a:pt x="3426853" y="565966"/>
                </a:cubicBezTo>
                <a:cubicBezTo>
                  <a:pt x="3411334" y="605470"/>
                  <a:pt x="3407806" y="650620"/>
                  <a:pt x="3416272" y="692240"/>
                </a:cubicBezTo>
                <a:cubicBezTo>
                  <a:pt x="3416977" y="695062"/>
                  <a:pt x="3415566" y="698589"/>
                  <a:pt x="3412039" y="700000"/>
                </a:cubicBezTo>
                <a:cubicBezTo>
                  <a:pt x="3410628" y="700705"/>
                  <a:pt x="3409923" y="700705"/>
                  <a:pt x="3409217" y="700705"/>
                </a:cubicBezTo>
                <a:cubicBezTo>
                  <a:pt x="3406395" y="700705"/>
                  <a:pt x="3404279" y="699294"/>
                  <a:pt x="3402868" y="697178"/>
                </a:cubicBezTo>
                <a:cubicBezTo>
                  <a:pt x="3384527" y="664729"/>
                  <a:pt x="3369713" y="629456"/>
                  <a:pt x="3359131" y="592774"/>
                </a:cubicBezTo>
                <a:cubicBezTo>
                  <a:pt x="3358426" y="589245"/>
                  <a:pt x="3360542" y="585718"/>
                  <a:pt x="3364069" y="584307"/>
                </a:cubicBezTo>
                <a:cubicBezTo>
                  <a:pt x="3367596" y="583602"/>
                  <a:pt x="3371123" y="585718"/>
                  <a:pt x="3372534" y="589245"/>
                </a:cubicBezTo>
                <a:cubicBezTo>
                  <a:pt x="3378883" y="612525"/>
                  <a:pt x="3387349" y="634394"/>
                  <a:pt x="3397225" y="656263"/>
                </a:cubicBezTo>
                <a:cubicBezTo>
                  <a:pt x="3395814" y="623107"/>
                  <a:pt x="3402163" y="589245"/>
                  <a:pt x="3414861" y="558206"/>
                </a:cubicBezTo>
                <a:cubicBezTo>
                  <a:pt x="3415566" y="556090"/>
                  <a:pt x="3417683" y="553973"/>
                  <a:pt x="3420504" y="552562"/>
                </a:cubicBezTo>
                <a:cubicBezTo>
                  <a:pt x="3481172" y="539864"/>
                  <a:pt x="3543956" y="532105"/>
                  <a:pt x="3606035" y="529283"/>
                </a:cubicBezTo>
                <a:close/>
                <a:moveTo>
                  <a:pt x="6443019" y="526385"/>
                </a:moveTo>
                <a:cubicBezTo>
                  <a:pt x="6447252" y="525679"/>
                  <a:pt x="6450779" y="528502"/>
                  <a:pt x="6451484" y="532029"/>
                </a:cubicBezTo>
                <a:cubicBezTo>
                  <a:pt x="6452190" y="536262"/>
                  <a:pt x="6449368" y="539789"/>
                  <a:pt x="6445841" y="540494"/>
                </a:cubicBezTo>
                <a:lnTo>
                  <a:pt x="6409156" y="547549"/>
                </a:lnTo>
                <a:cubicBezTo>
                  <a:pt x="6408451" y="547549"/>
                  <a:pt x="6408451" y="547549"/>
                  <a:pt x="6407746" y="547549"/>
                </a:cubicBezTo>
                <a:cubicBezTo>
                  <a:pt x="6404219" y="547549"/>
                  <a:pt x="6401396" y="545433"/>
                  <a:pt x="6400692" y="541906"/>
                </a:cubicBezTo>
                <a:cubicBezTo>
                  <a:pt x="6399985" y="537673"/>
                  <a:pt x="6402807" y="534144"/>
                  <a:pt x="6406334" y="533439"/>
                </a:cubicBezTo>
                <a:close/>
                <a:moveTo>
                  <a:pt x="10478814" y="526378"/>
                </a:moveTo>
                <a:cubicBezTo>
                  <a:pt x="10481636" y="523553"/>
                  <a:pt x="10485868" y="524259"/>
                  <a:pt x="10488690" y="527084"/>
                </a:cubicBezTo>
                <a:cubicBezTo>
                  <a:pt x="10548653" y="596921"/>
                  <a:pt x="10561351" y="703445"/>
                  <a:pt x="10519025" y="785276"/>
                </a:cubicBezTo>
                <a:cubicBezTo>
                  <a:pt x="10517614" y="787393"/>
                  <a:pt x="10515498" y="788804"/>
                  <a:pt x="10512676" y="788804"/>
                </a:cubicBezTo>
                <a:cubicBezTo>
                  <a:pt x="10511265" y="788804"/>
                  <a:pt x="10509854" y="788804"/>
                  <a:pt x="10509149" y="788099"/>
                </a:cubicBezTo>
                <a:cubicBezTo>
                  <a:pt x="10505621" y="786688"/>
                  <a:pt x="10504210" y="782454"/>
                  <a:pt x="10506327" y="778927"/>
                </a:cubicBezTo>
                <a:cubicBezTo>
                  <a:pt x="10545832" y="702034"/>
                  <a:pt x="10534545" y="601859"/>
                  <a:pt x="10478108" y="536255"/>
                </a:cubicBezTo>
                <a:cubicBezTo>
                  <a:pt x="10475286" y="533434"/>
                  <a:pt x="10475992" y="529201"/>
                  <a:pt x="10478814" y="526378"/>
                </a:cubicBezTo>
                <a:close/>
                <a:moveTo>
                  <a:pt x="1652719" y="522953"/>
                </a:moveTo>
                <a:cubicBezTo>
                  <a:pt x="1658362" y="521542"/>
                  <a:pt x="1665417" y="522247"/>
                  <a:pt x="1670355" y="525775"/>
                </a:cubicBezTo>
                <a:cubicBezTo>
                  <a:pt x="1677410" y="531417"/>
                  <a:pt x="1680937" y="542000"/>
                  <a:pt x="1678821" y="552581"/>
                </a:cubicBezTo>
                <a:cubicBezTo>
                  <a:pt x="1678116" y="555403"/>
                  <a:pt x="1677410" y="557520"/>
                  <a:pt x="1675998" y="560341"/>
                </a:cubicBezTo>
                <a:lnTo>
                  <a:pt x="1687286" y="558225"/>
                </a:lnTo>
                <a:cubicBezTo>
                  <a:pt x="1691519" y="557520"/>
                  <a:pt x="1695046" y="560341"/>
                  <a:pt x="1695752" y="563869"/>
                </a:cubicBezTo>
                <a:cubicBezTo>
                  <a:pt x="1696458" y="568101"/>
                  <a:pt x="1693636" y="571629"/>
                  <a:pt x="1690108" y="572334"/>
                </a:cubicBezTo>
                <a:lnTo>
                  <a:pt x="1664007" y="576567"/>
                </a:lnTo>
                <a:cubicBezTo>
                  <a:pt x="1663300" y="576567"/>
                  <a:pt x="1663300" y="576567"/>
                  <a:pt x="1662595" y="576567"/>
                </a:cubicBezTo>
                <a:cubicBezTo>
                  <a:pt x="1660479" y="576567"/>
                  <a:pt x="1658362" y="575156"/>
                  <a:pt x="1657657" y="572334"/>
                </a:cubicBezTo>
                <a:cubicBezTo>
                  <a:pt x="1656246" y="570218"/>
                  <a:pt x="1656246" y="566690"/>
                  <a:pt x="1657657" y="564574"/>
                </a:cubicBezTo>
                <a:cubicBezTo>
                  <a:pt x="1661184" y="559636"/>
                  <a:pt x="1664711" y="553993"/>
                  <a:pt x="1666122" y="548349"/>
                </a:cubicBezTo>
                <a:cubicBezTo>
                  <a:pt x="1666828" y="544822"/>
                  <a:pt x="1666122" y="539178"/>
                  <a:pt x="1662595" y="536356"/>
                </a:cubicBezTo>
                <a:cubicBezTo>
                  <a:pt x="1661184" y="534946"/>
                  <a:pt x="1659068" y="534946"/>
                  <a:pt x="1657657" y="535651"/>
                </a:cubicBezTo>
                <a:cubicBezTo>
                  <a:pt x="1656951" y="535651"/>
                  <a:pt x="1655541" y="536356"/>
                  <a:pt x="1655541" y="537062"/>
                </a:cubicBezTo>
                <a:cubicBezTo>
                  <a:pt x="1654834" y="541295"/>
                  <a:pt x="1650602" y="543411"/>
                  <a:pt x="1647074" y="542000"/>
                </a:cubicBezTo>
                <a:cubicBezTo>
                  <a:pt x="1642842" y="541295"/>
                  <a:pt x="1640726" y="537062"/>
                  <a:pt x="1642137" y="533534"/>
                </a:cubicBezTo>
                <a:cubicBezTo>
                  <a:pt x="1643548" y="528597"/>
                  <a:pt x="1647074" y="525068"/>
                  <a:pt x="1652719" y="522953"/>
                </a:cubicBezTo>
                <a:close/>
                <a:moveTo>
                  <a:pt x="8859827" y="521422"/>
                </a:moveTo>
                <a:cubicBezTo>
                  <a:pt x="8863355" y="523538"/>
                  <a:pt x="8863355" y="528477"/>
                  <a:pt x="8861238" y="531298"/>
                </a:cubicBezTo>
                <a:cubicBezTo>
                  <a:pt x="8849951" y="544702"/>
                  <a:pt x="8839370" y="559517"/>
                  <a:pt x="8829494" y="573626"/>
                </a:cubicBezTo>
                <a:cubicBezTo>
                  <a:pt x="8842191" y="589145"/>
                  <a:pt x="8853478" y="604665"/>
                  <a:pt x="8864060" y="621595"/>
                </a:cubicBezTo>
                <a:cubicBezTo>
                  <a:pt x="8866176" y="625122"/>
                  <a:pt x="8865471" y="629355"/>
                  <a:pt x="8861944" y="631471"/>
                </a:cubicBezTo>
                <a:cubicBezTo>
                  <a:pt x="8861238" y="632176"/>
                  <a:pt x="8859827" y="632176"/>
                  <a:pt x="8858416" y="632176"/>
                </a:cubicBezTo>
                <a:cubicBezTo>
                  <a:pt x="8855595" y="632176"/>
                  <a:pt x="8853478" y="630766"/>
                  <a:pt x="8852067" y="628649"/>
                </a:cubicBezTo>
                <a:cubicBezTo>
                  <a:pt x="8842897" y="613836"/>
                  <a:pt x="8833021" y="599022"/>
                  <a:pt x="8821734" y="585617"/>
                </a:cubicBezTo>
                <a:cubicBezTo>
                  <a:pt x="8809741" y="603254"/>
                  <a:pt x="8798453" y="620889"/>
                  <a:pt x="8787871" y="639231"/>
                </a:cubicBezTo>
                <a:cubicBezTo>
                  <a:pt x="8786461" y="641347"/>
                  <a:pt x="8783639" y="642758"/>
                  <a:pt x="8781522" y="642758"/>
                </a:cubicBezTo>
                <a:cubicBezTo>
                  <a:pt x="8780112" y="642758"/>
                  <a:pt x="8779406" y="642758"/>
                  <a:pt x="8777995" y="642053"/>
                </a:cubicBezTo>
                <a:cubicBezTo>
                  <a:pt x="8774468" y="639936"/>
                  <a:pt x="8773057" y="635704"/>
                  <a:pt x="8775879" y="632882"/>
                </a:cubicBezTo>
                <a:cubicBezTo>
                  <a:pt x="8787871" y="613130"/>
                  <a:pt x="8799864" y="594084"/>
                  <a:pt x="8812563" y="575037"/>
                </a:cubicBezTo>
                <a:cubicBezTo>
                  <a:pt x="8801980" y="563043"/>
                  <a:pt x="8790693" y="551051"/>
                  <a:pt x="8778701" y="540470"/>
                </a:cubicBezTo>
                <a:cubicBezTo>
                  <a:pt x="8775879" y="537648"/>
                  <a:pt x="8775173" y="533415"/>
                  <a:pt x="8777995" y="530594"/>
                </a:cubicBezTo>
                <a:cubicBezTo>
                  <a:pt x="8780817" y="527771"/>
                  <a:pt x="8785050" y="527067"/>
                  <a:pt x="8787871" y="529888"/>
                </a:cubicBezTo>
                <a:cubicBezTo>
                  <a:pt x="8799158" y="540470"/>
                  <a:pt x="8809741" y="551051"/>
                  <a:pt x="8820323" y="563043"/>
                </a:cubicBezTo>
                <a:cubicBezTo>
                  <a:pt x="8829494" y="549640"/>
                  <a:pt x="8839370" y="535531"/>
                  <a:pt x="8849951" y="522833"/>
                </a:cubicBezTo>
                <a:cubicBezTo>
                  <a:pt x="8852067" y="519306"/>
                  <a:pt x="8857006" y="519306"/>
                  <a:pt x="8859827" y="521422"/>
                </a:cubicBezTo>
                <a:close/>
                <a:moveTo>
                  <a:pt x="4635979" y="518705"/>
                </a:moveTo>
                <a:cubicBezTo>
                  <a:pt x="4639506" y="518705"/>
                  <a:pt x="4643034" y="521527"/>
                  <a:pt x="4643034" y="525759"/>
                </a:cubicBezTo>
                <a:lnTo>
                  <a:pt x="4643739" y="544806"/>
                </a:lnTo>
                <a:cubicBezTo>
                  <a:pt x="4643739" y="548333"/>
                  <a:pt x="4640917" y="551861"/>
                  <a:pt x="4636685" y="551861"/>
                </a:cubicBezTo>
                <a:cubicBezTo>
                  <a:pt x="4633158" y="551861"/>
                  <a:pt x="4629631" y="548333"/>
                  <a:pt x="4629631" y="544806"/>
                </a:cubicBezTo>
                <a:lnTo>
                  <a:pt x="4628925" y="525759"/>
                </a:lnTo>
                <a:cubicBezTo>
                  <a:pt x="4628925" y="522232"/>
                  <a:pt x="4632452" y="518705"/>
                  <a:pt x="4635979" y="518705"/>
                </a:cubicBezTo>
                <a:close/>
                <a:moveTo>
                  <a:pt x="9956787" y="514372"/>
                </a:moveTo>
                <a:cubicBezTo>
                  <a:pt x="9960314" y="514372"/>
                  <a:pt x="9963842" y="517194"/>
                  <a:pt x="9963842" y="521426"/>
                </a:cubicBezTo>
                <a:lnTo>
                  <a:pt x="9963842" y="529893"/>
                </a:lnTo>
                <a:cubicBezTo>
                  <a:pt x="9963842" y="534126"/>
                  <a:pt x="9961020" y="536948"/>
                  <a:pt x="9956787" y="536948"/>
                </a:cubicBezTo>
                <a:cubicBezTo>
                  <a:pt x="9952555" y="536948"/>
                  <a:pt x="9949733" y="534126"/>
                  <a:pt x="9949733" y="529893"/>
                </a:cubicBezTo>
                <a:lnTo>
                  <a:pt x="9949733" y="521426"/>
                </a:lnTo>
                <a:cubicBezTo>
                  <a:pt x="9949733" y="517194"/>
                  <a:pt x="9952555" y="514372"/>
                  <a:pt x="9956787" y="514372"/>
                </a:cubicBezTo>
                <a:close/>
                <a:moveTo>
                  <a:pt x="7842580" y="514367"/>
                </a:moveTo>
                <a:cubicBezTo>
                  <a:pt x="7845402" y="512251"/>
                  <a:pt x="7850340" y="512956"/>
                  <a:pt x="7852457" y="515778"/>
                </a:cubicBezTo>
                <a:cubicBezTo>
                  <a:pt x="7858100" y="523538"/>
                  <a:pt x="7864449" y="531299"/>
                  <a:pt x="7870798" y="539059"/>
                </a:cubicBezTo>
                <a:cubicBezTo>
                  <a:pt x="7877852" y="532710"/>
                  <a:pt x="7884907" y="525655"/>
                  <a:pt x="7892667" y="520011"/>
                </a:cubicBezTo>
                <a:cubicBezTo>
                  <a:pt x="7895488" y="517895"/>
                  <a:pt x="7900427" y="518600"/>
                  <a:pt x="7902543" y="521422"/>
                </a:cubicBezTo>
                <a:cubicBezTo>
                  <a:pt x="7904659" y="524244"/>
                  <a:pt x="7903954" y="529183"/>
                  <a:pt x="7901132" y="531299"/>
                </a:cubicBezTo>
                <a:cubicBezTo>
                  <a:pt x="7894078" y="536942"/>
                  <a:pt x="7887023" y="543291"/>
                  <a:pt x="7879969" y="550346"/>
                </a:cubicBezTo>
                <a:cubicBezTo>
                  <a:pt x="7891961" y="564455"/>
                  <a:pt x="7903954" y="578564"/>
                  <a:pt x="7916652" y="591967"/>
                </a:cubicBezTo>
                <a:cubicBezTo>
                  <a:pt x="7919474" y="594789"/>
                  <a:pt x="7919474" y="599022"/>
                  <a:pt x="7916652" y="601844"/>
                </a:cubicBezTo>
                <a:cubicBezTo>
                  <a:pt x="7915241" y="603255"/>
                  <a:pt x="7913124" y="603960"/>
                  <a:pt x="7911714" y="603960"/>
                </a:cubicBezTo>
                <a:cubicBezTo>
                  <a:pt x="7910303" y="603960"/>
                  <a:pt x="7908186" y="603255"/>
                  <a:pt x="7906775" y="601844"/>
                </a:cubicBezTo>
                <a:cubicBezTo>
                  <a:pt x="7894078" y="588440"/>
                  <a:pt x="7882085" y="575036"/>
                  <a:pt x="7870093" y="560927"/>
                </a:cubicBezTo>
                <a:cubicBezTo>
                  <a:pt x="7856689" y="576447"/>
                  <a:pt x="7845402" y="593378"/>
                  <a:pt x="7836231" y="611720"/>
                </a:cubicBezTo>
                <a:cubicBezTo>
                  <a:pt x="7834821" y="614542"/>
                  <a:pt x="7832704" y="615953"/>
                  <a:pt x="7829882" y="615953"/>
                </a:cubicBezTo>
                <a:cubicBezTo>
                  <a:pt x="7829177" y="615953"/>
                  <a:pt x="7827766" y="615953"/>
                  <a:pt x="7827061" y="615246"/>
                </a:cubicBezTo>
                <a:cubicBezTo>
                  <a:pt x="7823534" y="613837"/>
                  <a:pt x="7822123" y="609604"/>
                  <a:pt x="7823534" y="606077"/>
                </a:cubicBezTo>
                <a:cubicBezTo>
                  <a:pt x="7833410" y="585618"/>
                  <a:pt x="7846107" y="567276"/>
                  <a:pt x="7860922" y="550346"/>
                </a:cubicBezTo>
                <a:cubicBezTo>
                  <a:pt x="7853867" y="541881"/>
                  <a:pt x="7847518" y="534121"/>
                  <a:pt x="7841170" y="524244"/>
                </a:cubicBezTo>
                <a:cubicBezTo>
                  <a:pt x="7839053" y="521422"/>
                  <a:pt x="7839759" y="516484"/>
                  <a:pt x="7842580" y="514367"/>
                </a:cubicBezTo>
                <a:close/>
                <a:moveTo>
                  <a:pt x="6816914" y="509449"/>
                </a:moveTo>
                <a:cubicBezTo>
                  <a:pt x="6820442" y="509449"/>
                  <a:pt x="6823969" y="512271"/>
                  <a:pt x="6824674" y="515798"/>
                </a:cubicBezTo>
                <a:lnTo>
                  <a:pt x="6827495" y="543316"/>
                </a:lnTo>
                <a:lnTo>
                  <a:pt x="6839489" y="541905"/>
                </a:lnTo>
                <a:cubicBezTo>
                  <a:pt x="6843016" y="541905"/>
                  <a:pt x="6846543" y="544727"/>
                  <a:pt x="6847249" y="548253"/>
                </a:cubicBezTo>
                <a:cubicBezTo>
                  <a:pt x="6847249" y="551781"/>
                  <a:pt x="6844427" y="555309"/>
                  <a:pt x="6840900" y="556015"/>
                </a:cubicBezTo>
                <a:lnTo>
                  <a:pt x="6828201" y="558131"/>
                </a:lnTo>
                <a:lnTo>
                  <a:pt x="6830318" y="578588"/>
                </a:lnTo>
                <a:cubicBezTo>
                  <a:pt x="6830318" y="582115"/>
                  <a:pt x="6827495" y="585641"/>
                  <a:pt x="6823969" y="586347"/>
                </a:cubicBezTo>
                <a:cubicBezTo>
                  <a:pt x="6823969" y="586347"/>
                  <a:pt x="6823264" y="586347"/>
                  <a:pt x="6823264" y="586347"/>
                </a:cubicBezTo>
                <a:cubicBezTo>
                  <a:pt x="6819735" y="586347"/>
                  <a:pt x="6816914" y="583525"/>
                  <a:pt x="6816208" y="579999"/>
                </a:cubicBezTo>
                <a:lnTo>
                  <a:pt x="6814091" y="560248"/>
                </a:lnTo>
                <a:lnTo>
                  <a:pt x="6792929" y="563069"/>
                </a:lnTo>
                <a:cubicBezTo>
                  <a:pt x="6792929" y="563069"/>
                  <a:pt x="6792222" y="563069"/>
                  <a:pt x="6792222" y="563069"/>
                </a:cubicBezTo>
                <a:cubicBezTo>
                  <a:pt x="6788695" y="563069"/>
                  <a:pt x="6785168" y="560953"/>
                  <a:pt x="6785168" y="555309"/>
                </a:cubicBezTo>
                <a:cubicBezTo>
                  <a:pt x="6785168" y="551781"/>
                  <a:pt x="6787990" y="548253"/>
                  <a:pt x="6791517" y="547549"/>
                </a:cubicBezTo>
                <a:lnTo>
                  <a:pt x="6813387" y="544727"/>
                </a:lnTo>
                <a:lnTo>
                  <a:pt x="6810564" y="517209"/>
                </a:lnTo>
                <a:cubicBezTo>
                  <a:pt x="6810564" y="513682"/>
                  <a:pt x="6813387" y="510154"/>
                  <a:pt x="6816914" y="509449"/>
                </a:cubicBezTo>
                <a:close/>
                <a:moveTo>
                  <a:pt x="5580251" y="507323"/>
                </a:moveTo>
                <a:lnTo>
                  <a:pt x="6052897" y="510850"/>
                </a:lnTo>
                <a:cubicBezTo>
                  <a:pt x="6057129" y="510850"/>
                  <a:pt x="6059951" y="513672"/>
                  <a:pt x="6059951" y="517904"/>
                </a:cubicBezTo>
                <a:cubicBezTo>
                  <a:pt x="6059951" y="522137"/>
                  <a:pt x="6056424" y="524963"/>
                  <a:pt x="6052897" y="524963"/>
                </a:cubicBezTo>
                <a:lnTo>
                  <a:pt x="5585895" y="521432"/>
                </a:lnTo>
                <a:lnTo>
                  <a:pt x="5507591" y="855815"/>
                </a:lnTo>
                <a:cubicBezTo>
                  <a:pt x="5506885" y="859342"/>
                  <a:pt x="5504063" y="861458"/>
                  <a:pt x="5501242" y="861458"/>
                </a:cubicBezTo>
                <a:cubicBezTo>
                  <a:pt x="5500536" y="861458"/>
                  <a:pt x="5500536" y="861458"/>
                  <a:pt x="5500536" y="861458"/>
                </a:cubicBezTo>
                <a:cubicBezTo>
                  <a:pt x="5497714" y="861458"/>
                  <a:pt x="5494893" y="859342"/>
                  <a:pt x="5494187" y="856520"/>
                </a:cubicBezTo>
                <a:lnTo>
                  <a:pt x="5427876" y="678748"/>
                </a:lnTo>
                <a:cubicBezTo>
                  <a:pt x="5426465" y="675220"/>
                  <a:pt x="5428581" y="670988"/>
                  <a:pt x="5432108" y="669577"/>
                </a:cubicBezTo>
                <a:cubicBezTo>
                  <a:pt x="5435636" y="668166"/>
                  <a:pt x="5439868" y="670282"/>
                  <a:pt x="5440574" y="674515"/>
                </a:cubicBezTo>
                <a:lnTo>
                  <a:pt x="5499125" y="830419"/>
                </a:lnTo>
                <a:lnTo>
                  <a:pt x="5573197" y="512966"/>
                </a:lnTo>
                <a:cubicBezTo>
                  <a:pt x="5573902" y="509439"/>
                  <a:pt x="5576724" y="507323"/>
                  <a:pt x="5580251" y="507323"/>
                </a:cubicBezTo>
                <a:close/>
                <a:moveTo>
                  <a:pt x="6404923" y="505922"/>
                </a:moveTo>
                <a:lnTo>
                  <a:pt x="6439492" y="505922"/>
                </a:lnTo>
                <a:cubicBezTo>
                  <a:pt x="6443724" y="505922"/>
                  <a:pt x="6446546" y="508744"/>
                  <a:pt x="6446546" y="512976"/>
                </a:cubicBezTo>
                <a:cubicBezTo>
                  <a:pt x="6446546" y="517209"/>
                  <a:pt x="6443724" y="520031"/>
                  <a:pt x="6439492" y="520031"/>
                </a:cubicBezTo>
                <a:lnTo>
                  <a:pt x="6404923" y="520031"/>
                </a:lnTo>
                <a:cubicBezTo>
                  <a:pt x="6400692" y="520031"/>
                  <a:pt x="6397870" y="517209"/>
                  <a:pt x="6397870" y="512976"/>
                </a:cubicBezTo>
                <a:cubicBezTo>
                  <a:pt x="6397870" y="509449"/>
                  <a:pt x="6401396" y="505922"/>
                  <a:pt x="6404923" y="505922"/>
                </a:cubicBezTo>
                <a:close/>
                <a:moveTo>
                  <a:pt x="6316037" y="502394"/>
                </a:moveTo>
                <a:lnTo>
                  <a:pt x="6296990" y="556015"/>
                </a:lnTo>
                <a:lnTo>
                  <a:pt x="6335084" y="551781"/>
                </a:lnTo>
                <a:close/>
                <a:moveTo>
                  <a:pt x="7120262" y="496751"/>
                </a:moveTo>
                <a:cubicBezTo>
                  <a:pt x="7124495" y="496751"/>
                  <a:pt x="7127317" y="499573"/>
                  <a:pt x="7127317" y="503805"/>
                </a:cubicBezTo>
                <a:lnTo>
                  <a:pt x="7130138" y="577176"/>
                </a:lnTo>
                <a:cubicBezTo>
                  <a:pt x="7130138" y="580704"/>
                  <a:pt x="7127317" y="584230"/>
                  <a:pt x="7123083" y="584230"/>
                </a:cubicBezTo>
                <a:cubicBezTo>
                  <a:pt x="7119557" y="584230"/>
                  <a:pt x="7116030" y="580704"/>
                  <a:pt x="7116030" y="577176"/>
                </a:cubicBezTo>
                <a:lnTo>
                  <a:pt x="7113207" y="503805"/>
                </a:lnTo>
                <a:cubicBezTo>
                  <a:pt x="7113207" y="500278"/>
                  <a:pt x="7116030" y="496751"/>
                  <a:pt x="7120262" y="496751"/>
                </a:cubicBezTo>
                <a:close/>
                <a:moveTo>
                  <a:pt x="6951656" y="496045"/>
                </a:moveTo>
                <a:cubicBezTo>
                  <a:pt x="6955182" y="497456"/>
                  <a:pt x="6957300" y="501688"/>
                  <a:pt x="6955889" y="505215"/>
                </a:cubicBezTo>
                <a:lnTo>
                  <a:pt x="6941075" y="544020"/>
                </a:lnTo>
                <a:cubicBezTo>
                  <a:pt x="6941075" y="544726"/>
                  <a:pt x="6941075" y="546136"/>
                  <a:pt x="6940369" y="546843"/>
                </a:cubicBezTo>
                <a:cubicBezTo>
                  <a:pt x="6939664" y="547547"/>
                  <a:pt x="6939664" y="547547"/>
                  <a:pt x="6939664" y="547547"/>
                </a:cubicBezTo>
                <a:lnTo>
                  <a:pt x="6923438" y="591284"/>
                </a:lnTo>
                <a:cubicBezTo>
                  <a:pt x="6922732" y="593400"/>
                  <a:pt x="6919910" y="595516"/>
                  <a:pt x="6917089" y="595516"/>
                </a:cubicBezTo>
                <a:cubicBezTo>
                  <a:pt x="6917089" y="595516"/>
                  <a:pt x="6916383" y="595516"/>
                  <a:pt x="6915678" y="595516"/>
                </a:cubicBezTo>
                <a:cubicBezTo>
                  <a:pt x="6912150" y="594811"/>
                  <a:pt x="6910034" y="591284"/>
                  <a:pt x="6910740" y="587756"/>
                </a:cubicBezTo>
                <a:lnTo>
                  <a:pt x="6912150" y="576470"/>
                </a:lnTo>
                <a:cubicBezTo>
                  <a:pt x="6912856" y="573648"/>
                  <a:pt x="6914972" y="571533"/>
                  <a:pt x="6917089" y="570828"/>
                </a:cubicBezTo>
                <a:lnTo>
                  <a:pt x="6926259" y="546136"/>
                </a:lnTo>
                <a:lnTo>
                  <a:pt x="6874760" y="515092"/>
                </a:lnTo>
                <a:cubicBezTo>
                  <a:pt x="6871939" y="512975"/>
                  <a:pt x="6870528" y="508743"/>
                  <a:pt x="6872645" y="505215"/>
                </a:cubicBezTo>
                <a:cubicBezTo>
                  <a:pt x="6874760" y="502394"/>
                  <a:pt x="6878994" y="500983"/>
                  <a:pt x="6882521" y="503099"/>
                </a:cubicBezTo>
                <a:lnTo>
                  <a:pt x="6931903" y="532732"/>
                </a:lnTo>
                <a:lnTo>
                  <a:pt x="6943896" y="500277"/>
                </a:lnTo>
                <a:cubicBezTo>
                  <a:pt x="6945307" y="496750"/>
                  <a:pt x="6949540" y="494634"/>
                  <a:pt x="6951656" y="496045"/>
                </a:cubicBezTo>
                <a:close/>
                <a:moveTo>
                  <a:pt x="6750601" y="488990"/>
                </a:moveTo>
                <a:cubicBezTo>
                  <a:pt x="6753422" y="489696"/>
                  <a:pt x="6755539" y="492519"/>
                  <a:pt x="6755539" y="495339"/>
                </a:cubicBezTo>
                <a:lnTo>
                  <a:pt x="6756244" y="584230"/>
                </a:lnTo>
                <a:cubicBezTo>
                  <a:pt x="6756244" y="587758"/>
                  <a:pt x="6753422" y="591284"/>
                  <a:pt x="6749189" y="591284"/>
                </a:cubicBezTo>
                <a:cubicBezTo>
                  <a:pt x="6745662" y="591284"/>
                  <a:pt x="6742135" y="587758"/>
                  <a:pt x="6742135" y="584230"/>
                </a:cubicBezTo>
                <a:lnTo>
                  <a:pt x="6741429" y="515092"/>
                </a:lnTo>
                <a:lnTo>
                  <a:pt x="6735786" y="522147"/>
                </a:lnTo>
                <a:cubicBezTo>
                  <a:pt x="6732964" y="524974"/>
                  <a:pt x="6728731" y="525679"/>
                  <a:pt x="6726615" y="523557"/>
                </a:cubicBezTo>
                <a:cubicBezTo>
                  <a:pt x="6723088" y="521442"/>
                  <a:pt x="6723088" y="516503"/>
                  <a:pt x="6725204" y="513681"/>
                </a:cubicBezTo>
                <a:lnTo>
                  <a:pt x="6742840" y="491107"/>
                </a:lnTo>
                <a:cubicBezTo>
                  <a:pt x="6744957" y="488990"/>
                  <a:pt x="6747778" y="488285"/>
                  <a:pt x="6750601" y="488990"/>
                </a:cubicBezTo>
                <a:close/>
                <a:moveTo>
                  <a:pt x="5471594" y="484739"/>
                </a:moveTo>
                <a:cubicBezTo>
                  <a:pt x="5474416" y="482623"/>
                  <a:pt x="5479354" y="483328"/>
                  <a:pt x="5481471" y="486150"/>
                </a:cubicBezTo>
                <a:cubicBezTo>
                  <a:pt x="5483587" y="488972"/>
                  <a:pt x="5482881" y="493910"/>
                  <a:pt x="5480060" y="496026"/>
                </a:cubicBezTo>
                <a:cubicBezTo>
                  <a:pt x="5463129" y="508724"/>
                  <a:pt x="5446904" y="522833"/>
                  <a:pt x="5432090" y="537647"/>
                </a:cubicBezTo>
                <a:cubicBezTo>
                  <a:pt x="5455369" y="553167"/>
                  <a:pt x="5468067" y="570803"/>
                  <a:pt x="5468067" y="589850"/>
                </a:cubicBezTo>
                <a:cubicBezTo>
                  <a:pt x="5468067" y="593377"/>
                  <a:pt x="5465245" y="596904"/>
                  <a:pt x="5461013" y="596904"/>
                </a:cubicBezTo>
                <a:cubicBezTo>
                  <a:pt x="5457486" y="596904"/>
                  <a:pt x="5453958" y="593377"/>
                  <a:pt x="5453958" y="589850"/>
                </a:cubicBezTo>
                <a:cubicBezTo>
                  <a:pt x="5453958" y="571509"/>
                  <a:pt x="5437028" y="557400"/>
                  <a:pt x="5422919" y="548229"/>
                </a:cubicBezTo>
                <a:cubicBezTo>
                  <a:pt x="5422919" y="547524"/>
                  <a:pt x="5422214" y="547524"/>
                  <a:pt x="5422214" y="547524"/>
                </a:cubicBezTo>
                <a:cubicBezTo>
                  <a:pt x="5408105" y="563043"/>
                  <a:pt x="5394701" y="579268"/>
                  <a:pt x="5382003" y="596904"/>
                </a:cubicBezTo>
                <a:cubicBezTo>
                  <a:pt x="5380593" y="599021"/>
                  <a:pt x="5378476" y="599726"/>
                  <a:pt x="5376360" y="599726"/>
                </a:cubicBezTo>
                <a:cubicBezTo>
                  <a:pt x="5374949" y="599726"/>
                  <a:pt x="5373538" y="599726"/>
                  <a:pt x="5372127" y="599021"/>
                </a:cubicBezTo>
                <a:cubicBezTo>
                  <a:pt x="5369305" y="596904"/>
                  <a:pt x="5368600" y="591966"/>
                  <a:pt x="5370716" y="589145"/>
                </a:cubicBezTo>
                <a:cubicBezTo>
                  <a:pt x="5382709" y="571509"/>
                  <a:pt x="5396112" y="555989"/>
                  <a:pt x="5410221" y="540469"/>
                </a:cubicBezTo>
                <a:cubicBezTo>
                  <a:pt x="5396112" y="532004"/>
                  <a:pt x="5382003" y="523539"/>
                  <a:pt x="5372833" y="509430"/>
                </a:cubicBezTo>
                <a:cubicBezTo>
                  <a:pt x="5370716" y="505903"/>
                  <a:pt x="5371422" y="501670"/>
                  <a:pt x="5374949" y="499554"/>
                </a:cubicBezTo>
                <a:cubicBezTo>
                  <a:pt x="5378476" y="497437"/>
                  <a:pt x="5382709" y="498143"/>
                  <a:pt x="5384825" y="501670"/>
                </a:cubicBezTo>
                <a:cubicBezTo>
                  <a:pt x="5393290" y="513662"/>
                  <a:pt x="5405988" y="521422"/>
                  <a:pt x="5420097" y="529888"/>
                </a:cubicBezTo>
                <a:cubicBezTo>
                  <a:pt x="5435617" y="513662"/>
                  <a:pt x="5453253" y="498848"/>
                  <a:pt x="5471594" y="484739"/>
                </a:cubicBezTo>
                <a:close/>
                <a:moveTo>
                  <a:pt x="2037864" y="482730"/>
                </a:moveTo>
                <a:cubicBezTo>
                  <a:pt x="2032220" y="483436"/>
                  <a:pt x="2026578" y="487669"/>
                  <a:pt x="2023756" y="492607"/>
                </a:cubicBezTo>
                <a:cubicBezTo>
                  <a:pt x="2019522" y="499662"/>
                  <a:pt x="2018817" y="508833"/>
                  <a:pt x="2018817" y="519414"/>
                </a:cubicBezTo>
                <a:cubicBezTo>
                  <a:pt x="2027988" y="517298"/>
                  <a:pt x="2037864" y="514476"/>
                  <a:pt x="2044214" y="508127"/>
                </a:cubicBezTo>
                <a:cubicBezTo>
                  <a:pt x="2048446" y="504600"/>
                  <a:pt x="2050562" y="498251"/>
                  <a:pt x="2050562" y="493312"/>
                </a:cubicBezTo>
                <a:cubicBezTo>
                  <a:pt x="2050562" y="490490"/>
                  <a:pt x="2049857" y="486964"/>
                  <a:pt x="2047035" y="484847"/>
                </a:cubicBezTo>
                <a:cubicBezTo>
                  <a:pt x="2044919" y="483436"/>
                  <a:pt x="2042097" y="482730"/>
                  <a:pt x="2039981" y="482730"/>
                </a:cubicBezTo>
                <a:cubicBezTo>
                  <a:pt x="2039275" y="482730"/>
                  <a:pt x="2037864" y="482730"/>
                  <a:pt x="2037864" y="482730"/>
                </a:cubicBezTo>
                <a:close/>
                <a:moveTo>
                  <a:pt x="6632789" y="476998"/>
                </a:moveTo>
                <a:cubicBezTo>
                  <a:pt x="6636317" y="479115"/>
                  <a:pt x="6638433" y="482642"/>
                  <a:pt x="6636317" y="486875"/>
                </a:cubicBezTo>
                <a:lnTo>
                  <a:pt x="6587639" y="597633"/>
                </a:lnTo>
                <a:cubicBezTo>
                  <a:pt x="6588345" y="600455"/>
                  <a:pt x="6588345" y="603276"/>
                  <a:pt x="6586228" y="605392"/>
                </a:cubicBezTo>
                <a:lnTo>
                  <a:pt x="6581290" y="611038"/>
                </a:lnTo>
                <a:cubicBezTo>
                  <a:pt x="6579879" y="612447"/>
                  <a:pt x="6578469" y="613154"/>
                  <a:pt x="6576352" y="613154"/>
                </a:cubicBezTo>
                <a:cubicBezTo>
                  <a:pt x="6575647" y="613154"/>
                  <a:pt x="6574235" y="612447"/>
                  <a:pt x="6572824" y="611743"/>
                </a:cubicBezTo>
                <a:cubicBezTo>
                  <a:pt x="6570003" y="610332"/>
                  <a:pt x="6568591" y="606098"/>
                  <a:pt x="6570003" y="603276"/>
                </a:cubicBezTo>
                <a:lnTo>
                  <a:pt x="6598222" y="539083"/>
                </a:lnTo>
                <a:cubicBezTo>
                  <a:pt x="6576352" y="529207"/>
                  <a:pt x="6558715" y="512976"/>
                  <a:pt x="6547428" y="491813"/>
                </a:cubicBezTo>
                <a:cubicBezTo>
                  <a:pt x="6545311" y="488286"/>
                  <a:pt x="6546723" y="484053"/>
                  <a:pt x="6550250" y="481937"/>
                </a:cubicBezTo>
                <a:cubicBezTo>
                  <a:pt x="6553777" y="479820"/>
                  <a:pt x="6558010" y="481231"/>
                  <a:pt x="6560126" y="484758"/>
                </a:cubicBezTo>
                <a:cubicBezTo>
                  <a:pt x="6569298" y="502394"/>
                  <a:pt x="6585524" y="517209"/>
                  <a:pt x="6603865" y="525679"/>
                </a:cubicBezTo>
                <a:lnTo>
                  <a:pt x="6623619" y="480526"/>
                </a:lnTo>
                <a:cubicBezTo>
                  <a:pt x="6625030" y="476998"/>
                  <a:pt x="6629261" y="475588"/>
                  <a:pt x="6632789" y="476998"/>
                </a:cubicBezTo>
                <a:close/>
                <a:moveTo>
                  <a:pt x="4633158" y="474262"/>
                </a:moveTo>
                <a:cubicBezTo>
                  <a:pt x="4637391" y="474262"/>
                  <a:pt x="4640213" y="477084"/>
                  <a:pt x="4640213" y="481316"/>
                </a:cubicBezTo>
                <a:lnTo>
                  <a:pt x="4640213" y="498247"/>
                </a:lnTo>
                <a:cubicBezTo>
                  <a:pt x="4640213" y="502479"/>
                  <a:pt x="4637391" y="505301"/>
                  <a:pt x="4633158" y="505301"/>
                </a:cubicBezTo>
                <a:cubicBezTo>
                  <a:pt x="4628925" y="505301"/>
                  <a:pt x="4626104" y="501774"/>
                  <a:pt x="4626104" y="497541"/>
                </a:cubicBezTo>
                <a:lnTo>
                  <a:pt x="4626104" y="481316"/>
                </a:lnTo>
                <a:cubicBezTo>
                  <a:pt x="4626104" y="477084"/>
                  <a:pt x="4628925" y="474262"/>
                  <a:pt x="4633158" y="474262"/>
                </a:cubicBezTo>
                <a:close/>
                <a:moveTo>
                  <a:pt x="6316742" y="471355"/>
                </a:moveTo>
                <a:cubicBezTo>
                  <a:pt x="6320270" y="472766"/>
                  <a:pt x="6322386" y="476999"/>
                  <a:pt x="6320975" y="480525"/>
                </a:cubicBezTo>
                <a:lnTo>
                  <a:pt x="6320975" y="481231"/>
                </a:lnTo>
                <a:lnTo>
                  <a:pt x="6348488" y="550369"/>
                </a:lnTo>
                <a:cubicBezTo>
                  <a:pt x="6351310" y="551076"/>
                  <a:pt x="6354132" y="553898"/>
                  <a:pt x="6354132" y="556720"/>
                </a:cubicBezTo>
                <a:cubicBezTo>
                  <a:pt x="6354132" y="558836"/>
                  <a:pt x="6353426" y="560247"/>
                  <a:pt x="6352721" y="561658"/>
                </a:cubicBezTo>
                <a:lnTo>
                  <a:pt x="6364008" y="589169"/>
                </a:lnTo>
                <a:cubicBezTo>
                  <a:pt x="6365419" y="592697"/>
                  <a:pt x="6363303" y="596928"/>
                  <a:pt x="6359775" y="598338"/>
                </a:cubicBezTo>
                <a:cubicBezTo>
                  <a:pt x="6358364" y="599045"/>
                  <a:pt x="6357659" y="599045"/>
                  <a:pt x="6356954" y="599045"/>
                </a:cubicBezTo>
                <a:cubicBezTo>
                  <a:pt x="6354132" y="599045"/>
                  <a:pt x="6352015" y="597634"/>
                  <a:pt x="6350605" y="594812"/>
                </a:cubicBezTo>
                <a:lnTo>
                  <a:pt x="6339317" y="565891"/>
                </a:lnTo>
                <a:lnTo>
                  <a:pt x="6290641" y="570829"/>
                </a:lnTo>
                <a:lnTo>
                  <a:pt x="6283587" y="591286"/>
                </a:lnTo>
                <a:cubicBezTo>
                  <a:pt x="6282881" y="594106"/>
                  <a:pt x="6280059" y="596223"/>
                  <a:pt x="6277238" y="596223"/>
                </a:cubicBezTo>
                <a:cubicBezTo>
                  <a:pt x="6276532" y="596223"/>
                  <a:pt x="6275827" y="595517"/>
                  <a:pt x="6275121" y="595517"/>
                </a:cubicBezTo>
                <a:cubicBezTo>
                  <a:pt x="6271594" y="594106"/>
                  <a:pt x="6269478" y="589874"/>
                  <a:pt x="6270889" y="586347"/>
                </a:cubicBezTo>
                <a:lnTo>
                  <a:pt x="6308277" y="479820"/>
                </a:lnTo>
                <a:cubicBezTo>
                  <a:pt x="6308277" y="479115"/>
                  <a:pt x="6308277" y="479115"/>
                  <a:pt x="6306866" y="477704"/>
                </a:cubicBezTo>
                <a:lnTo>
                  <a:pt x="6307572" y="475587"/>
                </a:lnTo>
                <a:cubicBezTo>
                  <a:pt x="6308983" y="472060"/>
                  <a:pt x="6313215" y="469944"/>
                  <a:pt x="6316742" y="471355"/>
                </a:cubicBezTo>
                <a:close/>
                <a:moveTo>
                  <a:pt x="7937992" y="469396"/>
                </a:moveTo>
                <a:cubicBezTo>
                  <a:pt x="7941871" y="467809"/>
                  <a:pt x="7946280" y="467456"/>
                  <a:pt x="7951219" y="469925"/>
                </a:cubicBezTo>
                <a:cubicBezTo>
                  <a:pt x="7961095" y="474863"/>
                  <a:pt x="7961801" y="487561"/>
                  <a:pt x="7957568" y="497438"/>
                </a:cubicBezTo>
                <a:cubicBezTo>
                  <a:pt x="7956863" y="499555"/>
                  <a:pt x="7955452" y="500966"/>
                  <a:pt x="7953336" y="502376"/>
                </a:cubicBezTo>
                <a:cubicBezTo>
                  <a:pt x="7951219" y="506609"/>
                  <a:pt x="7949808" y="510136"/>
                  <a:pt x="7949808" y="512958"/>
                </a:cubicBezTo>
                <a:cubicBezTo>
                  <a:pt x="7949808" y="515780"/>
                  <a:pt x="7951219" y="517191"/>
                  <a:pt x="7952630" y="518602"/>
                </a:cubicBezTo>
                <a:cubicBezTo>
                  <a:pt x="7955452" y="520718"/>
                  <a:pt x="7960390" y="522834"/>
                  <a:pt x="7963917" y="522129"/>
                </a:cubicBezTo>
                <a:cubicBezTo>
                  <a:pt x="7972383" y="521423"/>
                  <a:pt x="7980142" y="515780"/>
                  <a:pt x="7987197" y="510842"/>
                </a:cubicBezTo>
                <a:cubicBezTo>
                  <a:pt x="7990724" y="508020"/>
                  <a:pt x="7994957" y="508725"/>
                  <a:pt x="7997073" y="512253"/>
                </a:cubicBezTo>
                <a:cubicBezTo>
                  <a:pt x="7999895" y="515780"/>
                  <a:pt x="7998484" y="520012"/>
                  <a:pt x="7995662" y="522129"/>
                </a:cubicBezTo>
                <a:cubicBezTo>
                  <a:pt x="7987902" y="528479"/>
                  <a:pt x="7978026" y="535533"/>
                  <a:pt x="7966033" y="536239"/>
                </a:cubicBezTo>
                <a:cubicBezTo>
                  <a:pt x="7965328" y="536239"/>
                  <a:pt x="7964623" y="536239"/>
                  <a:pt x="7963917" y="536239"/>
                </a:cubicBezTo>
                <a:cubicBezTo>
                  <a:pt x="7956863" y="536239"/>
                  <a:pt x="7949808" y="533416"/>
                  <a:pt x="7944870" y="529183"/>
                </a:cubicBezTo>
                <a:cubicBezTo>
                  <a:pt x="7939931" y="524951"/>
                  <a:pt x="7937110" y="519307"/>
                  <a:pt x="7937110" y="513664"/>
                </a:cubicBezTo>
                <a:cubicBezTo>
                  <a:pt x="7937110" y="506609"/>
                  <a:pt x="7939931" y="500966"/>
                  <a:pt x="7942753" y="496028"/>
                </a:cubicBezTo>
                <a:cubicBezTo>
                  <a:pt x="7943458" y="494617"/>
                  <a:pt x="7944165" y="493206"/>
                  <a:pt x="7944870" y="491794"/>
                </a:cubicBezTo>
                <a:cubicBezTo>
                  <a:pt x="7946281" y="487561"/>
                  <a:pt x="7946281" y="483329"/>
                  <a:pt x="7944870" y="482623"/>
                </a:cubicBezTo>
                <a:cubicBezTo>
                  <a:pt x="7943458" y="481918"/>
                  <a:pt x="7940637" y="484739"/>
                  <a:pt x="7936404" y="487561"/>
                </a:cubicBezTo>
                <a:cubicBezTo>
                  <a:pt x="7933582" y="489678"/>
                  <a:pt x="7930760" y="492499"/>
                  <a:pt x="7927233" y="493911"/>
                </a:cubicBezTo>
                <a:cubicBezTo>
                  <a:pt x="7923706" y="495322"/>
                  <a:pt x="7919473" y="493911"/>
                  <a:pt x="7918063" y="490383"/>
                </a:cubicBezTo>
                <a:cubicBezTo>
                  <a:pt x="7916652" y="486856"/>
                  <a:pt x="7918063" y="482623"/>
                  <a:pt x="7921590" y="481212"/>
                </a:cubicBezTo>
                <a:cubicBezTo>
                  <a:pt x="7923706" y="479801"/>
                  <a:pt x="7925822" y="478390"/>
                  <a:pt x="7927939" y="476274"/>
                </a:cubicBezTo>
                <a:cubicBezTo>
                  <a:pt x="7930761" y="473805"/>
                  <a:pt x="7934112" y="470984"/>
                  <a:pt x="7937992" y="469396"/>
                </a:cubicBezTo>
                <a:close/>
                <a:moveTo>
                  <a:pt x="8924021" y="464282"/>
                </a:moveTo>
                <a:cubicBezTo>
                  <a:pt x="8927549" y="464282"/>
                  <a:pt x="8931076" y="467104"/>
                  <a:pt x="8931076" y="471336"/>
                </a:cubicBezTo>
                <a:cubicBezTo>
                  <a:pt x="8931076" y="474863"/>
                  <a:pt x="8928254" y="478391"/>
                  <a:pt x="8924021" y="478391"/>
                </a:cubicBezTo>
                <a:cubicBezTo>
                  <a:pt x="8864059" y="481212"/>
                  <a:pt x="8804096" y="488267"/>
                  <a:pt x="8744839" y="500965"/>
                </a:cubicBezTo>
                <a:cubicBezTo>
                  <a:pt x="8729320" y="540469"/>
                  <a:pt x="8725792" y="585619"/>
                  <a:pt x="8734258" y="627239"/>
                </a:cubicBezTo>
                <a:cubicBezTo>
                  <a:pt x="8734963" y="630061"/>
                  <a:pt x="8733552" y="633588"/>
                  <a:pt x="8730025" y="634999"/>
                </a:cubicBezTo>
                <a:cubicBezTo>
                  <a:pt x="8728614" y="635704"/>
                  <a:pt x="8727909" y="635704"/>
                  <a:pt x="8727203" y="635704"/>
                </a:cubicBezTo>
                <a:cubicBezTo>
                  <a:pt x="8724381" y="635704"/>
                  <a:pt x="8722265" y="634293"/>
                  <a:pt x="8720854" y="632177"/>
                </a:cubicBezTo>
                <a:cubicBezTo>
                  <a:pt x="8702513" y="599728"/>
                  <a:pt x="8687699" y="564455"/>
                  <a:pt x="8677117" y="527773"/>
                </a:cubicBezTo>
                <a:cubicBezTo>
                  <a:pt x="8676412" y="524244"/>
                  <a:pt x="8678528" y="520717"/>
                  <a:pt x="8682055" y="519306"/>
                </a:cubicBezTo>
                <a:cubicBezTo>
                  <a:pt x="8685582" y="518601"/>
                  <a:pt x="8689109" y="520717"/>
                  <a:pt x="8690520" y="524244"/>
                </a:cubicBezTo>
                <a:cubicBezTo>
                  <a:pt x="8696869" y="547524"/>
                  <a:pt x="8705335" y="569393"/>
                  <a:pt x="8715211" y="591262"/>
                </a:cubicBezTo>
                <a:cubicBezTo>
                  <a:pt x="8713800" y="558106"/>
                  <a:pt x="8720149" y="524244"/>
                  <a:pt x="8732847" y="493205"/>
                </a:cubicBezTo>
                <a:cubicBezTo>
                  <a:pt x="8733552" y="491089"/>
                  <a:pt x="8735669" y="488972"/>
                  <a:pt x="8738490" y="487561"/>
                </a:cubicBezTo>
                <a:cubicBezTo>
                  <a:pt x="8799158" y="474863"/>
                  <a:pt x="8861942" y="467104"/>
                  <a:pt x="8924021" y="464282"/>
                </a:cubicBezTo>
                <a:close/>
                <a:moveTo>
                  <a:pt x="6970705" y="457952"/>
                </a:moveTo>
                <a:cubicBezTo>
                  <a:pt x="6976348" y="456541"/>
                  <a:pt x="6983403" y="457246"/>
                  <a:pt x="6988341" y="460774"/>
                </a:cubicBezTo>
                <a:cubicBezTo>
                  <a:pt x="6995396" y="466416"/>
                  <a:pt x="6998923" y="476999"/>
                  <a:pt x="6996807" y="487580"/>
                </a:cubicBezTo>
                <a:cubicBezTo>
                  <a:pt x="6996102" y="490402"/>
                  <a:pt x="6995396" y="492519"/>
                  <a:pt x="6993984" y="495340"/>
                </a:cubicBezTo>
                <a:lnTo>
                  <a:pt x="7005272" y="493224"/>
                </a:lnTo>
                <a:cubicBezTo>
                  <a:pt x="7009505" y="492519"/>
                  <a:pt x="7013032" y="495340"/>
                  <a:pt x="7013738" y="498868"/>
                </a:cubicBezTo>
                <a:cubicBezTo>
                  <a:pt x="7014444" y="503100"/>
                  <a:pt x="7011622" y="506628"/>
                  <a:pt x="7008094" y="507333"/>
                </a:cubicBezTo>
                <a:lnTo>
                  <a:pt x="6981993" y="511566"/>
                </a:lnTo>
                <a:cubicBezTo>
                  <a:pt x="6981286" y="511566"/>
                  <a:pt x="6981286" y="511566"/>
                  <a:pt x="6980581" y="511566"/>
                </a:cubicBezTo>
                <a:cubicBezTo>
                  <a:pt x="6978465" y="511566"/>
                  <a:pt x="6976348" y="510155"/>
                  <a:pt x="6975643" y="507333"/>
                </a:cubicBezTo>
                <a:cubicBezTo>
                  <a:pt x="6974232" y="505217"/>
                  <a:pt x="6974232" y="501689"/>
                  <a:pt x="6975643" y="499573"/>
                </a:cubicBezTo>
                <a:cubicBezTo>
                  <a:pt x="6979170" y="494635"/>
                  <a:pt x="6982697" y="488992"/>
                  <a:pt x="6984108" y="483348"/>
                </a:cubicBezTo>
                <a:cubicBezTo>
                  <a:pt x="6984814" y="479821"/>
                  <a:pt x="6984108" y="474177"/>
                  <a:pt x="6980581" y="471355"/>
                </a:cubicBezTo>
                <a:cubicBezTo>
                  <a:pt x="6979170" y="469945"/>
                  <a:pt x="6977054" y="469945"/>
                  <a:pt x="6975643" y="470650"/>
                </a:cubicBezTo>
                <a:cubicBezTo>
                  <a:pt x="6974937" y="470650"/>
                  <a:pt x="6973527" y="471355"/>
                  <a:pt x="6973527" y="472061"/>
                </a:cubicBezTo>
                <a:cubicBezTo>
                  <a:pt x="6972820" y="476294"/>
                  <a:pt x="6968588" y="478410"/>
                  <a:pt x="6965060" y="476999"/>
                </a:cubicBezTo>
                <a:cubicBezTo>
                  <a:pt x="6960828" y="476294"/>
                  <a:pt x="6958712" y="472061"/>
                  <a:pt x="6960123" y="468533"/>
                </a:cubicBezTo>
                <a:cubicBezTo>
                  <a:pt x="6961534" y="463596"/>
                  <a:pt x="6965060" y="460067"/>
                  <a:pt x="6970705" y="457952"/>
                </a:cubicBezTo>
                <a:close/>
                <a:moveTo>
                  <a:pt x="9953965" y="453704"/>
                </a:moveTo>
                <a:cubicBezTo>
                  <a:pt x="9957492" y="453704"/>
                  <a:pt x="9961020" y="456526"/>
                  <a:pt x="9961020" y="460758"/>
                </a:cubicBezTo>
                <a:lnTo>
                  <a:pt x="9961725" y="479805"/>
                </a:lnTo>
                <a:cubicBezTo>
                  <a:pt x="9961725" y="483332"/>
                  <a:pt x="9958903" y="486860"/>
                  <a:pt x="9954671" y="486860"/>
                </a:cubicBezTo>
                <a:cubicBezTo>
                  <a:pt x="9951144" y="486860"/>
                  <a:pt x="9947617" y="483332"/>
                  <a:pt x="9947617" y="479805"/>
                </a:cubicBezTo>
                <a:lnTo>
                  <a:pt x="9946911" y="460758"/>
                </a:lnTo>
                <a:cubicBezTo>
                  <a:pt x="9946911" y="457231"/>
                  <a:pt x="9950438" y="453704"/>
                  <a:pt x="9953965" y="453704"/>
                </a:cubicBezTo>
                <a:close/>
                <a:moveTo>
                  <a:pt x="11906997" y="440154"/>
                </a:moveTo>
                <a:cubicBezTo>
                  <a:pt x="11910524" y="441565"/>
                  <a:pt x="11912641" y="445798"/>
                  <a:pt x="11911230" y="449324"/>
                </a:cubicBezTo>
                <a:lnTo>
                  <a:pt x="11904175" y="469783"/>
                </a:lnTo>
                <a:cubicBezTo>
                  <a:pt x="11903470" y="472605"/>
                  <a:pt x="11900648" y="474720"/>
                  <a:pt x="11897825" y="474720"/>
                </a:cubicBezTo>
                <a:cubicBezTo>
                  <a:pt x="11897120" y="474720"/>
                  <a:pt x="11896414" y="474015"/>
                  <a:pt x="11895709" y="474015"/>
                </a:cubicBezTo>
                <a:cubicBezTo>
                  <a:pt x="11892182" y="472605"/>
                  <a:pt x="11890066" y="468372"/>
                  <a:pt x="11890771" y="464844"/>
                </a:cubicBezTo>
                <a:lnTo>
                  <a:pt x="11897825" y="444386"/>
                </a:lnTo>
                <a:cubicBezTo>
                  <a:pt x="11899236" y="440859"/>
                  <a:pt x="11903470" y="438744"/>
                  <a:pt x="11906997" y="440154"/>
                </a:cubicBezTo>
                <a:close/>
                <a:moveTo>
                  <a:pt x="2398321" y="436083"/>
                </a:moveTo>
                <a:cubicBezTo>
                  <a:pt x="2404670" y="435113"/>
                  <a:pt x="2411019" y="435818"/>
                  <a:pt x="2416662" y="438287"/>
                </a:cubicBezTo>
                <a:cubicBezTo>
                  <a:pt x="2420189" y="439698"/>
                  <a:pt x="2421600" y="443931"/>
                  <a:pt x="2420189" y="447458"/>
                </a:cubicBezTo>
                <a:cubicBezTo>
                  <a:pt x="2418778" y="450985"/>
                  <a:pt x="2414546" y="452396"/>
                  <a:pt x="2411018" y="450985"/>
                </a:cubicBezTo>
                <a:cubicBezTo>
                  <a:pt x="2404669" y="448164"/>
                  <a:pt x="2395499" y="450280"/>
                  <a:pt x="2388444" y="455218"/>
                </a:cubicBezTo>
                <a:cubicBezTo>
                  <a:pt x="2381390" y="460156"/>
                  <a:pt x="2377157" y="468621"/>
                  <a:pt x="2377863" y="475676"/>
                </a:cubicBezTo>
                <a:cubicBezTo>
                  <a:pt x="2378568" y="482730"/>
                  <a:pt x="2384211" y="489786"/>
                  <a:pt x="2391971" y="494018"/>
                </a:cubicBezTo>
                <a:cubicBezTo>
                  <a:pt x="2400437" y="498251"/>
                  <a:pt x="2408902" y="498251"/>
                  <a:pt x="2415251" y="494018"/>
                </a:cubicBezTo>
                <a:cubicBezTo>
                  <a:pt x="2418778" y="491902"/>
                  <a:pt x="2423011" y="492607"/>
                  <a:pt x="2425127" y="496135"/>
                </a:cubicBezTo>
                <a:cubicBezTo>
                  <a:pt x="2427243" y="499662"/>
                  <a:pt x="2426538" y="503894"/>
                  <a:pt x="2423011" y="506011"/>
                </a:cubicBezTo>
                <a:cubicBezTo>
                  <a:pt x="2417367" y="509538"/>
                  <a:pt x="2411018" y="510949"/>
                  <a:pt x="2404669" y="510949"/>
                </a:cubicBezTo>
                <a:cubicBezTo>
                  <a:pt x="2399026" y="510949"/>
                  <a:pt x="2392677" y="509538"/>
                  <a:pt x="2386328" y="506716"/>
                </a:cubicBezTo>
                <a:cubicBezTo>
                  <a:pt x="2373630" y="500367"/>
                  <a:pt x="2365870" y="489786"/>
                  <a:pt x="2364459" y="477087"/>
                </a:cubicBezTo>
                <a:cubicBezTo>
                  <a:pt x="2363754" y="464389"/>
                  <a:pt x="2370103" y="452396"/>
                  <a:pt x="2379979" y="443931"/>
                </a:cubicBezTo>
                <a:cubicBezTo>
                  <a:pt x="2385623" y="439699"/>
                  <a:pt x="2391972" y="437053"/>
                  <a:pt x="2398321" y="436083"/>
                </a:cubicBezTo>
                <a:close/>
                <a:moveTo>
                  <a:pt x="1357836" y="434773"/>
                </a:moveTo>
                <a:cubicBezTo>
                  <a:pt x="1361363" y="436184"/>
                  <a:pt x="1363480" y="440416"/>
                  <a:pt x="1362069" y="443943"/>
                </a:cubicBezTo>
                <a:lnTo>
                  <a:pt x="1355014" y="464401"/>
                </a:lnTo>
                <a:cubicBezTo>
                  <a:pt x="1354309" y="467222"/>
                  <a:pt x="1351487" y="469339"/>
                  <a:pt x="1348665" y="469339"/>
                </a:cubicBezTo>
                <a:cubicBezTo>
                  <a:pt x="1347960" y="469339"/>
                  <a:pt x="1347254" y="468634"/>
                  <a:pt x="1346548" y="468634"/>
                </a:cubicBezTo>
                <a:cubicBezTo>
                  <a:pt x="1343021" y="467222"/>
                  <a:pt x="1340905" y="462990"/>
                  <a:pt x="1341610" y="459463"/>
                </a:cubicBezTo>
                <a:lnTo>
                  <a:pt x="1348665" y="439005"/>
                </a:lnTo>
                <a:cubicBezTo>
                  <a:pt x="1350075" y="435478"/>
                  <a:pt x="1354309" y="433362"/>
                  <a:pt x="1357836" y="434773"/>
                </a:cubicBezTo>
                <a:close/>
                <a:moveTo>
                  <a:pt x="2004708" y="430528"/>
                </a:moveTo>
                <a:cubicBezTo>
                  <a:pt x="2008940" y="430528"/>
                  <a:pt x="2012468" y="432644"/>
                  <a:pt x="2012468" y="436877"/>
                </a:cubicBezTo>
                <a:lnTo>
                  <a:pt x="2015289" y="479203"/>
                </a:lnTo>
                <a:cubicBezTo>
                  <a:pt x="2020933" y="474265"/>
                  <a:pt x="2027988" y="470033"/>
                  <a:pt x="2035043" y="468622"/>
                </a:cubicBezTo>
                <a:cubicBezTo>
                  <a:pt x="2043508" y="467211"/>
                  <a:pt x="2050562" y="469327"/>
                  <a:pt x="2056206" y="474265"/>
                </a:cubicBezTo>
                <a:cubicBezTo>
                  <a:pt x="2061144" y="478498"/>
                  <a:pt x="2063966" y="484847"/>
                  <a:pt x="2063966" y="492607"/>
                </a:cubicBezTo>
                <a:cubicBezTo>
                  <a:pt x="2063966" y="501778"/>
                  <a:pt x="2059733" y="511655"/>
                  <a:pt x="2053384" y="518004"/>
                </a:cubicBezTo>
                <a:cubicBezTo>
                  <a:pt x="2042803" y="528585"/>
                  <a:pt x="2027988" y="531407"/>
                  <a:pt x="2015995" y="534229"/>
                </a:cubicBezTo>
                <a:cubicBezTo>
                  <a:pt x="2014585" y="534934"/>
                  <a:pt x="2013879" y="535640"/>
                  <a:pt x="2012468" y="535640"/>
                </a:cubicBezTo>
                <a:cubicBezTo>
                  <a:pt x="2011762" y="535640"/>
                  <a:pt x="2011762" y="535640"/>
                  <a:pt x="2011762" y="535640"/>
                </a:cubicBezTo>
                <a:cubicBezTo>
                  <a:pt x="2008235" y="535640"/>
                  <a:pt x="2004708" y="532818"/>
                  <a:pt x="2004708" y="529291"/>
                </a:cubicBezTo>
                <a:lnTo>
                  <a:pt x="1998359" y="438288"/>
                </a:lnTo>
                <a:cubicBezTo>
                  <a:pt x="1997653" y="434055"/>
                  <a:pt x="2000475" y="430528"/>
                  <a:pt x="2004708" y="430528"/>
                </a:cubicBezTo>
                <a:close/>
                <a:moveTo>
                  <a:pt x="7355850" y="417729"/>
                </a:moveTo>
                <a:cubicBezTo>
                  <a:pt x="7350206" y="418435"/>
                  <a:pt x="7344564" y="422668"/>
                  <a:pt x="7341742" y="427606"/>
                </a:cubicBezTo>
                <a:cubicBezTo>
                  <a:pt x="7337508" y="434661"/>
                  <a:pt x="7336803" y="443832"/>
                  <a:pt x="7336803" y="454413"/>
                </a:cubicBezTo>
                <a:cubicBezTo>
                  <a:pt x="7345974" y="452297"/>
                  <a:pt x="7355850" y="449475"/>
                  <a:pt x="7362200" y="443126"/>
                </a:cubicBezTo>
                <a:cubicBezTo>
                  <a:pt x="7366432" y="439599"/>
                  <a:pt x="7368548" y="433250"/>
                  <a:pt x="7368548" y="428311"/>
                </a:cubicBezTo>
                <a:cubicBezTo>
                  <a:pt x="7368548" y="425489"/>
                  <a:pt x="7367843" y="421963"/>
                  <a:pt x="7365021" y="419846"/>
                </a:cubicBezTo>
                <a:cubicBezTo>
                  <a:pt x="7362905" y="418435"/>
                  <a:pt x="7360083" y="417729"/>
                  <a:pt x="7357967" y="417729"/>
                </a:cubicBezTo>
                <a:cubicBezTo>
                  <a:pt x="7357261" y="417729"/>
                  <a:pt x="7355850" y="417729"/>
                  <a:pt x="7355850" y="417729"/>
                </a:cubicBezTo>
                <a:close/>
                <a:moveTo>
                  <a:pt x="9951144" y="409261"/>
                </a:moveTo>
                <a:cubicBezTo>
                  <a:pt x="9955377" y="409261"/>
                  <a:pt x="9958199" y="412083"/>
                  <a:pt x="9958199" y="416315"/>
                </a:cubicBezTo>
                <a:lnTo>
                  <a:pt x="9958199" y="433246"/>
                </a:lnTo>
                <a:cubicBezTo>
                  <a:pt x="9958199" y="437478"/>
                  <a:pt x="9955377" y="440300"/>
                  <a:pt x="9951144" y="440300"/>
                </a:cubicBezTo>
                <a:cubicBezTo>
                  <a:pt x="9946911" y="440300"/>
                  <a:pt x="9944090" y="436773"/>
                  <a:pt x="9944090" y="432540"/>
                </a:cubicBezTo>
                <a:lnTo>
                  <a:pt x="9944090" y="416315"/>
                </a:lnTo>
                <a:cubicBezTo>
                  <a:pt x="9944090" y="412083"/>
                  <a:pt x="9946911" y="409261"/>
                  <a:pt x="9951144" y="409261"/>
                </a:cubicBezTo>
                <a:close/>
                <a:moveTo>
                  <a:pt x="4629631" y="407951"/>
                </a:moveTo>
                <a:cubicBezTo>
                  <a:pt x="4633158" y="407245"/>
                  <a:pt x="4636686" y="410067"/>
                  <a:pt x="4638097" y="413594"/>
                </a:cubicBezTo>
                <a:lnTo>
                  <a:pt x="4640918" y="427703"/>
                </a:lnTo>
                <a:cubicBezTo>
                  <a:pt x="4641624" y="431936"/>
                  <a:pt x="4638802" y="435463"/>
                  <a:pt x="4635275" y="436168"/>
                </a:cubicBezTo>
                <a:cubicBezTo>
                  <a:pt x="4634569" y="436168"/>
                  <a:pt x="4634569" y="436168"/>
                  <a:pt x="4633864" y="436168"/>
                </a:cubicBezTo>
                <a:cubicBezTo>
                  <a:pt x="4630336" y="436168"/>
                  <a:pt x="4627515" y="434052"/>
                  <a:pt x="4626809" y="430525"/>
                </a:cubicBezTo>
                <a:lnTo>
                  <a:pt x="4623988" y="416416"/>
                </a:lnTo>
                <a:cubicBezTo>
                  <a:pt x="4623282" y="412183"/>
                  <a:pt x="4626104" y="408656"/>
                  <a:pt x="4629631" y="407951"/>
                </a:cubicBezTo>
                <a:close/>
                <a:moveTo>
                  <a:pt x="1733142" y="405850"/>
                </a:moveTo>
                <a:cubicBezTo>
                  <a:pt x="1736669" y="406555"/>
                  <a:pt x="1738785" y="410788"/>
                  <a:pt x="1738080" y="414315"/>
                </a:cubicBezTo>
                <a:lnTo>
                  <a:pt x="1731026" y="441828"/>
                </a:lnTo>
                <a:cubicBezTo>
                  <a:pt x="1730319" y="445356"/>
                  <a:pt x="1726792" y="447472"/>
                  <a:pt x="1723970" y="447472"/>
                </a:cubicBezTo>
                <a:cubicBezTo>
                  <a:pt x="1723970" y="447472"/>
                  <a:pt x="1723265" y="447472"/>
                  <a:pt x="1722559" y="447472"/>
                </a:cubicBezTo>
                <a:cubicBezTo>
                  <a:pt x="1718327" y="446767"/>
                  <a:pt x="1716209" y="443239"/>
                  <a:pt x="1717621" y="438301"/>
                </a:cubicBezTo>
                <a:lnTo>
                  <a:pt x="1724675" y="410788"/>
                </a:lnTo>
                <a:cubicBezTo>
                  <a:pt x="1725380" y="407261"/>
                  <a:pt x="1729614" y="405145"/>
                  <a:pt x="1733142" y="405850"/>
                </a:cubicBezTo>
                <a:close/>
                <a:moveTo>
                  <a:pt x="4488542" y="397370"/>
                </a:moveTo>
                <a:cubicBezTo>
                  <a:pt x="4450448" y="440402"/>
                  <a:pt x="4431401" y="501775"/>
                  <a:pt x="4444805" y="558210"/>
                </a:cubicBezTo>
                <a:cubicBezTo>
                  <a:pt x="4465968" y="644275"/>
                  <a:pt x="4561204" y="706354"/>
                  <a:pt x="4648679" y="690129"/>
                </a:cubicBezTo>
                <a:cubicBezTo>
                  <a:pt x="4736859" y="674611"/>
                  <a:pt x="4774952" y="595600"/>
                  <a:pt x="4790472" y="549745"/>
                </a:cubicBezTo>
                <a:cubicBezTo>
                  <a:pt x="4808108" y="496837"/>
                  <a:pt x="4800349" y="449573"/>
                  <a:pt x="4767898" y="410773"/>
                </a:cubicBezTo>
                <a:cubicBezTo>
                  <a:pt x="4731921" y="445340"/>
                  <a:pt x="4681834" y="465798"/>
                  <a:pt x="4631748" y="465798"/>
                </a:cubicBezTo>
                <a:cubicBezTo>
                  <a:pt x="4619755" y="465798"/>
                  <a:pt x="4608468" y="464387"/>
                  <a:pt x="4596476" y="462270"/>
                </a:cubicBezTo>
                <a:cubicBezTo>
                  <a:pt x="4554149" y="453805"/>
                  <a:pt x="4516054" y="429820"/>
                  <a:pt x="4488542" y="397370"/>
                </a:cubicBezTo>
                <a:close/>
                <a:moveTo>
                  <a:pt x="3100940" y="389615"/>
                </a:moveTo>
                <a:cubicBezTo>
                  <a:pt x="3107288" y="388204"/>
                  <a:pt x="3112932" y="389615"/>
                  <a:pt x="3118576" y="393848"/>
                </a:cubicBezTo>
                <a:cubicBezTo>
                  <a:pt x="3124924" y="398786"/>
                  <a:pt x="3129157" y="407251"/>
                  <a:pt x="3130568" y="417127"/>
                </a:cubicBezTo>
                <a:cubicBezTo>
                  <a:pt x="3131273" y="425592"/>
                  <a:pt x="3128452" y="432647"/>
                  <a:pt x="3125630" y="439701"/>
                </a:cubicBezTo>
                <a:lnTo>
                  <a:pt x="3160197" y="436879"/>
                </a:lnTo>
                <a:cubicBezTo>
                  <a:pt x="3162313" y="436879"/>
                  <a:pt x="3165135" y="438290"/>
                  <a:pt x="3166545" y="440407"/>
                </a:cubicBezTo>
                <a:cubicBezTo>
                  <a:pt x="3167956" y="443228"/>
                  <a:pt x="3167956" y="446050"/>
                  <a:pt x="3166545" y="448167"/>
                </a:cubicBezTo>
                <a:lnTo>
                  <a:pt x="3135506" y="496137"/>
                </a:lnTo>
                <a:cubicBezTo>
                  <a:pt x="3133390" y="499664"/>
                  <a:pt x="3129157" y="500369"/>
                  <a:pt x="3125630" y="498253"/>
                </a:cubicBezTo>
                <a:cubicBezTo>
                  <a:pt x="3122103" y="496137"/>
                  <a:pt x="3121397" y="491904"/>
                  <a:pt x="3123514" y="488377"/>
                </a:cubicBezTo>
                <a:lnTo>
                  <a:pt x="3146793" y="451694"/>
                </a:lnTo>
                <a:lnTo>
                  <a:pt x="3114343" y="454515"/>
                </a:lnTo>
                <a:cubicBezTo>
                  <a:pt x="3112227" y="454515"/>
                  <a:pt x="3109405" y="453105"/>
                  <a:pt x="3107994" y="450988"/>
                </a:cubicBezTo>
                <a:cubicBezTo>
                  <a:pt x="3106583" y="448872"/>
                  <a:pt x="3106583" y="446050"/>
                  <a:pt x="3107994" y="443934"/>
                </a:cubicBezTo>
                <a:cubicBezTo>
                  <a:pt x="3113637" y="434058"/>
                  <a:pt x="3117870" y="426298"/>
                  <a:pt x="3117165" y="417833"/>
                </a:cubicBezTo>
                <a:cubicBezTo>
                  <a:pt x="3117165" y="413600"/>
                  <a:pt x="3115048" y="409367"/>
                  <a:pt x="3111521" y="406545"/>
                </a:cubicBezTo>
                <a:cubicBezTo>
                  <a:pt x="3110110" y="405135"/>
                  <a:pt x="3107994" y="403724"/>
                  <a:pt x="3105172" y="404429"/>
                </a:cubicBezTo>
                <a:cubicBezTo>
                  <a:pt x="3100234" y="405840"/>
                  <a:pt x="3097412" y="410778"/>
                  <a:pt x="3096707" y="415716"/>
                </a:cubicBezTo>
                <a:cubicBezTo>
                  <a:pt x="3095296" y="422065"/>
                  <a:pt x="3097412" y="428414"/>
                  <a:pt x="3099529" y="435469"/>
                </a:cubicBezTo>
                <a:lnTo>
                  <a:pt x="3123514" y="518004"/>
                </a:lnTo>
                <a:cubicBezTo>
                  <a:pt x="3124219" y="521531"/>
                  <a:pt x="3122103" y="525059"/>
                  <a:pt x="3118576" y="526470"/>
                </a:cubicBezTo>
                <a:cubicBezTo>
                  <a:pt x="3117870" y="526470"/>
                  <a:pt x="3117165" y="526470"/>
                  <a:pt x="3116459" y="526470"/>
                </a:cubicBezTo>
                <a:cubicBezTo>
                  <a:pt x="3112932" y="526470"/>
                  <a:pt x="3110110" y="524353"/>
                  <a:pt x="3109405" y="521531"/>
                </a:cubicBezTo>
                <a:lnTo>
                  <a:pt x="3085420" y="438996"/>
                </a:lnTo>
                <a:cubicBezTo>
                  <a:pt x="3083303" y="431236"/>
                  <a:pt x="3080482" y="422065"/>
                  <a:pt x="3081893" y="412894"/>
                </a:cubicBezTo>
                <a:cubicBezTo>
                  <a:pt x="3083303" y="400902"/>
                  <a:pt x="3091063" y="391731"/>
                  <a:pt x="3100940" y="389615"/>
                </a:cubicBezTo>
                <a:close/>
                <a:moveTo>
                  <a:pt x="3180302" y="377799"/>
                </a:moveTo>
                <a:cubicBezTo>
                  <a:pt x="3186298" y="379739"/>
                  <a:pt x="3191589" y="383618"/>
                  <a:pt x="3194763" y="388909"/>
                </a:cubicBezTo>
                <a:cubicBezTo>
                  <a:pt x="3198996" y="394553"/>
                  <a:pt x="3199701" y="402313"/>
                  <a:pt x="3196174" y="408662"/>
                </a:cubicBezTo>
                <a:lnTo>
                  <a:pt x="3210283" y="407956"/>
                </a:lnTo>
                <a:cubicBezTo>
                  <a:pt x="3214516" y="407251"/>
                  <a:pt x="3218043" y="410073"/>
                  <a:pt x="3218043" y="414305"/>
                </a:cubicBezTo>
                <a:cubicBezTo>
                  <a:pt x="3218748" y="418538"/>
                  <a:pt x="3215927" y="422065"/>
                  <a:pt x="3211694" y="422065"/>
                </a:cubicBezTo>
                <a:lnTo>
                  <a:pt x="3184887" y="423476"/>
                </a:lnTo>
                <a:cubicBezTo>
                  <a:pt x="3184182" y="423476"/>
                  <a:pt x="3184182" y="423476"/>
                  <a:pt x="3184182" y="423476"/>
                </a:cubicBezTo>
                <a:cubicBezTo>
                  <a:pt x="3181360" y="423476"/>
                  <a:pt x="3178538" y="422065"/>
                  <a:pt x="3177833" y="419243"/>
                </a:cubicBezTo>
                <a:cubicBezTo>
                  <a:pt x="3176422" y="416422"/>
                  <a:pt x="3177833" y="413600"/>
                  <a:pt x="3179949" y="411483"/>
                </a:cubicBezTo>
                <a:cubicBezTo>
                  <a:pt x="3184182" y="407956"/>
                  <a:pt x="3185593" y="400902"/>
                  <a:pt x="3182771" y="395964"/>
                </a:cubicBezTo>
                <a:cubicBezTo>
                  <a:pt x="3179244" y="391026"/>
                  <a:pt x="3172189" y="388909"/>
                  <a:pt x="3167251" y="391026"/>
                </a:cubicBezTo>
                <a:cubicBezTo>
                  <a:pt x="3163724" y="392437"/>
                  <a:pt x="3159491" y="391026"/>
                  <a:pt x="3158081" y="387498"/>
                </a:cubicBezTo>
                <a:cubicBezTo>
                  <a:pt x="3156670" y="383971"/>
                  <a:pt x="3158081" y="379739"/>
                  <a:pt x="3161608" y="378328"/>
                </a:cubicBezTo>
                <a:cubicBezTo>
                  <a:pt x="3167604" y="375859"/>
                  <a:pt x="3174306" y="375859"/>
                  <a:pt x="3180302" y="377799"/>
                </a:cubicBezTo>
                <a:close/>
                <a:moveTo>
                  <a:pt x="12042441" y="377371"/>
                </a:moveTo>
                <a:cubicBezTo>
                  <a:pt x="12045968" y="376665"/>
                  <a:pt x="12049496" y="379488"/>
                  <a:pt x="12049496" y="383720"/>
                </a:cubicBezTo>
                <a:lnTo>
                  <a:pt x="12050201" y="402767"/>
                </a:lnTo>
                <a:lnTo>
                  <a:pt x="12061488" y="401356"/>
                </a:lnTo>
                <a:cubicBezTo>
                  <a:pt x="12065721" y="401356"/>
                  <a:pt x="12068543" y="404178"/>
                  <a:pt x="12069248" y="407705"/>
                </a:cubicBezTo>
                <a:cubicBezTo>
                  <a:pt x="12069248" y="411233"/>
                  <a:pt x="12066426" y="414759"/>
                  <a:pt x="12062899" y="415465"/>
                </a:cubicBezTo>
                <a:lnTo>
                  <a:pt x="12050906" y="416876"/>
                </a:lnTo>
                <a:lnTo>
                  <a:pt x="12051612" y="427458"/>
                </a:lnTo>
                <a:cubicBezTo>
                  <a:pt x="12052317" y="430984"/>
                  <a:pt x="12049496" y="434512"/>
                  <a:pt x="12045263" y="434512"/>
                </a:cubicBezTo>
                <a:cubicBezTo>
                  <a:pt x="12044557" y="434512"/>
                  <a:pt x="12044557" y="434512"/>
                  <a:pt x="12044557" y="434512"/>
                </a:cubicBezTo>
                <a:cubicBezTo>
                  <a:pt x="12041030" y="434512"/>
                  <a:pt x="12037503" y="431690"/>
                  <a:pt x="12037503" y="428164"/>
                </a:cubicBezTo>
                <a:lnTo>
                  <a:pt x="12036798" y="418286"/>
                </a:lnTo>
                <a:lnTo>
                  <a:pt x="12026216" y="419697"/>
                </a:lnTo>
                <a:cubicBezTo>
                  <a:pt x="12026216" y="419697"/>
                  <a:pt x="12025511" y="419697"/>
                  <a:pt x="12025511" y="419697"/>
                </a:cubicBezTo>
                <a:cubicBezTo>
                  <a:pt x="12021983" y="419697"/>
                  <a:pt x="12018456" y="416876"/>
                  <a:pt x="12019162" y="413349"/>
                </a:cubicBezTo>
                <a:cubicBezTo>
                  <a:pt x="12019162" y="409821"/>
                  <a:pt x="12021983" y="406295"/>
                  <a:pt x="12025511" y="405588"/>
                </a:cubicBezTo>
                <a:lnTo>
                  <a:pt x="12036798" y="404178"/>
                </a:lnTo>
                <a:lnTo>
                  <a:pt x="12036092" y="384425"/>
                </a:lnTo>
                <a:cubicBezTo>
                  <a:pt x="12035387" y="380899"/>
                  <a:pt x="12038209" y="377371"/>
                  <a:pt x="12042441" y="377371"/>
                </a:cubicBezTo>
                <a:close/>
                <a:moveTo>
                  <a:pt x="1493284" y="371989"/>
                </a:moveTo>
                <a:cubicBezTo>
                  <a:pt x="1496811" y="371283"/>
                  <a:pt x="1500339" y="374105"/>
                  <a:pt x="1500339" y="378338"/>
                </a:cubicBezTo>
                <a:lnTo>
                  <a:pt x="1501044" y="397386"/>
                </a:lnTo>
                <a:lnTo>
                  <a:pt x="1512332" y="395975"/>
                </a:lnTo>
                <a:cubicBezTo>
                  <a:pt x="1516564" y="395975"/>
                  <a:pt x="1519387" y="398797"/>
                  <a:pt x="1520092" y="402324"/>
                </a:cubicBezTo>
                <a:cubicBezTo>
                  <a:pt x="1520092" y="405851"/>
                  <a:pt x="1517270" y="409378"/>
                  <a:pt x="1513743" y="410084"/>
                </a:cubicBezTo>
                <a:lnTo>
                  <a:pt x="1501749" y="411495"/>
                </a:lnTo>
                <a:lnTo>
                  <a:pt x="1502456" y="422076"/>
                </a:lnTo>
                <a:cubicBezTo>
                  <a:pt x="1503160" y="425603"/>
                  <a:pt x="1500339" y="429131"/>
                  <a:pt x="1496105" y="429131"/>
                </a:cubicBezTo>
                <a:cubicBezTo>
                  <a:pt x="1495401" y="429131"/>
                  <a:pt x="1495401" y="429131"/>
                  <a:pt x="1495401" y="429131"/>
                </a:cubicBezTo>
                <a:cubicBezTo>
                  <a:pt x="1491874" y="429131"/>
                  <a:pt x="1488346" y="426309"/>
                  <a:pt x="1488346" y="422782"/>
                </a:cubicBezTo>
                <a:lnTo>
                  <a:pt x="1487640" y="412905"/>
                </a:lnTo>
                <a:lnTo>
                  <a:pt x="1477059" y="414316"/>
                </a:lnTo>
                <a:cubicBezTo>
                  <a:pt x="1477059" y="414316"/>
                  <a:pt x="1476353" y="414316"/>
                  <a:pt x="1476353" y="414316"/>
                </a:cubicBezTo>
                <a:cubicBezTo>
                  <a:pt x="1472825" y="414316"/>
                  <a:pt x="1469298" y="411495"/>
                  <a:pt x="1470004" y="407967"/>
                </a:cubicBezTo>
                <a:cubicBezTo>
                  <a:pt x="1470004" y="404440"/>
                  <a:pt x="1472825" y="400912"/>
                  <a:pt x="1476353" y="400207"/>
                </a:cubicBezTo>
                <a:lnTo>
                  <a:pt x="1487640" y="398797"/>
                </a:lnTo>
                <a:lnTo>
                  <a:pt x="1486935" y="379043"/>
                </a:lnTo>
                <a:cubicBezTo>
                  <a:pt x="1486229" y="375516"/>
                  <a:pt x="1489052" y="371989"/>
                  <a:pt x="1493284" y="371989"/>
                </a:cubicBezTo>
                <a:close/>
                <a:moveTo>
                  <a:pt x="7716307" y="371082"/>
                </a:moveTo>
                <a:cubicBezTo>
                  <a:pt x="7722656" y="370112"/>
                  <a:pt x="7729005" y="370817"/>
                  <a:pt x="7734648" y="373286"/>
                </a:cubicBezTo>
                <a:cubicBezTo>
                  <a:pt x="7738175" y="374697"/>
                  <a:pt x="7739586" y="378930"/>
                  <a:pt x="7738175" y="382457"/>
                </a:cubicBezTo>
                <a:cubicBezTo>
                  <a:pt x="7736764" y="385984"/>
                  <a:pt x="7732532" y="387395"/>
                  <a:pt x="7729004" y="385984"/>
                </a:cubicBezTo>
                <a:cubicBezTo>
                  <a:pt x="7722655" y="383163"/>
                  <a:pt x="7713485" y="385279"/>
                  <a:pt x="7706430" y="390217"/>
                </a:cubicBezTo>
                <a:cubicBezTo>
                  <a:pt x="7699376" y="395155"/>
                  <a:pt x="7695143" y="403620"/>
                  <a:pt x="7695849" y="410675"/>
                </a:cubicBezTo>
                <a:cubicBezTo>
                  <a:pt x="7696554" y="417729"/>
                  <a:pt x="7702197" y="424785"/>
                  <a:pt x="7709957" y="429017"/>
                </a:cubicBezTo>
                <a:cubicBezTo>
                  <a:pt x="7718423" y="433250"/>
                  <a:pt x="7726888" y="433250"/>
                  <a:pt x="7733237" y="429017"/>
                </a:cubicBezTo>
                <a:cubicBezTo>
                  <a:pt x="7736764" y="426901"/>
                  <a:pt x="7740997" y="427606"/>
                  <a:pt x="7743113" y="431134"/>
                </a:cubicBezTo>
                <a:cubicBezTo>
                  <a:pt x="7745229" y="434661"/>
                  <a:pt x="7744524" y="438893"/>
                  <a:pt x="7740997" y="441010"/>
                </a:cubicBezTo>
                <a:cubicBezTo>
                  <a:pt x="7735353" y="444537"/>
                  <a:pt x="7729004" y="445948"/>
                  <a:pt x="7722655" y="445948"/>
                </a:cubicBezTo>
                <a:cubicBezTo>
                  <a:pt x="7717012" y="445948"/>
                  <a:pt x="7710663" y="444537"/>
                  <a:pt x="7704314" y="441715"/>
                </a:cubicBezTo>
                <a:cubicBezTo>
                  <a:pt x="7691616" y="435366"/>
                  <a:pt x="7683856" y="424785"/>
                  <a:pt x="7682445" y="412086"/>
                </a:cubicBezTo>
                <a:cubicBezTo>
                  <a:pt x="7681740" y="399388"/>
                  <a:pt x="7688089" y="387395"/>
                  <a:pt x="7697965" y="378930"/>
                </a:cubicBezTo>
                <a:cubicBezTo>
                  <a:pt x="7703609" y="374698"/>
                  <a:pt x="7709958" y="372052"/>
                  <a:pt x="7716307" y="371082"/>
                </a:cubicBezTo>
                <a:close/>
                <a:moveTo>
                  <a:pt x="6675822" y="369772"/>
                </a:moveTo>
                <a:cubicBezTo>
                  <a:pt x="6679349" y="371183"/>
                  <a:pt x="6681466" y="375415"/>
                  <a:pt x="6680055" y="378942"/>
                </a:cubicBezTo>
                <a:lnTo>
                  <a:pt x="6673000" y="399400"/>
                </a:lnTo>
                <a:cubicBezTo>
                  <a:pt x="6672295" y="402221"/>
                  <a:pt x="6669473" y="404338"/>
                  <a:pt x="6666651" y="404338"/>
                </a:cubicBezTo>
                <a:cubicBezTo>
                  <a:pt x="6665946" y="404338"/>
                  <a:pt x="6665240" y="403633"/>
                  <a:pt x="6664534" y="403633"/>
                </a:cubicBezTo>
                <a:cubicBezTo>
                  <a:pt x="6661007" y="402221"/>
                  <a:pt x="6658891" y="397989"/>
                  <a:pt x="6659596" y="394462"/>
                </a:cubicBezTo>
                <a:lnTo>
                  <a:pt x="6666651" y="374004"/>
                </a:lnTo>
                <a:cubicBezTo>
                  <a:pt x="6668061" y="370477"/>
                  <a:pt x="6672295" y="368361"/>
                  <a:pt x="6675822" y="369772"/>
                </a:cubicBezTo>
                <a:close/>
                <a:moveTo>
                  <a:pt x="4202133" y="367045"/>
                </a:moveTo>
                <a:cubicBezTo>
                  <a:pt x="4195079" y="371983"/>
                  <a:pt x="4190846" y="379038"/>
                  <a:pt x="4190141" y="386798"/>
                </a:cubicBezTo>
                <a:cubicBezTo>
                  <a:pt x="4190141" y="395968"/>
                  <a:pt x="4196490" y="405845"/>
                  <a:pt x="4204955" y="407961"/>
                </a:cubicBezTo>
                <a:cubicBezTo>
                  <a:pt x="4209188" y="408666"/>
                  <a:pt x="4214126" y="407961"/>
                  <a:pt x="4218359" y="405139"/>
                </a:cubicBezTo>
                <a:cubicBezTo>
                  <a:pt x="4221886" y="403023"/>
                  <a:pt x="4224002" y="399496"/>
                  <a:pt x="4224002" y="395968"/>
                </a:cubicBezTo>
                <a:cubicBezTo>
                  <a:pt x="4224708" y="389619"/>
                  <a:pt x="4221180" y="383976"/>
                  <a:pt x="4217653" y="379743"/>
                </a:cubicBezTo>
                <a:cubicBezTo>
                  <a:pt x="4216242" y="381154"/>
                  <a:pt x="4213421" y="381860"/>
                  <a:pt x="4210599" y="380449"/>
                </a:cubicBezTo>
                <a:cubicBezTo>
                  <a:pt x="4207072" y="379038"/>
                  <a:pt x="4205661" y="374805"/>
                  <a:pt x="4207072" y="371278"/>
                </a:cubicBezTo>
                <a:cubicBezTo>
                  <a:pt x="4207072" y="371278"/>
                  <a:pt x="4207072" y="370572"/>
                  <a:pt x="4207072" y="370572"/>
                </a:cubicBezTo>
                <a:cubicBezTo>
                  <a:pt x="4205661" y="369162"/>
                  <a:pt x="4203544" y="368456"/>
                  <a:pt x="4202133" y="367045"/>
                </a:cubicBezTo>
                <a:close/>
                <a:moveTo>
                  <a:pt x="2710832" y="365631"/>
                </a:moveTo>
                <a:cubicBezTo>
                  <a:pt x="2714359" y="367042"/>
                  <a:pt x="2716475" y="371275"/>
                  <a:pt x="2714359" y="375508"/>
                </a:cubicBezTo>
                <a:cubicBezTo>
                  <a:pt x="2707305" y="391027"/>
                  <a:pt x="2708010" y="410074"/>
                  <a:pt x="2715064" y="425594"/>
                </a:cubicBezTo>
                <a:cubicBezTo>
                  <a:pt x="2716475" y="429121"/>
                  <a:pt x="2715064" y="433354"/>
                  <a:pt x="2711537" y="434765"/>
                </a:cubicBezTo>
                <a:cubicBezTo>
                  <a:pt x="2710832" y="435470"/>
                  <a:pt x="2709421" y="435470"/>
                  <a:pt x="2708715" y="435470"/>
                </a:cubicBezTo>
                <a:cubicBezTo>
                  <a:pt x="2705894" y="435470"/>
                  <a:pt x="2703777" y="434059"/>
                  <a:pt x="2702367" y="431238"/>
                </a:cubicBezTo>
                <a:cubicBezTo>
                  <a:pt x="2693900" y="411485"/>
                  <a:pt x="2693195" y="388911"/>
                  <a:pt x="2701661" y="369159"/>
                </a:cubicBezTo>
                <a:cubicBezTo>
                  <a:pt x="2703072" y="365631"/>
                  <a:pt x="2707305" y="364221"/>
                  <a:pt x="2710832" y="365631"/>
                </a:cubicBezTo>
                <a:close/>
                <a:moveTo>
                  <a:pt x="7322694" y="365527"/>
                </a:moveTo>
                <a:cubicBezTo>
                  <a:pt x="7326926" y="365527"/>
                  <a:pt x="7330454" y="367643"/>
                  <a:pt x="7330454" y="371876"/>
                </a:cubicBezTo>
                <a:lnTo>
                  <a:pt x="7333275" y="414202"/>
                </a:lnTo>
                <a:cubicBezTo>
                  <a:pt x="7338919" y="409264"/>
                  <a:pt x="7345974" y="405032"/>
                  <a:pt x="7353029" y="403621"/>
                </a:cubicBezTo>
                <a:cubicBezTo>
                  <a:pt x="7361494" y="402210"/>
                  <a:pt x="7368548" y="404326"/>
                  <a:pt x="7374192" y="409264"/>
                </a:cubicBezTo>
                <a:cubicBezTo>
                  <a:pt x="7379130" y="413497"/>
                  <a:pt x="7381952" y="419846"/>
                  <a:pt x="7381952" y="427606"/>
                </a:cubicBezTo>
                <a:cubicBezTo>
                  <a:pt x="7381952" y="436777"/>
                  <a:pt x="7377719" y="446654"/>
                  <a:pt x="7371370" y="453003"/>
                </a:cubicBezTo>
                <a:cubicBezTo>
                  <a:pt x="7360789" y="463584"/>
                  <a:pt x="7345974" y="466406"/>
                  <a:pt x="7333981" y="469228"/>
                </a:cubicBezTo>
                <a:cubicBezTo>
                  <a:pt x="7332571" y="469933"/>
                  <a:pt x="7331865" y="470639"/>
                  <a:pt x="7330454" y="470639"/>
                </a:cubicBezTo>
                <a:cubicBezTo>
                  <a:pt x="7329748" y="470639"/>
                  <a:pt x="7329748" y="470639"/>
                  <a:pt x="7329748" y="470639"/>
                </a:cubicBezTo>
                <a:cubicBezTo>
                  <a:pt x="7326221" y="470639"/>
                  <a:pt x="7322694" y="467817"/>
                  <a:pt x="7322694" y="464290"/>
                </a:cubicBezTo>
                <a:lnTo>
                  <a:pt x="7316345" y="373287"/>
                </a:lnTo>
                <a:cubicBezTo>
                  <a:pt x="7315639" y="369054"/>
                  <a:pt x="7318461" y="365527"/>
                  <a:pt x="7322694" y="365527"/>
                </a:cubicBezTo>
                <a:close/>
                <a:moveTo>
                  <a:pt x="2748219" y="360692"/>
                </a:moveTo>
                <a:lnTo>
                  <a:pt x="2806772" y="360692"/>
                </a:lnTo>
                <a:cubicBezTo>
                  <a:pt x="2811004" y="360692"/>
                  <a:pt x="2813826" y="363514"/>
                  <a:pt x="2813826" y="367746"/>
                </a:cubicBezTo>
                <a:cubicBezTo>
                  <a:pt x="2813826" y="371979"/>
                  <a:pt x="2811004" y="374801"/>
                  <a:pt x="2806772" y="374801"/>
                </a:cubicBezTo>
                <a:lnTo>
                  <a:pt x="2748219" y="374801"/>
                </a:lnTo>
                <a:cubicBezTo>
                  <a:pt x="2743987" y="374801"/>
                  <a:pt x="2741165" y="371979"/>
                  <a:pt x="2741165" y="367746"/>
                </a:cubicBezTo>
                <a:cubicBezTo>
                  <a:pt x="2741165" y="363514"/>
                  <a:pt x="2743987" y="360692"/>
                  <a:pt x="2748219" y="360692"/>
                </a:cubicBezTo>
                <a:close/>
                <a:moveTo>
                  <a:pt x="10980047" y="359736"/>
                </a:moveTo>
                <a:cubicBezTo>
                  <a:pt x="10983574" y="361146"/>
                  <a:pt x="10984985" y="365379"/>
                  <a:pt x="10984279" y="369611"/>
                </a:cubicBezTo>
                <a:lnTo>
                  <a:pt x="10966643" y="401356"/>
                </a:lnTo>
                <a:lnTo>
                  <a:pt x="10980752" y="413349"/>
                </a:lnTo>
                <a:cubicBezTo>
                  <a:pt x="10983574" y="416170"/>
                  <a:pt x="10984279" y="420403"/>
                  <a:pt x="10981458" y="423225"/>
                </a:cubicBezTo>
                <a:cubicBezTo>
                  <a:pt x="10980047" y="424636"/>
                  <a:pt x="10977931" y="425341"/>
                  <a:pt x="10975814" y="425341"/>
                </a:cubicBezTo>
                <a:cubicBezTo>
                  <a:pt x="10973698" y="425341"/>
                  <a:pt x="10972287" y="425341"/>
                  <a:pt x="10970876" y="423930"/>
                </a:cubicBezTo>
                <a:lnTo>
                  <a:pt x="10958884" y="413349"/>
                </a:lnTo>
                <a:lnTo>
                  <a:pt x="10939130" y="448622"/>
                </a:lnTo>
                <a:cubicBezTo>
                  <a:pt x="10937719" y="450738"/>
                  <a:pt x="10935603" y="452148"/>
                  <a:pt x="10932781" y="452148"/>
                </a:cubicBezTo>
                <a:cubicBezTo>
                  <a:pt x="10931370" y="452148"/>
                  <a:pt x="10930665" y="452148"/>
                  <a:pt x="10929254" y="451443"/>
                </a:cubicBezTo>
                <a:cubicBezTo>
                  <a:pt x="10925727" y="449327"/>
                  <a:pt x="10924316" y="445094"/>
                  <a:pt x="10926432" y="441566"/>
                </a:cubicBezTo>
                <a:lnTo>
                  <a:pt x="10947597" y="404178"/>
                </a:lnTo>
                <a:lnTo>
                  <a:pt x="10910913" y="372434"/>
                </a:lnTo>
                <a:cubicBezTo>
                  <a:pt x="10908091" y="369611"/>
                  <a:pt x="10907385" y="365379"/>
                  <a:pt x="10910207" y="362557"/>
                </a:cubicBezTo>
                <a:cubicBezTo>
                  <a:pt x="10913029" y="359736"/>
                  <a:pt x="10917262" y="359031"/>
                  <a:pt x="10920083" y="361851"/>
                </a:cubicBezTo>
                <a:lnTo>
                  <a:pt x="10953946" y="391480"/>
                </a:lnTo>
                <a:lnTo>
                  <a:pt x="10970171" y="362557"/>
                </a:lnTo>
                <a:cubicBezTo>
                  <a:pt x="10972287" y="359031"/>
                  <a:pt x="10976520" y="357620"/>
                  <a:pt x="10980047" y="359736"/>
                </a:cubicBezTo>
                <a:close/>
                <a:moveTo>
                  <a:pt x="11059057" y="358324"/>
                </a:moveTo>
                <a:cubicBezTo>
                  <a:pt x="11062584" y="358324"/>
                  <a:pt x="11066111" y="361146"/>
                  <a:pt x="11066111" y="365379"/>
                </a:cubicBezTo>
                <a:lnTo>
                  <a:pt x="11066817" y="390070"/>
                </a:lnTo>
                <a:lnTo>
                  <a:pt x="11083747" y="388659"/>
                </a:lnTo>
                <a:cubicBezTo>
                  <a:pt x="11087980" y="387952"/>
                  <a:pt x="11091507" y="390775"/>
                  <a:pt x="11091507" y="395008"/>
                </a:cubicBezTo>
                <a:cubicBezTo>
                  <a:pt x="11091507" y="399240"/>
                  <a:pt x="11088685" y="402767"/>
                  <a:pt x="11085158" y="402061"/>
                </a:cubicBezTo>
                <a:lnTo>
                  <a:pt x="11067522" y="403472"/>
                </a:lnTo>
                <a:lnTo>
                  <a:pt x="11068228" y="425341"/>
                </a:lnTo>
                <a:cubicBezTo>
                  <a:pt x="11068228" y="428869"/>
                  <a:pt x="11065406" y="432395"/>
                  <a:pt x="11061173" y="432395"/>
                </a:cubicBezTo>
                <a:cubicBezTo>
                  <a:pt x="11057646" y="432395"/>
                  <a:pt x="11054118" y="428869"/>
                  <a:pt x="11054118" y="425341"/>
                </a:cubicBezTo>
                <a:lnTo>
                  <a:pt x="11053412" y="404177"/>
                </a:lnTo>
                <a:lnTo>
                  <a:pt x="11031544" y="405588"/>
                </a:lnTo>
                <a:cubicBezTo>
                  <a:pt x="11030838" y="405588"/>
                  <a:pt x="11030838" y="405588"/>
                  <a:pt x="11030838" y="405588"/>
                </a:cubicBezTo>
                <a:cubicBezTo>
                  <a:pt x="11027311" y="405588"/>
                  <a:pt x="11023784" y="402767"/>
                  <a:pt x="11023784" y="399240"/>
                </a:cubicBezTo>
                <a:cubicBezTo>
                  <a:pt x="11023078" y="395008"/>
                  <a:pt x="11025900" y="391480"/>
                  <a:pt x="11030133" y="391480"/>
                </a:cubicBezTo>
                <a:lnTo>
                  <a:pt x="11052707" y="390070"/>
                </a:lnTo>
                <a:lnTo>
                  <a:pt x="11052001" y="365379"/>
                </a:lnTo>
                <a:cubicBezTo>
                  <a:pt x="11052001" y="361851"/>
                  <a:pt x="11054823" y="358324"/>
                  <a:pt x="11059057" y="358324"/>
                </a:cubicBezTo>
                <a:close/>
                <a:moveTo>
                  <a:pt x="11157730" y="355415"/>
                </a:moveTo>
                <a:cubicBezTo>
                  <a:pt x="11163462" y="356912"/>
                  <a:pt x="11168753" y="360088"/>
                  <a:pt x="11172632" y="364673"/>
                </a:cubicBezTo>
                <a:cubicBezTo>
                  <a:pt x="11184625" y="378078"/>
                  <a:pt x="11182509" y="398534"/>
                  <a:pt x="11174043" y="411938"/>
                </a:cubicBezTo>
                <a:cubicBezTo>
                  <a:pt x="11170516" y="417580"/>
                  <a:pt x="11166283" y="422518"/>
                  <a:pt x="11161344" y="426751"/>
                </a:cubicBezTo>
                <a:lnTo>
                  <a:pt x="11200145" y="423929"/>
                </a:lnTo>
                <a:cubicBezTo>
                  <a:pt x="11204377" y="423224"/>
                  <a:pt x="11207904" y="426046"/>
                  <a:pt x="11207904" y="430279"/>
                </a:cubicBezTo>
                <a:cubicBezTo>
                  <a:pt x="11208610" y="434512"/>
                  <a:pt x="11205788" y="438039"/>
                  <a:pt x="11201556" y="438039"/>
                </a:cubicBezTo>
                <a:lnTo>
                  <a:pt x="11138065" y="442271"/>
                </a:lnTo>
                <a:cubicBezTo>
                  <a:pt x="11137359" y="442271"/>
                  <a:pt x="11137359" y="442271"/>
                  <a:pt x="11137359" y="442271"/>
                </a:cubicBezTo>
                <a:cubicBezTo>
                  <a:pt x="11134538" y="442271"/>
                  <a:pt x="11131716" y="440154"/>
                  <a:pt x="11131010" y="437334"/>
                </a:cubicBezTo>
                <a:cubicBezTo>
                  <a:pt x="11130305" y="433805"/>
                  <a:pt x="11131010" y="430984"/>
                  <a:pt x="11133832" y="428868"/>
                </a:cubicBezTo>
                <a:cubicBezTo>
                  <a:pt x="11144414" y="421813"/>
                  <a:pt x="11155701" y="414054"/>
                  <a:pt x="11162050" y="404882"/>
                </a:cubicBezTo>
                <a:cubicBezTo>
                  <a:pt x="11166989" y="395713"/>
                  <a:pt x="11169105" y="382309"/>
                  <a:pt x="11162050" y="374549"/>
                </a:cubicBezTo>
                <a:cubicBezTo>
                  <a:pt x="11157817" y="369611"/>
                  <a:pt x="11150763" y="367494"/>
                  <a:pt x="11144414" y="369611"/>
                </a:cubicBezTo>
                <a:cubicBezTo>
                  <a:pt x="11138770" y="371021"/>
                  <a:pt x="11133832" y="377370"/>
                  <a:pt x="11133127" y="383719"/>
                </a:cubicBezTo>
                <a:cubicBezTo>
                  <a:pt x="11132421" y="387952"/>
                  <a:pt x="11128894" y="390773"/>
                  <a:pt x="11125367" y="390068"/>
                </a:cubicBezTo>
                <a:cubicBezTo>
                  <a:pt x="11121134" y="389363"/>
                  <a:pt x="11118312" y="385835"/>
                  <a:pt x="11119018" y="382309"/>
                </a:cubicBezTo>
                <a:cubicBezTo>
                  <a:pt x="11120429" y="370316"/>
                  <a:pt x="11128894" y="359736"/>
                  <a:pt x="11140181" y="356209"/>
                </a:cubicBezTo>
                <a:cubicBezTo>
                  <a:pt x="11145825" y="354091"/>
                  <a:pt x="11151998" y="353915"/>
                  <a:pt x="11157730" y="355415"/>
                </a:cubicBezTo>
                <a:close/>
                <a:moveTo>
                  <a:pt x="430877" y="354352"/>
                </a:moveTo>
                <a:cubicBezTo>
                  <a:pt x="434404" y="355763"/>
                  <a:pt x="435815" y="359996"/>
                  <a:pt x="435109" y="364228"/>
                </a:cubicBezTo>
                <a:lnTo>
                  <a:pt x="417473" y="395973"/>
                </a:lnTo>
                <a:lnTo>
                  <a:pt x="431582" y="407966"/>
                </a:lnTo>
                <a:cubicBezTo>
                  <a:pt x="434404" y="410787"/>
                  <a:pt x="435109" y="415020"/>
                  <a:pt x="432288" y="417842"/>
                </a:cubicBezTo>
                <a:cubicBezTo>
                  <a:pt x="430877" y="419253"/>
                  <a:pt x="428761" y="419958"/>
                  <a:pt x="426644" y="419958"/>
                </a:cubicBezTo>
                <a:cubicBezTo>
                  <a:pt x="424528" y="419958"/>
                  <a:pt x="423117" y="419958"/>
                  <a:pt x="421706" y="418547"/>
                </a:cubicBezTo>
                <a:lnTo>
                  <a:pt x="409714" y="407966"/>
                </a:lnTo>
                <a:lnTo>
                  <a:pt x="389961" y="443238"/>
                </a:lnTo>
                <a:cubicBezTo>
                  <a:pt x="388550" y="445354"/>
                  <a:pt x="386434" y="446765"/>
                  <a:pt x="383612" y="446765"/>
                </a:cubicBezTo>
                <a:cubicBezTo>
                  <a:pt x="382201" y="446765"/>
                  <a:pt x="381496" y="446765"/>
                  <a:pt x="380085" y="446060"/>
                </a:cubicBezTo>
                <a:cubicBezTo>
                  <a:pt x="376558" y="443943"/>
                  <a:pt x="375147" y="439711"/>
                  <a:pt x="377263" y="436183"/>
                </a:cubicBezTo>
                <a:lnTo>
                  <a:pt x="398427" y="398795"/>
                </a:lnTo>
                <a:lnTo>
                  <a:pt x="361744" y="367050"/>
                </a:lnTo>
                <a:cubicBezTo>
                  <a:pt x="358922" y="364228"/>
                  <a:pt x="358216" y="359996"/>
                  <a:pt x="361038" y="357174"/>
                </a:cubicBezTo>
                <a:cubicBezTo>
                  <a:pt x="363860" y="354352"/>
                  <a:pt x="368093" y="353647"/>
                  <a:pt x="370914" y="356468"/>
                </a:cubicBezTo>
                <a:lnTo>
                  <a:pt x="404776" y="386097"/>
                </a:lnTo>
                <a:lnTo>
                  <a:pt x="421001" y="357174"/>
                </a:lnTo>
                <a:cubicBezTo>
                  <a:pt x="423117" y="353647"/>
                  <a:pt x="427350" y="352236"/>
                  <a:pt x="430877" y="354352"/>
                </a:cubicBezTo>
                <a:close/>
                <a:moveTo>
                  <a:pt x="509886" y="352941"/>
                </a:moveTo>
                <a:cubicBezTo>
                  <a:pt x="513413" y="352941"/>
                  <a:pt x="516940" y="355763"/>
                  <a:pt x="516940" y="359995"/>
                </a:cubicBezTo>
                <a:lnTo>
                  <a:pt x="517646" y="384686"/>
                </a:lnTo>
                <a:lnTo>
                  <a:pt x="534577" y="383275"/>
                </a:lnTo>
                <a:cubicBezTo>
                  <a:pt x="538809" y="382569"/>
                  <a:pt x="542337" y="385391"/>
                  <a:pt x="542337" y="389624"/>
                </a:cubicBezTo>
                <a:cubicBezTo>
                  <a:pt x="542337" y="393856"/>
                  <a:pt x="539515" y="397384"/>
                  <a:pt x="535988" y="396678"/>
                </a:cubicBezTo>
                <a:lnTo>
                  <a:pt x="518351" y="398089"/>
                </a:lnTo>
                <a:lnTo>
                  <a:pt x="519057" y="419958"/>
                </a:lnTo>
                <a:cubicBezTo>
                  <a:pt x="519057" y="423485"/>
                  <a:pt x="516235" y="427012"/>
                  <a:pt x="512002" y="427012"/>
                </a:cubicBezTo>
                <a:cubicBezTo>
                  <a:pt x="508475" y="427012"/>
                  <a:pt x="504948" y="423485"/>
                  <a:pt x="504948" y="419958"/>
                </a:cubicBezTo>
                <a:lnTo>
                  <a:pt x="504242" y="398794"/>
                </a:lnTo>
                <a:lnTo>
                  <a:pt x="482374" y="400205"/>
                </a:lnTo>
                <a:cubicBezTo>
                  <a:pt x="481668" y="400205"/>
                  <a:pt x="481668" y="400205"/>
                  <a:pt x="481668" y="400205"/>
                </a:cubicBezTo>
                <a:cubicBezTo>
                  <a:pt x="478141" y="400205"/>
                  <a:pt x="474614" y="397384"/>
                  <a:pt x="474614" y="393856"/>
                </a:cubicBezTo>
                <a:cubicBezTo>
                  <a:pt x="473908" y="389624"/>
                  <a:pt x="476730" y="386097"/>
                  <a:pt x="480963" y="386097"/>
                </a:cubicBezTo>
                <a:lnTo>
                  <a:pt x="503537" y="384686"/>
                </a:lnTo>
                <a:lnTo>
                  <a:pt x="502831" y="359995"/>
                </a:lnTo>
                <a:cubicBezTo>
                  <a:pt x="502831" y="356468"/>
                  <a:pt x="505653" y="352941"/>
                  <a:pt x="509886" y="352941"/>
                </a:cubicBezTo>
                <a:close/>
                <a:moveTo>
                  <a:pt x="11861847" y="350564"/>
                </a:moveTo>
                <a:cubicBezTo>
                  <a:pt x="11864669" y="348448"/>
                  <a:pt x="11869607" y="349153"/>
                  <a:pt x="11871723" y="351976"/>
                </a:cubicBezTo>
                <a:cubicBezTo>
                  <a:pt x="11873840" y="354797"/>
                  <a:pt x="11873134" y="359736"/>
                  <a:pt x="11870313" y="361851"/>
                </a:cubicBezTo>
                <a:cubicBezTo>
                  <a:pt x="11854087" y="374550"/>
                  <a:pt x="11839273" y="388659"/>
                  <a:pt x="11825870" y="404177"/>
                </a:cubicBezTo>
                <a:lnTo>
                  <a:pt x="11869607" y="440154"/>
                </a:lnTo>
                <a:cubicBezTo>
                  <a:pt x="11872429" y="442271"/>
                  <a:pt x="11873134" y="447209"/>
                  <a:pt x="11870313" y="450032"/>
                </a:cubicBezTo>
                <a:cubicBezTo>
                  <a:pt x="11868902" y="452148"/>
                  <a:pt x="11866785" y="452853"/>
                  <a:pt x="11864669" y="452853"/>
                </a:cubicBezTo>
                <a:cubicBezTo>
                  <a:pt x="11863258" y="452853"/>
                  <a:pt x="11861847" y="452853"/>
                  <a:pt x="11860436" y="451442"/>
                </a:cubicBezTo>
                <a:lnTo>
                  <a:pt x="11816699" y="415465"/>
                </a:lnTo>
                <a:cubicBezTo>
                  <a:pt x="11806118" y="428868"/>
                  <a:pt x="11796241" y="442978"/>
                  <a:pt x="11787776" y="457791"/>
                </a:cubicBezTo>
                <a:cubicBezTo>
                  <a:pt x="11786365" y="459907"/>
                  <a:pt x="11783543" y="461318"/>
                  <a:pt x="11781427" y="461318"/>
                </a:cubicBezTo>
                <a:cubicBezTo>
                  <a:pt x="11780016" y="461318"/>
                  <a:pt x="11779311" y="461318"/>
                  <a:pt x="11777900" y="460612"/>
                </a:cubicBezTo>
                <a:cubicBezTo>
                  <a:pt x="11775078" y="458496"/>
                  <a:pt x="11773667" y="454263"/>
                  <a:pt x="11776489" y="449325"/>
                </a:cubicBezTo>
                <a:cubicBezTo>
                  <a:pt x="11785660" y="433805"/>
                  <a:pt x="11795536" y="419697"/>
                  <a:pt x="11806823" y="405588"/>
                </a:cubicBezTo>
                <a:lnTo>
                  <a:pt x="11780722" y="384426"/>
                </a:lnTo>
                <a:cubicBezTo>
                  <a:pt x="11777900" y="382309"/>
                  <a:pt x="11777194" y="377370"/>
                  <a:pt x="11780016" y="374550"/>
                </a:cubicBezTo>
                <a:cubicBezTo>
                  <a:pt x="11782132" y="371729"/>
                  <a:pt x="11787071" y="371729"/>
                  <a:pt x="11789892" y="373845"/>
                </a:cubicBezTo>
                <a:lnTo>
                  <a:pt x="11815994" y="395006"/>
                </a:lnTo>
                <a:cubicBezTo>
                  <a:pt x="11829397" y="378781"/>
                  <a:pt x="11844917" y="363969"/>
                  <a:pt x="11861847" y="350564"/>
                </a:cubicBezTo>
                <a:close/>
                <a:moveTo>
                  <a:pt x="608559" y="350031"/>
                </a:moveTo>
                <a:cubicBezTo>
                  <a:pt x="614291" y="351530"/>
                  <a:pt x="619582" y="354704"/>
                  <a:pt x="623462" y="359290"/>
                </a:cubicBezTo>
                <a:cubicBezTo>
                  <a:pt x="635456" y="372693"/>
                  <a:pt x="633339" y="393150"/>
                  <a:pt x="624873" y="406554"/>
                </a:cubicBezTo>
                <a:cubicBezTo>
                  <a:pt x="621346" y="412197"/>
                  <a:pt x="617113" y="417135"/>
                  <a:pt x="612174" y="421368"/>
                </a:cubicBezTo>
                <a:lnTo>
                  <a:pt x="650974" y="418546"/>
                </a:lnTo>
                <a:cubicBezTo>
                  <a:pt x="655207" y="417841"/>
                  <a:pt x="658734" y="420663"/>
                  <a:pt x="658734" y="424895"/>
                </a:cubicBezTo>
                <a:cubicBezTo>
                  <a:pt x="659440" y="429128"/>
                  <a:pt x="656617" y="432655"/>
                  <a:pt x="652385" y="432655"/>
                </a:cubicBezTo>
                <a:lnTo>
                  <a:pt x="588895" y="436888"/>
                </a:lnTo>
                <a:cubicBezTo>
                  <a:pt x="588189" y="436888"/>
                  <a:pt x="588189" y="436888"/>
                  <a:pt x="588189" y="436888"/>
                </a:cubicBezTo>
                <a:cubicBezTo>
                  <a:pt x="585368" y="436888"/>
                  <a:pt x="582546" y="434771"/>
                  <a:pt x="581840" y="431950"/>
                </a:cubicBezTo>
                <a:cubicBezTo>
                  <a:pt x="581135" y="428422"/>
                  <a:pt x="581840" y="425601"/>
                  <a:pt x="584662" y="423484"/>
                </a:cubicBezTo>
                <a:cubicBezTo>
                  <a:pt x="595244" y="416430"/>
                  <a:pt x="606531" y="408670"/>
                  <a:pt x="612880" y="399499"/>
                </a:cubicBezTo>
                <a:cubicBezTo>
                  <a:pt x="617818" y="390329"/>
                  <a:pt x="619935" y="376925"/>
                  <a:pt x="612880" y="369166"/>
                </a:cubicBezTo>
                <a:cubicBezTo>
                  <a:pt x="608647" y="364228"/>
                  <a:pt x="601593" y="362112"/>
                  <a:pt x="595244" y="364228"/>
                </a:cubicBezTo>
                <a:cubicBezTo>
                  <a:pt x="589600" y="365639"/>
                  <a:pt x="584662" y="371988"/>
                  <a:pt x="583957" y="378337"/>
                </a:cubicBezTo>
                <a:cubicBezTo>
                  <a:pt x="583251" y="382569"/>
                  <a:pt x="579723" y="385390"/>
                  <a:pt x="576198" y="384686"/>
                </a:cubicBezTo>
                <a:cubicBezTo>
                  <a:pt x="571965" y="383980"/>
                  <a:pt x="569142" y="380453"/>
                  <a:pt x="569848" y="376925"/>
                </a:cubicBezTo>
                <a:cubicBezTo>
                  <a:pt x="571259" y="364934"/>
                  <a:pt x="579723" y="354352"/>
                  <a:pt x="591011" y="350825"/>
                </a:cubicBezTo>
                <a:cubicBezTo>
                  <a:pt x="596654" y="348708"/>
                  <a:pt x="602827" y="348532"/>
                  <a:pt x="608559" y="350031"/>
                </a:cubicBezTo>
                <a:close/>
                <a:moveTo>
                  <a:pt x="11969781" y="349859"/>
                </a:moveTo>
                <a:cubicBezTo>
                  <a:pt x="11973308" y="349859"/>
                  <a:pt x="11976835" y="352681"/>
                  <a:pt x="11977541" y="356209"/>
                </a:cubicBezTo>
                <a:lnTo>
                  <a:pt x="11988828" y="447915"/>
                </a:lnTo>
                <a:cubicBezTo>
                  <a:pt x="11988828" y="451443"/>
                  <a:pt x="11986006" y="454970"/>
                  <a:pt x="11982479" y="455675"/>
                </a:cubicBezTo>
                <a:cubicBezTo>
                  <a:pt x="11982479" y="455675"/>
                  <a:pt x="11981773" y="455675"/>
                  <a:pt x="11981773" y="455675"/>
                </a:cubicBezTo>
                <a:cubicBezTo>
                  <a:pt x="11978246" y="455675"/>
                  <a:pt x="11975424" y="452853"/>
                  <a:pt x="11974719" y="449327"/>
                </a:cubicBezTo>
                <a:lnTo>
                  <a:pt x="11963432" y="357620"/>
                </a:lnTo>
                <a:cubicBezTo>
                  <a:pt x="11963432" y="354091"/>
                  <a:pt x="11966254" y="350564"/>
                  <a:pt x="11969781" y="349859"/>
                </a:cubicBezTo>
                <a:close/>
                <a:moveTo>
                  <a:pt x="1312685" y="345182"/>
                </a:moveTo>
                <a:cubicBezTo>
                  <a:pt x="1315507" y="343066"/>
                  <a:pt x="1320445" y="343771"/>
                  <a:pt x="1322562" y="346593"/>
                </a:cubicBezTo>
                <a:cubicBezTo>
                  <a:pt x="1324678" y="349415"/>
                  <a:pt x="1323972" y="354353"/>
                  <a:pt x="1321151" y="356469"/>
                </a:cubicBezTo>
                <a:cubicBezTo>
                  <a:pt x="1304924" y="369167"/>
                  <a:pt x="1290110" y="383276"/>
                  <a:pt x="1276707" y="398796"/>
                </a:cubicBezTo>
                <a:lnTo>
                  <a:pt x="1320445" y="434773"/>
                </a:lnTo>
                <a:cubicBezTo>
                  <a:pt x="1323267" y="436890"/>
                  <a:pt x="1323972" y="441828"/>
                  <a:pt x="1321151" y="444650"/>
                </a:cubicBezTo>
                <a:cubicBezTo>
                  <a:pt x="1319740" y="446766"/>
                  <a:pt x="1317623" y="447471"/>
                  <a:pt x="1315507" y="447471"/>
                </a:cubicBezTo>
                <a:cubicBezTo>
                  <a:pt x="1314095" y="447471"/>
                  <a:pt x="1312685" y="447471"/>
                  <a:pt x="1311274" y="446060"/>
                </a:cubicBezTo>
                <a:lnTo>
                  <a:pt x="1267535" y="410083"/>
                </a:lnTo>
                <a:cubicBezTo>
                  <a:pt x="1256954" y="423486"/>
                  <a:pt x="1247078" y="437595"/>
                  <a:pt x="1238612" y="452409"/>
                </a:cubicBezTo>
                <a:cubicBezTo>
                  <a:pt x="1237201" y="454526"/>
                  <a:pt x="1234379" y="455937"/>
                  <a:pt x="1232263" y="455937"/>
                </a:cubicBezTo>
                <a:cubicBezTo>
                  <a:pt x="1230852" y="455937"/>
                  <a:pt x="1230146" y="455937"/>
                  <a:pt x="1228736" y="455231"/>
                </a:cubicBezTo>
                <a:cubicBezTo>
                  <a:pt x="1225913" y="453115"/>
                  <a:pt x="1224502" y="448882"/>
                  <a:pt x="1227325" y="443944"/>
                </a:cubicBezTo>
                <a:cubicBezTo>
                  <a:pt x="1236496" y="428424"/>
                  <a:pt x="1246372" y="414316"/>
                  <a:pt x="1257660" y="400207"/>
                </a:cubicBezTo>
                <a:lnTo>
                  <a:pt x="1231557" y="379044"/>
                </a:lnTo>
                <a:cubicBezTo>
                  <a:pt x="1228736" y="376927"/>
                  <a:pt x="1228030" y="371989"/>
                  <a:pt x="1230852" y="369167"/>
                </a:cubicBezTo>
                <a:cubicBezTo>
                  <a:pt x="1232968" y="366346"/>
                  <a:pt x="1237906" y="366346"/>
                  <a:pt x="1240727" y="368462"/>
                </a:cubicBezTo>
                <a:lnTo>
                  <a:pt x="1266831" y="389625"/>
                </a:lnTo>
                <a:cubicBezTo>
                  <a:pt x="1280234" y="373400"/>
                  <a:pt x="1295755" y="358586"/>
                  <a:pt x="1312685" y="345182"/>
                </a:cubicBezTo>
                <a:close/>
                <a:moveTo>
                  <a:pt x="4632452" y="345166"/>
                </a:moveTo>
                <a:cubicBezTo>
                  <a:pt x="4636685" y="345166"/>
                  <a:pt x="4639507" y="347988"/>
                  <a:pt x="4639507" y="352221"/>
                </a:cubicBezTo>
                <a:lnTo>
                  <a:pt x="4639507" y="379733"/>
                </a:lnTo>
                <a:cubicBezTo>
                  <a:pt x="4639507" y="383966"/>
                  <a:pt x="4636685" y="386788"/>
                  <a:pt x="4632452" y="386788"/>
                </a:cubicBezTo>
                <a:cubicBezTo>
                  <a:pt x="4628925" y="386788"/>
                  <a:pt x="4625398" y="383261"/>
                  <a:pt x="4625398" y="379733"/>
                </a:cubicBezTo>
                <a:lnTo>
                  <a:pt x="4625398" y="352221"/>
                </a:lnTo>
                <a:cubicBezTo>
                  <a:pt x="4625398" y="347988"/>
                  <a:pt x="4628220" y="345166"/>
                  <a:pt x="4632452" y="345166"/>
                </a:cubicBezTo>
                <a:close/>
                <a:moveTo>
                  <a:pt x="1420622" y="344478"/>
                </a:moveTo>
                <a:cubicBezTo>
                  <a:pt x="1424149" y="344478"/>
                  <a:pt x="1427676" y="347299"/>
                  <a:pt x="1428382" y="350826"/>
                </a:cubicBezTo>
                <a:lnTo>
                  <a:pt x="1439670" y="442534"/>
                </a:lnTo>
                <a:cubicBezTo>
                  <a:pt x="1439670" y="446061"/>
                  <a:pt x="1436847" y="449589"/>
                  <a:pt x="1433321" y="450294"/>
                </a:cubicBezTo>
                <a:cubicBezTo>
                  <a:pt x="1433321" y="450294"/>
                  <a:pt x="1432615" y="450294"/>
                  <a:pt x="1432615" y="450294"/>
                </a:cubicBezTo>
                <a:cubicBezTo>
                  <a:pt x="1429086" y="450294"/>
                  <a:pt x="1426265" y="447472"/>
                  <a:pt x="1425559" y="443945"/>
                </a:cubicBezTo>
                <a:lnTo>
                  <a:pt x="1414273" y="352237"/>
                </a:lnTo>
                <a:cubicBezTo>
                  <a:pt x="1414273" y="348709"/>
                  <a:pt x="1417094" y="345182"/>
                  <a:pt x="1420622" y="344478"/>
                </a:cubicBezTo>
                <a:close/>
                <a:moveTo>
                  <a:pt x="12087589" y="344215"/>
                </a:moveTo>
                <a:cubicBezTo>
                  <a:pt x="12090411" y="341394"/>
                  <a:pt x="12094644" y="341394"/>
                  <a:pt x="12097465" y="344215"/>
                </a:cubicBezTo>
                <a:lnTo>
                  <a:pt x="12126388" y="372434"/>
                </a:lnTo>
                <a:cubicBezTo>
                  <a:pt x="12133443" y="363263"/>
                  <a:pt x="12140497" y="354091"/>
                  <a:pt x="12148257" y="346331"/>
                </a:cubicBezTo>
                <a:cubicBezTo>
                  <a:pt x="12151079" y="343510"/>
                  <a:pt x="12155312" y="343510"/>
                  <a:pt x="12158133" y="346331"/>
                </a:cubicBezTo>
                <a:cubicBezTo>
                  <a:pt x="12160955" y="349153"/>
                  <a:pt x="12160955" y="353386"/>
                  <a:pt x="12158133" y="356209"/>
                </a:cubicBezTo>
                <a:cubicBezTo>
                  <a:pt x="12150373" y="363968"/>
                  <a:pt x="12143319" y="373139"/>
                  <a:pt x="12136970" y="382309"/>
                </a:cubicBezTo>
                <a:lnTo>
                  <a:pt x="12166599" y="410528"/>
                </a:lnTo>
                <a:cubicBezTo>
                  <a:pt x="12169420" y="413349"/>
                  <a:pt x="12169420" y="417581"/>
                  <a:pt x="12166599" y="420403"/>
                </a:cubicBezTo>
                <a:cubicBezTo>
                  <a:pt x="12165188" y="421814"/>
                  <a:pt x="12163777" y="422519"/>
                  <a:pt x="12161660" y="422519"/>
                </a:cubicBezTo>
                <a:cubicBezTo>
                  <a:pt x="12159544" y="422519"/>
                  <a:pt x="12158133" y="421814"/>
                  <a:pt x="12156722" y="420403"/>
                </a:cubicBezTo>
                <a:lnTo>
                  <a:pt x="12129916" y="394301"/>
                </a:lnTo>
                <a:cubicBezTo>
                  <a:pt x="12122861" y="406295"/>
                  <a:pt x="12117218" y="418992"/>
                  <a:pt x="12113690" y="431690"/>
                </a:cubicBezTo>
                <a:cubicBezTo>
                  <a:pt x="12112280" y="434512"/>
                  <a:pt x="12109458" y="436629"/>
                  <a:pt x="12106636" y="436629"/>
                </a:cubicBezTo>
                <a:cubicBezTo>
                  <a:pt x="12105931" y="436629"/>
                  <a:pt x="12105225" y="436629"/>
                  <a:pt x="12104520" y="436629"/>
                </a:cubicBezTo>
                <a:cubicBezTo>
                  <a:pt x="12100287" y="435923"/>
                  <a:pt x="12098171" y="431690"/>
                  <a:pt x="12099582" y="428164"/>
                </a:cubicBezTo>
                <a:cubicBezTo>
                  <a:pt x="12103814" y="412644"/>
                  <a:pt x="12110869" y="397830"/>
                  <a:pt x="12118628" y="384425"/>
                </a:cubicBezTo>
                <a:lnTo>
                  <a:pt x="12087589" y="354091"/>
                </a:lnTo>
                <a:cubicBezTo>
                  <a:pt x="12084767" y="351271"/>
                  <a:pt x="12084767" y="347037"/>
                  <a:pt x="12087589" y="344215"/>
                </a:cubicBezTo>
                <a:close/>
                <a:moveTo>
                  <a:pt x="9947617" y="342950"/>
                </a:moveTo>
                <a:cubicBezTo>
                  <a:pt x="9951144" y="342244"/>
                  <a:pt x="9954672" y="345066"/>
                  <a:pt x="9956083" y="348593"/>
                </a:cubicBezTo>
                <a:lnTo>
                  <a:pt x="9958904" y="362702"/>
                </a:lnTo>
                <a:cubicBezTo>
                  <a:pt x="9959610" y="366935"/>
                  <a:pt x="9956788" y="370462"/>
                  <a:pt x="9953261" y="371167"/>
                </a:cubicBezTo>
                <a:cubicBezTo>
                  <a:pt x="9952555" y="371167"/>
                  <a:pt x="9952555" y="371167"/>
                  <a:pt x="9951850" y="371167"/>
                </a:cubicBezTo>
                <a:cubicBezTo>
                  <a:pt x="9948322" y="371167"/>
                  <a:pt x="9945501" y="369051"/>
                  <a:pt x="9944795" y="365524"/>
                </a:cubicBezTo>
                <a:lnTo>
                  <a:pt x="9941974" y="351415"/>
                </a:lnTo>
                <a:cubicBezTo>
                  <a:pt x="9941268" y="347182"/>
                  <a:pt x="9944090" y="343655"/>
                  <a:pt x="9947617" y="342950"/>
                </a:cubicBezTo>
                <a:close/>
                <a:moveTo>
                  <a:pt x="2921052" y="341645"/>
                </a:moveTo>
                <a:lnTo>
                  <a:pt x="3385233" y="350111"/>
                </a:lnTo>
                <a:cubicBezTo>
                  <a:pt x="3389465" y="350111"/>
                  <a:pt x="3392287" y="352933"/>
                  <a:pt x="3392287" y="357166"/>
                </a:cubicBezTo>
                <a:cubicBezTo>
                  <a:pt x="3392287" y="361398"/>
                  <a:pt x="3388760" y="364220"/>
                  <a:pt x="3385233" y="364220"/>
                </a:cubicBezTo>
                <a:lnTo>
                  <a:pt x="2921052" y="355755"/>
                </a:lnTo>
                <a:cubicBezTo>
                  <a:pt x="2916820" y="355755"/>
                  <a:pt x="2913998" y="352933"/>
                  <a:pt x="2913998" y="348700"/>
                </a:cubicBezTo>
                <a:cubicBezTo>
                  <a:pt x="2913998" y="345172"/>
                  <a:pt x="2917525" y="342350"/>
                  <a:pt x="2921052" y="341645"/>
                </a:cubicBezTo>
                <a:close/>
                <a:moveTo>
                  <a:pt x="7051128" y="340849"/>
                </a:moveTo>
                <a:cubicBezTo>
                  <a:pt x="7054655" y="341554"/>
                  <a:pt x="7056771" y="345787"/>
                  <a:pt x="7056066" y="349314"/>
                </a:cubicBezTo>
                <a:lnTo>
                  <a:pt x="7049012" y="376827"/>
                </a:lnTo>
                <a:cubicBezTo>
                  <a:pt x="7048305" y="380355"/>
                  <a:pt x="7044778" y="382471"/>
                  <a:pt x="7041956" y="382471"/>
                </a:cubicBezTo>
                <a:cubicBezTo>
                  <a:pt x="7041956" y="382471"/>
                  <a:pt x="7041251" y="382471"/>
                  <a:pt x="7040545" y="382471"/>
                </a:cubicBezTo>
                <a:cubicBezTo>
                  <a:pt x="7036313" y="381766"/>
                  <a:pt x="7034195" y="378238"/>
                  <a:pt x="7035607" y="373300"/>
                </a:cubicBezTo>
                <a:lnTo>
                  <a:pt x="7042661" y="345787"/>
                </a:lnTo>
                <a:cubicBezTo>
                  <a:pt x="7043366" y="342260"/>
                  <a:pt x="7047600" y="340144"/>
                  <a:pt x="7051128" y="340849"/>
                </a:cubicBezTo>
                <a:close/>
                <a:moveTo>
                  <a:pt x="3792273" y="339534"/>
                </a:moveTo>
                <a:cubicBezTo>
                  <a:pt x="3795800" y="338829"/>
                  <a:pt x="3799328" y="342356"/>
                  <a:pt x="3799328" y="346589"/>
                </a:cubicBezTo>
                <a:lnTo>
                  <a:pt x="3802855" y="419248"/>
                </a:lnTo>
                <a:cubicBezTo>
                  <a:pt x="3802855" y="422775"/>
                  <a:pt x="3800033" y="426302"/>
                  <a:pt x="3795800" y="426302"/>
                </a:cubicBezTo>
                <a:cubicBezTo>
                  <a:pt x="3792273" y="426302"/>
                  <a:pt x="3788745" y="422775"/>
                  <a:pt x="3788745" y="419248"/>
                </a:cubicBezTo>
                <a:lnTo>
                  <a:pt x="3785218" y="346589"/>
                </a:lnTo>
                <a:cubicBezTo>
                  <a:pt x="3785218" y="343061"/>
                  <a:pt x="3788040" y="339534"/>
                  <a:pt x="3792273" y="339534"/>
                </a:cubicBezTo>
                <a:close/>
                <a:moveTo>
                  <a:pt x="4617639" y="339524"/>
                </a:moveTo>
                <a:cubicBezTo>
                  <a:pt x="4599298" y="339524"/>
                  <a:pt x="4581662" y="342345"/>
                  <a:pt x="4564731" y="347284"/>
                </a:cubicBezTo>
                <a:cubicBezTo>
                  <a:pt x="4540041" y="355043"/>
                  <a:pt x="4517465" y="369152"/>
                  <a:pt x="4498418" y="387494"/>
                </a:cubicBezTo>
                <a:cubicBezTo>
                  <a:pt x="4523815" y="417828"/>
                  <a:pt x="4559793" y="440402"/>
                  <a:pt x="4599298" y="448162"/>
                </a:cubicBezTo>
                <a:cubicBezTo>
                  <a:pt x="4656438" y="459449"/>
                  <a:pt x="4717106" y="440402"/>
                  <a:pt x="4758727" y="400192"/>
                </a:cubicBezTo>
                <a:cubicBezTo>
                  <a:pt x="4748851" y="389610"/>
                  <a:pt x="4736859" y="380439"/>
                  <a:pt x="4724161" y="371974"/>
                </a:cubicBezTo>
                <a:cubicBezTo>
                  <a:pt x="4691710" y="350811"/>
                  <a:pt x="4654322" y="339524"/>
                  <a:pt x="4617639" y="339524"/>
                </a:cubicBezTo>
                <a:close/>
                <a:moveTo>
                  <a:pt x="1538434" y="338833"/>
                </a:moveTo>
                <a:cubicBezTo>
                  <a:pt x="1541255" y="336011"/>
                  <a:pt x="1545489" y="336011"/>
                  <a:pt x="1548310" y="338833"/>
                </a:cubicBezTo>
                <a:lnTo>
                  <a:pt x="1577233" y="367052"/>
                </a:lnTo>
                <a:cubicBezTo>
                  <a:pt x="1584288" y="357881"/>
                  <a:pt x="1591342" y="348710"/>
                  <a:pt x="1599103" y="340949"/>
                </a:cubicBezTo>
                <a:cubicBezTo>
                  <a:pt x="1601924" y="338128"/>
                  <a:pt x="1606158" y="338128"/>
                  <a:pt x="1608979" y="340949"/>
                </a:cubicBezTo>
                <a:cubicBezTo>
                  <a:pt x="1611801" y="343771"/>
                  <a:pt x="1611801" y="348004"/>
                  <a:pt x="1608979" y="350826"/>
                </a:cubicBezTo>
                <a:cubicBezTo>
                  <a:pt x="1601219" y="358585"/>
                  <a:pt x="1594165" y="367757"/>
                  <a:pt x="1587816" y="376928"/>
                </a:cubicBezTo>
                <a:lnTo>
                  <a:pt x="1617445" y="405146"/>
                </a:lnTo>
                <a:cubicBezTo>
                  <a:pt x="1620266" y="407967"/>
                  <a:pt x="1620266" y="412200"/>
                  <a:pt x="1617445" y="415022"/>
                </a:cubicBezTo>
                <a:cubicBezTo>
                  <a:pt x="1616034" y="416433"/>
                  <a:pt x="1614623" y="417138"/>
                  <a:pt x="1612506" y="417138"/>
                </a:cubicBezTo>
                <a:cubicBezTo>
                  <a:pt x="1610391" y="417138"/>
                  <a:pt x="1608979" y="416433"/>
                  <a:pt x="1607568" y="415022"/>
                </a:cubicBezTo>
                <a:lnTo>
                  <a:pt x="1580762" y="388920"/>
                </a:lnTo>
                <a:cubicBezTo>
                  <a:pt x="1573707" y="400913"/>
                  <a:pt x="1568063" y="413611"/>
                  <a:pt x="1564535" y="426309"/>
                </a:cubicBezTo>
                <a:cubicBezTo>
                  <a:pt x="1563125" y="429131"/>
                  <a:pt x="1560303" y="431247"/>
                  <a:pt x="1557481" y="431247"/>
                </a:cubicBezTo>
                <a:cubicBezTo>
                  <a:pt x="1556776" y="431247"/>
                  <a:pt x="1556070" y="431247"/>
                  <a:pt x="1555365" y="431247"/>
                </a:cubicBezTo>
                <a:cubicBezTo>
                  <a:pt x="1551132" y="430541"/>
                  <a:pt x="1549016" y="426309"/>
                  <a:pt x="1550427" y="422782"/>
                </a:cubicBezTo>
                <a:cubicBezTo>
                  <a:pt x="1554659" y="407261"/>
                  <a:pt x="1561714" y="392448"/>
                  <a:pt x="1569473" y="379044"/>
                </a:cubicBezTo>
                <a:lnTo>
                  <a:pt x="1538434" y="348710"/>
                </a:lnTo>
                <a:cubicBezTo>
                  <a:pt x="1535611" y="345888"/>
                  <a:pt x="1535611" y="341655"/>
                  <a:pt x="1538434" y="338833"/>
                </a:cubicBezTo>
                <a:close/>
                <a:moveTo>
                  <a:pt x="4125946" y="336712"/>
                </a:moveTo>
                <a:lnTo>
                  <a:pt x="4087852" y="376921"/>
                </a:lnTo>
                <a:lnTo>
                  <a:pt x="4129473" y="374099"/>
                </a:lnTo>
                <a:close/>
                <a:moveTo>
                  <a:pt x="11739807" y="334339"/>
                </a:moveTo>
                <a:cubicBezTo>
                  <a:pt x="11743335" y="335044"/>
                  <a:pt x="11745451" y="339277"/>
                  <a:pt x="11744745" y="342805"/>
                </a:cubicBezTo>
                <a:cubicBezTo>
                  <a:pt x="11694658" y="529041"/>
                  <a:pt x="11703123" y="730798"/>
                  <a:pt x="11768731" y="912097"/>
                </a:cubicBezTo>
                <a:cubicBezTo>
                  <a:pt x="11770141" y="915625"/>
                  <a:pt x="11768025" y="919857"/>
                  <a:pt x="11764498" y="921268"/>
                </a:cubicBezTo>
                <a:cubicBezTo>
                  <a:pt x="11763792" y="921975"/>
                  <a:pt x="11763087" y="921975"/>
                  <a:pt x="11762382" y="921975"/>
                </a:cubicBezTo>
                <a:cubicBezTo>
                  <a:pt x="11759560" y="921975"/>
                  <a:pt x="11756738" y="919857"/>
                  <a:pt x="11756033" y="917035"/>
                </a:cubicBezTo>
                <a:cubicBezTo>
                  <a:pt x="11689720" y="732914"/>
                  <a:pt x="11680549" y="527630"/>
                  <a:pt x="11731341" y="339277"/>
                </a:cubicBezTo>
                <a:cubicBezTo>
                  <a:pt x="11732047" y="335751"/>
                  <a:pt x="11736280" y="333634"/>
                  <a:pt x="11739807" y="334339"/>
                </a:cubicBezTo>
                <a:close/>
                <a:moveTo>
                  <a:pt x="9806528" y="332369"/>
                </a:moveTo>
                <a:cubicBezTo>
                  <a:pt x="9768434" y="375401"/>
                  <a:pt x="9749387" y="436774"/>
                  <a:pt x="9762791" y="493209"/>
                </a:cubicBezTo>
                <a:cubicBezTo>
                  <a:pt x="9783954" y="579274"/>
                  <a:pt x="9879190" y="641353"/>
                  <a:pt x="9966665" y="625128"/>
                </a:cubicBezTo>
                <a:cubicBezTo>
                  <a:pt x="10054845" y="609610"/>
                  <a:pt x="10092938" y="530599"/>
                  <a:pt x="10108458" y="484744"/>
                </a:cubicBezTo>
                <a:cubicBezTo>
                  <a:pt x="10126094" y="431836"/>
                  <a:pt x="10118335" y="384572"/>
                  <a:pt x="10085884" y="345772"/>
                </a:cubicBezTo>
                <a:cubicBezTo>
                  <a:pt x="10049907" y="380339"/>
                  <a:pt x="9999820" y="400797"/>
                  <a:pt x="9949734" y="400797"/>
                </a:cubicBezTo>
                <a:cubicBezTo>
                  <a:pt x="9937741" y="400797"/>
                  <a:pt x="9926454" y="399386"/>
                  <a:pt x="9914462" y="397269"/>
                </a:cubicBezTo>
                <a:cubicBezTo>
                  <a:pt x="9872135" y="388804"/>
                  <a:pt x="9834040" y="364819"/>
                  <a:pt x="9806528" y="332369"/>
                </a:cubicBezTo>
                <a:close/>
                <a:moveTo>
                  <a:pt x="1190641" y="328957"/>
                </a:moveTo>
                <a:cubicBezTo>
                  <a:pt x="1194169" y="329662"/>
                  <a:pt x="1196285" y="333895"/>
                  <a:pt x="1195579" y="337422"/>
                </a:cubicBezTo>
                <a:cubicBezTo>
                  <a:pt x="1145491" y="523659"/>
                  <a:pt x="1153957" y="725419"/>
                  <a:pt x="1219566" y="906719"/>
                </a:cubicBezTo>
                <a:cubicBezTo>
                  <a:pt x="1220976" y="910247"/>
                  <a:pt x="1218860" y="914479"/>
                  <a:pt x="1215333" y="915891"/>
                </a:cubicBezTo>
                <a:cubicBezTo>
                  <a:pt x="1214627" y="916596"/>
                  <a:pt x="1213922" y="916596"/>
                  <a:pt x="1213217" y="916596"/>
                </a:cubicBezTo>
                <a:cubicBezTo>
                  <a:pt x="1210395" y="916596"/>
                  <a:pt x="1207573" y="914479"/>
                  <a:pt x="1206868" y="911657"/>
                </a:cubicBezTo>
                <a:cubicBezTo>
                  <a:pt x="1140553" y="727535"/>
                  <a:pt x="1131382" y="522248"/>
                  <a:pt x="1182175" y="333895"/>
                </a:cubicBezTo>
                <a:cubicBezTo>
                  <a:pt x="1182881" y="330368"/>
                  <a:pt x="1187114" y="328252"/>
                  <a:pt x="1190641" y="328957"/>
                </a:cubicBezTo>
                <a:close/>
                <a:moveTo>
                  <a:pt x="1798749" y="326135"/>
                </a:moveTo>
                <a:cubicBezTo>
                  <a:pt x="1802276" y="326135"/>
                  <a:pt x="1805805" y="328957"/>
                  <a:pt x="1805805" y="333189"/>
                </a:cubicBezTo>
                <a:lnTo>
                  <a:pt x="1810037" y="420664"/>
                </a:lnTo>
                <a:cubicBezTo>
                  <a:pt x="1810037" y="424191"/>
                  <a:pt x="1807216" y="427718"/>
                  <a:pt x="1802982" y="427718"/>
                </a:cubicBezTo>
                <a:cubicBezTo>
                  <a:pt x="1799455" y="427718"/>
                  <a:pt x="1795927" y="424191"/>
                  <a:pt x="1795927" y="420664"/>
                </a:cubicBezTo>
                <a:lnTo>
                  <a:pt x="1791695" y="333189"/>
                </a:lnTo>
                <a:cubicBezTo>
                  <a:pt x="1791695" y="329662"/>
                  <a:pt x="1794517" y="326135"/>
                  <a:pt x="1798749" y="326135"/>
                </a:cubicBezTo>
                <a:close/>
                <a:moveTo>
                  <a:pt x="3838831" y="324720"/>
                </a:moveTo>
                <a:cubicBezTo>
                  <a:pt x="3852235" y="323309"/>
                  <a:pt x="3864227" y="333891"/>
                  <a:pt x="3868460" y="344472"/>
                </a:cubicBezTo>
                <a:cubicBezTo>
                  <a:pt x="3874103" y="357170"/>
                  <a:pt x="3871987" y="373394"/>
                  <a:pt x="3863522" y="388209"/>
                </a:cubicBezTo>
                <a:cubicBezTo>
                  <a:pt x="3861405" y="392441"/>
                  <a:pt x="3857878" y="396674"/>
                  <a:pt x="3854351" y="400907"/>
                </a:cubicBezTo>
                <a:lnTo>
                  <a:pt x="3906554" y="388209"/>
                </a:lnTo>
                <a:cubicBezTo>
                  <a:pt x="3910081" y="386798"/>
                  <a:pt x="3914314" y="389619"/>
                  <a:pt x="3915019" y="393147"/>
                </a:cubicBezTo>
                <a:cubicBezTo>
                  <a:pt x="3916430" y="396674"/>
                  <a:pt x="3913608" y="400907"/>
                  <a:pt x="3910081" y="401612"/>
                </a:cubicBezTo>
                <a:lnTo>
                  <a:pt x="3833188" y="419953"/>
                </a:lnTo>
                <a:cubicBezTo>
                  <a:pt x="3833188" y="419953"/>
                  <a:pt x="3832483" y="419953"/>
                  <a:pt x="3831777" y="419953"/>
                </a:cubicBezTo>
                <a:cubicBezTo>
                  <a:pt x="3828955" y="419953"/>
                  <a:pt x="3826839" y="418543"/>
                  <a:pt x="3825428" y="416426"/>
                </a:cubicBezTo>
                <a:cubicBezTo>
                  <a:pt x="3824017" y="413604"/>
                  <a:pt x="3824722" y="410077"/>
                  <a:pt x="3826839" y="407961"/>
                </a:cubicBezTo>
                <a:cubicBezTo>
                  <a:pt x="3836010" y="399496"/>
                  <a:pt x="3845180" y="391030"/>
                  <a:pt x="3851530" y="382565"/>
                </a:cubicBezTo>
                <a:cubicBezTo>
                  <a:pt x="3857878" y="371983"/>
                  <a:pt x="3859289" y="359992"/>
                  <a:pt x="3855762" y="350821"/>
                </a:cubicBezTo>
                <a:cubicBezTo>
                  <a:pt x="3853646" y="344472"/>
                  <a:pt x="3847297" y="338829"/>
                  <a:pt x="3840948" y="339534"/>
                </a:cubicBezTo>
                <a:cubicBezTo>
                  <a:pt x="3838831" y="339534"/>
                  <a:pt x="3836010" y="341650"/>
                  <a:pt x="3834599" y="344472"/>
                </a:cubicBezTo>
                <a:cubicBezTo>
                  <a:pt x="3833893" y="345883"/>
                  <a:pt x="3833188" y="347999"/>
                  <a:pt x="3834599" y="349410"/>
                </a:cubicBezTo>
                <a:cubicBezTo>
                  <a:pt x="3836715" y="352938"/>
                  <a:pt x="3836010" y="357170"/>
                  <a:pt x="3832483" y="359286"/>
                </a:cubicBezTo>
                <a:cubicBezTo>
                  <a:pt x="3828955" y="361403"/>
                  <a:pt x="3824722" y="360696"/>
                  <a:pt x="3822606" y="357170"/>
                </a:cubicBezTo>
                <a:cubicBezTo>
                  <a:pt x="3818374" y="351527"/>
                  <a:pt x="3818374" y="344472"/>
                  <a:pt x="3821195" y="338123"/>
                </a:cubicBezTo>
                <a:cubicBezTo>
                  <a:pt x="3824722" y="331069"/>
                  <a:pt x="3831072" y="325425"/>
                  <a:pt x="3838831" y="324720"/>
                </a:cubicBezTo>
                <a:close/>
                <a:moveTo>
                  <a:pt x="2756684" y="324716"/>
                </a:moveTo>
                <a:lnTo>
                  <a:pt x="2804654" y="328243"/>
                </a:lnTo>
                <a:cubicBezTo>
                  <a:pt x="2808181" y="328948"/>
                  <a:pt x="2811003" y="331770"/>
                  <a:pt x="2811003" y="336003"/>
                </a:cubicBezTo>
                <a:cubicBezTo>
                  <a:pt x="2811003" y="339530"/>
                  <a:pt x="2807475" y="342352"/>
                  <a:pt x="2803948" y="342352"/>
                </a:cubicBezTo>
                <a:cubicBezTo>
                  <a:pt x="2803948" y="342352"/>
                  <a:pt x="2803243" y="342352"/>
                  <a:pt x="2803243" y="342352"/>
                </a:cubicBezTo>
                <a:lnTo>
                  <a:pt x="2755273" y="338825"/>
                </a:lnTo>
                <a:cubicBezTo>
                  <a:pt x="2751040" y="338825"/>
                  <a:pt x="2748218" y="335297"/>
                  <a:pt x="2748924" y="331065"/>
                </a:cubicBezTo>
                <a:cubicBezTo>
                  <a:pt x="2749629" y="327538"/>
                  <a:pt x="2752451" y="324716"/>
                  <a:pt x="2756684" y="324716"/>
                </a:cubicBezTo>
                <a:close/>
                <a:moveTo>
                  <a:pt x="8418926" y="324614"/>
                </a:moveTo>
                <a:cubicBezTo>
                  <a:pt x="8425274" y="323203"/>
                  <a:pt x="8430918" y="324614"/>
                  <a:pt x="8436562" y="328847"/>
                </a:cubicBezTo>
                <a:cubicBezTo>
                  <a:pt x="8442910" y="333785"/>
                  <a:pt x="8447143" y="342250"/>
                  <a:pt x="8448554" y="352126"/>
                </a:cubicBezTo>
                <a:cubicBezTo>
                  <a:pt x="8449259" y="360591"/>
                  <a:pt x="8446438" y="367646"/>
                  <a:pt x="8443616" y="374700"/>
                </a:cubicBezTo>
                <a:lnTo>
                  <a:pt x="8478183" y="371878"/>
                </a:lnTo>
                <a:cubicBezTo>
                  <a:pt x="8480299" y="371878"/>
                  <a:pt x="8483121" y="373289"/>
                  <a:pt x="8484531" y="375406"/>
                </a:cubicBezTo>
                <a:cubicBezTo>
                  <a:pt x="8485942" y="378227"/>
                  <a:pt x="8485942" y="381049"/>
                  <a:pt x="8484531" y="383166"/>
                </a:cubicBezTo>
                <a:lnTo>
                  <a:pt x="8453492" y="431136"/>
                </a:lnTo>
                <a:cubicBezTo>
                  <a:pt x="8451376" y="434663"/>
                  <a:pt x="8447143" y="435368"/>
                  <a:pt x="8443616" y="433252"/>
                </a:cubicBezTo>
                <a:cubicBezTo>
                  <a:pt x="8440089" y="431136"/>
                  <a:pt x="8439383" y="426903"/>
                  <a:pt x="8441500" y="423376"/>
                </a:cubicBezTo>
                <a:lnTo>
                  <a:pt x="8464779" y="386693"/>
                </a:lnTo>
                <a:lnTo>
                  <a:pt x="8432329" y="389514"/>
                </a:lnTo>
                <a:cubicBezTo>
                  <a:pt x="8430213" y="389514"/>
                  <a:pt x="8427391" y="388104"/>
                  <a:pt x="8425980" y="385987"/>
                </a:cubicBezTo>
                <a:cubicBezTo>
                  <a:pt x="8424569" y="383871"/>
                  <a:pt x="8424569" y="381049"/>
                  <a:pt x="8425980" y="378933"/>
                </a:cubicBezTo>
                <a:cubicBezTo>
                  <a:pt x="8431623" y="369057"/>
                  <a:pt x="8435856" y="361297"/>
                  <a:pt x="8435151" y="352832"/>
                </a:cubicBezTo>
                <a:cubicBezTo>
                  <a:pt x="8435151" y="348599"/>
                  <a:pt x="8433034" y="344366"/>
                  <a:pt x="8429507" y="341544"/>
                </a:cubicBezTo>
                <a:cubicBezTo>
                  <a:pt x="8428096" y="340134"/>
                  <a:pt x="8425980" y="338723"/>
                  <a:pt x="8423158" y="339428"/>
                </a:cubicBezTo>
                <a:cubicBezTo>
                  <a:pt x="8418220" y="340839"/>
                  <a:pt x="8415398" y="345777"/>
                  <a:pt x="8414693" y="350715"/>
                </a:cubicBezTo>
                <a:cubicBezTo>
                  <a:pt x="8413282" y="357064"/>
                  <a:pt x="8415398" y="363413"/>
                  <a:pt x="8417515" y="370468"/>
                </a:cubicBezTo>
                <a:lnTo>
                  <a:pt x="8441500" y="453003"/>
                </a:lnTo>
                <a:cubicBezTo>
                  <a:pt x="8442205" y="456530"/>
                  <a:pt x="8440089" y="460058"/>
                  <a:pt x="8436562" y="461469"/>
                </a:cubicBezTo>
                <a:cubicBezTo>
                  <a:pt x="8435856" y="461469"/>
                  <a:pt x="8435151" y="461469"/>
                  <a:pt x="8434445" y="461469"/>
                </a:cubicBezTo>
                <a:cubicBezTo>
                  <a:pt x="8430918" y="461469"/>
                  <a:pt x="8428096" y="459352"/>
                  <a:pt x="8427391" y="456530"/>
                </a:cubicBezTo>
                <a:lnTo>
                  <a:pt x="8403406" y="373995"/>
                </a:lnTo>
                <a:cubicBezTo>
                  <a:pt x="8401289" y="366235"/>
                  <a:pt x="8398468" y="357064"/>
                  <a:pt x="8399879" y="347893"/>
                </a:cubicBezTo>
                <a:cubicBezTo>
                  <a:pt x="8401289" y="335901"/>
                  <a:pt x="8409049" y="326730"/>
                  <a:pt x="8418926" y="324614"/>
                </a:cubicBezTo>
                <a:close/>
                <a:moveTo>
                  <a:pt x="4200723" y="318371"/>
                </a:moveTo>
                <a:cubicBezTo>
                  <a:pt x="4197901" y="317665"/>
                  <a:pt x="4193668" y="317665"/>
                  <a:pt x="4190846" y="320487"/>
                </a:cubicBezTo>
                <a:cubicBezTo>
                  <a:pt x="4185908" y="326130"/>
                  <a:pt x="4188730" y="336006"/>
                  <a:pt x="4193668" y="342355"/>
                </a:cubicBezTo>
                <a:cubicBezTo>
                  <a:pt x="4195785" y="345882"/>
                  <a:pt x="4199312" y="347998"/>
                  <a:pt x="4202839" y="350820"/>
                </a:cubicBezTo>
                <a:cubicBezTo>
                  <a:pt x="4206366" y="350115"/>
                  <a:pt x="4209893" y="351526"/>
                  <a:pt x="4211304" y="355053"/>
                </a:cubicBezTo>
                <a:cubicBezTo>
                  <a:pt x="4212010" y="355758"/>
                  <a:pt x="4212010" y="356464"/>
                  <a:pt x="4212010" y="357169"/>
                </a:cubicBezTo>
                <a:cubicBezTo>
                  <a:pt x="4212715" y="357169"/>
                  <a:pt x="4212715" y="357169"/>
                  <a:pt x="4212715" y="357169"/>
                </a:cubicBezTo>
                <a:cubicBezTo>
                  <a:pt x="4215537" y="347998"/>
                  <a:pt x="4216948" y="338828"/>
                  <a:pt x="4214832" y="331068"/>
                </a:cubicBezTo>
                <a:cubicBezTo>
                  <a:pt x="4213421" y="325424"/>
                  <a:pt x="4207072" y="319782"/>
                  <a:pt x="4200723" y="318371"/>
                </a:cubicBezTo>
                <a:close/>
                <a:moveTo>
                  <a:pt x="4131590" y="316254"/>
                </a:moveTo>
                <a:cubicBezTo>
                  <a:pt x="4135822" y="316254"/>
                  <a:pt x="4138644" y="319076"/>
                  <a:pt x="4139350" y="322603"/>
                </a:cubicBezTo>
                <a:lnTo>
                  <a:pt x="4144288" y="374099"/>
                </a:lnTo>
                <a:lnTo>
                  <a:pt x="4159807" y="373394"/>
                </a:lnTo>
                <a:cubicBezTo>
                  <a:pt x="4162629" y="373394"/>
                  <a:pt x="4166156" y="375510"/>
                  <a:pt x="4166862" y="379037"/>
                </a:cubicBezTo>
                <a:cubicBezTo>
                  <a:pt x="4167567" y="381859"/>
                  <a:pt x="4166156" y="385386"/>
                  <a:pt x="4162629" y="386797"/>
                </a:cubicBezTo>
                <a:lnTo>
                  <a:pt x="4152753" y="390324"/>
                </a:lnTo>
                <a:cubicBezTo>
                  <a:pt x="4149931" y="391030"/>
                  <a:pt x="4147815" y="390324"/>
                  <a:pt x="4146404" y="389619"/>
                </a:cubicBezTo>
                <a:lnTo>
                  <a:pt x="4149931" y="426302"/>
                </a:lnTo>
                <a:cubicBezTo>
                  <a:pt x="4150637" y="430534"/>
                  <a:pt x="4147109" y="433356"/>
                  <a:pt x="4143582" y="434062"/>
                </a:cubicBezTo>
                <a:cubicBezTo>
                  <a:pt x="4143582" y="434062"/>
                  <a:pt x="4142877" y="434062"/>
                  <a:pt x="4142877" y="434062"/>
                </a:cubicBezTo>
                <a:cubicBezTo>
                  <a:pt x="4139350" y="434062"/>
                  <a:pt x="4136528" y="431240"/>
                  <a:pt x="4135822" y="427713"/>
                </a:cubicBezTo>
                <a:lnTo>
                  <a:pt x="4132295" y="389619"/>
                </a:lnTo>
                <a:lnTo>
                  <a:pt x="4071626" y="393146"/>
                </a:lnTo>
                <a:cubicBezTo>
                  <a:pt x="4070921" y="393146"/>
                  <a:pt x="4070921" y="393146"/>
                  <a:pt x="4070921" y="393146"/>
                </a:cubicBezTo>
                <a:cubicBezTo>
                  <a:pt x="4068099" y="393146"/>
                  <a:pt x="4065983" y="391735"/>
                  <a:pt x="4064572" y="388913"/>
                </a:cubicBezTo>
                <a:cubicBezTo>
                  <a:pt x="4063161" y="386092"/>
                  <a:pt x="4063866" y="383270"/>
                  <a:pt x="4065983" y="381153"/>
                </a:cubicBezTo>
                <a:lnTo>
                  <a:pt x="4118892" y="325425"/>
                </a:lnTo>
                <a:cubicBezTo>
                  <a:pt x="4120303" y="323308"/>
                  <a:pt x="4123125" y="322603"/>
                  <a:pt x="4125241" y="323308"/>
                </a:cubicBezTo>
                <a:cubicBezTo>
                  <a:pt x="4125241" y="319781"/>
                  <a:pt x="4128062" y="316959"/>
                  <a:pt x="4131590" y="316254"/>
                </a:cubicBezTo>
                <a:close/>
                <a:moveTo>
                  <a:pt x="8498288" y="312798"/>
                </a:moveTo>
                <a:cubicBezTo>
                  <a:pt x="8504284" y="314738"/>
                  <a:pt x="8509575" y="318617"/>
                  <a:pt x="8512749" y="323908"/>
                </a:cubicBezTo>
                <a:cubicBezTo>
                  <a:pt x="8516982" y="329552"/>
                  <a:pt x="8517687" y="337312"/>
                  <a:pt x="8514160" y="343661"/>
                </a:cubicBezTo>
                <a:lnTo>
                  <a:pt x="8528269" y="342955"/>
                </a:lnTo>
                <a:cubicBezTo>
                  <a:pt x="8532502" y="342250"/>
                  <a:pt x="8536029" y="345072"/>
                  <a:pt x="8536029" y="349304"/>
                </a:cubicBezTo>
                <a:cubicBezTo>
                  <a:pt x="8536734" y="353537"/>
                  <a:pt x="8533913" y="357064"/>
                  <a:pt x="8529680" y="357064"/>
                </a:cubicBezTo>
                <a:lnTo>
                  <a:pt x="8502873" y="358475"/>
                </a:lnTo>
                <a:cubicBezTo>
                  <a:pt x="8502168" y="358475"/>
                  <a:pt x="8502168" y="358475"/>
                  <a:pt x="8502168" y="358475"/>
                </a:cubicBezTo>
                <a:cubicBezTo>
                  <a:pt x="8499346" y="358475"/>
                  <a:pt x="8496524" y="357064"/>
                  <a:pt x="8495819" y="354242"/>
                </a:cubicBezTo>
                <a:cubicBezTo>
                  <a:pt x="8494408" y="351421"/>
                  <a:pt x="8495819" y="348599"/>
                  <a:pt x="8497935" y="346482"/>
                </a:cubicBezTo>
                <a:cubicBezTo>
                  <a:pt x="8502168" y="342955"/>
                  <a:pt x="8503579" y="335901"/>
                  <a:pt x="8500757" y="330963"/>
                </a:cubicBezTo>
                <a:cubicBezTo>
                  <a:pt x="8497230" y="326025"/>
                  <a:pt x="8490175" y="323908"/>
                  <a:pt x="8485237" y="326025"/>
                </a:cubicBezTo>
                <a:cubicBezTo>
                  <a:pt x="8481710" y="327436"/>
                  <a:pt x="8477477" y="326025"/>
                  <a:pt x="8476067" y="322497"/>
                </a:cubicBezTo>
                <a:cubicBezTo>
                  <a:pt x="8474656" y="318970"/>
                  <a:pt x="8476067" y="314738"/>
                  <a:pt x="8479594" y="313327"/>
                </a:cubicBezTo>
                <a:cubicBezTo>
                  <a:pt x="8485590" y="310858"/>
                  <a:pt x="8492292" y="310858"/>
                  <a:pt x="8498288" y="312798"/>
                </a:cubicBezTo>
                <a:close/>
                <a:moveTo>
                  <a:pt x="1654834" y="311322"/>
                </a:moveTo>
                <a:cubicBezTo>
                  <a:pt x="1666827" y="315555"/>
                  <a:pt x="1671061" y="328958"/>
                  <a:pt x="1669649" y="340245"/>
                </a:cubicBezTo>
                <a:cubicBezTo>
                  <a:pt x="1668944" y="345183"/>
                  <a:pt x="1667533" y="349416"/>
                  <a:pt x="1665416" y="353648"/>
                </a:cubicBezTo>
                <a:lnTo>
                  <a:pt x="1687285" y="350121"/>
                </a:lnTo>
                <a:cubicBezTo>
                  <a:pt x="1690812" y="349416"/>
                  <a:pt x="1694341" y="352238"/>
                  <a:pt x="1695046" y="355765"/>
                </a:cubicBezTo>
                <a:cubicBezTo>
                  <a:pt x="1695751" y="359292"/>
                  <a:pt x="1692930" y="362819"/>
                  <a:pt x="1689402" y="363525"/>
                </a:cubicBezTo>
                <a:lnTo>
                  <a:pt x="1653423" y="369168"/>
                </a:lnTo>
                <a:cubicBezTo>
                  <a:pt x="1653423" y="369168"/>
                  <a:pt x="1652719" y="369168"/>
                  <a:pt x="1652719" y="369168"/>
                </a:cubicBezTo>
                <a:cubicBezTo>
                  <a:pt x="1650601" y="369168"/>
                  <a:pt x="1648485" y="367757"/>
                  <a:pt x="1647074" y="365641"/>
                </a:cubicBezTo>
                <a:cubicBezTo>
                  <a:pt x="1645663" y="363525"/>
                  <a:pt x="1645663" y="359997"/>
                  <a:pt x="1647074" y="357881"/>
                </a:cubicBezTo>
                <a:cubicBezTo>
                  <a:pt x="1650601" y="351532"/>
                  <a:pt x="1655539" y="344478"/>
                  <a:pt x="1656246" y="337423"/>
                </a:cubicBezTo>
                <a:cubicBezTo>
                  <a:pt x="1656951" y="332485"/>
                  <a:pt x="1654834" y="325431"/>
                  <a:pt x="1649897" y="324020"/>
                </a:cubicBezTo>
                <a:cubicBezTo>
                  <a:pt x="1648485" y="323314"/>
                  <a:pt x="1645663" y="324020"/>
                  <a:pt x="1644252" y="325431"/>
                </a:cubicBezTo>
                <a:cubicBezTo>
                  <a:pt x="1643547" y="326136"/>
                  <a:pt x="1642841" y="327547"/>
                  <a:pt x="1642841" y="328253"/>
                </a:cubicBezTo>
                <a:cubicBezTo>
                  <a:pt x="1644252" y="332485"/>
                  <a:pt x="1642136" y="336012"/>
                  <a:pt x="1638609" y="337423"/>
                </a:cubicBezTo>
                <a:cubicBezTo>
                  <a:pt x="1634375" y="338834"/>
                  <a:pt x="1630848" y="336718"/>
                  <a:pt x="1629438" y="333191"/>
                </a:cubicBezTo>
                <a:cubicBezTo>
                  <a:pt x="1627322" y="327547"/>
                  <a:pt x="1629438" y="321198"/>
                  <a:pt x="1634375" y="316260"/>
                </a:cubicBezTo>
                <a:cubicBezTo>
                  <a:pt x="1640020" y="310616"/>
                  <a:pt x="1648485" y="309206"/>
                  <a:pt x="1654834" y="311322"/>
                </a:cubicBezTo>
                <a:close/>
                <a:moveTo>
                  <a:pt x="6811270" y="306988"/>
                </a:moveTo>
                <a:cubicBezTo>
                  <a:pt x="6814797" y="306282"/>
                  <a:pt x="6818325" y="309104"/>
                  <a:pt x="6818325" y="313337"/>
                </a:cubicBezTo>
                <a:lnTo>
                  <a:pt x="6819030" y="332385"/>
                </a:lnTo>
                <a:lnTo>
                  <a:pt x="6830318" y="330974"/>
                </a:lnTo>
                <a:cubicBezTo>
                  <a:pt x="6834550" y="330974"/>
                  <a:pt x="6837373" y="333796"/>
                  <a:pt x="6838078" y="337323"/>
                </a:cubicBezTo>
                <a:cubicBezTo>
                  <a:pt x="6838078" y="340850"/>
                  <a:pt x="6835256" y="344377"/>
                  <a:pt x="6831729" y="345083"/>
                </a:cubicBezTo>
                <a:lnTo>
                  <a:pt x="6819735" y="346494"/>
                </a:lnTo>
                <a:lnTo>
                  <a:pt x="6820442" y="357075"/>
                </a:lnTo>
                <a:cubicBezTo>
                  <a:pt x="6821146" y="360602"/>
                  <a:pt x="6818325" y="364130"/>
                  <a:pt x="6814091" y="364130"/>
                </a:cubicBezTo>
                <a:cubicBezTo>
                  <a:pt x="6813387" y="364130"/>
                  <a:pt x="6813387" y="364130"/>
                  <a:pt x="6813387" y="364130"/>
                </a:cubicBezTo>
                <a:cubicBezTo>
                  <a:pt x="6809860" y="364130"/>
                  <a:pt x="6806332" y="361308"/>
                  <a:pt x="6806332" y="357781"/>
                </a:cubicBezTo>
                <a:lnTo>
                  <a:pt x="6805626" y="347904"/>
                </a:lnTo>
                <a:lnTo>
                  <a:pt x="6795045" y="349315"/>
                </a:lnTo>
                <a:cubicBezTo>
                  <a:pt x="6795045" y="349315"/>
                  <a:pt x="6794339" y="349315"/>
                  <a:pt x="6794339" y="349315"/>
                </a:cubicBezTo>
                <a:cubicBezTo>
                  <a:pt x="6790811" y="349315"/>
                  <a:pt x="6787284" y="346494"/>
                  <a:pt x="6787990" y="342966"/>
                </a:cubicBezTo>
                <a:cubicBezTo>
                  <a:pt x="6787990" y="339439"/>
                  <a:pt x="6790811" y="335911"/>
                  <a:pt x="6794339" y="335206"/>
                </a:cubicBezTo>
                <a:lnTo>
                  <a:pt x="6805626" y="333796"/>
                </a:lnTo>
                <a:lnTo>
                  <a:pt x="6804921" y="314042"/>
                </a:lnTo>
                <a:cubicBezTo>
                  <a:pt x="6804215" y="310515"/>
                  <a:pt x="6807038" y="306988"/>
                  <a:pt x="6811270" y="306988"/>
                </a:cubicBezTo>
                <a:close/>
                <a:moveTo>
                  <a:pt x="10901037" y="305417"/>
                </a:moveTo>
                <a:lnTo>
                  <a:pt x="11207904" y="306828"/>
                </a:lnTo>
                <a:cubicBezTo>
                  <a:pt x="11212137" y="306828"/>
                  <a:pt x="11214959" y="309648"/>
                  <a:pt x="11214959" y="313882"/>
                </a:cubicBezTo>
                <a:cubicBezTo>
                  <a:pt x="11214959" y="318115"/>
                  <a:pt x="11212137" y="320937"/>
                  <a:pt x="11207904" y="320937"/>
                </a:cubicBezTo>
                <a:lnTo>
                  <a:pt x="10901037" y="319526"/>
                </a:lnTo>
                <a:cubicBezTo>
                  <a:pt x="10896805" y="319526"/>
                  <a:pt x="10893983" y="316703"/>
                  <a:pt x="10893983" y="312470"/>
                </a:cubicBezTo>
                <a:cubicBezTo>
                  <a:pt x="10893983" y="308238"/>
                  <a:pt x="10896805" y="305417"/>
                  <a:pt x="10901037" y="305417"/>
                </a:cubicBezTo>
                <a:close/>
                <a:moveTo>
                  <a:pt x="4203544" y="304967"/>
                </a:moveTo>
                <a:cubicBezTo>
                  <a:pt x="4214832" y="307789"/>
                  <a:pt x="4224708" y="316960"/>
                  <a:pt x="4228235" y="327541"/>
                </a:cubicBezTo>
                <a:cubicBezTo>
                  <a:pt x="4232468" y="340944"/>
                  <a:pt x="4228940" y="354347"/>
                  <a:pt x="4223297" y="365634"/>
                </a:cubicBezTo>
                <a:cubicBezTo>
                  <a:pt x="4233878" y="374805"/>
                  <a:pt x="4238816" y="386092"/>
                  <a:pt x="4237405" y="396674"/>
                </a:cubicBezTo>
                <a:cubicBezTo>
                  <a:pt x="4236700" y="404434"/>
                  <a:pt x="4232468" y="411488"/>
                  <a:pt x="4225413" y="416426"/>
                </a:cubicBezTo>
                <a:cubicBezTo>
                  <a:pt x="4220475" y="419953"/>
                  <a:pt x="4214126" y="422070"/>
                  <a:pt x="4207777" y="422070"/>
                </a:cubicBezTo>
                <a:cubicBezTo>
                  <a:pt x="4205661" y="422070"/>
                  <a:pt x="4203544" y="422070"/>
                  <a:pt x="4201428" y="421364"/>
                </a:cubicBezTo>
                <a:cubicBezTo>
                  <a:pt x="4185908" y="417837"/>
                  <a:pt x="4174621" y="401612"/>
                  <a:pt x="4176032" y="385387"/>
                </a:cubicBezTo>
                <a:cubicBezTo>
                  <a:pt x="4176738" y="375511"/>
                  <a:pt x="4182381" y="365634"/>
                  <a:pt x="4190141" y="358580"/>
                </a:cubicBezTo>
                <a:cubicBezTo>
                  <a:pt x="4188025" y="356464"/>
                  <a:pt x="4185203" y="354347"/>
                  <a:pt x="4183087" y="351526"/>
                </a:cubicBezTo>
                <a:cubicBezTo>
                  <a:pt x="4173210" y="340944"/>
                  <a:pt x="4169683" y="322603"/>
                  <a:pt x="4180265" y="311316"/>
                </a:cubicBezTo>
                <a:cubicBezTo>
                  <a:pt x="4185908" y="304967"/>
                  <a:pt x="4194374" y="302851"/>
                  <a:pt x="4203544" y="304967"/>
                </a:cubicBezTo>
                <a:close/>
                <a:moveTo>
                  <a:pt x="1836138" y="304268"/>
                </a:moveTo>
                <a:cubicBezTo>
                  <a:pt x="1839665" y="302857"/>
                  <a:pt x="1843899" y="305678"/>
                  <a:pt x="1844603" y="309206"/>
                </a:cubicBezTo>
                <a:cubicBezTo>
                  <a:pt x="1896808" y="501789"/>
                  <a:pt x="1896103" y="706371"/>
                  <a:pt x="1843193" y="898959"/>
                </a:cubicBezTo>
                <a:cubicBezTo>
                  <a:pt x="1841782" y="901781"/>
                  <a:pt x="1838960" y="903897"/>
                  <a:pt x="1836138" y="903897"/>
                </a:cubicBezTo>
                <a:cubicBezTo>
                  <a:pt x="1835432" y="903897"/>
                  <a:pt x="1834726" y="903897"/>
                  <a:pt x="1834022" y="903897"/>
                </a:cubicBezTo>
                <a:cubicBezTo>
                  <a:pt x="1829789" y="902486"/>
                  <a:pt x="1827673" y="898959"/>
                  <a:pt x="1829789" y="895432"/>
                </a:cubicBezTo>
                <a:cubicBezTo>
                  <a:pt x="1882699" y="704960"/>
                  <a:pt x="1882699" y="503200"/>
                  <a:pt x="1831200" y="312733"/>
                </a:cubicBezTo>
                <a:cubicBezTo>
                  <a:pt x="1830494" y="309206"/>
                  <a:pt x="1832611" y="304973"/>
                  <a:pt x="1836138" y="304268"/>
                </a:cubicBezTo>
                <a:close/>
                <a:moveTo>
                  <a:pt x="9520119" y="302044"/>
                </a:moveTo>
                <a:cubicBezTo>
                  <a:pt x="9513065" y="306982"/>
                  <a:pt x="9508832" y="314037"/>
                  <a:pt x="9508127" y="321797"/>
                </a:cubicBezTo>
                <a:cubicBezTo>
                  <a:pt x="9508127" y="330967"/>
                  <a:pt x="9514476" y="340844"/>
                  <a:pt x="9522941" y="342960"/>
                </a:cubicBezTo>
                <a:cubicBezTo>
                  <a:pt x="9527174" y="343665"/>
                  <a:pt x="9532112" y="342960"/>
                  <a:pt x="9536345" y="340138"/>
                </a:cubicBezTo>
                <a:cubicBezTo>
                  <a:pt x="9539872" y="338022"/>
                  <a:pt x="9541988" y="334495"/>
                  <a:pt x="9541988" y="330967"/>
                </a:cubicBezTo>
                <a:cubicBezTo>
                  <a:pt x="9542694" y="324618"/>
                  <a:pt x="9539166" y="318975"/>
                  <a:pt x="9535639" y="314742"/>
                </a:cubicBezTo>
                <a:cubicBezTo>
                  <a:pt x="9534228" y="316153"/>
                  <a:pt x="9531407" y="316859"/>
                  <a:pt x="9528585" y="315448"/>
                </a:cubicBezTo>
                <a:cubicBezTo>
                  <a:pt x="9525058" y="314037"/>
                  <a:pt x="9523647" y="309804"/>
                  <a:pt x="9525058" y="306277"/>
                </a:cubicBezTo>
                <a:cubicBezTo>
                  <a:pt x="9525058" y="306277"/>
                  <a:pt x="9525058" y="305571"/>
                  <a:pt x="9525058" y="305571"/>
                </a:cubicBezTo>
                <a:cubicBezTo>
                  <a:pt x="9523647" y="304161"/>
                  <a:pt x="9521530" y="303455"/>
                  <a:pt x="9520119" y="302044"/>
                </a:cubicBezTo>
                <a:close/>
                <a:moveTo>
                  <a:pt x="8028818" y="300630"/>
                </a:moveTo>
                <a:cubicBezTo>
                  <a:pt x="8032345" y="302041"/>
                  <a:pt x="8034461" y="306274"/>
                  <a:pt x="8032345" y="310507"/>
                </a:cubicBezTo>
                <a:cubicBezTo>
                  <a:pt x="8025291" y="326026"/>
                  <a:pt x="8025996" y="345073"/>
                  <a:pt x="8033050" y="360593"/>
                </a:cubicBezTo>
                <a:cubicBezTo>
                  <a:pt x="8034461" y="364120"/>
                  <a:pt x="8033050" y="368353"/>
                  <a:pt x="8029523" y="369764"/>
                </a:cubicBezTo>
                <a:cubicBezTo>
                  <a:pt x="8028818" y="370469"/>
                  <a:pt x="8027407" y="370469"/>
                  <a:pt x="8026701" y="370469"/>
                </a:cubicBezTo>
                <a:cubicBezTo>
                  <a:pt x="8023880" y="370469"/>
                  <a:pt x="8021763" y="369058"/>
                  <a:pt x="8020353" y="366237"/>
                </a:cubicBezTo>
                <a:cubicBezTo>
                  <a:pt x="8011886" y="346484"/>
                  <a:pt x="8011181" y="323910"/>
                  <a:pt x="8019647" y="304158"/>
                </a:cubicBezTo>
                <a:cubicBezTo>
                  <a:pt x="8021058" y="300630"/>
                  <a:pt x="8025291" y="299220"/>
                  <a:pt x="8028818" y="300630"/>
                </a:cubicBezTo>
                <a:close/>
                <a:moveTo>
                  <a:pt x="351868" y="300033"/>
                </a:moveTo>
                <a:lnTo>
                  <a:pt x="658734" y="301444"/>
                </a:lnTo>
                <a:cubicBezTo>
                  <a:pt x="662967" y="301444"/>
                  <a:pt x="665789" y="304265"/>
                  <a:pt x="665789" y="308498"/>
                </a:cubicBezTo>
                <a:cubicBezTo>
                  <a:pt x="665789" y="312731"/>
                  <a:pt x="662967" y="315553"/>
                  <a:pt x="658734" y="315553"/>
                </a:cubicBezTo>
                <a:lnTo>
                  <a:pt x="351868" y="314142"/>
                </a:lnTo>
                <a:cubicBezTo>
                  <a:pt x="347636" y="314142"/>
                  <a:pt x="344814" y="311320"/>
                  <a:pt x="344814" y="307087"/>
                </a:cubicBezTo>
                <a:cubicBezTo>
                  <a:pt x="344814" y="302855"/>
                  <a:pt x="347636" y="300033"/>
                  <a:pt x="351868" y="300033"/>
                </a:cubicBezTo>
                <a:close/>
                <a:moveTo>
                  <a:pt x="2662861" y="295792"/>
                </a:moveTo>
                <a:cubicBezTo>
                  <a:pt x="2665683" y="297909"/>
                  <a:pt x="2666388" y="302141"/>
                  <a:pt x="2664272" y="305668"/>
                </a:cubicBezTo>
                <a:lnTo>
                  <a:pt x="2626883" y="357871"/>
                </a:lnTo>
                <a:lnTo>
                  <a:pt x="2667799" y="409368"/>
                </a:lnTo>
                <a:cubicBezTo>
                  <a:pt x="2669915" y="412190"/>
                  <a:pt x="2669210" y="417128"/>
                  <a:pt x="2666388" y="419245"/>
                </a:cubicBezTo>
                <a:cubicBezTo>
                  <a:pt x="2664977" y="419950"/>
                  <a:pt x="2663566" y="420655"/>
                  <a:pt x="2662156" y="420655"/>
                </a:cubicBezTo>
                <a:cubicBezTo>
                  <a:pt x="2660039" y="420655"/>
                  <a:pt x="2657923" y="419245"/>
                  <a:pt x="2656512" y="417834"/>
                </a:cubicBezTo>
                <a:lnTo>
                  <a:pt x="2618418" y="369864"/>
                </a:lnTo>
                <a:lnTo>
                  <a:pt x="2587378" y="413601"/>
                </a:lnTo>
                <a:cubicBezTo>
                  <a:pt x="2585967" y="415717"/>
                  <a:pt x="2583851" y="416423"/>
                  <a:pt x="2581734" y="416423"/>
                </a:cubicBezTo>
                <a:cubicBezTo>
                  <a:pt x="2580323" y="416423"/>
                  <a:pt x="2578913" y="415717"/>
                  <a:pt x="2577502" y="415012"/>
                </a:cubicBezTo>
                <a:cubicBezTo>
                  <a:pt x="2574680" y="412896"/>
                  <a:pt x="2573974" y="408663"/>
                  <a:pt x="2576091" y="405136"/>
                </a:cubicBezTo>
                <a:lnTo>
                  <a:pt x="2609247" y="357871"/>
                </a:lnTo>
                <a:lnTo>
                  <a:pt x="2575385" y="314839"/>
                </a:lnTo>
                <a:cubicBezTo>
                  <a:pt x="2573269" y="312017"/>
                  <a:pt x="2573974" y="307079"/>
                  <a:pt x="2576796" y="304963"/>
                </a:cubicBezTo>
                <a:cubicBezTo>
                  <a:pt x="2579618" y="302847"/>
                  <a:pt x="2584556" y="303552"/>
                  <a:pt x="2586672" y="306374"/>
                </a:cubicBezTo>
                <a:lnTo>
                  <a:pt x="2618418" y="346584"/>
                </a:lnTo>
                <a:lnTo>
                  <a:pt x="2652985" y="297203"/>
                </a:lnTo>
                <a:cubicBezTo>
                  <a:pt x="2655101" y="294381"/>
                  <a:pt x="2659334" y="293676"/>
                  <a:pt x="2662861" y="295792"/>
                </a:cubicBezTo>
                <a:close/>
                <a:moveTo>
                  <a:pt x="8066205" y="295691"/>
                </a:moveTo>
                <a:lnTo>
                  <a:pt x="8124758" y="295691"/>
                </a:lnTo>
                <a:cubicBezTo>
                  <a:pt x="8128990" y="295691"/>
                  <a:pt x="8131812" y="298513"/>
                  <a:pt x="8131812" y="302745"/>
                </a:cubicBezTo>
                <a:cubicBezTo>
                  <a:pt x="8131812" y="306978"/>
                  <a:pt x="8128990" y="309800"/>
                  <a:pt x="8124758" y="309800"/>
                </a:cubicBezTo>
                <a:lnTo>
                  <a:pt x="8066205" y="309800"/>
                </a:lnTo>
                <a:cubicBezTo>
                  <a:pt x="8061973" y="309800"/>
                  <a:pt x="8059151" y="306978"/>
                  <a:pt x="8059151" y="302745"/>
                </a:cubicBezTo>
                <a:cubicBezTo>
                  <a:pt x="8059151" y="298513"/>
                  <a:pt x="8061973" y="295691"/>
                  <a:pt x="8066205" y="295691"/>
                </a:cubicBezTo>
                <a:close/>
                <a:moveTo>
                  <a:pt x="5748863" y="289351"/>
                </a:moveTo>
                <a:cubicBezTo>
                  <a:pt x="5752390" y="290762"/>
                  <a:pt x="5753801" y="294995"/>
                  <a:pt x="5753095" y="299227"/>
                </a:cubicBezTo>
                <a:lnTo>
                  <a:pt x="5735459" y="330972"/>
                </a:lnTo>
                <a:lnTo>
                  <a:pt x="5749568" y="342965"/>
                </a:lnTo>
                <a:cubicBezTo>
                  <a:pt x="5752390" y="345786"/>
                  <a:pt x="5753095" y="350019"/>
                  <a:pt x="5750274" y="352841"/>
                </a:cubicBezTo>
                <a:cubicBezTo>
                  <a:pt x="5748863" y="354252"/>
                  <a:pt x="5746747" y="354957"/>
                  <a:pt x="5744630" y="354957"/>
                </a:cubicBezTo>
                <a:cubicBezTo>
                  <a:pt x="5742514" y="354957"/>
                  <a:pt x="5741103" y="354957"/>
                  <a:pt x="5739692" y="353546"/>
                </a:cubicBezTo>
                <a:lnTo>
                  <a:pt x="5727700" y="342965"/>
                </a:lnTo>
                <a:lnTo>
                  <a:pt x="5707947" y="378237"/>
                </a:lnTo>
                <a:cubicBezTo>
                  <a:pt x="5706536" y="380353"/>
                  <a:pt x="5704420" y="381764"/>
                  <a:pt x="5701598" y="381764"/>
                </a:cubicBezTo>
                <a:cubicBezTo>
                  <a:pt x="5700187" y="381764"/>
                  <a:pt x="5699482" y="381764"/>
                  <a:pt x="5698071" y="381059"/>
                </a:cubicBezTo>
                <a:cubicBezTo>
                  <a:pt x="5694544" y="378942"/>
                  <a:pt x="5693133" y="374710"/>
                  <a:pt x="5695249" y="371182"/>
                </a:cubicBezTo>
                <a:lnTo>
                  <a:pt x="5716413" y="333794"/>
                </a:lnTo>
                <a:lnTo>
                  <a:pt x="5679730" y="302049"/>
                </a:lnTo>
                <a:cubicBezTo>
                  <a:pt x="5676908" y="299227"/>
                  <a:pt x="5676202" y="294995"/>
                  <a:pt x="5679024" y="292173"/>
                </a:cubicBezTo>
                <a:cubicBezTo>
                  <a:pt x="5681846" y="289351"/>
                  <a:pt x="5686079" y="288646"/>
                  <a:pt x="5688900" y="291467"/>
                </a:cubicBezTo>
                <a:lnTo>
                  <a:pt x="5722762" y="321096"/>
                </a:lnTo>
                <a:lnTo>
                  <a:pt x="5738987" y="292173"/>
                </a:lnTo>
                <a:cubicBezTo>
                  <a:pt x="5741103" y="288646"/>
                  <a:pt x="5745336" y="287235"/>
                  <a:pt x="5748863" y="289351"/>
                </a:cubicBezTo>
                <a:close/>
                <a:moveTo>
                  <a:pt x="5827872" y="287940"/>
                </a:moveTo>
                <a:cubicBezTo>
                  <a:pt x="5831399" y="287940"/>
                  <a:pt x="5834926" y="290762"/>
                  <a:pt x="5834926" y="294994"/>
                </a:cubicBezTo>
                <a:lnTo>
                  <a:pt x="5835632" y="319685"/>
                </a:lnTo>
                <a:lnTo>
                  <a:pt x="5852563" y="318274"/>
                </a:lnTo>
                <a:cubicBezTo>
                  <a:pt x="5856795" y="317568"/>
                  <a:pt x="5860323" y="320390"/>
                  <a:pt x="5860323" y="324623"/>
                </a:cubicBezTo>
                <a:cubicBezTo>
                  <a:pt x="5860323" y="328855"/>
                  <a:pt x="5857501" y="332383"/>
                  <a:pt x="5853974" y="331677"/>
                </a:cubicBezTo>
                <a:lnTo>
                  <a:pt x="5836337" y="333088"/>
                </a:lnTo>
                <a:lnTo>
                  <a:pt x="5837043" y="354957"/>
                </a:lnTo>
                <a:cubicBezTo>
                  <a:pt x="5837043" y="358484"/>
                  <a:pt x="5834221" y="362011"/>
                  <a:pt x="5829988" y="362011"/>
                </a:cubicBezTo>
                <a:cubicBezTo>
                  <a:pt x="5826461" y="362011"/>
                  <a:pt x="5822934" y="358484"/>
                  <a:pt x="5822934" y="354957"/>
                </a:cubicBezTo>
                <a:lnTo>
                  <a:pt x="5822228" y="333793"/>
                </a:lnTo>
                <a:lnTo>
                  <a:pt x="5800360" y="335204"/>
                </a:lnTo>
                <a:cubicBezTo>
                  <a:pt x="5799654" y="335204"/>
                  <a:pt x="5799654" y="335204"/>
                  <a:pt x="5799654" y="335204"/>
                </a:cubicBezTo>
                <a:cubicBezTo>
                  <a:pt x="5796127" y="335204"/>
                  <a:pt x="5792600" y="332383"/>
                  <a:pt x="5792600" y="328855"/>
                </a:cubicBezTo>
                <a:cubicBezTo>
                  <a:pt x="5791894" y="324623"/>
                  <a:pt x="5794716" y="321096"/>
                  <a:pt x="5798949" y="321096"/>
                </a:cubicBezTo>
                <a:lnTo>
                  <a:pt x="5821523" y="319685"/>
                </a:lnTo>
                <a:lnTo>
                  <a:pt x="5820817" y="294994"/>
                </a:lnTo>
                <a:cubicBezTo>
                  <a:pt x="5820817" y="291467"/>
                  <a:pt x="5823639" y="287940"/>
                  <a:pt x="5827872" y="287940"/>
                </a:cubicBezTo>
                <a:close/>
                <a:moveTo>
                  <a:pt x="5926545" y="285030"/>
                </a:moveTo>
                <a:cubicBezTo>
                  <a:pt x="5932277" y="286529"/>
                  <a:pt x="5937568" y="289703"/>
                  <a:pt x="5941448" y="294289"/>
                </a:cubicBezTo>
                <a:cubicBezTo>
                  <a:pt x="5953442" y="307692"/>
                  <a:pt x="5951325" y="328149"/>
                  <a:pt x="5942859" y="341553"/>
                </a:cubicBezTo>
                <a:cubicBezTo>
                  <a:pt x="5939332" y="347196"/>
                  <a:pt x="5935099" y="352134"/>
                  <a:pt x="5930160" y="356367"/>
                </a:cubicBezTo>
                <a:lnTo>
                  <a:pt x="5968960" y="353545"/>
                </a:lnTo>
                <a:cubicBezTo>
                  <a:pt x="5973193" y="352840"/>
                  <a:pt x="5976720" y="355662"/>
                  <a:pt x="5976720" y="359894"/>
                </a:cubicBezTo>
                <a:cubicBezTo>
                  <a:pt x="5977426" y="364127"/>
                  <a:pt x="5974603" y="367654"/>
                  <a:pt x="5970371" y="367654"/>
                </a:cubicBezTo>
                <a:lnTo>
                  <a:pt x="5906881" y="371887"/>
                </a:lnTo>
                <a:cubicBezTo>
                  <a:pt x="5906175" y="371887"/>
                  <a:pt x="5906175" y="371887"/>
                  <a:pt x="5906175" y="371887"/>
                </a:cubicBezTo>
                <a:cubicBezTo>
                  <a:pt x="5903354" y="371887"/>
                  <a:pt x="5900532" y="369770"/>
                  <a:pt x="5899826" y="366949"/>
                </a:cubicBezTo>
                <a:cubicBezTo>
                  <a:pt x="5899121" y="363421"/>
                  <a:pt x="5899826" y="360600"/>
                  <a:pt x="5902648" y="358483"/>
                </a:cubicBezTo>
                <a:cubicBezTo>
                  <a:pt x="5913230" y="351429"/>
                  <a:pt x="5924517" y="343669"/>
                  <a:pt x="5930866" y="334498"/>
                </a:cubicBezTo>
                <a:cubicBezTo>
                  <a:pt x="5935804" y="325328"/>
                  <a:pt x="5937921" y="311924"/>
                  <a:pt x="5930866" y="304165"/>
                </a:cubicBezTo>
                <a:cubicBezTo>
                  <a:pt x="5926633" y="299227"/>
                  <a:pt x="5919579" y="297111"/>
                  <a:pt x="5913230" y="299227"/>
                </a:cubicBezTo>
                <a:cubicBezTo>
                  <a:pt x="5907586" y="300638"/>
                  <a:pt x="5902648" y="306987"/>
                  <a:pt x="5901943" y="313336"/>
                </a:cubicBezTo>
                <a:cubicBezTo>
                  <a:pt x="5901237" y="317568"/>
                  <a:pt x="5897709" y="320389"/>
                  <a:pt x="5894184" y="319685"/>
                </a:cubicBezTo>
                <a:cubicBezTo>
                  <a:pt x="5889951" y="318979"/>
                  <a:pt x="5887128" y="315452"/>
                  <a:pt x="5887834" y="311924"/>
                </a:cubicBezTo>
                <a:cubicBezTo>
                  <a:pt x="5889245" y="299933"/>
                  <a:pt x="5897709" y="289351"/>
                  <a:pt x="5908997" y="285824"/>
                </a:cubicBezTo>
                <a:cubicBezTo>
                  <a:pt x="5914640" y="283707"/>
                  <a:pt x="5920813" y="283531"/>
                  <a:pt x="5926545" y="285030"/>
                </a:cubicBezTo>
                <a:close/>
                <a:moveTo>
                  <a:pt x="4628220" y="282383"/>
                </a:moveTo>
                <a:cubicBezTo>
                  <a:pt x="4631747" y="281676"/>
                  <a:pt x="4635275" y="284498"/>
                  <a:pt x="4635980" y="288025"/>
                </a:cubicBezTo>
                <a:lnTo>
                  <a:pt x="4638802" y="307072"/>
                </a:lnTo>
                <a:cubicBezTo>
                  <a:pt x="4639507" y="310599"/>
                  <a:pt x="4636686" y="314126"/>
                  <a:pt x="4633158" y="314832"/>
                </a:cubicBezTo>
                <a:cubicBezTo>
                  <a:pt x="4633158" y="314832"/>
                  <a:pt x="4632453" y="314832"/>
                  <a:pt x="4632453" y="314832"/>
                </a:cubicBezTo>
                <a:cubicBezTo>
                  <a:pt x="4628925" y="314832"/>
                  <a:pt x="4626104" y="312010"/>
                  <a:pt x="4625398" y="309188"/>
                </a:cubicBezTo>
                <a:lnTo>
                  <a:pt x="4622577" y="290141"/>
                </a:lnTo>
                <a:cubicBezTo>
                  <a:pt x="4621871" y="286615"/>
                  <a:pt x="4624693" y="283088"/>
                  <a:pt x="4628220" y="282383"/>
                </a:cubicBezTo>
                <a:close/>
                <a:moveTo>
                  <a:pt x="3894562" y="281688"/>
                </a:moveTo>
                <a:cubicBezTo>
                  <a:pt x="3898795" y="280982"/>
                  <a:pt x="3902322" y="284509"/>
                  <a:pt x="3902322" y="288037"/>
                </a:cubicBezTo>
                <a:cubicBezTo>
                  <a:pt x="3903027" y="292270"/>
                  <a:pt x="3900206" y="295797"/>
                  <a:pt x="3895973" y="295797"/>
                </a:cubicBezTo>
                <a:lnTo>
                  <a:pt x="3780279" y="305674"/>
                </a:lnTo>
                <a:cubicBezTo>
                  <a:pt x="3780279" y="305674"/>
                  <a:pt x="3779574" y="305674"/>
                  <a:pt x="3779574" y="305674"/>
                </a:cubicBezTo>
                <a:cubicBezTo>
                  <a:pt x="3776047" y="305674"/>
                  <a:pt x="3772520" y="302852"/>
                  <a:pt x="3772520" y="299325"/>
                </a:cubicBezTo>
                <a:cubicBezTo>
                  <a:pt x="3772520" y="295092"/>
                  <a:pt x="3775341" y="291565"/>
                  <a:pt x="3778869" y="291565"/>
                </a:cubicBezTo>
                <a:close/>
                <a:moveTo>
                  <a:pt x="6630671" y="280181"/>
                </a:moveTo>
                <a:cubicBezTo>
                  <a:pt x="6633493" y="278065"/>
                  <a:pt x="6638431" y="278770"/>
                  <a:pt x="6640548" y="281592"/>
                </a:cubicBezTo>
                <a:cubicBezTo>
                  <a:pt x="6642664" y="284414"/>
                  <a:pt x="6641958" y="289352"/>
                  <a:pt x="6639137" y="291468"/>
                </a:cubicBezTo>
                <a:cubicBezTo>
                  <a:pt x="6622910" y="304166"/>
                  <a:pt x="6608096" y="318275"/>
                  <a:pt x="6594693" y="333795"/>
                </a:cubicBezTo>
                <a:lnTo>
                  <a:pt x="6638431" y="369772"/>
                </a:lnTo>
                <a:cubicBezTo>
                  <a:pt x="6641253" y="371889"/>
                  <a:pt x="6641958" y="376827"/>
                  <a:pt x="6639137" y="379649"/>
                </a:cubicBezTo>
                <a:cubicBezTo>
                  <a:pt x="6637726" y="381765"/>
                  <a:pt x="6635609" y="382470"/>
                  <a:pt x="6633493" y="382470"/>
                </a:cubicBezTo>
                <a:cubicBezTo>
                  <a:pt x="6632081" y="382470"/>
                  <a:pt x="6630671" y="382470"/>
                  <a:pt x="6629260" y="381059"/>
                </a:cubicBezTo>
                <a:lnTo>
                  <a:pt x="6585521" y="345082"/>
                </a:lnTo>
                <a:cubicBezTo>
                  <a:pt x="6574940" y="358485"/>
                  <a:pt x="6565064" y="372594"/>
                  <a:pt x="6556598" y="387408"/>
                </a:cubicBezTo>
                <a:cubicBezTo>
                  <a:pt x="6555187" y="389525"/>
                  <a:pt x="6552365" y="390936"/>
                  <a:pt x="6550249" y="390936"/>
                </a:cubicBezTo>
                <a:cubicBezTo>
                  <a:pt x="6548838" y="390936"/>
                  <a:pt x="6548132" y="390936"/>
                  <a:pt x="6546722" y="390230"/>
                </a:cubicBezTo>
                <a:cubicBezTo>
                  <a:pt x="6543899" y="388114"/>
                  <a:pt x="6542488" y="383881"/>
                  <a:pt x="6545311" y="378943"/>
                </a:cubicBezTo>
                <a:cubicBezTo>
                  <a:pt x="6554482" y="363423"/>
                  <a:pt x="6564358" y="349315"/>
                  <a:pt x="6575646" y="335206"/>
                </a:cubicBezTo>
                <a:lnTo>
                  <a:pt x="6549543" y="314043"/>
                </a:lnTo>
                <a:cubicBezTo>
                  <a:pt x="6546722" y="311926"/>
                  <a:pt x="6546016" y="306988"/>
                  <a:pt x="6548838" y="304166"/>
                </a:cubicBezTo>
                <a:cubicBezTo>
                  <a:pt x="6550954" y="301345"/>
                  <a:pt x="6555892" y="301345"/>
                  <a:pt x="6558713" y="303461"/>
                </a:cubicBezTo>
                <a:lnTo>
                  <a:pt x="6584817" y="324624"/>
                </a:lnTo>
                <a:cubicBezTo>
                  <a:pt x="6598220" y="308399"/>
                  <a:pt x="6613741" y="293585"/>
                  <a:pt x="6630671" y="280181"/>
                </a:cubicBezTo>
                <a:close/>
                <a:moveTo>
                  <a:pt x="9950438" y="280165"/>
                </a:moveTo>
                <a:cubicBezTo>
                  <a:pt x="9954671" y="280165"/>
                  <a:pt x="9957493" y="282987"/>
                  <a:pt x="9957493" y="287220"/>
                </a:cubicBezTo>
                <a:lnTo>
                  <a:pt x="9957493" y="314732"/>
                </a:lnTo>
                <a:cubicBezTo>
                  <a:pt x="9957493" y="318965"/>
                  <a:pt x="9954671" y="321787"/>
                  <a:pt x="9950438" y="321787"/>
                </a:cubicBezTo>
                <a:cubicBezTo>
                  <a:pt x="9946911" y="321787"/>
                  <a:pt x="9943384" y="318260"/>
                  <a:pt x="9943384" y="314732"/>
                </a:cubicBezTo>
                <a:lnTo>
                  <a:pt x="9943384" y="287220"/>
                </a:lnTo>
                <a:cubicBezTo>
                  <a:pt x="9943384" y="282987"/>
                  <a:pt x="9946206" y="280165"/>
                  <a:pt x="9950438" y="280165"/>
                </a:cubicBezTo>
                <a:close/>
                <a:moveTo>
                  <a:pt x="10843897" y="280021"/>
                </a:moveTo>
                <a:cubicBezTo>
                  <a:pt x="10848129" y="279314"/>
                  <a:pt x="10851656" y="282137"/>
                  <a:pt x="10851656" y="286370"/>
                </a:cubicBezTo>
                <a:cubicBezTo>
                  <a:pt x="10852362" y="290601"/>
                  <a:pt x="10849540" y="294129"/>
                  <a:pt x="10845308" y="294129"/>
                </a:cubicBezTo>
                <a:lnTo>
                  <a:pt x="10800864" y="296950"/>
                </a:lnTo>
                <a:cubicBezTo>
                  <a:pt x="10800158" y="296950"/>
                  <a:pt x="10800158" y="296950"/>
                  <a:pt x="10800158" y="296950"/>
                </a:cubicBezTo>
                <a:cubicBezTo>
                  <a:pt x="10796631" y="296950"/>
                  <a:pt x="10793104" y="294129"/>
                  <a:pt x="10793104" y="290601"/>
                </a:cubicBezTo>
                <a:cubicBezTo>
                  <a:pt x="10792398" y="286370"/>
                  <a:pt x="10795220" y="282843"/>
                  <a:pt x="10799453" y="282843"/>
                </a:cubicBezTo>
                <a:close/>
                <a:moveTo>
                  <a:pt x="6738608" y="279477"/>
                </a:moveTo>
                <a:cubicBezTo>
                  <a:pt x="6742135" y="279477"/>
                  <a:pt x="6745662" y="282298"/>
                  <a:pt x="6746368" y="285825"/>
                </a:cubicBezTo>
                <a:lnTo>
                  <a:pt x="6757656" y="377533"/>
                </a:lnTo>
                <a:cubicBezTo>
                  <a:pt x="6757656" y="381060"/>
                  <a:pt x="6754833" y="384588"/>
                  <a:pt x="6751307" y="385293"/>
                </a:cubicBezTo>
                <a:cubicBezTo>
                  <a:pt x="6751307" y="385293"/>
                  <a:pt x="6750601" y="385293"/>
                  <a:pt x="6750601" y="385293"/>
                </a:cubicBezTo>
                <a:cubicBezTo>
                  <a:pt x="6747072" y="385293"/>
                  <a:pt x="6744251" y="382471"/>
                  <a:pt x="6743545" y="378944"/>
                </a:cubicBezTo>
                <a:lnTo>
                  <a:pt x="6732259" y="287236"/>
                </a:lnTo>
                <a:cubicBezTo>
                  <a:pt x="6732259" y="283708"/>
                  <a:pt x="6735080" y="280181"/>
                  <a:pt x="6738608" y="279477"/>
                </a:cubicBezTo>
                <a:close/>
                <a:moveTo>
                  <a:pt x="8239038" y="276644"/>
                </a:moveTo>
                <a:lnTo>
                  <a:pt x="8703219" y="285110"/>
                </a:lnTo>
                <a:cubicBezTo>
                  <a:pt x="8707451" y="285110"/>
                  <a:pt x="8710273" y="287932"/>
                  <a:pt x="8710273" y="292165"/>
                </a:cubicBezTo>
                <a:cubicBezTo>
                  <a:pt x="8710273" y="296397"/>
                  <a:pt x="8706746" y="299219"/>
                  <a:pt x="8703219" y="299219"/>
                </a:cubicBezTo>
                <a:lnTo>
                  <a:pt x="8239038" y="290754"/>
                </a:lnTo>
                <a:cubicBezTo>
                  <a:pt x="8234806" y="290754"/>
                  <a:pt x="8231984" y="287932"/>
                  <a:pt x="8231984" y="283699"/>
                </a:cubicBezTo>
                <a:cubicBezTo>
                  <a:pt x="8231984" y="280171"/>
                  <a:pt x="8235511" y="277349"/>
                  <a:pt x="8239038" y="276644"/>
                </a:cubicBezTo>
                <a:close/>
                <a:moveTo>
                  <a:pt x="294728" y="274637"/>
                </a:moveTo>
                <a:cubicBezTo>
                  <a:pt x="298960" y="273931"/>
                  <a:pt x="302487" y="276753"/>
                  <a:pt x="302487" y="280986"/>
                </a:cubicBezTo>
                <a:cubicBezTo>
                  <a:pt x="303193" y="285218"/>
                  <a:pt x="300371" y="288746"/>
                  <a:pt x="296139" y="288746"/>
                </a:cubicBezTo>
                <a:lnTo>
                  <a:pt x="251696" y="291567"/>
                </a:lnTo>
                <a:cubicBezTo>
                  <a:pt x="250990" y="291567"/>
                  <a:pt x="250990" y="291567"/>
                  <a:pt x="250990" y="291567"/>
                </a:cubicBezTo>
                <a:cubicBezTo>
                  <a:pt x="247463" y="291567"/>
                  <a:pt x="243936" y="288746"/>
                  <a:pt x="243936" y="285218"/>
                </a:cubicBezTo>
                <a:cubicBezTo>
                  <a:pt x="243230" y="280986"/>
                  <a:pt x="246052" y="277459"/>
                  <a:pt x="250285" y="277459"/>
                </a:cubicBezTo>
                <a:close/>
                <a:moveTo>
                  <a:pt x="9110259" y="274533"/>
                </a:moveTo>
                <a:cubicBezTo>
                  <a:pt x="9113786" y="273828"/>
                  <a:pt x="9117314" y="277355"/>
                  <a:pt x="9117314" y="281588"/>
                </a:cubicBezTo>
                <a:lnTo>
                  <a:pt x="9120841" y="354247"/>
                </a:lnTo>
                <a:cubicBezTo>
                  <a:pt x="9120841" y="357774"/>
                  <a:pt x="9118019" y="361301"/>
                  <a:pt x="9113786" y="361301"/>
                </a:cubicBezTo>
                <a:cubicBezTo>
                  <a:pt x="9110259" y="361301"/>
                  <a:pt x="9106731" y="357774"/>
                  <a:pt x="9106731" y="354247"/>
                </a:cubicBezTo>
                <a:lnTo>
                  <a:pt x="9103204" y="281588"/>
                </a:lnTo>
                <a:cubicBezTo>
                  <a:pt x="9103204" y="278060"/>
                  <a:pt x="9106026" y="274533"/>
                  <a:pt x="9110259" y="274533"/>
                </a:cubicBezTo>
                <a:close/>
                <a:moveTo>
                  <a:pt x="9935625" y="274523"/>
                </a:moveTo>
                <a:cubicBezTo>
                  <a:pt x="9917284" y="274523"/>
                  <a:pt x="9899648" y="277344"/>
                  <a:pt x="9882717" y="282283"/>
                </a:cubicBezTo>
                <a:cubicBezTo>
                  <a:pt x="9858027" y="290042"/>
                  <a:pt x="9835451" y="304151"/>
                  <a:pt x="9816404" y="322493"/>
                </a:cubicBezTo>
                <a:cubicBezTo>
                  <a:pt x="9841801" y="352827"/>
                  <a:pt x="9877779" y="375401"/>
                  <a:pt x="9917284" y="383161"/>
                </a:cubicBezTo>
                <a:cubicBezTo>
                  <a:pt x="9974424" y="394448"/>
                  <a:pt x="10035092" y="375401"/>
                  <a:pt x="10076713" y="335191"/>
                </a:cubicBezTo>
                <a:cubicBezTo>
                  <a:pt x="10066837" y="324609"/>
                  <a:pt x="10054845" y="315438"/>
                  <a:pt x="10042147" y="306973"/>
                </a:cubicBezTo>
                <a:cubicBezTo>
                  <a:pt x="10009696" y="285810"/>
                  <a:pt x="9972308" y="274523"/>
                  <a:pt x="9935625" y="274523"/>
                </a:cubicBezTo>
                <a:close/>
                <a:moveTo>
                  <a:pt x="6856420" y="273832"/>
                </a:moveTo>
                <a:cubicBezTo>
                  <a:pt x="6859241" y="271010"/>
                  <a:pt x="6863475" y="271010"/>
                  <a:pt x="6866296" y="273832"/>
                </a:cubicBezTo>
                <a:lnTo>
                  <a:pt x="6895219" y="302051"/>
                </a:lnTo>
                <a:cubicBezTo>
                  <a:pt x="6902274" y="292880"/>
                  <a:pt x="6909328" y="283709"/>
                  <a:pt x="6917089" y="275948"/>
                </a:cubicBezTo>
                <a:cubicBezTo>
                  <a:pt x="6919910" y="273127"/>
                  <a:pt x="6924144" y="273127"/>
                  <a:pt x="6926965" y="275948"/>
                </a:cubicBezTo>
                <a:cubicBezTo>
                  <a:pt x="6929787" y="278770"/>
                  <a:pt x="6929787" y="283003"/>
                  <a:pt x="6926965" y="285825"/>
                </a:cubicBezTo>
                <a:cubicBezTo>
                  <a:pt x="6919205" y="293584"/>
                  <a:pt x="6912151" y="302756"/>
                  <a:pt x="6905802" y="311927"/>
                </a:cubicBezTo>
                <a:lnTo>
                  <a:pt x="6935431" y="340145"/>
                </a:lnTo>
                <a:cubicBezTo>
                  <a:pt x="6938252" y="342966"/>
                  <a:pt x="6938252" y="347199"/>
                  <a:pt x="6935431" y="350021"/>
                </a:cubicBezTo>
                <a:cubicBezTo>
                  <a:pt x="6934020" y="351432"/>
                  <a:pt x="6932609" y="352137"/>
                  <a:pt x="6930492" y="352137"/>
                </a:cubicBezTo>
                <a:cubicBezTo>
                  <a:pt x="6928377" y="352137"/>
                  <a:pt x="6926965" y="351432"/>
                  <a:pt x="6925554" y="350021"/>
                </a:cubicBezTo>
                <a:lnTo>
                  <a:pt x="6898748" y="323919"/>
                </a:lnTo>
                <a:cubicBezTo>
                  <a:pt x="6891693" y="335912"/>
                  <a:pt x="6886049" y="348610"/>
                  <a:pt x="6882521" y="361308"/>
                </a:cubicBezTo>
                <a:cubicBezTo>
                  <a:pt x="6881111" y="364130"/>
                  <a:pt x="6878289" y="366246"/>
                  <a:pt x="6875467" y="366246"/>
                </a:cubicBezTo>
                <a:cubicBezTo>
                  <a:pt x="6874762" y="366246"/>
                  <a:pt x="6874056" y="366246"/>
                  <a:pt x="6873351" y="366246"/>
                </a:cubicBezTo>
                <a:cubicBezTo>
                  <a:pt x="6869118" y="365540"/>
                  <a:pt x="6867002" y="361308"/>
                  <a:pt x="6868413" y="357781"/>
                </a:cubicBezTo>
                <a:cubicBezTo>
                  <a:pt x="6872645" y="342260"/>
                  <a:pt x="6879700" y="327447"/>
                  <a:pt x="6887459" y="314043"/>
                </a:cubicBezTo>
                <a:lnTo>
                  <a:pt x="6856420" y="283709"/>
                </a:lnTo>
                <a:cubicBezTo>
                  <a:pt x="6853597" y="280887"/>
                  <a:pt x="6853597" y="276654"/>
                  <a:pt x="6856420" y="273832"/>
                </a:cubicBezTo>
                <a:close/>
                <a:moveTo>
                  <a:pt x="9443932" y="271711"/>
                </a:moveTo>
                <a:lnTo>
                  <a:pt x="9405838" y="311920"/>
                </a:lnTo>
                <a:lnTo>
                  <a:pt x="9447459" y="309098"/>
                </a:lnTo>
                <a:close/>
                <a:moveTo>
                  <a:pt x="4245167" y="267579"/>
                </a:moveTo>
                <a:cubicBezTo>
                  <a:pt x="4248694" y="266873"/>
                  <a:pt x="4252221" y="269695"/>
                  <a:pt x="4252926" y="273222"/>
                </a:cubicBezTo>
                <a:cubicBezTo>
                  <a:pt x="4253632" y="276749"/>
                  <a:pt x="4250810" y="280277"/>
                  <a:pt x="4247283" y="280982"/>
                </a:cubicBezTo>
                <a:lnTo>
                  <a:pt x="4065278" y="309201"/>
                </a:lnTo>
                <a:cubicBezTo>
                  <a:pt x="4064572" y="309201"/>
                  <a:pt x="4064572" y="309201"/>
                  <a:pt x="4063867" y="309201"/>
                </a:cubicBezTo>
                <a:cubicBezTo>
                  <a:pt x="4060340" y="309201"/>
                  <a:pt x="4057518" y="307084"/>
                  <a:pt x="4056813" y="303557"/>
                </a:cubicBezTo>
                <a:cubicBezTo>
                  <a:pt x="4056108" y="300030"/>
                  <a:pt x="4058929" y="296502"/>
                  <a:pt x="4063162" y="295796"/>
                </a:cubicBezTo>
                <a:close/>
                <a:moveTo>
                  <a:pt x="6508627" y="263956"/>
                </a:moveTo>
                <a:cubicBezTo>
                  <a:pt x="6512155" y="264661"/>
                  <a:pt x="6514271" y="268894"/>
                  <a:pt x="6513565" y="272421"/>
                </a:cubicBezTo>
                <a:cubicBezTo>
                  <a:pt x="6463477" y="458658"/>
                  <a:pt x="6471943" y="660418"/>
                  <a:pt x="6537552" y="841718"/>
                </a:cubicBezTo>
                <a:cubicBezTo>
                  <a:pt x="6538962" y="845246"/>
                  <a:pt x="6536846" y="849478"/>
                  <a:pt x="6533319" y="850890"/>
                </a:cubicBezTo>
                <a:cubicBezTo>
                  <a:pt x="6532613" y="851595"/>
                  <a:pt x="6531908" y="851595"/>
                  <a:pt x="6531203" y="851595"/>
                </a:cubicBezTo>
                <a:cubicBezTo>
                  <a:pt x="6528381" y="851595"/>
                  <a:pt x="6525559" y="849478"/>
                  <a:pt x="6524854" y="846656"/>
                </a:cubicBezTo>
                <a:cubicBezTo>
                  <a:pt x="6458539" y="662534"/>
                  <a:pt x="6449368" y="457247"/>
                  <a:pt x="6500161" y="268894"/>
                </a:cubicBezTo>
                <a:cubicBezTo>
                  <a:pt x="6500867" y="265367"/>
                  <a:pt x="6505100" y="263251"/>
                  <a:pt x="6508627" y="263956"/>
                </a:cubicBezTo>
                <a:close/>
                <a:moveTo>
                  <a:pt x="7116735" y="261134"/>
                </a:moveTo>
                <a:cubicBezTo>
                  <a:pt x="7120262" y="261134"/>
                  <a:pt x="7123791" y="263956"/>
                  <a:pt x="7123791" y="268188"/>
                </a:cubicBezTo>
                <a:lnTo>
                  <a:pt x="7128023" y="355663"/>
                </a:lnTo>
                <a:cubicBezTo>
                  <a:pt x="7128023" y="359190"/>
                  <a:pt x="7125202" y="362717"/>
                  <a:pt x="7120968" y="362717"/>
                </a:cubicBezTo>
                <a:cubicBezTo>
                  <a:pt x="7117441" y="362717"/>
                  <a:pt x="7113913" y="359190"/>
                  <a:pt x="7113913" y="355663"/>
                </a:cubicBezTo>
                <a:lnTo>
                  <a:pt x="7109681" y="268188"/>
                </a:lnTo>
                <a:cubicBezTo>
                  <a:pt x="7109681" y="264661"/>
                  <a:pt x="7112503" y="261134"/>
                  <a:pt x="7116735" y="261134"/>
                </a:cubicBezTo>
                <a:close/>
                <a:moveTo>
                  <a:pt x="9156817" y="259719"/>
                </a:moveTo>
                <a:cubicBezTo>
                  <a:pt x="9170221" y="258308"/>
                  <a:pt x="9182213" y="268890"/>
                  <a:pt x="9186446" y="279471"/>
                </a:cubicBezTo>
                <a:cubicBezTo>
                  <a:pt x="9192089" y="292169"/>
                  <a:pt x="9189973" y="308393"/>
                  <a:pt x="9181508" y="323208"/>
                </a:cubicBezTo>
                <a:cubicBezTo>
                  <a:pt x="9179391" y="327440"/>
                  <a:pt x="9175864" y="331673"/>
                  <a:pt x="9172337" y="335906"/>
                </a:cubicBezTo>
                <a:lnTo>
                  <a:pt x="9224540" y="323208"/>
                </a:lnTo>
                <a:cubicBezTo>
                  <a:pt x="9228067" y="321797"/>
                  <a:pt x="9232300" y="324618"/>
                  <a:pt x="9233005" y="328146"/>
                </a:cubicBezTo>
                <a:cubicBezTo>
                  <a:pt x="9234416" y="331673"/>
                  <a:pt x="9231594" y="335906"/>
                  <a:pt x="9228067" y="336611"/>
                </a:cubicBezTo>
                <a:lnTo>
                  <a:pt x="9151174" y="354952"/>
                </a:lnTo>
                <a:cubicBezTo>
                  <a:pt x="9151174" y="354952"/>
                  <a:pt x="9150469" y="354952"/>
                  <a:pt x="9149763" y="354952"/>
                </a:cubicBezTo>
                <a:cubicBezTo>
                  <a:pt x="9146941" y="354952"/>
                  <a:pt x="9144825" y="353542"/>
                  <a:pt x="9143414" y="351425"/>
                </a:cubicBezTo>
                <a:cubicBezTo>
                  <a:pt x="9142003" y="348603"/>
                  <a:pt x="9142708" y="345076"/>
                  <a:pt x="9144825" y="342960"/>
                </a:cubicBezTo>
                <a:cubicBezTo>
                  <a:pt x="9153996" y="334495"/>
                  <a:pt x="9163166" y="326029"/>
                  <a:pt x="9169516" y="317564"/>
                </a:cubicBezTo>
                <a:cubicBezTo>
                  <a:pt x="9175864" y="306982"/>
                  <a:pt x="9177275" y="294991"/>
                  <a:pt x="9173748" y="285820"/>
                </a:cubicBezTo>
                <a:cubicBezTo>
                  <a:pt x="9171632" y="279471"/>
                  <a:pt x="9165283" y="273828"/>
                  <a:pt x="9158934" y="274533"/>
                </a:cubicBezTo>
                <a:cubicBezTo>
                  <a:pt x="9156817" y="274533"/>
                  <a:pt x="9153996" y="276649"/>
                  <a:pt x="9152585" y="279471"/>
                </a:cubicBezTo>
                <a:cubicBezTo>
                  <a:pt x="9151879" y="280882"/>
                  <a:pt x="9151174" y="282998"/>
                  <a:pt x="9152585" y="284409"/>
                </a:cubicBezTo>
                <a:cubicBezTo>
                  <a:pt x="9154701" y="287937"/>
                  <a:pt x="9153996" y="292169"/>
                  <a:pt x="9150469" y="294285"/>
                </a:cubicBezTo>
                <a:cubicBezTo>
                  <a:pt x="9146941" y="296402"/>
                  <a:pt x="9142708" y="295695"/>
                  <a:pt x="9140592" y="292169"/>
                </a:cubicBezTo>
                <a:cubicBezTo>
                  <a:pt x="9136360" y="286526"/>
                  <a:pt x="9136360" y="279471"/>
                  <a:pt x="9139181" y="273122"/>
                </a:cubicBezTo>
                <a:cubicBezTo>
                  <a:pt x="9142708" y="266068"/>
                  <a:pt x="9149058" y="260424"/>
                  <a:pt x="9156817" y="259719"/>
                </a:cubicBezTo>
                <a:close/>
                <a:moveTo>
                  <a:pt x="8074670" y="259715"/>
                </a:moveTo>
                <a:lnTo>
                  <a:pt x="8122640" y="263242"/>
                </a:lnTo>
                <a:cubicBezTo>
                  <a:pt x="8126167" y="263947"/>
                  <a:pt x="8128989" y="266769"/>
                  <a:pt x="8128989" y="271002"/>
                </a:cubicBezTo>
                <a:cubicBezTo>
                  <a:pt x="8128989" y="274529"/>
                  <a:pt x="8125461" y="277351"/>
                  <a:pt x="8121934" y="277351"/>
                </a:cubicBezTo>
                <a:cubicBezTo>
                  <a:pt x="8121934" y="277351"/>
                  <a:pt x="8121229" y="277351"/>
                  <a:pt x="8121229" y="277351"/>
                </a:cubicBezTo>
                <a:lnTo>
                  <a:pt x="8073259" y="273824"/>
                </a:lnTo>
                <a:cubicBezTo>
                  <a:pt x="8069026" y="273824"/>
                  <a:pt x="8066204" y="270296"/>
                  <a:pt x="8066910" y="266064"/>
                </a:cubicBezTo>
                <a:cubicBezTo>
                  <a:pt x="8067615" y="262537"/>
                  <a:pt x="8070437" y="259715"/>
                  <a:pt x="8074670" y="259715"/>
                </a:cubicBezTo>
                <a:close/>
                <a:moveTo>
                  <a:pt x="10800158" y="253919"/>
                </a:moveTo>
                <a:lnTo>
                  <a:pt x="10838957" y="256035"/>
                </a:lnTo>
                <a:cubicBezTo>
                  <a:pt x="10842485" y="256741"/>
                  <a:pt x="10845306" y="259563"/>
                  <a:pt x="10845306" y="263796"/>
                </a:cubicBezTo>
                <a:cubicBezTo>
                  <a:pt x="10845306" y="267323"/>
                  <a:pt x="10841779" y="270145"/>
                  <a:pt x="10838252" y="270145"/>
                </a:cubicBezTo>
                <a:cubicBezTo>
                  <a:pt x="10837547" y="270145"/>
                  <a:pt x="10837547" y="270145"/>
                  <a:pt x="10837547" y="270145"/>
                </a:cubicBezTo>
                <a:lnTo>
                  <a:pt x="10799453" y="268028"/>
                </a:lnTo>
                <a:cubicBezTo>
                  <a:pt x="10795926" y="267323"/>
                  <a:pt x="10793104" y="264501"/>
                  <a:pt x="10793104" y="260268"/>
                </a:cubicBezTo>
                <a:cubicBezTo>
                  <a:pt x="10793104" y="256741"/>
                  <a:pt x="10795926" y="253919"/>
                  <a:pt x="10800158" y="253919"/>
                </a:cubicBezTo>
                <a:close/>
                <a:moveTo>
                  <a:pt x="9518709" y="253370"/>
                </a:moveTo>
                <a:cubicBezTo>
                  <a:pt x="9515887" y="252664"/>
                  <a:pt x="9511654" y="252664"/>
                  <a:pt x="9508832" y="255486"/>
                </a:cubicBezTo>
                <a:cubicBezTo>
                  <a:pt x="9503894" y="261129"/>
                  <a:pt x="9506716" y="271005"/>
                  <a:pt x="9511654" y="277354"/>
                </a:cubicBezTo>
                <a:cubicBezTo>
                  <a:pt x="9513771" y="280881"/>
                  <a:pt x="9517298" y="282997"/>
                  <a:pt x="9520825" y="285819"/>
                </a:cubicBezTo>
                <a:cubicBezTo>
                  <a:pt x="9524352" y="285114"/>
                  <a:pt x="9527879" y="286525"/>
                  <a:pt x="9529290" y="290052"/>
                </a:cubicBezTo>
                <a:cubicBezTo>
                  <a:pt x="9529996" y="290757"/>
                  <a:pt x="9529996" y="291463"/>
                  <a:pt x="9529996" y="292168"/>
                </a:cubicBezTo>
                <a:cubicBezTo>
                  <a:pt x="9530701" y="292168"/>
                  <a:pt x="9530701" y="292168"/>
                  <a:pt x="9530701" y="292168"/>
                </a:cubicBezTo>
                <a:cubicBezTo>
                  <a:pt x="9533523" y="282997"/>
                  <a:pt x="9534934" y="273827"/>
                  <a:pt x="9532818" y="266067"/>
                </a:cubicBezTo>
                <a:cubicBezTo>
                  <a:pt x="9531407" y="260423"/>
                  <a:pt x="9525058" y="254781"/>
                  <a:pt x="9518709" y="253370"/>
                </a:cubicBezTo>
                <a:close/>
                <a:moveTo>
                  <a:pt x="9449576" y="251253"/>
                </a:moveTo>
                <a:cubicBezTo>
                  <a:pt x="9453808" y="251253"/>
                  <a:pt x="9456630" y="254075"/>
                  <a:pt x="9457336" y="257602"/>
                </a:cubicBezTo>
                <a:lnTo>
                  <a:pt x="9462274" y="309098"/>
                </a:lnTo>
                <a:lnTo>
                  <a:pt x="9477793" y="308393"/>
                </a:lnTo>
                <a:cubicBezTo>
                  <a:pt x="9480615" y="308393"/>
                  <a:pt x="9484142" y="310509"/>
                  <a:pt x="9484848" y="314036"/>
                </a:cubicBezTo>
                <a:cubicBezTo>
                  <a:pt x="9485553" y="316858"/>
                  <a:pt x="9484142" y="320385"/>
                  <a:pt x="9480615" y="321796"/>
                </a:cubicBezTo>
                <a:lnTo>
                  <a:pt x="9470739" y="325323"/>
                </a:lnTo>
                <a:cubicBezTo>
                  <a:pt x="9467917" y="326029"/>
                  <a:pt x="9465801" y="325323"/>
                  <a:pt x="9464390" y="324618"/>
                </a:cubicBezTo>
                <a:lnTo>
                  <a:pt x="9467917" y="361301"/>
                </a:lnTo>
                <a:cubicBezTo>
                  <a:pt x="9468623" y="365533"/>
                  <a:pt x="9465095" y="368355"/>
                  <a:pt x="9461568" y="369061"/>
                </a:cubicBezTo>
                <a:cubicBezTo>
                  <a:pt x="9461568" y="369061"/>
                  <a:pt x="9460863" y="369061"/>
                  <a:pt x="9460863" y="369061"/>
                </a:cubicBezTo>
                <a:cubicBezTo>
                  <a:pt x="9457336" y="369061"/>
                  <a:pt x="9454514" y="366239"/>
                  <a:pt x="9453808" y="362712"/>
                </a:cubicBezTo>
                <a:lnTo>
                  <a:pt x="9450281" y="324618"/>
                </a:lnTo>
                <a:lnTo>
                  <a:pt x="9389612" y="328145"/>
                </a:lnTo>
                <a:cubicBezTo>
                  <a:pt x="9388907" y="328145"/>
                  <a:pt x="9388907" y="328145"/>
                  <a:pt x="9388907" y="328145"/>
                </a:cubicBezTo>
                <a:cubicBezTo>
                  <a:pt x="9386085" y="328145"/>
                  <a:pt x="9383969" y="326734"/>
                  <a:pt x="9382558" y="323912"/>
                </a:cubicBezTo>
                <a:cubicBezTo>
                  <a:pt x="9381147" y="321091"/>
                  <a:pt x="9381852" y="318269"/>
                  <a:pt x="9383969" y="316152"/>
                </a:cubicBezTo>
                <a:lnTo>
                  <a:pt x="9436878" y="260424"/>
                </a:lnTo>
                <a:cubicBezTo>
                  <a:pt x="9438289" y="258307"/>
                  <a:pt x="9441111" y="257602"/>
                  <a:pt x="9443227" y="258307"/>
                </a:cubicBezTo>
                <a:cubicBezTo>
                  <a:pt x="9443227" y="254780"/>
                  <a:pt x="9446048" y="251958"/>
                  <a:pt x="9449576" y="251253"/>
                </a:cubicBezTo>
                <a:close/>
                <a:moveTo>
                  <a:pt x="250990" y="248537"/>
                </a:moveTo>
                <a:lnTo>
                  <a:pt x="289788" y="250653"/>
                </a:lnTo>
                <a:cubicBezTo>
                  <a:pt x="293316" y="251359"/>
                  <a:pt x="296137" y="254180"/>
                  <a:pt x="296137" y="258413"/>
                </a:cubicBezTo>
                <a:cubicBezTo>
                  <a:pt x="296137" y="261939"/>
                  <a:pt x="292610" y="264761"/>
                  <a:pt x="289083" y="264761"/>
                </a:cubicBezTo>
                <a:cubicBezTo>
                  <a:pt x="288378" y="264761"/>
                  <a:pt x="288378" y="264761"/>
                  <a:pt x="288378" y="264761"/>
                </a:cubicBezTo>
                <a:lnTo>
                  <a:pt x="250285" y="262646"/>
                </a:lnTo>
                <a:cubicBezTo>
                  <a:pt x="246758" y="261939"/>
                  <a:pt x="243936" y="259118"/>
                  <a:pt x="243936" y="254886"/>
                </a:cubicBezTo>
                <a:cubicBezTo>
                  <a:pt x="243936" y="251359"/>
                  <a:pt x="246758" y="248537"/>
                  <a:pt x="250990" y="248537"/>
                </a:cubicBezTo>
                <a:close/>
                <a:moveTo>
                  <a:pt x="3974983" y="246416"/>
                </a:moveTo>
                <a:cubicBezTo>
                  <a:pt x="3978510" y="246416"/>
                  <a:pt x="3982037" y="249238"/>
                  <a:pt x="3982742" y="252765"/>
                </a:cubicBezTo>
                <a:lnTo>
                  <a:pt x="3986270" y="285921"/>
                </a:lnTo>
                <a:lnTo>
                  <a:pt x="4014487" y="273928"/>
                </a:lnTo>
                <a:cubicBezTo>
                  <a:pt x="4018014" y="272517"/>
                  <a:pt x="4022247" y="273928"/>
                  <a:pt x="4023658" y="277455"/>
                </a:cubicBezTo>
                <a:cubicBezTo>
                  <a:pt x="4025069" y="280982"/>
                  <a:pt x="4023658" y="285215"/>
                  <a:pt x="4020131" y="286626"/>
                </a:cubicBezTo>
                <a:lnTo>
                  <a:pt x="3988386" y="300735"/>
                </a:lnTo>
                <a:lnTo>
                  <a:pt x="3991913" y="332481"/>
                </a:lnTo>
                <a:cubicBezTo>
                  <a:pt x="3991913" y="336008"/>
                  <a:pt x="3989091" y="339535"/>
                  <a:pt x="3985564" y="340240"/>
                </a:cubicBezTo>
                <a:cubicBezTo>
                  <a:pt x="3985564" y="340240"/>
                  <a:pt x="3984859" y="340240"/>
                  <a:pt x="3984859" y="340240"/>
                </a:cubicBezTo>
                <a:cubicBezTo>
                  <a:pt x="3981331" y="340240"/>
                  <a:pt x="3978510" y="337419"/>
                  <a:pt x="3977804" y="333892"/>
                </a:cubicBezTo>
                <a:lnTo>
                  <a:pt x="3974983" y="306378"/>
                </a:lnTo>
                <a:lnTo>
                  <a:pt x="3953818" y="315549"/>
                </a:lnTo>
                <a:cubicBezTo>
                  <a:pt x="3953113" y="316255"/>
                  <a:pt x="3951702" y="316255"/>
                  <a:pt x="3950996" y="316255"/>
                </a:cubicBezTo>
                <a:cubicBezTo>
                  <a:pt x="3948175" y="316255"/>
                  <a:pt x="3946058" y="314844"/>
                  <a:pt x="3944647" y="312022"/>
                </a:cubicBezTo>
                <a:cubicBezTo>
                  <a:pt x="3943237" y="308495"/>
                  <a:pt x="3944647" y="304262"/>
                  <a:pt x="3948175" y="302146"/>
                </a:cubicBezTo>
                <a:lnTo>
                  <a:pt x="3972866" y="291564"/>
                </a:lnTo>
                <a:lnTo>
                  <a:pt x="3968632" y="254176"/>
                </a:lnTo>
                <a:cubicBezTo>
                  <a:pt x="3968632" y="250648"/>
                  <a:pt x="3971455" y="247121"/>
                  <a:pt x="3974983" y="246416"/>
                </a:cubicBezTo>
                <a:close/>
                <a:moveTo>
                  <a:pt x="6972820" y="246321"/>
                </a:moveTo>
                <a:cubicBezTo>
                  <a:pt x="6984813" y="250554"/>
                  <a:pt x="6989047" y="263957"/>
                  <a:pt x="6987635" y="275244"/>
                </a:cubicBezTo>
                <a:cubicBezTo>
                  <a:pt x="6986930" y="280182"/>
                  <a:pt x="6985519" y="284415"/>
                  <a:pt x="6983402" y="288647"/>
                </a:cubicBezTo>
                <a:lnTo>
                  <a:pt x="7005271" y="285120"/>
                </a:lnTo>
                <a:cubicBezTo>
                  <a:pt x="7008798" y="284415"/>
                  <a:pt x="7012327" y="287237"/>
                  <a:pt x="7013032" y="290764"/>
                </a:cubicBezTo>
                <a:cubicBezTo>
                  <a:pt x="7013737" y="294291"/>
                  <a:pt x="7010916" y="297818"/>
                  <a:pt x="7007388" y="298524"/>
                </a:cubicBezTo>
                <a:lnTo>
                  <a:pt x="6971409" y="304167"/>
                </a:lnTo>
                <a:cubicBezTo>
                  <a:pt x="6971409" y="304167"/>
                  <a:pt x="6970705" y="304167"/>
                  <a:pt x="6970705" y="304167"/>
                </a:cubicBezTo>
                <a:cubicBezTo>
                  <a:pt x="6968587" y="304167"/>
                  <a:pt x="6966471" y="302756"/>
                  <a:pt x="6965060" y="300640"/>
                </a:cubicBezTo>
                <a:cubicBezTo>
                  <a:pt x="6963649" y="298524"/>
                  <a:pt x="6963649" y="294996"/>
                  <a:pt x="6965060" y="292880"/>
                </a:cubicBezTo>
                <a:cubicBezTo>
                  <a:pt x="6968587" y="286531"/>
                  <a:pt x="6973525" y="279477"/>
                  <a:pt x="6974232" y="272422"/>
                </a:cubicBezTo>
                <a:cubicBezTo>
                  <a:pt x="6974937" y="267484"/>
                  <a:pt x="6972820" y="260430"/>
                  <a:pt x="6967883" y="259019"/>
                </a:cubicBezTo>
                <a:cubicBezTo>
                  <a:pt x="6966471" y="258313"/>
                  <a:pt x="6963649" y="259019"/>
                  <a:pt x="6962238" y="260430"/>
                </a:cubicBezTo>
                <a:cubicBezTo>
                  <a:pt x="6961533" y="261135"/>
                  <a:pt x="6960827" y="262546"/>
                  <a:pt x="6960827" y="263252"/>
                </a:cubicBezTo>
                <a:cubicBezTo>
                  <a:pt x="6962238" y="267484"/>
                  <a:pt x="6960122" y="271011"/>
                  <a:pt x="6956595" y="272422"/>
                </a:cubicBezTo>
                <a:cubicBezTo>
                  <a:pt x="6952361" y="273833"/>
                  <a:pt x="6948834" y="271717"/>
                  <a:pt x="6947424" y="268190"/>
                </a:cubicBezTo>
                <a:cubicBezTo>
                  <a:pt x="6945308" y="262546"/>
                  <a:pt x="6947424" y="256197"/>
                  <a:pt x="6952361" y="251259"/>
                </a:cubicBezTo>
                <a:cubicBezTo>
                  <a:pt x="6958006" y="245615"/>
                  <a:pt x="6966471" y="244205"/>
                  <a:pt x="6972820" y="246321"/>
                </a:cubicBezTo>
                <a:close/>
                <a:moveTo>
                  <a:pt x="9521530" y="239966"/>
                </a:moveTo>
                <a:cubicBezTo>
                  <a:pt x="9532818" y="242788"/>
                  <a:pt x="9542694" y="251959"/>
                  <a:pt x="9546221" y="262540"/>
                </a:cubicBezTo>
                <a:cubicBezTo>
                  <a:pt x="9550454" y="275943"/>
                  <a:pt x="9546926" y="289346"/>
                  <a:pt x="9541283" y="300633"/>
                </a:cubicBezTo>
                <a:cubicBezTo>
                  <a:pt x="9551864" y="309804"/>
                  <a:pt x="9556802" y="321091"/>
                  <a:pt x="9555391" y="331673"/>
                </a:cubicBezTo>
                <a:cubicBezTo>
                  <a:pt x="9554686" y="339433"/>
                  <a:pt x="9550454" y="346487"/>
                  <a:pt x="9543399" y="351425"/>
                </a:cubicBezTo>
                <a:cubicBezTo>
                  <a:pt x="9538461" y="354952"/>
                  <a:pt x="9532112" y="357069"/>
                  <a:pt x="9525763" y="357069"/>
                </a:cubicBezTo>
                <a:cubicBezTo>
                  <a:pt x="9523647" y="357069"/>
                  <a:pt x="9521530" y="357069"/>
                  <a:pt x="9519414" y="356363"/>
                </a:cubicBezTo>
                <a:cubicBezTo>
                  <a:pt x="9503894" y="352836"/>
                  <a:pt x="9492607" y="336611"/>
                  <a:pt x="9494018" y="320386"/>
                </a:cubicBezTo>
                <a:cubicBezTo>
                  <a:pt x="9494724" y="310510"/>
                  <a:pt x="9500367" y="300633"/>
                  <a:pt x="9508127" y="293579"/>
                </a:cubicBezTo>
                <a:cubicBezTo>
                  <a:pt x="9506011" y="291463"/>
                  <a:pt x="9503189" y="289346"/>
                  <a:pt x="9501073" y="286525"/>
                </a:cubicBezTo>
                <a:cubicBezTo>
                  <a:pt x="9491196" y="275943"/>
                  <a:pt x="9487669" y="257602"/>
                  <a:pt x="9498251" y="246315"/>
                </a:cubicBezTo>
                <a:cubicBezTo>
                  <a:pt x="9503894" y="239966"/>
                  <a:pt x="9512360" y="237850"/>
                  <a:pt x="9521530" y="239966"/>
                </a:cubicBezTo>
                <a:close/>
                <a:moveTo>
                  <a:pt x="7154124" y="239267"/>
                </a:moveTo>
                <a:cubicBezTo>
                  <a:pt x="7157651" y="237856"/>
                  <a:pt x="7161885" y="240677"/>
                  <a:pt x="7162589" y="244205"/>
                </a:cubicBezTo>
                <a:cubicBezTo>
                  <a:pt x="7214794" y="436788"/>
                  <a:pt x="7214089" y="641370"/>
                  <a:pt x="7161179" y="833958"/>
                </a:cubicBezTo>
                <a:cubicBezTo>
                  <a:pt x="7159768" y="836780"/>
                  <a:pt x="7156946" y="838896"/>
                  <a:pt x="7154124" y="838896"/>
                </a:cubicBezTo>
                <a:cubicBezTo>
                  <a:pt x="7153418" y="838896"/>
                  <a:pt x="7152712" y="838896"/>
                  <a:pt x="7152008" y="838896"/>
                </a:cubicBezTo>
                <a:cubicBezTo>
                  <a:pt x="7147775" y="837485"/>
                  <a:pt x="7145659" y="833958"/>
                  <a:pt x="7147775" y="830431"/>
                </a:cubicBezTo>
                <a:cubicBezTo>
                  <a:pt x="7200685" y="639959"/>
                  <a:pt x="7200685" y="438199"/>
                  <a:pt x="7149186" y="247732"/>
                </a:cubicBezTo>
                <a:cubicBezTo>
                  <a:pt x="7148480" y="244205"/>
                  <a:pt x="7150597" y="239972"/>
                  <a:pt x="7154124" y="239267"/>
                </a:cubicBezTo>
                <a:close/>
                <a:moveTo>
                  <a:pt x="5669854" y="235032"/>
                </a:moveTo>
                <a:lnTo>
                  <a:pt x="5976720" y="236443"/>
                </a:lnTo>
                <a:cubicBezTo>
                  <a:pt x="5980953" y="236443"/>
                  <a:pt x="5983775" y="239264"/>
                  <a:pt x="5983775" y="243497"/>
                </a:cubicBezTo>
                <a:cubicBezTo>
                  <a:pt x="5983775" y="247730"/>
                  <a:pt x="5980953" y="250552"/>
                  <a:pt x="5976720" y="250552"/>
                </a:cubicBezTo>
                <a:lnTo>
                  <a:pt x="5669854" y="249141"/>
                </a:lnTo>
                <a:cubicBezTo>
                  <a:pt x="5665622" y="249141"/>
                  <a:pt x="5662800" y="246319"/>
                  <a:pt x="5662800" y="242086"/>
                </a:cubicBezTo>
                <a:cubicBezTo>
                  <a:pt x="5662800" y="237854"/>
                  <a:pt x="5665622" y="235032"/>
                  <a:pt x="5669854" y="235032"/>
                </a:cubicBezTo>
                <a:close/>
                <a:moveTo>
                  <a:pt x="7980847" y="230791"/>
                </a:moveTo>
                <a:cubicBezTo>
                  <a:pt x="7983669" y="232908"/>
                  <a:pt x="7984374" y="237140"/>
                  <a:pt x="7982258" y="240667"/>
                </a:cubicBezTo>
                <a:lnTo>
                  <a:pt x="7944869" y="292870"/>
                </a:lnTo>
                <a:lnTo>
                  <a:pt x="7985785" y="344367"/>
                </a:lnTo>
                <a:cubicBezTo>
                  <a:pt x="7987901" y="347189"/>
                  <a:pt x="7987196" y="352127"/>
                  <a:pt x="7984374" y="354244"/>
                </a:cubicBezTo>
                <a:cubicBezTo>
                  <a:pt x="7982963" y="354949"/>
                  <a:pt x="7981552" y="355654"/>
                  <a:pt x="7980142" y="355654"/>
                </a:cubicBezTo>
                <a:cubicBezTo>
                  <a:pt x="7978025" y="355654"/>
                  <a:pt x="7975909" y="354244"/>
                  <a:pt x="7974498" y="352833"/>
                </a:cubicBezTo>
                <a:lnTo>
                  <a:pt x="7936404" y="304863"/>
                </a:lnTo>
                <a:lnTo>
                  <a:pt x="7905364" y="348600"/>
                </a:lnTo>
                <a:cubicBezTo>
                  <a:pt x="7903953" y="350716"/>
                  <a:pt x="7901837" y="351422"/>
                  <a:pt x="7899720" y="351422"/>
                </a:cubicBezTo>
                <a:cubicBezTo>
                  <a:pt x="7898309" y="351422"/>
                  <a:pt x="7896899" y="350716"/>
                  <a:pt x="7895488" y="350011"/>
                </a:cubicBezTo>
                <a:cubicBezTo>
                  <a:pt x="7892666" y="347895"/>
                  <a:pt x="7891960" y="343662"/>
                  <a:pt x="7894077" y="340135"/>
                </a:cubicBezTo>
                <a:lnTo>
                  <a:pt x="7927233" y="292870"/>
                </a:lnTo>
                <a:lnTo>
                  <a:pt x="7893371" y="249838"/>
                </a:lnTo>
                <a:cubicBezTo>
                  <a:pt x="7891255" y="247016"/>
                  <a:pt x="7891960" y="242078"/>
                  <a:pt x="7894782" y="239962"/>
                </a:cubicBezTo>
                <a:cubicBezTo>
                  <a:pt x="7897604" y="237846"/>
                  <a:pt x="7902542" y="238551"/>
                  <a:pt x="7904658" y="241373"/>
                </a:cubicBezTo>
                <a:lnTo>
                  <a:pt x="7936404" y="281583"/>
                </a:lnTo>
                <a:lnTo>
                  <a:pt x="7970971" y="232202"/>
                </a:lnTo>
                <a:cubicBezTo>
                  <a:pt x="7973087" y="229380"/>
                  <a:pt x="7977320" y="228675"/>
                  <a:pt x="7980847" y="230791"/>
                </a:cubicBezTo>
                <a:close/>
                <a:moveTo>
                  <a:pt x="4997166" y="226646"/>
                </a:moveTo>
                <a:cubicBezTo>
                  <a:pt x="4999988" y="223824"/>
                  <a:pt x="5004220" y="223824"/>
                  <a:pt x="5007042" y="226646"/>
                </a:cubicBezTo>
                <a:lnTo>
                  <a:pt x="5045842" y="263329"/>
                </a:lnTo>
                <a:cubicBezTo>
                  <a:pt x="5055717" y="249926"/>
                  <a:pt x="5067005" y="237228"/>
                  <a:pt x="5079703" y="226646"/>
                </a:cubicBezTo>
                <a:cubicBezTo>
                  <a:pt x="5082525" y="223824"/>
                  <a:pt x="5086757" y="224530"/>
                  <a:pt x="5089579" y="227352"/>
                </a:cubicBezTo>
                <a:cubicBezTo>
                  <a:pt x="5092401" y="230173"/>
                  <a:pt x="5091695" y="234406"/>
                  <a:pt x="5088873" y="237228"/>
                </a:cubicBezTo>
                <a:cubicBezTo>
                  <a:pt x="5076175" y="247809"/>
                  <a:pt x="5065594" y="259802"/>
                  <a:pt x="5055717" y="271794"/>
                </a:cubicBezTo>
                <a:lnTo>
                  <a:pt x="5078292" y="293663"/>
                </a:lnTo>
                <a:cubicBezTo>
                  <a:pt x="5084641" y="300012"/>
                  <a:pt x="5094517" y="309183"/>
                  <a:pt x="5095928" y="321175"/>
                </a:cubicBezTo>
                <a:cubicBezTo>
                  <a:pt x="5097339" y="328935"/>
                  <a:pt x="5093811" y="337400"/>
                  <a:pt x="5087462" y="342339"/>
                </a:cubicBezTo>
                <a:cubicBezTo>
                  <a:pt x="5083935" y="345160"/>
                  <a:pt x="5080408" y="346571"/>
                  <a:pt x="5076175" y="346571"/>
                </a:cubicBezTo>
                <a:cubicBezTo>
                  <a:pt x="5074059" y="346571"/>
                  <a:pt x="5072648" y="346571"/>
                  <a:pt x="5070532" y="345866"/>
                </a:cubicBezTo>
                <a:cubicBezTo>
                  <a:pt x="5067005" y="344455"/>
                  <a:pt x="5064889" y="340222"/>
                  <a:pt x="5066299" y="336695"/>
                </a:cubicBezTo>
                <a:cubicBezTo>
                  <a:pt x="5067710" y="333168"/>
                  <a:pt x="5071943" y="331051"/>
                  <a:pt x="5075470" y="332462"/>
                </a:cubicBezTo>
                <a:cubicBezTo>
                  <a:pt x="5076881" y="333168"/>
                  <a:pt x="5077586" y="332462"/>
                  <a:pt x="5078997" y="331757"/>
                </a:cubicBezTo>
                <a:cubicBezTo>
                  <a:pt x="5081114" y="329641"/>
                  <a:pt x="5083230" y="326113"/>
                  <a:pt x="5082525" y="323292"/>
                </a:cubicBezTo>
                <a:cubicBezTo>
                  <a:pt x="5081114" y="316237"/>
                  <a:pt x="5075470" y="310594"/>
                  <a:pt x="5069121" y="304245"/>
                </a:cubicBezTo>
                <a:lnTo>
                  <a:pt x="5047958" y="284492"/>
                </a:lnTo>
                <a:cubicBezTo>
                  <a:pt x="5034554" y="305656"/>
                  <a:pt x="5024678" y="328935"/>
                  <a:pt x="5019035" y="353626"/>
                </a:cubicBezTo>
                <a:cubicBezTo>
                  <a:pt x="5018329" y="357153"/>
                  <a:pt x="5015508" y="359269"/>
                  <a:pt x="5011980" y="359269"/>
                </a:cubicBezTo>
                <a:cubicBezTo>
                  <a:pt x="5011275" y="359269"/>
                  <a:pt x="5011275" y="359269"/>
                  <a:pt x="5010569" y="359269"/>
                </a:cubicBezTo>
                <a:cubicBezTo>
                  <a:pt x="5006337" y="358564"/>
                  <a:pt x="5004220" y="354331"/>
                  <a:pt x="5004926" y="350804"/>
                </a:cubicBezTo>
                <a:cubicBezTo>
                  <a:pt x="5011275" y="323292"/>
                  <a:pt x="5021856" y="297896"/>
                  <a:pt x="5037376" y="274616"/>
                </a:cubicBezTo>
                <a:lnTo>
                  <a:pt x="4997166" y="236522"/>
                </a:lnTo>
                <a:cubicBezTo>
                  <a:pt x="4994344" y="233701"/>
                  <a:pt x="4994344" y="229468"/>
                  <a:pt x="4997166" y="226646"/>
                </a:cubicBezTo>
                <a:close/>
                <a:moveTo>
                  <a:pt x="4630337" y="223126"/>
                </a:moveTo>
                <a:cubicBezTo>
                  <a:pt x="4633864" y="223126"/>
                  <a:pt x="4637391" y="225948"/>
                  <a:pt x="4638097" y="229475"/>
                </a:cubicBezTo>
                <a:lnTo>
                  <a:pt x="4640918" y="254165"/>
                </a:lnTo>
                <a:cubicBezTo>
                  <a:pt x="4640918" y="257692"/>
                  <a:pt x="4638097" y="261220"/>
                  <a:pt x="4634569" y="261925"/>
                </a:cubicBezTo>
                <a:cubicBezTo>
                  <a:pt x="4634569" y="261925"/>
                  <a:pt x="4633864" y="261925"/>
                  <a:pt x="4633864" y="261925"/>
                </a:cubicBezTo>
                <a:cubicBezTo>
                  <a:pt x="4630337" y="261925"/>
                  <a:pt x="4627515" y="259103"/>
                  <a:pt x="4626809" y="255576"/>
                </a:cubicBezTo>
                <a:lnTo>
                  <a:pt x="4623988" y="230886"/>
                </a:lnTo>
                <a:cubicBezTo>
                  <a:pt x="4623988" y="227358"/>
                  <a:pt x="4626809" y="223831"/>
                  <a:pt x="4630337" y="223126"/>
                </a:cubicBezTo>
                <a:close/>
                <a:moveTo>
                  <a:pt x="2967612" y="221016"/>
                </a:moveTo>
                <a:cubicBezTo>
                  <a:pt x="2955620" y="221016"/>
                  <a:pt x="2941511" y="224543"/>
                  <a:pt x="2934456" y="235830"/>
                </a:cubicBezTo>
                <a:cubicBezTo>
                  <a:pt x="2931634" y="241473"/>
                  <a:pt x="2930928" y="249233"/>
                  <a:pt x="2933750" y="255582"/>
                </a:cubicBezTo>
                <a:cubicBezTo>
                  <a:pt x="2935161" y="258404"/>
                  <a:pt x="2937983" y="263342"/>
                  <a:pt x="2943627" y="264753"/>
                </a:cubicBezTo>
                <a:cubicBezTo>
                  <a:pt x="2952798" y="266869"/>
                  <a:pt x="2962674" y="258404"/>
                  <a:pt x="2966201" y="249233"/>
                </a:cubicBezTo>
                <a:cubicBezTo>
                  <a:pt x="2969023" y="240768"/>
                  <a:pt x="2969023" y="230892"/>
                  <a:pt x="2968318" y="221016"/>
                </a:cubicBezTo>
                <a:cubicBezTo>
                  <a:pt x="2968318" y="221016"/>
                  <a:pt x="2967612" y="221016"/>
                  <a:pt x="2967612" y="221016"/>
                </a:cubicBezTo>
                <a:close/>
                <a:moveTo>
                  <a:pt x="9946206" y="217382"/>
                </a:moveTo>
                <a:cubicBezTo>
                  <a:pt x="9949733" y="216675"/>
                  <a:pt x="9953261" y="219497"/>
                  <a:pt x="9953966" y="223024"/>
                </a:cubicBezTo>
                <a:lnTo>
                  <a:pt x="9956788" y="242071"/>
                </a:lnTo>
                <a:cubicBezTo>
                  <a:pt x="9957493" y="245598"/>
                  <a:pt x="9954672" y="249125"/>
                  <a:pt x="9951144" y="249831"/>
                </a:cubicBezTo>
                <a:cubicBezTo>
                  <a:pt x="9951144" y="249831"/>
                  <a:pt x="9950439" y="249831"/>
                  <a:pt x="9950439" y="249831"/>
                </a:cubicBezTo>
                <a:cubicBezTo>
                  <a:pt x="9946911" y="249831"/>
                  <a:pt x="9944090" y="247009"/>
                  <a:pt x="9943384" y="244187"/>
                </a:cubicBezTo>
                <a:lnTo>
                  <a:pt x="9940563" y="225140"/>
                </a:lnTo>
                <a:cubicBezTo>
                  <a:pt x="9939857" y="221614"/>
                  <a:pt x="9942679" y="218087"/>
                  <a:pt x="9946206" y="217382"/>
                </a:cubicBezTo>
                <a:close/>
                <a:moveTo>
                  <a:pt x="9212548" y="216687"/>
                </a:moveTo>
                <a:cubicBezTo>
                  <a:pt x="9216781" y="215981"/>
                  <a:pt x="9220308" y="219508"/>
                  <a:pt x="9220308" y="223036"/>
                </a:cubicBezTo>
                <a:cubicBezTo>
                  <a:pt x="9221013" y="227269"/>
                  <a:pt x="9218192" y="230796"/>
                  <a:pt x="9213959" y="230796"/>
                </a:cubicBezTo>
                <a:lnTo>
                  <a:pt x="9098265" y="240673"/>
                </a:lnTo>
                <a:cubicBezTo>
                  <a:pt x="9098265" y="240673"/>
                  <a:pt x="9097560" y="240673"/>
                  <a:pt x="9097560" y="240673"/>
                </a:cubicBezTo>
                <a:cubicBezTo>
                  <a:pt x="9094033" y="240673"/>
                  <a:pt x="9090506" y="237851"/>
                  <a:pt x="9090506" y="234324"/>
                </a:cubicBezTo>
                <a:cubicBezTo>
                  <a:pt x="9090506" y="230091"/>
                  <a:pt x="9093327" y="226564"/>
                  <a:pt x="9096855" y="226564"/>
                </a:cubicBezTo>
                <a:close/>
                <a:moveTo>
                  <a:pt x="3048738" y="210434"/>
                </a:moveTo>
                <a:cubicBezTo>
                  <a:pt x="3052971" y="209728"/>
                  <a:pt x="3056498" y="212550"/>
                  <a:pt x="3056498" y="216783"/>
                </a:cubicBezTo>
                <a:lnTo>
                  <a:pt x="3057909" y="241473"/>
                </a:lnTo>
                <a:lnTo>
                  <a:pt x="3069902" y="239357"/>
                </a:lnTo>
                <a:cubicBezTo>
                  <a:pt x="3074134" y="238651"/>
                  <a:pt x="3077661" y="241473"/>
                  <a:pt x="3078367" y="245000"/>
                </a:cubicBezTo>
                <a:cubicBezTo>
                  <a:pt x="3079072" y="249233"/>
                  <a:pt x="3076250" y="252760"/>
                  <a:pt x="3072723" y="253466"/>
                </a:cubicBezTo>
                <a:lnTo>
                  <a:pt x="3059320" y="255582"/>
                </a:lnTo>
                <a:lnTo>
                  <a:pt x="3060731" y="275335"/>
                </a:lnTo>
                <a:cubicBezTo>
                  <a:pt x="3061436" y="279568"/>
                  <a:pt x="3058614" y="283095"/>
                  <a:pt x="3054382" y="283095"/>
                </a:cubicBezTo>
                <a:cubicBezTo>
                  <a:pt x="3053676" y="283095"/>
                  <a:pt x="3053676" y="283095"/>
                  <a:pt x="3053676" y="283095"/>
                </a:cubicBezTo>
                <a:cubicBezTo>
                  <a:pt x="3050149" y="283095"/>
                  <a:pt x="3046622" y="280274"/>
                  <a:pt x="3046622" y="276746"/>
                </a:cubicBezTo>
                <a:lnTo>
                  <a:pt x="3045211" y="258404"/>
                </a:lnTo>
                <a:lnTo>
                  <a:pt x="3028985" y="261226"/>
                </a:lnTo>
                <a:cubicBezTo>
                  <a:pt x="3028280" y="261226"/>
                  <a:pt x="3028280" y="261226"/>
                  <a:pt x="3027574" y="261226"/>
                </a:cubicBezTo>
                <a:cubicBezTo>
                  <a:pt x="3024752" y="261226"/>
                  <a:pt x="3021225" y="258404"/>
                  <a:pt x="3020520" y="255582"/>
                </a:cubicBezTo>
                <a:cubicBezTo>
                  <a:pt x="3019814" y="251349"/>
                  <a:pt x="3022636" y="247822"/>
                  <a:pt x="3026163" y="247117"/>
                </a:cubicBezTo>
                <a:lnTo>
                  <a:pt x="3043800" y="244295"/>
                </a:lnTo>
                <a:lnTo>
                  <a:pt x="3042389" y="218194"/>
                </a:lnTo>
                <a:cubicBezTo>
                  <a:pt x="3041684" y="213961"/>
                  <a:pt x="3044506" y="210434"/>
                  <a:pt x="3048738" y="210434"/>
                </a:cubicBezTo>
                <a:close/>
                <a:moveTo>
                  <a:pt x="5612714" y="209636"/>
                </a:moveTo>
                <a:cubicBezTo>
                  <a:pt x="5616946" y="208930"/>
                  <a:pt x="5620473" y="211752"/>
                  <a:pt x="5620473" y="215985"/>
                </a:cubicBezTo>
                <a:cubicBezTo>
                  <a:pt x="5621179" y="220217"/>
                  <a:pt x="5618357" y="223745"/>
                  <a:pt x="5614125" y="223745"/>
                </a:cubicBezTo>
                <a:lnTo>
                  <a:pt x="5569682" y="226566"/>
                </a:lnTo>
                <a:cubicBezTo>
                  <a:pt x="5568976" y="226566"/>
                  <a:pt x="5568976" y="226566"/>
                  <a:pt x="5568976" y="226566"/>
                </a:cubicBezTo>
                <a:cubicBezTo>
                  <a:pt x="5565449" y="226566"/>
                  <a:pt x="5561922" y="223745"/>
                  <a:pt x="5561922" y="220217"/>
                </a:cubicBezTo>
                <a:cubicBezTo>
                  <a:pt x="5561216" y="215985"/>
                  <a:pt x="5564038" y="212458"/>
                  <a:pt x="5568271" y="212458"/>
                </a:cubicBezTo>
                <a:close/>
                <a:moveTo>
                  <a:pt x="11662208" y="208061"/>
                </a:moveTo>
                <a:cubicBezTo>
                  <a:pt x="11671379" y="208767"/>
                  <a:pt x="11679139" y="213000"/>
                  <a:pt x="11683371" y="220055"/>
                </a:cubicBezTo>
                <a:cubicBezTo>
                  <a:pt x="11691131" y="232046"/>
                  <a:pt x="11687604" y="248273"/>
                  <a:pt x="11682666" y="258149"/>
                </a:cubicBezTo>
                <a:cubicBezTo>
                  <a:pt x="11679844" y="260970"/>
                  <a:pt x="11677728" y="263793"/>
                  <a:pt x="11674906" y="266614"/>
                </a:cubicBezTo>
                <a:lnTo>
                  <a:pt x="11713705" y="264498"/>
                </a:lnTo>
                <a:cubicBezTo>
                  <a:pt x="11717233" y="264498"/>
                  <a:pt x="11720760" y="267319"/>
                  <a:pt x="11720760" y="271553"/>
                </a:cubicBezTo>
                <a:cubicBezTo>
                  <a:pt x="11720760" y="275080"/>
                  <a:pt x="11717938" y="278606"/>
                  <a:pt x="11713705" y="278606"/>
                </a:cubicBezTo>
                <a:lnTo>
                  <a:pt x="11651627" y="281428"/>
                </a:lnTo>
                <a:cubicBezTo>
                  <a:pt x="11648099" y="281428"/>
                  <a:pt x="11645278" y="279313"/>
                  <a:pt x="11644572" y="276490"/>
                </a:cubicBezTo>
                <a:cubicBezTo>
                  <a:pt x="11643867" y="273668"/>
                  <a:pt x="11644572" y="270142"/>
                  <a:pt x="11647394" y="268730"/>
                </a:cubicBezTo>
                <a:cubicBezTo>
                  <a:pt x="11655859" y="263088"/>
                  <a:pt x="11664325" y="257444"/>
                  <a:pt x="11669968" y="249684"/>
                </a:cubicBezTo>
                <a:cubicBezTo>
                  <a:pt x="11674201" y="243334"/>
                  <a:pt x="11676317" y="234164"/>
                  <a:pt x="11672084" y="227108"/>
                </a:cubicBezTo>
                <a:cubicBezTo>
                  <a:pt x="11669968" y="223582"/>
                  <a:pt x="11665735" y="221466"/>
                  <a:pt x="11661503" y="221466"/>
                </a:cubicBezTo>
                <a:cubicBezTo>
                  <a:pt x="11657976" y="221466"/>
                  <a:pt x="11654448" y="222171"/>
                  <a:pt x="11652332" y="223582"/>
                </a:cubicBezTo>
                <a:lnTo>
                  <a:pt x="11652332" y="227815"/>
                </a:lnTo>
                <a:cubicBezTo>
                  <a:pt x="11653037" y="232046"/>
                  <a:pt x="11650216" y="235574"/>
                  <a:pt x="11645983" y="235574"/>
                </a:cubicBezTo>
                <a:cubicBezTo>
                  <a:pt x="11641751" y="236281"/>
                  <a:pt x="11638223" y="233458"/>
                  <a:pt x="11638223" y="229225"/>
                </a:cubicBezTo>
                <a:lnTo>
                  <a:pt x="11637518" y="221466"/>
                </a:lnTo>
                <a:cubicBezTo>
                  <a:pt x="11637518" y="220055"/>
                  <a:pt x="11638223" y="217938"/>
                  <a:pt x="11639634" y="216528"/>
                </a:cubicBezTo>
                <a:cubicBezTo>
                  <a:pt x="11645278" y="210884"/>
                  <a:pt x="11653743" y="207356"/>
                  <a:pt x="11662208" y="208061"/>
                </a:cubicBezTo>
                <a:close/>
                <a:moveTo>
                  <a:pt x="2973961" y="205496"/>
                </a:moveTo>
                <a:cubicBezTo>
                  <a:pt x="2977488" y="205496"/>
                  <a:pt x="2981016" y="208318"/>
                  <a:pt x="2981721" y="211845"/>
                </a:cubicBezTo>
                <a:cubicBezTo>
                  <a:pt x="2981721" y="213961"/>
                  <a:pt x="2982427" y="216783"/>
                  <a:pt x="2982427" y="218899"/>
                </a:cubicBezTo>
                <a:lnTo>
                  <a:pt x="2989481" y="287327"/>
                </a:lnTo>
                <a:cubicBezTo>
                  <a:pt x="2989481" y="291561"/>
                  <a:pt x="2986659" y="294382"/>
                  <a:pt x="2983132" y="295088"/>
                </a:cubicBezTo>
                <a:cubicBezTo>
                  <a:pt x="2983132" y="295088"/>
                  <a:pt x="2982427" y="295088"/>
                  <a:pt x="2982427" y="295088"/>
                </a:cubicBezTo>
                <a:cubicBezTo>
                  <a:pt x="2978899" y="295088"/>
                  <a:pt x="2976078" y="292266"/>
                  <a:pt x="2975372" y="288739"/>
                </a:cubicBezTo>
                <a:lnTo>
                  <a:pt x="2973256" y="265458"/>
                </a:lnTo>
                <a:cubicBezTo>
                  <a:pt x="2965496" y="275334"/>
                  <a:pt x="2952798" y="281683"/>
                  <a:pt x="2940099" y="278862"/>
                </a:cubicBezTo>
                <a:cubicBezTo>
                  <a:pt x="2931634" y="276745"/>
                  <a:pt x="2923874" y="270396"/>
                  <a:pt x="2920347" y="261226"/>
                </a:cubicBezTo>
                <a:cubicBezTo>
                  <a:pt x="2916114" y="250644"/>
                  <a:pt x="2916819" y="237946"/>
                  <a:pt x="2923168" y="228775"/>
                </a:cubicBezTo>
                <a:cubicBezTo>
                  <a:pt x="2933750" y="211845"/>
                  <a:pt x="2954209" y="206201"/>
                  <a:pt x="2970434" y="206907"/>
                </a:cubicBezTo>
                <a:cubicBezTo>
                  <a:pt x="2971140" y="206201"/>
                  <a:pt x="2972550" y="205496"/>
                  <a:pt x="2973961" y="205496"/>
                </a:cubicBezTo>
                <a:close/>
                <a:moveTo>
                  <a:pt x="1113018" y="202669"/>
                </a:moveTo>
                <a:cubicBezTo>
                  <a:pt x="1122189" y="203376"/>
                  <a:pt x="1129949" y="207608"/>
                  <a:pt x="1134181" y="214663"/>
                </a:cubicBezTo>
                <a:cubicBezTo>
                  <a:pt x="1141941" y="226655"/>
                  <a:pt x="1138414" y="242880"/>
                  <a:pt x="1133476" y="252757"/>
                </a:cubicBezTo>
                <a:cubicBezTo>
                  <a:pt x="1130654" y="255578"/>
                  <a:pt x="1128538" y="258400"/>
                  <a:pt x="1125716" y="261222"/>
                </a:cubicBezTo>
                <a:lnTo>
                  <a:pt x="1164515" y="259106"/>
                </a:lnTo>
                <a:cubicBezTo>
                  <a:pt x="1168043" y="259106"/>
                  <a:pt x="1171571" y="261927"/>
                  <a:pt x="1171571" y="266160"/>
                </a:cubicBezTo>
                <a:cubicBezTo>
                  <a:pt x="1171571" y="269687"/>
                  <a:pt x="1168749" y="273214"/>
                  <a:pt x="1164515" y="273214"/>
                </a:cubicBezTo>
                <a:lnTo>
                  <a:pt x="1102437" y="276036"/>
                </a:lnTo>
                <a:cubicBezTo>
                  <a:pt x="1098909" y="276036"/>
                  <a:pt x="1096088" y="273920"/>
                  <a:pt x="1095382" y="271098"/>
                </a:cubicBezTo>
                <a:cubicBezTo>
                  <a:pt x="1094677" y="268276"/>
                  <a:pt x="1095382" y="264749"/>
                  <a:pt x="1098204" y="263338"/>
                </a:cubicBezTo>
                <a:cubicBezTo>
                  <a:pt x="1106669" y="257695"/>
                  <a:pt x="1115135" y="252051"/>
                  <a:pt x="1120778" y="244291"/>
                </a:cubicBezTo>
                <a:cubicBezTo>
                  <a:pt x="1125011" y="237942"/>
                  <a:pt x="1127127" y="228772"/>
                  <a:pt x="1122894" y="221717"/>
                </a:cubicBezTo>
                <a:cubicBezTo>
                  <a:pt x="1120778" y="218190"/>
                  <a:pt x="1116545" y="216074"/>
                  <a:pt x="1112313" y="216074"/>
                </a:cubicBezTo>
                <a:cubicBezTo>
                  <a:pt x="1108786" y="216074"/>
                  <a:pt x="1105258" y="216779"/>
                  <a:pt x="1103142" y="218190"/>
                </a:cubicBezTo>
                <a:lnTo>
                  <a:pt x="1103142" y="222423"/>
                </a:lnTo>
                <a:cubicBezTo>
                  <a:pt x="1103847" y="226655"/>
                  <a:pt x="1101026" y="230182"/>
                  <a:pt x="1096793" y="230182"/>
                </a:cubicBezTo>
                <a:cubicBezTo>
                  <a:pt x="1092561" y="230888"/>
                  <a:pt x="1089032" y="228066"/>
                  <a:pt x="1089032" y="223833"/>
                </a:cubicBezTo>
                <a:lnTo>
                  <a:pt x="1088328" y="216074"/>
                </a:lnTo>
                <a:cubicBezTo>
                  <a:pt x="1088328" y="214663"/>
                  <a:pt x="1089032" y="212546"/>
                  <a:pt x="1090444" y="211136"/>
                </a:cubicBezTo>
                <a:cubicBezTo>
                  <a:pt x="1096088" y="205492"/>
                  <a:pt x="1104553" y="201964"/>
                  <a:pt x="1113018" y="202669"/>
                </a:cubicBezTo>
                <a:close/>
                <a:moveTo>
                  <a:pt x="9563153" y="202578"/>
                </a:moveTo>
                <a:cubicBezTo>
                  <a:pt x="9566680" y="201872"/>
                  <a:pt x="9570207" y="204694"/>
                  <a:pt x="9570912" y="208221"/>
                </a:cubicBezTo>
                <a:cubicBezTo>
                  <a:pt x="9571618" y="211748"/>
                  <a:pt x="9568796" y="215276"/>
                  <a:pt x="9565269" y="215981"/>
                </a:cubicBezTo>
                <a:lnTo>
                  <a:pt x="9383264" y="244200"/>
                </a:lnTo>
                <a:cubicBezTo>
                  <a:pt x="9382558" y="244200"/>
                  <a:pt x="9382558" y="244200"/>
                  <a:pt x="9381853" y="244200"/>
                </a:cubicBezTo>
                <a:cubicBezTo>
                  <a:pt x="9378326" y="244200"/>
                  <a:pt x="9375504" y="242083"/>
                  <a:pt x="9374799" y="238556"/>
                </a:cubicBezTo>
                <a:cubicBezTo>
                  <a:pt x="9374094" y="235029"/>
                  <a:pt x="9376915" y="231501"/>
                  <a:pt x="9381148" y="230795"/>
                </a:cubicBezTo>
                <a:close/>
                <a:moveTo>
                  <a:pt x="10723266" y="201010"/>
                </a:moveTo>
                <a:cubicBezTo>
                  <a:pt x="10726793" y="202421"/>
                  <a:pt x="10728204" y="206655"/>
                  <a:pt x="10726793" y="210182"/>
                </a:cubicBezTo>
                <a:lnTo>
                  <a:pt x="10652016" y="373139"/>
                </a:lnTo>
                <a:cubicBezTo>
                  <a:pt x="10650605" y="375960"/>
                  <a:pt x="10648489" y="377373"/>
                  <a:pt x="10645667" y="377373"/>
                </a:cubicBezTo>
                <a:cubicBezTo>
                  <a:pt x="10644962" y="377373"/>
                  <a:pt x="10643551" y="377373"/>
                  <a:pt x="10642845" y="376666"/>
                </a:cubicBezTo>
                <a:cubicBezTo>
                  <a:pt x="10639318" y="375255"/>
                  <a:pt x="10637907" y="371022"/>
                  <a:pt x="10639318" y="367496"/>
                </a:cubicBezTo>
                <a:lnTo>
                  <a:pt x="10684466" y="268733"/>
                </a:lnTo>
                <a:lnTo>
                  <a:pt x="10611806" y="213709"/>
                </a:lnTo>
                <a:cubicBezTo>
                  <a:pt x="10608279" y="211593"/>
                  <a:pt x="10608279" y="206655"/>
                  <a:pt x="10610395" y="203832"/>
                </a:cubicBezTo>
                <a:cubicBezTo>
                  <a:pt x="10612511" y="200305"/>
                  <a:pt x="10617450" y="200305"/>
                  <a:pt x="10620271" y="202421"/>
                </a:cubicBezTo>
                <a:lnTo>
                  <a:pt x="10690815" y="255329"/>
                </a:lnTo>
                <a:lnTo>
                  <a:pt x="10714095" y="204539"/>
                </a:lnTo>
                <a:cubicBezTo>
                  <a:pt x="10715506" y="201010"/>
                  <a:pt x="10719739" y="199600"/>
                  <a:pt x="10723266" y="201010"/>
                </a:cubicBezTo>
                <a:close/>
                <a:moveTo>
                  <a:pt x="2228309" y="199849"/>
                </a:moveTo>
                <a:lnTo>
                  <a:pt x="2097122" y="447458"/>
                </a:lnTo>
                <a:lnTo>
                  <a:pt x="2345412" y="434760"/>
                </a:lnTo>
                <a:close/>
                <a:moveTo>
                  <a:pt x="174098" y="195628"/>
                </a:moveTo>
                <a:cubicBezTo>
                  <a:pt x="177625" y="197039"/>
                  <a:pt x="179036" y="201272"/>
                  <a:pt x="177625" y="204799"/>
                </a:cubicBezTo>
                <a:lnTo>
                  <a:pt x="102849" y="367756"/>
                </a:lnTo>
                <a:cubicBezTo>
                  <a:pt x="101438" y="370578"/>
                  <a:pt x="99322" y="371989"/>
                  <a:pt x="96500" y="371989"/>
                </a:cubicBezTo>
                <a:cubicBezTo>
                  <a:pt x="95795" y="371989"/>
                  <a:pt x="94384" y="371989"/>
                  <a:pt x="93678" y="371283"/>
                </a:cubicBezTo>
                <a:cubicBezTo>
                  <a:pt x="90151" y="369872"/>
                  <a:pt x="88740" y="365640"/>
                  <a:pt x="90151" y="362113"/>
                </a:cubicBezTo>
                <a:lnTo>
                  <a:pt x="135299" y="263351"/>
                </a:lnTo>
                <a:lnTo>
                  <a:pt x="62639" y="208326"/>
                </a:lnTo>
                <a:cubicBezTo>
                  <a:pt x="59112" y="206210"/>
                  <a:pt x="59112" y="201272"/>
                  <a:pt x="61228" y="198450"/>
                </a:cubicBezTo>
                <a:cubicBezTo>
                  <a:pt x="63344" y="194923"/>
                  <a:pt x="68283" y="194923"/>
                  <a:pt x="71104" y="197039"/>
                </a:cubicBezTo>
                <a:lnTo>
                  <a:pt x="141647" y="249947"/>
                </a:lnTo>
                <a:lnTo>
                  <a:pt x="164927" y="199156"/>
                </a:lnTo>
                <a:cubicBezTo>
                  <a:pt x="166338" y="195628"/>
                  <a:pt x="170571" y="194218"/>
                  <a:pt x="174098" y="195628"/>
                </a:cubicBezTo>
                <a:close/>
                <a:moveTo>
                  <a:pt x="3242029" y="195620"/>
                </a:moveTo>
                <a:cubicBezTo>
                  <a:pt x="3245556" y="196325"/>
                  <a:pt x="3248377" y="199147"/>
                  <a:pt x="3248377" y="203380"/>
                </a:cubicBezTo>
                <a:lnTo>
                  <a:pt x="3246967" y="228776"/>
                </a:lnTo>
                <a:lnTo>
                  <a:pt x="3257548" y="226659"/>
                </a:lnTo>
                <a:cubicBezTo>
                  <a:pt x="3261781" y="225954"/>
                  <a:pt x="3265308" y="228776"/>
                  <a:pt x="3266013" y="232303"/>
                </a:cubicBezTo>
                <a:cubicBezTo>
                  <a:pt x="3266719" y="236535"/>
                  <a:pt x="3263897" y="240063"/>
                  <a:pt x="3260370" y="240768"/>
                </a:cubicBezTo>
                <a:lnTo>
                  <a:pt x="3246261" y="243590"/>
                </a:lnTo>
                <a:lnTo>
                  <a:pt x="3244850" y="266164"/>
                </a:lnTo>
                <a:cubicBezTo>
                  <a:pt x="3244850" y="269692"/>
                  <a:pt x="3241323" y="272514"/>
                  <a:pt x="3237796" y="272514"/>
                </a:cubicBezTo>
                <a:cubicBezTo>
                  <a:pt x="3237090" y="272514"/>
                  <a:pt x="3237090" y="272514"/>
                  <a:pt x="3237090" y="272514"/>
                </a:cubicBezTo>
                <a:cubicBezTo>
                  <a:pt x="3233563" y="271808"/>
                  <a:pt x="3230741" y="268987"/>
                  <a:pt x="3230741" y="264753"/>
                </a:cubicBezTo>
                <a:lnTo>
                  <a:pt x="3232152" y="245706"/>
                </a:lnTo>
                <a:lnTo>
                  <a:pt x="3220159" y="248528"/>
                </a:lnTo>
                <a:cubicBezTo>
                  <a:pt x="3219453" y="248528"/>
                  <a:pt x="3219453" y="248528"/>
                  <a:pt x="3218748" y="248528"/>
                </a:cubicBezTo>
                <a:cubicBezTo>
                  <a:pt x="3215926" y="248528"/>
                  <a:pt x="3213104" y="245706"/>
                  <a:pt x="3211694" y="242884"/>
                </a:cubicBezTo>
                <a:cubicBezTo>
                  <a:pt x="3210988" y="238652"/>
                  <a:pt x="3213810" y="235125"/>
                  <a:pt x="3217337" y="234419"/>
                </a:cubicBezTo>
                <a:lnTo>
                  <a:pt x="3232858" y="230892"/>
                </a:lnTo>
                <a:lnTo>
                  <a:pt x="3234269" y="201969"/>
                </a:lnTo>
                <a:cubicBezTo>
                  <a:pt x="3234974" y="198442"/>
                  <a:pt x="3238501" y="195620"/>
                  <a:pt x="3242029" y="195620"/>
                </a:cubicBezTo>
                <a:close/>
                <a:moveTo>
                  <a:pt x="3313984" y="195619"/>
                </a:moveTo>
                <a:cubicBezTo>
                  <a:pt x="3318216" y="194738"/>
                  <a:pt x="3322801" y="195267"/>
                  <a:pt x="3326682" y="197736"/>
                </a:cubicBezTo>
                <a:cubicBezTo>
                  <a:pt x="3337969" y="205495"/>
                  <a:pt x="3338675" y="221015"/>
                  <a:pt x="3338675" y="228070"/>
                </a:cubicBezTo>
                <a:lnTo>
                  <a:pt x="3340086" y="273218"/>
                </a:lnTo>
                <a:lnTo>
                  <a:pt x="3342907" y="259814"/>
                </a:lnTo>
                <a:cubicBezTo>
                  <a:pt x="3344318" y="254171"/>
                  <a:pt x="3347140" y="240768"/>
                  <a:pt x="3358427" y="236535"/>
                </a:cubicBezTo>
                <a:cubicBezTo>
                  <a:pt x="3366892" y="233713"/>
                  <a:pt x="3374652" y="238651"/>
                  <a:pt x="3377474" y="245706"/>
                </a:cubicBezTo>
                <a:cubicBezTo>
                  <a:pt x="3379590" y="252055"/>
                  <a:pt x="3377474" y="258404"/>
                  <a:pt x="3371830" y="261225"/>
                </a:cubicBezTo>
                <a:cubicBezTo>
                  <a:pt x="3368303" y="262636"/>
                  <a:pt x="3364071" y="261225"/>
                  <a:pt x="3362660" y="257698"/>
                </a:cubicBezTo>
                <a:cubicBezTo>
                  <a:pt x="3361249" y="254876"/>
                  <a:pt x="3361249" y="252055"/>
                  <a:pt x="3363365" y="249938"/>
                </a:cubicBezTo>
                <a:cubicBezTo>
                  <a:pt x="3363365" y="249233"/>
                  <a:pt x="3362660" y="249233"/>
                  <a:pt x="3362660" y="249233"/>
                </a:cubicBezTo>
                <a:cubicBezTo>
                  <a:pt x="3359838" y="250644"/>
                  <a:pt x="3358427" y="256993"/>
                  <a:pt x="3357016" y="261931"/>
                </a:cubicBezTo>
                <a:lnTo>
                  <a:pt x="3342202" y="331769"/>
                </a:lnTo>
                <a:cubicBezTo>
                  <a:pt x="3341497" y="335297"/>
                  <a:pt x="3338675" y="337413"/>
                  <a:pt x="3335148" y="337413"/>
                </a:cubicBezTo>
                <a:cubicBezTo>
                  <a:pt x="3335148" y="337413"/>
                  <a:pt x="3334442" y="337413"/>
                  <a:pt x="3334442" y="337413"/>
                </a:cubicBezTo>
                <a:cubicBezTo>
                  <a:pt x="3330915" y="336708"/>
                  <a:pt x="3328093" y="333886"/>
                  <a:pt x="3328093" y="330359"/>
                </a:cubicBezTo>
                <a:lnTo>
                  <a:pt x="3324565" y="227364"/>
                </a:lnTo>
                <a:cubicBezTo>
                  <a:pt x="3324565" y="218899"/>
                  <a:pt x="3323154" y="211139"/>
                  <a:pt x="3318921" y="208317"/>
                </a:cubicBezTo>
                <a:cubicBezTo>
                  <a:pt x="3318921" y="208317"/>
                  <a:pt x="3317511" y="208317"/>
                  <a:pt x="3316805" y="208317"/>
                </a:cubicBezTo>
                <a:cubicBezTo>
                  <a:pt x="3315394" y="208317"/>
                  <a:pt x="3314689" y="209023"/>
                  <a:pt x="3313983" y="209728"/>
                </a:cubicBezTo>
                <a:cubicBezTo>
                  <a:pt x="3316100" y="212550"/>
                  <a:pt x="3315394" y="216783"/>
                  <a:pt x="3312572" y="218899"/>
                </a:cubicBezTo>
                <a:cubicBezTo>
                  <a:pt x="3309045" y="221721"/>
                  <a:pt x="3304812" y="221015"/>
                  <a:pt x="3302696" y="219604"/>
                </a:cubicBezTo>
                <a:cubicBezTo>
                  <a:pt x="3298464" y="214666"/>
                  <a:pt x="3298464" y="207612"/>
                  <a:pt x="3303402" y="201968"/>
                </a:cubicBezTo>
                <a:cubicBezTo>
                  <a:pt x="3305871" y="198793"/>
                  <a:pt x="3309751" y="196501"/>
                  <a:pt x="3313984" y="195619"/>
                </a:cubicBezTo>
                <a:close/>
                <a:moveTo>
                  <a:pt x="11554981" y="191836"/>
                </a:moveTo>
                <a:lnTo>
                  <a:pt x="11588137" y="191836"/>
                </a:lnTo>
                <a:cubicBezTo>
                  <a:pt x="11592370" y="191836"/>
                  <a:pt x="11595191" y="194659"/>
                  <a:pt x="11595191" y="198890"/>
                </a:cubicBezTo>
                <a:cubicBezTo>
                  <a:pt x="11595191" y="203124"/>
                  <a:pt x="11592370" y="205945"/>
                  <a:pt x="11588137" y="205945"/>
                </a:cubicBezTo>
                <a:lnTo>
                  <a:pt x="11554981" y="205945"/>
                </a:lnTo>
                <a:cubicBezTo>
                  <a:pt x="11550749" y="205945"/>
                  <a:pt x="11547927" y="203124"/>
                  <a:pt x="11547927" y="198890"/>
                </a:cubicBezTo>
                <a:cubicBezTo>
                  <a:pt x="11547927" y="195364"/>
                  <a:pt x="11550749" y="191836"/>
                  <a:pt x="11554981" y="191836"/>
                </a:cubicBezTo>
                <a:close/>
                <a:moveTo>
                  <a:pt x="1005790" y="186445"/>
                </a:moveTo>
                <a:lnTo>
                  <a:pt x="1038946" y="186445"/>
                </a:lnTo>
                <a:cubicBezTo>
                  <a:pt x="1043179" y="186445"/>
                  <a:pt x="1046000" y="189267"/>
                  <a:pt x="1046000" y="193499"/>
                </a:cubicBezTo>
                <a:cubicBezTo>
                  <a:pt x="1046000" y="197732"/>
                  <a:pt x="1043179" y="200554"/>
                  <a:pt x="1038946" y="200554"/>
                </a:cubicBezTo>
                <a:lnTo>
                  <a:pt x="1005790" y="200554"/>
                </a:lnTo>
                <a:cubicBezTo>
                  <a:pt x="1001558" y="200554"/>
                  <a:pt x="998736" y="197732"/>
                  <a:pt x="998736" y="193499"/>
                </a:cubicBezTo>
                <a:cubicBezTo>
                  <a:pt x="998736" y="189972"/>
                  <a:pt x="1001558" y="186445"/>
                  <a:pt x="1005790" y="186445"/>
                </a:cubicBezTo>
                <a:close/>
                <a:moveTo>
                  <a:pt x="1999046" y="186439"/>
                </a:moveTo>
                <a:lnTo>
                  <a:pt x="2018094" y="186439"/>
                </a:lnTo>
                <a:cubicBezTo>
                  <a:pt x="2022327" y="186439"/>
                  <a:pt x="2025149" y="189261"/>
                  <a:pt x="2025149" y="193493"/>
                </a:cubicBezTo>
                <a:cubicBezTo>
                  <a:pt x="2025149" y="197726"/>
                  <a:pt x="2022327" y="200548"/>
                  <a:pt x="2018094" y="200548"/>
                </a:cubicBezTo>
                <a:lnTo>
                  <a:pt x="1999046" y="200548"/>
                </a:lnTo>
                <a:cubicBezTo>
                  <a:pt x="1994815" y="200548"/>
                  <a:pt x="1991993" y="197726"/>
                  <a:pt x="1991993" y="193493"/>
                </a:cubicBezTo>
                <a:cubicBezTo>
                  <a:pt x="1991993" y="189261"/>
                  <a:pt x="1994815" y="186439"/>
                  <a:pt x="1999046" y="186439"/>
                </a:cubicBezTo>
                <a:close/>
                <a:moveTo>
                  <a:pt x="5568976" y="183536"/>
                </a:moveTo>
                <a:lnTo>
                  <a:pt x="5607774" y="185652"/>
                </a:lnTo>
                <a:cubicBezTo>
                  <a:pt x="5611302" y="186358"/>
                  <a:pt x="5614123" y="189179"/>
                  <a:pt x="5614123" y="193412"/>
                </a:cubicBezTo>
                <a:cubicBezTo>
                  <a:pt x="5614123" y="196938"/>
                  <a:pt x="5610596" y="199760"/>
                  <a:pt x="5607069" y="199760"/>
                </a:cubicBezTo>
                <a:cubicBezTo>
                  <a:pt x="5606364" y="199760"/>
                  <a:pt x="5606364" y="199760"/>
                  <a:pt x="5606364" y="199760"/>
                </a:cubicBezTo>
                <a:lnTo>
                  <a:pt x="5568271" y="197645"/>
                </a:lnTo>
                <a:cubicBezTo>
                  <a:pt x="5564744" y="196938"/>
                  <a:pt x="5561922" y="194117"/>
                  <a:pt x="5561922" y="189885"/>
                </a:cubicBezTo>
                <a:cubicBezTo>
                  <a:pt x="5561922" y="186358"/>
                  <a:pt x="5564744" y="183536"/>
                  <a:pt x="5568976" y="183536"/>
                </a:cubicBezTo>
                <a:close/>
                <a:moveTo>
                  <a:pt x="9292969" y="181415"/>
                </a:moveTo>
                <a:cubicBezTo>
                  <a:pt x="9296496" y="181415"/>
                  <a:pt x="9300023" y="184237"/>
                  <a:pt x="9300728" y="187764"/>
                </a:cubicBezTo>
                <a:lnTo>
                  <a:pt x="9304256" y="220920"/>
                </a:lnTo>
                <a:lnTo>
                  <a:pt x="9332473" y="208927"/>
                </a:lnTo>
                <a:cubicBezTo>
                  <a:pt x="9336000" y="207516"/>
                  <a:pt x="9340233" y="208927"/>
                  <a:pt x="9341644" y="212454"/>
                </a:cubicBezTo>
                <a:cubicBezTo>
                  <a:pt x="9343055" y="215981"/>
                  <a:pt x="9341644" y="220214"/>
                  <a:pt x="9338117" y="221625"/>
                </a:cubicBezTo>
                <a:lnTo>
                  <a:pt x="9306372" y="235734"/>
                </a:lnTo>
                <a:lnTo>
                  <a:pt x="9309899" y="267480"/>
                </a:lnTo>
                <a:cubicBezTo>
                  <a:pt x="9309899" y="271007"/>
                  <a:pt x="9307077" y="274534"/>
                  <a:pt x="9303550" y="275239"/>
                </a:cubicBezTo>
                <a:cubicBezTo>
                  <a:pt x="9303550" y="275239"/>
                  <a:pt x="9302845" y="275239"/>
                  <a:pt x="9302845" y="275239"/>
                </a:cubicBezTo>
                <a:cubicBezTo>
                  <a:pt x="9299317" y="275239"/>
                  <a:pt x="9296496" y="272418"/>
                  <a:pt x="9295790" y="268891"/>
                </a:cubicBezTo>
                <a:lnTo>
                  <a:pt x="9292969" y="241377"/>
                </a:lnTo>
                <a:lnTo>
                  <a:pt x="9271804" y="250548"/>
                </a:lnTo>
                <a:cubicBezTo>
                  <a:pt x="9271099" y="251254"/>
                  <a:pt x="9269688" y="251254"/>
                  <a:pt x="9268982" y="251254"/>
                </a:cubicBezTo>
                <a:cubicBezTo>
                  <a:pt x="9266161" y="251254"/>
                  <a:pt x="9264044" y="249843"/>
                  <a:pt x="9262633" y="247021"/>
                </a:cubicBezTo>
                <a:cubicBezTo>
                  <a:pt x="9261223" y="243494"/>
                  <a:pt x="9262633" y="239261"/>
                  <a:pt x="9266161" y="237145"/>
                </a:cubicBezTo>
                <a:lnTo>
                  <a:pt x="9290852" y="226563"/>
                </a:lnTo>
                <a:lnTo>
                  <a:pt x="9286618" y="189175"/>
                </a:lnTo>
                <a:cubicBezTo>
                  <a:pt x="9286618" y="185647"/>
                  <a:pt x="9289441" y="182120"/>
                  <a:pt x="9292969" y="181415"/>
                </a:cubicBezTo>
                <a:close/>
                <a:moveTo>
                  <a:pt x="3827545" y="177989"/>
                </a:moveTo>
                <a:cubicBezTo>
                  <a:pt x="3829661" y="178694"/>
                  <a:pt x="3831777" y="180810"/>
                  <a:pt x="3831777" y="183632"/>
                </a:cubicBezTo>
                <a:lnTo>
                  <a:pt x="3838832" y="249944"/>
                </a:lnTo>
                <a:cubicBezTo>
                  <a:pt x="3838832" y="254176"/>
                  <a:pt x="3836010" y="256998"/>
                  <a:pt x="3832483" y="257704"/>
                </a:cubicBezTo>
                <a:cubicBezTo>
                  <a:pt x="3832483" y="257704"/>
                  <a:pt x="3831777" y="257704"/>
                  <a:pt x="3831777" y="257704"/>
                </a:cubicBezTo>
                <a:cubicBezTo>
                  <a:pt x="3828250" y="257704"/>
                  <a:pt x="3825429" y="254882"/>
                  <a:pt x="3824723" y="251355"/>
                </a:cubicBezTo>
                <a:lnTo>
                  <a:pt x="3819080" y="199152"/>
                </a:lnTo>
                <a:lnTo>
                  <a:pt x="3809203" y="208323"/>
                </a:lnTo>
                <a:cubicBezTo>
                  <a:pt x="3806381" y="210439"/>
                  <a:pt x="3802148" y="210439"/>
                  <a:pt x="3799326" y="207617"/>
                </a:cubicBezTo>
                <a:cubicBezTo>
                  <a:pt x="3797210" y="204795"/>
                  <a:pt x="3797210" y="200563"/>
                  <a:pt x="3800032" y="197741"/>
                </a:cubicBezTo>
                <a:lnTo>
                  <a:pt x="3820491" y="179400"/>
                </a:lnTo>
                <a:cubicBezTo>
                  <a:pt x="3821902" y="177283"/>
                  <a:pt x="3824723" y="177283"/>
                  <a:pt x="3827545" y="177989"/>
                </a:cubicBezTo>
                <a:close/>
                <a:moveTo>
                  <a:pt x="2224076" y="177275"/>
                </a:moveTo>
                <a:cubicBezTo>
                  <a:pt x="2227604" y="175159"/>
                  <a:pt x="2231836" y="176570"/>
                  <a:pt x="2233247" y="180097"/>
                </a:cubicBezTo>
                <a:lnTo>
                  <a:pt x="2360227" y="434760"/>
                </a:lnTo>
                <a:cubicBezTo>
                  <a:pt x="2363754" y="435466"/>
                  <a:pt x="2365870" y="437582"/>
                  <a:pt x="2365870" y="441109"/>
                </a:cubicBezTo>
                <a:cubicBezTo>
                  <a:pt x="2365870" y="442520"/>
                  <a:pt x="2365870" y="443931"/>
                  <a:pt x="2365165" y="444636"/>
                </a:cubicBezTo>
                <a:cubicBezTo>
                  <a:pt x="2366576" y="448164"/>
                  <a:pt x="2365165" y="452396"/>
                  <a:pt x="2361638" y="453807"/>
                </a:cubicBezTo>
                <a:cubicBezTo>
                  <a:pt x="2360932" y="454513"/>
                  <a:pt x="2359521" y="454513"/>
                  <a:pt x="2358816" y="454513"/>
                </a:cubicBezTo>
                <a:cubicBezTo>
                  <a:pt x="2355994" y="454513"/>
                  <a:pt x="2353878" y="453102"/>
                  <a:pt x="2352467" y="450280"/>
                </a:cubicBezTo>
                <a:lnTo>
                  <a:pt x="2351761" y="448869"/>
                </a:lnTo>
                <a:lnTo>
                  <a:pt x="2089362" y="462272"/>
                </a:lnTo>
                <a:cubicBezTo>
                  <a:pt x="2087951" y="464389"/>
                  <a:pt x="2085835" y="465800"/>
                  <a:pt x="2083013" y="465800"/>
                </a:cubicBezTo>
                <a:cubicBezTo>
                  <a:pt x="2081602" y="465800"/>
                  <a:pt x="2080191" y="465800"/>
                  <a:pt x="2079486" y="465094"/>
                </a:cubicBezTo>
                <a:cubicBezTo>
                  <a:pt x="2076664" y="462978"/>
                  <a:pt x="2075253" y="460156"/>
                  <a:pt x="2076664" y="458745"/>
                </a:cubicBezTo>
                <a:cubicBezTo>
                  <a:pt x="2075959" y="458040"/>
                  <a:pt x="2075959" y="458040"/>
                  <a:pt x="2075959" y="457334"/>
                </a:cubicBezTo>
                <a:cubicBezTo>
                  <a:pt x="2075959" y="453807"/>
                  <a:pt x="2077370" y="451691"/>
                  <a:pt x="2080191" y="450280"/>
                </a:cubicBezTo>
                <a:lnTo>
                  <a:pt x="2219138" y="187151"/>
                </a:lnTo>
                <a:cubicBezTo>
                  <a:pt x="2219844" y="186446"/>
                  <a:pt x="2219844" y="186446"/>
                  <a:pt x="2220549" y="185740"/>
                </a:cubicBezTo>
                <a:cubicBezTo>
                  <a:pt x="2219844" y="182213"/>
                  <a:pt x="2221255" y="178686"/>
                  <a:pt x="2224076" y="177275"/>
                </a:cubicBezTo>
                <a:close/>
                <a:moveTo>
                  <a:pt x="4125947" y="171639"/>
                </a:moveTo>
                <a:cubicBezTo>
                  <a:pt x="4129474" y="172344"/>
                  <a:pt x="4131591" y="174460"/>
                  <a:pt x="4131591" y="177988"/>
                </a:cubicBezTo>
                <a:lnTo>
                  <a:pt x="4136529" y="262641"/>
                </a:lnTo>
                <a:cubicBezTo>
                  <a:pt x="4137234" y="266873"/>
                  <a:pt x="4134412" y="270400"/>
                  <a:pt x="4130180" y="270400"/>
                </a:cubicBezTo>
                <a:cubicBezTo>
                  <a:pt x="4129474" y="270400"/>
                  <a:pt x="4129474" y="270400"/>
                  <a:pt x="4129474" y="270400"/>
                </a:cubicBezTo>
                <a:cubicBezTo>
                  <a:pt x="4125947" y="270400"/>
                  <a:pt x="4122420" y="267579"/>
                  <a:pt x="4122420" y="264051"/>
                </a:cubicBezTo>
                <a:lnTo>
                  <a:pt x="4118893" y="205500"/>
                </a:lnTo>
                <a:lnTo>
                  <a:pt x="4109722" y="223841"/>
                </a:lnTo>
                <a:cubicBezTo>
                  <a:pt x="4108310" y="227368"/>
                  <a:pt x="4104078" y="228779"/>
                  <a:pt x="4099845" y="225958"/>
                </a:cubicBezTo>
                <a:cubicBezTo>
                  <a:pt x="4096317" y="224547"/>
                  <a:pt x="4094907" y="220314"/>
                  <a:pt x="4097023" y="216787"/>
                </a:cubicBezTo>
                <a:lnTo>
                  <a:pt x="4118187" y="175166"/>
                </a:lnTo>
                <a:cubicBezTo>
                  <a:pt x="4119598" y="172344"/>
                  <a:pt x="4123126" y="170933"/>
                  <a:pt x="4125947" y="171639"/>
                </a:cubicBezTo>
                <a:close/>
                <a:moveTo>
                  <a:pt x="11796242" y="169967"/>
                </a:moveTo>
                <a:cubicBezTo>
                  <a:pt x="11787776" y="167146"/>
                  <a:pt x="11777900" y="174201"/>
                  <a:pt x="11773668" y="182666"/>
                </a:cubicBezTo>
                <a:cubicBezTo>
                  <a:pt x="11770140" y="189721"/>
                  <a:pt x="11769435" y="197480"/>
                  <a:pt x="11769435" y="205240"/>
                </a:cubicBezTo>
                <a:lnTo>
                  <a:pt x="11772962" y="203830"/>
                </a:lnTo>
                <a:cubicBezTo>
                  <a:pt x="11773668" y="203124"/>
                  <a:pt x="11775078" y="203124"/>
                  <a:pt x="11775784" y="203124"/>
                </a:cubicBezTo>
                <a:cubicBezTo>
                  <a:pt x="11778606" y="203124"/>
                  <a:pt x="11780722" y="204535"/>
                  <a:pt x="11782133" y="206650"/>
                </a:cubicBezTo>
                <a:cubicBezTo>
                  <a:pt x="11789893" y="205945"/>
                  <a:pt x="11797652" y="202419"/>
                  <a:pt x="11801885" y="196070"/>
                </a:cubicBezTo>
                <a:cubicBezTo>
                  <a:pt x="11804707" y="191836"/>
                  <a:pt x="11806118" y="184783"/>
                  <a:pt x="11804002" y="179139"/>
                </a:cubicBezTo>
                <a:cubicBezTo>
                  <a:pt x="11803296" y="176316"/>
                  <a:pt x="11801180" y="171378"/>
                  <a:pt x="11796242" y="169967"/>
                </a:cubicBezTo>
                <a:close/>
                <a:moveTo>
                  <a:pt x="2488616" y="168098"/>
                </a:moveTo>
                <a:cubicBezTo>
                  <a:pt x="2478035" y="167392"/>
                  <a:pt x="2467453" y="170214"/>
                  <a:pt x="2458282" y="175858"/>
                </a:cubicBezTo>
                <a:cubicBezTo>
                  <a:pt x="2458988" y="177269"/>
                  <a:pt x="2459693" y="178679"/>
                  <a:pt x="2458988" y="180796"/>
                </a:cubicBezTo>
                <a:cubicBezTo>
                  <a:pt x="2458282" y="183618"/>
                  <a:pt x="2456872" y="185028"/>
                  <a:pt x="2454755" y="185734"/>
                </a:cubicBezTo>
                <a:cubicBezTo>
                  <a:pt x="2455461" y="186439"/>
                  <a:pt x="2455461" y="186439"/>
                  <a:pt x="2455461" y="187145"/>
                </a:cubicBezTo>
                <a:cubicBezTo>
                  <a:pt x="2458282" y="194905"/>
                  <a:pt x="2464631" y="209719"/>
                  <a:pt x="2475918" y="211130"/>
                </a:cubicBezTo>
                <a:cubicBezTo>
                  <a:pt x="2486500" y="212541"/>
                  <a:pt x="2496376" y="202664"/>
                  <a:pt x="2501314" y="193494"/>
                </a:cubicBezTo>
                <a:cubicBezTo>
                  <a:pt x="2504136" y="188556"/>
                  <a:pt x="2507663" y="181501"/>
                  <a:pt x="2504841" y="175858"/>
                </a:cubicBezTo>
                <a:cubicBezTo>
                  <a:pt x="2501314" y="169509"/>
                  <a:pt x="2491438" y="168098"/>
                  <a:pt x="2488616" y="168098"/>
                </a:cubicBezTo>
                <a:close/>
                <a:moveTo>
                  <a:pt x="11630463" y="167146"/>
                </a:moveTo>
                <a:lnTo>
                  <a:pt x="11716526" y="172086"/>
                </a:lnTo>
                <a:cubicBezTo>
                  <a:pt x="11720054" y="172791"/>
                  <a:pt x="11722876" y="175612"/>
                  <a:pt x="11722876" y="179846"/>
                </a:cubicBezTo>
                <a:cubicBezTo>
                  <a:pt x="11722876" y="183373"/>
                  <a:pt x="11719348" y="186194"/>
                  <a:pt x="11715821" y="186194"/>
                </a:cubicBezTo>
                <a:cubicBezTo>
                  <a:pt x="11715116" y="186194"/>
                  <a:pt x="11715116" y="186194"/>
                  <a:pt x="11715116" y="186194"/>
                </a:cubicBezTo>
                <a:lnTo>
                  <a:pt x="11629052" y="181257"/>
                </a:lnTo>
                <a:cubicBezTo>
                  <a:pt x="11624819" y="181257"/>
                  <a:pt x="11621997" y="177729"/>
                  <a:pt x="11622703" y="173496"/>
                </a:cubicBezTo>
                <a:cubicBezTo>
                  <a:pt x="11623408" y="169968"/>
                  <a:pt x="11626230" y="167146"/>
                  <a:pt x="11630463" y="167146"/>
                </a:cubicBezTo>
                <a:close/>
                <a:moveTo>
                  <a:pt x="11578967" y="166441"/>
                </a:moveTo>
                <a:cubicBezTo>
                  <a:pt x="11583199" y="165735"/>
                  <a:pt x="11586021" y="168557"/>
                  <a:pt x="11586727" y="172789"/>
                </a:cubicBezTo>
                <a:cubicBezTo>
                  <a:pt x="11587432" y="177021"/>
                  <a:pt x="11583905" y="179844"/>
                  <a:pt x="11580378" y="180550"/>
                </a:cubicBezTo>
                <a:lnTo>
                  <a:pt x="11552159" y="183371"/>
                </a:lnTo>
                <a:cubicBezTo>
                  <a:pt x="11548632" y="183371"/>
                  <a:pt x="11545105" y="180550"/>
                  <a:pt x="11545105" y="177021"/>
                </a:cubicBezTo>
                <a:cubicBezTo>
                  <a:pt x="11544399" y="172789"/>
                  <a:pt x="11547926" y="169967"/>
                  <a:pt x="11551454" y="169262"/>
                </a:cubicBezTo>
                <a:close/>
                <a:moveTo>
                  <a:pt x="1247053" y="164575"/>
                </a:moveTo>
                <a:cubicBezTo>
                  <a:pt x="1238587" y="161755"/>
                  <a:pt x="1228711" y="168808"/>
                  <a:pt x="1224479" y="177273"/>
                </a:cubicBezTo>
                <a:cubicBezTo>
                  <a:pt x="1220951" y="184328"/>
                  <a:pt x="1220246" y="192088"/>
                  <a:pt x="1220246" y="199848"/>
                </a:cubicBezTo>
                <a:lnTo>
                  <a:pt x="1223773" y="198437"/>
                </a:lnTo>
                <a:cubicBezTo>
                  <a:pt x="1224479" y="197731"/>
                  <a:pt x="1225889" y="197731"/>
                  <a:pt x="1226595" y="197731"/>
                </a:cubicBezTo>
                <a:cubicBezTo>
                  <a:pt x="1229417" y="197731"/>
                  <a:pt x="1231533" y="199142"/>
                  <a:pt x="1232944" y="201258"/>
                </a:cubicBezTo>
                <a:cubicBezTo>
                  <a:pt x="1240704" y="200553"/>
                  <a:pt x="1248463" y="197026"/>
                  <a:pt x="1252696" y="190677"/>
                </a:cubicBezTo>
                <a:cubicBezTo>
                  <a:pt x="1255518" y="186444"/>
                  <a:pt x="1256929" y="179390"/>
                  <a:pt x="1254813" y="173746"/>
                </a:cubicBezTo>
                <a:cubicBezTo>
                  <a:pt x="1254107" y="170924"/>
                  <a:pt x="1251991" y="165987"/>
                  <a:pt x="1247053" y="164575"/>
                </a:cubicBezTo>
                <a:close/>
                <a:moveTo>
                  <a:pt x="4629631" y="162458"/>
                </a:moveTo>
                <a:cubicBezTo>
                  <a:pt x="4633863" y="161752"/>
                  <a:pt x="4637391" y="165279"/>
                  <a:pt x="4637391" y="168807"/>
                </a:cubicBezTo>
                <a:lnTo>
                  <a:pt x="4640213" y="199142"/>
                </a:lnTo>
                <a:cubicBezTo>
                  <a:pt x="4640213" y="203374"/>
                  <a:pt x="4637391" y="206196"/>
                  <a:pt x="4633158" y="206901"/>
                </a:cubicBezTo>
                <a:cubicBezTo>
                  <a:pt x="4629631" y="206901"/>
                  <a:pt x="4626104" y="204080"/>
                  <a:pt x="4626104" y="200552"/>
                </a:cubicBezTo>
                <a:lnTo>
                  <a:pt x="4623282" y="170217"/>
                </a:lnTo>
                <a:cubicBezTo>
                  <a:pt x="4622577" y="165985"/>
                  <a:pt x="4625398" y="162458"/>
                  <a:pt x="4629631" y="162458"/>
                </a:cubicBezTo>
                <a:close/>
                <a:moveTo>
                  <a:pt x="3123514" y="161758"/>
                </a:moveTo>
                <a:cubicBezTo>
                  <a:pt x="3131979" y="158231"/>
                  <a:pt x="3141855" y="158936"/>
                  <a:pt x="3151026" y="163169"/>
                </a:cubicBezTo>
                <a:cubicBezTo>
                  <a:pt x="3160197" y="168107"/>
                  <a:pt x="3166545" y="175162"/>
                  <a:pt x="3169367" y="184332"/>
                </a:cubicBezTo>
                <a:cubicBezTo>
                  <a:pt x="3172189" y="193503"/>
                  <a:pt x="3170778" y="203379"/>
                  <a:pt x="3165135" y="211845"/>
                </a:cubicBezTo>
                <a:cubicBezTo>
                  <a:pt x="3175716" y="216783"/>
                  <a:pt x="3182771" y="225953"/>
                  <a:pt x="3183476" y="236535"/>
                </a:cubicBezTo>
                <a:cubicBezTo>
                  <a:pt x="3183476" y="245706"/>
                  <a:pt x="3179244" y="255582"/>
                  <a:pt x="3171484" y="261931"/>
                </a:cubicBezTo>
                <a:cubicBezTo>
                  <a:pt x="3163018" y="268985"/>
                  <a:pt x="3151731" y="271807"/>
                  <a:pt x="3141855" y="269691"/>
                </a:cubicBezTo>
                <a:cubicBezTo>
                  <a:pt x="3138328" y="268985"/>
                  <a:pt x="3136212" y="264753"/>
                  <a:pt x="3136917" y="261225"/>
                </a:cubicBezTo>
                <a:cubicBezTo>
                  <a:pt x="3137623" y="257698"/>
                  <a:pt x="3141855" y="255582"/>
                  <a:pt x="3145382" y="256287"/>
                </a:cubicBezTo>
                <a:cubicBezTo>
                  <a:pt x="3150320" y="257698"/>
                  <a:pt x="3157375" y="255582"/>
                  <a:pt x="3162313" y="251349"/>
                </a:cubicBezTo>
                <a:cubicBezTo>
                  <a:pt x="3166545" y="247822"/>
                  <a:pt x="3168662" y="242884"/>
                  <a:pt x="3168662" y="237946"/>
                </a:cubicBezTo>
                <a:cubicBezTo>
                  <a:pt x="3168662" y="233008"/>
                  <a:pt x="3164429" y="228070"/>
                  <a:pt x="3158786" y="225248"/>
                </a:cubicBezTo>
                <a:cubicBezTo>
                  <a:pt x="3156669" y="224542"/>
                  <a:pt x="3154553" y="223837"/>
                  <a:pt x="3152437" y="223837"/>
                </a:cubicBezTo>
                <a:cubicBezTo>
                  <a:pt x="3148909" y="225248"/>
                  <a:pt x="3145382" y="226659"/>
                  <a:pt x="3141855" y="227364"/>
                </a:cubicBezTo>
                <a:cubicBezTo>
                  <a:pt x="3138328" y="228070"/>
                  <a:pt x="3135506" y="225953"/>
                  <a:pt x="3134095" y="223132"/>
                </a:cubicBezTo>
                <a:cubicBezTo>
                  <a:pt x="3132684" y="220310"/>
                  <a:pt x="3134095" y="216783"/>
                  <a:pt x="3136212" y="214666"/>
                </a:cubicBezTo>
                <a:cubicBezTo>
                  <a:pt x="3139033" y="211845"/>
                  <a:pt x="3143266" y="210434"/>
                  <a:pt x="3147499" y="209728"/>
                </a:cubicBezTo>
                <a:cubicBezTo>
                  <a:pt x="3149615" y="208317"/>
                  <a:pt x="3151026" y="206201"/>
                  <a:pt x="3152437" y="204085"/>
                </a:cubicBezTo>
                <a:cubicBezTo>
                  <a:pt x="3155964" y="198441"/>
                  <a:pt x="3156669" y="192798"/>
                  <a:pt x="3155259" y="187860"/>
                </a:cubicBezTo>
                <a:cubicBezTo>
                  <a:pt x="3153848" y="182921"/>
                  <a:pt x="3150320" y="178689"/>
                  <a:pt x="3144677" y="175867"/>
                </a:cubicBezTo>
                <a:cubicBezTo>
                  <a:pt x="3139033" y="173751"/>
                  <a:pt x="3133390" y="173045"/>
                  <a:pt x="3128452" y="175162"/>
                </a:cubicBezTo>
                <a:cubicBezTo>
                  <a:pt x="3111521" y="182216"/>
                  <a:pt x="3110816" y="209023"/>
                  <a:pt x="3110816" y="217488"/>
                </a:cubicBezTo>
                <a:cubicBezTo>
                  <a:pt x="3111521" y="245000"/>
                  <a:pt x="3118576" y="271807"/>
                  <a:pt x="3131273" y="296497"/>
                </a:cubicBezTo>
                <a:cubicBezTo>
                  <a:pt x="3133390" y="299319"/>
                  <a:pt x="3131979" y="303551"/>
                  <a:pt x="3128452" y="305667"/>
                </a:cubicBezTo>
                <a:cubicBezTo>
                  <a:pt x="3127041" y="306373"/>
                  <a:pt x="3126335" y="306373"/>
                  <a:pt x="3124924" y="306373"/>
                </a:cubicBezTo>
                <a:cubicBezTo>
                  <a:pt x="3122103" y="306373"/>
                  <a:pt x="3119987" y="304962"/>
                  <a:pt x="3118576" y="302846"/>
                </a:cubicBezTo>
                <a:cubicBezTo>
                  <a:pt x="3104467" y="276040"/>
                  <a:pt x="3097412" y="246411"/>
                  <a:pt x="3096707" y="217488"/>
                </a:cubicBezTo>
                <a:cubicBezTo>
                  <a:pt x="3096707" y="204085"/>
                  <a:pt x="3098823" y="171634"/>
                  <a:pt x="3123514" y="161758"/>
                </a:cubicBezTo>
                <a:close/>
                <a:moveTo>
                  <a:pt x="1081273" y="161755"/>
                </a:moveTo>
                <a:lnTo>
                  <a:pt x="1167336" y="166693"/>
                </a:lnTo>
                <a:cubicBezTo>
                  <a:pt x="1170864" y="167398"/>
                  <a:pt x="1173686" y="170220"/>
                  <a:pt x="1173686" y="174453"/>
                </a:cubicBezTo>
                <a:cubicBezTo>
                  <a:pt x="1173686" y="177980"/>
                  <a:pt x="1170158" y="180802"/>
                  <a:pt x="1166631" y="180802"/>
                </a:cubicBezTo>
                <a:cubicBezTo>
                  <a:pt x="1165926" y="180802"/>
                  <a:pt x="1165926" y="180802"/>
                  <a:pt x="1165926" y="180802"/>
                </a:cubicBezTo>
                <a:lnTo>
                  <a:pt x="1079861" y="175864"/>
                </a:lnTo>
                <a:cubicBezTo>
                  <a:pt x="1075628" y="175864"/>
                  <a:pt x="1072806" y="172336"/>
                  <a:pt x="1073512" y="168104"/>
                </a:cubicBezTo>
                <a:cubicBezTo>
                  <a:pt x="1074218" y="164577"/>
                  <a:pt x="1077039" y="161755"/>
                  <a:pt x="1081273" y="161755"/>
                </a:cubicBezTo>
                <a:close/>
                <a:moveTo>
                  <a:pt x="10315152" y="161645"/>
                </a:moveTo>
                <a:cubicBezTo>
                  <a:pt x="10317974" y="158823"/>
                  <a:pt x="10322206" y="158823"/>
                  <a:pt x="10325028" y="161645"/>
                </a:cubicBezTo>
                <a:lnTo>
                  <a:pt x="10363828" y="198328"/>
                </a:lnTo>
                <a:cubicBezTo>
                  <a:pt x="10373703" y="184925"/>
                  <a:pt x="10384991" y="172227"/>
                  <a:pt x="10397689" y="161645"/>
                </a:cubicBezTo>
                <a:cubicBezTo>
                  <a:pt x="10400511" y="158823"/>
                  <a:pt x="10404743" y="159529"/>
                  <a:pt x="10407565" y="162351"/>
                </a:cubicBezTo>
                <a:cubicBezTo>
                  <a:pt x="10410387" y="165172"/>
                  <a:pt x="10409681" y="169405"/>
                  <a:pt x="10406859" y="172227"/>
                </a:cubicBezTo>
                <a:cubicBezTo>
                  <a:pt x="10394161" y="182808"/>
                  <a:pt x="10383580" y="194801"/>
                  <a:pt x="10373703" y="206793"/>
                </a:cubicBezTo>
                <a:lnTo>
                  <a:pt x="10396278" y="228662"/>
                </a:lnTo>
                <a:cubicBezTo>
                  <a:pt x="10402627" y="235011"/>
                  <a:pt x="10412503" y="244182"/>
                  <a:pt x="10413914" y="256174"/>
                </a:cubicBezTo>
                <a:cubicBezTo>
                  <a:pt x="10415325" y="263934"/>
                  <a:pt x="10411797" y="272399"/>
                  <a:pt x="10405448" y="277338"/>
                </a:cubicBezTo>
                <a:cubicBezTo>
                  <a:pt x="10401921" y="280159"/>
                  <a:pt x="10398394" y="281570"/>
                  <a:pt x="10394161" y="281570"/>
                </a:cubicBezTo>
                <a:cubicBezTo>
                  <a:pt x="10392045" y="281570"/>
                  <a:pt x="10390634" y="281570"/>
                  <a:pt x="10388518" y="280865"/>
                </a:cubicBezTo>
                <a:cubicBezTo>
                  <a:pt x="10384991" y="279454"/>
                  <a:pt x="10382875" y="275221"/>
                  <a:pt x="10384285" y="271694"/>
                </a:cubicBezTo>
                <a:cubicBezTo>
                  <a:pt x="10385696" y="268167"/>
                  <a:pt x="10389929" y="266050"/>
                  <a:pt x="10393456" y="267461"/>
                </a:cubicBezTo>
                <a:cubicBezTo>
                  <a:pt x="10394867" y="268167"/>
                  <a:pt x="10395572" y="267461"/>
                  <a:pt x="10396983" y="266756"/>
                </a:cubicBezTo>
                <a:cubicBezTo>
                  <a:pt x="10399100" y="264640"/>
                  <a:pt x="10401216" y="261112"/>
                  <a:pt x="10400511" y="258291"/>
                </a:cubicBezTo>
                <a:cubicBezTo>
                  <a:pt x="10399100" y="251236"/>
                  <a:pt x="10393456" y="245593"/>
                  <a:pt x="10387107" y="239244"/>
                </a:cubicBezTo>
                <a:lnTo>
                  <a:pt x="10365944" y="219491"/>
                </a:lnTo>
                <a:cubicBezTo>
                  <a:pt x="10352540" y="240655"/>
                  <a:pt x="10342664" y="263934"/>
                  <a:pt x="10337021" y="288625"/>
                </a:cubicBezTo>
                <a:cubicBezTo>
                  <a:pt x="10336315" y="292152"/>
                  <a:pt x="10333494" y="294268"/>
                  <a:pt x="10329966" y="294268"/>
                </a:cubicBezTo>
                <a:cubicBezTo>
                  <a:pt x="10329261" y="294268"/>
                  <a:pt x="10329261" y="294268"/>
                  <a:pt x="10328555" y="294268"/>
                </a:cubicBezTo>
                <a:cubicBezTo>
                  <a:pt x="10324323" y="293563"/>
                  <a:pt x="10322206" y="289330"/>
                  <a:pt x="10322912" y="285803"/>
                </a:cubicBezTo>
                <a:cubicBezTo>
                  <a:pt x="10329261" y="258291"/>
                  <a:pt x="10339842" y="232895"/>
                  <a:pt x="10355362" y="209615"/>
                </a:cubicBezTo>
                <a:lnTo>
                  <a:pt x="10315152" y="171521"/>
                </a:lnTo>
                <a:cubicBezTo>
                  <a:pt x="10312330" y="168700"/>
                  <a:pt x="10312330" y="164467"/>
                  <a:pt x="10315152" y="161645"/>
                </a:cubicBezTo>
                <a:close/>
                <a:moveTo>
                  <a:pt x="1029776" y="161049"/>
                </a:moveTo>
                <a:cubicBezTo>
                  <a:pt x="1034008" y="160343"/>
                  <a:pt x="1036830" y="163165"/>
                  <a:pt x="1037536" y="167398"/>
                </a:cubicBezTo>
                <a:cubicBezTo>
                  <a:pt x="1038241" y="171630"/>
                  <a:pt x="1034714" y="174452"/>
                  <a:pt x="1031187" y="175158"/>
                </a:cubicBezTo>
                <a:lnTo>
                  <a:pt x="1002969" y="177979"/>
                </a:lnTo>
                <a:cubicBezTo>
                  <a:pt x="999441" y="177979"/>
                  <a:pt x="995914" y="175158"/>
                  <a:pt x="995914" y="171630"/>
                </a:cubicBezTo>
                <a:cubicBezTo>
                  <a:pt x="995208" y="167398"/>
                  <a:pt x="998735" y="164576"/>
                  <a:pt x="1002264" y="163871"/>
                </a:cubicBezTo>
                <a:close/>
                <a:moveTo>
                  <a:pt x="11112669" y="159390"/>
                </a:moveTo>
                <a:cubicBezTo>
                  <a:pt x="11116196" y="161506"/>
                  <a:pt x="11117607" y="165738"/>
                  <a:pt x="11115491" y="169266"/>
                </a:cubicBezTo>
                <a:lnTo>
                  <a:pt x="11061172" y="272260"/>
                </a:lnTo>
                <a:cubicBezTo>
                  <a:pt x="11059761" y="274376"/>
                  <a:pt x="11057645" y="275788"/>
                  <a:pt x="11054823" y="275788"/>
                </a:cubicBezTo>
                <a:cubicBezTo>
                  <a:pt x="11053412" y="275788"/>
                  <a:pt x="11052001" y="275788"/>
                  <a:pt x="11051296" y="275083"/>
                </a:cubicBezTo>
                <a:cubicBezTo>
                  <a:pt x="11047769" y="272965"/>
                  <a:pt x="11046358" y="268733"/>
                  <a:pt x="11048474" y="265206"/>
                </a:cubicBezTo>
                <a:lnTo>
                  <a:pt x="11075281" y="215120"/>
                </a:lnTo>
                <a:lnTo>
                  <a:pt x="11023784" y="181963"/>
                </a:lnTo>
                <a:cubicBezTo>
                  <a:pt x="11020256" y="179848"/>
                  <a:pt x="11019551" y="175615"/>
                  <a:pt x="11021667" y="172087"/>
                </a:cubicBezTo>
                <a:cubicBezTo>
                  <a:pt x="11023784" y="168561"/>
                  <a:pt x="11028016" y="167855"/>
                  <a:pt x="11031543" y="169971"/>
                </a:cubicBezTo>
                <a:lnTo>
                  <a:pt x="11081630" y="202421"/>
                </a:lnTo>
                <a:lnTo>
                  <a:pt x="11102793" y="162211"/>
                </a:lnTo>
                <a:cubicBezTo>
                  <a:pt x="11104909" y="158685"/>
                  <a:pt x="11109142" y="157274"/>
                  <a:pt x="11112669" y="159390"/>
                </a:cubicBezTo>
                <a:close/>
                <a:moveTo>
                  <a:pt x="9948323" y="158125"/>
                </a:moveTo>
                <a:cubicBezTo>
                  <a:pt x="9951850" y="158125"/>
                  <a:pt x="9955377" y="160947"/>
                  <a:pt x="9956083" y="164474"/>
                </a:cubicBezTo>
                <a:lnTo>
                  <a:pt x="9958904" y="189164"/>
                </a:lnTo>
                <a:cubicBezTo>
                  <a:pt x="9958904" y="192691"/>
                  <a:pt x="9956083" y="196219"/>
                  <a:pt x="9952555" y="196924"/>
                </a:cubicBezTo>
                <a:cubicBezTo>
                  <a:pt x="9952555" y="196924"/>
                  <a:pt x="9951850" y="196924"/>
                  <a:pt x="9951850" y="196924"/>
                </a:cubicBezTo>
                <a:cubicBezTo>
                  <a:pt x="9948323" y="196924"/>
                  <a:pt x="9945501" y="194102"/>
                  <a:pt x="9944795" y="190575"/>
                </a:cubicBezTo>
                <a:lnTo>
                  <a:pt x="9941974" y="165885"/>
                </a:lnTo>
                <a:cubicBezTo>
                  <a:pt x="9941974" y="162357"/>
                  <a:pt x="9944795" y="158830"/>
                  <a:pt x="9948323" y="158125"/>
                </a:cubicBezTo>
                <a:close/>
                <a:moveTo>
                  <a:pt x="8285598" y="156015"/>
                </a:moveTo>
                <a:cubicBezTo>
                  <a:pt x="8273606" y="156015"/>
                  <a:pt x="8259497" y="159542"/>
                  <a:pt x="8252442" y="170829"/>
                </a:cubicBezTo>
                <a:cubicBezTo>
                  <a:pt x="8249620" y="176472"/>
                  <a:pt x="8248914" y="184232"/>
                  <a:pt x="8251736" y="190581"/>
                </a:cubicBezTo>
                <a:cubicBezTo>
                  <a:pt x="8253147" y="193403"/>
                  <a:pt x="8255969" y="198341"/>
                  <a:pt x="8261613" y="199752"/>
                </a:cubicBezTo>
                <a:cubicBezTo>
                  <a:pt x="8270784" y="201868"/>
                  <a:pt x="8280660" y="193403"/>
                  <a:pt x="8284187" y="184232"/>
                </a:cubicBezTo>
                <a:cubicBezTo>
                  <a:pt x="8287009" y="175767"/>
                  <a:pt x="8287009" y="165891"/>
                  <a:pt x="8286304" y="156015"/>
                </a:cubicBezTo>
                <a:cubicBezTo>
                  <a:pt x="8286304" y="156015"/>
                  <a:pt x="8285598" y="156015"/>
                  <a:pt x="8285598" y="156015"/>
                </a:cubicBezTo>
                <a:close/>
                <a:moveTo>
                  <a:pt x="563499" y="154007"/>
                </a:moveTo>
                <a:cubicBezTo>
                  <a:pt x="567026" y="156123"/>
                  <a:pt x="568437" y="160356"/>
                  <a:pt x="566322" y="163883"/>
                </a:cubicBezTo>
                <a:lnTo>
                  <a:pt x="512002" y="266877"/>
                </a:lnTo>
                <a:cubicBezTo>
                  <a:pt x="510591" y="268993"/>
                  <a:pt x="508475" y="270404"/>
                  <a:pt x="505653" y="270404"/>
                </a:cubicBezTo>
                <a:cubicBezTo>
                  <a:pt x="504242" y="270404"/>
                  <a:pt x="502831" y="270404"/>
                  <a:pt x="502126" y="269699"/>
                </a:cubicBezTo>
                <a:cubicBezTo>
                  <a:pt x="498599" y="267582"/>
                  <a:pt x="497188" y="263350"/>
                  <a:pt x="499304" y="259822"/>
                </a:cubicBezTo>
                <a:lnTo>
                  <a:pt x="526111" y="209737"/>
                </a:lnTo>
                <a:lnTo>
                  <a:pt x="474614" y="176581"/>
                </a:lnTo>
                <a:cubicBezTo>
                  <a:pt x="471086" y="174465"/>
                  <a:pt x="470381" y="170232"/>
                  <a:pt x="472497" y="166705"/>
                </a:cubicBezTo>
                <a:cubicBezTo>
                  <a:pt x="474614" y="163178"/>
                  <a:pt x="478846" y="162472"/>
                  <a:pt x="482373" y="164589"/>
                </a:cubicBezTo>
                <a:lnTo>
                  <a:pt x="532460" y="197039"/>
                </a:lnTo>
                <a:lnTo>
                  <a:pt x="553623" y="156829"/>
                </a:lnTo>
                <a:cubicBezTo>
                  <a:pt x="555739" y="153302"/>
                  <a:pt x="559972" y="151891"/>
                  <a:pt x="563499" y="154007"/>
                </a:cubicBezTo>
                <a:close/>
                <a:moveTo>
                  <a:pt x="10753600" y="149513"/>
                </a:moveTo>
                <a:cubicBezTo>
                  <a:pt x="10761359" y="148808"/>
                  <a:pt x="10769119" y="151630"/>
                  <a:pt x="10774764" y="156568"/>
                </a:cubicBezTo>
                <a:cubicBezTo>
                  <a:pt x="10783229" y="165033"/>
                  <a:pt x="10786051" y="177732"/>
                  <a:pt x="10782524" y="191135"/>
                </a:cubicBezTo>
                <a:cubicBezTo>
                  <a:pt x="10781113" y="197484"/>
                  <a:pt x="10778291" y="203129"/>
                  <a:pt x="10774764" y="208772"/>
                </a:cubicBezTo>
                <a:lnTo>
                  <a:pt x="10807214" y="210183"/>
                </a:lnTo>
                <a:cubicBezTo>
                  <a:pt x="10810741" y="210183"/>
                  <a:pt x="10813563" y="213004"/>
                  <a:pt x="10813563" y="217236"/>
                </a:cubicBezTo>
                <a:cubicBezTo>
                  <a:pt x="10813563" y="220764"/>
                  <a:pt x="10810036" y="223585"/>
                  <a:pt x="10806509" y="223585"/>
                </a:cubicBezTo>
                <a:cubicBezTo>
                  <a:pt x="10805803" y="223585"/>
                  <a:pt x="10805803" y="223585"/>
                  <a:pt x="10805803" y="223585"/>
                </a:cubicBezTo>
                <a:lnTo>
                  <a:pt x="10760654" y="221469"/>
                </a:lnTo>
                <a:cubicBezTo>
                  <a:pt x="10758538" y="220764"/>
                  <a:pt x="10756421" y="219354"/>
                  <a:pt x="10755011" y="217236"/>
                </a:cubicBezTo>
                <a:cubicBezTo>
                  <a:pt x="10754305" y="215121"/>
                  <a:pt x="10754305" y="212299"/>
                  <a:pt x="10755716" y="210183"/>
                </a:cubicBezTo>
                <a:cubicBezTo>
                  <a:pt x="10760654" y="202422"/>
                  <a:pt x="10766298" y="194662"/>
                  <a:pt x="10768414" y="186196"/>
                </a:cubicBezTo>
                <a:cubicBezTo>
                  <a:pt x="10770530" y="178437"/>
                  <a:pt x="10768414" y="169971"/>
                  <a:pt x="10764181" y="165738"/>
                </a:cubicBezTo>
                <a:cubicBezTo>
                  <a:pt x="10762065" y="163622"/>
                  <a:pt x="10758538" y="162211"/>
                  <a:pt x="10755011" y="162916"/>
                </a:cubicBezTo>
                <a:cubicBezTo>
                  <a:pt x="10753600" y="162916"/>
                  <a:pt x="10750778" y="163622"/>
                  <a:pt x="10749367" y="165738"/>
                </a:cubicBezTo>
                <a:cubicBezTo>
                  <a:pt x="10747251" y="169266"/>
                  <a:pt x="10743018" y="169971"/>
                  <a:pt x="10739491" y="167856"/>
                </a:cubicBezTo>
                <a:cubicBezTo>
                  <a:pt x="10736669" y="165738"/>
                  <a:pt x="10735258" y="161506"/>
                  <a:pt x="10738080" y="158685"/>
                </a:cubicBezTo>
                <a:cubicBezTo>
                  <a:pt x="10740902" y="153746"/>
                  <a:pt x="10746545" y="150220"/>
                  <a:pt x="10753600" y="149513"/>
                </a:cubicBezTo>
                <a:close/>
                <a:moveTo>
                  <a:pt x="2031499" y="147640"/>
                </a:moveTo>
                <a:cubicBezTo>
                  <a:pt x="2035026" y="147640"/>
                  <a:pt x="2038553" y="150462"/>
                  <a:pt x="2039259" y="153989"/>
                </a:cubicBezTo>
                <a:cubicBezTo>
                  <a:pt x="2039259" y="157516"/>
                  <a:pt x="2036437" y="161043"/>
                  <a:pt x="2032910" y="161749"/>
                </a:cubicBezTo>
                <a:lnTo>
                  <a:pt x="2002574" y="165276"/>
                </a:lnTo>
                <a:cubicBezTo>
                  <a:pt x="2002574" y="165276"/>
                  <a:pt x="2001869" y="165276"/>
                  <a:pt x="2001869" y="165276"/>
                </a:cubicBezTo>
                <a:cubicBezTo>
                  <a:pt x="1998342" y="165276"/>
                  <a:pt x="1995520" y="162454"/>
                  <a:pt x="1994815" y="158927"/>
                </a:cubicBezTo>
                <a:cubicBezTo>
                  <a:pt x="1994815" y="155400"/>
                  <a:pt x="1997637" y="151872"/>
                  <a:pt x="2001164" y="151167"/>
                </a:cubicBezTo>
                <a:close/>
                <a:moveTo>
                  <a:pt x="8366724" y="145433"/>
                </a:moveTo>
                <a:cubicBezTo>
                  <a:pt x="8370957" y="144727"/>
                  <a:pt x="8374484" y="147549"/>
                  <a:pt x="8374484" y="151782"/>
                </a:cubicBezTo>
                <a:lnTo>
                  <a:pt x="8375895" y="176472"/>
                </a:lnTo>
                <a:lnTo>
                  <a:pt x="8387888" y="174356"/>
                </a:lnTo>
                <a:cubicBezTo>
                  <a:pt x="8392120" y="173650"/>
                  <a:pt x="8395647" y="176472"/>
                  <a:pt x="8396353" y="179999"/>
                </a:cubicBezTo>
                <a:cubicBezTo>
                  <a:pt x="8397058" y="184232"/>
                  <a:pt x="8394236" y="187759"/>
                  <a:pt x="8390709" y="188465"/>
                </a:cubicBezTo>
                <a:lnTo>
                  <a:pt x="8377306" y="190581"/>
                </a:lnTo>
                <a:lnTo>
                  <a:pt x="8378717" y="210334"/>
                </a:lnTo>
                <a:cubicBezTo>
                  <a:pt x="8379422" y="214567"/>
                  <a:pt x="8376600" y="218094"/>
                  <a:pt x="8372368" y="218094"/>
                </a:cubicBezTo>
                <a:cubicBezTo>
                  <a:pt x="8371662" y="218094"/>
                  <a:pt x="8371662" y="218094"/>
                  <a:pt x="8371662" y="218094"/>
                </a:cubicBezTo>
                <a:cubicBezTo>
                  <a:pt x="8368135" y="218094"/>
                  <a:pt x="8364608" y="215273"/>
                  <a:pt x="8364608" y="211745"/>
                </a:cubicBezTo>
                <a:lnTo>
                  <a:pt x="8363197" y="193403"/>
                </a:lnTo>
                <a:lnTo>
                  <a:pt x="8346971" y="196225"/>
                </a:lnTo>
                <a:cubicBezTo>
                  <a:pt x="8346266" y="196225"/>
                  <a:pt x="8346266" y="196225"/>
                  <a:pt x="8345560" y="196225"/>
                </a:cubicBezTo>
                <a:cubicBezTo>
                  <a:pt x="8342738" y="196225"/>
                  <a:pt x="8339211" y="193403"/>
                  <a:pt x="8338506" y="190581"/>
                </a:cubicBezTo>
                <a:cubicBezTo>
                  <a:pt x="8337800" y="186348"/>
                  <a:pt x="8340622" y="182821"/>
                  <a:pt x="8344149" y="182116"/>
                </a:cubicBezTo>
                <a:lnTo>
                  <a:pt x="8361786" y="179294"/>
                </a:lnTo>
                <a:lnTo>
                  <a:pt x="8360375" y="153193"/>
                </a:lnTo>
                <a:cubicBezTo>
                  <a:pt x="8359670" y="148960"/>
                  <a:pt x="8362492" y="145433"/>
                  <a:pt x="8366724" y="145433"/>
                </a:cubicBezTo>
                <a:close/>
                <a:moveTo>
                  <a:pt x="3405690" y="144828"/>
                </a:moveTo>
                <a:cubicBezTo>
                  <a:pt x="3409218" y="142712"/>
                  <a:pt x="3413451" y="144123"/>
                  <a:pt x="3415567" y="147650"/>
                </a:cubicBezTo>
                <a:cubicBezTo>
                  <a:pt x="3478352" y="264047"/>
                  <a:pt x="3472708" y="417128"/>
                  <a:pt x="3400752" y="528586"/>
                </a:cubicBezTo>
                <a:cubicBezTo>
                  <a:pt x="3400047" y="530703"/>
                  <a:pt x="3397225" y="532113"/>
                  <a:pt x="3395109" y="532113"/>
                </a:cubicBezTo>
                <a:cubicBezTo>
                  <a:pt x="3394403" y="532113"/>
                  <a:pt x="3392992" y="532113"/>
                  <a:pt x="3392287" y="531408"/>
                </a:cubicBezTo>
                <a:cubicBezTo>
                  <a:pt x="3389465" y="529997"/>
                  <a:pt x="3387349" y="525764"/>
                  <a:pt x="3387349" y="522943"/>
                </a:cubicBezTo>
                <a:lnTo>
                  <a:pt x="3391582" y="509539"/>
                </a:lnTo>
                <a:cubicBezTo>
                  <a:pt x="3392992" y="506718"/>
                  <a:pt x="3395814" y="504601"/>
                  <a:pt x="3398636" y="504601"/>
                </a:cubicBezTo>
                <a:cubicBezTo>
                  <a:pt x="3458599" y="399491"/>
                  <a:pt x="3460716" y="261225"/>
                  <a:pt x="3402868" y="154704"/>
                </a:cubicBezTo>
                <a:cubicBezTo>
                  <a:pt x="3400752" y="151177"/>
                  <a:pt x="3402163" y="146944"/>
                  <a:pt x="3405690" y="144828"/>
                </a:cubicBezTo>
                <a:close/>
                <a:moveTo>
                  <a:pt x="204432" y="144131"/>
                </a:moveTo>
                <a:cubicBezTo>
                  <a:pt x="212191" y="143426"/>
                  <a:pt x="219951" y="146247"/>
                  <a:pt x="225595" y="151185"/>
                </a:cubicBezTo>
                <a:cubicBezTo>
                  <a:pt x="234060" y="159652"/>
                  <a:pt x="236882" y="172350"/>
                  <a:pt x="233355" y="185753"/>
                </a:cubicBezTo>
                <a:cubicBezTo>
                  <a:pt x="231944" y="192102"/>
                  <a:pt x="229122" y="197746"/>
                  <a:pt x="225595" y="203389"/>
                </a:cubicBezTo>
                <a:lnTo>
                  <a:pt x="258046" y="204800"/>
                </a:lnTo>
                <a:cubicBezTo>
                  <a:pt x="261573" y="204800"/>
                  <a:pt x="264395" y="207622"/>
                  <a:pt x="264395" y="211854"/>
                </a:cubicBezTo>
                <a:cubicBezTo>
                  <a:pt x="264395" y="215382"/>
                  <a:pt x="260868" y="218203"/>
                  <a:pt x="257341" y="218203"/>
                </a:cubicBezTo>
                <a:cubicBezTo>
                  <a:pt x="256634" y="218203"/>
                  <a:pt x="256634" y="218203"/>
                  <a:pt x="256634" y="218203"/>
                </a:cubicBezTo>
                <a:lnTo>
                  <a:pt x="211486" y="216087"/>
                </a:lnTo>
                <a:cubicBezTo>
                  <a:pt x="209370" y="215382"/>
                  <a:pt x="207253" y="213971"/>
                  <a:pt x="205843" y="211854"/>
                </a:cubicBezTo>
                <a:cubicBezTo>
                  <a:pt x="205137" y="209738"/>
                  <a:pt x="205137" y="206916"/>
                  <a:pt x="206548" y="204800"/>
                </a:cubicBezTo>
                <a:cubicBezTo>
                  <a:pt x="211486" y="197040"/>
                  <a:pt x="217130" y="189280"/>
                  <a:pt x="219246" y="180815"/>
                </a:cubicBezTo>
                <a:cubicBezTo>
                  <a:pt x="221362" y="173055"/>
                  <a:pt x="219246" y="164589"/>
                  <a:pt x="215013" y="160356"/>
                </a:cubicBezTo>
                <a:cubicBezTo>
                  <a:pt x="212897" y="158240"/>
                  <a:pt x="209370" y="156829"/>
                  <a:pt x="205843" y="157534"/>
                </a:cubicBezTo>
                <a:cubicBezTo>
                  <a:pt x="204432" y="157534"/>
                  <a:pt x="201610" y="158240"/>
                  <a:pt x="200199" y="160356"/>
                </a:cubicBezTo>
                <a:cubicBezTo>
                  <a:pt x="198083" y="163883"/>
                  <a:pt x="193850" y="164589"/>
                  <a:pt x="190323" y="162473"/>
                </a:cubicBezTo>
                <a:cubicBezTo>
                  <a:pt x="187501" y="160356"/>
                  <a:pt x="186090" y="156124"/>
                  <a:pt x="188912" y="153302"/>
                </a:cubicBezTo>
                <a:cubicBezTo>
                  <a:pt x="191734" y="148365"/>
                  <a:pt x="197377" y="144837"/>
                  <a:pt x="204432" y="144131"/>
                </a:cubicBezTo>
                <a:close/>
                <a:moveTo>
                  <a:pt x="11489375" y="143867"/>
                </a:moveTo>
                <a:lnTo>
                  <a:pt x="11464684" y="201714"/>
                </a:lnTo>
                <a:lnTo>
                  <a:pt x="11508422" y="203830"/>
                </a:lnTo>
                <a:close/>
                <a:moveTo>
                  <a:pt x="8291947" y="140495"/>
                </a:moveTo>
                <a:cubicBezTo>
                  <a:pt x="8295474" y="140495"/>
                  <a:pt x="8299002" y="143317"/>
                  <a:pt x="8299707" y="146844"/>
                </a:cubicBezTo>
                <a:cubicBezTo>
                  <a:pt x="8299707" y="148960"/>
                  <a:pt x="8300413" y="151782"/>
                  <a:pt x="8300413" y="153898"/>
                </a:cubicBezTo>
                <a:lnTo>
                  <a:pt x="8307467" y="222326"/>
                </a:lnTo>
                <a:cubicBezTo>
                  <a:pt x="8307467" y="226560"/>
                  <a:pt x="8304645" y="229381"/>
                  <a:pt x="8301118" y="230087"/>
                </a:cubicBezTo>
                <a:cubicBezTo>
                  <a:pt x="8301118" y="230087"/>
                  <a:pt x="8300413" y="230087"/>
                  <a:pt x="8300413" y="230087"/>
                </a:cubicBezTo>
                <a:cubicBezTo>
                  <a:pt x="8296885" y="230087"/>
                  <a:pt x="8294064" y="227265"/>
                  <a:pt x="8293358" y="223738"/>
                </a:cubicBezTo>
                <a:lnTo>
                  <a:pt x="8291242" y="200457"/>
                </a:lnTo>
                <a:cubicBezTo>
                  <a:pt x="8283482" y="210333"/>
                  <a:pt x="8270784" y="216682"/>
                  <a:pt x="8258085" y="213861"/>
                </a:cubicBezTo>
                <a:cubicBezTo>
                  <a:pt x="8249620" y="211744"/>
                  <a:pt x="8241860" y="205395"/>
                  <a:pt x="8238333" y="196225"/>
                </a:cubicBezTo>
                <a:cubicBezTo>
                  <a:pt x="8234100" y="185643"/>
                  <a:pt x="8234805" y="172945"/>
                  <a:pt x="8241154" y="163774"/>
                </a:cubicBezTo>
                <a:cubicBezTo>
                  <a:pt x="8251736" y="146844"/>
                  <a:pt x="8272195" y="141200"/>
                  <a:pt x="8288420" y="141906"/>
                </a:cubicBezTo>
                <a:cubicBezTo>
                  <a:pt x="8289126" y="141200"/>
                  <a:pt x="8290536" y="140495"/>
                  <a:pt x="8291947" y="140495"/>
                </a:cubicBezTo>
                <a:close/>
                <a:moveTo>
                  <a:pt x="940185" y="138475"/>
                </a:moveTo>
                <a:lnTo>
                  <a:pt x="915494" y="196322"/>
                </a:lnTo>
                <a:lnTo>
                  <a:pt x="959231" y="198438"/>
                </a:lnTo>
                <a:close/>
                <a:moveTo>
                  <a:pt x="6431004" y="137668"/>
                </a:moveTo>
                <a:cubicBezTo>
                  <a:pt x="6440175" y="138375"/>
                  <a:pt x="6447935" y="142607"/>
                  <a:pt x="6452167" y="149662"/>
                </a:cubicBezTo>
                <a:cubicBezTo>
                  <a:pt x="6459927" y="161654"/>
                  <a:pt x="6456400" y="177879"/>
                  <a:pt x="6451462" y="187756"/>
                </a:cubicBezTo>
                <a:cubicBezTo>
                  <a:pt x="6448640" y="190577"/>
                  <a:pt x="6446524" y="193399"/>
                  <a:pt x="6443702" y="196221"/>
                </a:cubicBezTo>
                <a:lnTo>
                  <a:pt x="6482501" y="194105"/>
                </a:lnTo>
                <a:cubicBezTo>
                  <a:pt x="6486029" y="194105"/>
                  <a:pt x="6489557" y="196926"/>
                  <a:pt x="6489557" y="201159"/>
                </a:cubicBezTo>
                <a:cubicBezTo>
                  <a:pt x="6489557" y="204686"/>
                  <a:pt x="6486735" y="208213"/>
                  <a:pt x="6482501" y="208213"/>
                </a:cubicBezTo>
                <a:lnTo>
                  <a:pt x="6420423" y="211035"/>
                </a:lnTo>
                <a:cubicBezTo>
                  <a:pt x="6416895" y="211035"/>
                  <a:pt x="6414074" y="208919"/>
                  <a:pt x="6413368" y="206097"/>
                </a:cubicBezTo>
                <a:cubicBezTo>
                  <a:pt x="6412663" y="203275"/>
                  <a:pt x="6413368" y="199748"/>
                  <a:pt x="6416190" y="198337"/>
                </a:cubicBezTo>
                <a:cubicBezTo>
                  <a:pt x="6424655" y="192694"/>
                  <a:pt x="6433121" y="187050"/>
                  <a:pt x="6438764" y="179290"/>
                </a:cubicBezTo>
                <a:cubicBezTo>
                  <a:pt x="6442997" y="172941"/>
                  <a:pt x="6445113" y="163771"/>
                  <a:pt x="6440880" y="156716"/>
                </a:cubicBezTo>
                <a:cubicBezTo>
                  <a:pt x="6438764" y="153189"/>
                  <a:pt x="6434531" y="151073"/>
                  <a:pt x="6430299" y="151073"/>
                </a:cubicBezTo>
                <a:cubicBezTo>
                  <a:pt x="6426772" y="151073"/>
                  <a:pt x="6423244" y="151778"/>
                  <a:pt x="6421128" y="153189"/>
                </a:cubicBezTo>
                <a:lnTo>
                  <a:pt x="6421128" y="157422"/>
                </a:lnTo>
                <a:cubicBezTo>
                  <a:pt x="6421833" y="161654"/>
                  <a:pt x="6419012" y="165181"/>
                  <a:pt x="6414779" y="165181"/>
                </a:cubicBezTo>
                <a:cubicBezTo>
                  <a:pt x="6410547" y="165887"/>
                  <a:pt x="6407018" y="163065"/>
                  <a:pt x="6407018" y="158832"/>
                </a:cubicBezTo>
                <a:lnTo>
                  <a:pt x="6406314" y="151073"/>
                </a:lnTo>
                <a:cubicBezTo>
                  <a:pt x="6406314" y="149662"/>
                  <a:pt x="6407018" y="147545"/>
                  <a:pt x="6408430" y="146135"/>
                </a:cubicBezTo>
                <a:cubicBezTo>
                  <a:pt x="6414074" y="140491"/>
                  <a:pt x="6422539" y="136963"/>
                  <a:pt x="6431004" y="137668"/>
                </a:cubicBezTo>
                <a:close/>
                <a:moveTo>
                  <a:pt x="1783182" y="134942"/>
                </a:moveTo>
                <a:cubicBezTo>
                  <a:pt x="1786709" y="132826"/>
                  <a:pt x="1790942" y="134237"/>
                  <a:pt x="1793058" y="137764"/>
                </a:cubicBezTo>
                <a:cubicBezTo>
                  <a:pt x="1795174" y="141291"/>
                  <a:pt x="1793763" y="145524"/>
                  <a:pt x="1790236" y="147641"/>
                </a:cubicBezTo>
                <a:cubicBezTo>
                  <a:pt x="1778244" y="153990"/>
                  <a:pt x="1765546" y="156812"/>
                  <a:pt x="1752142" y="156812"/>
                </a:cubicBezTo>
                <a:cubicBezTo>
                  <a:pt x="1744381" y="156812"/>
                  <a:pt x="1736622" y="155401"/>
                  <a:pt x="1729567" y="153285"/>
                </a:cubicBezTo>
                <a:cubicBezTo>
                  <a:pt x="1725335" y="152579"/>
                  <a:pt x="1723218" y="148347"/>
                  <a:pt x="1724629" y="144818"/>
                </a:cubicBezTo>
                <a:cubicBezTo>
                  <a:pt x="1725335" y="140586"/>
                  <a:pt x="1729567" y="138469"/>
                  <a:pt x="1733094" y="139880"/>
                </a:cubicBezTo>
                <a:cubicBezTo>
                  <a:pt x="1750026" y="144818"/>
                  <a:pt x="1767662" y="142702"/>
                  <a:pt x="1783182" y="134942"/>
                </a:cubicBezTo>
                <a:close/>
                <a:moveTo>
                  <a:pt x="7546295" y="134848"/>
                </a:moveTo>
                <a:lnTo>
                  <a:pt x="7415108" y="382457"/>
                </a:lnTo>
                <a:lnTo>
                  <a:pt x="7663398" y="369759"/>
                </a:lnTo>
                <a:close/>
                <a:moveTo>
                  <a:pt x="5196100" y="132823"/>
                </a:moveTo>
                <a:cubicBezTo>
                  <a:pt x="5198922" y="132117"/>
                  <a:pt x="5201743" y="133528"/>
                  <a:pt x="5203154" y="136350"/>
                </a:cubicBezTo>
                <a:cubicBezTo>
                  <a:pt x="5204565" y="139172"/>
                  <a:pt x="5203860" y="142699"/>
                  <a:pt x="5201743" y="144815"/>
                </a:cubicBezTo>
                <a:cubicBezTo>
                  <a:pt x="5193984" y="152575"/>
                  <a:pt x="5184107" y="158218"/>
                  <a:pt x="5172821" y="161040"/>
                </a:cubicBezTo>
                <a:cubicBezTo>
                  <a:pt x="5169293" y="162451"/>
                  <a:pt x="5165060" y="159629"/>
                  <a:pt x="5164355" y="156102"/>
                </a:cubicBezTo>
                <a:cubicBezTo>
                  <a:pt x="5163650" y="154691"/>
                  <a:pt x="5163650" y="153280"/>
                  <a:pt x="5164355" y="151869"/>
                </a:cubicBezTo>
                <a:lnTo>
                  <a:pt x="5032438" y="171622"/>
                </a:lnTo>
                <a:cubicBezTo>
                  <a:pt x="5004220" y="175854"/>
                  <a:pt x="4975297" y="177971"/>
                  <a:pt x="4953428" y="165273"/>
                </a:cubicBezTo>
                <a:cubicBezTo>
                  <a:pt x="4953428" y="236523"/>
                  <a:pt x="4944257" y="307068"/>
                  <a:pt x="4925916" y="375495"/>
                </a:cubicBezTo>
                <a:cubicBezTo>
                  <a:pt x="4925210" y="378317"/>
                  <a:pt x="4923094" y="380433"/>
                  <a:pt x="4920273" y="380433"/>
                </a:cubicBezTo>
                <a:cubicBezTo>
                  <a:pt x="4920273" y="380433"/>
                  <a:pt x="4919567" y="380433"/>
                  <a:pt x="4919567" y="380433"/>
                </a:cubicBezTo>
                <a:cubicBezTo>
                  <a:pt x="4916745" y="380433"/>
                  <a:pt x="4914629" y="379023"/>
                  <a:pt x="4912512" y="377612"/>
                </a:cubicBezTo>
                <a:cubicBezTo>
                  <a:pt x="4887117" y="329642"/>
                  <a:pt x="4870892" y="276028"/>
                  <a:pt x="4866659" y="221709"/>
                </a:cubicBezTo>
                <a:cubicBezTo>
                  <a:pt x="4865954" y="217476"/>
                  <a:pt x="4868775" y="213949"/>
                  <a:pt x="4873008" y="213949"/>
                </a:cubicBezTo>
                <a:cubicBezTo>
                  <a:pt x="4877240" y="213244"/>
                  <a:pt x="4880768" y="216065"/>
                  <a:pt x="4880768" y="220298"/>
                </a:cubicBezTo>
                <a:cubicBezTo>
                  <a:pt x="4884295" y="266152"/>
                  <a:pt x="4896993" y="312006"/>
                  <a:pt x="4916745" y="353627"/>
                </a:cubicBezTo>
                <a:cubicBezTo>
                  <a:pt x="4932970" y="286610"/>
                  <a:pt x="4940730" y="218887"/>
                  <a:pt x="4939319" y="150459"/>
                </a:cubicBezTo>
                <a:cubicBezTo>
                  <a:pt x="4939319" y="147637"/>
                  <a:pt x="4940730" y="145521"/>
                  <a:pt x="4943552" y="144110"/>
                </a:cubicBezTo>
                <a:cubicBezTo>
                  <a:pt x="4946374" y="142699"/>
                  <a:pt x="4949196" y="143404"/>
                  <a:pt x="4951312" y="145521"/>
                </a:cubicBezTo>
                <a:cubicBezTo>
                  <a:pt x="4968948" y="163862"/>
                  <a:pt x="4999987" y="162451"/>
                  <a:pt x="5030321" y="157513"/>
                </a:cubicBezTo>
                <a:close/>
                <a:moveTo>
                  <a:pt x="5492084" y="130627"/>
                </a:moveTo>
                <a:cubicBezTo>
                  <a:pt x="5495611" y="132038"/>
                  <a:pt x="5497022" y="136271"/>
                  <a:pt x="5495611" y="139798"/>
                </a:cubicBezTo>
                <a:lnTo>
                  <a:pt x="5420835" y="302755"/>
                </a:lnTo>
                <a:cubicBezTo>
                  <a:pt x="5419424" y="305577"/>
                  <a:pt x="5417308" y="306988"/>
                  <a:pt x="5414486" y="306988"/>
                </a:cubicBezTo>
                <a:cubicBezTo>
                  <a:pt x="5413781" y="306988"/>
                  <a:pt x="5412370" y="306988"/>
                  <a:pt x="5411664" y="306282"/>
                </a:cubicBezTo>
                <a:cubicBezTo>
                  <a:pt x="5408137" y="304871"/>
                  <a:pt x="5406726" y="300639"/>
                  <a:pt x="5408137" y="297112"/>
                </a:cubicBezTo>
                <a:lnTo>
                  <a:pt x="5453285" y="198350"/>
                </a:lnTo>
                <a:lnTo>
                  <a:pt x="5380625" y="143325"/>
                </a:lnTo>
                <a:cubicBezTo>
                  <a:pt x="5377098" y="141209"/>
                  <a:pt x="5377098" y="136271"/>
                  <a:pt x="5379214" y="133449"/>
                </a:cubicBezTo>
                <a:cubicBezTo>
                  <a:pt x="5381330" y="129922"/>
                  <a:pt x="5386269" y="129922"/>
                  <a:pt x="5389090" y="132038"/>
                </a:cubicBezTo>
                <a:lnTo>
                  <a:pt x="5459633" y="184946"/>
                </a:lnTo>
                <a:lnTo>
                  <a:pt x="5482913" y="134155"/>
                </a:lnTo>
                <a:cubicBezTo>
                  <a:pt x="5484324" y="130627"/>
                  <a:pt x="5488557" y="129217"/>
                  <a:pt x="5492084" y="130627"/>
                </a:cubicBezTo>
                <a:close/>
                <a:moveTo>
                  <a:pt x="8560015" y="130619"/>
                </a:moveTo>
                <a:cubicBezTo>
                  <a:pt x="8563542" y="131324"/>
                  <a:pt x="8566363" y="134146"/>
                  <a:pt x="8566363" y="138379"/>
                </a:cubicBezTo>
                <a:lnTo>
                  <a:pt x="8564953" y="163775"/>
                </a:lnTo>
                <a:lnTo>
                  <a:pt x="8575534" y="161658"/>
                </a:lnTo>
                <a:cubicBezTo>
                  <a:pt x="8579767" y="160953"/>
                  <a:pt x="8583294" y="163775"/>
                  <a:pt x="8583999" y="167302"/>
                </a:cubicBezTo>
                <a:cubicBezTo>
                  <a:pt x="8584705" y="171534"/>
                  <a:pt x="8581883" y="175062"/>
                  <a:pt x="8578356" y="175767"/>
                </a:cubicBezTo>
                <a:lnTo>
                  <a:pt x="8564247" y="178589"/>
                </a:lnTo>
                <a:lnTo>
                  <a:pt x="8562836" y="201163"/>
                </a:lnTo>
                <a:cubicBezTo>
                  <a:pt x="8562836" y="204691"/>
                  <a:pt x="8559309" y="207513"/>
                  <a:pt x="8555782" y="207513"/>
                </a:cubicBezTo>
                <a:cubicBezTo>
                  <a:pt x="8555076" y="207513"/>
                  <a:pt x="8555076" y="207513"/>
                  <a:pt x="8555076" y="207513"/>
                </a:cubicBezTo>
                <a:cubicBezTo>
                  <a:pt x="8551549" y="206807"/>
                  <a:pt x="8548727" y="203986"/>
                  <a:pt x="8548727" y="199752"/>
                </a:cubicBezTo>
                <a:lnTo>
                  <a:pt x="8550138" y="180705"/>
                </a:lnTo>
                <a:lnTo>
                  <a:pt x="8538145" y="183527"/>
                </a:lnTo>
                <a:cubicBezTo>
                  <a:pt x="8537439" y="183527"/>
                  <a:pt x="8537439" y="183527"/>
                  <a:pt x="8536734" y="183527"/>
                </a:cubicBezTo>
                <a:cubicBezTo>
                  <a:pt x="8533912" y="183527"/>
                  <a:pt x="8531090" y="180705"/>
                  <a:pt x="8529680" y="177883"/>
                </a:cubicBezTo>
                <a:cubicBezTo>
                  <a:pt x="8528974" y="173651"/>
                  <a:pt x="8531796" y="170124"/>
                  <a:pt x="8535323" y="169418"/>
                </a:cubicBezTo>
                <a:lnTo>
                  <a:pt x="8550844" y="165891"/>
                </a:lnTo>
                <a:lnTo>
                  <a:pt x="8552255" y="136968"/>
                </a:lnTo>
                <a:cubicBezTo>
                  <a:pt x="8552960" y="133441"/>
                  <a:pt x="8556487" y="130619"/>
                  <a:pt x="8560015" y="130619"/>
                </a:cubicBezTo>
                <a:close/>
                <a:moveTo>
                  <a:pt x="8631970" y="130618"/>
                </a:moveTo>
                <a:cubicBezTo>
                  <a:pt x="8636202" y="129737"/>
                  <a:pt x="8640787" y="130266"/>
                  <a:pt x="8644668" y="132735"/>
                </a:cubicBezTo>
                <a:cubicBezTo>
                  <a:pt x="8655955" y="140494"/>
                  <a:pt x="8656661" y="156014"/>
                  <a:pt x="8656661" y="163069"/>
                </a:cubicBezTo>
                <a:lnTo>
                  <a:pt x="8658072" y="208217"/>
                </a:lnTo>
                <a:lnTo>
                  <a:pt x="8660893" y="194813"/>
                </a:lnTo>
                <a:cubicBezTo>
                  <a:pt x="8662304" y="189170"/>
                  <a:pt x="8665126" y="175767"/>
                  <a:pt x="8676413" y="171534"/>
                </a:cubicBezTo>
                <a:cubicBezTo>
                  <a:pt x="8684878" y="168712"/>
                  <a:pt x="8692638" y="173650"/>
                  <a:pt x="8695460" y="180705"/>
                </a:cubicBezTo>
                <a:cubicBezTo>
                  <a:pt x="8697576" y="187054"/>
                  <a:pt x="8695460" y="193403"/>
                  <a:pt x="8689816" y="196224"/>
                </a:cubicBezTo>
                <a:cubicBezTo>
                  <a:pt x="8686289" y="197635"/>
                  <a:pt x="8682057" y="196224"/>
                  <a:pt x="8680646" y="192697"/>
                </a:cubicBezTo>
                <a:cubicBezTo>
                  <a:pt x="8679235" y="189875"/>
                  <a:pt x="8679235" y="187054"/>
                  <a:pt x="8681351" y="184937"/>
                </a:cubicBezTo>
                <a:cubicBezTo>
                  <a:pt x="8681351" y="184232"/>
                  <a:pt x="8680646" y="184232"/>
                  <a:pt x="8680646" y="184232"/>
                </a:cubicBezTo>
                <a:cubicBezTo>
                  <a:pt x="8677824" y="185643"/>
                  <a:pt x="8676413" y="191992"/>
                  <a:pt x="8675002" y="196930"/>
                </a:cubicBezTo>
                <a:lnTo>
                  <a:pt x="8660188" y="266768"/>
                </a:lnTo>
                <a:cubicBezTo>
                  <a:pt x="8659483" y="270296"/>
                  <a:pt x="8656661" y="272412"/>
                  <a:pt x="8653134" y="272412"/>
                </a:cubicBezTo>
                <a:cubicBezTo>
                  <a:pt x="8653134" y="272412"/>
                  <a:pt x="8652428" y="272412"/>
                  <a:pt x="8652428" y="272412"/>
                </a:cubicBezTo>
                <a:cubicBezTo>
                  <a:pt x="8648901" y="271707"/>
                  <a:pt x="8646079" y="268885"/>
                  <a:pt x="8646079" y="265358"/>
                </a:cubicBezTo>
                <a:lnTo>
                  <a:pt x="8642551" y="162363"/>
                </a:lnTo>
                <a:cubicBezTo>
                  <a:pt x="8642551" y="153898"/>
                  <a:pt x="8641140" y="146138"/>
                  <a:pt x="8636907" y="143316"/>
                </a:cubicBezTo>
                <a:cubicBezTo>
                  <a:pt x="8636907" y="143316"/>
                  <a:pt x="8635497" y="143316"/>
                  <a:pt x="8634791" y="143316"/>
                </a:cubicBezTo>
                <a:cubicBezTo>
                  <a:pt x="8633380" y="143316"/>
                  <a:pt x="8632675" y="144022"/>
                  <a:pt x="8631969" y="144727"/>
                </a:cubicBezTo>
                <a:cubicBezTo>
                  <a:pt x="8634086" y="147549"/>
                  <a:pt x="8633380" y="151782"/>
                  <a:pt x="8630558" y="153898"/>
                </a:cubicBezTo>
                <a:cubicBezTo>
                  <a:pt x="8627031" y="156720"/>
                  <a:pt x="8622798" y="156014"/>
                  <a:pt x="8620682" y="154603"/>
                </a:cubicBezTo>
                <a:cubicBezTo>
                  <a:pt x="8616450" y="149665"/>
                  <a:pt x="8616450" y="142611"/>
                  <a:pt x="8621388" y="136967"/>
                </a:cubicBezTo>
                <a:cubicBezTo>
                  <a:pt x="8623857" y="133792"/>
                  <a:pt x="8627737" y="131500"/>
                  <a:pt x="8631970" y="130618"/>
                </a:cubicBezTo>
                <a:close/>
                <a:moveTo>
                  <a:pt x="3764055" y="130019"/>
                </a:moveTo>
                <a:lnTo>
                  <a:pt x="4143583" y="130724"/>
                </a:lnTo>
                <a:cubicBezTo>
                  <a:pt x="4147816" y="130724"/>
                  <a:pt x="4150637" y="133546"/>
                  <a:pt x="4150637" y="137779"/>
                </a:cubicBezTo>
                <a:cubicBezTo>
                  <a:pt x="4150637" y="142011"/>
                  <a:pt x="4147816" y="144833"/>
                  <a:pt x="4143583" y="144833"/>
                </a:cubicBezTo>
                <a:lnTo>
                  <a:pt x="3769698" y="144128"/>
                </a:lnTo>
                <a:lnTo>
                  <a:pt x="3733015" y="369869"/>
                </a:lnTo>
                <a:cubicBezTo>
                  <a:pt x="3733015" y="372691"/>
                  <a:pt x="3730194" y="375512"/>
                  <a:pt x="3726666" y="375512"/>
                </a:cubicBezTo>
                <a:cubicBezTo>
                  <a:pt x="3723139" y="375512"/>
                  <a:pt x="3720317" y="372691"/>
                  <a:pt x="3719612" y="369869"/>
                </a:cubicBezTo>
                <a:lnTo>
                  <a:pt x="3663882" y="146949"/>
                </a:lnTo>
                <a:cubicBezTo>
                  <a:pt x="3662471" y="143422"/>
                  <a:pt x="3665293" y="139190"/>
                  <a:pt x="3668820" y="138484"/>
                </a:cubicBezTo>
                <a:cubicBezTo>
                  <a:pt x="3672347" y="137073"/>
                  <a:pt x="3676580" y="139895"/>
                  <a:pt x="3677285" y="143422"/>
                </a:cubicBezTo>
                <a:lnTo>
                  <a:pt x="3724550" y="333186"/>
                </a:lnTo>
                <a:lnTo>
                  <a:pt x="3757000" y="135662"/>
                </a:lnTo>
                <a:cubicBezTo>
                  <a:pt x="3757705" y="132841"/>
                  <a:pt x="3760527" y="130019"/>
                  <a:pt x="3764055" y="130019"/>
                </a:cubicBezTo>
                <a:close/>
                <a:moveTo>
                  <a:pt x="11490080" y="124820"/>
                </a:moveTo>
                <a:cubicBezTo>
                  <a:pt x="11490786" y="124820"/>
                  <a:pt x="11490786" y="125526"/>
                  <a:pt x="11491491" y="125526"/>
                </a:cubicBezTo>
                <a:cubicBezTo>
                  <a:pt x="11495724" y="124820"/>
                  <a:pt x="11499251" y="126937"/>
                  <a:pt x="11500662" y="130464"/>
                </a:cubicBezTo>
                <a:lnTo>
                  <a:pt x="11523942" y="204535"/>
                </a:lnTo>
                <a:cubicBezTo>
                  <a:pt x="11527469" y="205240"/>
                  <a:pt x="11529585" y="208062"/>
                  <a:pt x="11529585" y="211590"/>
                </a:cubicBezTo>
                <a:cubicBezTo>
                  <a:pt x="11529585" y="213000"/>
                  <a:pt x="11528880" y="214411"/>
                  <a:pt x="11528174" y="215821"/>
                </a:cubicBezTo>
                <a:lnTo>
                  <a:pt x="11533112" y="232753"/>
                </a:lnTo>
                <a:cubicBezTo>
                  <a:pt x="11533818" y="236986"/>
                  <a:pt x="11531701" y="240513"/>
                  <a:pt x="11528174" y="241923"/>
                </a:cubicBezTo>
                <a:cubicBezTo>
                  <a:pt x="11527469" y="241923"/>
                  <a:pt x="11526763" y="241923"/>
                  <a:pt x="11526058" y="241923"/>
                </a:cubicBezTo>
                <a:cubicBezTo>
                  <a:pt x="11522531" y="241923"/>
                  <a:pt x="11519709" y="239807"/>
                  <a:pt x="11519003" y="236986"/>
                </a:cubicBezTo>
                <a:lnTo>
                  <a:pt x="11513360" y="217939"/>
                </a:lnTo>
                <a:lnTo>
                  <a:pt x="11459041" y="215821"/>
                </a:lnTo>
                <a:lnTo>
                  <a:pt x="11450576" y="234869"/>
                </a:lnTo>
                <a:cubicBezTo>
                  <a:pt x="11449870" y="237691"/>
                  <a:pt x="11447048" y="239102"/>
                  <a:pt x="11444227" y="239102"/>
                </a:cubicBezTo>
                <a:cubicBezTo>
                  <a:pt x="11443521" y="239102"/>
                  <a:pt x="11442110" y="239102"/>
                  <a:pt x="11441405" y="238397"/>
                </a:cubicBezTo>
                <a:cubicBezTo>
                  <a:pt x="11437878" y="236986"/>
                  <a:pt x="11436467" y="232753"/>
                  <a:pt x="11438583" y="228520"/>
                </a:cubicBezTo>
                <a:lnTo>
                  <a:pt x="11480910" y="128348"/>
                </a:lnTo>
                <a:cubicBezTo>
                  <a:pt x="11482321" y="124820"/>
                  <a:pt x="11486553" y="123410"/>
                  <a:pt x="11490080" y="124820"/>
                </a:cubicBezTo>
                <a:close/>
                <a:moveTo>
                  <a:pt x="2698839" y="122244"/>
                </a:moveTo>
                <a:cubicBezTo>
                  <a:pt x="2692490" y="123653"/>
                  <a:pt x="2686141" y="126475"/>
                  <a:pt x="2680498" y="131413"/>
                </a:cubicBezTo>
                <a:cubicBezTo>
                  <a:pt x="2671326" y="139173"/>
                  <a:pt x="2666388" y="149755"/>
                  <a:pt x="2667799" y="160336"/>
                </a:cubicBezTo>
                <a:cubicBezTo>
                  <a:pt x="2668504" y="164570"/>
                  <a:pt x="2669209" y="168096"/>
                  <a:pt x="2671326" y="168802"/>
                </a:cubicBezTo>
                <a:cubicBezTo>
                  <a:pt x="2674148" y="170213"/>
                  <a:pt x="2679087" y="166685"/>
                  <a:pt x="2682614" y="162453"/>
                </a:cubicBezTo>
                <a:cubicBezTo>
                  <a:pt x="2691785" y="151166"/>
                  <a:pt x="2697428" y="137058"/>
                  <a:pt x="2698839" y="122244"/>
                </a:cubicBezTo>
                <a:close/>
                <a:moveTo>
                  <a:pt x="6323776" y="121444"/>
                </a:moveTo>
                <a:lnTo>
                  <a:pt x="6356932" y="121444"/>
                </a:lnTo>
                <a:cubicBezTo>
                  <a:pt x="6361165" y="121444"/>
                  <a:pt x="6363986" y="124266"/>
                  <a:pt x="6363986" y="128498"/>
                </a:cubicBezTo>
                <a:cubicBezTo>
                  <a:pt x="6363986" y="132731"/>
                  <a:pt x="6361165" y="135553"/>
                  <a:pt x="6356932" y="135553"/>
                </a:cubicBezTo>
                <a:lnTo>
                  <a:pt x="6323776" y="135553"/>
                </a:lnTo>
                <a:cubicBezTo>
                  <a:pt x="6319544" y="135553"/>
                  <a:pt x="6316722" y="132731"/>
                  <a:pt x="6316722" y="128498"/>
                </a:cubicBezTo>
                <a:cubicBezTo>
                  <a:pt x="6316722" y="124971"/>
                  <a:pt x="6319544" y="121444"/>
                  <a:pt x="6323776" y="121444"/>
                </a:cubicBezTo>
                <a:close/>
                <a:moveTo>
                  <a:pt x="7317032" y="121438"/>
                </a:moveTo>
                <a:lnTo>
                  <a:pt x="7336080" y="121438"/>
                </a:lnTo>
                <a:cubicBezTo>
                  <a:pt x="7340313" y="121438"/>
                  <a:pt x="7343135" y="124260"/>
                  <a:pt x="7343135" y="128492"/>
                </a:cubicBezTo>
                <a:cubicBezTo>
                  <a:pt x="7343135" y="132725"/>
                  <a:pt x="7340313" y="135547"/>
                  <a:pt x="7336080" y="135547"/>
                </a:cubicBezTo>
                <a:lnTo>
                  <a:pt x="7317032" y="135547"/>
                </a:lnTo>
                <a:cubicBezTo>
                  <a:pt x="7312801" y="135547"/>
                  <a:pt x="7309979" y="132725"/>
                  <a:pt x="7309979" y="128492"/>
                </a:cubicBezTo>
                <a:cubicBezTo>
                  <a:pt x="7309979" y="124260"/>
                  <a:pt x="7312801" y="121438"/>
                  <a:pt x="7317032" y="121438"/>
                </a:cubicBezTo>
                <a:close/>
                <a:moveTo>
                  <a:pt x="940890" y="119428"/>
                </a:moveTo>
                <a:cubicBezTo>
                  <a:pt x="941596" y="119428"/>
                  <a:pt x="941596" y="120134"/>
                  <a:pt x="942301" y="120134"/>
                </a:cubicBezTo>
                <a:cubicBezTo>
                  <a:pt x="946534" y="119428"/>
                  <a:pt x="950061" y="121545"/>
                  <a:pt x="951472" y="125072"/>
                </a:cubicBezTo>
                <a:lnTo>
                  <a:pt x="974752" y="199143"/>
                </a:lnTo>
                <a:cubicBezTo>
                  <a:pt x="978278" y="199849"/>
                  <a:pt x="980394" y="202671"/>
                  <a:pt x="980394" y="206198"/>
                </a:cubicBezTo>
                <a:cubicBezTo>
                  <a:pt x="980394" y="207609"/>
                  <a:pt x="979689" y="209020"/>
                  <a:pt x="978983" y="210430"/>
                </a:cubicBezTo>
                <a:lnTo>
                  <a:pt x="983921" y="227361"/>
                </a:lnTo>
                <a:cubicBezTo>
                  <a:pt x="984627" y="231594"/>
                  <a:pt x="982510" y="235121"/>
                  <a:pt x="978983" y="236532"/>
                </a:cubicBezTo>
                <a:cubicBezTo>
                  <a:pt x="978278" y="236532"/>
                  <a:pt x="977572" y="236532"/>
                  <a:pt x="976868" y="236532"/>
                </a:cubicBezTo>
                <a:cubicBezTo>
                  <a:pt x="973341" y="236532"/>
                  <a:pt x="970519" y="234415"/>
                  <a:pt x="969812" y="231594"/>
                </a:cubicBezTo>
                <a:lnTo>
                  <a:pt x="964170" y="212547"/>
                </a:lnTo>
                <a:lnTo>
                  <a:pt x="909851" y="210430"/>
                </a:lnTo>
                <a:lnTo>
                  <a:pt x="901386" y="229477"/>
                </a:lnTo>
                <a:cubicBezTo>
                  <a:pt x="900680" y="232299"/>
                  <a:pt x="897858" y="233710"/>
                  <a:pt x="895037" y="233710"/>
                </a:cubicBezTo>
                <a:cubicBezTo>
                  <a:pt x="894331" y="233710"/>
                  <a:pt x="892920" y="233710"/>
                  <a:pt x="892215" y="233005"/>
                </a:cubicBezTo>
                <a:cubicBezTo>
                  <a:pt x="888688" y="231594"/>
                  <a:pt x="887277" y="227361"/>
                  <a:pt x="889393" y="223128"/>
                </a:cubicBezTo>
                <a:lnTo>
                  <a:pt x="931720" y="122956"/>
                </a:lnTo>
                <a:cubicBezTo>
                  <a:pt x="933131" y="119428"/>
                  <a:pt x="937363" y="118018"/>
                  <a:pt x="940890" y="119428"/>
                </a:cubicBezTo>
                <a:close/>
                <a:moveTo>
                  <a:pt x="2579620" y="115190"/>
                </a:moveTo>
                <a:cubicBezTo>
                  <a:pt x="2583147" y="115895"/>
                  <a:pt x="2585969" y="119422"/>
                  <a:pt x="2585969" y="122950"/>
                </a:cubicBezTo>
                <a:cubicBezTo>
                  <a:pt x="2585263" y="130004"/>
                  <a:pt x="2585263" y="137764"/>
                  <a:pt x="2585969" y="144818"/>
                </a:cubicBezTo>
                <a:lnTo>
                  <a:pt x="2603605" y="140586"/>
                </a:lnTo>
                <a:cubicBezTo>
                  <a:pt x="2607132" y="139880"/>
                  <a:pt x="2611365" y="142702"/>
                  <a:pt x="2612070" y="146229"/>
                </a:cubicBezTo>
                <a:cubicBezTo>
                  <a:pt x="2612775" y="149756"/>
                  <a:pt x="2609954" y="153989"/>
                  <a:pt x="2606427" y="154695"/>
                </a:cubicBezTo>
                <a:lnTo>
                  <a:pt x="2587380" y="158927"/>
                </a:lnTo>
                <a:cubicBezTo>
                  <a:pt x="2588085" y="166687"/>
                  <a:pt x="2589496" y="174447"/>
                  <a:pt x="2591612" y="181501"/>
                </a:cubicBezTo>
                <a:cubicBezTo>
                  <a:pt x="2592318" y="185029"/>
                  <a:pt x="2590202" y="189261"/>
                  <a:pt x="2586674" y="189967"/>
                </a:cubicBezTo>
                <a:cubicBezTo>
                  <a:pt x="2585969" y="189967"/>
                  <a:pt x="2585263" y="189967"/>
                  <a:pt x="2584558" y="189967"/>
                </a:cubicBezTo>
                <a:cubicBezTo>
                  <a:pt x="2581031" y="189967"/>
                  <a:pt x="2578209" y="187850"/>
                  <a:pt x="2577503" y="185029"/>
                </a:cubicBezTo>
                <a:cubicBezTo>
                  <a:pt x="2575387" y="177269"/>
                  <a:pt x="2573976" y="169509"/>
                  <a:pt x="2572565" y="161749"/>
                </a:cubicBezTo>
                <a:lnTo>
                  <a:pt x="2547169" y="167392"/>
                </a:lnTo>
                <a:cubicBezTo>
                  <a:pt x="2546463" y="167392"/>
                  <a:pt x="2546463" y="167392"/>
                  <a:pt x="2545758" y="167392"/>
                </a:cubicBezTo>
                <a:cubicBezTo>
                  <a:pt x="2542230" y="167392"/>
                  <a:pt x="2539409" y="165276"/>
                  <a:pt x="2539409" y="162454"/>
                </a:cubicBezTo>
                <a:cubicBezTo>
                  <a:pt x="2538703" y="158927"/>
                  <a:pt x="2541525" y="154695"/>
                  <a:pt x="2545052" y="153989"/>
                </a:cubicBezTo>
                <a:lnTo>
                  <a:pt x="2571860" y="147640"/>
                </a:lnTo>
                <a:cubicBezTo>
                  <a:pt x="2571154" y="139175"/>
                  <a:pt x="2571154" y="130004"/>
                  <a:pt x="2571860" y="121539"/>
                </a:cubicBezTo>
                <a:cubicBezTo>
                  <a:pt x="2572565" y="118012"/>
                  <a:pt x="2576093" y="115190"/>
                  <a:pt x="2579620" y="115190"/>
                </a:cubicBezTo>
                <a:close/>
                <a:moveTo>
                  <a:pt x="2921759" y="113788"/>
                </a:moveTo>
                <a:cubicBezTo>
                  <a:pt x="2925286" y="115199"/>
                  <a:pt x="2925991" y="119432"/>
                  <a:pt x="2924580" y="122959"/>
                </a:cubicBezTo>
                <a:cubicBezTo>
                  <a:pt x="2854741" y="261226"/>
                  <a:pt x="2857562" y="432648"/>
                  <a:pt x="2931635" y="568798"/>
                </a:cubicBezTo>
                <a:cubicBezTo>
                  <a:pt x="2933751" y="572325"/>
                  <a:pt x="2932340" y="576558"/>
                  <a:pt x="2928813" y="578674"/>
                </a:cubicBezTo>
                <a:cubicBezTo>
                  <a:pt x="2927402" y="579380"/>
                  <a:pt x="2926697" y="579380"/>
                  <a:pt x="2925286" y="579380"/>
                </a:cubicBezTo>
                <a:cubicBezTo>
                  <a:pt x="2922464" y="579380"/>
                  <a:pt x="2920348" y="577969"/>
                  <a:pt x="2919642" y="575852"/>
                </a:cubicBezTo>
                <a:cubicBezTo>
                  <a:pt x="2843454" y="435470"/>
                  <a:pt x="2840632" y="259109"/>
                  <a:pt x="2912588" y="116610"/>
                </a:cubicBezTo>
                <a:cubicBezTo>
                  <a:pt x="2913999" y="113788"/>
                  <a:pt x="2918231" y="112377"/>
                  <a:pt x="2921759" y="113788"/>
                </a:cubicBezTo>
                <a:close/>
                <a:moveTo>
                  <a:pt x="9145531" y="112988"/>
                </a:moveTo>
                <a:cubicBezTo>
                  <a:pt x="9147647" y="113693"/>
                  <a:pt x="9149763" y="115809"/>
                  <a:pt x="9149763" y="118631"/>
                </a:cubicBezTo>
                <a:lnTo>
                  <a:pt x="9156818" y="184943"/>
                </a:lnTo>
                <a:cubicBezTo>
                  <a:pt x="9156818" y="189175"/>
                  <a:pt x="9153996" y="191997"/>
                  <a:pt x="9150469" y="192703"/>
                </a:cubicBezTo>
                <a:cubicBezTo>
                  <a:pt x="9150469" y="192703"/>
                  <a:pt x="9149763" y="192703"/>
                  <a:pt x="9149763" y="192703"/>
                </a:cubicBezTo>
                <a:cubicBezTo>
                  <a:pt x="9146236" y="192703"/>
                  <a:pt x="9143415" y="189881"/>
                  <a:pt x="9142709" y="186354"/>
                </a:cubicBezTo>
                <a:lnTo>
                  <a:pt x="9137066" y="134151"/>
                </a:lnTo>
                <a:lnTo>
                  <a:pt x="9127189" y="143322"/>
                </a:lnTo>
                <a:cubicBezTo>
                  <a:pt x="9124367" y="145438"/>
                  <a:pt x="9120134" y="145438"/>
                  <a:pt x="9117312" y="142616"/>
                </a:cubicBezTo>
                <a:cubicBezTo>
                  <a:pt x="9115196" y="139794"/>
                  <a:pt x="9115196" y="135562"/>
                  <a:pt x="9118018" y="132740"/>
                </a:cubicBezTo>
                <a:lnTo>
                  <a:pt x="9138477" y="114399"/>
                </a:lnTo>
                <a:cubicBezTo>
                  <a:pt x="9139888" y="112282"/>
                  <a:pt x="9142709" y="112282"/>
                  <a:pt x="9145531" y="112988"/>
                </a:cubicBezTo>
                <a:close/>
                <a:moveTo>
                  <a:pt x="7542062" y="112274"/>
                </a:moveTo>
                <a:cubicBezTo>
                  <a:pt x="7545590" y="110158"/>
                  <a:pt x="7549822" y="111569"/>
                  <a:pt x="7551233" y="115096"/>
                </a:cubicBezTo>
                <a:lnTo>
                  <a:pt x="7678213" y="369759"/>
                </a:lnTo>
                <a:cubicBezTo>
                  <a:pt x="7681740" y="370465"/>
                  <a:pt x="7683856" y="372581"/>
                  <a:pt x="7683856" y="376108"/>
                </a:cubicBezTo>
                <a:cubicBezTo>
                  <a:pt x="7683856" y="377519"/>
                  <a:pt x="7683856" y="378930"/>
                  <a:pt x="7683151" y="379635"/>
                </a:cubicBezTo>
                <a:cubicBezTo>
                  <a:pt x="7684562" y="383163"/>
                  <a:pt x="7683151" y="387395"/>
                  <a:pt x="7679624" y="388806"/>
                </a:cubicBezTo>
                <a:cubicBezTo>
                  <a:pt x="7678918" y="389512"/>
                  <a:pt x="7677507" y="389512"/>
                  <a:pt x="7676802" y="389512"/>
                </a:cubicBezTo>
                <a:cubicBezTo>
                  <a:pt x="7673980" y="389512"/>
                  <a:pt x="7671864" y="388101"/>
                  <a:pt x="7670453" y="385279"/>
                </a:cubicBezTo>
                <a:lnTo>
                  <a:pt x="7669747" y="383868"/>
                </a:lnTo>
                <a:lnTo>
                  <a:pt x="7407348" y="397271"/>
                </a:lnTo>
                <a:cubicBezTo>
                  <a:pt x="7405937" y="399388"/>
                  <a:pt x="7403821" y="400799"/>
                  <a:pt x="7400999" y="400799"/>
                </a:cubicBezTo>
                <a:cubicBezTo>
                  <a:pt x="7399588" y="400799"/>
                  <a:pt x="7398177" y="400799"/>
                  <a:pt x="7397472" y="400093"/>
                </a:cubicBezTo>
                <a:cubicBezTo>
                  <a:pt x="7394650" y="397977"/>
                  <a:pt x="7393239" y="395155"/>
                  <a:pt x="7394650" y="393744"/>
                </a:cubicBezTo>
                <a:cubicBezTo>
                  <a:pt x="7393945" y="393039"/>
                  <a:pt x="7393945" y="393039"/>
                  <a:pt x="7393945" y="392333"/>
                </a:cubicBezTo>
                <a:cubicBezTo>
                  <a:pt x="7393945" y="388806"/>
                  <a:pt x="7395356" y="386690"/>
                  <a:pt x="7398177" y="385279"/>
                </a:cubicBezTo>
                <a:lnTo>
                  <a:pt x="7537124" y="122150"/>
                </a:lnTo>
                <a:cubicBezTo>
                  <a:pt x="7537830" y="121445"/>
                  <a:pt x="7537830" y="121445"/>
                  <a:pt x="7538535" y="120739"/>
                </a:cubicBezTo>
                <a:cubicBezTo>
                  <a:pt x="7537830" y="117212"/>
                  <a:pt x="7539241" y="113685"/>
                  <a:pt x="7542062" y="112274"/>
                </a:cubicBezTo>
                <a:close/>
                <a:moveTo>
                  <a:pt x="11827987" y="111417"/>
                </a:moveTo>
                <a:cubicBezTo>
                  <a:pt x="11832219" y="110711"/>
                  <a:pt x="11835747" y="113533"/>
                  <a:pt x="11835747" y="117765"/>
                </a:cubicBezTo>
                <a:lnTo>
                  <a:pt x="11838568" y="154448"/>
                </a:lnTo>
                <a:cubicBezTo>
                  <a:pt x="11842801" y="149510"/>
                  <a:pt x="11849150" y="146689"/>
                  <a:pt x="11856204" y="146689"/>
                </a:cubicBezTo>
                <a:cubicBezTo>
                  <a:pt x="11871019" y="146689"/>
                  <a:pt x="11881600" y="160091"/>
                  <a:pt x="11883011" y="173496"/>
                </a:cubicBezTo>
                <a:cubicBezTo>
                  <a:pt x="11884422" y="181256"/>
                  <a:pt x="11882306" y="189721"/>
                  <a:pt x="11880190" y="196775"/>
                </a:cubicBezTo>
                <a:cubicBezTo>
                  <a:pt x="11883011" y="197480"/>
                  <a:pt x="11885128" y="200301"/>
                  <a:pt x="11885128" y="203124"/>
                </a:cubicBezTo>
                <a:cubicBezTo>
                  <a:pt x="11885833" y="207356"/>
                  <a:pt x="11883011" y="210884"/>
                  <a:pt x="11878779" y="210884"/>
                </a:cubicBezTo>
                <a:lnTo>
                  <a:pt x="11870313" y="211590"/>
                </a:lnTo>
                <a:cubicBezTo>
                  <a:pt x="11869608" y="211590"/>
                  <a:pt x="11869608" y="211590"/>
                  <a:pt x="11869608" y="211590"/>
                </a:cubicBezTo>
                <a:cubicBezTo>
                  <a:pt x="11867492" y="211590"/>
                  <a:pt x="11865375" y="210884"/>
                  <a:pt x="11863964" y="208767"/>
                </a:cubicBezTo>
                <a:cubicBezTo>
                  <a:pt x="11862553" y="207356"/>
                  <a:pt x="11862553" y="204535"/>
                  <a:pt x="11863259" y="202419"/>
                </a:cubicBezTo>
                <a:cubicBezTo>
                  <a:pt x="11866081" y="193952"/>
                  <a:pt x="11870313" y="184077"/>
                  <a:pt x="11868902" y="175611"/>
                </a:cubicBezTo>
                <a:cubicBezTo>
                  <a:pt x="11868197" y="169262"/>
                  <a:pt x="11862553" y="161502"/>
                  <a:pt x="11856204" y="161502"/>
                </a:cubicBezTo>
                <a:cubicBezTo>
                  <a:pt x="11850561" y="161502"/>
                  <a:pt x="11845623" y="166441"/>
                  <a:pt x="11843506" y="172085"/>
                </a:cubicBezTo>
                <a:cubicBezTo>
                  <a:pt x="11840685" y="179139"/>
                  <a:pt x="11841390" y="187604"/>
                  <a:pt x="11841390" y="195364"/>
                </a:cubicBezTo>
                <a:cubicBezTo>
                  <a:pt x="11842096" y="198891"/>
                  <a:pt x="11838568" y="202419"/>
                  <a:pt x="11835041" y="202419"/>
                </a:cubicBezTo>
                <a:cubicBezTo>
                  <a:pt x="11831514" y="202419"/>
                  <a:pt x="11827987" y="199596"/>
                  <a:pt x="11827987" y="196070"/>
                </a:cubicBezTo>
                <a:lnTo>
                  <a:pt x="11821638" y="119177"/>
                </a:lnTo>
                <a:cubicBezTo>
                  <a:pt x="11820932" y="114943"/>
                  <a:pt x="11823754" y="111417"/>
                  <a:pt x="11827987" y="111417"/>
                </a:cubicBezTo>
                <a:close/>
                <a:moveTo>
                  <a:pt x="11758853" y="111417"/>
                </a:moveTo>
                <a:cubicBezTo>
                  <a:pt x="11762380" y="111417"/>
                  <a:pt x="11765908" y="114238"/>
                  <a:pt x="11765908" y="118470"/>
                </a:cubicBezTo>
                <a:lnTo>
                  <a:pt x="11767319" y="166441"/>
                </a:lnTo>
                <a:cubicBezTo>
                  <a:pt x="11775784" y="157976"/>
                  <a:pt x="11787776" y="152332"/>
                  <a:pt x="11799769" y="156565"/>
                </a:cubicBezTo>
                <a:cubicBezTo>
                  <a:pt x="11807529" y="159386"/>
                  <a:pt x="11813878" y="166441"/>
                  <a:pt x="11816699" y="174906"/>
                </a:cubicBezTo>
                <a:cubicBezTo>
                  <a:pt x="11820227" y="184783"/>
                  <a:pt x="11818110" y="196070"/>
                  <a:pt x="11812467" y="204535"/>
                </a:cubicBezTo>
                <a:cubicBezTo>
                  <a:pt x="11803296" y="217233"/>
                  <a:pt x="11786365" y="223582"/>
                  <a:pt x="11768024" y="220760"/>
                </a:cubicBezTo>
                <a:cubicBezTo>
                  <a:pt x="11767319" y="222877"/>
                  <a:pt x="11765202" y="224287"/>
                  <a:pt x="11762380" y="224287"/>
                </a:cubicBezTo>
                <a:cubicBezTo>
                  <a:pt x="11758853" y="224287"/>
                  <a:pt x="11755326" y="220760"/>
                  <a:pt x="11755326" y="217233"/>
                </a:cubicBezTo>
                <a:cubicBezTo>
                  <a:pt x="11755326" y="215821"/>
                  <a:pt x="11755326" y="213705"/>
                  <a:pt x="11755326" y="210884"/>
                </a:cubicBezTo>
                <a:lnTo>
                  <a:pt x="11751799" y="118470"/>
                </a:lnTo>
                <a:cubicBezTo>
                  <a:pt x="11751799" y="114943"/>
                  <a:pt x="11754621" y="111417"/>
                  <a:pt x="11758853" y="111417"/>
                </a:cubicBezTo>
                <a:close/>
                <a:moveTo>
                  <a:pt x="10974402" y="110716"/>
                </a:moveTo>
                <a:cubicBezTo>
                  <a:pt x="11047063" y="122003"/>
                  <a:pt x="11121134" y="122708"/>
                  <a:pt x="11193089" y="112832"/>
                </a:cubicBezTo>
                <a:cubicBezTo>
                  <a:pt x="11196616" y="112127"/>
                  <a:pt x="11200144" y="114947"/>
                  <a:pt x="11200849" y="118475"/>
                </a:cubicBezTo>
                <a:cubicBezTo>
                  <a:pt x="11201555" y="122003"/>
                  <a:pt x="11198733" y="125529"/>
                  <a:pt x="11195206" y="126234"/>
                </a:cubicBezTo>
                <a:cubicBezTo>
                  <a:pt x="11123251" y="136817"/>
                  <a:pt x="11049885" y="136817"/>
                  <a:pt x="10977930" y="126234"/>
                </a:cubicBezTo>
                <a:lnTo>
                  <a:pt x="10950417" y="249687"/>
                </a:lnTo>
                <a:cubicBezTo>
                  <a:pt x="10950417" y="252509"/>
                  <a:pt x="10948301" y="254625"/>
                  <a:pt x="10945479" y="255330"/>
                </a:cubicBezTo>
                <a:cubicBezTo>
                  <a:pt x="10945479" y="255330"/>
                  <a:pt x="10944774" y="255330"/>
                  <a:pt x="10944069" y="255330"/>
                </a:cubicBezTo>
                <a:cubicBezTo>
                  <a:pt x="10941952" y="255330"/>
                  <a:pt x="10939836" y="253919"/>
                  <a:pt x="10938425" y="252509"/>
                </a:cubicBezTo>
                <a:lnTo>
                  <a:pt x="10876346" y="178438"/>
                </a:lnTo>
                <a:cubicBezTo>
                  <a:pt x="10873524" y="175616"/>
                  <a:pt x="10874230" y="171384"/>
                  <a:pt x="10877052" y="168561"/>
                </a:cubicBezTo>
                <a:cubicBezTo>
                  <a:pt x="10879873" y="165740"/>
                  <a:pt x="10884106" y="166445"/>
                  <a:pt x="10886928" y="169266"/>
                </a:cubicBezTo>
                <a:lnTo>
                  <a:pt x="10940541" y="232757"/>
                </a:lnTo>
                <a:lnTo>
                  <a:pt x="10966643" y="116358"/>
                </a:lnTo>
                <a:cubicBezTo>
                  <a:pt x="10967348" y="112832"/>
                  <a:pt x="10970875" y="110009"/>
                  <a:pt x="10974402" y="110716"/>
                </a:cubicBezTo>
                <a:close/>
                <a:moveTo>
                  <a:pt x="2712948" y="106724"/>
                </a:moveTo>
                <a:cubicBezTo>
                  <a:pt x="2716475" y="107429"/>
                  <a:pt x="2719297" y="111662"/>
                  <a:pt x="2718591" y="115189"/>
                </a:cubicBezTo>
                <a:cubicBezTo>
                  <a:pt x="2717886" y="118010"/>
                  <a:pt x="2716475" y="120127"/>
                  <a:pt x="2713653" y="120833"/>
                </a:cubicBezTo>
                <a:cubicBezTo>
                  <a:pt x="2717886" y="145523"/>
                  <a:pt x="2720708" y="170918"/>
                  <a:pt x="2722119" y="195608"/>
                </a:cubicBezTo>
                <a:cubicBezTo>
                  <a:pt x="2722824" y="199841"/>
                  <a:pt x="2720002" y="203368"/>
                  <a:pt x="2715770" y="203368"/>
                </a:cubicBezTo>
                <a:cubicBezTo>
                  <a:pt x="2715064" y="203368"/>
                  <a:pt x="2715064" y="203368"/>
                  <a:pt x="2715064" y="203368"/>
                </a:cubicBezTo>
                <a:cubicBezTo>
                  <a:pt x="2711537" y="203368"/>
                  <a:pt x="2708010" y="200547"/>
                  <a:pt x="2708010" y="197019"/>
                </a:cubicBezTo>
                <a:cubicBezTo>
                  <a:pt x="2706599" y="182911"/>
                  <a:pt x="2705894" y="168096"/>
                  <a:pt x="2703777" y="153987"/>
                </a:cubicBezTo>
                <a:cubicBezTo>
                  <a:pt x="2700955" y="160336"/>
                  <a:pt x="2696723" y="165980"/>
                  <a:pt x="2692490" y="171623"/>
                </a:cubicBezTo>
                <a:cubicBezTo>
                  <a:pt x="2684025" y="182205"/>
                  <a:pt x="2672737" y="185732"/>
                  <a:pt x="2664272" y="181500"/>
                </a:cubicBezTo>
                <a:cubicBezTo>
                  <a:pt x="2657923" y="177972"/>
                  <a:pt x="2653690" y="170918"/>
                  <a:pt x="2653690" y="160336"/>
                </a:cubicBezTo>
                <a:cubicBezTo>
                  <a:pt x="2652984" y="146228"/>
                  <a:pt x="2659333" y="130708"/>
                  <a:pt x="2671326" y="120127"/>
                </a:cubicBezTo>
                <a:cubicBezTo>
                  <a:pt x="2682614" y="109546"/>
                  <a:pt x="2698839" y="104608"/>
                  <a:pt x="2712948" y="106724"/>
                </a:cubicBezTo>
                <a:close/>
                <a:moveTo>
                  <a:pt x="9443933" y="106638"/>
                </a:moveTo>
                <a:cubicBezTo>
                  <a:pt x="9447460" y="107343"/>
                  <a:pt x="9449577" y="109459"/>
                  <a:pt x="9449577" y="112987"/>
                </a:cubicBezTo>
                <a:lnTo>
                  <a:pt x="9454515" y="197640"/>
                </a:lnTo>
                <a:cubicBezTo>
                  <a:pt x="9455220" y="201872"/>
                  <a:pt x="9452398" y="205399"/>
                  <a:pt x="9448166" y="205399"/>
                </a:cubicBezTo>
                <a:cubicBezTo>
                  <a:pt x="9447460" y="205399"/>
                  <a:pt x="9447460" y="205399"/>
                  <a:pt x="9447460" y="205399"/>
                </a:cubicBezTo>
                <a:cubicBezTo>
                  <a:pt x="9443933" y="205399"/>
                  <a:pt x="9440406" y="202578"/>
                  <a:pt x="9440406" y="199050"/>
                </a:cubicBezTo>
                <a:lnTo>
                  <a:pt x="9436879" y="140499"/>
                </a:lnTo>
                <a:lnTo>
                  <a:pt x="9427708" y="158840"/>
                </a:lnTo>
                <a:cubicBezTo>
                  <a:pt x="9426296" y="162367"/>
                  <a:pt x="9422064" y="163778"/>
                  <a:pt x="9417831" y="160957"/>
                </a:cubicBezTo>
                <a:cubicBezTo>
                  <a:pt x="9414303" y="159546"/>
                  <a:pt x="9412893" y="155313"/>
                  <a:pt x="9415009" y="151786"/>
                </a:cubicBezTo>
                <a:lnTo>
                  <a:pt x="9436173" y="110165"/>
                </a:lnTo>
                <a:cubicBezTo>
                  <a:pt x="9437584" y="107343"/>
                  <a:pt x="9441112" y="105932"/>
                  <a:pt x="9443933" y="106638"/>
                </a:cubicBezTo>
                <a:close/>
                <a:moveTo>
                  <a:pt x="1278798" y="106025"/>
                </a:moveTo>
                <a:cubicBezTo>
                  <a:pt x="1283030" y="105319"/>
                  <a:pt x="1286559" y="108141"/>
                  <a:pt x="1286559" y="112374"/>
                </a:cubicBezTo>
                <a:lnTo>
                  <a:pt x="1289380" y="149056"/>
                </a:lnTo>
                <a:cubicBezTo>
                  <a:pt x="1293612" y="144119"/>
                  <a:pt x="1299962" y="141297"/>
                  <a:pt x="1307015" y="141297"/>
                </a:cubicBezTo>
                <a:cubicBezTo>
                  <a:pt x="1321831" y="141297"/>
                  <a:pt x="1332412" y="154699"/>
                  <a:pt x="1333823" y="168103"/>
                </a:cubicBezTo>
                <a:cubicBezTo>
                  <a:pt x="1335234" y="175863"/>
                  <a:pt x="1333118" y="184328"/>
                  <a:pt x="1331002" y="191382"/>
                </a:cubicBezTo>
                <a:cubicBezTo>
                  <a:pt x="1333823" y="192088"/>
                  <a:pt x="1335940" y="194909"/>
                  <a:pt x="1335940" y="197731"/>
                </a:cubicBezTo>
                <a:cubicBezTo>
                  <a:pt x="1336645" y="201964"/>
                  <a:pt x="1333823" y="205491"/>
                  <a:pt x="1329591" y="205491"/>
                </a:cubicBezTo>
                <a:lnTo>
                  <a:pt x="1321125" y="206197"/>
                </a:lnTo>
                <a:cubicBezTo>
                  <a:pt x="1320420" y="206197"/>
                  <a:pt x="1320420" y="206197"/>
                  <a:pt x="1320420" y="206197"/>
                </a:cubicBezTo>
                <a:cubicBezTo>
                  <a:pt x="1318304" y="206197"/>
                  <a:pt x="1316187" y="205491"/>
                  <a:pt x="1314776" y="203375"/>
                </a:cubicBezTo>
                <a:cubicBezTo>
                  <a:pt x="1313365" y="201964"/>
                  <a:pt x="1313365" y="199142"/>
                  <a:pt x="1314071" y="197026"/>
                </a:cubicBezTo>
                <a:cubicBezTo>
                  <a:pt x="1316893" y="188560"/>
                  <a:pt x="1321125" y="178684"/>
                  <a:pt x="1319714" y="170219"/>
                </a:cubicBezTo>
                <a:cubicBezTo>
                  <a:pt x="1319009" y="163870"/>
                  <a:pt x="1313365" y="156110"/>
                  <a:pt x="1307015" y="156110"/>
                </a:cubicBezTo>
                <a:cubicBezTo>
                  <a:pt x="1301373" y="156110"/>
                  <a:pt x="1296434" y="161048"/>
                  <a:pt x="1294318" y="166692"/>
                </a:cubicBezTo>
                <a:cubicBezTo>
                  <a:pt x="1291497" y="173746"/>
                  <a:pt x="1292202" y="182212"/>
                  <a:pt x="1292202" y="189971"/>
                </a:cubicBezTo>
                <a:cubicBezTo>
                  <a:pt x="1292907" y="193499"/>
                  <a:pt x="1289380" y="197026"/>
                  <a:pt x="1285852" y="197026"/>
                </a:cubicBezTo>
                <a:cubicBezTo>
                  <a:pt x="1282325" y="197026"/>
                  <a:pt x="1278798" y="194204"/>
                  <a:pt x="1278798" y="190677"/>
                </a:cubicBezTo>
                <a:lnTo>
                  <a:pt x="1272449" y="113785"/>
                </a:lnTo>
                <a:cubicBezTo>
                  <a:pt x="1271743" y="109552"/>
                  <a:pt x="1274565" y="106025"/>
                  <a:pt x="1278798" y="106025"/>
                </a:cubicBezTo>
                <a:close/>
                <a:moveTo>
                  <a:pt x="1209663" y="106025"/>
                </a:moveTo>
                <a:cubicBezTo>
                  <a:pt x="1213191" y="106025"/>
                  <a:pt x="1216719" y="108847"/>
                  <a:pt x="1216719" y="113079"/>
                </a:cubicBezTo>
                <a:lnTo>
                  <a:pt x="1218130" y="161048"/>
                </a:lnTo>
                <a:cubicBezTo>
                  <a:pt x="1226595" y="152583"/>
                  <a:pt x="1238587" y="146940"/>
                  <a:pt x="1250580" y="151173"/>
                </a:cubicBezTo>
                <a:cubicBezTo>
                  <a:pt x="1258340" y="153995"/>
                  <a:pt x="1264689" y="161048"/>
                  <a:pt x="1267510" y="169514"/>
                </a:cubicBezTo>
                <a:cubicBezTo>
                  <a:pt x="1271038" y="179390"/>
                  <a:pt x="1268921" y="190677"/>
                  <a:pt x="1263278" y="199142"/>
                </a:cubicBezTo>
                <a:cubicBezTo>
                  <a:pt x="1254107" y="211840"/>
                  <a:pt x="1237176" y="218189"/>
                  <a:pt x="1218835" y="215367"/>
                </a:cubicBezTo>
                <a:cubicBezTo>
                  <a:pt x="1218130" y="217484"/>
                  <a:pt x="1216013" y="218894"/>
                  <a:pt x="1213191" y="218894"/>
                </a:cubicBezTo>
                <a:cubicBezTo>
                  <a:pt x="1209663" y="218894"/>
                  <a:pt x="1206137" y="215367"/>
                  <a:pt x="1206137" y="211840"/>
                </a:cubicBezTo>
                <a:cubicBezTo>
                  <a:pt x="1206137" y="210429"/>
                  <a:pt x="1206137" y="208313"/>
                  <a:pt x="1206137" y="205491"/>
                </a:cubicBezTo>
                <a:lnTo>
                  <a:pt x="1202610" y="113079"/>
                </a:lnTo>
                <a:cubicBezTo>
                  <a:pt x="1202610" y="109552"/>
                  <a:pt x="1205432" y="106025"/>
                  <a:pt x="1209663" y="106025"/>
                </a:cubicBezTo>
                <a:close/>
                <a:moveTo>
                  <a:pt x="425232" y="105333"/>
                </a:moveTo>
                <a:cubicBezTo>
                  <a:pt x="497893" y="116620"/>
                  <a:pt x="571965" y="117325"/>
                  <a:pt x="643919" y="107449"/>
                </a:cubicBezTo>
                <a:cubicBezTo>
                  <a:pt x="647446" y="106744"/>
                  <a:pt x="650974" y="109565"/>
                  <a:pt x="651679" y="113092"/>
                </a:cubicBezTo>
                <a:cubicBezTo>
                  <a:pt x="652385" y="116620"/>
                  <a:pt x="649563" y="120147"/>
                  <a:pt x="646036" y="120852"/>
                </a:cubicBezTo>
                <a:cubicBezTo>
                  <a:pt x="574083" y="131434"/>
                  <a:pt x="500715" y="131434"/>
                  <a:pt x="428760" y="120852"/>
                </a:cubicBezTo>
                <a:lnTo>
                  <a:pt x="401248" y="244305"/>
                </a:lnTo>
                <a:cubicBezTo>
                  <a:pt x="401248" y="247125"/>
                  <a:pt x="399131" y="249243"/>
                  <a:pt x="396309" y="249948"/>
                </a:cubicBezTo>
                <a:cubicBezTo>
                  <a:pt x="396309" y="249948"/>
                  <a:pt x="395605" y="249948"/>
                  <a:pt x="394900" y="249948"/>
                </a:cubicBezTo>
                <a:cubicBezTo>
                  <a:pt x="392783" y="249948"/>
                  <a:pt x="390667" y="248537"/>
                  <a:pt x="389256" y="247125"/>
                </a:cubicBezTo>
                <a:lnTo>
                  <a:pt x="327177" y="173055"/>
                </a:lnTo>
                <a:cubicBezTo>
                  <a:pt x="324355" y="170233"/>
                  <a:pt x="325061" y="166001"/>
                  <a:pt x="327883" y="163179"/>
                </a:cubicBezTo>
                <a:cubicBezTo>
                  <a:pt x="330704" y="160357"/>
                  <a:pt x="334937" y="161062"/>
                  <a:pt x="337759" y="163884"/>
                </a:cubicBezTo>
                <a:lnTo>
                  <a:pt x="391372" y="227374"/>
                </a:lnTo>
                <a:lnTo>
                  <a:pt x="417473" y="110976"/>
                </a:lnTo>
                <a:cubicBezTo>
                  <a:pt x="418178" y="107449"/>
                  <a:pt x="421705" y="104628"/>
                  <a:pt x="425232" y="105333"/>
                </a:cubicBezTo>
                <a:close/>
                <a:moveTo>
                  <a:pt x="1702762" y="103902"/>
                </a:moveTo>
                <a:cubicBezTo>
                  <a:pt x="1705584" y="106019"/>
                  <a:pt x="1705584" y="110957"/>
                  <a:pt x="1703468" y="113779"/>
                </a:cubicBezTo>
                <a:lnTo>
                  <a:pt x="1664667" y="161043"/>
                </a:lnTo>
                <a:cubicBezTo>
                  <a:pt x="1671016" y="168803"/>
                  <a:pt x="1678072" y="175857"/>
                  <a:pt x="1685126" y="182206"/>
                </a:cubicBezTo>
                <a:cubicBezTo>
                  <a:pt x="1692181" y="189261"/>
                  <a:pt x="1704173" y="199842"/>
                  <a:pt x="1701351" y="214657"/>
                </a:cubicBezTo>
                <a:cubicBezTo>
                  <a:pt x="1700646" y="218184"/>
                  <a:pt x="1697824" y="220300"/>
                  <a:pt x="1694297" y="220300"/>
                </a:cubicBezTo>
                <a:cubicBezTo>
                  <a:pt x="1693592" y="220300"/>
                  <a:pt x="1693592" y="220300"/>
                  <a:pt x="1692886" y="220300"/>
                </a:cubicBezTo>
                <a:cubicBezTo>
                  <a:pt x="1689359" y="219595"/>
                  <a:pt x="1686537" y="215362"/>
                  <a:pt x="1687243" y="211835"/>
                </a:cubicBezTo>
                <a:cubicBezTo>
                  <a:pt x="1688653" y="205486"/>
                  <a:pt x="1681599" y="198431"/>
                  <a:pt x="1675250" y="192083"/>
                </a:cubicBezTo>
                <a:cubicBezTo>
                  <a:pt x="1668195" y="185734"/>
                  <a:pt x="1661846" y="179385"/>
                  <a:pt x="1655497" y="172330"/>
                </a:cubicBezTo>
                <a:lnTo>
                  <a:pt x="1637155" y="194904"/>
                </a:lnTo>
                <a:cubicBezTo>
                  <a:pt x="1628690" y="205486"/>
                  <a:pt x="1618814" y="217478"/>
                  <a:pt x="1616697" y="230882"/>
                </a:cubicBezTo>
                <a:cubicBezTo>
                  <a:pt x="1615992" y="234409"/>
                  <a:pt x="1613170" y="236525"/>
                  <a:pt x="1609643" y="236525"/>
                </a:cubicBezTo>
                <a:cubicBezTo>
                  <a:pt x="1608938" y="236525"/>
                  <a:pt x="1608938" y="236525"/>
                  <a:pt x="1608232" y="236525"/>
                </a:cubicBezTo>
                <a:cubicBezTo>
                  <a:pt x="1604705" y="235820"/>
                  <a:pt x="1601883" y="231587"/>
                  <a:pt x="1602589" y="228060"/>
                </a:cubicBezTo>
                <a:cubicBezTo>
                  <a:pt x="1605410" y="211129"/>
                  <a:pt x="1616697" y="197021"/>
                  <a:pt x="1627279" y="186439"/>
                </a:cubicBezTo>
                <a:lnTo>
                  <a:pt x="1647031" y="161749"/>
                </a:lnTo>
                <a:cubicBezTo>
                  <a:pt x="1634334" y="146934"/>
                  <a:pt x="1623046" y="131415"/>
                  <a:pt x="1612465" y="115189"/>
                </a:cubicBezTo>
                <a:cubicBezTo>
                  <a:pt x="1610348" y="111662"/>
                  <a:pt x="1611054" y="107430"/>
                  <a:pt x="1614581" y="105313"/>
                </a:cubicBezTo>
                <a:cubicBezTo>
                  <a:pt x="1618108" y="103197"/>
                  <a:pt x="1622341" y="103902"/>
                  <a:pt x="1624457" y="107430"/>
                </a:cubicBezTo>
                <a:cubicBezTo>
                  <a:pt x="1634334" y="122244"/>
                  <a:pt x="1644915" y="137058"/>
                  <a:pt x="1656203" y="150461"/>
                </a:cubicBezTo>
                <a:lnTo>
                  <a:pt x="1692886" y="104608"/>
                </a:lnTo>
                <a:cubicBezTo>
                  <a:pt x="1695002" y="101786"/>
                  <a:pt x="1699940" y="101786"/>
                  <a:pt x="1702762" y="103902"/>
                </a:cubicBezTo>
                <a:close/>
                <a:moveTo>
                  <a:pt x="7806602" y="103097"/>
                </a:moveTo>
                <a:cubicBezTo>
                  <a:pt x="7796021" y="102391"/>
                  <a:pt x="7785439" y="105213"/>
                  <a:pt x="7776268" y="110857"/>
                </a:cubicBezTo>
                <a:cubicBezTo>
                  <a:pt x="7776974" y="112268"/>
                  <a:pt x="7777679" y="113678"/>
                  <a:pt x="7776974" y="115795"/>
                </a:cubicBezTo>
                <a:cubicBezTo>
                  <a:pt x="7776268" y="118617"/>
                  <a:pt x="7774858" y="120027"/>
                  <a:pt x="7772741" y="120733"/>
                </a:cubicBezTo>
                <a:cubicBezTo>
                  <a:pt x="7773447" y="121438"/>
                  <a:pt x="7773447" y="121438"/>
                  <a:pt x="7773447" y="122144"/>
                </a:cubicBezTo>
                <a:cubicBezTo>
                  <a:pt x="7776268" y="129904"/>
                  <a:pt x="7782617" y="144718"/>
                  <a:pt x="7793904" y="146129"/>
                </a:cubicBezTo>
                <a:cubicBezTo>
                  <a:pt x="7804486" y="147540"/>
                  <a:pt x="7814362" y="137663"/>
                  <a:pt x="7819300" y="128493"/>
                </a:cubicBezTo>
                <a:cubicBezTo>
                  <a:pt x="7822122" y="123555"/>
                  <a:pt x="7825649" y="116500"/>
                  <a:pt x="7822827" y="110857"/>
                </a:cubicBezTo>
                <a:cubicBezTo>
                  <a:pt x="7819300" y="104508"/>
                  <a:pt x="7809424" y="103097"/>
                  <a:pt x="7806602" y="103097"/>
                </a:cubicBezTo>
                <a:close/>
                <a:moveTo>
                  <a:pt x="4633159" y="101790"/>
                </a:moveTo>
                <a:lnTo>
                  <a:pt x="4636686" y="135651"/>
                </a:lnTo>
                <a:cubicBezTo>
                  <a:pt x="4636686" y="139884"/>
                  <a:pt x="4633864" y="142706"/>
                  <a:pt x="4630337" y="143411"/>
                </a:cubicBezTo>
                <a:cubicBezTo>
                  <a:pt x="4630337" y="143411"/>
                  <a:pt x="4629632" y="143411"/>
                  <a:pt x="4629632" y="143411"/>
                </a:cubicBezTo>
                <a:cubicBezTo>
                  <a:pt x="4626104" y="143411"/>
                  <a:pt x="4623283" y="140589"/>
                  <a:pt x="4622577" y="137062"/>
                </a:cubicBezTo>
                <a:lnTo>
                  <a:pt x="4619050" y="102495"/>
                </a:lnTo>
                <a:cubicBezTo>
                  <a:pt x="4602825" y="103201"/>
                  <a:pt x="4586599" y="106023"/>
                  <a:pt x="4571080" y="111666"/>
                </a:cubicBezTo>
                <a:cubicBezTo>
                  <a:pt x="4494891" y="138473"/>
                  <a:pt x="4444805" y="225948"/>
                  <a:pt x="4458914" y="305662"/>
                </a:cubicBezTo>
                <a:cubicBezTo>
                  <a:pt x="4463852" y="331058"/>
                  <a:pt x="4474434" y="355043"/>
                  <a:pt x="4489248" y="375501"/>
                </a:cubicBezTo>
                <a:cubicBezTo>
                  <a:pt x="4509706" y="356454"/>
                  <a:pt x="4533691" y="341640"/>
                  <a:pt x="4560499" y="333175"/>
                </a:cubicBezTo>
                <a:cubicBezTo>
                  <a:pt x="4616934" y="315539"/>
                  <a:pt x="4680424" y="325415"/>
                  <a:pt x="4731215" y="359276"/>
                </a:cubicBezTo>
                <a:cubicBezTo>
                  <a:pt x="4745324" y="369152"/>
                  <a:pt x="4757316" y="379028"/>
                  <a:pt x="4767898" y="389610"/>
                </a:cubicBezTo>
                <a:cubicBezTo>
                  <a:pt x="4773541" y="383261"/>
                  <a:pt x="4778480" y="377618"/>
                  <a:pt x="4782713" y="370563"/>
                </a:cubicBezTo>
                <a:cubicBezTo>
                  <a:pt x="4830682" y="297197"/>
                  <a:pt x="4808108" y="220304"/>
                  <a:pt x="4771425" y="173745"/>
                </a:cubicBezTo>
                <a:cubicBezTo>
                  <a:pt x="4735448" y="128597"/>
                  <a:pt x="4685361" y="103201"/>
                  <a:pt x="4633159" y="101790"/>
                </a:cubicBezTo>
                <a:close/>
                <a:moveTo>
                  <a:pt x="1878417" y="100375"/>
                </a:moveTo>
                <a:cubicBezTo>
                  <a:pt x="1884060" y="103902"/>
                  <a:pt x="1888293" y="109546"/>
                  <a:pt x="1889704" y="115895"/>
                </a:cubicBezTo>
                <a:cubicBezTo>
                  <a:pt x="1891115" y="119422"/>
                  <a:pt x="1891115" y="123655"/>
                  <a:pt x="1890409" y="127182"/>
                </a:cubicBezTo>
                <a:cubicBezTo>
                  <a:pt x="1891115" y="128593"/>
                  <a:pt x="1891115" y="129298"/>
                  <a:pt x="1891820" y="130709"/>
                </a:cubicBezTo>
                <a:cubicBezTo>
                  <a:pt x="1895347" y="139880"/>
                  <a:pt x="1899580" y="149051"/>
                  <a:pt x="1902403" y="158927"/>
                </a:cubicBezTo>
                <a:cubicBezTo>
                  <a:pt x="1909457" y="183617"/>
                  <a:pt x="1907340" y="206191"/>
                  <a:pt x="1895347" y="221712"/>
                </a:cubicBezTo>
                <a:cubicBezTo>
                  <a:pt x="1887587" y="231588"/>
                  <a:pt x="1874890" y="237937"/>
                  <a:pt x="1861486" y="237937"/>
                </a:cubicBezTo>
                <a:cubicBezTo>
                  <a:pt x="1861486" y="237937"/>
                  <a:pt x="1860781" y="237937"/>
                  <a:pt x="1860781" y="237937"/>
                </a:cubicBezTo>
                <a:cubicBezTo>
                  <a:pt x="1849494" y="237232"/>
                  <a:pt x="1839617" y="232999"/>
                  <a:pt x="1833973" y="224534"/>
                </a:cubicBezTo>
                <a:cubicBezTo>
                  <a:pt x="1831151" y="221007"/>
                  <a:pt x="1832562" y="216774"/>
                  <a:pt x="1835384" y="214658"/>
                </a:cubicBezTo>
                <a:cubicBezTo>
                  <a:pt x="1838911" y="211836"/>
                  <a:pt x="1843145" y="213247"/>
                  <a:pt x="1845260" y="216068"/>
                </a:cubicBezTo>
                <a:cubicBezTo>
                  <a:pt x="1849494" y="221712"/>
                  <a:pt x="1856548" y="223123"/>
                  <a:pt x="1860781" y="223123"/>
                </a:cubicBezTo>
                <a:cubicBezTo>
                  <a:pt x="1869951" y="223828"/>
                  <a:pt x="1879122" y="219596"/>
                  <a:pt x="1884060" y="212541"/>
                </a:cubicBezTo>
                <a:cubicBezTo>
                  <a:pt x="1896758" y="195610"/>
                  <a:pt x="1891820" y="171625"/>
                  <a:pt x="1888998" y="162454"/>
                </a:cubicBezTo>
                <a:cubicBezTo>
                  <a:pt x="1886882" y="155400"/>
                  <a:pt x="1884060" y="148345"/>
                  <a:pt x="1881239" y="141291"/>
                </a:cubicBezTo>
                <a:cubicBezTo>
                  <a:pt x="1873479" y="147640"/>
                  <a:pt x="1862192" y="149756"/>
                  <a:pt x="1852315" y="145523"/>
                </a:cubicBezTo>
                <a:cubicBezTo>
                  <a:pt x="1841734" y="141291"/>
                  <a:pt x="1833268" y="129298"/>
                  <a:pt x="1832562" y="118011"/>
                </a:cubicBezTo>
                <a:cubicBezTo>
                  <a:pt x="1831857" y="113778"/>
                  <a:pt x="1834678" y="110251"/>
                  <a:pt x="1838911" y="110251"/>
                </a:cubicBezTo>
                <a:cubicBezTo>
                  <a:pt x="1843145" y="110251"/>
                  <a:pt x="1846672" y="112368"/>
                  <a:pt x="1846672" y="116600"/>
                </a:cubicBezTo>
                <a:cubicBezTo>
                  <a:pt x="1846672" y="124360"/>
                  <a:pt x="1851610" y="130709"/>
                  <a:pt x="1857959" y="133531"/>
                </a:cubicBezTo>
                <a:cubicBezTo>
                  <a:pt x="1864308" y="136353"/>
                  <a:pt x="1872068" y="133531"/>
                  <a:pt x="1875595" y="128593"/>
                </a:cubicBezTo>
                <a:cubicBezTo>
                  <a:pt x="1875595" y="127887"/>
                  <a:pt x="1875595" y="127887"/>
                  <a:pt x="1875595" y="127887"/>
                </a:cubicBezTo>
                <a:cubicBezTo>
                  <a:pt x="1872773" y="122244"/>
                  <a:pt x="1870657" y="115189"/>
                  <a:pt x="1868540" y="108840"/>
                </a:cubicBezTo>
                <a:cubicBezTo>
                  <a:pt x="1867835" y="106019"/>
                  <a:pt x="1868540" y="103197"/>
                  <a:pt x="1870657" y="101081"/>
                </a:cubicBezTo>
                <a:cubicBezTo>
                  <a:pt x="1872773" y="98964"/>
                  <a:pt x="1875595" y="98964"/>
                  <a:pt x="1878417" y="100375"/>
                </a:cubicBezTo>
                <a:close/>
                <a:moveTo>
                  <a:pt x="6565039" y="99574"/>
                </a:moveTo>
                <a:cubicBezTo>
                  <a:pt x="6556573" y="96754"/>
                  <a:pt x="6546697" y="103807"/>
                  <a:pt x="6542465" y="112272"/>
                </a:cubicBezTo>
                <a:cubicBezTo>
                  <a:pt x="6538937" y="119327"/>
                  <a:pt x="6538232" y="127087"/>
                  <a:pt x="6538232" y="134847"/>
                </a:cubicBezTo>
                <a:lnTo>
                  <a:pt x="6541759" y="133436"/>
                </a:lnTo>
                <a:cubicBezTo>
                  <a:pt x="6542465" y="132730"/>
                  <a:pt x="6543875" y="132730"/>
                  <a:pt x="6544581" y="132730"/>
                </a:cubicBezTo>
                <a:cubicBezTo>
                  <a:pt x="6547403" y="132730"/>
                  <a:pt x="6549519" y="134141"/>
                  <a:pt x="6550930" y="136257"/>
                </a:cubicBezTo>
                <a:cubicBezTo>
                  <a:pt x="6558690" y="135552"/>
                  <a:pt x="6566449" y="132025"/>
                  <a:pt x="6570682" y="125676"/>
                </a:cubicBezTo>
                <a:cubicBezTo>
                  <a:pt x="6573504" y="121443"/>
                  <a:pt x="6574915" y="114389"/>
                  <a:pt x="6572799" y="108745"/>
                </a:cubicBezTo>
                <a:cubicBezTo>
                  <a:pt x="6572093" y="105923"/>
                  <a:pt x="6569977" y="100986"/>
                  <a:pt x="6565039" y="99574"/>
                </a:cubicBezTo>
                <a:close/>
                <a:moveTo>
                  <a:pt x="9947617" y="97457"/>
                </a:moveTo>
                <a:cubicBezTo>
                  <a:pt x="9951849" y="96751"/>
                  <a:pt x="9955377" y="100278"/>
                  <a:pt x="9955377" y="103806"/>
                </a:cubicBezTo>
                <a:lnTo>
                  <a:pt x="9958199" y="134141"/>
                </a:lnTo>
                <a:cubicBezTo>
                  <a:pt x="9958199" y="138373"/>
                  <a:pt x="9955377" y="141195"/>
                  <a:pt x="9951144" y="141900"/>
                </a:cubicBezTo>
                <a:cubicBezTo>
                  <a:pt x="9947617" y="141900"/>
                  <a:pt x="9944090" y="139079"/>
                  <a:pt x="9944090" y="135551"/>
                </a:cubicBezTo>
                <a:lnTo>
                  <a:pt x="9941268" y="105216"/>
                </a:lnTo>
                <a:cubicBezTo>
                  <a:pt x="9940563" y="100984"/>
                  <a:pt x="9943384" y="97457"/>
                  <a:pt x="9947617" y="97457"/>
                </a:cubicBezTo>
                <a:close/>
                <a:moveTo>
                  <a:pt x="8441500" y="96757"/>
                </a:moveTo>
                <a:cubicBezTo>
                  <a:pt x="8449965" y="93230"/>
                  <a:pt x="8459841" y="93935"/>
                  <a:pt x="8469012" y="98168"/>
                </a:cubicBezTo>
                <a:cubicBezTo>
                  <a:pt x="8478183" y="103106"/>
                  <a:pt x="8484531" y="110161"/>
                  <a:pt x="8487353" y="119331"/>
                </a:cubicBezTo>
                <a:cubicBezTo>
                  <a:pt x="8490175" y="128502"/>
                  <a:pt x="8488764" y="138378"/>
                  <a:pt x="8483121" y="146844"/>
                </a:cubicBezTo>
                <a:cubicBezTo>
                  <a:pt x="8493702" y="151782"/>
                  <a:pt x="8500757" y="160952"/>
                  <a:pt x="8501462" y="171534"/>
                </a:cubicBezTo>
                <a:cubicBezTo>
                  <a:pt x="8501462" y="180705"/>
                  <a:pt x="8497230" y="190581"/>
                  <a:pt x="8489470" y="196930"/>
                </a:cubicBezTo>
                <a:cubicBezTo>
                  <a:pt x="8481004" y="203984"/>
                  <a:pt x="8469717" y="206806"/>
                  <a:pt x="8459841" y="204690"/>
                </a:cubicBezTo>
                <a:cubicBezTo>
                  <a:pt x="8456314" y="203984"/>
                  <a:pt x="8454198" y="199752"/>
                  <a:pt x="8454903" y="196224"/>
                </a:cubicBezTo>
                <a:cubicBezTo>
                  <a:pt x="8455609" y="192697"/>
                  <a:pt x="8459841" y="190581"/>
                  <a:pt x="8463368" y="191286"/>
                </a:cubicBezTo>
                <a:cubicBezTo>
                  <a:pt x="8468306" y="192697"/>
                  <a:pt x="8475361" y="190581"/>
                  <a:pt x="8480299" y="186348"/>
                </a:cubicBezTo>
                <a:cubicBezTo>
                  <a:pt x="8484531" y="182821"/>
                  <a:pt x="8486648" y="177883"/>
                  <a:pt x="8486648" y="172945"/>
                </a:cubicBezTo>
                <a:cubicBezTo>
                  <a:pt x="8486648" y="168007"/>
                  <a:pt x="8482415" y="163069"/>
                  <a:pt x="8476772" y="160247"/>
                </a:cubicBezTo>
                <a:cubicBezTo>
                  <a:pt x="8474655" y="159541"/>
                  <a:pt x="8472539" y="158836"/>
                  <a:pt x="8470423" y="158836"/>
                </a:cubicBezTo>
                <a:cubicBezTo>
                  <a:pt x="8466895" y="160247"/>
                  <a:pt x="8463368" y="161658"/>
                  <a:pt x="8459841" y="162363"/>
                </a:cubicBezTo>
                <a:cubicBezTo>
                  <a:pt x="8456314" y="163069"/>
                  <a:pt x="8453492" y="160952"/>
                  <a:pt x="8452081" y="158131"/>
                </a:cubicBezTo>
                <a:cubicBezTo>
                  <a:pt x="8450670" y="155309"/>
                  <a:pt x="8452081" y="151782"/>
                  <a:pt x="8454198" y="149665"/>
                </a:cubicBezTo>
                <a:cubicBezTo>
                  <a:pt x="8457019" y="146844"/>
                  <a:pt x="8461252" y="145433"/>
                  <a:pt x="8465485" y="144727"/>
                </a:cubicBezTo>
                <a:cubicBezTo>
                  <a:pt x="8467601" y="143316"/>
                  <a:pt x="8469012" y="141200"/>
                  <a:pt x="8470423" y="139084"/>
                </a:cubicBezTo>
                <a:cubicBezTo>
                  <a:pt x="8473950" y="133440"/>
                  <a:pt x="8474655" y="127797"/>
                  <a:pt x="8473245" y="122859"/>
                </a:cubicBezTo>
                <a:cubicBezTo>
                  <a:pt x="8471834" y="117920"/>
                  <a:pt x="8468306" y="113688"/>
                  <a:pt x="8462663" y="110866"/>
                </a:cubicBezTo>
                <a:cubicBezTo>
                  <a:pt x="8457019" y="108750"/>
                  <a:pt x="8451376" y="108044"/>
                  <a:pt x="8446438" y="110161"/>
                </a:cubicBezTo>
                <a:cubicBezTo>
                  <a:pt x="8429507" y="117215"/>
                  <a:pt x="8428802" y="144022"/>
                  <a:pt x="8428802" y="152487"/>
                </a:cubicBezTo>
                <a:cubicBezTo>
                  <a:pt x="8429507" y="179999"/>
                  <a:pt x="8436562" y="206806"/>
                  <a:pt x="8449259" y="231496"/>
                </a:cubicBezTo>
                <a:cubicBezTo>
                  <a:pt x="8451376" y="234318"/>
                  <a:pt x="8449965" y="238550"/>
                  <a:pt x="8446438" y="240666"/>
                </a:cubicBezTo>
                <a:cubicBezTo>
                  <a:pt x="8445027" y="241372"/>
                  <a:pt x="8444321" y="241372"/>
                  <a:pt x="8442910" y="241372"/>
                </a:cubicBezTo>
                <a:cubicBezTo>
                  <a:pt x="8440089" y="241372"/>
                  <a:pt x="8437973" y="239961"/>
                  <a:pt x="8436562" y="237845"/>
                </a:cubicBezTo>
                <a:cubicBezTo>
                  <a:pt x="8422453" y="211039"/>
                  <a:pt x="8415398" y="181410"/>
                  <a:pt x="8414693" y="152487"/>
                </a:cubicBezTo>
                <a:cubicBezTo>
                  <a:pt x="8414693" y="139084"/>
                  <a:pt x="8416809" y="106633"/>
                  <a:pt x="8441500" y="96757"/>
                </a:cubicBezTo>
                <a:close/>
                <a:moveTo>
                  <a:pt x="6399259" y="96754"/>
                </a:moveTo>
                <a:lnTo>
                  <a:pt x="6485322" y="101692"/>
                </a:lnTo>
                <a:cubicBezTo>
                  <a:pt x="6488850" y="102397"/>
                  <a:pt x="6491672" y="105219"/>
                  <a:pt x="6491672" y="109452"/>
                </a:cubicBezTo>
                <a:cubicBezTo>
                  <a:pt x="6491672" y="112979"/>
                  <a:pt x="6488144" y="115801"/>
                  <a:pt x="6484617" y="115801"/>
                </a:cubicBezTo>
                <a:cubicBezTo>
                  <a:pt x="6483912" y="115801"/>
                  <a:pt x="6483912" y="115801"/>
                  <a:pt x="6483912" y="115801"/>
                </a:cubicBezTo>
                <a:lnTo>
                  <a:pt x="6397847" y="110863"/>
                </a:lnTo>
                <a:cubicBezTo>
                  <a:pt x="6393614" y="110863"/>
                  <a:pt x="6390792" y="107335"/>
                  <a:pt x="6391498" y="103103"/>
                </a:cubicBezTo>
                <a:cubicBezTo>
                  <a:pt x="6392204" y="99576"/>
                  <a:pt x="6395025" y="96754"/>
                  <a:pt x="6399259" y="96754"/>
                </a:cubicBezTo>
                <a:close/>
                <a:moveTo>
                  <a:pt x="2217023" y="96149"/>
                </a:moveTo>
                <a:cubicBezTo>
                  <a:pt x="2209969" y="96855"/>
                  <a:pt x="2203620" y="100382"/>
                  <a:pt x="2200091" y="106026"/>
                </a:cubicBezTo>
                <a:cubicBezTo>
                  <a:pt x="2197270" y="110258"/>
                  <a:pt x="2197975" y="115902"/>
                  <a:pt x="2201502" y="120840"/>
                </a:cubicBezTo>
                <a:cubicBezTo>
                  <a:pt x="2202208" y="122251"/>
                  <a:pt x="2205031" y="125073"/>
                  <a:pt x="2208558" y="124367"/>
                </a:cubicBezTo>
                <a:cubicBezTo>
                  <a:pt x="2213496" y="122956"/>
                  <a:pt x="2217023" y="118018"/>
                  <a:pt x="2217728" y="113080"/>
                </a:cubicBezTo>
                <a:cubicBezTo>
                  <a:pt x="2219139" y="107436"/>
                  <a:pt x="2218434" y="101793"/>
                  <a:pt x="2217023" y="96149"/>
                </a:cubicBezTo>
                <a:close/>
                <a:moveTo>
                  <a:pt x="6347762" y="96048"/>
                </a:moveTo>
                <a:cubicBezTo>
                  <a:pt x="6351994" y="95342"/>
                  <a:pt x="6354816" y="98164"/>
                  <a:pt x="6355522" y="102397"/>
                </a:cubicBezTo>
                <a:cubicBezTo>
                  <a:pt x="6356227" y="106629"/>
                  <a:pt x="6352700" y="109451"/>
                  <a:pt x="6349173" y="110157"/>
                </a:cubicBezTo>
                <a:lnTo>
                  <a:pt x="6320955" y="112978"/>
                </a:lnTo>
                <a:cubicBezTo>
                  <a:pt x="6317427" y="112978"/>
                  <a:pt x="6313900" y="110157"/>
                  <a:pt x="6313900" y="106629"/>
                </a:cubicBezTo>
                <a:cubicBezTo>
                  <a:pt x="6313194" y="102397"/>
                  <a:pt x="6316721" y="99575"/>
                  <a:pt x="6320250" y="98870"/>
                </a:cubicBezTo>
                <a:close/>
                <a:moveTo>
                  <a:pt x="2447701" y="94732"/>
                </a:moveTo>
                <a:cubicBezTo>
                  <a:pt x="2451228" y="95437"/>
                  <a:pt x="2454050" y="99670"/>
                  <a:pt x="2452639" y="103197"/>
                </a:cubicBezTo>
                <a:cubicBezTo>
                  <a:pt x="2447701" y="122950"/>
                  <a:pt x="2446290" y="144113"/>
                  <a:pt x="2449112" y="163865"/>
                </a:cubicBezTo>
                <a:cubicBezTo>
                  <a:pt x="2461104" y="156811"/>
                  <a:pt x="2475213" y="153284"/>
                  <a:pt x="2488616" y="153989"/>
                </a:cubicBezTo>
                <a:cubicBezTo>
                  <a:pt x="2501314" y="154694"/>
                  <a:pt x="2511896" y="160338"/>
                  <a:pt x="2516129" y="169509"/>
                </a:cubicBezTo>
                <a:cubicBezTo>
                  <a:pt x="2520361" y="177974"/>
                  <a:pt x="2518950" y="188556"/>
                  <a:pt x="2512601" y="200548"/>
                </a:cubicBezTo>
                <a:cubicBezTo>
                  <a:pt x="2505547" y="213246"/>
                  <a:pt x="2492849" y="225944"/>
                  <a:pt x="2477329" y="225944"/>
                </a:cubicBezTo>
                <a:cubicBezTo>
                  <a:pt x="2475918" y="225944"/>
                  <a:pt x="2474508" y="225944"/>
                  <a:pt x="2473097" y="225944"/>
                </a:cubicBezTo>
                <a:cubicBezTo>
                  <a:pt x="2458988" y="223828"/>
                  <a:pt x="2447701" y="211835"/>
                  <a:pt x="2441352" y="192083"/>
                </a:cubicBezTo>
                <a:cubicBezTo>
                  <a:pt x="2440646" y="189261"/>
                  <a:pt x="2439941" y="187145"/>
                  <a:pt x="2439235" y="184323"/>
                </a:cubicBezTo>
                <a:cubicBezTo>
                  <a:pt x="2437825" y="182912"/>
                  <a:pt x="2437119" y="181501"/>
                  <a:pt x="2436414" y="180090"/>
                </a:cubicBezTo>
                <a:cubicBezTo>
                  <a:pt x="2435708" y="177974"/>
                  <a:pt x="2436414" y="175858"/>
                  <a:pt x="2436414" y="174447"/>
                </a:cubicBezTo>
                <a:cubicBezTo>
                  <a:pt x="2431476" y="149756"/>
                  <a:pt x="2432181" y="123655"/>
                  <a:pt x="2439235" y="99670"/>
                </a:cubicBezTo>
                <a:cubicBezTo>
                  <a:pt x="2439941" y="96143"/>
                  <a:pt x="2444173" y="94027"/>
                  <a:pt x="2447701" y="94732"/>
                </a:cubicBezTo>
                <a:close/>
                <a:moveTo>
                  <a:pt x="5881485" y="89006"/>
                </a:moveTo>
                <a:cubicBezTo>
                  <a:pt x="5885012" y="91122"/>
                  <a:pt x="5886423" y="95355"/>
                  <a:pt x="5884308" y="98882"/>
                </a:cubicBezTo>
                <a:lnTo>
                  <a:pt x="5829988" y="201876"/>
                </a:lnTo>
                <a:cubicBezTo>
                  <a:pt x="5828577" y="203992"/>
                  <a:pt x="5826461" y="205403"/>
                  <a:pt x="5823639" y="205403"/>
                </a:cubicBezTo>
                <a:cubicBezTo>
                  <a:pt x="5822228" y="205403"/>
                  <a:pt x="5820817" y="205403"/>
                  <a:pt x="5820112" y="204698"/>
                </a:cubicBezTo>
                <a:cubicBezTo>
                  <a:pt x="5816585" y="202581"/>
                  <a:pt x="5815174" y="198349"/>
                  <a:pt x="5817290" y="194821"/>
                </a:cubicBezTo>
                <a:lnTo>
                  <a:pt x="5844097" y="144736"/>
                </a:lnTo>
                <a:lnTo>
                  <a:pt x="5792600" y="111580"/>
                </a:lnTo>
                <a:cubicBezTo>
                  <a:pt x="5789072" y="109464"/>
                  <a:pt x="5788367" y="105231"/>
                  <a:pt x="5790483" y="101704"/>
                </a:cubicBezTo>
                <a:cubicBezTo>
                  <a:pt x="5792600" y="98177"/>
                  <a:pt x="5796832" y="97471"/>
                  <a:pt x="5800359" y="99588"/>
                </a:cubicBezTo>
                <a:lnTo>
                  <a:pt x="5850446" y="132038"/>
                </a:lnTo>
                <a:lnTo>
                  <a:pt x="5871609" y="91828"/>
                </a:lnTo>
                <a:cubicBezTo>
                  <a:pt x="5873725" y="88301"/>
                  <a:pt x="5877958" y="86890"/>
                  <a:pt x="5881485" y="89006"/>
                </a:cubicBezTo>
                <a:close/>
                <a:moveTo>
                  <a:pt x="4626170" y="87902"/>
                </a:moveTo>
                <a:cubicBezTo>
                  <a:pt x="4685493" y="87108"/>
                  <a:pt x="4743031" y="114488"/>
                  <a:pt x="4782713" y="165280"/>
                </a:cubicBezTo>
                <a:cubicBezTo>
                  <a:pt x="4833504" y="230180"/>
                  <a:pt x="4837737" y="311306"/>
                  <a:pt x="4794705" y="378323"/>
                </a:cubicBezTo>
                <a:cubicBezTo>
                  <a:pt x="4789767" y="386083"/>
                  <a:pt x="4784123" y="393137"/>
                  <a:pt x="4777774" y="400192"/>
                </a:cubicBezTo>
                <a:cubicBezTo>
                  <a:pt x="4814457" y="443224"/>
                  <a:pt x="4823628" y="495426"/>
                  <a:pt x="4803876" y="553978"/>
                </a:cubicBezTo>
                <a:cubicBezTo>
                  <a:pt x="4775658" y="637926"/>
                  <a:pt x="4722044" y="691540"/>
                  <a:pt x="4651500" y="704237"/>
                </a:cubicBezTo>
                <a:cubicBezTo>
                  <a:pt x="4641624" y="706354"/>
                  <a:pt x="4631043" y="707060"/>
                  <a:pt x="4621166" y="707060"/>
                </a:cubicBezTo>
                <a:cubicBezTo>
                  <a:pt x="4535808" y="707060"/>
                  <a:pt x="4451859" y="644981"/>
                  <a:pt x="4431401" y="561738"/>
                </a:cubicBezTo>
                <a:cubicBezTo>
                  <a:pt x="4416587" y="500364"/>
                  <a:pt x="4437045" y="433347"/>
                  <a:pt x="4479372" y="386083"/>
                </a:cubicBezTo>
                <a:cubicBezTo>
                  <a:pt x="4462441" y="363509"/>
                  <a:pt x="4450448" y="337407"/>
                  <a:pt x="4445510" y="309190"/>
                </a:cubicBezTo>
                <a:cubicBezTo>
                  <a:pt x="4429991" y="221715"/>
                  <a:pt x="4483604" y="127186"/>
                  <a:pt x="4566847" y="98263"/>
                </a:cubicBezTo>
                <a:cubicBezTo>
                  <a:pt x="4586423" y="91561"/>
                  <a:pt x="4606396" y="88166"/>
                  <a:pt x="4626170" y="87902"/>
                </a:cubicBezTo>
                <a:close/>
                <a:moveTo>
                  <a:pt x="2231132" y="82746"/>
                </a:moveTo>
                <a:cubicBezTo>
                  <a:pt x="2234659" y="83451"/>
                  <a:pt x="2237481" y="87684"/>
                  <a:pt x="2236775" y="91211"/>
                </a:cubicBezTo>
                <a:cubicBezTo>
                  <a:pt x="2236070" y="94033"/>
                  <a:pt x="2233954" y="96149"/>
                  <a:pt x="2231132" y="96855"/>
                </a:cubicBezTo>
                <a:lnTo>
                  <a:pt x="2241008" y="138476"/>
                </a:lnTo>
                <a:cubicBezTo>
                  <a:pt x="2242419" y="142003"/>
                  <a:pt x="2239597" y="146236"/>
                  <a:pt x="2236070" y="146941"/>
                </a:cubicBezTo>
                <a:cubicBezTo>
                  <a:pt x="2236070" y="146941"/>
                  <a:pt x="2235364" y="146941"/>
                  <a:pt x="2234659" y="146941"/>
                </a:cubicBezTo>
                <a:cubicBezTo>
                  <a:pt x="2231132" y="146941"/>
                  <a:pt x="2228310" y="144825"/>
                  <a:pt x="2227605" y="141298"/>
                </a:cubicBezTo>
                <a:lnTo>
                  <a:pt x="2224783" y="130011"/>
                </a:lnTo>
                <a:cubicBezTo>
                  <a:pt x="2221961" y="134243"/>
                  <a:pt x="2217023" y="137770"/>
                  <a:pt x="2211379" y="138476"/>
                </a:cubicBezTo>
                <a:cubicBezTo>
                  <a:pt x="2202914" y="139887"/>
                  <a:pt x="2195153" y="136360"/>
                  <a:pt x="2189510" y="128600"/>
                </a:cubicBezTo>
                <a:cubicBezTo>
                  <a:pt x="2183161" y="119429"/>
                  <a:pt x="2182455" y="107436"/>
                  <a:pt x="2187393" y="98971"/>
                </a:cubicBezTo>
                <a:cubicBezTo>
                  <a:pt x="2196564" y="84157"/>
                  <a:pt x="2215612" y="79924"/>
                  <a:pt x="2231132" y="82746"/>
                </a:cubicBezTo>
                <a:close/>
                <a:moveTo>
                  <a:pt x="7349485" y="82639"/>
                </a:moveTo>
                <a:cubicBezTo>
                  <a:pt x="7353012" y="82639"/>
                  <a:pt x="7356539" y="85461"/>
                  <a:pt x="7357245" y="88988"/>
                </a:cubicBezTo>
                <a:cubicBezTo>
                  <a:pt x="7357245" y="92515"/>
                  <a:pt x="7354423" y="96042"/>
                  <a:pt x="7350896" y="96748"/>
                </a:cubicBezTo>
                <a:lnTo>
                  <a:pt x="7320560" y="100275"/>
                </a:lnTo>
                <a:cubicBezTo>
                  <a:pt x="7320560" y="100275"/>
                  <a:pt x="7319855" y="100275"/>
                  <a:pt x="7319855" y="100275"/>
                </a:cubicBezTo>
                <a:cubicBezTo>
                  <a:pt x="7316328" y="100275"/>
                  <a:pt x="7313506" y="97453"/>
                  <a:pt x="7312801" y="93926"/>
                </a:cubicBezTo>
                <a:cubicBezTo>
                  <a:pt x="7312801" y="90399"/>
                  <a:pt x="7315623" y="86871"/>
                  <a:pt x="7319150" y="86166"/>
                </a:cubicBezTo>
                <a:close/>
                <a:moveTo>
                  <a:pt x="8723676" y="79827"/>
                </a:moveTo>
                <a:cubicBezTo>
                  <a:pt x="8727204" y="77711"/>
                  <a:pt x="8731437" y="79122"/>
                  <a:pt x="8733553" y="82649"/>
                </a:cubicBezTo>
                <a:cubicBezTo>
                  <a:pt x="8796338" y="199046"/>
                  <a:pt x="8790694" y="352127"/>
                  <a:pt x="8718738" y="463585"/>
                </a:cubicBezTo>
                <a:cubicBezTo>
                  <a:pt x="8718033" y="465702"/>
                  <a:pt x="8715211" y="467112"/>
                  <a:pt x="8713095" y="467112"/>
                </a:cubicBezTo>
                <a:cubicBezTo>
                  <a:pt x="8712389" y="467112"/>
                  <a:pt x="8710978" y="467112"/>
                  <a:pt x="8710273" y="466407"/>
                </a:cubicBezTo>
                <a:cubicBezTo>
                  <a:pt x="8707451" y="464996"/>
                  <a:pt x="8705335" y="460763"/>
                  <a:pt x="8705335" y="457942"/>
                </a:cubicBezTo>
                <a:lnTo>
                  <a:pt x="8709568" y="444538"/>
                </a:lnTo>
                <a:cubicBezTo>
                  <a:pt x="8710978" y="441717"/>
                  <a:pt x="8713800" y="439600"/>
                  <a:pt x="8716622" y="439600"/>
                </a:cubicBezTo>
                <a:cubicBezTo>
                  <a:pt x="8776585" y="334490"/>
                  <a:pt x="8778702" y="196224"/>
                  <a:pt x="8720854" y="89703"/>
                </a:cubicBezTo>
                <a:cubicBezTo>
                  <a:pt x="8718738" y="86176"/>
                  <a:pt x="8720149" y="81943"/>
                  <a:pt x="8723676" y="79827"/>
                </a:cubicBezTo>
                <a:close/>
                <a:moveTo>
                  <a:pt x="1917216" y="79212"/>
                </a:moveTo>
                <a:cubicBezTo>
                  <a:pt x="1924976" y="79917"/>
                  <a:pt x="1933442" y="81328"/>
                  <a:pt x="1941202" y="85561"/>
                </a:cubicBezTo>
                <a:cubicBezTo>
                  <a:pt x="1950372" y="91204"/>
                  <a:pt x="1956721" y="100375"/>
                  <a:pt x="1956016" y="110251"/>
                </a:cubicBezTo>
                <a:cubicBezTo>
                  <a:pt x="1956016" y="114484"/>
                  <a:pt x="1954605" y="118011"/>
                  <a:pt x="1953194" y="121538"/>
                </a:cubicBezTo>
                <a:cubicBezTo>
                  <a:pt x="1951078" y="125771"/>
                  <a:pt x="1950372" y="128593"/>
                  <a:pt x="1951078" y="130004"/>
                </a:cubicBezTo>
                <a:cubicBezTo>
                  <a:pt x="1951783" y="130709"/>
                  <a:pt x="1952489" y="130709"/>
                  <a:pt x="1953194" y="131415"/>
                </a:cubicBezTo>
                <a:cubicBezTo>
                  <a:pt x="1955310" y="132120"/>
                  <a:pt x="1957427" y="132120"/>
                  <a:pt x="1959543" y="131415"/>
                </a:cubicBezTo>
                <a:cubicBezTo>
                  <a:pt x="1963775" y="130004"/>
                  <a:pt x="1968008" y="124360"/>
                  <a:pt x="1970831" y="120127"/>
                </a:cubicBezTo>
                <a:cubicBezTo>
                  <a:pt x="1972947" y="117306"/>
                  <a:pt x="1977180" y="116600"/>
                  <a:pt x="1980707" y="118717"/>
                </a:cubicBezTo>
                <a:cubicBezTo>
                  <a:pt x="1983529" y="120833"/>
                  <a:pt x="1984234" y="125066"/>
                  <a:pt x="1982118" y="128593"/>
                </a:cubicBezTo>
                <a:cubicBezTo>
                  <a:pt x="1977885" y="134237"/>
                  <a:pt x="1972947" y="141292"/>
                  <a:pt x="1965186" y="144819"/>
                </a:cubicBezTo>
                <a:cubicBezTo>
                  <a:pt x="1962365" y="146230"/>
                  <a:pt x="1958838" y="146935"/>
                  <a:pt x="1956016" y="146935"/>
                </a:cubicBezTo>
                <a:cubicBezTo>
                  <a:pt x="1953194" y="146935"/>
                  <a:pt x="1951078" y="146230"/>
                  <a:pt x="1948256" y="145524"/>
                </a:cubicBezTo>
                <a:cubicBezTo>
                  <a:pt x="1943318" y="143408"/>
                  <a:pt x="1939791" y="140586"/>
                  <a:pt x="1938380" y="136354"/>
                </a:cubicBezTo>
                <a:cubicBezTo>
                  <a:pt x="1934853" y="129298"/>
                  <a:pt x="1937674" y="122949"/>
                  <a:pt x="1939791" y="117306"/>
                </a:cubicBezTo>
                <a:cubicBezTo>
                  <a:pt x="1940496" y="115189"/>
                  <a:pt x="1941907" y="112368"/>
                  <a:pt x="1941907" y="110251"/>
                </a:cubicBezTo>
                <a:cubicBezTo>
                  <a:pt x="1941907" y="105313"/>
                  <a:pt x="1938380" y="101081"/>
                  <a:pt x="1934147" y="98964"/>
                </a:cubicBezTo>
                <a:cubicBezTo>
                  <a:pt x="1928503" y="95437"/>
                  <a:pt x="1921449" y="94732"/>
                  <a:pt x="1915100" y="94026"/>
                </a:cubicBezTo>
                <a:cubicBezTo>
                  <a:pt x="1911573" y="93321"/>
                  <a:pt x="1908750" y="89793"/>
                  <a:pt x="1909457" y="85561"/>
                </a:cubicBezTo>
                <a:cubicBezTo>
                  <a:pt x="1910161" y="81328"/>
                  <a:pt x="1913688" y="78506"/>
                  <a:pt x="1917216" y="79212"/>
                </a:cubicBezTo>
                <a:close/>
                <a:moveTo>
                  <a:pt x="5522418" y="79130"/>
                </a:moveTo>
                <a:cubicBezTo>
                  <a:pt x="5530177" y="78425"/>
                  <a:pt x="5537937" y="81246"/>
                  <a:pt x="5543581" y="86184"/>
                </a:cubicBezTo>
                <a:cubicBezTo>
                  <a:pt x="5552046" y="94651"/>
                  <a:pt x="5554868" y="107349"/>
                  <a:pt x="5551341" y="120752"/>
                </a:cubicBezTo>
                <a:cubicBezTo>
                  <a:pt x="5549930" y="127101"/>
                  <a:pt x="5547108" y="132745"/>
                  <a:pt x="5543581" y="138388"/>
                </a:cubicBezTo>
                <a:lnTo>
                  <a:pt x="5576032" y="139799"/>
                </a:lnTo>
                <a:cubicBezTo>
                  <a:pt x="5579559" y="139799"/>
                  <a:pt x="5582381" y="142621"/>
                  <a:pt x="5582381" y="146853"/>
                </a:cubicBezTo>
                <a:cubicBezTo>
                  <a:pt x="5582381" y="150381"/>
                  <a:pt x="5578854" y="153202"/>
                  <a:pt x="5575327" y="153202"/>
                </a:cubicBezTo>
                <a:cubicBezTo>
                  <a:pt x="5574620" y="153202"/>
                  <a:pt x="5574620" y="153202"/>
                  <a:pt x="5574620" y="153202"/>
                </a:cubicBezTo>
                <a:lnTo>
                  <a:pt x="5529472" y="151086"/>
                </a:lnTo>
                <a:cubicBezTo>
                  <a:pt x="5527356" y="150381"/>
                  <a:pt x="5525239" y="148970"/>
                  <a:pt x="5523829" y="146853"/>
                </a:cubicBezTo>
                <a:cubicBezTo>
                  <a:pt x="5523123" y="144737"/>
                  <a:pt x="5523123" y="141915"/>
                  <a:pt x="5524534" y="139799"/>
                </a:cubicBezTo>
                <a:cubicBezTo>
                  <a:pt x="5529472" y="132039"/>
                  <a:pt x="5535116" y="124279"/>
                  <a:pt x="5537232" y="115814"/>
                </a:cubicBezTo>
                <a:cubicBezTo>
                  <a:pt x="5539348" y="108054"/>
                  <a:pt x="5537232" y="99588"/>
                  <a:pt x="5532999" y="95355"/>
                </a:cubicBezTo>
                <a:cubicBezTo>
                  <a:pt x="5530883" y="93239"/>
                  <a:pt x="5527356" y="91828"/>
                  <a:pt x="5523829" y="92533"/>
                </a:cubicBezTo>
                <a:cubicBezTo>
                  <a:pt x="5522418" y="92533"/>
                  <a:pt x="5519596" y="93239"/>
                  <a:pt x="5518185" y="95355"/>
                </a:cubicBezTo>
                <a:cubicBezTo>
                  <a:pt x="5516069" y="98882"/>
                  <a:pt x="5511836" y="99588"/>
                  <a:pt x="5508309" y="97472"/>
                </a:cubicBezTo>
                <a:cubicBezTo>
                  <a:pt x="5505487" y="95355"/>
                  <a:pt x="5504076" y="91123"/>
                  <a:pt x="5506898" y="88301"/>
                </a:cubicBezTo>
                <a:cubicBezTo>
                  <a:pt x="5509720" y="83364"/>
                  <a:pt x="5515363" y="79836"/>
                  <a:pt x="5522418" y="79130"/>
                </a:cubicBezTo>
                <a:close/>
                <a:moveTo>
                  <a:pt x="6258171" y="73474"/>
                </a:moveTo>
                <a:lnTo>
                  <a:pt x="6233480" y="131321"/>
                </a:lnTo>
                <a:lnTo>
                  <a:pt x="6277217" y="133437"/>
                </a:lnTo>
                <a:close/>
                <a:moveTo>
                  <a:pt x="11660797" y="70501"/>
                </a:moveTo>
                <a:cubicBezTo>
                  <a:pt x="11665030" y="69794"/>
                  <a:pt x="11668558" y="72617"/>
                  <a:pt x="11668558" y="76850"/>
                </a:cubicBezTo>
                <a:lnTo>
                  <a:pt x="11672790" y="148805"/>
                </a:lnTo>
                <a:cubicBezTo>
                  <a:pt x="11672790" y="153037"/>
                  <a:pt x="11669969" y="156565"/>
                  <a:pt x="11665736" y="156565"/>
                </a:cubicBezTo>
                <a:cubicBezTo>
                  <a:pt x="11662208" y="156565"/>
                  <a:pt x="11658680" y="153742"/>
                  <a:pt x="11658680" y="150216"/>
                </a:cubicBezTo>
                <a:lnTo>
                  <a:pt x="11654448" y="78260"/>
                </a:lnTo>
                <a:cubicBezTo>
                  <a:pt x="11653742" y="74028"/>
                  <a:pt x="11656564" y="70501"/>
                  <a:pt x="11660797" y="70501"/>
                </a:cubicBezTo>
                <a:close/>
                <a:moveTo>
                  <a:pt x="7101168" y="69941"/>
                </a:moveTo>
                <a:cubicBezTo>
                  <a:pt x="7104695" y="67825"/>
                  <a:pt x="7108928" y="69236"/>
                  <a:pt x="7111044" y="72763"/>
                </a:cubicBezTo>
                <a:cubicBezTo>
                  <a:pt x="7113160" y="76290"/>
                  <a:pt x="7111749" y="80523"/>
                  <a:pt x="7108222" y="82640"/>
                </a:cubicBezTo>
                <a:cubicBezTo>
                  <a:pt x="7096230" y="88989"/>
                  <a:pt x="7083532" y="91811"/>
                  <a:pt x="7070128" y="91811"/>
                </a:cubicBezTo>
                <a:cubicBezTo>
                  <a:pt x="7062367" y="91811"/>
                  <a:pt x="7054608" y="90400"/>
                  <a:pt x="7047553" y="88284"/>
                </a:cubicBezTo>
                <a:cubicBezTo>
                  <a:pt x="7043321" y="87578"/>
                  <a:pt x="7041204" y="83346"/>
                  <a:pt x="7042615" y="79817"/>
                </a:cubicBezTo>
                <a:cubicBezTo>
                  <a:pt x="7043321" y="75585"/>
                  <a:pt x="7047553" y="73468"/>
                  <a:pt x="7051080" y="74879"/>
                </a:cubicBezTo>
                <a:cubicBezTo>
                  <a:pt x="7068012" y="79817"/>
                  <a:pt x="7085648" y="77701"/>
                  <a:pt x="7101168" y="69941"/>
                </a:cubicBezTo>
                <a:close/>
                <a:moveTo>
                  <a:pt x="10514086" y="67822"/>
                </a:moveTo>
                <a:cubicBezTo>
                  <a:pt x="10516908" y="67116"/>
                  <a:pt x="10519729" y="68527"/>
                  <a:pt x="10521140" y="71349"/>
                </a:cubicBezTo>
                <a:cubicBezTo>
                  <a:pt x="10522551" y="74171"/>
                  <a:pt x="10521846" y="77698"/>
                  <a:pt x="10519729" y="79814"/>
                </a:cubicBezTo>
                <a:cubicBezTo>
                  <a:pt x="10511970" y="87574"/>
                  <a:pt x="10502093" y="93217"/>
                  <a:pt x="10490807" y="96039"/>
                </a:cubicBezTo>
                <a:cubicBezTo>
                  <a:pt x="10487279" y="97450"/>
                  <a:pt x="10483046" y="94628"/>
                  <a:pt x="10482341" y="91101"/>
                </a:cubicBezTo>
                <a:cubicBezTo>
                  <a:pt x="10481636" y="89690"/>
                  <a:pt x="10481636" y="88279"/>
                  <a:pt x="10482341" y="86868"/>
                </a:cubicBezTo>
                <a:lnTo>
                  <a:pt x="10350424" y="106621"/>
                </a:lnTo>
                <a:cubicBezTo>
                  <a:pt x="10322206" y="110853"/>
                  <a:pt x="10293283" y="112970"/>
                  <a:pt x="10271414" y="100272"/>
                </a:cubicBezTo>
                <a:cubicBezTo>
                  <a:pt x="10271414" y="171522"/>
                  <a:pt x="10262243" y="242067"/>
                  <a:pt x="10243902" y="310494"/>
                </a:cubicBezTo>
                <a:cubicBezTo>
                  <a:pt x="10243196" y="313316"/>
                  <a:pt x="10241080" y="315432"/>
                  <a:pt x="10238259" y="315432"/>
                </a:cubicBezTo>
                <a:cubicBezTo>
                  <a:pt x="10238259" y="315432"/>
                  <a:pt x="10237553" y="315432"/>
                  <a:pt x="10237553" y="315432"/>
                </a:cubicBezTo>
                <a:cubicBezTo>
                  <a:pt x="10234731" y="315432"/>
                  <a:pt x="10232615" y="314022"/>
                  <a:pt x="10230498" y="312611"/>
                </a:cubicBezTo>
                <a:cubicBezTo>
                  <a:pt x="10205103" y="264641"/>
                  <a:pt x="10188878" y="211027"/>
                  <a:pt x="10184645" y="156708"/>
                </a:cubicBezTo>
                <a:cubicBezTo>
                  <a:pt x="10183940" y="152475"/>
                  <a:pt x="10186761" y="148948"/>
                  <a:pt x="10190994" y="148948"/>
                </a:cubicBezTo>
                <a:cubicBezTo>
                  <a:pt x="10195226" y="148243"/>
                  <a:pt x="10198754" y="151064"/>
                  <a:pt x="10198754" y="155297"/>
                </a:cubicBezTo>
                <a:cubicBezTo>
                  <a:pt x="10202281" y="201151"/>
                  <a:pt x="10214979" y="247005"/>
                  <a:pt x="10234731" y="288626"/>
                </a:cubicBezTo>
                <a:cubicBezTo>
                  <a:pt x="10250956" y="221609"/>
                  <a:pt x="10258716" y="153886"/>
                  <a:pt x="10257305" y="85458"/>
                </a:cubicBezTo>
                <a:cubicBezTo>
                  <a:pt x="10257305" y="82636"/>
                  <a:pt x="10258716" y="80520"/>
                  <a:pt x="10261538" y="79109"/>
                </a:cubicBezTo>
                <a:cubicBezTo>
                  <a:pt x="10264360" y="77698"/>
                  <a:pt x="10267182" y="78403"/>
                  <a:pt x="10269298" y="80520"/>
                </a:cubicBezTo>
                <a:cubicBezTo>
                  <a:pt x="10286934" y="98861"/>
                  <a:pt x="10317973" y="97450"/>
                  <a:pt x="10348307" y="92512"/>
                </a:cubicBezTo>
                <a:close/>
                <a:moveTo>
                  <a:pt x="1111607" y="65109"/>
                </a:moveTo>
                <a:cubicBezTo>
                  <a:pt x="1115840" y="64403"/>
                  <a:pt x="1119368" y="67225"/>
                  <a:pt x="1119368" y="71458"/>
                </a:cubicBezTo>
                <a:lnTo>
                  <a:pt x="1123600" y="143413"/>
                </a:lnTo>
                <a:cubicBezTo>
                  <a:pt x="1123600" y="147645"/>
                  <a:pt x="1120779" y="151173"/>
                  <a:pt x="1116546" y="151173"/>
                </a:cubicBezTo>
                <a:cubicBezTo>
                  <a:pt x="1113018" y="151173"/>
                  <a:pt x="1109490" y="148351"/>
                  <a:pt x="1109490" y="144824"/>
                </a:cubicBezTo>
                <a:lnTo>
                  <a:pt x="1105258" y="72869"/>
                </a:lnTo>
                <a:cubicBezTo>
                  <a:pt x="1104552" y="68636"/>
                  <a:pt x="1107374" y="65109"/>
                  <a:pt x="1111607" y="65109"/>
                </a:cubicBezTo>
                <a:close/>
                <a:moveTo>
                  <a:pt x="9082041" y="65018"/>
                </a:moveTo>
                <a:lnTo>
                  <a:pt x="9461569" y="65723"/>
                </a:lnTo>
                <a:cubicBezTo>
                  <a:pt x="9465802" y="65723"/>
                  <a:pt x="9468623" y="68545"/>
                  <a:pt x="9468623" y="72778"/>
                </a:cubicBezTo>
                <a:cubicBezTo>
                  <a:pt x="9468623" y="77010"/>
                  <a:pt x="9465802" y="79832"/>
                  <a:pt x="9461569" y="79832"/>
                </a:cubicBezTo>
                <a:lnTo>
                  <a:pt x="9087684" y="79127"/>
                </a:lnTo>
                <a:lnTo>
                  <a:pt x="9051001" y="304868"/>
                </a:lnTo>
                <a:cubicBezTo>
                  <a:pt x="9051001" y="307690"/>
                  <a:pt x="9048180" y="310511"/>
                  <a:pt x="9044652" y="310511"/>
                </a:cubicBezTo>
                <a:cubicBezTo>
                  <a:pt x="9041125" y="310511"/>
                  <a:pt x="9038303" y="307690"/>
                  <a:pt x="9037598" y="304868"/>
                </a:cubicBezTo>
                <a:lnTo>
                  <a:pt x="8981868" y="81948"/>
                </a:lnTo>
                <a:cubicBezTo>
                  <a:pt x="8980457" y="78421"/>
                  <a:pt x="8983279" y="74189"/>
                  <a:pt x="8986806" y="73483"/>
                </a:cubicBezTo>
                <a:cubicBezTo>
                  <a:pt x="8990333" y="72072"/>
                  <a:pt x="8994566" y="74894"/>
                  <a:pt x="8995271" y="78421"/>
                </a:cubicBezTo>
                <a:lnTo>
                  <a:pt x="9042536" y="268185"/>
                </a:lnTo>
                <a:lnTo>
                  <a:pt x="9074986" y="70661"/>
                </a:lnTo>
                <a:cubicBezTo>
                  <a:pt x="9075691" y="67840"/>
                  <a:pt x="9078513" y="65018"/>
                  <a:pt x="9082041" y="65018"/>
                </a:cubicBezTo>
                <a:close/>
                <a:moveTo>
                  <a:pt x="8016825" y="57243"/>
                </a:moveTo>
                <a:cubicBezTo>
                  <a:pt x="8010476" y="58652"/>
                  <a:pt x="8004127" y="61474"/>
                  <a:pt x="7998484" y="66412"/>
                </a:cubicBezTo>
                <a:cubicBezTo>
                  <a:pt x="7989312" y="74172"/>
                  <a:pt x="7984374" y="84754"/>
                  <a:pt x="7985785" y="95335"/>
                </a:cubicBezTo>
                <a:cubicBezTo>
                  <a:pt x="7986490" y="99569"/>
                  <a:pt x="7987195" y="103095"/>
                  <a:pt x="7989312" y="103801"/>
                </a:cubicBezTo>
                <a:cubicBezTo>
                  <a:pt x="7992134" y="105212"/>
                  <a:pt x="7997073" y="101684"/>
                  <a:pt x="8000600" y="97452"/>
                </a:cubicBezTo>
                <a:cubicBezTo>
                  <a:pt x="8009771" y="86165"/>
                  <a:pt x="8015414" y="72057"/>
                  <a:pt x="8016825" y="57243"/>
                </a:cubicBezTo>
                <a:close/>
                <a:moveTo>
                  <a:pt x="6258876" y="54427"/>
                </a:moveTo>
                <a:cubicBezTo>
                  <a:pt x="6259582" y="54427"/>
                  <a:pt x="6259582" y="55133"/>
                  <a:pt x="6260287" y="55133"/>
                </a:cubicBezTo>
                <a:cubicBezTo>
                  <a:pt x="6264520" y="54427"/>
                  <a:pt x="6268047" y="56544"/>
                  <a:pt x="6269458" y="60071"/>
                </a:cubicBezTo>
                <a:lnTo>
                  <a:pt x="6292738" y="134142"/>
                </a:lnTo>
                <a:cubicBezTo>
                  <a:pt x="6296264" y="134848"/>
                  <a:pt x="6298380" y="137670"/>
                  <a:pt x="6298380" y="141197"/>
                </a:cubicBezTo>
                <a:cubicBezTo>
                  <a:pt x="6298380" y="142608"/>
                  <a:pt x="6297675" y="144019"/>
                  <a:pt x="6296969" y="145429"/>
                </a:cubicBezTo>
                <a:lnTo>
                  <a:pt x="6301907" y="162360"/>
                </a:lnTo>
                <a:cubicBezTo>
                  <a:pt x="6302613" y="166593"/>
                  <a:pt x="6300496" y="170120"/>
                  <a:pt x="6296969" y="171531"/>
                </a:cubicBezTo>
                <a:cubicBezTo>
                  <a:pt x="6296264" y="171531"/>
                  <a:pt x="6295558" y="171531"/>
                  <a:pt x="6294854" y="171531"/>
                </a:cubicBezTo>
                <a:cubicBezTo>
                  <a:pt x="6291327" y="171531"/>
                  <a:pt x="6288505" y="169414"/>
                  <a:pt x="6287798" y="166593"/>
                </a:cubicBezTo>
                <a:lnTo>
                  <a:pt x="6282156" y="147546"/>
                </a:lnTo>
                <a:lnTo>
                  <a:pt x="6227837" y="145429"/>
                </a:lnTo>
                <a:lnTo>
                  <a:pt x="6219372" y="164476"/>
                </a:lnTo>
                <a:cubicBezTo>
                  <a:pt x="6218666" y="167298"/>
                  <a:pt x="6215844" y="168709"/>
                  <a:pt x="6213023" y="168709"/>
                </a:cubicBezTo>
                <a:cubicBezTo>
                  <a:pt x="6212317" y="168709"/>
                  <a:pt x="6210906" y="168709"/>
                  <a:pt x="6210201" y="168004"/>
                </a:cubicBezTo>
                <a:cubicBezTo>
                  <a:pt x="6206674" y="166593"/>
                  <a:pt x="6205263" y="162360"/>
                  <a:pt x="6207379" y="158127"/>
                </a:cubicBezTo>
                <a:lnTo>
                  <a:pt x="6249706" y="57955"/>
                </a:lnTo>
                <a:cubicBezTo>
                  <a:pt x="6251117" y="54427"/>
                  <a:pt x="6255349" y="53017"/>
                  <a:pt x="6258876" y="54427"/>
                </a:cubicBezTo>
                <a:close/>
                <a:moveTo>
                  <a:pt x="7897606" y="50189"/>
                </a:moveTo>
                <a:cubicBezTo>
                  <a:pt x="7901133" y="50894"/>
                  <a:pt x="7903955" y="54421"/>
                  <a:pt x="7903955" y="57949"/>
                </a:cubicBezTo>
                <a:cubicBezTo>
                  <a:pt x="7903249" y="65003"/>
                  <a:pt x="7903249" y="72763"/>
                  <a:pt x="7903955" y="79817"/>
                </a:cubicBezTo>
                <a:lnTo>
                  <a:pt x="7921591" y="75585"/>
                </a:lnTo>
                <a:cubicBezTo>
                  <a:pt x="7925118" y="74879"/>
                  <a:pt x="7929351" y="77701"/>
                  <a:pt x="7930056" y="81228"/>
                </a:cubicBezTo>
                <a:cubicBezTo>
                  <a:pt x="7930761" y="84755"/>
                  <a:pt x="7927940" y="88988"/>
                  <a:pt x="7924413" y="89694"/>
                </a:cubicBezTo>
                <a:lnTo>
                  <a:pt x="7905366" y="93926"/>
                </a:lnTo>
                <a:cubicBezTo>
                  <a:pt x="7906071" y="101686"/>
                  <a:pt x="7907482" y="109446"/>
                  <a:pt x="7909598" y="116500"/>
                </a:cubicBezTo>
                <a:cubicBezTo>
                  <a:pt x="7910304" y="120028"/>
                  <a:pt x="7908188" y="124260"/>
                  <a:pt x="7904660" y="124966"/>
                </a:cubicBezTo>
                <a:cubicBezTo>
                  <a:pt x="7903955" y="124966"/>
                  <a:pt x="7903249" y="124966"/>
                  <a:pt x="7902544" y="124966"/>
                </a:cubicBezTo>
                <a:cubicBezTo>
                  <a:pt x="7899017" y="124966"/>
                  <a:pt x="7896195" y="122849"/>
                  <a:pt x="7895489" y="120028"/>
                </a:cubicBezTo>
                <a:cubicBezTo>
                  <a:pt x="7893373" y="112268"/>
                  <a:pt x="7891962" y="104508"/>
                  <a:pt x="7890551" y="96748"/>
                </a:cubicBezTo>
                <a:lnTo>
                  <a:pt x="7865155" y="102391"/>
                </a:lnTo>
                <a:cubicBezTo>
                  <a:pt x="7864449" y="102391"/>
                  <a:pt x="7864449" y="102391"/>
                  <a:pt x="7863744" y="102391"/>
                </a:cubicBezTo>
                <a:cubicBezTo>
                  <a:pt x="7860216" y="102391"/>
                  <a:pt x="7857395" y="100275"/>
                  <a:pt x="7857395" y="97453"/>
                </a:cubicBezTo>
                <a:cubicBezTo>
                  <a:pt x="7856689" y="93926"/>
                  <a:pt x="7859511" y="89694"/>
                  <a:pt x="7863038" y="88988"/>
                </a:cubicBezTo>
                <a:lnTo>
                  <a:pt x="7889846" y="82639"/>
                </a:lnTo>
                <a:cubicBezTo>
                  <a:pt x="7889140" y="74174"/>
                  <a:pt x="7889140" y="65003"/>
                  <a:pt x="7889846" y="56538"/>
                </a:cubicBezTo>
                <a:cubicBezTo>
                  <a:pt x="7890551" y="53011"/>
                  <a:pt x="7894079" y="50189"/>
                  <a:pt x="7897606" y="50189"/>
                </a:cubicBezTo>
                <a:close/>
                <a:moveTo>
                  <a:pt x="8239745" y="48787"/>
                </a:moveTo>
                <a:cubicBezTo>
                  <a:pt x="8243272" y="50198"/>
                  <a:pt x="8243977" y="54431"/>
                  <a:pt x="8242566" y="57958"/>
                </a:cubicBezTo>
                <a:cubicBezTo>
                  <a:pt x="8172727" y="196225"/>
                  <a:pt x="8175548" y="367647"/>
                  <a:pt x="8249621" y="503797"/>
                </a:cubicBezTo>
                <a:cubicBezTo>
                  <a:pt x="8251737" y="507324"/>
                  <a:pt x="8250326" y="511557"/>
                  <a:pt x="8246799" y="513673"/>
                </a:cubicBezTo>
                <a:cubicBezTo>
                  <a:pt x="8245388" y="514379"/>
                  <a:pt x="8244683" y="514379"/>
                  <a:pt x="8243272" y="514379"/>
                </a:cubicBezTo>
                <a:cubicBezTo>
                  <a:pt x="8240450" y="514379"/>
                  <a:pt x="8238334" y="512968"/>
                  <a:pt x="8237628" y="510851"/>
                </a:cubicBezTo>
                <a:cubicBezTo>
                  <a:pt x="8161440" y="370469"/>
                  <a:pt x="8158618" y="194108"/>
                  <a:pt x="8230574" y="51609"/>
                </a:cubicBezTo>
                <a:cubicBezTo>
                  <a:pt x="8231985" y="48787"/>
                  <a:pt x="8236217" y="47376"/>
                  <a:pt x="8239745" y="48787"/>
                </a:cubicBezTo>
                <a:close/>
                <a:moveTo>
                  <a:pt x="8030934" y="41723"/>
                </a:moveTo>
                <a:cubicBezTo>
                  <a:pt x="8034461" y="42428"/>
                  <a:pt x="8037283" y="46661"/>
                  <a:pt x="8036577" y="50188"/>
                </a:cubicBezTo>
                <a:cubicBezTo>
                  <a:pt x="8035872" y="53009"/>
                  <a:pt x="8034461" y="55126"/>
                  <a:pt x="8031639" y="55832"/>
                </a:cubicBezTo>
                <a:cubicBezTo>
                  <a:pt x="8035872" y="80522"/>
                  <a:pt x="8038694" y="105917"/>
                  <a:pt x="8040105" y="130607"/>
                </a:cubicBezTo>
                <a:cubicBezTo>
                  <a:pt x="8040810" y="134840"/>
                  <a:pt x="8037988" y="138367"/>
                  <a:pt x="8033756" y="138367"/>
                </a:cubicBezTo>
                <a:cubicBezTo>
                  <a:pt x="8033050" y="138367"/>
                  <a:pt x="8033050" y="138367"/>
                  <a:pt x="8033050" y="138367"/>
                </a:cubicBezTo>
                <a:cubicBezTo>
                  <a:pt x="8029523" y="138367"/>
                  <a:pt x="8025996" y="135546"/>
                  <a:pt x="8025996" y="132018"/>
                </a:cubicBezTo>
                <a:cubicBezTo>
                  <a:pt x="8024585" y="117910"/>
                  <a:pt x="8023880" y="103095"/>
                  <a:pt x="8021763" y="88986"/>
                </a:cubicBezTo>
                <a:cubicBezTo>
                  <a:pt x="8018941" y="95335"/>
                  <a:pt x="8014709" y="100979"/>
                  <a:pt x="8010476" y="106622"/>
                </a:cubicBezTo>
                <a:cubicBezTo>
                  <a:pt x="8002011" y="117204"/>
                  <a:pt x="7990723" y="120731"/>
                  <a:pt x="7982258" y="116499"/>
                </a:cubicBezTo>
                <a:cubicBezTo>
                  <a:pt x="7975909" y="112971"/>
                  <a:pt x="7971676" y="105917"/>
                  <a:pt x="7971676" y="95335"/>
                </a:cubicBezTo>
                <a:cubicBezTo>
                  <a:pt x="7970970" y="81227"/>
                  <a:pt x="7977319" y="65707"/>
                  <a:pt x="7989312" y="55126"/>
                </a:cubicBezTo>
                <a:cubicBezTo>
                  <a:pt x="8000600" y="44545"/>
                  <a:pt x="8016825" y="39607"/>
                  <a:pt x="8030934" y="41723"/>
                </a:cubicBezTo>
                <a:close/>
                <a:moveTo>
                  <a:pt x="6596784" y="41024"/>
                </a:moveTo>
                <a:cubicBezTo>
                  <a:pt x="6601016" y="40318"/>
                  <a:pt x="6604545" y="43140"/>
                  <a:pt x="6604545" y="47373"/>
                </a:cubicBezTo>
                <a:lnTo>
                  <a:pt x="6607366" y="84055"/>
                </a:lnTo>
                <a:cubicBezTo>
                  <a:pt x="6611598" y="79118"/>
                  <a:pt x="6617948" y="76296"/>
                  <a:pt x="6625001" y="76296"/>
                </a:cubicBezTo>
                <a:cubicBezTo>
                  <a:pt x="6639817" y="76296"/>
                  <a:pt x="6650398" y="89698"/>
                  <a:pt x="6651809" y="103102"/>
                </a:cubicBezTo>
                <a:cubicBezTo>
                  <a:pt x="6653220" y="110862"/>
                  <a:pt x="6651104" y="119327"/>
                  <a:pt x="6648988" y="126381"/>
                </a:cubicBezTo>
                <a:cubicBezTo>
                  <a:pt x="6651809" y="127087"/>
                  <a:pt x="6653926" y="129908"/>
                  <a:pt x="6653926" y="132730"/>
                </a:cubicBezTo>
                <a:cubicBezTo>
                  <a:pt x="6654631" y="136963"/>
                  <a:pt x="6651809" y="140490"/>
                  <a:pt x="6647577" y="140490"/>
                </a:cubicBezTo>
                <a:lnTo>
                  <a:pt x="6639111" y="141196"/>
                </a:lnTo>
                <a:cubicBezTo>
                  <a:pt x="6638406" y="141196"/>
                  <a:pt x="6638406" y="141196"/>
                  <a:pt x="6638406" y="141196"/>
                </a:cubicBezTo>
                <a:cubicBezTo>
                  <a:pt x="6636290" y="141196"/>
                  <a:pt x="6634173" y="140490"/>
                  <a:pt x="6632762" y="138374"/>
                </a:cubicBezTo>
                <a:cubicBezTo>
                  <a:pt x="6631351" y="136963"/>
                  <a:pt x="6631351" y="134141"/>
                  <a:pt x="6632057" y="132025"/>
                </a:cubicBezTo>
                <a:cubicBezTo>
                  <a:pt x="6634879" y="123559"/>
                  <a:pt x="6639111" y="113683"/>
                  <a:pt x="6637700" y="105218"/>
                </a:cubicBezTo>
                <a:cubicBezTo>
                  <a:pt x="6636995" y="98869"/>
                  <a:pt x="6631351" y="91109"/>
                  <a:pt x="6625001" y="91109"/>
                </a:cubicBezTo>
                <a:cubicBezTo>
                  <a:pt x="6619359" y="91109"/>
                  <a:pt x="6614420" y="96047"/>
                  <a:pt x="6612304" y="101691"/>
                </a:cubicBezTo>
                <a:cubicBezTo>
                  <a:pt x="6609483" y="108745"/>
                  <a:pt x="6610188" y="117211"/>
                  <a:pt x="6610188" y="124970"/>
                </a:cubicBezTo>
                <a:cubicBezTo>
                  <a:pt x="6610893" y="128498"/>
                  <a:pt x="6607366" y="132025"/>
                  <a:pt x="6603838" y="132025"/>
                </a:cubicBezTo>
                <a:cubicBezTo>
                  <a:pt x="6600311" y="132025"/>
                  <a:pt x="6596784" y="129203"/>
                  <a:pt x="6596784" y="125676"/>
                </a:cubicBezTo>
                <a:lnTo>
                  <a:pt x="6590435" y="48784"/>
                </a:lnTo>
                <a:cubicBezTo>
                  <a:pt x="6589729" y="44551"/>
                  <a:pt x="6592551" y="41024"/>
                  <a:pt x="6596784" y="41024"/>
                </a:cubicBezTo>
                <a:close/>
                <a:moveTo>
                  <a:pt x="6527649" y="41024"/>
                </a:moveTo>
                <a:cubicBezTo>
                  <a:pt x="6531177" y="41024"/>
                  <a:pt x="6534705" y="43846"/>
                  <a:pt x="6534705" y="48078"/>
                </a:cubicBezTo>
                <a:lnTo>
                  <a:pt x="6536116" y="96047"/>
                </a:lnTo>
                <a:cubicBezTo>
                  <a:pt x="6544581" y="87582"/>
                  <a:pt x="6556573" y="81939"/>
                  <a:pt x="6568566" y="86172"/>
                </a:cubicBezTo>
                <a:cubicBezTo>
                  <a:pt x="6576326" y="88994"/>
                  <a:pt x="6582675" y="96047"/>
                  <a:pt x="6585496" y="104513"/>
                </a:cubicBezTo>
                <a:cubicBezTo>
                  <a:pt x="6589024" y="114389"/>
                  <a:pt x="6586907" y="125676"/>
                  <a:pt x="6581264" y="134141"/>
                </a:cubicBezTo>
                <a:cubicBezTo>
                  <a:pt x="6572093" y="146839"/>
                  <a:pt x="6555162" y="153188"/>
                  <a:pt x="6536821" y="150366"/>
                </a:cubicBezTo>
                <a:cubicBezTo>
                  <a:pt x="6536116" y="152483"/>
                  <a:pt x="6533999" y="153893"/>
                  <a:pt x="6531177" y="153893"/>
                </a:cubicBezTo>
                <a:cubicBezTo>
                  <a:pt x="6527649" y="153893"/>
                  <a:pt x="6524123" y="150366"/>
                  <a:pt x="6524123" y="146839"/>
                </a:cubicBezTo>
                <a:cubicBezTo>
                  <a:pt x="6524123" y="145428"/>
                  <a:pt x="6524123" y="143312"/>
                  <a:pt x="6524123" y="140490"/>
                </a:cubicBezTo>
                <a:lnTo>
                  <a:pt x="6520596" y="48078"/>
                </a:lnTo>
                <a:cubicBezTo>
                  <a:pt x="6520596" y="44551"/>
                  <a:pt x="6523418" y="41024"/>
                  <a:pt x="6527649" y="41024"/>
                </a:cubicBezTo>
                <a:close/>
                <a:moveTo>
                  <a:pt x="5743218" y="40332"/>
                </a:moveTo>
                <a:cubicBezTo>
                  <a:pt x="5815879" y="51619"/>
                  <a:pt x="5889951" y="52324"/>
                  <a:pt x="5961905" y="42448"/>
                </a:cubicBezTo>
                <a:cubicBezTo>
                  <a:pt x="5965432" y="41743"/>
                  <a:pt x="5968960" y="44564"/>
                  <a:pt x="5969665" y="48091"/>
                </a:cubicBezTo>
                <a:cubicBezTo>
                  <a:pt x="5970371" y="51619"/>
                  <a:pt x="5967549" y="55146"/>
                  <a:pt x="5964022" y="55851"/>
                </a:cubicBezTo>
                <a:cubicBezTo>
                  <a:pt x="5892069" y="66433"/>
                  <a:pt x="5818701" y="66433"/>
                  <a:pt x="5746746" y="55851"/>
                </a:cubicBezTo>
                <a:lnTo>
                  <a:pt x="5719234" y="179304"/>
                </a:lnTo>
                <a:cubicBezTo>
                  <a:pt x="5719234" y="182124"/>
                  <a:pt x="5717117" y="184242"/>
                  <a:pt x="5714295" y="184947"/>
                </a:cubicBezTo>
                <a:cubicBezTo>
                  <a:pt x="5714295" y="184947"/>
                  <a:pt x="5713591" y="184947"/>
                  <a:pt x="5712886" y="184947"/>
                </a:cubicBezTo>
                <a:cubicBezTo>
                  <a:pt x="5710769" y="184947"/>
                  <a:pt x="5708653" y="183536"/>
                  <a:pt x="5707242" y="182124"/>
                </a:cubicBezTo>
                <a:lnTo>
                  <a:pt x="5645163" y="108054"/>
                </a:lnTo>
                <a:cubicBezTo>
                  <a:pt x="5642341" y="105232"/>
                  <a:pt x="5643047" y="101000"/>
                  <a:pt x="5645869" y="98178"/>
                </a:cubicBezTo>
                <a:cubicBezTo>
                  <a:pt x="5648690" y="95356"/>
                  <a:pt x="5652923" y="96061"/>
                  <a:pt x="5655745" y="98883"/>
                </a:cubicBezTo>
                <a:lnTo>
                  <a:pt x="5709358" y="162373"/>
                </a:lnTo>
                <a:lnTo>
                  <a:pt x="5735459" y="45975"/>
                </a:lnTo>
                <a:cubicBezTo>
                  <a:pt x="5736164" y="42448"/>
                  <a:pt x="5739691" y="39627"/>
                  <a:pt x="5743218" y="40332"/>
                </a:cubicBezTo>
                <a:close/>
                <a:moveTo>
                  <a:pt x="7020748" y="38901"/>
                </a:moveTo>
                <a:cubicBezTo>
                  <a:pt x="7023570" y="41018"/>
                  <a:pt x="7023570" y="45956"/>
                  <a:pt x="7021454" y="48778"/>
                </a:cubicBezTo>
                <a:lnTo>
                  <a:pt x="6982653" y="96042"/>
                </a:lnTo>
                <a:cubicBezTo>
                  <a:pt x="6989002" y="103802"/>
                  <a:pt x="6996058" y="110856"/>
                  <a:pt x="7003112" y="117205"/>
                </a:cubicBezTo>
                <a:cubicBezTo>
                  <a:pt x="7010167" y="124260"/>
                  <a:pt x="7022159" y="134841"/>
                  <a:pt x="7019337" y="149656"/>
                </a:cubicBezTo>
                <a:cubicBezTo>
                  <a:pt x="7018632" y="153183"/>
                  <a:pt x="7015810" y="155299"/>
                  <a:pt x="7012283" y="155299"/>
                </a:cubicBezTo>
                <a:cubicBezTo>
                  <a:pt x="7011578" y="155299"/>
                  <a:pt x="7011578" y="155299"/>
                  <a:pt x="7010872" y="155299"/>
                </a:cubicBezTo>
                <a:cubicBezTo>
                  <a:pt x="7007345" y="154594"/>
                  <a:pt x="7004523" y="150361"/>
                  <a:pt x="7005229" y="146834"/>
                </a:cubicBezTo>
                <a:cubicBezTo>
                  <a:pt x="7006639" y="140485"/>
                  <a:pt x="6999585" y="133430"/>
                  <a:pt x="6993236" y="127082"/>
                </a:cubicBezTo>
                <a:cubicBezTo>
                  <a:pt x="6986181" y="120733"/>
                  <a:pt x="6979832" y="114384"/>
                  <a:pt x="6973483" y="107329"/>
                </a:cubicBezTo>
                <a:lnTo>
                  <a:pt x="6955141" y="129903"/>
                </a:lnTo>
                <a:cubicBezTo>
                  <a:pt x="6946676" y="140485"/>
                  <a:pt x="6936800" y="152477"/>
                  <a:pt x="6934683" y="165881"/>
                </a:cubicBezTo>
                <a:cubicBezTo>
                  <a:pt x="6933978" y="169408"/>
                  <a:pt x="6931156" y="171524"/>
                  <a:pt x="6927629" y="171524"/>
                </a:cubicBezTo>
                <a:cubicBezTo>
                  <a:pt x="6926924" y="171524"/>
                  <a:pt x="6926924" y="171524"/>
                  <a:pt x="6926218" y="171524"/>
                </a:cubicBezTo>
                <a:cubicBezTo>
                  <a:pt x="6922691" y="170819"/>
                  <a:pt x="6919869" y="166586"/>
                  <a:pt x="6920575" y="163059"/>
                </a:cubicBezTo>
                <a:cubicBezTo>
                  <a:pt x="6923396" y="146128"/>
                  <a:pt x="6934683" y="132020"/>
                  <a:pt x="6945265" y="121438"/>
                </a:cubicBezTo>
                <a:lnTo>
                  <a:pt x="6965017" y="96748"/>
                </a:lnTo>
                <a:cubicBezTo>
                  <a:pt x="6952320" y="81933"/>
                  <a:pt x="6941032" y="66414"/>
                  <a:pt x="6930451" y="50188"/>
                </a:cubicBezTo>
                <a:cubicBezTo>
                  <a:pt x="6928334" y="46661"/>
                  <a:pt x="6929040" y="42429"/>
                  <a:pt x="6932567" y="40312"/>
                </a:cubicBezTo>
                <a:cubicBezTo>
                  <a:pt x="6936094" y="38196"/>
                  <a:pt x="6940327" y="38901"/>
                  <a:pt x="6942443" y="42429"/>
                </a:cubicBezTo>
                <a:cubicBezTo>
                  <a:pt x="6952320" y="57243"/>
                  <a:pt x="6962901" y="72057"/>
                  <a:pt x="6974189" y="85460"/>
                </a:cubicBezTo>
                <a:lnTo>
                  <a:pt x="7010872" y="39607"/>
                </a:lnTo>
                <a:cubicBezTo>
                  <a:pt x="7012988" y="36785"/>
                  <a:pt x="7017926" y="36785"/>
                  <a:pt x="7020748" y="38901"/>
                </a:cubicBezTo>
                <a:close/>
                <a:moveTo>
                  <a:pt x="9951145" y="36789"/>
                </a:moveTo>
                <a:lnTo>
                  <a:pt x="9954672" y="70650"/>
                </a:lnTo>
                <a:cubicBezTo>
                  <a:pt x="9954672" y="74883"/>
                  <a:pt x="9951850" y="77705"/>
                  <a:pt x="9948323" y="78410"/>
                </a:cubicBezTo>
                <a:cubicBezTo>
                  <a:pt x="9948323" y="78410"/>
                  <a:pt x="9947618" y="78410"/>
                  <a:pt x="9947618" y="78410"/>
                </a:cubicBezTo>
                <a:cubicBezTo>
                  <a:pt x="9944090" y="78410"/>
                  <a:pt x="9941269" y="75588"/>
                  <a:pt x="9940563" y="72061"/>
                </a:cubicBezTo>
                <a:lnTo>
                  <a:pt x="9937036" y="37494"/>
                </a:lnTo>
                <a:cubicBezTo>
                  <a:pt x="9920811" y="38200"/>
                  <a:pt x="9904585" y="41022"/>
                  <a:pt x="9889066" y="46665"/>
                </a:cubicBezTo>
                <a:cubicBezTo>
                  <a:pt x="9812877" y="73472"/>
                  <a:pt x="9762791" y="160947"/>
                  <a:pt x="9776900" y="240661"/>
                </a:cubicBezTo>
                <a:cubicBezTo>
                  <a:pt x="9781838" y="266057"/>
                  <a:pt x="9792420" y="290042"/>
                  <a:pt x="9807234" y="310500"/>
                </a:cubicBezTo>
                <a:cubicBezTo>
                  <a:pt x="9827692" y="291453"/>
                  <a:pt x="9851677" y="276639"/>
                  <a:pt x="9878485" y="268174"/>
                </a:cubicBezTo>
                <a:cubicBezTo>
                  <a:pt x="9934920" y="250538"/>
                  <a:pt x="9998410" y="260414"/>
                  <a:pt x="10049201" y="294275"/>
                </a:cubicBezTo>
                <a:cubicBezTo>
                  <a:pt x="10063310" y="304151"/>
                  <a:pt x="10075302" y="314027"/>
                  <a:pt x="10085884" y="324609"/>
                </a:cubicBezTo>
                <a:cubicBezTo>
                  <a:pt x="10091527" y="318260"/>
                  <a:pt x="10096466" y="312617"/>
                  <a:pt x="10100699" y="305562"/>
                </a:cubicBezTo>
                <a:cubicBezTo>
                  <a:pt x="10148668" y="232196"/>
                  <a:pt x="10126094" y="155303"/>
                  <a:pt x="10089411" y="108744"/>
                </a:cubicBezTo>
                <a:cubicBezTo>
                  <a:pt x="10053434" y="63596"/>
                  <a:pt x="10003347" y="38200"/>
                  <a:pt x="9951145" y="36789"/>
                </a:cubicBezTo>
                <a:close/>
                <a:moveTo>
                  <a:pt x="7196403" y="35374"/>
                </a:moveTo>
                <a:cubicBezTo>
                  <a:pt x="7202046" y="38901"/>
                  <a:pt x="7206279" y="44545"/>
                  <a:pt x="7207690" y="50894"/>
                </a:cubicBezTo>
                <a:cubicBezTo>
                  <a:pt x="7209101" y="54421"/>
                  <a:pt x="7209101" y="58654"/>
                  <a:pt x="7208395" y="62181"/>
                </a:cubicBezTo>
                <a:cubicBezTo>
                  <a:pt x="7209101" y="63592"/>
                  <a:pt x="7209101" y="64297"/>
                  <a:pt x="7209806" y="65708"/>
                </a:cubicBezTo>
                <a:cubicBezTo>
                  <a:pt x="7213333" y="74879"/>
                  <a:pt x="7217566" y="84050"/>
                  <a:pt x="7220389" y="93926"/>
                </a:cubicBezTo>
                <a:cubicBezTo>
                  <a:pt x="7227443" y="118616"/>
                  <a:pt x="7225326" y="141190"/>
                  <a:pt x="7213333" y="156711"/>
                </a:cubicBezTo>
                <a:cubicBezTo>
                  <a:pt x="7205573" y="166587"/>
                  <a:pt x="7192876" y="172936"/>
                  <a:pt x="7179472" y="172936"/>
                </a:cubicBezTo>
                <a:cubicBezTo>
                  <a:pt x="7179472" y="172936"/>
                  <a:pt x="7178767" y="172936"/>
                  <a:pt x="7178767" y="172936"/>
                </a:cubicBezTo>
                <a:cubicBezTo>
                  <a:pt x="7167480" y="172231"/>
                  <a:pt x="7157603" y="167998"/>
                  <a:pt x="7151959" y="159533"/>
                </a:cubicBezTo>
                <a:cubicBezTo>
                  <a:pt x="7149137" y="156006"/>
                  <a:pt x="7150548" y="151773"/>
                  <a:pt x="7153370" y="149657"/>
                </a:cubicBezTo>
                <a:cubicBezTo>
                  <a:pt x="7156897" y="146835"/>
                  <a:pt x="7161131" y="148246"/>
                  <a:pt x="7163246" y="151067"/>
                </a:cubicBezTo>
                <a:cubicBezTo>
                  <a:pt x="7167480" y="156711"/>
                  <a:pt x="7174534" y="158122"/>
                  <a:pt x="7178767" y="158122"/>
                </a:cubicBezTo>
                <a:cubicBezTo>
                  <a:pt x="7187937" y="158827"/>
                  <a:pt x="7197108" y="154595"/>
                  <a:pt x="7202046" y="147540"/>
                </a:cubicBezTo>
                <a:cubicBezTo>
                  <a:pt x="7214744" y="130609"/>
                  <a:pt x="7209806" y="106624"/>
                  <a:pt x="7206984" y="97453"/>
                </a:cubicBezTo>
                <a:cubicBezTo>
                  <a:pt x="7204868" y="90399"/>
                  <a:pt x="7202046" y="83344"/>
                  <a:pt x="7199225" y="76290"/>
                </a:cubicBezTo>
                <a:cubicBezTo>
                  <a:pt x="7191465" y="82639"/>
                  <a:pt x="7180178" y="84755"/>
                  <a:pt x="7170301" y="80522"/>
                </a:cubicBezTo>
                <a:cubicBezTo>
                  <a:pt x="7159720" y="76290"/>
                  <a:pt x="7151254" y="64297"/>
                  <a:pt x="7150548" y="53010"/>
                </a:cubicBezTo>
                <a:cubicBezTo>
                  <a:pt x="7149843" y="48777"/>
                  <a:pt x="7152664" y="45250"/>
                  <a:pt x="7156897" y="45250"/>
                </a:cubicBezTo>
                <a:cubicBezTo>
                  <a:pt x="7161131" y="45250"/>
                  <a:pt x="7164658" y="47367"/>
                  <a:pt x="7164658" y="51599"/>
                </a:cubicBezTo>
                <a:cubicBezTo>
                  <a:pt x="7164658" y="59359"/>
                  <a:pt x="7169596" y="65708"/>
                  <a:pt x="7175945" y="68530"/>
                </a:cubicBezTo>
                <a:cubicBezTo>
                  <a:pt x="7182294" y="71352"/>
                  <a:pt x="7190054" y="68530"/>
                  <a:pt x="7193581" y="63592"/>
                </a:cubicBezTo>
                <a:cubicBezTo>
                  <a:pt x="7193581" y="62886"/>
                  <a:pt x="7193581" y="62886"/>
                  <a:pt x="7193581" y="62886"/>
                </a:cubicBezTo>
                <a:cubicBezTo>
                  <a:pt x="7190759" y="57243"/>
                  <a:pt x="7188643" y="50188"/>
                  <a:pt x="7186526" y="43839"/>
                </a:cubicBezTo>
                <a:cubicBezTo>
                  <a:pt x="7185821" y="41018"/>
                  <a:pt x="7186526" y="38196"/>
                  <a:pt x="7188643" y="36080"/>
                </a:cubicBezTo>
                <a:cubicBezTo>
                  <a:pt x="7190759" y="33963"/>
                  <a:pt x="7193581" y="33963"/>
                  <a:pt x="7196403" y="35374"/>
                </a:cubicBezTo>
                <a:close/>
                <a:moveTo>
                  <a:pt x="7535009" y="31148"/>
                </a:moveTo>
                <a:cubicBezTo>
                  <a:pt x="7527955" y="31854"/>
                  <a:pt x="7521606" y="35381"/>
                  <a:pt x="7518077" y="41025"/>
                </a:cubicBezTo>
                <a:cubicBezTo>
                  <a:pt x="7515256" y="45257"/>
                  <a:pt x="7515961" y="50901"/>
                  <a:pt x="7519488" y="55839"/>
                </a:cubicBezTo>
                <a:cubicBezTo>
                  <a:pt x="7520194" y="57250"/>
                  <a:pt x="7523017" y="60072"/>
                  <a:pt x="7526544" y="59366"/>
                </a:cubicBezTo>
                <a:cubicBezTo>
                  <a:pt x="7531482" y="57955"/>
                  <a:pt x="7535009" y="53017"/>
                  <a:pt x="7535714" y="48079"/>
                </a:cubicBezTo>
                <a:cubicBezTo>
                  <a:pt x="7537125" y="42435"/>
                  <a:pt x="7536420" y="36792"/>
                  <a:pt x="7535009" y="31148"/>
                </a:cubicBezTo>
                <a:close/>
                <a:moveTo>
                  <a:pt x="7765687" y="29731"/>
                </a:moveTo>
                <a:cubicBezTo>
                  <a:pt x="7769214" y="30436"/>
                  <a:pt x="7772036" y="34669"/>
                  <a:pt x="7770625" y="38196"/>
                </a:cubicBezTo>
                <a:cubicBezTo>
                  <a:pt x="7765687" y="57949"/>
                  <a:pt x="7764276" y="79112"/>
                  <a:pt x="7767098" y="98864"/>
                </a:cubicBezTo>
                <a:cubicBezTo>
                  <a:pt x="7779090" y="91810"/>
                  <a:pt x="7793199" y="88283"/>
                  <a:pt x="7806602" y="88988"/>
                </a:cubicBezTo>
                <a:cubicBezTo>
                  <a:pt x="7819300" y="89693"/>
                  <a:pt x="7829882" y="95337"/>
                  <a:pt x="7834115" y="104508"/>
                </a:cubicBezTo>
                <a:cubicBezTo>
                  <a:pt x="7838347" y="112973"/>
                  <a:pt x="7836936" y="123555"/>
                  <a:pt x="7830587" y="135547"/>
                </a:cubicBezTo>
                <a:cubicBezTo>
                  <a:pt x="7823533" y="148245"/>
                  <a:pt x="7810835" y="160943"/>
                  <a:pt x="7795315" y="160943"/>
                </a:cubicBezTo>
                <a:cubicBezTo>
                  <a:pt x="7793904" y="160943"/>
                  <a:pt x="7792494" y="160943"/>
                  <a:pt x="7791083" y="160943"/>
                </a:cubicBezTo>
                <a:cubicBezTo>
                  <a:pt x="7776974" y="158827"/>
                  <a:pt x="7765687" y="146834"/>
                  <a:pt x="7759338" y="127082"/>
                </a:cubicBezTo>
                <a:cubicBezTo>
                  <a:pt x="7758632" y="124260"/>
                  <a:pt x="7757927" y="122144"/>
                  <a:pt x="7757221" y="119322"/>
                </a:cubicBezTo>
                <a:cubicBezTo>
                  <a:pt x="7755811" y="117911"/>
                  <a:pt x="7755105" y="116500"/>
                  <a:pt x="7754400" y="115089"/>
                </a:cubicBezTo>
                <a:cubicBezTo>
                  <a:pt x="7753694" y="112973"/>
                  <a:pt x="7754400" y="110857"/>
                  <a:pt x="7754400" y="109446"/>
                </a:cubicBezTo>
                <a:cubicBezTo>
                  <a:pt x="7749462" y="84755"/>
                  <a:pt x="7750167" y="58654"/>
                  <a:pt x="7757221" y="34669"/>
                </a:cubicBezTo>
                <a:cubicBezTo>
                  <a:pt x="7757927" y="31142"/>
                  <a:pt x="7762159" y="29026"/>
                  <a:pt x="7765687" y="29731"/>
                </a:cubicBezTo>
                <a:close/>
                <a:moveTo>
                  <a:pt x="9944156" y="22901"/>
                </a:moveTo>
                <a:cubicBezTo>
                  <a:pt x="10003479" y="22107"/>
                  <a:pt x="10061017" y="49487"/>
                  <a:pt x="10100699" y="100279"/>
                </a:cubicBezTo>
                <a:cubicBezTo>
                  <a:pt x="10151490" y="165179"/>
                  <a:pt x="10155723" y="246305"/>
                  <a:pt x="10112691" y="313322"/>
                </a:cubicBezTo>
                <a:cubicBezTo>
                  <a:pt x="10107753" y="321082"/>
                  <a:pt x="10102109" y="328136"/>
                  <a:pt x="10095760" y="335191"/>
                </a:cubicBezTo>
                <a:cubicBezTo>
                  <a:pt x="10132443" y="378223"/>
                  <a:pt x="10141614" y="430425"/>
                  <a:pt x="10121862" y="488977"/>
                </a:cubicBezTo>
                <a:cubicBezTo>
                  <a:pt x="10093644" y="572925"/>
                  <a:pt x="10040030" y="626539"/>
                  <a:pt x="9969486" y="639236"/>
                </a:cubicBezTo>
                <a:cubicBezTo>
                  <a:pt x="9959610" y="641353"/>
                  <a:pt x="9949029" y="642059"/>
                  <a:pt x="9939152" y="642059"/>
                </a:cubicBezTo>
                <a:cubicBezTo>
                  <a:pt x="9853794" y="642059"/>
                  <a:pt x="9769845" y="579980"/>
                  <a:pt x="9749387" y="496737"/>
                </a:cubicBezTo>
                <a:cubicBezTo>
                  <a:pt x="9734573" y="435363"/>
                  <a:pt x="9755031" y="368346"/>
                  <a:pt x="9797358" y="321082"/>
                </a:cubicBezTo>
                <a:cubicBezTo>
                  <a:pt x="9780427" y="298508"/>
                  <a:pt x="9768434" y="272406"/>
                  <a:pt x="9763496" y="244189"/>
                </a:cubicBezTo>
                <a:cubicBezTo>
                  <a:pt x="9747977" y="156714"/>
                  <a:pt x="9801590" y="62185"/>
                  <a:pt x="9884833" y="33262"/>
                </a:cubicBezTo>
                <a:cubicBezTo>
                  <a:pt x="9904409" y="26560"/>
                  <a:pt x="9924382" y="23165"/>
                  <a:pt x="9944156" y="22901"/>
                </a:cubicBezTo>
                <a:close/>
                <a:moveTo>
                  <a:pt x="7549118" y="17745"/>
                </a:moveTo>
                <a:cubicBezTo>
                  <a:pt x="7552645" y="18450"/>
                  <a:pt x="7555467" y="22683"/>
                  <a:pt x="7554761" y="26210"/>
                </a:cubicBezTo>
                <a:cubicBezTo>
                  <a:pt x="7554056" y="29032"/>
                  <a:pt x="7551940" y="31148"/>
                  <a:pt x="7549118" y="31854"/>
                </a:cubicBezTo>
                <a:lnTo>
                  <a:pt x="7558994" y="73475"/>
                </a:lnTo>
                <a:cubicBezTo>
                  <a:pt x="7560405" y="77002"/>
                  <a:pt x="7557583" y="81235"/>
                  <a:pt x="7554056" y="81940"/>
                </a:cubicBezTo>
                <a:cubicBezTo>
                  <a:pt x="7554056" y="81940"/>
                  <a:pt x="7553350" y="81940"/>
                  <a:pt x="7552645" y="81940"/>
                </a:cubicBezTo>
                <a:cubicBezTo>
                  <a:pt x="7549118" y="81940"/>
                  <a:pt x="7546296" y="79824"/>
                  <a:pt x="7545591" y="76297"/>
                </a:cubicBezTo>
                <a:lnTo>
                  <a:pt x="7542769" y="65010"/>
                </a:lnTo>
                <a:cubicBezTo>
                  <a:pt x="7539947" y="69242"/>
                  <a:pt x="7535009" y="72769"/>
                  <a:pt x="7529365" y="73475"/>
                </a:cubicBezTo>
                <a:cubicBezTo>
                  <a:pt x="7520900" y="74886"/>
                  <a:pt x="7513139" y="71359"/>
                  <a:pt x="7507496" y="63599"/>
                </a:cubicBezTo>
                <a:cubicBezTo>
                  <a:pt x="7501147" y="54428"/>
                  <a:pt x="7500441" y="42435"/>
                  <a:pt x="7505379" y="33970"/>
                </a:cubicBezTo>
                <a:cubicBezTo>
                  <a:pt x="7514550" y="19156"/>
                  <a:pt x="7533598" y="14923"/>
                  <a:pt x="7549118" y="17745"/>
                </a:cubicBezTo>
                <a:close/>
                <a:moveTo>
                  <a:pt x="7235202" y="14211"/>
                </a:moveTo>
                <a:cubicBezTo>
                  <a:pt x="7242962" y="14916"/>
                  <a:pt x="7251428" y="16327"/>
                  <a:pt x="7259188" y="20560"/>
                </a:cubicBezTo>
                <a:cubicBezTo>
                  <a:pt x="7268358" y="26203"/>
                  <a:pt x="7274707" y="35374"/>
                  <a:pt x="7274002" y="45250"/>
                </a:cubicBezTo>
                <a:cubicBezTo>
                  <a:pt x="7274002" y="49483"/>
                  <a:pt x="7272591" y="53010"/>
                  <a:pt x="7271180" y="56537"/>
                </a:cubicBezTo>
                <a:cubicBezTo>
                  <a:pt x="7269064" y="60770"/>
                  <a:pt x="7268358" y="63592"/>
                  <a:pt x="7269064" y="65003"/>
                </a:cubicBezTo>
                <a:cubicBezTo>
                  <a:pt x="7269769" y="65708"/>
                  <a:pt x="7270475" y="65708"/>
                  <a:pt x="7271180" y="66414"/>
                </a:cubicBezTo>
                <a:cubicBezTo>
                  <a:pt x="7273296" y="67119"/>
                  <a:pt x="7275413" y="67119"/>
                  <a:pt x="7277529" y="66414"/>
                </a:cubicBezTo>
                <a:cubicBezTo>
                  <a:pt x="7281761" y="65003"/>
                  <a:pt x="7285994" y="59359"/>
                  <a:pt x="7288817" y="55126"/>
                </a:cubicBezTo>
                <a:cubicBezTo>
                  <a:pt x="7290933" y="52305"/>
                  <a:pt x="7295166" y="51599"/>
                  <a:pt x="7298693" y="53716"/>
                </a:cubicBezTo>
                <a:cubicBezTo>
                  <a:pt x="7301515" y="55832"/>
                  <a:pt x="7302220" y="60065"/>
                  <a:pt x="7300104" y="63592"/>
                </a:cubicBezTo>
                <a:cubicBezTo>
                  <a:pt x="7295871" y="69236"/>
                  <a:pt x="7290933" y="76291"/>
                  <a:pt x="7283172" y="79818"/>
                </a:cubicBezTo>
                <a:cubicBezTo>
                  <a:pt x="7280351" y="81229"/>
                  <a:pt x="7276824" y="81934"/>
                  <a:pt x="7274002" y="81934"/>
                </a:cubicBezTo>
                <a:cubicBezTo>
                  <a:pt x="7271180" y="81934"/>
                  <a:pt x="7269064" y="81229"/>
                  <a:pt x="7266242" y="80523"/>
                </a:cubicBezTo>
                <a:cubicBezTo>
                  <a:pt x="7261304" y="78407"/>
                  <a:pt x="7257777" y="75585"/>
                  <a:pt x="7256366" y="71353"/>
                </a:cubicBezTo>
                <a:cubicBezTo>
                  <a:pt x="7252839" y="64297"/>
                  <a:pt x="7255660" y="57948"/>
                  <a:pt x="7257777" y="52305"/>
                </a:cubicBezTo>
                <a:cubicBezTo>
                  <a:pt x="7258482" y="50188"/>
                  <a:pt x="7259893" y="47367"/>
                  <a:pt x="7259893" y="45250"/>
                </a:cubicBezTo>
                <a:cubicBezTo>
                  <a:pt x="7259893" y="40312"/>
                  <a:pt x="7256366" y="36080"/>
                  <a:pt x="7252133" y="33963"/>
                </a:cubicBezTo>
                <a:cubicBezTo>
                  <a:pt x="7246489" y="30436"/>
                  <a:pt x="7239435" y="29731"/>
                  <a:pt x="7233086" y="29025"/>
                </a:cubicBezTo>
                <a:cubicBezTo>
                  <a:pt x="7229559" y="28320"/>
                  <a:pt x="7226736" y="24792"/>
                  <a:pt x="7227443" y="20560"/>
                </a:cubicBezTo>
                <a:cubicBezTo>
                  <a:pt x="7228147" y="16327"/>
                  <a:pt x="7231674" y="13505"/>
                  <a:pt x="7235202" y="14211"/>
                </a:cubicBezTo>
                <a:close/>
                <a:moveTo>
                  <a:pt x="6429593" y="108"/>
                </a:moveTo>
                <a:cubicBezTo>
                  <a:pt x="6433826" y="-598"/>
                  <a:pt x="6437354" y="2224"/>
                  <a:pt x="6437354" y="6457"/>
                </a:cubicBezTo>
                <a:lnTo>
                  <a:pt x="6441586" y="78412"/>
                </a:lnTo>
                <a:cubicBezTo>
                  <a:pt x="6441586" y="82644"/>
                  <a:pt x="6438765" y="86172"/>
                  <a:pt x="6434532" y="86172"/>
                </a:cubicBezTo>
                <a:cubicBezTo>
                  <a:pt x="6431004" y="86172"/>
                  <a:pt x="6427476" y="83350"/>
                  <a:pt x="6427476" y="79823"/>
                </a:cubicBezTo>
                <a:lnTo>
                  <a:pt x="6423244" y="7868"/>
                </a:lnTo>
                <a:cubicBezTo>
                  <a:pt x="6422538" y="3635"/>
                  <a:pt x="6425360" y="108"/>
                  <a:pt x="6429593" y="108"/>
                </a:cubicBezTo>
                <a:close/>
              </a:path>
            </a:pathLst>
          </a:custGeom>
          <a:solidFill>
            <a:srgbClr val="FFD96A">
              <a:alpha val="12549"/>
            </a:srgbClr>
          </a:solidFill>
          <a:ln w="9525" cap="flat">
            <a:noFill/>
            <a:prstDash val="solid"/>
            <a:miter/>
          </a:ln>
        </p:spPr>
        <p:txBody>
          <a:bodyPr rtlCol="0" anchor="ctr"/>
          <a:lstStyle/>
          <a:p>
            <a:r>
              <a:rPr lang="en-US" dirty="0"/>
              <a:t> </a:t>
            </a:r>
          </a:p>
        </p:txBody>
      </p:sp>
      <p:sp>
        <p:nvSpPr>
          <p:cNvPr id="2" name="Text Box 23">
            <a:extLst>
              <a:ext uri="{FF2B5EF4-FFF2-40B4-BE49-F238E27FC236}">
                <a16:creationId xmlns:a16="http://schemas.microsoft.com/office/drawing/2014/main" id="{7A1A5FED-3644-0FDA-D4FE-782167130E61}"/>
              </a:ext>
            </a:extLst>
          </p:cNvPr>
          <p:cNvSpPr txBox="1">
            <a:spLocks noChangeArrowheads="1"/>
          </p:cNvSpPr>
          <p:nvPr/>
        </p:nvSpPr>
        <p:spPr bwMode="auto">
          <a:xfrm>
            <a:off x="1706240" y="2493645"/>
            <a:ext cx="8779519"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6995" marR="87630" algn="ctr">
              <a:lnSpc>
                <a:spcPct val="110000"/>
              </a:lnSpc>
              <a:spcBef>
                <a:spcPts val="0"/>
              </a:spcBef>
              <a:spcAft>
                <a:spcPts val="0"/>
              </a:spcAft>
            </a:pPr>
            <a:r>
              <a:rPr lang="en-US" sz="2800" b="1" spc="180" dirty="0">
                <a:solidFill>
                  <a:srgbClr val="FFD96A"/>
                </a:solidFill>
                <a:effectLst>
                  <a:outerShdw blurRad="63500" sx="102000" sy="102000" algn="ctr" rotWithShape="0">
                    <a:prstClr val="black">
                      <a:alpha val="40000"/>
                    </a:prstClr>
                  </a:outerShdw>
                </a:effectLst>
                <a:latin typeface="Montserrat SemiBold" panose="00000700000000000000" pitchFamily="2" charset="0"/>
                <a:ea typeface="Montserrat" panose="00000500000000000000" pitchFamily="2" charset="0"/>
                <a:cs typeface="Montserrat" panose="00000500000000000000" pitchFamily="2" charset="0"/>
              </a:rPr>
              <a:t>0512345678</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a:p>
            <a:pPr marL="87630" marR="87630" algn="ctr">
              <a:lnSpc>
                <a:spcPct val="110000"/>
              </a:lnSpc>
              <a:spcBef>
                <a:spcPts val="0"/>
              </a:spcBef>
              <a:spcAft>
                <a:spcPts val="0"/>
              </a:spcAft>
            </a:pPr>
            <a:r>
              <a:rPr lang="ar-SA" sz="66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ألف بن باء آل جيم</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3" name="AutoShape 26">
            <a:extLst>
              <a:ext uri="{FF2B5EF4-FFF2-40B4-BE49-F238E27FC236}">
                <a16:creationId xmlns:a16="http://schemas.microsoft.com/office/drawing/2014/main" id="{5AF324FD-7209-88A4-D723-F25154465D30}"/>
              </a:ext>
            </a:extLst>
          </p:cNvPr>
          <p:cNvSpPr>
            <a:spLocks/>
          </p:cNvSpPr>
          <p:nvPr/>
        </p:nvSpPr>
        <p:spPr bwMode="auto">
          <a:xfrm>
            <a:off x="3261359" y="2672165"/>
            <a:ext cx="566928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6" name="Text Box 17">
            <a:extLst>
              <a:ext uri="{FF2B5EF4-FFF2-40B4-BE49-F238E27FC236}">
                <a16:creationId xmlns:a16="http://schemas.microsoft.com/office/drawing/2014/main" id="{05010F1E-35C3-02CF-F851-0E0186B4648C}"/>
              </a:ext>
            </a:extLst>
          </p:cNvPr>
          <p:cNvSpPr txBox="1">
            <a:spLocks noChangeArrowheads="1"/>
          </p:cNvSpPr>
          <p:nvPr/>
        </p:nvSpPr>
        <p:spPr bwMode="auto">
          <a:xfrm>
            <a:off x="7956731" y="154622"/>
            <a:ext cx="411480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gn="r" rtl="1">
              <a:spcBef>
                <a:spcPts val="0"/>
              </a:spcBef>
              <a:spcAft>
                <a:spcPts val="0"/>
              </a:spcAft>
            </a:pPr>
            <a:r>
              <a:rPr lang="ar-SA" sz="2400" dirty="0">
                <a:solidFill>
                  <a:srgbClr val="FFD96A"/>
                </a:solidFill>
                <a:effectLst/>
                <a:latin typeface="Montserrat" panose="00000500000000000000" pitchFamily="2" charset="0"/>
                <a:ea typeface="Montserrat" panose="00000500000000000000" pitchFamily="2" charset="0"/>
                <a:cs typeface="Hacen Tehran" panose="02000000000000000000" pitchFamily="2" charset="-78"/>
              </a:rPr>
              <a:t>رقم النموذج: </a:t>
            </a:r>
            <a:r>
              <a:rPr lang="en-US" sz="2400" dirty="0" err="1">
                <a:solidFill>
                  <a:srgbClr val="FFD96A"/>
                </a:solidFill>
                <a:effectLst/>
                <a:latin typeface="Montserrat" panose="00000500000000000000" pitchFamily="2" charset="0"/>
                <a:ea typeface="Montserrat" panose="00000500000000000000" pitchFamily="2" charset="0"/>
                <a:cs typeface="Hacen Tehran" panose="02000000000000000000" pitchFamily="2" charset="-78"/>
              </a:rPr>
              <a:t>modelNumber</a:t>
            </a:r>
            <a:endParaRPr lang="en-US" sz="2400" dirty="0">
              <a:effectLst/>
              <a:latin typeface="Montserrat" panose="00000500000000000000" pitchFamily="2" charset="0"/>
              <a:ea typeface="Montserrat" panose="00000500000000000000" pitchFamily="2" charset="0"/>
              <a:cs typeface="Montserrat" panose="00000500000000000000" pitchFamily="2" charset="0"/>
            </a:endParaRPr>
          </a:p>
        </p:txBody>
      </p:sp>
      <p:sp>
        <p:nvSpPr>
          <p:cNvPr id="7" name="Text Box 17">
            <a:extLst>
              <a:ext uri="{FF2B5EF4-FFF2-40B4-BE49-F238E27FC236}">
                <a16:creationId xmlns:a16="http://schemas.microsoft.com/office/drawing/2014/main" id="{686E30F8-1177-DFBA-FD06-6CE3765BE578}"/>
              </a:ext>
            </a:extLst>
          </p:cNvPr>
          <p:cNvSpPr txBox="1">
            <a:spLocks noChangeArrowheads="1"/>
          </p:cNvSpPr>
          <p:nvPr/>
        </p:nvSpPr>
        <p:spPr bwMode="auto">
          <a:xfrm>
            <a:off x="275771" y="197167"/>
            <a:ext cx="411480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rtl="1">
              <a:spcBef>
                <a:spcPts val="0"/>
              </a:spcBef>
              <a:spcAft>
                <a:spcPts val="0"/>
              </a:spcAft>
            </a:pPr>
            <a:r>
              <a:rPr lang="en-US" sz="2400" dirty="0">
                <a:solidFill>
                  <a:srgbClr val="FFD96A"/>
                </a:solidFill>
                <a:effectLst/>
                <a:latin typeface="Montserrat" panose="00000500000000000000" pitchFamily="2" charset="0"/>
                <a:ea typeface="Montserrat" panose="00000500000000000000" pitchFamily="2" charset="0"/>
                <a:cs typeface="Times New Roman" panose="02020603050405020304" pitchFamily="18" charset="0"/>
              </a:rPr>
              <a:t>date</a:t>
            </a:r>
            <a:endParaRPr lang="en-US" sz="2400" dirty="0">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0" name="TextBox 9">
            <a:extLst>
              <a:ext uri="{FF2B5EF4-FFF2-40B4-BE49-F238E27FC236}">
                <a16:creationId xmlns:a16="http://schemas.microsoft.com/office/drawing/2014/main" id="{13FD4FE4-A8DD-6A76-62B7-6AC199C7C861}"/>
              </a:ext>
            </a:extLst>
          </p:cNvPr>
          <p:cNvSpPr txBox="1"/>
          <p:nvPr/>
        </p:nvSpPr>
        <p:spPr>
          <a:xfrm>
            <a:off x="15523" y="6491556"/>
            <a:ext cx="4089378" cy="338554"/>
          </a:xfrm>
          <a:prstGeom prst="rect">
            <a:avLst/>
          </a:prstGeom>
          <a:noFill/>
        </p:spPr>
        <p:txBody>
          <a:bodyPr wrap="square" rtlCol="0">
            <a:spAutoFit/>
          </a:bodyPr>
          <a:lstStyle/>
          <a:p>
            <a:pPr rtl="1"/>
            <a:r>
              <a:rPr lang="ar-SA"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تنتهي  المقدمة في الدقيقة 0:30</a:t>
            </a:r>
            <a:endParaRPr lang="en-US"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
        <p:nvSpPr>
          <p:cNvPr id="4" name="Freeform: Shape 3">
            <a:extLst>
              <a:ext uri="{FF2B5EF4-FFF2-40B4-BE49-F238E27FC236}">
                <a16:creationId xmlns:a16="http://schemas.microsoft.com/office/drawing/2014/main" id="{B3565447-7674-0AB5-7E9C-E8D080FBBB91}"/>
              </a:ext>
            </a:extLst>
          </p:cNvPr>
          <p:cNvSpPr/>
          <p:nvPr/>
        </p:nvSpPr>
        <p:spPr>
          <a:xfrm>
            <a:off x="15523" y="-4451978"/>
            <a:ext cx="7263183" cy="4353396"/>
          </a:xfrm>
          <a:custGeom>
            <a:avLst/>
            <a:gdLst>
              <a:gd name="connsiteX0" fmla="*/ 8360784 w 8377935"/>
              <a:gd name="connsiteY0" fmla="*/ 28254 h 5134864"/>
              <a:gd name="connsiteX1" fmla="*/ 4709871 w 8377935"/>
              <a:gd name="connsiteY1" fmla="*/ 18427 h 5134864"/>
              <a:gd name="connsiteX2" fmla="*/ 51641 w 8377935"/>
              <a:gd name="connsiteY2" fmla="*/ 28254 h 5134864"/>
              <a:gd name="connsiteX3" fmla="*/ 29529 w 8377935"/>
              <a:gd name="connsiteY3" fmla="*/ 384501 h 5134864"/>
              <a:gd name="connsiteX4" fmla="*/ 717453 w 8377935"/>
              <a:gd name="connsiteY4" fmla="*/ 826738 h 5134864"/>
              <a:gd name="connsiteX5" fmla="*/ 1093355 w 8377935"/>
              <a:gd name="connsiteY5" fmla="*/ 2087113 h 5134864"/>
              <a:gd name="connsiteX6" fmla="*/ 1584729 w 8377935"/>
              <a:gd name="connsiteY6" fmla="*/ 2743099 h 5134864"/>
              <a:gd name="connsiteX7" fmla="*/ 2304593 w 8377935"/>
              <a:gd name="connsiteY7" fmla="*/ 3101802 h 5134864"/>
              <a:gd name="connsiteX8" fmla="*/ 3058853 w 8377935"/>
              <a:gd name="connsiteY8" fmla="*/ 4642261 h 5134864"/>
              <a:gd name="connsiteX9" fmla="*/ 3813113 w 8377935"/>
              <a:gd name="connsiteY9" fmla="*/ 4723338 h 5134864"/>
              <a:gd name="connsiteX10" fmla="*/ 4616511 w 8377935"/>
              <a:gd name="connsiteY10" fmla="*/ 4996051 h 5134864"/>
              <a:gd name="connsiteX11" fmla="*/ 4616511 w 8377935"/>
              <a:gd name="connsiteY11" fmla="*/ 5015706 h 5134864"/>
              <a:gd name="connsiteX12" fmla="*/ 4702501 w 8377935"/>
              <a:gd name="connsiteY12" fmla="*/ 5055016 h 5134864"/>
              <a:gd name="connsiteX13" fmla="*/ 4788492 w 8377935"/>
              <a:gd name="connsiteY13" fmla="*/ 5094326 h 5134864"/>
              <a:gd name="connsiteX14" fmla="*/ 4790948 w 8377935"/>
              <a:gd name="connsiteY14" fmla="*/ 5094326 h 5134864"/>
              <a:gd name="connsiteX15" fmla="*/ 4790948 w 8377935"/>
              <a:gd name="connsiteY15" fmla="*/ 5086955 h 5134864"/>
              <a:gd name="connsiteX16" fmla="*/ 5795809 w 8377935"/>
              <a:gd name="connsiteY16" fmla="*/ 4681571 h 5134864"/>
              <a:gd name="connsiteX17" fmla="*/ 6631146 w 8377935"/>
              <a:gd name="connsiteY17" fmla="*/ 4153344 h 5134864"/>
              <a:gd name="connsiteX18" fmla="*/ 7183942 w 8377935"/>
              <a:gd name="connsiteY18" fmla="*/ 4190197 h 5134864"/>
              <a:gd name="connsiteX19" fmla="*/ 7589326 w 8377935"/>
              <a:gd name="connsiteY19" fmla="*/ 3563694 h 5134864"/>
              <a:gd name="connsiteX20" fmla="*/ 7921004 w 8377935"/>
              <a:gd name="connsiteY20" fmla="*/ 2875770 h 5134864"/>
              <a:gd name="connsiteX21" fmla="*/ 8363241 w 8377935"/>
              <a:gd name="connsiteY21" fmla="*/ 2728357 h 5134864"/>
              <a:gd name="connsiteX22" fmla="*/ 8360784 w 8377935"/>
              <a:gd name="connsiteY22" fmla="*/ 28254 h 5134864"/>
              <a:gd name="connsiteX0" fmla="*/ 8342358 w 8514409"/>
              <a:gd name="connsiteY0" fmla="*/ 9827 h 5120800"/>
              <a:gd name="connsiteX1" fmla="*/ 4691445 w 8514409"/>
              <a:gd name="connsiteY1" fmla="*/ 0 h 5120800"/>
              <a:gd name="connsiteX2" fmla="*/ 33215 w 8514409"/>
              <a:gd name="connsiteY2" fmla="*/ 9827 h 5120800"/>
              <a:gd name="connsiteX3" fmla="*/ 11103 w 8514409"/>
              <a:gd name="connsiteY3" fmla="*/ 366074 h 5120800"/>
              <a:gd name="connsiteX4" fmla="*/ 699027 w 8514409"/>
              <a:gd name="connsiteY4" fmla="*/ 808311 h 5120800"/>
              <a:gd name="connsiteX5" fmla="*/ 1074929 w 8514409"/>
              <a:gd name="connsiteY5" fmla="*/ 2068686 h 5120800"/>
              <a:gd name="connsiteX6" fmla="*/ 1566303 w 8514409"/>
              <a:gd name="connsiteY6" fmla="*/ 2724672 h 5120800"/>
              <a:gd name="connsiteX7" fmla="*/ 2286167 w 8514409"/>
              <a:gd name="connsiteY7" fmla="*/ 3083375 h 5120800"/>
              <a:gd name="connsiteX8" fmla="*/ 3040427 w 8514409"/>
              <a:gd name="connsiteY8" fmla="*/ 4623834 h 5120800"/>
              <a:gd name="connsiteX9" fmla="*/ 3794687 w 8514409"/>
              <a:gd name="connsiteY9" fmla="*/ 4704911 h 5120800"/>
              <a:gd name="connsiteX10" fmla="*/ 4598085 w 8514409"/>
              <a:gd name="connsiteY10" fmla="*/ 4977624 h 5120800"/>
              <a:gd name="connsiteX11" fmla="*/ 4598085 w 8514409"/>
              <a:gd name="connsiteY11" fmla="*/ 4997279 h 5120800"/>
              <a:gd name="connsiteX12" fmla="*/ 4684075 w 8514409"/>
              <a:gd name="connsiteY12" fmla="*/ 5036589 h 5120800"/>
              <a:gd name="connsiteX13" fmla="*/ 4770066 w 8514409"/>
              <a:gd name="connsiteY13" fmla="*/ 5075899 h 5120800"/>
              <a:gd name="connsiteX14" fmla="*/ 4772522 w 8514409"/>
              <a:gd name="connsiteY14" fmla="*/ 5075899 h 5120800"/>
              <a:gd name="connsiteX15" fmla="*/ 4772522 w 8514409"/>
              <a:gd name="connsiteY15" fmla="*/ 5068528 h 5120800"/>
              <a:gd name="connsiteX16" fmla="*/ 5777383 w 8514409"/>
              <a:gd name="connsiteY16" fmla="*/ 4663144 h 5120800"/>
              <a:gd name="connsiteX17" fmla="*/ 6612720 w 8514409"/>
              <a:gd name="connsiteY17" fmla="*/ 4134917 h 5120800"/>
              <a:gd name="connsiteX18" fmla="*/ 7165516 w 8514409"/>
              <a:gd name="connsiteY18" fmla="*/ 4171770 h 5120800"/>
              <a:gd name="connsiteX19" fmla="*/ 7570900 w 8514409"/>
              <a:gd name="connsiteY19" fmla="*/ 3545267 h 5120800"/>
              <a:gd name="connsiteX20" fmla="*/ 7902578 w 8514409"/>
              <a:gd name="connsiteY20" fmla="*/ 2857343 h 5120800"/>
              <a:gd name="connsiteX21" fmla="*/ 8514408 w 8514409"/>
              <a:gd name="connsiteY21" fmla="*/ 2698624 h 5120800"/>
              <a:gd name="connsiteX22" fmla="*/ 8342358 w 8514409"/>
              <a:gd name="connsiteY22" fmla="*/ 9827 h 5120800"/>
              <a:gd name="connsiteX0" fmla="*/ 8342358 w 8525445"/>
              <a:gd name="connsiteY0" fmla="*/ 9827 h 5120801"/>
              <a:gd name="connsiteX1" fmla="*/ 4691445 w 8525445"/>
              <a:gd name="connsiteY1" fmla="*/ 0 h 5120801"/>
              <a:gd name="connsiteX2" fmla="*/ 33215 w 8525445"/>
              <a:gd name="connsiteY2" fmla="*/ 9827 h 5120801"/>
              <a:gd name="connsiteX3" fmla="*/ 11103 w 8525445"/>
              <a:gd name="connsiteY3" fmla="*/ 366074 h 5120801"/>
              <a:gd name="connsiteX4" fmla="*/ 699027 w 8525445"/>
              <a:gd name="connsiteY4" fmla="*/ 808311 h 5120801"/>
              <a:gd name="connsiteX5" fmla="*/ 1074929 w 8525445"/>
              <a:gd name="connsiteY5" fmla="*/ 2068686 h 5120801"/>
              <a:gd name="connsiteX6" fmla="*/ 1566303 w 8525445"/>
              <a:gd name="connsiteY6" fmla="*/ 2724672 h 5120801"/>
              <a:gd name="connsiteX7" fmla="*/ 2286167 w 8525445"/>
              <a:gd name="connsiteY7" fmla="*/ 3083375 h 5120801"/>
              <a:gd name="connsiteX8" fmla="*/ 3040427 w 8525445"/>
              <a:gd name="connsiteY8" fmla="*/ 4623834 h 5120801"/>
              <a:gd name="connsiteX9" fmla="*/ 3794687 w 8525445"/>
              <a:gd name="connsiteY9" fmla="*/ 4704911 h 5120801"/>
              <a:gd name="connsiteX10" fmla="*/ 4598085 w 8525445"/>
              <a:gd name="connsiteY10" fmla="*/ 4977624 h 5120801"/>
              <a:gd name="connsiteX11" fmla="*/ 4598085 w 8525445"/>
              <a:gd name="connsiteY11" fmla="*/ 4997279 h 5120801"/>
              <a:gd name="connsiteX12" fmla="*/ 4684075 w 8525445"/>
              <a:gd name="connsiteY12" fmla="*/ 5036589 h 5120801"/>
              <a:gd name="connsiteX13" fmla="*/ 4770066 w 8525445"/>
              <a:gd name="connsiteY13" fmla="*/ 5075899 h 5120801"/>
              <a:gd name="connsiteX14" fmla="*/ 4772522 w 8525445"/>
              <a:gd name="connsiteY14" fmla="*/ 5075899 h 5120801"/>
              <a:gd name="connsiteX15" fmla="*/ 4772522 w 8525445"/>
              <a:gd name="connsiteY15" fmla="*/ 5068528 h 5120801"/>
              <a:gd name="connsiteX16" fmla="*/ 5777383 w 8525445"/>
              <a:gd name="connsiteY16" fmla="*/ 4663144 h 5120801"/>
              <a:gd name="connsiteX17" fmla="*/ 6612720 w 8525445"/>
              <a:gd name="connsiteY17" fmla="*/ 4134917 h 5120801"/>
              <a:gd name="connsiteX18" fmla="*/ 7165516 w 8525445"/>
              <a:gd name="connsiteY18" fmla="*/ 4171770 h 5120801"/>
              <a:gd name="connsiteX19" fmla="*/ 7570900 w 8525445"/>
              <a:gd name="connsiteY19" fmla="*/ 3545267 h 5120801"/>
              <a:gd name="connsiteX20" fmla="*/ 7902578 w 8525445"/>
              <a:gd name="connsiteY20" fmla="*/ 2857343 h 5120801"/>
              <a:gd name="connsiteX21" fmla="*/ 8514408 w 8525445"/>
              <a:gd name="connsiteY21" fmla="*/ 2698624 h 5120801"/>
              <a:gd name="connsiteX22" fmla="*/ 8342358 w 8525445"/>
              <a:gd name="connsiteY22" fmla="*/ 9827 h 5120801"/>
              <a:gd name="connsiteX0" fmla="*/ 8342358 w 8549464"/>
              <a:gd name="connsiteY0" fmla="*/ 9827 h 5120801"/>
              <a:gd name="connsiteX1" fmla="*/ 4691445 w 8549464"/>
              <a:gd name="connsiteY1" fmla="*/ 0 h 5120801"/>
              <a:gd name="connsiteX2" fmla="*/ 33215 w 8549464"/>
              <a:gd name="connsiteY2" fmla="*/ 9827 h 5120801"/>
              <a:gd name="connsiteX3" fmla="*/ 11103 w 8549464"/>
              <a:gd name="connsiteY3" fmla="*/ 366074 h 5120801"/>
              <a:gd name="connsiteX4" fmla="*/ 699027 w 8549464"/>
              <a:gd name="connsiteY4" fmla="*/ 808311 h 5120801"/>
              <a:gd name="connsiteX5" fmla="*/ 1074929 w 8549464"/>
              <a:gd name="connsiteY5" fmla="*/ 2068686 h 5120801"/>
              <a:gd name="connsiteX6" fmla="*/ 1566303 w 8549464"/>
              <a:gd name="connsiteY6" fmla="*/ 2724672 h 5120801"/>
              <a:gd name="connsiteX7" fmla="*/ 2286167 w 8549464"/>
              <a:gd name="connsiteY7" fmla="*/ 3083375 h 5120801"/>
              <a:gd name="connsiteX8" fmla="*/ 3040427 w 8549464"/>
              <a:gd name="connsiteY8" fmla="*/ 4623834 h 5120801"/>
              <a:gd name="connsiteX9" fmla="*/ 3794687 w 8549464"/>
              <a:gd name="connsiteY9" fmla="*/ 4704911 h 5120801"/>
              <a:gd name="connsiteX10" fmla="*/ 4598085 w 8549464"/>
              <a:gd name="connsiteY10" fmla="*/ 4977624 h 5120801"/>
              <a:gd name="connsiteX11" fmla="*/ 4598085 w 8549464"/>
              <a:gd name="connsiteY11" fmla="*/ 4997279 h 5120801"/>
              <a:gd name="connsiteX12" fmla="*/ 4684075 w 8549464"/>
              <a:gd name="connsiteY12" fmla="*/ 5036589 h 5120801"/>
              <a:gd name="connsiteX13" fmla="*/ 4770066 w 8549464"/>
              <a:gd name="connsiteY13" fmla="*/ 5075899 h 5120801"/>
              <a:gd name="connsiteX14" fmla="*/ 4772522 w 8549464"/>
              <a:gd name="connsiteY14" fmla="*/ 5075899 h 5120801"/>
              <a:gd name="connsiteX15" fmla="*/ 4772522 w 8549464"/>
              <a:gd name="connsiteY15" fmla="*/ 5068528 h 5120801"/>
              <a:gd name="connsiteX16" fmla="*/ 5777383 w 8549464"/>
              <a:gd name="connsiteY16" fmla="*/ 4663144 h 5120801"/>
              <a:gd name="connsiteX17" fmla="*/ 6612720 w 8549464"/>
              <a:gd name="connsiteY17" fmla="*/ 4134917 h 5120801"/>
              <a:gd name="connsiteX18" fmla="*/ 7165516 w 8549464"/>
              <a:gd name="connsiteY18" fmla="*/ 4171770 h 5120801"/>
              <a:gd name="connsiteX19" fmla="*/ 7570900 w 8549464"/>
              <a:gd name="connsiteY19" fmla="*/ 3545267 h 5120801"/>
              <a:gd name="connsiteX20" fmla="*/ 7902578 w 8549464"/>
              <a:gd name="connsiteY20" fmla="*/ 2857343 h 5120801"/>
              <a:gd name="connsiteX21" fmla="*/ 8514408 w 8549464"/>
              <a:gd name="connsiteY21" fmla="*/ 2698624 h 5120801"/>
              <a:gd name="connsiteX22" fmla="*/ 8342358 w 8549464"/>
              <a:gd name="connsiteY22" fmla="*/ 9827 h 5120801"/>
              <a:gd name="connsiteX0" fmla="*/ 8568483 w 8610213"/>
              <a:gd name="connsiteY0" fmla="*/ 349014 h 5120801"/>
              <a:gd name="connsiteX1" fmla="*/ 4691445 w 8610213"/>
              <a:gd name="connsiteY1" fmla="*/ 0 h 5120801"/>
              <a:gd name="connsiteX2" fmla="*/ 33215 w 8610213"/>
              <a:gd name="connsiteY2" fmla="*/ 9827 h 5120801"/>
              <a:gd name="connsiteX3" fmla="*/ 11103 w 8610213"/>
              <a:gd name="connsiteY3" fmla="*/ 366074 h 5120801"/>
              <a:gd name="connsiteX4" fmla="*/ 699027 w 8610213"/>
              <a:gd name="connsiteY4" fmla="*/ 808311 h 5120801"/>
              <a:gd name="connsiteX5" fmla="*/ 1074929 w 8610213"/>
              <a:gd name="connsiteY5" fmla="*/ 2068686 h 5120801"/>
              <a:gd name="connsiteX6" fmla="*/ 1566303 w 8610213"/>
              <a:gd name="connsiteY6" fmla="*/ 2724672 h 5120801"/>
              <a:gd name="connsiteX7" fmla="*/ 2286167 w 8610213"/>
              <a:gd name="connsiteY7" fmla="*/ 3083375 h 5120801"/>
              <a:gd name="connsiteX8" fmla="*/ 3040427 w 8610213"/>
              <a:gd name="connsiteY8" fmla="*/ 4623834 h 5120801"/>
              <a:gd name="connsiteX9" fmla="*/ 3794687 w 8610213"/>
              <a:gd name="connsiteY9" fmla="*/ 4704911 h 5120801"/>
              <a:gd name="connsiteX10" fmla="*/ 4598085 w 8610213"/>
              <a:gd name="connsiteY10" fmla="*/ 4977624 h 5120801"/>
              <a:gd name="connsiteX11" fmla="*/ 4598085 w 8610213"/>
              <a:gd name="connsiteY11" fmla="*/ 4997279 h 5120801"/>
              <a:gd name="connsiteX12" fmla="*/ 4684075 w 8610213"/>
              <a:gd name="connsiteY12" fmla="*/ 5036589 h 5120801"/>
              <a:gd name="connsiteX13" fmla="*/ 4770066 w 8610213"/>
              <a:gd name="connsiteY13" fmla="*/ 5075899 h 5120801"/>
              <a:gd name="connsiteX14" fmla="*/ 4772522 w 8610213"/>
              <a:gd name="connsiteY14" fmla="*/ 5075899 h 5120801"/>
              <a:gd name="connsiteX15" fmla="*/ 4772522 w 8610213"/>
              <a:gd name="connsiteY15" fmla="*/ 5068528 h 5120801"/>
              <a:gd name="connsiteX16" fmla="*/ 5777383 w 8610213"/>
              <a:gd name="connsiteY16" fmla="*/ 4663144 h 5120801"/>
              <a:gd name="connsiteX17" fmla="*/ 6612720 w 8610213"/>
              <a:gd name="connsiteY17" fmla="*/ 4134917 h 5120801"/>
              <a:gd name="connsiteX18" fmla="*/ 7165516 w 8610213"/>
              <a:gd name="connsiteY18" fmla="*/ 4171770 h 5120801"/>
              <a:gd name="connsiteX19" fmla="*/ 7570900 w 8610213"/>
              <a:gd name="connsiteY19" fmla="*/ 3545267 h 5120801"/>
              <a:gd name="connsiteX20" fmla="*/ 7902578 w 8610213"/>
              <a:gd name="connsiteY20" fmla="*/ 2857343 h 5120801"/>
              <a:gd name="connsiteX21" fmla="*/ 8514408 w 8610213"/>
              <a:gd name="connsiteY21" fmla="*/ 2698624 h 5120801"/>
              <a:gd name="connsiteX22" fmla="*/ 8568483 w 8610213"/>
              <a:gd name="connsiteY22" fmla="*/ 349014 h 5120801"/>
              <a:gd name="connsiteX0" fmla="*/ 8636321 w 8658940"/>
              <a:gd name="connsiteY0" fmla="*/ 0 h 5144892"/>
              <a:gd name="connsiteX1" fmla="*/ 4691445 w 8658940"/>
              <a:gd name="connsiteY1" fmla="*/ 24091 h 5144892"/>
              <a:gd name="connsiteX2" fmla="*/ 33215 w 8658940"/>
              <a:gd name="connsiteY2" fmla="*/ 33918 h 5144892"/>
              <a:gd name="connsiteX3" fmla="*/ 11103 w 8658940"/>
              <a:gd name="connsiteY3" fmla="*/ 390165 h 5144892"/>
              <a:gd name="connsiteX4" fmla="*/ 699027 w 8658940"/>
              <a:gd name="connsiteY4" fmla="*/ 832402 h 5144892"/>
              <a:gd name="connsiteX5" fmla="*/ 1074929 w 8658940"/>
              <a:gd name="connsiteY5" fmla="*/ 2092777 h 5144892"/>
              <a:gd name="connsiteX6" fmla="*/ 1566303 w 8658940"/>
              <a:gd name="connsiteY6" fmla="*/ 2748763 h 5144892"/>
              <a:gd name="connsiteX7" fmla="*/ 2286167 w 8658940"/>
              <a:gd name="connsiteY7" fmla="*/ 3107466 h 5144892"/>
              <a:gd name="connsiteX8" fmla="*/ 3040427 w 8658940"/>
              <a:gd name="connsiteY8" fmla="*/ 4647925 h 5144892"/>
              <a:gd name="connsiteX9" fmla="*/ 3794687 w 8658940"/>
              <a:gd name="connsiteY9" fmla="*/ 4729002 h 5144892"/>
              <a:gd name="connsiteX10" fmla="*/ 4598085 w 8658940"/>
              <a:gd name="connsiteY10" fmla="*/ 5001715 h 5144892"/>
              <a:gd name="connsiteX11" fmla="*/ 4598085 w 8658940"/>
              <a:gd name="connsiteY11" fmla="*/ 5021370 h 5144892"/>
              <a:gd name="connsiteX12" fmla="*/ 4684075 w 8658940"/>
              <a:gd name="connsiteY12" fmla="*/ 5060680 h 5144892"/>
              <a:gd name="connsiteX13" fmla="*/ 4770066 w 8658940"/>
              <a:gd name="connsiteY13" fmla="*/ 5099990 h 5144892"/>
              <a:gd name="connsiteX14" fmla="*/ 4772522 w 8658940"/>
              <a:gd name="connsiteY14" fmla="*/ 5099990 h 5144892"/>
              <a:gd name="connsiteX15" fmla="*/ 4772522 w 8658940"/>
              <a:gd name="connsiteY15" fmla="*/ 5092619 h 5144892"/>
              <a:gd name="connsiteX16" fmla="*/ 5777383 w 8658940"/>
              <a:gd name="connsiteY16" fmla="*/ 4687235 h 5144892"/>
              <a:gd name="connsiteX17" fmla="*/ 6612720 w 8658940"/>
              <a:gd name="connsiteY17" fmla="*/ 4159008 h 5144892"/>
              <a:gd name="connsiteX18" fmla="*/ 7165516 w 8658940"/>
              <a:gd name="connsiteY18" fmla="*/ 4195861 h 5144892"/>
              <a:gd name="connsiteX19" fmla="*/ 7570900 w 8658940"/>
              <a:gd name="connsiteY19" fmla="*/ 3569358 h 5144892"/>
              <a:gd name="connsiteX20" fmla="*/ 7902578 w 8658940"/>
              <a:gd name="connsiteY20" fmla="*/ 2881434 h 5144892"/>
              <a:gd name="connsiteX21" fmla="*/ 8514408 w 8658940"/>
              <a:gd name="connsiteY21" fmla="*/ 2722715 h 5144892"/>
              <a:gd name="connsiteX22" fmla="*/ 8636321 w 8658940"/>
              <a:gd name="connsiteY22" fmla="*/ 0 h 5144892"/>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766904 w 8611579"/>
              <a:gd name="connsiteY20" fmla="*/ 2881434 h 5167504"/>
              <a:gd name="connsiteX21" fmla="*/ 8310896 w 8611579"/>
              <a:gd name="connsiteY21" fmla="*/ 2813165 h 5167504"/>
              <a:gd name="connsiteX22" fmla="*/ 8602403 w 8611579"/>
              <a:gd name="connsiteY22" fmla="*/ 0 h 5167504"/>
              <a:gd name="connsiteX0" fmla="*/ 8602403 w 8607300"/>
              <a:gd name="connsiteY0" fmla="*/ 0 h 5167504"/>
              <a:gd name="connsiteX1" fmla="*/ 4691445 w 8607300"/>
              <a:gd name="connsiteY1" fmla="*/ 46703 h 5167504"/>
              <a:gd name="connsiteX2" fmla="*/ 33215 w 8607300"/>
              <a:gd name="connsiteY2" fmla="*/ 56530 h 5167504"/>
              <a:gd name="connsiteX3" fmla="*/ 11103 w 8607300"/>
              <a:gd name="connsiteY3" fmla="*/ 412777 h 5167504"/>
              <a:gd name="connsiteX4" fmla="*/ 699027 w 8607300"/>
              <a:gd name="connsiteY4" fmla="*/ 855014 h 5167504"/>
              <a:gd name="connsiteX5" fmla="*/ 1074929 w 8607300"/>
              <a:gd name="connsiteY5" fmla="*/ 2115389 h 5167504"/>
              <a:gd name="connsiteX6" fmla="*/ 1566303 w 8607300"/>
              <a:gd name="connsiteY6" fmla="*/ 2771375 h 5167504"/>
              <a:gd name="connsiteX7" fmla="*/ 2286167 w 8607300"/>
              <a:gd name="connsiteY7" fmla="*/ 3130078 h 5167504"/>
              <a:gd name="connsiteX8" fmla="*/ 3040427 w 8607300"/>
              <a:gd name="connsiteY8" fmla="*/ 4670537 h 5167504"/>
              <a:gd name="connsiteX9" fmla="*/ 3794687 w 8607300"/>
              <a:gd name="connsiteY9" fmla="*/ 4751614 h 5167504"/>
              <a:gd name="connsiteX10" fmla="*/ 4598085 w 8607300"/>
              <a:gd name="connsiteY10" fmla="*/ 5024327 h 5167504"/>
              <a:gd name="connsiteX11" fmla="*/ 4598085 w 8607300"/>
              <a:gd name="connsiteY11" fmla="*/ 5043982 h 5167504"/>
              <a:gd name="connsiteX12" fmla="*/ 4684075 w 8607300"/>
              <a:gd name="connsiteY12" fmla="*/ 5083292 h 5167504"/>
              <a:gd name="connsiteX13" fmla="*/ 4770066 w 8607300"/>
              <a:gd name="connsiteY13" fmla="*/ 5122602 h 5167504"/>
              <a:gd name="connsiteX14" fmla="*/ 4772522 w 8607300"/>
              <a:gd name="connsiteY14" fmla="*/ 5122602 h 5167504"/>
              <a:gd name="connsiteX15" fmla="*/ 4772522 w 8607300"/>
              <a:gd name="connsiteY15" fmla="*/ 5115231 h 5167504"/>
              <a:gd name="connsiteX16" fmla="*/ 5777383 w 8607300"/>
              <a:gd name="connsiteY16" fmla="*/ 4709847 h 5167504"/>
              <a:gd name="connsiteX17" fmla="*/ 6612720 w 8607300"/>
              <a:gd name="connsiteY17" fmla="*/ 4181620 h 5167504"/>
              <a:gd name="connsiteX18" fmla="*/ 7165516 w 8607300"/>
              <a:gd name="connsiteY18" fmla="*/ 4218473 h 5167504"/>
              <a:gd name="connsiteX19" fmla="*/ 7570900 w 8607300"/>
              <a:gd name="connsiteY19" fmla="*/ 3591970 h 5167504"/>
              <a:gd name="connsiteX20" fmla="*/ 7766904 w 8607300"/>
              <a:gd name="connsiteY20" fmla="*/ 2881434 h 5167504"/>
              <a:gd name="connsiteX21" fmla="*/ 8073465 w 8607300"/>
              <a:gd name="connsiteY21" fmla="*/ 2756635 h 5167504"/>
              <a:gd name="connsiteX22" fmla="*/ 8602403 w 8607300"/>
              <a:gd name="connsiteY22" fmla="*/ 0 h 5167504"/>
              <a:gd name="connsiteX0" fmla="*/ 8602403 w 8621438"/>
              <a:gd name="connsiteY0" fmla="*/ 0 h 5167504"/>
              <a:gd name="connsiteX1" fmla="*/ 4691445 w 8621438"/>
              <a:gd name="connsiteY1" fmla="*/ 46703 h 5167504"/>
              <a:gd name="connsiteX2" fmla="*/ 33215 w 8621438"/>
              <a:gd name="connsiteY2" fmla="*/ 56530 h 5167504"/>
              <a:gd name="connsiteX3" fmla="*/ 11103 w 8621438"/>
              <a:gd name="connsiteY3" fmla="*/ 412777 h 5167504"/>
              <a:gd name="connsiteX4" fmla="*/ 699027 w 8621438"/>
              <a:gd name="connsiteY4" fmla="*/ 855014 h 5167504"/>
              <a:gd name="connsiteX5" fmla="*/ 1074929 w 8621438"/>
              <a:gd name="connsiteY5" fmla="*/ 2115389 h 5167504"/>
              <a:gd name="connsiteX6" fmla="*/ 1566303 w 8621438"/>
              <a:gd name="connsiteY6" fmla="*/ 2771375 h 5167504"/>
              <a:gd name="connsiteX7" fmla="*/ 2286167 w 8621438"/>
              <a:gd name="connsiteY7" fmla="*/ 3130078 h 5167504"/>
              <a:gd name="connsiteX8" fmla="*/ 3040427 w 8621438"/>
              <a:gd name="connsiteY8" fmla="*/ 4670537 h 5167504"/>
              <a:gd name="connsiteX9" fmla="*/ 3794687 w 8621438"/>
              <a:gd name="connsiteY9" fmla="*/ 4751614 h 5167504"/>
              <a:gd name="connsiteX10" fmla="*/ 4598085 w 8621438"/>
              <a:gd name="connsiteY10" fmla="*/ 5024327 h 5167504"/>
              <a:gd name="connsiteX11" fmla="*/ 4598085 w 8621438"/>
              <a:gd name="connsiteY11" fmla="*/ 5043982 h 5167504"/>
              <a:gd name="connsiteX12" fmla="*/ 4684075 w 8621438"/>
              <a:gd name="connsiteY12" fmla="*/ 5083292 h 5167504"/>
              <a:gd name="connsiteX13" fmla="*/ 4770066 w 8621438"/>
              <a:gd name="connsiteY13" fmla="*/ 5122602 h 5167504"/>
              <a:gd name="connsiteX14" fmla="*/ 4772522 w 8621438"/>
              <a:gd name="connsiteY14" fmla="*/ 5122602 h 5167504"/>
              <a:gd name="connsiteX15" fmla="*/ 4772522 w 8621438"/>
              <a:gd name="connsiteY15" fmla="*/ 5115231 h 5167504"/>
              <a:gd name="connsiteX16" fmla="*/ 5777383 w 8621438"/>
              <a:gd name="connsiteY16" fmla="*/ 4709847 h 5167504"/>
              <a:gd name="connsiteX17" fmla="*/ 6612720 w 8621438"/>
              <a:gd name="connsiteY17" fmla="*/ 4181620 h 5167504"/>
              <a:gd name="connsiteX18" fmla="*/ 7165516 w 8621438"/>
              <a:gd name="connsiteY18" fmla="*/ 4218473 h 5167504"/>
              <a:gd name="connsiteX19" fmla="*/ 7570900 w 8621438"/>
              <a:gd name="connsiteY19" fmla="*/ 3591970 h 5167504"/>
              <a:gd name="connsiteX20" fmla="*/ 7766904 w 8621438"/>
              <a:gd name="connsiteY20" fmla="*/ 2881434 h 5167504"/>
              <a:gd name="connsiteX21" fmla="*/ 8073465 w 8621438"/>
              <a:gd name="connsiteY21" fmla="*/ 2756635 h 5167504"/>
              <a:gd name="connsiteX22" fmla="*/ 8602403 w 8621438"/>
              <a:gd name="connsiteY22" fmla="*/ 0 h 51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621438" h="5167504">
                <a:moveTo>
                  <a:pt x="8602403" y="0"/>
                </a:moveTo>
                <a:lnTo>
                  <a:pt x="4691445" y="46703"/>
                </a:lnTo>
                <a:lnTo>
                  <a:pt x="33215" y="56530"/>
                </a:lnTo>
                <a:cubicBezTo>
                  <a:pt x="33215" y="235882"/>
                  <a:pt x="-23293" y="233425"/>
                  <a:pt x="11103" y="412777"/>
                </a:cubicBezTo>
                <a:cubicBezTo>
                  <a:pt x="92180" y="773937"/>
                  <a:pt x="421401" y="739541"/>
                  <a:pt x="699027" y="855014"/>
                </a:cubicBezTo>
                <a:cubicBezTo>
                  <a:pt x="1355012" y="1083503"/>
                  <a:pt x="1025791" y="1609274"/>
                  <a:pt x="1074929" y="2115389"/>
                </a:cubicBezTo>
                <a:cubicBezTo>
                  <a:pt x="1106868" y="2427412"/>
                  <a:pt x="1239539" y="2687841"/>
                  <a:pt x="1566303" y="2771375"/>
                </a:cubicBezTo>
                <a:cubicBezTo>
                  <a:pt x="1878326" y="2837710"/>
                  <a:pt x="2057678" y="2835253"/>
                  <a:pt x="2286167" y="3130078"/>
                </a:cubicBezTo>
                <a:cubicBezTo>
                  <a:pt x="2696465" y="3621452"/>
                  <a:pt x="2237030" y="4343773"/>
                  <a:pt x="3040427" y="4670537"/>
                </a:cubicBezTo>
                <a:cubicBezTo>
                  <a:pt x="3268916" y="4768812"/>
                  <a:pt x="3548999" y="4702477"/>
                  <a:pt x="3794687" y="4751614"/>
                </a:cubicBezTo>
                <a:cubicBezTo>
                  <a:pt x="4079684" y="4778640"/>
                  <a:pt x="4340113" y="4906397"/>
                  <a:pt x="4598085" y="5024327"/>
                </a:cubicBezTo>
                <a:lnTo>
                  <a:pt x="4598085" y="5043982"/>
                </a:lnTo>
                <a:cubicBezTo>
                  <a:pt x="4627567" y="5058723"/>
                  <a:pt x="4657049" y="5071008"/>
                  <a:pt x="4684075" y="5083292"/>
                </a:cubicBezTo>
                <a:cubicBezTo>
                  <a:pt x="4711100" y="5098033"/>
                  <a:pt x="4740583" y="5112774"/>
                  <a:pt x="4770066" y="5122602"/>
                </a:cubicBezTo>
                <a:lnTo>
                  <a:pt x="4772522" y="5122602"/>
                </a:lnTo>
                <a:lnTo>
                  <a:pt x="4772522" y="5115231"/>
                </a:lnTo>
                <a:cubicBezTo>
                  <a:pt x="5165622" y="5242989"/>
                  <a:pt x="5595575" y="5147171"/>
                  <a:pt x="5777383" y="4709847"/>
                </a:cubicBezTo>
                <a:cubicBezTo>
                  <a:pt x="5924796" y="4329032"/>
                  <a:pt x="6170483" y="4058776"/>
                  <a:pt x="6612720" y="4181620"/>
                </a:cubicBezTo>
                <a:cubicBezTo>
                  <a:pt x="6809270" y="4243041"/>
                  <a:pt x="6944398" y="4316748"/>
                  <a:pt x="7165516" y="4218473"/>
                </a:cubicBezTo>
                <a:cubicBezTo>
                  <a:pt x="7398919" y="4107913"/>
                  <a:pt x="7521763" y="3837657"/>
                  <a:pt x="7570900" y="3591970"/>
                </a:cubicBezTo>
                <a:cubicBezTo>
                  <a:pt x="7620038" y="3333998"/>
                  <a:pt x="7496648" y="3016562"/>
                  <a:pt x="7766904" y="2881434"/>
                </a:cubicBezTo>
                <a:cubicBezTo>
                  <a:pt x="7914317" y="2820012"/>
                  <a:pt x="7797225" y="2915833"/>
                  <a:pt x="8073465" y="2756635"/>
                </a:cubicBezTo>
                <a:cubicBezTo>
                  <a:pt x="8615347" y="1905593"/>
                  <a:pt x="8659753" y="896266"/>
                  <a:pt x="8602403" y="0"/>
                </a:cubicBezTo>
                <a:close/>
              </a:path>
            </a:pathLst>
          </a:custGeom>
          <a:solidFill>
            <a:srgbClr val="FFD96A"/>
          </a:solidFill>
          <a:ln w="9525" cap="flat">
            <a:noFill/>
            <a:prstDash val="solid"/>
            <a:miter/>
          </a:ln>
        </p:spPr>
        <p:txBody>
          <a:bodyPr rtlCol="0" anchor="ctr"/>
          <a:lstStyle/>
          <a:p>
            <a:endParaRPr lang="en-US" dirty="0"/>
          </a:p>
        </p:txBody>
      </p:sp>
      <p:pic>
        <p:nvPicPr>
          <p:cNvPr id="5" name="Picture 2">
            <a:extLst>
              <a:ext uri="{FF2B5EF4-FFF2-40B4-BE49-F238E27FC236}">
                <a16:creationId xmlns:a16="http://schemas.microsoft.com/office/drawing/2014/main" id="{29EAB8CC-D828-209E-E2C6-0D3CE981B1A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0079" y="6463665"/>
            <a:ext cx="3546766" cy="354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93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
        <p159:morph option="byObject"/>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1027" name="TextBox 1026">
            <a:extLst>
              <a:ext uri="{FF2B5EF4-FFF2-40B4-BE49-F238E27FC236}">
                <a16:creationId xmlns:a16="http://schemas.microsoft.com/office/drawing/2014/main" id="{1B9B53E9-FF74-4387-81E9-6E4B0922FF95}"/>
              </a:ext>
            </a:extLst>
          </p:cNvPr>
          <p:cNvSpPr txBox="1"/>
          <p:nvPr/>
        </p:nvSpPr>
        <p:spPr>
          <a:xfrm>
            <a:off x="6854483" y="2034959"/>
            <a:ext cx="5191626" cy="5262979"/>
          </a:xfrm>
          <a:prstGeom prst="rect">
            <a:avLst/>
          </a:prstGeom>
          <a:noFill/>
        </p:spPr>
        <p:txBody>
          <a:bodyPr wrap="square" rtlCol="0">
            <a:spAutoFit/>
          </a:bodyPr>
          <a:lstStyle/>
          <a:p>
            <a:pPr algn="just"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أنت وثقت فينا وعطيتنا وقتك، واحنا نشكر لك هذي الثقة، ورح نتأكد أننا ما نخيب ظنك أبدا.</a:t>
            </a:r>
          </a:p>
          <a:p>
            <a:pPr algn="just"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رح نظل معك طول الطريق، وما رح نقصر معك بأي شيء نقدر نخدمك فيه، ونوعدك أننا رح نبذل كل جهدنا حتى نوصلك للدرجة الكاملة في الجانب الكمي، ونفرح مع بعض بتألقك ونجاحك :)</a:t>
            </a:r>
          </a:p>
          <a:p>
            <a:pPr algn="just"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لا تظن أن الـ 100% بعيدة عليك، بالعكس، ترى كل شيء يأكد لنا أنك تقدر، وحتى رقم جوالك اكتشفنا أنك تقدر ترتبه حتى يعطيك الرقم 100 </a:t>
            </a:r>
            <a:r>
              <a:rPr lang="en-US"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a:t>
            </a:r>
          </a:p>
          <a:p>
            <a:pPr algn="just" rtl="1"/>
            <a:endParaRPr lang="en-US"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
        <p:nvSpPr>
          <p:cNvPr id="9" name="Freeform: Shape 8">
            <a:extLst>
              <a:ext uri="{FF2B5EF4-FFF2-40B4-BE49-F238E27FC236}">
                <a16:creationId xmlns:a16="http://schemas.microsoft.com/office/drawing/2014/main" id="{B540270D-ADB9-48A0-98B4-2F4C80099751}"/>
              </a:ext>
            </a:extLst>
          </p:cNvPr>
          <p:cNvSpPr/>
          <p:nvPr/>
        </p:nvSpPr>
        <p:spPr>
          <a:xfrm>
            <a:off x="15523" y="-34853"/>
            <a:ext cx="7263183" cy="4353396"/>
          </a:xfrm>
          <a:custGeom>
            <a:avLst/>
            <a:gdLst>
              <a:gd name="connsiteX0" fmla="*/ 8360784 w 8377935"/>
              <a:gd name="connsiteY0" fmla="*/ 28254 h 5134864"/>
              <a:gd name="connsiteX1" fmla="*/ 4709871 w 8377935"/>
              <a:gd name="connsiteY1" fmla="*/ 18427 h 5134864"/>
              <a:gd name="connsiteX2" fmla="*/ 51641 w 8377935"/>
              <a:gd name="connsiteY2" fmla="*/ 28254 h 5134864"/>
              <a:gd name="connsiteX3" fmla="*/ 29529 w 8377935"/>
              <a:gd name="connsiteY3" fmla="*/ 384501 h 5134864"/>
              <a:gd name="connsiteX4" fmla="*/ 717453 w 8377935"/>
              <a:gd name="connsiteY4" fmla="*/ 826738 h 5134864"/>
              <a:gd name="connsiteX5" fmla="*/ 1093355 w 8377935"/>
              <a:gd name="connsiteY5" fmla="*/ 2087113 h 5134864"/>
              <a:gd name="connsiteX6" fmla="*/ 1584729 w 8377935"/>
              <a:gd name="connsiteY6" fmla="*/ 2743099 h 5134864"/>
              <a:gd name="connsiteX7" fmla="*/ 2304593 w 8377935"/>
              <a:gd name="connsiteY7" fmla="*/ 3101802 h 5134864"/>
              <a:gd name="connsiteX8" fmla="*/ 3058853 w 8377935"/>
              <a:gd name="connsiteY8" fmla="*/ 4642261 h 5134864"/>
              <a:gd name="connsiteX9" fmla="*/ 3813113 w 8377935"/>
              <a:gd name="connsiteY9" fmla="*/ 4723338 h 5134864"/>
              <a:gd name="connsiteX10" fmla="*/ 4616511 w 8377935"/>
              <a:gd name="connsiteY10" fmla="*/ 4996051 h 5134864"/>
              <a:gd name="connsiteX11" fmla="*/ 4616511 w 8377935"/>
              <a:gd name="connsiteY11" fmla="*/ 5015706 h 5134864"/>
              <a:gd name="connsiteX12" fmla="*/ 4702501 w 8377935"/>
              <a:gd name="connsiteY12" fmla="*/ 5055016 h 5134864"/>
              <a:gd name="connsiteX13" fmla="*/ 4788492 w 8377935"/>
              <a:gd name="connsiteY13" fmla="*/ 5094326 h 5134864"/>
              <a:gd name="connsiteX14" fmla="*/ 4790948 w 8377935"/>
              <a:gd name="connsiteY14" fmla="*/ 5094326 h 5134864"/>
              <a:gd name="connsiteX15" fmla="*/ 4790948 w 8377935"/>
              <a:gd name="connsiteY15" fmla="*/ 5086955 h 5134864"/>
              <a:gd name="connsiteX16" fmla="*/ 5795809 w 8377935"/>
              <a:gd name="connsiteY16" fmla="*/ 4681571 h 5134864"/>
              <a:gd name="connsiteX17" fmla="*/ 6631146 w 8377935"/>
              <a:gd name="connsiteY17" fmla="*/ 4153344 h 5134864"/>
              <a:gd name="connsiteX18" fmla="*/ 7183942 w 8377935"/>
              <a:gd name="connsiteY18" fmla="*/ 4190197 h 5134864"/>
              <a:gd name="connsiteX19" fmla="*/ 7589326 w 8377935"/>
              <a:gd name="connsiteY19" fmla="*/ 3563694 h 5134864"/>
              <a:gd name="connsiteX20" fmla="*/ 7921004 w 8377935"/>
              <a:gd name="connsiteY20" fmla="*/ 2875770 h 5134864"/>
              <a:gd name="connsiteX21" fmla="*/ 8363241 w 8377935"/>
              <a:gd name="connsiteY21" fmla="*/ 2728357 h 5134864"/>
              <a:gd name="connsiteX22" fmla="*/ 8360784 w 8377935"/>
              <a:gd name="connsiteY22" fmla="*/ 28254 h 5134864"/>
              <a:gd name="connsiteX0" fmla="*/ 8342358 w 8514409"/>
              <a:gd name="connsiteY0" fmla="*/ 9827 h 5120800"/>
              <a:gd name="connsiteX1" fmla="*/ 4691445 w 8514409"/>
              <a:gd name="connsiteY1" fmla="*/ 0 h 5120800"/>
              <a:gd name="connsiteX2" fmla="*/ 33215 w 8514409"/>
              <a:gd name="connsiteY2" fmla="*/ 9827 h 5120800"/>
              <a:gd name="connsiteX3" fmla="*/ 11103 w 8514409"/>
              <a:gd name="connsiteY3" fmla="*/ 366074 h 5120800"/>
              <a:gd name="connsiteX4" fmla="*/ 699027 w 8514409"/>
              <a:gd name="connsiteY4" fmla="*/ 808311 h 5120800"/>
              <a:gd name="connsiteX5" fmla="*/ 1074929 w 8514409"/>
              <a:gd name="connsiteY5" fmla="*/ 2068686 h 5120800"/>
              <a:gd name="connsiteX6" fmla="*/ 1566303 w 8514409"/>
              <a:gd name="connsiteY6" fmla="*/ 2724672 h 5120800"/>
              <a:gd name="connsiteX7" fmla="*/ 2286167 w 8514409"/>
              <a:gd name="connsiteY7" fmla="*/ 3083375 h 5120800"/>
              <a:gd name="connsiteX8" fmla="*/ 3040427 w 8514409"/>
              <a:gd name="connsiteY8" fmla="*/ 4623834 h 5120800"/>
              <a:gd name="connsiteX9" fmla="*/ 3794687 w 8514409"/>
              <a:gd name="connsiteY9" fmla="*/ 4704911 h 5120800"/>
              <a:gd name="connsiteX10" fmla="*/ 4598085 w 8514409"/>
              <a:gd name="connsiteY10" fmla="*/ 4977624 h 5120800"/>
              <a:gd name="connsiteX11" fmla="*/ 4598085 w 8514409"/>
              <a:gd name="connsiteY11" fmla="*/ 4997279 h 5120800"/>
              <a:gd name="connsiteX12" fmla="*/ 4684075 w 8514409"/>
              <a:gd name="connsiteY12" fmla="*/ 5036589 h 5120800"/>
              <a:gd name="connsiteX13" fmla="*/ 4770066 w 8514409"/>
              <a:gd name="connsiteY13" fmla="*/ 5075899 h 5120800"/>
              <a:gd name="connsiteX14" fmla="*/ 4772522 w 8514409"/>
              <a:gd name="connsiteY14" fmla="*/ 5075899 h 5120800"/>
              <a:gd name="connsiteX15" fmla="*/ 4772522 w 8514409"/>
              <a:gd name="connsiteY15" fmla="*/ 5068528 h 5120800"/>
              <a:gd name="connsiteX16" fmla="*/ 5777383 w 8514409"/>
              <a:gd name="connsiteY16" fmla="*/ 4663144 h 5120800"/>
              <a:gd name="connsiteX17" fmla="*/ 6612720 w 8514409"/>
              <a:gd name="connsiteY17" fmla="*/ 4134917 h 5120800"/>
              <a:gd name="connsiteX18" fmla="*/ 7165516 w 8514409"/>
              <a:gd name="connsiteY18" fmla="*/ 4171770 h 5120800"/>
              <a:gd name="connsiteX19" fmla="*/ 7570900 w 8514409"/>
              <a:gd name="connsiteY19" fmla="*/ 3545267 h 5120800"/>
              <a:gd name="connsiteX20" fmla="*/ 7902578 w 8514409"/>
              <a:gd name="connsiteY20" fmla="*/ 2857343 h 5120800"/>
              <a:gd name="connsiteX21" fmla="*/ 8514408 w 8514409"/>
              <a:gd name="connsiteY21" fmla="*/ 2698624 h 5120800"/>
              <a:gd name="connsiteX22" fmla="*/ 8342358 w 8514409"/>
              <a:gd name="connsiteY22" fmla="*/ 9827 h 5120800"/>
              <a:gd name="connsiteX0" fmla="*/ 8342358 w 8525445"/>
              <a:gd name="connsiteY0" fmla="*/ 9827 h 5120801"/>
              <a:gd name="connsiteX1" fmla="*/ 4691445 w 8525445"/>
              <a:gd name="connsiteY1" fmla="*/ 0 h 5120801"/>
              <a:gd name="connsiteX2" fmla="*/ 33215 w 8525445"/>
              <a:gd name="connsiteY2" fmla="*/ 9827 h 5120801"/>
              <a:gd name="connsiteX3" fmla="*/ 11103 w 8525445"/>
              <a:gd name="connsiteY3" fmla="*/ 366074 h 5120801"/>
              <a:gd name="connsiteX4" fmla="*/ 699027 w 8525445"/>
              <a:gd name="connsiteY4" fmla="*/ 808311 h 5120801"/>
              <a:gd name="connsiteX5" fmla="*/ 1074929 w 8525445"/>
              <a:gd name="connsiteY5" fmla="*/ 2068686 h 5120801"/>
              <a:gd name="connsiteX6" fmla="*/ 1566303 w 8525445"/>
              <a:gd name="connsiteY6" fmla="*/ 2724672 h 5120801"/>
              <a:gd name="connsiteX7" fmla="*/ 2286167 w 8525445"/>
              <a:gd name="connsiteY7" fmla="*/ 3083375 h 5120801"/>
              <a:gd name="connsiteX8" fmla="*/ 3040427 w 8525445"/>
              <a:gd name="connsiteY8" fmla="*/ 4623834 h 5120801"/>
              <a:gd name="connsiteX9" fmla="*/ 3794687 w 8525445"/>
              <a:gd name="connsiteY9" fmla="*/ 4704911 h 5120801"/>
              <a:gd name="connsiteX10" fmla="*/ 4598085 w 8525445"/>
              <a:gd name="connsiteY10" fmla="*/ 4977624 h 5120801"/>
              <a:gd name="connsiteX11" fmla="*/ 4598085 w 8525445"/>
              <a:gd name="connsiteY11" fmla="*/ 4997279 h 5120801"/>
              <a:gd name="connsiteX12" fmla="*/ 4684075 w 8525445"/>
              <a:gd name="connsiteY12" fmla="*/ 5036589 h 5120801"/>
              <a:gd name="connsiteX13" fmla="*/ 4770066 w 8525445"/>
              <a:gd name="connsiteY13" fmla="*/ 5075899 h 5120801"/>
              <a:gd name="connsiteX14" fmla="*/ 4772522 w 8525445"/>
              <a:gd name="connsiteY14" fmla="*/ 5075899 h 5120801"/>
              <a:gd name="connsiteX15" fmla="*/ 4772522 w 8525445"/>
              <a:gd name="connsiteY15" fmla="*/ 5068528 h 5120801"/>
              <a:gd name="connsiteX16" fmla="*/ 5777383 w 8525445"/>
              <a:gd name="connsiteY16" fmla="*/ 4663144 h 5120801"/>
              <a:gd name="connsiteX17" fmla="*/ 6612720 w 8525445"/>
              <a:gd name="connsiteY17" fmla="*/ 4134917 h 5120801"/>
              <a:gd name="connsiteX18" fmla="*/ 7165516 w 8525445"/>
              <a:gd name="connsiteY18" fmla="*/ 4171770 h 5120801"/>
              <a:gd name="connsiteX19" fmla="*/ 7570900 w 8525445"/>
              <a:gd name="connsiteY19" fmla="*/ 3545267 h 5120801"/>
              <a:gd name="connsiteX20" fmla="*/ 7902578 w 8525445"/>
              <a:gd name="connsiteY20" fmla="*/ 2857343 h 5120801"/>
              <a:gd name="connsiteX21" fmla="*/ 8514408 w 8525445"/>
              <a:gd name="connsiteY21" fmla="*/ 2698624 h 5120801"/>
              <a:gd name="connsiteX22" fmla="*/ 8342358 w 8525445"/>
              <a:gd name="connsiteY22" fmla="*/ 9827 h 5120801"/>
              <a:gd name="connsiteX0" fmla="*/ 8342358 w 8549464"/>
              <a:gd name="connsiteY0" fmla="*/ 9827 h 5120801"/>
              <a:gd name="connsiteX1" fmla="*/ 4691445 w 8549464"/>
              <a:gd name="connsiteY1" fmla="*/ 0 h 5120801"/>
              <a:gd name="connsiteX2" fmla="*/ 33215 w 8549464"/>
              <a:gd name="connsiteY2" fmla="*/ 9827 h 5120801"/>
              <a:gd name="connsiteX3" fmla="*/ 11103 w 8549464"/>
              <a:gd name="connsiteY3" fmla="*/ 366074 h 5120801"/>
              <a:gd name="connsiteX4" fmla="*/ 699027 w 8549464"/>
              <a:gd name="connsiteY4" fmla="*/ 808311 h 5120801"/>
              <a:gd name="connsiteX5" fmla="*/ 1074929 w 8549464"/>
              <a:gd name="connsiteY5" fmla="*/ 2068686 h 5120801"/>
              <a:gd name="connsiteX6" fmla="*/ 1566303 w 8549464"/>
              <a:gd name="connsiteY6" fmla="*/ 2724672 h 5120801"/>
              <a:gd name="connsiteX7" fmla="*/ 2286167 w 8549464"/>
              <a:gd name="connsiteY7" fmla="*/ 3083375 h 5120801"/>
              <a:gd name="connsiteX8" fmla="*/ 3040427 w 8549464"/>
              <a:gd name="connsiteY8" fmla="*/ 4623834 h 5120801"/>
              <a:gd name="connsiteX9" fmla="*/ 3794687 w 8549464"/>
              <a:gd name="connsiteY9" fmla="*/ 4704911 h 5120801"/>
              <a:gd name="connsiteX10" fmla="*/ 4598085 w 8549464"/>
              <a:gd name="connsiteY10" fmla="*/ 4977624 h 5120801"/>
              <a:gd name="connsiteX11" fmla="*/ 4598085 w 8549464"/>
              <a:gd name="connsiteY11" fmla="*/ 4997279 h 5120801"/>
              <a:gd name="connsiteX12" fmla="*/ 4684075 w 8549464"/>
              <a:gd name="connsiteY12" fmla="*/ 5036589 h 5120801"/>
              <a:gd name="connsiteX13" fmla="*/ 4770066 w 8549464"/>
              <a:gd name="connsiteY13" fmla="*/ 5075899 h 5120801"/>
              <a:gd name="connsiteX14" fmla="*/ 4772522 w 8549464"/>
              <a:gd name="connsiteY14" fmla="*/ 5075899 h 5120801"/>
              <a:gd name="connsiteX15" fmla="*/ 4772522 w 8549464"/>
              <a:gd name="connsiteY15" fmla="*/ 5068528 h 5120801"/>
              <a:gd name="connsiteX16" fmla="*/ 5777383 w 8549464"/>
              <a:gd name="connsiteY16" fmla="*/ 4663144 h 5120801"/>
              <a:gd name="connsiteX17" fmla="*/ 6612720 w 8549464"/>
              <a:gd name="connsiteY17" fmla="*/ 4134917 h 5120801"/>
              <a:gd name="connsiteX18" fmla="*/ 7165516 w 8549464"/>
              <a:gd name="connsiteY18" fmla="*/ 4171770 h 5120801"/>
              <a:gd name="connsiteX19" fmla="*/ 7570900 w 8549464"/>
              <a:gd name="connsiteY19" fmla="*/ 3545267 h 5120801"/>
              <a:gd name="connsiteX20" fmla="*/ 7902578 w 8549464"/>
              <a:gd name="connsiteY20" fmla="*/ 2857343 h 5120801"/>
              <a:gd name="connsiteX21" fmla="*/ 8514408 w 8549464"/>
              <a:gd name="connsiteY21" fmla="*/ 2698624 h 5120801"/>
              <a:gd name="connsiteX22" fmla="*/ 8342358 w 8549464"/>
              <a:gd name="connsiteY22" fmla="*/ 9827 h 5120801"/>
              <a:gd name="connsiteX0" fmla="*/ 8568483 w 8610213"/>
              <a:gd name="connsiteY0" fmla="*/ 349014 h 5120801"/>
              <a:gd name="connsiteX1" fmla="*/ 4691445 w 8610213"/>
              <a:gd name="connsiteY1" fmla="*/ 0 h 5120801"/>
              <a:gd name="connsiteX2" fmla="*/ 33215 w 8610213"/>
              <a:gd name="connsiteY2" fmla="*/ 9827 h 5120801"/>
              <a:gd name="connsiteX3" fmla="*/ 11103 w 8610213"/>
              <a:gd name="connsiteY3" fmla="*/ 366074 h 5120801"/>
              <a:gd name="connsiteX4" fmla="*/ 699027 w 8610213"/>
              <a:gd name="connsiteY4" fmla="*/ 808311 h 5120801"/>
              <a:gd name="connsiteX5" fmla="*/ 1074929 w 8610213"/>
              <a:gd name="connsiteY5" fmla="*/ 2068686 h 5120801"/>
              <a:gd name="connsiteX6" fmla="*/ 1566303 w 8610213"/>
              <a:gd name="connsiteY6" fmla="*/ 2724672 h 5120801"/>
              <a:gd name="connsiteX7" fmla="*/ 2286167 w 8610213"/>
              <a:gd name="connsiteY7" fmla="*/ 3083375 h 5120801"/>
              <a:gd name="connsiteX8" fmla="*/ 3040427 w 8610213"/>
              <a:gd name="connsiteY8" fmla="*/ 4623834 h 5120801"/>
              <a:gd name="connsiteX9" fmla="*/ 3794687 w 8610213"/>
              <a:gd name="connsiteY9" fmla="*/ 4704911 h 5120801"/>
              <a:gd name="connsiteX10" fmla="*/ 4598085 w 8610213"/>
              <a:gd name="connsiteY10" fmla="*/ 4977624 h 5120801"/>
              <a:gd name="connsiteX11" fmla="*/ 4598085 w 8610213"/>
              <a:gd name="connsiteY11" fmla="*/ 4997279 h 5120801"/>
              <a:gd name="connsiteX12" fmla="*/ 4684075 w 8610213"/>
              <a:gd name="connsiteY12" fmla="*/ 5036589 h 5120801"/>
              <a:gd name="connsiteX13" fmla="*/ 4770066 w 8610213"/>
              <a:gd name="connsiteY13" fmla="*/ 5075899 h 5120801"/>
              <a:gd name="connsiteX14" fmla="*/ 4772522 w 8610213"/>
              <a:gd name="connsiteY14" fmla="*/ 5075899 h 5120801"/>
              <a:gd name="connsiteX15" fmla="*/ 4772522 w 8610213"/>
              <a:gd name="connsiteY15" fmla="*/ 5068528 h 5120801"/>
              <a:gd name="connsiteX16" fmla="*/ 5777383 w 8610213"/>
              <a:gd name="connsiteY16" fmla="*/ 4663144 h 5120801"/>
              <a:gd name="connsiteX17" fmla="*/ 6612720 w 8610213"/>
              <a:gd name="connsiteY17" fmla="*/ 4134917 h 5120801"/>
              <a:gd name="connsiteX18" fmla="*/ 7165516 w 8610213"/>
              <a:gd name="connsiteY18" fmla="*/ 4171770 h 5120801"/>
              <a:gd name="connsiteX19" fmla="*/ 7570900 w 8610213"/>
              <a:gd name="connsiteY19" fmla="*/ 3545267 h 5120801"/>
              <a:gd name="connsiteX20" fmla="*/ 7902578 w 8610213"/>
              <a:gd name="connsiteY20" fmla="*/ 2857343 h 5120801"/>
              <a:gd name="connsiteX21" fmla="*/ 8514408 w 8610213"/>
              <a:gd name="connsiteY21" fmla="*/ 2698624 h 5120801"/>
              <a:gd name="connsiteX22" fmla="*/ 8568483 w 8610213"/>
              <a:gd name="connsiteY22" fmla="*/ 349014 h 5120801"/>
              <a:gd name="connsiteX0" fmla="*/ 8636321 w 8658940"/>
              <a:gd name="connsiteY0" fmla="*/ 0 h 5144892"/>
              <a:gd name="connsiteX1" fmla="*/ 4691445 w 8658940"/>
              <a:gd name="connsiteY1" fmla="*/ 24091 h 5144892"/>
              <a:gd name="connsiteX2" fmla="*/ 33215 w 8658940"/>
              <a:gd name="connsiteY2" fmla="*/ 33918 h 5144892"/>
              <a:gd name="connsiteX3" fmla="*/ 11103 w 8658940"/>
              <a:gd name="connsiteY3" fmla="*/ 390165 h 5144892"/>
              <a:gd name="connsiteX4" fmla="*/ 699027 w 8658940"/>
              <a:gd name="connsiteY4" fmla="*/ 832402 h 5144892"/>
              <a:gd name="connsiteX5" fmla="*/ 1074929 w 8658940"/>
              <a:gd name="connsiteY5" fmla="*/ 2092777 h 5144892"/>
              <a:gd name="connsiteX6" fmla="*/ 1566303 w 8658940"/>
              <a:gd name="connsiteY6" fmla="*/ 2748763 h 5144892"/>
              <a:gd name="connsiteX7" fmla="*/ 2286167 w 8658940"/>
              <a:gd name="connsiteY7" fmla="*/ 3107466 h 5144892"/>
              <a:gd name="connsiteX8" fmla="*/ 3040427 w 8658940"/>
              <a:gd name="connsiteY8" fmla="*/ 4647925 h 5144892"/>
              <a:gd name="connsiteX9" fmla="*/ 3794687 w 8658940"/>
              <a:gd name="connsiteY9" fmla="*/ 4729002 h 5144892"/>
              <a:gd name="connsiteX10" fmla="*/ 4598085 w 8658940"/>
              <a:gd name="connsiteY10" fmla="*/ 5001715 h 5144892"/>
              <a:gd name="connsiteX11" fmla="*/ 4598085 w 8658940"/>
              <a:gd name="connsiteY11" fmla="*/ 5021370 h 5144892"/>
              <a:gd name="connsiteX12" fmla="*/ 4684075 w 8658940"/>
              <a:gd name="connsiteY12" fmla="*/ 5060680 h 5144892"/>
              <a:gd name="connsiteX13" fmla="*/ 4770066 w 8658940"/>
              <a:gd name="connsiteY13" fmla="*/ 5099990 h 5144892"/>
              <a:gd name="connsiteX14" fmla="*/ 4772522 w 8658940"/>
              <a:gd name="connsiteY14" fmla="*/ 5099990 h 5144892"/>
              <a:gd name="connsiteX15" fmla="*/ 4772522 w 8658940"/>
              <a:gd name="connsiteY15" fmla="*/ 5092619 h 5144892"/>
              <a:gd name="connsiteX16" fmla="*/ 5777383 w 8658940"/>
              <a:gd name="connsiteY16" fmla="*/ 4687235 h 5144892"/>
              <a:gd name="connsiteX17" fmla="*/ 6612720 w 8658940"/>
              <a:gd name="connsiteY17" fmla="*/ 4159008 h 5144892"/>
              <a:gd name="connsiteX18" fmla="*/ 7165516 w 8658940"/>
              <a:gd name="connsiteY18" fmla="*/ 4195861 h 5144892"/>
              <a:gd name="connsiteX19" fmla="*/ 7570900 w 8658940"/>
              <a:gd name="connsiteY19" fmla="*/ 3569358 h 5144892"/>
              <a:gd name="connsiteX20" fmla="*/ 7902578 w 8658940"/>
              <a:gd name="connsiteY20" fmla="*/ 2881434 h 5144892"/>
              <a:gd name="connsiteX21" fmla="*/ 8514408 w 8658940"/>
              <a:gd name="connsiteY21" fmla="*/ 2722715 h 5144892"/>
              <a:gd name="connsiteX22" fmla="*/ 8636321 w 8658940"/>
              <a:gd name="connsiteY22" fmla="*/ 0 h 5144892"/>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766904 w 8611579"/>
              <a:gd name="connsiteY20" fmla="*/ 2881434 h 5167504"/>
              <a:gd name="connsiteX21" fmla="*/ 8310896 w 8611579"/>
              <a:gd name="connsiteY21" fmla="*/ 2813165 h 5167504"/>
              <a:gd name="connsiteX22" fmla="*/ 8602403 w 8611579"/>
              <a:gd name="connsiteY22" fmla="*/ 0 h 5167504"/>
              <a:gd name="connsiteX0" fmla="*/ 8602403 w 8607300"/>
              <a:gd name="connsiteY0" fmla="*/ 0 h 5167504"/>
              <a:gd name="connsiteX1" fmla="*/ 4691445 w 8607300"/>
              <a:gd name="connsiteY1" fmla="*/ 46703 h 5167504"/>
              <a:gd name="connsiteX2" fmla="*/ 33215 w 8607300"/>
              <a:gd name="connsiteY2" fmla="*/ 56530 h 5167504"/>
              <a:gd name="connsiteX3" fmla="*/ 11103 w 8607300"/>
              <a:gd name="connsiteY3" fmla="*/ 412777 h 5167504"/>
              <a:gd name="connsiteX4" fmla="*/ 699027 w 8607300"/>
              <a:gd name="connsiteY4" fmla="*/ 855014 h 5167504"/>
              <a:gd name="connsiteX5" fmla="*/ 1074929 w 8607300"/>
              <a:gd name="connsiteY5" fmla="*/ 2115389 h 5167504"/>
              <a:gd name="connsiteX6" fmla="*/ 1566303 w 8607300"/>
              <a:gd name="connsiteY6" fmla="*/ 2771375 h 5167504"/>
              <a:gd name="connsiteX7" fmla="*/ 2286167 w 8607300"/>
              <a:gd name="connsiteY7" fmla="*/ 3130078 h 5167504"/>
              <a:gd name="connsiteX8" fmla="*/ 3040427 w 8607300"/>
              <a:gd name="connsiteY8" fmla="*/ 4670537 h 5167504"/>
              <a:gd name="connsiteX9" fmla="*/ 3794687 w 8607300"/>
              <a:gd name="connsiteY9" fmla="*/ 4751614 h 5167504"/>
              <a:gd name="connsiteX10" fmla="*/ 4598085 w 8607300"/>
              <a:gd name="connsiteY10" fmla="*/ 5024327 h 5167504"/>
              <a:gd name="connsiteX11" fmla="*/ 4598085 w 8607300"/>
              <a:gd name="connsiteY11" fmla="*/ 5043982 h 5167504"/>
              <a:gd name="connsiteX12" fmla="*/ 4684075 w 8607300"/>
              <a:gd name="connsiteY12" fmla="*/ 5083292 h 5167504"/>
              <a:gd name="connsiteX13" fmla="*/ 4770066 w 8607300"/>
              <a:gd name="connsiteY13" fmla="*/ 5122602 h 5167504"/>
              <a:gd name="connsiteX14" fmla="*/ 4772522 w 8607300"/>
              <a:gd name="connsiteY14" fmla="*/ 5122602 h 5167504"/>
              <a:gd name="connsiteX15" fmla="*/ 4772522 w 8607300"/>
              <a:gd name="connsiteY15" fmla="*/ 5115231 h 5167504"/>
              <a:gd name="connsiteX16" fmla="*/ 5777383 w 8607300"/>
              <a:gd name="connsiteY16" fmla="*/ 4709847 h 5167504"/>
              <a:gd name="connsiteX17" fmla="*/ 6612720 w 8607300"/>
              <a:gd name="connsiteY17" fmla="*/ 4181620 h 5167504"/>
              <a:gd name="connsiteX18" fmla="*/ 7165516 w 8607300"/>
              <a:gd name="connsiteY18" fmla="*/ 4218473 h 5167504"/>
              <a:gd name="connsiteX19" fmla="*/ 7570900 w 8607300"/>
              <a:gd name="connsiteY19" fmla="*/ 3591970 h 5167504"/>
              <a:gd name="connsiteX20" fmla="*/ 7766904 w 8607300"/>
              <a:gd name="connsiteY20" fmla="*/ 2881434 h 5167504"/>
              <a:gd name="connsiteX21" fmla="*/ 8073465 w 8607300"/>
              <a:gd name="connsiteY21" fmla="*/ 2756635 h 5167504"/>
              <a:gd name="connsiteX22" fmla="*/ 8602403 w 8607300"/>
              <a:gd name="connsiteY22" fmla="*/ 0 h 5167504"/>
              <a:gd name="connsiteX0" fmla="*/ 8602403 w 8621438"/>
              <a:gd name="connsiteY0" fmla="*/ 0 h 5167504"/>
              <a:gd name="connsiteX1" fmla="*/ 4691445 w 8621438"/>
              <a:gd name="connsiteY1" fmla="*/ 46703 h 5167504"/>
              <a:gd name="connsiteX2" fmla="*/ 33215 w 8621438"/>
              <a:gd name="connsiteY2" fmla="*/ 56530 h 5167504"/>
              <a:gd name="connsiteX3" fmla="*/ 11103 w 8621438"/>
              <a:gd name="connsiteY3" fmla="*/ 412777 h 5167504"/>
              <a:gd name="connsiteX4" fmla="*/ 699027 w 8621438"/>
              <a:gd name="connsiteY4" fmla="*/ 855014 h 5167504"/>
              <a:gd name="connsiteX5" fmla="*/ 1074929 w 8621438"/>
              <a:gd name="connsiteY5" fmla="*/ 2115389 h 5167504"/>
              <a:gd name="connsiteX6" fmla="*/ 1566303 w 8621438"/>
              <a:gd name="connsiteY6" fmla="*/ 2771375 h 5167504"/>
              <a:gd name="connsiteX7" fmla="*/ 2286167 w 8621438"/>
              <a:gd name="connsiteY7" fmla="*/ 3130078 h 5167504"/>
              <a:gd name="connsiteX8" fmla="*/ 3040427 w 8621438"/>
              <a:gd name="connsiteY8" fmla="*/ 4670537 h 5167504"/>
              <a:gd name="connsiteX9" fmla="*/ 3794687 w 8621438"/>
              <a:gd name="connsiteY9" fmla="*/ 4751614 h 5167504"/>
              <a:gd name="connsiteX10" fmla="*/ 4598085 w 8621438"/>
              <a:gd name="connsiteY10" fmla="*/ 5024327 h 5167504"/>
              <a:gd name="connsiteX11" fmla="*/ 4598085 w 8621438"/>
              <a:gd name="connsiteY11" fmla="*/ 5043982 h 5167504"/>
              <a:gd name="connsiteX12" fmla="*/ 4684075 w 8621438"/>
              <a:gd name="connsiteY12" fmla="*/ 5083292 h 5167504"/>
              <a:gd name="connsiteX13" fmla="*/ 4770066 w 8621438"/>
              <a:gd name="connsiteY13" fmla="*/ 5122602 h 5167504"/>
              <a:gd name="connsiteX14" fmla="*/ 4772522 w 8621438"/>
              <a:gd name="connsiteY14" fmla="*/ 5122602 h 5167504"/>
              <a:gd name="connsiteX15" fmla="*/ 4772522 w 8621438"/>
              <a:gd name="connsiteY15" fmla="*/ 5115231 h 5167504"/>
              <a:gd name="connsiteX16" fmla="*/ 5777383 w 8621438"/>
              <a:gd name="connsiteY16" fmla="*/ 4709847 h 5167504"/>
              <a:gd name="connsiteX17" fmla="*/ 6612720 w 8621438"/>
              <a:gd name="connsiteY17" fmla="*/ 4181620 h 5167504"/>
              <a:gd name="connsiteX18" fmla="*/ 7165516 w 8621438"/>
              <a:gd name="connsiteY18" fmla="*/ 4218473 h 5167504"/>
              <a:gd name="connsiteX19" fmla="*/ 7570900 w 8621438"/>
              <a:gd name="connsiteY19" fmla="*/ 3591970 h 5167504"/>
              <a:gd name="connsiteX20" fmla="*/ 7766904 w 8621438"/>
              <a:gd name="connsiteY20" fmla="*/ 2881434 h 5167504"/>
              <a:gd name="connsiteX21" fmla="*/ 8073465 w 8621438"/>
              <a:gd name="connsiteY21" fmla="*/ 2756635 h 5167504"/>
              <a:gd name="connsiteX22" fmla="*/ 8602403 w 8621438"/>
              <a:gd name="connsiteY22" fmla="*/ 0 h 51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621438" h="5167504">
                <a:moveTo>
                  <a:pt x="8602403" y="0"/>
                </a:moveTo>
                <a:lnTo>
                  <a:pt x="4691445" y="46703"/>
                </a:lnTo>
                <a:lnTo>
                  <a:pt x="33215" y="56530"/>
                </a:lnTo>
                <a:cubicBezTo>
                  <a:pt x="33215" y="235882"/>
                  <a:pt x="-23293" y="233425"/>
                  <a:pt x="11103" y="412777"/>
                </a:cubicBezTo>
                <a:cubicBezTo>
                  <a:pt x="92180" y="773937"/>
                  <a:pt x="421401" y="739541"/>
                  <a:pt x="699027" y="855014"/>
                </a:cubicBezTo>
                <a:cubicBezTo>
                  <a:pt x="1355012" y="1083503"/>
                  <a:pt x="1025791" y="1609274"/>
                  <a:pt x="1074929" y="2115389"/>
                </a:cubicBezTo>
                <a:cubicBezTo>
                  <a:pt x="1106868" y="2427412"/>
                  <a:pt x="1239539" y="2687841"/>
                  <a:pt x="1566303" y="2771375"/>
                </a:cubicBezTo>
                <a:cubicBezTo>
                  <a:pt x="1878326" y="2837710"/>
                  <a:pt x="2057678" y="2835253"/>
                  <a:pt x="2286167" y="3130078"/>
                </a:cubicBezTo>
                <a:cubicBezTo>
                  <a:pt x="2696465" y="3621452"/>
                  <a:pt x="2237030" y="4343773"/>
                  <a:pt x="3040427" y="4670537"/>
                </a:cubicBezTo>
                <a:cubicBezTo>
                  <a:pt x="3268916" y="4768812"/>
                  <a:pt x="3548999" y="4702477"/>
                  <a:pt x="3794687" y="4751614"/>
                </a:cubicBezTo>
                <a:cubicBezTo>
                  <a:pt x="4079684" y="4778640"/>
                  <a:pt x="4340113" y="4906397"/>
                  <a:pt x="4598085" y="5024327"/>
                </a:cubicBezTo>
                <a:lnTo>
                  <a:pt x="4598085" y="5043982"/>
                </a:lnTo>
                <a:cubicBezTo>
                  <a:pt x="4627567" y="5058723"/>
                  <a:pt x="4657049" y="5071008"/>
                  <a:pt x="4684075" y="5083292"/>
                </a:cubicBezTo>
                <a:cubicBezTo>
                  <a:pt x="4711100" y="5098033"/>
                  <a:pt x="4740583" y="5112774"/>
                  <a:pt x="4770066" y="5122602"/>
                </a:cubicBezTo>
                <a:lnTo>
                  <a:pt x="4772522" y="5122602"/>
                </a:lnTo>
                <a:lnTo>
                  <a:pt x="4772522" y="5115231"/>
                </a:lnTo>
                <a:cubicBezTo>
                  <a:pt x="5165622" y="5242989"/>
                  <a:pt x="5595575" y="5147171"/>
                  <a:pt x="5777383" y="4709847"/>
                </a:cubicBezTo>
                <a:cubicBezTo>
                  <a:pt x="5924796" y="4329032"/>
                  <a:pt x="6170483" y="4058776"/>
                  <a:pt x="6612720" y="4181620"/>
                </a:cubicBezTo>
                <a:cubicBezTo>
                  <a:pt x="6809270" y="4243041"/>
                  <a:pt x="6944398" y="4316748"/>
                  <a:pt x="7165516" y="4218473"/>
                </a:cubicBezTo>
                <a:cubicBezTo>
                  <a:pt x="7398919" y="4107913"/>
                  <a:pt x="7521763" y="3837657"/>
                  <a:pt x="7570900" y="3591970"/>
                </a:cubicBezTo>
                <a:cubicBezTo>
                  <a:pt x="7620038" y="3333998"/>
                  <a:pt x="7496648" y="3016562"/>
                  <a:pt x="7766904" y="2881434"/>
                </a:cubicBezTo>
                <a:cubicBezTo>
                  <a:pt x="7914317" y="2820012"/>
                  <a:pt x="7797225" y="2915833"/>
                  <a:pt x="8073465" y="2756635"/>
                </a:cubicBezTo>
                <a:cubicBezTo>
                  <a:pt x="8615347" y="1905593"/>
                  <a:pt x="8659753" y="896266"/>
                  <a:pt x="8602403" y="0"/>
                </a:cubicBezTo>
                <a:close/>
              </a:path>
            </a:pathLst>
          </a:custGeom>
          <a:solidFill>
            <a:srgbClr val="FFD96A"/>
          </a:solidFill>
          <a:ln w="9525" cap="flat">
            <a:noFill/>
            <a:prstDash val="solid"/>
            <a:miter/>
          </a:ln>
        </p:spPr>
        <p:txBody>
          <a:bodyPr rtlCol="0" anchor="ctr"/>
          <a:lstStyle/>
          <a:p>
            <a:endParaRPr lang="en-US" dirty="0"/>
          </a:p>
        </p:txBody>
      </p:sp>
      <p:grpSp>
        <p:nvGrpSpPr>
          <p:cNvPr id="303" name="Group 302">
            <a:extLst>
              <a:ext uri="{FF2B5EF4-FFF2-40B4-BE49-F238E27FC236}">
                <a16:creationId xmlns:a16="http://schemas.microsoft.com/office/drawing/2014/main" id="{3BB24356-FAD1-4343-A267-E35A500D69DC}"/>
              </a:ext>
            </a:extLst>
          </p:cNvPr>
          <p:cNvGrpSpPr/>
          <p:nvPr/>
        </p:nvGrpSpPr>
        <p:grpSpPr>
          <a:xfrm>
            <a:off x="3308813" y="154699"/>
            <a:ext cx="675851" cy="704707"/>
            <a:chOff x="14501761" y="3124541"/>
            <a:chExt cx="675851" cy="704707"/>
          </a:xfrm>
          <a:solidFill>
            <a:srgbClr val="1D424B"/>
          </a:solidFill>
        </p:grpSpPr>
        <p:sp>
          <p:nvSpPr>
            <p:cNvPr id="100" name="Freeform: Shape 99">
              <a:extLst>
                <a:ext uri="{FF2B5EF4-FFF2-40B4-BE49-F238E27FC236}">
                  <a16:creationId xmlns:a16="http://schemas.microsoft.com/office/drawing/2014/main" id="{66EEA1AC-8FA7-46EC-B2DF-2797F0ED2AC5}"/>
                </a:ext>
              </a:extLst>
            </p:cNvPr>
            <p:cNvSpPr/>
            <p:nvPr/>
          </p:nvSpPr>
          <p:spPr>
            <a:xfrm>
              <a:off x="14559963" y="3124541"/>
              <a:ext cx="448990" cy="113359"/>
            </a:xfrm>
            <a:custGeom>
              <a:avLst/>
              <a:gdLst>
                <a:gd name="connsiteX0" fmla="*/ 4800 w 345622"/>
                <a:gd name="connsiteY0" fmla="*/ 62076 h 96006"/>
                <a:gd name="connsiteX1" fmla="*/ 16321 w 345622"/>
                <a:gd name="connsiteY1" fmla="*/ 39675 h 96006"/>
                <a:gd name="connsiteX2" fmla="*/ 37442 w 345622"/>
                <a:gd name="connsiteY2" fmla="*/ 25594 h 96006"/>
                <a:gd name="connsiteX3" fmla="*/ 84806 w 345622"/>
                <a:gd name="connsiteY3" fmla="*/ 10873 h 96006"/>
                <a:gd name="connsiteX4" fmla="*/ 184012 w 345622"/>
                <a:gd name="connsiteY4" fmla="*/ 5753 h 96006"/>
                <a:gd name="connsiteX5" fmla="*/ 281938 w 345622"/>
                <a:gd name="connsiteY5" fmla="*/ 24954 h 96006"/>
                <a:gd name="connsiteX6" fmla="*/ 326101 w 345622"/>
                <a:gd name="connsiteY6" fmla="*/ 50556 h 96006"/>
                <a:gd name="connsiteX7" fmla="*/ 342742 w 345622"/>
                <a:gd name="connsiteY7" fmla="*/ 71037 h 96006"/>
                <a:gd name="connsiteX8" fmla="*/ 342742 w 345622"/>
                <a:gd name="connsiteY8" fmla="*/ 96639 h 96006"/>
                <a:gd name="connsiteX9" fmla="*/ 340822 w 345622"/>
                <a:gd name="connsiteY9" fmla="*/ 95999 h 96006"/>
                <a:gd name="connsiteX10" fmla="*/ 335062 w 345622"/>
                <a:gd name="connsiteY10" fmla="*/ 74877 h 96006"/>
                <a:gd name="connsiteX11" fmla="*/ 318421 w 345622"/>
                <a:gd name="connsiteY11" fmla="*/ 60156 h 96006"/>
                <a:gd name="connsiteX12" fmla="*/ 275538 w 345622"/>
                <a:gd name="connsiteY12" fmla="*/ 40955 h 96006"/>
                <a:gd name="connsiteX13" fmla="*/ 229455 w 345622"/>
                <a:gd name="connsiteY13" fmla="*/ 27514 h 96006"/>
                <a:gd name="connsiteX14" fmla="*/ 182092 w 345622"/>
                <a:gd name="connsiteY14" fmla="*/ 18554 h 96006"/>
                <a:gd name="connsiteX15" fmla="*/ 85446 w 345622"/>
                <a:gd name="connsiteY15" fmla="*/ 18554 h 96006"/>
                <a:gd name="connsiteX16" fmla="*/ 38722 w 345622"/>
                <a:gd name="connsiteY16" fmla="*/ 30074 h 96006"/>
                <a:gd name="connsiteX17" fmla="*/ 18241 w 345622"/>
                <a:gd name="connsiteY17" fmla="*/ 41595 h 96006"/>
                <a:gd name="connsiteX18" fmla="*/ 6080 w 345622"/>
                <a:gd name="connsiteY18" fmla="*/ 60796 h 96006"/>
                <a:gd name="connsiteX19" fmla="*/ 4800 w 345622"/>
                <a:gd name="connsiteY19" fmla="*/ 62076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622" h="96006">
                  <a:moveTo>
                    <a:pt x="4800" y="62076"/>
                  </a:moveTo>
                  <a:cubicBezTo>
                    <a:pt x="5440" y="53756"/>
                    <a:pt x="9921" y="45435"/>
                    <a:pt x="16321" y="39675"/>
                  </a:cubicBezTo>
                  <a:cubicBezTo>
                    <a:pt x="22721" y="33915"/>
                    <a:pt x="29762" y="29434"/>
                    <a:pt x="37442" y="25594"/>
                  </a:cubicBezTo>
                  <a:cubicBezTo>
                    <a:pt x="52803" y="18554"/>
                    <a:pt x="68804" y="14073"/>
                    <a:pt x="84806" y="10873"/>
                  </a:cubicBezTo>
                  <a:cubicBezTo>
                    <a:pt x="117448" y="4473"/>
                    <a:pt x="150730" y="3833"/>
                    <a:pt x="184012" y="5753"/>
                  </a:cubicBezTo>
                  <a:cubicBezTo>
                    <a:pt x="217294" y="8313"/>
                    <a:pt x="250576" y="12153"/>
                    <a:pt x="281938" y="24954"/>
                  </a:cubicBezTo>
                  <a:cubicBezTo>
                    <a:pt x="297299" y="31354"/>
                    <a:pt x="312660" y="39675"/>
                    <a:pt x="326101" y="50556"/>
                  </a:cubicBezTo>
                  <a:cubicBezTo>
                    <a:pt x="332501" y="56316"/>
                    <a:pt x="338902" y="62716"/>
                    <a:pt x="342742" y="71037"/>
                  </a:cubicBezTo>
                  <a:cubicBezTo>
                    <a:pt x="346582" y="79358"/>
                    <a:pt x="347223" y="89598"/>
                    <a:pt x="342742" y="96639"/>
                  </a:cubicBezTo>
                  <a:lnTo>
                    <a:pt x="340822" y="95999"/>
                  </a:lnTo>
                  <a:cubicBezTo>
                    <a:pt x="342102" y="88318"/>
                    <a:pt x="339542" y="80638"/>
                    <a:pt x="335062" y="74877"/>
                  </a:cubicBezTo>
                  <a:cubicBezTo>
                    <a:pt x="330581" y="69117"/>
                    <a:pt x="324821" y="63996"/>
                    <a:pt x="318421" y="60156"/>
                  </a:cubicBezTo>
                  <a:cubicBezTo>
                    <a:pt x="305620" y="51836"/>
                    <a:pt x="290899" y="46075"/>
                    <a:pt x="275538" y="40955"/>
                  </a:cubicBezTo>
                  <a:cubicBezTo>
                    <a:pt x="260817" y="35835"/>
                    <a:pt x="245456" y="31354"/>
                    <a:pt x="229455" y="27514"/>
                  </a:cubicBezTo>
                  <a:cubicBezTo>
                    <a:pt x="214094" y="23674"/>
                    <a:pt x="198093" y="20474"/>
                    <a:pt x="182092" y="18554"/>
                  </a:cubicBezTo>
                  <a:cubicBezTo>
                    <a:pt x="150090" y="14713"/>
                    <a:pt x="117448" y="14073"/>
                    <a:pt x="85446" y="18554"/>
                  </a:cubicBezTo>
                  <a:cubicBezTo>
                    <a:pt x="69445" y="20474"/>
                    <a:pt x="53444" y="23674"/>
                    <a:pt x="38722" y="30074"/>
                  </a:cubicBezTo>
                  <a:cubicBezTo>
                    <a:pt x="31042" y="33275"/>
                    <a:pt x="24002" y="37115"/>
                    <a:pt x="18241" y="41595"/>
                  </a:cubicBezTo>
                  <a:cubicBezTo>
                    <a:pt x="12481" y="46715"/>
                    <a:pt x="7360" y="53116"/>
                    <a:pt x="6080" y="60796"/>
                  </a:cubicBezTo>
                  <a:lnTo>
                    <a:pt x="4800" y="6207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E373281-76B2-4EAE-97CE-5754EE0A5BF8}"/>
                </a:ext>
              </a:extLst>
            </p:cNvPr>
            <p:cNvSpPr/>
            <p:nvPr/>
          </p:nvSpPr>
          <p:spPr>
            <a:xfrm>
              <a:off x="14558294" y="3192170"/>
              <a:ext cx="448990" cy="105802"/>
            </a:xfrm>
            <a:custGeom>
              <a:avLst/>
              <a:gdLst>
                <a:gd name="connsiteX0" fmla="*/ 343387 w 345622"/>
                <a:gd name="connsiteY0" fmla="*/ 40643 h 89605"/>
                <a:gd name="connsiteX1" fmla="*/ 328666 w 345622"/>
                <a:gd name="connsiteY1" fmla="*/ 59844 h 89605"/>
                <a:gd name="connsiteX2" fmla="*/ 307545 w 345622"/>
                <a:gd name="connsiteY2" fmla="*/ 72005 h 89605"/>
                <a:gd name="connsiteX3" fmla="*/ 261462 w 345622"/>
                <a:gd name="connsiteY3" fmla="*/ 85446 h 89605"/>
                <a:gd name="connsiteX4" fmla="*/ 165456 w 345622"/>
                <a:gd name="connsiteY4" fmla="*/ 89926 h 89605"/>
                <a:gd name="connsiteX5" fmla="*/ 70730 w 345622"/>
                <a:gd name="connsiteY5" fmla="*/ 71365 h 89605"/>
                <a:gd name="connsiteX6" fmla="*/ 27847 w 345622"/>
                <a:gd name="connsiteY6" fmla="*/ 47683 h 89605"/>
                <a:gd name="connsiteX7" fmla="*/ 10566 w 345622"/>
                <a:gd name="connsiteY7" fmla="*/ 29122 h 89605"/>
                <a:gd name="connsiteX8" fmla="*/ 5445 w 345622"/>
                <a:gd name="connsiteY8" fmla="*/ 4800 h 89605"/>
                <a:gd name="connsiteX9" fmla="*/ 7365 w 345622"/>
                <a:gd name="connsiteY9" fmla="*/ 4800 h 89605"/>
                <a:gd name="connsiteX10" fmla="*/ 16966 w 345622"/>
                <a:gd name="connsiteY10" fmla="*/ 24002 h 89605"/>
                <a:gd name="connsiteX11" fmla="*/ 34887 w 345622"/>
                <a:gd name="connsiteY11" fmla="*/ 37442 h 89605"/>
                <a:gd name="connsiteX12" fmla="*/ 76490 w 345622"/>
                <a:gd name="connsiteY12" fmla="*/ 55364 h 89605"/>
                <a:gd name="connsiteX13" fmla="*/ 166736 w 345622"/>
                <a:gd name="connsiteY13" fmla="*/ 76485 h 89605"/>
                <a:gd name="connsiteX14" fmla="*/ 260182 w 345622"/>
                <a:gd name="connsiteY14" fmla="*/ 77125 h 89605"/>
                <a:gd name="connsiteX15" fmla="*/ 305625 w 345622"/>
                <a:gd name="connsiteY15" fmla="*/ 66884 h 89605"/>
                <a:gd name="connsiteX16" fmla="*/ 326106 w 345622"/>
                <a:gd name="connsiteY16" fmla="*/ 56644 h 89605"/>
                <a:gd name="connsiteX17" fmla="*/ 341467 w 345622"/>
                <a:gd name="connsiteY17" fmla="*/ 40003 h 89605"/>
                <a:gd name="connsiteX18" fmla="*/ 343387 w 345622"/>
                <a:gd name="connsiteY18" fmla="*/ 4064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5622" h="89605">
                  <a:moveTo>
                    <a:pt x="343387" y="40643"/>
                  </a:moveTo>
                  <a:cubicBezTo>
                    <a:pt x="340827" y="48323"/>
                    <a:pt x="335067" y="54723"/>
                    <a:pt x="328666" y="59844"/>
                  </a:cubicBezTo>
                  <a:cubicBezTo>
                    <a:pt x="322266" y="64964"/>
                    <a:pt x="315225" y="68804"/>
                    <a:pt x="307545" y="72005"/>
                  </a:cubicBezTo>
                  <a:cubicBezTo>
                    <a:pt x="292824" y="78405"/>
                    <a:pt x="277463" y="82885"/>
                    <a:pt x="261462" y="85446"/>
                  </a:cubicBezTo>
                  <a:cubicBezTo>
                    <a:pt x="230100" y="91206"/>
                    <a:pt x="197458" y="91846"/>
                    <a:pt x="165456" y="89926"/>
                  </a:cubicBezTo>
                  <a:cubicBezTo>
                    <a:pt x="133454" y="87366"/>
                    <a:pt x="100811" y="83525"/>
                    <a:pt x="70730" y="71365"/>
                  </a:cubicBezTo>
                  <a:cubicBezTo>
                    <a:pt x="55368" y="64964"/>
                    <a:pt x="40648" y="57924"/>
                    <a:pt x="27847" y="47683"/>
                  </a:cubicBezTo>
                  <a:cubicBezTo>
                    <a:pt x="21446" y="42563"/>
                    <a:pt x="15046" y="36162"/>
                    <a:pt x="10566" y="29122"/>
                  </a:cubicBezTo>
                  <a:cubicBezTo>
                    <a:pt x="6085" y="22082"/>
                    <a:pt x="3525" y="13121"/>
                    <a:pt x="5445" y="4800"/>
                  </a:cubicBezTo>
                  <a:lnTo>
                    <a:pt x="7365" y="4800"/>
                  </a:lnTo>
                  <a:cubicBezTo>
                    <a:pt x="8005" y="12481"/>
                    <a:pt x="11846" y="18881"/>
                    <a:pt x="16966" y="24002"/>
                  </a:cubicBezTo>
                  <a:cubicBezTo>
                    <a:pt x="22086" y="29122"/>
                    <a:pt x="28487" y="33602"/>
                    <a:pt x="34887" y="37442"/>
                  </a:cubicBezTo>
                  <a:cubicBezTo>
                    <a:pt x="47688" y="45123"/>
                    <a:pt x="62409" y="50243"/>
                    <a:pt x="76490" y="55364"/>
                  </a:cubicBezTo>
                  <a:cubicBezTo>
                    <a:pt x="105932" y="64324"/>
                    <a:pt x="135374" y="72645"/>
                    <a:pt x="166736" y="76485"/>
                  </a:cubicBezTo>
                  <a:cubicBezTo>
                    <a:pt x="197458" y="80325"/>
                    <a:pt x="228820" y="80965"/>
                    <a:pt x="260182" y="77125"/>
                  </a:cubicBezTo>
                  <a:cubicBezTo>
                    <a:pt x="275543" y="75205"/>
                    <a:pt x="290904" y="72645"/>
                    <a:pt x="305625" y="66884"/>
                  </a:cubicBezTo>
                  <a:cubicBezTo>
                    <a:pt x="312665" y="64324"/>
                    <a:pt x="320346" y="61124"/>
                    <a:pt x="326106" y="56644"/>
                  </a:cubicBezTo>
                  <a:cubicBezTo>
                    <a:pt x="332507" y="52163"/>
                    <a:pt x="338267" y="47043"/>
                    <a:pt x="341467" y="40003"/>
                  </a:cubicBezTo>
                  <a:lnTo>
                    <a:pt x="343387" y="40643"/>
                  </a:ln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4EB68-6119-4863-960D-D95C23B9E727}"/>
                </a:ext>
              </a:extLst>
            </p:cNvPr>
            <p:cNvSpPr/>
            <p:nvPr/>
          </p:nvSpPr>
          <p:spPr>
            <a:xfrm>
              <a:off x="14501761" y="3217109"/>
              <a:ext cx="507192" cy="612139"/>
            </a:xfrm>
            <a:custGeom>
              <a:avLst/>
              <a:gdLst>
                <a:gd name="connsiteX0" fmla="*/ 45123 w 390425"/>
                <a:gd name="connsiteY0" fmla="*/ 6080 h 518433"/>
                <a:gd name="connsiteX1" fmla="*/ 33602 w 390425"/>
                <a:gd name="connsiteY1" fmla="*/ 159050 h 518433"/>
                <a:gd name="connsiteX2" fmla="*/ 32322 w 390425"/>
                <a:gd name="connsiteY2" fmla="*/ 197453 h 518433"/>
                <a:gd name="connsiteX3" fmla="*/ 32962 w 390425"/>
                <a:gd name="connsiteY3" fmla="*/ 235855 h 518433"/>
                <a:gd name="connsiteX4" fmla="*/ 27842 w 390425"/>
                <a:gd name="connsiteY4" fmla="*/ 312660 h 518433"/>
                <a:gd name="connsiteX5" fmla="*/ 16961 w 390425"/>
                <a:gd name="connsiteY5" fmla="*/ 388825 h 518433"/>
                <a:gd name="connsiteX6" fmla="*/ 15041 w 390425"/>
                <a:gd name="connsiteY6" fmla="*/ 408027 h 518433"/>
                <a:gd name="connsiteX7" fmla="*/ 14401 w 390425"/>
                <a:gd name="connsiteY7" fmla="*/ 417627 h 518433"/>
                <a:gd name="connsiteX8" fmla="*/ 14401 w 390425"/>
                <a:gd name="connsiteY8" fmla="*/ 421467 h 518433"/>
                <a:gd name="connsiteX9" fmla="*/ 15041 w 390425"/>
                <a:gd name="connsiteY9" fmla="*/ 425308 h 518433"/>
                <a:gd name="connsiteX10" fmla="*/ 36162 w 390425"/>
                <a:gd name="connsiteY10" fmla="*/ 452190 h 518433"/>
                <a:gd name="connsiteX11" fmla="*/ 103367 w 390425"/>
                <a:gd name="connsiteY11" fmla="*/ 483552 h 518433"/>
                <a:gd name="connsiteX12" fmla="*/ 177612 w 390425"/>
                <a:gd name="connsiteY12" fmla="*/ 497632 h 518433"/>
                <a:gd name="connsiteX13" fmla="*/ 253136 w 390425"/>
                <a:gd name="connsiteY13" fmla="*/ 497632 h 518433"/>
                <a:gd name="connsiteX14" fmla="*/ 324821 w 390425"/>
                <a:gd name="connsiteY14" fmla="*/ 480351 h 518433"/>
                <a:gd name="connsiteX15" fmla="*/ 352983 w 390425"/>
                <a:gd name="connsiteY15" fmla="*/ 461150 h 518433"/>
                <a:gd name="connsiteX16" fmla="*/ 358743 w 390425"/>
                <a:gd name="connsiteY16" fmla="*/ 448989 h 518433"/>
                <a:gd name="connsiteX17" fmla="*/ 359383 w 390425"/>
                <a:gd name="connsiteY17" fmla="*/ 430428 h 518433"/>
                <a:gd name="connsiteX18" fmla="*/ 362584 w 390425"/>
                <a:gd name="connsiteY18" fmla="*/ 353623 h 518433"/>
                <a:gd name="connsiteX19" fmla="*/ 366424 w 390425"/>
                <a:gd name="connsiteY19" fmla="*/ 276818 h 518433"/>
                <a:gd name="connsiteX20" fmla="*/ 370904 w 390425"/>
                <a:gd name="connsiteY20" fmla="*/ 200013 h 518433"/>
                <a:gd name="connsiteX21" fmla="*/ 377944 w 390425"/>
                <a:gd name="connsiteY21" fmla="*/ 123208 h 518433"/>
                <a:gd name="connsiteX22" fmla="*/ 383065 w 390425"/>
                <a:gd name="connsiteY22" fmla="*/ 85446 h 518433"/>
                <a:gd name="connsiteX23" fmla="*/ 386905 w 390425"/>
                <a:gd name="connsiteY23" fmla="*/ 47043 h 518433"/>
                <a:gd name="connsiteX24" fmla="*/ 388825 w 390425"/>
                <a:gd name="connsiteY24" fmla="*/ 47043 h 518433"/>
                <a:gd name="connsiteX25" fmla="*/ 385625 w 390425"/>
                <a:gd name="connsiteY25" fmla="*/ 123848 h 518433"/>
                <a:gd name="connsiteX26" fmla="*/ 383065 w 390425"/>
                <a:gd name="connsiteY26" fmla="*/ 200013 h 518433"/>
                <a:gd name="connsiteX27" fmla="*/ 381785 w 390425"/>
                <a:gd name="connsiteY27" fmla="*/ 276818 h 518433"/>
                <a:gd name="connsiteX28" fmla="*/ 379865 w 390425"/>
                <a:gd name="connsiteY28" fmla="*/ 353623 h 518433"/>
                <a:gd name="connsiteX29" fmla="*/ 377304 w 390425"/>
                <a:gd name="connsiteY29" fmla="*/ 430428 h 518433"/>
                <a:gd name="connsiteX30" fmla="*/ 376024 w 390425"/>
                <a:gd name="connsiteY30" fmla="*/ 449629 h 518433"/>
                <a:gd name="connsiteX31" fmla="*/ 366424 w 390425"/>
                <a:gd name="connsiteY31" fmla="*/ 472031 h 518433"/>
                <a:gd name="connsiteX32" fmla="*/ 331862 w 390425"/>
                <a:gd name="connsiteY32" fmla="*/ 495712 h 518433"/>
                <a:gd name="connsiteX33" fmla="*/ 254417 w 390425"/>
                <a:gd name="connsiteY33" fmla="*/ 512994 h 518433"/>
                <a:gd name="connsiteX34" fmla="*/ 176331 w 390425"/>
                <a:gd name="connsiteY34" fmla="*/ 511073 h 518433"/>
                <a:gd name="connsiteX35" fmla="*/ 100166 w 390425"/>
                <a:gd name="connsiteY35" fmla="*/ 495072 h 518433"/>
                <a:gd name="connsiteX36" fmla="*/ 29762 w 390425"/>
                <a:gd name="connsiteY36" fmla="*/ 460510 h 518433"/>
                <a:gd name="connsiteX37" fmla="*/ 15041 w 390425"/>
                <a:gd name="connsiteY37" fmla="*/ 446429 h 518433"/>
                <a:gd name="connsiteX38" fmla="*/ 5440 w 390425"/>
                <a:gd name="connsiteY38" fmla="*/ 427228 h 518433"/>
                <a:gd name="connsiteX39" fmla="*/ 4800 w 390425"/>
                <a:gd name="connsiteY39" fmla="*/ 421467 h 518433"/>
                <a:gd name="connsiteX40" fmla="*/ 4800 w 390425"/>
                <a:gd name="connsiteY40" fmla="*/ 415707 h 518433"/>
                <a:gd name="connsiteX41" fmla="*/ 5440 w 390425"/>
                <a:gd name="connsiteY41" fmla="*/ 406106 h 518433"/>
                <a:gd name="connsiteX42" fmla="*/ 7360 w 390425"/>
                <a:gd name="connsiteY42" fmla="*/ 386905 h 518433"/>
                <a:gd name="connsiteX43" fmla="*/ 19521 w 390425"/>
                <a:gd name="connsiteY43" fmla="*/ 310740 h 518433"/>
                <a:gd name="connsiteX44" fmla="*/ 25922 w 390425"/>
                <a:gd name="connsiteY44" fmla="*/ 234575 h 518433"/>
                <a:gd name="connsiteX45" fmla="*/ 25922 w 390425"/>
                <a:gd name="connsiteY45" fmla="*/ 196173 h 518433"/>
                <a:gd name="connsiteX46" fmla="*/ 27842 w 390425"/>
                <a:gd name="connsiteY46" fmla="*/ 157770 h 518433"/>
                <a:gd name="connsiteX47" fmla="*/ 43203 w 390425"/>
                <a:gd name="connsiteY47" fmla="*/ 4800 h 518433"/>
                <a:gd name="connsiteX48" fmla="*/ 45123 w 390425"/>
                <a:gd name="connsiteY48" fmla="*/ 6080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90425" h="518433">
                  <a:moveTo>
                    <a:pt x="45123" y="6080"/>
                  </a:moveTo>
                  <a:cubicBezTo>
                    <a:pt x="41283" y="57284"/>
                    <a:pt x="36802" y="107847"/>
                    <a:pt x="33602" y="159050"/>
                  </a:cubicBezTo>
                  <a:cubicBezTo>
                    <a:pt x="32962" y="171851"/>
                    <a:pt x="32322" y="184652"/>
                    <a:pt x="32322" y="197453"/>
                  </a:cubicBezTo>
                  <a:cubicBezTo>
                    <a:pt x="32322" y="210254"/>
                    <a:pt x="32962" y="223055"/>
                    <a:pt x="32962" y="235855"/>
                  </a:cubicBezTo>
                  <a:cubicBezTo>
                    <a:pt x="32962" y="261457"/>
                    <a:pt x="31042" y="287059"/>
                    <a:pt x="27842" y="312660"/>
                  </a:cubicBezTo>
                  <a:cubicBezTo>
                    <a:pt x="25282" y="338262"/>
                    <a:pt x="19521" y="363224"/>
                    <a:pt x="16961" y="388825"/>
                  </a:cubicBezTo>
                  <a:cubicBezTo>
                    <a:pt x="16321" y="395226"/>
                    <a:pt x="15681" y="401626"/>
                    <a:pt x="15041" y="408027"/>
                  </a:cubicBezTo>
                  <a:lnTo>
                    <a:pt x="14401" y="417627"/>
                  </a:lnTo>
                  <a:cubicBezTo>
                    <a:pt x="14401" y="419547"/>
                    <a:pt x="14401" y="420187"/>
                    <a:pt x="14401" y="421467"/>
                  </a:cubicBezTo>
                  <a:cubicBezTo>
                    <a:pt x="14401" y="422748"/>
                    <a:pt x="14401" y="424028"/>
                    <a:pt x="15041" y="425308"/>
                  </a:cubicBezTo>
                  <a:cubicBezTo>
                    <a:pt x="17601" y="435548"/>
                    <a:pt x="26562" y="444509"/>
                    <a:pt x="36162" y="452190"/>
                  </a:cubicBezTo>
                  <a:cubicBezTo>
                    <a:pt x="56004" y="466910"/>
                    <a:pt x="79685" y="476511"/>
                    <a:pt x="103367" y="483552"/>
                  </a:cubicBezTo>
                  <a:cubicBezTo>
                    <a:pt x="127688" y="490592"/>
                    <a:pt x="152650" y="495072"/>
                    <a:pt x="177612" y="497632"/>
                  </a:cubicBezTo>
                  <a:cubicBezTo>
                    <a:pt x="202573" y="500193"/>
                    <a:pt x="228175" y="500193"/>
                    <a:pt x="253136" y="497632"/>
                  </a:cubicBezTo>
                  <a:cubicBezTo>
                    <a:pt x="278098" y="495072"/>
                    <a:pt x="303060" y="489952"/>
                    <a:pt x="324821" y="480351"/>
                  </a:cubicBezTo>
                  <a:cubicBezTo>
                    <a:pt x="335702" y="475231"/>
                    <a:pt x="345942" y="469471"/>
                    <a:pt x="352983" y="461150"/>
                  </a:cubicBezTo>
                  <a:cubicBezTo>
                    <a:pt x="356183" y="457310"/>
                    <a:pt x="358103" y="452829"/>
                    <a:pt x="358743" y="448989"/>
                  </a:cubicBezTo>
                  <a:lnTo>
                    <a:pt x="359383" y="430428"/>
                  </a:lnTo>
                  <a:cubicBezTo>
                    <a:pt x="360663" y="404826"/>
                    <a:pt x="361303" y="379225"/>
                    <a:pt x="362584" y="353623"/>
                  </a:cubicBezTo>
                  <a:lnTo>
                    <a:pt x="366424" y="276818"/>
                  </a:lnTo>
                  <a:cubicBezTo>
                    <a:pt x="367704" y="251216"/>
                    <a:pt x="368984" y="225615"/>
                    <a:pt x="370904" y="200013"/>
                  </a:cubicBezTo>
                  <a:cubicBezTo>
                    <a:pt x="372824" y="174411"/>
                    <a:pt x="374104" y="148810"/>
                    <a:pt x="377944" y="123208"/>
                  </a:cubicBezTo>
                  <a:cubicBezTo>
                    <a:pt x="379865" y="110407"/>
                    <a:pt x="381785" y="97606"/>
                    <a:pt x="383065" y="85446"/>
                  </a:cubicBezTo>
                  <a:cubicBezTo>
                    <a:pt x="384345" y="72645"/>
                    <a:pt x="385625" y="59844"/>
                    <a:pt x="386905" y="47043"/>
                  </a:cubicBezTo>
                  <a:lnTo>
                    <a:pt x="388825" y="47043"/>
                  </a:lnTo>
                  <a:cubicBezTo>
                    <a:pt x="389465" y="72645"/>
                    <a:pt x="387545" y="98246"/>
                    <a:pt x="385625" y="123848"/>
                  </a:cubicBezTo>
                  <a:cubicBezTo>
                    <a:pt x="383705" y="149450"/>
                    <a:pt x="383065" y="174411"/>
                    <a:pt x="383065" y="200013"/>
                  </a:cubicBezTo>
                  <a:lnTo>
                    <a:pt x="381785" y="276818"/>
                  </a:lnTo>
                  <a:lnTo>
                    <a:pt x="379865" y="353623"/>
                  </a:lnTo>
                  <a:cubicBezTo>
                    <a:pt x="379225" y="379225"/>
                    <a:pt x="378585" y="404826"/>
                    <a:pt x="377304" y="430428"/>
                  </a:cubicBezTo>
                  <a:cubicBezTo>
                    <a:pt x="377304" y="436828"/>
                    <a:pt x="376665" y="443229"/>
                    <a:pt x="376024" y="449629"/>
                  </a:cubicBezTo>
                  <a:cubicBezTo>
                    <a:pt x="374744" y="458590"/>
                    <a:pt x="370904" y="466270"/>
                    <a:pt x="366424" y="472031"/>
                  </a:cubicBezTo>
                  <a:cubicBezTo>
                    <a:pt x="356183" y="483552"/>
                    <a:pt x="344022" y="490592"/>
                    <a:pt x="331862" y="495712"/>
                  </a:cubicBezTo>
                  <a:cubicBezTo>
                    <a:pt x="306900" y="505953"/>
                    <a:pt x="280658" y="510433"/>
                    <a:pt x="254417" y="512994"/>
                  </a:cubicBezTo>
                  <a:cubicBezTo>
                    <a:pt x="228175" y="514914"/>
                    <a:pt x="201933" y="514273"/>
                    <a:pt x="176331" y="511073"/>
                  </a:cubicBezTo>
                  <a:cubicBezTo>
                    <a:pt x="150730" y="507873"/>
                    <a:pt x="125128" y="502753"/>
                    <a:pt x="100166" y="495072"/>
                  </a:cubicBezTo>
                  <a:cubicBezTo>
                    <a:pt x="75205" y="487392"/>
                    <a:pt x="50883" y="477151"/>
                    <a:pt x="29762" y="460510"/>
                  </a:cubicBezTo>
                  <a:cubicBezTo>
                    <a:pt x="24642" y="456670"/>
                    <a:pt x="19521" y="451549"/>
                    <a:pt x="15041" y="446429"/>
                  </a:cubicBezTo>
                  <a:cubicBezTo>
                    <a:pt x="10561" y="441309"/>
                    <a:pt x="6720" y="434908"/>
                    <a:pt x="5440" y="427228"/>
                  </a:cubicBezTo>
                  <a:cubicBezTo>
                    <a:pt x="4800" y="425308"/>
                    <a:pt x="4800" y="423388"/>
                    <a:pt x="4800" y="421467"/>
                  </a:cubicBezTo>
                  <a:cubicBezTo>
                    <a:pt x="4800" y="419547"/>
                    <a:pt x="4800" y="417627"/>
                    <a:pt x="4800" y="415707"/>
                  </a:cubicBezTo>
                  <a:lnTo>
                    <a:pt x="5440" y="406106"/>
                  </a:lnTo>
                  <a:cubicBezTo>
                    <a:pt x="6080" y="399706"/>
                    <a:pt x="6720" y="393306"/>
                    <a:pt x="7360" y="386905"/>
                  </a:cubicBezTo>
                  <a:cubicBezTo>
                    <a:pt x="10561" y="361304"/>
                    <a:pt x="16321" y="336342"/>
                    <a:pt x="19521" y="310740"/>
                  </a:cubicBezTo>
                  <a:cubicBezTo>
                    <a:pt x="22721" y="285779"/>
                    <a:pt x="25282" y="260177"/>
                    <a:pt x="25922" y="234575"/>
                  </a:cubicBezTo>
                  <a:cubicBezTo>
                    <a:pt x="26562" y="221775"/>
                    <a:pt x="25922" y="208974"/>
                    <a:pt x="25922" y="196173"/>
                  </a:cubicBezTo>
                  <a:cubicBezTo>
                    <a:pt x="25922" y="183372"/>
                    <a:pt x="26562" y="170571"/>
                    <a:pt x="27842" y="157770"/>
                  </a:cubicBezTo>
                  <a:cubicBezTo>
                    <a:pt x="32322" y="106567"/>
                    <a:pt x="38082" y="56004"/>
                    <a:pt x="43203" y="4800"/>
                  </a:cubicBezTo>
                  <a:lnTo>
                    <a:pt x="45123" y="608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29D2B43-0768-480A-99C7-97BEA97F8BF2}"/>
                </a:ext>
              </a:extLst>
            </p:cNvPr>
            <p:cNvSpPr/>
            <p:nvPr/>
          </p:nvSpPr>
          <p:spPr>
            <a:xfrm>
              <a:off x="14515896" y="3680179"/>
              <a:ext cx="41573" cy="45343"/>
            </a:xfrm>
            <a:custGeom>
              <a:avLst/>
              <a:gdLst>
                <a:gd name="connsiteX0" fmla="*/ 10561 w 32002"/>
                <a:gd name="connsiteY0" fmla="*/ 36322 h 38402"/>
                <a:gd name="connsiteX1" fmla="*/ 10561 w 32002"/>
                <a:gd name="connsiteY1" fmla="*/ 36322 h 38402"/>
                <a:gd name="connsiteX2" fmla="*/ 4800 w 32002"/>
                <a:gd name="connsiteY2" fmla="*/ 29922 h 38402"/>
                <a:gd name="connsiteX3" fmla="*/ 17601 w 32002"/>
                <a:gd name="connsiteY3" fmla="*/ 6240 h 38402"/>
                <a:gd name="connsiteX4" fmla="*/ 25922 w 32002"/>
                <a:gd name="connsiteY4" fmla="*/ 6240 h 38402"/>
                <a:gd name="connsiteX5" fmla="*/ 25922 w 32002"/>
                <a:gd name="connsiteY5" fmla="*/ 14561 h 38402"/>
                <a:gd name="connsiteX6" fmla="*/ 16961 w 32002"/>
                <a:gd name="connsiteY6" fmla="*/ 30562 h 38402"/>
                <a:gd name="connsiteX7" fmla="*/ 10561 w 32002"/>
                <a:gd name="connsiteY7" fmla="*/ 3632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2" h="38402">
                  <a:moveTo>
                    <a:pt x="10561" y="36322"/>
                  </a:moveTo>
                  <a:cubicBezTo>
                    <a:pt x="10561" y="36322"/>
                    <a:pt x="10561" y="36322"/>
                    <a:pt x="10561" y="36322"/>
                  </a:cubicBezTo>
                  <a:cubicBezTo>
                    <a:pt x="6720" y="36322"/>
                    <a:pt x="4800" y="33122"/>
                    <a:pt x="4800" y="29922"/>
                  </a:cubicBezTo>
                  <a:cubicBezTo>
                    <a:pt x="5440" y="21602"/>
                    <a:pt x="9921" y="13281"/>
                    <a:pt x="17601" y="6240"/>
                  </a:cubicBezTo>
                  <a:cubicBezTo>
                    <a:pt x="20161" y="4320"/>
                    <a:pt x="23361" y="4320"/>
                    <a:pt x="25922" y="6240"/>
                  </a:cubicBezTo>
                  <a:cubicBezTo>
                    <a:pt x="27842" y="8801"/>
                    <a:pt x="27842" y="12001"/>
                    <a:pt x="25922" y="14561"/>
                  </a:cubicBezTo>
                  <a:cubicBezTo>
                    <a:pt x="20161" y="19681"/>
                    <a:pt x="17601" y="24802"/>
                    <a:pt x="16961" y="30562"/>
                  </a:cubicBezTo>
                  <a:cubicBezTo>
                    <a:pt x="16321" y="33762"/>
                    <a:pt x="13761" y="36322"/>
                    <a:pt x="10561" y="3632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BB940F7-0695-4953-A9F0-8697C9448AAD}"/>
                </a:ext>
              </a:extLst>
            </p:cNvPr>
            <p:cNvSpPr/>
            <p:nvPr/>
          </p:nvSpPr>
          <p:spPr>
            <a:xfrm>
              <a:off x="14586362" y="3643337"/>
              <a:ext cx="332586" cy="60458"/>
            </a:xfrm>
            <a:custGeom>
              <a:avLst/>
              <a:gdLst>
                <a:gd name="connsiteX0" fmla="*/ 247536 w 256016"/>
                <a:gd name="connsiteY0" fmla="*/ 46403 h 51203"/>
                <a:gd name="connsiteX1" fmla="*/ 244976 w 256016"/>
                <a:gd name="connsiteY1" fmla="*/ 45763 h 51203"/>
                <a:gd name="connsiteX2" fmla="*/ 200173 w 256016"/>
                <a:gd name="connsiteY2" fmla="*/ 29762 h 51203"/>
                <a:gd name="connsiteX3" fmla="*/ 196333 w 256016"/>
                <a:gd name="connsiteY3" fmla="*/ 22721 h 51203"/>
                <a:gd name="connsiteX4" fmla="*/ 203373 w 256016"/>
                <a:gd name="connsiteY4" fmla="*/ 18881 h 51203"/>
                <a:gd name="connsiteX5" fmla="*/ 250096 w 256016"/>
                <a:gd name="connsiteY5" fmla="*/ 35522 h 51203"/>
                <a:gd name="connsiteX6" fmla="*/ 252656 w 256016"/>
                <a:gd name="connsiteY6" fmla="*/ 43203 h 51203"/>
                <a:gd name="connsiteX7" fmla="*/ 247536 w 256016"/>
                <a:gd name="connsiteY7" fmla="*/ 46403 h 51203"/>
                <a:gd name="connsiteX8" fmla="*/ 10721 w 256016"/>
                <a:gd name="connsiteY8" fmla="*/ 25922 h 51203"/>
                <a:gd name="connsiteX9" fmla="*/ 4960 w 256016"/>
                <a:gd name="connsiteY9" fmla="*/ 21441 h 51203"/>
                <a:gd name="connsiteX10" fmla="*/ 8801 w 256016"/>
                <a:gd name="connsiteY10" fmla="*/ 14401 h 51203"/>
                <a:gd name="connsiteX11" fmla="*/ 57444 w 256016"/>
                <a:gd name="connsiteY11" fmla="*/ 6080 h 51203"/>
                <a:gd name="connsiteX12" fmla="*/ 63844 w 256016"/>
                <a:gd name="connsiteY12" fmla="*/ 11201 h 51203"/>
                <a:gd name="connsiteX13" fmla="*/ 58724 w 256016"/>
                <a:gd name="connsiteY13" fmla="*/ 17601 h 51203"/>
                <a:gd name="connsiteX14" fmla="*/ 12001 w 256016"/>
                <a:gd name="connsiteY14" fmla="*/ 25922 h 51203"/>
                <a:gd name="connsiteX15" fmla="*/ 10721 w 256016"/>
                <a:gd name="connsiteY15" fmla="*/ 25922 h 51203"/>
                <a:gd name="connsiteX16" fmla="*/ 154730 w 256016"/>
                <a:gd name="connsiteY16" fmla="*/ 20161 h 51203"/>
                <a:gd name="connsiteX17" fmla="*/ 154090 w 256016"/>
                <a:gd name="connsiteY17" fmla="*/ 20161 h 51203"/>
                <a:gd name="connsiteX18" fmla="*/ 130408 w 256016"/>
                <a:gd name="connsiteY18" fmla="*/ 17601 h 51203"/>
                <a:gd name="connsiteX19" fmla="*/ 106727 w 256016"/>
                <a:gd name="connsiteY19" fmla="*/ 16321 h 51203"/>
                <a:gd name="connsiteX20" fmla="*/ 100966 w 256016"/>
                <a:gd name="connsiteY20" fmla="*/ 10561 h 51203"/>
                <a:gd name="connsiteX21" fmla="*/ 106727 w 256016"/>
                <a:gd name="connsiteY21" fmla="*/ 4800 h 51203"/>
                <a:gd name="connsiteX22" fmla="*/ 131049 w 256016"/>
                <a:gd name="connsiteY22" fmla="*/ 6080 h 51203"/>
                <a:gd name="connsiteX23" fmla="*/ 155370 w 256016"/>
                <a:gd name="connsiteY23" fmla="*/ 8640 h 51203"/>
                <a:gd name="connsiteX24" fmla="*/ 160490 w 256016"/>
                <a:gd name="connsiteY24" fmla="*/ 15041 h 51203"/>
                <a:gd name="connsiteX25" fmla="*/ 154730 w 256016"/>
                <a:gd name="connsiteY25" fmla="*/ 201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016" h="51203">
                  <a:moveTo>
                    <a:pt x="247536" y="46403"/>
                  </a:moveTo>
                  <a:cubicBezTo>
                    <a:pt x="246896" y="46403"/>
                    <a:pt x="245616" y="46403"/>
                    <a:pt x="244976" y="45763"/>
                  </a:cubicBezTo>
                  <a:cubicBezTo>
                    <a:pt x="232175" y="39363"/>
                    <a:pt x="216814" y="34242"/>
                    <a:pt x="200173" y="29762"/>
                  </a:cubicBezTo>
                  <a:cubicBezTo>
                    <a:pt x="196973" y="29122"/>
                    <a:pt x="195053" y="25922"/>
                    <a:pt x="196333" y="22721"/>
                  </a:cubicBezTo>
                  <a:cubicBezTo>
                    <a:pt x="196973" y="19521"/>
                    <a:pt x="200173" y="17601"/>
                    <a:pt x="203373" y="18881"/>
                  </a:cubicBezTo>
                  <a:cubicBezTo>
                    <a:pt x="220654" y="23361"/>
                    <a:pt x="236655" y="29122"/>
                    <a:pt x="250096" y="35522"/>
                  </a:cubicBezTo>
                  <a:cubicBezTo>
                    <a:pt x="253296" y="36802"/>
                    <a:pt x="253937" y="40642"/>
                    <a:pt x="252656" y="43203"/>
                  </a:cubicBezTo>
                  <a:cubicBezTo>
                    <a:pt x="252016" y="45123"/>
                    <a:pt x="250096" y="46403"/>
                    <a:pt x="247536" y="46403"/>
                  </a:cubicBezTo>
                  <a:close/>
                  <a:moveTo>
                    <a:pt x="10721" y="25922"/>
                  </a:moveTo>
                  <a:cubicBezTo>
                    <a:pt x="8161" y="25922"/>
                    <a:pt x="5600" y="24002"/>
                    <a:pt x="4960" y="21441"/>
                  </a:cubicBezTo>
                  <a:cubicBezTo>
                    <a:pt x="4320" y="18241"/>
                    <a:pt x="5600" y="15041"/>
                    <a:pt x="8801" y="14401"/>
                  </a:cubicBezTo>
                  <a:cubicBezTo>
                    <a:pt x="23522" y="10561"/>
                    <a:pt x="39523" y="7360"/>
                    <a:pt x="57444" y="6080"/>
                  </a:cubicBezTo>
                  <a:cubicBezTo>
                    <a:pt x="60644" y="6080"/>
                    <a:pt x="63204" y="8001"/>
                    <a:pt x="63844" y="11201"/>
                  </a:cubicBezTo>
                  <a:cubicBezTo>
                    <a:pt x="63844" y="14401"/>
                    <a:pt x="61924" y="16961"/>
                    <a:pt x="58724" y="17601"/>
                  </a:cubicBezTo>
                  <a:cubicBezTo>
                    <a:pt x="41443" y="18881"/>
                    <a:pt x="26082" y="22081"/>
                    <a:pt x="12001" y="25922"/>
                  </a:cubicBezTo>
                  <a:cubicBezTo>
                    <a:pt x="11361" y="25922"/>
                    <a:pt x="10721" y="25922"/>
                    <a:pt x="10721" y="25922"/>
                  </a:cubicBezTo>
                  <a:close/>
                  <a:moveTo>
                    <a:pt x="154730" y="20161"/>
                  </a:moveTo>
                  <a:cubicBezTo>
                    <a:pt x="154730" y="20161"/>
                    <a:pt x="154090" y="20161"/>
                    <a:pt x="154090" y="20161"/>
                  </a:cubicBezTo>
                  <a:cubicBezTo>
                    <a:pt x="146409" y="18881"/>
                    <a:pt x="138089" y="18241"/>
                    <a:pt x="130408" y="17601"/>
                  </a:cubicBezTo>
                  <a:cubicBezTo>
                    <a:pt x="122728" y="16961"/>
                    <a:pt x="114407" y="16321"/>
                    <a:pt x="106727" y="16321"/>
                  </a:cubicBezTo>
                  <a:cubicBezTo>
                    <a:pt x="103527" y="16321"/>
                    <a:pt x="100966" y="13761"/>
                    <a:pt x="100966" y="10561"/>
                  </a:cubicBezTo>
                  <a:cubicBezTo>
                    <a:pt x="100966" y="7360"/>
                    <a:pt x="103527" y="4800"/>
                    <a:pt x="106727" y="4800"/>
                  </a:cubicBezTo>
                  <a:cubicBezTo>
                    <a:pt x="115047" y="4800"/>
                    <a:pt x="123368" y="5440"/>
                    <a:pt x="131049" y="6080"/>
                  </a:cubicBezTo>
                  <a:cubicBezTo>
                    <a:pt x="139369" y="6720"/>
                    <a:pt x="147690" y="8001"/>
                    <a:pt x="155370" y="8640"/>
                  </a:cubicBezTo>
                  <a:cubicBezTo>
                    <a:pt x="158570" y="9280"/>
                    <a:pt x="160490" y="11841"/>
                    <a:pt x="160490" y="15041"/>
                  </a:cubicBezTo>
                  <a:cubicBezTo>
                    <a:pt x="159850" y="18241"/>
                    <a:pt x="157290" y="20161"/>
                    <a:pt x="154730" y="2016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130B349-F715-46B0-A843-7E3A6587DD5D}"/>
                </a:ext>
              </a:extLst>
            </p:cNvPr>
            <p:cNvSpPr/>
            <p:nvPr/>
          </p:nvSpPr>
          <p:spPr>
            <a:xfrm>
              <a:off x="14945144" y="3712302"/>
              <a:ext cx="33259" cy="45343"/>
            </a:xfrm>
            <a:custGeom>
              <a:avLst/>
              <a:gdLst>
                <a:gd name="connsiteX0" fmla="*/ 17438 w 25601"/>
                <a:gd name="connsiteY0" fmla="*/ 37919 h 38402"/>
                <a:gd name="connsiteX1" fmla="*/ 17438 w 25601"/>
                <a:gd name="connsiteY1" fmla="*/ 37919 h 38402"/>
                <a:gd name="connsiteX2" fmla="*/ 11677 w 25601"/>
                <a:gd name="connsiteY2" fmla="*/ 31518 h 38402"/>
                <a:gd name="connsiteX3" fmla="*/ 5917 w 25601"/>
                <a:gd name="connsiteY3" fmla="*/ 14237 h 38402"/>
                <a:gd name="connsiteX4" fmla="*/ 7197 w 25601"/>
                <a:gd name="connsiteY4" fmla="*/ 5917 h 38402"/>
                <a:gd name="connsiteX5" fmla="*/ 15517 w 25601"/>
                <a:gd name="connsiteY5" fmla="*/ 7197 h 38402"/>
                <a:gd name="connsiteX6" fmla="*/ 23838 w 25601"/>
                <a:gd name="connsiteY6" fmla="*/ 32799 h 38402"/>
                <a:gd name="connsiteX7" fmla="*/ 17438 w 25601"/>
                <a:gd name="connsiteY7" fmla="*/ 37919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38402">
                  <a:moveTo>
                    <a:pt x="17438" y="37919"/>
                  </a:moveTo>
                  <a:cubicBezTo>
                    <a:pt x="17438" y="37919"/>
                    <a:pt x="17438" y="37919"/>
                    <a:pt x="17438" y="37919"/>
                  </a:cubicBezTo>
                  <a:cubicBezTo>
                    <a:pt x="13597" y="37919"/>
                    <a:pt x="11677" y="34719"/>
                    <a:pt x="11677" y="31518"/>
                  </a:cubicBezTo>
                  <a:cubicBezTo>
                    <a:pt x="12317" y="25758"/>
                    <a:pt x="10397" y="19998"/>
                    <a:pt x="5917" y="14237"/>
                  </a:cubicBezTo>
                  <a:cubicBezTo>
                    <a:pt x="3997" y="11677"/>
                    <a:pt x="4637" y="7837"/>
                    <a:pt x="7197" y="5917"/>
                  </a:cubicBezTo>
                  <a:cubicBezTo>
                    <a:pt x="9757" y="3997"/>
                    <a:pt x="13597" y="4637"/>
                    <a:pt x="15517" y="7197"/>
                  </a:cubicBezTo>
                  <a:cubicBezTo>
                    <a:pt x="21918" y="15517"/>
                    <a:pt x="24478" y="23838"/>
                    <a:pt x="23838" y="32799"/>
                  </a:cubicBezTo>
                  <a:cubicBezTo>
                    <a:pt x="23198" y="35359"/>
                    <a:pt x="20638" y="37919"/>
                    <a:pt x="17438" y="3791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5EA9CC-FAE3-4332-8660-76F967D432B0}"/>
                </a:ext>
              </a:extLst>
            </p:cNvPr>
            <p:cNvSpPr/>
            <p:nvPr/>
          </p:nvSpPr>
          <p:spPr>
            <a:xfrm>
              <a:off x="15032939" y="3223037"/>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19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061" y="18340"/>
                    <a:pt x="33061" y="18340"/>
                    <a:pt x="33701" y="18340"/>
                  </a:cubicBezTo>
                  <a:lnTo>
                    <a:pt x="10019" y="16420"/>
                  </a:lnTo>
                  <a:cubicBezTo>
                    <a:pt x="6819" y="16420"/>
                    <a:pt x="4259" y="13220"/>
                    <a:pt x="4899" y="10019"/>
                  </a:cubicBezTo>
                  <a:cubicBezTo>
                    <a:pt x="4899" y="6819"/>
                    <a:pt x="8099" y="4259"/>
                    <a:pt x="11299" y="4899"/>
                  </a:cubicBezTo>
                  <a:lnTo>
                    <a:pt x="34341" y="6819"/>
                  </a:lnTo>
                  <a:cubicBezTo>
                    <a:pt x="37541" y="6819"/>
                    <a:pt x="40101" y="10019"/>
                    <a:pt x="39461" y="13220"/>
                  </a:cubicBezTo>
                  <a:cubicBezTo>
                    <a:pt x="38821" y="15780"/>
                    <a:pt x="36261" y="18340"/>
                    <a:pt x="33701" y="18340"/>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E86F58-74A6-4D23-9A00-4AAEF4F8475C}"/>
                </a:ext>
              </a:extLst>
            </p:cNvPr>
            <p:cNvSpPr/>
            <p:nvPr/>
          </p:nvSpPr>
          <p:spPr>
            <a:xfrm>
              <a:off x="15127725" y="3230595"/>
              <a:ext cx="49887" cy="52901"/>
            </a:xfrm>
            <a:custGeom>
              <a:avLst/>
              <a:gdLst>
                <a:gd name="connsiteX0" fmla="*/ 31781 w 38402"/>
                <a:gd name="connsiteY0" fmla="*/ 41381 h 44802"/>
                <a:gd name="connsiteX1" fmla="*/ 31781 w 38402"/>
                <a:gd name="connsiteY1" fmla="*/ 41381 h 44802"/>
                <a:gd name="connsiteX2" fmla="*/ 26021 w 38402"/>
                <a:gd name="connsiteY2" fmla="*/ 34981 h 44802"/>
                <a:gd name="connsiteX3" fmla="*/ 27301 w 38402"/>
                <a:gd name="connsiteY3" fmla="*/ 17700 h 44802"/>
                <a:gd name="connsiteX4" fmla="*/ 10020 w 38402"/>
                <a:gd name="connsiteY4" fmla="*/ 16420 h 44802"/>
                <a:gd name="connsiteX5" fmla="*/ 4899 w 38402"/>
                <a:gd name="connsiteY5" fmla="*/ 10019 h 44802"/>
                <a:gd name="connsiteX6" fmla="*/ 11299 w 38402"/>
                <a:gd name="connsiteY6" fmla="*/ 4899 h 44802"/>
                <a:gd name="connsiteX7" fmla="*/ 34341 w 38402"/>
                <a:gd name="connsiteY7" fmla="*/ 6819 h 44802"/>
                <a:gd name="connsiteX8" fmla="*/ 39461 w 38402"/>
                <a:gd name="connsiteY8" fmla="*/ 13220 h 44802"/>
                <a:gd name="connsiteX9" fmla="*/ 37541 w 38402"/>
                <a:gd name="connsiteY9" fmla="*/ 36261 h 44802"/>
                <a:gd name="connsiteX10" fmla="*/ 31781 w 38402"/>
                <a:gd name="connsiteY10" fmla="*/ 41381 h 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02" h="44802">
                  <a:moveTo>
                    <a:pt x="31781" y="41381"/>
                  </a:moveTo>
                  <a:cubicBezTo>
                    <a:pt x="31141" y="41381"/>
                    <a:pt x="31141" y="41381"/>
                    <a:pt x="31781" y="41381"/>
                  </a:cubicBezTo>
                  <a:cubicBezTo>
                    <a:pt x="27941" y="41381"/>
                    <a:pt x="26021" y="38181"/>
                    <a:pt x="26021" y="34981"/>
                  </a:cubicBezTo>
                  <a:lnTo>
                    <a:pt x="27301" y="17700"/>
                  </a:lnTo>
                  <a:lnTo>
                    <a:pt x="10020" y="16420"/>
                  </a:lnTo>
                  <a:cubicBezTo>
                    <a:pt x="6819" y="16420"/>
                    <a:pt x="4259" y="13220"/>
                    <a:pt x="4899" y="10019"/>
                  </a:cubicBezTo>
                  <a:cubicBezTo>
                    <a:pt x="4899" y="6819"/>
                    <a:pt x="8099" y="4259"/>
                    <a:pt x="11299" y="4899"/>
                  </a:cubicBezTo>
                  <a:lnTo>
                    <a:pt x="34341" y="6819"/>
                  </a:lnTo>
                  <a:cubicBezTo>
                    <a:pt x="37541" y="6819"/>
                    <a:pt x="40101" y="10019"/>
                    <a:pt x="39461" y="13220"/>
                  </a:cubicBezTo>
                  <a:lnTo>
                    <a:pt x="37541" y="36261"/>
                  </a:lnTo>
                  <a:cubicBezTo>
                    <a:pt x="36901" y="38821"/>
                    <a:pt x="34341" y="41381"/>
                    <a:pt x="31781" y="4138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CCB400F-3BF9-45E9-8B80-FDEEDA67DF15}"/>
                </a:ext>
              </a:extLst>
            </p:cNvPr>
            <p:cNvSpPr/>
            <p:nvPr/>
          </p:nvSpPr>
          <p:spPr>
            <a:xfrm>
              <a:off x="15115381" y="3312214"/>
              <a:ext cx="58203" cy="392978"/>
            </a:xfrm>
            <a:custGeom>
              <a:avLst/>
              <a:gdLst>
                <a:gd name="connsiteX0" fmla="*/ 10561 w 44802"/>
                <a:gd name="connsiteY0" fmla="*/ 329400 h 332821"/>
                <a:gd name="connsiteX1" fmla="*/ 10561 w 44802"/>
                <a:gd name="connsiteY1" fmla="*/ 329400 h 332821"/>
                <a:gd name="connsiteX2" fmla="*/ 4800 w 44802"/>
                <a:gd name="connsiteY2" fmla="*/ 323000 h 332821"/>
                <a:gd name="connsiteX3" fmla="*/ 8641 w 44802"/>
                <a:gd name="connsiteY3" fmla="*/ 278197 h 332821"/>
                <a:gd name="connsiteX4" fmla="*/ 15041 w 44802"/>
                <a:gd name="connsiteY4" fmla="*/ 273076 h 332821"/>
                <a:gd name="connsiteX5" fmla="*/ 20161 w 44802"/>
                <a:gd name="connsiteY5" fmla="*/ 279477 h 332821"/>
                <a:gd name="connsiteX6" fmla="*/ 16321 w 44802"/>
                <a:gd name="connsiteY6" fmla="*/ 324280 h 332821"/>
                <a:gd name="connsiteX7" fmla="*/ 10561 w 44802"/>
                <a:gd name="connsiteY7" fmla="*/ 329400 h 332821"/>
                <a:gd name="connsiteX8" fmla="*/ 18241 w 44802"/>
                <a:gd name="connsiteY8" fmla="*/ 239794 h 332821"/>
                <a:gd name="connsiteX9" fmla="*/ 18241 w 44802"/>
                <a:gd name="connsiteY9" fmla="*/ 239794 h 332821"/>
                <a:gd name="connsiteX10" fmla="*/ 12481 w 44802"/>
                <a:gd name="connsiteY10" fmla="*/ 233394 h 332821"/>
                <a:gd name="connsiteX11" fmla="*/ 16321 w 44802"/>
                <a:gd name="connsiteY11" fmla="*/ 188591 h 332821"/>
                <a:gd name="connsiteX12" fmla="*/ 22722 w 44802"/>
                <a:gd name="connsiteY12" fmla="*/ 183471 h 332821"/>
                <a:gd name="connsiteX13" fmla="*/ 27842 w 44802"/>
                <a:gd name="connsiteY13" fmla="*/ 189871 h 332821"/>
                <a:gd name="connsiteX14" fmla="*/ 24002 w 44802"/>
                <a:gd name="connsiteY14" fmla="*/ 234674 h 332821"/>
                <a:gd name="connsiteX15" fmla="*/ 18241 w 44802"/>
                <a:gd name="connsiteY15" fmla="*/ 239794 h 332821"/>
                <a:gd name="connsiteX16" fmla="*/ 25922 w 44802"/>
                <a:gd name="connsiteY16" fmla="*/ 150829 h 332821"/>
                <a:gd name="connsiteX17" fmla="*/ 25922 w 44802"/>
                <a:gd name="connsiteY17" fmla="*/ 150829 h 332821"/>
                <a:gd name="connsiteX18" fmla="*/ 20161 w 44802"/>
                <a:gd name="connsiteY18" fmla="*/ 144428 h 332821"/>
                <a:gd name="connsiteX19" fmla="*/ 24002 w 44802"/>
                <a:gd name="connsiteY19" fmla="*/ 99625 h 332821"/>
                <a:gd name="connsiteX20" fmla="*/ 30402 w 44802"/>
                <a:gd name="connsiteY20" fmla="*/ 94505 h 332821"/>
                <a:gd name="connsiteX21" fmla="*/ 35522 w 44802"/>
                <a:gd name="connsiteY21" fmla="*/ 100905 h 332821"/>
                <a:gd name="connsiteX22" fmla="*/ 31682 w 44802"/>
                <a:gd name="connsiteY22" fmla="*/ 145708 h 332821"/>
                <a:gd name="connsiteX23" fmla="*/ 25922 w 44802"/>
                <a:gd name="connsiteY23" fmla="*/ 150829 h 332821"/>
                <a:gd name="connsiteX24" fmla="*/ 33602 w 44802"/>
                <a:gd name="connsiteY24" fmla="*/ 61223 h 332821"/>
                <a:gd name="connsiteX25" fmla="*/ 33602 w 44802"/>
                <a:gd name="connsiteY25" fmla="*/ 61223 h 332821"/>
                <a:gd name="connsiteX26" fmla="*/ 27842 w 44802"/>
                <a:gd name="connsiteY26" fmla="*/ 54822 h 332821"/>
                <a:gd name="connsiteX27" fmla="*/ 31682 w 44802"/>
                <a:gd name="connsiteY27" fmla="*/ 10020 h 332821"/>
                <a:gd name="connsiteX28" fmla="*/ 38083 w 44802"/>
                <a:gd name="connsiteY28" fmla="*/ 4899 h 332821"/>
                <a:gd name="connsiteX29" fmla="*/ 43203 w 44802"/>
                <a:gd name="connsiteY29" fmla="*/ 11299 h 332821"/>
                <a:gd name="connsiteX30" fmla="*/ 39363 w 44802"/>
                <a:gd name="connsiteY30" fmla="*/ 56102 h 332821"/>
                <a:gd name="connsiteX31" fmla="*/ 33602 w 44802"/>
                <a:gd name="connsiteY31" fmla="*/ 61223 h 33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4802" h="332821">
                  <a:moveTo>
                    <a:pt x="10561" y="329400"/>
                  </a:moveTo>
                  <a:cubicBezTo>
                    <a:pt x="9921" y="329400"/>
                    <a:pt x="9921" y="329400"/>
                    <a:pt x="10561" y="329400"/>
                  </a:cubicBezTo>
                  <a:cubicBezTo>
                    <a:pt x="6721" y="329400"/>
                    <a:pt x="4800" y="326200"/>
                    <a:pt x="4800" y="323000"/>
                  </a:cubicBezTo>
                  <a:lnTo>
                    <a:pt x="8641" y="278197"/>
                  </a:lnTo>
                  <a:cubicBezTo>
                    <a:pt x="8641" y="274997"/>
                    <a:pt x="11841" y="272437"/>
                    <a:pt x="15041" y="273076"/>
                  </a:cubicBezTo>
                  <a:cubicBezTo>
                    <a:pt x="18241" y="273076"/>
                    <a:pt x="20801" y="276277"/>
                    <a:pt x="20161" y="279477"/>
                  </a:cubicBezTo>
                  <a:lnTo>
                    <a:pt x="16321" y="324280"/>
                  </a:lnTo>
                  <a:cubicBezTo>
                    <a:pt x="15681" y="326840"/>
                    <a:pt x="13121" y="329400"/>
                    <a:pt x="10561" y="329400"/>
                  </a:cubicBezTo>
                  <a:close/>
                  <a:moveTo>
                    <a:pt x="18241" y="239794"/>
                  </a:moveTo>
                  <a:cubicBezTo>
                    <a:pt x="17601" y="239794"/>
                    <a:pt x="17601" y="239794"/>
                    <a:pt x="18241" y="239794"/>
                  </a:cubicBezTo>
                  <a:cubicBezTo>
                    <a:pt x="14401" y="239794"/>
                    <a:pt x="12481" y="236594"/>
                    <a:pt x="12481" y="233394"/>
                  </a:cubicBezTo>
                  <a:lnTo>
                    <a:pt x="16321" y="188591"/>
                  </a:lnTo>
                  <a:cubicBezTo>
                    <a:pt x="16321" y="185391"/>
                    <a:pt x="19521" y="182831"/>
                    <a:pt x="22722" y="183471"/>
                  </a:cubicBezTo>
                  <a:cubicBezTo>
                    <a:pt x="25922" y="183471"/>
                    <a:pt x="28482" y="186671"/>
                    <a:pt x="27842" y="189871"/>
                  </a:cubicBezTo>
                  <a:lnTo>
                    <a:pt x="24002" y="234674"/>
                  </a:lnTo>
                  <a:cubicBezTo>
                    <a:pt x="23361" y="237874"/>
                    <a:pt x="20801" y="239794"/>
                    <a:pt x="18241" y="239794"/>
                  </a:cubicBezTo>
                  <a:close/>
                  <a:moveTo>
                    <a:pt x="25922" y="150829"/>
                  </a:moveTo>
                  <a:cubicBezTo>
                    <a:pt x="25282" y="150829"/>
                    <a:pt x="25282" y="150829"/>
                    <a:pt x="25922" y="150829"/>
                  </a:cubicBezTo>
                  <a:cubicBezTo>
                    <a:pt x="22082" y="150829"/>
                    <a:pt x="20161" y="147628"/>
                    <a:pt x="20161" y="144428"/>
                  </a:cubicBezTo>
                  <a:lnTo>
                    <a:pt x="24002" y="99625"/>
                  </a:lnTo>
                  <a:cubicBezTo>
                    <a:pt x="24002" y="96425"/>
                    <a:pt x="27202" y="93865"/>
                    <a:pt x="30402" y="94505"/>
                  </a:cubicBezTo>
                  <a:cubicBezTo>
                    <a:pt x="33602" y="94505"/>
                    <a:pt x="36162" y="97705"/>
                    <a:pt x="35522" y="100905"/>
                  </a:cubicBezTo>
                  <a:lnTo>
                    <a:pt x="31682" y="145708"/>
                  </a:lnTo>
                  <a:cubicBezTo>
                    <a:pt x="31042" y="148268"/>
                    <a:pt x="28482" y="150829"/>
                    <a:pt x="25922" y="150829"/>
                  </a:cubicBezTo>
                  <a:close/>
                  <a:moveTo>
                    <a:pt x="33602" y="61223"/>
                  </a:moveTo>
                  <a:cubicBezTo>
                    <a:pt x="32962" y="61223"/>
                    <a:pt x="32962" y="61223"/>
                    <a:pt x="33602" y="61223"/>
                  </a:cubicBezTo>
                  <a:cubicBezTo>
                    <a:pt x="29762" y="61223"/>
                    <a:pt x="27842" y="58023"/>
                    <a:pt x="27842" y="54822"/>
                  </a:cubicBezTo>
                  <a:lnTo>
                    <a:pt x="31682" y="10020"/>
                  </a:lnTo>
                  <a:cubicBezTo>
                    <a:pt x="31682" y="6819"/>
                    <a:pt x="34882" y="4259"/>
                    <a:pt x="38083" y="4899"/>
                  </a:cubicBezTo>
                  <a:cubicBezTo>
                    <a:pt x="41283" y="4899"/>
                    <a:pt x="43843" y="8099"/>
                    <a:pt x="43203" y="11299"/>
                  </a:cubicBezTo>
                  <a:lnTo>
                    <a:pt x="39363" y="56102"/>
                  </a:lnTo>
                  <a:cubicBezTo>
                    <a:pt x="38723" y="59303"/>
                    <a:pt x="36162" y="61223"/>
                    <a:pt x="33602" y="61223"/>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2407547-A6ED-484B-9C5B-649CDEE0C1C5}"/>
                </a:ext>
              </a:extLst>
            </p:cNvPr>
            <p:cNvSpPr/>
            <p:nvPr/>
          </p:nvSpPr>
          <p:spPr>
            <a:xfrm>
              <a:off x="15077837" y="3734663"/>
              <a:ext cx="58203" cy="45343"/>
            </a:xfrm>
            <a:custGeom>
              <a:avLst/>
              <a:gdLst>
                <a:gd name="connsiteX0" fmla="*/ 33701 w 44802"/>
                <a:gd name="connsiteY0" fmla="*/ 39461 h 38402"/>
                <a:gd name="connsiteX1" fmla="*/ 33701 w 44802"/>
                <a:gd name="connsiteY1" fmla="*/ 39461 h 38402"/>
                <a:gd name="connsiteX2" fmla="*/ 10020 w 44802"/>
                <a:gd name="connsiteY2" fmla="*/ 37541 h 38402"/>
                <a:gd name="connsiteX3" fmla="*/ 4899 w 44802"/>
                <a:gd name="connsiteY3" fmla="*/ 31141 h 38402"/>
                <a:gd name="connsiteX4" fmla="*/ 11299 w 44802"/>
                <a:gd name="connsiteY4" fmla="*/ 26020 h 38402"/>
                <a:gd name="connsiteX5" fmla="*/ 28581 w 44802"/>
                <a:gd name="connsiteY5" fmla="*/ 27300 h 38402"/>
                <a:gd name="connsiteX6" fmla="*/ 29861 w 44802"/>
                <a:gd name="connsiteY6" fmla="*/ 10019 h 38402"/>
                <a:gd name="connsiteX7" fmla="*/ 36261 w 44802"/>
                <a:gd name="connsiteY7" fmla="*/ 4899 h 38402"/>
                <a:gd name="connsiteX8" fmla="*/ 41382 w 44802"/>
                <a:gd name="connsiteY8" fmla="*/ 11299 h 38402"/>
                <a:gd name="connsiteX9" fmla="*/ 39461 w 44802"/>
                <a:gd name="connsiteY9" fmla="*/ 34341 h 38402"/>
                <a:gd name="connsiteX10" fmla="*/ 33701 w 44802"/>
                <a:gd name="connsiteY10" fmla="*/ 3946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38402">
                  <a:moveTo>
                    <a:pt x="33701" y="39461"/>
                  </a:moveTo>
                  <a:cubicBezTo>
                    <a:pt x="33061" y="39461"/>
                    <a:pt x="33061" y="39461"/>
                    <a:pt x="33701" y="39461"/>
                  </a:cubicBezTo>
                  <a:lnTo>
                    <a:pt x="10020" y="37541"/>
                  </a:lnTo>
                  <a:cubicBezTo>
                    <a:pt x="6819" y="37541"/>
                    <a:pt x="4259" y="34341"/>
                    <a:pt x="4899" y="31141"/>
                  </a:cubicBezTo>
                  <a:cubicBezTo>
                    <a:pt x="4899" y="27941"/>
                    <a:pt x="8099" y="25380"/>
                    <a:pt x="11299" y="26020"/>
                  </a:cubicBezTo>
                  <a:lnTo>
                    <a:pt x="28581" y="27300"/>
                  </a:lnTo>
                  <a:lnTo>
                    <a:pt x="29861" y="10019"/>
                  </a:lnTo>
                  <a:cubicBezTo>
                    <a:pt x="29861" y="6819"/>
                    <a:pt x="33061" y="4259"/>
                    <a:pt x="36261" y="4899"/>
                  </a:cubicBezTo>
                  <a:cubicBezTo>
                    <a:pt x="39461" y="4899"/>
                    <a:pt x="42022" y="8099"/>
                    <a:pt x="41382" y="11299"/>
                  </a:cubicBezTo>
                  <a:lnTo>
                    <a:pt x="39461" y="34341"/>
                  </a:lnTo>
                  <a:cubicBezTo>
                    <a:pt x="38821" y="36901"/>
                    <a:pt x="36261" y="39461"/>
                    <a:pt x="33701" y="3946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2F1A18B-18F2-4557-91A7-729CE0750552}"/>
                </a:ext>
              </a:extLst>
            </p:cNvPr>
            <p:cNvSpPr/>
            <p:nvPr/>
          </p:nvSpPr>
          <p:spPr>
            <a:xfrm>
              <a:off x="14817589" y="3739198"/>
              <a:ext cx="216181" cy="37786"/>
            </a:xfrm>
            <a:custGeom>
              <a:avLst/>
              <a:gdLst>
                <a:gd name="connsiteX0" fmla="*/ 160429 w 166410"/>
                <a:gd name="connsiteY0" fmla="*/ 29221 h 32002"/>
                <a:gd name="connsiteX1" fmla="*/ 160429 w 166410"/>
                <a:gd name="connsiteY1" fmla="*/ 29221 h 32002"/>
                <a:gd name="connsiteX2" fmla="*/ 109866 w 166410"/>
                <a:gd name="connsiteY2" fmla="*/ 24740 h 32002"/>
                <a:gd name="connsiteX3" fmla="*/ 104746 w 166410"/>
                <a:gd name="connsiteY3" fmla="*/ 18340 h 32002"/>
                <a:gd name="connsiteX4" fmla="*/ 111146 w 166410"/>
                <a:gd name="connsiteY4" fmla="*/ 13220 h 32002"/>
                <a:gd name="connsiteX5" fmla="*/ 161069 w 166410"/>
                <a:gd name="connsiteY5" fmla="*/ 17700 h 32002"/>
                <a:gd name="connsiteX6" fmla="*/ 166189 w 166410"/>
                <a:gd name="connsiteY6" fmla="*/ 24100 h 32002"/>
                <a:gd name="connsiteX7" fmla="*/ 160429 w 166410"/>
                <a:gd name="connsiteY7" fmla="*/ 29221 h 32002"/>
                <a:gd name="connsiteX8" fmla="*/ 60583 w 166410"/>
                <a:gd name="connsiteY8" fmla="*/ 20900 h 32002"/>
                <a:gd name="connsiteX9" fmla="*/ 60583 w 166410"/>
                <a:gd name="connsiteY9" fmla="*/ 20900 h 32002"/>
                <a:gd name="connsiteX10" fmla="*/ 10019 w 166410"/>
                <a:gd name="connsiteY10" fmla="*/ 16420 h 32002"/>
                <a:gd name="connsiteX11" fmla="*/ 4899 w 166410"/>
                <a:gd name="connsiteY11" fmla="*/ 10020 h 32002"/>
                <a:gd name="connsiteX12" fmla="*/ 11299 w 166410"/>
                <a:gd name="connsiteY12" fmla="*/ 4899 h 32002"/>
                <a:gd name="connsiteX13" fmla="*/ 61223 w 166410"/>
                <a:gd name="connsiteY13" fmla="*/ 9379 h 32002"/>
                <a:gd name="connsiteX14" fmla="*/ 66343 w 166410"/>
                <a:gd name="connsiteY14" fmla="*/ 15780 h 32002"/>
                <a:gd name="connsiteX15" fmla="*/ 60583 w 166410"/>
                <a:gd name="connsiteY15" fmla="*/ 20900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410" h="32002">
                  <a:moveTo>
                    <a:pt x="160429" y="29221"/>
                  </a:moveTo>
                  <a:cubicBezTo>
                    <a:pt x="160429" y="29221"/>
                    <a:pt x="160429" y="29221"/>
                    <a:pt x="160429" y="29221"/>
                  </a:cubicBezTo>
                  <a:lnTo>
                    <a:pt x="109866" y="24740"/>
                  </a:lnTo>
                  <a:cubicBezTo>
                    <a:pt x="106666" y="24740"/>
                    <a:pt x="104106" y="21540"/>
                    <a:pt x="104746" y="18340"/>
                  </a:cubicBezTo>
                  <a:cubicBezTo>
                    <a:pt x="104746" y="15140"/>
                    <a:pt x="107946" y="12580"/>
                    <a:pt x="111146" y="13220"/>
                  </a:cubicBezTo>
                  <a:lnTo>
                    <a:pt x="161069" y="17700"/>
                  </a:lnTo>
                  <a:cubicBezTo>
                    <a:pt x="164269" y="17700"/>
                    <a:pt x="166830" y="20900"/>
                    <a:pt x="166189" y="24100"/>
                  </a:cubicBezTo>
                  <a:cubicBezTo>
                    <a:pt x="166189" y="26660"/>
                    <a:pt x="163629" y="29221"/>
                    <a:pt x="160429" y="29221"/>
                  </a:cubicBezTo>
                  <a:close/>
                  <a:moveTo>
                    <a:pt x="60583" y="20900"/>
                  </a:moveTo>
                  <a:cubicBezTo>
                    <a:pt x="60583" y="20900"/>
                    <a:pt x="59943" y="20900"/>
                    <a:pt x="60583" y="20900"/>
                  </a:cubicBezTo>
                  <a:lnTo>
                    <a:pt x="10019" y="16420"/>
                  </a:lnTo>
                  <a:cubicBezTo>
                    <a:pt x="6819" y="16420"/>
                    <a:pt x="4259" y="13220"/>
                    <a:pt x="4899" y="10020"/>
                  </a:cubicBezTo>
                  <a:cubicBezTo>
                    <a:pt x="4899" y="6819"/>
                    <a:pt x="8099" y="4259"/>
                    <a:pt x="11299" y="4899"/>
                  </a:cubicBezTo>
                  <a:lnTo>
                    <a:pt x="61223" y="9379"/>
                  </a:lnTo>
                  <a:cubicBezTo>
                    <a:pt x="64423" y="9379"/>
                    <a:pt x="66983" y="12580"/>
                    <a:pt x="66343" y="15780"/>
                  </a:cubicBezTo>
                  <a:cubicBezTo>
                    <a:pt x="65703" y="18340"/>
                    <a:pt x="63143" y="20900"/>
                    <a:pt x="60583" y="2090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794928-726B-4699-A568-BB55BA934CB0}"/>
                </a:ext>
              </a:extLst>
            </p:cNvPr>
            <p:cNvSpPr/>
            <p:nvPr/>
          </p:nvSpPr>
          <p:spPr>
            <a:xfrm>
              <a:off x="14721970" y="3731641"/>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20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701" y="18340"/>
                    <a:pt x="33701" y="18340"/>
                    <a:pt x="33701" y="18340"/>
                  </a:cubicBezTo>
                  <a:lnTo>
                    <a:pt x="10019" y="16420"/>
                  </a:lnTo>
                  <a:cubicBezTo>
                    <a:pt x="6819" y="16420"/>
                    <a:pt x="4259" y="13220"/>
                    <a:pt x="4899" y="10020"/>
                  </a:cubicBezTo>
                  <a:cubicBezTo>
                    <a:pt x="4899" y="6819"/>
                    <a:pt x="8099" y="4259"/>
                    <a:pt x="11299" y="4899"/>
                  </a:cubicBezTo>
                  <a:lnTo>
                    <a:pt x="34341" y="6819"/>
                  </a:lnTo>
                  <a:cubicBezTo>
                    <a:pt x="37541" y="6819"/>
                    <a:pt x="40101" y="10020"/>
                    <a:pt x="39461" y="13220"/>
                  </a:cubicBezTo>
                  <a:cubicBezTo>
                    <a:pt x="39461" y="16420"/>
                    <a:pt x="36901" y="18340"/>
                    <a:pt x="33701" y="18340"/>
                  </a:cubicBezTo>
                  <a:close/>
                </a:path>
              </a:pathLst>
            </a:custGeom>
            <a:grpFill/>
            <a:ln w="9525" cap="flat">
              <a:noFill/>
              <a:prstDash val="solid"/>
              <a:miter/>
            </a:ln>
          </p:spPr>
          <p:txBody>
            <a:bodyPr rtlCol="0" anchor="ctr"/>
            <a:lstStyle/>
            <a:p>
              <a:endParaRPr lang="en-US"/>
            </a:p>
          </p:txBody>
        </p:sp>
      </p:grpSp>
      <p:grpSp>
        <p:nvGrpSpPr>
          <p:cNvPr id="306" name="Group 305">
            <a:extLst>
              <a:ext uri="{FF2B5EF4-FFF2-40B4-BE49-F238E27FC236}">
                <a16:creationId xmlns:a16="http://schemas.microsoft.com/office/drawing/2014/main" id="{E2FAE9D5-D942-4974-9D1E-333865BE2903}"/>
              </a:ext>
            </a:extLst>
          </p:cNvPr>
          <p:cNvGrpSpPr/>
          <p:nvPr/>
        </p:nvGrpSpPr>
        <p:grpSpPr>
          <a:xfrm>
            <a:off x="5257614" y="1988650"/>
            <a:ext cx="515508" cy="445879"/>
            <a:chOff x="13873174" y="3305529"/>
            <a:chExt cx="515508" cy="445879"/>
          </a:xfrm>
          <a:solidFill>
            <a:srgbClr val="1D424B"/>
          </a:solidFill>
        </p:grpSpPr>
        <p:sp>
          <p:nvSpPr>
            <p:cNvPr id="117" name="Freeform: Shape 116">
              <a:extLst>
                <a:ext uri="{FF2B5EF4-FFF2-40B4-BE49-F238E27FC236}">
                  <a16:creationId xmlns:a16="http://schemas.microsoft.com/office/drawing/2014/main" id="{B1D8216C-E1F3-4AB0-A40D-B0BD19A1D0B7}"/>
                </a:ext>
              </a:extLst>
            </p:cNvPr>
            <p:cNvSpPr/>
            <p:nvPr/>
          </p:nvSpPr>
          <p:spPr>
            <a:xfrm>
              <a:off x="13873174" y="3305529"/>
              <a:ext cx="515508" cy="445879"/>
            </a:xfrm>
            <a:custGeom>
              <a:avLst/>
              <a:gdLst>
                <a:gd name="connsiteX0" fmla="*/ 191052 w 396825"/>
                <a:gd name="connsiteY0" fmla="*/ 4800 h 377624"/>
                <a:gd name="connsiteX1" fmla="*/ 240336 w 396825"/>
                <a:gd name="connsiteY1" fmla="*/ 91206 h 377624"/>
                <a:gd name="connsiteX2" fmla="*/ 288979 w 396825"/>
                <a:gd name="connsiteY2" fmla="*/ 177612 h 377624"/>
                <a:gd name="connsiteX3" fmla="*/ 385625 w 396825"/>
                <a:gd name="connsiteY3" fmla="*/ 351063 h 377624"/>
                <a:gd name="connsiteX4" fmla="*/ 396506 w 396825"/>
                <a:gd name="connsiteY4" fmla="*/ 370264 h 377624"/>
                <a:gd name="connsiteX5" fmla="*/ 373464 w 396825"/>
                <a:gd name="connsiteY5" fmla="*/ 370904 h 377624"/>
                <a:gd name="connsiteX6" fmla="*/ 281298 w 396825"/>
                <a:gd name="connsiteY6" fmla="*/ 374104 h 377624"/>
                <a:gd name="connsiteX7" fmla="*/ 189132 w 396825"/>
                <a:gd name="connsiteY7" fmla="*/ 373464 h 377624"/>
                <a:gd name="connsiteX8" fmla="*/ 96966 w 396825"/>
                <a:gd name="connsiteY8" fmla="*/ 368344 h 377624"/>
                <a:gd name="connsiteX9" fmla="*/ 4800 w 396825"/>
                <a:gd name="connsiteY9" fmla="*/ 358743 h 377624"/>
                <a:gd name="connsiteX10" fmla="*/ 4800 w 396825"/>
                <a:gd name="connsiteY10" fmla="*/ 355543 h 377624"/>
                <a:gd name="connsiteX11" fmla="*/ 96966 w 396825"/>
                <a:gd name="connsiteY11" fmla="*/ 345942 h 377624"/>
                <a:gd name="connsiteX12" fmla="*/ 189132 w 396825"/>
                <a:gd name="connsiteY12" fmla="*/ 340822 h 377624"/>
                <a:gd name="connsiteX13" fmla="*/ 281298 w 396825"/>
                <a:gd name="connsiteY13" fmla="*/ 340182 h 377624"/>
                <a:gd name="connsiteX14" fmla="*/ 373464 w 396825"/>
                <a:gd name="connsiteY14" fmla="*/ 343382 h 377624"/>
                <a:gd name="connsiteX15" fmla="*/ 361303 w 396825"/>
                <a:gd name="connsiteY15" fmla="*/ 363224 h 377624"/>
                <a:gd name="connsiteX16" fmla="*/ 273618 w 396825"/>
                <a:gd name="connsiteY16" fmla="*/ 185292 h 377624"/>
                <a:gd name="connsiteX17" fmla="*/ 230735 w 396825"/>
                <a:gd name="connsiteY17" fmla="*/ 95686 h 377624"/>
                <a:gd name="connsiteX18" fmla="*/ 187852 w 396825"/>
                <a:gd name="connsiteY18" fmla="*/ 6080 h 377624"/>
                <a:gd name="connsiteX19" fmla="*/ 191052 w 396825"/>
                <a:gd name="connsiteY19" fmla="*/ 4800 h 3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6825" h="377624">
                  <a:moveTo>
                    <a:pt x="191052" y="4800"/>
                  </a:moveTo>
                  <a:cubicBezTo>
                    <a:pt x="207693" y="33602"/>
                    <a:pt x="223695" y="62404"/>
                    <a:pt x="240336" y="91206"/>
                  </a:cubicBezTo>
                  <a:lnTo>
                    <a:pt x="288979" y="177612"/>
                  </a:lnTo>
                  <a:lnTo>
                    <a:pt x="385625" y="351063"/>
                  </a:lnTo>
                  <a:lnTo>
                    <a:pt x="396506" y="370264"/>
                  </a:lnTo>
                  <a:lnTo>
                    <a:pt x="373464" y="370904"/>
                  </a:lnTo>
                  <a:lnTo>
                    <a:pt x="281298" y="374104"/>
                  </a:lnTo>
                  <a:cubicBezTo>
                    <a:pt x="250576" y="374744"/>
                    <a:pt x="219854" y="374744"/>
                    <a:pt x="189132" y="373464"/>
                  </a:cubicBezTo>
                  <a:cubicBezTo>
                    <a:pt x="158410" y="372184"/>
                    <a:pt x="127688" y="370904"/>
                    <a:pt x="96966" y="368344"/>
                  </a:cubicBezTo>
                  <a:cubicBezTo>
                    <a:pt x="66244" y="365784"/>
                    <a:pt x="35522" y="363224"/>
                    <a:pt x="4800" y="358743"/>
                  </a:cubicBezTo>
                  <a:lnTo>
                    <a:pt x="4800" y="355543"/>
                  </a:lnTo>
                  <a:cubicBezTo>
                    <a:pt x="35522" y="351063"/>
                    <a:pt x="66244" y="347863"/>
                    <a:pt x="96966" y="345942"/>
                  </a:cubicBezTo>
                  <a:cubicBezTo>
                    <a:pt x="127688" y="343382"/>
                    <a:pt x="158410" y="342102"/>
                    <a:pt x="189132" y="340822"/>
                  </a:cubicBezTo>
                  <a:cubicBezTo>
                    <a:pt x="219854" y="339542"/>
                    <a:pt x="250576" y="339542"/>
                    <a:pt x="281298" y="340182"/>
                  </a:cubicBezTo>
                  <a:lnTo>
                    <a:pt x="373464" y="343382"/>
                  </a:lnTo>
                  <a:lnTo>
                    <a:pt x="361303" y="363224"/>
                  </a:lnTo>
                  <a:lnTo>
                    <a:pt x="273618" y="185292"/>
                  </a:lnTo>
                  <a:lnTo>
                    <a:pt x="230735" y="95686"/>
                  </a:lnTo>
                  <a:cubicBezTo>
                    <a:pt x="216654" y="66244"/>
                    <a:pt x="201933" y="36162"/>
                    <a:pt x="187852" y="6080"/>
                  </a:cubicBezTo>
                  <a:lnTo>
                    <a:pt x="191052" y="480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F71BCB2-A74B-45E8-856E-1943AF59FAB2}"/>
                </a:ext>
              </a:extLst>
            </p:cNvPr>
            <p:cNvSpPr/>
            <p:nvPr/>
          </p:nvSpPr>
          <p:spPr>
            <a:xfrm>
              <a:off x="13874838" y="3307796"/>
              <a:ext cx="249437" cy="423206"/>
            </a:xfrm>
            <a:custGeom>
              <a:avLst/>
              <a:gdLst>
                <a:gd name="connsiteX0" fmla="*/ 4800 w 192012"/>
                <a:gd name="connsiteY0" fmla="*/ 354903 h 358423"/>
                <a:gd name="connsiteX1" fmla="*/ 44483 w 192012"/>
                <a:gd name="connsiteY1" fmla="*/ 264017 h 358423"/>
                <a:gd name="connsiteX2" fmla="*/ 64964 w 192012"/>
                <a:gd name="connsiteY2" fmla="*/ 218574 h 358423"/>
                <a:gd name="connsiteX3" fmla="*/ 86086 w 192012"/>
                <a:gd name="connsiteY3" fmla="*/ 173771 h 358423"/>
                <a:gd name="connsiteX4" fmla="*/ 106567 w 192012"/>
                <a:gd name="connsiteY4" fmla="*/ 128328 h 358423"/>
                <a:gd name="connsiteX5" fmla="*/ 130249 w 192012"/>
                <a:gd name="connsiteY5" fmla="*/ 84806 h 358423"/>
                <a:gd name="connsiteX6" fmla="*/ 157770 w 192012"/>
                <a:gd name="connsiteY6" fmla="*/ 43843 h 358423"/>
                <a:gd name="connsiteX7" fmla="*/ 189772 w 192012"/>
                <a:gd name="connsiteY7" fmla="*/ 4800 h 358423"/>
                <a:gd name="connsiteX8" fmla="*/ 192973 w 192012"/>
                <a:gd name="connsiteY8" fmla="*/ 6080 h 358423"/>
                <a:gd name="connsiteX9" fmla="*/ 178892 w 192012"/>
                <a:gd name="connsiteY9" fmla="*/ 54724 h 358423"/>
                <a:gd name="connsiteX10" fmla="*/ 159690 w 192012"/>
                <a:gd name="connsiteY10" fmla="*/ 100807 h 358423"/>
                <a:gd name="connsiteX11" fmla="*/ 136009 w 192012"/>
                <a:gd name="connsiteY11" fmla="*/ 144330 h 358423"/>
                <a:gd name="connsiteX12" fmla="*/ 110407 w 192012"/>
                <a:gd name="connsiteY12" fmla="*/ 186572 h 358423"/>
                <a:gd name="connsiteX13" fmla="*/ 85446 w 192012"/>
                <a:gd name="connsiteY13" fmla="*/ 229455 h 358423"/>
                <a:gd name="connsiteX14" fmla="*/ 59844 w 192012"/>
                <a:gd name="connsiteY14" fmla="*/ 272338 h 358423"/>
                <a:gd name="connsiteX15" fmla="*/ 8001 w 192012"/>
                <a:gd name="connsiteY15" fmla="*/ 356823 h 358423"/>
                <a:gd name="connsiteX16" fmla="*/ 4800 w 192012"/>
                <a:gd name="connsiteY16" fmla="*/ 354903 h 35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012" h="358423">
                  <a:moveTo>
                    <a:pt x="4800" y="354903"/>
                  </a:moveTo>
                  <a:cubicBezTo>
                    <a:pt x="17601" y="324181"/>
                    <a:pt x="31682" y="294099"/>
                    <a:pt x="44483" y="264017"/>
                  </a:cubicBezTo>
                  <a:lnTo>
                    <a:pt x="64964" y="218574"/>
                  </a:lnTo>
                  <a:lnTo>
                    <a:pt x="86086" y="173771"/>
                  </a:lnTo>
                  <a:cubicBezTo>
                    <a:pt x="93126" y="159050"/>
                    <a:pt x="99526" y="143689"/>
                    <a:pt x="106567" y="128328"/>
                  </a:cubicBezTo>
                  <a:cubicBezTo>
                    <a:pt x="113607" y="112968"/>
                    <a:pt x="121288" y="98887"/>
                    <a:pt x="130249" y="84806"/>
                  </a:cubicBezTo>
                  <a:cubicBezTo>
                    <a:pt x="139209" y="70725"/>
                    <a:pt x="148170" y="57284"/>
                    <a:pt x="157770" y="43843"/>
                  </a:cubicBezTo>
                  <a:cubicBezTo>
                    <a:pt x="167371" y="30402"/>
                    <a:pt x="177612" y="16961"/>
                    <a:pt x="189772" y="4800"/>
                  </a:cubicBezTo>
                  <a:lnTo>
                    <a:pt x="192973" y="6080"/>
                  </a:lnTo>
                  <a:cubicBezTo>
                    <a:pt x="189772" y="22722"/>
                    <a:pt x="184652" y="38723"/>
                    <a:pt x="178892" y="54724"/>
                  </a:cubicBezTo>
                  <a:cubicBezTo>
                    <a:pt x="173131" y="70725"/>
                    <a:pt x="166731" y="86086"/>
                    <a:pt x="159690" y="100807"/>
                  </a:cubicBezTo>
                  <a:cubicBezTo>
                    <a:pt x="152650" y="115528"/>
                    <a:pt x="144969" y="130249"/>
                    <a:pt x="136009" y="144330"/>
                  </a:cubicBezTo>
                  <a:cubicBezTo>
                    <a:pt x="127048" y="158410"/>
                    <a:pt x="118728" y="172491"/>
                    <a:pt x="110407" y="186572"/>
                  </a:cubicBezTo>
                  <a:lnTo>
                    <a:pt x="85446" y="229455"/>
                  </a:lnTo>
                  <a:lnTo>
                    <a:pt x="59844" y="272338"/>
                  </a:lnTo>
                  <a:cubicBezTo>
                    <a:pt x="42563" y="300500"/>
                    <a:pt x="25922" y="329301"/>
                    <a:pt x="8001" y="356823"/>
                  </a:cubicBezTo>
                  <a:lnTo>
                    <a:pt x="4800" y="354903"/>
                  </a:lnTo>
                  <a:close/>
                </a:path>
              </a:pathLst>
            </a:custGeom>
            <a:grpFill/>
            <a:ln w="9525" cap="flat">
              <a:noFill/>
              <a:prstDash val="solid"/>
              <a:miter/>
            </a:ln>
          </p:spPr>
          <p:txBody>
            <a:bodyPr rtlCol="0" anchor="ctr"/>
            <a:lstStyle/>
            <a:p>
              <a:endParaRPr lang="en-US"/>
            </a:p>
          </p:txBody>
        </p:sp>
      </p:grpSp>
      <p:grpSp>
        <p:nvGrpSpPr>
          <p:cNvPr id="291" name="Group 290">
            <a:extLst>
              <a:ext uri="{FF2B5EF4-FFF2-40B4-BE49-F238E27FC236}">
                <a16:creationId xmlns:a16="http://schemas.microsoft.com/office/drawing/2014/main" id="{5D3AC253-F359-4D36-B225-C9275ACBD697}"/>
              </a:ext>
            </a:extLst>
          </p:cNvPr>
          <p:cNvGrpSpPr/>
          <p:nvPr/>
        </p:nvGrpSpPr>
        <p:grpSpPr>
          <a:xfrm>
            <a:off x="1362436" y="795061"/>
            <a:ext cx="631913" cy="324962"/>
            <a:chOff x="13545577" y="1873429"/>
            <a:chExt cx="631913" cy="324962"/>
          </a:xfrm>
          <a:solidFill>
            <a:srgbClr val="1D424B"/>
          </a:solidFill>
        </p:grpSpPr>
        <p:sp>
          <p:nvSpPr>
            <p:cNvPr id="119" name="Freeform: Shape 118">
              <a:extLst>
                <a:ext uri="{FF2B5EF4-FFF2-40B4-BE49-F238E27FC236}">
                  <a16:creationId xmlns:a16="http://schemas.microsoft.com/office/drawing/2014/main" id="{D4D2FAF3-7C8C-4490-B241-C561A68C98D4}"/>
                </a:ext>
              </a:extLst>
            </p:cNvPr>
            <p:cNvSpPr/>
            <p:nvPr/>
          </p:nvSpPr>
          <p:spPr>
            <a:xfrm>
              <a:off x="13794186" y="2020795"/>
              <a:ext cx="58203" cy="45343"/>
            </a:xfrm>
            <a:custGeom>
              <a:avLst/>
              <a:gdLst>
                <a:gd name="connsiteX0" fmla="*/ 34882 w 44802"/>
                <a:gd name="connsiteY0" fmla="*/ 16321 h 38402"/>
                <a:gd name="connsiteX1" fmla="*/ 23361 w 44802"/>
                <a:gd name="connsiteY1" fmla="*/ 18241 h 38402"/>
                <a:gd name="connsiteX2" fmla="*/ 11841 w 44802"/>
                <a:gd name="connsiteY2" fmla="*/ 20161 h 38402"/>
                <a:gd name="connsiteX3" fmla="*/ 7360 w 44802"/>
                <a:gd name="connsiteY3" fmla="*/ 19521 h 38402"/>
                <a:gd name="connsiteX4" fmla="*/ 4800 w 44802"/>
                <a:gd name="connsiteY4" fmla="*/ 15681 h 38402"/>
                <a:gd name="connsiteX5" fmla="*/ 5440 w 44802"/>
                <a:gd name="connsiteY5" fmla="*/ 11201 h 38402"/>
                <a:gd name="connsiteX6" fmla="*/ 9281 w 44802"/>
                <a:gd name="connsiteY6" fmla="*/ 8641 h 38402"/>
                <a:gd name="connsiteX7" fmla="*/ 20801 w 44802"/>
                <a:gd name="connsiteY7" fmla="*/ 6720 h 38402"/>
                <a:gd name="connsiteX8" fmla="*/ 32322 w 44802"/>
                <a:gd name="connsiteY8" fmla="*/ 4800 h 38402"/>
                <a:gd name="connsiteX9" fmla="*/ 36802 w 44802"/>
                <a:gd name="connsiteY9" fmla="*/ 5440 h 38402"/>
                <a:gd name="connsiteX10" fmla="*/ 39363 w 44802"/>
                <a:gd name="connsiteY10" fmla="*/ 9281 h 38402"/>
                <a:gd name="connsiteX11" fmla="*/ 38723 w 44802"/>
                <a:gd name="connsiteY11" fmla="*/ 13761 h 38402"/>
                <a:gd name="connsiteX12" fmla="*/ 34882 w 44802"/>
                <a:gd name="connsiteY12" fmla="*/ 16321 h 38402"/>
                <a:gd name="connsiteX13" fmla="*/ 38723 w 44802"/>
                <a:gd name="connsiteY13" fmla="*/ 33602 h 38402"/>
                <a:gd name="connsiteX14" fmla="*/ 13761 w 44802"/>
                <a:gd name="connsiteY14" fmla="*/ 37442 h 38402"/>
                <a:gd name="connsiteX15" fmla="*/ 9281 w 44802"/>
                <a:gd name="connsiteY15" fmla="*/ 36802 h 38402"/>
                <a:gd name="connsiteX16" fmla="*/ 6720 w 44802"/>
                <a:gd name="connsiteY16" fmla="*/ 32962 h 38402"/>
                <a:gd name="connsiteX17" fmla="*/ 7360 w 44802"/>
                <a:gd name="connsiteY17" fmla="*/ 28482 h 38402"/>
                <a:gd name="connsiteX18" fmla="*/ 11201 w 44802"/>
                <a:gd name="connsiteY18" fmla="*/ 25922 h 38402"/>
                <a:gd name="connsiteX19" fmla="*/ 37442 w 44802"/>
                <a:gd name="connsiteY19" fmla="*/ 22081 h 38402"/>
                <a:gd name="connsiteX20" fmla="*/ 41283 w 44802"/>
                <a:gd name="connsiteY20" fmla="*/ 23362 h 38402"/>
                <a:gd name="connsiteX21" fmla="*/ 43203 w 44802"/>
                <a:gd name="connsiteY21" fmla="*/ 27202 h 38402"/>
                <a:gd name="connsiteX22" fmla="*/ 41923 w 44802"/>
                <a:gd name="connsiteY22" fmla="*/ 31042 h 38402"/>
                <a:gd name="connsiteX23" fmla="*/ 38723 w 44802"/>
                <a:gd name="connsiteY23" fmla="*/ 3360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02" h="38402">
                  <a:moveTo>
                    <a:pt x="34882" y="16321"/>
                  </a:moveTo>
                  <a:cubicBezTo>
                    <a:pt x="32322" y="16961"/>
                    <a:pt x="28482" y="17601"/>
                    <a:pt x="23361" y="18241"/>
                  </a:cubicBezTo>
                  <a:cubicBezTo>
                    <a:pt x="18241" y="19521"/>
                    <a:pt x="14401" y="20161"/>
                    <a:pt x="11841" y="20161"/>
                  </a:cubicBezTo>
                  <a:cubicBezTo>
                    <a:pt x="10561" y="20161"/>
                    <a:pt x="8641" y="20161"/>
                    <a:pt x="7360" y="19521"/>
                  </a:cubicBezTo>
                  <a:cubicBezTo>
                    <a:pt x="6080" y="18881"/>
                    <a:pt x="5440" y="17601"/>
                    <a:pt x="4800" y="15681"/>
                  </a:cubicBezTo>
                  <a:cubicBezTo>
                    <a:pt x="4800" y="14401"/>
                    <a:pt x="4800" y="12481"/>
                    <a:pt x="5440" y="11201"/>
                  </a:cubicBezTo>
                  <a:cubicBezTo>
                    <a:pt x="6080" y="9921"/>
                    <a:pt x="7360" y="9281"/>
                    <a:pt x="9281" y="8641"/>
                  </a:cubicBezTo>
                  <a:cubicBezTo>
                    <a:pt x="11841" y="8001"/>
                    <a:pt x="15681" y="7360"/>
                    <a:pt x="20801" y="6720"/>
                  </a:cubicBezTo>
                  <a:cubicBezTo>
                    <a:pt x="25922" y="5440"/>
                    <a:pt x="29762" y="4800"/>
                    <a:pt x="32322" y="4800"/>
                  </a:cubicBezTo>
                  <a:cubicBezTo>
                    <a:pt x="33602" y="4800"/>
                    <a:pt x="35522" y="4800"/>
                    <a:pt x="36802" y="5440"/>
                  </a:cubicBezTo>
                  <a:cubicBezTo>
                    <a:pt x="38082" y="6080"/>
                    <a:pt x="38723" y="7360"/>
                    <a:pt x="39363" y="9281"/>
                  </a:cubicBezTo>
                  <a:cubicBezTo>
                    <a:pt x="39363" y="10561"/>
                    <a:pt x="39363" y="12481"/>
                    <a:pt x="38723" y="13761"/>
                  </a:cubicBezTo>
                  <a:cubicBezTo>
                    <a:pt x="37442" y="15041"/>
                    <a:pt x="36802" y="15681"/>
                    <a:pt x="34882" y="16321"/>
                  </a:cubicBezTo>
                  <a:close/>
                  <a:moveTo>
                    <a:pt x="38723" y="33602"/>
                  </a:moveTo>
                  <a:cubicBezTo>
                    <a:pt x="31042" y="34242"/>
                    <a:pt x="22721" y="35522"/>
                    <a:pt x="13761" y="37442"/>
                  </a:cubicBezTo>
                  <a:cubicBezTo>
                    <a:pt x="12481" y="37442"/>
                    <a:pt x="10561" y="37442"/>
                    <a:pt x="9281" y="36802"/>
                  </a:cubicBezTo>
                  <a:cubicBezTo>
                    <a:pt x="8001" y="36162"/>
                    <a:pt x="7360" y="34882"/>
                    <a:pt x="6720" y="32962"/>
                  </a:cubicBezTo>
                  <a:cubicBezTo>
                    <a:pt x="6720" y="31682"/>
                    <a:pt x="6720" y="29762"/>
                    <a:pt x="7360" y="28482"/>
                  </a:cubicBezTo>
                  <a:cubicBezTo>
                    <a:pt x="8001" y="27202"/>
                    <a:pt x="9281" y="26562"/>
                    <a:pt x="11201" y="25922"/>
                  </a:cubicBezTo>
                  <a:cubicBezTo>
                    <a:pt x="20801" y="24002"/>
                    <a:pt x="29122" y="22721"/>
                    <a:pt x="37442" y="22081"/>
                  </a:cubicBezTo>
                  <a:cubicBezTo>
                    <a:pt x="38723" y="22081"/>
                    <a:pt x="40643" y="22081"/>
                    <a:pt x="41283" y="23362"/>
                  </a:cubicBezTo>
                  <a:cubicBezTo>
                    <a:pt x="42563" y="24642"/>
                    <a:pt x="43203" y="25922"/>
                    <a:pt x="43203" y="27202"/>
                  </a:cubicBezTo>
                  <a:cubicBezTo>
                    <a:pt x="43203" y="28482"/>
                    <a:pt x="43203" y="30402"/>
                    <a:pt x="41923" y="31042"/>
                  </a:cubicBezTo>
                  <a:cubicBezTo>
                    <a:pt x="41283" y="32962"/>
                    <a:pt x="40003" y="33602"/>
                    <a:pt x="38723" y="33602"/>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15A4DE5-6BD5-471C-9C9D-0D1A7E11BA41}"/>
                </a:ext>
              </a:extLst>
            </p:cNvPr>
            <p:cNvSpPr/>
            <p:nvPr/>
          </p:nvSpPr>
          <p:spPr>
            <a:xfrm>
              <a:off x="13874492" y="1987278"/>
              <a:ext cx="66517" cy="83130"/>
            </a:xfrm>
            <a:custGeom>
              <a:avLst/>
              <a:gdLst>
                <a:gd name="connsiteX0" fmla="*/ 6986 w 51203"/>
                <a:gd name="connsiteY0" fmla="*/ 12065 h 70404"/>
                <a:gd name="connsiteX1" fmla="*/ 19786 w 51203"/>
                <a:gd name="connsiteY1" fmla="*/ 5664 h 70404"/>
                <a:gd name="connsiteX2" fmla="*/ 37067 w 51203"/>
                <a:gd name="connsiteY2" fmla="*/ 9505 h 70404"/>
                <a:gd name="connsiteX3" fmla="*/ 41548 w 51203"/>
                <a:gd name="connsiteY3" fmla="*/ 17185 h 70404"/>
                <a:gd name="connsiteX4" fmla="*/ 40908 w 51203"/>
                <a:gd name="connsiteY4" fmla="*/ 26146 h 70404"/>
                <a:gd name="connsiteX5" fmla="*/ 35787 w 51203"/>
                <a:gd name="connsiteY5" fmla="*/ 33826 h 70404"/>
                <a:gd name="connsiteX6" fmla="*/ 38988 w 51203"/>
                <a:gd name="connsiteY6" fmla="*/ 35106 h 70404"/>
                <a:gd name="connsiteX7" fmla="*/ 41548 w 51203"/>
                <a:gd name="connsiteY7" fmla="*/ 36386 h 70404"/>
                <a:gd name="connsiteX8" fmla="*/ 44748 w 51203"/>
                <a:gd name="connsiteY8" fmla="*/ 38307 h 70404"/>
                <a:gd name="connsiteX9" fmla="*/ 47308 w 51203"/>
                <a:gd name="connsiteY9" fmla="*/ 52387 h 70404"/>
                <a:gd name="connsiteX10" fmla="*/ 41548 w 51203"/>
                <a:gd name="connsiteY10" fmla="*/ 63908 h 70404"/>
                <a:gd name="connsiteX11" fmla="*/ 32587 w 51203"/>
                <a:gd name="connsiteY11" fmla="*/ 67108 h 70404"/>
                <a:gd name="connsiteX12" fmla="*/ 25547 w 51203"/>
                <a:gd name="connsiteY12" fmla="*/ 66468 h 70404"/>
                <a:gd name="connsiteX13" fmla="*/ 20426 w 51203"/>
                <a:gd name="connsiteY13" fmla="*/ 65828 h 70404"/>
                <a:gd name="connsiteX14" fmla="*/ 16586 w 51203"/>
                <a:gd name="connsiteY14" fmla="*/ 63908 h 70404"/>
                <a:gd name="connsiteX15" fmla="*/ 15306 w 51203"/>
                <a:gd name="connsiteY15" fmla="*/ 60068 h 70404"/>
                <a:gd name="connsiteX16" fmla="*/ 17226 w 51203"/>
                <a:gd name="connsiteY16" fmla="*/ 56228 h 70404"/>
                <a:gd name="connsiteX17" fmla="*/ 21066 w 51203"/>
                <a:gd name="connsiteY17" fmla="*/ 54948 h 70404"/>
                <a:gd name="connsiteX18" fmla="*/ 27467 w 51203"/>
                <a:gd name="connsiteY18" fmla="*/ 55588 h 70404"/>
                <a:gd name="connsiteX19" fmla="*/ 31947 w 51203"/>
                <a:gd name="connsiteY19" fmla="*/ 56228 h 70404"/>
                <a:gd name="connsiteX20" fmla="*/ 32587 w 51203"/>
                <a:gd name="connsiteY20" fmla="*/ 56228 h 70404"/>
                <a:gd name="connsiteX21" fmla="*/ 33227 w 51203"/>
                <a:gd name="connsiteY21" fmla="*/ 56228 h 70404"/>
                <a:gd name="connsiteX22" fmla="*/ 33867 w 51203"/>
                <a:gd name="connsiteY22" fmla="*/ 56228 h 70404"/>
                <a:gd name="connsiteX23" fmla="*/ 33867 w 51203"/>
                <a:gd name="connsiteY23" fmla="*/ 56228 h 70404"/>
                <a:gd name="connsiteX24" fmla="*/ 33867 w 51203"/>
                <a:gd name="connsiteY24" fmla="*/ 56228 h 70404"/>
                <a:gd name="connsiteX25" fmla="*/ 35787 w 51203"/>
                <a:gd name="connsiteY25" fmla="*/ 50467 h 70404"/>
                <a:gd name="connsiteX26" fmla="*/ 35787 w 51203"/>
                <a:gd name="connsiteY26" fmla="*/ 46627 h 70404"/>
                <a:gd name="connsiteX27" fmla="*/ 34507 w 51203"/>
                <a:gd name="connsiteY27" fmla="*/ 45987 h 70404"/>
                <a:gd name="connsiteX28" fmla="*/ 29387 w 51203"/>
                <a:gd name="connsiteY28" fmla="*/ 44067 h 70404"/>
                <a:gd name="connsiteX29" fmla="*/ 24267 w 51203"/>
                <a:gd name="connsiteY29" fmla="*/ 42787 h 70404"/>
                <a:gd name="connsiteX30" fmla="*/ 22347 w 51203"/>
                <a:gd name="connsiteY30" fmla="*/ 42147 h 70404"/>
                <a:gd name="connsiteX31" fmla="*/ 21707 w 51203"/>
                <a:gd name="connsiteY31" fmla="*/ 42147 h 70404"/>
                <a:gd name="connsiteX32" fmla="*/ 21066 w 51203"/>
                <a:gd name="connsiteY32" fmla="*/ 42147 h 70404"/>
                <a:gd name="connsiteX33" fmla="*/ 20426 w 51203"/>
                <a:gd name="connsiteY33" fmla="*/ 42147 h 70404"/>
                <a:gd name="connsiteX34" fmla="*/ 19786 w 51203"/>
                <a:gd name="connsiteY34" fmla="*/ 42147 h 70404"/>
                <a:gd name="connsiteX35" fmla="*/ 19146 w 51203"/>
                <a:gd name="connsiteY35" fmla="*/ 41507 h 70404"/>
                <a:gd name="connsiteX36" fmla="*/ 17226 w 51203"/>
                <a:gd name="connsiteY36" fmla="*/ 38947 h 70404"/>
                <a:gd name="connsiteX37" fmla="*/ 19146 w 51203"/>
                <a:gd name="connsiteY37" fmla="*/ 31906 h 70404"/>
                <a:gd name="connsiteX38" fmla="*/ 22347 w 51203"/>
                <a:gd name="connsiteY38" fmla="*/ 29986 h 70404"/>
                <a:gd name="connsiteX39" fmla="*/ 24267 w 51203"/>
                <a:gd name="connsiteY39" fmla="*/ 29346 h 70404"/>
                <a:gd name="connsiteX40" fmla="*/ 30027 w 51203"/>
                <a:gd name="connsiteY40" fmla="*/ 22946 h 70404"/>
                <a:gd name="connsiteX41" fmla="*/ 30667 w 51203"/>
                <a:gd name="connsiteY41" fmla="*/ 20385 h 70404"/>
                <a:gd name="connsiteX42" fmla="*/ 29387 w 51203"/>
                <a:gd name="connsiteY42" fmla="*/ 18465 h 70404"/>
                <a:gd name="connsiteX43" fmla="*/ 23627 w 51203"/>
                <a:gd name="connsiteY43" fmla="*/ 17185 h 70404"/>
                <a:gd name="connsiteX44" fmla="*/ 13386 w 51203"/>
                <a:gd name="connsiteY44" fmla="*/ 22305 h 70404"/>
                <a:gd name="connsiteX45" fmla="*/ 8906 w 51203"/>
                <a:gd name="connsiteY45" fmla="*/ 22946 h 70404"/>
                <a:gd name="connsiteX46" fmla="*/ 5705 w 51203"/>
                <a:gd name="connsiteY46" fmla="*/ 20385 h 70404"/>
                <a:gd name="connsiteX47" fmla="*/ 5065 w 51203"/>
                <a:gd name="connsiteY47" fmla="*/ 15905 h 70404"/>
                <a:gd name="connsiteX48" fmla="*/ 6986 w 51203"/>
                <a:gd name="connsiteY48" fmla="*/ 12065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203" h="70404">
                  <a:moveTo>
                    <a:pt x="6986" y="12065"/>
                  </a:moveTo>
                  <a:cubicBezTo>
                    <a:pt x="12746" y="8865"/>
                    <a:pt x="16586" y="6944"/>
                    <a:pt x="19786" y="5664"/>
                  </a:cubicBezTo>
                  <a:cubicBezTo>
                    <a:pt x="26827" y="3744"/>
                    <a:pt x="32587" y="5024"/>
                    <a:pt x="37067" y="9505"/>
                  </a:cubicBezTo>
                  <a:cubicBezTo>
                    <a:pt x="39628" y="12065"/>
                    <a:pt x="40908" y="14625"/>
                    <a:pt x="41548" y="17185"/>
                  </a:cubicBezTo>
                  <a:cubicBezTo>
                    <a:pt x="42188" y="19745"/>
                    <a:pt x="41548" y="22946"/>
                    <a:pt x="40908" y="26146"/>
                  </a:cubicBezTo>
                  <a:cubicBezTo>
                    <a:pt x="40268" y="28706"/>
                    <a:pt x="38348" y="31266"/>
                    <a:pt x="35787" y="33826"/>
                  </a:cubicBezTo>
                  <a:cubicBezTo>
                    <a:pt x="37067" y="34466"/>
                    <a:pt x="38348" y="34466"/>
                    <a:pt x="38988" y="35106"/>
                  </a:cubicBezTo>
                  <a:cubicBezTo>
                    <a:pt x="40268" y="35746"/>
                    <a:pt x="40908" y="35746"/>
                    <a:pt x="41548" y="36386"/>
                  </a:cubicBezTo>
                  <a:cubicBezTo>
                    <a:pt x="42828" y="37026"/>
                    <a:pt x="43468" y="37666"/>
                    <a:pt x="44748" y="38307"/>
                  </a:cubicBezTo>
                  <a:cubicBezTo>
                    <a:pt x="47948" y="41507"/>
                    <a:pt x="48588" y="46627"/>
                    <a:pt x="47308" y="52387"/>
                  </a:cubicBezTo>
                  <a:cubicBezTo>
                    <a:pt x="46028" y="57508"/>
                    <a:pt x="44108" y="61348"/>
                    <a:pt x="41548" y="63908"/>
                  </a:cubicBezTo>
                  <a:cubicBezTo>
                    <a:pt x="39628" y="65828"/>
                    <a:pt x="36427" y="67108"/>
                    <a:pt x="32587" y="67108"/>
                  </a:cubicBezTo>
                  <a:cubicBezTo>
                    <a:pt x="30667" y="67108"/>
                    <a:pt x="28107" y="67108"/>
                    <a:pt x="25547" y="66468"/>
                  </a:cubicBezTo>
                  <a:cubicBezTo>
                    <a:pt x="22987" y="65828"/>
                    <a:pt x="21066" y="65828"/>
                    <a:pt x="20426" y="65828"/>
                  </a:cubicBezTo>
                  <a:cubicBezTo>
                    <a:pt x="19146" y="65828"/>
                    <a:pt x="17866" y="65188"/>
                    <a:pt x="16586" y="63908"/>
                  </a:cubicBezTo>
                  <a:cubicBezTo>
                    <a:pt x="15306" y="62628"/>
                    <a:pt x="15306" y="61348"/>
                    <a:pt x="15306" y="60068"/>
                  </a:cubicBezTo>
                  <a:cubicBezTo>
                    <a:pt x="15306" y="58788"/>
                    <a:pt x="15946" y="57508"/>
                    <a:pt x="17226" y="56228"/>
                  </a:cubicBezTo>
                  <a:cubicBezTo>
                    <a:pt x="18506" y="54948"/>
                    <a:pt x="19786" y="54948"/>
                    <a:pt x="21066" y="54948"/>
                  </a:cubicBezTo>
                  <a:cubicBezTo>
                    <a:pt x="22347" y="54948"/>
                    <a:pt x="24267" y="54948"/>
                    <a:pt x="27467" y="55588"/>
                  </a:cubicBezTo>
                  <a:cubicBezTo>
                    <a:pt x="29387" y="55588"/>
                    <a:pt x="31307" y="56228"/>
                    <a:pt x="31947" y="56228"/>
                  </a:cubicBezTo>
                  <a:cubicBezTo>
                    <a:pt x="32587" y="56228"/>
                    <a:pt x="32587" y="56228"/>
                    <a:pt x="32587" y="56228"/>
                  </a:cubicBezTo>
                  <a:cubicBezTo>
                    <a:pt x="32587" y="56228"/>
                    <a:pt x="33227" y="56228"/>
                    <a:pt x="33227" y="56228"/>
                  </a:cubicBezTo>
                  <a:lnTo>
                    <a:pt x="33867" y="56228"/>
                  </a:lnTo>
                  <a:lnTo>
                    <a:pt x="33867" y="56228"/>
                  </a:lnTo>
                  <a:lnTo>
                    <a:pt x="33867" y="56228"/>
                  </a:lnTo>
                  <a:cubicBezTo>
                    <a:pt x="34507" y="54948"/>
                    <a:pt x="35787" y="53027"/>
                    <a:pt x="35787" y="50467"/>
                  </a:cubicBezTo>
                  <a:cubicBezTo>
                    <a:pt x="36427" y="48547"/>
                    <a:pt x="36427" y="47267"/>
                    <a:pt x="35787" y="46627"/>
                  </a:cubicBezTo>
                  <a:cubicBezTo>
                    <a:pt x="35787" y="46627"/>
                    <a:pt x="35147" y="46627"/>
                    <a:pt x="34507" y="45987"/>
                  </a:cubicBezTo>
                  <a:cubicBezTo>
                    <a:pt x="33227" y="45347"/>
                    <a:pt x="31307" y="44707"/>
                    <a:pt x="29387" y="44067"/>
                  </a:cubicBezTo>
                  <a:lnTo>
                    <a:pt x="24267" y="42787"/>
                  </a:lnTo>
                  <a:lnTo>
                    <a:pt x="22347" y="42147"/>
                  </a:lnTo>
                  <a:lnTo>
                    <a:pt x="21707" y="42147"/>
                  </a:lnTo>
                  <a:lnTo>
                    <a:pt x="21066" y="42147"/>
                  </a:lnTo>
                  <a:cubicBezTo>
                    <a:pt x="21066" y="42147"/>
                    <a:pt x="21066" y="42147"/>
                    <a:pt x="20426" y="42147"/>
                  </a:cubicBezTo>
                  <a:cubicBezTo>
                    <a:pt x="20426" y="42147"/>
                    <a:pt x="19786" y="42147"/>
                    <a:pt x="19786" y="42147"/>
                  </a:cubicBezTo>
                  <a:cubicBezTo>
                    <a:pt x="19786" y="42147"/>
                    <a:pt x="19146" y="41507"/>
                    <a:pt x="19146" y="41507"/>
                  </a:cubicBezTo>
                  <a:cubicBezTo>
                    <a:pt x="18506" y="40867"/>
                    <a:pt x="17866" y="39587"/>
                    <a:pt x="17226" y="38947"/>
                  </a:cubicBezTo>
                  <a:cubicBezTo>
                    <a:pt x="16586" y="36386"/>
                    <a:pt x="17226" y="33826"/>
                    <a:pt x="19146" y="31906"/>
                  </a:cubicBezTo>
                  <a:cubicBezTo>
                    <a:pt x="19786" y="31266"/>
                    <a:pt x="21066" y="30626"/>
                    <a:pt x="22347" y="29986"/>
                  </a:cubicBezTo>
                  <a:lnTo>
                    <a:pt x="24267" y="29346"/>
                  </a:lnTo>
                  <a:cubicBezTo>
                    <a:pt x="27467" y="26786"/>
                    <a:pt x="29387" y="24866"/>
                    <a:pt x="30027" y="22946"/>
                  </a:cubicBezTo>
                  <a:cubicBezTo>
                    <a:pt x="30667" y="21665"/>
                    <a:pt x="30667" y="21025"/>
                    <a:pt x="30667" y="20385"/>
                  </a:cubicBezTo>
                  <a:cubicBezTo>
                    <a:pt x="30667" y="19745"/>
                    <a:pt x="30027" y="19105"/>
                    <a:pt x="29387" y="18465"/>
                  </a:cubicBezTo>
                  <a:cubicBezTo>
                    <a:pt x="28107" y="17185"/>
                    <a:pt x="26187" y="16545"/>
                    <a:pt x="23627" y="17185"/>
                  </a:cubicBezTo>
                  <a:cubicBezTo>
                    <a:pt x="21707" y="17825"/>
                    <a:pt x="18506" y="19105"/>
                    <a:pt x="13386" y="22305"/>
                  </a:cubicBezTo>
                  <a:cubicBezTo>
                    <a:pt x="12106" y="22946"/>
                    <a:pt x="10826" y="23586"/>
                    <a:pt x="8906" y="22946"/>
                  </a:cubicBezTo>
                  <a:cubicBezTo>
                    <a:pt x="7626" y="22305"/>
                    <a:pt x="6345" y="21665"/>
                    <a:pt x="5705" y="20385"/>
                  </a:cubicBezTo>
                  <a:cubicBezTo>
                    <a:pt x="5065" y="19105"/>
                    <a:pt x="4425" y="17825"/>
                    <a:pt x="5065" y="15905"/>
                  </a:cubicBezTo>
                  <a:cubicBezTo>
                    <a:pt x="4425" y="13985"/>
                    <a:pt x="5705" y="13345"/>
                    <a:pt x="6986" y="1206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A7E97DC-32AB-4806-A406-F3558A127175}"/>
                </a:ext>
              </a:extLst>
            </p:cNvPr>
            <p:cNvSpPr/>
            <p:nvPr/>
          </p:nvSpPr>
          <p:spPr>
            <a:xfrm>
              <a:off x="13934703" y="2040887"/>
              <a:ext cx="33259" cy="45343"/>
            </a:xfrm>
            <a:custGeom>
              <a:avLst/>
              <a:gdLst>
                <a:gd name="connsiteX0" fmla="*/ 19521 w 25601"/>
                <a:gd name="connsiteY0" fmla="*/ 7626 h 38402"/>
                <a:gd name="connsiteX1" fmla="*/ 20801 w 25601"/>
                <a:gd name="connsiteY1" fmla="*/ 14026 h 38402"/>
                <a:gd name="connsiteX2" fmla="*/ 20801 w 25601"/>
                <a:gd name="connsiteY2" fmla="*/ 19786 h 38402"/>
                <a:gd name="connsiteX3" fmla="*/ 20161 w 25601"/>
                <a:gd name="connsiteY3" fmla="*/ 21066 h 38402"/>
                <a:gd name="connsiteX4" fmla="*/ 19521 w 25601"/>
                <a:gd name="connsiteY4" fmla="*/ 22347 h 38402"/>
                <a:gd name="connsiteX5" fmla="*/ 18881 w 25601"/>
                <a:gd name="connsiteY5" fmla="*/ 23627 h 38402"/>
                <a:gd name="connsiteX6" fmla="*/ 18241 w 25601"/>
                <a:gd name="connsiteY6" fmla="*/ 24907 h 38402"/>
                <a:gd name="connsiteX7" fmla="*/ 17601 w 25601"/>
                <a:gd name="connsiteY7" fmla="*/ 26187 h 38402"/>
                <a:gd name="connsiteX8" fmla="*/ 16961 w 25601"/>
                <a:gd name="connsiteY8" fmla="*/ 27467 h 38402"/>
                <a:gd name="connsiteX9" fmla="*/ 16321 w 25601"/>
                <a:gd name="connsiteY9" fmla="*/ 28747 h 38402"/>
                <a:gd name="connsiteX10" fmla="*/ 15681 w 25601"/>
                <a:gd name="connsiteY10" fmla="*/ 29387 h 38402"/>
                <a:gd name="connsiteX11" fmla="*/ 15041 w 25601"/>
                <a:gd name="connsiteY11" fmla="*/ 30667 h 38402"/>
                <a:gd name="connsiteX12" fmla="*/ 14401 w 25601"/>
                <a:gd name="connsiteY12" fmla="*/ 31947 h 38402"/>
                <a:gd name="connsiteX13" fmla="*/ 10561 w 25601"/>
                <a:gd name="connsiteY13" fmla="*/ 33867 h 38402"/>
                <a:gd name="connsiteX14" fmla="*/ 6720 w 25601"/>
                <a:gd name="connsiteY14" fmla="*/ 32587 h 38402"/>
                <a:gd name="connsiteX15" fmla="*/ 4800 w 25601"/>
                <a:gd name="connsiteY15" fmla="*/ 28747 h 38402"/>
                <a:gd name="connsiteX16" fmla="*/ 6080 w 25601"/>
                <a:gd name="connsiteY16" fmla="*/ 24907 h 38402"/>
                <a:gd name="connsiteX17" fmla="*/ 10561 w 25601"/>
                <a:gd name="connsiteY17" fmla="*/ 19146 h 38402"/>
                <a:gd name="connsiteX18" fmla="*/ 9281 w 25601"/>
                <a:gd name="connsiteY18" fmla="*/ 12106 h 38402"/>
                <a:gd name="connsiteX19" fmla="*/ 9921 w 25601"/>
                <a:gd name="connsiteY19" fmla="*/ 7626 h 38402"/>
                <a:gd name="connsiteX20" fmla="*/ 13761 w 25601"/>
                <a:gd name="connsiteY20" fmla="*/ 5065 h 38402"/>
                <a:gd name="connsiteX21" fmla="*/ 18241 w 25601"/>
                <a:gd name="connsiteY21" fmla="*/ 5706 h 38402"/>
                <a:gd name="connsiteX22" fmla="*/ 19521 w 25601"/>
                <a:gd name="connsiteY22" fmla="*/ 7626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01" h="38402">
                  <a:moveTo>
                    <a:pt x="19521" y="7626"/>
                  </a:moveTo>
                  <a:cubicBezTo>
                    <a:pt x="20161" y="9546"/>
                    <a:pt x="20801" y="11466"/>
                    <a:pt x="20801" y="14026"/>
                  </a:cubicBezTo>
                  <a:cubicBezTo>
                    <a:pt x="20801" y="16586"/>
                    <a:pt x="20801" y="18506"/>
                    <a:pt x="20801" y="19786"/>
                  </a:cubicBezTo>
                  <a:cubicBezTo>
                    <a:pt x="20801" y="20426"/>
                    <a:pt x="20801" y="20426"/>
                    <a:pt x="20161" y="21066"/>
                  </a:cubicBezTo>
                  <a:lnTo>
                    <a:pt x="19521" y="22347"/>
                  </a:lnTo>
                  <a:cubicBezTo>
                    <a:pt x="19521" y="22347"/>
                    <a:pt x="19521" y="22987"/>
                    <a:pt x="18881" y="23627"/>
                  </a:cubicBezTo>
                  <a:cubicBezTo>
                    <a:pt x="18881" y="24267"/>
                    <a:pt x="18241" y="24267"/>
                    <a:pt x="18241" y="24907"/>
                  </a:cubicBezTo>
                  <a:cubicBezTo>
                    <a:pt x="18241" y="24907"/>
                    <a:pt x="17601" y="25547"/>
                    <a:pt x="17601" y="26187"/>
                  </a:cubicBezTo>
                  <a:lnTo>
                    <a:pt x="16961" y="27467"/>
                  </a:lnTo>
                  <a:lnTo>
                    <a:pt x="16321" y="28747"/>
                  </a:lnTo>
                  <a:lnTo>
                    <a:pt x="15681" y="29387"/>
                  </a:lnTo>
                  <a:cubicBezTo>
                    <a:pt x="15681" y="29387"/>
                    <a:pt x="15041" y="30027"/>
                    <a:pt x="15041" y="30667"/>
                  </a:cubicBezTo>
                  <a:cubicBezTo>
                    <a:pt x="14401" y="31307"/>
                    <a:pt x="14401" y="31307"/>
                    <a:pt x="14401" y="31947"/>
                  </a:cubicBezTo>
                  <a:cubicBezTo>
                    <a:pt x="13121" y="33227"/>
                    <a:pt x="11841" y="33867"/>
                    <a:pt x="10561" y="33867"/>
                  </a:cubicBezTo>
                  <a:cubicBezTo>
                    <a:pt x="9281" y="33867"/>
                    <a:pt x="7361" y="33227"/>
                    <a:pt x="6720" y="32587"/>
                  </a:cubicBezTo>
                  <a:cubicBezTo>
                    <a:pt x="5440" y="31307"/>
                    <a:pt x="4800" y="30027"/>
                    <a:pt x="4800" y="28747"/>
                  </a:cubicBezTo>
                  <a:cubicBezTo>
                    <a:pt x="4800" y="27467"/>
                    <a:pt x="5440" y="25547"/>
                    <a:pt x="6080" y="24907"/>
                  </a:cubicBezTo>
                  <a:cubicBezTo>
                    <a:pt x="9281" y="21707"/>
                    <a:pt x="10561" y="19786"/>
                    <a:pt x="10561" y="19146"/>
                  </a:cubicBezTo>
                  <a:cubicBezTo>
                    <a:pt x="10561" y="18506"/>
                    <a:pt x="10561" y="16586"/>
                    <a:pt x="9281" y="12106"/>
                  </a:cubicBezTo>
                  <a:cubicBezTo>
                    <a:pt x="8641" y="10826"/>
                    <a:pt x="9281" y="8906"/>
                    <a:pt x="9921" y="7626"/>
                  </a:cubicBezTo>
                  <a:cubicBezTo>
                    <a:pt x="10561" y="6346"/>
                    <a:pt x="11841" y="5706"/>
                    <a:pt x="13761" y="5065"/>
                  </a:cubicBezTo>
                  <a:cubicBezTo>
                    <a:pt x="15041" y="4425"/>
                    <a:pt x="16961" y="5065"/>
                    <a:pt x="18241" y="5706"/>
                  </a:cubicBezTo>
                  <a:cubicBezTo>
                    <a:pt x="18881" y="4425"/>
                    <a:pt x="19521" y="5706"/>
                    <a:pt x="19521" y="762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D16B43F-2A60-44F1-99E1-6347D6033845}"/>
                </a:ext>
              </a:extLst>
            </p:cNvPr>
            <p:cNvSpPr/>
            <p:nvPr/>
          </p:nvSpPr>
          <p:spPr>
            <a:xfrm>
              <a:off x="13947174" y="1972428"/>
              <a:ext cx="49887" cy="83130"/>
            </a:xfrm>
            <a:custGeom>
              <a:avLst/>
              <a:gdLst>
                <a:gd name="connsiteX0" fmla="*/ 22721 w 38402"/>
                <a:gd name="connsiteY0" fmla="*/ 23362 h 70404"/>
                <a:gd name="connsiteX1" fmla="*/ 14401 w 38402"/>
                <a:gd name="connsiteY1" fmla="*/ 33602 h 70404"/>
                <a:gd name="connsiteX2" fmla="*/ 10561 w 38402"/>
                <a:gd name="connsiteY2" fmla="*/ 35522 h 70404"/>
                <a:gd name="connsiteX3" fmla="*/ 6720 w 38402"/>
                <a:gd name="connsiteY3" fmla="*/ 34242 h 70404"/>
                <a:gd name="connsiteX4" fmla="*/ 4800 w 38402"/>
                <a:gd name="connsiteY4" fmla="*/ 30402 h 70404"/>
                <a:gd name="connsiteX5" fmla="*/ 6080 w 38402"/>
                <a:gd name="connsiteY5" fmla="*/ 26562 h 70404"/>
                <a:gd name="connsiteX6" fmla="*/ 16321 w 38402"/>
                <a:gd name="connsiteY6" fmla="*/ 12481 h 70404"/>
                <a:gd name="connsiteX7" fmla="*/ 16321 w 38402"/>
                <a:gd name="connsiteY7" fmla="*/ 11841 h 70404"/>
                <a:gd name="connsiteX8" fmla="*/ 16961 w 38402"/>
                <a:gd name="connsiteY8" fmla="*/ 9921 h 70404"/>
                <a:gd name="connsiteX9" fmla="*/ 18881 w 38402"/>
                <a:gd name="connsiteY9" fmla="*/ 6720 h 70404"/>
                <a:gd name="connsiteX10" fmla="*/ 22721 w 38402"/>
                <a:gd name="connsiteY10" fmla="*/ 4800 h 70404"/>
                <a:gd name="connsiteX11" fmla="*/ 27202 w 38402"/>
                <a:gd name="connsiteY11" fmla="*/ 5440 h 70404"/>
                <a:gd name="connsiteX12" fmla="*/ 31682 w 38402"/>
                <a:gd name="connsiteY12" fmla="*/ 11201 h 70404"/>
                <a:gd name="connsiteX13" fmla="*/ 32962 w 38402"/>
                <a:gd name="connsiteY13" fmla="*/ 16961 h 70404"/>
                <a:gd name="connsiteX14" fmla="*/ 34242 w 38402"/>
                <a:gd name="connsiteY14" fmla="*/ 26562 h 70404"/>
                <a:gd name="connsiteX15" fmla="*/ 38723 w 38402"/>
                <a:gd name="connsiteY15" fmla="*/ 63684 h 70404"/>
                <a:gd name="connsiteX16" fmla="*/ 38083 w 38402"/>
                <a:gd name="connsiteY16" fmla="*/ 68164 h 70404"/>
                <a:gd name="connsiteX17" fmla="*/ 34242 w 38402"/>
                <a:gd name="connsiteY17" fmla="*/ 70725 h 70404"/>
                <a:gd name="connsiteX18" fmla="*/ 29762 w 38402"/>
                <a:gd name="connsiteY18" fmla="*/ 70085 h 70404"/>
                <a:gd name="connsiteX19" fmla="*/ 27202 w 38402"/>
                <a:gd name="connsiteY19" fmla="*/ 66244 h 70404"/>
                <a:gd name="connsiteX20" fmla="*/ 22721 w 38402"/>
                <a:gd name="connsiteY20" fmla="*/ 28482 h 70404"/>
                <a:gd name="connsiteX21" fmla="*/ 22721 w 38402"/>
                <a:gd name="connsiteY21" fmla="*/ 2336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402" h="70404">
                  <a:moveTo>
                    <a:pt x="22721" y="23362"/>
                  </a:moveTo>
                  <a:cubicBezTo>
                    <a:pt x="20161" y="27202"/>
                    <a:pt x="16961" y="31042"/>
                    <a:pt x="14401" y="33602"/>
                  </a:cubicBezTo>
                  <a:cubicBezTo>
                    <a:pt x="13121" y="34882"/>
                    <a:pt x="11841" y="35522"/>
                    <a:pt x="10561" y="35522"/>
                  </a:cubicBezTo>
                  <a:cubicBezTo>
                    <a:pt x="9281" y="35522"/>
                    <a:pt x="7361" y="34882"/>
                    <a:pt x="6720" y="34242"/>
                  </a:cubicBezTo>
                  <a:cubicBezTo>
                    <a:pt x="5440" y="32962"/>
                    <a:pt x="4800" y="31682"/>
                    <a:pt x="4800" y="30402"/>
                  </a:cubicBezTo>
                  <a:cubicBezTo>
                    <a:pt x="4800" y="29122"/>
                    <a:pt x="5440" y="27202"/>
                    <a:pt x="6080" y="26562"/>
                  </a:cubicBezTo>
                  <a:cubicBezTo>
                    <a:pt x="8641" y="23362"/>
                    <a:pt x="11841" y="18881"/>
                    <a:pt x="16321" y="12481"/>
                  </a:cubicBezTo>
                  <a:lnTo>
                    <a:pt x="16321" y="11841"/>
                  </a:lnTo>
                  <a:cubicBezTo>
                    <a:pt x="16961" y="10561"/>
                    <a:pt x="16961" y="9921"/>
                    <a:pt x="16961" y="9921"/>
                  </a:cubicBezTo>
                  <a:cubicBezTo>
                    <a:pt x="17601" y="8641"/>
                    <a:pt x="18241" y="7360"/>
                    <a:pt x="18881" y="6720"/>
                  </a:cubicBezTo>
                  <a:cubicBezTo>
                    <a:pt x="20161" y="6080"/>
                    <a:pt x="20801" y="5440"/>
                    <a:pt x="22721" y="4800"/>
                  </a:cubicBezTo>
                  <a:cubicBezTo>
                    <a:pt x="24002" y="4800"/>
                    <a:pt x="25922" y="4800"/>
                    <a:pt x="27202" y="5440"/>
                  </a:cubicBezTo>
                  <a:cubicBezTo>
                    <a:pt x="29122" y="6720"/>
                    <a:pt x="30402" y="8641"/>
                    <a:pt x="31682" y="11201"/>
                  </a:cubicBezTo>
                  <a:cubicBezTo>
                    <a:pt x="32322" y="12481"/>
                    <a:pt x="32962" y="15041"/>
                    <a:pt x="32962" y="16961"/>
                  </a:cubicBezTo>
                  <a:cubicBezTo>
                    <a:pt x="32962" y="18881"/>
                    <a:pt x="33602" y="22081"/>
                    <a:pt x="34242" y="26562"/>
                  </a:cubicBezTo>
                  <a:cubicBezTo>
                    <a:pt x="35522" y="41283"/>
                    <a:pt x="36802" y="53443"/>
                    <a:pt x="38723" y="63684"/>
                  </a:cubicBezTo>
                  <a:cubicBezTo>
                    <a:pt x="38723" y="64964"/>
                    <a:pt x="38723" y="66884"/>
                    <a:pt x="38083" y="68164"/>
                  </a:cubicBezTo>
                  <a:cubicBezTo>
                    <a:pt x="37442" y="69445"/>
                    <a:pt x="36162" y="70085"/>
                    <a:pt x="34242" y="70725"/>
                  </a:cubicBezTo>
                  <a:cubicBezTo>
                    <a:pt x="32962" y="70725"/>
                    <a:pt x="31042" y="70725"/>
                    <a:pt x="29762" y="70085"/>
                  </a:cubicBezTo>
                  <a:cubicBezTo>
                    <a:pt x="28482" y="69445"/>
                    <a:pt x="27842" y="68164"/>
                    <a:pt x="27202" y="66244"/>
                  </a:cubicBezTo>
                  <a:cubicBezTo>
                    <a:pt x="25282" y="56004"/>
                    <a:pt x="24002" y="43203"/>
                    <a:pt x="22721" y="28482"/>
                  </a:cubicBezTo>
                  <a:cubicBezTo>
                    <a:pt x="22721" y="24642"/>
                    <a:pt x="22721" y="23362"/>
                    <a:pt x="22721" y="2336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AA9ED1C-2235-449E-BA97-F08887AB1AC5}"/>
                </a:ext>
              </a:extLst>
            </p:cNvPr>
            <p:cNvSpPr/>
            <p:nvPr/>
          </p:nvSpPr>
          <p:spPr>
            <a:xfrm>
              <a:off x="13998725" y="1972428"/>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27457900-70EB-4BA8-8E0A-6A2E4FF2403E}"/>
                </a:ext>
              </a:extLst>
            </p:cNvPr>
            <p:cNvSpPr/>
            <p:nvPr/>
          </p:nvSpPr>
          <p:spPr>
            <a:xfrm>
              <a:off x="13545577" y="1873429"/>
              <a:ext cx="631913" cy="324962"/>
            </a:xfrm>
            <a:custGeom>
              <a:avLst/>
              <a:gdLst>
                <a:gd name="connsiteX0" fmla="*/ 267217 w 486431"/>
                <a:gd name="connsiteY0" fmla="*/ 6720 h 275217"/>
                <a:gd name="connsiteX1" fmla="*/ 221774 w 486431"/>
                <a:gd name="connsiteY1" fmla="*/ 20161 h 275217"/>
                <a:gd name="connsiteX2" fmla="*/ 171211 w 486431"/>
                <a:gd name="connsiteY2" fmla="*/ 38723 h 275217"/>
                <a:gd name="connsiteX3" fmla="*/ 107847 w 486431"/>
                <a:gd name="connsiteY3" fmla="*/ 68164 h 275217"/>
                <a:gd name="connsiteX4" fmla="*/ 73925 w 486431"/>
                <a:gd name="connsiteY4" fmla="*/ 88646 h 275217"/>
                <a:gd name="connsiteX5" fmla="*/ 41923 w 486431"/>
                <a:gd name="connsiteY5" fmla="*/ 115528 h 275217"/>
                <a:gd name="connsiteX6" fmla="*/ 18881 w 486431"/>
                <a:gd name="connsiteY6" fmla="*/ 151370 h 275217"/>
                <a:gd name="connsiteX7" fmla="*/ 20161 w 486431"/>
                <a:gd name="connsiteY7" fmla="*/ 193613 h 275217"/>
                <a:gd name="connsiteX8" fmla="*/ 22721 w 486431"/>
                <a:gd name="connsiteY8" fmla="*/ 198733 h 275217"/>
                <a:gd name="connsiteX9" fmla="*/ 25282 w 486431"/>
                <a:gd name="connsiteY9" fmla="*/ 203853 h 275217"/>
                <a:gd name="connsiteX10" fmla="*/ 26562 w 486431"/>
                <a:gd name="connsiteY10" fmla="*/ 206413 h 275217"/>
                <a:gd name="connsiteX11" fmla="*/ 27202 w 486431"/>
                <a:gd name="connsiteY11" fmla="*/ 207054 h 275217"/>
                <a:gd name="connsiteX12" fmla="*/ 27202 w 486431"/>
                <a:gd name="connsiteY12" fmla="*/ 207054 h 275217"/>
                <a:gd name="connsiteX13" fmla="*/ 27202 w 486431"/>
                <a:gd name="connsiteY13" fmla="*/ 207054 h 275217"/>
                <a:gd name="connsiteX14" fmla="*/ 27842 w 486431"/>
                <a:gd name="connsiteY14" fmla="*/ 208334 h 275217"/>
                <a:gd name="connsiteX15" fmla="*/ 31042 w 486431"/>
                <a:gd name="connsiteY15" fmla="*/ 213454 h 275217"/>
                <a:gd name="connsiteX16" fmla="*/ 47043 w 486431"/>
                <a:gd name="connsiteY16" fmla="*/ 228815 h 275217"/>
                <a:gd name="connsiteX17" fmla="*/ 90566 w 486431"/>
                <a:gd name="connsiteY17" fmla="*/ 248016 h 275217"/>
                <a:gd name="connsiteX18" fmla="*/ 189772 w 486431"/>
                <a:gd name="connsiteY18" fmla="*/ 253776 h 275217"/>
                <a:gd name="connsiteX19" fmla="*/ 288979 w 486431"/>
                <a:gd name="connsiteY19" fmla="*/ 235215 h 275217"/>
                <a:gd name="connsiteX20" fmla="*/ 379865 w 486431"/>
                <a:gd name="connsiteY20" fmla="*/ 200653 h 275217"/>
                <a:gd name="connsiteX21" fmla="*/ 419547 w 486431"/>
                <a:gd name="connsiteY21" fmla="*/ 178252 h 275217"/>
                <a:gd name="connsiteX22" fmla="*/ 451549 w 486431"/>
                <a:gd name="connsiteY22" fmla="*/ 150730 h 275217"/>
                <a:gd name="connsiteX23" fmla="*/ 464990 w 486431"/>
                <a:gd name="connsiteY23" fmla="*/ 118728 h 275217"/>
                <a:gd name="connsiteX24" fmla="*/ 464990 w 486431"/>
                <a:gd name="connsiteY24" fmla="*/ 116808 h 275217"/>
                <a:gd name="connsiteX25" fmla="*/ 464350 w 486431"/>
                <a:gd name="connsiteY25" fmla="*/ 114887 h 275217"/>
                <a:gd name="connsiteX26" fmla="*/ 463070 w 486431"/>
                <a:gd name="connsiteY26" fmla="*/ 111047 h 275217"/>
                <a:gd name="connsiteX27" fmla="*/ 463070 w 486431"/>
                <a:gd name="connsiteY27" fmla="*/ 110407 h 275217"/>
                <a:gd name="connsiteX28" fmla="*/ 463070 w 486431"/>
                <a:gd name="connsiteY28" fmla="*/ 109767 h 275217"/>
                <a:gd name="connsiteX29" fmla="*/ 463070 w 486431"/>
                <a:gd name="connsiteY29" fmla="*/ 109767 h 275217"/>
                <a:gd name="connsiteX30" fmla="*/ 463070 w 486431"/>
                <a:gd name="connsiteY30" fmla="*/ 109767 h 275217"/>
                <a:gd name="connsiteX31" fmla="*/ 461790 w 486431"/>
                <a:gd name="connsiteY31" fmla="*/ 107207 h 275217"/>
                <a:gd name="connsiteX32" fmla="*/ 459870 w 486431"/>
                <a:gd name="connsiteY32" fmla="*/ 102727 h 275217"/>
                <a:gd name="connsiteX33" fmla="*/ 458590 w 486431"/>
                <a:gd name="connsiteY33" fmla="*/ 100167 h 275217"/>
                <a:gd name="connsiteX34" fmla="*/ 457310 w 486431"/>
                <a:gd name="connsiteY34" fmla="*/ 98246 h 275217"/>
                <a:gd name="connsiteX35" fmla="*/ 455390 w 486431"/>
                <a:gd name="connsiteY35" fmla="*/ 94406 h 275217"/>
                <a:gd name="connsiteX36" fmla="*/ 450909 w 486431"/>
                <a:gd name="connsiteY36" fmla="*/ 86726 h 275217"/>
                <a:gd name="connsiteX37" fmla="*/ 426588 w 486431"/>
                <a:gd name="connsiteY37" fmla="*/ 63044 h 275217"/>
                <a:gd name="connsiteX38" fmla="*/ 398426 w 486431"/>
                <a:gd name="connsiteY38" fmla="*/ 50243 h 275217"/>
                <a:gd name="connsiteX39" fmla="*/ 370904 w 486431"/>
                <a:gd name="connsiteY39" fmla="*/ 45763 h 275217"/>
                <a:gd name="connsiteX40" fmla="*/ 346582 w 486431"/>
                <a:gd name="connsiteY40" fmla="*/ 46403 h 275217"/>
                <a:gd name="connsiteX41" fmla="*/ 312660 w 486431"/>
                <a:gd name="connsiteY41" fmla="*/ 52163 h 275217"/>
                <a:gd name="connsiteX42" fmla="*/ 301139 w 486431"/>
                <a:gd name="connsiteY42" fmla="*/ 55364 h 275217"/>
                <a:gd name="connsiteX43" fmla="*/ 299859 w 486431"/>
                <a:gd name="connsiteY43" fmla="*/ 54724 h 275217"/>
                <a:gd name="connsiteX44" fmla="*/ 300500 w 486431"/>
                <a:gd name="connsiteY44" fmla="*/ 53443 h 275217"/>
                <a:gd name="connsiteX45" fmla="*/ 312020 w 486431"/>
                <a:gd name="connsiteY45" fmla="*/ 48323 h 275217"/>
                <a:gd name="connsiteX46" fmla="*/ 345942 w 486431"/>
                <a:gd name="connsiteY46" fmla="*/ 38723 h 275217"/>
                <a:gd name="connsiteX47" fmla="*/ 401626 w 486431"/>
                <a:gd name="connsiteY47" fmla="*/ 38082 h 275217"/>
                <a:gd name="connsiteX48" fmla="*/ 434908 w 486431"/>
                <a:gd name="connsiteY48" fmla="*/ 50243 h 275217"/>
                <a:gd name="connsiteX49" fmla="*/ 464990 w 486431"/>
                <a:gd name="connsiteY49" fmla="*/ 76485 h 275217"/>
                <a:gd name="connsiteX50" fmla="*/ 471391 w 486431"/>
                <a:gd name="connsiteY50" fmla="*/ 85446 h 275217"/>
                <a:gd name="connsiteX51" fmla="*/ 473951 w 486431"/>
                <a:gd name="connsiteY51" fmla="*/ 89926 h 275217"/>
                <a:gd name="connsiteX52" fmla="*/ 475231 w 486431"/>
                <a:gd name="connsiteY52" fmla="*/ 92486 h 275217"/>
                <a:gd name="connsiteX53" fmla="*/ 476511 w 486431"/>
                <a:gd name="connsiteY53" fmla="*/ 95046 h 275217"/>
                <a:gd name="connsiteX54" fmla="*/ 479071 w 486431"/>
                <a:gd name="connsiteY54" fmla="*/ 99526 h 275217"/>
                <a:gd name="connsiteX55" fmla="*/ 480351 w 486431"/>
                <a:gd name="connsiteY55" fmla="*/ 102087 h 275217"/>
                <a:gd name="connsiteX56" fmla="*/ 480351 w 486431"/>
                <a:gd name="connsiteY56" fmla="*/ 102727 h 275217"/>
                <a:gd name="connsiteX57" fmla="*/ 480351 w 486431"/>
                <a:gd name="connsiteY57" fmla="*/ 103367 h 275217"/>
                <a:gd name="connsiteX58" fmla="*/ 480351 w 486431"/>
                <a:gd name="connsiteY58" fmla="*/ 104007 h 275217"/>
                <a:gd name="connsiteX59" fmla="*/ 480991 w 486431"/>
                <a:gd name="connsiteY59" fmla="*/ 105287 h 275217"/>
                <a:gd name="connsiteX60" fmla="*/ 482911 w 486431"/>
                <a:gd name="connsiteY60" fmla="*/ 111047 h 275217"/>
                <a:gd name="connsiteX61" fmla="*/ 483551 w 486431"/>
                <a:gd name="connsiteY61" fmla="*/ 114247 h 275217"/>
                <a:gd name="connsiteX62" fmla="*/ 484191 w 486431"/>
                <a:gd name="connsiteY62" fmla="*/ 117448 h 275217"/>
                <a:gd name="connsiteX63" fmla="*/ 480351 w 486431"/>
                <a:gd name="connsiteY63" fmla="*/ 142409 h 275217"/>
                <a:gd name="connsiteX64" fmla="*/ 467550 w 486431"/>
                <a:gd name="connsiteY64" fmla="*/ 163531 h 275217"/>
                <a:gd name="connsiteX65" fmla="*/ 431708 w 486431"/>
                <a:gd name="connsiteY65" fmla="*/ 195533 h 275217"/>
                <a:gd name="connsiteX66" fmla="*/ 389465 w 486431"/>
                <a:gd name="connsiteY66" fmla="*/ 219854 h 275217"/>
                <a:gd name="connsiteX67" fmla="*/ 294099 w 486431"/>
                <a:gd name="connsiteY67" fmla="*/ 253776 h 275217"/>
                <a:gd name="connsiteX68" fmla="*/ 191052 w 486431"/>
                <a:gd name="connsiteY68" fmla="*/ 270418 h 275217"/>
                <a:gd name="connsiteX69" fmla="*/ 86726 w 486431"/>
                <a:gd name="connsiteY69" fmla="*/ 262097 h 275217"/>
                <a:gd name="connsiteX70" fmla="*/ 39363 w 486431"/>
                <a:gd name="connsiteY70" fmla="*/ 239696 h 275217"/>
                <a:gd name="connsiteX71" fmla="*/ 20801 w 486431"/>
                <a:gd name="connsiteY71" fmla="*/ 220494 h 275217"/>
                <a:gd name="connsiteX72" fmla="*/ 17601 w 486431"/>
                <a:gd name="connsiteY72" fmla="*/ 215374 h 275217"/>
                <a:gd name="connsiteX73" fmla="*/ 16961 w 486431"/>
                <a:gd name="connsiteY73" fmla="*/ 214094 h 275217"/>
                <a:gd name="connsiteX74" fmla="*/ 16321 w 486431"/>
                <a:gd name="connsiteY74" fmla="*/ 213454 h 275217"/>
                <a:gd name="connsiteX75" fmla="*/ 15681 w 486431"/>
                <a:gd name="connsiteY75" fmla="*/ 212814 h 275217"/>
                <a:gd name="connsiteX76" fmla="*/ 14401 w 486431"/>
                <a:gd name="connsiteY76" fmla="*/ 210254 h 275217"/>
                <a:gd name="connsiteX77" fmla="*/ 11841 w 486431"/>
                <a:gd name="connsiteY77" fmla="*/ 204493 h 275217"/>
                <a:gd name="connsiteX78" fmla="*/ 9281 w 486431"/>
                <a:gd name="connsiteY78" fmla="*/ 198733 h 275217"/>
                <a:gd name="connsiteX79" fmla="*/ 4800 w 486431"/>
                <a:gd name="connsiteY79" fmla="*/ 173131 h 275217"/>
                <a:gd name="connsiteX80" fmla="*/ 9281 w 486431"/>
                <a:gd name="connsiteY80" fmla="*/ 148170 h 275217"/>
                <a:gd name="connsiteX81" fmla="*/ 36162 w 486431"/>
                <a:gd name="connsiteY81" fmla="*/ 109127 h 275217"/>
                <a:gd name="connsiteX82" fmla="*/ 70725 w 486431"/>
                <a:gd name="connsiteY82" fmla="*/ 82245 h 275217"/>
                <a:gd name="connsiteX83" fmla="*/ 105927 w 486431"/>
                <a:gd name="connsiteY83" fmla="*/ 62404 h 275217"/>
                <a:gd name="connsiteX84" fmla="*/ 170571 w 486431"/>
                <a:gd name="connsiteY84" fmla="*/ 34242 h 275217"/>
                <a:gd name="connsiteX85" fmla="*/ 222414 w 486431"/>
                <a:gd name="connsiteY85" fmla="*/ 16961 h 275217"/>
                <a:gd name="connsiteX86" fmla="*/ 267857 w 486431"/>
                <a:gd name="connsiteY86" fmla="*/ 4800 h 275217"/>
                <a:gd name="connsiteX87" fmla="*/ 269137 w 486431"/>
                <a:gd name="connsiteY87" fmla="*/ 5440 h 275217"/>
                <a:gd name="connsiteX88" fmla="*/ 267217 w 486431"/>
                <a:gd name="connsiteY88" fmla="*/ 6720 h 27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86431" h="275217">
                  <a:moveTo>
                    <a:pt x="267217" y="6720"/>
                  </a:moveTo>
                  <a:cubicBezTo>
                    <a:pt x="267217" y="6720"/>
                    <a:pt x="250576" y="11201"/>
                    <a:pt x="221774" y="20161"/>
                  </a:cubicBezTo>
                  <a:cubicBezTo>
                    <a:pt x="207693" y="24642"/>
                    <a:pt x="190412" y="31042"/>
                    <a:pt x="171211" y="38723"/>
                  </a:cubicBezTo>
                  <a:cubicBezTo>
                    <a:pt x="152010" y="46403"/>
                    <a:pt x="130248" y="56004"/>
                    <a:pt x="107847" y="68164"/>
                  </a:cubicBezTo>
                  <a:cubicBezTo>
                    <a:pt x="96326" y="74565"/>
                    <a:pt x="85445" y="80965"/>
                    <a:pt x="73925" y="88646"/>
                  </a:cubicBezTo>
                  <a:cubicBezTo>
                    <a:pt x="62404" y="96326"/>
                    <a:pt x="51523" y="105287"/>
                    <a:pt x="41923" y="115528"/>
                  </a:cubicBezTo>
                  <a:cubicBezTo>
                    <a:pt x="32322" y="125768"/>
                    <a:pt x="23361" y="137929"/>
                    <a:pt x="18881" y="151370"/>
                  </a:cubicBezTo>
                  <a:cubicBezTo>
                    <a:pt x="14401" y="164811"/>
                    <a:pt x="14401" y="180172"/>
                    <a:pt x="20161" y="193613"/>
                  </a:cubicBezTo>
                  <a:cubicBezTo>
                    <a:pt x="20801" y="195533"/>
                    <a:pt x="21441" y="196813"/>
                    <a:pt x="22721" y="198733"/>
                  </a:cubicBezTo>
                  <a:cubicBezTo>
                    <a:pt x="23361" y="200653"/>
                    <a:pt x="24642" y="201933"/>
                    <a:pt x="25282" y="203853"/>
                  </a:cubicBezTo>
                  <a:lnTo>
                    <a:pt x="26562" y="206413"/>
                  </a:lnTo>
                  <a:lnTo>
                    <a:pt x="27202" y="207054"/>
                  </a:lnTo>
                  <a:cubicBezTo>
                    <a:pt x="27202" y="207054"/>
                    <a:pt x="27202" y="207054"/>
                    <a:pt x="27202" y="207054"/>
                  </a:cubicBezTo>
                  <a:lnTo>
                    <a:pt x="27202" y="207054"/>
                  </a:lnTo>
                  <a:lnTo>
                    <a:pt x="27842" y="208334"/>
                  </a:lnTo>
                  <a:cubicBezTo>
                    <a:pt x="29122" y="209614"/>
                    <a:pt x="30402" y="212174"/>
                    <a:pt x="31042" y="213454"/>
                  </a:cubicBezTo>
                  <a:cubicBezTo>
                    <a:pt x="35522" y="219214"/>
                    <a:pt x="41283" y="224335"/>
                    <a:pt x="47043" y="228815"/>
                  </a:cubicBezTo>
                  <a:cubicBezTo>
                    <a:pt x="59844" y="237775"/>
                    <a:pt x="74565" y="244176"/>
                    <a:pt x="90566" y="248016"/>
                  </a:cubicBezTo>
                  <a:cubicBezTo>
                    <a:pt x="121928" y="255697"/>
                    <a:pt x="156490" y="256337"/>
                    <a:pt x="189772" y="253776"/>
                  </a:cubicBezTo>
                  <a:cubicBezTo>
                    <a:pt x="223695" y="250576"/>
                    <a:pt x="256977" y="244176"/>
                    <a:pt x="288979" y="235215"/>
                  </a:cubicBezTo>
                  <a:cubicBezTo>
                    <a:pt x="320981" y="225615"/>
                    <a:pt x="351703" y="214734"/>
                    <a:pt x="379865" y="200653"/>
                  </a:cubicBezTo>
                  <a:cubicBezTo>
                    <a:pt x="393946" y="193613"/>
                    <a:pt x="407386" y="186572"/>
                    <a:pt x="419547" y="178252"/>
                  </a:cubicBezTo>
                  <a:cubicBezTo>
                    <a:pt x="431708" y="169931"/>
                    <a:pt x="443229" y="160970"/>
                    <a:pt x="451549" y="150730"/>
                  </a:cubicBezTo>
                  <a:cubicBezTo>
                    <a:pt x="460510" y="140489"/>
                    <a:pt x="465630" y="129608"/>
                    <a:pt x="464990" y="118728"/>
                  </a:cubicBezTo>
                  <a:lnTo>
                    <a:pt x="464990" y="116808"/>
                  </a:lnTo>
                  <a:lnTo>
                    <a:pt x="464350" y="114887"/>
                  </a:lnTo>
                  <a:cubicBezTo>
                    <a:pt x="464350" y="113607"/>
                    <a:pt x="463710" y="112327"/>
                    <a:pt x="463070" y="111047"/>
                  </a:cubicBezTo>
                  <a:lnTo>
                    <a:pt x="463070" y="110407"/>
                  </a:lnTo>
                  <a:lnTo>
                    <a:pt x="463070" y="109767"/>
                  </a:lnTo>
                  <a:lnTo>
                    <a:pt x="463070" y="109767"/>
                  </a:lnTo>
                  <a:cubicBezTo>
                    <a:pt x="463070" y="109767"/>
                    <a:pt x="463070" y="110407"/>
                    <a:pt x="463070" y="109767"/>
                  </a:cubicBezTo>
                  <a:lnTo>
                    <a:pt x="461790" y="107207"/>
                  </a:lnTo>
                  <a:cubicBezTo>
                    <a:pt x="461150" y="105927"/>
                    <a:pt x="460510" y="104007"/>
                    <a:pt x="459870" y="102727"/>
                  </a:cubicBezTo>
                  <a:lnTo>
                    <a:pt x="458590" y="100167"/>
                  </a:lnTo>
                  <a:lnTo>
                    <a:pt x="457310" y="98246"/>
                  </a:lnTo>
                  <a:lnTo>
                    <a:pt x="455390" y="94406"/>
                  </a:lnTo>
                  <a:cubicBezTo>
                    <a:pt x="454109" y="91846"/>
                    <a:pt x="452189" y="89286"/>
                    <a:pt x="450909" y="86726"/>
                  </a:cubicBezTo>
                  <a:cubicBezTo>
                    <a:pt x="444509" y="77125"/>
                    <a:pt x="436188" y="68804"/>
                    <a:pt x="426588" y="63044"/>
                  </a:cubicBezTo>
                  <a:cubicBezTo>
                    <a:pt x="417627" y="57284"/>
                    <a:pt x="408027" y="53443"/>
                    <a:pt x="398426" y="50243"/>
                  </a:cubicBezTo>
                  <a:cubicBezTo>
                    <a:pt x="388825" y="47683"/>
                    <a:pt x="379225" y="46403"/>
                    <a:pt x="370904" y="45763"/>
                  </a:cubicBezTo>
                  <a:cubicBezTo>
                    <a:pt x="361943" y="45123"/>
                    <a:pt x="354263" y="45763"/>
                    <a:pt x="346582" y="46403"/>
                  </a:cubicBezTo>
                  <a:cubicBezTo>
                    <a:pt x="331862" y="47683"/>
                    <a:pt x="320341" y="50243"/>
                    <a:pt x="312660" y="52163"/>
                  </a:cubicBezTo>
                  <a:cubicBezTo>
                    <a:pt x="304980" y="54083"/>
                    <a:pt x="301139" y="55364"/>
                    <a:pt x="301139" y="55364"/>
                  </a:cubicBezTo>
                  <a:cubicBezTo>
                    <a:pt x="300500" y="55364"/>
                    <a:pt x="299859" y="55364"/>
                    <a:pt x="299859" y="54724"/>
                  </a:cubicBezTo>
                  <a:cubicBezTo>
                    <a:pt x="299859" y="54083"/>
                    <a:pt x="299859" y="53443"/>
                    <a:pt x="300500" y="53443"/>
                  </a:cubicBezTo>
                  <a:cubicBezTo>
                    <a:pt x="300500" y="53443"/>
                    <a:pt x="304340" y="51523"/>
                    <a:pt x="312020" y="48323"/>
                  </a:cubicBezTo>
                  <a:cubicBezTo>
                    <a:pt x="319701" y="45763"/>
                    <a:pt x="331222" y="41923"/>
                    <a:pt x="345942" y="38723"/>
                  </a:cubicBezTo>
                  <a:cubicBezTo>
                    <a:pt x="360663" y="36162"/>
                    <a:pt x="379865" y="33602"/>
                    <a:pt x="401626" y="38082"/>
                  </a:cubicBezTo>
                  <a:cubicBezTo>
                    <a:pt x="412507" y="40003"/>
                    <a:pt x="424028" y="43843"/>
                    <a:pt x="434908" y="50243"/>
                  </a:cubicBezTo>
                  <a:cubicBezTo>
                    <a:pt x="445789" y="56644"/>
                    <a:pt x="456670" y="64964"/>
                    <a:pt x="464990" y="76485"/>
                  </a:cubicBezTo>
                  <a:cubicBezTo>
                    <a:pt x="466910" y="79045"/>
                    <a:pt x="469470" y="82245"/>
                    <a:pt x="471391" y="85446"/>
                  </a:cubicBezTo>
                  <a:cubicBezTo>
                    <a:pt x="472031" y="86726"/>
                    <a:pt x="473311" y="88646"/>
                    <a:pt x="473951" y="89926"/>
                  </a:cubicBezTo>
                  <a:lnTo>
                    <a:pt x="475231" y="92486"/>
                  </a:lnTo>
                  <a:lnTo>
                    <a:pt x="476511" y="95046"/>
                  </a:lnTo>
                  <a:lnTo>
                    <a:pt x="479071" y="99526"/>
                  </a:lnTo>
                  <a:lnTo>
                    <a:pt x="480351" y="102087"/>
                  </a:lnTo>
                  <a:lnTo>
                    <a:pt x="480351" y="102727"/>
                  </a:lnTo>
                  <a:lnTo>
                    <a:pt x="480351" y="103367"/>
                  </a:lnTo>
                  <a:lnTo>
                    <a:pt x="480351" y="104007"/>
                  </a:lnTo>
                  <a:lnTo>
                    <a:pt x="480991" y="105287"/>
                  </a:lnTo>
                  <a:cubicBezTo>
                    <a:pt x="481631" y="107207"/>
                    <a:pt x="482271" y="109127"/>
                    <a:pt x="482911" y="111047"/>
                  </a:cubicBezTo>
                  <a:lnTo>
                    <a:pt x="483551" y="114247"/>
                  </a:lnTo>
                  <a:lnTo>
                    <a:pt x="484191" y="117448"/>
                  </a:lnTo>
                  <a:cubicBezTo>
                    <a:pt x="484832" y="125768"/>
                    <a:pt x="483551" y="134729"/>
                    <a:pt x="480351" y="142409"/>
                  </a:cubicBezTo>
                  <a:cubicBezTo>
                    <a:pt x="477151" y="150090"/>
                    <a:pt x="472671" y="157130"/>
                    <a:pt x="467550" y="163531"/>
                  </a:cubicBezTo>
                  <a:cubicBezTo>
                    <a:pt x="457310" y="176331"/>
                    <a:pt x="445149" y="186572"/>
                    <a:pt x="431708" y="195533"/>
                  </a:cubicBezTo>
                  <a:cubicBezTo>
                    <a:pt x="418267" y="204493"/>
                    <a:pt x="404186" y="212814"/>
                    <a:pt x="389465" y="219854"/>
                  </a:cubicBezTo>
                  <a:cubicBezTo>
                    <a:pt x="359383" y="233935"/>
                    <a:pt x="327381" y="245456"/>
                    <a:pt x="294099" y="253776"/>
                  </a:cubicBezTo>
                  <a:cubicBezTo>
                    <a:pt x="260817" y="262097"/>
                    <a:pt x="226255" y="267857"/>
                    <a:pt x="191052" y="270418"/>
                  </a:cubicBezTo>
                  <a:cubicBezTo>
                    <a:pt x="156490" y="272338"/>
                    <a:pt x="120648" y="271698"/>
                    <a:pt x="86726" y="262097"/>
                  </a:cubicBezTo>
                  <a:cubicBezTo>
                    <a:pt x="70085" y="257617"/>
                    <a:pt x="53443" y="250576"/>
                    <a:pt x="39363" y="239696"/>
                  </a:cubicBezTo>
                  <a:cubicBezTo>
                    <a:pt x="32322" y="234575"/>
                    <a:pt x="25922" y="228175"/>
                    <a:pt x="20801" y="220494"/>
                  </a:cubicBezTo>
                  <a:cubicBezTo>
                    <a:pt x="19521" y="218574"/>
                    <a:pt x="18241" y="217294"/>
                    <a:pt x="17601" y="215374"/>
                  </a:cubicBezTo>
                  <a:lnTo>
                    <a:pt x="16961" y="214094"/>
                  </a:lnTo>
                  <a:lnTo>
                    <a:pt x="16321" y="213454"/>
                  </a:lnTo>
                  <a:lnTo>
                    <a:pt x="15681" y="212814"/>
                  </a:lnTo>
                  <a:lnTo>
                    <a:pt x="14401" y="210254"/>
                  </a:lnTo>
                  <a:cubicBezTo>
                    <a:pt x="13121" y="208334"/>
                    <a:pt x="12481" y="206413"/>
                    <a:pt x="11841" y="204493"/>
                  </a:cubicBezTo>
                  <a:cubicBezTo>
                    <a:pt x="11201" y="202573"/>
                    <a:pt x="9921" y="200653"/>
                    <a:pt x="9281" y="198733"/>
                  </a:cubicBezTo>
                  <a:cubicBezTo>
                    <a:pt x="6080" y="190412"/>
                    <a:pt x="4800" y="182092"/>
                    <a:pt x="4800" y="173131"/>
                  </a:cubicBezTo>
                  <a:cubicBezTo>
                    <a:pt x="4800" y="164171"/>
                    <a:pt x="6080" y="155850"/>
                    <a:pt x="9281" y="148170"/>
                  </a:cubicBezTo>
                  <a:cubicBezTo>
                    <a:pt x="15041" y="132169"/>
                    <a:pt x="25282" y="119368"/>
                    <a:pt x="36162" y="109127"/>
                  </a:cubicBezTo>
                  <a:cubicBezTo>
                    <a:pt x="47043" y="98246"/>
                    <a:pt x="58564" y="89926"/>
                    <a:pt x="70725" y="82245"/>
                  </a:cubicBezTo>
                  <a:cubicBezTo>
                    <a:pt x="82245" y="74565"/>
                    <a:pt x="94406" y="68164"/>
                    <a:pt x="105927" y="62404"/>
                  </a:cubicBezTo>
                  <a:cubicBezTo>
                    <a:pt x="128968" y="50883"/>
                    <a:pt x="151370" y="41923"/>
                    <a:pt x="170571" y="34242"/>
                  </a:cubicBezTo>
                  <a:cubicBezTo>
                    <a:pt x="190412" y="27202"/>
                    <a:pt x="207693" y="21441"/>
                    <a:pt x="222414" y="16961"/>
                  </a:cubicBezTo>
                  <a:cubicBezTo>
                    <a:pt x="251216" y="8641"/>
                    <a:pt x="267857" y="4800"/>
                    <a:pt x="267857" y="4800"/>
                  </a:cubicBezTo>
                  <a:cubicBezTo>
                    <a:pt x="268497" y="4800"/>
                    <a:pt x="269137" y="4800"/>
                    <a:pt x="269137" y="5440"/>
                  </a:cubicBezTo>
                  <a:cubicBezTo>
                    <a:pt x="267857" y="6080"/>
                    <a:pt x="267857" y="6720"/>
                    <a:pt x="267217" y="6720"/>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A6ABDF6-3B02-4D67-8A5C-6257A3986215}"/>
                </a:ext>
              </a:extLst>
            </p:cNvPr>
            <p:cNvSpPr/>
            <p:nvPr/>
          </p:nvSpPr>
          <p:spPr>
            <a:xfrm>
              <a:off x="13652830" y="2002628"/>
              <a:ext cx="108090" cy="37786"/>
            </a:xfrm>
            <a:custGeom>
              <a:avLst/>
              <a:gdLst>
                <a:gd name="connsiteX0" fmla="*/ 33607 w 83205"/>
                <a:gd name="connsiteY0" fmla="*/ 32347 h 32002"/>
                <a:gd name="connsiteX1" fmla="*/ 10566 w 83205"/>
                <a:gd name="connsiteY1" fmla="*/ 29147 h 32002"/>
                <a:gd name="connsiteX2" fmla="*/ 5445 w 83205"/>
                <a:gd name="connsiteY2" fmla="*/ 18266 h 32002"/>
                <a:gd name="connsiteX3" fmla="*/ 16326 w 83205"/>
                <a:gd name="connsiteY3" fmla="*/ 13146 h 32002"/>
                <a:gd name="connsiteX4" fmla="*/ 69450 w 83205"/>
                <a:gd name="connsiteY4" fmla="*/ 6105 h 32002"/>
                <a:gd name="connsiteX5" fmla="*/ 80970 w 83205"/>
                <a:gd name="connsiteY5" fmla="*/ 9305 h 32002"/>
                <a:gd name="connsiteX6" fmla="*/ 77770 w 83205"/>
                <a:gd name="connsiteY6" fmla="*/ 20826 h 32002"/>
                <a:gd name="connsiteX7" fmla="*/ 33607 w 83205"/>
                <a:gd name="connsiteY7" fmla="*/ 32347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205" h="32002">
                  <a:moveTo>
                    <a:pt x="33607" y="32347"/>
                  </a:moveTo>
                  <a:cubicBezTo>
                    <a:pt x="20166" y="32347"/>
                    <a:pt x="11206" y="29147"/>
                    <a:pt x="10566" y="29147"/>
                  </a:cubicBezTo>
                  <a:cubicBezTo>
                    <a:pt x="6085" y="27867"/>
                    <a:pt x="3525" y="22746"/>
                    <a:pt x="5445" y="18266"/>
                  </a:cubicBezTo>
                  <a:cubicBezTo>
                    <a:pt x="6725" y="13786"/>
                    <a:pt x="11846" y="11225"/>
                    <a:pt x="16326" y="13146"/>
                  </a:cubicBezTo>
                  <a:cubicBezTo>
                    <a:pt x="16966" y="13146"/>
                    <a:pt x="43208" y="21466"/>
                    <a:pt x="69450" y="6105"/>
                  </a:cubicBezTo>
                  <a:cubicBezTo>
                    <a:pt x="73290" y="3545"/>
                    <a:pt x="78410" y="4825"/>
                    <a:pt x="80970" y="9305"/>
                  </a:cubicBezTo>
                  <a:cubicBezTo>
                    <a:pt x="83530" y="13146"/>
                    <a:pt x="82250" y="18266"/>
                    <a:pt x="77770" y="20826"/>
                  </a:cubicBezTo>
                  <a:cubicBezTo>
                    <a:pt x="61129" y="29787"/>
                    <a:pt x="45768" y="32347"/>
                    <a:pt x="33607" y="32347"/>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69BAB0A-FC62-4198-9B6D-298BABF42283}"/>
                </a:ext>
              </a:extLst>
            </p:cNvPr>
            <p:cNvSpPr/>
            <p:nvPr/>
          </p:nvSpPr>
          <p:spPr>
            <a:xfrm>
              <a:off x="13656861" y="2014635"/>
              <a:ext cx="58203" cy="105802"/>
            </a:xfrm>
            <a:custGeom>
              <a:avLst/>
              <a:gdLst>
                <a:gd name="connsiteX0" fmla="*/ 13222 w 44802"/>
                <a:gd name="connsiteY0" fmla="*/ 86183 h 89605"/>
                <a:gd name="connsiteX1" fmla="*/ 5542 w 44802"/>
                <a:gd name="connsiteY1" fmla="*/ 81063 h 89605"/>
                <a:gd name="connsiteX2" fmla="*/ 10022 w 44802"/>
                <a:gd name="connsiteY2" fmla="*/ 70182 h 89605"/>
                <a:gd name="connsiteX3" fmla="*/ 24743 w 44802"/>
                <a:gd name="connsiteY3" fmla="*/ 15138 h 89605"/>
                <a:gd name="connsiteX4" fmla="*/ 31143 w 44802"/>
                <a:gd name="connsiteY4" fmla="*/ 4898 h 89605"/>
                <a:gd name="connsiteX5" fmla="*/ 41384 w 44802"/>
                <a:gd name="connsiteY5" fmla="*/ 11298 h 89605"/>
                <a:gd name="connsiteX6" fmla="*/ 16422 w 44802"/>
                <a:gd name="connsiteY6" fmla="*/ 84903 h 89605"/>
                <a:gd name="connsiteX7" fmla="*/ 13222 w 44802"/>
                <a:gd name="connsiteY7" fmla="*/ 8618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2" h="89605">
                  <a:moveTo>
                    <a:pt x="13222" y="86183"/>
                  </a:moveTo>
                  <a:cubicBezTo>
                    <a:pt x="10022" y="86183"/>
                    <a:pt x="6822" y="84263"/>
                    <a:pt x="5542" y="81063"/>
                  </a:cubicBezTo>
                  <a:cubicBezTo>
                    <a:pt x="3622" y="76582"/>
                    <a:pt x="5542" y="72102"/>
                    <a:pt x="10022" y="70182"/>
                  </a:cubicBezTo>
                  <a:cubicBezTo>
                    <a:pt x="11302" y="69542"/>
                    <a:pt x="33704" y="58661"/>
                    <a:pt x="24743" y="15138"/>
                  </a:cubicBezTo>
                  <a:cubicBezTo>
                    <a:pt x="24103" y="10658"/>
                    <a:pt x="26663" y="6178"/>
                    <a:pt x="31143" y="4898"/>
                  </a:cubicBezTo>
                  <a:cubicBezTo>
                    <a:pt x="35624" y="4258"/>
                    <a:pt x="40104" y="6818"/>
                    <a:pt x="41384" y="11298"/>
                  </a:cubicBezTo>
                  <a:cubicBezTo>
                    <a:pt x="52905" y="68902"/>
                    <a:pt x="18343" y="84263"/>
                    <a:pt x="16422" y="84903"/>
                  </a:cubicBezTo>
                  <a:cubicBezTo>
                    <a:pt x="15782" y="86183"/>
                    <a:pt x="14502" y="86183"/>
                    <a:pt x="13222" y="86183"/>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80F9D29-5639-47F4-872E-592F85BDE37F}"/>
                </a:ext>
              </a:extLst>
            </p:cNvPr>
            <p:cNvSpPr/>
            <p:nvPr/>
          </p:nvSpPr>
          <p:spPr>
            <a:xfrm>
              <a:off x="13716027" y="2008703"/>
              <a:ext cx="58203" cy="98244"/>
            </a:xfrm>
            <a:custGeom>
              <a:avLst/>
              <a:gdLst>
                <a:gd name="connsiteX0" fmla="*/ 34242 w 44802"/>
                <a:gd name="connsiteY0" fmla="*/ 80325 h 83205"/>
                <a:gd name="connsiteX1" fmla="*/ 24002 w 44802"/>
                <a:gd name="connsiteY1" fmla="*/ 77125 h 83205"/>
                <a:gd name="connsiteX2" fmla="*/ 4800 w 44802"/>
                <a:gd name="connsiteY2" fmla="*/ 13761 h 83205"/>
                <a:gd name="connsiteX3" fmla="*/ 13121 w 44802"/>
                <a:gd name="connsiteY3" fmla="*/ 4800 h 83205"/>
                <a:gd name="connsiteX4" fmla="*/ 22081 w 44802"/>
                <a:gd name="connsiteY4" fmla="*/ 13121 h 83205"/>
                <a:gd name="connsiteX5" fmla="*/ 33602 w 44802"/>
                <a:gd name="connsiteY5" fmla="*/ 63044 h 83205"/>
                <a:gd name="connsiteX6" fmla="*/ 32962 w 44802"/>
                <a:gd name="connsiteY6" fmla="*/ 63684 h 83205"/>
                <a:gd name="connsiteX7" fmla="*/ 43843 w 44802"/>
                <a:gd name="connsiteY7" fmla="*/ 68804 h 83205"/>
                <a:gd name="connsiteX8" fmla="*/ 38722 w 44802"/>
                <a:gd name="connsiteY8" fmla="*/ 79685 h 83205"/>
                <a:gd name="connsiteX9" fmla="*/ 34242 w 44802"/>
                <a:gd name="connsiteY9" fmla="*/ 80325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02" h="83205">
                  <a:moveTo>
                    <a:pt x="34242" y="80325"/>
                  </a:moveTo>
                  <a:cubicBezTo>
                    <a:pt x="31042" y="80325"/>
                    <a:pt x="27842" y="79685"/>
                    <a:pt x="24002" y="77125"/>
                  </a:cubicBezTo>
                  <a:cubicBezTo>
                    <a:pt x="12481" y="69445"/>
                    <a:pt x="6080" y="48323"/>
                    <a:pt x="4800" y="13761"/>
                  </a:cubicBezTo>
                  <a:cubicBezTo>
                    <a:pt x="4800" y="9281"/>
                    <a:pt x="8001" y="5440"/>
                    <a:pt x="13121" y="4800"/>
                  </a:cubicBezTo>
                  <a:cubicBezTo>
                    <a:pt x="17601" y="4800"/>
                    <a:pt x="21441" y="8001"/>
                    <a:pt x="22081" y="13121"/>
                  </a:cubicBezTo>
                  <a:cubicBezTo>
                    <a:pt x="24002" y="54083"/>
                    <a:pt x="32322" y="62404"/>
                    <a:pt x="33602" y="63044"/>
                  </a:cubicBezTo>
                  <a:cubicBezTo>
                    <a:pt x="33602" y="63044"/>
                    <a:pt x="32962" y="63684"/>
                    <a:pt x="32962" y="63684"/>
                  </a:cubicBezTo>
                  <a:cubicBezTo>
                    <a:pt x="37442" y="62404"/>
                    <a:pt x="41923" y="64324"/>
                    <a:pt x="43843" y="68804"/>
                  </a:cubicBezTo>
                  <a:cubicBezTo>
                    <a:pt x="45123" y="73285"/>
                    <a:pt x="43203" y="77765"/>
                    <a:pt x="38722" y="79685"/>
                  </a:cubicBezTo>
                  <a:cubicBezTo>
                    <a:pt x="37442" y="80325"/>
                    <a:pt x="35522" y="80325"/>
                    <a:pt x="34242" y="80325"/>
                  </a:cubicBezTo>
                  <a:close/>
                </a:path>
              </a:pathLst>
            </a:custGeom>
            <a:grpFill/>
            <a:ln w="9525" cap="flat">
              <a:noFill/>
              <a:prstDash val="solid"/>
              <a:miter/>
            </a:ln>
          </p:spPr>
          <p:txBody>
            <a:bodyPr rtlCol="0" anchor="ctr"/>
            <a:lstStyle/>
            <a:p>
              <a:endParaRPr lang="en-US"/>
            </a:p>
          </p:txBody>
        </p:sp>
      </p:grpSp>
      <p:grpSp>
        <p:nvGrpSpPr>
          <p:cNvPr id="309" name="Group 308">
            <a:extLst>
              <a:ext uri="{FF2B5EF4-FFF2-40B4-BE49-F238E27FC236}">
                <a16:creationId xmlns:a16="http://schemas.microsoft.com/office/drawing/2014/main" id="{1D7DCA49-48FB-44AD-94CC-B8463061D18C}"/>
              </a:ext>
            </a:extLst>
          </p:cNvPr>
          <p:cNvGrpSpPr/>
          <p:nvPr/>
        </p:nvGrpSpPr>
        <p:grpSpPr>
          <a:xfrm>
            <a:off x="2041792" y="1904488"/>
            <a:ext cx="698430" cy="400534"/>
            <a:chOff x="12698316" y="3294948"/>
            <a:chExt cx="698430" cy="400534"/>
          </a:xfrm>
          <a:solidFill>
            <a:srgbClr val="1D424B"/>
          </a:solidFill>
        </p:grpSpPr>
        <p:sp>
          <p:nvSpPr>
            <p:cNvPr id="129" name="Freeform: Shape 128">
              <a:extLst>
                <a:ext uri="{FF2B5EF4-FFF2-40B4-BE49-F238E27FC236}">
                  <a16:creationId xmlns:a16="http://schemas.microsoft.com/office/drawing/2014/main" id="{BD41464E-D62C-45D0-9DD9-513DE11DDF4A}"/>
                </a:ext>
              </a:extLst>
            </p:cNvPr>
            <p:cNvSpPr/>
            <p:nvPr/>
          </p:nvSpPr>
          <p:spPr>
            <a:xfrm>
              <a:off x="12941591" y="3409817"/>
              <a:ext cx="49887" cy="60458"/>
            </a:xfrm>
            <a:custGeom>
              <a:avLst/>
              <a:gdLst>
                <a:gd name="connsiteX0" fmla="*/ 6986 w 38402"/>
                <a:gd name="connsiteY0" fmla="*/ 10561 h 51203"/>
                <a:gd name="connsiteX1" fmla="*/ 19786 w 38402"/>
                <a:gd name="connsiteY1" fmla="*/ 4800 h 51203"/>
                <a:gd name="connsiteX2" fmla="*/ 27467 w 38402"/>
                <a:gd name="connsiteY2" fmla="*/ 7361 h 51203"/>
                <a:gd name="connsiteX3" fmla="*/ 31307 w 38402"/>
                <a:gd name="connsiteY3" fmla="*/ 16321 h 51203"/>
                <a:gd name="connsiteX4" fmla="*/ 30667 w 38402"/>
                <a:gd name="connsiteY4" fmla="*/ 23362 h 51203"/>
                <a:gd name="connsiteX5" fmla="*/ 30027 w 38402"/>
                <a:gd name="connsiteY5" fmla="*/ 24642 h 51203"/>
                <a:gd name="connsiteX6" fmla="*/ 29387 w 38402"/>
                <a:gd name="connsiteY6" fmla="*/ 25922 h 51203"/>
                <a:gd name="connsiteX7" fmla="*/ 28747 w 38402"/>
                <a:gd name="connsiteY7" fmla="*/ 27202 h 51203"/>
                <a:gd name="connsiteX8" fmla="*/ 28107 w 38402"/>
                <a:gd name="connsiteY8" fmla="*/ 31042 h 51203"/>
                <a:gd name="connsiteX9" fmla="*/ 26827 w 38402"/>
                <a:gd name="connsiteY9" fmla="*/ 36163 h 51203"/>
                <a:gd name="connsiteX10" fmla="*/ 24907 w 38402"/>
                <a:gd name="connsiteY10" fmla="*/ 40643 h 51203"/>
                <a:gd name="connsiteX11" fmla="*/ 26827 w 38402"/>
                <a:gd name="connsiteY11" fmla="*/ 40643 h 51203"/>
                <a:gd name="connsiteX12" fmla="*/ 33227 w 38402"/>
                <a:gd name="connsiteY12" fmla="*/ 41923 h 51203"/>
                <a:gd name="connsiteX13" fmla="*/ 36427 w 38402"/>
                <a:gd name="connsiteY13" fmla="*/ 43843 h 51203"/>
                <a:gd name="connsiteX14" fmla="*/ 37068 w 38402"/>
                <a:gd name="connsiteY14" fmla="*/ 47043 h 51203"/>
                <a:gd name="connsiteX15" fmla="*/ 35147 w 38402"/>
                <a:gd name="connsiteY15" fmla="*/ 49603 h 51203"/>
                <a:gd name="connsiteX16" fmla="*/ 31947 w 38402"/>
                <a:gd name="connsiteY16" fmla="*/ 50243 h 51203"/>
                <a:gd name="connsiteX17" fmla="*/ 24907 w 38402"/>
                <a:gd name="connsiteY17" fmla="*/ 48963 h 51203"/>
                <a:gd name="connsiteX18" fmla="*/ 19146 w 38402"/>
                <a:gd name="connsiteY18" fmla="*/ 48323 h 51203"/>
                <a:gd name="connsiteX19" fmla="*/ 18506 w 38402"/>
                <a:gd name="connsiteY19" fmla="*/ 48323 h 51203"/>
                <a:gd name="connsiteX20" fmla="*/ 17866 w 38402"/>
                <a:gd name="connsiteY20" fmla="*/ 48323 h 51203"/>
                <a:gd name="connsiteX21" fmla="*/ 15306 w 38402"/>
                <a:gd name="connsiteY21" fmla="*/ 48963 h 51203"/>
                <a:gd name="connsiteX22" fmla="*/ 12746 w 38402"/>
                <a:gd name="connsiteY22" fmla="*/ 48323 h 51203"/>
                <a:gd name="connsiteX23" fmla="*/ 10826 w 38402"/>
                <a:gd name="connsiteY23" fmla="*/ 45763 h 51203"/>
                <a:gd name="connsiteX24" fmla="*/ 10826 w 38402"/>
                <a:gd name="connsiteY24" fmla="*/ 42563 h 51203"/>
                <a:gd name="connsiteX25" fmla="*/ 12106 w 38402"/>
                <a:gd name="connsiteY25" fmla="*/ 40003 h 51203"/>
                <a:gd name="connsiteX26" fmla="*/ 14666 w 38402"/>
                <a:gd name="connsiteY26" fmla="*/ 38723 h 51203"/>
                <a:gd name="connsiteX27" fmla="*/ 15306 w 38402"/>
                <a:gd name="connsiteY27" fmla="*/ 38723 h 51203"/>
                <a:gd name="connsiteX28" fmla="*/ 15946 w 38402"/>
                <a:gd name="connsiteY28" fmla="*/ 38723 h 51203"/>
                <a:gd name="connsiteX29" fmla="*/ 17226 w 38402"/>
                <a:gd name="connsiteY29" fmla="*/ 36163 h 51203"/>
                <a:gd name="connsiteX30" fmla="*/ 19146 w 38402"/>
                <a:gd name="connsiteY30" fmla="*/ 29762 h 51203"/>
                <a:gd name="connsiteX31" fmla="*/ 20426 w 38402"/>
                <a:gd name="connsiteY31" fmla="*/ 24002 h 51203"/>
                <a:gd name="connsiteX32" fmla="*/ 22347 w 38402"/>
                <a:gd name="connsiteY32" fmla="*/ 19521 h 51203"/>
                <a:gd name="connsiteX33" fmla="*/ 22347 w 38402"/>
                <a:gd name="connsiteY33" fmla="*/ 19521 h 51203"/>
                <a:gd name="connsiteX34" fmla="*/ 22347 w 38402"/>
                <a:gd name="connsiteY34" fmla="*/ 17601 h 51203"/>
                <a:gd name="connsiteX35" fmla="*/ 22347 w 38402"/>
                <a:gd name="connsiteY35" fmla="*/ 16961 h 51203"/>
                <a:gd name="connsiteX36" fmla="*/ 21066 w 38402"/>
                <a:gd name="connsiteY36" fmla="*/ 13761 h 51203"/>
                <a:gd name="connsiteX37" fmla="*/ 19786 w 38402"/>
                <a:gd name="connsiteY37" fmla="*/ 13761 h 51203"/>
                <a:gd name="connsiteX38" fmla="*/ 11466 w 38402"/>
                <a:gd name="connsiteY38" fmla="*/ 17601 h 51203"/>
                <a:gd name="connsiteX39" fmla="*/ 8266 w 38402"/>
                <a:gd name="connsiteY39" fmla="*/ 18241 h 51203"/>
                <a:gd name="connsiteX40" fmla="*/ 5705 w 38402"/>
                <a:gd name="connsiteY40" fmla="*/ 16321 h 51203"/>
                <a:gd name="connsiteX41" fmla="*/ 5065 w 38402"/>
                <a:gd name="connsiteY41" fmla="*/ 13121 h 51203"/>
                <a:gd name="connsiteX42" fmla="*/ 6986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6986" y="10561"/>
                  </a:moveTo>
                  <a:cubicBezTo>
                    <a:pt x="11466" y="7361"/>
                    <a:pt x="15946" y="5440"/>
                    <a:pt x="19786" y="4800"/>
                  </a:cubicBezTo>
                  <a:cubicBezTo>
                    <a:pt x="22987" y="4800"/>
                    <a:pt x="25547" y="5440"/>
                    <a:pt x="27467" y="7361"/>
                  </a:cubicBezTo>
                  <a:cubicBezTo>
                    <a:pt x="29387" y="9281"/>
                    <a:pt x="30667" y="12481"/>
                    <a:pt x="31307" y="16321"/>
                  </a:cubicBezTo>
                  <a:cubicBezTo>
                    <a:pt x="31947" y="19521"/>
                    <a:pt x="31307" y="21441"/>
                    <a:pt x="30667" y="23362"/>
                  </a:cubicBezTo>
                  <a:cubicBezTo>
                    <a:pt x="30667" y="24002"/>
                    <a:pt x="30027" y="24002"/>
                    <a:pt x="30027" y="24642"/>
                  </a:cubicBezTo>
                  <a:cubicBezTo>
                    <a:pt x="30027" y="25282"/>
                    <a:pt x="29387" y="25282"/>
                    <a:pt x="29387" y="25922"/>
                  </a:cubicBezTo>
                  <a:cubicBezTo>
                    <a:pt x="29387" y="25922"/>
                    <a:pt x="29387" y="26562"/>
                    <a:pt x="28747" y="27202"/>
                  </a:cubicBezTo>
                  <a:cubicBezTo>
                    <a:pt x="28747" y="27842"/>
                    <a:pt x="28107" y="29122"/>
                    <a:pt x="28107" y="31042"/>
                  </a:cubicBezTo>
                  <a:cubicBezTo>
                    <a:pt x="27467" y="32962"/>
                    <a:pt x="27467" y="34882"/>
                    <a:pt x="26827" y="36163"/>
                  </a:cubicBezTo>
                  <a:cubicBezTo>
                    <a:pt x="26187" y="38083"/>
                    <a:pt x="25547" y="39363"/>
                    <a:pt x="24907" y="40643"/>
                  </a:cubicBezTo>
                  <a:cubicBezTo>
                    <a:pt x="25547" y="40643"/>
                    <a:pt x="26187" y="40643"/>
                    <a:pt x="26827" y="40643"/>
                  </a:cubicBezTo>
                  <a:cubicBezTo>
                    <a:pt x="30667" y="41283"/>
                    <a:pt x="32587" y="41923"/>
                    <a:pt x="33227" y="41923"/>
                  </a:cubicBezTo>
                  <a:cubicBezTo>
                    <a:pt x="34507" y="41923"/>
                    <a:pt x="35147" y="42563"/>
                    <a:pt x="36427" y="43843"/>
                  </a:cubicBezTo>
                  <a:cubicBezTo>
                    <a:pt x="37068" y="44483"/>
                    <a:pt x="37708" y="45763"/>
                    <a:pt x="37068" y="47043"/>
                  </a:cubicBezTo>
                  <a:cubicBezTo>
                    <a:pt x="37068" y="48323"/>
                    <a:pt x="36427" y="48963"/>
                    <a:pt x="35147" y="49603"/>
                  </a:cubicBezTo>
                  <a:cubicBezTo>
                    <a:pt x="34507" y="50243"/>
                    <a:pt x="33227" y="50883"/>
                    <a:pt x="31947" y="50243"/>
                  </a:cubicBezTo>
                  <a:cubicBezTo>
                    <a:pt x="31307" y="50243"/>
                    <a:pt x="28747" y="49603"/>
                    <a:pt x="24907" y="48963"/>
                  </a:cubicBezTo>
                  <a:cubicBezTo>
                    <a:pt x="22347" y="48323"/>
                    <a:pt x="20426" y="48323"/>
                    <a:pt x="19146" y="48323"/>
                  </a:cubicBezTo>
                  <a:cubicBezTo>
                    <a:pt x="19146" y="48323"/>
                    <a:pt x="18506" y="48323"/>
                    <a:pt x="18506" y="48323"/>
                  </a:cubicBezTo>
                  <a:cubicBezTo>
                    <a:pt x="18506" y="48323"/>
                    <a:pt x="17866" y="48323"/>
                    <a:pt x="17866" y="48323"/>
                  </a:cubicBezTo>
                  <a:cubicBezTo>
                    <a:pt x="16586" y="48963"/>
                    <a:pt x="15946" y="48963"/>
                    <a:pt x="15306" y="48963"/>
                  </a:cubicBezTo>
                  <a:cubicBezTo>
                    <a:pt x="14026" y="48963"/>
                    <a:pt x="13386" y="48963"/>
                    <a:pt x="12746" y="48323"/>
                  </a:cubicBezTo>
                  <a:cubicBezTo>
                    <a:pt x="12106" y="47683"/>
                    <a:pt x="11466" y="47043"/>
                    <a:pt x="10826" y="45763"/>
                  </a:cubicBezTo>
                  <a:cubicBezTo>
                    <a:pt x="10186" y="44483"/>
                    <a:pt x="10186" y="43203"/>
                    <a:pt x="10826" y="42563"/>
                  </a:cubicBezTo>
                  <a:cubicBezTo>
                    <a:pt x="10826" y="41283"/>
                    <a:pt x="11466" y="40643"/>
                    <a:pt x="12106" y="40003"/>
                  </a:cubicBezTo>
                  <a:cubicBezTo>
                    <a:pt x="12746" y="39363"/>
                    <a:pt x="13386" y="38723"/>
                    <a:pt x="14666" y="38723"/>
                  </a:cubicBezTo>
                  <a:cubicBezTo>
                    <a:pt x="14666" y="38723"/>
                    <a:pt x="14666" y="38723"/>
                    <a:pt x="15306" y="38723"/>
                  </a:cubicBezTo>
                  <a:cubicBezTo>
                    <a:pt x="15306" y="38723"/>
                    <a:pt x="15946" y="38723"/>
                    <a:pt x="15946" y="38723"/>
                  </a:cubicBezTo>
                  <a:cubicBezTo>
                    <a:pt x="16586" y="38083"/>
                    <a:pt x="16586" y="37442"/>
                    <a:pt x="17226" y="36163"/>
                  </a:cubicBezTo>
                  <a:cubicBezTo>
                    <a:pt x="17866" y="34882"/>
                    <a:pt x="18506" y="32322"/>
                    <a:pt x="19146" y="29762"/>
                  </a:cubicBezTo>
                  <a:cubicBezTo>
                    <a:pt x="19786" y="27202"/>
                    <a:pt x="20426" y="25282"/>
                    <a:pt x="20426" y="24002"/>
                  </a:cubicBezTo>
                  <a:cubicBezTo>
                    <a:pt x="21066" y="22082"/>
                    <a:pt x="21706" y="20801"/>
                    <a:pt x="22347" y="19521"/>
                  </a:cubicBezTo>
                  <a:lnTo>
                    <a:pt x="22347" y="19521"/>
                  </a:lnTo>
                  <a:lnTo>
                    <a:pt x="22347" y="17601"/>
                  </a:lnTo>
                  <a:lnTo>
                    <a:pt x="22347" y="16961"/>
                  </a:lnTo>
                  <a:cubicBezTo>
                    <a:pt x="22347" y="15041"/>
                    <a:pt x="21706" y="13761"/>
                    <a:pt x="21066" y="13761"/>
                  </a:cubicBezTo>
                  <a:cubicBezTo>
                    <a:pt x="21066" y="13761"/>
                    <a:pt x="20426" y="13121"/>
                    <a:pt x="19786" y="13761"/>
                  </a:cubicBezTo>
                  <a:cubicBezTo>
                    <a:pt x="17866" y="13761"/>
                    <a:pt x="14666" y="15041"/>
                    <a:pt x="11466" y="17601"/>
                  </a:cubicBezTo>
                  <a:cubicBezTo>
                    <a:pt x="10826" y="18241"/>
                    <a:pt x="9546" y="18241"/>
                    <a:pt x="8266" y="18241"/>
                  </a:cubicBezTo>
                  <a:cubicBezTo>
                    <a:pt x="6986" y="18241"/>
                    <a:pt x="6346" y="17601"/>
                    <a:pt x="5705" y="16321"/>
                  </a:cubicBezTo>
                  <a:cubicBezTo>
                    <a:pt x="5065" y="15681"/>
                    <a:pt x="4425" y="14401"/>
                    <a:pt x="5065" y="13121"/>
                  </a:cubicBezTo>
                  <a:cubicBezTo>
                    <a:pt x="5705" y="11841"/>
                    <a:pt x="6346" y="11201"/>
                    <a:pt x="6986" y="1056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BB4D159-7C73-4B4B-A6B7-4A8AEE84199F}"/>
                </a:ext>
              </a:extLst>
            </p:cNvPr>
            <p:cNvSpPr/>
            <p:nvPr/>
          </p:nvSpPr>
          <p:spPr>
            <a:xfrm>
              <a:off x="13191861" y="3508063"/>
              <a:ext cx="41573" cy="68016"/>
            </a:xfrm>
            <a:custGeom>
              <a:avLst/>
              <a:gdLst>
                <a:gd name="connsiteX0" fmla="*/ 19786 w 32002"/>
                <a:gd name="connsiteY0" fmla="*/ 20801 h 57603"/>
                <a:gd name="connsiteX1" fmla="*/ 12106 w 32002"/>
                <a:gd name="connsiteY1" fmla="*/ 27842 h 57603"/>
                <a:gd name="connsiteX2" fmla="*/ 8906 w 32002"/>
                <a:gd name="connsiteY2" fmla="*/ 28482 h 57603"/>
                <a:gd name="connsiteX3" fmla="*/ 5705 w 32002"/>
                <a:gd name="connsiteY3" fmla="*/ 26562 h 57603"/>
                <a:gd name="connsiteX4" fmla="*/ 5065 w 32002"/>
                <a:gd name="connsiteY4" fmla="*/ 23362 h 57603"/>
                <a:gd name="connsiteX5" fmla="*/ 6986 w 32002"/>
                <a:gd name="connsiteY5" fmla="*/ 20161 h 57603"/>
                <a:gd name="connsiteX6" fmla="*/ 17226 w 32002"/>
                <a:gd name="connsiteY6" fmla="*/ 10561 h 57603"/>
                <a:gd name="connsiteX7" fmla="*/ 17226 w 32002"/>
                <a:gd name="connsiteY7" fmla="*/ 9921 h 57603"/>
                <a:gd name="connsiteX8" fmla="*/ 17866 w 32002"/>
                <a:gd name="connsiteY8" fmla="*/ 8001 h 57603"/>
                <a:gd name="connsiteX9" fmla="*/ 19786 w 32002"/>
                <a:gd name="connsiteY9" fmla="*/ 5440 h 57603"/>
                <a:gd name="connsiteX10" fmla="*/ 22987 w 32002"/>
                <a:gd name="connsiteY10" fmla="*/ 4800 h 57603"/>
                <a:gd name="connsiteX11" fmla="*/ 26187 w 32002"/>
                <a:gd name="connsiteY11" fmla="*/ 6080 h 57603"/>
                <a:gd name="connsiteX12" fmla="*/ 28747 w 32002"/>
                <a:gd name="connsiteY12" fmla="*/ 11201 h 57603"/>
                <a:gd name="connsiteX13" fmla="*/ 28747 w 32002"/>
                <a:gd name="connsiteY13" fmla="*/ 16321 h 57603"/>
                <a:gd name="connsiteX14" fmla="*/ 28107 w 32002"/>
                <a:gd name="connsiteY14" fmla="*/ 24002 h 57603"/>
                <a:gd name="connsiteX15" fmla="*/ 26187 w 32002"/>
                <a:gd name="connsiteY15" fmla="*/ 53444 h 57603"/>
                <a:gd name="connsiteX16" fmla="*/ 24907 w 32002"/>
                <a:gd name="connsiteY16" fmla="*/ 56644 h 57603"/>
                <a:gd name="connsiteX17" fmla="*/ 21706 w 32002"/>
                <a:gd name="connsiteY17" fmla="*/ 57924 h 57603"/>
                <a:gd name="connsiteX18" fmla="*/ 18506 w 32002"/>
                <a:gd name="connsiteY18" fmla="*/ 56644 h 57603"/>
                <a:gd name="connsiteX19" fmla="*/ 17226 w 32002"/>
                <a:gd name="connsiteY19" fmla="*/ 53444 h 57603"/>
                <a:gd name="connsiteX20" fmla="*/ 19146 w 32002"/>
                <a:gd name="connsiteY20" fmla="*/ 22722 h 57603"/>
                <a:gd name="connsiteX21" fmla="*/ 19786 w 32002"/>
                <a:gd name="connsiteY21" fmla="*/ 2080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20801"/>
                  </a:moveTo>
                  <a:cubicBezTo>
                    <a:pt x="17226" y="23362"/>
                    <a:pt x="14666" y="25922"/>
                    <a:pt x="12106" y="27842"/>
                  </a:cubicBezTo>
                  <a:cubicBezTo>
                    <a:pt x="10826" y="28482"/>
                    <a:pt x="10186" y="29122"/>
                    <a:pt x="8906" y="28482"/>
                  </a:cubicBezTo>
                  <a:cubicBezTo>
                    <a:pt x="7626" y="28482"/>
                    <a:pt x="6986" y="27842"/>
                    <a:pt x="5705" y="26562"/>
                  </a:cubicBezTo>
                  <a:cubicBezTo>
                    <a:pt x="5065" y="25282"/>
                    <a:pt x="4425" y="24642"/>
                    <a:pt x="5065" y="23362"/>
                  </a:cubicBezTo>
                  <a:cubicBezTo>
                    <a:pt x="5065" y="22082"/>
                    <a:pt x="5705" y="21441"/>
                    <a:pt x="6986" y="20161"/>
                  </a:cubicBezTo>
                  <a:cubicBezTo>
                    <a:pt x="9546" y="18241"/>
                    <a:pt x="12746" y="15041"/>
                    <a:pt x="17226" y="10561"/>
                  </a:cubicBezTo>
                  <a:lnTo>
                    <a:pt x="17226" y="9921"/>
                  </a:lnTo>
                  <a:cubicBezTo>
                    <a:pt x="17866" y="8641"/>
                    <a:pt x="17866" y="8641"/>
                    <a:pt x="17866" y="8001"/>
                  </a:cubicBezTo>
                  <a:cubicBezTo>
                    <a:pt x="18506" y="6721"/>
                    <a:pt x="19146" y="6080"/>
                    <a:pt x="19786" y="5440"/>
                  </a:cubicBezTo>
                  <a:cubicBezTo>
                    <a:pt x="20426" y="4800"/>
                    <a:pt x="21706" y="4800"/>
                    <a:pt x="22987" y="4800"/>
                  </a:cubicBezTo>
                  <a:cubicBezTo>
                    <a:pt x="24267" y="4800"/>
                    <a:pt x="25547" y="5440"/>
                    <a:pt x="26187" y="6080"/>
                  </a:cubicBezTo>
                  <a:cubicBezTo>
                    <a:pt x="27467" y="7361"/>
                    <a:pt x="28107" y="9281"/>
                    <a:pt x="28747" y="11201"/>
                  </a:cubicBezTo>
                  <a:cubicBezTo>
                    <a:pt x="28747" y="12481"/>
                    <a:pt x="28747" y="14401"/>
                    <a:pt x="28747" y="16321"/>
                  </a:cubicBezTo>
                  <a:cubicBezTo>
                    <a:pt x="28747" y="18241"/>
                    <a:pt x="28747" y="20161"/>
                    <a:pt x="28107" y="24002"/>
                  </a:cubicBezTo>
                  <a:cubicBezTo>
                    <a:pt x="26827" y="35522"/>
                    <a:pt x="26187" y="45763"/>
                    <a:pt x="26187" y="53444"/>
                  </a:cubicBezTo>
                  <a:cubicBezTo>
                    <a:pt x="26187" y="54724"/>
                    <a:pt x="25547" y="56004"/>
                    <a:pt x="24907" y="56644"/>
                  </a:cubicBezTo>
                  <a:cubicBezTo>
                    <a:pt x="24267" y="57284"/>
                    <a:pt x="22987" y="57924"/>
                    <a:pt x="21706" y="57924"/>
                  </a:cubicBezTo>
                  <a:cubicBezTo>
                    <a:pt x="20426" y="57924"/>
                    <a:pt x="19146" y="57284"/>
                    <a:pt x="18506" y="56644"/>
                  </a:cubicBezTo>
                  <a:cubicBezTo>
                    <a:pt x="17866" y="56004"/>
                    <a:pt x="17226" y="54724"/>
                    <a:pt x="17226" y="53444"/>
                  </a:cubicBezTo>
                  <a:cubicBezTo>
                    <a:pt x="17226" y="45123"/>
                    <a:pt x="17866" y="34882"/>
                    <a:pt x="19146" y="22722"/>
                  </a:cubicBezTo>
                  <a:cubicBezTo>
                    <a:pt x="19786" y="21441"/>
                    <a:pt x="19786" y="20801"/>
                    <a:pt x="19786" y="2080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3FE2C0F-5449-4717-93AA-61EA38E66248}"/>
                </a:ext>
              </a:extLst>
            </p:cNvPr>
            <p:cNvSpPr/>
            <p:nvPr/>
          </p:nvSpPr>
          <p:spPr>
            <a:xfrm>
              <a:off x="12698316" y="3294948"/>
              <a:ext cx="698430" cy="400534"/>
            </a:xfrm>
            <a:custGeom>
              <a:avLst/>
              <a:gdLst>
                <a:gd name="connsiteX0" fmla="*/ 322901 w 537634"/>
                <a:gd name="connsiteY0" fmla="*/ 338262 h 339222"/>
                <a:gd name="connsiteX1" fmla="*/ 296019 w 537634"/>
                <a:gd name="connsiteY1" fmla="*/ 336342 h 339222"/>
                <a:gd name="connsiteX2" fmla="*/ 269778 w 537634"/>
                <a:gd name="connsiteY2" fmla="*/ 334422 h 339222"/>
                <a:gd name="connsiteX3" fmla="*/ 248656 w 537634"/>
                <a:gd name="connsiteY3" fmla="*/ 335062 h 339222"/>
                <a:gd name="connsiteX4" fmla="*/ 228175 w 537634"/>
                <a:gd name="connsiteY4" fmla="*/ 335702 h 339222"/>
                <a:gd name="connsiteX5" fmla="*/ 203213 w 537634"/>
                <a:gd name="connsiteY5" fmla="*/ 333782 h 339222"/>
                <a:gd name="connsiteX6" fmla="*/ 138569 w 537634"/>
                <a:gd name="connsiteY6" fmla="*/ 316500 h 339222"/>
                <a:gd name="connsiteX7" fmla="*/ 79045 w 537634"/>
                <a:gd name="connsiteY7" fmla="*/ 286419 h 339222"/>
                <a:gd name="connsiteX8" fmla="*/ 29122 w 537634"/>
                <a:gd name="connsiteY8" fmla="*/ 239695 h 339222"/>
                <a:gd name="connsiteX9" fmla="*/ 4800 w 537634"/>
                <a:gd name="connsiteY9" fmla="*/ 173131 h 339222"/>
                <a:gd name="connsiteX10" fmla="*/ 29122 w 537634"/>
                <a:gd name="connsiteY10" fmla="*/ 106567 h 339222"/>
                <a:gd name="connsiteX11" fmla="*/ 76485 w 537634"/>
                <a:gd name="connsiteY11" fmla="*/ 56644 h 339222"/>
                <a:gd name="connsiteX12" fmla="*/ 118728 w 537634"/>
                <a:gd name="connsiteY12" fmla="*/ 39363 h 339222"/>
                <a:gd name="connsiteX13" fmla="*/ 139849 w 537634"/>
                <a:gd name="connsiteY13" fmla="*/ 32322 h 339222"/>
                <a:gd name="connsiteX14" fmla="*/ 157770 w 537634"/>
                <a:gd name="connsiteY14" fmla="*/ 24642 h 339222"/>
                <a:gd name="connsiteX15" fmla="*/ 202573 w 537634"/>
                <a:gd name="connsiteY15" fmla="*/ 9280 h 339222"/>
                <a:gd name="connsiteX16" fmla="*/ 269137 w 537634"/>
                <a:gd name="connsiteY16" fmla="*/ 4800 h 339222"/>
                <a:gd name="connsiteX17" fmla="*/ 328021 w 537634"/>
                <a:gd name="connsiteY17" fmla="*/ 11201 h 339222"/>
                <a:gd name="connsiteX18" fmla="*/ 335702 w 537634"/>
                <a:gd name="connsiteY18" fmla="*/ 12481 h 339222"/>
                <a:gd name="connsiteX19" fmla="*/ 353623 w 537634"/>
                <a:gd name="connsiteY19" fmla="*/ 15041 h 339222"/>
                <a:gd name="connsiteX20" fmla="*/ 401626 w 537634"/>
                <a:gd name="connsiteY20" fmla="*/ 25282 h 339222"/>
                <a:gd name="connsiteX21" fmla="*/ 461790 w 537634"/>
                <a:gd name="connsiteY21" fmla="*/ 57284 h 339222"/>
                <a:gd name="connsiteX22" fmla="*/ 510433 w 537634"/>
                <a:gd name="connsiteY22" fmla="*/ 105927 h 339222"/>
                <a:gd name="connsiteX23" fmla="*/ 534115 w 537634"/>
                <a:gd name="connsiteY23" fmla="*/ 172491 h 339222"/>
                <a:gd name="connsiteX24" fmla="*/ 511073 w 537634"/>
                <a:gd name="connsiteY24" fmla="*/ 239695 h 339222"/>
                <a:gd name="connsiteX25" fmla="*/ 461790 w 537634"/>
                <a:gd name="connsiteY25" fmla="*/ 287699 h 339222"/>
                <a:gd name="connsiteX26" fmla="*/ 400986 w 537634"/>
                <a:gd name="connsiteY26" fmla="*/ 316500 h 339222"/>
                <a:gd name="connsiteX27" fmla="*/ 386905 w 537634"/>
                <a:gd name="connsiteY27" fmla="*/ 321621 h 339222"/>
                <a:gd name="connsiteX28" fmla="*/ 336982 w 537634"/>
                <a:gd name="connsiteY28" fmla="*/ 336982 h 339222"/>
                <a:gd name="connsiteX29" fmla="*/ 322901 w 537634"/>
                <a:gd name="connsiteY29" fmla="*/ 338262 h 339222"/>
                <a:gd name="connsiteX30" fmla="*/ 270418 w 537634"/>
                <a:gd name="connsiteY30" fmla="*/ 318421 h 339222"/>
                <a:gd name="connsiteX31" fmla="*/ 298579 w 537634"/>
                <a:gd name="connsiteY31" fmla="*/ 320981 h 339222"/>
                <a:gd name="connsiteX32" fmla="*/ 323541 w 537634"/>
                <a:gd name="connsiteY32" fmla="*/ 322901 h 339222"/>
                <a:gd name="connsiteX33" fmla="*/ 335062 w 537634"/>
                <a:gd name="connsiteY33" fmla="*/ 322261 h 339222"/>
                <a:gd name="connsiteX34" fmla="*/ 381785 w 537634"/>
                <a:gd name="connsiteY34" fmla="*/ 307540 h 339222"/>
                <a:gd name="connsiteX35" fmla="*/ 395866 w 537634"/>
                <a:gd name="connsiteY35" fmla="*/ 301780 h 339222"/>
                <a:gd name="connsiteX36" fmla="*/ 453469 w 537634"/>
                <a:gd name="connsiteY36" fmla="*/ 274898 h 339222"/>
                <a:gd name="connsiteX37" fmla="*/ 498912 w 537634"/>
                <a:gd name="connsiteY37" fmla="*/ 231375 h 339222"/>
                <a:gd name="connsiteX38" fmla="*/ 519394 w 537634"/>
                <a:gd name="connsiteY38" fmla="*/ 172491 h 339222"/>
                <a:gd name="connsiteX39" fmla="*/ 498272 w 537634"/>
                <a:gd name="connsiteY39" fmla="*/ 114247 h 339222"/>
                <a:gd name="connsiteX40" fmla="*/ 454110 w 537634"/>
                <a:gd name="connsiteY40" fmla="*/ 69445 h 339222"/>
                <a:gd name="connsiteX41" fmla="*/ 397786 w 537634"/>
                <a:gd name="connsiteY41" fmla="*/ 39363 h 339222"/>
                <a:gd name="connsiteX42" fmla="*/ 352343 w 537634"/>
                <a:gd name="connsiteY42" fmla="*/ 29762 h 339222"/>
                <a:gd name="connsiteX43" fmla="*/ 334422 w 537634"/>
                <a:gd name="connsiteY43" fmla="*/ 27202 h 339222"/>
                <a:gd name="connsiteX44" fmla="*/ 326741 w 537634"/>
                <a:gd name="connsiteY44" fmla="*/ 25922 h 339222"/>
                <a:gd name="connsiteX45" fmla="*/ 270418 w 537634"/>
                <a:gd name="connsiteY45" fmla="*/ 19521 h 339222"/>
                <a:gd name="connsiteX46" fmla="*/ 206413 w 537634"/>
                <a:gd name="connsiteY46" fmla="*/ 24002 h 339222"/>
                <a:gd name="connsiteX47" fmla="*/ 164811 w 537634"/>
                <a:gd name="connsiteY47" fmla="*/ 38082 h 339222"/>
                <a:gd name="connsiteX48" fmla="*/ 146249 w 537634"/>
                <a:gd name="connsiteY48" fmla="*/ 45763 h 339222"/>
                <a:gd name="connsiteX49" fmla="*/ 124488 w 537634"/>
                <a:gd name="connsiteY49" fmla="*/ 52803 h 339222"/>
                <a:gd name="connsiteX50" fmla="*/ 86726 w 537634"/>
                <a:gd name="connsiteY50" fmla="*/ 68164 h 339222"/>
                <a:gd name="connsiteX51" fmla="*/ 43203 w 537634"/>
                <a:gd name="connsiteY51" fmla="*/ 114247 h 339222"/>
                <a:gd name="connsiteX52" fmla="*/ 21441 w 537634"/>
                <a:gd name="connsiteY52" fmla="*/ 171851 h 339222"/>
                <a:gd name="connsiteX53" fmla="*/ 43203 w 537634"/>
                <a:gd name="connsiteY53" fmla="*/ 230095 h 339222"/>
                <a:gd name="connsiteX54" fmla="*/ 89286 w 537634"/>
                <a:gd name="connsiteY54" fmla="*/ 272338 h 339222"/>
                <a:gd name="connsiteX55" fmla="*/ 145609 w 537634"/>
                <a:gd name="connsiteY55" fmla="*/ 301140 h 339222"/>
                <a:gd name="connsiteX56" fmla="*/ 207053 w 537634"/>
                <a:gd name="connsiteY56" fmla="*/ 317781 h 339222"/>
                <a:gd name="connsiteX57" fmla="*/ 229455 w 537634"/>
                <a:gd name="connsiteY57" fmla="*/ 319061 h 339222"/>
                <a:gd name="connsiteX58" fmla="*/ 249296 w 537634"/>
                <a:gd name="connsiteY58" fmla="*/ 318421 h 339222"/>
                <a:gd name="connsiteX59" fmla="*/ 270418 w 537634"/>
                <a:gd name="connsiteY59" fmla="*/ 318421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37634" h="339222">
                  <a:moveTo>
                    <a:pt x="322901" y="338262"/>
                  </a:moveTo>
                  <a:cubicBezTo>
                    <a:pt x="313940" y="338262"/>
                    <a:pt x="304980" y="336982"/>
                    <a:pt x="296019" y="336342"/>
                  </a:cubicBezTo>
                  <a:cubicBezTo>
                    <a:pt x="287059" y="335062"/>
                    <a:pt x="278098" y="334422"/>
                    <a:pt x="269778" y="334422"/>
                  </a:cubicBezTo>
                  <a:cubicBezTo>
                    <a:pt x="262737" y="334422"/>
                    <a:pt x="255697" y="334422"/>
                    <a:pt x="248656" y="335062"/>
                  </a:cubicBezTo>
                  <a:cubicBezTo>
                    <a:pt x="241616" y="335062"/>
                    <a:pt x="234575" y="335702"/>
                    <a:pt x="228175" y="335702"/>
                  </a:cubicBezTo>
                  <a:cubicBezTo>
                    <a:pt x="218574" y="335702"/>
                    <a:pt x="210894" y="335062"/>
                    <a:pt x="203213" y="333782"/>
                  </a:cubicBezTo>
                  <a:cubicBezTo>
                    <a:pt x="182092" y="330581"/>
                    <a:pt x="160970" y="324821"/>
                    <a:pt x="138569" y="316500"/>
                  </a:cubicBezTo>
                  <a:cubicBezTo>
                    <a:pt x="116168" y="308180"/>
                    <a:pt x="95686" y="297939"/>
                    <a:pt x="79045" y="286419"/>
                  </a:cubicBezTo>
                  <a:cubicBezTo>
                    <a:pt x="55364" y="270418"/>
                    <a:pt x="39363" y="255697"/>
                    <a:pt x="29122" y="239695"/>
                  </a:cubicBezTo>
                  <a:cubicBezTo>
                    <a:pt x="12481" y="215374"/>
                    <a:pt x="4800" y="193613"/>
                    <a:pt x="4800" y="173131"/>
                  </a:cubicBezTo>
                  <a:cubicBezTo>
                    <a:pt x="4800" y="153290"/>
                    <a:pt x="13121" y="131528"/>
                    <a:pt x="29122" y="106567"/>
                  </a:cubicBezTo>
                  <a:cubicBezTo>
                    <a:pt x="43843" y="84806"/>
                    <a:pt x="59204" y="68164"/>
                    <a:pt x="76485" y="56644"/>
                  </a:cubicBezTo>
                  <a:cubicBezTo>
                    <a:pt x="88646" y="48323"/>
                    <a:pt x="104007" y="43843"/>
                    <a:pt x="118728" y="39363"/>
                  </a:cubicBezTo>
                  <a:cubicBezTo>
                    <a:pt x="125768" y="37442"/>
                    <a:pt x="132809" y="34882"/>
                    <a:pt x="139849" y="32322"/>
                  </a:cubicBezTo>
                  <a:cubicBezTo>
                    <a:pt x="145609" y="30402"/>
                    <a:pt x="151370" y="27842"/>
                    <a:pt x="157770" y="24642"/>
                  </a:cubicBezTo>
                  <a:cubicBezTo>
                    <a:pt x="171851" y="18241"/>
                    <a:pt x="186572" y="12481"/>
                    <a:pt x="202573" y="9280"/>
                  </a:cubicBezTo>
                  <a:cubicBezTo>
                    <a:pt x="221774" y="6080"/>
                    <a:pt x="242896" y="4800"/>
                    <a:pt x="269137" y="4800"/>
                  </a:cubicBezTo>
                  <a:cubicBezTo>
                    <a:pt x="289619" y="4800"/>
                    <a:pt x="308820" y="8001"/>
                    <a:pt x="328021" y="11201"/>
                  </a:cubicBezTo>
                  <a:lnTo>
                    <a:pt x="335702" y="12481"/>
                  </a:lnTo>
                  <a:cubicBezTo>
                    <a:pt x="341462" y="13761"/>
                    <a:pt x="347863" y="14401"/>
                    <a:pt x="353623" y="15041"/>
                  </a:cubicBezTo>
                  <a:cubicBezTo>
                    <a:pt x="369624" y="17601"/>
                    <a:pt x="386905" y="19521"/>
                    <a:pt x="401626" y="25282"/>
                  </a:cubicBezTo>
                  <a:cubicBezTo>
                    <a:pt x="420827" y="32322"/>
                    <a:pt x="440669" y="42563"/>
                    <a:pt x="461790" y="57284"/>
                  </a:cubicBezTo>
                  <a:cubicBezTo>
                    <a:pt x="480351" y="70084"/>
                    <a:pt x="497632" y="86726"/>
                    <a:pt x="510433" y="105927"/>
                  </a:cubicBezTo>
                  <a:cubicBezTo>
                    <a:pt x="526434" y="129608"/>
                    <a:pt x="534115" y="151370"/>
                    <a:pt x="534115" y="172491"/>
                  </a:cubicBezTo>
                  <a:cubicBezTo>
                    <a:pt x="534115" y="193613"/>
                    <a:pt x="525794" y="217934"/>
                    <a:pt x="511073" y="239695"/>
                  </a:cubicBezTo>
                  <a:cubicBezTo>
                    <a:pt x="499552" y="256977"/>
                    <a:pt x="482271" y="273618"/>
                    <a:pt x="461790" y="287699"/>
                  </a:cubicBezTo>
                  <a:cubicBezTo>
                    <a:pt x="443869" y="299860"/>
                    <a:pt x="422107" y="308820"/>
                    <a:pt x="400986" y="316500"/>
                  </a:cubicBezTo>
                  <a:cubicBezTo>
                    <a:pt x="396506" y="318421"/>
                    <a:pt x="392025" y="319701"/>
                    <a:pt x="386905" y="321621"/>
                  </a:cubicBezTo>
                  <a:cubicBezTo>
                    <a:pt x="370904" y="328021"/>
                    <a:pt x="354903" y="334422"/>
                    <a:pt x="336982" y="336982"/>
                  </a:cubicBezTo>
                  <a:cubicBezTo>
                    <a:pt x="332502" y="337622"/>
                    <a:pt x="328021" y="338262"/>
                    <a:pt x="322901" y="338262"/>
                  </a:cubicBezTo>
                  <a:close/>
                  <a:moveTo>
                    <a:pt x="270418" y="318421"/>
                  </a:moveTo>
                  <a:cubicBezTo>
                    <a:pt x="280018" y="318421"/>
                    <a:pt x="289619" y="319701"/>
                    <a:pt x="298579" y="320981"/>
                  </a:cubicBezTo>
                  <a:cubicBezTo>
                    <a:pt x="307540" y="322261"/>
                    <a:pt x="315861" y="322901"/>
                    <a:pt x="323541" y="322901"/>
                  </a:cubicBezTo>
                  <a:cubicBezTo>
                    <a:pt x="328021" y="322901"/>
                    <a:pt x="331222" y="322901"/>
                    <a:pt x="335062" y="322261"/>
                  </a:cubicBezTo>
                  <a:cubicBezTo>
                    <a:pt x="351063" y="319701"/>
                    <a:pt x="367064" y="313300"/>
                    <a:pt x="381785" y="307540"/>
                  </a:cubicBezTo>
                  <a:cubicBezTo>
                    <a:pt x="386265" y="305620"/>
                    <a:pt x="391385" y="303700"/>
                    <a:pt x="395866" y="301780"/>
                  </a:cubicBezTo>
                  <a:cubicBezTo>
                    <a:pt x="416347" y="294099"/>
                    <a:pt x="436828" y="286419"/>
                    <a:pt x="453469" y="274898"/>
                  </a:cubicBezTo>
                  <a:cubicBezTo>
                    <a:pt x="472671" y="261457"/>
                    <a:pt x="488672" y="246736"/>
                    <a:pt x="498912" y="231375"/>
                  </a:cubicBezTo>
                  <a:cubicBezTo>
                    <a:pt x="511713" y="212174"/>
                    <a:pt x="519394" y="191052"/>
                    <a:pt x="519394" y="172491"/>
                  </a:cubicBezTo>
                  <a:cubicBezTo>
                    <a:pt x="519394" y="154570"/>
                    <a:pt x="512353" y="135369"/>
                    <a:pt x="498272" y="114247"/>
                  </a:cubicBezTo>
                  <a:cubicBezTo>
                    <a:pt x="486752" y="96966"/>
                    <a:pt x="471391" y="81605"/>
                    <a:pt x="454110" y="69445"/>
                  </a:cubicBezTo>
                  <a:cubicBezTo>
                    <a:pt x="434268" y="56004"/>
                    <a:pt x="415707" y="45763"/>
                    <a:pt x="397786" y="39363"/>
                  </a:cubicBezTo>
                  <a:cubicBezTo>
                    <a:pt x="384345" y="34242"/>
                    <a:pt x="368984" y="32322"/>
                    <a:pt x="352343" y="29762"/>
                  </a:cubicBezTo>
                  <a:cubicBezTo>
                    <a:pt x="346583" y="29122"/>
                    <a:pt x="340182" y="27842"/>
                    <a:pt x="334422" y="27202"/>
                  </a:cubicBezTo>
                  <a:lnTo>
                    <a:pt x="326741" y="25922"/>
                  </a:lnTo>
                  <a:cubicBezTo>
                    <a:pt x="308180" y="22721"/>
                    <a:pt x="289619" y="19521"/>
                    <a:pt x="270418" y="19521"/>
                  </a:cubicBezTo>
                  <a:cubicBezTo>
                    <a:pt x="244816" y="19521"/>
                    <a:pt x="224335" y="20801"/>
                    <a:pt x="206413" y="24002"/>
                  </a:cubicBezTo>
                  <a:cubicBezTo>
                    <a:pt x="191692" y="26562"/>
                    <a:pt x="178252" y="32322"/>
                    <a:pt x="164811" y="38082"/>
                  </a:cubicBezTo>
                  <a:cubicBezTo>
                    <a:pt x="158410" y="40643"/>
                    <a:pt x="152010" y="43203"/>
                    <a:pt x="146249" y="45763"/>
                  </a:cubicBezTo>
                  <a:cubicBezTo>
                    <a:pt x="139209" y="48323"/>
                    <a:pt x="131529" y="50883"/>
                    <a:pt x="124488" y="52803"/>
                  </a:cubicBezTo>
                  <a:cubicBezTo>
                    <a:pt x="110407" y="57284"/>
                    <a:pt x="96966" y="61124"/>
                    <a:pt x="86726" y="68164"/>
                  </a:cubicBezTo>
                  <a:cubicBezTo>
                    <a:pt x="71365" y="78405"/>
                    <a:pt x="57284" y="93766"/>
                    <a:pt x="43203" y="114247"/>
                  </a:cubicBezTo>
                  <a:cubicBezTo>
                    <a:pt x="28482" y="136009"/>
                    <a:pt x="21441" y="155210"/>
                    <a:pt x="21441" y="171851"/>
                  </a:cubicBezTo>
                  <a:cubicBezTo>
                    <a:pt x="21441" y="189132"/>
                    <a:pt x="28482" y="208333"/>
                    <a:pt x="43203" y="230095"/>
                  </a:cubicBezTo>
                  <a:cubicBezTo>
                    <a:pt x="52803" y="244176"/>
                    <a:pt x="66884" y="257617"/>
                    <a:pt x="89286" y="272338"/>
                  </a:cubicBezTo>
                  <a:cubicBezTo>
                    <a:pt x="105287" y="283218"/>
                    <a:pt x="124488" y="292819"/>
                    <a:pt x="145609" y="301140"/>
                  </a:cubicBezTo>
                  <a:cubicBezTo>
                    <a:pt x="167371" y="308820"/>
                    <a:pt x="187212" y="314580"/>
                    <a:pt x="207053" y="317781"/>
                  </a:cubicBezTo>
                  <a:cubicBezTo>
                    <a:pt x="213454" y="319061"/>
                    <a:pt x="220494" y="319061"/>
                    <a:pt x="229455" y="319061"/>
                  </a:cubicBezTo>
                  <a:cubicBezTo>
                    <a:pt x="235855" y="319061"/>
                    <a:pt x="242256" y="319061"/>
                    <a:pt x="249296" y="318421"/>
                  </a:cubicBezTo>
                  <a:cubicBezTo>
                    <a:pt x="255697" y="319061"/>
                    <a:pt x="262737" y="318421"/>
                    <a:pt x="270418" y="3184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552C84E-7D19-4260-9550-29F6E15CCE30}"/>
                </a:ext>
              </a:extLst>
            </p:cNvPr>
            <p:cNvSpPr/>
            <p:nvPr/>
          </p:nvSpPr>
          <p:spPr>
            <a:xfrm>
              <a:off x="13026744" y="3308551"/>
              <a:ext cx="340900" cy="204046"/>
            </a:xfrm>
            <a:custGeom>
              <a:avLst/>
              <a:gdLst>
                <a:gd name="connsiteX0" fmla="*/ 4800 w 262417"/>
                <a:gd name="connsiteY0" fmla="*/ 169931 h 172811"/>
                <a:gd name="connsiteX1" fmla="*/ 4800 w 262417"/>
                <a:gd name="connsiteY1" fmla="*/ 155210 h 172811"/>
                <a:gd name="connsiteX2" fmla="*/ 9281 w 262417"/>
                <a:gd name="connsiteY2" fmla="*/ 150730 h 172811"/>
                <a:gd name="connsiteX3" fmla="*/ 13761 w 262417"/>
                <a:gd name="connsiteY3" fmla="*/ 155210 h 172811"/>
                <a:gd name="connsiteX4" fmla="*/ 13761 w 262417"/>
                <a:gd name="connsiteY4" fmla="*/ 160970 h 172811"/>
                <a:gd name="connsiteX5" fmla="*/ 34882 w 262417"/>
                <a:gd name="connsiteY5" fmla="*/ 160331 h 172811"/>
                <a:gd name="connsiteX6" fmla="*/ 34882 w 262417"/>
                <a:gd name="connsiteY6" fmla="*/ 160331 h 172811"/>
                <a:gd name="connsiteX7" fmla="*/ 39363 w 262417"/>
                <a:gd name="connsiteY7" fmla="*/ 164811 h 172811"/>
                <a:gd name="connsiteX8" fmla="*/ 34882 w 262417"/>
                <a:gd name="connsiteY8" fmla="*/ 169291 h 172811"/>
                <a:gd name="connsiteX9" fmla="*/ 4800 w 262417"/>
                <a:gd name="connsiteY9" fmla="*/ 169931 h 172811"/>
                <a:gd name="connsiteX10" fmla="*/ 71365 w 262417"/>
                <a:gd name="connsiteY10" fmla="*/ 168651 h 172811"/>
                <a:gd name="connsiteX11" fmla="*/ 66884 w 262417"/>
                <a:gd name="connsiteY11" fmla="*/ 164171 h 172811"/>
                <a:gd name="connsiteX12" fmla="*/ 71365 w 262417"/>
                <a:gd name="connsiteY12" fmla="*/ 159690 h 172811"/>
                <a:gd name="connsiteX13" fmla="*/ 107847 w 262417"/>
                <a:gd name="connsiteY13" fmla="*/ 159050 h 172811"/>
                <a:gd name="connsiteX14" fmla="*/ 112327 w 262417"/>
                <a:gd name="connsiteY14" fmla="*/ 163531 h 172811"/>
                <a:gd name="connsiteX15" fmla="*/ 107847 w 262417"/>
                <a:gd name="connsiteY15" fmla="*/ 168011 h 172811"/>
                <a:gd name="connsiteX16" fmla="*/ 71365 w 262417"/>
                <a:gd name="connsiteY16" fmla="*/ 168651 h 172811"/>
                <a:gd name="connsiteX17" fmla="*/ 71365 w 262417"/>
                <a:gd name="connsiteY17" fmla="*/ 168651 h 172811"/>
                <a:gd name="connsiteX18" fmla="*/ 143689 w 262417"/>
                <a:gd name="connsiteY18" fmla="*/ 167371 h 172811"/>
                <a:gd name="connsiteX19" fmla="*/ 139209 w 262417"/>
                <a:gd name="connsiteY19" fmla="*/ 162891 h 172811"/>
                <a:gd name="connsiteX20" fmla="*/ 143689 w 262417"/>
                <a:gd name="connsiteY20" fmla="*/ 158410 h 172811"/>
                <a:gd name="connsiteX21" fmla="*/ 180172 w 262417"/>
                <a:gd name="connsiteY21" fmla="*/ 157770 h 172811"/>
                <a:gd name="connsiteX22" fmla="*/ 184652 w 262417"/>
                <a:gd name="connsiteY22" fmla="*/ 162251 h 172811"/>
                <a:gd name="connsiteX23" fmla="*/ 180172 w 262417"/>
                <a:gd name="connsiteY23" fmla="*/ 166731 h 172811"/>
                <a:gd name="connsiteX24" fmla="*/ 143689 w 262417"/>
                <a:gd name="connsiteY24" fmla="*/ 167371 h 172811"/>
                <a:gd name="connsiteX25" fmla="*/ 143689 w 262417"/>
                <a:gd name="connsiteY25" fmla="*/ 167371 h 172811"/>
                <a:gd name="connsiteX26" fmla="*/ 216654 w 262417"/>
                <a:gd name="connsiteY26" fmla="*/ 166091 h 172811"/>
                <a:gd name="connsiteX27" fmla="*/ 212174 w 262417"/>
                <a:gd name="connsiteY27" fmla="*/ 161611 h 172811"/>
                <a:gd name="connsiteX28" fmla="*/ 216654 w 262417"/>
                <a:gd name="connsiteY28" fmla="*/ 157130 h 172811"/>
                <a:gd name="connsiteX29" fmla="*/ 253136 w 262417"/>
                <a:gd name="connsiteY29" fmla="*/ 156490 h 172811"/>
                <a:gd name="connsiteX30" fmla="*/ 253136 w 262417"/>
                <a:gd name="connsiteY30" fmla="*/ 156490 h 172811"/>
                <a:gd name="connsiteX31" fmla="*/ 257617 w 262417"/>
                <a:gd name="connsiteY31" fmla="*/ 160970 h 172811"/>
                <a:gd name="connsiteX32" fmla="*/ 253136 w 262417"/>
                <a:gd name="connsiteY32" fmla="*/ 165451 h 172811"/>
                <a:gd name="connsiteX33" fmla="*/ 216654 w 262417"/>
                <a:gd name="connsiteY33" fmla="*/ 166091 h 172811"/>
                <a:gd name="connsiteX34" fmla="*/ 216654 w 262417"/>
                <a:gd name="connsiteY34" fmla="*/ 166091 h 172811"/>
                <a:gd name="connsiteX35" fmla="*/ 9281 w 262417"/>
                <a:gd name="connsiteY35" fmla="*/ 123208 h 172811"/>
                <a:gd name="connsiteX36" fmla="*/ 4800 w 262417"/>
                <a:gd name="connsiteY36" fmla="*/ 118728 h 172811"/>
                <a:gd name="connsiteX37" fmla="*/ 4800 w 262417"/>
                <a:gd name="connsiteY37" fmla="*/ 82245 h 172811"/>
                <a:gd name="connsiteX38" fmla="*/ 9281 w 262417"/>
                <a:gd name="connsiteY38" fmla="*/ 77765 h 172811"/>
                <a:gd name="connsiteX39" fmla="*/ 13761 w 262417"/>
                <a:gd name="connsiteY39" fmla="*/ 82245 h 172811"/>
                <a:gd name="connsiteX40" fmla="*/ 13761 w 262417"/>
                <a:gd name="connsiteY40" fmla="*/ 118728 h 172811"/>
                <a:gd name="connsiteX41" fmla="*/ 9281 w 262417"/>
                <a:gd name="connsiteY41" fmla="*/ 123208 h 172811"/>
                <a:gd name="connsiteX42" fmla="*/ 9281 w 262417"/>
                <a:gd name="connsiteY42" fmla="*/ 50243 h 172811"/>
                <a:gd name="connsiteX43" fmla="*/ 4800 w 262417"/>
                <a:gd name="connsiteY43" fmla="*/ 45763 h 172811"/>
                <a:gd name="connsiteX44" fmla="*/ 4800 w 262417"/>
                <a:gd name="connsiteY44" fmla="*/ 9281 h 172811"/>
                <a:gd name="connsiteX45" fmla="*/ 9281 w 262417"/>
                <a:gd name="connsiteY45" fmla="*/ 4800 h 172811"/>
                <a:gd name="connsiteX46" fmla="*/ 13761 w 262417"/>
                <a:gd name="connsiteY46" fmla="*/ 9281 h 172811"/>
                <a:gd name="connsiteX47" fmla="*/ 13761 w 262417"/>
                <a:gd name="connsiteY47" fmla="*/ 45763 h 172811"/>
                <a:gd name="connsiteX48" fmla="*/ 9281 w 262417"/>
                <a:gd name="connsiteY48" fmla="*/ 50243 h 17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62417" h="172811">
                  <a:moveTo>
                    <a:pt x="4800" y="169931"/>
                  </a:moveTo>
                  <a:lnTo>
                    <a:pt x="4800" y="155210"/>
                  </a:lnTo>
                  <a:cubicBezTo>
                    <a:pt x="4800" y="152650"/>
                    <a:pt x="6720" y="150730"/>
                    <a:pt x="9281" y="150730"/>
                  </a:cubicBezTo>
                  <a:cubicBezTo>
                    <a:pt x="11841" y="150730"/>
                    <a:pt x="13761" y="152650"/>
                    <a:pt x="13761" y="155210"/>
                  </a:cubicBezTo>
                  <a:lnTo>
                    <a:pt x="13761" y="160970"/>
                  </a:lnTo>
                  <a:lnTo>
                    <a:pt x="34882" y="160331"/>
                  </a:lnTo>
                  <a:cubicBezTo>
                    <a:pt x="34882" y="160331"/>
                    <a:pt x="34882" y="160331"/>
                    <a:pt x="34882" y="160331"/>
                  </a:cubicBezTo>
                  <a:cubicBezTo>
                    <a:pt x="37442" y="160331"/>
                    <a:pt x="39363" y="162251"/>
                    <a:pt x="39363" y="164811"/>
                  </a:cubicBezTo>
                  <a:cubicBezTo>
                    <a:pt x="39363" y="167371"/>
                    <a:pt x="37442" y="169291"/>
                    <a:pt x="34882" y="169291"/>
                  </a:cubicBezTo>
                  <a:lnTo>
                    <a:pt x="4800" y="169931"/>
                  </a:lnTo>
                  <a:close/>
                  <a:moveTo>
                    <a:pt x="71365" y="168651"/>
                  </a:moveTo>
                  <a:cubicBezTo>
                    <a:pt x="68804" y="168651"/>
                    <a:pt x="66884" y="166731"/>
                    <a:pt x="66884" y="164171"/>
                  </a:cubicBezTo>
                  <a:cubicBezTo>
                    <a:pt x="66884" y="161611"/>
                    <a:pt x="68804" y="159690"/>
                    <a:pt x="71365" y="159690"/>
                  </a:cubicBezTo>
                  <a:lnTo>
                    <a:pt x="107847" y="159050"/>
                  </a:lnTo>
                  <a:cubicBezTo>
                    <a:pt x="110407" y="159050"/>
                    <a:pt x="112327" y="160970"/>
                    <a:pt x="112327" y="163531"/>
                  </a:cubicBezTo>
                  <a:cubicBezTo>
                    <a:pt x="112327" y="166091"/>
                    <a:pt x="110407" y="168011"/>
                    <a:pt x="107847" y="168011"/>
                  </a:cubicBezTo>
                  <a:lnTo>
                    <a:pt x="71365" y="168651"/>
                  </a:lnTo>
                  <a:cubicBezTo>
                    <a:pt x="71365" y="168651"/>
                    <a:pt x="71365" y="168651"/>
                    <a:pt x="71365" y="168651"/>
                  </a:cubicBezTo>
                  <a:close/>
                  <a:moveTo>
                    <a:pt x="143689" y="167371"/>
                  </a:moveTo>
                  <a:cubicBezTo>
                    <a:pt x="141129" y="167371"/>
                    <a:pt x="139209" y="165451"/>
                    <a:pt x="139209" y="162891"/>
                  </a:cubicBezTo>
                  <a:cubicBezTo>
                    <a:pt x="139209" y="160331"/>
                    <a:pt x="141129" y="158410"/>
                    <a:pt x="143689" y="158410"/>
                  </a:cubicBezTo>
                  <a:lnTo>
                    <a:pt x="180172" y="157770"/>
                  </a:lnTo>
                  <a:cubicBezTo>
                    <a:pt x="182732" y="157770"/>
                    <a:pt x="184652" y="159690"/>
                    <a:pt x="184652" y="162251"/>
                  </a:cubicBezTo>
                  <a:cubicBezTo>
                    <a:pt x="184652" y="164811"/>
                    <a:pt x="182732" y="166731"/>
                    <a:pt x="180172" y="166731"/>
                  </a:cubicBezTo>
                  <a:lnTo>
                    <a:pt x="143689" y="167371"/>
                  </a:lnTo>
                  <a:cubicBezTo>
                    <a:pt x="144329" y="167371"/>
                    <a:pt x="143689" y="167371"/>
                    <a:pt x="143689" y="167371"/>
                  </a:cubicBezTo>
                  <a:close/>
                  <a:moveTo>
                    <a:pt x="216654" y="166091"/>
                  </a:moveTo>
                  <a:cubicBezTo>
                    <a:pt x="214094" y="166091"/>
                    <a:pt x="212174" y="164171"/>
                    <a:pt x="212174" y="161611"/>
                  </a:cubicBezTo>
                  <a:cubicBezTo>
                    <a:pt x="212174" y="159050"/>
                    <a:pt x="214094" y="157130"/>
                    <a:pt x="216654" y="157130"/>
                  </a:cubicBezTo>
                  <a:lnTo>
                    <a:pt x="253136" y="156490"/>
                  </a:lnTo>
                  <a:cubicBezTo>
                    <a:pt x="253136" y="156490"/>
                    <a:pt x="253136" y="156490"/>
                    <a:pt x="253136" y="156490"/>
                  </a:cubicBezTo>
                  <a:cubicBezTo>
                    <a:pt x="255697" y="156490"/>
                    <a:pt x="257617" y="158410"/>
                    <a:pt x="257617" y="160970"/>
                  </a:cubicBezTo>
                  <a:cubicBezTo>
                    <a:pt x="257617" y="163531"/>
                    <a:pt x="255697" y="165451"/>
                    <a:pt x="253136" y="165451"/>
                  </a:cubicBezTo>
                  <a:lnTo>
                    <a:pt x="216654" y="166091"/>
                  </a:lnTo>
                  <a:cubicBezTo>
                    <a:pt x="216654" y="166091"/>
                    <a:pt x="216654" y="166091"/>
                    <a:pt x="216654" y="166091"/>
                  </a:cubicBezTo>
                  <a:close/>
                  <a:moveTo>
                    <a:pt x="9281" y="123208"/>
                  </a:moveTo>
                  <a:cubicBezTo>
                    <a:pt x="6720" y="123208"/>
                    <a:pt x="4800" y="121288"/>
                    <a:pt x="4800" y="118728"/>
                  </a:cubicBezTo>
                  <a:lnTo>
                    <a:pt x="4800" y="82245"/>
                  </a:lnTo>
                  <a:cubicBezTo>
                    <a:pt x="4800" y="79685"/>
                    <a:pt x="6720"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0" y="50243"/>
                    <a:pt x="4800" y="48323"/>
                    <a:pt x="4800" y="45763"/>
                  </a:cubicBezTo>
                  <a:lnTo>
                    <a:pt x="4800" y="9281"/>
                  </a:lnTo>
                  <a:cubicBezTo>
                    <a:pt x="4800" y="6721"/>
                    <a:pt x="6720" y="4800"/>
                    <a:pt x="9281" y="4800"/>
                  </a:cubicBezTo>
                  <a:cubicBezTo>
                    <a:pt x="11841" y="4800"/>
                    <a:pt x="13761" y="6721"/>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grpSp>
      <p:grpSp>
        <p:nvGrpSpPr>
          <p:cNvPr id="299" name="Group 298">
            <a:extLst>
              <a:ext uri="{FF2B5EF4-FFF2-40B4-BE49-F238E27FC236}">
                <a16:creationId xmlns:a16="http://schemas.microsoft.com/office/drawing/2014/main" id="{75141F76-99BD-4969-BFA1-EAFE22A11C90}"/>
              </a:ext>
            </a:extLst>
          </p:cNvPr>
          <p:cNvGrpSpPr/>
          <p:nvPr/>
        </p:nvGrpSpPr>
        <p:grpSpPr>
          <a:xfrm>
            <a:off x="2267398" y="1028047"/>
            <a:ext cx="274384" cy="309846"/>
            <a:chOff x="12543663" y="2459871"/>
            <a:chExt cx="274384" cy="309846"/>
          </a:xfrm>
          <a:solidFill>
            <a:srgbClr val="1D424B"/>
          </a:solidFill>
        </p:grpSpPr>
        <p:sp>
          <p:nvSpPr>
            <p:cNvPr id="134" name="Freeform: Shape 133">
              <a:extLst>
                <a:ext uri="{FF2B5EF4-FFF2-40B4-BE49-F238E27FC236}">
                  <a16:creationId xmlns:a16="http://schemas.microsoft.com/office/drawing/2014/main" id="{91AF5AE2-73E1-446B-9032-6DE1F1DDCC46}"/>
                </a:ext>
              </a:extLst>
            </p:cNvPr>
            <p:cNvSpPr/>
            <p:nvPr/>
          </p:nvSpPr>
          <p:spPr>
            <a:xfrm>
              <a:off x="12543663" y="2459871"/>
              <a:ext cx="274384" cy="309846"/>
            </a:xfrm>
            <a:custGeom>
              <a:avLst/>
              <a:gdLst>
                <a:gd name="connsiteX0" fmla="*/ 6720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4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5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2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0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0" y="214094"/>
                  </a:moveTo>
                  <a:cubicBezTo>
                    <a:pt x="19521" y="219214"/>
                    <a:pt x="32962" y="224335"/>
                    <a:pt x="45763" y="229455"/>
                  </a:cubicBezTo>
                  <a:lnTo>
                    <a:pt x="84806" y="245456"/>
                  </a:lnTo>
                  <a:lnTo>
                    <a:pt x="77125" y="251216"/>
                  </a:lnTo>
                  <a:cubicBezTo>
                    <a:pt x="73925" y="237775"/>
                    <a:pt x="70725" y="223695"/>
                    <a:pt x="67524" y="210254"/>
                  </a:cubicBezTo>
                  <a:lnTo>
                    <a:pt x="57924" y="169291"/>
                  </a:lnTo>
                  <a:lnTo>
                    <a:pt x="48323" y="128328"/>
                  </a:lnTo>
                  <a:cubicBezTo>
                    <a:pt x="45123" y="114887"/>
                    <a:pt x="41923" y="100807"/>
                    <a:pt x="38723" y="87366"/>
                  </a:cubicBezTo>
                  <a:lnTo>
                    <a:pt x="36802" y="79045"/>
                  </a:lnTo>
                  <a:lnTo>
                    <a:pt x="45123" y="73925"/>
                  </a:lnTo>
                  <a:cubicBezTo>
                    <a:pt x="51523" y="70085"/>
                    <a:pt x="57924" y="66884"/>
                    <a:pt x="64324" y="63044"/>
                  </a:cubicBezTo>
                  <a:cubicBezTo>
                    <a:pt x="67524" y="61124"/>
                    <a:pt x="70725" y="59204"/>
                    <a:pt x="73925" y="57924"/>
                  </a:cubicBezTo>
                  <a:cubicBezTo>
                    <a:pt x="77125" y="56004"/>
                    <a:pt x="80325" y="54723"/>
                    <a:pt x="83525"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1"/>
                    <a:pt x="200653" y="6720"/>
                    <a:pt x="208334" y="4800"/>
                  </a:cubicBezTo>
                  <a:lnTo>
                    <a:pt x="209614" y="7360"/>
                  </a:lnTo>
                  <a:cubicBezTo>
                    <a:pt x="203853" y="11841"/>
                    <a:pt x="197453" y="16321"/>
                    <a:pt x="191692"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6"/>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5"/>
                    <a:pt x="4800" y="217294"/>
                  </a:cubicBezTo>
                  <a:lnTo>
                    <a:pt x="6720" y="21409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C3D08AD-A957-4DE3-A919-2F363803E7F6}"/>
                </a:ext>
              </a:extLst>
            </p:cNvPr>
            <p:cNvSpPr/>
            <p:nvPr/>
          </p:nvSpPr>
          <p:spPr>
            <a:xfrm>
              <a:off x="12708293" y="2582299"/>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1 w 64004"/>
                <a:gd name="connsiteY6" fmla="*/ 60484 h 96006"/>
                <a:gd name="connsiteX7" fmla="*/ 12481 w 64004"/>
                <a:gd name="connsiteY7" fmla="*/ 50883 h 96006"/>
                <a:gd name="connsiteX8" fmla="*/ 6080 w 64004"/>
                <a:gd name="connsiteY8" fmla="*/ 36162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0 h 96006"/>
                <a:gd name="connsiteX13" fmla="*/ 18881 w 64004"/>
                <a:gd name="connsiteY13" fmla="*/ 5440 h 96006"/>
                <a:gd name="connsiteX14" fmla="*/ 22081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3 w 64004"/>
                <a:gd name="connsiteY20" fmla="*/ 15041 h 96006"/>
                <a:gd name="connsiteX21" fmla="*/ 58564 w 64004"/>
                <a:gd name="connsiteY21" fmla="*/ 22721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3 h 96006"/>
                <a:gd name="connsiteX27" fmla="*/ 52803 w 64004"/>
                <a:gd name="connsiteY27" fmla="*/ 55364 h 96006"/>
                <a:gd name="connsiteX28" fmla="*/ 52803 w 64004"/>
                <a:gd name="connsiteY28" fmla="*/ 55364 h 96006"/>
                <a:gd name="connsiteX29" fmla="*/ 52163 w 64004"/>
                <a:gd name="connsiteY29" fmla="*/ 56644 h 96006"/>
                <a:gd name="connsiteX30" fmla="*/ 39363 w 64004"/>
                <a:gd name="connsiteY30" fmla="*/ 77125 h 96006"/>
                <a:gd name="connsiteX31" fmla="*/ 33602 w 64004"/>
                <a:gd name="connsiteY31" fmla="*/ 84165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1 w 64004"/>
                <a:gd name="connsiteY43" fmla="*/ 22721 h 96006"/>
                <a:gd name="connsiteX44" fmla="*/ 22081 w 64004"/>
                <a:gd name="connsiteY44" fmla="*/ 25922 h 96006"/>
                <a:gd name="connsiteX45" fmla="*/ 22721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1" y="74565"/>
                    <a:pt x="23362" y="73925"/>
                  </a:cubicBezTo>
                  <a:cubicBezTo>
                    <a:pt x="24002" y="73285"/>
                    <a:pt x="25922" y="71365"/>
                    <a:pt x="27842" y="68804"/>
                  </a:cubicBezTo>
                  <a:cubicBezTo>
                    <a:pt x="29122" y="67524"/>
                    <a:pt x="30402" y="65604"/>
                    <a:pt x="31682" y="63044"/>
                  </a:cubicBezTo>
                  <a:cubicBezTo>
                    <a:pt x="27842" y="62404"/>
                    <a:pt x="25282" y="61764"/>
                    <a:pt x="22721" y="60484"/>
                  </a:cubicBezTo>
                  <a:cubicBezTo>
                    <a:pt x="18881" y="58564"/>
                    <a:pt x="15681" y="55364"/>
                    <a:pt x="12481" y="50883"/>
                  </a:cubicBezTo>
                  <a:cubicBezTo>
                    <a:pt x="9921" y="46403"/>
                    <a:pt x="7360" y="41283"/>
                    <a:pt x="6080" y="36162"/>
                  </a:cubicBezTo>
                  <a:cubicBezTo>
                    <a:pt x="5440" y="33602"/>
                    <a:pt x="5440" y="31042"/>
                    <a:pt x="4800" y="28482"/>
                  </a:cubicBezTo>
                  <a:cubicBezTo>
                    <a:pt x="4800" y="25922"/>
                    <a:pt x="4800" y="23361"/>
                    <a:pt x="5440" y="20161"/>
                  </a:cubicBezTo>
                  <a:cubicBezTo>
                    <a:pt x="6080" y="17601"/>
                    <a:pt x="6720" y="14401"/>
                    <a:pt x="8641" y="12481"/>
                  </a:cubicBezTo>
                  <a:cubicBezTo>
                    <a:pt x="10561" y="9921"/>
                    <a:pt x="12481" y="8001"/>
                    <a:pt x="15681" y="6720"/>
                  </a:cubicBezTo>
                  <a:cubicBezTo>
                    <a:pt x="16961" y="6080"/>
                    <a:pt x="17601" y="6080"/>
                    <a:pt x="18881" y="5440"/>
                  </a:cubicBezTo>
                  <a:cubicBezTo>
                    <a:pt x="20161" y="5440"/>
                    <a:pt x="21441" y="4800"/>
                    <a:pt x="22081"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0"/>
                    <a:pt x="43203" y="8001"/>
                    <a:pt x="45763" y="9281"/>
                  </a:cubicBezTo>
                  <a:cubicBezTo>
                    <a:pt x="48323" y="10561"/>
                    <a:pt x="50883" y="12481"/>
                    <a:pt x="53443" y="15041"/>
                  </a:cubicBezTo>
                  <a:cubicBezTo>
                    <a:pt x="55364" y="16961"/>
                    <a:pt x="57284" y="19521"/>
                    <a:pt x="58564" y="22721"/>
                  </a:cubicBezTo>
                  <a:cubicBezTo>
                    <a:pt x="59844" y="25922"/>
                    <a:pt x="60484" y="29122"/>
                    <a:pt x="60484" y="32962"/>
                  </a:cubicBezTo>
                  <a:cubicBezTo>
                    <a:pt x="60484" y="36162"/>
                    <a:pt x="59844" y="40003"/>
                    <a:pt x="57924" y="44483"/>
                  </a:cubicBezTo>
                  <a:cubicBezTo>
                    <a:pt x="58564" y="45763"/>
                    <a:pt x="58564" y="47683"/>
                    <a:pt x="57924" y="48963"/>
                  </a:cubicBezTo>
                  <a:cubicBezTo>
                    <a:pt x="57284" y="50883"/>
                    <a:pt x="56644" y="52163"/>
                    <a:pt x="55364" y="52803"/>
                  </a:cubicBezTo>
                  <a:cubicBezTo>
                    <a:pt x="55364" y="52803"/>
                    <a:pt x="54724" y="53443"/>
                    <a:pt x="54084" y="53443"/>
                  </a:cubicBezTo>
                  <a:lnTo>
                    <a:pt x="52803" y="55364"/>
                  </a:lnTo>
                  <a:lnTo>
                    <a:pt x="52803" y="55364"/>
                  </a:lnTo>
                  <a:lnTo>
                    <a:pt x="52163" y="56644"/>
                  </a:lnTo>
                  <a:cubicBezTo>
                    <a:pt x="47683" y="64964"/>
                    <a:pt x="43843" y="71365"/>
                    <a:pt x="39363" y="77125"/>
                  </a:cubicBezTo>
                  <a:cubicBezTo>
                    <a:pt x="36802" y="80325"/>
                    <a:pt x="34882" y="82885"/>
                    <a:pt x="33602" y="84165"/>
                  </a:cubicBezTo>
                  <a:cubicBezTo>
                    <a:pt x="33602" y="84806"/>
                    <a:pt x="32962" y="84806"/>
                    <a:pt x="32322" y="84806"/>
                  </a:cubicBezTo>
                  <a:lnTo>
                    <a:pt x="29122" y="90566"/>
                  </a:lnTo>
                  <a:cubicBezTo>
                    <a:pt x="27842" y="92486"/>
                    <a:pt x="26562" y="93766"/>
                    <a:pt x="24642" y="94406"/>
                  </a:cubicBezTo>
                  <a:cubicBezTo>
                    <a:pt x="22721"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2"/>
                    <a:pt x="45123" y="33602"/>
                  </a:cubicBezTo>
                  <a:cubicBezTo>
                    <a:pt x="45123" y="30402"/>
                    <a:pt x="43843" y="27842"/>
                    <a:pt x="40643" y="25282"/>
                  </a:cubicBezTo>
                  <a:cubicBezTo>
                    <a:pt x="37442" y="22721"/>
                    <a:pt x="33602" y="21441"/>
                    <a:pt x="29122" y="21441"/>
                  </a:cubicBezTo>
                  <a:cubicBezTo>
                    <a:pt x="25282" y="21441"/>
                    <a:pt x="23362" y="21441"/>
                    <a:pt x="23362" y="21441"/>
                  </a:cubicBezTo>
                  <a:cubicBezTo>
                    <a:pt x="23362" y="21441"/>
                    <a:pt x="22721" y="22081"/>
                    <a:pt x="22721" y="22721"/>
                  </a:cubicBezTo>
                  <a:cubicBezTo>
                    <a:pt x="22721" y="23361"/>
                    <a:pt x="22081" y="24642"/>
                    <a:pt x="22081" y="25922"/>
                  </a:cubicBezTo>
                  <a:cubicBezTo>
                    <a:pt x="22081" y="27842"/>
                    <a:pt x="22081" y="29762"/>
                    <a:pt x="22721"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6403"/>
                    <a:pt x="41283" y="46403"/>
                  </a:cubicBezTo>
                  <a:close/>
                </a:path>
              </a:pathLst>
            </a:custGeom>
            <a:grpFill/>
            <a:ln w="9525"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66AC5BFB-151C-4D18-84AE-24E7BE86C725}"/>
              </a:ext>
            </a:extLst>
          </p:cNvPr>
          <p:cNvGrpSpPr/>
          <p:nvPr/>
        </p:nvGrpSpPr>
        <p:grpSpPr>
          <a:xfrm>
            <a:off x="4427801" y="2221468"/>
            <a:ext cx="274384" cy="309846"/>
            <a:chOff x="15194371" y="3677345"/>
            <a:chExt cx="274384" cy="309846"/>
          </a:xfrm>
          <a:solidFill>
            <a:srgbClr val="1D424B"/>
          </a:solidFill>
        </p:grpSpPr>
        <p:sp>
          <p:nvSpPr>
            <p:cNvPr id="136" name="Freeform: Shape 135">
              <a:extLst>
                <a:ext uri="{FF2B5EF4-FFF2-40B4-BE49-F238E27FC236}">
                  <a16:creationId xmlns:a16="http://schemas.microsoft.com/office/drawing/2014/main" id="{0DA9EC41-27F0-4FAB-B8A9-AA3C2C77BB2B}"/>
                </a:ext>
              </a:extLst>
            </p:cNvPr>
            <p:cNvSpPr/>
            <p:nvPr/>
          </p:nvSpPr>
          <p:spPr>
            <a:xfrm>
              <a:off x="15194371" y="3677345"/>
              <a:ext cx="274384" cy="309846"/>
            </a:xfrm>
            <a:custGeom>
              <a:avLst/>
              <a:gdLst>
                <a:gd name="connsiteX0" fmla="*/ 6721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5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6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3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1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1" y="214094"/>
                  </a:moveTo>
                  <a:cubicBezTo>
                    <a:pt x="19521" y="219214"/>
                    <a:pt x="32962" y="224335"/>
                    <a:pt x="45763" y="229455"/>
                  </a:cubicBezTo>
                  <a:lnTo>
                    <a:pt x="84806" y="245456"/>
                  </a:lnTo>
                  <a:lnTo>
                    <a:pt x="77125" y="251216"/>
                  </a:lnTo>
                  <a:cubicBezTo>
                    <a:pt x="73925" y="237775"/>
                    <a:pt x="70725" y="223694"/>
                    <a:pt x="67525" y="210254"/>
                  </a:cubicBezTo>
                  <a:lnTo>
                    <a:pt x="57924" y="169291"/>
                  </a:lnTo>
                  <a:lnTo>
                    <a:pt x="48323" y="128328"/>
                  </a:lnTo>
                  <a:cubicBezTo>
                    <a:pt x="45123" y="114887"/>
                    <a:pt x="41923" y="100807"/>
                    <a:pt x="38723" y="87366"/>
                  </a:cubicBezTo>
                  <a:lnTo>
                    <a:pt x="36802" y="79045"/>
                  </a:lnTo>
                  <a:lnTo>
                    <a:pt x="45123" y="73925"/>
                  </a:lnTo>
                  <a:cubicBezTo>
                    <a:pt x="51523" y="70084"/>
                    <a:pt x="57924" y="66884"/>
                    <a:pt x="64324" y="63044"/>
                  </a:cubicBezTo>
                  <a:cubicBezTo>
                    <a:pt x="67525" y="61124"/>
                    <a:pt x="70725" y="59204"/>
                    <a:pt x="73925" y="57924"/>
                  </a:cubicBezTo>
                  <a:cubicBezTo>
                    <a:pt x="77125" y="56004"/>
                    <a:pt x="80325" y="54723"/>
                    <a:pt x="83526"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0"/>
                    <a:pt x="200653" y="6720"/>
                    <a:pt x="208334" y="4800"/>
                  </a:cubicBezTo>
                  <a:lnTo>
                    <a:pt x="209614" y="7360"/>
                  </a:lnTo>
                  <a:cubicBezTo>
                    <a:pt x="203853" y="11841"/>
                    <a:pt x="197453" y="16321"/>
                    <a:pt x="191693"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5"/>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4"/>
                    <a:pt x="4800" y="217294"/>
                  </a:cubicBezTo>
                  <a:lnTo>
                    <a:pt x="6721" y="21409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7B7B45A-A826-4AF2-8B85-46BF644922DD}"/>
                </a:ext>
              </a:extLst>
            </p:cNvPr>
            <p:cNvSpPr/>
            <p:nvPr/>
          </p:nvSpPr>
          <p:spPr>
            <a:xfrm>
              <a:off x="15359831" y="3799017"/>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2 w 64004"/>
                <a:gd name="connsiteY6" fmla="*/ 60484 h 96006"/>
                <a:gd name="connsiteX7" fmla="*/ 12481 w 64004"/>
                <a:gd name="connsiteY7" fmla="*/ 50883 h 96006"/>
                <a:gd name="connsiteX8" fmla="*/ 6080 w 64004"/>
                <a:gd name="connsiteY8" fmla="*/ 36163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1 h 96006"/>
                <a:gd name="connsiteX13" fmla="*/ 18881 w 64004"/>
                <a:gd name="connsiteY13" fmla="*/ 5440 h 96006"/>
                <a:gd name="connsiteX14" fmla="*/ 22082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4 w 64004"/>
                <a:gd name="connsiteY20" fmla="*/ 15041 h 96006"/>
                <a:gd name="connsiteX21" fmla="*/ 58564 w 64004"/>
                <a:gd name="connsiteY21" fmla="*/ 22722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4 h 96006"/>
                <a:gd name="connsiteX27" fmla="*/ 52803 w 64004"/>
                <a:gd name="connsiteY27" fmla="*/ 55364 h 96006"/>
                <a:gd name="connsiteX28" fmla="*/ 52803 w 64004"/>
                <a:gd name="connsiteY28" fmla="*/ 55364 h 96006"/>
                <a:gd name="connsiteX29" fmla="*/ 52164 w 64004"/>
                <a:gd name="connsiteY29" fmla="*/ 56644 h 96006"/>
                <a:gd name="connsiteX30" fmla="*/ 39363 w 64004"/>
                <a:gd name="connsiteY30" fmla="*/ 77125 h 96006"/>
                <a:gd name="connsiteX31" fmla="*/ 33602 w 64004"/>
                <a:gd name="connsiteY31" fmla="*/ 84166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2 w 64004"/>
                <a:gd name="connsiteY43" fmla="*/ 22722 h 96006"/>
                <a:gd name="connsiteX44" fmla="*/ 22082 w 64004"/>
                <a:gd name="connsiteY44" fmla="*/ 25922 h 96006"/>
                <a:gd name="connsiteX45" fmla="*/ 22722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2" y="74565"/>
                    <a:pt x="23362" y="73925"/>
                  </a:cubicBezTo>
                  <a:cubicBezTo>
                    <a:pt x="24002" y="73285"/>
                    <a:pt x="25922" y="71365"/>
                    <a:pt x="27842" y="68804"/>
                  </a:cubicBezTo>
                  <a:cubicBezTo>
                    <a:pt x="29122" y="67525"/>
                    <a:pt x="30402" y="65604"/>
                    <a:pt x="31682" y="63044"/>
                  </a:cubicBezTo>
                  <a:cubicBezTo>
                    <a:pt x="27842" y="62404"/>
                    <a:pt x="25282" y="61764"/>
                    <a:pt x="22722" y="60484"/>
                  </a:cubicBezTo>
                  <a:cubicBezTo>
                    <a:pt x="18881" y="58564"/>
                    <a:pt x="15681" y="55364"/>
                    <a:pt x="12481" y="50883"/>
                  </a:cubicBezTo>
                  <a:cubicBezTo>
                    <a:pt x="9921" y="46403"/>
                    <a:pt x="7361" y="41283"/>
                    <a:pt x="6080" y="36163"/>
                  </a:cubicBezTo>
                  <a:cubicBezTo>
                    <a:pt x="5440" y="33602"/>
                    <a:pt x="5440" y="31042"/>
                    <a:pt x="4800" y="28482"/>
                  </a:cubicBezTo>
                  <a:cubicBezTo>
                    <a:pt x="4800" y="25922"/>
                    <a:pt x="4800" y="23362"/>
                    <a:pt x="5440" y="20161"/>
                  </a:cubicBezTo>
                  <a:cubicBezTo>
                    <a:pt x="6080" y="17601"/>
                    <a:pt x="6721" y="14401"/>
                    <a:pt x="8641" y="12481"/>
                  </a:cubicBezTo>
                  <a:cubicBezTo>
                    <a:pt x="10561" y="9921"/>
                    <a:pt x="12481" y="8001"/>
                    <a:pt x="15681" y="6721"/>
                  </a:cubicBezTo>
                  <a:cubicBezTo>
                    <a:pt x="16961" y="6080"/>
                    <a:pt x="17601" y="6080"/>
                    <a:pt x="18881" y="5440"/>
                  </a:cubicBezTo>
                  <a:cubicBezTo>
                    <a:pt x="20161" y="5440"/>
                    <a:pt x="21441" y="4800"/>
                    <a:pt x="22082"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1"/>
                    <a:pt x="43203" y="8001"/>
                    <a:pt x="45763" y="9281"/>
                  </a:cubicBezTo>
                  <a:cubicBezTo>
                    <a:pt x="48323" y="10561"/>
                    <a:pt x="50883" y="12481"/>
                    <a:pt x="53444" y="15041"/>
                  </a:cubicBezTo>
                  <a:cubicBezTo>
                    <a:pt x="55364" y="16961"/>
                    <a:pt x="57284" y="19521"/>
                    <a:pt x="58564" y="22722"/>
                  </a:cubicBezTo>
                  <a:cubicBezTo>
                    <a:pt x="59844" y="25922"/>
                    <a:pt x="60484" y="29122"/>
                    <a:pt x="60484" y="32962"/>
                  </a:cubicBezTo>
                  <a:cubicBezTo>
                    <a:pt x="60484" y="36163"/>
                    <a:pt x="59844" y="40003"/>
                    <a:pt x="57924" y="44483"/>
                  </a:cubicBezTo>
                  <a:cubicBezTo>
                    <a:pt x="58564" y="45763"/>
                    <a:pt x="58564" y="47683"/>
                    <a:pt x="57924" y="48963"/>
                  </a:cubicBezTo>
                  <a:cubicBezTo>
                    <a:pt x="57284" y="50883"/>
                    <a:pt x="56644" y="52164"/>
                    <a:pt x="55364" y="52803"/>
                  </a:cubicBezTo>
                  <a:cubicBezTo>
                    <a:pt x="55364" y="52803"/>
                    <a:pt x="54724" y="53444"/>
                    <a:pt x="54084" y="53444"/>
                  </a:cubicBezTo>
                  <a:lnTo>
                    <a:pt x="52803" y="55364"/>
                  </a:lnTo>
                  <a:lnTo>
                    <a:pt x="52803" y="55364"/>
                  </a:lnTo>
                  <a:lnTo>
                    <a:pt x="52164" y="56644"/>
                  </a:lnTo>
                  <a:cubicBezTo>
                    <a:pt x="47683" y="64964"/>
                    <a:pt x="43843" y="71365"/>
                    <a:pt x="39363" y="77125"/>
                  </a:cubicBezTo>
                  <a:cubicBezTo>
                    <a:pt x="36802" y="80325"/>
                    <a:pt x="34882" y="82885"/>
                    <a:pt x="33602" y="84166"/>
                  </a:cubicBezTo>
                  <a:cubicBezTo>
                    <a:pt x="33602" y="84806"/>
                    <a:pt x="32962" y="84806"/>
                    <a:pt x="32322" y="84806"/>
                  </a:cubicBezTo>
                  <a:lnTo>
                    <a:pt x="29122" y="90566"/>
                  </a:lnTo>
                  <a:cubicBezTo>
                    <a:pt x="27842" y="92486"/>
                    <a:pt x="26562" y="93766"/>
                    <a:pt x="24642" y="94406"/>
                  </a:cubicBezTo>
                  <a:cubicBezTo>
                    <a:pt x="22722"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3"/>
                    <a:pt x="45123" y="33602"/>
                  </a:cubicBezTo>
                  <a:cubicBezTo>
                    <a:pt x="45123" y="30402"/>
                    <a:pt x="43843" y="27842"/>
                    <a:pt x="40643" y="25282"/>
                  </a:cubicBezTo>
                  <a:cubicBezTo>
                    <a:pt x="37442" y="22722"/>
                    <a:pt x="33602" y="21441"/>
                    <a:pt x="29122" y="21441"/>
                  </a:cubicBezTo>
                  <a:cubicBezTo>
                    <a:pt x="25282" y="21441"/>
                    <a:pt x="23362" y="21441"/>
                    <a:pt x="23362" y="21441"/>
                  </a:cubicBezTo>
                  <a:cubicBezTo>
                    <a:pt x="23362" y="21441"/>
                    <a:pt x="22722" y="22082"/>
                    <a:pt x="22722" y="22722"/>
                  </a:cubicBezTo>
                  <a:cubicBezTo>
                    <a:pt x="22722" y="23362"/>
                    <a:pt x="22082" y="24642"/>
                    <a:pt x="22082" y="25922"/>
                  </a:cubicBezTo>
                  <a:cubicBezTo>
                    <a:pt x="22082" y="27842"/>
                    <a:pt x="22082" y="29762"/>
                    <a:pt x="22722"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7043"/>
                    <a:pt x="41283" y="46403"/>
                  </a:cubicBezTo>
                  <a:close/>
                </a:path>
              </a:pathLst>
            </a:custGeom>
            <a:grpFill/>
            <a:ln w="9525" cap="flat">
              <a:noFill/>
              <a:prstDash val="solid"/>
              <a:miter/>
            </a:ln>
          </p:spPr>
          <p:txBody>
            <a:bodyPr rtlCol="0" anchor="ctr"/>
            <a:lstStyle/>
            <a:p>
              <a:endParaRPr lang="en-US"/>
            </a:p>
          </p:txBody>
        </p:sp>
      </p:grpSp>
      <p:grpSp>
        <p:nvGrpSpPr>
          <p:cNvPr id="307" name="Group 306">
            <a:extLst>
              <a:ext uri="{FF2B5EF4-FFF2-40B4-BE49-F238E27FC236}">
                <a16:creationId xmlns:a16="http://schemas.microsoft.com/office/drawing/2014/main" id="{DAE87444-F168-458D-BA21-F2558C306F11}"/>
              </a:ext>
            </a:extLst>
          </p:cNvPr>
          <p:cNvGrpSpPr/>
          <p:nvPr/>
        </p:nvGrpSpPr>
        <p:grpSpPr>
          <a:xfrm>
            <a:off x="5833040" y="3086903"/>
            <a:ext cx="315955" cy="219161"/>
            <a:chOff x="13472409" y="3352382"/>
            <a:chExt cx="315955" cy="219161"/>
          </a:xfrm>
          <a:solidFill>
            <a:srgbClr val="1D424B"/>
          </a:solidFill>
        </p:grpSpPr>
        <p:sp>
          <p:nvSpPr>
            <p:cNvPr id="138" name="Freeform: Shape 137">
              <a:extLst>
                <a:ext uri="{FF2B5EF4-FFF2-40B4-BE49-F238E27FC236}">
                  <a16:creationId xmlns:a16="http://schemas.microsoft.com/office/drawing/2014/main" id="{B8F182F3-DB4E-4D66-AE4E-800277254E68}"/>
                </a:ext>
              </a:extLst>
            </p:cNvPr>
            <p:cNvSpPr/>
            <p:nvPr/>
          </p:nvSpPr>
          <p:spPr>
            <a:xfrm>
              <a:off x="13472409" y="3352382"/>
              <a:ext cx="315955" cy="219161"/>
            </a:xfrm>
            <a:custGeom>
              <a:avLst/>
              <a:gdLst>
                <a:gd name="connsiteX0" fmla="*/ 5440 w 243215"/>
                <a:gd name="connsiteY0" fmla="*/ 117447 h 185612"/>
                <a:gd name="connsiteX1" fmla="*/ 33602 w 243215"/>
                <a:gd name="connsiteY1" fmla="*/ 143049 h 185612"/>
                <a:gd name="connsiteX2" fmla="*/ 61124 w 243215"/>
                <a:gd name="connsiteY2" fmla="*/ 168651 h 185612"/>
                <a:gd name="connsiteX3" fmla="*/ 52803 w 243215"/>
                <a:gd name="connsiteY3" fmla="*/ 171211 h 185612"/>
                <a:gd name="connsiteX4" fmla="*/ 57924 w 243215"/>
                <a:gd name="connsiteY4" fmla="*/ 134089 h 185612"/>
                <a:gd name="connsiteX5" fmla="*/ 63044 w 243215"/>
                <a:gd name="connsiteY5" fmla="*/ 96966 h 185612"/>
                <a:gd name="connsiteX6" fmla="*/ 68164 w 243215"/>
                <a:gd name="connsiteY6" fmla="*/ 59844 h 185612"/>
                <a:gd name="connsiteX7" fmla="*/ 73285 w 243215"/>
                <a:gd name="connsiteY7" fmla="*/ 22721 h 185612"/>
                <a:gd name="connsiteX8" fmla="*/ 73925 w 243215"/>
                <a:gd name="connsiteY8" fmla="*/ 15041 h 185612"/>
                <a:gd name="connsiteX9" fmla="*/ 82885 w 243215"/>
                <a:gd name="connsiteY9" fmla="*/ 13761 h 185612"/>
                <a:gd name="connsiteX10" fmla="*/ 102727 w 243215"/>
                <a:gd name="connsiteY10" fmla="*/ 10561 h 185612"/>
                <a:gd name="connsiteX11" fmla="*/ 112327 w 243215"/>
                <a:gd name="connsiteY11" fmla="*/ 9280 h 185612"/>
                <a:gd name="connsiteX12" fmla="*/ 121928 w 243215"/>
                <a:gd name="connsiteY12" fmla="*/ 8001 h 185612"/>
                <a:gd name="connsiteX13" fmla="*/ 161611 w 243215"/>
                <a:gd name="connsiteY13" fmla="*/ 5440 h 185612"/>
                <a:gd name="connsiteX14" fmla="*/ 201293 w 243215"/>
                <a:gd name="connsiteY14" fmla="*/ 4800 h 185612"/>
                <a:gd name="connsiteX15" fmla="*/ 221134 w 243215"/>
                <a:gd name="connsiteY15" fmla="*/ 5440 h 185612"/>
                <a:gd name="connsiteX16" fmla="*/ 240976 w 243215"/>
                <a:gd name="connsiteY16" fmla="*/ 6720 h 185612"/>
                <a:gd name="connsiteX17" fmla="*/ 240976 w 243215"/>
                <a:gd name="connsiteY17" fmla="*/ 9280 h 185612"/>
                <a:gd name="connsiteX18" fmla="*/ 221774 w 243215"/>
                <a:gd name="connsiteY18" fmla="*/ 15041 h 185612"/>
                <a:gd name="connsiteX19" fmla="*/ 202573 w 243215"/>
                <a:gd name="connsiteY19" fmla="*/ 19521 h 185612"/>
                <a:gd name="connsiteX20" fmla="*/ 163531 w 243215"/>
                <a:gd name="connsiteY20" fmla="*/ 26562 h 185612"/>
                <a:gd name="connsiteX21" fmla="*/ 124488 w 243215"/>
                <a:gd name="connsiteY21" fmla="*/ 31682 h 185612"/>
                <a:gd name="connsiteX22" fmla="*/ 114887 w 243215"/>
                <a:gd name="connsiteY22" fmla="*/ 32322 h 185612"/>
                <a:gd name="connsiteX23" fmla="*/ 105287 w 243215"/>
                <a:gd name="connsiteY23" fmla="*/ 32962 h 185612"/>
                <a:gd name="connsiteX24" fmla="*/ 85445 w 243215"/>
                <a:gd name="connsiteY24" fmla="*/ 34242 h 185612"/>
                <a:gd name="connsiteX25" fmla="*/ 95046 w 243215"/>
                <a:gd name="connsiteY25" fmla="*/ 25282 h 185612"/>
                <a:gd name="connsiteX26" fmla="*/ 86726 w 243215"/>
                <a:gd name="connsiteY26" fmla="*/ 62404 h 185612"/>
                <a:gd name="connsiteX27" fmla="*/ 79045 w 243215"/>
                <a:gd name="connsiteY27" fmla="*/ 99526 h 185612"/>
                <a:gd name="connsiteX28" fmla="*/ 71365 w 243215"/>
                <a:gd name="connsiteY28" fmla="*/ 136649 h 185612"/>
                <a:gd name="connsiteX29" fmla="*/ 63044 w 243215"/>
                <a:gd name="connsiteY29" fmla="*/ 173131 h 185612"/>
                <a:gd name="connsiteX30" fmla="*/ 61124 w 243215"/>
                <a:gd name="connsiteY30" fmla="*/ 182732 h 185612"/>
                <a:gd name="connsiteX31" fmla="*/ 54724 w 243215"/>
                <a:gd name="connsiteY31" fmla="*/ 175691 h 185612"/>
                <a:gd name="connsiteX32" fmla="*/ 29762 w 243215"/>
                <a:gd name="connsiteY32" fmla="*/ 147530 h 185612"/>
                <a:gd name="connsiteX33" fmla="*/ 4800 w 243215"/>
                <a:gd name="connsiteY33" fmla="*/ 119368 h 185612"/>
                <a:gd name="connsiteX34" fmla="*/ 5440 w 243215"/>
                <a:gd name="connsiteY34" fmla="*/ 117447 h 18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3215" h="185612">
                  <a:moveTo>
                    <a:pt x="5440" y="117447"/>
                  </a:moveTo>
                  <a:cubicBezTo>
                    <a:pt x="15041" y="125768"/>
                    <a:pt x="24002" y="134089"/>
                    <a:pt x="33602" y="143049"/>
                  </a:cubicBezTo>
                  <a:lnTo>
                    <a:pt x="61124" y="168651"/>
                  </a:lnTo>
                  <a:lnTo>
                    <a:pt x="52803" y="171211"/>
                  </a:lnTo>
                  <a:cubicBezTo>
                    <a:pt x="54083" y="159050"/>
                    <a:pt x="56004" y="146249"/>
                    <a:pt x="57924" y="134089"/>
                  </a:cubicBezTo>
                  <a:lnTo>
                    <a:pt x="63044" y="96966"/>
                  </a:lnTo>
                  <a:lnTo>
                    <a:pt x="68164" y="59844"/>
                  </a:lnTo>
                  <a:cubicBezTo>
                    <a:pt x="70085" y="47683"/>
                    <a:pt x="71365" y="34882"/>
                    <a:pt x="73285" y="22721"/>
                  </a:cubicBezTo>
                  <a:lnTo>
                    <a:pt x="73925" y="15041"/>
                  </a:lnTo>
                  <a:lnTo>
                    <a:pt x="82885" y="13761"/>
                  </a:lnTo>
                  <a:cubicBezTo>
                    <a:pt x="89286" y="12481"/>
                    <a:pt x="95686" y="11841"/>
                    <a:pt x="102727" y="10561"/>
                  </a:cubicBezTo>
                  <a:cubicBezTo>
                    <a:pt x="105927" y="9921"/>
                    <a:pt x="109127" y="9921"/>
                    <a:pt x="112327" y="9280"/>
                  </a:cubicBezTo>
                  <a:cubicBezTo>
                    <a:pt x="115528" y="8640"/>
                    <a:pt x="118728" y="8640"/>
                    <a:pt x="121928" y="8001"/>
                  </a:cubicBezTo>
                  <a:cubicBezTo>
                    <a:pt x="135369" y="6720"/>
                    <a:pt x="148170" y="6080"/>
                    <a:pt x="161611" y="5440"/>
                  </a:cubicBezTo>
                  <a:cubicBezTo>
                    <a:pt x="175051" y="4800"/>
                    <a:pt x="187852" y="4800"/>
                    <a:pt x="201293" y="4800"/>
                  </a:cubicBezTo>
                  <a:cubicBezTo>
                    <a:pt x="207693" y="4800"/>
                    <a:pt x="214734" y="4800"/>
                    <a:pt x="221134" y="5440"/>
                  </a:cubicBezTo>
                  <a:cubicBezTo>
                    <a:pt x="227535" y="6080"/>
                    <a:pt x="234575" y="6080"/>
                    <a:pt x="240976" y="6720"/>
                  </a:cubicBezTo>
                  <a:lnTo>
                    <a:pt x="240976" y="9280"/>
                  </a:lnTo>
                  <a:cubicBezTo>
                    <a:pt x="234575" y="11201"/>
                    <a:pt x="228175" y="13121"/>
                    <a:pt x="221774" y="15041"/>
                  </a:cubicBezTo>
                  <a:cubicBezTo>
                    <a:pt x="215374" y="16961"/>
                    <a:pt x="208974" y="18241"/>
                    <a:pt x="202573" y="19521"/>
                  </a:cubicBezTo>
                  <a:cubicBezTo>
                    <a:pt x="189772" y="22081"/>
                    <a:pt x="176331" y="24641"/>
                    <a:pt x="163531" y="26562"/>
                  </a:cubicBezTo>
                  <a:cubicBezTo>
                    <a:pt x="150730" y="28482"/>
                    <a:pt x="137289" y="30402"/>
                    <a:pt x="124488" y="31682"/>
                  </a:cubicBezTo>
                  <a:cubicBezTo>
                    <a:pt x="121288" y="32322"/>
                    <a:pt x="118088" y="32322"/>
                    <a:pt x="114887" y="32322"/>
                  </a:cubicBezTo>
                  <a:cubicBezTo>
                    <a:pt x="111687" y="32322"/>
                    <a:pt x="108487" y="32962"/>
                    <a:pt x="105287" y="32962"/>
                  </a:cubicBezTo>
                  <a:cubicBezTo>
                    <a:pt x="98886" y="33602"/>
                    <a:pt x="91846" y="33602"/>
                    <a:pt x="85445" y="34242"/>
                  </a:cubicBezTo>
                  <a:lnTo>
                    <a:pt x="95046" y="25282"/>
                  </a:lnTo>
                  <a:cubicBezTo>
                    <a:pt x="92486" y="37442"/>
                    <a:pt x="89286" y="49603"/>
                    <a:pt x="86726" y="62404"/>
                  </a:cubicBezTo>
                  <a:lnTo>
                    <a:pt x="79045" y="99526"/>
                  </a:lnTo>
                  <a:lnTo>
                    <a:pt x="71365" y="136649"/>
                  </a:lnTo>
                  <a:cubicBezTo>
                    <a:pt x="68804" y="148810"/>
                    <a:pt x="66244" y="160970"/>
                    <a:pt x="63044" y="173131"/>
                  </a:cubicBezTo>
                  <a:lnTo>
                    <a:pt x="61124" y="182732"/>
                  </a:lnTo>
                  <a:lnTo>
                    <a:pt x="54724" y="175691"/>
                  </a:lnTo>
                  <a:lnTo>
                    <a:pt x="29762" y="147530"/>
                  </a:lnTo>
                  <a:cubicBezTo>
                    <a:pt x="21441" y="137929"/>
                    <a:pt x="13121" y="128968"/>
                    <a:pt x="4800" y="119368"/>
                  </a:cubicBezTo>
                  <a:lnTo>
                    <a:pt x="5440" y="117447"/>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424ED81-6DA5-44BC-9B70-65FEB505B59E}"/>
                </a:ext>
              </a:extLst>
            </p:cNvPr>
            <p:cNvSpPr/>
            <p:nvPr/>
          </p:nvSpPr>
          <p:spPr>
            <a:xfrm>
              <a:off x="13627891" y="3434194"/>
              <a:ext cx="74832" cy="105802"/>
            </a:xfrm>
            <a:custGeom>
              <a:avLst/>
              <a:gdLst>
                <a:gd name="connsiteX0" fmla="*/ 20161 w 57603"/>
                <a:gd name="connsiteY0" fmla="*/ 7197 h 89605"/>
                <a:gd name="connsiteX1" fmla="*/ 43843 w 57603"/>
                <a:gd name="connsiteY1" fmla="*/ 5917 h 89605"/>
                <a:gd name="connsiteX2" fmla="*/ 54724 w 57603"/>
                <a:gd name="connsiteY2" fmla="*/ 14877 h 89605"/>
                <a:gd name="connsiteX3" fmla="*/ 56004 w 57603"/>
                <a:gd name="connsiteY3" fmla="*/ 30878 h 89605"/>
                <a:gd name="connsiteX4" fmla="*/ 50883 w 57603"/>
                <a:gd name="connsiteY4" fmla="*/ 41759 h 89605"/>
                <a:gd name="connsiteX5" fmla="*/ 48963 w 57603"/>
                <a:gd name="connsiteY5" fmla="*/ 43679 h 89605"/>
                <a:gd name="connsiteX6" fmla="*/ 47683 w 57603"/>
                <a:gd name="connsiteY6" fmla="*/ 44959 h 89605"/>
                <a:gd name="connsiteX7" fmla="*/ 45763 w 57603"/>
                <a:gd name="connsiteY7" fmla="*/ 46879 h 89605"/>
                <a:gd name="connsiteX8" fmla="*/ 41923 w 57603"/>
                <a:gd name="connsiteY8" fmla="*/ 52000 h 89605"/>
                <a:gd name="connsiteX9" fmla="*/ 36802 w 57603"/>
                <a:gd name="connsiteY9" fmla="*/ 59680 h 89605"/>
                <a:gd name="connsiteX10" fmla="*/ 31042 w 57603"/>
                <a:gd name="connsiteY10" fmla="*/ 66081 h 89605"/>
                <a:gd name="connsiteX11" fmla="*/ 33602 w 57603"/>
                <a:gd name="connsiteY11" fmla="*/ 67361 h 89605"/>
                <a:gd name="connsiteX12" fmla="*/ 43203 w 57603"/>
                <a:gd name="connsiteY12" fmla="*/ 73121 h 89605"/>
                <a:gd name="connsiteX13" fmla="*/ 47043 w 57603"/>
                <a:gd name="connsiteY13" fmla="*/ 77601 h 89605"/>
                <a:gd name="connsiteX14" fmla="*/ 46403 w 57603"/>
                <a:gd name="connsiteY14" fmla="*/ 83362 h 89605"/>
                <a:gd name="connsiteX15" fmla="*/ 41923 w 57603"/>
                <a:gd name="connsiteY15" fmla="*/ 87202 h 89605"/>
                <a:gd name="connsiteX16" fmla="*/ 36162 w 57603"/>
                <a:gd name="connsiteY16" fmla="*/ 86562 h 89605"/>
                <a:gd name="connsiteX17" fmla="*/ 25922 w 57603"/>
                <a:gd name="connsiteY17" fmla="*/ 80802 h 89605"/>
                <a:gd name="connsiteX18" fmla="*/ 17601 w 57603"/>
                <a:gd name="connsiteY18" fmla="*/ 76321 h 89605"/>
                <a:gd name="connsiteX19" fmla="*/ 16321 w 57603"/>
                <a:gd name="connsiteY19" fmla="*/ 76321 h 89605"/>
                <a:gd name="connsiteX20" fmla="*/ 15041 w 57603"/>
                <a:gd name="connsiteY20" fmla="*/ 76321 h 89605"/>
                <a:gd name="connsiteX21" fmla="*/ 10561 w 57603"/>
                <a:gd name="connsiteY21" fmla="*/ 75681 h 89605"/>
                <a:gd name="connsiteX22" fmla="*/ 6720 w 57603"/>
                <a:gd name="connsiteY22" fmla="*/ 73121 h 89605"/>
                <a:gd name="connsiteX23" fmla="*/ 4800 w 57603"/>
                <a:gd name="connsiteY23" fmla="*/ 68641 h 89605"/>
                <a:gd name="connsiteX24" fmla="*/ 6080 w 57603"/>
                <a:gd name="connsiteY24" fmla="*/ 63521 h 89605"/>
                <a:gd name="connsiteX25" fmla="*/ 9921 w 57603"/>
                <a:gd name="connsiteY25" fmla="*/ 60320 h 89605"/>
                <a:gd name="connsiteX26" fmla="*/ 14401 w 57603"/>
                <a:gd name="connsiteY26" fmla="*/ 59680 h 89605"/>
                <a:gd name="connsiteX27" fmla="*/ 15041 w 57603"/>
                <a:gd name="connsiteY27" fmla="*/ 59680 h 89605"/>
                <a:gd name="connsiteX28" fmla="*/ 15681 w 57603"/>
                <a:gd name="connsiteY28" fmla="*/ 59680 h 89605"/>
                <a:gd name="connsiteX29" fmla="*/ 19521 w 57603"/>
                <a:gd name="connsiteY29" fmla="*/ 57120 h 89605"/>
                <a:gd name="connsiteX30" fmla="*/ 26562 w 57603"/>
                <a:gd name="connsiteY30" fmla="*/ 48159 h 89605"/>
                <a:gd name="connsiteX31" fmla="*/ 32322 w 57603"/>
                <a:gd name="connsiteY31" fmla="*/ 39839 h 89605"/>
                <a:gd name="connsiteX32" fmla="*/ 38082 w 57603"/>
                <a:gd name="connsiteY32" fmla="*/ 34079 h 89605"/>
                <a:gd name="connsiteX33" fmla="*/ 38082 w 57603"/>
                <a:gd name="connsiteY33" fmla="*/ 34079 h 89605"/>
                <a:gd name="connsiteX34" fmla="*/ 38723 w 57603"/>
                <a:gd name="connsiteY34" fmla="*/ 30878 h 89605"/>
                <a:gd name="connsiteX35" fmla="*/ 38723 w 57603"/>
                <a:gd name="connsiteY35" fmla="*/ 30238 h 89605"/>
                <a:gd name="connsiteX36" fmla="*/ 38723 w 57603"/>
                <a:gd name="connsiteY36" fmla="*/ 23838 h 89605"/>
                <a:gd name="connsiteX37" fmla="*/ 36802 w 57603"/>
                <a:gd name="connsiteY37" fmla="*/ 22558 h 89605"/>
                <a:gd name="connsiteX38" fmla="*/ 21441 w 57603"/>
                <a:gd name="connsiteY38" fmla="*/ 23838 h 89605"/>
                <a:gd name="connsiteX39" fmla="*/ 15681 w 57603"/>
                <a:gd name="connsiteY39" fmla="*/ 23198 h 89605"/>
                <a:gd name="connsiteX40" fmla="*/ 12481 w 57603"/>
                <a:gd name="connsiteY40" fmla="*/ 18718 h 89605"/>
                <a:gd name="connsiteX41" fmla="*/ 13121 w 57603"/>
                <a:gd name="connsiteY41" fmla="*/ 12957 h 89605"/>
                <a:gd name="connsiteX42" fmla="*/ 20161 w 57603"/>
                <a:gd name="connsiteY42" fmla="*/ 7197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7603" h="89605">
                  <a:moveTo>
                    <a:pt x="20161" y="7197"/>
                  </a:moveTo>
                  <a:cubicBezTo>
                    <a:pt x="29762" y="4637"/>
                    <a:pt x="37442" y="3997"/>
                    <a:pt x="43843" y="5917"/>
                  </a:cubicBezTo>
                  <a:cubicBezTo>
                    <a:pt x="48963" y="7197"/>
                    <a:pt x="52163" y="10397"/>
                    <a:pt x="54724" y="14877"/>
                  </a:cubicBezTo>
                  <a:cubicBezTo>
                    <a:pt x="56644" y="19358"/>
                    <a:pt x="57284" y="24478"/>
                    <a:pt x="56004" y="30878"/>
                  </a:cubicBezTo>
                  <a:cubicBezTo>
                    <a:pt x="54724" y="35999"/>
                    <a:pt x="53444" y="39199"/>
                    <a:pt x="50883" y="41759"/>
                  </a:cubicBezTo>
                  <a:cubicBezTo>
                    <a:pt x="50243" y="42399"/>
                    <a:pt x="49603" y="43039"/>
                    <a:pt x="48963" y="43679"/>
                  </a:cubicBezTo>
                  <a:cubicBezTo>
                    <a:pt x="48323" y="44319"/>
                    <a:pt x="47683" y="44319"/>
                    <a:pt x="47683" y="44959"/>
                  </a:cubicBezTo>
                  <a:cubicBezTo>
                    <a:pt x="47043" y="45599"/>
                    <a:pt x="47043" y="46239"/>
                    <a:pt x="45763" y="46879"/>
                  </a:cubicBezTo>
                  <a:cubicBezTo>
                    <a:pt x="45123" y="47520"/>
                    <a:pt x="43843" y="49440"/>
                    <a:pt x="41923" y="52000"/>
                  </a:cubicBezTo>
                  <a:cubicBezTo>
                    <a:pt x="40003" y="54560"/>
                    <a:pt x="38723" y="57120"/>
                    <a:pt x="36802" y="59680"/>
                  </a:cubicBezTo>
                  <a:cubicBezTo>
                    <a:pt x="34882" y="62240"/>
                    <a:pt x="32962" y="64160"/>
                    <a:pt x="31042" y="66081"/>
                  </a:cubicBezTo>
                  <a:cubicBezTo>
                    <a:pt x="31682" y="66721"/>
                    <a:pt x="32322" y="66721"/>
                    <a:pt x="33602" y="67361"/>
                  </a:cubicBezTo>
                  <a:cubicBezTo>
                    <a:pt x="38723" y="70561"/>
                    <a:pt x="41923" y="72481"/>
                    <a:pt x="43203" y="73121"/>
                  </a:cubicBezTo>
                  <a:cubicBezTo>
                    <a:pt x="45123" y="74401"/>
                    <a:pt x="46403" y="75681"/>
                    <a:pt x="47043" y="77601"/>
                  </a:cubicBezTo>
                  <a:cubicBezTo>
                    <a:pt x="47683" y="79522"/>
                    <a:pt x="47683" y="81442"/>
                    <a:pt x="46403" y="83362"/>
                  </a:cubicBezTo>
                  <a:cubicBezTo>
                    <a:pt x="45763" y="85282"/>
                    <a:pt x="43843" y="86562"/>
                    <a:pt x="41923" y="87202"/>
                  </a:cubicBezTo>
                  <a:cubicBezTo>
                    <a:pt x="40003" y="87842"/>
                    <a:pt x="38082" y="87842"/>
                    <a:pt x="36162" y="86562"/>
                  </a:cubicBezTo>
                  <a:cubicBezTo>
                    <a:pt x="34882" y="85922"/>
                    <a:pt x="31682" y="84002"/>
                    <a:pt x="25922" y="80802"/>
                  </a:cubicBezTo>
                  <a:cubicBezTo>
                    <a:pt x="22721" y="78882"/>
                    <a:pt x="19521" y="76961"/>
                    <a:pt x="17601" y="76321"/>
                  </a:cubicBezTo>
                  <a:cubicBezTo>
                    <a:pt x="17601" y="76321"/>
                    <a:pt x="16961" y="76321"/>
                    <a:pt x="16321" y="76321"/>
                  </a:cubicBezTo>
                  <a:cubicBezTo>
                    <a:pt x="15681" y="76321"/>
                    <a:pt x="15681" y="76321"/>
                    <a:pt x="15041" y="76321"/>
                  </a:cubicBezTo>
                  <a:cubicBezTo>
                    <a:pt x="13121" y="76321"/>
                    <a:pt x="11841" y="76321"/>
                    <a:pt x="10561" y="75681"/>
                  </a:cubicBezTo>
                  <a:cubicBezTo>
                    <a:pt x="9281" y="75041"/>
                    <a:pt x="8001" y="74401"/>
                    <a:pt x="6720" y="73121"/>
                  </a:cubicBezTo>
                  <a:cubicBezTo>
                    <a:pt x="5440" y="71841"/>
                    <a:pt x="4800" y="69921"/>
                    <a:pt x="4800" y="68641"/>
                  </a:cubicBezTo>
                  <a:cubicBezTo>
                    <a:pt x="4800" y="66721"/>
                    <a:pt x="5440" y="64801"/>
                    <a:pt x="6080" y="63521"/>
                  </a:cubicBezTo>
                  <a:cubicBezTo>
                    <a:pt x="7360" y="62240"/>
                    <a:pt x="8641" y="60960"/>
                    <a:pt x="9921" y="60320"/>
                  </a:cubicBezTo>
                  <a:cubicBezTo>
                    <a:pt x="11201" y="59680"/>
                    <a:pt x="12481" y="59680"/>
                    <a:pt x="14401" y="59680"/>
                  </a:cubicBezTo>
                  <a:cubicBezTo>
                    <a:pt x="14401" y="59680"/>
                    <a:pt x="15041" y="59680"/>
                    <a:pt x="15041" y="59680"/>
                  </a:cubicBezTo>
                  <a:cubicBezTo>
                    <a:pt x="15681" y="59680"/>
                    <a:pt x="15681" y="59680"/>
                    <a:pt x="15681" y="59680"/>
                  </a:cubicBezTo>
                  <a:cubicBezTo>
                    <a:pt x="16321" y="59040"/>
                    <a:pt x="17601" y="58400"/>
                    <a:pt x="19521" y="57120"/>
                  </a:cubicBezTo>
                  <a:cubicBezTo>
                    <a:pt x="21441" y="55200"/>
                    <a:pt x="24002" y="52000"/>
                    <a:pt x="26562" y="48159"/>
                  </a:cubicBezTo>
                  <a:cubicBezTo>
                    <a:pt x="29122" y="44319"/>
                    <a:pt x="31042" y="41119"/>
                    <a:pt x="32322" y="39839"/>
                  </a:cubicBezTo>
                  <a:cubicBezTo>
                    <a:pt x="34242" y="37279"/>
                    <a:pt x="36162" y="35359"/>
                    <a:pt x="38082" y="34079"/>
                  </a:cubicBezTo>
                  <a:lnTo>
                    <a:pt x="38082" y="34079"/>
                  </a:lnTo>
                  <a:lnTo>
                    <a:pt x="38723" y="30878"/>
                  </a:lnTo>
                  <a:lnTo>
                    <a:pt x="38723" y="30238"/>
                  </a:lnTo>
                  <a:cubicBezTo>
                    <a:pt x="39363" y="27038"/>
                    <a:pt x="39363" y="25118"/>
                    <a:pt x="38723" y="23838"/>
                  </a:cubicBezTo>
                  <a:cubicBezTo>
                    <a:pt x="38723" y="23198"/>
                    <a:pt x="37442" y="22558"/>
                    <a:pt x="36802" y="22558"/>
                  </a:cubicBezTo>
                  <a:cubicBezTo>
                    <a:pt x="32962" y="21278"/>
                    <a:pt x="27842" y="21918"/>
                    <a:pt x="21441" y="23838"/>
                  </a:cubicBezTo>
                  <a:cubicBezTo>
                    <a:pt x="19521" y="24478"/>
                    <a:pt x="17601" y="23838"/>
                    <a:pt x="15681" y="23198"/>
                  </a:cubicBezTo>
                  <a:cubicBezTo>
                    <a:pt x="13761" y="21918"/>
                    <a:pt x="12481" y="20638"/>
                    <a:pt x="12481" y="18718"/>
                  </a:cubicBezTo>
                  <a:cubicBezTo>
                    <a:pt x="11841" y="16797"/>
                    <a:pt x="11841" y="14877"/>
                    <a:pt x="13121" y="12957"/>
                  </a:cubicBezTo>
                  <a:cubicBezTo>
                    <a:pt x="16321" y="9117"/>
                    <a:pt x="18241" y="7837"/>
                    <a:pt x="20161" y="719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9933C51-E765-4190-AE77-67834D08562D}"/>
                </a:ext>
              </a:extLst>
            </p:cNvPr>
            <p:cNvSpPr/>
            <p:nvPr/>
          </p:nvSpPr>
          <p:spPr>
            <a:xfrm>
              <a:off x="13687413" y="3455919"/>
              <a:ext cx="91462" cy="98244"/>
            </a:xfrm>
            <a:custGeom>
              <a:avLst/>
              <a:gdLst>
                <a:gd name="connsiteX0" fmla="*/ 58829 w 70404"/>
                <a:gd name="connsiteY0" fmla="*/ 27202 h 83205"/>
                <a:gd name="connsiteX1" fmla="*/ 47308 w 70404"/>
                <a:gd name="connsiteY1" fmla="*/ 23361 h 83205"/>
                <a:gd name="connsiteX2" fmla="*/ 41548 w 70404"/>
                <a:gd name="connsiteY2" fmla="*/ 21441 h 83205"/>
                <a:gd name="connsiteX3" fmla="*/ 41548 w 70404"/>
                <a:gd name="connsiteY3" fmla="*/ 21441 h 83205"/>
                <a:gd name="connsiteX4" fmla="*/ 37067 w 70404"/>
                <a:gd name="connsiteY4" fmla="*/ 28482 h 83205"/>
                <a:gd name="connsiteX5" fmla="*/ 33227 w 70404"/>
                <a:gd name="connsiteY5" fmla="*/ 36162 h 83205"/>
                <a:gd name="connsiteX6" fmla="*/ 33227 w 70404"/>
                <a:gd name="connsiteY6" fmla="*/ 36162 h 83205"/>
                <a:gd name="connsiteX7" fmla="*/ 37067 w 70404"/>
                <a:gd name="connsiteY7" fmla="*/ 38083 h 83205"/>
                <a:gd name="connsiteX8" fmla="*/ 43468 w 70404"/>
                <a:gd name="connsiteY8" fmla="*/ 40643 h 83205"/>
                <a:gd name="connsiteX9" fmla="*/ 49868 w 70404"/>
                <a:gd name="connsiteY9" fmla="*/ 45123 h 83205"/>
                <a:gd name="connsiteX10" fmla="*/ 54989 w 70404"/>
                <a:gd name="connsiteY10" fmla="*/ 55364 h 83205"/>
                <a:gd name="connsiteX11" fmla="*/ 54349 w 70404"/>
                <a:gd name="connsiteY11" fmla="*/ 66884 h 83205"/>
                <a:gd name="connsiteX12" fmla="*/ 40268 w 70404"/>
                <a:gd name="connsiteY12" fmla="*/ 78405 h 83205"/>
                <a:gd name="connsiteX13" fmla="*/ 37067 w 70404"/>
                <a:gd name="connsiteY13" fmla="*/ 78405 h 83205"/>
                <a:gd name="connsiteX14" fmla="*/ 33867 w 70404"/>
                <a:gd name="connsiteY14" fmla="*/ 78405 h 83205"/>
                <a:gd name="connsiteX15" fmla="*/ 31307 w 70404"/>
                <a:gd name="connsiteY15" fmla="*/ 78405 h 83205"/>
                <a:gd name="connsiteX16" fmla="*/ 28747 w 70404"/>
                <a:gd name="connsiteY16" fmla="*/ 77765 h 83205"/>
                <a:gd name="connsiteX17" fmla="*/ 26827 w 70404"/>
                <a:gd name="connsiteY17" fmla="*/ 77125 h 83205"/>
                <a:gd name="connsiteX18" fmla="*/ 21066 w 70404"/>
                <a:gd name="connsiteY18" fmla="*/ 76485 h 83205"/>
                <a:gd name="connsiteX19" fmla="*/ 20426 w 70404"/>
                <a:gd name="connsiteY19" fmla="*/ 76485 h 83205"/>
                <a:gd name="connsiteX20" fmla="*/ 19786 w 70404"/>
                <a:gd name="connsiteY20" fmla="*/ 76485 h 83205"/>
                <a:gd name="connsiteX21" fmla="*/ 19146 w 70404"/>
                <a:gd name="connsiteY21" fmla="*/ 76485 h 83205"/>
                <a:gd name="connsiteX22" fmla="*/ 15946 w 70404"/>
                <a:gd name="connsiteY22" fmla="*/ 75845 h 83205"/>
                <a:gd name="connsiteX23" fmla="*/ 10186 w 70404"/>
                <a:gd name="connsiteY23" fmla="*/ 73925 h 83205"/>
                <a:gd name="connsiteX24" fmla="*/ 5705 w 70404"/>
                <a:gd name="connsiteY24" fmla="*/ 70725 h 83205"/>
                <a:gd name="connsiteX25" fmla="*/ 5065 w 70404"/>
                <a:gd name="connsiteY25" fmla="*/ 64964 h 83205"/>
                <a:gd name="connsiteX26" fmla="*/ 8266 w 70404"/>
                <a:gd name="connsiteY26" fmla="*/ 60484 h 83205"/>
                <a:gd name="connsiteX27" fmla="*/ 14026 w 70404"/>
                <a:gd name="connsiteY27" fmla="*/ 59844 h 83205"/>
                <a:gd name="connsiteX28" fmla="*/ 19786 w 70404"/>
                <a:gd name="connsiteY28" fmla="*/ 61764 h 83205"/>
                <a:gd name="connsiteX29" fmla="*/ 19786 w 70404"/>
                <a:gd name="connsiteY29" fmla="*/ 61764 h 83205"/>
                <a:gd name="connsiteX30" fmla="*/ 21066 w 70404"/>
                <a:gd name="connsiteY30" fmla="*/ 61764 h 83205"/>
                <a:gd name="connsiteX31" fmla="*/ 28107 w 70404"/>
                <a:gd name="connsiteY31" fmla="*/ 62404 h 83205"/>
                <a:gd name="connsiteX32" fmla="*/ 30667 w 70404"/>
                <a:gd name="connsiteY32" fmla="*/ 63044 h 83205"/>
                <a:gd name="connsiteX33" fmla="*/ 32587 w 70404"/>
                <a:gd name="connsiteY33" fmla="*/ 63684 h 83205"/>
                <a:gd name="connsiteX34" fmla="*/ 34507 w 70404"/>
                <a:gd name="connsiteY34" fmla="*/ 63684 h 83205"/>
                <a:gd name="connsiteX35" fmla="*/ 36427 w 70404"/>
                <a:gd name="connsiteY35" fmla="*/ 63684 h 83205"/>
                <a:gd name="connsiteX36" fmla="*/ 37708 w 70404"/>
                <a:gd name="connsiteY36" fmla="*/ 63684 h 83205"/>
                <a:gd name="connsiteX37" fmla="*/ 38988 w 70404"/>
                <a:gd name="connsiteY37" fmla="*/ 63684 h 83205"/>
                <a:gd name="connsiteX38" fmla="*/ 39628 w 70404"/>
                <a:gd name="connsiteY38" fmla="*/ 63044 h 83205"/>
                <a:gd name="connsiteX39" fmla="*/ 40268 w 70404"/>
                <a:gd name="connsiteY39" fmla="*/ 61124 h 83205"/>
                <a:gd name="connsiteX40" fmla="*/ 40268 w 70404"/>
                <a:gd name="connsiteY40" fmla="*/ 57924 h 83205"/>
                <a:gd name="connsiteX41" fmla="*/ 38348 w 70404"/>
                <a:gd name="connsiteY41" fmla="*/ 54084 h 83205"/>
                <a:gd name="connsiteX42" fmla="*/ 36427 w 70404"/>
                <a:gd name="connsiteY42" fmla="*/ 52803 h 83205"/>
                <a:gd name="connsiteX43" fmla="*/ 30667 w 70404"/>
                <a:gd name="connsiteY43" fmla="*/ 50243 h 83205"/>
                <a:gd name="connsiteX44" fmla="*/ 24267 w 70404"/>
                <a:gd name="connsiteY44" fmla="*/ 47043 h 83205"/>
                <a:gd name="connsiteX45" fmla="*/ 17866 w 70404"/>
                <a:gd name="connsiteY45" fmla="*/ 40643 h 83205"/>
                <a:gd name="connsiteX46" fmla="*/ 17866 w 70404"/>
                <a:gd name="connsiteY46" fmla="*/ 34242 h 83205"/>
                <a:gd name="connsiteX47" fmla="*/ 19146 w 70404"/>
                <a:gd name="connsiteY47" fmla="*/ 29762 h 83205"/>
                <a:gd name="connsiteX48" fmla="*/ 23627 w 70404"/>
                <a:gd name="connsiteY48" fmla="*/ 20161 h 83205"/>
                <a:gd name="connsiteX49" fmla="*/ 29387 w 70404"/>
                <a:gd name="connsiteY49" fmla="*/ 11201 h 83205"/>
                <a:gd name="connsiteX50" fmla="*/ 32587 w 70404"/>
                <a:gd name="connsiteY50" fmla="*/ 8001 h 83205"/>
                <a:gd name="connsiteX51" fmla="*/ 37708 w 70404"/>
                <a:gd name="connsiteY51" fmla="*/ 4800 h 83205"/>
                <a:gd name="connsiteX52" fmla="*/ 38988 w 70404"/>
                <a:gd name="connsiteY52" fmla="*/ 4800 h 83205"/>
                <a:gd name="connsiteX53" fmla="*/ 40268 w 70404"/>
                <a:gd name="connsiteY53" fmla="*/ 4800 h 83205"/>
                <a:gd name="connsiteX54" fmla="*/ 40908 w 70404"/>
                <a:gd name="connsiteY54" fmla="*/ 4800 h 83205"/>
                <a:gd name="connsiteX55" fmla="*/ 41548 w 70404"/>
                <a:gd name="connsiteY55" fmla="*/ 4800 h 83205"/>
                <a:gd name="connsiteX56" fmla="*/ 42828 w 70404"/>
                <a:gd name="connsiteY56" fmla="*/ 4800 h 83205"/>
                <a:gd name="connsiteX57" fmla="*/ 45388 w 70404"/>
                <a:gd name="connsiteY57" fmla="*/ 5440 h 83205"/>
                <a:gd name="connsiteX58" fmla="*/ 52429 w 70404"/>
                <a:gd name="connsiteY58" fmla="*/ 8001 h 83205"/>
                <a:gd name="connsiteX59" fmla="*/ 63309 w 70404"/>
                <a:gd name="connsiteY59" fmla="*/ 11841 h 83205"/>
                <a:gd name="connsiteX60" fmla="*/ 67789 w 70404"/>
                <a:gd name="connsiteY60" fmla="*/ 15041 h 83205"/>
                <a:gd name="connsiteX61" fmla="*/ 68430 w 70404"/>
                <a:gd name="connsiteY61" fmla="*/ 20801 h 83205"/>
                <a:gd name="connsiteX62" fmla="*/ 65229 w 70404"/>
                <a:gd name="connsiteY62" fmla="*/ 25282 h 83205"/>
                <a:gd name="connsiteX63" fmla="*/ 58829 w 70404"/>
                <a:gd name="connsiteY63" fmla="*/ 27202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0404" h="83205">
                  <a:moveTo>
                    <a:pt x="58829" y="27202"/>
                  </a:moveTo>
                  <a:cubicBezTo>
                    <a:pt x="58829" y="27202"/>
                    <a:pt x="54989" y="25922"/>
                    <a:pt x="47308" y="23361"/>
                  </a:cubicBezTo>
                  <a:cubicBezTo>
                    <a:pt x="44748" y="22722"/>
                    <a:pt x="42828" y="22082"/>
                    <a:pt x="41548" y="21441"/>
                  </a:cubicBezTo>
                  <a:lnTo>
                    <a:pt x="41548" y="21441"/>
                  </a:lnTo>
                  <a:cubicBezTo>
                    <a:pt x="40268" y="23361"/>
                    <a:pt x="38348" y="25922"/>
                    <a:pt x="37067" y="28482"/>
                  </a:cubicBezTo>
                  <a:cubicBezTo>
                    <a:pt x="35147" y="31682"/>
                    <a:pt x="34507" y="34242"/>
                    <a:pt x="33227" y="36162"/>
                  </a:cubicBezTo>
                  <a:lnTo>
                    <a:pt x="33227" y="36162"/>
                  </a:lnTo>
                  <a:cubicBezTo>
                    <a:pt x="33867" y="36802"/>
                    <a:pt x="35147" y="36802"/>
                    <a:pt x="37067" y="38083"/>
                  </a:cubicBezTo>
                  <a:cubicBezTo>
                    <a:pt x="40268" y="39363"/>
                    <a:pt x="42188" y="40643"/>
                    <a:pt x="43468" y="40643"/>
                  </a:cubicBezTo>
                  <a:cubicBezTo>
                    <a:pt x="46668" y="41923"/>
                    <a:pt x="48588" y="43843"/>
                    <a:pt x="49868" y="45123"/>
                  </a:cubicBezTo>
                  <a:cubicBezTo>
                    <a:pt x="52429" y="47683"/>
                    <a:pt x="53709" y="50883"/>
                    <a:pt x="54989" y="55364"/>
                  </a:cubicBezTo>
                  <a:cubicBezTo>
                    <a:pt x="56269" y="59204"/>
                    <a:pt x="55629" y="63044"/>
                    <a:pt x="54349" y="66884"/>
                  </a:cubicBezTo>
                  <a:cubicBezTo>
                    <a:pt x="51788" y="73925"/>
                    <a:pt x="46668" y="77765"/>
                    <a:pt x="40268" y="78405"/>
                  </a:cubicBezTo>
                  <a:cubicBezTo>
                    <a:pt x="39628" y="78405"/>
                    <a:pt x="38348" y="78405"/>
                    <a:pt x="37067" y="78405"/>
                  </a:cubicBezTo>
                  <a:cubicBezTo>
                    <a:pt x="35787" y="78405"/>
                    <a:pt x="35147" y="78405"/>
                    <a:pt x="33867" y="78405"/>
                  </a:cubicBezTo>
                  <a:cubicBezTo>
                    <a:pt x="32587" y="78405"/>
                    <a:pt x="31947" y="78405"/>
                    <a:pt x="31307" y="78405"/>
                  </a:cubicBezTo>
                  <a:cubicBezTo>
                    <a:pt x="30667" y="78405"/>
                    <a:pt x="29387" y="78405"/>
                    <a:pt x="28747" y="77765"/>
                  </a:cubicBezTo>
                  <a:cubicBezTo>
                    <a:pt x="27467" y="77765"/>
                    <a:pt x="26827" y="77125"/>
                    <a:pt x="26827" y="77125"/>
                  </a:cubicBezTo>
                  <a:cubicBezTo>
                    <a:pt x="24267" y="76485"/>
                    <a:pt x="22347" y="76485"/>
                    <a:pt x="21066" y="76485"/>
                  </a:cubicBezTo>
                  <a:cubicBezTo>
                    <a:pt x="21066" y="76485"/>
                    <a:pt x="20426" y="76485"/>
                    <a:pt x="20426" y="76485"/>
                  </a:cubicBezTo>
                  <a:cubicBezTo>
                    <a:pt x="20426" y="76485"/>
                    <a:pt x="20426" y="76485"/>
                    <a:pt x="19786" y="76485"/>
                  </a:cubicBezTo>
                  <a:cubicBezTo>
                    <a:pt x="19786" y="76485"/>
                    <a:pt x="19786" y="76485"/>
                    <a:pt x="19146" y="76485"/>
                  </a:cubicBezTo>
                  <a:cubicBezTo>
                    <a:pt x="18506" y="76485"/>
                    <a:pt x="17226" y="76485"/>
                    <a:pt x="15946" y="75845"/>
                  </a:cubicBezTo>
                  <a:cubicBezTo>
                    <a:pt x="14026" y="75205"/>
                    <a:pt x="12106" y="74565"/>
                    <a:pt x="10186" y="73925"/>
                  </a:cubicBezTo>
                  <a:cubicBezTo>
                    <a:pt x="8266" y="73285"/>
                    <a:pt x="6986" y="72005"/>
                    <a:pt x="5705" y="70725"/>
                  </a:cubicBezTo>
                  <a:cubicBezTo>
                    <a:pt x="5065" y="68804"/>
                    <a:pt x="4425" y="66884"/>
                    <a:pt x="5065" y="64964"/>
                  </a:cubicBezTo>
                  <a:cubicBezTo>
                    <a:pt x="5705" y="63044"/>
                    <a:pt x="6986" y="61764"/>
                    <a:pt x="8266" y="60484"/>
                  </a:cubicBezTo>
                  <a:cubicBezTo>
                    <a:pt x="10186" y="59844"/>
                    <a:pt x="12106" y="59204"/>
                    <a:pt x="14026" y="59844"/>
                  </a:cubicBezTo>
                  <a:cubicBezTo>
                    <a:pt x="15946" y="60484"/>
                    <a:pt x="17866" y="61124"/>
                    <a:pt x="19786" y="61764"/>
                  </a:cubicBezTo>
                  <a:lnTo>
                    <a:pt x="19786" y="61764"/>
                  </a:lnTo>
                  <a:cubicBezTo>
                    <a:pt x="20426" y="61764"/>
                    <a:pt x="20426" y="61764"/>
                    <a:pt x="21066" y="61764"/>
                  </a:cubicBezTo>
                  <a:cubicBezTo>
                    <a:pt x="22347" y="61764"/>
                    <a:pt x="24267" y="62404"/>
                    <a:pt x="28107" y="62404"/>
                  </a:cubicBezTo>
                  <a:lnTo>
                    <a:pt x="30667" y="63044"/>
                  </a:lnTo>
                  <a:cubicBezTo>
                    <a:pt x="31947" y="63044"/>
                    <a:pt x="32587" y="63044"/>
                    <a:pt x="32587" y="63684"/>
                  </a:cubicBezTo>
                  <a:cubicBezTo>
                    <a:pt x="33227" y="63684"/>
                    <a:pt x="33867" y="63684"/>
                    <a:pt x="34507" y="63684"/>
                  </a:cubicBezTo>
                  <a:cubicBezTo>
                    <a:pt x="35147" y="63684"/>
                    <a:pt x="35787" y="63684"/>
                    <a:pt x="36427" y="63684"/>
                  </a:cubicBezTo>
                  <a:cubicBezTo>
                    <a:pt x="37067" y="63684"/>
                    <a:pt x="37067" y="63684"/>
                    <a:pt x="37708" y="63684"/>
                  </a:cubicBezTo>
                  <a:cubicBezTo>
                    <a:pt x="38348" y="63684"/>
                    <a:pt x="38348" y="63684"/>
                    <a:pt x="38988" y="63684"/>
                  </a:cubicBezTo>
                  <a:cubicBezTo>
                    <a:pt x="38988" y="63684"/>
                    <a:pt x="39628" y="63044"/>
                    <a:pt x="39628" y="63044"/>
                  </a:cubicBezTo>
                  <a:cubicBezTo>
                    <a:pt x="39628" y="62404"/>
                    <a:pt x="40268" y="62404"/>
                    <a:pt x="40268" y="61124"/>
                  </a:cubicBezTo>
                  <a:cubicBezTo>
                    <a:pt x="40268" y="60484"/>
                    <a:pt x="40268" y="59204"/>
                    <a:pt x="40268" y="57924"/>
                  </a:cubicBezTo>
                  <a:cubicBezTo>
                    <a:pt x="39628" y="56644"/>
                    <a:pt x="38988" y="55364"/>
                    <a:pt x="38348" y="54084"/>
                  </a:cubicBezTo>
                  <a:cubicBezTo>
                    <a:pt x="38348" y="54084"/>
                    <a:pt x="37708" y="53444"/>
                    <a:pt x="36427" y="52803"/>
                  </a:cubicBezTo>
                  <a:cubicBezTo>
                    <a:pt x="35787" y="52163"/>
                    <a:pt x="33867" y="51523"/>
                    <a:pt x="30667" y="50243"/>
                  </a:cubicBezTo>
                  <a:cubicBezTo>
                    <a:pt x="27467" y="48963"/>
                    <a:pt x="25547" y="48323"/>
                    <a:pt x="24267" y="47043"/>
                  </a:cubicBezTo>
                  <a:cubicBezTo>
                    <a:pt x="21066" y="45123"/>
                    <a:pt x="19146" y="43203"/>
                    <a:pt x="17866" y="40643"/>
                  </a:cubicBezTo>
                  <a:cubicBezTo>
                    <a:pt x="17226" y="38723"/>
                    <a:pt x="17226" y="36802"/>
                    <a:pt x="17866" y="34242"/>
                  </a:cubicBezTo>
                  <a:cubicBezTo>
                    <a:pt x="18506" y="32962"/>
                    <a:pt x="18506" y="31682"/>
                    <a:pt x="19146" y="29762"/>
                  </a:cubicBezTo>
                  <a:cubicBezTo>
                    <a:pt x="20426" y="27202"/>
                    <a:pt x="21707" y="24002"/>
                    <a:pt x="23627" y="20161"/>
                  </a:cubicBezTo>
                  <a:cubicBezTo>
                    <a:pt x="25547" y="16961"/>
                    <a:pt x="27467" y="13761"/>
                    <a:pt x="29387" y="11201"/>
                  </a:cubicBezTo>
                  <a:cubicBezTo>
                    <a:pt x="30667" y="9921"/>
                    <a:pt x="31307" y="8641"/>
                    <a:pt x="32587" y="8001"/>
                  </a:cubicBezTo>
                  <a:cubicBezTo>
                    <a:pt x="34507" y="6080"/>
                    <a:pt x="35787" y="5440"/>
                    <a:pt x="37708" y="4800"/>
                  </a:cubicBezTo>
                  <a:cubicBezTo>
                    <a:pt x="38348" y="4800"/>
                    <a:pt x="38988" y="4800"/>
                    <a:pt x="38988" y="4800"/>
                  </a:cubicBezTo>
                  <a:cubicBezTo>
                    <a:pt x="39628" y="4800"/>
                    <a:pt x="39628" y="4800"/>
                    <a:pt x="40268" y="4800"/>
                  </a:cubicBezTo>
                  <a:lnTo>
                    <a:pt x="40908" y="4800"/>
                  </a:lnTo>
                  <a:cubicBezTo>
                    <a:pt x="40908" y="4800"/>
                    <a:pt x="41548" y="4800"/>
                    <a:pt x="41548" y="4800"/>
                  </a:cubicBezTo>
                  <a:cubicBezTo>
                    <a:pt x="42188" y="4800"/>
                    <a:pt x="42188" y="4800"/>
                    <a:pt x="42828" y="4800"/>
                  </a:cubicBezTo>
                  <a:cubicBezTo>
                    <a:pt x="43468" y="4800"/>
                    <a:pt x="44108" y="5440"/>
                    <a:pt x="45388" y="5440"/>
                  </a:cubicBezTo>
                  <a:cubicBezTo>
                    <a:pt x="47308" y="6080"/>
                    <a:pt x="49228" y="6721"/>
                    <a:pt x="52429" y="8001"/>
                  </a:cubicBezTo>
                  <a:lnTo>
                    <a:pt x="63309" y="11841"/>
                  </a:lnTo>
                  <a:cubicBezTo>
                    <a:pt x="65229" y="12481"/>
                    <a:pt x="66509" y="13761"/>
                    <a:pt x="67789" y="15041"/>
                  </a:cubicBezTo>
                  <a:cubicBezTo>
                    <a:pt x="68430" y="16961"/>
                    <a:pt x="69070" y="18881"/>
                    <a:pt x="68430" y="20801"/>
                  </a:cubicBezTo>
                  <a:cubicBezTo>
                    <a:pt x="67789" y="22722"/>
                    <a:pt x="66509" y="24002"/>
                    <a:pt x="65229" y="25282"/>
                  </a:cubicBezTo>
                  <a:cubicBezTo>
                    <a:pt x="62669" y="27202"/>
                    <a:pt x="60749" y="27202"/>
                    <a:pt x="58829" y="27202"/>
                  </a:cubicBezTo>
                  <a:close/>
                </a:path>
              </a:pathLst>
            </a:custGeom>
            <a:grpFill/>
            <a:ln w="9525" cap="flat">
              <a:noFill/>
              <a:prstDash val="solid"/>
              <a:miter/>
            </a:ln>
          </p:spPr>
          <p:txBody>
            <a:bodyPr rtlCol="0" anchor="ctr"/>
            <a:lstStyle/>
            <a:p>
              <a:endParaRPr lang="en-US"/>
            </a:p>
          </p:txBody>
        </p:sp>
      </p:grpSp>
      <p:grpSp>
        <p:nvGrpSpPr>
          <p:cNvPr id="289" name="Group 288">
            <a:extLst>
              <a:ext uri="{FF2B5EF4-FFF2-40B4-BE49-F238E27FC236}">
                <a16:creationId xmlns:a16="http://schemas.microsoft.com/office/drawing/2014/main" id="{CFB85C27-6AED-4579-979A-075C394FB656}"/>
              </a:ext>
            </a:extLst>
          </p:cNvPr>
          <p:cNvGrpSpPr/>
          <p:nvPr/>
        </p:nvGrpSpPr>
        <p:grpSpPr>
          <a:xfrm>
            <a:off x="6004784" y="2070408"/>
            <a:ext cx="490565" cy="322693"/>
            <a:chOff x="12993486" y="1506147"/>
            <a:chExt cx="490565" cy="322693"/>
          </a:xfrm>
          <a:solidFill>
            <a:srgbClr val="1D424B"/>
          </a:solidFill>
        </p:grpSpPr>
        <p:sp>
          <p:nvSpPr>
            <p:cNvPr id="157" name="Freeform: Shape 156">
              <a:extLst>
                <a:ext uri="{FF2B5EF4-FFF2-40B4-BE49-F238E27FC236}">
                  <a16:creationId xmlns:a16="http://schemas.microsoft.com/office/drawing/2014/main" id="{74CFD87D-FEA1-42BE-8D77-339AEF46F3C3}"/>
                </a:ext>
              </a:extLst>
            </p:cNvPr>
            <p:cNvSpPr/>
            <p:nvPr/>
          </p:nvSpPr>
          <p:spPr>
            <a:xfrm>
              <a:off x="12993486" y="1806169"/>
              <a:ext cx="490565" cy="22671"/>
            </a:xfrm>
            <a:custGeom>
              <a:avLst/>
              <a:gdLst>
                <a:gd name="connsiteX0" fmla="*/ 4800 w 377624"/>
                <a:gd name="connsiteY0" fmla="*/ 4800 h 19201"/>
                <a:gd name="connsiteX1" fmla="*/ 62404 w 377624"/>
                <a:gd name="connsiteY1" fmla="*/ 4800 h 19201"/>
                <a:gd name="connsiteX2" fmla="*/ 121928 w 377624"/>
                <a:gd name="connsiteY2" fmla="*/ 4800 h 19201"/>
                <a:gd name="connsiteX3" fmla="*/ 189772 w 377624"/>
                <a:gd name="connsiteY3" fmla="*/ 4800 h 19201"/>
                <a:gd name="connsiteX4" fmla="*/ 224335 w 377624"/>
                <a:gd name="connsiteY4" fmla="*/ 4800 h 19201"/>
                <a:gd name="connsiteX5" fmla="*/ 257617 w 377624"/>
                <a:gd name="connsiteY5" fmla="*/ 4800 h 19201"/>
                <a:gd name="connsiteX6" fmla="*/ 288979 w 377624"/>
                <a:gd name="connsiteY6" fmla="*/ 6080 h 19201"/>
                <a:gd name="connsiteX7" fmla="*/ 303700 w 377624"/>
                <a:gd name="connsiteY7" fmla="*/ 6720 h 19201"/>
                <a:gd name="connsiteX8" fmla="*/ 317141 w 377624"/>
                <a:gd name="connsiteY8" fmla="*/ 7360 h 19201"/>
                <a:gd name="connsiteX9" fmla="*/ 340822 w 377624"/>
                <a:gd name="connsiteY9" fmla="*/ 9281 h 19201"/>
                <a:gd name="connsiteX10" fmla="*/ 358743 w 377624"/>
                <a:gd name="connsiteY10" fmla="*/ 11201 h 19201"/>
                <a:gd name="connsiteX11" fmla="*/ 374744 w 377624"/>
                <a:gd name="connsiteY11" fmla="*/ 13121 h 19201"/>
                <a:gd name="connsiteX12" fmla="*/ 374744 w 377624"/>
                <a:gd name="connsiteY12" fmla="*/ 14401 h 19201"/>
                <a:gd name="connsiteX13" fmla="*/ 358743 w 377624"/>
                <a:gd name="connsiteY13" fmla="*/ 15681 h 19201"/>
                <a:gd name="connsiteX14" fmla="*/ 340182 w 377624"/>
                <a:gd name="connsiteY14" fmla="*/ 16321 h 19201"/>
                <a:gd name="connsiteX15" fmla="*/ 316501 w 377624"/>
                <a:gd name="connsiteY15" fmla="*/ 16961 h 19201"/>
                <a:gd name="connsiteX16" fmla="*/ 303060 w 377624"/>
                <a:gd name="connsiteY16" fmla="*/ 16961 h 19201"/>
                <a:gd name="connsiteX17" fmla="*/ 288339 w 377624"/>
                <a:gd name="connsiteY17" fmla="*/ 16961 h 19201"/>
                <a:gd name="connsiteX18" fmla="*/ 256977 w 377624"/>
                <a:gd name="connsiteY18" fmla="*/ 16961 h 19201"/>
                <a:gd name="connsiteX19" fmla="*/ 223695 w 377624"/>
                <a:gd name="connsiteY19" fmla="*/ 15681 h 19201"/>
                <a:gd name="connsiteX20" fmla="*/ 189132 w 377624"/>
                <a:gd name="connsiteY20" fmla="*/ 13761 h 19201"/>
                <a:gd name="connsiteX21" fmla="*/ 121288 w 377624"/>
                <a:gd name="connsiteY21" fmla="*/ 10561 h 19201"/>
                <a:gd name="connsiteX22" fmla="*/ 62404 w 377624"/>
                <a:gd name="connsiteY22" fmla="*/ 8001 h 19201"/>
                <a:gd name="connsiteX23" fmla="*/ 4800 w 377624"/>
                <a:gd name="connsiteY23" fmla="*/ 4800 h 19201"/>
                <a:gd name="connsiteX24" fmla="*/ 4800 w 377624"/>
                <a:gd name="connsiteY24" fmla="*/ 480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7624" h="19201">
                  <a:moveTo>
                    <a:pt x="4800" y="4800"/>
                  </a:moveTo>
                  <a:cubicBezTo>
                    <a:pt x="4800" y="4800"/>
                    <a:pt x="27842" y="4800"/>
                    <a:pt x="62404" y="4800"/>
                  </a:cubicBezTo>
                  <a:cubicBezTo>
                    <a:pt x="79685" y="4800"/>
                    <a:pt x="100166" y="4800"/>
                    <a:pt x="121928" y="4800"/>
                  </a:cubicBezTo>
                  <a:cubicBezTo>
                    <a:pt x="143689" y="4800"/>
                    <a:pt x="166731" y="4800"/>
                    <a:pt x="189772" y="4800"/>
                  </a:cubicBezTo>
                  <a:cubicBezTo>
                    <a:pt x="201293" y="4800"/>
                    <a:pt x="212814" y="4800"/>
                    <a:pt x="224335" y="4800"/>
                  </a:cubicBezTo>
                  <a:cubicBezTo>
                    <a:pt x="235855" y="4800"/>
                    <a:pt x="246736" y="4800"/>
                    <a:pt x="257617" y="4800"/>
                  </a:cubicBezTo>
                  <a:cubicBezTo>
                    <a:pt x="268497" y="4800"/>
                    <a:pt x="278738" y="5440"/>
                    <a:pt x="288979" y="6080"/>
                  </a:cubicBezTo>
                  <a:cubicBezTo>
                    <a:pt x="294099" y="6080"/>
                    <a:pt x="298579" y="6720"/>
                    <a:pt x="303700" y="6720"/>
                  </a:cubicBezTo>
                  <a:cubicBezTo>
                    <a:pt x="308180" y="6720"/>
                    <a:pt x="312660" y="7360"/>
                    <a:pt x="317141" y="7360"/>
                  </a:cubicBezTo>
                  <a:cubicBezTo>
                    <a:pt x="326101" y="8001"/>
                    <a:pt x="333782" y="8641"/>
                    <a:pt x="340822" y="9281"/>
                  </a:cubicBezTo>
                  <a:cubicBezTo>
                    <a:pt x="347863" y="9921"/>
                    <a:pt x="354263" y="10561"/>
                    <a:pt x="358743" y="11201"/>
                  </a:cubicBezTo>
                  <a:cubicBezTo>
                    <a:pt x="368984" y="12481"/>
                    <a:pt x="374744" y="13121"/>
                    <a:pt x="374744" y="13121"/>
                  </a:cubicBezTo>
                  <a:lnTo>
                    <a:pt x="374744" y="14401"/>
                  </a:lnTo>
                  <a:cubicBezTo>
                    <a:pt x="374744" y="14401"/>
                    <a:pt x="368984" y="15041"/>
                    <a:pt x="358743" y="15681"/>
                  </a:cubicBezTo>
                  <a:cubicBezTo>
                    <a:pt x="353623" y="15681"/>
                    <a:pt x="347223" y="16321"/>
                    <a:pt x="340182" y="16321"/>
                  </a:cubicBezTo>
                  <a:cubicBezTo>
                    <a:pt x="333142" y="16321"/>
                    <a:pt x="325461" y="16961"/>
                    <a:pt x="316501" y="16961"/>
                  </a:cubicBezTo>
                  <a:cubicBezTo>
                    <a:pt x="312020" y="16961"/>
                    <a:pt x="307540" y="16961"/>
                    <a:pt x="303060" y="16961"/>
                  </a:cubicBezTo>
                  <a:cubicBezTo>
                    <a:pt x="298579" y="16961"/>
                    <a:pt x="293459" y="16961"/>
                    <a:pt x="288339" y="16961"/>
                  </a:cubicBezTo>
                  <a:cubicBezTo>
                    <a:pt x="278098" y="16961"/>
                    <a:pt x="267857" y="16961"/>
                    <a:pt x="256977" y="16961"/>
                  </a:cubicBezTo>
                  <a:cubicBezTo>
                    <a:pt x="246096" y="16961"/>
                    <a:pt x="235215" y="16321"/>
                    <a:pt x="223695" y="15681"/>
                  </a:cubicBezTo>
                  <a:cubicBezTo>
                    <a:pt x="212174" y="15041"/>
                    <a:pt x="200653" y="14401"/>
                    <a:pt x="189132" y="13761"/>
                  </a:cubicBezTo>
                  <a:cubicBezTo>
                    <a:pt x="166091" y="12481"/>
                    <a:pt x="143049" y="11841"/>
                    <a:pt x="121288" y="10561"/>
                  </a:cubicBezTo>
                  <a:cubicBezTo>
                    <a:pt x="99526" y="9921"/>
                    <a:pt x="79685" y="8641"/>
                    <a:pt x="62404" y="8001"/>
                  </a:cubicBezTo>
                  <a:cubicBezTo>
                    <a:pt x="27842" y="6080"/>
                    <a:pt x="4800" y="4800"/>
                    <a:pt x="4800" y="4800"/>
                  </a:cubicBezTo>
                  <a:lnTo>
                    <a:pt x="4800" y="4800"/>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37326CF-FB6E-47BD-8BE7-867F88C7D0FA}"/>
                </a:ext>
              </a:extLst>
            </p:cNvPr>
            <p:cNvSpPr/>
            <p:nvPr/>
          </p:nvSpPr>
          <p:spPr>
            <a:xfrm>
              <a:off x="12993486" y="1506147"/>
              <a:ext cx="349214" cy="309846"/>
            </a:xfrm>
            <a:custGeom>
              <a:avLst/>
              <a:gdLst>
                <a:gd name="connsiteX0" fmla="*/ 267857 w 268817"/>
                <a:gd name="connsiteY0" fmla="*/ 5440 h 262417"/>
                <a:gd name="connsiteX1" fmla="*/ 228175 w 268817"/>
                <a:gd name="connsiteY1" fmla="*/ 46403 h 262417"/>
                <a:gd name="connsiteX2" fmla="*/ 187212 w 268817"/>
                <a:gd name="connsiteY2" fmla="*/ 88006 h 262417"/>
                <a:gd name="connsiteX3" fmla="*/ 139849 w 268817"/>
                <a:gd name="connsiteY3" fmla="*/ 136009 h 262417"/>
                <a:gd name="connsiteX4" fmla="*/ 116168 w 268817"/>
                <a:gd name="connsiteY4" fmla="*/ 160330 h 262417"/>
                <a:gd name="connsiteX5" fmla="*/ 93126 w 268817"/>
                <a:gd name="connsiteY5" fmla="*/ 184012 h 262417"/>
                <a:gd name="connsiteX6" fmla="*/ 70725 w 268817"/>
                <a:gd name="connsiteY6" fmla="*/ 205133 h 262417"/>
                <a:gd name="connsiteX7" fmla="*/ 59844 w 268817"/>
                <a:gd name="connsiteY7" fmla="*/ 214734 h 262417"/>
                <a:gd name="connsiteX8" fmla="*/ 49603 w 268817"/>
                <a:gd name="connsiteY8" fmla="*/ 223695 h 262417"/>
                <a:gd name="connsiteX9" fmla="*/ 31682 w 268817"/>
                <a:gd name="connsiteY9" fmla="*/ 239056 h 262417"/>
                <a:gd name="connsiteX10" fmla="*/ 17601 w 268817"/>
                <a:gd name="connsiteY10" fmla="*/ 250576 h 262417"/>
                <a:gd name="connsiteX11" fmla="*/ 5440 w 268817"/>
                <a:gd name="connsiteY11" fmla="*/ 260177 h 262417"/>
                <a:gd name="connsiteX12" fmla="*/ 4800 w 268817"/>
                <a:gd name="connsiteY12" fmla="*/ 259537 h 262417"/>
                <a:gd name="connsiteX13" fmla="*/ 15041 w 268817"/>
                <a:gd name="connsiteY13" fmla="*/ 247376 h 262417"/>
                <a:gd name="connsiteX14" fmla="*/ 27202 w 268817"/>
                <a:gd name="connsiteY14" fmla="*/ 233935 h 262417"/>
                <a:gd name="connsiteX15" fmla="*/ 43203 w 268817"/>
                <a:gd name="connsiteY15" fmla="*/ 216654 h 262417"/>
                <a:gd name="connsiteX16" fmla="*/ 52163 w 268817"/>
                <a:gd name="connsiteY16" fmla="*/ 207053 h 262417"/>
                <a:gd name="connsiteX17" fmla="*/ 62404 w 268817"/>
                <a:gd name="connsiteY17" fmla="*/ 196813 h 262417"/>
                <a:gd name="connsiteX18" fmla="*/ 84165 w 268817"/>
                <a:gd name="connsiteY18" fmla="*/ 175051 h 262417"/>
                <a:gd name="connsiteX19" fmla="*/ 108487 w 268817"/>
                <a:gd name="connsiteY19" fmla="*/ 152650 h 262417"/>
                <a:gd name="connsiteX20" fmla="*/ 133449 w 268817"/>
                <a:gd name="connsiteY20" fmla="*/ 129608 h 262417"/>
                <a:gd name="connsiteX21" fmla="*/ 182732 w 268817"/>
                <a:gd name="connsiteY21" fmla="*/ 83525 h 262417"/>
                <a:gd name="connsiteX22" fmla="*/ 225615 w 268817"/>
                <a:gd name="connsiteY22" fmla="*/ 43843 h 262417"/>
                <a:gd name="connsiteX23" fmla="*/ 267857 w 268817"/>
                <a:gd name="connsiteY23" fmla="*/ 4800 h 262417"/>
                <a:gd name="connsiteX24" fmla="*/ 267857 w 268817"/>
                <a:gd name="connsiteY24" fmla="*/ 5440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8817" h="262417">
                  <a:moveTo>
                    <a:pt x="267857" y="5440"/>
                  </a:moveTo>
                  <a:cubicBezTo>
                    <a:pt x="267857" y="5440"/>
                    <a:pt x="251856" y="22081"/>
                    <a:pt x="228175" y="46403"/>
                  </a:cubicBezTo>
                  <a:cubicBezTo>
                    <a:pt x="216014" y="58564"/>
                    <a:pt x="201933" y="73285"/>
                    <a:pt x="187212" y="88006"/>
                  </a:cubicBezTo>
                  <a:cubicBezTo>
                    <a:pt x="171851" y="103367"/>
                    <a:pt x="155850" y="119368"/>
                    <a:pt x="139849" y="136009"/>
                  </a:cubicBezTo>
                  <a:cubicBezTo>
                    <a:pt x="131529" y="144329"/>
                    <a:pt x="123848" y="152650"/>
                    <a:pt x="116168" y="160330"/>
                  </a:cubicBezTo>
                  <a:cubicBezTo>
                    <a:pt x="108487" y="168651"/>
                    <a:pt x="100807" y="176331"/>
                    <a:pt x="93126" y="184012"/>
                  </a:cubicBezTo>
                  <a:cubicBezTo>
                    <a:pt x="85446" y="191692"/>
                    <a:pt x="77765" y="198733"/>
                    <a:pt x="70725" y="205133"/>
                  </a:cubicBezTo>
                  <a:cubicBezTo>
                    <a:pt x="66884" y="208334"/>
                    <a:pt x="63684" y="211534"/>
                    <a:pt x="59844" y="214734"/>
                  </a:cubicBezTo>
                  <a:cubicBezTo>
                    <a:pt x="56644" y="217934"/>
                    <a:pt x="52803" y="220494"/>
                    <a:pt x="49603" y="223695"/>
                  </a:cubicBezTo>
                  <a:cubicBezTo>
                    <a:pt x="43203" y="229455"/>
                    <a:pt x="37442" y="234575"/>
                    <a:pt x="31682" y="239056"/>
                  </a:cubicBezTo>
                  <a:cubicBezTo>
                    <a:pt x="26562" y="243536"/>
                    <a:pt x="21441" y="247376"/>
                    <a:pt x="17601" y="250576"/>
                  </a:cubicBezTo>
                  <a:cubicBezTo>
                    <a:pt x="9921" y="256977"/>
                    <a:pt x="5440" y="260177"/>
                    <a:pt x="5440" y="260177"/>
                  </a:cubicBezTo>
                  <a:lnTo>
                    <a:pt x="4800" y="259537"/>
                  </a:lnTo>
                  <a:cubicBezTo>
                    <a:pt x="4800" y="259537"/>
                    <a:pt x="8641" y="255057"/>
                    <a:pt x="15041" y="247376"/>
                  </a:cubicBezTo>
                  <a:cubicBezTo>
                    <a:pt x="18241" y="243536"/>
                    <a:pt x="22081" y="239056"/>
                    <a:pt x="27202" y="233935"/>
                  </a:cubicBezTo>
                  <a:cubicBezTo>
                    <a:pt x="31682" y="228815"/>
                    <a:pt x="37442" y="223054"/>
                    <a:pt x="43203" y="216654"/>
                  </a:cubicBezTo>
                  <a:cubicBezTo>
                    <a:pt x="46403" y="213454"/>
                    <a:pt x="48963" y="210254"/>
                    <a:pt x="52163" y="207053"/>
                  </a:cubicBezTo>
                  <a:cubicBezTo>
                    <a:pt x="55364" y="203853"/>
                    <a:pt x="58564" y="200013"/>
                    <a:pt x="62404" y="196813"/>
                  </a:cubicBezTo>
                  <a:cubicBezTo>
                    <a:pt x="69445" y="189772"/>
                    <a:pt x="76485" y="182732"/>
                    <a:pt x="84165" y="175051"/>
                  </a:cubicBezTo>
                  <a:cubicBezTo>
                    <a:pt x="91846" y="167371"/>
                    <a:pt x="100166" y="160330"/>
                    <a:pt x="108487" y="152650"/>
                  </a:cubicBezTo>
                  <a:cubicBezTo>
                    <a:pt x="116808" y="144969"/>
                    <a:pt x="125128" y="137289"/>
                    <a:pt x="133449" y="129608"/>
                  </a:cubicBezTo>
                  <a:cubicBezTo>
                    <a:pt x="150090" y="114247"/>
                    <a:pt x="166731" y="98246"/>
                    <a:pt x="182732" y="83525"/>
                  </a:cubicBezTo>
                  <a:cubicBezTo>
                    <a:pt x="198093" y="68804"/>
                    <a:pt x="212814" y="55364"/>
                    <a:pt x="225615" y="43843"/>
                  </a:cubicBezTo>
                  <a:cubicBezTo>
                    <a:pt x="250576" y="20801"/>
                    <a:pt x="267857" y="4800"/>
                    <a:pt x="267857" y="4800"/>
                  </a:cubicBezTo>
                  <a:lnTo>
                    <a:pt x="267857" y="5440"/>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A1541A4-2561-49B1-85E1-51BDA25BAE0E}"/>
                </a:ext>
              </a:extLst>
            </p:cNvPr>
            <p:cNvSpPr/>
            <p:nvPr/>
          </p:nvSpPr>
          <p:spPr>
            <a:xfrm>
              <a:off x="13099275" y="1697521"/>
              <a:ext cx="74832" cy="128473"/>
            </a:xfrm>
            <a:custGeom>
              <a:avLst/>
              <a:gdLst>
                <a:gd name="connsiteX0" fmla="*/ 50094 w 57603"/>
                <a:gd name="connsiteY0" fmla="*/ 104497 h 108807"/>
                <a:gd name="connsiteX1" fmla="*/ 49454 w 57603"/>
                <a:gd name="connsiteY1" fmla="*/ 104497 h 108807"/>
                <a:gd name="connsiteX2" fmla="*/ 43693 w 57603"/>
                <a:gd name="connsiteY2" fmla="*/ 96817 h 108807"/>
                <a:gd name="connsiteX3" fmla="*/ 44973 w 57603"/>
                <a:gd name="connsiteY3" fmla="*/ 82736 h 108807"/>
                <a:gd name="connsiteX4" fmla="*/ 43053 w 57603"/>
                <a:gd name="connsiteY4" fmla="*/ 66095 h 108807"/>
                <a:gd name="connsiteX5" fmla="*/ 48174 w 57603"/>
                <a:gd name="connsiteY5" fmla="*/ 58414 h 108807"/>
                <a:gd name="connsiteX6" fmla="*/ 55854 w 57603"/>
                <a:gd name="connsiteY6" fmla="*/ 63535 h 108807"/>
                <a:gd name="connsiteX7" fmla="*/ 57774 w 57603"/>
                <a:gd name="connsiteY7" fmla="*/ 82736 h 108807"/>
                <a:gd name="connsiteX8" fmla="*/ 56494 w 57603"/>
                <a:gd name="connsiteY8" fmla="*/ 98737 h 108807"/>
                <a:gd name="connsiteX9" fmla="*/ 50094 w 57603"/>
                <a:gd name="connsiteY9" fmla="*/ 104497 h 108807"/>
                <a:gd name="connsiteX10" fmla="*/ 36013 w 57603"/>
                <a:gd name="connsiteY10" fmla="*/ 40493 h 108807"/>
                <a:gd name="connsiteX11" fmla="*/ 30892 w 57603"/>
                <a:gd name="connsiteY11" fmla="*/ 37933 h 108807"/>
                <a:gd name="connsiteX12" fmla="*/ 8491 w 57603"/>
                <a:gd name="connsiteY12" fmla="*/ 17452 h 108807"/>
                <a:gd name="connsiteX13" fmla="*/ 5291 w 57603"/>
                <a:gd name="connsiteY13" fmla="*/ 8491 h 108807"/>
                <a:gd name="connsiteX14" fmla="*/ 14251 w 57603"/>
                <a:gd name="connsiteY14" fmla="*/ 5291 h 108807"/>
                <a:gd name="connsiteX15" fmla="*/ 41133 w 57603"/>
                <a:gd name="connsiteY15" fmla="*/ 29612 h 108807"/>
                <a:gd name="connsiteX16" fmla="*/ 39853 w 57603"/>
                <a:gd name="connsiteY16" fmla="*/ 39213 h 108807"/>
                <a:gd name="connsiteX17" fmla="*/ 36013 w 57603"/>
                <a:gd name="connsiteY17" fmla="*/ 40493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603" h="108807">
                  <a:moveTo>
                    <a:pt x="50094" y="104497"/>
                  </a:moveTo>
                  <a:cubicBezTo>
                    <a:pt x="50094" y="104497"/>
                    <a:pt x="49454" y="104497"/>
                    <a:pt x="49454" y="104497"/>
                  </a:cubicBezTo>
                  <a:cubicBezTo>
                    <a:pt x="45613" y="103857"/>
                    <a:pt x="43053" y="100657"/>
                    <a:pt x="43693" y="96817"/>
                  </a:cubicBezTo>
                  <a:cubicBezTo>
                    <a:pt x="44333" y="91696"/>
                    <a:pt x="44973" y="87216"/>
                    <a:pt x="44973" y="82736"/>
                  </a:cubicBezTo>
                  <a:cubicBezTo>
                    <a:pt x="44973" y="76975"/>
                    <a:pt x="44333" y="71215"/>
                    <a:pt x="43053" y="66095"/>
                  </a:cubicBezTo>
                  <a:cubicBezTo>
                    <a:pt x="42413" y="62255"/>
                    <a:pt x="44333" y="59054"/>
                    <a:pt x="48174" y="58414"/>
                  </a:cubicBezTo>
                  <a:cubicBezTo>
                    <a:pt x="52014" y="57774"/>
                    <a:pt x="55214" y="59694"/>
                    <a:pt x="55854" y="63535"/>
                  </a:cubicBezTo>
                  <a:cubicBezTo>
                    <a:pt x="57134" y="69935"/>
                    <a:pt x="57774" y="76335"/>
                    <a:pt x="57774" y="82736"/>
                  </a:cubicBezTo>
                  <a:cubicBezTo>
                    <a:pt x="57774" y="87856"/>
                    <a:pt x="57134" y="93617"/>
                    <a:pt x="56494" y="98737"/>
                  </a:cubicBezTo>
                  <a:cubicBezTo>
                    <a:pt x="56494" y="101937"/>
                    <a:pt x="53294" y="104497"/>
                    <a:pt x="50094" y="104497"/>
                  </a:cubicBezTo>
                  <a:close/>
                  <a:moveTo>
                    <a:pt x="36013" y="40493"/>
                  </a:moveTo>
                  <a:cubicBezTo>
                    <a:pt x="34093" y="40493"/>
                    <a:pt x="32173" y="39213"/>
                    <a:pt x="30892" y="37933"/>
                  </a:cubicBezTo>
                  <a:cubicBezTo>
                    <a:pt x="20652" y="23852"/>
                    <a:pt x="9131" y="18092"/>
                    <a:pt x="8491" y="17452"/>
                  </a:cubicBezTo>
                  <a:cubicBezTo>
                    <a:pt x="5291" y="15532"/>
                    <a:pt x="4011" y="11691"/>
                    <a:pt x="5291" y="8491"/>
                  </a:cubicBezTo>
                  <a:cubicBezTo>
                    <a:pt x="7211" y="5291"/>
                    <a:pt x="11051" y="4011"/>
                    <a:pt x="14251" y="5291"/>
                  </a:cubicBezTo>
                  <a:cubicBezTo>
                    <a:pt x="14891" y="5291"/>
                    <a:pt x="28972" y="12971"/>
                    <a:pt x="41133" y="29612"/>
                  </a:cubicBezTo>
                  <a:cubicBezTo>
                    <a:pt x="43053" y="32813"/>
                    <a:pt x="42413" y="36653"/>
                    <a:pt x="39853" y="39213"/>
                  </a:cubicBezTo>
                  <a:cubicBezTo>
                    <a:pt x="39213" y="40493"/>
                    <a:pt x="37933" y="40493"/>
                    <a:pt x="36013" y="40493"/>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701A41-A98C-4783-918F-FC3CB9C7C475}"/>
                </a:ext>
              </a:extLst>
            </p:cNvPr>
            <p:cNvSpPr/>
            <p:nvPr/>
          </p:nvSpPr>
          <p:spPr>
            <a:xfrm>
              <a:off x="13258931" y="1662581"/>
              <a:ext cx="58203" cy="90687"/>
            </a:xfrm>
            <a:custGeom>
              <a:avLst/>
              <a:gdLst>
                <a:gd name="connsiteX0" fmla="*/ 31522 w 44802"/>
                <a:gd name="connsiteY0" fmla="*/ 72005 h 76804"/>
                <a:gd name="connsiteX1" fmla="*/ 30882 w 44802"/>
                <a:gd name="connsiteY1" fmla="*/ 70725 h 76804"/>
                <a:gd name="connsiteX2" fmla="*/ 29602 w 44802"/>
                <a:gd name="connsiteY2" fmla="*/ 69445 h 76804"/>
                <a:gd name="connsiteX3" fmla="*/ 28322 w 44802"/>
                <a:gd name="connsiteY3" fmla="*/ 66884 h 76804"/>
                <a:gd name="connsiteX4" fmla="*/ 27682 w 44802"/>
                <a:gd name="connsiteY4" fmla="*/ 64324 h 76804"/>
                <a:gd name="connsiteX5" fmla="*/ 26402 w 44802"/>
                <a:gd name="connsiteY5" fmla="*/ 52163 h 76804"/>
                <a:gd name="connsiteX6" fmla="*/ 24482 w 44802"/>
                <a:gd name="connsiteY6" fmla="*/ 52163 h 76804"/>
                <a:gd name="connsiteX7" fmla="*/ 14881 w 44802"/>
                <a:gd name="connsiteY7" fmla="*/ 50883 h 76804"/>
                <a:gd name="connsiteX8" fmla="*/ 10401 w 44802"/>
                <a:gd name="connsiteY8" fmla="*/ 49603 h 76804"/>
                <a:gd name="connsiteX9" fmla="*/ 5280 w 44802"/>
                <a:gd name="connsiteY9" fmla="*/ 44483 h 76804"/>
                <a:gd name="connsiteX10" fmla="*/ 5280 w 44802"/>
                <a:gd name="connsiteY10" fmla="*/ 39363 h 76804"/>
                <a:gd name="connsiteX11" fmla="*/ 5920 w 44802"/>
                <a:gd name="connsiteY11" fmla="*/ 37442 h 76804"/>
                <a:gd name="connsiteX12" fmla="*/ 7841 w 44802"/>
                <a:gd name="connsiteY12" fmla="*/ 34242 h 76804"/>
                <a:gd name="connsiteX13" fmla="*/ 13601 w 44802"/>
                <a:gd name="connsiteY13" fmla="*/ 26562 h 76804"/>
                <a:gd name="connsiteX14" fmla="*/ 17441 w 44802"/>
                <a:gd name="connsiteY14" fmla="*/ 21441 h 76804"/>
                <a:gd name="connsiteX15" fmla="*/ 21281 w 44802"/>
                <a:gd name="connsiteY15" fmla="*/ 16321 h 76804"/>
                <a:gd name="connsiteX16" fmla="*/ 23202 w 44802"/>
                <a:gd name="connsiteY16" fmla="*/ 13761 h 76804"/>
                <a:gd name="connsiteX17" fmla="*/ 23202 w 44802"/>
                <a:gd name="connsiteY17" fmla="*/ 13761 h 76804"/>
                <a:gd name="connsiteX18" fmla="*/ 23202 w 44802"/>
                <a:gd name="connsiteY18" fmla="*/ 13761 h 76804"/>
                <a:gd name="connsiteX19" fmla="*/ 23202 w 44802"/>
                <a:gd name="connsiteY19" fmla="*/ 13121 h 76804"/>
                <a:gd name="connsiteX20" fmla="*/ 23842 w 44802"/>
                <a:gd name="connsiteY20" fmla="*/ 11201 h 76804"/>
                <a:gd name="connsiteX21" fmla="*/ 33442 w 44802"/>
                <a:gd name="connsiteY21" fmla="*/ 4800 h 76804"/>
                <a:gd name="connsiteX22" fmla="*/ 37922 w 44802"/>
                <a:gd name="connsiteY22" fmla="*/ 7360 h 76804"/>
                <a:gd name="connsiteX23" fmla="*/ 39203 w 44802"/>
                <a:gd name="connsiteY23" fmla="*/ 9281 h 76804"/>
                <a:gd name="connsiteX24" fmla="*/ 39843 w 44802"/>
                <a:gd name="connsiteY24" fmla="*/ 10561 h 76804"/>
                <a:gd name="connsiteX25" fmla="*/ 39843 w 44802"/>
                <a:gd name="connsiteY25" fmla="*/ 11841 h 76804"/>
                <a:gd name="connsiteX26" fmla="*/ 39843 w 44802"/>
                <a:gd name="connsiteY26" fmla="*/ 13121 h 76804"/>
                <a:gd name="connsiteX27" fmla="*/ 39843 w 44802"/>
                <a:gd name="connsiteY27" fmla="*/ 15041 h 76804"/>
                <a:gd name="connsiteX28" fmla="*/ 39843 w 44802"/>
                <a:gd name="connsiteY28" fmla="*/ 16961 h 76804"/>
                <a:gd name="connsiteX29" fmla="*/ 39843 w 44802"/>
                <a:gd name="connsiteY29" fmla="*/ 25922 h 76804"/>
                <a:gd name="connsiteX30" fmla="*/ 40483 w 44802"/>
                <a:gd name="connsiteY30" fmla="*/ 31682 h 76804"/>
                <a:gd name="connsiteX31" fmla="*/ 40483 w 44802"/>
                <a:gd name="connsiteY31" fmla="*/ 32962 h 76804"/>
                <a:gd name="connsiteX32" fmla="*/ 40483 w 44802"/>
                <a:gd name="connsiteY32" fmla="*/ 34882 h 76804"/>
                <a:gd name="connsiteX33" fmla="*/ 40483 w 44802"/>
                <a:gd name="connsiteY33" fmla="*/ 38723 h 76804"/>
                <a:gd name="connsiteX34" fmla="*/ 44323 w 44802"/>
                <a:gd name="connsiteY34" fmla="*/ 40643 h 76804"/>
                <a:gd name="connsiteX35" fmla="*/ 46243 w 44802"/>
                <a:gd name="connsiteY35" fmla="*/ 44483 h 76804"/>
                <a:gd name="connsiteX36" fmla="*/ 44323 w 44802"/>
                <a:gd name="connsiteY36" fmla="*/ 49603 h 76804"/>
                <a:gd name="connsiteX37" fmla="*/ 39843 w 44802"/>
                <a:gd name="connsiteY37" fmla="*/ 52163 h 76804"/>
                <a:gd name="connsiteX38" fmla="*/ 39843 w 44802"/>
                <a:gd name="connsiteY38" fmla="*/ 52163 h 76804"/>
                <a:gd name="connsiteX39" fmla="*/ 40483 w 44802"/>
                <a:gd name="connsiteY39" fmla="*/ 61124 h 76804"/>
                <a:gd name="connsiteX40" fmla="*/ 41123 w 44802"/>
                <a:gd name="connsiteY40" fmla="*/ 62404 h 76804"/>
                <a:gd name="connsiteX41" fmla="*/ 41763 w 44802"/>
                <a:gd name="connsiteY41" fmla="*/ 64324 h 76804"/>
                <a:gd name="connsiteX42" fmla="*/ 43043 w 44802"/>
                <a:gd name="connsiteY42" fmla="*/ 66884 h 76804"/>
                <a:gd name="connsiteX43" fmla="*/ 43683 w 44802"/>
                <a:gd name="connsiteY43" fmla="*/ 72005 h 76804"/>
                <a:gd name="connsiteX44" fmla="*/ 40483 w 44802"/>
                <a:gd name="connsiteY44" fmla="*/ 75845 h 76804"/>
                <a:gd name="connsiteX45" fmla="*/ 35362 w 44802"/>
                <a:gd name="connsiteY45" fmla="*/ 76485 h 76804"/>
                <a:gd name="connsiteX46" fmla="*/ 31522 w 44802"/>
                <a:gd name="connsiteY46" fmla="*/ 72005 h 76804"/>
                <a:gd name="connsiteX47" fmla="*/ 21281 w 44802"/>
                <a:gd name="connsiteY47" fmla="*/ 38723 h 76804"/>
                <a:gd name="connsiteX48" fmla="*/ 24482 w 44802"/>
                <a:gd name="connsiteY48" fmla="*/ 38723 h 76804"/>
                <a:gd name="connsiteX49" fmla="*/ 27042 w 44802"/>
                <a:gd name="connsiteY49" fmla="*/ 38723 h 76804"/>
                <a:gd name="connsiteX50" fmla="*/ 27042 w 44802"/>
                <a:gd name="connsiteY50" fmla="*/ 34882 h 76804"/>
                <a:gd name="connsiteX51" fmla="*/ 27042 w 44802"/>
                <a:gd name="connsiteY51" fmla="*/ 32962 h 76804"/>
                <a:gd name="connsiteX52" fmla="*/ 27042 w 44802"/>
                <a:gd name="connsiteY52" fmla="*/ 31042 h 76804"/>
                <a:gd name="connsiteX53" fmla="*/ 25122 w 44802"/>
                <a:gd name="connsiteY53" fmla="*/ 33602 h 76804"/>
                <a:gd name="connsiteX54" fmla="*/ 21281 w 44802"/>
                <a:gd name="connsiteY54" fmla="*/ 38723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76804">
                  <a:moveTo>
                    <a:pt x="31522" y="72005"/>
                  </a:moveTo>
                  <a:cubicBezTo>
                    <a:pt x="31522" y="72005"/>
                    <a:pt x="31522" y="71365"/>
                    <a:pt x="30882" y="70725"/>
                  </a:cubicBezTo>
                  <a:lnTo>
                    <a:pt x="29602" y="69445"/>
                  </a:lnTo>
                  <a:cubicBezTo>
                    <a:pt x="28962" y="68804"/>
                    <a:pt x="28962" y="68164"/>
                    <a:pt x="28322" y="66884"/>
                  </a:cubicBezTo>
                  <a:cubicBezTo>
                    <a:pt x="27682" y="66244"/>
                    <a:pt x="27682" y="64964"/>
                    <a:pt x="27682" y="64324"/>
                  </a:cubicBezTo>
                  <a:cubicBezTo>
                    <a:pt x="27042" y="61124"/>
                    <a:pt x="26402" y="57284"/>
                    <a:pt x="26402" y="52163"/>
                  </a:cubicBezTo>
                  <a:cubicBezTo>
                    <a:pt x="25762" y="52163"/>
                    <a:pt x="25122" y="52163"/>
                    <a:pt x="24482" y="52163"/>
                  </a:cubicBezTo>
                  <a:cubicBezTo>
                    <a:pt x="20641" y="52163"/>
                    <a:pt x="17441" y="51523"/>
                    <a:pt x="14881" y="50883"/>
                  </a:cubicBezTo>
                  <a:cubicBezTo>
                    <a:pt x="12961" y="50243"/>
                    <a:pt x="11681" y="50243"/>
                    <a:pt x="10401" y="49603"/>
                  </a:cubicBezTo>
                  <a:cubicBezTo>
                    <a:pt x="7841" y="48323"/>
                    <a:pt x="5920" y="46403"/>
                    <a:pt x="5280" y="44483"/>
                  </a:cubicBezTo>
                  <a:cubicBezTo>
                    <a:pt x="4640" y="43203"/>
                    <a:pt x="4640" y="41283"/>
                    <a:pt x="5280" y="39363"/>
                  </a:cubicBezTo>
                  <a:cubicBezTo>
                    <a:pt x="5280" y="38723"/>
                    <a:pt x="5920" y="38083"/>
                    <a:pt x="5920" y="37442"/>
                  </a:cubicBezTo>
                  <a:cubicBezTo>
                    <a:pt x="6560" y="36802"/>
                    <a:pt x="7200" y="35522"/>
                    <a:pt x="7841" y="34242"/>
                  </a:cubicBezTo>
                  <a:cubicBezTo>
                    <a:pt x="9121" y="32322"/>
                    <a:pt x="11041" y="29762"/>
                    <a:pt x="13601" y="26562"/>
                  </a:cubicBezTo>
                  <a:lnTo>
                    <a:pt x="17441" y="21441"/>
                  </a:lnTo>
                  <a:lnTo>
                    <a:pt x="21281" y="16321"/>
                  </a:lnTo>
                  <a:cubicBezTo>
                    <a:pt x="22561" y="15041"/>
                    <a:pt x="23202" y="14401"/>
                    <a:pt x="23202" y="13761"/>
                  </a:cubicBezTo>
                  <a:cubicBezTo>
                    <a:pt x="23202" y="13761"/>
                    <a:pt x="23202" y="13761"/>
                    <a:pt x="23202" y="13761"/>
                  </a:cubicBezTo>
                  <a:cubicBezTo>
                    <a:pt x="23202" y="13761"/>
                    <a:pt x="23202" y="13761"/>
                    <a:pt x="23202" y="13761"/>
                  </a:cubicBezTo>
                  <a:cubicBezTo>
                    <a:pt x="23202" y="13761"/>
                    <a:pt x="23202" y="13121"/>
                    <a:pt x="23202" y="13121"/>
                  </a:cubicBezTo>
                  <a:cubicBezTo>
                    <a:pt x="23202" y="12481"/>
                    <a:pt x="23842" y="11841"/>
                    <a:pt x="23842" y="11201"/>
                  </a:cubicBezTo>
                  <a:cubicBezTo>
                    <a:pt x="25762" y="6720"/>
                    <a:pt x="28962" y="4800"/>
                    <a:pt x="33442" y="4800"/>
                  </a:cubicBezTo>
                  <a:cubicBezTo>
                    <a:pt x="35362" y="4800"/>
                    <a:pt x="37282" y="6080"/>
                    <a:pt x="37922" y="7360"/>
                  </a:cubicBezTo>
                  <a:cubicBezTo>
                    <a:pt x="38563" y="8001"/>
                    <a:pt x="38563" y="8641"/>
                    <a:pt x="39203" y="9281"/>
                  </a:cubicBezTo>
                  <a:cubicBezTo>
                    <a:pt x="39203" y="9921"/>
                    <a:pt x="39843" y="9921"/>
                    <a:pt x="39843" y="10561"/>
                  </a:cubicBezTo>
                  <a:lnTo>
                    <a:pt x="39843" y="11841"/>
                  </a:lnTo>
                  <a:cubicBezTo>
                    <a:pt x="39843" y="11841"/>
                    <a:pt x="39843" y="12481"/>
                    <a:pt x="39843" y="13121"/>
                  </a:cubicBezTo>
                  <a:cubicBezTo>
                    <a:pt x="39843" y="13761"/>
                    <a:pt x="39843" y="13761"/>
                    <a:pt x="39843" y="15041"/>
                  </a:cubicBezTo>
                  <a:cubicBezTo>
                    <a:pt x="39843" y="15681"/>
                    <a:pt x="39843" y="16321"/>
                    <a:pt x="39843" y="16961"/>
                  </a:cubicBezTo>
                  <a:cubicBezTo>
                    <a:pt x="39843" y="20801"/>
                    <a:pt x="39843" y="24002"/>
                    <a:pt x="39843" y="25922"/>
                  </a:cubicBezTo>
                  <a:cubicBezTo>
                    <a:pt x="39843" y="29122"/>
                    <a:pt x="39843" y="31042"/>
                    <a:pt x="40483" y="31682"/>
                  </a:cubicBezTo>
                  <a:cubicBezTo>
                    <a:pt x="40483" y="32322"/>
                    <a:pt x="40483" y="32322"/>
                    <a:pt x="40483" y="32962"/>
                  </a:cubicBezTo>
                  <a:cubicBezTo>
                    <a:pt x="40483" y="33602"/>
                    <a:pt x="40483" y="33602"/>
                    <a:pt x="40483" y="34882"/>
                  </a:cubicBezTo>
                  <a:cubicBezTo>
                    <a:pt x="40483" y="35522"/>
                    <a:pt x="40483" y="36802"/>
                    <a:pt x="40483" y="38723"/>
                  </a:cubicBezTo>
                  <a:cubicBezTo>
                    <a:pt x="41763" y="38723"/>
                    <a:pt x="43043" y="39363"/>
                    <a:pt x="44323" y="40643"/>
                  </a:cubicBezTo>
                  <a:cubicBezTo>
                    <a:pt x="45603" y="41923"/>
                    <a:pt x="46243" y="43203"/>
                    <a:pt x="46243" y="44483"/>
                  </a:cubicBezTo>
                  <a:cubicBezTo>
                    <a:pt x="46243" y="46403"/>
                    <a:pt x="45603" y="48323"/>
                    <a:pt x="44323" y="49603"/>
                  </a:cubicBezTo>
                  <a:cubicBezTo>
                    <a:pt x="43043" y="50883"/>
                    <a:pt x="41763" y="51523"/>
                    <a:pt x="39843" y="52163"/>
                  </a:cubicBezTo>
                  <a:lnTo>
                    <a:pt x="39843" y="52163"/>
                  </a:lnTo>
                  <a:cubicBezTo>
                    <a:pt x="39843" y="56004"/>
                    <a:pt x="39843" y="58564"/>
                    <a:pt x="40483" y="61124"/>
                  </a:cubicBezTo>
                  <a:cubicBezTo>
                    <a:pt x="40483" y="61764"/>
                    <a:pt x="40483" y="62404"/>
                    <a:pt x="41123" y="62404"/>
                  </a:cubicBezTo>
                  <a:lnTo>
                    <a:pt x="41763" y="64324"/>
                  </a:lnTo>
                  <a:cubicBezTo>
                    <a:pt x="42403" y="64964"/>
                    <a:pt x="43043" y="66244"/>
                    <a:pt x="43043" y="66884"/>
                  </a:cubicBezTo>
                  <a:cubicBezTo>
                    <a:pt x="43683" y="68804"/>
                    <a:pt x="43683" y="70085"/>
                    <a:pt x="43683" y="72005"/>
                  </a:cubicBezTo>
                  <a:cubicBezTo>
                    <a:pt x="43043" y="73925"/>
                    <a:pt x="41763" y="75205"/>
                    <a:pt x="40483" y="75845"/>
                  </a:cubicBezTo>
                  <a:cubicBezTo>
                    <a:pt x="38563" y="76485"/>
                    <a:pt x="37282" y="76485"/>
                    <a:pt x="35362" y="76485"/>
                  </a:cubicBezTo>
                  <a:cubicBezTo>
                    <a:pt x="33442" y="75205"/>
                    <a:pt x="32162" y="73925"/>
                    <a:pt x="31522" y="72005"/>
                  </a:cubicBezTo>
                  <a:close/>
                  <a:moveTo>
                    <a:pt x="21281" y="38723"/>
                  </a:moveTo>
                  <a:cubicBezTo>
                    <a:pt x="22561" y="38723"/>
                    <a:pt x="23202" y="38723"/>
                    <a:pt x="24482" y="38723"/>
                  </a:cubicBezTo>
                  <a:cubicBezTo>
                    <a:pt x="25122" y="38723"/>
                    <a:pt x="25762" y="38723"/>
                    <a:pt x="27042" y="38723"/>
                  </a:cubicBezTo>
                  <a:cubicBezTo>
                    <a:pt x="27042" y="36802"/>
                    <a:pt x="27042" y="35522"/>
                    <a:pt x="27042" y="34882"/>
                  </a:cubicBezTo>
                  <a:cubicBezTo>
                    <a:pt x="27042" y="34242"/>
                    <a:pt x="27042" y="33602"/>
                    <a:pt x="27042" y="32962"/>
                  </a:cubicBezTo>
                  <a:cubicBezTo>
                    <a:pt x="27042" y="32322"/>
                    <a:pt x="27042" y="32322"/>
                    <a:pt x="27042" y="31042"/>
                  </a:cubicBezTo>
                  <a:lnTo>
                    <a:pt x="25122" y="33602"/>
                  </a:lnTo>
                  <a:lnTo>
                    <a:pt x="21281" y="38723"/>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CE15FD5-4CCC-4D1E-88DA-99E99F048749}"/>
                </a:ext>
              </a:extLst>
            </p:cNvPr>
            <p:cNvSpPr/>
            <p:nvPr/>
          </p:nvSpPr>
          <p:spPr>
            <a:xfrm>
              <a:off x="13320251" y="1657291"/>
              <a:ext cx="66517" cy="90687"/>
            </a:xfrm>
            <a:custGeom>
              <a:avLst/>
              <a:gdLst>
                <a:gd name="connsiteX0" fmla="*/ 38723 w 51203"/>
                <a:gd name="connsiteY0" fmla="*/ 17601 h 76804"/>
                <a:gd name="connsiteX1" fmla="*/ 27202 w 51203"/>
                <a:gd name="connsiteY1" fmla="*/ 18241 h 76804"/>
                <a:gd name="connsiteX2" fmla="*/ 21441 w 51203"/>
                <a:gd name="connsiteY2" fmla="*/ 18241 h 76804"/>
                <a:gd name="connsiteX3" fmla="*/ 21441 w 51203"/>
                <a:gd name="connsiteY3" fmla="*/ 18241 h 76804"/>
                <a:gd name="connsiteX4" fmla="*/ 20161 w 51203"/>
                <a:gd name="connsiteY4" fmla="*/ 25922 h 76804"/>
                <a:gd name="connsiteX5" fmla="*/ 19521 w 51203"/>
                <a:gd name="connsiteY5" fmla="*/ 33602 h 76804"/>
                <a:gd name="connsiteX6" fmla="*/ 19521 w 51203"/>
                <a:gd name="connsiteY6" fmla="*/ 33602 h 76804"/>
                <a:gd name="connsiteX7" fmla="*/ 23362 w 51203"/>
                <a:gd name="connsiteY7" fmla="*/ 33602 h 76804"/>
                <a:gd name="connsiteX8" fmla="*/ 30402 w 51203"/>
                <a:gd name="connsiteY8" fmla="*/ 33602 h 76804"/>
                <a:gd name="connsiteX9" fmla="*/ 38082 w 51203"/>
                <a:gd name="connsiteY9" fmla="*/ 35522 h 76804"/>
                <a:gd name="connsiteX10" fmla="*/ 45763 w 51203"/>
                <a:gd name="connsiteY10" fmla="*/ 42563 h 76804"/>
                <a:gd name="connsiteX11" fmla="*/ 48963 w 51203"/>
                <a:gd name="connsiteY11" fmla="*/ 52803 h 76804"/>
                <a:gd name="connsiteX12" fmla="*/ 40643 w 51203"/>
                <a:gd name="connsiteY12" fmla="*/ 67524 h 76804"/>
                <a:gd name="connsiteX13" fmla="*/ 38082 w 51203"/>
                <a:gd name="connsiteY13" fmla="*/ 68804 h 76804"/>
                <a:gd name="connsiteX14" fmla="*/ 35522 w 51203"/>
                <a:gd name="connsiteY14" fmla="*/ 69445 h 76804"/>
                <a:gd name="connsiteX15" fmla="*/ 32962 w 51203"/>
                <a:gd name="connsiteY15" fmla="*/ 70085 h 76804"/>
                <a:gd name="connsiteX16" fmla="*/ 30402 w 51203"/>
                <a:gd name="connsiteY16" fmla="*/ 70725 h 76804"/>
                <a:gd name="connsiteX17" fmla="*/ 28482 w 51203"/>
                <a:gd name="connsiteY17" fmla="*/ 70725 h 76804"/>
                <a:gd name="connsiteX18" fmla="*/ 23362 w 51203"/>
                <a:gd name="connsiteY18" fmla="*/ 72005 h 76804"/>
                <a:gd name="connsiteX19" fmla="*/ 22721 w 51203"/>
                <a:gd name="connsiteY19" fmla="*/ 72005 h 76804"/>
                <a:gd name="connsiteX20" fmla="*/ 22721 w 51203"/>
                <a:gd name="connsiteY20" fmla="*/ 72005 h 76804"/>
                <a:gd name="connsiteX21" fmla="*/ 22721 w 51203"/>
                <a:gd name="connsiteY21" fmla="*/ 72005 h 76804"/>
                <a:gd name="connsiteX22" fmla="*/ 19521 w 51203"/>
                <a:gd name="connsiteY22" fmla="*/ 72645 h 76804"/>
                <a:gd name="connsiteX23" fmla="*/ 13761 w 51203"/>
                <a:gd name="connsiteY23" fmla="*/ 73285 h 76804"/>
                <a:gd name="connsiteX24" fmla="*/ 8641 w 51203"/>
                <a:gd name="connsiteY24" fmla="*/ 71365 h 76804"/>
                <a:gd name="connsiteX25" fmla="*/ 6080 w 51203"/>
                <a:gd name="connsiteY25" fmla="*/ 66884 h 76804"/>
                <a:gd name="connsiteX26" fmla="*/ 8001 w 51203"/>
                <a:gd name="connsiteY26" fmla="*/ 61764 h 76804"/>
                <a:gd name="connsiteX27" fmla="*/ 12481 w 51203"/>
                <a:gd name="connsiteY27" fmla="*/ 59204 h 76804"/>
                <a:gd name="connsiteX28" fmla="*/ 18241 w 51203"/>
                <a:gd name="connsiteY28" fmla="*/ 58564 h 76804"/>
                <a:gd name="connsiteX29" fmla="*/ 18241 w 51203"/>
                <a:gd name="connsiteY29" fmla="*/ 58564 h 76804"/>
                <a:gd name="connsiteX30" fmla="*/ 19521 w 51203"/>
                <a:gd name="connsiteY30" fmla="*/ 58564 h 76804"/>
                <a:gd name="connsiteX31" fmla="*/ 25922 w 51203"/>
                <a:gd name="connsiteY31" fmla="*/ 57284 h 76804"/>
                <a:gd name="connsiteX32" fmla="*/ 28482 w 51203"/>
                <a:gd name="connsiteY32" fmla="*/ 56644 h 76804"/>
                <a:gd name="connsiteX33" fmla="*/ 30402 w 51203"/>
                <a:gd name="connsiteY33" fmla="*/ 56004 h 76804"/>
                <a:gd name="connsiteX34" fmla="*/ 31682 w 51203"/>
                <a:gd name="connsiteY34" fmla="*/ 55364 h 76804"/>
                <a:gd name="connsiteX35" fmla="*/ 32962 w 51203"/>
                <a:gd name="connsiteY35" fmla="*/ 54724 h 76804"/>
                <a:gd name="connsiteX36" fmla="*/ 34242 w 51203"/>
                <a:gd name="connsiteY36" fmla="*/ 54083 h 76804"/>
                <a:gd name="connsiteX37" fmla="*/ 33602 w 51203"/>
                <a:gd name="connsiteY37" fmla="*/ 56644 h 76804"/>
                <a:gd name="connsiteX38" fmla="*/ 34242 w 51203"/>
                <a:gd name="connsiteY38" fmla="*/ 56004 h 76804"/>
                <a:gd name="connsiteX39" fmla="*/ 34242 w 51203"/>
                <a:gd name="connsiteY39" fmla="*/ 54083 h 76804"/>
                <a:gd name="connsiteX40" fmla="*/ 32962 w 51203"/>
                <a:gd name="connsiteY40" fmla="*/ 51523 h 76804"/>
                <a:gd name="connsiteX41" fmla="*/ 29762 w 51203"/>
                <a:gd name="connsiteY41" fmla="*/ 48963 h 76804"/>
                <a:gd name="connsiteX42" fmla="*/ 27202 w 51203"/>
                <a:gd name="connsiteY42" fmla="*/ 48323 h 76804"/>
                <a:gd name="connsiteX43" fmla="*/ 21441 w 51203"/>
                <a:gd name="connsiteY43" fmla="*/ 48323 h 76804"/>
                <a:gd name="connsiteX44" fmla="*/ 14401 w 51203"/>
                <a:gd name="connsiteY44" fmla="*/ 47683 h 76804"/>
                <a:gd name="connsiteX45" fmla="*/ 6720 w 51203"/>
                <a:gd name="connsiteY45" fmla="*/ 43843 h 76804"/>
                <a:gd name="connsiteX46" fmla="*/ 4800 w 51203"/>
                <a:gd name="connsiteY46" fmla="*/ 38722 h 76804"/>
                <a:gd name="connsiteX47" fmla="*/ 4800 w 51203"/>
                <a:gd name="connsiteY47" fmla="*/ 34242 h 76804"/>
                <a:gd name="connsiteX48" fmla="*/ 5440 w 51203"/>
                <a:gd name="connsiteY48" fmla="*/ 24642 h 76804"/>
                <a:gd name="connsiteX49" fmla="*/ 7360 w 51203"/>
                <a:gd name="connsiteY49" fmla="*/ 15041 h 76804"/>
                <a:gd name="connsiteX50" fmla="*/ 8641 w 51203"/>
                <a:gd name="connsiteY50" fmla="*/ 11201 h 76804"/>
                <a:gd name="connsiteX51" fmla="*/ 11841 w 51203"/>
                <a:gd name="connsiteY51" fmla="*/ 6720 h 76804"/>
                <a:gd name="connsiteX52" fmla="*/ 13121 w 51203"/>
                <a:gd name="connsiteY52" fmla="*/ 6080 h 76804"/>
                <a:gd name="connsiteX53" fmla="*/ 14401 w 51203"/>
                <a:gd name="connsiteY53" fmla="*/ 5440 h 76804"/>
                <a:gd name="connsiteX54" fmla="*/ 14401 w 51203"/>
                <a:gd name="connsiteY54" fmla="*/ 5440 h 76804"/>
                <a:gd name="connsiteX55" fmla="*/ 15041 w 51203"/>
                <a:gd name="connsiteY55" fmla="*/ 5440 h 76804"/>
                <a:gd name="connsiteX56" fmla="*/ 16321 w 51203"/>
                <a:gd name="connsiteY56" fmla="*/ 5440 h 76804"/>
                <a:gd name="connsiteX57" fmla="*/ 18881 w 51203"/>
                <a:gd name="connsiteY57" fmla="*/ 5440 h 76804"/>
                <a:gd name="connsiteX58" fmla="*/ 25922 w 51203"/>
                <a:gd name="connsiteY58" fmla="*/ 5440 h 76804"/>
                <a:gd name="connsiteX59" fmla="*/ 36802 w 51203"/>
                <a:gd name="connsiteY59" fmla="*/ 4800 h 76804"/>
                <a:gd name="connsiteX60" fmla="*/ 41923 w 51203"/>
                <a:gd name="connsiteY60" fmla="*/ 6720 h 76804"/>
                <a:gd name="connsiteX61" fmla="*/ 44483 w 51203"/>
                <a:gd name="connsiteY61" fmla="*/ 11201 h 76804"/>
                <a:gd name="connsiteX62" fmla="*/ 42563 w 51203"/>
                <a:gd name="connsiteY62" fmla="*/ 16321 h 76804"/>
                <a:gd name="connsiteX63" fmla="*/ 38723 w 51203"/>
                <a:gd name="connsiteY63" fmla="*/ 176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203" h="76804">
                  <a:moveTo>
                    <a:pt x="38723" y="17601"/>
                  </a:moveTo>
                  <a:cubicBezTo>
                    <a:pt x="38723" y="17601"/>
                    <a:pt x="34882" y="17601"/>
                    <a:pt x="27202" y="18241"/>
                  </a:cubicBezTo>
                  <a:cubicBezTo>
                    <a:pt x="24642" y="18241"/>
                    <a:pt x="22721" y="18241"/>
                    <a:pt x="21441" y="18241"/>
                  </a:cubicBezTo>
                  <a:lnTo>
                    <a:pt x="21441" y="18241"/>
                  </a:lnTo>
                  <a:cubicBezTo>
                    <a:pt x="20801" y="20161"/>
                    <a:pt x="20161" y="22721"/>
                    <a:pt x="20161" y="25922"/>
                  </a:cubicBezTo>
                  <a:cubicBezTo>
                    <a:pt x="19521" y="29122"/>
                    <a:pt x="19521" y="31682"/>
                    <a:pt x="19521" y="33602"/>
                  </a:cubicBezTo>
                  <a:lnTo>
                    <a:pt x="19521" y="33602"/>
                  </a:lnTo>
                  <a:cubicBezTo>
                    <a:pt x="20161" y="33602"/>
                    <a:pt x="21441" y="33602"/>
                    <a:pt x="23362" y="33602"/>
                  </a:cubicBezTo>
                  <a:cubicBezTo>
                    <a:pt x="26562" y="33602"/>
                    <a:pt x="29122" y="33602"/>
                    <a:pt x="30402" y="33602"/>
                  </a:cubicBezTo>
                  <a:cubicBezTo>
                    <a:pt x="33602" y="33602"/>
                    <a:pt x="36162" y="34242"/>
                    <a:pt x="38082" y="35522"/>
                  </a:cubicBezTo>
                  <a:cubicBezTo>
                    <a:pt x="41283" y="37442"/>
                    <a:pt x="43843" y="39363"/>
                    <a:pt x="45763" y="42563"/>
                  </a:cubicBezTo>
                  <a:cubicBezTo>
                    <a:pt x="47683" y="45763"/>
                    <a:pt x="48963" y="48963"/>
                    <a:pt x="48963" y="52803"/>
                  </a:cubicBezTo>
                  <a:cubicBezTo>
                    <a:pt x="48963" y="59844"/>
                    <a:pt x="46403" y="64964"/>
                    <a:pt x="40643" y="67524"/>
                  </a:cubicBezTo>
                  <a:cubicBezTo>
                    <a:pt x="40003" y="68164"/>
                    <a:pt x="39363" y="68164"/>
                    <a:pt x="38082" y="68804"/>
                  </a:cubicBezTo>
                  <a:cubicBezTo>
                    <a:pt x="37442" y="69445"/>
                    <a:pt x="36162" y="69445"/>
                    <a:pt x="35522" y="69445"/>
                  </a:cubicBezTo>
                  <a:cubicBezTo>
                    <a:pt x="34242" y="69445"/>
                    <a:pt x="33602" y="70085"/>
                    <a:pt x="32962" y="70085"/>
                  </a:cubicBezTo>
                  <a:cubicBezTo>
                    <a:pt x="32322" y="70085"/>
                    <a:pt x="31682" y="70725"/>
                    <a:pt x="30402" y="70725"/>
                  </a:cubicBezTo>
                  <a:cubicBezTo>
                    <a:pt x="29122" y="70725"/>
                    <a:pt x="28482" y="70725"/>
                    <a:pt x="28482" y="70725"/>
                  </a:cubicBezTo>
                  <a:cubicBezTo>
                    <a:pt x="25922" y="71365"/>
                    <a:pt x="24642" y="72005"/>
                    <a:pt x="23362" y="72005"/>
                  </a:cubicBezTo>
                  <a:cubicBezTo>
                    <a:pt x="23362" y="72005"/>
                    <a:pt x="22721" y="72005"/>
                    <a:pt x="22721" y="72005"/>
                  </a:cubicBezTo>
                  <a:cubicBezTo>
                    <a:pt x="22721" y="72005"/>
                    <a:pt x="22721" y="72005"/>
                    <a:pt x="22721" y="72005"/>
                  </a:cubicBezTo>
                  <a:cubicBezTo>
                    <a:pt x="22721" y="72005"/>
                    <a:pt x="22721" y="72005"/>
                    <a:pt x="22721" y="72005"/>
                  </a:cubicBezTo>
                  <a:cubicBezTo>
                    <a:pt x="22081" y="72005"/>
                    <a:pt x="20801" y="72645"/>
                    <a:pt x="19521" y="72645"/>
                  </a:cubicBezTo>
                  <a:cubicBezTo>
                    <a:pt x="17601" y="72645"/>
                    <a:pt x="15681" y="72645"/>
                    <a:pt x="13761" y="73285"/>
                  </a:cubicBezTo>
                  <a:cubicBezTo>
                    <a:pt x="11841" y="73285"/>
                    <a:pt x="9921" y="72645"/>
                    <a:pt x="8641" y="71365"/>
                  </a:cubicBezTo>
                  <a:cubicBezTo>
                    <a:pt x="7360" y="70085"/>
                    <a:pt x="6720" y="68804"/>
                    <a:pt x="6080" y="66884"/>
                  </a:cubicBezTo>
                  <a:cubicBezTo>
                    <a:pt x="6080" y="64964"/>
                    <a:pt x="6720" y="63044"/>
                    <a:pt x="8001" y="61764"/>
                  </a:cubicBezTo>
                  <a:cubicBezTo>
                    <a:pt x="9281" y="60484"/>
                    <a:pt x="10561" y="59844"/>
                    <a:pt x="12481" y="59204"/>
                  </a:cubicBezTo>
                  <a:cubicBezTo>
                    <a:pt x="14401" y="59204"/>
                    <a:pt x="16321" y="59204"/>
                    <a:pt x="18241" y="58564"/>
                  </a:cubicBezTo>
                  <a:lnTo>
                    <a:pt x="18241" y="58564"/>
                  </a:lnTo>
                  <a:cubicBezTo>
                    <a:pt x="18881" y="58564"/>
                    <a:pt x="18881" y="58564"/>
                    <a:pt x="19521" y="58564"/>
                  </a:cubicBezTo>
                  <a:cubicBezTo>
                    <a:pt x="20801" y="57924"/>
                    <a:pt x="22721" y="57924"/>
                    <a:pt x="25922" y="57284"/>
                  </a:cubicBezTo>
                  <a:lnTo>
                    <a:pt x="28482" y="56644"/>
                  </a:lnTo>
                  <a:cubicBezTo>
                    <a:pt x="29122" y="56644"/>
                    <a:pt x="30402" y="56004"/>
                    <a:pt x="30402" y="56004"/>
                  </a:cubicBezTo>
                  <a:cubicBezTo>
                    <a:pt x="31042" y="56004"/>
                    <a:pt x="31682" y="56004"/>
                    <a:pt x="31682" y="55364"/>
                  </a:cubicBezTo>
                  <a:cubicBezTo>
                    <a:pt x="32322" y="55364"/>
                    <a:pt x="32962" y="55364"/>
                    <a:pt x="32962" y="54724"/>
                  </a:cubicBezTo>
                  <a:cubicBezTo>
                    <a:pt x="33602" y="54724"/>
                    <a:pt x="33602" y="54724"/>
                    <a:pt x="34242" y="54083"/>
                  </a:cubicBezTo>
                  <a:cubicBezTo>
                    <a:pt x="33602" y="56644"/>
                    <a:pt x="33602" y="56644"/>
                    <a:pt x="33602" y="56644"/>
                  </a:cubicBezTo>
                  <a:cubicBezTo>
                    <a:pt x="33602" y="56644"/>
                    <a:pt x="34242" y="56004"/>
                    <a:pt x="34242" y="56004"/>
                  </a:cubicBezTo>
                  <a:cubicBezTo>
                    <a:pt x="34242" y="55364"/>
                    <a:pt x="34242" y="54724"/>
                    <a:pt x="34242" y="54083"/>
                  </a:cubicBezTo>
                  <a:cubicBezTo>
                    <a:pt x="34242" y="53443"/>
                    <a:pt x="33602" y="52163"/>
                    <a:pt x="32962" y="51523"/>
                  </a:cubicBezTo>
                  <a:cubicBezTo>
                    <a:pt x="32322" y="50243"/>
                    <a:pt x="31042" y="49603"/>
                    <a:pt x="29762" y="48963"/>
                  </a:cubicBezTo>
                  <a:cubicBezTo>
                    <a:pt x="29762" y="48963"/>
                    <a:pt x="28482" y="48963"/>
                    <a:pt x="27202" y="48323"/>
                  </a:cubicBezTo>
                  <a:cubicBezTo>
                    <a:pt x="26562" y="48323"/>
                    <a:pt x="24642" y="48323"/>
                    <a:pt x="21441" y="48323"/>
                  </a:cubicBezTo>
                  <a:cubicBezTo>
                    <a:pt x="18241" y="48323"/>
                    <a:pt x="16321" y="48323"/>
                    <a:pt x="14401" y="47683"/>
                  </a:cubicBezTo>
                  <a:cubicBezTo>
                    <a:pt x="11201" y="47043"/>
                    <a:pt x="8001" y="45763"/>
                    <a:pt x="6720" y="43843"/>
                  </a:cubicBezTo>
                  <a:cubicBezTo>
                    <a:pt x="5440" y="42563"/>
                    <a:pt x="4800" y="40643"/>
                    <a:pt x="4800" y="38722"/>
                  </a:cubicBezTo>
                  <a:cubicBezTo>
                    <a:pt x="4800" y="37442"/>
                    <a:pt x="4800" y="36162"/>
                    <a:pt x="4800" y="34242"/>
                  </a:cubicBezTo>
                  <a:cubicBezTo>
                    <a:pt x="4800" y="31682"/>
                    <a:pt x="4800" y="28482"/>
                    <a:pt x="5440" y="24642"/>
                  </a:cubicBezTo>
                  <a:cubicBezTo>
                    <a:pt x="6080" y="20801"/>
                    <a:pt x="6720" y="17601"/>
                    <a:pt x="7360" y="15041"/>
                  </a:cubicBezTo>
                  <a:cubicBezTo>
                    <a:pt x="8001" y="13121"/>
                    <a:pt x="8001" y="11841"/>
                    <a:pt x="8641" y="11201"/>
                  </a:cubicBezTo>
                  <a:cubicBezTo>
                    <a:pt x="9281" y="9281"/>
                    <a:pt x="10561" y="8001"/>
                    <a:pt x="11841" y="6720"/>
                  </a:cubicBezTo>
                  <a:cubicBezTo>
                    <a:pt x="12481" y="6720"/>
                    <a:pt x="12481" y="6080"/>
                    <a:pt x="13121" y="6080"/>
                  </a:cubicBezTo>
                  <a:cubicBezTo>
                    <a:pt x="13761" y="6080"/>
                    <a:pt x="13761" y="5440"/>
                    <a:pt x="14401" y="5440"/>
                  </a:cubicBezTo>
                  <a:lnTo>
                    <a:pt x="14401" y="5440"/>
                  </a:lnTo>
                  <a:cubicBezTo>
                    <a:pt x="14401" y="5440"/>
                    <a:pt x="15041" y="5440"/>
                    <a:pt x="15041" y="5440"/>
                  </a:cubicBezTo>
                  <a:cubicBezTo>
                    <a:pt x="15041" y="5440"/>
                    <a:pt x="15681" y="5440"/>
                    <a:pt x="16321" y="5440"/>
                  </a:cubicBezTo>
                  <a:cubicBezTo>
                    <a:pt x="16961" y="5440"/>
                    <a:pt x="17601" y="5440"/>
                    <a:pt x="18881" y="5440"/>
                  </a:cubicBezTo>
                  <a:cubicBezTo>
                    <a:pt x="20801" y="5440"/>
                    <a:pt x="22721" y="5440"/>
                    <a:pt x="25922" y="5440"/>
                  </a:cubicBezTo>
                  <a:lnTo>
                    <a:pt x="36802" y="4800"/>
                  </a:lnTo>
                  <a:cubicBezTo>
                    <a:pt x="38723" y="4800"/>
                    <a:pt x="40643" y="5440"/>
                    <a:pt x="41923" y="6720"/>
                  </a:cubicBezTo>
                  <a:cubicBezTo>
                    <a:pt x="43203" y="8001"/>
                    <a:pt x="43843" y="9281"/>
                    <a:pt x="44483" y="11201"/>
                  </a:cubicBezTo>
                  <a:cubicBezTo>
                    <a:pt x="44483" y="13121"/>
                    <a:pt x="43843" y="15041"/>
                    <a:pt x="42563" y="16321"/>
                  </a:cubicBezTo>
                  <a:cubicBezTo>
                    <a:pt x="41923" y="16961"/>
                    <a:pt x="40643" y="17601"/>
                    <a:pt x="38723" y="176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28FC1A0-4019-48D2-B1B7-399B0C1224B3}"/>
                </a:ext>
              </a:extLst>
            </p:cNvPr>
            <p:cNvSpPr/>
            <p:nvPr/>
          </p:nvSpPr>
          <p:spPr>
            <a:xfrm>
              <a:off x="13389045" y="1638398"/>
              <a:ext cx="41573" cy="45343"/>
            </a:xfrm>
            <a:custGeom>
              <a:avLst/>
              <a:gdLst>
                <a:gd name="connsiteX0" fmla="*/ 19688 w 32002"/>
                <a:gd name="connsiteY0" fmla="*/ 5440 h 38402"/>
                <a:gd name="connsiteX1" fmla="*/ 29928 w 32002"/>
                <a:gd name="connsiteY1" fmla="*/ 11841 h 38402"/>
                <a:gd name="connsiteX2" fmla="*/ 31849 w 32002"/>
                <a:gd name="connsiteY2" fmla="*/ 22081 h 38402"/>
                <a:gd name="connsiteX3" fmla="*/ 29288 w 32002"/>
                <a:gd name="connsiteY3" fmla="*/ 30402 h 38402"/>
                <a:gd name="connsiteX4" fmla="*/ 20968 w 32002"/>
                <a:gd name="connsiteY4" fmla="*/ 34242 h 38402"/>
                <a:gd name="connsiteX5" fmla="*/ 15207 w 32002"/>
                <a:gd name="connsiteY5" fmla="*/ 33602 h 38402"/>
                <a:gd name="connsiteX6" fmla="*/ 9447 w 32002"/>
                <a:gd name="connsiteY6" fmla="*/ 31042 h 38402"/>
                <a:gd name="connsiteX7" fmla="*/ 4967 w 32002"/>
                <a:gd name="connsiteY7" fmla="*/ 20801 h 38402"/>
                <a:gd name="connsiteX8" fmla="*/ 7527 w 32002"/>
                <a:gd name="connsiteY8" fmla="*/ 9921 h 38402"/>
                <a:gd name="connsiteX9" fmla="*/ 8167 w 32002"/>
                <a:gd name="connsiteY9" fmla="*/ 8641 h 38402"/>
                <a:gd name="connsiteX10" fmla="*/ 10727 w 32002"/>
                <a:gd name="connsiteY10" fmla="*/ 6080 h 38402"/>
                <a:gd name="connsiteX11" fmla="*/ 13287 w 32002"/>
                <a:gd name="connsiteY11" fmla="*/ 5440 h 38402"/>
                <a:gd name="connsiteX12" fmla="*/ 15207 w 32002"/>
                <a:gd name="connsiteY12" fmla="*/ 4800 h 38402"/>
                <a:gd name="connsiteX13" fmla="*/ 16488 w 32002"/>
                <a:gd name="connsiteY13" fmla="*/ 4800 h 38402"/>
                <a:gd name="connsiteX14" fmla="*/ 19688 w 32002"/>
                <a:gd name="connsiteY14" fmla="*/ 5440 h 38402"/>
                <a:gd name="connsiteX15" fmla="*/ 15207 w 32002"/>
                <a:gd name="connsiteY15" fmla="*/ 13121 h 38402"/>
                <a:gd name="connsiteX16" fmla="*/ 13927 w 32002"/>
                <a:gd name="connsiteY16" fmla="*/ 13761 h 38402"/>
                <a:gd name="connsiteX17" fmla="*/ 13287 w 32002"/>
                <a:gd name="connsiteY17" fmla="*/ 14401 h 38402"/>
                <a:gd name="connsiteX18" fmla="*/ 12647 w 32002"/>
                <a:gd name="connsiteY18" fmla="*/ 16321 h 38402"/>
                <a:gd name="connsiteX19" fmla="*/ 12647 w 32002"/>
                <a:gd name="connsiteY19" fmla="*/ 19521 h 38402"/>
                <a:gd name="connsiteX20" fmla="*/ 13287 w 32002"/>
                <a:gd name="connsiteY20" fmla="*/ 22721 h 38402"/>
                <a:gd name="connsiteX21" fmla="*/ 14567 w 32002"/>
                <a:gd name="connsiteY21" fmla="*/ 24642 h 38402"/>
                <a:gd name="connsiteX22" fmla="*/ 14567 w 32002"/>
                <a:gd name="connsiteY22" fmla="*/ 24642 h 38402"/>
                <a:gd name="connsiteX23" fmla="*/ 15207 w 32002"/>
                <a:gd name="connsiteY23" fmla="*/ 24642 h 38402"/>
                <a:gd name="connsiteX24" fmla="*/ 16488 w 32002"/>
                <a:gd name="connsiteY24" fmla="*/ 25282 h 38402"/>
                <a:gd name="connsiteX25" fmla="*/ 19688 w 32002"/>
                <a:gd name="connsiteY25" fmla="*/ 25922 h 38402"/>
                <a:gd name="connsiteX26" fmla="*/ 22888 w 32002"/>
                <a:gd name="connsiteY26" fmla="*/ 24642 h 38402"/>
                <a:gd name="connsiteX27" fmla="*/ 23528 w 32002"/>
                <a:gd name="connsiteY27" fmla="*/ 21441 h 38402"/>
                <a:gd name="connsiteX28" fmla="*/ 22888 w 32002"/>
                <a:gd name="connsiteY28" fmla="*/ 15681 h 38402"/>
                <a:gd name="connsiteX29" fmla="*/ 15207 w 32002"/>
                <a:gd name="connsiteY29" fmla="*/ 1312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02" h="38402">
                  <a:moveTo>
                    <a:pt x="19688" y="5440"/>
                  </a:moveTo>
                  <a:cubicBezTo>
                    <a:pt x="24168" y="6080"/>
                    <a:pt x="27368" y="8001"/>
                    <a:pt x="29928" y="11841"/>
                  </a:cubicBezTo>
                  <a:cubicBezTo>
                    <a:pt x="31209" y="14401"/>
                    <a:pt x="31849" y="17601"/>
                    <a:pt x="31849" y="22081"/>
                  </a:cubicBezTo>
                  <a:cubicBezTo>
                    <a:pt x="31849" y="25282"/>
                    <a:pt x="30568" y="28482"/>
                    <a:pt x="29288" y="30402"/>
                  </a:cubicBezTo>
                  <a:cubicBezTo>
                    <a:pt x="27368" y="32322"/>
                    <a:pt x="24808" y="33602"/>
                    <a:pt x="20968" y="34242"/>
                  </a:cubicBezTo>
                  <a:cubicBezTo>
                    <a:pt x="19688" y="34242"/>
                    <a:pt x="17768" y="34242"/>
                    <a:pt x="15207" y="33602"/>
                  </a:cubicBezTo>
                  <a:cubicBezTo>
                    <a:pt x="12647" y="32962"/>
                    <a:pt x="10727" y="32322"/>
                    <a:pt x="9447" y="31042"/>
                  </a:cubicBezTo>
                  <a:cubicBezTo>
                    <a:pt x="6887" y="29122"/>
                    <a:pt x="5607" y="25282"/>
                    <a:pt x="4967" y="20801"/>
                  </a:cubicBezTo>
                  <a:cubicBezTo>
                    <a:pt x="4327" y="16321"/>
                    <a:pt x="5607" y="12481"/>
                    <a:pt x="7527" y="9921"/>
                  </a:cubicBezTo>
                  <a:cubicBezTo>
                    <a:pt x="7527" y="9281"/>
                    <a:pt x="8167" y="9281"/>
                    <a:pt x="8167" y="8641"/>
                  </a:cubicBezTo>
                  <a:cubicBezTo>
                    <a:pt x="8807" y="7360"/>
                    <a:pt x="9447" y="6720"/>
                    <a:pt x="10727" y="6080"/>
                  </a:cubicBezTo>
                  <a:cubicBezTo>
                    <a:pt x="11367" y="6080"/>
                    <a:pt x="12647" y="5440"/>
                    <a:pt x="13287" y="5440"/>
                  </a:cubicBezTo>
                  <a:cubicBezTo>
                    <a:pt x="13927" y="5440"/>
                    <a:pt x="14567" y="5440"/>
                    <a:pt x="15207" y="4800"/>
                  </a:cubicBezTo>
                  <a:cubicBezTo>
                    <a:pt x="15848" y="4800"/>
                    <a:pt x="16488" y="4800"/>
                    <a:pt x="16488" y="4800"/>
                  </a:cubicBezTo>
                  <a:cubicBezTo>
                    <a:pt x="17768" y="4800"/>
                    <a:pt x="18408" y="5440"/>
                    <a:pt x="19688" y="5440"/>
                  </a:cubicBezTo>
                  <a:close/>
                  <a:moveTo>
                    <a:pt x="15207" y="13121"/>
                  </a:moveTo>
                  <a:cubicBezTo>
                    <a:pt x="14567" y="13121"/>
                    <a:pt x="14567" y="13121"/>
                    <a:pt x="13927" y="13761"/>
                  </a:cubicBezTo>
                  <a:cubicBezTo>
                    <a:pt x="13927" y="13761"/>
                    <a:pt x="13287" y="14401"/>
                    <a:pt x="13287" y="14401"/>
                  </a:cubicBezTo>
                  <a:cubicBezTo>
                    <a:pt x="13287" y="15041"/>
                    <a:pt x="12647" y="15681"/>
                    <a:pt x="12647" y="16321"/>
                  </a:cubicBezTo>
                  <a:cubicBezTo>
                    <a:pt x="12647" y="17601"/>
                    <a:pt x="12647" y="18241"/>
                    <a:pt x="12647" y="19521"/>
                  </a:cubicBezTo>
                  <a:cubicBezTo>
                    <a:pt x="12647" y="20801"/>
                    <a:pt x="13287" y="22081"/>
                    <a:pt x="13287" y="22721"/>
                  </a:cubicBezTo>
                  <a:cubicBezTo>
                    <a:pt x="13927" y="23362"/>
                    <a:pt x="13927" y="24002"/>
                    <a:pt x="14567" y="24642"/>
                  </a:cubicBezTo>
                  <a:lnTo>
                    <a:pt x="14567" y="24642"/>
                  </a:lnTo>
                  <a:cubicBezTo>
                    <a:pt x="14567" y="24642"/>
                    <a:pt x="15207" y="24642"/>
                    <a:pt x="15207" y="24642"/>
                  </a:cubicBezTo>
                  <a:cubicBezTo>
                    <a:pt x="15848" y="24642"/>
                    <a:pt x="15848" y="24642"/>
                    <a:pt x="16488" y="25282"/>
                  </a:cubicBezTo>
                  <a:cubicBezTo>
                    <a:pt x="17768" y="25922"/>
                    <a:pt x="19048" y="25922"/>
                    <a:pt x="19688" y="25922"/>
                  </a:cubicBezTo>
                  <a:cubicBezTo>
                    <a:pt x="20968" y="25922"/>
                    <a:pt x="22248" y="25282"/>
                    <a:pt x="22888" y="24642"/>
                  </a:cubicBezTo>
                  <a:cubicBezTo>
                    <a:pt x="23528" y="24002"/>
                    <a:pt x="23528" y="22721"/>
                    <a:pt x="23528" y="21441"/>
                  </a:cubicBezTo>
                  <a:cubicBezTo>
                    <a:pt x="23528" y="18881"/>
                    <a:pt x="23528" y="16961"/>
                    <a:pt x="22888" y="15681"/>
                  </a:cubicBezTo>
                  <a:cubicBezTo>
                    <a:pt x="21608" y="13761"/>
                    <a:pt x="19048" y="13121"/>
                    <a:pt x="15207" y="13121"/>
                  </a:cubicBezTo>
                  <a:close/>
                </a:path>
              </a:pathLst>
            </a:custGeom>
            <a:grpFill/>
            <a:ln w="9525" cap="flat">
              <a:noFill/>
              <a:prstDash val="solid"/>
              <a:miter/>
            </a:ln>
          </p:spPr>
          <p:txBody>
            <a:bodyPr rtlCol="0" anchor="ctr"/>
            <a:lstStyle/>
            <a:p>
              <a:endParaRPr lang="en-US"/>
            </a:p>
          </p:txBody>
        </p:sp>
      </p:grpSp>
      <p:grpSp>
        <p:nvGrpSpPr>
          <p:cNvPr id="296" name="Group 295">
            <a:extLst>
              <a:ext uri="{FF2B5EF4-FFF2-40B4-BE49-F238E27FC236}">
                <a16:creationId xmlns:a16="http://schemas.microsoft.com/office/drawing/2014/main" id="{E7F2063D-F788-4F94-A6A2-3548EFEBE033}"/>
              </a:ext>
            </a:extLst>
          </p:cNvPr>
          <p:cNvGrpSpPr/>
          <p:nvPr/>
        </p:nvGrpSpPr>
        <p:grpSpPr>
          <a:xfrm>
            <a:off x="4345856" y="657343"/>
            <a:ext cx="719217" cy="589465"/>
            <a:chOff x="15045538" y="1949757"/>
            <a:chExt cx="719217" cy="589465"/>
          </a:xfrm>
          <a:solidFill>
            <a:srgbClr val="1D424B"/>
          </a:solidFill>
        </p:grpSpPr>
        <p:sp>
          <p:nvSpPr>
            <p:cNvPr id="163" name="Freeform: Shape 162">
              <a:extLst>
                <a:ext uri="{FF2B5EF4-FFF2-40B4-BE49-F238E27FC236}">
                  <a16:creationId xmlns:a16="http://schemas.microsoft.com/office/drawing/2014/main" id="{E2103D2D-27F8-40A1-B805-97EDDEB9957E}"/>
                </a:ext>
              </a:extLst>
            </p:cNvPr>
            <p:cNvSpPr/>
            <p:nvPr/>
          </p:nvSpPr>
          <p:spPr>
            <a:xfrm>
              <a:off x="15045538" y="2063115"/>
              <a:ext cx="540451" cy="476107"/>
            </a:xfrm>
            <a:custGeom>
              <a:avLst/>
              <a:gdLst>
                <a:gd name="connsiteX0" fmla="*/ 5440 w 416027"/>
                <a:gd name="connsiteY0" fmla="*/ 8001 h 403226"/>
                <a:gd name="connsiteX1" fmla="*/ 405466 w 416027"/>
                <a:gd name="connsiteY1" fmla="*/ 4800 h 403226"/>
                <a:gd name="connsiteX2" fmla="*/ 409947 w 416027"/>
                <a:gd name="connsiteY2" fmla="*/ 4800 h 403226"/>
                <a:gd name="connsiteX3" fmla="*/ 409947 w 416027"/>
                <a:gd name="connsiteY3" fmla="*/ 9281 h 403226"/>
                <a:gd name="connsiteX4" fmla="*/ 412507 w 416027"/>
                <a:gd name="connsiteY4" fmla="*/ 394586 h 403226"/>
                <a:gd name="connsiteX5" fmla="*/ 412507 w 416027"/>
                <a:gd name="connsiteY5" fmla="*/ 401626 h 403226"/>
                <a:gd name="connsiteX6" fmla="*/ 405466 w 416027"/>
                <a:gd name="connsiteY6" fmla="*/ 401626 h 403226"/>
                <a:gd name="connsiteX7" fmla="*/ 210894 w 416027"/>
                <a:gd name="connsiteY7" fmla="*/ 402906 h 403226"/>
                <a:gd name="connsiteX8" fmla="*/ 162251 w 416027"/>
                <a:gd name="connsiteY8" fmla="*/ 402906 h 403226"/>
                <a:gd name="connsiteX9" fmla="*/ 113607 w 416027"/>
                <a:gd name="connsiteY9" fmla="*/ 402906 h 403226"/>
                <a:gd name="connsiteX10" fmla="*/ 16321 w 416027"/>
                <a:gd name="connsiteY10" fmla="*/ 402266 h 403226"/>
                <a:gd name="connsiteX11" fmla="*/ 8001 w 416027"/>
                <a:gd name="connsiteY11" fmla="*/ 402266 h 403226"/>
                <a:gd name="connsiteX12" fmla="*/ 8001 w 416027"/>
                <a:gd name="connsiteY12" fmla="*/ 393946 h 403226"/>
                <a:gd name="connsiteX13" fmla="*/ 6720 w 416027"/>
                <a:gd name="connsiteY13" fmla="*/ 297299 h 403226"/>
                <a:gd name="connsiteX14" fmla="*/ 5440 w 416027"/>
                <a:gd name="connsiteY14" fmla="*/ 200653 h 403226"/>
                <a:gd name="connsiteX15" fmla="*/ 4800 w 416027"/>
                <a:gd name="connsiteY15" fmla="*/ 104007 h 403226"/>
                <a:gd name="connsiteX16" fmla="*/ 5440 w 416027"/>
                <a:gd name="connsiteY16" fmla="*/ 7360 h 403226"/>
                <a:gd name="connsiteX17" fmla="*/ 5440 w 416027"/>
                <a:gd name="connsiteY17" fmla="*/ 8001 h 403226"/>
                <a:gd name="connsiteX18" fmla="*/ 6720 w 416027"/>
                <a:gd name="connsiteY18" fmla="*/ 9281 h 403226"/>
                <a:gd name="connsiteX19" fmla="*/ 12481 w 416027"/>
                <a:gd name="connsiteY19" fmla="*/ 104647 h 403226"/>
                <a:gd name="connsiteX20" fmla="*/ 16961 w 416027"/>
                <a:gd name="connsiteY20" fmla="*/ 200653 h 403226"/>
                <a:gd name="connsiteX21" fmla="*/ 20801 w 416027"/>
                <a:gd name="connsiteY21" fmla="*/ 296659 h 403226"/>
                <a:gd name="connsiteX22" fmla="*/ 24642 w 416027"/>
                <a:gd name="connsiteY22" fmla="*/ 392666 h 403226"/>
                <a:gd name="connsiteX23" fmla="*/ 16321 w 416027"/>
                <a:gd name="connsiteY23" fmla="*/ 384345 h 403226"/>
                <a:gd name="connsiteX24" fmla="*/ 113607 w 416027"/>
                <a:gd name="connsiteY24" fmla="*/ 383705 h 403226"/>
                <a:gd name="connsiteX25" fmla="*/ 162251 w 416027"/>
                <a:gd name="connsiteY25" fmla="*/ 383705 h 403226"/>
                <a:gd name="connsiteX26" fmla="*/ 210894 w 416027"/>
                <a:gd name="connsiteY26" fmla="*/ 383705 h 403226"/>
                <a:gd name="connsiteX27" fmla="*/ 405466 w 416027"/>
                <a:gd name="connsiteY27" fmla="*/ 384985 h 403226"/>
                <a:gd name="connsiteX28" fmla="*/ 398426 w 416027"/>
                <a:gd name="connsiteY28" fmla="*/ 392026 h 403226"/>
                <a:gd name="connsiteX29" fmla="*/ 400986 w 416027"/>
                <a:gd name="connsiteY29" fmla="*/ 6720 h 403226"/>
                <a:gd name="connsiteX30" fmla="*/ 405466 w 416027"/>
                <a:gd name="connsiteY30" fmla="*/ 11201 h 403226"/>
                <a:gd name="connsiteX31" fmla="*/ 6720 w 416027"/>
                <a:gd name="connsiteY31" fmla="*/ 9281 h 40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6027" h="403226">
                  <a:moveTo>
                    <a:pt x="5440" y="8001"/>
                  </a:moveTo>
                  <a:lnTo>
                    <a:pt x="405466" y="4800"/>
                  </a:lnTo>
                  <a:lnTo>
                    <a:pt x="409947" y="4800"/>
                  </a:lnTo>
                  <a:lnTo>
                    <a:pt x="409947" y="9281"/>
                  </a:lnTo>
                  <a:lnTo>
                    <a:pt x="412507" y="394586"/>
                  </a:lnTo>
                  <a:lnTo>
                    <a:pt x="412507" y="401626"/>
                  </a:lnTo>
                  <a:lnTo>
                    <a:pt x="405466" y="401626"/>
                  </a:lnTo>
                  <a:lnTo>
                    <a:pt x="210894" y="402906"/>
                  </a:lnTo>
                  <a:lnTo>
                    <a:pt x="162251" y="402906"/>
                  </a:lnTo>
                  <a:cubicBezTo>
                    <a:pt x="146250" y="402906"/>
                    <a:pt x="129608" y="402906"/>
                    <a:pt x="113607" y="402906"/>
                  </a:cubicBezTo>
                  <a:lnTo>
                    <a:pt x="16321" y="402266"/>
                  </a:lnTo>
                  <a:lnTo>
                    <a:pt x="8001" y="402266"/>
                  </a:lnTo>
                  <a:lnTo>
                    <a:pt x="8001" y="393946"/>
                  </a:lnTo>
                  <a:lnTo>
                    <a:pt x="6720" y="297299"/>
                  </a:lnTo>
                  <a:cubicBezTo>
                    <a:pt x="6080" y="265297"/>
                    <a:pt x="5440" y="233295"/>
                    <a:pt x="5440" y="200653"/>
                  </a:cubicBezTo>
                  <a:lnTo>
                    <a:pt x="4800" y="104007"/>
                  </a:lnTo>
                  <a:cubicBezTo>
                    <a:pt x="4800" y="72005"/>
                    <a:pt x="4800" y="40003"/>
                    <a:pt x="5440" y="7360"/>
                  </a:cubicBezTo>
                  <a:lnTo>
                    <a:pt x="5440" y="8001"/>
                  </a:lnTo>
                  <a:close/>
                  <a:moveTo>
                    <a:pt x="6720" y="9281"/>
                  </a:moveTo>
                  <a:cubicBezTo>
                    <a:pt x="8641" y="41283"/>
                    <a:pt x="10561" y="72645"/>
                    <a:pt x="12481" y="104647"/>
                  </a:cubicBezTo>
                  <a:lnTo>
                    <a:pt x="16961" y="200653"/>
                  </a:lnTo>
                  <a:cubicBezTo>
                    <a:pt x="18881" y="232655"/>
                    <a:pt x="19521" y="264657"/>
                    <a:pt x="20801" y="296659"/>
                  </a:cubicBezTo>
                  <a:lnTo>
                    <a:pt x="24642" y="392666"/>
                  </a:lnTo>
                  <a:lnTo>
                    <a:pt x="16321" y="384345"/>
                  </a:lnTo>
                  <a:lnTo>
                    <a:pt x="113607" y="383705"/>
                  </a:lnTo>
                  <a:cubicBezTo>
                    <a:pt x="129608" y="383705"/>
                    <a:pt x="146250" y="383705"/>
                    <a:pt x="162251" y="383705"/>
                  </a:cubicBezTo>
                  <a:lnTo>
                    <a:pt x="210894" y="383705"/>
                  </a:lnTo>
                  <a:lnTo>
                    <a:pt x="405466" y="384985"/>
                  </a:lnTo>
                  <a:lnTo>
                    <a:pt x="398426" y="392026"/>
                  </a:lnTo>
                  <a:lnTo>
                    <a:pt x="400986" y="6720"/>
                  </a:lnTo>
                  <a:lnTo>
                    <a:pt x="405466" y="11201"/>
                  </a:lnTo>
                  <a:lnTo>
                    <a:pt x="6720" y="92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D264AFF-7EF1-4851-8408-8C17C66281D8}"/>
                </a:ext>
              </a:extLst>
            </p:cNvPr>
            <p:cNvSpPr/>
            <p:nvPr/>
          </p:nvSpPr>
          <p:spPr>
            <a:xfrm>
              <a:off x="15565204" y="1959582"/>
              <a:ext cx="199551" cy="574352"/>
            </a:xfrm>
            <a:custGeom>
              <a:avLst/>
              <a:gdLst>
                <a:gd name="connsiteX0" fmla="*/ 4800 w 153609"/>
                <a:gd name="connsiteY0" fmla="*/ 95686 h 486431"/>
                <a:gd name="connsiteX1" fmla="*/ 138569 w 153609"/>
                <a:gd name="connsiteY1" fmla="*/ 8641 h 486431"/>
                <a:gd name="connsiteX2" fmla="*/ 144329 w 153609"/>
                <a:gd name="connsiteY2" fmla="*/ 4800 h 486431"/>
                <a:gd name="connsiteX3" fmla="*/ 144329 w 153609"/>
                <a:gd name="connsiteY3" fmla="*/ 11841 h 486431"/>
                <a:gd name="connsiteX4" fmla="*/ 149450 w 153609"/>
                <a:gd name="connsiteY4" fmla="*/ 198093 h 486431"/>
                <a:gd name="connsiteX5" fmla="*/ 152650 w 153609"/>
                <a:gd name="connsiteY5" fmla="*/ 291539 h 486431"/>
                <a:gd name="connsiteX6" fmla="*/ 153930 w 153609"/>
                <a:gd name="connsiteY6" fmla="*/ 338262 h 486431"/>
                <a:gd name="connsiteX7" fmla="*/ 153930 w 153609"/>
                <a:gd name="connsiteY7" fmla="*/ 384985 h 486431"/>
                <a:gd name="connsiteX8" fmla="*/ 153930 w 153609"/>
                <a:gd name="connsiteY8" fmla="*/ 389465 h 486431"/>
                <a:gd name="connsiteX9" fmla="*/ 150730 w 153609"/>
                <a:gd name="connsiteY9" fmla="*/ 392025 h 486431"/>
                <a:gd name="connsiteX10" fmla="*/ 116168 w 153609"/>
                <a:gd name="connsiteY10" fmla="*/ 415707 h 486431"/>
                <a:gd name="connsiteX11" fmla="*/ 81605 w 153609"/>
                <a:gd name="connsiteY11" fmla="*/ 438748 h 486431"/>
                <a:gd name="connsiteX12" fmla="*/ 64324 w 153609"/>
                <a:gd name="connsiteY12" fmla="*/ 450269 h 486431"/>
                <a:gd name="connsiteX13" fmla="*/ 47043 w 153609"/>
                <a:gd name="connsiteY13" fmla="*/ 461790 h 486431"/>
                <a:gd name="connsiteX14" fmla="*/ 11201 w 153609"/>
                <a:gd name="connsiteY14" fmla="*/ 483551 h 486431"/>
                <a:gd name="connsiteX15" fmla="*/ 9921 w 153609"/>
                <a:gd name="connsiteY15" fmla="*/ 482271 h 486431"/>
                <a:gd name="connsiteX16" fmla="*/ 41923 w 153609"/>
                <a:gd name="connsiteY16" fmla="*/ 455390 h 486431"/>
                <a:gd name="connsiteX17" fmla="*/ 57924 w 153609"/>
                <a:gd name="connsiteY17" fmla="*/ 442589 h 486431"/>
                <a:gd name="connsiteX18" fmla="*/ 74565 w 153609"/>
                <a:gd name="connsiteY18" fmla="*/ 429788 h 486431"/>
                <a:gd name="connsiteX19" fmla="*/ 107847 w 153609"/>
                <a:gd name="connsiteY19" fmla="*/ 404186 h 486431"/>
                <a:gd name="connsiteX20" fmla="*/ 141129 w 153609"/>
                <a:gd name="connsiteY20" fmla="*/ 379225 h 486431"/>
                <a:gd name="connsiteX21" fmla="*/ 137929 w 153609"/>
                <a:gd name="connsiteY21" fmla="*/ 386265 h 486431"/>
                <a:gd name="connsiteX22" fmla="*/ 136649 w 153609"/>
                <a:gd name="connsiteY22" fmla="*/ 339542 h 486431"/>
                <a:gd name="connsiteX23" fmla="*/ 136649 w 153609"/>
                <a:gd name="connsiteY23" fmla="*/ 292819 h 486431"/>
                <a:gd name="connsiteX24" fmla="*/ 137289 w 153609"/>
                <a:gd name="connsiteY24" fmla="*/ 199373 h 486431"/>
                <a:gd name="connsiteX25" fmla="*/ 137289 w 153609"/>
                <a:gd name="connsiteY25" fmla="*/ 13121 h 486431"/>
                <a:gd name="connsiteX26" fmla="*/ 143049 w 153609"/>
                <a:gd name="connsiteY26" fmla="*/ 16321 h 486431"/>
                <a:gd name="connsiteX27" fmla="*/ 6080 w 153609"/>
                <a:gd name="connsiteY27" fmla="*/ 98246 h 486431"/>
                <a:gd name="connsiteX28" fmla="*/ 4800 w 153609"/>
                <a:gd name="connsiteY28" fmla="*/ 95686 h 4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3609" h="486431">
                  <a:moveTo>
                    <a:pt x="4800" y="95686"/>
                  </a:moveTo>
                  <a:lnTo>
                    <a:pt x="138569" y="8641"/>
                  </a:lnTo>
                  <a:lnTo>
                    <a:pt x="144329" y="4800"/>
                  </a:lnTo>
                  <a:lnTo>
                    <a:pt x="144329" y="11841"/>
                  </a:lnTo>
                  <a:lnTo>
                    <a:pt x="149450" y="198093"/>
                  </a:lnTo>
                  <a:lnTo>
                    <a:pt x="152650" y="291539"/>
                  </a:lnTo>
                  <a:cubicBezTo>
                    <a:pt x="153290" y="306900"/>
                    <a:pt x="153290" y="322901"/>
                    <a:pt x="153930" y="338262"/>
                  </a:cubicBezTo>
                  <a:cubicBezTo>
                    <a:pt x="153930" y="353623"/>
                    <a:pt x="153930" y="369624"/>
                    <a:pt x="153930" y="384985"/>
                  </a:cubicBezTo>
                  <a:lnTo>
                    <a:pt x="153930" y="389465"/>
                  </a:lnTo>
                  <a:lnTo>
                    <a:pt x="150730" y="392025"/>
                  </a:lnTo>
                  <a:cubicBezTo>
                    <a:pt x="139209" y="399706"/>
                    <a:pt x="127688" y="408026"/>
                    <a:pt x="116168" y="415707"/>
                  </a:cubicBezTo>
                  <a:cubicBezTo>
                    <a:pt x="104647" y="423388"/>
                    <a:pt x="93126" y="431068"/>
                    <a:pt x="81605" y="438748"/>
                  </a:cubicBezTo>
                  <a:lnTo>
                    <a:pt x="64324" y="450269"/>
                  </a:lnTo>
                  <a:lnTo>
                    <a:pt x="47043" y="461790"/>
                  </a:lnTo>
                  <a:cubicBezTo>
                    <a:pt x="34882" y="468830"/>
                    <a:pt x="23361" y="476511"/>
                    <a:pt x="11201" y="483551"/>
                  </a:cubicBezTo>
                  <a:lnTo>
                    <a:pt x="9921" y="482271"/>
                  </a:lnTo>
                  <a:cubicBezTo>
                    <a:pt x="20801" y="473311"/>
                    <a:pt x="31682" y="464350"/>
                    <a:pt x="41923" y="455390"/>
                  </a:cubicBezTo>
                  <a:lnTo>
                    <a:pt x="57924" y="442589"/>
                  </a:lnTo>
                  <a:lnTo>
                    <a:pt x="74565" y="429788"/>
                  </a:lnTo>
                  <a:cubicBezTo>
                    <a:pt x="85446" y="421467"/>
                    <a:pt x="96326" y="412507"/>
                    <a:pt x="107847" y="404186"/>
                  </a:cubicBezTo>
                  <a:cubicBezTo>
                    <a:pt x="118728" y="395866"/>
                    <a:pt x="130249" y="387545"/>
                    <a:pt x="141129" y="379225"/>
                  </a:cubicBezTo>
                  <a:lnTo>
                    <a:pt x="137929" y="386265"/>
                  </a:lnTo>
                  <a:cubicBezTo>
                    <a:pt x="137289" y="370904"/>
                    <a:pt x="137289" y="354903"/>
                    <a:pt x="136649" y="339542"/>
                  </a:cubicBezTo>
                  <a:cubicBezTo>
                    <a:pt x="136649" y="324181"/>
                    <a:pt x="136649" y="308180"/>
                    <a:pt x="136649" y="292819"/>
                  </a:cubicBezTo>
                  <a:lnTo>
                    <a:pt x="137289" y="199373"/>
                  </a:lnTo>
                  <a:lnTo>
                    <a:pt x="137289" y="13121"/>
                  </a:lnTo>
                  <a:lnTo>
                    <a:pt x="143049" y="16321"/>
                  </a:lnTo>
                  <a:lnTo>
                    <a:pt x="6080" y="98246"/>
                  </a:lnTo>
                  <a:lnTo>
                    <a:pt x="4800" y="9568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3CFCE1D-00C1-426A-A401-AF5A76FE4118}"/>
                </a:ext>
              </a:extLst>
            </p:cNvPr>
            <p:cNvSpPr/>
            <p:nvPr/>
          </p:nvSpPr>
          <p:spPr>
            <a:xfrm>
              <a:off x="15045538" y="1949757"/>
              <a:ext cx="698430" cy="128473"/>
            </a:xfrm>
            <a:custGeom>
              <a:avLst/>
              <a:gdLst>
                <a:gd name="connsiteX0" fmla="*/ 5440 w 537634"/>
                <a:gd name="connsiteY0" fmla="*/ 104007 h 108807"/>
                <a:gd name="connsiteX1" fmla="*/ 75845 w 537634"/>
                <a:gd name="connsiteY1" fmla="*/ 54724 h 108807"/>
                <a:gd name="connsiteX2" fmla="*/ 146250 w 537634"/>
                <a:gd name="connsiteY2" fmla="*/ 5440 h 108807"/>
                <a:gd name="connsiteX3" fmla="*/ 146890 w 537634"/>
                <a:gd name="connsiteY3" fmla="*/ 4800 h 108807"/>
                <a:gd name="connsiteX4" fmla="*/ 148170 w 537634"/>
                <a:gd name="connsiteY4" fmla="*/ 4800 h 108807"/>
                <a:gd name="connsiteX5" fmla="*/ 344022 w 537634"/>
                <a:gd name="connsiteY5" fmla="*/ 7360 h 108807"/>
                <a:gd name="connsiteX6" fmla="*/ 392666 w 537634"/>
                <a:gd name="connsiteY6" fmla="*/ 8641 h 108807"/>
                <a:gd name="connsiteX7" fmla="*/ 416987 w 537634"/>
                <a:gd name="connsiteY7" fmla="*/ 9921 h 108807"/>
                <a:gd name="connsiteX8" fmla="*/ 441309 w 537634"/>
                <a:gd name="connsiteY8" fmla="*/ 11201 h 108807"/>
                <a:gd name="connsiteX9" fmla="*/ 489952 w 537634"/>
                <a:gd name="connsiteY9" fmla="*/ 14401 h 108807"/>
                <a:gd name="connsiteX10" fmla="*/ 514273 w 537634"/>
                <a:gd name="connsiteY10" fmla="*/ 16321 h 108807"/>
                <a:gd name="connsiteX11" fmla="*/ 538595 w 537634"/>
                <a:gd name="connsiteY11" fmla="*/ 18881 h 108807"/>
                <a:gd name="connsiteX12" fmla="*/ 538595 w 537634"/>
                <a:gd name="connsiteY12" fmla="*/ 20161 h 108807"/>
                <a:gd name="connsiteX13" fmla="*/ 514273 w 537634"/>
                <a:gd name="connsiteY13" fmla="*/ 20801 h 108807"/>
                <a:gd name="connsiteX14" fmla="*/ 489952 w 537634"/>
                <a:gd name="connsiteY14" fmla="*/ 21441 h 108807"/>
                <a:gd name="connsiteX15" fmla="*/ 440669 w 537634"/>
                <a:gd name="connsiteY15" fmla="*/ 22081 h 108807"/>
                <a:gd name="connsiteX16" fmla="*/ 416347 w 537634"/>
                <a:gd name="connsiteY16" fmla="*/ 22081 h 108807"/>
                <a:gd name="connsiteX17" fmla="*/ 392025 w 537634"/>
                <a:gd name="connsiteY17" fmla="*/ 22081 h 108807"/>
                <a:gd name="connsiteX18" fmla="*/ 343382 w 537634"/>
                <a:gd name="connsiteY18" fmla="*/ 20801 h 108807"/>
                <a:gd name="connsiteX19" fmla="*/ 147530 w 537634"/>
                <a:gd name="connsiteY19" fmla="*/ 12481 h 108807"/>
                <a:gd name="connsiteX20" fmla="*/ 149450 w 537634"/>
                <a:gd name="connsiteY20" fmla="*/ 11841 h 108807"/>
                <a:gd name="connsiteX21" fmla="*/ 77125 w 537634"/>
                <a:gd name="connsiteY21" fmla="*/ 58564 h 108807"/>
                <a:gd name="connsiteX22" fmla="*/ 4800 w 537634"/>
                <a:gd name="connsiteY22" fmla="*/ 105287 h 108807"/>
                <a:gd name="connsiteX23" fmla="*/ 5440 w 537634"/>
                <a:gd name="connsiteY23" fmla="*/ 104007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7634" h="108807">
                  <a:moveTo>
                    <a:pt x="5440" y="104007"/>
                  </a:moveTo>
                  <a:lnTo>
                    <a:pt x="75845" y="54724"/>
                  </a:lnTo>
                  <a:lnTo>
                    <a:pt x="146250" y="5440"/>
                  </a:lnTo>
                  <a:lnTo>
                    <a:pt x="146890" y="4800"/>
                  </a:lnTo>
                  <a:lnTo>
                    <a:pt x="148170" y="4800"/>
                  </a:lnTo>
                  <a:lnTo>
                    <a:pt x="344022" y="7360"/>
                  </a:lnTo>
                  <a:cubicBezTo>
                    <a:pt x="360663" y="7360"/>
                    <a:pt x="376665" y="8001"/>
                    <a:pt x="392666" y="8641"/>
                  </a:cubicBezTo>
                  <a:lnTo>
                    <a:pt x="416987" y="9921"/>
                  </a:lnTo>
                  <a:lnTo>
                    <a:pt x="441309" y="11201"/>
                  </a:lnTo>
                  <a:cubicBezTo>
                    <a:pt x="457310" y="11841"/>
                    <a:pt x="473951" y="13121"/>
                    <a:pt x="489952" y="14401"/>
                  </a:cubicBezTo>
                  <a:cubicBezTo>
                    <a:pt x="498272" y="15041"/>
                    <a:pt x="505953" y="15681"/>
                    <a:pt x="514273" y="16321"/>
                  </a:cubicBezTo>
                  <a:cubicBezTo>
                    <a:pt x="522594" y="16961"/>
                    <a:pt x="530275" y="17601"/>
                    <a:pt x="538595" y="18881"/>
                  </a:cubicBezTo>
                  <a:lnTo>
                    <a:pt x="538595" y="20161"/>
                  </a:lnTo>
                  <a:cubicBezTo>
                    <a:pt x="530275" y="20801"/>
                    <a:pt x="521954" y="20801"/>
                    <a:pt x="514273" y="20801"/>
                  </a:cubicBezTo>
                  <a:cubicBezTo>
                    <a:pt x="505953" y="20801"/>
                    <a:pt x="497632" y="21441"/>
                    <a:pt x="489952" y="21441"/>
                  </a:cubicBezTo>
                  <a:cubicBezTo>
                    <a:pt x="473311" y="21441"/>
                    <a:pt x="457310" y="22081"/>
                    <a:pt x="440669" y="22081"/>
                  </a:cubicBezTo>
                  <a:lnTo>
                    <a:pt x="416347" y="22081"/>
                  </a:lnTo>
                  <a:lnTo>
                    <a:pt x="392025" y="22081"/>
                  </a:lnTo>
                  <a:cubicBezTo>
                    <a:pt x="375384" y="22081"/>
                    <a:pt x="359383" y="21441"/>
                    <a:pt x="343382" y="20801"/>
                  </a:cubicBezTo>
                  <a:lnTo>
                    <a:pt x="147530" y="12481"/>
                  </a:lnTo>
                  <a:lnTo>
                    <a:pt x="149450" y="11841"/>
                  </a:lnTo>
                  <a:lnTo>
                    <a:pt x="77125" y="58564"/>
                  </a:lnTo>
                  <a:lnTo>
                    <a:pt x="4800" y="105287"/>
                  </a:lnTo>
                  <a:lnTo>
                    <a:pt x="5440" y="10400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7D10EA3-A833-4BBB-85B7-E604F6D90180}"/>
                </a:ext>
              </a:extLst>
            </p:cNvPr>
            <p:cNvSpPr/>
            <p:nvPr/>
          </p:nvSpPr>
          <p:spPr>
            <a:xfrm>
              <a:off x="15055189" y="2499627"/>
              <a:ext cx="33259" cy="30229"/>
            </a:xfrm>
            <a:custGeom>
              <a:avLst/>
              <a:gdLst>
                <a:gd name="connsiteX0" fmla="*/ 8893 w 25601"/>
                <a:gd name="connsiteY0" fmla="*/ 23614 h 25601"/>
                <a:gd name="connsiteX1" fmla="*/ 5692 w 25601"/>
                <a:gd name="connsiteY1" fmla="*/ 22334 h 25601"/>
                <a:gd name="connsiteX2" fmla="*/ 6332 w 25601"/>
                <a:gd name="connsiteY2" fmla="*/ 16573 h 25601"/>
                <a:gd name="connsiteX3" fmla="*/ 19133 w 25601"/>
                <a:gd name="connsiteY3" fmla="*/ 5692 h 25601"/>
                <a:gd name="connsiteX4" fmla="*/ 24894 w 25601"/>
                <a:gd name="connsiteY4" fmla="*/ 6333 h 25601"/>
                <a:gd name="connsiteX5" fmla="*/ 24254 w 25601"/>
                <a:gd name="connsiteY5" fmla="*/ 12093 h 25601"/>
                <a:gd name="connsiteX6" fmla="*/ 11453 w 25601"/>
                <a:gd name="connsiteY6" fmla="*/ 22974 h 25601"/>
                <a:gd name="connsiteX7" fmla="*/ 8893 w 25601"/>
                <a:gd name="connsiteY7" fmla="*/ 23614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25601">
                  <a:moveTo>
                    <a:pt x="8893" y="23614"/>
                  </a:moveTo>
                  <a:cubicBezTo>
                    <a:pt x="7613" y="23614"/>
                    <a:pt x="6332" y="22974"/>
                    <a:pt x="5692" y="22334"/>
                  </a:cubicBezTo>
                  <a:cubicBezTo>
                    <a:pt x="4412" y="20413"/>
                    <a:pt x="4412" y="17853"/>
                    <a:pt x="6332" y="16573"/>
                  </a:cubicBezTo>
                  <a:lnTo>
                    <a:pt x="19133" y="5692"/>
                  </a:lnTo>
                  <a:cubicBezTo>
                    <a:pt x="21054" y="4412"/>
                    <a:pt x="23614" y="4412"/>
                    <a:pt x="24894" y="6333"/>
                  </a:cubicBezTo>
                  <a:cubicBezTo>
                    <a:pt x="26174" y="8253"/>
                    <a:pt x="26174" y="10813"/>
                    <a:pt x="24254" y="12093"/>
                  </a:cubicBezTo>
                  <a:lnTo>
                    <a:pt x="11453" y="22974"/>
                  </a:lnTo>
                  <a:cubicBezTo>
                    <a:pt x="10813" y="22974"/>
                    <a:pt x="9533" y="23614"/>
                    <a:pt x="8893" y="2361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C0D64D2-DB97-4302-BFB0-729616EC5680}"/>
                </a:ext>
              </a:extLst>
            </p:cNvPr>
            <p:cNvSpPr/>
            <p:nvPr/>
          </p:nvSpPr>
          <p:spPr>
            <a:xfrm>
              <a:off x="15107571" y="2376742"/>
              <a:ext cx="590340" cy="113359"/>
            </a:xfrm>
            <a:custGeom>
              <a:avLst/>
              <a:gdLst>
                <a:gd name="connsiteX0" fmla="*/ 8893 w 454429"/>
                <a:gd name="connsiteY0" fmla="*/ 93766 h 96006"/>
                <a:gd name="connsiteX1" fmla="*/ 5693 w 454429"/>
                <a:gd name="connsiteY1" fmla="*/ 92486 h 96006"/>
                <a:gd name="connsiteX2" fmla="*/ 6333 w 454429"/>
                <a:gd name="connsiteY2" fmla="*/ 86726 h 96006"/>
                <a:gd name="connsiteX3" fmla="*/ 33854 w 454429"/>
                <a:gd name="connsiteY3" fmla="*/ 63684 h 96006"/>
                <a:gd name="connsiteX4" fmla="*/ 39615 w 454429"/>
                <a:gd name="connsiteY4" fmla="*/ 64324 h 96006"/>
                <a:gd name="connsiteX5" fmla="*/ 38975 w 454429"/>
                <a:gd name="connsiteY5" fmla="*/ 70085 h 96006"/>
                <a:gd name="connsiteX6" fmla="*/ 11453 w 454429"/>
                <a:gd name="connsiteY6" fmla="*/ 93126 h 96006"/>
                <a:gd name="connsiteX7" fmla="*/ 8893 w 454429"/>
                <a:gd name="connsiteY7" fmla="*/ 93766 h 96006"/>
                <a:gd name="connsiteX8" fmla="*/ 63936 w 454429"/>
                <a:gd name="connsiteY8" fmla="*/ 48323 h 96006"/>
                <a:gd name="connsiteX9" fmla="*/ 60736 w 454429"/>
                <a:gd name="connsiteY9" fmla="*/ 47043 h 96006"/>
                <a:gd name="connsiteX10" fmla="*/ 61376 w 454429"/>
                <a:gd name="connsiteY10" fmla="*/ 41283 h 96006"/>
                <a:gd name="connsiteX11" fmla="*/ 88898 w 454429"/>
                <a:gd name="connsiteY11" fmla="*/ 18241 h 96006"/>
                <a:gd name="connsiteX12" fmla="*/ 94658 w 454429"/>
                <a:gd name="connsiteY12" fmla="*/ 18881 h 96006"/>
                <a:gd name="connsiteX13" fmla="*/ 94018 w 454429"/>
                <a:gd name="connsiteY13" fmla="*/ 24642 h 96006"/>
                <a:gd name="connsiteX14" fmla="*/ 66496 w 454429"/>
                <a:gd name="connsiteY14" fmla="*/ 47683 h 96006"/>
                <a:gd name="connsiteX15" fmla="*/ 63936 w 454429"/>
                <a:gd name="connsiteY15" fmla="*/ 48323 h 96006"/>
                <a:gd name="connsiteX16" fmla="*/ 445401 w 454429"/>
                <a:gd name="connsiteY16" fmla="*/ 13761 h 96006"/>
                <a:gd name="connsiteX17" fmla="*/ 409559 w 454429"/>
                <a:gd name="connsiteY17" fmla="*/ 13761 h 96006"/>
                <a:gd name="connsiteX18" fmla="*/ 405078 w 454429"/>
                <a:gd name="connsiteY18" fmla="*/ 9281 h 96006"/>
                <a:gd name="connsiteX19" fmla="*/ 409559 w 454429"/>
                <a:gd name="connsiteY19" fmla="*/ 4800 h 96006"/>
                <a:gd name="connsiteX20" fmla="*/ 445401 w 454429"/>
                <a:gd name="connsiteY20" fmla="*/ 4800 h 96006"/>
                <a:gd name="connsiteX21" fmla="*/ 449881 w 454429"/>
                <a:gd name="connsiteY21" fmla="*/ 9281 h 96006"/>
                <a:gd name="connsiteX22" fmla="*/ 445401 w 454429"/>
                <a:gd name="connsiteY22" fmla="*/ 13761 h 96006"/>
                <a:gd name="connsiteX23" fmla="*/ 373716 w 454429"/>
                <a:gd name="connsiteY23" fmla="*/ 13761 h 96006"/>
                <a:gd name="connsiteX24" fmla="*/ 337874 w 454429"/>
                <a:gd name="connsiteY24" fmla="*/ 13761 h 96006"/>
                <a:gd name="connsiteX25" fmla="*/ 333394 w 454429"/>
                <a:gd name="connsiteY25" fmla="*/ 9281 h 96006"/>
                <a:gd name="connsiteX26" fmla="*/ 337874 w 454429"/>
                <a:gd name="connsiteY26" fmla="*/ 4800 h 96006"/>
                <a:gd name="connsiteX27" fmla="*/ 373716 w 454429"/>
                <a:gd name="connsiteY27" fmla="*/ 4800 h 96006"/>
                <a:gd name="connsiteX28" fmla="*/ 378197 w 454429"/>
                <a:gd name="connsiteY28" fmla="*/ 9281 h 96006"/>
                <a:gd name="connsiteX29" fmla="*/ 373716 w 454429"/>
                <a:gd name="connsiteY29" fmla="*/ 13761 h 96006"/>
                <a:gd name="connsiteX30" fmla="*/ 302032 w 454429"/>
                <a:gd name="connsiteY30" fmla="*/ 13761 h 96006"/>
                <a:gd name="connsiteX31" fmla="*/ 266189 w 454429"/>
                <a:gd name="connsiteY31" fmla="*/ 13761 h 96006"/>
                <a:gd name="connsiteX32" fmla="*/ 261709 w 454429"/>
                <a:gd name="connsiteY32" fmla="*/ 9281 h 96006"/>
                <a:gd name="connsiteX33" fmla="*/ 266189 w 454429"/>
                <a:gd name="connsiteY33" fmla="*/ 4800 h 96006"/>
                <a:gd name="connsiteX34" fmla="*/ 302032 w 454429"/>
                <a:gd name="connsiteY34" fmla="*/ 4800 h 96006"/>
                <a:gd name="connsiteX35" fmla="*/ 306512 w 454429"/>
                <a:gd name="connsiteY35" fmla="*/ 9281 h 96006"/>
                <a:gd name="connsiteX36" fmla="*/ 302032 w 454429"/>
                <a:gd name="connsiteY36" fmla="*/ 13761 h 96006"/>
                <a:gd name="connsiteX37" fmla="*/ 230347 w 454429"/>
                <a:gd name="connsiteY37" fmla="*/ 13761 h 96006"/>
                <a:gd name="connsiteX38" fmla="*/ 194505 w 454429"/>
                <a:gd name="connsiteY38" fmla="*/ 13761 h 96006"/>
                <a:gd name="connsiteX39" fmla="*/ 190024 w 454429"/>
                <a:gd name="connsiteY39" fmla="*/ 9281 h 96006"/>
                <a:gd name="connsiteX40" fmla="*/ 194505 w 454429"/>
                <a:gd name="connsiteY40" fmla="*/ 4800 h 96006"/>
                <a:gd name="connsiteX41" fmla="*/ 230347 w 454429"/>
                <a:gd name="connsiteY41" fmla="*/ 4800 h 96006"/>
                <a:gd name="connsiteX42" fmla="*/ 234827 w 454429"/>
                <a:gd name="connsiteY42" fmla="*/ 9281 h 96006"/>
                <a:gd name="connsiteX43" fmla="*/ 230347 w 454429"/>
                <a:gd name="connsiteY43" fmla="*/ 13761 h 96006"/>
                <a:gd name="connsiteX44" fmla="*/ 159302 w 454429"/>
                <a:gd name="connsiteY44" fmla="*/ 13761 h 96006"/>
                <a:gd name="connsiteX45" fmla="*/ 123460 w 454429"/>
                <a:gd name="connsiteY45" fmla="*/ 13761 h 96006"/>
                <a:gd name="connsiteX46" fmla="*/ 118980 w 454429"/>
                <a:gd name="connsiteY46" fmla="*/ 9281 h 96006"/>
                <a:gd name="connsiteX47" fmla="*/ 123460 w 454429"/>
                <a:gd name="connsiteY47" fmla="*/ 4800 h 96006"/>
                <a:gd name="connsiteX48" fmla="*/ 159302 w 454429"/>
                <a:gd name="connsiteY48" fmla="*/ 4800 h 96006"/>
                <a:gd name="connsiteX49" fmla="*/ 163783 w 454429"/>
                <a:gd name="connsiteY49" fmla="*/ 9281 h 96006"/>
                <a:gd name="connsiteX50" fmla="*/ 159302 w 454429"/>
                <a:gd name="connsiteY50" fmla="*/ 13761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4429" h="96006">
                  <a:moveTo>
                    <a:pt x="8893" y="93766"/>
                  </a:moveTo>
                  <a:cubicBezTo>
                    <a:pt x="7613" y="93766"/>
                    <a:pt x="6333" y="93126"/>
                    <a:pt x="5693" y="92486"/>
                  </a:cubicBezTo>
                  <a:cubicBezTo>
                    <a:pt x="4412" y="90566"/>
                    <a:pt x="4412" y="88006"/>
                    <a:pt x="6333" y="86726"/>
                  </a:cubicBezTo>
                  <a:lnTo>
                    <a:pt x="33854" y="63684"/>
                  </a:lnTo>
                  <a:cubicBezTo>
                    <a:pt x="35774" y="62404"/>
                    <a:pt x="38335" y="62404"/>
                    <a:pt x="39615" y="64324"/>
                  </a:cubicBezTo>
                  <a:cubicBezTo>
                    <a:pt x="40895" y="66244"/>
                    <a:pt x="40895" y="68804"/>
                    <a:pt x="38975" y="70085"/>
                  </a:cubicBezTo>
                  <a:lnTo>
                    <a:pt x="11453" y="93126"/>
                  </a:lnTo>
                  <a:cubicBezTo>
                    <a:pt x="10813" y="93766"/>
                    <a:pt x="10173" y="93766"/>
                    <a:pt x="8893" y="93766"/>
                  </a:cubicBezTo>
                  <a:close/>
                  <a:moveTo>
                    <a:pt x="63936" y="48323"/>
                  </a:moveTo>
                  <a:cubicBezTo>
                    <a:pt x="62656" y="48323"/>
                    <a:pt x="61376" y="47683"/>
                    <a:pt x="60736" y="47043"/>
                  </a:cubicBezTo>
                  <a:cubicBezTo>
                    <a:pt x="59456" y="45123"/>
                    <a:pt x="59456" y="42563"/>
                    <a:pt x="61376" y="41283"/>
                  </a:cubicBezTo>
                  <a:lnTo>
                    <a:pt x="88898" y="18241"/>
                  </a:lnTo>
                  <a:cubicBezTo>
                    <a:pt x="90818" y="16961"/>
                    <a:pt x="93378" y="16961"/>
                    <a:pt x="94658" y="18881"/>
                  </a:cubicBezTo>
                  <a:cubicBezTo>
                    <a:pt x="95938" y="20801"/>
                    <a:pt x="95938" y="23361"/>
                    <a:pt x="94018" y="24642"/>
                  </a:cubicBezTo>
                  <a:lnTo>
                    <a:pt x="66496" y="47683"/>
                  </a:lnTo>
                  <a:cubicBezTo>
                    <a:pt x="65856" y="47683"/>
                    <a:pt x="65216" y="48323"/>
                    <a:pt x="63936" y="48323"/>
                  </a:cubicBezTo>
                  <a:close/>
                  <a:moveTo>
                    <a:pt x="445401" y="13761"/>
                  </a:moveTo>
                  <a:lnTo>
                    <a:pt x="409559" y="13761"/>
                  </a:lnTo>
                  <a:cubicBezTo>
                    <a:pt x="406998" y="13761"/>
                    <a:pt x="405078" y="11841"/>
                    <a:pt x="405078" y="9281"/>
                  </a:cubicBezTo>
                  <a:cubicBezTo>
                    <a:pt x="405078" y="6720"/>
                    <a:pt x="406998" y="4800"/>
                    <a:pt x="409559" y="4800"/>
                  </a:cubicBezTo>
                  <a:lnTo>
                    <a:pt x="445401" y="4800"/>
                  </a:lnTo>
                  <a:cubicBezTo>
                    <a:pt x="447961" y="4800"/>
                    <a:pt x="449881" y="6720"/>
                    <a:pt x="449881" y="9281"/>
                  </a:cubicBezTo>
                  <a:cubicBezTo>
                    <a:pt x="449241" y="11841"/>
                    <a:pt x="447321" y="13761"/>
                    <a:pt x="445401" y="13761"/>
                  </a:cubicBezTo>
                  <a:close/>
                  <a:moveTo>
                    <a:pt x="373716" y="13761"/>
                  </a:moveTo>
                  <a:lnTo>
                    <a:pt x="337874" y="13761"/>
                  </a:lnTo>
                  <a:cubicBezTo>
                    <a:pt x="335314" y="13761"/>
                    <a:pt x="333394" y="11841"/>
                    <a:pt x="333394" y="9281"/>
                  </a:cubicBezTo>
                  <a:cubicBezTo>
                    <a:pt x="333394" y="6720"/>
                    <a:pt x="335314" y="4800"/>
                    <a:pt x="337874" y="4800"/>
                  </a:cubicBezTo>
                  <a:lnTo>
                    <a:pt x="373716" y="4800"/>
                  </a:lnTo>
                  <a:cubicBezTo>
                    <a:pt x="376277" y="4800"/>
                    <a:pt x="378197" y="6720"/>
                    <a:pt x="378197" y="9281"/>
                  </a:cubicBezTo>
                  <a:cubicBezTo>
                    <a:pt x="377557" y="11841"/>
                    <a:pt x="375636" y="13761"/>
                    <a:pt x="373716" y="13761"/>
                  </a:cubicBezTo>
                  <a:close/>
                  <a:moveTo>
                    <a:pt x="302032" y="13761"/>
                  </a:moveTo>
                  <a:lnTo>
                    <a:pt x="266189" y="13761"/>
                  </a:lnTo>
                  <a:cubicBezTo>
                    <a:pt x="263629" y="13761"/>
                    <a:pt x="261709" y="11841"/>
                    <a:pt x="261709" y="9281"/>
                  </a:cubicBezTo>
                  <a:cubicBezTo>
                    <a:pt x="261709" y="6720"/>
                    <a:pt x="263629" y="4800"/>
                    <a:pt x="266189" y="4800"/>
                  </a:cubicBezTo>
                  <a:lnTo>
                    <a:pt x="302032" y="4800"/>
                  </a:lnTo>
                  <a:cubicBezTo>
                    <a:pt x="304592" y="4800"/>
                    <a:pt x="306512" y="6720"/>
                    <a:pt x="306512" y="9281"/>
                  </a:cubicBezTo>
                  <a:cubicBezTo>
                    <a:pt x="306512" y="11841"/>
                    <a:pt x="304592" y="13761"/>
                    <a:pt x="302032" y="13761"/>
                  </a:cubicBezTo>
                  <a:close/>
                  <a:moveTo>
                    <a:pt x="230347" y="13761"/>
                  </a:moveTo>
                  <a:lnTo>
                    <a:pt x="194505" y="13761"/>
                  </a:lnTo>
                  <a:cubicBezTo>
                    <a:pt x="191945" y="13761"/>
                    <a:pt x="190024" y="11841"/>
                    <a:pt x="190024" y="9281"/>
                  </a:cubicBezTo>
                  <a:cubicBezTo>
                    <a:pt x="190024" y="6720"/>
                    <a:pt x="191945" y="4800"/>
                    <a:pt x="194505" y="4800"/>
                  </a:cubicBezTo>
                  <a:lnTo>
                    <a:pt x="230347" y="4800"/>
                  </a:lnTo>
                  <a:cubicBezTo>
                    <a:pt x="232907" y="4800"/>
                    <a:pt x="234827" y="6720"/>
                    <a:pt x="234827" y="9281"/>
                  </a:cubicBezTo>
                  <a:cubicBezTo>
                    <a:pt x="234827" y="11841"/>
                    <a:pt x="232907" y="13761"/>
                    <a:pt x="230347" y="13761"/>
                  </a:cubicBezTo>
                  <a:close/>
                  <a:moveTo>
                    <a:pt x="159302" y="13761"/>
                  </a:moveTo>
                  <a:lnTo>
                    <a:pt x="123460" y="13761"/>
                  </a:lnTo>
                  <a:cubicBezTo>
                    <a:pt x="120900" y="13761"/>
                    <a:pt x="118980" y="11841"/>
                    <a:pt x="118980" y="9281"/>
                  </a:cubicBezTo>
                  <a:cubicBezTo>
                    <a:pt x="118980" y="6720"/>
                    <a:pt x="120900" y="4800"/>
                    <a:pt x="123460" y="4800"/>
                  </a:cubicBezTo>
                  <a:lnTo>
                    <a:pt x="159302" y="4800"/>
                  </a:lnTo>
                  <a:cubicBezTo>
                    <a:pt x="161863" y="4800"/>
                    <a:pt x="163783" y="6720"/>
                    <a:pt x="163783" y="9281"/>
                  </a:cubicBezTo>
                  <a:cubicBezTo>
                    <a:pt x="163143" y="11841"/>
                    <a:pt x="161223" y="13761"/>
                    <a:pt x="159302" y="1376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2AA7BF1-4395-47AE-9CA8-52609A3D66B8}"/>
                </a:ext>
              </a:extLst>
            </p:cNvPr>
            <p:cNvSpPr/>
            <p:nvPr/>
          </p:nvSpPr>
          <p:spPr>
            <a:xfrm>
              <a:off x="15719855" y="2376742"/>
              <a:ext cx="41573" cy="15115"/>
            </a:xfrm>
            <a:custGeom>
              <a:avLst/>
              <a:gdLst>
                <a:gd name="connsiteX0" fmla="*/ 26562 w 32002"/>
                <a:gd name="connsiteY0" fmla="*/ 13761 h 12800"/>
                <a:gd name="connsiteX1" fmla="*/ 9280 w 32002"/>
                <a:gd name="connsiteY1" fmla="*/ 13761 h 12800"/>
                <a:gd name="connsiteX2" fmla="*/ 4800 w 32002"/>
                <a:gd name="connsiteY2" fmla="*/ 9281 h 12800"/>
                <a:gd name="connsiteX3" fmla="*/ 9280 w 32002"/>
                <a:gd name="connsiteY3" fmla="*/ 4800 h 12800"/>
                <a:gd name="connsiteX4" fmla="*/ 26562 w 32002"/>
                <a:gd name="connsiteY4" fmla="*/ 4800 h 12800"/>
                <a:gd name="connsiteX5" fmla="*/ 31042 w 32002"/>
                <a:gd name="connsiteY5" fmla="*/ 9281 h 12800"/>
                <a:gd name="connsiteX6" fmla="*/ 26562 w 32002"/>
                <a:gd name="connsiteY6" fmla="*/ 13761 h 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2" h="12800">
                  <a:moveTo>
                    <a:pt x="26562" y="13761"/>
                  </a:moveTo>
                  <a:lnTo>
                    <a:pt x="9280" y="13761"/>
                  </a:lnTo>
                  <a:cubicBezTo>
                    <a:pt x="6720" y="13761"/>
                    <a:pt x="4800" y="11841"/>
                    <a:pt x="4800" y="9281"/>
                  </a:cubicBezTo>
                  <a:cubicBezTo>
                    <a:pt x="4800" y="6720"/>
                    <a:pt x="6720" y="4800"/>
                    <a:pt x="9280" y="4800"/>
                  </a:cubicBezTo>
                  <a:lnTo>
                    <a:pt x="26562" y="4800"/>
                  </a:lnTo>
                  <a:cubicBezTo>
                    <a:pt x="29122" y="4800"/>
                    <a:pt x="31042" y="6720"/>
                    <a:pt x="31042" y="9281"/>
                  </a:cubicBezTo>
                  <a:cubicBezTo>
                    <a:pt x="31042" y="11841"/>
                    <a:pt x="29122" y="13761"/>
                    <a:pt x="26562" y="1376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93036BF-DD40-45EC-827F-51E6F9F50A8F}"/>
                </a:ext>
              </a:extLst>
            </p:cNvPr>
            <p:cNvSpPr/>
            <p:nvPr/>
          </p:nvSpPr>
          <p:spPr>
            <a:xfrm>
              <a:off x="15226797" y="1949757"/>
              <a:ext cx="16630" cy="37786"/>
            </a:xfrm>
            <a:custGeom>
              <a:avLst/>
              <a:gdLst>
                <a:gd name="connsiteX0" fmla="*/ 9281 w 12800"/>
                <a:gd name="connsiteY0" fmla="*/ 30402 h 32002"/>
                <a:gd name="connsiteX1" fmla="*/ 4800 w 12800"/>
                <a:gd name="connsiteY1" fmla="*/ 2592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5922 h 32002"/>
                <a:gd name="connsiteX6" fmla="*/ 9281 w 12800"/>
                <a:gd name="connsiteY6" fmla="*/ 3040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0402"/>
                  </a:moveTo>
                  <a:cubicBezTo>
                    <a:pt x="6721" y="30402"/>
                    <a:pt x="4800" y="28482"/>
                    <a:pt x="4800" y="25922"/>
                  </a:cubicBezTo>
                  <a:lnTo>
                    <a:pt x="4800" y="9281"/>
                  </a:lnTo>
                  <a:cubicBezTo>
                    <a:pt x="4800" y="6720"/>
                    <a:pt x="6721" y="4800"/>
                    <a:pt x="9281" y="4800"/>
                  </a:cubicBezTo>
                  <a:cubicBezTo>
                    <a:pt x="11841" y="4800"/>
                    <a:pt x="13761" y="6720"/>
                    <a:pt x="13761" y="9281"/>
                  </a:cubicBezTo>
                  <a:lnTo>
                    <a:pt x="13761" y="25922"/>
                  </a:lnTo>
                  <a:cubicBezTo>
                    <a:pt x="13761" y="28482"/>
                    <a:pt x="11841" y="30402"/>
                    <a:pt x="9281" y="30402"/>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06240D7-A339-4CEF-9F4F-DE0A1ABBC096}"/>
                </a:ext>
              </a:extLst>
            </p:cNvPr>
            <p:cNvSpPr/>
            <p:nvPr/>
          </p:nvSpPr>
          <p:spPr>
            <a:xfrm>
              <a:off x="15226797" y="2012481"/>
              <a:ext cx="16630" cy="317404"/>
            </a:xfrm>
            <a:custGeom>
              <a:avLst/>
              <a:gdLst>
                <a:gd name="connsiteX0" fmla="*/ 9281 w 12800"/>
                <a:gd name="connsiteY0" fmla="*/ 269137 h 268817"/>
                <a:gd name="connsiteX1" fmla="*/ 4800 w 12800"/>
                <a:gd name="connsiteY1" fmla="*/ 264657 h 268817"/>
                <a:gd name="connsiteX2" fmla="*/ 4800 w 12800"/>
                <a:gd name="connsiteY2" fmla="*/ 228175 h 268817"/>
                <a:gd name="connsiteX3" fmla="*/ 9281 w 12800"/>
                <a:gd name="connsiteY3" fmla="*/ 223695 h 268817"/>
                <a:gd name="connsiteX4" fmla="*/ 13761 w 12800"/>
                <a:gd name="connsiteY4" fmla="*/ 228175 h 268817"/>
                <a:gd name="connsiteX5" fmla="*/ 13761 w 12800"/>
                <a:gd name="connsiteY5" fmla="*/ 264657 h 268817"/>
                <a:gd name="connsiteX6" fmla="*/ 9281 w 12800"/>
                <a:gd name="connsiteY6" fmla="*/ 269137 h 268817"/>
                <a:gd name="connsiteX7" fmla="*/ 9281 w 12800"/>
                <a:gd name="connsiteY7" fmla="*/ 196173 h 268817"/>
                <a:gd name="connsiteX8" fmla="*/ 4800 w 12800"/>
                <a:gd name="connsiteY8" fmla="*/ 191692 h 268817"/>
                <a:gd name="connsiteX9" fmla="*/ 4800 w 12800"/>
                <a:gd name="connsiteY9" fmla="*/ 155210 h 268817"/>
                <a:gd name="connsiteX10" fmla="*/ 9281 w 12800"/>
                <a:gd name="connsiteY10" fmla="*/ 150730 h 268817"/>
                <a:gd name="connsiteX11" fmla="*/ 13761 w 12800"/>
                <a:gd name="connsiteY11" fmla="*/ 155210 h 268817"/>
                <a:gd name="connsiteX12" fmla="*/ 13761 w 12800"/>
                <a:gd name="connsiteY12" fmla="*/ 191692 h 268817"/>
                <a:gd name="connsiteX13" fmla="*/ 9281 w 12800"/>
                <a:gd name="connsiteY13" fmla="*/ 196173 h 268817"/>
                <a:gd name="connsiteX14" fmla="*/ 9281 w 12800"/>
                <a:gd name="connsiteY14" fmla="*/ 123208 h 268817"/>
                <a:gd name="connsiteX15" fmla="*/ 4800 w 12800"/>
                <a:gd name="connsiteY15" fmla="*/ 118728 h 268817"/>
                <a:gd name="connsiteX16" fmla="*/ 4800 w 12800"/>
                <a:gd name="connsiteY16" fmla="*/ 82245 h 268817"/>
                <a:gd name="connsiteX17" fmla="*/ 9281 w 12800"/>
                <a:gd name="connsiteY17" fmla="*/ 77765 h 268817"/>
                <a:gd name="connsiteX18" fmla="*/ 13761 w 12800"/>
                <a:gd name="connsiteY18" fmla="*/ 82245 h 268817"/>
                <a:gd name="connsiteX19" fmla="*/ 13761 w 12800"/>
                <a:gd name="connsiteY19" fmla="*/ 118728 h 268817"/>
                <a:gd name="connsiteX20" fmla="*/ 9281 w 12800"/>
                <a:gd name="connsiteY20" fmla="*/ 123208 h 268817"/>
                <a:gd name="connsiteX21" fmla="*/ 9281 w 12800"/>
                <a:gd name="connsiteY21" fmla="*/ 50243 h 268817"/>
                <a:gd name="connsiteX22" fmla="*/ 4800 w 12800"/>
                <a:gd name="connsiteY22" fmla="*/ 45763 h 268817"/>
                <a:gd name="connsiteX23" fmla="*/ 4800 w 12800"/>
                <a:gd name="connsiteY23" fmla="*/ 9281 h 268817"/>
                <a:gd name="connsiteX24" fmla="*/ 9281 w 12800"/>
                <a:gd name="connsiteY24" fmla="*/ 4800 h 268817"/>
                <a:gd name="connsiteX25" fmla="*/ 13761 w 12800"/>
                <a:gd name="connsiteY25" fmla="*/ 9281 h 268817"/>
                <a:gd name="connsiteX26" fmla="*/ 13761 w 12800"/>
                <a:gd name="connsiteY26" fmla="*/ 45763 h 268817"/>
                <a:gd name="connsiteX27" fmla="*/ 9281 w 12800"/>
                <a:gd name="connsiteY27" fmla="*/ 50243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00" h="268817">
                  <a:moveTo>
                    <a:pt x="9281" y="269137"/>
                  </a:moveTo>
                  <a:cubicBezTo>
                    <a:pt x="6721" y="269137"/>
                    <a:pt x="4800" y="267217"/>
                    <a:pt x="4800" y="264657"/>
                  </a:cubicBezTo>
                  <a:lnTo>
                    <a:pt x="4800" y="228175"/>
                  </a:lnTo>
                  <a:cubicBezTo>
                    <a:pt x="4800" y="225615"/>
                    <a:pt x="6721" y="223695"/>
                    <a:pt x="9281" y="223695"/>
                  </a:cubicBezTo>
                  <a:cubicBezTo>
                    <a:pt x="11841" y="223695"/>
                    <a:pt x="13761" y="225615"/>
                    <a:pt x="13761" y="228175"/>
                  </a:cubicBezTo>
                  <a:lnTo>
                    <a:pt x="13761" y="264657"/>
                  </a:lnTo>
                  <a:cubicBezTo>
                    <a:pt x="13761" y="267217"/>
                    <a:pt x="11841" y="269137"/>
                    <a:pt x="9281" y="269137"/>
                  </a:cubicBezTo>
                  <a:close/>
                  <a:moveTo>
                    <a:pt x="9281" y="196173"/>
                  </a:moveTo>
                  <a:cubicBezTo>
                    <a:pt x="6721" y="196173"/>
                    <a:pt x="4800" y="194253"/>
                    <a:pt x="4800" y="191692"/>
                  </a:cubicBezTo>
                  <a:lnTo>
                    <a:pt x="4800" y="155210"/>
                  </a:lnTo>
                  <a:cubicBezTo>
                    <a:pt x="4800" y="152650"/>
                    <a:pt x="6721" y="150730"/>
                    <a:pt x="9281" y="150730"/>
                  </a:cubicBezTo>
                  <a:cubicBezTo>
                    <a:pt x="11841" y="150730"/>
                    <a:pt x="13761" y="152650"/>
                    <a:pt x="13761" y="155210"/>
                  </a:cubicBezTo>
                  <a:lnTo>
                    <a:pt x="13761" y="191692"/>
                  </a:lnTo>
                  <a:cubicBezTo>
                    <a:pt x="13761" y="194253"/>
                    <a:pt x="11841" y="196173"/>
                    <a:pt x="9281" y="196173"/>
                  </a:cubicBezTo>
                  <a:close/>
                  <a:moveTo>
                    <a:pt x="9281" y="123208"/>
                  </a:moveTo>
                  <a:cubicBezTo>
                    <a:pt x="6721" y="123208"/>
                    <a:pt x="4800" y="121288"/>
                    <a:pt x="4800" y="118728"/>
                  </a:cubicBezTo>
                  <a:lnTo>
                    <a:pt x="4800" y="82245"/>
                  </a:lnTo>
                  <a:cubicBezTo>
                    <a:pt x="4800" y="79685"/>
                    <a:pt x="6721"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1" y="50243"/>
                    <a:pt x="4800" y="48323"/>
                    <a:pt x="4800" y="45763"/>
                  </a:cubicBezTo>
                  <a:lnTo>
                    <a:pt x="4800" y="9281"/>
                  </a:lnTo>
                  <a:cubicBezTo>
                    <a:pt x="4800" y="6720"/>
                    <a:pt x="6721" y="4800"/>
                    <a:pt x="9281" y="4800"/>
                  </a:cubicBezTo>
                  <a:cubicBezTo>
                    <a:pt x="11841" y="4800"/>
                    <a:pt x="13761" y="6720"/>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2EEF1AB-5490-4518-AB02-63E11A53044C}"/>
                </a:ext>
              </a:extLst>
            </p:cNvPr>
            <p:cNvSpPr/>
            <p:nvPr/>
          </p:nvSpPr>
          <p:spPr>
            <a:xfrm>
              <a:off x="15226797" y="2356338"/>
              <a:ext cx="16630" cy="37786"/>
            </a:xfrm>
            <a:custGeom>
              <a:avLst/>
              <a:gdLst>
                <a:gd name="connsiteX0" fmla="*/ 9281 w 12800"/>
                <a:gd name="connsiteY0" fmla="*/ 31042 h 32002"/>
                <a:gd name="connsiteX1" fmla="*/ 4800 w 12800"/>
                <a:gd name="connsiteY1" fmla="*/ 2656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6562 h 32002"/>
                <a:gd name="connsiteX6" fmla="*/ 9281 w 12800"/>
                <a:gd name="connsiteY6" fmla="*/ 3104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1042"/>
                  </a:moveTo>
                  <a:cubicBezTo>
                    <a:pt x="6721" y="31042"/>
                    <a:pt x="4800" y="29122"/>
                    <a:pt x="4800" y="26562"/>
                  </a:cubicBezTo>
                  <a:lnTo>
                    <a:pt x="4800" y="9281"/>
                  </a:lnTo>
                  <a:cubicBezTo>
                    <a:pt x="4800" y="6720"/>
                    <a:pt x="6721" y="4800"/>
                    <a:pt x="9281" y="4800"/>
                  </a:cubicBezTo>
                  <a:cubicBezTo>
                    <a:pt x="11841" y="4800"/>
                    <a:pt x="13761" y="6720"/>
                    <a:pt x="13761" y="9281"/>
                  </a:cubicBezTo>
                  <a:lnTo>
                    <a:pt x="13761" y="26562"/>
                  </a:lnTo>
                  <a:cubicBezTo>
                    <a:pt x="13761" y="29122"/>
                    <a:pt x="11841" y="31042"/>
                    <a:pt x="9281" y="31042"/>
                  </a:cubicBezTo>
                  <a:close/>
                </a:path>
              </a:pathLst>
            </a:custGeom>
            <a:grpFill/>
            <a:ln w="9525" cap="flat">
              <a:noFill/>
              <a:prstDash val="solid"/>
              <a:miter/>
            </a:ln>
          </p:spPr>
          <p:txBody>
            <a:bodyPr rtlCol="0" anchor="ctr"/>
            <a:lstStyle/>
            <a:p>
              <a:endParaRPr lang="en-US"/>
            </a:p>
          </p:txBody>
        </p:sp>
      </p:grpSp>
      <p:grpSp>
        <p:nvGrpSpPr>
          <p:cNvPr id="308" name="Group 307">
            <a:extLst>
              <a:ext uri="{FF2B5EF4-FFF2-40B4-BE49-F238E27FC236}">
                <a16:creationId xmlns:a16="http://schemas.microsoft.com/office/drawing/2014/main" id="{5020D1D5-CF30-4B4F-872C-0082F69A9928}"/>
              </a:ext>
            </a:extLst>
          </p:cNvPr>
          <p:cNvGrpSpPr/>
          <p:nvPr/>
        </p:nvGrpSpPr>
        <p:grpSpPr>
          <a:xfrm>
            <a:off x="1258613" y="1480440"/>
            <a:ext cx="634407" cy="390398"/>
            <a:chOff x="13041711" y="3587413"/>
            <a:chExt cx="634407" cy="390398"/>
          </a:xfrm>
          <a:solidFill>
            <a:srgbClr val="1D424B"/>
          </a:solidFill>
        </p:grpSpPr>
        <p:sp>
          <p:nvSpPr>
            <p:cNvPr id="175" name="Freeform: Shape 174">
              <a:extLst>
                <a:ext uri="{FF2B5EF4-FFF2-40B4-BE49-F238E27FC236}">
                  <a16:creationId xmlns:a16="http://schemas.microsoft.com/office/drawing/2014/main" id="{DFD183C3-E2BF-4B6A-ACBA-9029D30EA805}"/>
                </a:ext>
              </a:extLst>
            </p:cNvPr>
            <p:cNvSpPr/>
            <p:nvPr/>
          </p:nvSpPr>
          <p:spPr>
            <a:xfrm>
              <a:off x="13052520" y="3592391"/>
              <a:ext cx="623598" cy="385420"/>
            </a:xfrm>
            <a:custGeom>
              <a:avLst/>
              <a:gdLst>
                <a:gd name="connsiteX0" fmla="*/ 478431 w 480031"/>
                <a:gd name="connsiteY0" fmla="*/ 7626 h 326421"/>
                <a:gd name="connsiteX1" fmla="*/ 440029 w 480031"/>
                <a:gd name="connsiteY1" fmla="*/ 85071 h 326421"/>
                <a:gd name="connsiteX2" fmla="*/ 401626 w 480031"/>
                <a:gd name="connsiteY2" fmla="*/ 162516 h 326421"/>
                <a:gd name="connsiteX3" fmla="*/ 322901 w 480031"/>
                <a:gd name="connsiteY3" fmla="*/ 316766 h 326421"/>
                <a:gd name="connsiteX4" fmla="*/ 309460 w 480031"/>
                <a:gd name="connsiteY4" fmla="*/ 323806 h 326421"/>
                <a:gd name="connsiteX5" fmla="*/ 308180 w 480031"/>
                <a:gd name="connsiteY5" fmla="*/ 323806 h 326421"/>
                <a:gd name="connsiteX6" fmla="*/ 232015 w 480031"/>
                <a:gd name="connsiteY6" fmla="*/ 314846 h 326421"/>
                <a:gd name="connsiteX7" fmla="*/ 155850 w 480031"/>
                <a:gd name="connsiteY7" fmla="*/ 302045 h 326421"/>
                <a:gd name="connsiteX8" fmla="*/ 80325 w 480031"/>
                <a:gd name="connsiteY8" fmla="*/ 285404 h 326421"/>
                <a:gd name="connsiteX9" fmla="*/ 6080 w 480031"/>
                <a:gd name="connsiteY9" fmla="*/ 263642 h 326421"/>
                <a:gd name="connsiteX10" fmla="*/ 4800 w 480031"/>
                <a:gd name="connsiteY10" fmla="*/ 261722 h 326421"/>
                <a:gd name="connsiteX11" fmla="*/ 6080 w 480031"/>
                <a:gd name="connsiteY11" fmla="*/ 260442 h 326421"/>
                <a:gd name="connsiteX12" fmla="*/ 83525 w 480031"/>
                <a:gd name="connsiteY12" fmla="*/ 263002 h 326421"/>
                <a:gd name="connsiteX13" fmla="*/ 160330 w 480031"/>
                <a:gd name="connsiteY13" fmla="*/ 270043 h 326421"/>
                <a:gd name="connsiteX14" fmla="*/ 236495 w 480031"/>
                <a:gd name="connsiteY14" fmla="*/ 281564 h 326421"/>
                <a:gd name="connsiteX15" fmla="*/ 312020 w 480031"/>
                <a:gd name="connsiteY15" fmla="*/ 296284 h 326421"/>
                <a:gd name="connsiteX16" fmla="*/ 297299 w 480031"/>
                <a:gd name="connsiteY16" fmla="*/ 303325 h 326421"/>
                <a:gd name="connsiteX17" fmla="*/ 384985 w 480031"/>
                <a:gd name="connsiteY17" fmla="*/ 154195 h 326421"/>
                <a:gd name="connsiteX18" fmla="*/ 429148 w 480031"/>
                <a:gd name="connsiteY18" fmla="*/ 79950 h 326421"/>
                <a:gd name="connsiteX19" fmla="*/ 473951 w 480031"/>
                <a:gd name="connsiteY19" fmla="*/ 5706 h 326421"/>
                <a:gd name="connsiteX20" fmla="*/ 476511 w 480031"/>
                <a:gd name="connsiteY20" fmla="*/ 5065 h 326421"/>
                <a:gd name="connsiteX21" fmla="*/ 478431 w 480031"/>
                <a:gd name="connsiteY21" fmla="*/ 7626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0031" h="326421">
                  <a:moveTo>
                    <a:pt x="478431" y="7626"/>
                  </a:moveTo>
                  <a:cubicBezTo>
                    <a:pt x="465630" y="33867"/>
                    <a:pt x="452829" y="59469"/>
                    <a:pt x="440029" y="85071"/>
                  </a:cubicBezTo>
                  <a:lnTo>
                    <a:pt x="401626" y="162516"/>
                  </a:lnTo>
                  <a:lnTo>
                    <a:pt x="322901" y="316766"/>
                  </a:lnTo>
                  <a:cubicBezTo>
                    <a:pt x="320341" y="321886"/>
                    <a:pt x="314580" y="324446"/>
                    <a:pt x="309460" y="323806"/>
                  </a:cubicBezTo>
                  <a:lnTo>
                    <a:pt x="308180" y="323806"/>
                  </a:lnTo>
                  <a:lnTo>
                    <a:pt x="232015" y="314846"/>
                  </a:lnTo>
                  <a:cubicBezTo>
                    <a:pt x="206413" y="311645"/>
                    <a:pt x="181452" y="307165"/>
                    <a:pt x="155850" y="302045"/>
                  </a:cubicBezTo>
                  <a:cubicBezTo>
                    <a:pt x="130888" y="296924"/>
                    <a:pt x="105287" y="291164"/>
                    <a:pt x="80325" y="285404"/>
                  </a:cubicBezTo>
                  <a:cubicBezTo>
                    <a:pt x="55364" y="279003"/>
                    <a:pt x="30402" y="271963"/>
                    <a:pt x="6080" y="263642"/>
                  </a:cubicBezTo>
                  <a:cubicBezTo>
                    <a:pt x="5440" y="263642"/>
                    <a:pt x="4800" y="262362"/>
                    <a:pt x="4800" y="261722"/>
                  </a:cubicBezTo>
                  <a:cubicBezTo>
                    <a:pt x="4800" y="261082"/>
                    <a:pt x="5440" y="260442"/>
                    <a:pt x="6080" y="260442"/>
                  </a:cubicBezTo>
                  <a:cubicBezTo>
                    <a:pt x="32322" y="259802"/>
                    <a:pt x="57924" y="261082"/>
                    <a:pt x="83525" y="263002"/>
                  </a:cubicBezTo>
                  <a:cubicBezTo>
                    <a:pt x="109127" y="264922"/>
                    <a:pt x="134729" y="267483"/>
                    <a:pt x="160330" y="270043"/>
                  </a:cubicBezTo>
                  <a:cubicBezTo>
                    <a:pt x="185932" y="273243"/>
                    <a:pt x="211534" y="276443"/>
                    <a:pt x="236495" y="281564"/>
                  </a:cubicBezTo>
                  <a:lnTo>
                    <a:pt x="312020" y="296284"/>
                  </a:lnTo>
                  <a:lnTo>
                    <a:pt x="297299" y="303325"/>
                  </a:lnTo>
                  <a:lnTo>
                    <a:pt x="384985" y="154195"/>
                  </a:lnTo>
                  <a:lnTo>
                    <a:pt x="429148" y="79950"/>
                  </a:lnTo>
                  <a:cubicBezTo>
                    <a:pt x="443869" y="54989"/>
                    <a:pt x="458590" y="30667"/>
                    <a:pt x="473951" y="5706"/>
                  </a:cubicBezTo>
                  <a:cubicBezTo>
                    <a:pt x="474591" y="5065"/>
                    <a:pt x="475231" y="4425"/>
                    <a:pt x="476511" y="5065"/>
                  </a:cubicBezTo>
                  <a:cubicBezTo>
                    <a:pt x="478431" y="5706"/>
                    <a:pt x="478431" y="6985"/>
                    <a:pt x="478431" y="7626"/>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D6C7826-E781-4375-A7A7-1DE372E59962}"/>
                </a:ext>
              </a:extLst>
            </p:cNvPr>
            <p:cNvSpPr/>
            <p:nvPr/>
          </p:nvSpPr>
          <p:spPr>
            <a:xfrm>
              <a:off x="13041711" y="3587413"/>
              <a:ext cx="623598" cy="317404"/>
            </a:xfrm>
            <a:custGeom>
              <a:avLst/>
              <a:gdLst>
                <a:gd name="connsiteX0" fmla="*/ 5440 w 480031"/>
                <a:gd name="connsiteY0" fmla="*/ 261457 h 268817"/>
                <a:gd name="connsiteX1" fmla="*/ 62404 w 480031"/>
                <a:gd name="connsiteY1" fmla="*/ 226255 h 268817"/>
                <a:gd name="connsiteX2" fmla="*/ 119368 w 480031"/>
                <a:gd name="connsiteY2" fmla="*/ 190412 h 268817"/>
                <a:gd name="connsiteX3" fmla="*/ 233295 w 480031"/>
                <a:gd name="connsiteY3" fmla="*/ 120648 h 268817"/>
                <a:gd name="connsiteX4" fmla="*/ 290259 w 480031"/>
                <a:gd name="connsiteY4" fmla="*/ 84166 h 268817"/>
                <a:gd name="connsiteX5" fmla="*/ 349783 w 480031"/>
                <a:gd name="connsiteY5" fmla="*/ 52164 h 268817"/>
                <a:gd name="connsiteX6" fmla="*/ 411867 w 480031"/>
                <a:gd name="connsiteY6" fmla="*/ 26562 h 268817"/>
                <a:gd name="connsiteX7" fmla="*/ 475871 w 480031"/>
                <a:gd name="connsiteY7" fmla="*/ 4800 h 268817"/>
                <a:gd name="connsiteX8" fmla="*/ 477791 w 480031"/>
                <a:gd name="connsiteY8" fmla="*/ 6080 h 268817"/>
                <a:gd name="connsiteX9" fmla="*/ 477151 w 480031"/>
                <a:gd name="connsiteY9" fmla="*/ 8001 h 268817"/>
                <a:gd name="connsiteX10" fmla="*/ 364504 w 480031"/>
                <a:gd name="connsiteY10" fmla="*/ 82245 h 268817"/>
                <a:gd name="connsiteX11" fmla="*/ 305620 w 480031"/>
                <a:gd name="connsiteY11" fmla="*/ 113607 h 268817"/>
                <a:gd name="connsiteX12" fmla="*/ 246736 w 480031"/>
                <a:gd name="connsiteY12" fmla="*/ 144330 h 268817"/>
                <a:gd name="connsiteX13" fmla="*/ 187212 w 480031"/>
                <a:gd name="connsiteY13" fmla="*/ 176332 h 268817"/>
                <a:gd name="connsiteX14" fmla="*/ 127048 w 480031"/>
                <a:gd name="connsiteY14" fmla="*/ 205774 h 268817"/>
                <a:gd name="connsiteX15" fmla="*/ 6720 w 480031"/>
                <a:gd name="connsiteY15" fmla="*/ 264657 h 268817"/>
                <a:gd name="connsiteX16" fmla="*/ 4800 w 480031"/>
                <a:gd name="connsiteY16" fmla="*/ 264017 h 268817"/>
                <a:gd name="connsiteX17" fmla="*/ 5440 w 480031"/>
                <a:gd name="connsiteY17" fmla="*/ 261457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0031" h="268817">
                  <a:moveTo>
                    <a:pt x="5440" y="261457"/>
                  </a:moveTo>
                  <a:lnTo>
                    <a:pt x="62404" y="226255"/>
                  </a:lnTo>
                  <a:lnTo>
                    <a:pt x="119368" y="190412"/>
                  </a:lnTo>
                  <a:cubicBezTo>
                    <a:pt x="157770" y="166731"/>
                    <a:pt x="196173" y="144970"/>
                    <a:pt x="233295" y="120648"/>
                  </a:cubicBezTo>
                  <a:cubicBezTo>
                    <a:pt x="251856" y="108487"/>
                    <a:pt x="271058" y="96326"/>
                    <a:pt x="290259" y="84166"/>
                  </a:cubicBezTo>
                  <a:cubicBezTo>
                    <a:pt x="309460" y="72645"/>
                    <a:pt x="329301" y="61764"/>
                    <a:pt x="349783" y="52164"/>
                  </a:cubicBezTo>
                  <a:cubicBezTo>
                    <a:pt x="370264" y="42563"/>
                    <a:pt x="391385" y="34242"/>
                    <a:pt x="411867" y="26562"/>
                  </a:cubicBezTo>
                  <a:cubicBezTo>
                    <a:pt x="432988" y="18881"/>
                    <a:pt x="453470" y="11201"/>
                    <a:pt x="475871" y="4800"/>
                  </a:cubicBezTo>
                  <a:cubicBezTo>
                    <a:pt x="476511" y="4800"/>
                    <a:pt x="477791" y="4800"/>
                    <a:pt x="477791" y="6080"/>
                  </a:cubicBezTo>
                  <a:cubicBezTo>
                    <a:pt x="477791" y="6721"/>
                    <a:pt x="477791" y="7361"/>
                    <a:pt x="477151" y="8001"/>
                  </a:cubicBezTo>
                  <a:cubicBezTo>
                    <a:pt x="442589" y="37442"/>
                    <a:pt x="402906" y="59844"/>
                    <a:pt x="364504" y="82245"/>
                  </a:cubicBezTo>
                  <a:cubicBezTo>
                    <a:pt x="345302" y="93126"/>
                    <a:pt x="326101" y="103367"/>
                    <a:pt x="305620" y="113607"/>
                  </a:cubicBezTo>
                  <a:cubicBezTo>
                    <a:pt x="285779" y="123208"/>
                    <a:pt x="265937" y="133449"/>
                    <a:pt x="246736" y="144330"/>
                  </a:cubicBezTo>
                  <a:cubicBezTo>
                    <a:pt x="227535" y="155210"/>
                    <a:pt x="207053" y="166091"/>
                    <a:pt x="187212" y="176332"/>
                  </a:cubicBezTo>
                  <a:lnTo>
                    <a:pt x="127048" y="205774"/>
                  </a:lnTo>
                  <a:cubicBezTo>
                    <a:pt x="87366" y="225615"/>
                    <a:pt x="47683" y="246096"/>
                    <a:pt x="6720" y="264657"/>
                  </a:cubicBezTo>
                  <a:cubicBezTo>
                    <a:pt x="6080" y="265297"/>
                    <a:pt x="4800" y="264657"/>
                    <a:pt x="4800" y="264017"/>
                  </a:cubicBezTo>
                  <a:cubicBezTo>
                    <a:pt x="4800" y="262737"/>
                    <a:pt x="4800" y="261457"/>
                    <a:pt x="5440" y="261457"/>
                  </a:cubicBezTo>
                  <a:close/>
                </a:path>
              </a:pathLst>
            </a:custGeom>
            <a:grpFill/>
            <a:ln w="9525" cap="flat">
              <a:noFill/>
              <a:prstDash val="solid"/>
              <a:miter/>
            </a:ln>
          </p:spPr>
          <p:txBody>
            <a:bodyPr rtlCol="0" anchor="ctr"/>
            <a:lstStyle/>
            <a:p>
              <a:endParaRPr lang="en-US"/>
            </a:p>
          </p:txBody>
        </p:sp>
      </p:grpSp>
      <p:sp>
        <p:nvSpPr>
          <p:cNvPr id="198" name="Freeform: Shape 197">
            <a:extLst>
              <a:ext uri="{FF2B5EF4-FFF2-40B4-BE49-F238E27FC236}">
                <a16:creationId xmlns:a16="http://schemas.microsoft.com/office/drawing/2014/main" id="{D3699E48-8890-4226-8142-6FD8B4AC89A7}"/>
              </a:ext>
            </a:extLst>
          </p:cNvPr>
          <p:cNvSpPr/>
          <p:nvPr/>
        </p:nvSpPr>
        <p:spPr>
          <a:xfrm>
            <a:off x="4224705" y="1529584"/>
            <a:ext cx="1272140" cy="400534"/>
          </a:xfrm>
          <a:custGeom>
            <a:avLst/>
            <a:gdLst>
              <a:gd name="connsiteX0" fmla="*/ 964223 w 979263"/>
              <a:gd name="connsiteY0" fmla="*/ 335062 h 339222"/>
              <a:gd name="connsiteX1" fmla="*/ 21441 w 979263"/>
              <a:gd name="connsiteY1" fmla="*/ 335062 h 339222"/>
              <a:gd name="connsiteX2" fmla="*/ 4800 w 979263"/>
              <a:gd name="connsiteY2" fmla="*/ 318421 h 339222"/>
              <a:gd name="connsiteX3" fmla="*/ 4800 w 979263"/>
              <a:gd name="connsiteY3" fmla="*/ 21441 h 339222"/>
              <a:gd name="connsiteX4" fmla="*/ 21441 w 979263"/>
              <a:gd name="connsiteY4" fmla="*/ 4800 h 339222"/>
              <a:gd name="connsiteX5" fmla="*/ 38082 w 979263"/>
              <a:gd name="connsiteY5" fmla="*/ 21441 h 339222"/>
              <a:gd name="connsiteX6" fmla="*/ 38082 w 979263"/>
              <a:gd name="connsiteY6" fmla="*/ 301780 h 339222"/>
              <a:gd name="connsiteX7" fmla="*/ 964223 w 979263"/>
              <a:gd name="connsiteY7" fmla="*/ 301780 h 339222"/>
              <a:gd name="connsiteX8" fmla="*/ 980864 w 979263"/>
              <a:gd name="connsiteY8" fmla="*/ 318421 h 339222"/>
              <a:gd name="connsiteX9" fmla="*/ 964223 w 979263"/>
              <a:gd name="connsiteY9" fmla="*/ 335062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263" h="339222">
                <a:moveTo>
                  <a:pt x="964223" y="335062"/>
                </a:moveTo>
                <a:lnTo>
                  <a:pt x="21441" y="335062"/>
                </a:lnTo>
                <a:cubicBezTo>
                  <a:pt x="12481" y="335062"/>
                  <a:pt x="4800" y="327381"/>
                  <a:pt x="4800" y="318421"/>
                </a:cubicBezTo>
                <a:lnTo>
                  <a:pt x="4800" y="21441"/>
                </a:lnTo>
                <a:cubicBezTo>
                  <a:pt x="4800" y="12481"/>
                  <a:pt x="12481" y="4800"/>
                  <a:pt x="21441" y="4800"/>
                </a:cubicBezTo>
                <a:cubicBezTo>
                  <a:pt x="30402" y="4800"/>
                  <a:pt x="38082" y="12481"/>
                  <a:pt x="38082" y="21441"/>
                </a:cubicBezTo>
                <a:lnTo>
                  <a:pt x="38082" y="301780"/>
                </a:lnTo>
                <a:lnTo>
                  <a:pt x="964223" y="301780"/>
                </a:lnTo>
                <a:cubicBezTo>
                  <a:pt x="973183" y="301780"/>
                  <a:pt x="980864" y="309460"/>
                  <a:pt x="980864" y="318421"/>
                </a:cubicBezTo>
                <a:cubicBezTo>
                  <a:pt x="980864" y="327381"/>
                  <a:pt x="973183" y="335062"/>
                  <a:pt x="964223" y="335062"/>
                </a:cubicBezTo>
                <a:close/>
              </a:path>
            </a:pathLst>
          </a:custGeom>
          <a:solidFill>
            <a:srgbClr val="1D424B"/>
          </a:solid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E3D5BB71-0D4B-40B3-AD2B-7C1C8A4641FC}"/>
              </a:ext>
            </a:extLst>
          </p:cNvPr>
          <p:cNvSpPr/>
          <p:nvPr/>
        </p:nvSpPr>
        <p:spPr>
          <a:xfrm>
            <a:off x="4242166" y="1500553"/>
            <a:ext cx="1288768" cy="408090"/>
          </a:xfrm>
          <a:custGeom>
            <a:avLst/>
            <a:gdLst>
              <a:gd name="connsiteX0" fmla="*/ 8001 w 992064"/>
              <a:gd name="connsiteY0" fmla="*/ 42828 h 345622"/>
              <a:gd name="connsiteX1" fmla="*/ 166091 w 992064"/>
              <a:gd name="connsiteY1" fmla="*/ 41548 h 345622"/>
              <a:gd name="connsiteX2" fmla="*/ 244816 w 992064"/>
              <a:gd name="connsiteY2" fmla="*/ 36427 h 345622"/>
              <a:gd name="connsiteX3" fmla="*/ 324181 w 992064"/>
              <a:gd name="connsiteY3" fmla="*/ 31947 h 345622"/>
              <a:gd name="connsiteX4" fmla="*/ 404186 w 992064"/>
              <a:gd name="connsiteY4" fmla="*/ 35147 h 345622"/>
              <a:gd name="connsiteX5" fmla="*/ 482271 w 992064"/>
              <a:gd name="connsiteY5" fmla="*/ 37708 h 345622"/>
              <a:gd name="connsiteX6" fmla="*/ 562277 w 992064"/>
              <a:gd name="connsiteY6" fmla="*/ 39628 h 345622"/>
              <a:gd name="connsiteX7" fmla="*/ 640362 w 992064"/>
              <a:gd name="connsiteY7" fmla="*/ 40908 h 345622"/>
              <a:gd name="connsiteX8" fmla="*/ 719087 w 992064"/>
              <a:gd name="connsiteY8" fmla="*/ 37708 h 345622"/>
              <a:gd name="connsiteX9" fmla="*/ 758769 w 992064"/>
              <a:gd name="connsiteY9" fmla="*/ 35787 h 345622"/>
              <a:gd name="connsiteX10" fmla="*/ 778611 w 992064"/>
              <a:gd name="connsiteY10" fmla="*/ 35147 h 345622"/>
              <a:gd name="connsiteX11" fmla="*/ 788851 w 992064"/>
              <a:gd name="connsiteY11" fmla="*/ 35147 h 345622"/>
              <a:gd name="connsiteX12" fmla="*/ 793972 w 992064"/>
              <a:gd name="connsiteY12" fmla="*/ 35147 h 345622"/>
              <a:gd name="connsiteX13" fmla="*/ 798452 w 992064"/>
              <a:gd name="connsiteY13" fmla="*/ 34507 h 345622"/>
              <a:gd name="connsiteX14" fmla="*/ 833014 w 992064"/>
              <a:gd name="connsiteY14" fmla="*/ 28107 h 345622"/>
              <a:gd name="connsiteX15" fmla="*/ 868216 w 992064"/>
              <a:gd name="connsiteY15" fmla="*/ 14026 h 345622"/>
              <a:gd name="connsiteX16" fmla="*/ 878457 w 992064"/>
              <a:gd name="connsiteY16" fmla="*/ 10186 h 345622"/>
              <a:gd name="connsiteX17" fmla="*/ 889338 w 992064"/>
              <a:gd name="connsiteY17" fmla="*/ 6985 h 345622"/>
              <a:gd name="connsiteX18" fmla="*/ 895098 w 992064"/>
              <a:gd name="connsiteY18" fmla="*/ 5706 h 345622"/>
              <a:gd name="connsiteX19" fmla="*/ 901499 w 992064"/>
              <a:gd name="connsiteY19" fmla="*/ 5065 h 345622"/>
              <a:gd name="connsiteX20" fmla="*/ 914940 w 992064"/>
              <a:gd name="connsiteY20" fmla="*/ 5706 h 345622"/>
              <a:gd name="connsiteX21" fmla="*/ 927740 w 992064"/>
              <a:gd name="connsiteY21" fmla="*/ 8906 h 345622"/>
              <a:gd name="connsiteX22" fmla="*/ 939261 w 992064"/>
              <a:gd name="connsiteY22" fmla="*/ 14026 h 345622"/>
              <a:gd name="connsiteX23" fmla="*/ 957822 w 992064"/>
              <a:gd name="connsiteY23" fmla="*/ 27467 h 345622"/>
              <a:gd name="connsiteX24" fmla="*/ 973823 w 992064"/>
              <a:gd name="connsiteY24" fmla="*/ 44108 h 345622"/>
              <a:gd name="connsiteX25" fmla="*/ 980864 w 992064"/>
              <a:gd name="connsiteY25" fmla="*/ 54349 h 345622"/>
              <a:gd name="connsiteX26" fmla="*/ 986624 w 992064"/>
              <a:gd name="connsiteY26" fmla="*/ 65869 h 345622"/>
              <a:gd name="connsiteX27" fmla="*/ 989824 w 992064"/>
              <a:gd name="connsiteY27" fmla="*/ 79310 h 345622"/>
              <a:gd name="connsiteX28" fmla="*/ 989824 w 992064"/>
              <a:gd name="connsiteY28" fmla="*/ 92751 h 345622"/>
              <a:gd name="connsiteX29" fmla="*/ 983424 w 992064"/>
              <a:gd name="connsiteY29" fmla="*/ 115793 h 345622"/>
              <a:gd name="connsiteX30" fmla="*/ 966783 w 992064"/>
              <a:gd name="connsiteY30" fmla="*/ 151635 h 345622"/>
              <a:gd name="connsiteX31" fmla="*/ 957182 w 992064"/>
              <a:gd name="connsiteY31" fmla="*/ 186197 h 345622"/>
              <a:gd name="connsiteX32" fmla="*/ 956542 w 992064"/>
              <a:gd name="connsiteY32" fmla="*/ 195158 h 345622"/>
              <a:gd name="connsiteX33" fmla="*/ 955902 w 992064"/>
              <a:gd name="connsiteY33" fmla="*/ 204758 h 345622"/>
              <a:gd name="connsiteX34" fmla="*/ 955262 w 992064"/>
              <a:gd name="connsiteY34" fmla="*/ 224600 h 345622"/>
              <a:gd name="connsiteX35" fmla="*/ 953342 w 992064"/>
              <a:gd name="connsiteY35" fmla="*/ 264282 h 345622"/>
              <a:gd name="connsiteX36" fmla="*/ 947582 w 992064"/>
              <a:gd name="connsiteY36" fmla="*/ 343647 h 345622"/>
              <a:gd name="connsiteX37" fmla="*/ 945661 w 992064"/>
              <a:gd name="connsiteY37" fmla="*/ 344928 h 345622"/>
              <a:gd name="connsiteX38" fmla="*/ 944381 w 992064"/>
              <a:gd name="connsiteY38" fmla="*/ 343647 h 345622"/>
              <a:gd name="connsiteX39" fmla="*/ 937981 w 992064"/>
              <a:gd name="connsiteY39" fmla="*/ 264282 h 345622"/>
              <a:gd name="connsiteX40" fmla="*/ 935421 w 992064"/>
              <a:gd name="connsiteY40" fmla="*/ 224600 h 345622"/>
              <a:gd name="connsiteX41" fmla="*/ 934141 w 992064"/>
              <a:gd name="connsiteY41" fmla="*/ 204758 h 345622"/>
              <a:gd name="connsiteX42" fmla="*/ 933501 w 992064"/>
              <a:gd name="connsiteY42" fmla="*/ 195158 h 345622"/>
              <a:gd name="connsiteX43" fmla="*/ 933501 w 992064"/>
              <a:gd name="connsiteY43" fmla="*/ 184277 h 345622"/>
              <a:gd name="connsiteX44" fmla="*/ 941181 w 992064"/>
              <a:gd name="connsiteY44" fmla="*/ 142034 h 345622"/>
              <a:gd name="connsiteX45" fmla="*/ 955262 w 992064"/>
              <a:gd name="connsiteY45" fmla="*/ 104912 h 345622"/>
              <a:gd name="connsiteX46" fmla="*/ 958462 w 992064"/>
              <a:gd name="connsiteY46" fmla="*/ 89551 h 345622"/>
              <a:gd name="connsiteX47" fmla="*/ 956542 w 992064"/>
              <a:gd name="connsiteY47" fmla="*/ 77390 h 345622"/>
              <a:gd name="connsiteX48" fmla="*/ 936061 w 992064"/>
              <a:gd name="connsiteY48" fmla="*/ 53709 h 345622"/>
              <a:gd name="connsiteX49" fmla="*/ 909819 w 992064"/>
              <a:gd name="connsiteY49" fmla="*/ 40268 h 345622"/>
              <a:gd name="connsiteX50" fmla="*/ 880377 w 992064"/>
              <a:gd name="connsiteY50" fmla="*/ 47308 h 345622"/>
              <a:gd name="connsiteX51" fmla="*/ 841975 w 992064"/>
              <a:gd name="connsiteY51" fmla="*/ 62029 h 345622"/>
              <a:gd name="connsiteX52" fmla="*/ 798452 w 992064"/>
              <a:gd name="connsiteY52" fmla="*/ 69070 h 345622"/>
              <a:gd name="connsiteX53" fmla="*/ 792692 w 992064"/>
              <a:gd name="connsiteY53" fmla="*/ 69070 h 345622"/>
              <a:gd name="connsiteX54" fmla="*/ 787571 w 992064"/>
              <a:gd name="connsiteY54" fmla="*/ 69070 h 345622"/>
              <a:gd name="connsiteX55" fmla="*/ 777971 w 992064"/>
              <a:gd name="connsiteY55" fmla="*/ 69070 h 345622"/>
              <a:gd name="connsiteX56" fmla="*/ 758129 w 992064"/>
              <a:gd name="connsiteY56" fmla="*/ 69070 h 345622"/>
              <a:gd name="connsiteX57" fmla="*/ 719087 w 992064"/>
              <a:gd name="connsiteY57" fmla="*/ 69710 h 345622"/>
              <a:gd name="connsiteX58" fmla="*/ 639082 w 992064"/>
              <a:gd name="connsiteY58" fmla="*/ 70350 h 345622"/>
              <a:gd name="connsiteX59" fmla="*/ 559076 w 992064"/>
              <a:gd name="connsiteY59" fmla="*/ 66509 h 345622"/>
              <a:gd name="connsiteX60" fmla="*/ 480991 w 992064"/>
              <a:gd name="connsiteY60" fmla="*/ 62029 h 345622"/>
              <a:gd name="connsiteX61" fmla="*/ 400986 w 992064"/>
              <a:gd name="connsiteY61" fmla="*/ 56909 h 345622"/>
              <a:gd name="connsiteX62" fmla="*/ 322901 w 992064"/>
              <a:gd name="connsiteY62" fmla="*/ 51148 h 345622"/>
              <a:gd name="connsiteX63" fmla="*/ 244176 w 992064"/>
              <a:gd name="connsiteY63" fmla="*/ 52428 h 345622"/>
              <a:gd name="connsiteX64" fmla="*/ 164811 w 992064"/>
              <a:gd name="connsiteY64" fmla="*/ 54349 h 345622"/>
              <a:gd name="connsiteX65" fmla="*/ 6720 w 992064"/>
              <a:gd name="connsiteY65" fmla="*/ 48588 h 345622"/>
              <a:gd name="connsiteX66" fmla="*/ 4800 w 992064"/>
              <a:gd name="connsiteY66" fmla="*/ 46668 h 345622"/>
              <a:gd name="connsiteX67" fmla="*/ 8001 w 992064"/>
              <a:gd name="connsiteY67" fmla="*/ 42828 h 34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992064" h="345622">
                <a:moveTo>
                  <a:pt x="8001" y="42828"/>
                </a:moveTo>
                <a:cubicBezTo>
                  <a:pt x="61124" y="40908"/>
                  <a:pt x="113607" y="43468"/>
                  <a:pt x="166091" y="41548"/>
                </a:cubicBezTo>
                <a:cubicBezTo>
                  <a:pt x="192333" y="40908"/>
                  <a:pt x="218574" y="39628"/>
                  <a:pt x="244816" y="36427"/>
                </a:cubicBezTo>
                <a:cubicBezTo>
                  <a:pt x="271058" y="33227"/>
                  <a:pt x="297939" y="31947"/>
                  <a:pt x="324181" y="31947"/>
                </a:cubicBezTo>
                <a:cubicBezTo>
                  <a:pt x="350423" y="31307"/>
                  <a:pt x="377945" y="32587"/>
                  <a:pt x="404186" y="35147"/>
                </a:cubicBezTo>
                <a:cubicBezTo>
                  <a:pt x="430428" y="37708"/>
                  <a:pt x="456030" y="38347"/>
                  <a:pt x="482271" y="37708"/>
                </a:cubicBezTo>
                <a:cubicBezTo>
                  <a:pt x="508513" y="37068"/>
                  <a:pt x="536035" y="37708"/>
                  <a:pt x="562277" y="39628"/>
                </a:cubicBezTo>
                <a:cubicBezTo>
                  <a:pt x="588518" y="41548"/>
                  <a:pt x="614120" y="41548"/>
                  <a:pt x="640362" y="40908"/>
                </a:cubicBezTo>
                <a:cubicBezTo>
                  <a:pt x="666603" y="40268"/>
                  <a:pt x="692845" y="39628"/>
                  <a:pt x="719087" y="37708"/>
                </a:cubicBezTo>
                <a:cubicBezTo>
                  <a:pt x="732528" y="37068"/>
                  <a:pt x="745969" y="36427"/>
                  <a:pt x="758769" y="35787"/>
                </a:cubicBezTo>
                <a:lnTo>
                  <a:pt x="778611" y="35147"/>
                </a:lnTo>
                <a:lnTo>
                  <a:pt x="788851" y="35147"/>
                </a:lnTo>
                <a:lnTo>
                  <a:pt x="793972" y="35147"/>
                </a:lnTo>
                <a:lnTo>
                  <a:pt x="798452" y="34507"/>
                </a:lnTo>
                <a:cubicBezTo>
                  <a:pt x="809973" y="33867"/>
                  <a:pt x="821493" y="31307"/>
                  <a:pt x="833014" y="28107"/>
                </a:cubicBezTo>
                <a:cubicBezTo>
                  <a:pt x="844535" y="24267"/>
                  <a:pt x="855416" y="19146"/>
                  <a:pt x="868216" y="14026"/>
                </a:cubicBezTo>
                <a:cubicBezTo>
                  <a:pt x="871417" y="12746"/>
                  <a:pt x="874617" y="11466"/>
                  <a:pt x="878457" y="10186"/>
                </a:cubicBezTo>
                <a:cubicBezTo>
                  <a:pt x="882297" y="8906"/>
                  <a:pt x="885498" y="7626"/>
                  <a:pt x="889338" y="6985"/>
                </a:cubicBezTo>
                <a:cubicBezTo>
                  <a:pt x="891258" y="6345"/>
                  <a:pt x="893178" y="5706"/>
                  <a:pt x="895098" y="5706"/>
                </a:cubicBezTo>
                <a:lnTo>
                  <a:pt x="901499" y="5065"/>
                </a:lnTo>
                <a:cubicBezTo>
                  <a:pt x="905979" y="4425"/>
                  <a:pt x="910459" y="5065"/>
                  <a:pt x="914940" y="5706"/>
                </a:cubicBezTo>
                <a:cubicBezTo>
                  <a:pt x="919420" y="6345"/>
                  <a:pt x="923900" y="7626"/>
                  <a:pt x="927740" y="8906"/>
                </a:cubicBezTo>
                <a:cubicBezTo>
                  <a:pt x="931581" y="10186"/>
                  <a:pt x="935421" y="12106"/>
                  <a:pt x="939261" y="14026"/>
                </a:cubicBezTo>
                <a:cubicBezTo>
                  <a:pt x="946302" y="18506"/>
                  <a:pt x="952702" y="22987"/>
                  <a:pt x="957822" y="27467"/>
                </a:cubicBezTo>
                <a:cubicBezTo>
                  <a:pt x="963583" y="31947"/>
                  <a:pt x="968703" y="38347"/>
                  <a:pt x="973823" y="44108"/>
                </a:cubicBezTo>
                <a:lnTo>
                  <a:pt x="980864" y="54349"/>
                </a:lnTo>
                <a:cubicBezTo>
                  <a:pt x="982784" y="58189"/>
                  <a:pt x="984704" y="62029"/>
                  <a:pt x="986624" y="65869"/>
                </a:cubicBezTo>
                <a:cubicBezTo>
                  <a:pt x="987904" y="70350"/>
                  <a:pt x="989184" y="74830"/>
                  <a:pt x="989824" y="79310"/>
                </a:cubicBezTo>
                <a:cubicBezTo>
                  <a:pt x="990464" y="83790"/>
                  <a:pt x="990464" y="88271"/>
                  <a:pt x="989824" y="92751"/>
                </a:cubicBezTo>
                <a:cubicBezTo>
                  <a:pt x="989184" y="101712"/>
                  <a:pt x="985984" y="108752"/>
                  <a:pt x="983424" y="115793"/>
                </a:cubicBezTo>
                <a:cubicBezTo>
                  <a:pt x="977664" y="129233"/>
                  <a:pt x="971263" y="140114"/>
                  <a:pt x="966783" y="151635"/>
                </a:cubicBezTo>
                <a:cubicBezTo>
                  <a:pt x="962303" y="163156"/>
                  <a:pt x="959102" y="174676"/>
                  <a:pt x="957182" y="186197"/>
                </a:cubicBezTo>
                <a:lnTo>
                  <a:pt x="956542" y="195158"/>
                </a:lnTo>
                <a:lnTo>
                  <a:pt x="955902" y="204758"/>
                </a:lnTo>
                <a:lnTo>
                  <a:pt x="955262" y="224600"/>
                </a:lnTo>
                <a:lnTo>
                  <a:pt x="953342" y="264282"/>
                </a:lnTo>
                <a:cubicBezTo>
                  <a:pt x="952062" y="290524"/>
                  <a:pt x="950142" y="317406"/>
                  <a:pt x="947582" y="343647"/>
                </a:cubicBezTo>
                <a:cubicBezTo>
                  <a:pt x="947582" y="344287"/>
                  <a:pt x="946942" y="344928"/>
                  <a:pt x="945661" y="344928"/>
                </a:cubicBezTo>
                <a:cubicBezTo>
                  <a:pt x="945021" y="344928"/>
                  <a:pt x="944381" y="344287"/>
                  <a:pt x="944381" y="343647"/>
                </a:cubicBezTo>
                <a:cubicBezTo>
                  <a:pt x="941821" y="317406"/>
                  <a:pt x="939901" y="291164"/>
                  <a:pt x="937981" y="264282"/>
                </a:cubicBezTo>
                <a:lnTo>
                  <a:pt x="935421" y="224600"/>
                </a:lnTo>
                <a:lnTo>
                  <a:pt x="934141" y="204758"/>
                </a:lnTo>
                <a:lnTo>
                  <a:pt x="933501" y="195158"/>
                </a:lnTo>
                <a:lnTo>
                  <a:pt x="933501" y="184277"/>
                </a:lnTo>
                <a:cubicBezTo>
                  <a:pt x="934141" y="170196"/>
                  <a:pt x="936701" y="155475"/>
                  <a:pt x="941181" y="142034"/>
                </a:cubicBezTo>
                <a:cubicBezTo>
                  <a:pt x="945661" y="128593"/>
                  <a:pt x="951422" y="115793"/>
                  <a:pt x="955262" y="104912"/>
                </a:cubicBezTo>
                <a:cubicBezTo>
                  <a:pt x="957182" y="99151"/>
                  <a:pt x="958462" y="94031"/>
                  <a:pt x="958462" y="89551"/>
                </a:cubicBezTo>
                <a:cubicBezTo>
                  <a:pt x="959102" y="85071"/>
                  <a:pt x="957822" y="81230"/>
                  <a:pt x="956542" y="77390"/>
                </a:cubicBezTo>
                <a:cubicBezTo>
                  <a:pt x="953342" y="69710"/>
                  <a:pt x="945021" y="60749"/>
                  <a:pt x="936061" y="53709"/>
                </a:cubicBezTo>
                <a:cubicBezTo>
                  <a:pt x="927100" y="46028"/>
                  <a:pt x="918140" y="40908"/>
                  <a:pt x="909819" y="40268"/>
                </a:cubicBezTo>
                <a:cubicBezTo>
                  <a:pt x="901499" y="39628"/>
                  <a:pt x="891898" y="42188"/>
                  <a:pt x="880377" y="47308"/>
                </a:cubicBezTo>
                <a:cubicBezTo>
                  <a:pt x="868856" y="51788"/>
                  <a:pt x="856056" y="57549"/>
                  <a:pt x="841975" y="62029"/>
                </a:cubicBezTo>
                <a:cubicBezTo>
                  <a:pt x="827894" y="65869"/>
                  <a:pt x="813173" y="69070"/>
                  <a:pt x="798452" y="69070"/>
                </a:cubicBezTo>
                <a:lnTo>
                  <a:pt x="792692" y="69070"/>
                </a:lnTo>
                <a:lnTo>
                  <a:pt x="787571" y="69070"/>
                </a:lnTo>
                <a:lnTo>
                  <a:pt x="777971" y="69070"/>
                </a:lnTo>
                <a:lnTo>
                  <a:pt x="758129" y="69070"/>
                </a:lnTo>
                <a:cubicBezTo>
                  <a:pt x="745329" y="69070"/>
                  <a:pt x="731888" y="69070"/>
                  <a:pt x="719087" y="69710"/>
                </a:cubicBezTo>
                <a:cubicBezTo>
                  <a:pt x="692845" y="70350"/>
                  <a:pt x="665963" y="70350"/>
                  <a:pt x="639082" y="70350"/>
                </a:cubicBezTo>
                <a:cubicBezTo>
                  <a:pt x="612840" y="70350"/>
                  <a:pt x="585318" y="69070"/>
                  <a:pt x="559076" y="66509"/>
                </a:cubicBezTo>
                <a:cubicBezTo>
                  <a:pt x="532835" y="63949"/>
                  <a:pt x="507233" y="62669"/>
                  <a:pt x="480991" y="62029"/>
                </a:cubicBezTo>
                <a:cubicBezTo>
                  <a:pt x="454750" y="61389"/>
                  <a:pt x="427228" y="60109"/>
                  <a:pt x="400986" y="56909"/>
                </a:cubicBezTo>
                <a:cubicBezTo>
                  <a:pt x="374744" y="53709"/>
                  <a:pt x="349143" y="51788"/>
                  <a:pt x="322901" y="51148"/>
                </a:cubicBezTo>
                <a:cubicBezTo>
                  <a:pt x="296659" y="50508"/>
                  <a:pt x="270418" y="50508"/>
                  <a:pt x="244176" y="52428"/>
                </a:cubicBezTo>
                <a:cubicBezTo>
                  <a:pt x="217934" y="54349"/>
                  <a:pt x="191052" y="54989"/>
                  <a:pt x="164811" y="54349"/>
                </a:cubicBezTo>
                <a:cubicBezTo>
                  <a:pt x="111687" y="53709"/>
                  <a:pt x="59204" y="49228"/>
                  <a:pt x="6720" y="48588"/>
                </a:cubicBezTo>
                <a:cubicBezTo>
                  <a:pt x="6080" y="48588"/>
                  <a:pt x="4800" y="47948"/>
                  <a:pt x="4800" y="46668"/>
                </a:cubicBezTo>
                <a:cubicBezTo>
                  <a:pt x="6720" y="43468"/>
                  <a:pt x="7361" y="42828"/>
                  <a:pt x="8001" y="42828"/>
                </a:cubicBezTo>
                <a:close/>
              </a:path>
            </a:pathLst>
          </a:custGeom>
          <a:solidFill>
            <a:srgbClr val="1D424B"/>
          </a:solidFill>
          <a:ln w="9525"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BA77B7DF-9954-46B0-903C-2B1F5343762B}"/>
              </a:ext>
            </a:extLst>
          </p:cNvPr>
          <p:cNvGrpSpPr/>
          <p:nvPr/>
        </p:nvGrpSpPr>
        <p:grpSpPr>
          <a:xfrm>
            <a:off x="3371294" y="1429057"/>
            <a:ext cx="735925" cy="806169"/>
            <a:chOff x="14271907" y="1140563"/>
            <a:chExt cx="735925" cy="806169"/>
          </a:xfrm>
          <a:solidFill>
            <a:srgbClr val="1D424B"/>
          </a:solidFill>
        </p:grpSpPr>
        <p:sp>
          <p:nvSpPr>
            <p:cNvPr id="179" name="Freeform: Shape 178">
              <a:extLst>
                <a:ext uri="{FF2B5EF4-FFF2-40B4-BE49-F238E27FC236}">
                  <a16:creationId xmlns:a16="http://schemas.microsoft.com/office/drawing/2014/main" id="{62973560-DCCC-4F92-ACEC-01771E54CFE6}"/>
                </a:ext>
              </a:extLst>
            </p:cNvPr>
            <p:cNvSpPr/>
            <p:nvPr/>
          </p:nvSpPr>
          <p:spPr>
            <a:xfrm>
              <a:off x="14274772" y="1735130"/>
              <a:ext cx="723372" cy="22671"/>
            </a:xfrm>
            <a:custGeom>
              <a:avLst/>
              <a:gdLst>
                <a:gd name="connsiteX0" fmla="*/ 6080 w 556836"/>
                <a:gd name="connsiteY0" fmla="*/ 17601 h 19201"/>
                <a:gd name="connsiteX1" fmla="*/ 12481 w 556836"/>
                <a:gd name="connsiteY1" fmla="*/ 16961 h 19201"/>
                <a:gd name="connsiteX2" fmla="*/ 29762 w 556836"/>
                <a:gd name="connsiteY2" fmla="*/ 15041 h 19201"/>
                <a:gd name="connsiteX3" fmla="*/ 56644 w 556836"/>
                <a:gd name="connsiteY3" fmla="*/ 12481 h 19201"/>
                <a:gd name="connsiteX4" fmla="*/ 91846 w 556836"/>
                <a:gd name="connsiteY4" fmla="*/ 9921 h 19201"/>
                <a:gd name="connsiteX5" fmla="*/ 111687 w 556836"/>
                <a:gd name="connsiteY5" fmla="*/ 8641 h 19201"/>
                <a:gd name="connsiteX6" fmla="*/ 133449 w 556836"/>
                <a:gd name="connsiteY6" fmla="*/ 8001 h 19201"/>
                <a:gd name="connsiteX7" fmla="*/ 179532 w 556836"/>
                <a:gd name="connsiteY7" fmla="*/ 6080 h 19201"/>
                <a:gd name="connsiteX8" fmla="*/ 203853 w 556836"/>
                <a:gd name="connsiteY8" fmla="*/ 5440 h 19201"/>
                <a:gd name="connsiteX9" fmla="*/ 216654 w 556836"/>
                <a:gd name="connsiteY9" fmla="*/ 5440 h 19201"/>
                <a:gd name="connsiteX10" fmla="*/ 229455 w 556836"/>
                <a:gd name="connsiteY10" fmla="*/ 5440 h 19201"/>
                <a:gd name="connsiteX11" fmla="*/ 280658 w 556836"/>
                <a:gd name="connsiteY11" fmla="*/ 4800 h 19201"/>
                <a:gd name="connsiteX12" fmla="*/ 331862 w 556836"/>
                <a:gd name="connsiteY12" fmla="*/ 5440 h 19201"/>
                <a:gd name="connsiteX13" fmla="*/ 356823 w 556836"/>
                <a:gd name="connsiteY13" fmla="*/ 6080 h 19201"/>
                <a:gd name="connsiteX14" fmla="*/ 381145 w 556836"/>
                <a:gd name="connsiteY14" fmla="*/ 6720 h 19201"/>
                <a:gd name="connsiteX15" fmla="*/ 427228 w 556836"/>
                <a:gd name="connsiteY15" fmla="*/ 8641 h 19201"/>
                <a:gd name="connsiteX16" fmla="*/ 468830 w 556836"/>
                <a:gd name="connsiteY16" fmla="*/ 10561 h 19201"/>
                <a:gd name="connsiteX17" fmla="*/ 504033 w 556836"/>
                <a:gd name="connsiteY17" fmla="*/ 13121 h 19201"/>
                <a:gd name="connsiteX18" fmla="*/ 530914 w 556836"/>
                <a:gd name="connsiteY18" fmla="*/ 15681 h 19201"/>
                <a:gd name="connsiteX19" fmla="*/ 548196 w 556836"/>
                <a:gd name="connsiteY19" fmla="*/ 17601 h 19201"/>
                <a:gd name="connsiteX20" fmla="*/ 554596 w 556836"/>
                <a:gd name="connsiteY20" fmla="*/ 18241 h 19201"/>
                <a:gd name="connsiteX21" fmla="*/ 554596 w 556836"/>
                <a:gd name="connsiteY21" fmla="*/ 18241 h 19201"/>
                <a:gd name="connsiteX22" fmla="*/ 555236 w 556836"/>
                <a:gd name="connsiteY22" fmla="*/ 18881 h 19201"/>
                <a:gd name="connsiteX23" fmla="*/ 554596 w 556836"/>
                <a:gd name="connsiteY23" fmla="*/ 19521 h 19201"/>
                <a:gd name="connsiteX24" fmla="*/ 280018 w 556836"/>
                <a:gd name="connsiteY24" fmla="*/ 20161 h 19201"/>
                <a:gd name="connsiteX25" fmla="*/ 5440 w 556836"/>
                <a:gd name="connsiteY25" fmla="*/ 18881 h 19201"/>
                <a:gd name="connsiteX26" fmla="*/ 4800 w 556836"/>
                <a:gd name="connsiteY26" fmla="*/ 18241 h 19201"/>
                <a:gd name="connsiteX27" fmla="*/ 6080 w 556836"/>
                <a:gd name="connsiteY27" fmla="*/ 17601 h 19201"/>
                <a:gd name="connsiteX28" fmla="*/ 6080 w 556836"/>
                <a:gd name="connsiteY28" fmla="*/ 1760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6836" h="19201">
                  <a:moveTo>
                    <a:pt x="6080" y="17601"/>
                  </a:moveTo>
                  <a:cubicBezTo>
                    <a:pt x="6080" y="17601"/>
                    <a:pt x="8001" y="17601"/>
                    <a:pt x="12481" y="16961"/>
                  </a:cubicBezTo>
                  <a:cubicBezTo>
                    <a:pt x="16321" y="16321"/>
                    <a:pt x="22721" y="15681"/>
                    <a:pt x="29762" y="15041"/>
                  </a:cubicBezTo>
                  <a:cubicBezTo>
                    <a:pt x="37442" y="14401"/>
                    <a:pt x="46403" y="13761"/>
                    <a:pt x="56644" y="12481"/>
                  </a:cubicBezTo>
                  <a:cubicBezTo>
                    <a:pt x="66884" y="11841"/>
                    <a:pt x="79045" y="10561"/>
                    <a:pt x="91846" y="9921"/>
                  </a:cubicBezTo>
                  <a:cubicBezTo>
                    <a:pt x="98246" y="9281"/>
                    <a:pt x="105287" y="9281"/>
                    <a:pt x="111687" y="8641"/>
                  </a:cubicBezTo>
                  <a:cubicBezTo>
                    <a:pt x="118728" y="8001"/>
                    <a:pt x="125768" y="8001"/>
                    <a:pt x="133449" y="8001"/>
                  </a:cubicBezTo>
                  <a:cubicBezTo>
                    <a:pt x="148170" y="7360"/>
                    <a:pt x="163531" y="6720"/>
                    <a:pt x="179532" y="6080"/>
                  </a:cubicBezTo>
                  <a:cubicBezTo>
                    <a:pt x="187852" y="6080"/>
                    <a:pt x="195533" y="5440"/>
                    <a:pt x="203853" y="5440"/>
                  </a:cubicBezTo>
                  <a:cubicBezTo>
                    <a:pt x="207693" y="5440"/>
                    <a:pt x="212174" y="5440"/>
                    <a:pt x="216654" y="5440"/>
                  </a:cubicBezTo>
                  <a:cubicBezTo>
                    <a:pt x="221134" y="5440"/>
                    <a:pt x="224975" y="5440"/>
                    <a:pt x="229455" y="5440"/>
                  </a:cubicBezTo>
                  <a:cubicBezTo>
                    <a:pt x="246096" y="5440"/>
                    <a:pt x="263377" y="5440"/>
                    <a:pt x="280658" y="4800"/>
                  </a:cubicBezTo>
                  <a:cubicBezTo>
                    <a:pt x="297939" y="4800"/>
                    <a:pt x="315220" y="5440"/>
                    <a:pt x="331862" y="5440"/>
                  </a:cubicBezTo>
                  <a:cubicBezTo>
                    <a:pt x="340182" y="5440"/>
                    <a:pt x="348503" y="5440"/>
                    <a:pt x="356823" y="6080"/>
                  </a:cubicBezTo>
                  <a:cubicBezTo>
                    <a:pt x="365144" y="6080"/>
                    <a:pt x="373464" y="6720"/>
                    <a:pt x="381145" y="6720"/>
                  </a:cubicBezTo>
                  <a:cubicBezTo>
                    <a:pt x="397146" y="6720"/>
                    <a:pt x="412507" y="8001"/>
                    <a:pt x="427228" y="8641"/>
                  </a:cubicBezTo>
                  <a:cubicBezTo>
                    <a:pt x="441949" y="9281"/>
                    <a:pt x="456030" y="9921"/>
                    <a:pt x="468830" y="10561"/>
                  </a:cubicBezTo>
                  <a:cubicBezTo>
                    <a:pt x="481631" y="11201"/>
                    <a:pt x="493792" y="12481"/>
                    <a:pt x="504033" y="13121"/>
                  </a:cubicBezTo>
                  <a:cubicBezTo>
                    <a:pt x="514273" y="13761"/>
                    <a:pt x="523874" y="15041"/>
                    <a:pt x="530914" y="15681"/>
                  </a:cubicBezTo>
                  <a:cubicBezTo>
                    <a:pt x="538595" y="16321"/>
                    <a:pt x="544355" y="16961"/>
                    <a:pt x="548196" y="17601"/>
                  </a:cubicBezTo>
                  <a:cubicBezTo>
                    <a:pt x="552036" y="18241"/>
                    <a:pt x="554596" y="18241"/>
                    <a:pt x="554596" y="18241"/>
                  </a:cubicBezTo>
                  <a:lnTo>
                    <a:pt x="554596" y="18241"/>
                  </a:lnTo>
                  <a:cubicBezTo>
                    <a:pt x="555236" y="18241"/>
                    <a:pt x="555236" y="18881"/>
                    <a:pt x="555236" y="18881"/>
                  </a:cubicBezTo>
                  <a:cubicBezTo>
                    <a:pt x="555236" y="19521"/>
                    <a:pt x="554596" y="19521"/>
                    <a:pt x="554596" y="19521"/>
                  </a:cubicBezTo>
                  <a:cubicBezTo>
                    <a:pt x="554596" y="19521"/>
                    <a:pt x="417627" y="19521"/>
                    <a:pt x="280018" y="20161"/>
                  </a:cubicBezTo>
                  <a:cubicBezTo>
                    <a:pt x="143049" y="19521"/>
                    <a:pt x="5440" y="18881"/>
                    <a:pt x="5440" y="18881"/>
                  </a:cubicBezTo>
                  <a:cubicBezTo>
                    <a:pt x="4800" y="18881"/>
                    <a:pt x="4800" y="18241"/>
                    <a:pt x="4800" y="18241"/>
                  </a:cubicBezTo>
                  <a:cubicBezTo>
                    <a:pt x="5440" y="17601"/>
                    <a:pt x="5440" y="17601"/>
                    <a:pt x="6080" y="17601"/>
                  </a:cubicBezTo>
                  <a:lnTo>
                    <a:pt x="6080" y="17601"/>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506C3CC-2C70-48AD-BA1C-A95CB5955181}"/>
                </a:ext>
              </a:extLst>
            </p:cNvPr>
            <p:cNvSpPr/>
            <p:nvPr/>
          </p:nvSpPr>
          <p:spPr>
            <a:xfrm>
              <a:off x="14271907" y="1140563"/>
              <a:ext cx="374159" cy="612139"/>
            </a:xfrm>
            <a:custGeom>
              <a:avLst/>
              <a:gdLst>
                <a:gd name="connsiteX0" fmla="*/ 284783 w 288018"/>
                <a:gd name="connsiteY0" fmla="*/ 9761 h 518433"/>
                <a:gd name="connsiteX1" fmla="*/ 282223 w 288018"/>
                <a:gd name="connsiteY1" fmla="*/ 15521 h 518433"/>
                <a:gd name="connsiteX2" fmla="*/ 279023 w 288018"/>
                <a:gd name="connsiteY2" fmla="*/ 22561 h 518433"/>
                <a:gd name="connsiteX3" fmla="*/ 274542 w 288018"/>
                <a:gd name="connsiteY3" fmla="*/ 32162 h 518433"/>
                <a:gd name="connsiteX4" fmla="*/ 268142 w 288018"/>
                <a:gd name="connsiteY4" fmla="*/ 43683 h 518433"/>
                <a:gd name="connsiteX5" fmla="*/ 261101 w 288018"/>
                <a:gd name="connsiteY5" fmla="*/ 57124 h 518433"/>
                <a:gd name="connsiteX6" fmla="*/ 253421 w 288018"/>
                <a:gd name="connsiteY6" fmla="*/ 72485 h 518433"/>
                <a:gd name="connsiteX7" fmla="*/ 245740 w 288018"/>
                <a:gd name="connsiteY7" fmla="*/ 90406 h 518433"/>
                <a:gd name="connsiteX8" fmla="*/ 241900 w 288018"/>
                <a:gd name="connsiteY8" fmla="*/ 100006 h 518433"/>
                <a:gd name="connsiteX9" fmla="*/ 238060 w 288018"/>
                <a:gd name="connsiteY9" fmla="*/ 110247 h 518433"/>
                <a:gd name="connsiteX10" fmla="*/ 234220 w 288018"/>
                <a:gd name="connsiteY10" fmla="*/ 121128 h 518433"/>
                <a:gd name="connsiteX11" fmla="*/ 229099 w 288018"/>
                <a:gd name="connsiteY11" fmla="*/ 132009 h 518433"/>
                <a:gd name="connsiteX12" fmla="*/ 219499 w 288018"/>
                <a:gd name="connsiteY12" fmla="*/ 153770 h 518433"/>
                <a:gd name="connsiteX13" fmla="*/ 214378 w 288018"/>
                <a:gd name="connsiteY13" fmla="*/ 165291 h 518433"/>
                <a:gd name="connsiteX14" fmla="*/ 209898 w 288018"/>
                <a:gd name="connsiteY14" fmla="*/ 176811 h 518433"/>
                <a:gd name="connsiteX15" fmla="*/ 204778 w 288018"/>
                <a:gd name="connsiteY15" fmla="*/ 188972 h 518433"/>
                <a:gd name="connsiteX16" fmla="*/ 199017 w 288018"/>
                <a:gd name="connsiteY16" fmla="*/ 201133 h 518433"/>
                <a:gd name="connsiteX17" fmla="*/ 186857 w 288018"/>
                <a:gd name="connsiteY17" fmla="*/ 225455 h 518433"/>
                <a:gd name="connsiteX18" fmla="*/ 161255 w 288018"/>
                <a:gd name="connsiteY18" fmla="*/ 273458 h 518433"/>
                <a:gd name="connsiteX19" fmla="*/ 158055 w 288018"/>
                <a:gd name="connsiteY19" fmla="*/ 279218 h 518433"/>
                <a:gd name="connsiteX20" fmla="*/ 156135 w 288018"/>
                <a:gd name="connsiteY20" fmla="*/ 282418 h 518433"/>
                <a:gd name="connsiteX21" fmla="*/ 155495 w 288018"/>
                <a:gd name="connsiteY21" fmla="*/ 283698 h 518433"/>
                <a:gd name="connsiteX22" fmla="*/ 154215 w 288018"/>
                <a:gd name="connsiteY22" fmla="*/ 285619 h 518433"/>
                <a:gd name="connsiteX23" fmla="*/ 149734 w 288018"/>
                <a:gd name="connsiteY23" fmla="*/ 292019 h 518433"/>
                <a:gd name="connsiteX24" fmla="*/ 145254 w 288018"/>
                <a:gd name="connsiteY24" fmla="*/ 297779 h 518433"/>
                <a:gd name="connsiteX25" fmla="*/ 136293 w 288018"/>
                <a:gd name="connsiteY25" fmla="*/ 308660 h 518433"/>
                <a:gd name="connsiteX26" fmla="*/ 132453 w 288018"/>
                <a:gd name="connsiteY26" fmla="*/ 313780 h 518433"/>
                <a:gd name="connsiteX27" fmla="*/ 128613 w 288018"/>
                <a:gd name="connsiteY27" fmla="*/ 318901 h 518433"/>
                <a:gd name="connsiteX28" fmla="*/ 125413 w 288018"/>
                <a:gd name="connsiteY28" fmla="*/ 324021 h 518433"/>
                <a:gd name="connsiteX29" fmla="*/ 122212 w 288018"/>
                <a:gd name="connsiteY29" fmla="*/ 329141 h 518433"/>
                <a:gd name="connsiteX30" fmla="*/ 120292 w 288018"/>
                <a:gd name="connsiteY30" fmla="*/ 331702 h 518433"/>
                <a:gd name="connsiteX31" fmla="*/ 119652 w 288018"/>
                <a:gd name="connsiteY31" fmla="*/ 332982 h 518433"/>
                <a:gd name="connsiteX32" fmla="*/ 119652 w 288018"/>
                <a:gd name="connsiteY32" fmla="*/ 332982 h 518433"/>
                <a:gd name="connsiteX33" fmla="*/ 119652 w 288018"/>
                <a:gd name="connsiteY33" fmla="*/ 332982 h 518433"/>
                <a:gd name="connsiteX34" fmla="*/ 119652 w 288018"/>
                <a:gd name="connsiteY34" fmla="*/ 333622 h 518433"/>
                <a:gd name="connsiteX35" fmla="*/ 119012 w 288018"/>
                <a:gd name="connsiteY35" fmla="*/ 334262 h 518433"/>
                <a:gd name="connsiteX36" fmla="*/ 115812 w 288018"/>
                <a:gd name="connsiteY36" fmla="*/ 340022 h 518433"/>
                <a:gd name="connsiteX37" fmla="*/ 109412 w 288018"/>
                <a:gd name="connsiteY37" fmla="*/ 351543 h 518433"/>
                <a:gd name="connsiteX38" fmla="*/ 104931 w 288018"/>
                <a:gd name="connsiteY38" fmla="*/ 362424 h 518433"/>
                <a:gd name="connsiteX39" fmla="*/ 99811 w 288018"/>
                <a:gd name="connsiteY39" fmla="*/ 374584 h 518433"/>
                <a:gd name="connsiteX40" fmla="*/ 94051 w 288018"/>
                <a:gd name="connsiteY40" fmla="*/ 386105 h 518433"/>
                <a:gd name="connsiteX41" fmla="*/ 88290 w 288018"/>
                <a:gd name="connsiteY41" fmla="*/ 396986 h 518433"/>
                <a:gd name="connsiteX42" fmla="*/ 87650 w 288018"/>
                <a:gd name="connsiteY42" fmla="*/ 398266 h 518433"/>
                <a:gd name="connsiteX43" fmla="*/ 87010 w 288018"/>
                <a:gd name="connsiteY43" fmla="*/ 399546 h 518433"/>
                <a:gd name="connsiteX44" fmla="*/ 85730 w 288018"/>
                <a:gd name="connsiteY44" fmla="*/ 402106 h 518433"/>
                <a:gd name="connsiteX45" fmla="*/ 82530 w 288018"/>
                <a:gd name="connsiteY45" fmla="*/ 407226 h 518433"/>
                <a:gd name="connsiteX46" fmla="*/ 58848 w 288018"/>
                <a:gd name="connsiteY46" fmla="*/ 444349 h 518433"/>
                <a:gd name="connsiteX47" fmla="*/ 53728 w 288018"/>
                <a:gd name="connsiteY47" fmla="*/ 452669 h 518433"/>
                <a:gd name="connsiteX48" fmla="*/ 51168 w 288018"/>
                <a:gd name="connsiteY48" fmla="*/ 456510 h 518433"/>
                <a:gd name="connsiteX49" fmla="*/ 49888 w 288018"/>
                <a:gd name="connsiteY49" fmla="*/ 458430 h 518433"/>
                <a:gd name="connsiteX50" fmla="*/ 48608 w 288018"/>
                <a:gd name="connsiteY50" fmla="*/ 460350 h 518433"/>
                <a:gd name="connsiteX51" fmla="*/ 39007 w 288018"/>
                <a:gd name="connsiteY51" fmla="*/ 475071 h 518433"/>
                <a:gd name="connsiteX52" fmla="*/ 33887 w 288018"/>
                <a:gd name="connsiteY52" fmla="*/ 481471 h 518433"/>
                <a:gd name="connsiteX53" fmla="*/ 29406 w 288018"/>
                <a:gd name="connsiteY53" fmla="*/ 487872 h 518433"/>
                <a:gd name="connsiteX54" fmla="*/ 21086 w 288018"/>
                <a:gd name="connsiteY54" fmla="*/ 498112 h 518433"/>
                <a:gd name="connsiteX55" fmla="*/ 10205 w 288018"/>
                <a:gd name="connsiteY55" fmla="*/ 512833 h 518433"/>
                <a:gd name="connsiteX56" fmla="*/ 6365 w 288018"/>
                <a:gd name="connsiteY56" fmla="*/ 517954 h 518433"/>
                <a:gd name="connsiteX57" fmla="*/ 6365 w 288018"/>
                <a:gd name="connsiteY57" fmla="*/ 517954 h 518433"/>
                <a:gd name="connsiteX58" fmla="*/ 5085 w 288018"/>
                <a:gd name="connsiteY58" fmla="*/ 517954 h 518433"/>
                <a:gd name="connsiteX59" fmla="*/ 5085 w 288018"/>
                <a:gd name="connsiteY59" fmla="*/ 516674 h 518433"/>
                <a:gd name="connsiteX60" fmla="*/ 8285 w 288018"/>
                <a:gd name="connsiteY60" fmla="*/ 510913 h 518433"/>
                <a:gd name="connsiteX61" fmla="*/ 12125 w 288018"/>
                <a:gd name="connsiteY61" fmla="*/ 503873 h 518433"/>
                <a:gd name="connsiteX62" fmla="*/ 17886 w 288018"/>
                <a:gd name="connsiteY62" fmla="*/ 494912 h 518433"/>
                <a:gd name="connsiteX63" fmla="*/ 33247 w 288018"/>
                <a:gd name="connsiteY63" fmla="*/ 470591 h 518433"/>
                <a:gd name="connsiteX64" fmla="*/ 51808 w 288018"/>
                <a:gd name="connsiteY64" fmla="*/ 437948 h 518433"/>
                <a:gd name="connsiteX65" fmla="*/ 73569 w 288018"/>
                <a:gd name="connsiteY65" fmla="*/ 399546 h 518433"/>
                <a:gd name="connsiteX66" fmla="*/ 79330 w 288018"/>
                <a:gd name="connsiteY66" fmla="*/ 389305 h 518433"/>
                <a:gd name="connsiteX67" fmla="*/ 84450 w 288018"/>
                <a:gd name="connsiteY67" fmla="*/ 378425 h 518433"/>
                <a:gd name="connsiteX68" fmla="*/ 94051 w 288018"/>
                <a:gd name="connsiteY68" fmla="*/ 355383 h 518433"/>
                <a:gd name="connsiteX69" fmla="*/ 99171 w 288018"/>
                <a:gd name="connsiteY69" fmla="*/ 343222 h 518433"/>
                <a:gd name="connsiteX70" fmla="*/ 104931 w 288018"/>
                <a:gd name="connsiteY70" fmla="*/ 331702 h 518433"/>
                <a:gd name="connsiteX71" fmla="*/ 108132 w 288018"/>
                <a:gd name="connsiteY71" fmla="*/ 325941 h 518433"/>
                <a:gd name="connsiteX72" fmla="*/ 111332 w 288018"/>
                <a:gd name="connsiteY72" fmla="*/ 320181 h 518433"/>
                <a:gd name="connsiteX73" fmla="*/ 114532 w 288018"/>
                <a:gd name="connsiteY73" fmla="*/ 314420 h 518433"/>
                <a:gd name="connsiteX74" fmla="*/ 118372 w 288018"/>
                <a:gd name="connsiteY74" fmla="*/ 308660 h 518433"/>
                <a:gd name="connsiteX75" fmla="*/ 135013 w 288018"/>
                <a:gd name="connsiteY75" fmla="*/ 286899 h 518433"/>
                <a:gd name="connsiteX76" fmla="*/ 149734 w 288018"/>
                <a:gd name="connsiteY76" fmla="*/ 263857 h 518433"/>
                <a:gd name="connsiteX77" fmla="*/ 175976 w 288018"/>
                <a:gd name="connsiteY77" fmla="*/ 215854 h 518433"/>
                <a:gd name="connsiteX78" fmla="*/ 188777 w 288018"/>
                <a:gd name="connsiteY78" fmla="*/ 192172 h 518433"/>
                <a:gd name="connsiteX79" fmla="*/ 194537 w 288018"/>
                <a:gd name="connsiteY79" fmla="*/ 180652 h 518433"/>
                <a:gd name="connsiteX80" fmla="*/ 199657 w 288018"/>
                <a:gd name="connsiteY80" fmla="*/ 169131 h 518433"/>
                <a:gd name="connsiteX81" fmla="*/ 220779 w 288018"/>
                <a:gd name="connsiteY81" fmla="*/ 124328 h 518433"/>
                <a:gd name="connsiteX82" fmla="*/ 225899 w 288018"/>
                <a:gd name="connsiteY82" fmla="*/ 114087 h 518433"/>
                <a:gd name="connsiteX83" fmla="*/ 230379 w 288018"/>
                <a:gd name="connsiteY83" fmla="*/ 103847 h 518433"/>
                <a:gd name="connsiteX84" fmla="*/ 234860 w 288018"/>
                <a:gd name="connsiteY84" fmla="*/ 93606 h 518433"/>
                <a:gd name="connsiteX85" fmla="*/ 239340 w 288018"/>
                <a:gd name="connsiteY85" fmla="*/ 84005 h 518433"/>
                <a:gd name="connsiteX86" fmla="*/ 248301 w 288018"/>
                <a:gd name="connsiteY86" fmla="*/ 66724 h 518433"/>
                <a:gd name="connsiteX87" fmla="*/ 257261 w 288018"/>
                <a:gd name="connsiteY87" fmla="*/ 51363 h 518433"/>
                <a:gd name="connsiteX88" fmla="*/ 273262 w 288018"/>
                <a:gd name="connsiteY88" fmla="*/ 27042 h 518433"/>
                <a:gd name="connsiteX89" fmla="*/ 279023 w 288018"/>
                <a:gd name="connsiteY89" fmla="*/ 18081 h 518433"/>
                <a:gd name="connsiteX90" fmla="*/ 282863 w 288018"/>
                <a:gd name="connsiteY90" fmla="*/ 11041 h 518433"/>
                <a:gd name="connsiteX91" fmla="*/ 286063 w 288018"/>
                <a:gd name="connsiteY91" fmla="*/ 5280 h 518433"/>
                <a:gd name="connsiteX92" fmla="*/ 287343 w 288018"/>
                <a:gd name="connsiteY92" fmla="*/ 5280 h 518433"/>
                <a:gd name="connsiteX93" fmla="*/ 284783 w 288018"/>
                <a:gd name="connsiteY93" fmla="*/ 9761 h 518433"/>
                <a:gd name="connsiteX94" fmla="*/ 284783 w 288018"/>
                <a:gd name="connsiteY94" fmla="*/ 9761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88018" h="518433">
                  <a:moveTo>
                    <a:pt x="284783" y="9761"/>
                  </a:moveTo>
                  <a:cubicBezTo>
                    <a:pt x="284783" y="9761"/>
                    <a:pt x="284143" y="11681"/>
                    <a:pt x="282223" y="15521"/>
                  </a:cubicBezTo>
                  <a:cubicBezTo>
                    <a:pt x="281583" y="17441"/>
                    <a:pt x="280303" y="20001"/>
                    <a:pt x="279023" y="22561"/>
                  </a:cubicBezTo>
                  <a:cubicBezTo>
                    <a:pt x="277743" y="25122"/>
                    <a:pt x="276462" y="28962"/>
                    <a:pt x="274542" y="32162"/>
                  </a:cubicBezTo>
                  <a:cubicBezTo>
                    <a:pt x="272622" y="36002"/>
                    <a:pt x="270702" y="39843"/>
                    <a:pt x="268142" y="43683"/>
                  </a:cubicBezTo>
                  <a:cubicBezTo>
                    <a:pt x="266222" y="48163"/>
                    <a:pt x="263021" y="52003"/>
                    <a:pt x="261101" y="57124"/>
                  </a:cubicBezTo>
                  <a:cubicBezTo>
                    <a:pt x="258541" y="62244"/>
                    <a:pt x="255981" y="67364"/>
                    <a:pt x="253421" y="72485"/>
                  </a:cubicBezTo>
                  <a:cubicBezTo>
                    <a:pt x="250861" y="78245"/>
                    <a:pt x="248301" y="84005"/>
                    <a:pt x="245740" y="90406"/>
                  </a:cubicBezTo>
                  <a:cubicBezTo>
                    <a:pt x="244460" y="93606"/>
                    <a:pt x="243180" y="96806"/>
                    <a:pt x="241900" y="100006"/>
                  </a:cubicBezTo>
                  <a:cubicBezTo>
                    <a:pt x="240620" y="103207"/>
                    <a:pt x="239340" y="106407"/>
                    <a:pt x="238060" y="110247"/>
                  </a:cubicBezTo>
                  <a:cubicBezTo>
                    <a:pt x="236780" y="114087"/>
                    <a:pt x="235500" y="117288"/>
                    <a:pt x="234220" y="121128"/>
                  </a:cubicBezTo>
                  <a:cubicBezTo>
                    <a:pt x="232300" y="124968"/>
                    <a:pt x="231019" y="128168"/>
                    <a:pt x="229099" y="132009"/>
                  </a:cubicBezTo>
                  <a:cubicBezTo>
                    <a:pt x="225899" y="139049"/>
                    <a:pt x="222699" y="146730"/>
                    <a:pt x="219499" y="153770"/>
                  </a:cubicBezTo>
                  <a:cubicBezTo>
                    <a:pt x="217579" y="157610"/>
                    <a:pt x="215658" y="161450"/>
                    <a:pt x="214378" y="165291"/>
                  </a:cubicBezTo>
                  <a:cubicBezTo>
                    <a:pt x="213098" y="169131"/>
                    <a:pt x="211178" y="172971"/>
                    <a:pt x="209898" y="176811"/>
                  </a:cubicBezTo>
                  <a:cubicBezTo>
                    <a:pt x="207978" y="180652"/>
                    <a:pt x="206698" y="185132"/>
                    <a:pt x="204778" y="188972"/>
                  </a:cubicBezTo>
                  <a:cubicBezTo>
                    <a:pt x="202858" y="192813"/>
                    <a:pt x="200938" y="197293"/>
                    <a:pt x="199017" y="201133"/>
                  </a:cubicBezTo>
                  <a:cubicBezTo>
                    <a:pt x="195177" y="209454"/>
                    <a:pt x="190697" y="217134"/>
                    <a:pt x="186857" y="225455"/>
                  </a:cubicBezTo>
                  <a:cubicBezTo>
                    <a:pt x="178536" y="241456"/>
                    <a:pt x="169575" y="257457"/>
                    <a:pt x="161255" y="273458"/>
                  </a:cubicBezTo>
                  <a:lnTo>
                    <a:pt x="158055" y="279218"/>
                  </a:lnTo>
                  <a:lnTo>
                    <a:pt x="156135" y="282418"/>
                  </a:lnTo>
                  <a:lnTo>
                    <a:pt x="155495" y="283698"/>
                  </a:lnTo>
                  <a:lnTo>
                    <a:pt x="154215" y="285619"/>
                  </a:lnTo>
                  <a:lnTo>
                    <a:pt x="149734" y="292019"/>
                  </a:lnTo>
                  <a:cubicBezTo>
                    <a:pt x="148454" y="293939"/>
                    <a:pt x="146534" y="295859"/>
                    <a:pt x="145254" y="297779"/>
                  </a:cubicBezTo>
                  <a:cubicBezTo>
                    <a:pt x="142054" y="301620"/>
                    <a:pt x="138853" y="305460"/>
                    <a:pt x="136293" y="308660"/>
                  </a:cubicBezTo>
                  <a:cubicBezTo>
                    <a:pt x="135013" y="310580"/>
                    <a:pt x="133733" y="311860"/>
                    <a:pt x="132453" y="313780"/>
                  </a:cubicBezTo>
                  <a:cubicBezTo>
                    <a:pt x="131173" y="315701"/>
                    <a:pt x="129893" y="316981"/>
                    <a:pt x="128613" y="318901"/>
                  </a:cubicBezTo>
                  <a:lnTo>
                    <a:pt x="125413" y="324021"/>
                  </a:lnTo>
                  <a:cubicBezTo>
                    <a:pt x="124133" y="325941"/>
                    <a:pt x="123492" y="327861"/>
                    <a:pt x="122212" y="329141"/>
                  </a:cubicBezTo>
                  <a:lnTo>
                    <a:pt x="120292" y="331702"/>
                  </a:lnTo>
                  <a:lnTo>
                    <a:pt x="119652" y="332982"/>
                  </a:lnTo>
                  <a:lnTo>
                    <a:pt x="119652" y="332982"/>
                  </a:lnTo>
                  <a:cubicBezTo>
                    <a:pt x="120292" y="332342"/>
                    <a:pt x="119652" y="332982"/>
                    <a:pt x="119652" y="332982"/>
                  </a:cubicBezTo>
                  <a:lnTo>
                    <a:pt x="119652" y="333622"/>
                  </a:lnTo>
                  <a:lnTo>
                    <a:pt x="119012" y="334262"/>
                  </a:lnTo>
                  <a:cubicBezTo>
                    <a:pt x="117732" y="336182"/>
                    <a:pt x="117092" y="338102"/>
                    <a:pt x="115812" y="340022"/>
                  </a:cubicBezTo>
                  <a:cubicBezTo>
                    <a:pt x="113892" y="343862"/>
                    <a:pt x="111972" y="347703"/>
                    <a:pt x="109412" y="351543"/>
                  </a:cubicBezTo>
                  <a:cubicBezTo>
                    <a:pt x="107491" y="355383"/>
                    <a:pt x="106211" y="359223"/>
                    <a:pt x="104931" y="362424"/>
                  </a:cubicBezTo>
                  <a:cubicBezTo>
                    <a:pt x="103011" y="366264"/>
                    <a:pt x="101731" y="370104"/>
                    <a:pt x="99811" y="374584"/>
                  </a:cubicBezTo>
                  <a:cubicBezTo>
                    <a:pt x="98531" y="378425"/>
                    <a:pt x="95971" y="382265"/>
                    <a:pt x="94051" y="386105"/>
                  </a:cubicBezTo>
                  <a:cubicBezTo>
                    <a:pt x="92130" y="389945"/>
                    <a:pt x="90210" y="393786"/>
                    <a:pt x="88290" y="396986"/>
                  </a:cubicBezTo>
                  <a:lnTo>
                    <a:pt x="87650" y="398266"/>
                  </a:lnTo>
                  <a:lnTo>
                    <a:pt x="87010" y="399546"/>
                  </a:lnTo>
                  <a:lnTo>
                    <a:pt x="85730" y="402106"/>
                  </a:lnTo>
                  <a:cubicBezTo>
                    <a:pt x="84450" y="404026"/>
                    <a:pt x="83810" y="405306"/>
                    <a:pt x="82530" y="407226"/>
                  </a:cubicBezTo>
                  <a:cubicBezTo>
                    <a:pt x="74209" y="420667"/>
                    <a:pt x="66529" y="433468"/>
                    <a:pt x="58848" y="444349"/>
                  </a:cubicBezTo>
                  <a:cubicBezTo>
                    <a:pt x="56928" y="447549"/>
                    <a:pt x="55008" y="450109"/>
                    <a:pt x="53728" y="452669"/>
                  </a:cubicBezTo>
                  <a:cubicBezTo>
                    <a:pt x="53088" y="453949"/>
                    <a:pt x="51808" y="455230"/>
                    <a:pt x="51168" y="456510"/>
                  </a:cubicBezTo>
                  <a:lnTo>
                    <a:pt x="49888" y="458430"/>
                  </a:lnTo>
                  <a:lnTo>
                    <a:pt x="48608" y="460350"/>
                  </a:lnTo>
                  <a:cubicBezTo>
                    <a:pt x="45407" y="465470"/>
                    <a:pt x="41567" y="470591"/>
                    <a:pt x="39007" y="475071"/>
                  </a:cubicBezTo>
                  <a:cubicBezTo>
                    <a:pt x="37727" y="477631"/>
                    <a:pt x="35807" y="479551"/>
                    <a:pt x="33887" y="481471"/>
                  </a:cubicBezTo>
                  <a:cubicBezTo>
                    <a:pt x="31967" y="483391"/>
                    <a:pt x="30686" y="485312"/>
                    <a:pt x="29406" y="487872"/>
                  </a:cubicBezTo>
                  <a:cubicBezTo>
                    <a:pt x="26206" y="491712"/>
                    <a:pt x="23646" y="494912"/>
                    <a:pt x="21086" y="498112"/>
                  </a:cubicBezTo>
                  <a:cubicBezTo>
                    <a:pt x="15965" y="504513"/>
                    <a:pt x="12765" y="509633"/>
                    <a:pt x="10205" y="512833"/>
                  </a:cubicBezTo>
                  <a:cubicBezTo>
                    <a:pt x="7645" y="516034"/>
                    <a:pt x="6365" y="517954"/>
                    <a:pt x="6365" y="517954"/>
                  </a:cubicBezTo>
                  <a:lnTo>
                    <a:pt x="6365" y="517954"/>
                  </a:lnTo>
                  <a:cubicBezTo>
                    <a:pt x="6365" y="518594"/>
                    <a:pt x="5725" y="518594"/>
                    <a:pt x="5085" y="517954"/>
                  </a:cubicBezTo>
                  <a:cubicBezTo>
                    <a:pt x="5085" y="517954"/>
                    <a:pt x="4445" y="517314"/>
                    <a:pt x="5085" y="516674"/>
                  </a:cubicBezTo>
                  <a:cubicBezTo>
                    <a:pt x="5085" y="516674"/>
                    <a:pt x="6365" y="514753"/>
                    <a:pt x="8285" y="510913"/>
                  </a:cubicBezTo>
                  <a:cubicBezTo>
                    <a:pt x="9565" y="508993"/>
                    <a:pt x="10845" y="507073"/>
                    <a:pt x="12125" y="503873"/>
                  </a:cubicBezTo>
                  <a:cubicBezTo>
                    <a:pt x="13405" y="501313"/>
                    <a:pt x="15325" y="498112"/>
                    <a:pt x="17886" y="494912"/>
                  </a:cubicBezTo>
                  <a:cubicBezTo>
                    <a:pt x="22366" y="487872"/>
                    <a:pt x="27486" y="480191"/>
                    <a:pt x="33247" y="470591"/>
                  </a:cubicBezTo>
                  <a:cubicBezTo>
                    <a:pt x="39007" y="460990"/>
                    <a:pt x="44767" y="450109"/>
                    <a:pt x="51808" y="437948"/>
                  </a:cubicBezTo>
                  <a:cubicBezTo>
                    <a:pt x="58208" y="425788"/>
                    <a:pt x="65889" y="412987"/>
                    <a:pt x="73569" y="399546"/>
                  </a:cubicBezTo>
                  <a:cubicBezTo>
                    <a:pt x="75489" y="396346"/>
                    <a:pt x="77410" y="392506"/>
                    <a:pt x="79330" y="389305"/>
                  </a:cubicBezTo>
                  <a:cubicBezTo>
                    <a:pt x="81250" y="385465"/>
                    <a:pt x="83170" y="382265"/>
                    <a:pt x="84450" y="378425"/>
                  </a:cubicBezTo>
                  <a:cubicBezTo>
                    <a:pt x="88290" y="371384"/>
                    <a:pt x="90850" y="363064"/>
                    <a:pt x="94051" y="355383"/>
                  </a:cubicBezTo>
                  <a:cubicBezTo>
                    <a:pt x="95971" y="351543"/>
                    <a:pt x="97251" y="347063"/>
                    <a:pt x="99171" y="343222"/>
                  </a:cubicBezTo>
                  <a:cubicBezTo>
                    <a:pt x="101091" y="339382"/>
                    <a:pt x="103011" y="335542"/>
                    <a:pt x="104931" y="331702"/>
                  </a:cubicBezTo>
                  <a:cubicBezTo>
                    <a:pt x="106211" y="329781"/>
                    <a:pt x="106851" y="327861"/>
                    <a:pt x="108132" y="325941"/>
                  </a:cubicBezTo>
                  <a:cubicBezTo>
                    <a:pt x="109412" y="324021"/>
                    <a:pt x="110052" y="322101"/>
                    <a:pt x="111332" y="320181"/>
                  </a:cubicBezTo>
                  <a:lnTo>
                    <a:pt x="114532" y="314420"/>
                  </a:lnTo>
                  <a:lnTo>
                    <a:pt x="118372" y="308660"/>
                  </a:lnTo>
                  <a:cubicBezTo>
                    <a:pt x="123492" y="300980"/>
                    <a:pt x="129253" y="293939"/>
                    <a:pt x="135013" y="286899"/>
                  </a:cubicBezTo>
                  <a:cubicBezTo>
                    <a:pt x="140774" y="279858"/>
                    <a:pt x="145254" y="272178"/>
                    <a:pt x="149734" y="263857"/>
                  </a:cubicBezTo>
                  <a:cubicBezTo>
                    <a:pt x="158695" y="247856"/>
                    <a:pt x="167015" y="231855"/>
                    <a:pt x="175976" y="215854"/>
                  </a:cubicBezTo>
                  <a:cubicBezTo>
                    <a:pt x="180456" y="208174"/>
                    <a:pt x="184937" y="200493"/>
                    <a:pt x="188777" y="192172"/>
                  </a:cubicBezTo>
                  <a:cubicBezTo>
                    <a:pt x="190697" y="188332"/>
                    <a:pt x="192617" y="184492"/>
                    <a:pt x="194537" y="180652"/>
                  </a:cubicBezTo>
                  <a:cubicBezTo>
                    <a:pt x="196457" y="176811"/>
                    <a:pt x="197737" y="172971"/>
                    <a:pt x="199657" y="169131"/>
                  </a:cubicBezTo>
                  <a:cubicBezTo>
                    <a:pt x="206058" y="153130"/>
                    <a:pt x="213738" y="138409"/>
                    <a:pt x="220779" y="124328"/>
                  </a:cubicBezTo>
                  <a:cubicBezTo>
                    <a:pt x="222699" y="121128"/>
                    <a:pt x="223979" y="117288"/>
                    <a:pt x="225899" y="114087"/>
                  </a:cubicBezTo>
                  <a:cubicBezTo>
                    <a:pt x="227179" y="110887"/>
                    <a:pt x="229099" y="107047"/>
                    <a:pt x="230379" y="103847"/>
                  </a:cubicBezTo>
                  <a:cubicBezTo>
                    <a:pt x="231659" y="100647"/>
                    <a:pt x="233580" y="97446"/>
                    <a:pt x="234860" y="93606"/>
                  </a:cubicBezTo>
                  <a:cubicBezTo>
                    <a:pt x="236140" y="90406"/>
                    <a:pt x="237420" y="87206"/>
                    <a:pt x="239340" y="84005"/>
                  </a:cubicBezTo>
                  <a:cubicBezTo>
                    <a:pt x="242540" y="77605"/>
                    <a:pt x="245100" y="71845"/>
                    <a:pt x="248301" y="66724"/>
                  </a:cubicBezTo>
                  <a:cubicBezTo>
                    <a:pt x="251501" y="61604"/>
                    <a:pt x="254701" y="56484"/>
                    <a:pt x="257261" y="51363"/>
                  </a:cubicBezTo>
                  <a:cubicBezTo>
                    <a:pt x="263021" y="41763"/>
                    <a:pt x="268782" y="34082"/>
                    <a:pt x="273262" y="27042"/>
                  </a:cubicBezTo>
                  <a:cubicBezTo>
                    <a:pt x="275822" y="23842"/>
                    <a:pt x="277102" y="20641"/>
                    <a:pt x="279023" y="18081"/>
                  </a:cubicBezTo>
                  <a:cubicBezTo>
                    <a:pt x="280303" y="15521"/>
                    <a:pt x="281583" y="12961"/>
                    <a:pt x="282863" y="11041"/>
                  </a:cubicBezTo>
                  <a:cubicBezTo>
                    <a:pt x="284783" y="7200"/>
                    <a:pt x="286063" y="5280"/>
                    <a:pt x="286063" y="5280"/>
                  </a:cubicBezTo>
                  <a:cubicBezTo>
                    <a:pt x="286063" y="4640"/>
                    <a:pt x="286703" y="4640"/>
                    <a:pt x="287343" y="5280"/>
                  </a:cubicBezTo>
                  <a:cubicBezTo>
                    <a:pt x="284783" y="8481"/>
                    <a:pt x="284783" y="9121"/>
                    <a:pt x="284783" y="9761"/>
                  </a:cubicBezTo>
                  <a:lnTo>
                    <a:pt x="284783" y="9761"/>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3C256D7-DC8A-4E7D-9615-B80938898E8D}"/>
                </a:ext>
              </a:extLst>
            </p:cNvPr>
            <p:cNvSpPr/>
            <p:nvPr/>
          </p:nvSpPr>
          <p:spPr>
            <a:xfrm>
              <a:off x="14633964" y="1145665"/>
              <a:ext cx="357530" cy="619695"/>
            </a:xfrm>
            <a:custGeom>
              <a:avLst/>
              <a:gdLst>
                <a:gd name="connsiteX0" fmla="*/ 274898 w 275217"/>
                <a:gd name="connsiteY0" fmla="*/ 520034 h 524834"/>
                <a:gd name="connsiteX1" fmla="*/ 271058 w 275217"/>
                <a:gd name="connsiteY1" fmla="*/ 514273 h 524834"/>
                <a:gd name="connsiteX2" fmla="*/ 260817 w 275217"/>
                <a:gd name="connsiteY2" fmla="*/ 498912 h 524834"/>
                <a:gd name="connsiteX3" fmla="*/ 245456 w 275217"/>
                <a:gd name="connsiteY3" fmla="*/ 474591 h 524834"/>
                <a:gd name="connsiteX4" fmla="*/ 226255 w 275217"/>
                <a:gd name="connsiteY4" fmla="*/ 441949 h 524834"/>
                <a:gd name="connsiteX5" fmla="*/ 217294 w 275217"/>
                <a:gd name="connsiteY5" fmla="*/ 422107 h 524834"/>
                <a:gd name="connsiteX6" fmla="*/ 212814 w 275217"/>
                <a:gd name="connsiteY6" fmla="*/ 412507 h 524834"/>
                <a:gd name="connsiteX7" fmla="*/ 207694 w 275217"/>
                <a:gd name="connsiteY7" fmla="*/ 402906 h 524834"/>
                <a:gd name="connsiteX8" fmla="*/ 184012 w 275217"/>
                <a:gd name="connsiteY8" fmla="*/ 360023 h 524834"/>
                <a:gd name="connsiteX9" fmla="*/ 159050 w 275217"/>
                <a:gd name="connsiteY9" fmla="*/ 315221 h 524834"/>
                <a:gd name="connsiteX10" fmla="*/ 143049 w 275217"/>
                <a:gd name="connsiteY10" fmla="*/ 294099 h 524834"/>
                <a:gd name="connsiteX11" fmla="*/ 134729 w 275217"/>
                <a:gd name="connsiteY11" fmla="*/ 281938 h 524834"/>
                <a:gd name="connsiteX12" fmla="*/ 130889 w 275217"/>
                <a:gd name="connsiteY12" fmla="*/ 275538 h 524834"/>
                <a:gd name="connsiteX13" fmla="*/ 128968 w 275217"/>
                <a:gd name="connsiteY13" fmla="*/ 272338 h 524834"/>
                <a:gd name="connsiteX14" fmla="*/ 128328 w 275217"/>
                <a:gd name="connsiteY14" fmla="*/ 271058 h 524834"/>
                <a:gd name="connsiteX15" fmla="*/ 127688 w 275217"/>
                <a:gd name="connsiteY15" fmla="*/ 270418 h 524834"/>
                <a:gd name="connsiteX16" fmla="*/ 127048 w 275217"/>
                <a:gd name="connsiteY16" fmla="*/ 269138 h 524834"/>
                <a:gd name="connsiteX17" fmla="*/ 102727 w 275217"/>
                <a:gd name="connsiteY17" fmla="*/ 220494 h 524834"/>
                <a:gd name="connsiteX18" fmla="*/ 96966 w 275217"/>
                <a:gd name="connsiteY18" fmla="*/ 208334 h 524834"/>
                <a:gd name="connsiteX19" fmla="*/ 95686 w 275217"/>
                <a:gd name="connsiteY19" fmla="*/ 205133 h 524834"/>
                <a:gd name="connsiteX20" fmla="*/ 95046 w 275217"/>
                <a:gd name="connsiteY20" fmla="*/ 204493 h 524834"/>
                <a:gd name="connsiteX21" fmla="*/ 95046 w 275217"/>
                <a:gd name="connsiteY21" fmla="*/ 203853 h 524834"/>
                <a:gd name="connsiteX22" fmla="*/ 95046 w 275217"/>
                <a:gd name="connsiteY22" fmla="*/ 203853 h 524834"/>
                <a:gd name="connsiteX23" fmla="*/ 95046 w 275217"/>
                <a:gd name="connsiteY23" fmla="*/ 203853 h 524834"/>
                <a:gd name="connsiteX24" fmla="*/ 94406 w 275217"/>
                <a:gd name="connsiteY24" fmla="*/ 202573 h 524834"/>
                <a:gd name="connsiteX25" fmla="*/ 91206 w 275217"/>
                <a:gd name="connsiteY25" fmla="*/ 196813 h 524834"/>
                <a:gd name="connsiteX26" fmla="*/ 84806 w 275217"/>
                <a:gd name="connsiteY26" fmla="*/ 185292 h 524834"/>
                <a:gd name="connsiteX27" fmla="*/ 78405 w 275217"/>
                <a:gd name="connsiteY27" fmla="*/ 175051 h 524834"/>
                <a:gd name="connsiteX28" fmla="*/ 71365 w 275217"/>
                <a:gd name="connsiteY28" fmla="*/ 164171 h 524834"/>
                <a:gd name="connsiteX29" fmla="*/ 64964 w 275217"/>
                <a:gd name="connsiteY29" fmla="*/ 152650 h 524834"/>
                <a:gd name="connsiteX30" fmla="*/ 59204 w 275217"/>
                <a:gd name="connsiteY30" fmla="*/ 141769 h 524834"/>
                <a:gd name="connsiteX31" fmla="*/ 58564 w 275217"/>
                <a:gd name="connsiteY31" fmla="*/ 141129 h 524834"/>
                <a:gd name="connsiteX32" fmla="*/ 58564 w 275217"/>
                <a:gd name="connsiteY32" fmla="*/ 140489 h 524834"/>
                <a:gd name="connsiteX33" fmla="*/ 58564 w 275217"/>
                <a:gd name="connsiteY33" fmla="*/ 139849 h 524834"/>
                <a:gd name="connsiteX34" fmla="*/ 59204 w 275217"/>
                <a:gd name="connsiteY34" fmla="*/ 137929 h 524834"/>
                <a:gd name="connsiteX35" fmla="*/ 57924 w 275217"/>
                <a:gd name="connsiteY35" fmla="*/ 135369 h 524834"/>
                <a:gd name="connsiteX36" fmla="*/ 55364 w 275217"/>
                <a:gd name="connsiteY36" fmla="*/ 130248 h 524834"/>
                <a:gd name="connsiteX37" fmla="*/ 50883 w 275217"/>
                <a:gd name="connsiteY37" fmla="*/ 118728 h 524834"/>
                <a:gd name="connsiteX38" fmla="*/ 47683 w 275217"/>
                <a:gd name="connsiteY38" fmla="*/ 107207 h 524834"/>
                <a:gd name="connsiteX39" fmla="*/ 45123 w 275217"/>
                <a:gd name="connsiteY39" fmla="*/ 96966 h 524834"/>
                <a:gd name="connsiteX40" fmla="*/ 42563 w 275217"/>
                <a:gd name="connsiteY40" fmla="*/ 87366 h 524834"/>
                <a:gd name="connsiteX41" fmla="*/ 35522 w 275217"/>
                <a:gd name="connsiteY41" fmla="*/ 70085 h 524834"/>
                <a:gd name="connsiteX42" fmla="*/ 27842 w 275217"/>
                <a:gd name="connsiteY42" fmla="*/ 54084 h 524834"/>
                <a:gd name="connsiteX43" fmla="*/ 15041 w 275217"/>
                <a:gd name="connsiteY43" fmla="*/ 28482 h 524834"/>
                <a:gd name="connsiteX44" fmla="*/ 10561 w 275217"/>
                <a:gd name="connsiteY44" fmla="*/ 18881 h 524834"/>
                <a:gd name="connsiteX45" fmla="*/ 7360 w 275217"/>
                <a:gd name="connsiteY45" fmla="*/ 11841 h 524834"/>
                <a:gd name="connsiteX46" fmla="*/ 4800 w 275217"/>
                <a:gd name="connsiteY46" fmla="*/ 6080 h 524834"/>
                <a:gd name="connsiteX47" fmla="*/ 4800 w 275217"/>
                <a:gd name="connsiteY47" fmla="*/ 6080 h 524834"/>
                <a:gd name="connsiteX48" fmla="*/ 5440 w 275217"/>
                <a:gd name="connsiteY48" fmla="*/ 4800 h 524834"/>
                <a:gd name="connsiteX49" fmla="*/ 6080 w 275217"/>
                <a:gd name="connsiteY49" fmla="*/ 4800 h 524834"/>
                <a:gd name="connsiteX50" fmla="*/ 9281 w 275217"/>
                <a:gd name="connsiteY50" fmla="*/ 10561 h 524834"/>
                <a:gd name="connsiteX51" fmla="*/ 18241 w 275217"/>
                <a:gd name="connsiteY51" fmla="*/ 26562 h 524834"/>
                <a:gd name="connsiteX52" fmla="*/ 32962 w 275217"/>
                <a:gd name="connsiteY52" fmla="*/ 50883 h 524834"/>
                <a:gd name="connsiteX53" fmla="*/ 41283 w 275217"/>
                <a:gd name="connsiteY53" fmla="*/ 66244 h 524834"/>
                <a:gd name="connsiteX54" fmla="*/ 49603 w 275217"/>
                <a:gd name="connsiteY54" fmla="*/ 84165 h 524834"/>
                <a:gd name="connsiteX55" fmla="*/ 56004 w 275217"/>
                <a:gd name="connsiteY55" fmla="*/ 104647 h 524834"/>
                <a:gd name="connsiteX56" fmla="*/ 59204 w 275217"/>
                <a:gd name="connsiteY56" fmla="*/ 115528 h 524834"/>
                <a:gd name="connsiteX57" fmla="*/ 63684 w 275217"/>
                <a:gd name="connsiteY57" fmla="*/ 126408 h 524834"/>
                <a:gd name="connsiteX58" fmla="*/ 68804 w 275217"/>
                <a:gd name="connsiteY58" fmla="*/ 137289 h 524834"/>
                <a:gd name="connsiteX59" fmla="*/ 74565 w 275217"/>
                <a:gd name="connsiteY59" fmla="*/ 147530 h 524834"/>
                <a:gd name="connsiteX60" fmla="*/ 88006 w 275217"/>
                <a:gd name="connsiteY60" fmla="*/ 168651 h 524834"/>
                <a:gd name="connsiteX61" fmla="*/ 95046 w 275217"/>
                <a:gd name="connsiteY61" fmla="*/ 179532 h 524834"/>
                <a:gd name="connsiteX62" fmla="*/ 101447 w 275217"/>
                <a:gd name="connsiteY62" fmla="*/ 191052 h 524834"/>
                <a:gd name="connsiteX63" fmla="*/ 114247 w 275217"/>
                <a:gd name="connsiteY63" fmla="*/ 214734 h 524834"/>
                <a:gd name="connsiteX64" fmla="*/ 138569 w 275217"/>
                <a:gd name="connsiteY64" fmla="*/ 263377 h 524834"/>
                <a:gd name="connsiteX65" fmla="*/ 144969 w 275217"/>
                <a:gd name="connsiteY65" fmla="*/ 274898 h 524834"/>
                <a:gd name="connsiteX66" fmla="*/ 152650 w 275217"/>
                <a:gd name="connsiteY66" fmla="*/ 286419 h 524834"/>
                <a:gd name="connsiteX67" fmla="*/ 168651 w 275217"/>
                <a:gd name="connsiteY67" fmla="*/ 308180 h 524834"/>
                <a:gd name="connsiteX68" fmla="*/ 172491 w 275217"/>
                <a:gd name="connsiteY68" fmla="*/ 313940 h 524834"/>
                <a:gd name="connsiteX69" fmla="*/ 175691 w 275217"/>
                <a:gd name="connsiteY69" fmla="*/ 319701 h 524834"/>
                <a:gd name="connsiteX70" fmla="*/ 182092 w 275217"/>
                <a:gd name="connsiteY70" fmla="*/ 331222 h 524834"/>
                <a:gd name="connsiteX71" fmla="*/ 193613 w 275217"/>
                <a:gd name="connsiteY71" fmla="*/ 354263 h 524834"/>
                <a:gd name="connsiteX72" fmla="*/ 216014 w 275217"/>
                <a:gd name="connsiteY72" fmla="*/ 398426 h 524834"/>
                <a:gd name="connsiteX73" fmla="*/ 221134 w 275217"/>
                <a:gd name="connsiteY73" fmla="*/ 409307 h 524834"/>
                <a:gd name="connsiteX74" fmla="*/ 224975 w 275217"/>
                <a:gd name="connsiteY74" fmla="*/ 419547 h 524834"/>
                <a:gd name="connsiteX75" fmla="*/ 232655 w 275217"/>
                <a:gd name="connsiteY75" fmla="*/ 439389 h 524834"/>
                <a:gd name="connsiteX76" fmla="*/ 240976 w 275217"/>
                <a:gd name="connsiteY76" fmla="*/ 456670 h 524834"/>
                <a:gd name="connsiteX77" fmla="*/ 249296 w 275217"/>
                <a:gd name="connsiteY77" fmla="*/ 472671 h 524834"/>
                <a:gd name="connsiteX78" fmla="*/ 262097 w 275217"/>
                <a:gd name="connsiteY78" fmla="*/ 498272 h 524834"/>
                <a:gd name="connsiteX79" fmla="*/ 273618 w 275217"/>
                <a:gd name="connsiteY79" fmla="*/ 520674 h 524834"/>
                <a:gd name="connsiteX80" fmla="*/ 273618 w 275217"/>
                <a:gd name="connsiteY80" fmla="*/ 521954 h 524834"/>
                <a:gd name="connsiteX81" fmla="*/ 274898 w 275217"/>
                <a:gd name="connsiteY81" fmla="*/ 520034 h 524834"/>
                <a:gd name="connsiteX82" fmla="*/ 274898 w 275217"/>
                <a:gd name="connsiteY82" fmla="*/ 520034 h 5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75217" h="524834">
                  <a:moveTo>
                    <a:pt x="274898" y="520034"/>
                  </a:moveTo>
                  <a:cubicBezTo>
                    <a:pt x="274898" y="520034"/>
                    <a:pt x="273618" y="518114"/>
                    <a:pt x="271058" y="514273"/>
                  </a:cubicBezTo>
                  <a:cubicBezTo>
                    <a:pt x="268498" y="510433"/>
                    <a:pt x="265297" y="505313"/>
                    <a:pt x="260817" y="498912"/>
                  </a:cubicBezTo>
                  <a:cubicBezTo>
                    <a:pt x="256337" y="491872"/>
                    <a:pt x="251216" y="484191"/>
                    <a:pt x="245456" y="474591"/>
                  </a:cubicBezTo>
                  <a:cubicBezTo>
                    <a:pt x="239696" y="464990"/>
                    <a:pt x="233295" y="454750"/>
                    <a:pt x="226255" y="441949"/>
                  </a:cubicBezTo>
                  <a:cubicBezTo>
                    <a:pt x="223055" y="435548"/>
                    <a:pt x="219854" y="428508"/>
                    <a:pt x="217294" y="422107"/>
                  </a:cubicBezTo>
                  <a:cubicBezTo>
                    <a:pt x="216014" y="418907"/>
                    <a:pt x="214734" y="415707"/>
                    <a:pt x="212814" y="412507"/>
                  </a:cubicBezTo>
                  <a:cubicBezTo>
                    <a:pt x="210894" y="409307"/>
                    <a:pt x="209614" y="406106"/>
                    <a:pt x="207694" y="402906"/>
                  </a:cubicBezTo>
                  <a:cubicBezTo>
                    <a:pt x="200013" y="389465"/>
                    <a:pt x="191693" y="374744"/>
                    <a:pt x="184012" y="360023"/>
                  </a:cubicBezTo>
                  <a:cubicBezTo>
                    <a:pt x="175691" y="345302"/>
                    <a:pt x="168011" y="329301"/>
                    <a:pt x="159050" y="315221"/>
                  </a:cubicBezTo>
                  <a:cubicBezTo>
                    <a:pt x="154570" y="308820"/>
                    <a:pt x="149450" y="302420"/>
                    <a:pt x="143049" y="294099"/>
                  </a:cubicBezTo>
                  <a:cubicBezTo>
                    <a:pt x="139849" y="290259"/>
                    <a:pt x="137289" y="285779"/>
                    <a:pt x="134729" y="281938"/>
                  </a:cubicBezTo>
                  <a:cubicBezTo>
                    <a:pt x="133449" y="280018"/>
                    <a:pt x="132169" y="278098"/>
                    <a:pt x="130889" y="275538"/>
                  </a:cubicBezTo>
                  <a:lnTo>
                    <a:pt x="128968" y="272338"/>
                  </a:lnTo>
                  <a:lnTo>
                    <a:pt x="128328" y="271058"/>
                  </a:lnTo>
                  <a:lnTo>
                    <a:pt x="127688" y="270418"/>
                  </a:lnTo>
                  <a:lnTo>
                    <a:pt x="127048" y="269138"/>
                  </a:lnTo>
                  <a:cubicBezTo>
                    <a:pt x="118728" y="253136"/>
                    <a:pt x="111047" y="236495"/>
                    <a:pt x="102727" y="220494"/>
                  </a:cubicBezTo>
                  <a:cubicBezTo>
                    <a:pt x="100807" y="216654"/>
                    <a:pt x="98887" y="212814"/>
                    <a:pt x="96966" y="208334"/>
                  </a:cubicBezTo>
                  <a:lnTo>
                    <a:pt x="95686" y="205133"/>
                  </a:lnTo>
                  <a:lnTo>
                    <a:pt x="95046" y="204493"/>
                  </a:lnTo>
                  <a:lnTo>
                    <a:pt x="95046" y="203853"/>
                  </a:lnTo>
                  <a:lnTo>
                    <a:pt x="95046" y="203853"/>
                  </a:lnTo>
                  <a:cubicBezTo>
                    <a:pt x="95046" y="203853"/>
                    <a:pt x="95686" y="204493"/>
                    <a:pt x="95046" y="203853"/>
                  </a:cubicBezTo>
                  <a:lnTo>
                    <a:pt x="94406" y="202573"/>
                  </a:lnTo>
                  <a:cubicBezTo>
                    <a:pt x="93126" y="200653"/>
                    <a:pt x="92486" y="198733"/>
                    <a:pt x="91206" y="196813"/>
                  </a:cubicBezTo>
                  <a:cubicBezTo>
                    <a:pt x="89286" y="192973"/>
                    <a:pt x="86726" y="189132"/>
                    <a:pt x="84806" y="185292"/>
                  </a:cubicBezTo>
                  <a:cubicBezTo>
                    <a:pt x="82885" y="182092"/>
                    <a:pt x="80325" y="178252"/>
                    <a:pt x="78405" y="175051"/>
                  </a:cubicBezTo>
                  <a:cubicBezTo>
                    <a:pt x="75845" y="171211"/>
                    <a:pt x="73925" y="168011"/>
                    <a:pt x="71365" y="164171"/>
                  </a:cubicBezTo>
                  <a:cubicBezTo>
                    <a:pt x="68804" y="160330"/>
                    <a:pt x="66884" y="156490"/>
                    <a:pt x="64964" y="152650"/>
                  </a:cubicBezTo>
                  <a:cubicBezTo>
                    <a:pt x="63044" y="148810"/>
                    <a:pt x="61124" y="144969"/>
                    <a:pt x="59204" y="141769"/>
                  </a:cubicBezTo>
                  <a:lnTo>
                    <a:pt x="58564" y="141129"/>
                  </a:lnTo>
                  <a:lnTo>
                    <a:pt x="58564" y="140489"/>
                  </a:lnTo>
                  <a:lnTo>
                    <a:pt x="58564" y="139849"/>
                  </a:lnTo>
                  <a:lnTo>
                    <a:pt x="59204" y="137929"/>
                  </a:lnTo>
                  <a:lnTo>
                    <a:pt x="57924" y="135369"/>
                  </a:lnTo>
                  <a:cubicBezTo>
                    <a:pt x="57284" y="133449"/>
                    <a:pt x="56004" y="131529"/>
                    <a:pt x="55364" y="130248"/>
                  </a:cubicBezTo>
                  <a:cubicBezTo>
                    <a:pt x="54084" y="126408"/>
                    <a:pt x="52163" y="122568"/>
                    <a:pt x="50883" y="118728"/>
                  </a:cubicBezTo>
                  <a:cubicBezTo>
                    <a:pt x="49603" y="114887"/>
                    <a:pt x="48323" y="111047"/>
                    <a:pt x="47683" y="107207"/>
                  </a:cubicBezTo>
                  <a:cubicBezTo>
                    <a:pt x="47043" y="103367"/>
                    <a:pt x="45763" y="100167"/>
                    <a:pt x="45123" y="96966"/>
                  </a:cubicBezTo>
                  <a:cubicBezTo>
                    <a:pt x="44483" y="93766"/>
                    <a:pt x="43203" y="90566"/>
                    <a:pt x="42563" y="87366"/>
                  </a:cubicBezTo>
                  <a:cubicBezTo>
                    <a:pt x="40643" y="80965"/>
                    <a:pt x="38083" y="75205"/>
                    <a:pt x="35522" y="70085"/>
                  </a:cubicBezTo>
                  <a:cubicBezTo>
                    <a:pt x="32962" y="64324"/>
                    <a:pt x="30402" y="59204"/>
                    <a:pt x="27842" y="54084"/>
                  </a:cubicBezTo>
                  <a:cubicBezTo>
                    <a:pt x="22721" y="44483"/>
                    <a:pt x="18881" y="35522"/>
                    <a:pt x="15041" y="28482"/>
                  </a:cubicBezTo>
                  <a:cubicBezTo>
                    <a:pt x="13121" y="24642"/>
                    <a:pt x="11841" y="21441"/>
                    <a:pt x="10561" y="18881"/>
                  </a:cubicBezTo>
                  <a:cubicBezTo>
                    <a:pt x="9281" y="16321"/>
                    <a:pt x="8001" y="13761"/>
                    <a:pt x="7360" y="11841"/>
                  </a:cubicBezTo>
                  <a:cubicBezTo>
                    <a:pt x="5440" y="8001"/>
                    <a:pt x="4800" y="6080"/>
                    <a:pt x="4800" y="6080"/>
                  </a:cubicBezTo>
                  <a:lnTo>
                    <a:pt x="4800" y="6080"/>
                  </a:lnTo>
                  <a:cubicBezTo>
                    <a:pt x="4800" y="5440"/>
                    <a:pt x="4800" y="5440"/>
                    <a:pt x="5440" y="4800"/>
                  </a:cubicBezTo>
                  <a:cubicBezTo>
                    <a:pt x="6080" y="4800"/>
                    <a:pt x="6080" y="4800"/>
                    <a:pt x="6080" y="4800"/>
                  </a:cubicBezTo>
                  <a:cubicBezTo>
                    <a:pt x="6080" y="4800"/>
                    <a:pt x="7360" y="6720"/>
                    <a:pt x="9281" y="10561"/>
                  </a:cubicBezTo>
                  <a:cubicBezTo>
                    <a:pt x="11201" y="14401"/>
                    <a:pt x="14401" y="19521"/>
                    <a:pt x="18241" y="26562"/>
                  </a:cubicBezTo>
                  <a:cubicBezTo>
                    <a:pt x="22082" y="33602"/>
                    <a:pt x="27842" y="41283"/>
                    <a:pt x="32962" y="50883"/>
                  </a:cubicBezTo>
                  <a:cubicBezTo>
                    <a:pt x="35522" y="56004"/>
                    <a:pt x="38722" y="61124"/>
                    <a:pt x="41283" y="66244"/>
                  </a:cubicBezTo>
                  <a:cubicBezTo>
                    <a:pt x="43843" y="72005"/>
                    <a:pt x="47043" y="77765"/>
                    <a:pt x="49603" y="84165"/>
                  </a:cubicBezTo>
                  <a:cubicBezTo>
                    <a:pt x="52163" y="90566"/>
                    <a:pt x="54084" y="97606"/>
                    <a:pt x="56004" y="104647"/>
                  </a:cubicBezTo>
                  <a:cubicBezTo>
                    <a:pt x="56644" y="108487"/>
                    <a:pt x="57924" y="111687"/>
                    <a:pt x="59204" y="115528"/>
                  </a:cubicBezTo>
                  <a:cubicBezTo>
                    <a:pt x="60484" y="118728"/>
                    <a:pt x="61764" y="122568"/>
                    <a:pt x="63684" y="126408"/>
                  </a:cubicBezTo>
                  <a:cubicBezTo>
                    <a:pt x="65604" y="129608"/>
                    <a:pt x="66884" y="133449"/>
                    <a:pt x="68804" y="137289"/>
                  </a:cubicBezTo>
                  <a:cubicBezTo>
                    <a:pt x="70725" y="140489"/>
                    <a:pt x="72645" y="144329"/>
                    <a:pt x="74565" y="147530"/>
                  </a:cubicBezTo>
                  <a:cubicBezTo>
                    <a:pt x="78405" y="154570"/>
                    <a:pt x="83525" y="161611"/>
                    <a:pt x="88006" y="168651"/>
                  </a:cubicBezTo>
                  <a:cubicBezTo>
                    <a:pt x="90566" y="172491"/>
                    <a:pt x="93126" y="175691"/>
                    <a:pt x="95046" y="179532"/>
                  </a:cubicBezTo>
                  <a:cubicBezTo>
                    <a:pt x="96966" y="183372"/>
                    <a:pt x="99526" y="187212"/>
                    <a:pt x="101447" y="191052"/>
                  </a:cubicBezTo>
                  <a:cubicBezTo>
                    <a:pt x="105927" y="198733"/>
                    <a:pt x="109767" y="206413"/>
                    <a:pt x="114247" y="214734"/>
                  </a:cubicBezTo>
                  <a:cubicBezTo>
                    <a:pt x="122568" y="230735"/>
                    <a:pt x="130889" y="246736"/>
                    <a:pt x="138569" y="263377"/>
                  </a:cubicBezTo>
                  <a:cubicBezTo>
                    <a:pt x="140489" y="267217"/>
                    <a:pt x="143049" y="271058"/>
                    <a:pt x="144969" y="274898"/>
                  </a:cubicBezTo>
                  <a:cubicBezTo>
                    <a:pt x="147530" y="278738"/>
                    <a:pt x="149450" y="282578"/>
                    <a:pt x="152650" y="286419"/>
                  </a:cubicBezTo>
                  <a:cubicBezTo>
                    <a:pt x="157770" y="293459"/>
                    <a:pt x="164171" y="300500"/>
                    <a:pt x="168651" y="308180"/>
                  </a:cubicBezTo>
                  <a:lnTo>
                    <a:pt x="172491" y="313940"/>
                  </a:lnTo>
                  <a:lnTo>
                    <a:pt x="175691" y="319701"/>
                  </a:lnTo>
                  <a:cubicBezTo>
                    <a:pt x="177612" y="323541"/>
                    <a:pt x="180172" y="327381"/>
                    <a:pt x="182092" y="331222"/>
                  </a:cubicBezTo>
                  <a:cubicBezTo>
                    <a:pt x="185932" y="338902"/>
                    <a:pt x="189772" y="346583"/>
                    <a:pt x="193613" y="354263"/>
                  </a:cubicBezTo>
                  <a:cubicBezTo>
                    <a:pt x="201293" y="369624"/>
                    <a:pt x="208974" y="384345"/>
                    <a:pt x="216014" y="398426"/>
                  </a:cubicBezTo>
                  <a:cubicBezTo>
                    <a:pt x="217934" y="402266"/>
                    <a:pt x="219214" y="405466"/>
                    <a:pt x="221134" y="409307"/>
                  </a:cubicBezTo>
                  <a:cubicBezTo>
                    <a:pt x="222414" y="413147"/>
                    <a:pt x="223695" y="416347"/>
                    <a:pt x="224975" y="419547"/>
                  </a:cubicBezTo>
                  <a:cubicBezTo>
                    <a:pt x="227535" y="426588"/>
                    <a:pt x="230095" y="432988"/>
                    <a:pt x="232655" y="439389"/>
                  </a:cubicBezTo>
                  <a:cubicBezTo>
                    <a:pt x="235215" y="445789"/>
                    <a:pt x="238415" y="451549"/>
                    <a:pt x="240976" y="456670"/>
                  </a:cubicBezTo>
                  <a:cubicBezTo>
                    <a:pt x="243536" y="462430"/>
                    <a:pt x="246736" y="467550"/>
                    <a:pt x="249296" y="472671"/>
                  </a:cubicBezTo>
                  <a:cubicBezTo>
                    <a:pt x="254417" y="482271"/>
                    <a:pt x="258897" y="491232"/>
                    <a:pt x="262097" y="498272"/>
                  </a:cubicBezTo>
                  <a:cubicBezTo>
                    <a:pt x="269137" y="512353"/>
                    <a:pt x="273618" y="520674"/>
                    <a:pt x="273618" y="520674"/>
                  </a:cubicBezTo>
                  <a:cubicBezTo>
                    <a:pt x="273618" y="521314"/>
                    <a:pt x="273618" y="521314"/>
                    <a:pt x="273618" y="521954"/>
                  </a:cubicBezTo>
                  <a:cubicBezTo>
                    <a:pt x="275538" y="520674"/>
                    <a:pt x="274898" y="520034"/>
                    <a:pt x="274898" y="520034"/>
                  </a:cubicBezTo>
                  <a:lnTo>
                    <a:pt x="274898" y="52003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7D60CB-9F03-4453-A02F-58696D489E2E}"/>
                </a:ext>
              </a:extLst>
            </p:cNvPr>
            <p:cNvSpPr/>
            <p:nvPr/>
          </p:nvSpPr>
          <p:spPr>
            <a:xfrm>
              <a:off x="14622323" y="1152466"/>
              <a:ext cx="41573" cy="438321"/>
            </a:xfrm>
            <a:custGeom>
              <a:avLst/>
              <a:gdLst>
                <a:gd name="connsiteX0" fmla="*/ 20161 w 32002"/>
                <a:gd name="connsiteY0" fmla="*/ 371544 h 371224"/>
                <a:gd name="connsiteX1" fmla="*/ 11201 w 32002"/>
                <a:gd name="connsiteY1" fmla="*/ 362584 h 371224"/>
                <a:gd name="connsiteX2" fmla="*/ 9921 w 32002"/>
                <a:gd name="connsiteY2" fmla="*/ 302420 h 371224"/>
                <a:gd name="connsiteX3" fmla="*/ 18881 w 32002"/>
                <a:gd name="connsiteY3" fmla="*/ 293459 h 371224"/>
                <a:gd name="connsiteX4" fmla="*/ 27842 w 32002"/>
                <a:gd name="connsiteY4" fmla="*/ 302420 h 371224"/>
                <a:gd name="connsiteX5" fmla="*/ 29122 w 32002"/>
                <a:gd name="connsiteY5" fmla="*/ 362584 h 371224"/>
                <a:gd name="connsiteX6" fmla="*/ 20161 w 32002"/>
                <a:gd name="connsiteY6" fmla="*/ 371544 h 371224"/>
                <a:gd name="connsiteX7" fmla="*/ 20161 w 32002"/>
                <a:gd name="connsiteY7" fmla="*/ 371544 h 371224"/>
                <a:gd name="connsiteX8" fmla="*/ 17601 w 32002"/>
                <a:gd name="connsiteY8" fmla="*/ 239056 h 371224"/>
                <a:gd name="connsiteX9" fmla="*/ 8641 w 32002"/>
                <a:gd name="connsiteY9" fmla="*/ 230095 h 371224"/>
                <a:gd name="connsiteX10" fmla="*/ 7360 w 32002"/>
                <a:gd name="connsiteY10" fmla="*/ 157770 h 371224"/>
                <a:gd name="connsiteX11" fmla="*/ 16321 w 32002"/>
                <a:gd name="connsiteY11" fmla="*/ 148810 h 371224"/>
                <a:gd name="connsiteX12" fmla="*/ 25282 w 32002"/>
                <a:gd name="connsiteY12" fmla="*/ 157770 h 371224"/>
                <a:gd name="connsiteX13" fmla="*/ 26562 w 32002"/>
                <a:gd name="connsiteY13" fmla="*/ 230095 h 371224"/>
                <a:gd name="connsiteX14" fmla="*/ 17601 w 32002"/>
                <a:gd name="connsiteY14" fmla="*/ 239056 h 371224"/>
                <a:gd name="connsiteX15" fmla="*/ 17601 w 32002"/>
                <a:gd name="connsiteY15" fmla="*/ 239056 h 371224"/>
                <a:gd name="connsiteX16" fmla="*/ 15041 w 32002"/>
                <a:gd name="connsiteY16" fmla="*/ 95046 h 371224"/>
                <a:gd name="connsiteX17" fmla="*/ 6080 w 32002"/>
                <a:gd name="connsiteY17" fmla="*/ 86086 h 371224"/>
                <a:gd name="connsiteX18" fmla="*/ 4800 w 32002"/>
                <a:gd name="connsiteY18" fmla="*/ 13761 h 371224"/>
                <a:gd name="connsiteX19" fmla="*/ 13761 w 32002"/>
                <a:gd name="connsiteY19" fmla="*/ 4800 h 371224"/>
                <a:gd name="connsiteX20" fmla="*/ 22721 w 32002"/>
                <a:gd name="connsiteY20" fmla="*/ 13761 h 371224"/>
                <a:gd name="connsiteX21" fmla="*/ 24002 w 32002"/>
                <a:gd name="connsiteY21" fmla="*/ 86086 h 371224"/>
                <a:gd name="connsiteX22" fmla="*/ 15041 w 32002"/>
                <a:gd name="connsiteY22" fmla="*/ 95046 h 371224"/>
                <a:gd name="connsiteX23" fmla="*/ 15041 w 32002"/>
                <a:gd name="connsiteY23" fmla="*/ 9504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2" h="371224">
                  <a:moveTo>
                    <a:pt x="20161" y="371544"/>
                  </a:moveTo>
                  <a:cubicBezTo>
                    <a:pt x="15041" y="371544"/>
                    <a:pt x="11201" y="367704"/>
                    <a:pt x="11201" y="362584"/>
                  </a:cubicBezTo>
                  <a:lnTo>
                    <a:pt x="9921" y="302420"/>
                  </a:lnTo>
                  <a:cubicBezTo>
                    <a:pt x="9921" y="297299"/>
                    <a:pt x="13761" y="293459"/>
                    <a:pt x="18881" y="293459"/>
                  </a:cubicBezTo>
                  <a:cubicBezTo>
                    <a:pt x="24002" y="293459"/>
                    <a:pt x="27842" y="297299"/>
                    <a:pt x="27842" y="302420"/>
                  </a:cubicBezTo>
                  <a:lnTo>
                    <a:pt x="29122" y="362584"/>
                  </a:lnTo>
                  <a:cubicBezTo>
                    <a:pt x="29122" y="367064"/>
                    <a:pt x="25282" y="371544"/>
                    <a:pt x="20161" y="371544"/>
                  </a:cubicBezTo>
                  <a:cubicBezTo>
                    <a:pt x="20161" y="371544"/>
                    <a:pt x="20161" y="371544"/>
                    <a:pt x="20161" y="371544"/>
                  </a:cubicBezTo>
                  <a:close/>
                  <a:moveTo>
                    <a:pt x="17601" y="239056"/>
                  </a:moveTo>
                  <a:cubicBezTo>
                    <a:pt x="12481" y="239056"/>
                    <a:pt x="8641" y="235215"/>
                    <a:pt x="8641" y="230095"/>
                  </a:cubicBezTo>
                  <a:lnTo>
                    <a:pt x="7360" y="157770"/>
                  </a:lnTo>
                  <a:cubicBezTo>
                    <a:pt x="7360" y="152650"/>
                    <a:pt x="11201" y="148810"/>
                    <a:pt x="16321" y="148810"/>
                  </a:cubicBezTo>
                  <a:cubicBezTo>
                    <a:pt x="21441" y="148810"/>
                    <a:pt x="25282" y="152650"/>
                    <a:pt x="25282" y="157770"/>
                  </a:cubicBezTo>
                  <a:lnTo>
                    <a:pt x="26562" y="230095"/>
                  </a:lnTo>
                  <a:cubicBezTo>
                    <a:pt x="27202" y="235215"/>
                    <a:pt x="22721" y="239056"/>
                    <a:pt x="17601" y="239056"/>
                  </a:cubicBezTo>
                  <a:cubicBezTo>
                    <a:pt x="18241" y="239056"/>
                    <a:pt x="17601" y="239056"/>
                    <a:pt x="17601" y="239056"/>
                  </a:cubicBezTo>
                  <a:close/>
                  <a:moveTo>
                    <a:pt x="15041" y="95046"/>
                  </a:moveTo>
                  <a:cubicBezTo>
                    <a:pt x="9921" y="95046"/>
                    <a:pt x="6080" y="91206"/>
                    <a:pt x="6080" y="86086"/>
                  </a:cubicBezTo>
                  <a:lnTo>
                    <a:pt x="4800" y="13761"/>
                  </a:lnTo>
                  <a:cubicBezTo>
                    <a:pt x="4800" y="8641"/>
                    <a:pt x="8641" y="4800"/>
                    <a:pt x="13761" y="4800"/>
                  </a:cubicBezTo>
                  <a:cubicBezTo>
                    <a:pt x="18881" y="4800"/>
                    <a:pt x="22721" y="8641"/>
                    <a:pt x="22721" y="13761"/>
                  </a:cubicBezTo>
                  <a:lnTo>
                    <a:pt x="24002" y="86086"/>
                  </a:lnTo>
                  <a:cubicBezTo>
                    <a:pt x="24002" y="90566"/>
                    <a:pt x="20161" y="95046"/>
                    <a:pt x="15041" y="95046"/>
                  </a:cubicBezTo>
                  <a:cubicBezTo>
                    <a:pt x="15041" y="95046"/>
                    <a:pt x="15041" y="95046"/>
                    <a:pt x="15041" y="9504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FDC793-1E72-4C1A-8CBA-CCE86C6C3D67}"/>
                </a:ext>
              </a:extLst>
            </p:cNvPr>
            <p:cNvSpPr/>
            <p:nvPr/>
          </p:nvSpPr>
          <p:spPr>
            <a:xfrm>
              <a:off x="14276143" y="1577185"/>
              <a:ext cx="731689" cy="196489"/>
            </a:xfrm>
            <a:custGeom>
              <a:avLst/>
              <a:gdLst>
                <a:gd name="connsiteX0" fmla="*/ 553540 w 563236"/>
                <a:gd name="connsiteY0" fmla="*/ 161611 h 166410"/>
                <a:gd name="connsiteX1" fmla="*/ 549700 w 563236"/>
                <a:gd name="connsiteY1" fmla="*/ 160330 h 166410"/>
                <a:gd name="connsiteX2" fmla="*/ 524738 w 563236"/>
                <a:gd name="connsiteY2" fmla="*/ 147530 h 166410"/>
                <a:gd name="connsiteX3" fmla="*/ 520898 w 563236"/>
                <a:gd name="connsiteY3" fmla="*/ 135369 h 166410"/>
                <a:gd name="connsiteX4" fmla="*/ 533059 w 563236"/>
                <a:gd name="connsiteY4" fmla="*/ 131529 h 166410"/>
                <a:gd name="connsiteX5" fmla="*/ 558020 w 563236"/>
                <a:gd name="connsiteY5" fmla="*/ 144329 h 166410"/>
                <a:gd name="connsiteX6" fmla="*/ 561860 w 563236"/>
                <a:gd name="connsiteY6" fmla="*/ 156490 h 166410"/>
                <a:gd name="connsiteX7" fmla="*/ 553540 w 563236"/>
                <a:gd name="connsiteY7" fmla="*/ 161611 h 166410"/>
                <a:gd name="connsiteX8" fmla="*/ 13985 w 563236"/>
                <a:gd name="connsiteY8" fmla="*/ 158410 h 166410"/>
                <a:gd name="connsiteX9" fmla="*/ 5664 w 563236"/>
                <a:gd name="connsiteY9" fmla="*/ 153290 h 166410"/>
                <a:gd name="connsiteX10" fmla="*/ 9505 w 563236"/>
                <a:gd name="connsiteY10" fmla="*/ 141129 h 166410"/>
                <a:gd name="connsiteX11" fmla="*/ 74149 w 563236"/>
                <a:gd name="connsiteY11" fmla="*/ 109127 h 166410"/>
                <a:gd name="connsiteX12" fmla="*/ 86310 w 563236"/>
                <a:gd name="connsiteY12" fmla="*/ 112967 h 166410"/>
                <a:gd name="connsiteX13" fmla="*/ 82469 w 563236"/>
                <a:gd name="connsiteY13" fmla="*/ 125128 h 166410"/>
                <a:gd name="connsiteX14" fmla="*/ 17825 w 563236"/>
                <a:gd name="connsiteY14" fmla="*/ 157130 h 166410"/>
                <a:gd name="connsiteX15" fmla="*/ 13985 w 563236"/>
                <a:gd name="connsiteY15" fmla="*/ 158410 h 166410"/>
                <a:gd name="connsiteX16" fmla="*/ 465214 w 563236"/>
                <a:gd name="connsiteY16" fmla="*/ 115528 h 166410"/>
                <a:gd name="connsiteX17" fmla="*/ 461374 w 563236"/>
                <a:gd name="connsiteY17" fmla="*/ 114247 h 166410"/>
                <a:gd name="connsiteX18" fmla="*/ 397370 w 563236"/>
                <a:gd name="connsiteY18" fmla="*/ 80965 h 166410"/>
                <a:gd name="connsiteX19" fmla="*/ 393530 w 563236"/>
                <a:gd name="connsiteY19" fmla="*/ 68804 h 166410"/>
                <a:gd name="connsiteX20" fmla="*/ 405690 w 563236"/>
                <a:gd name="connsiteY20" fmla="*/ 64964 h 166410"/>
                <a:gd name="connsiteX21" fmla="*/ 469695 w 563236"/>
                <a:gd name="connsiteY21" fmla="*/ 98246 h 166410"/>
                <a:gd name="connsiteX22" fmla="*/ 473535 w 563236"/>
                <a:gd name="connsiteY22" fmla="*/ 110407 h 166410"/>
                <a:gd name="connsiteX23" fmla="*/ 465214 w 563236"/>
                <a:gd name="connsiteY23" fmla="*/ 115528 h 166410"/>
                <a:gd name="connsiteX24" fmla="*/ 143273 w 563236"/>
                <a:gd name="connsiteY24" fmla="*/ 94406 h 166410"/>
                <a:gd name="connsiteX25" fmla="*/ 134953 w 563236"/>
                <a:gd name="connsiteY25" fmla="*/ 89286 h 166410"/>
                <a:gd name="connsiteX26" fmla="*/ 138793 w 563236"/>
                <a:gd name="connsiteY26" fmla="*/ 77125 h 166410"/>
                <a:gd name="connsiteX27" fmla="*/ 203437 w 563236"/>
                <a:gd name="connsiteY27" fmla="*/ 45123 h 166410"/>
                <a:gd name="connsiteX28" fmla="*/ 215598 w 563236"/>
                <a:gd name="connsiteY28" fmla="*/ 48963 h 166410"/>
                <a:gd name="connsiteX29" fmla="*/ 211758 w 563236"/>
                <a:gd name="connsiteY29" fmla="*/ 61124 h 166410"/>
                <a:gd name="connsiteX30" fmla="*/ 147114 w 563236"/>
                <a:gd name="connsiteY30" fmla="*/ 93126 h 166410"/>
                <a:gd name="connsiteX31" fmla="*/ 143273 w 563236"/>
                <a:gd name="connsiteY31" fmla="*/ 94406 h 166410"/>
                <a:gd name="connsiteX32" fmla="*/ 336566 w 563236"/>
                <a:gd name="connsiteY32" fmla="*/ 49603 h 166410"/>
                <a:gd name="connsiteX33" fmla="*/ 332726 w 563236"/>
                <a:gd name="connsiteY33" fmla="*/ 48323 h 166410"/>
                <a:gd name="connsiteX34" fmla="*/ 286643 w 563236"/>
                <a:gd name="connsiteY34" fmla="*/ 24642 h 166410"/>
                <a:gd name="connsiteX35" fmla="*/ 276402 w 563236"/>
                <a:gd name="connsiteY35" fmla="*/ 29762 h 166410"/>
                <a:gd name="connsiteX36" fmla="*/ 264241 w 563236"/>
                <a:gd name="connsiteY36" fmla="*/ 25922 h 166410"/>
                <a:gd name="connsiteX37" fmla="*/ 268081 w 563236"/>
                <a:gd name="connsiteY37" fmla="*/ 13761 h 166410"/>
                <a:gd name="connsiteX38" fmla="*/ 286003 w 563236"/>
                <a:gd name="connsiteY38" fmla="*/ 4800 h 166410"/>
                <a:gd name="connsiteX39" fmla="*/ 340406 w 563236"/>
                <a:gd name="connsiteY39" fmla="*/ 32962 h 166410"/>
                <a:gd name="connsiteX40" fmla="*/ 344246 w 563236"/>
                <a:gd name="connsiteY40" fmla="*/ 45123 h 166410"/>
                <a:gd name="connsiteX41" fmla="*/ 336566 w 563236"/>
                <a:gd name="connsiteY41" fmla="*/ 49603 h 16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3236" h="166410">
                  <a:moveTo>
                    <a:pt x="553540" y="161611"/>
                  </a:moveTo>
                  <a:cubicBezTo>
                    <a:pt x="552260" y="161611"/>
                    <a:pt x="550980" y="160970"/>
                    <a:pt x="549700" y="160330"/>
                  </a:cubicBezTo>
                  <a:lnTo>
                    <a:pt x="524738" y="147530"/>
                  </a:lnTo>
                  <a:cubicBezTo>
                    <a:pt x="520258" y="144969"/>
                    <a:pt x="518338" y="139849"/>
                    <a:pt x="520898" y="135369"/>
                  </a:cubicBezTo>
                  <a:cubicBezTo>
                    <a:pt x="523458" y="130889"/>
                    <a:pt x="528578" y="128968"/>
                    <a:pt x="533059" y="131529"/>
                  </a:cubicBezTo>
                  <a:lnTo>
                    <a:pt x="558020" y="144329"/>
                  </a:lnTo>
                  <a:cubicBezTo>
                    <a:pt x="562501" y="146890"/>
                    <a:pt x="564421" y="152010"/>
                    <a:pt x="561860" y="156490"/>
                  </a:cubicBezTo>
                  <a:cubicBezTo>
                    <a:pt x="559940" y="159690"/>
                    <a:pt x="557380" y="161611"/>
                    <a:pt x="553540" y="161611"/>
                  </a:cubicBezTo>
                  <a:close/>
                  <a:moveTo>
                    <a:pt x="13985" y="158410"/>
                  </a:moveTo>
                  <a:cubicBezTo>
                    <a:pt x="10785" y="158410"/>
                    <a:pt x="7584" y="156490"/>
                    <a:pt x="5664" y="153290"/>
                  </a:cubicBezTo>
                  <a:cubicBezTo>
                    <a:pt x="3744" y="148810"/>
                    <a:pt x="5024" y="143689"/>
                    <a:pt x="9505" y="141129"/>
                  </a:cubicBezTo>
                  <a:lnTo>
                    <a:pt x="74149" y="109127"/>
                  </a:lnTo>
                  <a:cubicBezTo>
                    <a:pt x="78629" y="107207"/>
                    <a:pt x="83749" y="108487"/>
                    <a:pt x="86310" y="112967"/>
                  </a:cubicBezTo>
                  <a:cubicBezTo>
                    <a:pt x="88230" y="117448"/>
                    <a:pt x="86950" y="122568"/>
                    <a:pt x="82469" y="125128"/>
                  </a:cubicBezTo>
                  <a:lnTo>
                    <a:pt x="17825" y="157130"/>
                  </a:lnTo>
                  <a:cubicBezTo>
                    <a:pt x="16545" y="157770"/>
                    <a:pt x="15265" y="158410"/>
                    <a:pt x="13985" y="158410"/>
                  </a:cubicBezTo>
                  <a:close/>
                  <a:moveTo>
                    <a:pt x="465214" y="115528"/>
                  </a:moveTo>
                  <a:cubicBezTo>
                    <a:pt x="463934" y="115528"/>
                    <a:pt x="462654" y="114887"/>
                    <a:pt x="461374" y="114247"/>
                  </a:cubicBezTo>
                  <a:lnTo>
                    <a:pt x="397370" y="80965"/>
                  </a:lnTo>
                  <a:cubicBezTo>
                    <a:pt x="392890" y="78405"/>
                    <a:pt x="390969" y="73285"/>
                    <a:pt x="393530" y="68804"/>
                  </a:cubicBezTo>
                  <a:cubicBezTo>
                    <a:pt x="396090" y="64324"/>
                    <a:pt x="401210" y="62404"/>
                    <a:pt x="405690" y="64964"/>
                  </a:cubicBezTo>
                  <a:lnTo>
                    <a:pt x="469695" y="98246"/>
                  </a:lnTo>
                  <a:cubicBezTo>
                    <a:pt x="474175" y="100807"/>
                    <a:pt x="476095" y="105927"/>
                    <a:pt x="473535" y="110407"/>
                  </a:cubicBezTo>
                  <a:cubicBezTo>
                    <a:pt x="471615" y="114247"/>
                    <a:pt x="468414" y="115528"/>
                    <a:pt x="465214" y="115528"/>
                  </a:cubicBezTo>
                  <a:close/>
                  <a:moveTo>
                    <a:pt x="143273" y="94406"/>
                  </a:moveTo>
                  <a:cubicBezTo>
                    <a:pt x="140073" y="94406"/>
                    <a:pt x="136873" y="92486"/>
                    <a:pt x="134953" y="89286"/>
                  </a:cubicBezTo>
                  <a:cubicBezTo>
                    <a:pt x="133033" y="84806"/>
                    <a:pt x="134313" y="79685"/>
                    <a:pt x="138793" y="77125"/>
                  </a:cubicBezTo>
                  <a:lnTo>
                    <a:pt x="203437" y="45123"/>
                  </a:lnTo>
                  <a:cubicBezTo>
                    <a:pt x="207917" y="43203"/>
                    <a:pt x="213038" y="44483"/>
                    <a:pt x="215598" y="48963"/>
                  </a:cubicBezTo>
                  <a:cubicBezTo>
                    <a:pt x="217518" y="53443"/>
                    <a:pt x="216238" y="58564"/>
                    <a:pt x="211758" y="61124"/>
                  </a:cubicBezTo>
                  <a:lnTo>
                    <a:pt x="147114" y="93126"/>
                  </a:lnTo>
                  <a:cubicBezTo>
                    <a:pt x="145833" y="94406"/>
                    <a:pt x="144553" y="94406"/>
                    <a:pt x="143273" y="94406"/>
                  </a:cubicBezTo>
                  <a:close/>
                  <a:moveTo>
                    <a:pt x="336566" y="49603"/>
                  </a:moveTo>
                  <a:cubicBezTo>
                    <a:pt x="335286" y="49603"/>
                    <a:pt x="334006" y="48963"/>
                    <a:pt x="332726" y="48323"/>
                  </a:cubicBezTo>
                  <a:lnTo>
                    <a:pt x="286643" y="24642"/>
                  </a:lnTo>
                  <a:lnTo>
                    <a:pt x="276402" y="29762"/>
                  </a:lnTo>
                  <a:cubicBezTo>
                    <a:pt x="271922" y="31682"/>
                    <a:pt x="266801" y="30402"/>
                    <a:pt x="264241" y="25922"/>
                  </a:cubicBezTo>
                  <a:cubicBezTo>
                    <a:pt x="262321" y="21441"/>
                    <a:pt x="263601" y="16321"/>
                    <a:pt x="268081" y="13761"/>
                  </a:cubicBezTo>
                  <a:lnTo>
                    <a:pt x="286003" y="4800"/>
                  </a:lnTo>
                  <a:lnTo>
                    <a:pt x="340406" y="32962"/>
                  </a:lnTo>
                  <a:cubicBezTo>
                    <a:pt x="344886" y="35522"/>
                    <a:pt x="346806" y="40643"/>
                    <a:pt x="344246" y="45123"/>
                  </a:cubicBezTo>
                  <a:cubicBezTo>
                    <a:pt x="342966" y="47683"/>
                    <a:pt x="340406" y="49603"/>
                    <a:pt x="336566" y="4960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54212A4E-A477-4EAA-A16C-5512CEC3DEED}"/>
                </a:ext>
              </a:extLst>
            </p:cNvPr>
            <p:cNvSpPr/>
            <p:nvPr/>
          </p:nvSpPr>
          <p:spPr>
            <a:xfrm>
              <a:off x="14395008" y="1825817"/>
              <a:ext cx="66517" cy="120915"/>
            </a:xfrm>
            <a:custGeom>
              <a:avLst/>
              <a:gdLst>
                <a:gd name="connsiteX0" fmla="*/ 31293 w 51203"/>
                <a:gd name="connsiteY0" fmla="*/ 31042 h 102406"/>
                <a:gd name="connsiteX1" fmla="*/ 17212 w 51203"/>
                <a:gd name="connsiteY1" fmla="*/ 43203 h 102406"/>
                <a:gd name="connsiteX2" fmla="*/ 11452 w 51203"/>
                <a:gd name="connsiteY2" fmla="*/ 45123 h 102406"/>
                <a:gd name="connsiteX3" fmla="*/ 6331 w 51203"/>
                <a:gd name="connsiteY3" fmla="*/ 41923 h 102406"/>
                <a:gd name="connsiteX4" fmla="*/ 5051 w 51203"/>
                <a:gd name="connsiteY4" fmla="*/ 36162 h 102406"/>
                <a:gd name="connsiteX5" fmla="*/ 8252 w 51203"/>
                <a:gd name="connsiteY5" fmla="*/ 31042 h 102406"/>
                <a:gd name="connsiteX6" fmla="*/ 26173 w 51203"/>
                <a:gd name="connsiteY6" fmla="*/ 14401 h 102406"/>
                <a:gd name="connsiteX7" fmla="*/ 26813 w 51203"/>
                <a:gd name="connsiteY7" fmla="*/ 13761 h 102406"/>
                <a:gd name="connsiteX8" fmla="*/ 28733 w 51203"/>
                <a:gd name="connsiteY8" fmla="*/ 10561 h 102406"/>
                <a:gd name="connsiteX9" fmla="*/ 32573 w 51203"/>
                <a:gd name="connsiteY9" fmla="*/ 6080 h 102406"/>
                <a:gd name="connsiteX10" fmla="*/ 38334 w 51203"/>
                <a:gd name="connsiteY10" fmla="*/ 4800 h 102406"/>
                <a:gd name="connsiteX11" fmla="*/ 44094 w 51203"/>
                <a:gd name="connsiteY11" fmla="*/ 7360 h 102406"/>
                <a:gd name="connsiteX12" fmla="*/ 48574 w 51203"/>
                <a:gd name="connsiteY12" fmla="*/ 16961 h 102406"/>
                <a:gd name="connsiteX13" fmla="*/ 49214 w 51203"/>
                <a:gd name="connsiteY13" fmla="*/ 25922 h 102406"/>
                <a:gd name="connsiteX14" fmla="*/ 47934 w 51203"/>
                <a:gd name="connsiteY14" fmla="*/ 39363 h 102406"/>
                <a:gd name="connsiteX15" fmla="*/ 44734 w 51203"/>
                <a:gd name="connsiteY15" fmla="*/ 92486 h 102406"/>
                <a:gd name="connsiteX16" fmla="*/ 42174 w 51203"/>
                <a:gd name="connsiteY16" fmla="*/ 98246 h 102406"/>
                <a:gd name="connsiteX17" fmla="*/ 36413 w 51203"/>
                <a:gd name="connsiteY17" fmla="*/ 100807 h 102406"/>
                <a:gd name="connsiteX18" fmla="*/ 30653 w 51203"/>
                <a:gd name="connsiteY18" fmla="*/ 98246 h 102406"/>
                <a:gd name="connsiteX19" fmla="*/ 28093 w 51203"/>
                <a:gd name="connsiteY19" fmla="*/ 92486 h 102406"/>
                <a:gd name="connsiteX20" fmla="*/ 31293 w 51203"/>
                <a:gd name="connsiteY20" fmla="*/ 38083 h 102406"/>
                <a:gd name="connsiteX21" fmla="*/ 31293 w 51203"/>
                <a:gd name="connsiteY21" fmla="*/ 31042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203" h="102406">
                  <a:moveTo>
                    <a:pt x="31293" y="31042"/>
                  </a:moveTo>
                  <a:cubicBezTo>
                    <a:pt x="26173" y="36162"/>
                    <a:pt x="21692" y="40003"/>
                    <a:pt x="17212" y="43203"/>
                  </a:cubicBezTo>
                  <a:cubicBezTo>
                    <a:pt x="15292" y="44483"/>
                    <a:pt x="13372" y="45123"/>
                    <a:pt x="11452" y="45123"/>
                  </a:cubicBezTo>
                  <a:cubicBezTo>
                    <a:pt x="9532" y="45123"/>
                    <a:pt x="7612" y="43843"/>
                    <a:pt x="6331" y="41923"/>
                  </a:cubicBezTo>
                  <a:cubicBezTo>
                    <a:pt x="5051" y="40003"/>
                    <a:pt x="4411" y="38083"/>
                    <a:pt x="5051" y="36162"/>
                  </a:cubicBezTo>
                  <a:cubicBezTo>
                    <a:pt x="5051" y="34242"/>
                    <a:pt x="6331" y="32322"/>
                    <a:pt x="8252" y="31042"/>
                  </a:cubicBezTo>
                  <a:cubicBezTo>
                    <a:pt x="12732" y="27842"/>
                    <a:pt x="18492" y="22081"/>
                    <a:pt x="26173" y="14401"/>
                  </a:cubicBezTo>
                  <a:lnTo>
                    <a:pt x="26813" y="13761"/>
                  </a:lnTo>
                  <a:cubicBezTo>
                    <a:pt x="28093" y="11841"/>
                    <a:pt x="28733" y="11201"/>
                    <a:pt x="28733" y="10561"/>
                  </a:cubicBezTo>
                  <a:cubicBezTo>
                    <a:pt x="30013" y="8641"/>
                    <a:pt x="31293" y="7360"/>
                    <a:pt x="32573" y="6080"/>
                  </a:cubicBezTo>
                  <a:cubicBezTo>
                    <a:pt x="34493" y="4800"/>
                    <a:pt x="35773" y="4800"/>
                    <a:pt x="38334" y="4800"/>
                  </a:cubicBezTo>
                  <a:cubicBezTo>
                    <a:pt x="40254" y="4800"/>
                    <a:pt x="42174" y="5440"/>
                    <a:pt x="44094" y="7360"/>
                  </a:cubicBezTo>
                  <a:cubicBezTo>
                    <a:pt x="46654" y="9281"/>
                    <a:pt x="47934" y="12481"/>
                    <a:pt x="48574" y="16961"/>
                  </a:cubicBezTo>
                  <a:cubicBezTo>
                    <a:pt x="49214" y="19521"/>
                    <a:pt x="49214" y="22081"/>
                    <a:pt x="49214" y="25922"/>
                  </a:cubicBezTo>
                  <a:cubicBezTo>
                    <a:pt x="49214" y="29122"/>
                    <a:pt x="48574" y="32962"/>
                    <a:pt x="47934" y="39363"/>
                  </a:cubicBezTo>
                  <a:cubicBezTo>
                    <a:pt x="45374" y="60484"/>
                    <a:pt x="44734" y="77765"/>
                    <a:pt x="44734" y="92486"/>
                  </a:cubicBezTo>
                  <a:cubicBezTo>
                    <a:pt x="44734" y="95046"/>
                    <a:pt x="44094" y="96966"/>
                    <a:pt x="42174" y="98246"/>
                  </a:cubicBezTo>
                  <a:cubicBezTo>
                    <a:pt x="40894" y="99526"/>
                    <a:pt x="38974" y="100807"/>
                    <a:pt x="36413" y="100807"/>
                  </a:cubicBezTo>
                  <a:cubicBezTo>
                    <a:pt x="33853" y="100807"/>
                    <a:pt x="31933" y="100167"/>
                    <a:pt x="30653" y="98246"/>
                  </a:cubicBezTo>
                  <a:cubicBezTo>
                    <a:pt x="29373" y="96966"/>
                    <a:pt x="28093" y="95046"/>
                    <a:pt x="28093" y="92486"/>
                  </a:cubicBezTo>
                  <a:cubicBezTo>
                    <a:pt x="28093" y="77765"/>
                    <a:pt x="29373" y="59844"/>
                    <a:pt x="31293" y="38083"/>
                  </a:cubicBezTo>
                  <a:cubicBezTo>
                    <a:pt x="30653" y="32962"/>
                    <a:pt x="31293" y="31042"/>
                    <a:pt x="31293" y="31042"/>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A04AD3-040E-468D-A201-EBF3915A1A5C}"/>
                </a:ext>
              </a:extLst>
            </p:cNvPr>
            <p:cNvSpPr/>
            <p:nvPr/>
          </p:nvSpPr>
          <p:spPr>
            <a:xfrm>
              <a:off x="14693504" y="1822652"/>
              <a:ext cx="83146" cy="113359"/>
            </a:xfrm>
            <a:custGeom>
              <a:avLst/>
              <a:gdLst>
                <a:gd name="connsiteX0" fmla="*/ 7612 w 64004"/>
                <a:gd name="connsiteY0" fmla="*/ 15162 h 96006"/>
                <a:gd name="connsiteX1" fmla="*/ 31933 w 64004"/>
                <a:gd name="connsiteY1" fmla="*/ 4922 h 96006"/>
                <a:gd name="connsiteX2" fmla="*/ 46654 w 64004"/>
                <a:gd name="connsiteY2" fmla="*/ 10042 h 96006"/>
                <a:gd name="connsiteX3" fmla="*/ 54335 w 64004"/>
                <a:gd name="connsiteY3" fmla="*/ 26683 h 96006"/>
                <a:gd name="connsiteX4" fmla="*/ 53055 w 64004"/>
                <a:gd name="connsiteY4" fmla="*/ 40124 h 96006"/>
                <a:gd name="connsiteX5" fmla="*/ 51774 w 64004"/>
                <a:gd name="connsiteY5" fmla="*/ 42684 h 96006"/>
                <a:gd name="connsiteX6" fmla="*/ 50494 w 64004"/>
                <a:gd name="connsiteY6" fmla="*/ 44604 h 96006"/>
                <a:gd name="connsiteX7" fmla="*/ 49214 w 64004"/>
                <a:gd name="connsiteY7" fmla="*/ 47164 h 96006"/>
                <a:gd name="connsiteX8" fmla="*/ 47294 w 64004"/>
                <a:gd name="connsiteY8" fmla="*/ 54205 h 96006"/>
                <a:gd name="connsiteX9" fmla="*/ 44734 w 64004"/>
                <a:gd name="connsiteY9" fmla="*/ 64445 h 96006"/>
                <a:gd name="connsiteX10" fmla="*/ 41534 w 64004"/>
                <a:gd name="connsiteY10" fmla="*/ 73406 h 96006"/>
                <a:gd name="connsiteX11" fmla="*/ 44734 w 64004"/>
                <a:gd name="connsiteY11" fmla="*/ 74046 h 96006"/>
                <a:gd name="connsiteX12" fmla="*/ 56895 w 64004"/>
                <a:gd name="connsiteY12" fmla="*/ 75966 h 96006"/>
                <a:gd name="connsiteX13" fmla="*/ 62015 w 64004"/>
                <a:gd name="connsiteY13" fmla="*/ 79166 h 96006"/>
                <a:gd name="connsiteX14" fmla="*/ 63935 w 64004"/>
                <a:gd name="connsiteY14" fmla="*/ 84927 h 96006"/>
                <a:gd name="connsiteX15" fmla="*/ 60735 w 64004"/>
                <a:gd name="connsiteY15" fmla="*/ 90047 h 96006"/>
                <a:gd name="connsiteX16" fmla="*/ 54975 w 64004"/>
                <a:gd name="connsiteY16" fmla="*/ 91967 h 96006"/>
                <a:gd name="connsiteX17" fmla="*/ 42174 w 64004"/>
                <a:gd name="connsiteY17" fmla="*/ 89407 h 96006"/>
                <a:gd name="connsiteX18" fmla="*/ 31933 w 64004"/>
                <a:gd name="connsiteY18" fmla="*/ 88127 h 96006"/>
                <a:gd name="connsiteX19" fmla="*/ 30653 w 64004"/>
                <a:gd name="connsiteY19" fmla="*/ 88767 h 96006"/>
                <a:gd name="connsiteX20" fmla="*/ 29373 w 64004"/>
                <a:gd name="connsiteY20" fmla="*/ 89407 h 96006"/>
                <a:gd name="connsiteX21" fmla="*/ 24253 w 64004"/>
                <a:gd name="connsiteY21" fmla="*/ 90687 h 96006"/>
                <a:gd name="connsiteX22" fmla="*/ 19132 w 64004"/>
                <a:gd name="connsiteY22" fmla="*/ 89407 h 96006"/>
                <a:gd name="connsiteX23" fmla="*/ 15292 w 64004"/>
                <a:gd name="connsiteY23" fmla="*/ 84927 h 96006"/>
                <a:gd name="connsiteX24" fmla="*/ 14652 w 64004"/>
                <a:gd name="connsiteY24" fmla="*/ 78526 h 96006"/>
                <a:gd name="connsiteX25" fmla="*/ 17852 w 64004"/>
                <a:gd name="connsiteY25" fmla="*/ 74046 h 96006"/>
                <a:gd name="connsiteX26" fmla="*/ 22332 w 64004"/>
                <a:gd name="connsiteY26" fmla="*/ 71486 h 96006"/>
                <a:gd name="connsiteX27" fmla="*/ 23613 w 64004"/>
                <a:gd name="connsiteY27" fmla="*/ 70846 h 96006"/>
                <a:gd name="connsiteX28" fmla="*/ 24893 w 64004"/>
                <a:gd name="connsiteY28" fmla="*/ 70846 h 96006"/>
                <a:gd name="connsiteX29" fmla="*/ 27453 w 64004"/>
                <a:gd name="connsiteY29" fmla="*/ 66366 h 96006"/>
                <a:gd name="connsiteX30" fmla="*/ 31293 w 64004"/>
                <a:gd name="connsiteY30" fmla="*/ 54205 h 96006"/>
                <a:gd name="connsiteX31" fmla="*/ 34493 w 64004"/>
                <a:gd name="connsiteY31" fmla="*/ 42684 h 96006"/>
                <a:gd name="connsiteX32" fmla="*/ 38333 w 64004"/>
                <a:gd name="connsiteY32" fmla="*/ 33723 h 96006"/>
                <a:gd name="connsiteX33" fmla="*/ 38333 w 64004"/>
                <a:gd name="connsiteY33" fmla="*/ 33723 h 96006"/>
                <a:gd name="connsiteX34" fmla="*/ 38333 w 64004"/>
                <a:gd name="connsiteY34" fmla="*/ 29883 h 96006"/>
                <a:gd name="connsiteX35" fmla="*/ 38333 w 64004"/>
                <a:gd name="connsiteY35" fmla="*/ 29243 h 96006"/>
                <a:gd name="connsiteX36" fmla="*/ 35773 w 64004"/>
                <a:gd name="connsiteY36" fmla="*/ 22843 h 96006"/>
                <a:gd name="connsiteX37" fmla="*/ 33213 w 64004"/>
                <a:gd name="connsiteY37" fmla="*/ 22203 h 96006"/>
                <a:gd name="connsiteX38" fmla="*/ 17212 w 64004"/>
                <a:gd name="connsiteY38" fmla="*/ 29883 h 96006"/>
                <a:gd name="connsiteX39" fmla="*/ 11452 w 64004"/>
                <a:gd name="connsiteY39" fmla="*/ 31163 h 96006"/>
                <a:gd name="connsiteX40" fmla="*/ 6331 w 64004"/>
                <a:gd name="connsiteY40" fmla="*/ 27963 h 96006"/>
                <a:gd name="connsiteX41" fmla="*/ 5051 w 64004"/>
                <a:gd name="connsiteY41" fmla="*/ 22203 h 96006"/>
                <a:gd name="connsiteX42" fmla="*/ 7612 w 64004"/>
                <a:gd name="connsiteY42" fmla="*/ 15162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004" h="96006">
                  <a:moveTo>
                    <a:pt x="7612" y="15162"/>
                  </a:moveTo>
                  <a:cubicBezTo>
                    <a:pt x="16572" y="8762"/>
                    <a:pt x="24893" y="4922"/>
                    <a:pt x="31933" y="4922"/>
                  </a:cubicBezTo>
                  <a:cubicBezTo>
                    <a:pt x="37693" y="4282"/>
                    <a:pt x="42814" y="6202"/>
                    <a:pt x="46654" y="10042"/>
                  </a:cubicBezTo>
                  <a:cubicBezTo>
                    <a:pt x="50494" y="13882"/>
                    <a:pt x="53055" y="19003"/>
                    <a:pt x="54335" y="26683"/>
                  </a:cubicBezTo>
                  <a:cubicBezTo>
                    <a:pt x="54975" y="32443"/>
                    <a:pt x="54975" y="36924"/>
                    <a:pt x="53055" y="40124"/>
                  </a:cubicBezTo>
                  <a:cubicBezTo>
                    <a:pt x="52414" y="40764"/>
                    <a:pt x="52414" y="42044"/>
                    <a:pt x="51774" y="42684"/>
                  </a:cubicBezTo>
                  <a:cubicBezTo>
                    <a:pt x="51134" y="43324"/>
                    <a:pt x="51134" y="43964"/>
                    <a:pt x="50494" y="44604"/>
                  </a:cubicBezTo>
                  <a:cubicBezTo>
                    <a:pt x="50494" y="45244"/>
                    <a:pt x="49854" y="45884"/>
                    <a:pt x="49214" y="47164"/>
                  </a:cubicBezTo>
                  <a:cubicBezTo>
                    <a:pt x="48574" y="48444"/>
                    <a:pt x="48574" y="50365"/>
                    <a:pt x="47294" y="54205"/>
                  </a:cubicBezTo>
                  <a:cubicBezTo>
                    <a:pt x="46654" y="57405"/>
                    <a:pt x="45374" y="61245"/>
                    <a:pt x="44734" y="64445"/>
                  </a:cubicBezTo>
                  <a:cubicBezTo>
                    <a:pt x="43454" y="67646"/>
                    <a:pt x="42814" y="70846"/>
                    <a:pt x="41534" y="73406"/>
                  </a:cubicBezTo>
                  <a:cubicBezTo>
                    <a:pt x="42174" y="73406"/>
                    <a:pt x="43454" y="74046"/>
                    <a:pt x="44734" y="74046"/>
                  </a:cubicBezTo>
                  <a:cubicBezTo>
                    <a:pt x="51134" y="75326"/>
                    <a:pt x="55615" y="75966"/>
                    <a:pt x="56895" y="75966"/>
                  </a:cubicBezTo>
                  <a:cubicBezTo>
                    <a:pt x="59455" y="76606"/>
                    <a:pt x="60735" y="77246"/>
                    <a:pt x="62015" y="79166"/>
                  </a:cubicBezTo>
                  <a:cubicBezTo>
                    <a:pt x="63295" y="81087"/>
                    <a:pt x="63935" y="83007"/>
                    <a:pt x="63935" y="84927"/>
                  </a:cubicBezTo>
                  <a:cubicBezTo>
                    <a:pt x="63935" y="86847"/>
                    <a:pt x="62655" y="88767"/>
                    <a:pt x="60735" y="90047"/>
                  </a:cubicBezTo>
                  <a:cubicBezTo>
                    <a:pt x="58815" y="91327"/>
                    <a:pt x="56895" y="91967"/>
                    <a:pt x="54975" y="91967"/>
                  </a:cubicBezTo>
                  <a:cubicBezTo>
                    <a:pt x="53055" y="91967"/>
                    <a:pt x="49214" y="90687"/>
                    <a:pt x="42174" y="89407"/>
                  </a:cubicBezTo>
                  <a:cubicBezTo>
                    <a:pt x="37693" y="88767"/>
                    <a:pt x="34493" y="88127"/>
                    <a:pt x="31933" y="88127"/>
                  </a:cubicBezTo>
                  <a:cubicBezTo>
                    <a:pt x="31933" y="88127"/>
                    <a:pt x="31293" y="88127"/>
                    <a:pt x="30653" y="88767"/>
                  </a:cubicBezTo>
                  <a:cubicBezTo>
                    <a:pt x="30013" y="88767"/>
                    <a:pt x="30013" y="89407"/>
                    <a:pt x="29373" y="89407"/>
                  </a:cubicBezTo>
                  <a:cubicBezTo>
                    <a:pt x="27453" y="90047"/>
                    <a:pt x="25533" y="90687"/>
                    <a:pt x="24253" y="90687"/>
                  </a:cubicBezTo>
                  <a:cubicBezTo>
                    <a:pt x="22332" y="90687"/>
                    <a:pt x="20412" y="90047"/>
                    <a:pt x="19132" y="89407"/>
                  </a:cubicBezTo>
                  <a:cubicBezTo>
                    <a:pt x="17212" y="88127"/>
                    <a:pt x="16572" y="86847"/>
                    <a:pt x="15292" y="84927"/>
                  </a:cubicBezTo>
                  <a:cubicBezTo>
                    <a:pt x="14652" y="82367"/>
                    <a:pt x="14652" y="80446"/>
                    <a:pt x="14652" y="78526"/>
                  </a:cubicBezTo>
                  <a:cubicBezTo>
                    <a:pt x="15292" y="76606"/>
                    <a:pt x="15932" y="75326"/>
                    <a:pt x="17852" y="74046"/>
                  </a:cubicBezTo>
                  <a:cubicBezTo>
                    <a:pt x="19132" y="72766"/>
                    <a:pt x="20412" y="72126"/>
                    <a:pt x="22332" y="71486"/>
                  </a:cubicBezTo>
                  <a:cubicBezTo>
                    <a:pt x="22332" y="71486"/>
                    <a:pt x="22973" y="71486"/>
                    <a:pt x="23613" y="70846"/>
                  </a:cubicBezTo>
                  <a:cubicBezTo>
                    <a:pt x="24253" y="70846"/>
                    <a:pt x="24253" y="70846"/>
                    <a:pt x="24893" y="70846"/>
                  </a:cubicBezTo>
                  <a:cubicBezTo>
                    <a:pt x="25533" y="70206"/>
                    <a:pt x="26173" y="68286"/>
                    <a:pt x="27453" y="66366"/>
                  </a:cubicBezTo>
                  <a:cubicBezTo>
                    <a:pt x="28733" y="63805"/>
                    <a:pt x="30013" y="59325"/>
                    <a:pt x="31293" y="54205"/>
                  </a:cubicBezTo>
                  <a:cubicBezTo>
                    <a:pt x="32573" y="49084"/>
                    <a:pt x="33213" y="45244"/>
                    <a:pt x="34493" y="42684"/>
                  </a:cubicBezTo>
                  <a:cubicBezTo>
                    <a:pt x="35773" y="39484"/>
                    <a:pt x="37054" y="36924"/>
                    <a:pt x="38333" y="33723"/>
                  </a:cubicBezTo>
                  <a:lnTo>
                    <a:pt x="38333" y="33723"/>
                  </a:lnTo>
                  <a:lnTo>
                    <a:pt x="38333" y="29883"/>
                  </a:lnTo>
                  <a:lnTo>
                    <a:pt x="38333" y="29243"/>
                  </a:lnTo>
                  <a:cubicBezTo>
                    <a:pt x="37693" y="26043"/>
                    <a:pt x="37054" y="23483"/>
                    <a:pt x="35773" y="22843"/>
                  </a:cubicBezTo>
                  <a:cubicBezTo>
                    <a:pt x="35133" y="22203"/>
                    <a:pt x="34493" y="22203"/>
                    <a:pt x="33213" y="22203"/>
                  </a:cubicBezTo>
                  <a:cubicBezTo>
                    <a:pt x="28733" y="22203"/>
                    <a:pt x="23613" y="24763"/>
                    <a:pt x="17212" y="29883"/>
                  </a:cubicBezTo>
                  <a:cubicBezTo>
                    <a:pt x="15292" y="31163"/>
                    <a:pt x="13372" y="31803"/>
                    <a:pt x="11452" y="31163"/>
                  </a:cubicBezTo>
                  <a:cubicBezTo>
                    <a:pt x="9532" y="30523"/>
                    <a:pt x="7612" y="29883"/>
                    <a:pt x="6331" y="27963"/>
                  </a:cubicBezTo>
                  <a:cubicBezTo>
                    <a:pt x="5051" y="26043"/>
                    <a:pt x="4411" y="24123"/>
                    <a:pt x="5051" y="22203"/>
                  </a:cubicBezTo>
                  <a:cubicBezTo>
                    <a:pt x="5051" y="18362"/>
                    <a:pt x="5691" y="16442"/>
                    <a:pt x="7612" y="15162"/>
                  </a:cubicBezTo>
                  <a:close/>
                </a:path>
              </a:pathLst>
            </a:custGeom>
            <a:grpFill/>
            <a:ln w="9525" cap="flat">
              <a:noFill/>
              <a:prstDash val="solid"/>
              <a:miter/>
            </a:ln>
          </p:spPr>
          <p:txBody>
            <a:bodyPr rtlCol="0" anchor="ctr"/>
            <a:lstStyle/>
            <a:p>
              <a:endParaRPr lang="en-US"/>
            </a:p>
          </p:txBody>
        </p:sp>
      </p:grpSp>
      <p:grpSp>
        <p:nvGrpSpPr>
          <p:cNvPr id="293" name="Group 292">
            <a:extLst>
              <a:ext uri="{FF2B5EF4-FFF2-40B4-BE49-F238E27FC236}">
                <a16:creationId xmlns:a16="http://schemas.microsoft.com/office/drawing/2014/main" id="{EFD4C389-7C92-43CA-8E1A-F6BC9DC9B24C}"/>
              </a:ext>
            </a:extLst>
          </p:cNvPr>
          <p:cNvGrpSpPr/>
          <p:nvPr/>
        </p:nvGrpSpPr>
        <p:grpSpPr>
          <a:xfrm>
            <a:off x="5131405" y="130042"/>
            <a:ext cx="489733" cy="213776"/>
            <a:chOff x="14344445" y="1914238"/>
            <a:chExt cx="489733" cy="213776"/>
          </a:xfrm>
          <a:solidFill>
            <a:srgbClr val="1D424B"/>
          </a:solidFill>
        </p:grpSpPr>
        <p:sp>
          <p:nvSpPr>
            <p:cNvPr id="201" name="Freeform: Shape 200">
              <a:extLst>
                <a:ext uri="{FF2B5EF4-FFF2-40B4-BE49-F238E27FC236}">
                  <a16:creationId xmlns:a16="http://schemas.microsoft.com/office/drawing/2014/main" id="{9C96354A-1417-4452-B00E-5128EDCC0430}"/>
                </a:ext>
              </a:extLst>
            </p:cNvPr>
            <p:cNvSpPr/>
            <p:nvPr/>
          </p:nvSpPr>
          <p:spPr>
            <a:xfrm>
              <a:off x="14398036" y="2014655"/>
              <a:ext cx="74832" cy="113359"/>
            </a:xfrm>
            <a:custGeom>
              <a:avLst/>
              <a:gdLst>
                <a:gd name="connsiteX0" fmla="*/ 10401 w 57603"/>
                <a:gd name="connsiteY0" fmla="*/ 10000 h 96006"/>
                <a:gd name="connsiteX1" fmla="*/ 30242 w 57603"/>
                <a:gd name="connsiteY1" fmla="*/ 4880 h 96006"/>
                <a:gd name="connsiteX2" fmla="*/ 53283 w 57603"/>
                <a:gd name="connsiteY2" fmla="*/ 15121 h 96006"/>
                <a:gd name="connsiteX3" fmla="*/ 57764 w 57603"/>
                <a:gd name="connsiteY3" fmla="*/ 27281 h 96006"/>
                <a:gd name="connsiteX4" fmla="*/ 54563 w 57603"/>
                <a:gd name="connsiteY4" fmla="*/ 39442 h 96006"/>
                <a:gd name="connsiteX5" fmla="*/ 44963 w 57603"/>
                <a:gd name="connsiteY5" fmla="*/ 49043 h 96006"/>
                <a:gd name="connsiteX6" fmla="*/ 49443 w 57603"/>
                <a:gd name="connsiteY6" fmla="*/ 51603 h 96006"/>
                <a:gd name="connsiteX7" fmla="*/ 52643 w 57603"/>
                <a:gd name="connsiteY7" fmla="*/ 54163 h 96006"/>
                <a:gd name="connsiteX8" fmla="*/ 55844 w 57603"/>
                <a:gd name="connsiteY8" fmla="*/ 58003 h 96006"/>
                <a:gd name="connsiteX9" fmla="*/ 55204 w 57603"/>
                <a:gd name="connsiteY9" fmla="*/ 78485 h 96006"/>
                <a:gd name="connsiteX10" fmla="*/ 44323 w 57603"/>
                <a:gd name="connsiteY10" fmla="*/ 93206 h 96006"/>
                <a:gd name="connsiteX11" fmla="*/ 30882 w 57603"/>
                <a:gd name="connsiteY11" fmla="*/ 95766 h 96006"/>
                <a:gd name="connsiteX12" fmla="*/ 20641 w 57603"/>
                <a:gd name="connsiteY12" fmla="*/ 93206 h 96006"/>
                <a:gd name="connsiteX13" fmla="*/ 12961 w 57603"/>
                <a:gd name="connsiteY13" fmla="*/ 90646 h 96006"/>
                <a:gd name="connsiteX14" fmla="*/ 7841 w 57603"/>
                <a:gd name="connsiteY14" fmla="*/ 86805 h 96006"/>
                <a:gd name="connsiteX15" fmla="*/ 6560 w 57603"/>
                <a:gd name="connsiteY15" fmla="*/ 80405 h 96006"/>
                <a:gd name="connsiteX16" fmla="*/ 10401 w 57603"/>
                <a:gd name="connsiteY16" fmla="*/ 75285 h 96006"/>
                <a:gd name="connsiteX17" fmla="*/ 16801 w 57603"/>
                <a:gd name="connsiteY17" fmla="*/ 74004 h 96006"/>
                <a:gd name="connsiteX18" fmla="*/ 25762 w 57603"/>
                <a:gd name="connsiteY18" fmla="*/ 76565 h 96006"/>
                <a:gd name="connsiteX19" fmla="*/ 32162 w 57603"/>
                <a:gd name="connsiteY19" fmla="*/ 78485 h 96006"/>
                <a:gd name="connsiteX20" fmla="*/ 33442 w 57603"/>
                <a:gd name="connsiteY20" fmla="*/ 78485 h 96006"/>
                <a:gd name="connsiteX21" fmla="*/ 34082 w 57603"/>
                <a:gd name="connsiteY21" fmla="*/ 78485 h 96006"/>
                <a:gd name="connsiteX22" fmla="*/ 34722 w 57603"/>
                <a:gd name="connsiteY22" fmla="*/ 78485 h 96006"/>
                <a:gd name="connsiteX23" fmla="*/ 35362 w 57603"/>
                <a:gd name="connsiteY23" fmla="*/ 78485 h 96006"/>
                <a:gd name="connsiteX24" fmla="*/ 35362 w 57603"/>
                <a:gd name="connsiteY24" fmla="*/ 78485 h 96006"/>
                <a:gd name="connsiteX25" fmla="*/ 39843 w 57603"/>
                <a:gd name="connsiteY25" fmla="*/ 71444 h 96006"/>
                <a:gd name="connsiteX26" fmla="*/ 41123 w 57603"/>
                <a:gd name="connsiteY26" fmla="*/ 65684 h 96006"/>
                <a:gd name="connsiteX27" fmla="*/ 39843 w 57603"/>
                <a:gd name="connsiteY27" fmla="*/ 65044 h 96006"/>
                <a:gd name="connsiteX28" fmla="*/ 32802 w 57603"/>
                <a:gd name="connsiteY28" fmla="*/ 61204 h 96006"/>
                <a:gd name="connsiteX29" fmla="*/ 25762 w 57603"/>
                <a:gd name="connsiteY29" fmla="*/ 58003 h 96006"/>
                <a:gd name="connsiteX30" fmla="*/ 23201 w 57603"/>
                <a:gd name="connsiteY30" fmla="*/ 56723 h 96006"/>
                <a:gd name="connsiteX31" fmla="*/ 22561 w 57603"/>
                <a:gd name="connsiteY31" fmla="*/ 56083 h 96006"/>
                <a:gd name="connsiteX32" fmla="*/ 21921 w 57603"/>
                <a:gd name="connsiteY32" fmla="*/ 56083 h 96006"/>
                <a:gd name="connsiteX33" fmla="*/ 21281 w 57603"/>
                <a:gd name="connsiteY33" fmla="*/ 55443 h 96006"/>
                <a:gd name="connsiteX34" fmla="*/ 20641 w 57603"/>
                <a:gd name="connsiteY34" fmla="*/ 54803 h 96006"/>
                <a:gd name="connsiteX35" fmla="*/ 19361 w 57603"/>
                <a:gd name="connsiteY35" fmla="*/ 53523 h 96006"/>
                <a:gd name="connsiteX36" fmla="*/ 17441 w 57603"/>
                <a:gd name="connsiteY36" fmla="*/ 49043 h 96006"/>
                <a:gd name="connsiteX37" fmla="*/ 21921 w 57603"/>
                <a:gd name="connsiteY37" fmla="*/ 40082 h 96006"/>
                <a:gd name="connsiteX38" fmla="*/ 27042 w 57603"/>
                <a:gd name="connsiteY38" fmla="*/ 38162 h 96006"/>
                <a:gd name="connsiteX39" fmla="*/ 29602 w 57603"/>
                <a:gd name="connsiteY39" fmla="*/ 37522 h 96006"/>
                <a:gd name="connsiteX40" fmla="*/ 39203 w 57603"/>
                <a:gd name="connsiteY40" fmla="*/ 30482 h 96006"/>
                <a:gd name="connsiteX41" fmla="*/ 40483 w 57603"/>
                <a:gd name="connsiteY41" fmla="*/ 26641 h 96006"/>
                <a:gd name="connsiteX42" fmla="*/ 39203 w 57603"/>
                <a:gd name="connsiteY42" fmla="*/ 23441 h 96006"/>
                <a:gd name="connsiteX43" fmla="*/ 31522 w 57603"/>
                <a:gd name="connsiteY43" fmla="*/ 20241 h 96006"/>
                <a:gd name="connsiteX44" fmla="*/ 16161 w 57603"/>
                <a:gd name="connsiteY44" fmla="*/ 24721 h 96006"/>
                <a:gd name="connsiteX45" fmla="*/ 9761 w 57603"/>
                <a:gd name="connsiteY45" fmla="*/ 24721 h 96006"/>
                <a:gd name="connsiteX46" fmla="*/ 5280 w 57603"/>
                <a:gd name="connsiteY46" fmla="*/ 20241 h 96006"/>
                <a:gd name="connsiteX47" fmla="*/ 5280 w 57603"/>
                <a:gd name="connsiteY47" fmla="*/ 13841 h 96006"/>
                <a:gd name="connsiteX48" fmla="*/ 10401 w 57603"/>
                <a:gd name="connsiteY48" fmla="*/ 10000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03" h="96006">
                  <a:moveTo>
                    <a:pt x="10401" y="10000"/>
                  </a:moveTo>
                  <a:cubicBezTo>
                    <a:pt x="19361" y="6800"/>
                    <a:pt x="25762" y="4880"/>
                    <a:pt x="30242" y="4880"/>
                  </a:cubicBezTo>
                  <a:cubicBezTo>
                    <a:pt x="40483" y="4240"/>
                    <a:pt x="48163" y="7440"/>
                    <a:pt x="53283" y="15121"/>
                  </a:cubicBezTo>
                  <a:cubicBezTo>
                    <a:pt x="55844" y="18961"/>
                    <a:pt x="57124" y="23441"/>
                    <a:pt x="57764" y="27281"/>
                  </a:cubicBezTo>
                  <a:cubicBezTo>
                    <a:pt x="57764" y="31122"/>
                    <a:pt x="56484" y="34962"/>
                    <a:pt x="54563" y="39442"/>
                  </a:cubicBezTo>
                  <a:cubicBezTo>
                    <a:pt x="52643" y="42642"/>
                    <a:pt x="49443" y="45843"/>
                    <a:pt x="44963" y="49043"/>
                  </a:cubicBezTo>
                  <a:cubicBezTo>
                    <a:pt x="46883" y="49683"/>
                    <a:pt x="48163" y="50963"/>
                    <a:pt x="49443" y="51603"/>
                  </a:cubicBezTo>
                  <a:cubicBezTo>
                    <a:pt x="50723" y="52243"/>
                    <a:pt x="52003" y="52883"/>
                    <a:pt x="52643" y="54163"/>
                  </a:cubicBezTo>
                  <a:cubicBezTo>
                    <a:pt x="54563" y="55443"/>
                    <a:pt x="55204" y="56723"/>
                    <a:pt x="55844" y="58003"/>
                  </a:cubicBezTo>
                  <a:cubicBezTo>
                    <a:pt x="59044" y="63124"/>
                    <a:pt x="59044" y="70164"/>
                    <a:pt x="55204" y="78485"/>
                  </a:cubicBezTo>
                  <a:cubicBezTo>
                    <a:pt x="52003" y="85525"/>
                    <a:pt x="48803" y="90646"/>
                    <a:pt x="44323" y="93206"/>
                  </a:cubicBezTo>
                  <a:cubicBezTo>
                    <a:pt x="41123" y="95126"/>
                    <a:pt x="36642" y="96406"/>
                    <a:pt x="30882" y="95766"/>
                  </a:cubicBezTo>
                  <a:cubicBezTo>
                    <a:pt x="28322" y="95126"/>
                    <a:pt x="25122" y="94486"/>
                    <a:pt x="20641" y="93206"/>
                  </a:cubicBezTo>
                  <a:cubicBezTo>
                    <a:pt x="16801" y="91926"/>
                    <a:pt x="14241" y="91286"/>
                    <a:pt x="12961" y="90646"/>
                  </a:cubicBezTo>
                  <a:cubicBezTo>
                    <a:pt x="11041" y="90006"/>
                    <a:pt x="9121" y="88725"/>
                    <a:pt x="7841" y="86805"/>
                  </a:cubicBezTo>
                  <a:cubicBezTo>
                    <a:pt x="6560" y="84885"/>
                    <a:pt x="6560" y="82965"/>
                    <a:pt x="6560" y="80405"/>
                  </a:cubicBezTo>
                  <a:cubicBezTo>
                    <a:pt x="7200" y="78485"/>
                    <a:pt x="8481" y="76565"/>
                    <a:pt x="10401" y="75285"/>
                  </a:cubicBezTo>
                  <a:cubicBezTo>
                    <a:pt x="12321" y="74004"/>
                    <a:pt x="14241" y="74004"/>
                    <a:pt x="16801" y="74004"/>
                  </a:cubicBezTo>
                  <a:cubicBezTo>
                    <a:pt x="18721" y="74004"/>
                    <a:pt x="21281" y="75285"/>
                    <a:pt x="25762" y="76565"/>
                  </a:cubicBezTo>
                  <a:cubicBezTo>
                    <a:pt x="28322" y="77205"/>
                    <a:pt x="30882" y="77845"/>
                    <a:pt x="32162" y="78485"/>
                  </a:cubicBezTo>
                  <a:cubicBezTo>
                    <a:pt x="32802" y="78485"/>
                    <a:pt x="32802" y="78485"/>
                    <a:pt x="33442" y="78485"/>
                  </a:cubicBezTo>
                  <a:cubicBezTo>
                    <a:pt x="34082" y="78485"/>
                    <a:pt x="34082" y="78485"/>
                    <a:pt x="34082" y="78485"/>
                  </a:cubicBezTo>
                  <a:lnTo>
                    <a:pt x="34722" y="78485"/>
                  </a:lnTo>
                  <a:lnTo>
                    <a:pt x="35362" y="78485"/>
                  </a:lnTo>
                  <a:lnTo>
                    <a:pt x="35362" y="78485"/>
                  </a:lnTo>
                  <a:cubicBezTo>
                    <a:pt x="37282" y="77205"/>
                    <a:pt x="38562" y="74644"/>
                    <a:pt x="39843" y="71444"/>
                  </a:cubicBezTo>
                  <a:cubicBezTo>
                    <a:pt x="40483" y="69524"/>
                    <a:pt x="41123" y="67604"/>
                    <a:pt x="41123" y="65684"/>
                  </a:cubicBezTo>
                  <a:cubicBezTo>
                    <a:pt x="41123" y="65684"/>
                    <a:pt x="40483" y="65044"/>
                    <a:pt x="39843" y="65044"/>
                  </a:cubicBezTo>
                  <a:cubicBezTo>
                    <a:pt x="37922" y="63764"/>
                    <a:pt x="36002" y="62484"/>
                    <a:pt x="32802" y="61204"/>
                  </a:cubicBezTo>
                  <a:lnTo>
                    <a:pt x="25762" y="58003"/>
                  </a:lnTo>
                  <a:lnTo>
                    <a:pt x="23201" y="56723"/>
                  </a:lnTo>
                  <a:lnTo>
                    <a:pt x="22561" y="56083"/>
                  </a:lnTo>
                  <a:lnTo>
                    <a:pt x="21921" y="56083"/>
                  </a:lnTo>
                  <a:cubicBezTo>
                    <a:pt x="21921" y="56083"/>
                    <a:pt x="21281" y="56083"/>
                    <a:pt x="21281" y="55443"/>
                  </a:cubicBezTo>
                  <a:cubicBezTo>
                    <a:pt x="20641" y="55443"/>
                    <a:pt x="20641" y="54803"/>
                    <a:pt x="20641" y="54803"/>
                  </a:cubicBezTo>
                  <a:cubicBezTo>
                    <a:pt x="20001" y="54803"/>
                    <a:pt x="20001" y="54163"/>
                    <a:pt x="19361" y="53523"/>
                  </a:cubicBezTo>
                  <a:cubicBezTo>
                    <a:pt x="18081" y="52243"/>
                    <a:pt x="17441" y="50963"/>
                    <a:pt x="17441" y="49043"/>
                  </a:cubicBezTo>
                  <a:cubicBezTo>
                    <a:pt x="16801" y="45203"/>
                    <a:pt x="18721" y="42002"/>
                    <a:pt x="21921" y="40082"/>
                  </a:cubicBezTo>
                  <a:cubicBezTo>
                    <a:pt x="23201" y="39442"/>
                    <a:pt x="25122" y="38802"/>
                    <a:pt x="27042" y="38162"/>
                  </a:cubicBezTo>
                  <a:lnTo>
                    <a:pt x="29602" y="37522"/>
                  </a:lnTo>
                  <a:cubicBezTo>
                    <a:pt x="34722" y="34962"/>
                    <a:pt x="37922" y="32402"/>
                    <a:pt x="39203" y="30482"/>
                  </a:cubicBezTo>
                  <a:cubicBezTo>
                    <a:pt x="39843" y="28562"/>
                    <a:pt x="40483" y="27281"/>
                    <a:pt x="40483" y="26641"/>
                  </a:cubicBezTo>
                  <a:cubicBezTo>
                    <a:pt x="40483" y="26001"/>
                    <a:pt x="39843" y="24721"/>
                    <a:pt x="39203" y="23441"/>
                  </a:cubicBezTo>
                  <a:cubicBezTo>
                    <a:pt x="37922" y="20881"/>
                    <a:pt x="34722" y="20241"/>
                    <a:pt x="31522" y="20241"/>
                  </a:cubicBezTo>
                  <a:cubicBezTo>
                    <a:pt x="28322" y="20241"/>
                    <a:pt x="23201" y="22161"/>
                    <a:pt x="16161" y="24721"/>
                  </a:cubicBezTo>
                  <a:cubicBezTo>
                    <a:pt x="14241" y="25361"/>
                    <a:pt x="11681" y="25361"/>
                    <a:pt x="9761" y="24721"/>
                  </a:cubicBezTo>
                  <a:cubicBezTo>
                    <a:pt x="7841" y="24081"/>
                    <a:pt x="6560" y="22161"/>
                    <a:pt x="5280" y="20241"/>
                  </a:cubicBezTo>
                  <a:cubicBezTo>
                    <a:pt x="4640" y="18321"/>
                    <a:pt x="4640" y="15761"/>
                    <a:pt x="5280" y="13841"/>
                  </a:cubicBezTo>
                  <a:cubicBezTo>
                    <a:pt x="7200" y="11920"/>
                    <a:pt x="8481" y="10640"/>
                    <a:pt x="10401" y="10000"/>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CBCDC9A-6A11-49C3-8F04-FB3A9187EAF9}"/>
                </a:ext>
              </a:extLst>
            </p:cNvPr>
            <p:cNvSpPr/>
            <p:nvPr/>
          </p:nvSpPr>
          <p:spPr>
            <a:xfrm>
              <a:off x="14344445" y="1936756"/>
              <a:ext cx="191237" cy="68016"/>
            </a:xfrm>
            <a:custGeom>
              <a:avLst/>
              <a:gdLst>
                <a:gd name="connsiteX0" fmla="*/ 26052 w 147209"/>
                <a:gd name="connsiteY0" fmla="*/ 58694 h 57603"/>
                <a:gd name="connsiteX1" fmla="*/ 4930 w 147209"/>
                <a:gd name="connsiteY1" fmla="*/ 39493 h 57603"/>
                <a:gd name="connsiteX2" fmla="*/ 23492 w 147209"/>
                <a:gd name="connsiteY2" fmla="*/ 15811 h 57603"/>
                <a:gd name="connsiteX3" fmla="*/ 122698 w 147209"/>
                <a:gd name="connsiteY3" fmla="*/ 4930 h 57603"/>
                <a:gd name="connsiteX4" fmla="*/ 146380 w 147209"/>
                <a:gd name="connsiteY4" fmla="*/ 23492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2" y="15811"/>
                  </a:cubicBezTo>
                  <a:lnTo>
                    <a:pt x="122698" y="4930"/>
                  </a:lnTo>
                  <a:cubicBezTo>
                    <a:pt x="134219" y="3650"/>
                    <a:pt x="145099" y="11971"/>
                    <a:pt x="146380" y="23492"/>
                  </a:cubicBezTo>
                  <a:cubicBezTo>
                    <a:pt x="147660" y="35012"/>
                    <a:pt x="139339" y="45893"/>
                    <a:pt x="127818" y="47173"/>
                  </a:cubicBezTo>
                  <a:lnTo>
                    <a:pt x="28612" y="58054"/>
                  </a:lnTo>
                  <a:cubicBezTo>
                    <a:pt x="27972" y="58694"/>
                    <a:pt x="26692" y="58694"/>
                    <a:pt x="26052" y="5869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2FC8337-FDD7-4C56-BAB4-9740C3D2D427}"/>
                </a:ext>
              </a:extLst>
            </p:cNvPr>
            <p:cNvSpPr/>
            <p:nvPr/>
          </p:nvSpPr>
          <p:spPr>
            <a:xfrm>
              <a:off x="14700481" y="2004925"/>
              <a:ext cx="74832" cy="105802"/>
            </a:xfrm>
            <a:custGeom>
              <a:avLst/>
              <a:gdLst>
                <a:gd name="connsiteX0" fmla="*/ 45123 w 57603"/>
                <a:gd name="connsiteY0" fmla="*/ 22081 h 89605"/>
                <a:gd name="connsiteX1" fmla="*/ 31682 w 57603"/>
                <a:gd name="connsiteY1" fmla="*/ 22721 h 89605"/>
                <a:gd name="connsiteX2" fmla="*/ 24642 w 57603"/>
                <a:gd name="connsiteY2" fmla="*/ 22721 h 89605"/>
                <a:gd name="connsiteX3" fmla="*/ 24642 w 57603"/>
                <a:gd name="connsiteY3" fmla="*/ 22721 h 89605"/>
                <a:gd name="connsiteX4" fmla="*/ 22721 w 57603"/>
                <a:gd name="connsiteY4" fmla="*/ 32322 h 89605"/>
                <a:gd name="connsiteX5" fmla="*/ 22082 w 57603"/>
                <a:gd name="connsiteY5" fmla="*/ 41923 h 89605"/>
                <a:gd name="connsiteX6" fmla="*/ 22082 w 57603"/>
                <a:gd name="connsiteY6" fmla="*/ 41923 h 89605"/>
                <a:gd name="connsiteX7" fmla="*/ 26562 w 57603"/>
                <a:gd name="connsiteY7" fmla="*/ 41923 h 89605"/>
                <a:gd name="connsiteX8" fmla="*/ 34882 w 57603"/>
                <a:gd name="connsiteY8" fmla="*/ 42563 h 89605"/>
                <a:gd name="connsiteX9" fmla="*/ 43843 w 57603"/>
                <a:gd name="connsiteY9" fmla="*/ 45123 h 89605"/>
                <a:gd name="connsiteX10" fmla="*/ 53444 w 57603"/>
                <a:gd name="connsiteY10" fmla="*/ 53443 h 89605"/>
                <a:gd name="connsiteX11" fmla="*/ 57284 w 57603"/>
                <a:gd name="connsiteY11" fmla="*/ 65604 h 89605"/>
                <a:gd name="connsiteX12" fmla="*/ 47043 w 57603"/>
                <a:gd name="connsiteY12" fmla="*/ 83525 h 89605"/>
                <a:gd name="connsiteX13" fmla="*/ 43843 w 57603"/>
                <a:gd name="connsiteY13" fmla="*/ 84806 h 89605"/>
                <a:gd name="connsiteX14" fmla="*/ 40643 w 57603"/>
                <a:gd name="connsiteY14" fmla="*/ 86086 h 89605"/>
                <a:gd name="connsiteX15" fmla="*/ 37442 w 57603"/>
                <a:gd name="connsiteY15" fmla="*/ 86726 h 89605"/>
                <a:gd name="connsiteX16" fmla="*/ 34242 w 57603"/>
                <a:gd name="connsiteY16" fmla="*/ 87366 h 89605"/>
                <a:gd name="connsiteX17" fmla="*/ 31682 w 57603"/>
                <a:gd name="connsiteY17" fmla="*/ 88006 h 89605"/>
                <a:gd name="connsiteX18" fmla="*/ 25282 w 57603"/>
                <a:gd name="connsiteY18" fmla="*/ 89286 h 89605"/>
                <a:gd name="connsiteX19" fmla="*/ 24642 w 57603"/>
                <a:gd name="connsiteY19" fmla="*/ 89286 h 89605"/>
                <a:gd name="connsiteX20" fmla="*/ 24002 w 57603"/>
                <a:gd name="connsiteY20" fmla="*/ 89286 h 89605"/>
                <a:gd name="connsiteX21" fmla="*/ 23361 w 57603"/>
                <a:gd name="connsiteY21" fmla="*/ 89286 h 89605"/>
                <a:gd name="connsiteX22" fmla="*/ 19521 w 57603"/>
                <a:gd name="connsiteY22" fmla="*/ 89926 h 89605"/>
                <a:gd name="connsiteX23" fmla="*/ 13121 w 57603"/>
                <a:gd name="connsiteY23" fmla="*/ 90566 h 89605"/>
                <a:gd name="connsiteX24" fmla="*/ 7360 w 57603"/>
                <a:gd name="connsiteY24" fmla="*/ 88646 h 89605"/>
                <a:gd name="connsiteX25" fmla="*/ 4800 w 57603"/>
                <a:gd name="connsiteY25" fmla="*/ 82885 h 89605"/>
                <a:gd name="connsiteX26" fmla="*/ 6720 w 57603"/>
                <a:gd name="connsiteY26" fmla="*/ 77125 h 89605"/>
                <a:gd name="connsiteX27" fmla="*/ 12481 w 57603"/>
                <a:gd name="connsiteY27" fmla="*/ 74565 h 89605"/>
                <a:gd name="connsiteX28" fmla="*/ 18881 w 57603"/>
                <a:gd name="connsiteY28" fmla="*/ 73925 h 89605"/>
                <a:gd name="connsiteX29" fmla="*/ 18881 w 57603"/>
                <a:gd name="connsiteY29" fmla="*/ 73925 h 89605"/>
                <a:gd name="connsiteX30" fmla="*/ 20161 w 57603"/>
                <a:gd name="connsiteY30" fmla="*/ 73285 h 89605"/>
                <a:gd name="connsiteX31" fmla="*/ 27842 w 57603"/>
                <a:gd name="connsiteY31" fmla="*/ 71365 h 89605"/>
                <a:gd name="connsiteX32" fmla="*/ 30402 w 57603"/>
                <a:gd name="connsiteY32" fmla="*/ 70725 h 89605"/>
                <a:gd name="connsiteX33" fmla="*/ 32962 w 57603"/>
                <a:gd name="connsiteY33" fmla="*/ 70085 h 89605"/>
                <a:gd name="connsiteX34" fmla="*/ 34882 w 57603"/>
                <a:gd name="connsiteY34" fmla="*/ 69445 h 89605"/>
                <a:gd name="connsiteX35" fmla="*/ 36802 w 57603"/>
                <a:gd name="connsiteY35" fmla="*/ 68804 h 89605"/>
                <a:gd name="connsiteX36" fmla="*/ 38083 w 57603"/>
                <a:gd name="connsiteY36" fmla="*/ 68164 h 89605"/>
                <a:gd name="connsiteX37" fmla="*/ 39363 w 57603"/>
                <a:gd name="connsiteY37" fmla="*/ 67524 h 89605"/>
                <a:gd name="connsiteX38" fmla="*/ 40003 w 57603"/>
                <a:gd name="connsiteY38" fmla="*/ 66244 h 89605"/>
                <a:gd name="connsiteX39" fmla="*/ 40003 w 57603"/>
                <a:gd name="connsiteY39" fmla="*/ 64324 h 89605"/>
                <a:gd name="connsiteX40" fmla="*/ 38722 w 57603"/>
                <a:gd name="connsiteY40" fmla="*/ 61124 h 89605"/>
                <a:gd name="connsiteX41" fmla="*/ 35522 w 57603"/>
                <a:gd name="connsiteY41" fmla="*/ 57924 h 89605"/>
                <a:gd name="connsiteX42" fmla="*/ 32962 w 57603"/>
                <a:gd name="connsiteY42" fmla="*/ 57284 h 89605"/>
                <a:gd name="connsiteX43" fmla="*/ 25922 w 57603"/>
                <a:gd name="connsiteY43" fmla="*/ 56644 h 89605"/>
                <a:gd name="connsiteX44" fmla="*/ 17601 w 57603"/>
                <a:gd name="connsiteY44" fmla="*/ 56004 h 89605"/>
                <a:gd name="connsiteX45" fmla="*/ 8001 w 57603"/>
                <a:gd name="connsiteY45" fmla="*/ 51523 h 89605"/>
                <a:gd name="connsiteX46" fmla="*/ 5440 w 57603"/>
                <a:gd name="connsiteY46" fmla="*/ 45123 h 89605"/>
                <a:gd name="connsiteX47" fmla="*/ 5440 w 57603"/>
                <a:gd name="connsiteY47" fmla="*/ 40003 h 89605"/>
                <a:gd name="connsiteX48" fmla="*/ 6720 w 57603"/>
                <a:gd name="connsiteY48" fmla="*/ 28482 h 89605"/>
                <a:gd name="connsiteX49" fmla="*/ 9281 w 57603"/>
                <a:gd name="connsiteY49" fmla="*/ 16961 h 89605"/>
                <a:gd name="connsiteX50" fmla="*/ 11201 w 57603"/>
                <a:gd name="connsiteY50" fmla="*/ 11841 h 89605"/>
                <a:gd name="connsiteX51" fmla="*/ 15041 w 57603"/>
                <a:gd name="connsiteY51" fmla="*/ 6720 h 89605"/>
                <a:gd name="connsiteX52" fmla="*/ 16321 w 57603"/>
                <a:gd name="connsiteY52" fmla="*/ 6080 h 89605"/>
                <a:gd name="connsiteX53" fmla="*/ 17601 w 57603"/>
                <a:gd name="connsiteY53" fmla="*/ 5440 h 89605"/>
                <a:gd name="connsiteX54" fmla="*/ 18241 w 57603"/>
                <a:gd name="connsiteY54" fmla="*/ 5440 h 89605"/>
                <a:gd name="connsiteX55" fmla="*/ 19521 w 57603"/>
                <a:gd name="connsiteY55" fmla="*/ 5440 h 89605"/>
                <a:gd name="connsiteX56" fmla="*/ 20801 w 57603"/>
                <a:gd name="connsiteY56" fmla="*/ 5440 h 89605"/>
                <a:gd name="connsiteX57" fmla="*/ 24002 w 57603"/>
                <a:gd name="connsiteY57" fmla="*/ 5440 h 89605"/>
                <a:gd name="connsiteX58" fmla="*/ 32322 w 57603"/>
                <a:gd name="connsiteY58" fmla="*/ 5440 h 89605"/>
                <a:gd name="connsiteX59" fmla="*/ 45763 w 57603"/>
                <a:gd name="connsiteY59" fmla="*/ 4800 h 89605"/>
                <a:gd name="connsiteX60" fmla="*/ 51523 w 57603"/>
                <a:gd name="connsiteY60" fmla="*/ 6720 h 89605"/>
                <a:gd name="connsiteX61" fmla="*/ 54084 w 57603"/>
                <a:gd name="connsiteY61" fmla="*/ 12481 h 89605"/>
                <a:gd name="connsiteX62" fmla="*/ 52163 w 57603"/>
                <a:gd name="connsiteY62" fmla="*/ 18241 h 89605"/>
                <a:gd name="connsiteX63" fmla="*/ 45123 w 57603"/>
                <a:gd name="connsiteY63" fmla="*/ 22081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603" h="89605">
                  <a:moveTo>
                    <a:pt x="45123" y="22081"/>
                  </a:moveTo>
                  <a:cubicBezTo>
                    <a:pt x="45123" y="22081"/>
                    <a:pt x="40003" y="22081"/>
                    <a:pt x="31682" y="22721"/>
                  </a:cubicBezTo>
                  <a:cubicBezTo>
                    <a:pt x="28482" y="22721"/>
                    <a:pt x="26562" y="22721"/>
                    <a:pt x="24642" y="22721"/>
                  </a:cubicBezTo>
                  <a:lnTo>
                    <a:pt x="24642" y="22721"/>
                  </a:lnTo>
                  <a:cubicBezTo>
                    <a:pt x="24002" y="25282"/>
                    <a:pt x="23361" y="28482"/>
                    <a:pt x="22721" y="32322"/>
                  </a:cubicBezTo>
                  <a:cubicBezTo>
                    <a:pt x="22082" y="36162"/>
                    <a:pt x="22082" y="39363"/>
                    <a:pt x="22082" y="41923"/>
                  </a:cubicBezTo>
                  <a:lnTo>
                    <a:pt x="22082" y="41923"/>
                  </a:lnTo>
                  <a:cubicBezTo>
                    <a:pt x="23361" y="41923"/>
                    <a:pt x="24642" y="41923"/>
                    <a:pt x="26562" y="41923"/>
                  </a:cubicBezTo>
                  <a:cubicBezTo>
                    <a:pt x="30402" y="41923"/>
                    <a:pt x="32962" y="41923"/>
                    <a:pt x="34882" y="42563"/>
                  </a:cubicBezTo>
                  <a:cubicBezTo>
                    <a:pt x="38722" y="42563"/>
                    <a:pt x="41283" y="43843"/>
                    <a:pt x="43843" y="45123"/>
                  </a:cubicBezTo>
                  <a:cubicBezTo>
                    <a:pt x="47683" y="47043"/>
                    <a:pt x="50243" y="49603"/>
                    <a:pt x="53444" y="53443"/>
                  </a:cubicBezTo>
                  <a:cubicBezTo>
                    <a:pt x="56004" y="57284"/>
                    <a:pt x="57284" y="61124"/>
                    <a:pt x="57284" y="65604"/>
                  </a:cubicBezTo>
                  <a:cubicBezTo>
                    <a:pt x="57284" y="73925"/>
                    <a:pt x="54084" y="79685"/>
                    <a:pt x="47043" y="83525"/>
                  </a:cubicBezTo>
                  <a:cubicBezTo>
                    <a:pt x="46403" y="84165"/>
                    <a:pt x="45123" y="84806"/>
                    <a:pt x="43843" y="84806"/>
                  </a:cubicBezTo>
                  <a:cubicBezTo>
                    <a:pt x="42563" y="85446"/>
                    <a:pt x="41923" y="85446"/>
                    <a:pt x="40643" y="86086"/>
                  </a:cubicBezTo>
                  <a:cubicBezTo>
                    <a:pt x="39363" y="86086"/>
                    <a:pt x="38722" y="86726"/>
                    <a:pt x="37442" y="86726"/>
                  </a:cubicBezTo>
                  <a:cubicBezTo>
                    <a:pt x="36802" y="86726"/>
                    <a:pt x="35522" y="87366"/>
                    <a:pt x="34242" y="87366"/>
                  </a:cubicBezTo>
                  <a:cubicBezTo>
                    <a:pt x="32962" y="87366"/>
                    <a:pt x="32322" y="88006"/>
                    <a:pt x="31682" y="88006"/>
                  </a:cubicBezTo>
                  <a:cubicBezTo>
                    <a:pt x="28482" y="88646"/>
                    <a:pt x="26562" y="89286"/>
                    <a:pt x="25282" y="89286"/>
                  </a:cubicBezTo>
                  <a:cubicBezTo>
                    <a:pt x="24642" y="89286"/>
                    <a:pt x="24642" y="89286"/>
                    <a:pt x="24642" y="89286"/>
                  </a:cubicBezTo>
                  <a:cubicBezTo>
                    <a:pt x="24642" y="89286"/>
                    <a:pt x="24642" y="89286"/>
                    <a:pt x="24002" y="89286"/>
                  </a:cubicBezTo>
                  <a:cubicBezTo>
                    <a:pt x="24002" y="89286"/>
                    <a:pt x="24002" y="89286"/>
                    <a:pt x="23361" y="89286"/>
                  </a:cubicBezTo>
                  <a:cubicBezTo>
                    <a:pt x="22721" y="89926"/>
                    <a:pt x="21441" y="89926"/>
                    <a:pt x="19521" y="89926"/>
                  </a:cubicBezTo>
                  <a:cubicBezTo>
                    <a:pt x="16961" y="89926"/>
                    <a:pt x="15041" y="90566"/>
                    <a:pt x="13121" y="90566"/>
                  </a:cubicBezTo>
                  <a:cubicBezTo>
                    <a:pt x="10561" y="90566"/>
                    <a:pt x="8641" y="89926"/>
                    <a:pt x="7360" y="88646"/>
                  </a:cubicBezTo>
                  <a:cubicBezTo>
                    <a:pt x="5440" y="87366"/>
                    <a:pt x="4800" y="85446"/>
                    <a:pt x="4800" y="82885"/>
                  </a:cubicBezTo>
                  <a:cubicBezTo>
                    <a:pt x="4800" y="80325"/>
                    <a:pt x="5440" y="78405"/>
                    <a:pt x="6720" y="77125"/>
                  </a:cubicBezTo>
                  <a:cubicBezTo>
                    <a:pt x="8001" y="75205"/>
                    <a:pt x="9921" y="74565"/>
                    <a:pt x="12481" y="74565"/>
                  </a:cubicBezTo>
                  <a:cubicBezTo>
                    <a:pt x="14401" y="74565"/>
                    <a:pt x="16961" y="73925"/>
                    <a:pt x="18881" y="73925"/>
                  </a:cubicBezTo>
                  <a:lnTo>
                    <a:pt x="18881" y="73925"/>
                  </a:lnTo>
                  <a:cubicBezTo>
                    <a:pt x="19521" y="73925"/>
                    <a:pt x="20161" y="73925"/>
                    <a:pt x="20161" y="73285"/>
                  </a:cubicBezTo>
                  <a:cubicBezTo>
                    <a:pt x="21441" y="72645"/>
                    <a:pt x="24002" y="72005"/>
                    <a:pt x="27842" y="71365"/>
                  </a:cubicBezTo>
                  <a:lnTo>
                    <a:pt x="30402" y="70725"/>
                  </a:lnTo>
                  <a:cubicBezTo>
                    <a:pt x="31682" y="70725"/>
                    <a:pt x="32322" y="70085"/>
                    <a:pt x="32962" y="70085"/>
                  </a:cubicBezTo>
                  <a:cubicBezTo>
                    <a:pt x="33602" y="70085"/>
                    <a:pt x="34242" y="70085"/>
                    <a:pt x="34882" y="69445"/>
                  </a:cubicBezTo>
                  <a:cubicBezTo>
                    <a:pt x="35522" y="69445"/>
                    <a:pt x="36162" y="68804"/>
                    <a:pt x="36802" y="68804"/>
                  </a:cubicBezTo>
                  <a:cubicBezTo>
                    <a:pt x="37442" y="68804"/>
                    <a:pt x="37442" y="68164"/>
                    <a:pt x="38083" y="68164"/>
                  </a:cubicBezTo>
                  <a:cubicBezTo>
                    <a:pt x="38722" y="68164"/>
                    <a:pt x="38722" y="67524"/>
                    <a:pt x="39363" y="67524"/>
                  </a:cubicBezTo>
                  <a:cubicBezTo>
                    <a:pt x="39363" y="67524"/>
                    <a:pt x="40003" y="66884"/>
                    <a:pt x="40003" y="66244"/>
                  </a:cubicBezTo>
                  <a:cubicBezTo>
                    <a:pt x="40003" y="65604"/>
                    <a:pt x="40003" y="64964"/>
                    <a:pt x="40003" y="64324"/>
                  </a:cubicBezTo>
                  <a:cubicBezTo>
                    <a:pt x="40003" y="63684"/>
                    <a:pt x="39363" y="62404"/>
                    <a:pt x="38722" y="61124"/>
                  </a:cubicBezTo>
                  <a:cubicBezTo>
                    <a:pt x="38083" y="59844"/>
                    <a:pt x="36802" y="59204"/>
                    <a:pt x="35522" y="57924"/>
                  </a:cubicBezTo>
                  <a:cubicBezTo>
                    <a:pt x="34882" y="57924"/>
                    <a:pt x="34242" y="57924"/>
                    <a:pt x="32962" y="57284"/>
                  </a:cubicBezTo>
                  <a:cubicBezTo>
                    <a:pt x="31682" y="57284"/>
                    <a:pt x="29762" y="57284"/>
                    <a:pt x="25922" y="56644"/>
                  </a:cubicBezTo>
                  <a:cubicBezTo>
                    <a:pt x="22082" y="56644"/>
                    <a:pt x="19521" y="56644"/>
                    <a:pt x="17601" y="56004"/>
                  </a:cubicBezTo>
                  <a:cubicBezTo>
                    <a:pt x="13121" y="55364"/>
                    <a:pt x="10561" y="54083"/>
                    <a:pt x="8001" y="51523"/>
                  </a:cubicBezTo>
                  <a:cubicBezTo>
                    <a:pt x="6720" y="49603"/>
                    <a:pt x="5440" y="47683"/>
                    <a:pt x="5440" y="45123"/>
                  </a:cubicBezTo>
                  <a:cubicBezTo>
                    <a:pt x="5440" y="43843"/>
                    <a:pt x="5440" y="41923"/>
                    <a:pt x="5440" y="40003"/>
                  </a:cubicBezTo>
                  <a:cubicBezTo>
                    <a:pt x="5440" y="36802"/>
                    <a:pt x="5440" y="32962"/>
                    <a:pt x="6720" y="28482"/>
                  </a:cubicBezTo>
                  <a:cubicBezTo>
                    <a:pt x="7360" y="24002"/>
                    <a:pt x="8001" y="20161"/>
                    <a:pt x="9281" y="16961"/>
                  </a:cubicBezTo>
                  <a:cubicBezTo>
                    <a:pt x="9921" y="15041"/>
                    <a:pt x="10561" y="13761"/>
                    <a:pt x="11201" y="11841"/>
                  </a:cubicBezTo>
                  <a:cubicBezTo>
                    <a:pt x="12481" y="9281"/>
                    <a:pt x="13761" y="8001"/>
                    <a:pt x="15041" y="6720"/>
                  </a:cubicBezTo>
                  <a:cubicBezTo>
                    <a:pt x="15681" y="6080"/>
                    <a:pt x="16321" y="6080"/>
                    <a:pt x="16321" y="6080"/>
                  </a:cubicBezTo>
                  <a:cubicBezTo>
                    <a:pt x="16961" y="6080"/>
                    <a:pt x="16961" y="5440"/>
                    <a:pt x="17601" y="5440"/>
                  </a:cubicBezTo>
                  <a:lnTo>
                    <a:pt x="18241" y="5440"/>
                  </a:lnTo>
                  <a:cubicBezTo>
                    <a:pt x="18241" y="5440"/>
                    <a:pt x="18881" y="5440"/>
                    <a:pt x="19521" y="5440"/>
                  </a:cubicBezTo>
                  <a:cubicBezTo>
                    <a:pt x="20161" y="5440"/>
                    <a:pt x="20161" y="5440"/>
                    <a:pt x="20801" y="5440"/>
                  </a:cubicBezTo>
                  <a:cubicBezTo>
                    <a:pt x="21441" y="5440"/>
                    <a:pt x="22721" y="5440"/>
                    <a:pt x="24002" y="5440"/>
                  </a:cubicBezTo>
                  <a:cubicBezTo>
                    <a:pt x="25922" y="5440"/>
                    <a:pt x="28482" y="5440"/>
                    <a:pt x="32322" y="5440"/>
                  </a:cubicBezTo>
                  <a:lnTo>
                    <a:pt x="45763" y="4800"/>
                  </a:lnTo>
                  <a:cubicBezTo>
                    <a:pt x="48323" y="4800"/>
                    <a:pt x="50243" y="5440"/>
                    <a:pt x="51523" y="6720"/>
                  </a:cubicBezTo>
                  <a:cubicBezTo>
                    <a:pt x="53444" y="8001"/>
                    <a:pt x="54084" y="9921"/>
                    <a:pt x="54084" y="12481"/>
                  </a:cubicBezTo>
                  <a:cubicBezTo>
                    <a:pt x="54084" y="15041"/>
                    <a:pt x="53444" y="16961"/>
                    <a:pt x="52163" y="18241"/>
                  </a:cubicBezTo>
                  <a:cubicBezTo>
                    <a:pt x="48963" y="21441"/>
                    <a:pt x="47043" y="22081"/>
                    <a:pt x="45123" y="2208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9C1E1A-A214-454B-BB19-213EE100D180}"/>
                </a:ext>
              </a:extLst>
            </p:cNvPr>
            <p:cNvSpPr/>
            <p:nvPr/>
          </p:nvSpPr>
          <p:spPr>
            <a:xfrm>
              <a:off x="14546660" y="1914238"/>
              <a:ext cx="99776" cy="83130"/>
            </a:xfrm>
            <a:custGeom>
              <a:avLst/>
              <a:gdLst>
                <a:gd name="connsiteX0" fmla="*/ 28482 w 76804"/>
                <a:gd name="connsiteY0" fmla="*/ 31682 h 70404"/>
                <a:gd name="connsiteX1" fmla="*/ 29762 w 76804"/>
                <a:gd name="connsiteY1" fmla="*/ 11841 h 70404"/>
                <a:gd name="connsiteX2" fmla="*/ 32962 w 76804"/>
                <a:gd name="connsiteY2" fmla="*/ 6720 h 70404"/>
                <a:gd name="connsiteX3" fmla="*/ 38723 w 76804"/>
                <a:gd name="connsiteY3" fmla="*/ 4800 h 70404"/>
                <a:gd name="connsiteX4" fmla="*/ 44483 w 76804"/>
                <a:gd name="connsiteY4" fmla="*/ 7360 h 70404"/>
                <a:gd name="connsiteX5" fmla="*/ 46403 w 76804"/>
                <a:gd name="connsiteY5" fmla="*/ 13121 h 70404"/>
                <a:gd name="connsiteX6" fmla="*/ 45123 w 76804"/>
                <a:gd name="connsiteY6" fmla="*/ 31042 h 70404"/>
                <a:gd name="connsiteX7" fmla="*/ 67524 w 76804"/>
                <a:gd name="connsiteY7" fmla="*/ 29762 h 70404"/>
                <a:gd name="connsiteX8" fmla="*/ 73285 w 76804"/>
                <a:gd name="connsiteY8" fmla="*/ 31682 h 70404"/>
                <a:gd name="connsiteX9" fmla="*/ 75845 w 76804"/>
                <a:gd name="connsiteY9" fmla="*/ 37442 h 70404"/>
                <a:gd name="connsiteX10" fmla="*/ 73925 w 76804"/>
                <a:gd name="connsiteY10" fmla="*/ 43203 h 70404"/>
                <a:gd name="connsiteX11" fmla="*/ 68164 w 76804"/>
                <a:gd name="connsiteY11" fmla="*/ 45763 h 70404"/>
                <a:gd name="connsiteX12" fmla="*/ 43843 w 76804"/>
                <a:gd name="connsiteY12" fmla="*/ 47043 h 70404"/>
                <a:gd name="connsiteX13" fmla="*/ 43203 w 76804"/>
                <a:gd name="connsiteY13" fmla="*/ 59204 h 70404"/>
                <a:gd name="connsiteX14" fmla="*/ 40643 w 76804"/>
                <a:gd name="connsiteY14" fmla="*/ 64964 h 70404"/>
                <a:gd name="connsiteX15" fmla="*/ 34882 w 76804"/>
                <a:gd name="connsiteY15" fmla="*/ 66884 h 70404"/>
                <a:gd name="connsiteX16" fmla="*/ 29122 w 76804"/>
                <a:gd name="connsiteY16" fmla="*/ 64324 h 70404"/>
                <a:gd name="connsiteX17" fmla="*/ 27202 w 76804"/>
                <a:gd name="connsiteY17" fmla="*/ 58564 h 70404"/>
                <a:gd name="connsiteX18" fmla="*/ 27842 w 76804"/>
                <a:gd name="connsiteY18" fmla="*/ 47043 h 70404"/>
                <a:gd name="connsiteX19" fmla="*/ 13121 w 76804"/>
                <a:gd name="connsiteY19" fmla="*/ 47043 h 70404"/>
                <a:gd name="connsiteX20" fmla="*/ 7360 w 76804"/>
                <a:gd name="connsiteY20" fmla="*/ 44483 h 70404"/>
                <a:gd name="connsiteX21" fmla="*/ 4800 w 76804"/>
                <a:gd name="connsiteY21" fmla="*/ 38722 h 70404"/>
                <a:gd name="connsiteX22" fmla="*/ 7360 w 76804"/>
                <a:gd name="connsiteY22" fmla="*/ 32962 h 70404"/>
                <a:gd name="connsiteX23" fmla="*/ 13121 w 76804"/>
                <a:gd name="connsiteY23" fmla="*/ 30402 h 70404"/>
                <a:gd name="connsiteX24" fmla="*/ 28482 w 76804"/>
                <a:gd name="connsiteY24" fmla="*/ 3040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804" h="70404">
                  <a:moveTo>
                    <a:pt x="28482" y="31682"/>
                  </a:moveTo>
                  <a:cubicBezTo>
                    <a:pt x="28482" y="24002"/>
                    <a:pt x="29122" y="17601"/>
                    <a:pt x="29762" y="11841"/>
                  </a:cubicBezTo>
                  <a:cubicBezTo>
                    <a:pt x="29762" y="9921"/>
                    <a:pt x="31042" y="8001"/>
                    <a:pt x="32962" y="6720"/>
                  </a:cubicBezTo>
                  <a:cubicBezTo>
                    <a:pt x="34882" y="5440"/>
                    <a:pt x="36802" y="4800"/>
                    <a:pt x="38723" y="4800"/>
                  </a:cubicBezTo>
                  <a:cubicBezTo>
                    <a:pt x="40643" y="4800"/>
                    <a:pt x="42563" y="6080"/>
                    <a:pt x="44483" y="7360"/>
                  </a:cubicBezTo>
                  <a:cubicBezTo>
                    <a:pt x="45763" y="9281"/>
                    <a:pt x="46403" y="11201"/>
                    <a:pt x="46403" y="13121"/>
                  </a:cubicBezTo>
                  <a:cubicBezTo>
                    <a:pt x="45763" y="18241"/>
                    <a:pt x="45763" y="24642"/>
                    <a:pt x="45123" y="31042"/>
                  </a:cubicBezTo>
                  <a:cubicBezTo>
                    <a:pt x="53444" y="31042"/>
                    <a:pt x="60484" y="30402"/>
                    <a:pt x="67524" y="29762"/>
                  </a:cubicBezTo>
                  <a:cubicBezTo>
                    <a:pt x="70085" y="29762"/>
                    <a:pt x="72005" y="30402"/>
                    <a:pt x="73285" y="31682"/>
                  </a:cubicBezTo>
                  <a:cubicBezTo>
                    <a:pt x="75205" y="32962"/>
                    <a:pt x="75845" y="34882"/>
                    <a:pt x="75845" y="37442"/>
                  </a:cubicBezTo>
                  <a:cubicBezTo>
                    <a:pt x="75845" y="40003"/>
                    <a:pt x="75205" y="41923"/>
                    <a:pt x="73925" y="43203"/>
                  </a:cubicBezTo>
                  <a:cubicBezTo>
                    <a:pt x="72645" y="45123"/>
                    <a:pt x="70725" y="45763"/>
                    <a:pt x="68164" y="45763"/>
                  </a:cubicBezTo>
                  <a:cubicBezTo>
                    <a:pt x="60484" y="46403"/>
                    <a:pt x="52803" y="46403"/>
                    <a:pt x="43843" y="47043"/>
                  </a:cubicBezTo>
                  <a:cubicBezTo>
                    <a:pt x="43843" y="52163"/>
                    <a:pt x="43843" y="56004"/>
                    <a:pt x="43203" y="59204"/>
                  </a:cubicBezTo>
                  <a:cubicBezTo>
                    <a:pt x="43203" y="61124"/>
                    <a:pt x="42563" y="63044"/>
                    <a:pt x="40643" y="64964"/>
                  </a:cubicBezTo>
                  <a:cubicBezTo>
                    <a:pt x="38723" y="66244"/>
                    <a:pt x="36802" y="66884"/>
                    <a:pt x="34882" y="66884"/>
                  </a:cubicBezTo>
                  <a:cubicBezTo>
                    <a:pt x="32322" y="66884"/>
                    <a:pt x="31042" y="66244"/>
                    <a:pt x="29122" y="64324"/>
                  </a:cubicBezTo>
                  <a:cubicBezTo>
                    <a:pt x="27842" y="62404"/>
                    <a:pt x="27202" y="60484"/>
                    <a:pt x="27202" y="58564"/>
                  </a:cubicBezTo>
                  <a:cubicBezTo>
                    <a:pt x="27202" y="55364"/>
                    <a:pt x="27202" y="51523"/>
                    <a:pt x="27842" y="47043"/>
                  </a:cubicBezTo>
                  <a:lnTo>
                    <a:pt x="13121" y="47043"/>
                  </a:lnTo>
                  <a:cubicBezTo>
                    <a:pt x="10561" y="47043"/>
                    <a:pt x="8641" y="46403"/>
                    <a:pt x="7360" y="44483"/>
                  </a:cubicBezTo>
                  <a:cubicBezTo>
                    <a:pt x="6080" y="43203"/>
                    <a:pt x="4800" y="41283"/>
                    <a:pt x="4800" y="38722"/>
                  </a:cubicBezTo>
                  <a:cubicBezTo>
                    <a:pt x="4800" y="36162"/>
                    <a:pt x="5440" y="34242"/>
                    <a:pt x="7360" y="32962"/>
                  </a:cubicBezTo>
                  <a:cubicBezTo>
                    <a:pt x="8641" y="31682"/>
                    <a:pt x="10561" y="30402"/>
                    <a:pt x="13121" y="30402"/>
                  </a:cubicBezTo>
                  <a:lnTo>
                    <a:pt x="28482" y="30402"/>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EF5621B-243B-49F2-B96E-4F368D8D5EEA}"/>
                </a:ext>
              </a:extLst>
            </p:cNvPr>
            <p:cNvSpPr/>
            <p:nvPr/>
          </p:nvSpPr>
          <p:spPr>
            <a:xfrm>
              <a:off x="14642941" y="1926932"/>
              <a:ext cx="191237" cy="68016"/>
            </a:xfrm>
            <a:custGeom>
              <a:avLst/>
              <a:gdLst>
                <a:gd name="connsiteX0" fmla="*/ 26052 w 147209"/>
                <a:gd name="connsiteY0" fmla="*/ 58694 h 57603"/>
                <a:gd name="connsiteX1" fmla="*/ 4930 w 147209"/>
                <a:gd name="connsiteY1" fmla="*/ 39493 h 57603"/>
                <a:gd name="connsiteX2" fmla="*/ 23491 w 147209"/>
                <a:gd name="connsiteY2" fmla="*/ 15811 h 57603"/>
                <a:gd name="connsiteX3" fmla="*/ 122698 w 147209"/>
                <a:gd name="connsiteY3" fmla="*/ 4930 h 57603"/>
                <a:gd name="connsiteX4" fmla="*/ 146380 w 147209"/>
                <a:gd name="connsiteY4" fmla="*/ 23491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1" y="15811"/>
                  </a:cubicBezTo>
                  <a:lnTo>
                    <a:pt x="122698" y="4930"/>
                  </a:lnTo>
                  <a:cubicBezTo>
                    <a:pt x="134219" y="3650"/>
                    <a:pt x="145099" y="11971"/>
                    <a:pt x="146380" y="23491"/>
                  </a:cubicBezTo>
                  <a:cubicBezTo>
                    <a:pt x="147659" y="35012"/>
                    <a:pt x="139339" y="45893"/>
                    <a:pt x="127818" y="47173"/>
                  </a:cubicBezTo>
                  <a:lnTo>
                    <a:pt x="28612" y="58054"/>
                  </a:lnTo>
                  <a:cubicBezTo>
                    <a:pt x="27972" y="58694"/>
                    <a:pt x="27332" y="58694"/>
                    <a:pt x="26052" y="58694"/>
                  </a:cubicBezTo>
                  <a:close/>
                </a:path>
              </a:pathLst>
            </a:custGeom>
            <a:grpFill/>
            <a:ln w="9525" cap="flat">
              <a:noFill/>
              <a:prstDash val="solid"/>
              <a:miter/>
            </a:ln>
          </p:spPr>
          <p:txBody>
            <a:bodyPr rtlCol="0" anchor="ctr"/>
            <a:lstStyle/>
            <a:p>
              <a:endParaRPr lang="en-US"/>
            </a:p>
          </p:txBody>
        </p:sp>
      </p:grpSp>
      <p:grpSp>
        <p:nvGrpSpPr>
          <p:cNvPr id="290" name="Group 289">
            <a:extLst>
              <a:ext uri="{FF2B5EF4-FFF2-40B4-BE49-F238E27FC236}">
                <a16:creationId xmlns:a16="http://schemas.microsoft.com/office/drawing/2014/main" id="{04877B12-3F9E-4562-84F3-A30047FB7E24}"/>
              </a:ext>
            </a:extLst>
          </p:cNvPr>
          <p:cNvGrpSpPr/>
          <p:nvPr/>
        </p:nvGrpSpPr>
        <p:grpSpPr>
          <a:xfrm>
            <a:off x="1882211" y="147599"/>
            <a:ext cx="740003" cy="467794"/>
            <a:chOff x="12734663" y="1892322"/>
            <a:chExt cx="740003" cy="467794"/>
          </a:xfrm>
          <a:solidFill>
            <a:srgbClr val="1D424B"/>
          </a:solidFill>
        </p:grpSpPr>
        <p:sp>
          <p:nvSpPr>
            <p:cNvPr id="207" name="Freeform: Shape 206">
              <a:extLst>
                <a:ext uri="{FF2B5EF4-FFF2-40B4-BE49-F238E27FC236}">
                  <a16:creationId xmlns:a16="http://schemas.microsoft.com/office/drawing/2014/main" id="{4B9BCFBF-CF00-4215-AB8A-54EC21D7B905}"/>
                </a:ext>
              </a:extLst>
            </p:cNvPr>
            <p:cNvSpPr/>
            <p:nvPr/>
          </p:nvSpPr>
          <p:spPr>
            <a:xfrm>
              <a:off x="12814721" y="1904414"/>
              <a:ext cx="66517" cy="181374"/>
            </a:xfrm>
            <a:custGeom>
              <a:avLst/>
              <a:gdLst>
                <a:gd name="connsiteX0" fmla="*/ 28482 w 51203"/>
                <a:gd name="connsiteY0" fmla="*/ 149450 h 153609"/>
                <a:gd name="connsiteX1" fmla="*/ 22721 w 51203"/>
                <a:gd name="connsiteY1" fmla="*/ 149450 h 153609"/>
                <a:gd name="connsiteX2" fmla="*/ 18241 w 51203"/>
                <a:gd name="connsiteY2" fmla="*/ 148810 h 153609"/>
                <a:gd name="connsiteX3" fmla="*/ 16961 w 51203"/>
                <a:gd name="connsiteY3" fmla="*/ 144969 h 153609"/>
                <a:gd name="connsiteX4" fmla="*/ 17601 w 51203"/>
                <a:gd name="connsiteY4" fmla="*/ 141769 h 153609"/>
                <a:gd name="connsiteX5" fmla="*/ 22081 w 51203"/>
                <a:gd name="connsiteY5" fmla="*/ 141129 h 153609"/>
                <a:gd name="connsiteX6" fmla="*/ 25922 w 51203"/>
                <a:gd name="connsiteY6" fmla="*/ 137929 h 153609"/>
                <a:gd name="connsiteX7" fmla="*/ 23362 w 51203"/>
                <a:gd name="connsiteY7" fmla="*/ 83525 h 153609"/>
                <a:gd name="connsiteX8" fmla="*/ 20801 w 51203"/>
                <a:gd name="connsiteY8" fmla="*/ 29762 h 153609"/>
                <a:gd name="connsiteX9" fmla="*/ 20801 w 51203"/>
                <a:gd name="connsiteY9" fmla="*/ 22721 h 153609"/>
                <a:gd name="connsiteX10" fmla="*/ 14401 w 51203"/>
                <a:gd name="connsiteY10" fmla="*/ 13761 h 153609"/>
                <a:gd name="connsiteX11" fmla="*/ 9921 w 51203"/>
                <a:gd name="connsiteY11" fmla="*/ 13761 h 153609"/>
                <a:gd name="connsiteX12" fmla="*/ 4800 w 51203"/>
                <a:gd name="connsiteY12" fmla="*/ 9921 h 153609"/>
                <a:gd name="connsiteX13" fmla="*/ 20161 w 51203"/>
                <a:gd name="connsiteY13" fmla="*/ 4800 h 153609"/>
                <a:gd name="connsiteX14" fmla="*/ 29762 w 51203"/>
                <a:gd name="connsiteY14" fmla="*/ 8001 h 153609"/>
                <a:gd name="connsiteX15" fmla="*/ 28482 w 51203"/>
                <a:gd name="connsiteY15" fmla="*/ 17601 h 153609"/>
                <a:gd name="connsiteX16" fmla="*/ 29762 w 51203"/>
                <a:gd name="connsiteY16" fmla="*/ 32962 h 153609"/>
                <a:gd name="connsiteX17" fmla="*/ 31042 w 51203"/>
                <a:gd name="connsiteY17" fmla="*/ 54724 h 153609"/>
                <a:gd name="connsiteX18" fmla="*/ 32962 w 51203"/>
                <a:gd name="connsiteY18" fmla="*/ 94406 h 153609"/>
                <a:gd name="connsiteX19" fmla="*/ 34882 w 51203"/>
                <a:gd name="connsiteY19" fmla="*/ 138569 h 153609"/>
                <a:gd name="connsiteX20" fmla="*/ 34882 w 51203"/>
                <a:gd name="connsiteY20" fmla="*/ 139849 h 153609"/>
                <a:gd name="connsiteX21" fmla="*/ 41923 w 51203"/>
                <a:gd name="connsiteY21" fmla="*/ 139209 h 153609"/>
                <a:gd name="connsiteX22" fmla="*/ 41923 w 51203"/>
                <a:gd name="connsiteY22" fmla="*/ 139209 h 153609"/>
                <a:gd name="connsiteX23" fmla="*/ 49603 w 51203"/>
                <a:gd name="connsiteY23" fmla="*/ 143689 h 153609"/>
                <a:gd name="connsiteX24" fmla="*/ 28482 w 51203"/>
                <a:gd name="connsiteY24" fmla="*/ 14945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203" h="153609">
                  <a:moveTo>
                    <a:pt x="28482" y="149450"/>
                  </a:moveTo>
                  <a:lnTo>
                    <a:pt x="22721" y="149450"/>
                  </a:lnTo>
                  <a:cubicBezTo>
                    <a:pt x="20801" y="149450"/>
                    <a:pt x="18881" y="149450"/>
                    <a:pt x="18241" y="148810"/>
                  </a:cubicBezTo>
                  <a:cubicBezTo>
                    <a:pt x="17601" y="148170"/>
                    <a:pt x="16961" y="146890"/>
                    <a:pt x="16961" y="144969"/>
                  </a:cubicBezTo>
                  <a:cubicBezTo>
                    <a:pt x="16961" y="143049"/>
                    <a:pt x="16961" y="141769"/>
                    <a:pt x="17601" y="141769"/>
                  </a:cubicBezTo>
                  <a:cubicBezTo>
                    <a:pt x="18241" y="141129"/>
                    <a:pt x="19521" y="141129"/>
                    <a:pt x="22081" y="141129"/>
                  </a:cubicBezTo>
                  <a:cubicBezTo>
                    <a:pt x="24642" y="141129"/>
                    <a:pt x="25922" y="139849"/>
                    <a:pt x="25922" y="137929"/>
                  </a:cubicBezTo>
                  <a:cubicBezTo>
                    <a:pt x="25922" y="125768"/>
                    <a:pt x="25282" y="107207"/>
                    <a:pt x="23362" y="83525"/>
                  </a:cubicBezTo>
                  <a:cubicBezTo>
                    <a:pt x="21441" y="59204"/>
                    <a:pt x="20801" y="41283"/>
                    <a:pt x="20801" y="29762"/>
                  </a:cubicBezTo>
                  <a:lnTo>
                    <a:pt x="20801" y="22721"/>
                  </a:lnTo>
                  <a:cubicBezTo>
                    <a:pt x="20801" y="16961"/>
                    <a:pt x="18881" y="13761"/>
                    <a:pt x="14401" y="13761"/>
                  </a:cubicBezTo>
                  <a:lnTo>
                    <a:pt x="9921" y="13761"/>
                  </a:lnTo>
                  <a:cubicBezTo>
                    <a:pt x="6080" y="13761"/>
                    <a:pt x="4800" y="12481"/>
                    <a:pt x="4800" y="9921"/>
                  </a:cubicBezTo>
                  <a:cubicBezTo>
                    <a:pt x="4800" y="6720"/>
                    <a:pt x="9921" y="4800"/>
                    <a:pt x="20161" y="4800"/>
                  </a:cubicBezTo>
                  <a:cubicBezTo>
                    <a:pt x="25282" y="4800"/>
                    <a:pt x="28482" y="6080"/>
                    <a:pt x="29762" y="8001"/>
                  </a:cubicBezTo>
                  <a:cubicBezTo>
                    <a:pt x="29122" y="11201"/>
                    <a:pt x="28482" y="14401"/>
                    <a:pt x="28482" y="17601"/>
                  </a:cubicBezTo>
                  <a:cubicBezTo>
                    <a:pt x="28482" y="20161"/>
                    <a:pt x="29122" y="25922"/>
                    <a:pt x="29762" y="32962"/>
                  </a:cubicBezTo>
                  <a:cubicBezTo>
                    <a:pt x="30402" y="40643"/>
                    <a:pt x="31042" y="47683"/>
                    <a:pt x="31042" y="54724"/>
                  </a:cubicBezTo>
                  <a:cubicBezTo>
                    <a:pt x="31042" y="61764"/>
                    <a:pt x="31682" y="74565"/>
                    <a:pt x="32962" y="94406"/>
                  </a:cubicBezTo>
                  <a:cubicBezTo>
                    <a:pt x="34242" y="114247"/>
                    <a:pt x="34882" y="128968"/>
                    <a:pt x="34882" y="138569"/>
                  </a:cubicBezTo>
                  <a:lnTo>
                    <a:pt x="34882" y="139849"/>
                  </a:lnTo>
                  <a:cubicBezTo>
                    <a:pt x="38082" y="139209"/>
                    <a:pt x="40003" y="139209"/>
                    <a:pt x="41923" y="139209"/>
                  </a:cubicBezTo>
                  <a:lnTo>
                    <a:pt x="41923" y="139209"/>
                  </a:lnTo>
                  <a:cubicBezTo>
                    <a:pt x="47043" y="139209"/>
                    <a:pt x="49603" y="140489"/>
                    <a:pt x="49603" y="143689"/>
                  </a:cubicBezTo>
                  <a:cubicBezTo>
                    <a:pt x="49603" y="147530"/>
                    <a:pt x="42563" y="149450"/>
                    <a:pt x="28482" y="14945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8040FE8-DF5A-46BA-A2E2-1CECC63075AD}"/>
                </a:ext>
              </a:extLst>
            </p:cNvPr>
            <p:cNvSpPr/>
            <p:nvPr/>
          </p:nvSpPr>
          <p:spPr>
            <a:xfrm>
              <a:off x="12821373" y="2178742"/>
              <a:ext cx="58203" cy="181374"/>
            </a:xfrm>
            <a:custGeom>
              <a:avLst/>
              <a:gdLst>
                <a:gd name="connsiteX0" fmla="*/ 40003 w 44802"/>
                <a:gd name="connsiteY0" fmla="*/ 148810 h 153609"/>
                <a:gd name="connsiteX1" fmla="*/ 11201 w 44802"/>
                <a:gd name="connsiteY1" fmla="*/ 150730 h 153609"/>
                <a:gd name="connsiteX2" fmla="*/ 6720 w 44802"/>
                <a:gd name="connsiteY2" fmla="*/ 149450 h 153609"/>
                <a:gd name="connsiteX3" fmla="*/ 4800 w 44802"/>
                <a:gd name="connsiteY3" fmla="*/ 145609 h 153609"/>
                <a:gd name="connsiteX4" fmla="*/ 4800 w 44802"/>
                <a:gd name="connsiteY4" fmla="*/ 144969 h 153609"/>
                <a:gd name="connsiteX5" fmla="*/ 11201 w 44802"/>
                <a:gd name="connsiteY5" fmla="*/ 132809 h 153609"/>
                <a:gd name="connsiteX6" fmla="*/ 15041 w 44802"/>
                <a:gd name="connsiteY6" fmla="*/ 122568 h 153609"/>
                <a:gd name="connsiteX7" fmla="*/ 31042 w 44802"/>
                <a:gd name="connsiteY7" fmla="*/ 79045 h 153609"/>
                <a:gd name="connsiteX8" fmla="*/ 36162 w 44802"/>
                <a:gd name="connsiteY8" fmla="*/ 36162 h 153609"/>
                <a:gd name="connsiteX9" fmla="*/ 27202 w 44802"/>
                <a:gd name="connsiteY9" fmla="*/ 12481 h 153609"/>
                <a:gd name="connsiteX10" fmla="*/ 22721 w 44802"/>
                <a:gd name="connsiteY10" fmla="*/ 21441 h 153609"/>
                <a:gd name="connsiteX11" fmla="*/ 16961 w 44802"/>
                <a:gd name="connsiteY11" fmla="*/ 28482 h 153609"/>
                <a:gd name="connsiteX12" fmla="*/ 12481 w 44802"/>
                <a:gd name="connsiteY12" fmla="*/ 22721 h 153609"/>
                <a:gd name="connsiteX13" fmla="*/ 17601 w 44802"/>
                <a:gd name="connsiteY13" fmla="*/ 8001 h 153609"/>
                <a:gd name="connsiteX14" fmla="*/ 24642 w 44802"/>
                <a:gd name="connsiteY14" fmla="*/ 4800 h 153609"/>
                <a:gd name="connsiteX15" fmla="*/ 24642 w 44802"/>
                <a:gd name="connsiteY15" fmla="*/ 4800 h 153609"/>
                <a:gd name="connsiteX16" fmla="*/ 38723 w 44802"/>
                <a:gd name="connsiteY16" fmla="*/ 10561 h 153609"/>
                <a:gd name="connsiteX17" fmla="*/ 42563 w 44802"/>
                <a:gd name="connsiteY17" fmla="*/ 18881 h 153609"/>
                <a:gd name="connsiteX18" fmla="*/ 43843 w 44802"/>
                <a:gd name="connsiteY18" fmla="*/ 24642 h 153609"/>
                <a:gd name="connsiteX19" fmla="*/ 44483 w 44802"/>
                <a:gd name="connsiteY19" fmla="*/ 29762 h 153609"/>
                <a:gd name="connsiteX20" fmla="*/ 44483 w 44802"/>
                <a:gd name="connsiteY20" fmla="*/ 43843 h 153609"/>
                <a:gd name="connsiteX21" fmla="*/ 41283 w 44802"/>
                <a:gd name="connsiteY21" fmla="*/ 68164 h 153609"/>
                <a:gd name="connsiteX22" fmla="*/ 34242 w 44802"/>
                <a:gd name="connsiteY22" fmla="*/ 93766 h 153609"/>
                <a:gd name="connsiteX23" fmla="*/ 24642 w 44802"/>
                <a:gd name="connsiteY23" fmla="*/ 118728 h 153609"/>
                <a:gd name="connsiteX24" fmla="*/ 16321 w 44802"/>
                <a:gd name="connsiteY24" fmla="*/ 141129 h 153609"/>
                <a:gd name="connsiteX25" fmla="*/ 38723 w 44802"/>
                <a:gd name="connsiteY25" fmla="*/ 139209 h 153609"/>
                <a:gd name="connsiteX26" fmla="*/ 42563 w 44802"/>
                <a:gd name="connsiteY26" fmla="*/ 144329 h 153609"/>
                <a:gd name="connsiteX27" fmla="*/ 40003 w 44802"/>
                <a:gd name="connsiteY27" fmla="*/ 1488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802" h="153609">
                  <a:moveTo>
                    <a:pt x="40003" y="148810"/>
                  </a:moveTo>
                  <a:lnTo>
                    <a:pt x="11201" y="150730"/>
                  </a:lnTo>
                  <a:cubicBezTo>
                    <a:pt x="9281" y="150730"/>
                    <a:pt x="8001" y="150090"/>
                    <a:pt x="6720" y="149450"/>
                  </a:cubicBezTo>
                  <a:cubicBezTo>
                    <a:pt x="5440" y="148170"/>
                    <a:pt x="4800" y="146890"/>
                    <a:pt x="4800" y="145609"/>
                  </a:cubicBezTo>
                  <a:lnTo>
                    <a:pt x="4800" y="144969"/>
                  </a:lnTo>
                  <a:cubicBezTo>
                    <a:pt x="7360" y="141769"/>
                    <a:pt x="9921" y="137929"/>
                    <a:pt x="11201" y="132809"/>
                  </a:cubicBezTo>
                  <a:cubicBezTo>
                    <a:pt x="13121" y="127688"/>
                    <a:pt x="14401" y="124488"/>
                    <a:pt x="15041" y="122568"/>
                  </a:cubicBezTo>
                  <a:cubicBezTo>
                    <a:pt x="22081" y="106567"/>
                    <a:pt x="27202" y="92486"/>
                    <a:pt x="31042" y="79045"/>
                  </a:cubicBezTo>
                  <a:cubicBezTo>
                    <a:pt x="34242" y="65604"/>
                    <a:pt x="36162" y="51523"/>
                    <a:pt x="36162" y="36162"/>
                  </a:cubicBezTo>
                  <a:cubicBezTo>
                    <a:pt x="36162" y="20801"/>
                    <a:pt x="32962" y="13121"/>
                    <a:pt x="27202" y="12481"/>
                  </a:cubicBezTo>
                  <a:cubicBezTo>
                    <a:pt x="25282" y="13761"/>
                    <a:pt x="24002" y="16321"/>
                    <a:pt x="22721" y="21441"/>
                  </a:cubicBezTo>
                  <a:cubicBezTo>
                    <a:pt x="22081" y="25922"/>
                    <a:pt x="20161" y="28482"/>
                    <a:pt x="16961" y="28482"/>
                  </a:cubicBezTo>
                  <a:cubicBezTo>
                    <a:pt x="13761" y="28482"/>
                    <a:pt x="12481" y="26562"/>
                    <a:pt x="12481" y="22721"/>
                  </a:cubicBezTo>
                  <a:cubicBezTo>
                    <a:pt x="12481" y="16321"/>
                    <a:pt x="14401" y="11841"/>
                    <a:pt x="17601" y="8001"/>
                  </a:cubicBezTo>
                  <a:cubicBezTo>
                    <a:pt x="19521" y="6080"/>
                    <a:pt x="22081" y="4800"/>
                    <a:pt x="24642" y="4800"/>
                  </a:cubicBezTo>
                  <a:lnTo>
                    <a:pt x="24642" y="4800"/>
                  </a:lnTo>
                  <a:cubicBezTo>
                    <a:pt x="31042" y="4800"/>
                    <a:pt x="35522" y="6720"/>
                    <a:pt x="38723" y="10561"/>
                  </a:cubicBezTo>
                  <a:cubicBezTo>
                    <a:pt x="40643" y="13761"/>
                    <a:pt x="41923" y="16321"/>
                    <a:pt x="42563" y="18881"/>
                  </a:cubicBezTo>
                  <a:cubicBezTo>
                    <a:pt x="43203" y="21441"/>
                    <a:pt x="43843" y="23362"/>
                    <a:pt x="43843" y="24642"/>
                  </a:cubicBezTo>
                  <a:cubicBezTo>
                    <a:pt x="43843" y="25922"/>
                    <a:pt x="44483" y="27842"/>
                    <a:pt x="44483" y="29762"/>
                  </a:cubicBezTo>
                  <a:cubicBezTo>
                    <a:pt x="44483" y="32962"/>
                    <a:pt x="44483" y="38083"/>
                    <a:pt x="44483" y="43843"/>
                  </a:cubicBezTo>
                  <a:cubicBezTo>
                    <a:pt x="44483" y="50243"/>
                    <a:pt x="43203" y="58564"/>
                    <a:pt x="41283" y="68164"/>
                  </a:cubicBezTo>
                  <a:cubicBezTo>
                    <a:pt x="39363" y="78405"/>
                    <a:pt x="36802" y="86726"/>
                    <a:pt x="34242" y="93766"/>
                  </a:cubicBezTo>
                  <a:cubicBezTo>
                    <a:pt x="31682" y="100807"/>
                    <a:pt x="28482" y="109127"/>
                    <a:pt x="24642" y="118728"/>
                  </a:cubicBezTo>
                  <a:cubicBezTo>
                    <a:pt x="20801" y="128328"/>
                    <a:pt x="18241" y="136009"/>
                    <a:pt x="16321" y="141129"/>
                  </a:cubicBezTo>
                  <a:cubicBezTo>
                    <a:pt x="24002" y="139849"/>
                    <a:pt x="31042" y="139209"/>
                    <a:pt x="38723" y="139209"/>
                  </a:cubicBezTo>
                  <a:cubicBezTo>
                    <a:pt x="41283" y="141129"/>
                    <a:pt x="42563" y="143049"/>
                    <a:pt x="42563" y="144329"/>
                  </a:cubicBezTo>
                  <a:cubicBezTo>
                    <a:pt x="42563" y="146250"/>
                    <a:pt x="41283" y="147530"/>
                    <a:pt x="40003" y="148810"/>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B71ECBA-160F-4941-A540-45C76216D869}"/>
                </a:ext>
              </a:extLst>
            </p:cNvPr>
            <p:cNvSpPr/>
            <p:nvPr/>
          </p:nvSpPr>
          <p:spPr>
            <a:xfrm>
              <a:off x="12734663" y="2078015"/>
              <a:ext cx="291013" cy="105802"/>
            </a:xfrm>
            <a:custGeom>
              <a:avLst/>
              <a:gdLst>
                <a:gd name="connsiteX0" fmla="*/ 38265 w 224014"/>
                <a:gd name="connsiteY0" fmla="*/ 88189 h 89605"/>
                <a:gd name="connsiteX1" fmla="*/ 4983 w 224014"/>
                <a:gd name="connsiteY1" fmla="*/ 58106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9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9"/>
                  </a:moveTo>
                  <a:cubicBezTo>
                    <a:pt x="21624" y="88189"/>
                    <a:pt x="6903" y="75388"/>
                    <a:pt x="4983" y="58106"/>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9"/>
                    <a:pt x="39545" y="88189"/>
                    <a:pt x="38265" y="8818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EDC3EA1-5A0F-47A4-A77F-C8E88A47B285}"/>
                </a:ext>
              </a:extLst>
            </p:cNvPr>
            <p:cNvSpPr/>
            <p:nvPr/>
          </p:nvSpPr>
          <p:spPr>
            <a:xfrm>
              <a:off x="13263712" y="1892322"/>
              <a:ext cx="66517" cy="181374"/>
            </a:xfrm>
            <a:custGeom>
              <a:avLst/>
              <a:gdLst>
                <a:gd name="connsiteX0" fmla="*/ 25922 w 51203"/>
                <a:gd name="connsiteY0" fmla="*/ 69445 h 153609"/>
                <a:gd name="connsiteX1" fmla="*/ 20161 w 51203"/>
                <a:gd name="connsiteY1" fmla="*/ 65604 h 153609"/>
                <a:gd name="connsiteX2" fmla="*/ 24002 w 51203"/>
                <a:gd name="connsiteY2" fmla="*/ 58564 h 153609"/>
                <a:gd name="connsiteX3" fmla="*/ 31682 w 51203"/>
                <a:gd name="connsiteY3" fmla="*/ 41923 h 153609"/>
                <a:gd name="connsiteX4" fmla="*/ 30402 w 51203"/>
                <a:gd name="connsiteY4" fmla="*/ 27202 h 153609"/>
                <a:gd name="connsiteX5" fmla="*/ 22081 w 51203"/>
                <a:gd name="connsiteY5" fmla="*/ 12481 h 153609"/>
                <a:gd name="connsiteX6" fmla="*/ 18241 w 51203"/>
                <a:gd name="connsiteY6" fmla="*/ 14401 h 153609"/>
                <a:gd name="connsiteX7" fmla="*/ 16321 w 51203"/>
                <a:gd name="connsiteY7" fmla="*/ 18241 h 153609"/>
                <a:gd name="connsiteX8" fmla="*/ 14401 w 51203"/>
                <a:gd name="connsiteY8" fmla="*/ 22081 h 153609"/>
                <a:gd name="connsiteX9" fmla="*/ 10561 w 51203"/>
                <a:gd name="connsiteY9" fmla="*/ 24002 h 153609"/>
                <a:gd name="connsiteX10" fmla="*/ 6720 w 51203"/>
                <a:gd name="connsiteY10" fmla="*/ 22721 h 153609"/>
                <a:gd name="connsiteX11" fmla="*/ 4800 w 51203"/>
                <a:gd name="connsiteY11" fmla="*/ 18881 h 153609"/>
                <a:gd name="connsiteX12" fmla="*/ 11841 w 51203"/>
                <a:gd name="connsiteY12" fmla="*/ 8641 h 153609"/>
                <a:gd name="connsiteX13" fmla="*/ 22081 w 51203"/>
                <a:gd name="connsiteY13" fmla="*/ 4800 h 153609"/>
                <a:gd name="connsiteX14" fmla="*/ 31042 w 51203"/>
                <a:gd name="connsiteY14" fmla="*/ 7360 h 153609"/>
                <a:gd name="connsiteX15" fmla="*/ 36162 w 51203"/>
                <a:gd name="connsiteY15" fmla="*/ 14401 h 153609"/>
                <a:gd name="connsiteX16" fmla="*/ 39363 w 51203"/>
                <a:gd name="connsiteY16" fmla="*/ 24642 h 153609"/>
                <a:gd name="connsiteX17" fmla="*/ 41283 w 51203"/>
                <a:gd name="connsiteY17" fmla="*/ 41283 h 153609"/>
                <a:gd name="connsiteX18" fmla="*/ 40643 w 51203"/>
                <a:gd name="connsiteY18" fmla="*/ 50883 h 153609"/>
                <a:gd name="connsiteX19" fmla="*/ 38723 w 51203"/>
                <a:gd name="connsiteY19" fmla="*/ 54724 h 153609"/>
                <a:gd name="connsiteX20" fmla="*/ 35522 w 51203"/>
                <a:gd name="connsiteY20" fmla="*/ 59204 h 153609"/>
                <a:gd name="connsiteX21" fmla="*/ 32962 w 51203"/>
                <a:gd name="connsiteY21" fmla="*/ 63044 h 153609"/>
                <a:gd name="connsiteX22" fmla="*/ 47683 w 51203"/>
                <a:gd name="connsiteY22" fmla="*/ 102087 h 153609"/>
                <a:gd name="connsiteX23" fmla="*/ 48323 w 51203"/>
                <a:gd name="connsiteY23" fmla="*/ 114247 h 153609"/>
                <a:gd name="connsiteX24" fmla="*/ 48323 w 51203"/>
                <a:gd name="connsiteY24" fmla="*/ 122568 h 153609"/>
                <a:gd name="connsiteX25" fmla="*/ 47683 w 51203"/>
                <a:gd name="connsiteY25" fmla="*/ 130248 h 153609"/>
                <a:gd name="connsiteX26" fmla="*/ 45763 w 51203"/>
                <a:gd name="connsiteY26" fmla="*/ 137929 h 153609"/>
                <a:gd name="connsiteX27" fmla="*/ 42563 w 51203"/>
                <a:gd name="connsiteY27" fmla="*/ 144329 h 153609"/>
                <a:gd name="connsiteX28" fmla="*/ 29762 w 51203"/>
                <a:gd name="connsiteY28" fmla="*/ 150090 h 153609"/>
                <a:gd name="connsiteX29" fmla="*/ 19521 w 51203"/>
                <a:gd name="connsiteY29" fmla="*/ 147530 h 153609"/>
                <a:gd name="connsiteX30" fmla="*/ 16321 w 51203"/>
                <a:gd name="connsiteY30" fmla="*/ 142409 h 153609"/>
                <a:gd name="connsiteX31" fmla="*/ 16961 w 51203"/>
                <a:gd name="connsiteY31" fmla="*/ 139209 h 153609"/>
                <a:gd name="connsiteX32" fmla="*/ 19521 w 51203"/>
                <a:gd name="connsiteY32" fmla="*/ 138569 h 153609"/>
                <a:gd name="connsiteX33" fmla="*/ 22081 w 51203"/>
                <a:gd name="connsiteY33" fmla="*/ 139849 h 153609"/>
                <a:gd name="connsiteX34" fmla="*/ 28482 w 51203"/>
                <a:gd name="connsiteY34" fmla="*/ 143049 h 153609"/>
                <a:gd name="connsiteX35" fmla="*/ 40003 w 51203"/>
                <a:gd name="connsiteY35" fmla="*/ 121928 h 153609"/>
                <a:gd name="connsiteX36" fmla="*/ 34882 w 51203"/>
                <a:gd name="connsiteY36" fmla="*/ 82245 h 153609"/>
                <a:gd name="connsiteX37" fmla="*/ 28482 w 51203"/>
                <a:gd name="connsiteY37" fmla="*/ 71365 h 153609"/>
                <a:gd name="connsiteX38" fmla="*/ 25922 w 51203"/>
                <a:gd name="connsiteY38" fmla="*/ 69445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203" h="153609">
                  <a:moveTo>
                    <a:pt x="25922" y="69445"/>
                  </a:moveTo>
                  <a:cubicBezTo>
                    <a:pt x="22081" y="69445"/>
                    <a:pt x="20161" y="68164"/>
                    <a:pt x="20161" y="65604"/>
                  </a:cubicBezTo>
                  <a:cubicBezTo>
                    <a:pt x="20161" y="63684"/>
                    <a:pt x="21441" y="61124"/>
                    <a:pt x="24002" y="58564"/>
                  </a:cubicBezTo>
                  <a:cubicBezTo>
                    <a:pt x="29122" y="52803"/>
                    <a:pt x="31682" y="47683"/>
                    <a:pt x="31682" y="41923"/>
                  </a:cubicBezTo>
                  <a:cubicBezTo>
                    <a:pt x="31682" y="36802"/>
                    <a:pt x="31042" y="32322"/>
                    <a:pt x="30402" y="27202"/>
                  </a:cubicBezTo>
                  <a:cubicBezTo>
                    <a:pt x="28482" y="16961"/>
                    <a:pt x="25922" y="12481"/>
                    <a:pt x="22081" y="12481"/>
                  </a:cubicBezTo>
                  <a:cubicBezTo>
                    <a:pt x="20801" y="12481"/>
                    <a:pt x="19521" y="13121"/>
                    <a:pt x="18241" y="14401"/>
                  </a:cubicBezTo>
                  <a:cubicBezTo>
                    <a:pt x="16961" y="15681"/>
                    <a:pt x="16321" y="16961"/>
                    <a:pt x="16321" y="18241"/>
                  </a:cubicBezTo>
                  <a:cubicBezTo>
                    <a:pt x="15681" y="19521"/>
                    <a:pt x="15041" y="20801"/>
                    <a:pt x="14401" y="22081"/>
                  </a:cubicBezTo>
                  <a:cubicBezTo>
                    <a:pt x="13121" y="23362"/>
                    <a:pt x="11841" y="24002"/>
                    <a:pt x="10561" y="24002"/>
                  </a:cubicBezTo>
                  <a:cubicBezTo>
                    <a:pt x="9281" y="24002"/>
                    <a:pt x="8001" y="23362"/>
                    <a:pt x="6720" y="22721"/>
                  </a:cubicBezTo>
                  <a:cubicBezTo>
                    <a:pt x="5440" y="21441"/>
                    <a:pt x="4800" y="20801"/>
                    <a:pt x="4800" y="18881"/>
                  </a:cubicBezTo>
                  <a:cubicBezTo>
                    <a:pt x="6720" y="14401"/>
                    <a:pt x="8641" y="11201"/>
                    <a:pt x="11841" y="8641"/>
                  </a:cubicBezTo>
                  <a:cubicBezTo>
                    <a:pt x="15041" y="6080"/>
                    <a:pt x="18241" y="4800"/>
                    <a:pt x="22081" y="4800"/>
                  </a:cubicBezTo>
                  <a:cubicBezTo>
                    <a:pt x="25922" y="4800"/>
                    <a:pt x="28482" y="5440"/>
                    <a:pt x="31042" y="7360"/>
                  </a:cubicBezTo>
                  <a:cubicBezTo>
                    <a:pt x="33602" y="9281"/>
                    <a:pt x="34882" y="11841"/>
                    <a:pt x="36162" y="14401"/>
                  </a:cubicBezTo>
                  <a:cubicBezTo>
                    <a:pt x="37442" y="16961"/>
                    <a:pt x="38723" y="20801"/>
                    <a:pt x="39363" y="24642"/>
                  </a:cubicBezTo>
                  <a:cubicBezTo>
                    <a:pt x="40643" y="31042"/>
                    <a:pt x="41283" y="36802"/>
                    <a:pt x="41283" y="41283"/>
                  </a:cubicBezTo>
                  <a:cubicBezTo>
                    <a:pt x="41283" y="45763"/>
                    <a:pt x="41283" y="49603"/>
                    <a:pt x="40643" y="50883"/>
                  </a:cubicBezTo>
                  <a:cubicBezTo>
                    <a:pt x="40003" y="52803"/>
                    <a:pt x="39363" y="54083"/>
                    <a:pt x="38723" y="54724"/>
                  </a:cubicBezTo>
                  <a:cubicBezTo>
                    <a:pt x="38083" y="55364"/>
                    <a:pt x="37442" y="57284"/>
                    <a:pt x="35522" y="59204"/>
                  </a:cubicBezTo>
                  <a:cubicBezTo>
                    <a:pt x="34242" y="61124"/>
                    <a:pt x="32962" y="62404"/>
                    <a:pt x="32962" y="63044"/>
                  </a:cubicBezTo>
                  <a:cubicBezTo>
                    <a:pt x="40643" y="67524"/>
                    <a:pt x="45763" y="80325"/>
                    <a:pt x="47683" y="102087"/>
                  </a:cubicBezTo>
                  <a:cubicBezTo>
                    <a:pt x="48323" y="106567"/>
                    <a:pt x="48323" y="110407"/>
                    <a:pt x="48323" y="114247"/>
                  </a:cubicBezTo>
                  <a:cubicBezTo>
                    <a:pt x="48323" y="118088"/>
                    <a:pt x="48323" y="120648"/>
                    <a:pt x="48323" y="122568"/>
                  </a:cubicBezTo>
                  <a:cubicBezTo>
                    <a:pt x="48323" y="124488"/>
                    <a:pt x="47683" y="127048"/>
                    <a:pt x="47683" y="130248"/>
                  </a:cubicBezTo>
                  <a:cubicBezTo>
                    <a:pt x="47043" y="133449"/>
                    <a:pt x="46403" y="136009"/>
                    <a:pt x="45763" y="137929"/>
                  </a:cubicBezTo>
                  <a:cubicBezTo>
                    <a:pt x="44483" y="139849"/>
                    <a:pt x="43843" y="142409"/>
                    <a:pt x="42563" y="144329"/>
                  </a:cubicBezTo>
                  <a:cubicBezTo>
                    <a:pt x="40003" y="148170"/>
                    <a:pt x="35522" y="150090"/>
                    <a:pt x="29762" y="150090"/>
                  </a:cubicBezTo>
                  <a:cubicBezTo>
                    <a:pt x="25282" y="150090"/>
                    <a:pt x="21441" y="149450"/>
                    <a:pt x="19521" y="147530"/>
                  </a:cubicBezTo>
                  <a:cubicBezTo>
                    <a:pt x="17601" y="145609"/>
                    <a:pt x="16321" y="143689"/>
                    <a:pt x="16321" y="142409"/>
                  </a:cubicBezTo>
                  <a:cubicBezTo>
                    <a:pt x="16321" y="141129"/>
                    <a:pt x="16321" y="139849"/>
                    <a:pt x="16961" y="139209"/>
                  </a:cubicBezTo>
                  <a:cubicBezTo>
                    <a:pt x="17601" y="138569"/>
                    <a:pt x="18241" y="138569"/>
                    <a:pt x="19521" y="138569"/>
                  </a:cubicBezTo>
                  <a:cubicBezTo>
                    <a:pt x="20801" y="138569"/>
                    <a:pt x="21441" y="139209"/>
                    <a:pt x="22081" y="139849"/>
                  </a:cubicBezTo>
                  <a:cubicBezTo>
                    <a:pt x="24642" y="141769"/>
                    <a:pt x="27202" y="143049"/>
                    <a:pt x="28482" y="143049"/>
                  </a:cubicBezTo>
                  <a:cubicBezTo>
                    <a:pt x="36162" y="143049"/>
                    <a:pt x="40003" y="136009"/>
                    <a:pt x="40003" y="121928"/>
                  </a:cubicBezTo>
                  <a:cubicBezTo>
                    <a:pt x="40003" y="103367"/>
                    <a:pt x="38083" y="90566"/>
                    <a:pt x="34882" y="82245"/>
                  </a:cubicBezTo>
                  <a:cubicBezTo>
                    <a:pt x="32962" y="78405"/>
                    <a:pt x="31042" y="74565"/>
                    <a:pt x="28482" y="71365"/>
                  </a:cubicBezTo>
                  <a:cubicBezTo>
                    <a:pt x="27842" y="69445"/>
                    <a:pt x="27202" y="69445"/>
                    <a:pt x="25922" y="69445"/>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1CB599E-AF0A-47A1-90B0-877CECA448EE}"/>
                </a:ext>
              </a:extLst>
            </p:cNvPr>
            <p:cNvSpPr/>
            <p:nvPr/>
          </p:nvSpPr>
          <p:spPr>
            <a:xfrm>
              <a:off x="13264543" y="2165139"/>
              <a:ext cx="66517" cy="181374"/>
            </a:xfrm>
            <a:custGeom>
              <a:avLst/>
              <a:gdLst>
                <a:gd name="connsiteX0" fmla="*/ 29122 w 51203"/>
                <a:gd name="connsiteY0" fmla="*/ 152010 h 153609"/>
                <a:gd name="connsiteX1" fmla="*/ 25922 w 51203"/>
                <a:gd name="connsiteY1" fmla="*/ 152010 h 153609"/>
                <a:gd name="connsiteX2" fmla="*/ 15681 w 51203"/>
                <a:gd name="connsiteY2" fmla="*/ 146890 h 153609"/>
                <a:gd name="connsiteX3" fmla="*/ 17601 w 51203"/>
                <a:gd name="connsiteY3" fmla="*/ 143689 h 153609"/>
                <a:gd name="connsiteX4" fmla="*/ 22081 w 51203"/>
                <a:gd name="connsiteY4" fmla="*/ 142409 h 153609"/>
                <a:gd name="connsiteX5" fmla="*/ 26562 w 51203"/>
                <a:gd name="connsiteY5" fmla="*/ 143689 h 153609"/>
                <a:gd name="connsiteX6" fmla="*/ 33602 w 51203"/>
                <a:gd name="connsiteY6" fmla="*/ 133449 h 153609"/>
                <a:gd name="connsiteX7" fmla="*/ 36162 w 51203"/>
                <a:gd name="connsiteY7" fmla="*/ 119368 h 153609"/>
                <a:gd name="connsiteX8" fmla="*/ 36162 w 51203"/>
                <a:gd name="connsiteY8" fmla="*/ 110407 h 153609"/>
                <a:gd name="connsiteX9" fmla="*/ 36162 w 51203"/>
                <a:gd name="connsiteY9" fmla="*/ 102727 h 153609"/>
                <a:gd name="connsiteX10" fmla="*/ 35522 w 51203"/>
                <a:gd name="connsiteY10" fmla="*/ 95046 h 153609"/>
                <a:gd name="connsiteX11" fmla="*/ 34242 w 51203"/>
                <a:gd name="connsiteY11" fmla="*/ 88006 h 153609"/>
                <a:gd name="connsiteX12" fmla="*/ 32322 w 51203"/>
                <a:gd name="connsiteY12" fmla="*/ 81605 h 153609"/>
                <a:gd name="connsiteX13" fmla="*/ 29762 w 51203"/>
                <a:gd name="connsiteY13" fmla="*/ 75845 h 153609"/>
                <a:gd name="connsiteX14" fmla="*/ 25922 w 51203"/>
                <a:gd name="connsiteY14" fmla="*/ 71365 h 153609"/>
                <a:gd name="connsiteX15" fmla="*/ 15041 w 51203"/>
                <a:gd name="connsiteY15" fmla="*/ 67524 h 153609"/>
                <a:gd name="connsiteX16" fmla="*/ 9281 w 51203"/>
                <a:gd name="connsiteY16" fmla="*/ 63684 h 153609"/>
                <a:gd name="connsiteX17" fmla="*/ 8001 w 51203"/>
                <a:gd name="connsiteY17" fmla="*/ 56644 h 153609"/>
                <a:gd name="connsiteX18" fmla="*/ 9281 w 51203"/>
                <a:gd name="connsiteY18" fmla="*/ 47043 h 153609"/>
                <a:gd name="connsiteX19" fmla="*/ 4800 w 51203"/>
                <a:gd name="connsiteY19" fmla="*/ 8001 h 153609"/>
                <a:gd name="connsiteX20" fmla="*/ 8001 w 51203"/>
                <a:gd name="connsiteY20" fmla="*/ 4800 h 153609"/>
                <a:gd name="connsiteX21" fmla="*/ 23361 w 51203"/>
                <a:gd name="connsiteY21" fmla="*/ 4800 h 153609"/>
                <a:gd name="connsiteX22" fmla="*/ 31042 w 51203"/>
                <a:gd name="connsiteY22" fmla="*/ 9281 h 153609"/>
                <a:gd name="connsiteX23" fmla="*/ 31042 w 51203"/>
                <a:gd name="connsiteY23" fmla="*/ 10561 h 153609"/>
                <a:gd name="connsiteX24" fmla="*/ 27842 w 51203"/>
                <a:gd name="connsiteY24" fmla="*/ 13121 h 153609"/>
                <a:gd name="connsiteX25" fmla="*/ 23361 w 51203"/>
                <a:gd name="connsiteY25" fmla="*/ 13121 h 153609"/>
                <a:gd name="connsiteX26" fmla="*/ 23361 w 51203"/>
                <a:gd name="connsiteY26" fmla="*/ 12481 h 153609"/>
                <a:gd name="connsiteX27" fmla="*/ 15681 w 51203"/>
                <a:gd name="connsiteY27" fmla="*/ 12481 h 153609"/>
                <a:gd name="connsiteX28" fmla="*/ 19521 w 51203"/>
                <a:gd name="connsiteY28" fmla="*/ 56644 h 153609"/>
                <a:gd name="connsiteX29" fmla="*/ 23361 w 51203"/>
                <a:gd name="connsiteY29" fmla="*/ 57284 h 153609"/>
                <a:gd name="connsiteX30" fmla="*/ 27842 w 51203"/>
                <a:gd name="connsiteY30" fmla="*/ 57924 h 153609"/>
                <a:gd name="connsiteX31" fmla="*/ 34882 w 51203"/>
                <a:gd name="connsiteY31" fmla="*/ 60484 h 153609"/>
                <a:gd name="connsiteX32" fmla="*/ 41923 w 51203"/>
                <a:gd name="connsiteY32" fmla="*/ 73925 h 153609"/>
                <a:gd name="connsiteX33" fmla="*/ 46403 w 51203"/>
                <a:gd name="connsiteY33" fmla="*/ 109127 h 153609"/>
                <a:gd name="connsiteX34" fmla="*/ 45763 w 51203"/>
                <a:gd name="connsiteY34" fmla="*/ 128968 h 153609"/>
                <a:gd name="connsiteX35" fmla="*/ 43843 w 51203"/>
                <a:gd name="connsiteY35" fmla="*/ 136009 h 153609"/>
                <a:gd name="connsiteX36" fmla="*/ 41283 w 51203"/>
                <a:gd name="connsiteY36" fmla="*/ 141769 h 153609"/>
                <a:gd name="connsiteX37" fmla="*/ 29122 w 51203"/>
                <a:gd name="connsiteY37" fmla="*/ 1520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203" h="153609">
                  <a:moveTo>
                    <a:pt x="29122" y="152010"/>
                  </a:moveTo>
                  <a:lnTo>
                    <a:pt x="25922" y="152010"/>
                  </a:lnTo>
                  <a:cubicBezTo>
                    <a:pt x="18881" y="152010"/>
                    <a:pt x="15681" y="150090"/>
                    <a:pt x="15681" y="146890"/>
                  </a:cubicBezTo>
                  <a:cubicBezTo>
                    <a:pt x="15681" y="145609"/>
                    <a:pt x="16321" y="144329"/>
                    <a:pt x="17601" y="143689"/>
                  </a:cubicBezTo>
                  <a:cubicBezTo>
                    <a:pt x="18881" y="143049"/>
                    <a:pt x="20161" y="142409"/>
                    <a:pt x="22081" y="142409"/>
                  </a:cubicBezTo>
                  <a:cubicBezTo>
                    <a:pt x="24002" y="142409"/>
                    <a:pt x="25282" y="143049"/>
                    <a:pt x="26562" y="143689"/>
                  </a:cubicBezTo>
                  <a:cubicBezTo>
                    <a:pt x="29762" y="142409"/>
                    <a:pt x="31682" y="139209"/>
                    <a:pt x="33602" y="133449"/>
                  </a:cubicBezTo>
                  <a:cubicBezTo>
                    <a:pt x="35522" y="127688"/>
                    <a:pt x="36162" y="122568"/>
                    <a:pt x="36162" y="119368"/>
                  </a:cubicBezTo>
                  <a:cubicBezTo>
                    <a:pt x="36162" y="115527"/>
                    <a:pt x="36162" y="112327"/>
                    <a:pt x="36162" y="110407"/>
                  </a:cubicBezTo>
                  <a:cubicBezTo>
                    <a:pt x="36162" y="108487"/>
                    <a:pt x="36162" y="105927"/>
                    <a:pt x="36162" y="102727"/>
                  </a:cubicBezTo>
                  <a:cubicBezTo>
                    <a:pt x="36162" y="99526"/>
                    <a:pt x="35522" y="96966"/>
                    <a:pt x="35522" y="95046"/>
                  </a:cubicBezTo>
                  <a:cubicBezTo>
                    <a:pt x="35522" y="93126"/>
                    <a:pt x="34882" y="90566"/>
                    <a:pt x="34242" y="88006"/>
                  </a:cubicBezTo>
                  <a:cubicBezTo>
                    <a:pt x="33602" y="85445"/>
                    <a:pt x="32962" y="82885"/>
                    <a:pt x="32322" y="81605"/>
                  </a:cubicBezTo>
                  <a:cubicBezTo>
                    <a:pt x="31682" y="79685"/>
                    <a:pt x="31042" y="77765"/>
                    <a:pt x="29762" y="75845"/>
                  </a:cubicBezTo>
                  <a:cubicBezTo>
                    <a:pt x="28482" y="73925"/>
                    <a:pt x="27202" y="72645"/>
                    <a:pt x="25922" y="71365"/>
                  </a:cubicBezTo>
                  <a:cubicBezTo>
                    <a:pt x="22721" y="68804"/>
                    <a:pt x="18881" y="67524"/>
                    <a:pt x="15041" y="67524"/>
                  </a:cubicBezTo>
                  <a:cubicBezTo>
                    <a:pt x="11841" y="67524"/>
                    <a:pt x="9921" y="66244"/>
                    <a:pt x="9281" y="63684"/>
                  </a:cubicBezTo>
                  <a:cubicBezTo>
                    <a:pt x="8641" y="61764"/>
                    <a:pt x="8001" y="59204"/>
                    <a:pt x="8001" y="56644"/>
                  </a:cubicBezTo>
                  <a:lnTo>
                    <a:pt x="9281" y="47043"/>
                  </a:lnTo>
                  <a:cubicBezTo>
                    <a:pt x="9281" y="39363"/>
                    <a:pt x="8001" y="25922"/>
                    <a:pt x="4800" y="8001"/>
                  </a:cubicBezTo>
                  <a:lnTo>
                    <a:pt x="8001" y="4800"/>
                  </a:lnTo>
                  <a:lnTo>
                    <a:pt x="23361" y="4800"/>
                  </a:lnTo>
                  <a:cubicBezTo>
                    <a:pt x="28482" y="4800"/>
                    <a:pt x="31042" y="6080"/>
                    <a:pt x="31042" y="9281"/>
                  </a:cubicBezTo>
                  <a:lnTo>
                    <a:pt x="31042" y="10561"/>
                  </a:lnTo>
                  <a:lnTo>
                    <a:pt x="27842" y="13121"/>
                  </a:lnTo>
                  <a:lnTo>
                    <a:pt x="23361" y="13121"/>
                  </a:lnTo>
                  <a:lnTo>
                    <a:pt x="23361" y="12481"/>
                  </a:lnTo>
                  <a:lnTo>
                    <a:pt x="15681" y="12481"/>
                  </a:lnTo>
                  <a:cubicBezTo>
                    <a:pt x="15681" y="20161"/>
                    <a:pt x="16961" y="34882"/>
                    <a:pt x="19521" y="56644"/>
                  </a:cubicBezTo>
                  <a:cubicBezTo>
                    <a:pt x="19521" y="56644"/>
                    <a:pt x="20801" y="56644"/>
                    <a:pt x="23361" y="57284"/>
                  </a:cubicBezTo>
                  <a:cubicBezTo>
                    <a:pt x="25282" y="57284"/>
                    <a:pt x="27202" y="57924"/>
                    <a:pt x="27842" y="57924"/>
                  </a:cubicBezTo>
                  <a:cubicBezTo>
                    <a:pt x="31042" y="58564"/>
                    <a:pt x="33602" y="59204"/>
                    <a:pt x="34882" y="60484"/>
                  </a:cubicBezTo>
                  <a:cubicBezTo>
                    <a:pt x="37442" y="62404"/>
                    <a:pt x="40003" y="66884"/>
                    <a:pt x="41923" y="73925"/>
                  </a:cubicBezTo>
                  <a:cubicBezTo>
                    <a:pt x="45123" y="84806"/>
                    <a:pt x="46403" y="96966"/>
                    <a:pt x="46403" y="109127"/>
                  </a:cubicBezTo>
                  <a:cubicBezTo>
                    <a:pt x="46403" y="120008"/>
                    <a:pt x="46403" y="126408"/>
                    <a:pt x="45763" y="128968"/>
                  </a:cubicBezTo>
                  <a:cubicBezTo>
                    <a:pt x="45123" y="131528"/>
                    <a:pt x="44483" y="133449"/>
                    <a:pt x="43843" y="136009"/>
                  </a:cubicBezTo>
                  <a:cubicBezTo>
                    <a:pt x="43203" y="138569"/>
                    <a:pt x="41923" y="140489"/>
                    <a:pt x="41283" y="141769"/>
                  </a:cubicBezTo>
                  <a:cubicBezTo>
                    <a:pt x="36802" y="145609"/>
                    <a:pt x="32962" y="148810"/>
                    <a:pt x="29122" y="15201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80807A7-73A7-476B-A6A1-6D267411D182}"/>
                </a:ext>
              </a:extLst>
            </p:cNvPr>
            <p:cNvSpPr/>
            <p:nvPr/>
          </p:nvSpPr>
          <p:spPr>
            <a:xfrm>
              <a:off x="13055015" y="2095612"/>
              <a:ext cx="58203" cy="22671"/>
            </a:xfrm>
            <a:custGeom>
              <a:avLst/>
              <a:gdLst>
                <a:gd name="connsiteX0" fmla="*/ 43843 w 44802"/>
                <a:gd name="connsiteY0" fmla="*/ 6080 h 19201"/>
                <a:gd name="connsiteX1" fmla="*/ 45763 w 44802"/>
                <a:gd name="connsiteY1" fmla="*/ 9921 h 19201"/>
                <a:gd name="connsiteX2" fmla="*/ 41283 w 44802"/>
                <a:gd name="connsiteY2" fmla="*/ 13761 h 19201"/>
                <a:gd name="connsiteX3" fmla="*/ 30402 w 44802"/>
                <a:gd name="connsiteY3" fmla="*/ 16321 h 19201"/>
                <a:gd name="connsiteX4" fmla="*/ 11201 w 44802"/>
                <a:gd name="connsiteY4" fmla="*/ 17601 h 19201"/>
                <a:gd name="connsiteX5" fmla="*/ 6720 w 44802"/>
                <a:gd name="connsiteY5" fmla="*/ 16321 h 19201"/>
                <a:gd name="connsiteX6" fmla="*/ 4800 w 44802"/>
                <a:gd name="connsiteY6" fmla="*/ 12481 h 19201"/>
                <a:gd name="connsiteX7" fmla="*/ 9281 w 44802"/>
                <a:gd name="connsiteY7" fmla="*/ 8641 h 19201"/>
                <a:gd name="connsiteX8" fmla="*/ 20161 w 44802"/>
                <a:gd name="connsiteY8" fmla="*/ 6080 h 19201"/>
                <a:gd name="connsiteX9" fmla="*/ 39363 w 44802"/>
                <a:gd name="connsiteY9" fmla="*/ 4800 h 19201"/>
                <a:gd name="connsiteX10" fmla="*/ 43843 w 44802"/>
                <a:gd name="connsiteY10" fmla="*/ 608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19201">
                  <a:moveTo>
                    <a:pt x="43843" y="6080"/>
                  </a:moveTo>
                  <a:cubicBezTo>
                    <a:pt x="45123" y="7360"/>
                    <a:pt x="45763" y="8641"/>
                    <a:pt x="45763" y="9921"/>
                  </a:cubicBezTo>
                  <a:cubicBezTo>
                    <a:pt x="45763" y="11201"/>
                    <a:pt x="44483" y="12481"/>
                    <a:pt x="41283" y="13761"/>
                  </a:cubicBezTo>
                  <a:cubicBezTo>
                    <a:pt x="38083" y="15041"/>
                    <a:pt x="34882" y="15681"/>
                    <a:pt x="30402" y="16321"/>
                  </a:cubicBezTo>
                  <a:cubicBezTo>
                    <a:pt x="22721" y="16961"/>
                    <a:pt x="16321" y="17601"/>
                    <a:pt x="11201" y="17601"/>
                  </a:cubicBezTo>
                  <a:cubicBezTo>
                    <a:pt x="9921" y="17601"/>
                    <a:pt x="8001" y="16961"/>
                    <a:pt x="6720" y="16321"/>
                  </a:cubicBezTo>
                  <a:cubicBezTo>
                    <a:pt x="5440" y="15041"/>
                    <a:pt x="4800" y="13761"/>
                    <a:pt x="4800" y="12481"/>
                  </a:cubicBezTo>
                  <a:cubicBezTo>
                    <a:pt x="4800" y="11201"/>
                    <a:pt x="6080" y="9921"/>
                    <a:pt x="9281" y="8641"/>
                  </a:cubicBezTo>
                  <a:cubicBezTo>
                    <a:pt x="12481" y="7360"/>
                    <a:pt x="15681" y="6720"/>
                    <a:pt x="20161" y="6080"/>
                  </a:cubicBezTo>
                  <a:cubicBezTo>
                    <a:pt x="27842" y="5440"/>
                    <a:pt x="34242" y="4800"/>
                    <a:pt x="39363" y="4800"/>
                  </a:cubicBezTo>
                  <a:cubicBezTo>
                    <a:pt x="41283" y="4800"/>
                    <a:pt x="42563" y="5440"/>
                    <a:pt x="43843" y="6080"/>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6C0842-B419-4C8B-BC19-A9A71D421628}"/>
                </a:ext>
              </a:extLst>
            </p:cNvPr>
            <p:cNvSpPr/>
            <p:nvPr/>
          </p:nvSpPr>
          <p:spPr>
            <a:xfrm>
              <a:off x="13183653" y="2063656"/>
              <a:ext cx="291013" cy="105802"/>
            </a:xfrm>
            <a:custGeom>
              <a:avLst/>
              <a:gdLst>
                <a:gd name="connsiteX0" fmla="*/ 38265 w 224014"/>
                <a:gd name="connsiteY0" fmla="*/ 88188 h 89605"/>
                <a:gd name="connsiteX1" fmla="*/ 4983 w 224014"/>
                <a:gd name="connsiteY1" fmla="*/ 58107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8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8"/>
                  </a:moveTo>
                  <a:cubicBezTo>
                    <a:pt x="21624" y="88188"/>
                    <a:pt x="6903" y="75388"/>
                    <a:pt x="4983" y="58107"/>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8"/>
                    <a:pt x="39545" y="88188"/>
                    <a:pt x="38265" y="88188"/>
                  </a:cubicBezTo>
                  <a:close/>
                </a:path>
              </a:pathLst>
            </a:custGeom>
            <a:grpFill/>
            <a:ln w="9525" cap="flat">
              <a:noFill/>
              <a:prstDash val="solid"/>
              <a:miter/>
            </a:ln>
          </p:spPr>
          <p:txBody>
            <a:bodyPr rtlCol="0" anchor="ctr"/>
            <a:lstStyle/>
            <a:p>
              <a:endParaRPr lang="en-US"/>
            </a:p>
          </p:txBody>
        </p:sp>
      </p:grpSp>
      <p:grpSp>
        <p:nvGrpSpPr>
          <p:cNvPr id="300" name="Group 299">
            <a:extLst>
              <a:ext uri="{FF2B5EF4-FFF2-40B4-BE49-F238E27FC236}">
                <a16:creationId xmlns:a16="http://schemas.microsoft.com/office/drawing/2014/main" id="{33BE5519-ED81-4EBD-B5B2-0C55D2ECAE2F}"/>
              </a:ext>
            </a:extLst>
          </p:cNvPr>
          <p:cNvGrpSpPr/>
          <p:nvPr/>
        </p:nvGrpSpPr>
        <p:grpSpPr>
          <a:xfrm>
            <a:off x="756307" y="216265"/>
            <a:ext cx="502306" cy="438961"/>
            <a:chOff x="15260785" y="3155727"/>
            <a:chExt cx="502306" cy="438961"/>
          </a:xfrm>
          <a:solidFill>
            <a:srgbClr val="1D424B"/>
          </a:solidFill>
        </p:grpSpPr>
        <p:sp>
          <p:nvSpPr>
            <p:cNvPr id="214" name="Freeform: Shape 213">
              <a:extLst>
                <a:ext uri="{FF2B5EF4-FFF2-40B4-BE49-F238E27FC236}">
                  <a16:creationId xmlns:a16="http://schemas.microsoft.com/office/drawing/2014/main" id="{2D2EFCF8-8441-4FFF-B6DA-651D0CC8101B}"/>
                </a:ext>
              </a:extLst>
            </p:cNvPr>
            <p:cNvSpPr/>
            <p:nvPr/>
          </p:nvSpPr>
          <p:spPr>
            <a:xfrm>
              <a:off x="15505337" y="3156367"/>
              <a:ext cx="257754" cy="438321"/>
            </a:xfrm>
            <a:custGeom>
              <a:avLst/>
              <a:gdLst>
                <a:gd name="connsiteX0" fmla="*/ 5440 w 198412"/>
                <a:gd name="connsiteY0" fmla="*/ 5040 h 371224"/>
                <a:gd name="connsiteX1" fmla="*/ 76485 w 198412"/>
                <a:gd name="connsiteY1" fmla="*/ 16561 h 371224"/>
                <a:gd name="connsiteX2" fmla="*/ 137929 w 198412"/>
                <a:gd name="connsiteY2" fmla="*/ 55604 h 371224"/>
                <a:gd name="connsiteX3" fmla="*/ 180172 w 198412"/>
                <a:gd name="connsiteY3" fmla="*/ 115768 h 371224"/>
                <a:gd name="connsiteX4" fmla="*/ 196173 w 198412"/>
                <a:gd name="connsiteY4" fmla="*/ 188732 h 371224"/>
                <a:gd name="connsiteX5" fmla="*/ 184652 w 198412"/>
                <a:gd name="connsiteY5" fmla="*/ 262977 h 371224"/>
                <a:gd name="connsiteX6" fmla="*/ 143049 w 198412"/>
                <a:gd name="connsiteY6" fmla="*/ 326981 h 371224"/>
                <a:gd name="connsiteX7" fmla="*/ 4800 w 198412"/>
                <a:gd name="connsiteY7" fmla="*/ 370504 h 371224"/>
                <a:gd name="connsiteX8" fmla="*/ 4800 w 198412"/>
                <a:gd name="connsiteY8" fmla="*/ 367944 h 371224"/>
                <a:gd name="connsiteX9" fmla="*/ 70085 w 198412"/>
                <a:gd name="connsiteY9" fmla="*/ 346823 h 371224"/>
                <a:gd name="connsiteX10" fmla="*/ 98246 w 198412"/>
                <a:gd name="connsiteY10" fmla="*/ 328901 h 371224"/>
                <a:gd name="connsiteX11" fmla="*/ 122568 w 198412"/>
                <a:gd name="connsiteY11" fmla="*/ 307140 h 371224"/>
                <a:gd name="connsiteX12" fmla="*/ 157770 w 198412"/>
                <a:gd name="connsiteY12" fmla="*/ 252736 h 371224"/>
                <a:gd name="connsiteX13" fmla="*/ 172491 w 198412"/>
                <a:gd name="connsiteY13" fmla="*/ 188732 h 371224"/>
                <a:gd name="connsiteX14" fmla="*/ 162251 w 198412"/>
                <a:gd name="connsiteY14" fmla="*/ 123448 h 371224"/>
                <a:gd name="connsiteX15" fmla="*/ 127048 w 198412"/>
                <a:gd name="connsiteY15" fmla="*/ 66484 h 371224"/>
                <a:gd name="connsiteX16" fmla="*/ 72645 w 198412"/>
                <a:gd name="connsiteY16" fmla="*/ 25522 h 371224"/>
                <a:gd name="connsiteX17" fmla="*/ 5440 w 198412"/>
                <a:gd name="connsiteY17" fmla="*/ 8881 h 371224"/>
                <a:gd name="connsiteX18" fmla="*/ 5440 w 198412"/>
                <a:gd name="connsiteY18" fmla="*/ 5040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412" h="371224">
                  <a:moveTo>
                    <a:pt x="5440" y="5040"/>
                  </a:moveTo>
                  <a:cubicBezTo>
                    <a:pt x="29122" y="3760"/>
                    <a:pt x="53444" y="7601"/>
                    <a:pt x="76485" y="16561"/>
                  </a:cubicBezTo>
                  <a:cubicBezTo>
                    <a:pt x="98887" y="25522"/>
                    <a:pt x="120008" y="38963"/>
                    <a:pt x="137929" y="55604"/>
                  </a:cubicBezTo>
                  <a:cubicBezTo>
                    <a:pt x="155850" y="72885"/>
                    <a:pt x="170571" y="93366"/>
                    <a:pt x="180172" y="115768"/>
                  </a:cubicBezTo>
                  <a:cubicBezTo>
                    <a:pt x="190412" y="138809"/>
                    <a:pt x="195533" y="163771"/>
                    <a:pt x="196173" y="188732"/>
                  </a:cubicBezTo>
                  <a:cubicBezTo>
                    <a:pt x="196813" y="213694"/>
                    <a:pt x="192973" y="239296"/>
                    <a:pt x="184652" y="262977"/>
                  </a:cubicBezTo>
                  <a:cubicBezTo>
                    <a:pt x="176332" y="287299"/>
                    <a:pt x="162251" y="309700"/>
                    <a:pt x="143049" y="326981"/>
                  </a:cubicBezTo>
                  <a:cubicBezTo>
                    <a:pt x="105927" y="362184"/>
                    <a:pt x="52803" y="378825"/>
                    <a:pt x="4800" y="370504"/>
                  </a:cubicBezTo>
                  <a:lnTo>
                    <a:pt x="4800" y="367944"/>
                  </a:lnTo>
                  <a:cubicBezTo>
                    <a:pt x="28482" y="364104"/>
                    <a:pt x="50243" y="357063"/>
                    <a:pt x="70085" y="346823"/>
                  </a:cubicBezTo>
                  <a:cubicBezTo>
                    <a:pt x="79685" y="341702"/>
                    <a:pt x="89286" y="335942"/>
                    <a:pt x="98246" y="328901"/>
                  </a:cubicBezTo>
                  <a:cubicBezTo>
                    <a:pt x="107207" y="322501"/>
                    <a:pt x="115528" y="314821"/>
                    <a:pt x="122568" y="307140"/>
                  </a:cubicBezTo>
                  <a:cubicBezTo>
                    <a:pt x="137289" y="291139"/>
                    <a:pt x="148810" y="273218"/>
                    <a:pt x="157770" y="252736"/>
                  </a:cubicBezTo>
                  <a:cubicBezTo>
                    <a:pt x="166731" y="232895"/>
                    <a:pt x="171851" y="211134"/>
                    <a:pt x="172491" y="188732"/>
                  </a:cubicBezTo>
                  <a:cubicBezTo>
                    <a:pt x="173131" y="166331"/>
                    <a:pt x="169931" y="143929"/>
                    <a:pt x="162251" y="123448"/>
                  </a:cubicBezTo>
                  <a:cubicBezTo>
                    <a:pt x="154570" y="102327"/>
                    <a:pt x="142409" y="83125"/>
                    <a:pt x="127048" y="66484"/>
                  </a:cubicBezTo>
                  <a:cubicBezTo>
                    <a:pt x="111687" y="49843"/>
                    <a:pt x="93126" y="35122"/>
                    <a:pt x="72645" y="25522"/>
                  </a:cubicBezTo>
                  <a:cubicBezTo>
                    <a:pt x="52164" y="15281"/>
                    <a:pt x="29122" y="9521"/>
                    <a:pt x="5440" y="8881"/>
                  </a:cubicBezTo>
                  <a:lnTo>
                    <a:pt x="5440" y="5040"/>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C1708A8-BF3D-4E50-BFFA-E2A41FEFEBE4}"/>
                </a:ext>
              </a:extLst>
            </p:cNvPr>
            <p:cNvSpPr/>
            <p:nvPr/>
          </p:nvSpPr>
          <p:spPr>
            <a:xfrm>
              <a:off x="15260785" y="3155727"/>
              <a:ext cx="257754" cy="438321"/>
            </a:xfrm>
            <a:custGeom>
              <a:avLst/>
              <a:gdLst>
                <a:gd name="connsiteX0" fmla="*/ 193692 w 198412"/>
                <a:gd name="connsiteY0" fmla="*/ 369126 h 371224"/>
                <a:gd name="connsiteX1" fmla="*/ 122647 w 198412"/>
                <a:gd name="connsiteY1" fmla="*/ 359526 h 371224"/>
                <a:gd name="connsiteX2" fmla="*/ 60563 w 198412"/>
                <a:gd name="connsiteY2" fmla="*/ 322403 h 371224"/>
                <a:gd name="connsiteX3" fmla="*/ 19601 w 198412"/>
                <a:gd name="connsiteY3" fmla="*/ 261599 h 371224"/>
                <a:gd name="connsiteX4" fmla="*/ 4880 w 198412"/>
                <a:gd name="connsiteY4" fmla="*/ 189275 h 371224"/>
                <a:gd name="connsiteX5" fmla="*/ 15760 w 198412"/>
                <a:gd name="connsiteY5" fmla="*/ 115030 h 371224"/>
                <a:gd name="connsiteX6" fmla="*/ 56723 w 198412"/>
                <a:gd name="connsiteY6" fmla="*/ 51025 h 371224"/>
                <a:gd name="connsiteX7" fmla="*/ 194332 w 198412"/>
                <a:gd name="connsiteY7" fmla="*/ 6863 h 371224"/>
                <a:gd name="connsiteX8" fmla="*/ 194332 w 198412"/>
                <a:gd name="connsiteY8" fmla="*/ 9423 h 371224"/>
                <a:gd name="connsiteX9" fmla="*/ 129048 w 198412"/>
                <a:gd name="connsiteY9" fmla="*/ 30544 h 371224"/>
                <a:gd name="connsiteX10" fmla="*/ 77204 w 198412"/>
                <a:gd name="connsiteY10" fmla="*/ 70227 h 371224"/>
                <a:gd name="connsiteX11" fmla="*/ 42002 w 198412"/>
                <a:gd name="connsiteY11" fmla="*/ 123990 h 371224"/>
                <a:gd name="connsiteX12" fmla="*/ 27921 w 198412"/>
                <a:gd name="connsiteY12" fmla="*/ 187994 h 371224"/>
                <a:gd name="connsiteX13" fmla="*/ 37522 w 198412"/>
                <a:gd name="connsiteY13" fmla="*/ 253919 h 371224"/>
                <a:gd name="connsiteX14" fmla="*/ 71444 w 198412"/>
                <a:gd name="connsiteY14" fmla="*/ 311522 h 371224"/>
                <a:gd name="connsiteX15" fmla="*/ 126488 w 198412"/>
                <a:gd name="connsiteY15" fmla="*/ 350565 h 371224"/>
                <a:gd name="connsiteX16" fmla="*/ 194332 w 198412"/>
                <a:gd name="connsiteY16" fmla="*/ 365926 h 371224"/>
                <a:gd name="connsiteX17" fmla="*/ 194332 w 198412"/>
                <a:gd name="connsiteY17" fmla="*/ 36912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8412" h="371224">
                  <a:moveTo>
                    <a:pt x="193692" y="369126"/>
                  </a:moveTo>
                  <a:cubicBezTo>
                    <a:pt x="170010" y="370406"/>
                    <a:pt x="145689" y="367206"/>
                    <a:pt x="122647" y="359526"/>
                  </a:cubicBezTo>
                  <a:cubicBezTo>
                    <a:pt x="99606" y="351845"/>
                    <a:pt x="78484" y="339044"/>
                    <a:pt x="60563" y="322403"/>
                  </a:cubicBezTo>
                  <a:cubicBezTo>
                    <a:pt x="42642" y="305762"/>
                    <a:pt x="28561" y="284641"/>
                    <a:pt x="19601" y="261599"/>
                  </a:cubicBezTo>
                  <a:cubicBezTo>
                    <a:pt x="10000" y="238558"/>
                    <a:pt x="5520" y="213596"/>
                    <a:pt x="4880" y="189275"/>
                  </a:cubicBezTo>
                  <a:cubicBezTo>
                    <a:pt x="4240" y="164313"/>
                    <a:pt x="7440" y="139351"/>
                    <a:pt x="15760" y="115030"/>
                  </a:cubicBezTo>
                  <a:cubicBezTo>
                    <a:pt x="24081" y="90708"/>
                    <a:pt x="38162" y="68947"/>
                    <a:pt x="56723" y="51025"/>
                  </a:cubicBezTo>
                  <a:cubicBezTo>
                    <a:pt x="93205" y="15823"/>
                    <a:pt x="146329" y="-1458"/>
                    <a:pt x="194332" y="6863"/>
                  </a:cubicBezTo>
                  <a:lnTo>
                    <a:pt x="194332" y="9423"/>
                  </a:lnTo>
                  <a:cubicBezTo>
                    <a:pt x="170650" y="13263"/>
                    <a:pt x="148889" y="20304"/>
                    <a:pt x="129048" y="30544"/>
                  </a:cubicBezTo>
                  <a:cubicBezTo>
                    <a:pt x="109206" y="40785"/>
                    <a:pt x="91925" y="54226"/>
                    <a:pt x="77204" y="70227"/>
                  </a:cubicBezTo>
                  <a:cubicBezTo>
                    <a:pt x="62483" y="86228"/>
                    <a:pt x="50963" y="104149"/>
                    <a:pt x="42002" y="123990"/>
                  </a:cubicBezTo>
                  <a:cubicBezTo>
                    <a:pt x="33041" y="143832"/>
                    <a:pt x="28561" y="165593"/>
                    <a:pt x="27921" y="187994"/>
                  </a:cubicBezTo>
                  <a:cubicBezTo>
                    <a:pt x="27281" y="210396"/>
                    <a:pt x="29841" y="232797"/>
                    <a:pt x="37522" y="253919"/>
                  </a:cubicBezTo>
                  <a:cubicBezTo>
                    <a:pt x="44562" y="275040"/>
                    <a:pt x="56083" y="294881"/>
                    <a:pt x="71444" y="311522"/>
                  </a:cubicBezTo>
                  <a:cubicBezTo>
                    <a:pt x="86805" y="328164"/>
                    <a:pt x="105366" y="341604"/>
                    <a:pt x="126488" y="350565"/>
                  </a:cubicBezTo>
                  <a:cubicBezTo>
                    <a:pt x="147609" y="359526"/>
                    <a:pt x="170650" y="364646"/>
                    <a:pt x="194332" y="365926"/>
                  </a:cubicBezTo>
                  <a:lnTo>
                    <a:pt x="194332" y="369126"/>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9CBB337-B73F-43C7-B8B8-1D7137AD2961}"/>
                </a:ext>
              </a:extLst>
            </p:cNvPr>
            <p:cNvSpPr/>
            <p:nvPr/>
          </p:nvSpPr>
          <p:spPr>
            <a:xfrm>
              <a:off x="15484552" y="3395460"/>
              <a:ext cx="274384" cy="22671"/>
            </a:xfrm>
            <a:custGeom>
              <a:avLst/>
              <a:gdLst>
                <a:gd name="connsiteX0" fmla="*/ 202573 w 211213"/>
                <a:gd name="connsiteY0" fmla="*/ 16321 h 19201"/>
                <a:gd name="connsiteX1" fmla="*/ 194253 w 211213"/>
                <a:gd name="connsiteY1" fmla="*/ 16321 h 19201"/>
                <a:gd name="connsiteX2" fmla="*/ 188492 w 211213"/>
                <a:gd name="connsiteY2" fmla="*/ 10561 h 19201"/>
                <a:gd name="connsiteX3" fmla="*/ 194253 w 211213"/>
                <a:gd name="connsiteY3" fmla="*/ 4800 h 19201"/>
                <a:gd name="connsiteX4" fmla="*/ 202573 w 211213"/>
                <a:gd name="connsiteY4" fmla="*/ 4800 h 19201"/>
                <a:gd name="connsiteX5" fmla="*/ 208334 w 211213"/>
                <a:gd name="connsiteY5" fmla="*/ 10561 h 19201"/>
                <a:gd name="connsiteX6" fmla="*/ 202573 w 211213"/>
                <a:gd name="connsiteY6" fmla="*/ 16321 h 19201"/>
                <a:gd name="connsiteX7" fmla="*/ 148810 w 211213"/>
                <a:gd name="connsiteY7" fmla="*/ 16321 h 19201"/>
                <a:gd name="connsiteX8" fmla="*/ 102727 w 211213"/>
                <a:gd name="connsiteY8" fmla="*/ 16321 h 19201"/>
                <a:gd name="connsiteX9" fmla="*/ 96966 w 211213"/>
                <a:gd name="connsiteY9" fmla="*/ 10561 h 19201"/>
                <a:gd name="connsiteX10" fmla="*/ 102727 w 211213"/>
                <a:gd name="connsiteY10" fmla="*/ 4800 h 19201"/>
                <a:gd name="connsiteX11" fmla="*/ 148810 w 211213"/>
                <a:gd name="connsiteY11" fmla="*/ 4800 h 19201"/>
                <a:gd name="connsiteX12" fmla="*/ 154570 w 211213"/>
                <a:gd name="connsiteY12" fmla="*/ 10561 h 19201"/>
                <a:gd name="connsiteX13" fmla="*/ 148810 w 211213"/>
                <a:gd name="connsiteY13" fmla="*/ 16321 h 19201"/>
                <a:gd name="connsiteX14" fmla="*/ 56644 w 211213"/>
                <a:gd name="connsiteY14" fmla="*/ 16321 h 19201"/>
                <a:gd name="connsiteX15" fmla="*/ 10561 w 211213"/>
                <a:gd name="connsiteY15" fmla="*/ 16321 h 19201"/>
                <a:gd name="connsiteX16" fmla="*/ 4800 w 211213"/>
                <a:gd name="connsiteY16" fmla="*/ 10561 h 19201"/>
                <a:gd name="connsiteX17" fmla="*/ 10561 w 211213"/>
                <a:gd name="connsiteY17" fmla="*/ 4800 h 19201"/>
                <a:gd name="connsiteX18" fmla="*/ 56644 w 211213"/>
                <a:gd name="connsiteY18" fmla="*/ 4800 h 19201"/>
                <a:gd name="connsiteX19" fmla="*/ 62404 w 211213"/>
                <a:gd name="connsiteY19" fmla="*/ 10561 h 19201"/>
                <a:gd name="connsiteX20" fmla="*/ 56644 w 211213"/>
                <a:gd name="connsiteY20" fmla="*/ 1632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213" h="19201">
                  <a:moveTo>
                    <a:pt x="202573" y="16321"/>
                  </a:moveTo>
                  <a:lnTo>
                    <a:pt x="194253" y="16321"/>
                  </a:lnTo>
                  <a:cubicBezTo>
                    <a:pt x="191052" y="16321"/>
                    <a:pt x="188492" y="13761"/>
                    <a:pt x="188492" y="10561"/>
                  </a:cubicBezTo>
                  <a:cubicBezTo>
                    <a:pt x="188492" y="7360"/>
                    <a:pt x="191052" y="4800"/>
                    <a:pt x="194253" y="4800"/>
                  </a:cubicBezTo>
                  <a:lnTo>
                    <a:pt x="202573" y="4800"/>
                  </a:lnTo>
                  <a:cubicBezTo>
                    <a:pt x="205774" y="4800"/>
                    <a:pt x="208334" y="7360"/>
                    <a:pt x="208334" y="10561"/>
                  </a:cubicBezTo>
                  <a:cubicBezTo>
                    <a:pt x="208334" y="13761"/>
                    <a:pt x="205774" y="16321"/>
                    <a:pt x="202573" y="16321"/>
                  </a:cubicBezTo>
                  <a:close/>
                  <a:moveTo>
                    <a:pt x="148810" y="16321"/>
                  </a:moveTo>
                  <a:lnTo>
                    <a:pt x="102727" y="16321"/>
                  </a:lnTo>
                  <a:cubicBezTo>
                    <a:pt x="99527" y="16321"/>
                    <a:pt x="96966" y="13761"/>
                    <a:pt x="96966" y="10561"/>
                  </a:cubicBezTo>
                  <a:cubicBezTo>
                    <a:pt x="96966" y="7360"/>
                    <a:pt x="99527" y="4800"/>
                    <a:pt x="102727" y="4800"/>
                  </a:cubicBezTo>
                  <a:lnTo>
                    <a:pt x="148810" y="4800"/>
                  </a:lnTo>
                  <a:cubicBezTo>
                    <a:pt x="152010" y="4800"/>
                    <a:pt x="154570" y="7360"/>
                    <a:pt x="154570" y="10561"/>
                  </a:cubicBezTo>
                  <a:cubicBezTo>
                    <a:pt x="154570" y="13761"/>
                    <a:pt x="151370" y="16321"/>
                    <a:pt x="148810" y="16321"/>
                  </a:cubicBezTo>
                  <a:close/>
                  <a:moveTo>
                    <a:pt x="56644" y="16321"/>
                  </a:moveTo>
                  <a:lnTo>
                    <a:pt x="10561" y="16321"/>
                  </a:lnTo>
                  <a:cubicBezTo>
                    <a:pt x="7361" y="16321"/>
                    <a:pt x="4800" y="13761"/>
                    <a:pt x="4800" y="10561"/>
                  </a:cubicBezTo>
                  <a:cubicBezTo>
                    <a:pt x="4800" y="7360"/>
                    <a:pt x="7361" y="4800"/>
                    <a:pt x="10561" y="4800"/>
                  </a:cubicBezTo>
                  <a:lnTo>
                    <a:pt x="56644" y="4800"/>
                  </a:lnTo>
                  <a:cubicBezTo>
                    <a:pt x="59844" y="4800"/>
                    <a:pt x="62404" y="7360"/>
                    <a:pt x="62404" y="10561"/>
                  </a:cubicBezTo>
                  <a:cubicBezTo>
                    <a:pt x="62404" y="13761"/>
                    <a:pt x="59844" y="16321"/>
                    <a:pt x="56644" y="16321"/>
                  </a:cubicBezTo>
                  <a:close/>
                </a:path>
              </a:pathLst>
            </a:custGeom>
            <a:grpFill/>
            <a:ln w="9525" cap="flat">
              <a:noFill/>
              <a:prstDash val="solid"/>
              <a:miter/>
            </a:ln>
          </p:spPr>
          <p:txBody>
            <a:bodyPr rtlCol="0" anchor="ctr"/>
            <a:lstStyle/>
            <a:p>
              <a:endParaRPr lang="en-US"/>
            </a:p>
          </p:txBody>
        </p:sp>
      </p:grpSp>
      <p:grpSp>
        <p:nvGrpSpPr>
          <p:cNvPr id="298" name="Group 297">
            <a:extLst>
              <a:ext uri="{FF2B5EF4-FFF2-40B4-BE49-F238E27FC236}">
                <a16:creationId xmlns:a16="http://schemas.microsoft.com/office/drawing/2014/main" id="{B4B0A5E4-4C8A-4BC6-A3EF-91C6813019F9}"/>
              </a:ext>
            </a:extLst>
          </p:cNvPr>
          <p:cNvGrpSpPr/>
          <p:nvPr/>
        </p:nvGrpSpPr>
        <p:grpSpPr>
          <a:xfrm>
            <a:off x="2696913" y="943800"/>
            <a:ext cx="666002" cy="498025"/>
            <a:chOff x="12808069" y="2459871"/>
            <a:chExt cx="666002" cy="498025"/>
          </a:xfrm>
          <a:solidFill>
            <a:srgbClr val="1D424B"/>
          </a:solidFill>
        </p:grpSpPr>
        <p:sp>
          <p:nvSpPr>
            <p:cNvPr id="218" name="Freeform: Shape 217">
              <a:extLst>
                <a:ext uri="{FF2B5EF4-FFF2-40B4-BE49-F238E27FC236}">
                  <a16:creationId xmlns:a16="http://schemas.microsoft.com/office/drawing/2014/main" id="{ED1D1EA2-98CF-4898-9615-08459C113D17}"/>
                </a:ext>
              </a:extLst>
            </p:cNvPr>
            <p:cNvSpPr/>
            <p:nvPr/>
          </p:nvSpPr>
          <p:spPr>
            <a:xfrm>
              <a:off x="12808069" y="2549047"/>
              <a:ext cx="665171" cy="317404"/>
            </a:xfrm>
            <a:custGeom>
              <a:avLst/>
              <a:gdLst>
                <a:gd name="connsiteX0" fmla="*/ 4800 w 512033"/>
                <a:gd name="connsiteY0" fmla="*/ 251856 h 268817"/>
                <a:gd name="connsiteX1" fmla="*/ 54724 w 512033"/>
                <a:gd name="connsiteY1" fmla="*/ 128328 h 268817"/>
                <a:gd name="connsiteX2" fmla="*/ 80965 w 512033"/>
                <a:gd name="connsiteY2" fmla="*/ 66884 h 268817"/>
                <a:gd name="connsiteX3" fmla="*/ 95046 w 512033"/>
                <a:gd name="connsiteY3" fmla="*/ 36802 h 268817"/>
                <a:gd name="connsiteX4" fmla="*/ 102727 w 512033"/>
                <a:gd name="connsiteY4" fmla="*/ 22082 h 268817"/>
                <a:gd name="connsiteX5" fmla="*/ 107207 w 512033"/>
                <a:gd name="connsiteY5" fmla="*/ 14401 h 268817"/>
                <a:gd name="connsiteX6" fmla="*/ 110407 w 512033"/>
                <a:gd name="connsiteY6" fmla="*/ 10561 h 268817"/>
                <a:gd name="connsiteX7" fmla="*/ 111687 w 512033"/>
                <a:gd name="connsiteY7" fmla="*/ 9281 h 268817"/>
                <a:gd name="connsiteX8" fmla="*/ 112967 w 512033"/>
                <a:gd name="connsiteY8" fmla="*/ 8641 h 268817"/>
                <a:gd name="connsiteX9" fmla="*/ 115528 w 512033"/>
                <a:gd name="connsiteY9" fmla="*/ 8001 h 268817"/>
                <a:gd name="connsiteX10" fmla="*/ 117448 w 512033"/>
                <a:gd name="connsiteY10" fmla="*/ 8001 h 268817"/>
                <a:gd name="connsiteX11" fmla="*/ 383705 w 512033"/>
                <a:gd name="connsiteY11" fmla="*/ 4800 h 268817"/>
                <a:gd name="connsiteX12" fmla="*/ 384985 w 512033"/>
                <a:gd name="connsiteY12" fmla="*/ 4800 h 268817"/>
                <a:gd name="connsiteX13" fmla="*/ 386265 w 512033"/>
                <a:gd name="connsiteY13" fmla="*/ 5440 h 268817"/>
                <a:gd name="connsiteX14" fmla="*/ 389465 w 512033"/>
                <a:gd name="connsiteY14" fmla="*/ 6720 h 268817"/>
                <a:gd name="connsiteX15" fmla="*/ 392025 w 512033"/>
                <a:gd name="connsiteY15" fmla="*/ 8001 h 268817"/>
                <a:gd name="connsiteX16" fmla="*/ 396506 w 512033"/>
                <a:gd name="connsiteY16" fmla="*/ 11201 h 268817"/>
                <a:gd name="connsiteX17" fmla="*/ 404186 w 512033"/>
                <a:gd name="connsiteY17" fmla="*/ 18241 h 268817"/>
                <a:gd name="connsiteX18" fmla="*/ 414427 w 512033"/>
                <a:gd name="connsiteY18" fmla="*/ 34882 h 268817"/>
                <a:gd name="connsiteX19" fmla="*/ 418267 w 512033"/>
                <a:gd name="connsiteY19" fmla="*/ 43843 h 268817"/>
                <a:gd name="connsiteX20" fmla="*/ 421467 w 512033"/>
                <a:gd name="connsiteY20" fmla="*/ 51523 h 268817"/>
                <a:gd name="connsiteX21" fmla="*/ 428508 w 512033"/>
                <a:gd name="connsiteY21" fmla="*/ 67524 h 268817"/>
                <a:gd name="connsiteX22" fmla="*/ 456030 w 512033"/>
                <a:gd name="connsiteY22" fmla="*/ 132809 h 268817"/>
                <a:gd name="connsiteX23" fmla="*/ 483551 w 512033"/>
                <a:gd name="connsiteY23" fmla="*/ 198093 h 268817"/>
                <a:gd name="connsiteX24" fmla="*/ 496992 w 512033"/>
                <a:gd name="connsiteY24" fmla="*/ 230735 h 268817"/>
                <a:gd name="connsiteX25" fmla="*/ 510433 w 512033"/>
                <a:gd name="connsiteY25" fmla="*/ 263377 h 268817"/>
                <a:gd name="connsiteX26" fmla="*/ 509153 w 512033"/>
                <a:gd name="connsiteY26" fmla="*/ 264017 h 268817"/>
                <a:gd name="connsiteX27" fmla="*/ 492512 w 512033"/>
                <a:gd name="connsiteY27" fmla="*/ 232655 h 268817"/>
                <a:gd name="connsiteX28" fmla="*/ 476511 w 512033"/>
                <a:gd name="connsiteY28" fmla="*/ 201293 h 268817"/>
                <a:gd name="connsiteX29" fmla="*/ 445149 w 512033"/>
                <a:gd name="connsiteY29" fmla="*/ 137929 h 268817"/>
                <a:gd name="connsiteX30" fmla="*/ 415067 w 512033"/>
                <a:gd name="connsiteY30" fmla="*/ 73925 h 268817"/>
                <a:gd name="connsiteX31" fmla="*/ 408027 w 512033"/>
                <a:gd name="connsiteY31" fmla="*/ 57284 h 268817"/>
                <a:gd name="connsiteX32" fmla="*/ 404826 w 512033"/>
                <a:gd name="connsiteY32" fmla="*/ 48963 h 268817"/>
                <a:gd name="connsiteX33" fmla="*/ 401626 w 512033"/>
                <a:gd name="connsiteY33" fmla="*/ 41283 h 268817"/>
                <a:gd name="connsiteX34" fmla="*/ 393306 w 512033"/>
                <a:gd name="connsiteY34" fmla="*/ 27842 h 268817"/>
                <a:gd name="connsiteX35" fmla="*/ 388185 w 512033"/>
                <a:gd name="connsiteY35" fmla="*/ 22721 h 268817"/>
                <a:gd name="connsiteX36" fmla="*/ 385625 w 512033"/>
                <a:gd name="connsiteY36" fmla="*/ 20801 h 268817"/>
                <a:gd name="connsiteX37" fmla="*/ 384345 w 512033"/>
                <a:gd name="connsiteY37" fmla="*/ 20161 h 268817"/>
                <a:gd name="connsiteX38" fmla="*/ 383705 w 512033"/>
                <a:gd name="connsiteY38" fmla="*/ 19521 h 268817"/>
                <a:gd name="connsiteX39" fmla="*/ 386265 w 512033"/>
                <a:gd name="connsiteY39" fmla="*/ 20161 h 268817"/>
                <a:gd name="connsiteX40" fmla="*/ 120008 w 512033"/>
                <a:gd name="connsiteY40" fmla="*/ 16961 h 268817"/>
                <a:gd name="connsiteX41" fmla="*/ 118088 w 512033"/>
                <a:gd name="connsiteY41" fmla="*/ 16961 h 268817"/>
                <a:gd name="connsiteX42" fmla="*/ 119368 w 512033"/>
                <a:gd name="connsiteY42" fmla="*/ 16961 h 268817"/>
                <a:gd name="connsiteX43" fmla="*/ 119368 w 512033"/>
                <a:gd name="connsiteY43" fmla="*/ 16961 h 268817"/>
                <a:gd name="connsiteX44" fmla="*/ 119368 w 512033"/>
                <a:gd name="connsiteY44" fmla="*/ 16961 h 268817"/>
                <a:gd name="connsiteX45" fmla="*/ 117448 w 512033"/>
                <a:gd name="connsiteY45" fmla="*/ 19521 h 268817"/>
                <a:gd name="connsiteX46" fmla="*/ 112967 w 512033"/>
                <a:gd name="connsiteY46" fmla="*/ 25922 h 268817"/>
                <a:gd name="connsiteX47" fmla="*/ 105287 w 512033"/>
                <a:gd name="connsiteY47" fmla="*/ 40643 h 268817"/>
                <a:gd name="connsiteX48" fmla="*/ 90566 w 512033"/>
                <a:gd name="connsiteY48" fmla="*/ 70085 h 268817"/>
                <a:gd name="connsiteX49" fmla="*/ 62404 w 512033"/>
                <a:gd name="connsiteY49" fmla="*/ 130249 h 268817"/>
                <a:gd name="connsiteX50" fmla="*/ 8641 w 512033"/>
                <a:gd name="connsiteY50" fmla="*/ 251856 h 268817"/>
                <a:gd name="connsiteX51" fmla="*/ 4800 w 512033"/>
                <a:gd name="connsiteY51" fmla="*/ 251856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2033" h="268817">
                  <a:moveTo>
                    <a:pt x="4800" y="251856"/>
                  </a:moveTo>
                  <a:cubicBezTo>
                    <a:pt x="21441" y="210894"/>
                    <a:pt x="38082" y="169291"/>
                    <a:pt x="54724" y="128328"/>
                  </a:cubicBezTo>
                  <a:cubicBezTo>
                    <a:pt x="63044" y="107847"/>
                    <a:pt x="72005" y="87366"/>
                    <a:pt x="80965" y="66884"/>
                  </a:cubicBezTo>
                  <a:cubicBezTo>
                    <a:pt x="85446" y="56644"/>
                    <a:pt x="89926" y="46403"/>
                    <a:pt x="95046" y="36802"/>
                  </a:cubicBezTo>
                  <a:cubicBezTo>
                    <a:pt x="97606" y="31682"/>
                    <a:pt x="100166" y="26562"/>
                    <a:pt x="102727" y="22082"/>
                  </a:cubicBezTo>
                  <a:cubicBezTo>
                    <a:pt x="104007" y="19521"/>
                    <a:pt x="105287" y="16961"/>
                    <a:pt x="107207" y="14401"/>
                  </a:cubicBezTo>
                  <a:cubicBezTo>
                    <a:pt x="107847" y="13121"/>
                    <a:pt x="109127" y="11841"/>
                    <a:pt x="110407" y="10561"/>
                  </a:cubicBezTo>
                  <a:cubicBezTo>
                    <a:pt x="110407" y="9921"/>
                    <a:pt x="111047" y="9921"/>
                    <a:pt x="111687" y="9281"/>
                  </a:cubicBezTo>
                  <a:cubicBezTo>
                    <a:pt x="112327" y="9281"/>
                    <a:pt x="112327" y="8641"/>
                    <a:pt x="112967" y="8641"/>
                  </a:cubicBezTo>
                  <a:cubicBezTo>
                    <a:pt x="113607" y="8641"/>
                    <a:pt x="114247" y="8001"/>
                    <a:pt x="115528" y="8001"/>
                  </a:cubicBezTo>
                  <a:lnTo>
                    <a:pt x="117448" y="8001"/>
                  </a:lnTo>
                  <a:lnTo>
                    <a:pt x="383705" y="4800"/>
                  </a:lnTo>
                  <a:lnTo>
                    <a:pt x="384985" y="4800"/>
                  </a:lnTo>
                  <a:lnTo>
                    <a:pt x="386265" y="5440"/>
                  </a:lnTo>
                  <a:cubicBezTo>
                    <a:pt x="387545" y="6080"/>
                    <a:pt x="388185" y="6080"/>
                    <a:pt x="389465" y="6720"/>
                  </a:cubicBezTo>
                  <a:cubicBezTo>
                    <a:pt x="390105" y="7361"/>
                    <a:pt x="391385" y="7361"/>
                    <a:pt x="392025" y="8001"/>
                  </a:cubicBezTo>
                  <a:cubicBezTo>
                    <a:pt x="393306" y="9281"/>
                    <a:pt x="395226" y="9921"/>
                    <a:pt x="396506" y="11201"/>
                  </a:cubicBezTo>
                  <a:cubicBezTo>
                    <a:pt x="399066" y="13121"/>
                    <a:pt x="401626" y="15681"/>
                    <a:pt x="404186" y="18241"/>
                  </a:cubicBezTo>
                  <a:cubicBezTo>
                    <a:pt x="408667" y="23362"/>
                    <a:pt x="411867" y="29122"/>
                    <a:pt x="414427" y="34882"/>
                  </a:cubicBezTo>
                  <a:cubicBezTo>
                    <a:pt x="415707" y="38083"/>
                    <a:pt x="416987" y="40643"/>
                    <a:pt x="418267" y="43843"/>
                  </a:cubicBezTo>
                  <a:cubicBezTo>
                    <a:pt x="419547" y="46403"/>
                    <a:pt x="420187" y="48963"/>
                    <a:pt x="421467" y="51523"/>
                  </a:cubicBezTo>
                  <a:cubicBezTo>
                    <a:pt x="423388" y="56644"/>
                    <a:pt x="425948" y="62404"/>
                    <a:pt x="428508" y="67524"/>
                  </a:cubicBezTo>
                  <a:lnTo>
                    <a:pt x="456030" y="132809"/>
                  </a:lnTo>
                  <a:cubicBezTo>
                    <a:pt x="465630" y="154570"/>
                    <a:pt x="474591" y="176331"/>
                    <a:pt x="483551" y="198093"/>
                  </a:cubicBezTo>
                  <a:cubicBezTo>
                    <a:pt x="488032" y="208974"/>
                    <a:pt x="492512" y="219854"/>
                    <a:pt x="496992" y="230735"/>
                  </a:cubicBezTo>
                  <a:cubicBezTo>
                    <a:pt x="501473" y="241616"/>
                    <a:pt x="505953" y="252496"/>
                    <a:pt x="510433" y="263377"/>
                  </a:cubicBezTo>
                  <a:lnTo>
                    <a:pt x="509153" y="264017"/>
                  </a:lnTo>
                  <a:cubicBezTo>
                    <a:pt x="503393" y="253777"/>
                    <a:pt x="497632" y="242896"/>
                    <a:pt x="492512" y="232655"/>
                  </a:cubicBezTo>
                  <a:cubicBezTo>
                    <a:pt x="486752" y="222414"/>
                    <a:pt x="481631" y="211534"/>
                    <a:pt x="476511" y="201293"/>
                  </a:cubicBezTo>
                  <a:cubicBezTo>
                    <a:pt x="465630" y="180172"/>
                    <a:pt x="455390" y="159050"/>
                    <a:pt x="445149" y="137929"/>
                  </a:cubicBezTo>
                  <a:cubicBezTo>
                    <a:pt x="434908" y="116808"/>
                    <a:pt x="424668" y="95046"/>
                    <a:pt x="415067" y="73925"/>
                  </a:cubicBezTo>
                  <a:cubicBezTo>
                    <a:pt x="412507" y="68804"/>
                    <a:pt x="410587" y="63044"/>
                    <a:pt x="408027" y="57284"/>
                  </a:cubicBezTo>
                  <a:cubicBezTo>
                    <a:pt x="406746" y="54724"/>
                    <a:pt x="405466" y="51523"/>
                    <a:pt x="404826" y="48963"/>
                  </a:cubicBezTo>
                  <a:cubicBezTo>
                    <a:pt x="403546" y="46403"/>
                    <a:pt x="402906" y="43843"/>
                    <a:pt x="401626" y="41283"/>
                  </a:cubicBezTo>
                  <a:cubicBezTo>
                    <a:pt x="399066" y="36162"/>
                    <a:pt x="396506" y="32322"/>
                    <a:pt x="393306" y="27842"/>
                  </a:cubicBezTo>
                  <a:cubicBezTo>
                    <a:pt x="391385" y="25922"/>
                    <a:pt x="390105" y="24002"/>
                    <a:pt x="388185" y="22721"/>
                  </a:cubicBezTo>
                  <a:cubicBezTo>
                    <a:pt x="387545" y="22082"/>
                    <a:pt x="386265" y="21441"/>
                    <a:pt x="385625" y="20801"/>
                  </a:cubicBezTo>
                  <a:cubicBezTo>
                    <a:pt x="384985" y="20801"/>
                    <a:pt x="384985" y="20161"/>
                    <a:pt x="384345" y="20161"/>
                  </a:cubicBezTo>
                  <a:cubicBezTo>
                    <a:pt x="383705" y="20161"/>
                    <a:pt x="383065" y="19521"/>
                    <a:pt x="383705" y="19521"/>
                  </a:cubicBezTo>
                  <a:lnTo>
                    <a:pt x="386265" y="20161"/>
                  </a:lnTo>
                  <a:lnTo>
                    <a:pt x="120008" y="16961"/>
                  </a:lnTo>
                  <a:lnTo>
                    <a:pt x="118088" y="16961"/>
                  </a:lnTo>
                  <a:cubicBezTo>
                    <a:pt x="118728" y="16961"/>
                    <a:pt x="118728" y="16961"/>
                    <a:pt x="119368" y="16961"/>
                  </a:cubicBezTo>
                  <a:cubicBezTo>
                    <a:pt x="120008" y="16961"/>
                    <a:pt x="119368" y="16961"/>
                    <a:pt x="119368" y="16961"/>
                  </a:cubicBezTo>
                  <a:cubicBezTo>
                    <a:pt x="119368" y="16961"/>
                    <a:pt x="119368" y="16961"/>
                    <a:pt x="119368" y="16961"/>
                  </a:cubicBezTo>
                  <a:cubicBezTo>
                    <a:pt x="118728" y="17601"/>
                    <a:pt x="118088" y="18241"/>
                    <a:pt x="117448" y="19521"/>
                  </a:cubicBezTo>
                  <a:cubicBezTo>
                    <a:pt x="116168" y="21441"/>
                    <a:pt x="114887" y="24002"/>
                    <a:pt x="112967" y="25922"/>
                  </a:cubicBezTo>
                  <a:cubicBezTo>
                    <a:pt x="110407" y="30402"/>
                    <a:pt x="107847" y="35522"/>
                    <a:pt x="105287" y="40643"/>
                  </a:cubicBezTo>
                  <a:cubicBezTo>
                    <a:pt x="100166" y="50243"/>
                    <a:pt x="95046" y="60484"/>
                    <a:pt x="90566" y="70085"/>
                  </a:cubicBezTo>
                  <a:cubicBezTo>
                    <a:pt x="80965" y="89926"/>
                    <a:pt x="71365" y="110407"/>
                    <a:pt x="62404" y="130249"/>
                  </a:cubicBezTo>
                  <a:cubicBezTo>
                    <a:pt x="43843" y="170571"/>
                    <a:pt x="25922" y="210894"/>
                    <a:pt x="8641" y="251856"/>
                  </a:cubicBezTo>
                  <a:lnTo>
                    <a:pt x="4800" y="25185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8EDD94E-2E01-422E-A21A-563ED38DD3D9}"/>
                </a:ext>
              </a:extLst>
            </p:cNvPr>
            <p:cNvSpPr/>
            <p:nvPr/>
          </p:nvSpPr>
          <p:spPr>
            <a:xfrm>
              <a:off x="12808900" y="2836223"/>
              <a:ext cx="665171" cy="30229"/>
            </a:xfrm>
            <a:custGeom>
              <a:avLst/>
              <a:gdLst>
                <a:gd name="connsiteX0" fmla="*/ 508513 w 512033"/>
                <a:gd name="connsiteY0" fmla="*/ 22082 h 25601"/>
                <a:gd name="connsiteX1" fmla="*/ 382425 w 512033"/>
                <a:gd name="connsiteY1" fmla="*/ 22082 h 25601"/>
                <a:gd name="connsiteX2" fmla="*/ 256337 w 512033"/>
                <a:gd name="connsiteY2" fmla="*/ 21441 h 25601"/>
                <a:gd name="connsiteX3" fmla="*/ 130248 w 512033"/>
                <a:gd name="connsiteY3" fmla="*/ 20161 h 25601"/>
                <a:gd name="connsiteX4" fmla="*/ 4800 w 512033"/>
                <a:gd name="connsiteY4" fmla="*/ 9921 h 25601"/>
                <a:gd name="connsiteX5" fmla="*/ 4800 w 512033"/>
                <a:gd name="connsiteY5" fmla="*/ 8641 h 25601"/>
                <a:gd name="connsiteX6" fmla="*/ 130889 w 512033"/>
                <a:gd name="connsiteY6" fmla="*/ 4800 h 25601"/>
                <a:gd name="connsiteX7" fmla="*/ 256977 w 512033"/>
                <a:gd name="connsiteY7" fmla="*/ 9281 h 25601"/>
                <a:gd name="connsiteX8" fmla="*/ 383065 w 512033"/>
                <a:gd name="connsiteY8" fmla="*/ 15041 h 25601"/>
                <a:gd name="connsiteX9" fmla="*/ 509153 w 512033"/>
                <a:gd name="connsiteY9" fmla="*/ 21441 h 25601"/>
                <a:gd name="connsiteX10" fmla="*/ 508513 w 512033"/>
                <a:gd name="connsiteY10" fmla="*/ 22082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2033" h="25601">
                  <a:moveTo>
                    <a:pt x="508513" y="22082"/>
                  </a:moveTo>
                  <a:lnTo>
                    <a:pt x="382425" y="22082"/>
                  </a:lnTo>
                  <a:lnTo>
                    <a:pt x="256337" y="21441"/>
                  </a:lnTo>
                  <a:cubicBezTo>
                    <a:pt x="214094" y="20801"/>
                    <a:pt x="172491" y="22082"/>
                    <a:pt x="130248" y="20161"/>
                  </a:cubicBezTo>
                  <a:cubicBezTo>
                    <a:pt x="88006" y="18241"/>
                    <a:pt x="46403" y="15041"/>
                    <a:pt x="4800" y="9921"/>
                  </a:cubicBezTo>
                  <a:lnTo>
                    <a:pt x="4800" y="8641"/>
                  </a:lnTo>
                  <a:cubicBezTo>
                    <a:pt x="47043" y="5440"/>
                    <a:pt x="88646" y="4800"/>
                    <a:pt x="130889" y="4800"/>
                  </a:cubicBezTo>
                  <a:cubicBezTo>
                    <a:pt x="173131" y="4800"/>
                    <a:pt x="214734" y="8001"/>
                    <a:pt x="256977" y="9281"/>
                  </a:cubicBezTo>
                  <a:lnTo>
                    <a:pt x="383065" y="15041"/>
                  </a:lnTo>
                  <a:lnTo>
                    <a:pt x="509153" y="21441"/>
                  </a:lnTo>
                  <a:lnTo>
                    <a:pt x="508513" y="22082"/>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A7BFB02-7D5E-4D1D-8A10-56A5474BF979}"/>
                </a:ext>
              </a:extLst>
            </p:cNvPr>
            <p:cNvSpPr/>
            <p:nvPr/>
          </p:nvSpPr>
          <p:spPr>
            <a:xfrm>
              <a:off x="13146759" y="2459871"/>
              <a:ext cx="49887" cy="60458"/>
            </a:xfrm>
            <a:custGeom>
              <a:avLst/>
              <a:gdLst>
                <a:gd name="connsiteX0" fmla="*/ 5861 w 38402"/>
                <a:gd name="connsiteY0" fmla="*/ 10561 h 51203"/>
                <a:gd name="connsiteX1" fmla="*/ 19302 w 38402"/>
                <a:gd name="connsiteY1" fmla="*/ 4800 h 51203"/>
                <a:gd name="connsiteX2" fmla="*/ 27622 w 38402"/>
                <a:gd name="connsiteY2" fmla="*/ 7360 h 51203"/>
                <a:gd name="connsiteX3" fmla="*/ 31462 w 38402"/>
                <a:gd name="connsiteY3" fmla="*/ 16321 h 51203"/>
                <a:gd name="connsiteX4" fmla="*/ 30822 w 38402"/>
                <a:gd name="connsiteY4" fmla="*/ 23361 h 51203"/>
                <a:gd name="connsiteX5" fmla="*/ 30182 w 38402"/>
                <a:gd name="connsiteY5" fmla="*/ 24642 h 51203"/>
                <a:gd name="connsiteX6" fmla="*/ 29542 w 38402"/>
                <a:gd name="connsiteY6" fmla="*/ 25922 h 51203"/>
                <a:gd name="connsiteX7" fmla="*/ 28902 w 38402"/>
                <a:gd name="connsiteY7" fmla="*/ 27202 h 51203"/>
                <a:gd name="connsiteX8" fmla="*/ 28262 w 38402"/>
                <a:gd name="connsiteY8" fmla="*/ 31042 h 51203"/>
                <a:gd name="connsiteX9" fmla="*/ 26982 w 38402"/>
                <a:gd name="connsiteY9" fmla="*/ 36802 h 51203"/>
                <a:gd name="connsiteX10" fmla="*/ 25062 w 38402"/>
                <a:gd name="connsiteY10" fmla="*/ 41283 h 51203"/>
                <a:gd name="connsiteX11" fmla="*/ 26982 w 38402"/>
                <a:gd name="connsiteY11" fmla="*/ 41283 h 51203"/>
                <a:gd name="connsiteX12" fmla="*/ 33383 w 38402"/>
                <a:gd name="connsiteY12" fmla="*/ 42563 h 51203"/>
                <a:gd name="connsiteX13" fmla="*/ 36583 w 38402"/>
                <a:gd name="connsiteY13" fmla="*/ 44483 h 51203"/>
                <a:gd name="connsiteX14" fmla="*/ 37223 w 38402"/>
                <a:gd name="connsiteY14" fmla="*/ 47683 h 51203"/>
                <a:gd name="connsiteX15" fmla="*/ 35303 w 38402"/>
                <a:gd name="connsiteY15" fmla="*/ 50883 h 51203"/>
                <a:gd name="connsiteX16" fmla="*/ 32102 w 38402"/>
                <a:gd name="connsiteY16" fmla="*/ 51523 h 51203"/>
                <a:gd name="connsiteX17" fmla="*/ 25062 w 38402"/>
                <a:gd name="connsiteY17" fmla="*/ 50243 h 51203"/>
                <a:gd name="connsiteX18" fmla="*/ 19302 w 38402"/>
                <a:gd name="connsiteY18" fmla="*/ 49603 h 51203"/>
                <a:gd name="connsiteX19" fmla="*/ 18662 w 38402"/>
                <a:gd name="connsiteY19" fmla="*/ 49603 h 51203"/>
                <a:gd name="connsiteX20" fmla="*/ 18022 w 38402"/>
                <a:gd name="connsiteY20" fmla="*/ 49603 h 51203"/>
                <a:gd name="connsiteX21" fmla="*/ 15461 w 38402"/>
                <a:gd name="connsiteY21" fmla="*/ 50243 h 51203"/>
                <a:gd name="connsiteX22" fmla="*/ 12901 w 38402"/>
                <a:gd name="connsiteY22" fmla="*/ 49603 h 51203"/>
                <a:gd name="connsiteX23" fmla="*/ 10981 w 38402"/>
                <a:gd name="connsiteY23" fmla="*/ 47043 h 51203"/>
                <a:gd name="connsiteX24" fmla="*/ 10981 w 38402"/>
                <a:gd name="connsiteY24" fmla="*/ 43843 h 51203"/>
                <a:gd name="connsiteX25" fmla="*/ 12901 w 38402"/>
                <a:gd name="connsiteY25" fmla="*/ 41283 h 51203"/>
                <a:gd name="connsiteX26" fmla="*/ 15461 w 38402"/>
                <a:gd name="connsiteY26" fmla="*/ 40003 h 51203"/>
                <a:gd name="connsiteX27" fmla="*/ 16101 w 38402"/>
                <a:gd name="connsiteY27" fmla="*/ 40003 h 51203"/>
                <a:gd name="connsiteX28" fmla="*/ 16741 w 38402"/>
                <a:gd name="connsiteY28" fmla="*/ 40003 h 51203"/>
                <a:gd name="connsiteX29" fmla="*/ 18022 w 38402"/>
                <a:gd name="connsiteY29" fmla="*/ 37442 h 51203"/>
                <a:gd name="connsiteX30" fmla="*/ 19942 w 38402"/>
                <a:gd name="connsiteY30" fmla="*/ 31042 h 51203"/>
                <a:gd name="connsiteX31" fmla="*/ 21222 w 38402"/>
                <a:gd name="connsiteY31" fmla="*/ 24642 h 51203"/>
                <a:gd name="connsiteX32" fmla="*/ 23142 w 38402"/>
                <a:gd name="connsiteY32" fmla="*/ 20161 h 51203"/>
                <a:gd name="connsiteX33" fmla="*/ 23142 w 38402"/>
                <a:gd name="connsiteY33" fmla="*/ 20161 h 51203"/>
                <a:gd name="connsiteX34" fmla="*/ 23142 w 38402"/>
                <a:gd name="connsiteY34" fmla="*/ 18241 h 51203"/>
                <a:gd name="connsiteX35" fmla="*/ 23142 w 38402"/>
                <a:gd name="connsiteY35" fmla="*/ 17601 h 51203"/>
                <a:gd name="connsiteX36" fmla="*/ 21862 w 38402"/>
                <a:gd name="connsiteY36" fmla="*/ 13761 h 51203"/>
                <a:gd name="connsiteX37" fmla="*/ 20582 w 38402"/>
                <a:gd name="connsiteY37" fmla="*/ 13121 h 51203"/>
                <a:gd name="connsiteX38" fmla="*/ 12261 w 38402"/>
                <a:gd name="connsiteY38" fmla="*/ 16961 h 51203"/>
                <a:gd name="connsiteX39" fmla="*/ 9061 w 38402"/>
                <a:gd name="connsiteY39" fmla="*/ 17601 h 51203"/>
                <a:gd name="connsiteX40" fmla="*/ 5861 w 38402"/>
                <a:gd name="connsiteY40" fmla="*/ 15681 h 51203"/>
                <a:gd name="connsiteX41" fmla="*/ 5221 w 38402"/>
                <a:gd name="connsiteY41" fmla="*/ 12481 h 51203"/>
                <a:gd name="connsiteX42" fmla="*/ 5861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5861" y="10561"/>
                  </a:moveTo>
                  <a:cubicBezTo>
                    <a:pt x="10981" y="6720"/>
                    <a:pt x="14821" y="4800"/>
                    <a:pt x="19302" y="4800"/>
                  </a:cubicBezTo>
                  <a:cubicBezTo>
                    <a:pt x="22502" y="4800"/>
                    <a:pt x="25062" y="5440"/>
                    <a:pt x="27622" y="7360"/>
                  </a:cubicBezTo>
                  <a:cubicBezTo>
                    <a:pt x="29542" y="9281"/>
                    <a:pt x="31462" y="12481"/>
                    <a:pt x="31462" y="16321"/>
                  </a:cubicBezTo>
                  <a:cubicBezTo>
                    <a:pt x="32102" y="19521"/>
                    <a:pt x="31462" y="22081"/>
                    <a:pt x="30822" y="23361"/>
                  </a:cubicBezTo>
                  <a:cubicBezTo>
                    <a:pt x="30822" y="24002"/>
                    <a:pt x="30182" y="24642"/>
                    <a:pt x="30182" y="24642"/>
                  </a:cubicBezTo>
                  <a:cubicBezTo>
                    <a:pt x="30182" y="25282"/>
                    <a:pt x="29542" y="25282"/>
                    <a:pt x="29542" y="25922"/>
                  </a:cubicBezTo>
                  <a:cubicBezTo>
                    <a:pt x="29542" y="25922"/>
                    <a:pt x="28902" y="26562"/>
                    <a:pt x="28902" y="27202"/>
                  </a:cubicBezTo>
                  <a:cubicBezTo>
                    <a:pt x="28902" y="27842"/>
                    <a:pt x="28262" y="29122"/>
                    <a:pt x="28262" y="31042"/>
                  </a:cubicBezTo>
                  <a:cubicBezTo>
                    <a:pt x="27622" y="32962"/>
                    <a:pt x="27622" y="34882"/>
                    <a:pt x="26982" y="36802"/>
                  </a:cubicBezTo>
                  <a:cubicBezTo>
                    <a:pt x="26342" y="38722"/>
                    <a:pt x="25702" y="40003"/>
                    <a:pt x="25062" y="41283"/>
                  </a:cubicBezTo>
                  <a:cubicBezTo>
                    <a:pt x="25702" y="41283"/>
                    <a:pt x="26342" y="41283"/>
                    <a:pt x="26982" y="41283"/>
                  </a:cubicBezTo>
                  <a:cubicBezTo>
                    <a:pt x="30822" y="41923"/>
                    <a:pt x="32743" y="42563"/>
                    <a:pt x="33383" y="42563"/>
                  </a:cubicBezTo>
                  <a:cubicBezTo>
                    <a:pt x="34663" y="42563"/>
                    <a:pt x="35303" y="43203"/>
                    <a:pt x="36583" y="44483"/>
                  </a:cubicBezTo>
                  <a:cubicBezTo>
                    <a:pt x="37223" y="45123"/>
                    <a:pt x="37863" y="46403"/>
                    <a:pt x="37223" y="47683"/>
                  </a:cubicBezTo>
                  <a:cubicBezTo>
                    <a:pt x="37223" y="48963"/>
                    <a:pt x="36583" y="49603"/>
                    <a:pt x="35303" y="50883"/>
                  </a:cubicBezTo>
                  <a:cubicBezTo>
                    <a:pt x="34663" y="51523"/>
                    <a:pt x="33383" y="52163"/>
                    <a:pt x="32102" y="51523"/>
                  </a:cubicBezTo>
                  <a:cubicBezTo>
                    <a:pt x="31462" y="51523"/>
                    <a:pt x="28902" y="50883"/>
                    <a:pt x="25062" y="50243"/>
                  </a:cubicBezTo>
                  <a:cubicBezTo>
                    <a:pt x="22502" y="49603"/>
                    <a:pt x="20582" y="49603"/>
                    <a:pt x="19302" y="49603"/>
                  </a:cubicBezTo>
                  <a:cubicBezTo>
                    <a:pt x="19302" y="49603"/>
                    <a:pt x="18662" y="49603"/>
                    <a:pt x="18662" y="49603"/>
                  </a:cubicBezTo>
                  <a:cubicBezTo>
                    <a:pt x="18662" y="49603"/>
                    <a:pt x="18022" y="49603"/>
                    <a:pt x="18022" y="49603"/>
                  </a:cubicBezTo>
                  <a:cubicBezTo>
                    <a:pt x="16741" y="50243"/>
                    <a:pt x="16101" y="50243"/>
                    <a:pt x="15461" y="50243"/>
                  </a:cubicBezTo>
                  <a:cubicBezTo>
                    <a:pt x="14181" y="50243"/>
                    <a:pt x="13541" y="50243"/>
                    <a:pt x="12901" y="49603"/>
                  </a:cubicBezTo>
                  <a:cubicBezTo>
                    <a:pt x="12261" y="48963"/>
                    <a:pt x="11621" y="48323"/>
                    <a:pt x="10981" y="47043"/>
                  </a:cubicBezTo>
                  <a:cubicBezTo>
                    <a:pt x="10341" y="45763"/>
                    <a:pt x="10341" y="44483"/>
                    <a:pt x="10981" y="43843"/>
                  </a:cubicBezTo>
                  <a:cubicBezTo>
                    <a:pt x="10981" y="42563"/>
                    <a:pt x="11621" y="41923"/>
                    <a:pt x="12901" y="41283"/>
                  </a:cubicBezTo>
                  <a:cubicBezTo>
                    <a:pt x="13541" y="40643"/>
                    <a:pt x="14181" y="40003"/>
                    <a:pt x="15461" y="40003"/>
                  </a:cubicBezTo>
                  <a:cubicBezTo>
                    <a:pt x="15461" y="40003"/>
                    <a:pt x="16101" y="40003"/>
                    <a:pt x="16101" y="40003"/>
                  </a:cubicBezTo>
                  <a:cubicBezTo>
                    <a:pt x="16101" y="40003"/>
                    <a:pt x="16741" y="40003"/>
                    <a:pt x="16741" y="40003"/>
                  </a:cubicBezTo>
                  <a:cubicBezTo>
                    <a:pt x="17382" y="39363"/>
                    <a:pt x="17382" y="38722"/>
                    <a:pt x="18022" y="37442"/>
                  </a:cubicBezTo>
                  <a:cubicBezTo>
                    <a:pt x="18662" y="36162"/>
                    <a:pt x="19302" y="33602"/>
                    <a:pt x="19942" y="31042"/>
                  </a:cubicBezTo>
                  <a:cubicBezTo>
                    <a:pt x="20582" y="28482"/>
                    <a:pt x="21222" y="25922"/>
                    <a:pt x="21222" y="24642"/>
                  </a:cubicBezTo>
                  <a:cubicBezTo>
                    <a:pt x="21862" y="22721"/>
                    <a:pt x="22502" y="21441"/>
                    <a:pt x="23142" y="20161"/>
                  </a:cubicBezTo>
                  <a:lnTo>
                    <a:pt x="23142" y="20161"/>
                  </a:lnTo>
                  <a:lnTo>
                    <a:pt x="23142" y="18241"/>
                  </a:lnTo>
                  <a:lnTo>
                    <a:pt x="23142" y="17601"/>
                  </a:lnTo>
                  <a:cubicBezTo>
                    <a:pt x="23142" y="15681"/>
                    <a:pt x="22502" y="14401"/>
                    <a:pt x="21862" y="13761"/>
                  </a:cubicBezTo>
                  <a:cubicBezTo>
                    <a:pt x="21862" y="13761"/>
                    <a:pt x="21222" y="13121"/>
                    <a:pt x="20582" y="13121"/>
                  </a:cubicBezTo>
                  <a:cubicBezTo>
                    <a:pt x="18022" y="13121"/>
                    <a:pt x="15461" y="14401"/>
                    <a:pt x="12261" y="16961"/>
                  </a:cubicBezTo>
                  <a:cubicBezTo>
                    <a:pt x="10981" y="17601"/>
                    <a:pt x="10341" y="18241"/>
                    <a:pt x="9061" y="17601"/>
                  </a:cubicBezTo>
                  <a:cubicBezTo>
                    <a:pt x="7781" y="17601"/>
                    <a:pt x="7141" y="16961"/>
                    <a:pt x="5861" y="15681"/>
                  </a:cubicBezTo>
                  <a:cubicBezTo>
                    <a:pt x="5221" y="15041"/>
                    <a:pt x="4581" y="13761"/>
                    <a:pt x="5221" y="12481"/>
                  </a:cubicBezTo>
                  <a:cubicBezTo>
                    <a:pt x="4581" y="12481"/>
                    <a:pt x="4581" y="11201"/>
                    <a:pt x="5861" y="1056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44E6682-18E2-4CDA-A934-8B8DF60ADC93}"/>
                </a:ext>
              </a:extLst>
            </p:cNvPr>
            <p:cNvSpPr/>
            <p:nvPr/>
          </p:nvSpPr>
          <p:spPr>
            <a:xfrm>
              <a:off x="13145299" y="2889880"/>
              <a:ext cx="41573" cy="68016"/>
            </a:xfrm>
            <a:custGeom>
              <a:avLst/>
              <a:gdLst>
                <a:gd name="connsiteX0" fmla="*/ 19786 w 32002"/>
                <a:gd name="connsiteY0" fmla="*/ 18881 h 57603"/>
                <a:gd name="connsiteX1" fmla="*/ 12106 w 32002"/>
                <a:gd name="connsiteY1" fmla="*/ 25922 h 57603"/>
                <a:gd name="connsiteX2" fmla="*/ 8906 w 32002"/>
                <a:gd name="connsiteY2" fmla="*/ 26562 h 57603"/>
                <a:gd name="connsiteX3" fmla="*/ 5705 w 32002"/>
                <a:gd name="connsiteY3" fmla="*/ 24642 h 57603"/>
                <a:gd name="connsiteX4" fmla="*/ 5065 w 32002"/>
                <a:gd name="connsiteY4" fmla="*/ 21441 h 57603"/>
                <a:gd name="connsiteX5" fmla="*/ 6986 w 32002"/>
                <a:gd name="connsiteY5" fmla="*/ 18881 h 57603"/>
                <a:gd name="connsiteX6" fmla="*/ 16586 w 32002"/>
                <a:gd name="connsiteY6" fmla="*/ 9921 h 57603"/>
                <a:gd name="connsiteX7" fmla="*/ 16586 w 32002"/>
                <a:gd name="connsiteY7" fmla="*/ 9281 h 57603"/>
                <a:gd name="connsiteX8" fmla="*/ 17226 w 32002"/>
                <a:gd name="connsiteY8" fmla="*/ 8001 h 57603"/>
                <a:gd name="connsiteX9" fmla="*/ 19146 w 32002"/>
                <a:gd name="connsiteY9" fmla="*/ 5440 h 57603"/>
                <a:gd name="connsiteX10" fmla="*/ 22347 w 32002"/>
                <a:gd name="connsiteY10" fmla="*/ 4800 h 57603"/>
                <a:gd name="connsiteX11" fmla="*/ 25547 w 32002"/>
                <a:gd name="connsiteY11" fmla="*/ 6080 h 57603"/>
                <a:gd name="connsiteX12" fmla="*/ 28107 w 32002"/>
                <a:gd name="connsiteY12" fmla="*/ 11201 h 57603"/>
                <a:gd name="connsiteX13" fmla="*/ 28107 w 32002"/>
                <a:gd name="connsiteY13" fmla="*/ 15681 h 57603"/>
                <a:gd name="connsiteX14" fmla="*/ 27467 w 32002"/>
                <a:gd name="connsiteY14" fmla="*/ 22721 h 57603"/>
                <a:gd name="connsiteX15" fmla="*/ 25547 w 32002"/>
                <a:gd name="connsiteY15" fmla="*/ 51523 h 57603"/>
                <a:gd name="connsiteX16" fmla="*/ 24267 w 32002"/>
                <a:gd name="connsiteY16" fmla="*/ 54724 h 57603"/>
                <a:gd name="connsiteX17" fmla="*/ 21066 w 32002"/>
                <a:gd name="connsiteY17" fmla="*/ 56004 h 57603"/>
                <a:gd name="connsiteX18" fmla="*/ 17866 w 32002"/>
                <a:gd name="connsiteY18" fmla="*/ 54724 h 57603"/>
                <a:gd name="connsiteX19" fmla="*/ 16586 w 32002"/>
                <a:gd name="connsiteY19" fmla="*/ 51523 h 57603"/>
                <a:gd name="connsiteX20" fmla="*/ 18506 w 32002"/>
                <a:gd name="connsiteY20" fmla="*/ 22081 h 57603"/>
                <a:gd name="connsiteX21" fmla="*/ 19786 w 32002"/>
                <a:gd name="connsiteY21" fmla="*/ 1888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18881"/>
                  </a:moveTo>
                  <a:cubicBezTo>
                    <a:pt x="17226" y="21441"/>
                    <a:pt x="14666" y="24002"/>
                    <a:pt x="12106" y="25922"/>
                  </a:cubicBezTo>
                  <a:cubicBezTo>
                    <a:pt x="10826" y="26562"/>
                    <a:pt x="10186" y="27202"/>
                    <a:pt x="8906" y="26562"/>
                  </a:cubicBezTo>
                  <a:cubicBezTo>
                    <a:pt x="7626" y="26562"/>
                    <a:pt x="6986" y="25922"/>
                    <a:pt x="5705" y="24642"/>
                  </a:cubicBezTo>
                  <a:cubicBezTo>
                    <a:pt x="5065" y="23361"/>
                    <a:pt x="4425" y="22721"/>
                    <a:pt x="5065" y="21441"/>
                  </a:cubicBezTo>
                  <a:cubicBezTo>
                    <a:pt x="5065" y="20161"/>
                    <a:pt x="5705" y="19521"/>
                    <a:pt x="6986" y="18881"/>
                  </a:cubicBezTo>
                  <a:cubicBezTo>
                    <a:pt x="9546" y="16961"/>
                    <a:pt x="12746" y="13761"/>
                    <a:pt x="16586" y="9921"/>
                  </a:cubicBezTo>
                  <a:lnTo>
                    <a:pt x="16586" y="9281"/>
                  </a:lnTo>
                  <a:cubicBezTo>
                    <a:pt x="17226" y="8641"/>
                    <a:pt x="17226" y="8001"/>
                    <a:pt x="17226" y="8001"/>
                  </a:cubicBezTo>
                  <a:cubicBezTo>
                    <a:pt x="17866" y="6720"/>
                    <a:pt x="18506" y="6080"/>
                    <a:pt x="19146" y="5440"/>
                  </a:cubicBezTo>
                  <a:cubicBezTo>
                    <a:pt x="19786" y="4800"/>
                    <a:pt x="21066" y="4800"/>
                    <a:pt x="22347" y="4800"/>
                  </a:cubicBezTo>
                  <a:cubicBezTo>
                    <a:pt x="23627" y="4800"/>
                    <a:pt x="24267" y="5440"/>
                    <a:pt x="25547" y="6080"/>
                  </a:cubicBezTo>
                  <a:cubicBezTo>
                    <a:pt x="26827" y="7360"/>
                    <a:pt x="27467" y="8641"/>
                    <a:pt x="28107" y="11201"/>
                  </a:cubicBezTo>
                  <a:cubicBezTo>
                    <a:pt x="28107" y="12481"/>
                    <a:pt x="28107" y="13761"/>
                    <a:pt x="28107" y="15681"/>
                  </a:cubicBezTo>
                  <a:cubicBezTo>
                    <a:pt x="28107" y="16961"/>
                    <a:pt x="28107" y="19521"/>
                    <a:pt x="27467" y="22721"/>
                  </a:cubicBezTo>
                  <a:cubicBezTo>
                    <a:pt x="26187" y="34242"/>
                    <a:pt x="25547" y="43843"/>
                    <a:pt x="25547" y="51523"/>
                  </a:cubicBezTo>
                  <a:cubicBezTo>
                    <a:pt x="25547" y="52803"/>
                    <a:pt x="24907" y="54083"/>
                    <a:pt x="24267" y="54724"/>
                  </a:cubicBezTo>
                  <a:cubicBezTo>
                    <a:pt x="23627" y="55364"/>
                    <a:pt x="22347" y="56004"/>
                    <a:pt x="21066" y="56004"/>
                  </a:cubicBezTo>
                  <a:cubicBezTo>
                    <a:pt x="19786" y="56004"/>
                    <a:pt x="18506" y="55364"/>
                    <a:pt x="17866" y="54724"/>
                  </a:cubicBezTo>
                  <a:cubicBezTo>
                    <a:pt x="17226" y="54083"/>
                    <a:pt x="16586" y="52803"/>
                    <a:pt x="16586" y="51523"/>
                  </a:cubicBezTo>
                  <a:cubicBezTo>
                    <a:pt x="16586" y="43203"/>
                    <a:pt x="17226" y="33602"/>
                    <a:pt x="18506" y="22081"/>
                  </a:cubicBezTo>
                  <a:cubicBezTo>
                    <a:pt x="19786" y="20161"/>
                    <a:pt x="19786" y="18881"/>
                    <a:pt x="19786" y="18881"/>
                  </a:cubicBezTo>
                  <a:close/>
                </a:path>
              </a:pathLst>
            </a:custGeom>
            <a:grpFill/>
            <a:ln w="9525" cap="flat">
              <a:noFill/>
              <a:prstDash val="solid"/>
              <a:miter/>
            </a:ln>
          </p:spPr>
          <p:txBody>
            <a:bodyPr rtlCol="0" anchor="ctr"/>
            <a:lstStyle/>
            <a:p>
              <a:endParaRPr lang="en-US"/>
            </a:p>
          </p:txBody>
        </p:sp>
      </p:grpSp>
      <p:sp>
        <p:nvSpPr>
          <p:cNvPr id="250" name="Freeform: Shape 249">
            <a:extLst>
              <a:ext uri="{FF2B5EF4-FFF2-40B4-BE49-F238E27FC236}">
                <a16:creationId xmlns:a16="http://schemas.microsoft.com/office/drawing/2014/main" id="{AFC469BF-5AB6-4D8F-8193-A1B083FB0C2A}"/>
              </a:ext>
            </a:extLst>
          </p:cNvPr>
          <p:cNvSpPr/>
          <p:nvPr/>
        </p:nvSpPr>
        <p:spPr>
          <a:xfrm>
            <a:off x="6094599" y="1305877"/>
            <a:ext cx="789891" cy="355192"/>
          </a:xfrm>
          <a:custGeom>
            <a:avLst/>
            <a:gdLst>
              <a:gd name="connsiteX0" fmla="*/ 596199 w 608039"/>
              <a:gd name="connsiteY0" fmla="*/ 290899 h 300819"/>
              <a:gd name="connsiteX1" fmla="*/ 523234 w 608039"/>
              <a:gd name="connsiteY1" fmla="*/ 294739 h 300819"/>
              <a:gd name="connsiteX2" fmla="*/ 486752 w 608039"/>
              <a:gd name="connsiteY2" fmla="*/ 296019 h 300819"/>
              <a:gd name="connsiteX3" fmla="*/ 450269 w 608039"/>
              <a:gd name="connsiteY3" fmla="*/ 297299 h 300819"/>
              <a:gd name="connsiteX4" fmla="*/ 377305 w 608039"/>
              <a:gd name="connsiteY4" fmla="*/ 299219 h 300819"/>
              <a:gd name="connsiteX5" fmla="*/ 340822 w 608039"/>
              <a:gd name="connsiteY5" fmla="*/ 299859 h 300819"/>
              <a:gd name="connsiteX6" fmla="*/ 304340 w 608039"/>
              <a:gd name="connsiteY6" fmla="*/ 300500 h 300819"/>
              <a:gd name="connsiteX7" fmla="*/ 267857 w 608039"/>
              <a:gd name="connsiteY7" fmla="*/ 300500 h 300819"/>
              <a:gd name="connsiteX8" fmla="*/ 231375 w 608039"/>
              <a:gd name="connsiteY8" fmla="*/ 300500 h 300819"/>
              <a:gd name="connsiteX9" fmla="*/ 194893 w 608039"/>
              <a:gd name="connsiteY9" fmla="*/ 300500 h 300819"/>
              <a:gd name="connsiteX10" fmla="*/ 158410 w 608039"/>
              <a:gd name="connsiteY10" fmla="*/ 299859 h 300819"/>
              <a:gd name="connsiteX11" fmla="*/ 85446 w 608039"/>
              <a:gd name="connsiteY11" fmla="*/ 297299 h 300819"/>
              <a:gd name="connsiteX12" fmla="*/ 12481 w 608039"/>
              <a:gd name="connsiteY12" fmla="*/ 294739 h 300819"/>
              <a:gd name="connsiteX13" fmla="*/ 11841 w 608039"/>
              <a:gd name="connsiteY13" fmla="*/ 294739 h 300819"/>
              <a:gd name="connsiteX14" fmla="*/ 6720 w 608039"/>
              <a:gd name="connsiteY14" fmla="*/ 289619 h 300819"/>
              <a:gd name="connsiteX15" fmla="*/ 6720 w 608039"/>
              <a:gd name="connsiteY15" fmla="*/ 289619 h 300819"/>
              <a:gd name="connsiteX16" fmla="*/ 7360 w 608039"/>
              <a:gd name="connsiteY16" fmla="*/ 255697 h 300819"/>
              <a:gd name="connsiteX17" fmla="*/ 8001 w 608039"/>
              <a:gd name="connsiteY17" fmla="*/ 221774 h 300819"/>
              <a:gd name="connsiteX18" fmla="*/ 8001 w 608039"/>
              <a:gd name="connsiteY18" fmla="*/ 187852 h 300819"/>
              <a:gd name="connsiteX19" fmla="*/ 8001 w 608039"/>
              <a:gd name="connsiteY19" fmla="*/ 153930 h 300819"/>
              <a:gd name="connsiteX20" fmla="*/ 7360 w 608039"/>
              <a:gd name="connsiteY20" fmla="*/ 120008 h 300819"/>
              <a:gd name="connsiteX21" fmla="*/ 6720 w 608039"/>
              <a:gd name="connsiteY21" fmla="*/ 86086 h 300819"/>
              <a:gd name="connsiteX22" fmla="*/ 4800 w 608039"/>
              <a:gd name="connsiteY22" fmla="*/ 18241 h 300819"/>
              <a:gd name="connsiteX23" fmla="*/ 11201 w 608039"/>
              <a:gd name="connsiteY23" fmla="*/ 11201 h 300819"/>
              <a:gd name="connsiteX24" fmla="*/ 11841 w 608039"/>
              <a:gd name="connsiteY24" fmla="*/ 11201 h 300819"/>
              <a:gd name="connsiteX25" fmla="*/ 157130 w 608039"/>
              <a:gd name="connsiteY25" fmla="*/ 7360 h 300819"/>
              <a:gd name="connsiteX26" fmla="*/ 302420 w 608039"/>
              <a:gd name="connsiteY26" fmla="*/ 5440 h 300819"/>
              <a:gd name="connsiteX27" fmla="*/ 375384 w 608039"/>
              <a:gd name="connsiteY27" fmla="*/ 4800 h 300819"/>
              <a:gd name="connsiteX28" fmla="*/ 448349 w 608039"/>
              <a:gd name="connsiteY28" fmla="*/ 4800 h 300819"/>
              <a:gd name="connsiteX29" fmla="*/ 521314 w 608039"/>
              <a:gd name="connsiteY29" fmla="*/ 5440 h 300819"/>
              <a:gd name="connsiteX30" fmla="*/ 594279 w 608039"/>
              <a:gd name="connsiteY30" fmla="*/ 6720 h 300819"/>
              <a:gd name="connsiteX31" fmla="*/ 594919 w 608039"/>
              <a:gd name="connsiteY31" fmla="*/ 6720 h 300819"/>
              <a:gd name="connsiteX32" fmla="*/ 605799 w 608039"/>
              <a:gd name="connsiteY32" fmla="*/ 17601 h 300819"/>
              <a:gd name="connsiteX33" fmla="*/ 605799 w 608039"/>
              <a:gd name="connsiteY33" fmla="*/ 17601 h 300819"/>
              <a:gd name="connsiteX34" fmla="*/ 603879 w 608039"/>
              <a:gd name="connsiteY34" fmla="*/ 85446 h 300819"/>
              <a:gd name="connsiteX35" fmla="*/ 601959 w 608039"/>
              <a:gd name="connsiteY35" fmla="*/ 153290 h 300819"/>
              <a:gd name="connsiteX36" fmla="*/ 599399 w 608039"/>
              <a:gd name="connsiteY36" fmla="*/ 221134 h 300819"/>
              <a:gd name="connsiteX37" fmla="*/ 598119 w 608039"/>
              <a:gd name="connsiteY37" fmla="*/ 255057 h 300819"/>
              <a:gd name="connsiteX38" fmla="*/ 596199 w 608039"/>
              <a:gd name="connsiteY38" fmla="*/ 288979 h 300819"/>
              <a:gd name="connsiteX39" fmla="*/ 596199 w 608039"/>
              <a:gd name="connsiteY39" fmla="*/ 290899 h 300819"/>
              <a:gd name="connsiteX40" fmla="*/ 594919 w 608039"/>
              <a:gd name="connsiteY40" fmla="*/ 288339 h 300819"/>
              <a:gd name="connsiteX41" fmla="*/ 592999 w 608039"/>
              <a:gd name="connsiteY41" fmla="*/ 255697 h 300819"/>
              <a:gd name="connsiteX42" fmla="*/ 591718 w 608039"/>
              <a:gd name="connsiteY42" fmla="*/ 221774 h 300819"/>
              <a:gd name="connsiteX43" fmla="*/ 589158 w 608039"/>
              <a:gd name="connsiteY43" fmla="*/ 153930 h 300819"/>
              <a:gd name="connsiteX44" fmla="*/ 587238 w 608039"/>
              <a:gd name="connsiteY44" fmla="*/ 86086 h 300819"/>
              <a:gd name="connsiteX45" fmla="*/ 585318 w 608039"/>
              <a:gd name="connsiteY45" fmla="*/ 18241 h 300819"/>
              <a:gd name="connsiteX46" fmla="*/ 596199 w 608039"/>
              <a:gd name="connsiteY46" fmla="*/ 29122 h 300819"/>
              <a:gd name="connsiteX47" fmla="*/ 523234 w 608039"/>
              <a:gd name="connsiteY47" fmla="*/ 30402 h 300819"/>
              <a:gd name="connsiteX48" fmla="*/ 450269 w 608039"/>
              <a:gd name="connsiteY48" fmla="*/ 31042 h 300819"/>
              <a:gd name="connsiteX49" fmla="*/ 377305 w 608039"/>
              <a:gd name="connsiteY49" fmla="*/ 31042 h 300819"/>
              <a:gd name="connsiteX50" fmla="*/ 304340 w 608039"/>
              <a:gd name="connsiteY50" fmla="*/ 30402 h 300819"/>
              <a:gd name="connsiteX51" fmla="*/ 159690 w 608039"/>
              <a:gd name="connsiteY51" fmla="*/ 29122 h 300819"/>
              <a:gd name="connsiteX52" fmla="*/ 14401 w 608039"/>
              <a:gd name="connsiteY52" fmla="*/ 25282 h 300819"/>
              <a:gd name="connsiteX53" fmla="*/ 21441 w 608039"/>
              <a:gd name="connsiteY53" fmla="*/ 18241 h 300819"/>
              <a:gd name="connsiteX54" fmla="*/ 19521 w 608039"/>
              <a:gd name="connsiteY54" fmla="*/ 86086 h 300819"/>
              <a:gd name="connsiteX55" fmla="*/ 18881 w 608039"/>
              <a:gd name="connsiteY55" fmla="*/ 120008 h 300819"/>
              <a:gd name="connsiteX56" fmla="*/ 18241 w 608039"/>
              <a:gd name="connsiteY56" fmla="*/ 153930 h 300819"/>
              <a:gd name="connsiteX57" fmla="*/ 18241 w 608039"/>
              <a:gd name="connsiteY57" fmla="*/ 187852 h 300819"/>
              <a:gd name="connsiteX58" fmla="*/ 18241 w 608039"/>
              <a:gd name="connsiteY58" fmla="*/ 221774 h 300819"/>
              <a:gd name="connsiteX59" fmla="*/ 18881 w 608039"/>
              <a:gd name="connsiteY59" fmla="*/ 255697 h 300819"/>
              <a:gd name="connsiteX60" fmla="*/ 19521 w 608039"/>
              <a:gd name="connsiteY60" fmla="*/ 289619 h 300819"/>
              <a:gd name="connsiteX61" fmla="*/ 14401 w 608039"/>
              <a:gd name="connsiteY61" fmla="*/ 284498 h 300819"/>
              <a:gd name="connsiteX62" fmla="*/ 87366 w 608039"/>
              <a:gd name="connsiteY62" fmla="*/ 281938 h 300819"/>
              <a:gd name="connsiteX63" fmla="*/ 160330 w 608039"/>
              <a:gd name="connsiteY63" fmla="*/ 279378 h 300819"/>
              <a:gd name="connsiteX64" fmla="*/ 196813 w 608039"/>
              <a:gd name="connsiteY64" fmla="*/ 278738 h 300819"/>
              <a:gd name="connsiteX65" fmla="*/ 233295 w 608039"/>
              <a:gd name="connsiteY65" fmla="*/ 278738 h 300819"/>
              <a:gd name="connsiteX66" fmla="*/ 269777 w 608039"/>
              <a:gd name="connsiteY66" fmla="*/ 278738 h 300819"/>
              <a:gd name="connsiteX67" fmla="*/ 306260 w 608039"/>
              <a:gd name="connsiteY67" fmla="*/ 278738 h 300819"/>
              <a:gd name="connsiteX68" fmla="*/ 342742 w 608039"/>
              <a:gd name="connsiteY68" fmla="*/ 279378 h 300819"/>
              <a:gd name="connsiteX69" fmla="*/ 379225 w 608039"/>
              <a:gd name="connsiteY69" fmla="*/ 280018 h 300819"/>
              <a:gd name="connsiteX70" fmla="*/ 452189 w 608039"/>
              <a:gd name="connsiteY70" fmla="*/ 281938 h 300819"/>
              <a:gd name="connsiteX71" fmla="*/ 488672 w 608039"/>
              <a:gd name="connsiteY71" fmla="*/ 283218 h 300819"/>
              <a:gd name="connsiteX72" fmla="*/ 525154 w 608039"/>
              <a:gd name="connsiteY72" fmla="*/ 284498 h 300819"/>
              <a:gd name="connsiteX73" fmla="*/ 594919 w 608039"/>
              <a:gd name="connsiteY73" fmla="*/ 288339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039" h="300819">
                <a:moveTo>
                  <a:pt x="596199" y="290899"/>
                </a:moveTo>
                <a:cubicBezTo>
                  <a:pt x="571877" y="292819"/>
                  <a:pt x="547556" y="294099"/>
                  <a:pt x="523234" y="294739"/>
                </a:cubicBezTo>
                <a:cubicBezTo>
                  <a:pt x="511073" y="295379"/>
                  <a:pt x="498912" y="296019"/>
                  <a:pt x="486752" y="296019"/>
                </a:cubicBezTo>
                <a:cubicBezTo>
                  <a:pt x="474591" y="296659"/>
                  <a:pt x="462430" y="297299"/>
                  <a:pt x="450269" y="297299"/>
                </a:cubicBezTo>
                <a:cubicBezTo>
                  <a:pt x="425948" y="297939"/>
                  <a:pt x="401626" y="298579"/>
                  <a:pt x="377305" y="299219"/>
                </a:cubicBezTo>
                <a:lnTo>
                  <a:pt x="340822" y="299859"/>
                </a:lnTo>
                <a:cubicBezTo>
                  <a:pt x="328661" y="299859"/>
                  <a:pt x="316501" y="299859"/>
                  <a:pt x="304340" y="300500"/>
                </a:cubicBezTo>
                <a:lnTo>
                  <a:pt x="267857" y="300500"/>
                </a:lnTo>
                <a:cubicBezTo>
                  <a:pt x="255697" y="300500"/>
                  <a:pt x="243536" y="300500"/>
                  <a:pt x="231375" y="300500"/>
                </a:cubicBezTo>
                <a:cubicBezTo>
                  <a:pt x="219214" y="300500"/>
                  <a:pt x="207053" y="300500"/>
                  <a:pt x="194893" y="300500"/>
                </a:cubicBezTo>
                <a:lnTo>
                  <a:pt x="158410" y="299859"/>
                </a:lnTo>
                <a:cubicBezTo>
                  <a:pt x="134089" y="299219"/>
                  <a:pt x="109767" y="298579"/>
                  <a:pt x="85446" y="297299"/>
                </a:cubicBezTo>
                <a:cubicBezTo>
                  <a:pt x="61124" y="296659"/>
                  <a:pt x="36802" y="295379"/>
                  <a:pt x="12481" y="294739"/>
                </a:cubicBezTo>
                <a:lnTo>
                  <a:pt x="11841" y="294739"/>
                </a:lnTo>
                <a:cubicBezTo>
                  <a:pt x="9281" y="294739"/>
                  <a:pt x="6720" y="292179"/>
                  <a:pt x="6720" y="289619"/>
                </a:cubicBezTo>
                <a:lnTo>
                  <a:pt x="6720" y="289619"/>
                </a:lnTo>
                <a:cubicBezTo>
                  <a:pt x="7360" y="278098"/>
                  <a:pt x="7360" y="267217"/>
                  <a:pt x="7360" y="255697"/>
                </a:cubicBezTo>
                <a:cubicBezTo>
                  <a:pt x="7360" y="244176"/>
                  <a:pt x="8001" y="233295"/>
                  <a:pt x="8001" y="221774"/>
                </a:cubicBezTo>
                <a:lnTo>
                  <a:pt x="8001" y="187852"/>
                </a:lnTo>
                <a:lnTo>
                  <a:pt x="8001" y="153930"/>
                </a:lnTo>
                <a:cubicBezTo>
                  <a:pt x="8001" y="142409"/>
                  <a:pt x="8001" y="131529"/>
                  <a:pt x="7360" y="120008"/>
                </a:cubicBezTo>
                <a:cubicBezTo>
                  <a:pt x="7360" y="108487"/>
                  <a:pt x="7360" y="97606"/>
                  <a:pt x="6720" y="86086"/>
                </a:cubicBezTo>
                <a:cubicBezTo>
                  <a:pt x="6080" y="63684"/>
                  <a:pt x="5440" y="40643"/>
                  <a:pt x="4800" y="18241"/>
                </a:cubicBezTo>
                <a:cubicBezTo>
                  <a:pt x="4800" y="14401"/>
                  <a:pt x="7360" y="11841"/>
                  <a:pt x="11201" y="11201"/>
                </a:cubicBezTo>
                <a:lnTo>
                  <a:pt x="11841" y="11201"/>
                </a:lnTo>
                <a:cubicBezTo>
                  <a:pt x="60484" y="9921"/>
                  <a:pt x="109127" y="8001"/>
                  <a:pt x="157130" y="7360"/>
                </a:cubicBezTo>
                <a:lnTo>
                  <a:pt x="302420" y="5440"/>
                </a:lnTo>
                <a:cubicBezTo>
                  <a:pt x="326741" y="5440"/>
                  <a:pt x="351063" y="4800"/>
                  <a:pt x="375384" y="4800"/>
                </a:cubicBezTo>
                <a:cubicBezTo>
                  <a:pt x="399706" y="4800"/>
                  <a:pt x="424028" y="4800"/>
                  <a:pt x="448349" y="4800"/>
                </a:cubicBezTo>
                <a:lnTo>
                  <a:pt x="521314" y="5440"/>
                </a:lnTo>
                <a:lnTo>
                  <a:pt x="594279" y="6720"/>
                </a:lnTo>
                <a:lnTo>
                  <a:pt x="594919" y="6720"/>
                </a:lnTo>
                <a:cubicBezTo>
                  <a:pt x="600679" y="6720"/>
                  <a:pt x="605799" y="11841"/>
                  <a:pt x="605799" y="17601"/>
                </a:cubicBezTo>
                <a:lnTo>
                  <a:pt x="605799" y="17601"/>
                </a:lnTo>
                <a:lnTo>
                  <a:pt x="603879" y="85446"/>
                </a:lnTo>
                <a:lnTo>
                  <a:pt x="601959" y="153290"/>
                </a:lnTo>
                <a:cubicBezTo>
                  <a:pt x="601319" y="175691"/>
                  <a:pt x="600679" y="198733"/>
                  <a:pt x="599399" y="221134"/>
                </a:cubicBezTo>
                <a:lnTo>
                  <a:pt x="598119" y="255057"/>
                </a:lnTo>
                <a:cubicBezTo>
                  <a:pt x="597479" y="266577"/>
                  <a:pt x="596839" y="277458"/>
                  <a:pt x="596199" y="288979"/>
                </a:cubicBezTo>
                <a:cubicBezTo>
                  <a:pt x="597479" y="290259"/>
                  <a:pt x="596839" y="290899"/>
                  <a:pt x="596199" y="290899"/>
                </a:cubicBezTo>
                <a:close/>
                <a:moveTo>
                  <a:pt x="594919" y="288339"/>
                </a:moveTo>
                <a:cubicBezTo>
                  <a:pt x="594279" y="277458"/>
                  <a:pt x="593639" y="266577"/>
                  <a:pt x="592999" y="255697"/>
                </a:cubicBezTo>
                <a:lnTo>
                  <a:pt x="591718" y="221774"/>
                </a:lnTo>
                <a:cubicBezTo>
                  <a:pt x="590438" y="199373"/>
                  <a:pt x="589798" y="176331"/>
                  <a:pt x="589158" y="153930"/>
                </a:cubicBezTo>
                <a:lnTo>
                  <a:pt x="587238" y="86086"/>
                </a:lnTo>
                <a:lnTo>
                  <a:pt x="585318" y="18241"/>
                </a:lnTo>
                <a:lnTo>
                  <a:pt x="596199" y="29122"/>
                </a:lnTo>
                <a:lnTo>
                  <a:pt x="523234" y="30402"/>
                </a:lnTo>
                <a:lnTo>
                  <a:pt x="450269" y="31042"/>
                </a:lnTo>
                <a:cubicBezTo>
                  <a:pt x="425948" y="31682"/>
                  <a:pt x="401626" y="31042"/>
                  <a:pt x="377305" y="31042"/>
                </a:cubicBezTo>
                <a:cubicBezTo>
                  <a:pt x="352983" y="31042"/>
                  <a:pt x="328661" y="30402"/>
                  <a:pt x="304340" y="30402"/>
                </a:cubicBezTo>
                <a:lnTo>
                  <a:pt x="159690" y="29122"/>
                </a:lnTo>
                <a:cubicBezTo>
                  <a:pt x="111047" y="28482"/>
                  <a:pt x="62404" y="26562"/>
                  <a:pt x="14401" y="25282"/>
                </a:cubicBezTo>
                <a:lnTo>
                  <a:pt x="21441" y="18241"/>
                </a:lnTo>
                <a:cubicBezTo>
                  <a:pt x="20801" y="40643"/>
                  <a:pt x="20161" y="63684"/>
                  <a:pt x="19521" y="86086"/>
                </a:cubicBezTo>
                <a:cubicBezTo>
                  <a:pt x="19521" y="97606"/>
                  <a:pt x="18881" y="108487"/>
                  <a:pt x="18881" y="120008"/>
                </a:cubicBezTo>
                <a:cubicBezTo>
                  <a:pt x="18881" y="131529"/>
                  <a:pt x="18241" y="142409"/>
                  <a:pt x="18241" y="153930"/>
                </a:cubicBezTo>
                <a:lnTo>
                  <a:pt x="18241" y="187852"/>
                </a:lnTo>
                <a:lnTo>
                  <a:pt x="18241" y="221774"/>
                </a:lnTo>
                <a:cubicBezTo>
                  <a:pt x="18241" y="233295"/>
                  <a:pt x="18241" y="244176"/>
                  <a:pt x="18881" y="255697"/>
                </a:cubicBezTo>
                <a:cubicBezTo>
                  <a:pt x="18881" y="267217"/>
                  <a:pt x="19521" y="278098"/>
                  <a:pt x="19521" y="289619"/>
                </a:cubicBezTo>
                <a:lnTo>
                  <a:pt x="14401" y="284498"/>
                </a:lnTo>
                <a:cubicBezTo>
                  <a:pt x="38722" y="283858"/>
                  <a:pt x="63044" y="283218"/>
                  <a:pt x="87366" y="281938"/>
                </a:cubicBezTo>
                <a:cubicBezTo>
                  <a:pt x="111687" y="281298"/>
                  <a:pt x="136009" y="280018"/>
                  <a:pt x="160330" y="279378"/>
                </a:cubicBezTo>
                <a:lnTo>
                  <a:pt x="196813" y="278738"/>
                </a:lnTo>
                <a:cubicBezTo>
                  <a:pt x="208974" y="278738"/>
                  <a:pt x="221134" y="278738"/>
                  <a:pt x="233295" y="278738"/>
                </a:cubicBezTo>
                <a:cubicBezTo>
                  <a:pt x="245456" y="278738"/>
                  <a:pt x="257617" y="278738"/>
                  <a:pt x="269777" y="278738"/>
                </a:cubicBezTo>
                <a:lnTo>
                  <a:pt x="306260" y="278738"/>
                </a:lnTo>
                <a:cubicBezTo>
                  <a:pt x="318421" y="278738"/>
                  <a:pt x="330581" y="278738"/>
                  <a:pt x="342742" y="279378"/>
                </a:cubicBezTo>
                <a:lnTo>
                  <a:pt x="379225" y="280018"/>
                </a:lnTo>
                <a:cubicBezTo>
                  <a:pt x="403546" y="280658"/>
                  <a:pt x="427868" y="281298"/>
                  <a:pt x="452189" y="281938"/>
                </a:cubicBezTo>
                <a:cubicBezTo>
                  <a:pt x="464350" y="281938"/>
                  <a:pt x="476511" y="282578"/>
                  <a:pt x="488672" y="283218"/>
                </a:cubicBezTo>
                <a:cubicBezTo>
                  <a:pt x="500833" y="283858"/>
                  <a:pt x="512993" y="283858"/>
                  <a:pt x="525154" y="284498"/>
                </a:cubicBezTo>
                <a:cubicBezTo>
                  <a:pt x="547556" y="285779"/>
                  <a:pt x="571237" y="287059"/>
                  <a:pt x="594919" y="288339"/>
                </a:cubicBezTo>
                <a:close/>
              </a:path>
            </a:pathLst>
          </a:custGeom>
          <a:solidFill>
            <a:srgbClr val="1D424B"/>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D86508F-985D-4758-A90A-358A4C33B6C3}"/>
              </a:ext>
            </a:extLst>
          </p:cNvPr>
          <p:cNvSpPr/>
          <p:nvPr/>
        </p:nvSpPr>
        <p:spPr>
          <a:xfrm>
            <a:off x="5374758" y="748683"/>
            <a:ext cx="1039331" cy="355192"/>
          </a:xfrm>
          <a:custGeom>
            <a:avLst/>
            <a:gdLst>
              <a:gd name="connsiteX0" fmla="*/ 784371 w 800051"/>
              <a:gd name="connsiteY0" fmla="*/ 287539 h 300819"/>
              <a:gd name="connsiteX1" fmla="*/ 596839 w 800051"/>
              <a:gd name="connsiteY1" fmla="*/ 295859 h 300819"/>
              <a:gd name="connsiteX2" fmla="*/ 403546 w 800051"/>
              <a:gd name="connsiteY2" fmla="*/ 300340 h 300819"/>
              <a:gd name="connsiteX3" fmla="*/ 207694 w 800051"/>
              <a:gd name="connsiteY3" fmla="*/ 298419 h 300819"/>
              <a:gd name="connsiteX4" fmla="*/ 13121 w 800051"/>
              <a:gd name="connsiteY4" fmla="*/ 292019 h 300819"/>
              <a:gd name="connsiteX5" fmla="*/ 13121 w 800051"/>
              <a:gd name="connsiteY5" fmla="*/ 292019 h 300819"/>
              <a:gd name="connsiteX6" fmla="*/ 8001 w 800051"/>
              <a:gd name="connsiteY6" fmla="*/ 286259 h 300819"/>
              <a:gd name="connsiteX7" fmla="*/ 8641 w 800051"/>
              <a:gd name="connsiteY7" fmla="*/ 220334 h 300819"/>
              <a:gd name="connsiteX8" fmla="*/ 8001 w 800051"/>
              <a:gd name="connsiteY8" fmla="*/ 154410 h 300819"/>
              <a:gd name="connsiteX9" fmla="*/ 6721 w 800051"/>
              <a:gd name="connsiteY9" fmla="*/ 88486 h 300819"/>
              <a:gd name="connsiteX10" fmla="*/ 4800 w 800051"/>
              <a:gd name="connsiteY10" fmla="*/ 22561 h 300819"/>
              <a:gd name="connsiteX11" fmla="*/ 13121 w 800051"/>
              <a:gd name="connsiteY11" fmla="*/ 13601 h 300819"/>
              <a:gd name="connsiteX12" fmla="*/ 13761 w 800051"/>
              <a:gd name="connsiteY12" fmla="*/ 13601 h 300819"/>
              <a:gd name="connsiteX13" fmla="*/ 206413 w 800051"/>
              <a:gd name="connsiteY13" fmla="*/ 7841 h 300819"/>
              <a:gd name="connsiteX14" fmla="*/ 399066 w 800051"/>
              <a:gd name="connsiteY14" fmla="*/ 5280 h 300819"/>
              <a:gd name="connsiteX15" fmla="*/ 591719 w 800051"/>
              <a:gd name="connsiteY15" fmla="*/ 5280 h 300819"/>
              <a:gd name="connsiteX16" fmla="*/ 687725 w 800051"/>
              <a:gd name="connsiteY16" fmla="*/ 6560 h 300819"/>
              <a:gd name="connsiteX17" fmla="*/ 783731 w 800051"/>
              <a:gd name="connsiteY17" fmla="*/ 9121 h 300819"/>
              <a:gd name="connsiteX18" fmla="*/ 784371 w 800051"/>
              <a:gd name="connsiteY18" fmla="*/ 9121 h 300819"/>
              <a:gd name="connsiteX19" fmla="*/ 797172 w 800051"/>
              <a:gd name="connsiteY19" fmla="*/ 22561 h 300819"/>
              <a:gd name="connsiteX20" fmla="*/ 794612 w 800051"/>
              <a:gd name="connsiteY20" fmla="*/ 90406 h 300819"/>
              <a:gd name="connsiteX21" fmla="*/ 791412 w 800051"/>
              <a:gd name="connsiteY21" fmla="*/ 157610 h 300819"/>
              <a:gd name="connsiteX22" fmla="*/ 784371 w 800051"/>
              <a:gd name="connsiteY22" fmla="*/ 287539 h 300819"/>
              <a:gd name="connsiteX23" fmla="*/ 782451 w 800051"/>
              <a:gd name="connsiteY23" fmla="*/ 284978 h 300819"/>
              <a:gd name="connsiteX24" fmla="*/ 775411 w 800051"/>
              <a:gd name="connsiteY24" fmla="*/ 151210 h 300819"/>
              <a:gd name="connsiteX25" fmla="*/ 772210 w 800051"/>
              <a:gd name="connsiteY25" fmla="*/ 86566 h 300819"/>
              <a:gd name="connsiteX26" fmla="*/ 769650 w 800051"/>
              <a:gd name="connsiteY26" fmla="*/ 23201 h 300819"/>
              <a:gd name="connsiteX27" fmla="*/ 783091 w 800051"/>
              <a:gd name="connsiteY27" fmla="*/ 36642 h 300819"/>
              <a:gd name="connsiteX28" fmla="*/ 687085 w 800051"/>
              <a:gd name="connsiteY28" fmla="*/ 39203 h 300819"/>
              <a:gd name="connsiteX29" fmla="*/ 591078 w 800051"/>
              <a:gd name="connsiteY29" fmla="*/ 40483 h 300819"/>
              <a:gd name="connsiteX30" fmla="*/ 398426 w 800051"/>
              <a:gd name="connsiteY30" fmla="*/ 40483 h 300819"/>
              <a:gd name="connsiteX31" fmla="*/ 205774 w 800051"/>
              <a:gd name="connsiteY31" fmla="*/ 37922 h 300819"/>
              <a:gd name="connsiteX32" fmla="*/ 13121 w 800051"/>
              <a:gd name="connsiteY32" fmla="*/ 32162 h 300819"/>
              <a:gd name="connsiteX33" fmla="*/ 22082 w 800051"/>
              <a:gd name="connsiteY33" fmla="*/ 23201 h 300819"/>
              <a:gd name="connsiteX34" fmla="*/ 20161 w 800051"/>
              <a:gd name="connsiteY34" fmla="*/ 89126 h 300819"/>
              <a:gd name="connsiteX35" fmla="*/ 18881 w 800051"/>
              <a:gd name="connsiteY35" fmla="*/ 155050 h 300819"/>
              <a:gd name="connsiteX36" fmla="*/ 18241 w 800051"/>
              <a:gd name="connsiteY36" fmla="*/ 220974 h 300819"/>
              <a:gd name="connsiteX37" fmla="*/ 18881 w 800051"/>
              <a:gd name="connsiteY37" fmla="*/ 286899 h 300819"/>
              <a:gd name="connsiteX38" fmla="*/ 13121 w 800051"/>
              <a:gd name="connsiteY38" fmla="*/ 281138 h 300819"/>
              <a:gd name="connsiteX39" fmla="*/ 203213 w 800051"/>
              <a:gd name="connsiteY39" fmla="*/ 274738 h 300819"/>
              <a:gd name="connsiteX40" fmla="*/ 392025 w 800051"/>
              <a:gd name="connsiteY40" fmla="*/ 272818 h 300819"/>
              <a:gd name="connsiteX41" fmla="*/ 584038 w 800051"/>
              <a:gd name="connsiteY41" fmla="*/ 277298 h 300819"/>
              <a:gd name="connsiteX42" fmla="*/ 782451 w 800051"/>
              <a:gd name="connsiteY42" fmla="*/ 284978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0051" h="300819">
                <a:moveTo>
                  <a:pt x="784371" y="287539"/>
                </a:moveTo>
                <a:cubicBezTo>
                  <a:pt x="723567" y="290739"/>
                  <a:pt x="660843" y="293299"/>
                  <a:pt x="596839" y="295859"/>
                </a:cubicBezTo>
                <a:cubicBezTo>
                  <a:pt x="533475" y="297779"/>
                  <a:pt x="468830" y="299699"/>
                  <a:pt x="403546" y="300340"/>
                </a:cubicBezTo>
                <a:cubicBezTo>
                  <a:pt x="338902" y="301620"/>
                  <a:pt x="272978" y="300980"/>
                  <a:pt x="207694" y="298419"/>
                </a:cubicBezTo>
                <a:cubicBezTo>
                  <a:pt x="142409" y="295859"/>
                  <a:pt x="77125" y="293299"/>
                  <a:pt x="13121" y="292019"/>
                </a:cubicBezTo>
                <a:lnTo>
                  <a:pt x="13121" y="292019"/>
                </a:lnTo>
                <a:cubicBezTo>
                  <a:pt x="9921" y="292019"/>
                  <a:pt x="8001" y="289459"/>
                  <a:pt x="8001" y="286259"/>
                </a:cubicBezTo>
                <a:cubicBezTo>
                  <a:pt x="8001" y="264497"/>
                  <a:pt x="8641" y="242736"/>
                  <a:pt x="8641" y="220334"/>
                </a:cubicBezTo>
                <a:cubicBezTo>
                  <a:pt x="8641" y="198573"/>
                  <a:pt x="8641" y="176811"/>
                  <a:pt x="8001" y="154410"/>
                </a:cubicBezTo>
                <a:cubicBezTo>
                  <a:pt x="8001" y="132649"/>
                  <a:pt x="7361" y="110887"/>
                  <a:pt x="6721" y="88486"/>
                </a:cubicBezTo>
                <a:lnTo>
                  <a:pt x="4800" y="22561"/>
                </a:lnTo>
                <a:cubicBezTo>
                  <a:pt x="4800" y="17441"/>
                  <a:pt x="8641" y="13601"/>
                  <a:pt x="13121" y="13601"/>
                </a:cubicBezTo>
                <a:lnTo>
                  <a:pt x="13761" y="13601"/>
                </a:lnTo>
                <a:cubicBezTo>
                  <a:pt x="77765" y="11681"/>
                  <a:pt x="141769" y="9121"/>
                  <a:pt x="206413" y="7841"/>
                </a:cubicBezTo>
                <a:lnTo>
                  <a:pt x="399066" y="5280"/>
                </a:lnTo>
                <a:cubicBezTo>
                  <a:pt x="463070" y="4640"/>
                  <a:pt x="527074" y="4640"/>
                  <a:pt x="591719" y="5280"/>
                </a:cubicBezTo>
                <a:cubicBezTo>
                  <a:pt x="623721" y="5280"/>
                  <a:pt x="655723" y="5920"/>
                  <a:pt x="687725" y="6560"/>
                </a:cubicBezTo>
                <a:cubicBezTo>
                  <a:pt x="719727" y="7200"/>
                  <a:pt x="751729" y="7841"/>
                  <a:pt x="783731" y="9121"/>
                </a:cubicBezTo>
                <a:lnTo>
                  <a:pt x="784371" y="9121"/>
                </a:lnTo>
                <a:cubicBezTo>
                  <a:pt x="791412" y="9121"/>
                  <a:pt x="797172" y="15521"/>
                  <a:pt x="797172" y="22561"/>
                </a:cubicBezTo>
                <a:cubicBezTo>
                  <a:pt x="796532" y="44963"/>
                  <a:pt x="795892" y="68004"/>
                  <a:pt x="794612" y="90406"/>
                </a:cubicBezTo>
                <a:cubicBezTo>
                  <a:pt x="793972" y="112807"/>
                  <a:pt x="792692" y="135209"/>
                  <a:pt x="791412" y="157610"/>
                </a:cubicBezTo>
                <a:lnTo>
                  <a:pt x="784371" y="287539"/>
                </a:lnTo>
                <a:close/>
                <a:moveTo>
                  <a:pt x="782451" y="284978"/>
                </a:moveTo>
                <a:lnTo>
                  <a:pt x="775411" y="151210"/>
                </a:lnTo>
                <a:cubicBezTo>
                  <a:pt x="774130" y="129448"/>
                  <a:pt x="773490" y="107687"/>
                  <a:pt x="772210" y="86566"/>
                </a:cubicBezTo>
                <a:cubicBezTo>
                  <a:pt x="771570" y="65444"/>
                  <a:pt x="770290" y="44323"/>
                  <a:pt x="769650" y="23201"/>
                </a:cubicBezTo>
                <a:lnTo>
                  <a:pt x="783091" y="36642"/>
                </a:lnTo>
                <a:cubicBezTo>
                  <a:pt x="751089" y="37282"/>
                  <a:pt x="719087" y="38562"/>
                  <a:pt x="687085" y="39203"/>
                </a:cubicBezTo>
                <a:cubicBezTo>
                  <a:pt x="655083" y="39843"/>
                  <a:pt x="623081" y="40483"/>
                  <a:pt x="591078" y="40483"/>
                </a:cubicBezTo>
                <a:cubicBezTo>
                  <a:pt x="527074" y="41123"/>
                  <a:pt x="463070" y="41123"/>
                  <a:pt x="398426" y="40483"/>
                </a:cubicBezTo>
                <a:lnTo>
                  <a:pt x="205774" y="37922"/>
                </a:lnTo>
                <a:cubicBezTo>
                  <a:pt x="141769" y="37282"/>
                  <a:pt x="77765" y="34722"/>
                  <a:pt x="13121" y="32162"/>
                </a:cubicBezTo>
                <a:lnTo>
                  <a:pt x="22082" y="23201"/>
                </a:lnTo>
                <a:lnTo>
                  <a:pt x="20161" y="89126"/>
                </a:lnTo>
                <a:cubicBezTo>
                  <a:pt x="19521" y="110887"/>
                  <a:pt x="18881" y="132649"/>
                  <a:pt x="18881" y="155050"/>
                </a:cubicBezTo>
                <a:cubicBezTo>
                  <a:pt x="18241" y="176811"/>
                  <a:pt x="18241" y="198573"/>
                  <a:pt x="18241" y="220974"/>
                </a:cubicBezTo>
                <a:cubicBezTo>
                  <a:pt x="18241" y="242736"/>
                  <a:pt x="18241" y="264497"/>
                  <a:pt x="18881" y="286899"/>
                </a:cubicBezTo>
                <a:lnTo>
                  <a:pt x="13121" y="281138"/>
                </a:lnTo>
                <a:cubicBezTo>
                  <a:pt x="77125" y="280498"/>
                  <a:pt x="140489" y="277298"/>
                  <a:pt x="203213" y="274738"/>
                </a:cubicBezTo>
                <a:cubicBezTo>
                  <a:pt x="265937" y="272178"/>
                  <a:pt x="328661" y="272178"/>
                  <a:pt x="392025" y="272818"/>
                </a:cubicBezTo>
                <a:cubicBezTo>
                  <a:pt x="455390" y="273458"/>
                  <a:pt x="519394" y="274738"/>
                  <a:pt x="584038" y="277298"/>
                </a:cubicBezTo>
                <a:cubicBezTo>
                  <a:pt x="649322" y="279218"/>
                  <a:pt x="714607" y="281778"/>
                  <a:pt x="782451" y="284978"/>
                </a:cubicBezTo>
                <a:close/>
              </a:path>
            </a:pathLst>
          </a:custGeom>
          <a:solidFill>
            <a:srgbClr val="1D424B"/>
          </a:solidFill>
          <a:ln w="9525" cap="flat">
            <a:noFill/>
            <a:prstDash val="solid"/>
            <a:miter/>
          </a:ln>
        </p:spPr>
        <p:txBody>
          <a:bodyPr rtlCol="0" anchor="ctr"/>
          <a:lstStyle/>
          <a:p>
            <a:endParaRPr lang="en-US"/>
          </a:p>
        </p:txBody>
      </p:sp>
      <p:grpSp>
        <p:nvGrpSpPr>
          <p:cNvPr id="304" name="Group 303">
            <a:extLst>
              <a:ext uri="{FF2B5EF4-FFF2-40B4-BE49-F238E27FC236}">
                <a16:creationId xmlns:a16="http://schemas.microsoft.com/office/drawing/2014/main" id="{7F8CDE49-A153-42B8-80F5-7D795C1C9089}"/>
              </a:ext>
            </a:extLst>
          </p:cNvPr>
          <p:cNvGrpSpPr/>
          <p:nvPr/>
        </p:nvGrpSpPr>
        <p:grpSpPr>
          <a:xfrm>
            <a:off x="6275005" y="269166"/>
            <a:ext cx="615283" cy="385420"/>
            <a:chOff x="12477148" y="2923132"/>
            <a:chExt cx="615283" cy="385420"/>
          </a:xfrm>
          <a:solidFill>
            <a:srgbClr val="1D424B"/>
          </a:solidFill>
        </p:grpSpPr>
        <p:sp>
          <p:nvSpPr>
            <p:cNvPr id="279" name="Freeform: Shape 278">
              <a:extLst>
                <a:ext uri="{FF2B5EF4-FFF2-40B4-BE49-F238E27FC236}">
                  <a16:creationId xmlns:a16="http://schemas.microsoft.com/office/drawing/2014/main" id="{C1392D4C-1428-4BE2-8416-9B77ED76B18E}"/>
                </a:ext>
              </a:extLst>
            </p:cNvPr>
            <p:cNvSpPr/>
            <p:nvPr/>
          </p:nvSpPr>
          <p:spPr>
            <a:xfrm>
              <a:off x="12477148" y="2923132"/>
              <a:ext cx="615283" cy="385420"/>
            </a:xfrm>
            <a:custGeom>
              <a:avLst/>
              <a:gdLst>
                <a:gd name="connsiteX0" fmla="*/ 158410 w 473630"/>
                <a:gd name="connsiteY0" fmla="*/ 325461 h 326421"/>
                <a:gd name="connsiteX1" fmla="*/ 143049 w 473630"/>
                <a:gd name="connsiteY1" fmla="*/ 295379 h 326421"/>
                <a:gd name="connsiteX2" fmla="*/ 106567 w 473630"/>
                <a:gd name="connsiteY2" fmla="*/ 216654 h 326421"/>
                <a:gd name="connsiteX3" fmla="*/ 58564 w 473630"/>
                <a:gd name="connsiteY3" fmla="*/ 118088 h 326421"/>
                <a:gd name="connsiteX4" fmla="*/ 20801 w 473630"/>
                <a:gd name="connsiteY4" fmla="*/ 38083 h 326421"/>
                <a:gd name="connsiteX5" fmla="*/ 4800 w 473630"/>
                <a:gd name="connsiteY5" fmla="*/ 9921 h 326421"/>
                <a:gd name="connsiteX6" fmla="*/ 6080 w 473630"/>
                <a:gd name="connsiteY6" fmla="*/ 4800 h 326421"/>
                <a:gd name="connsiteX7" fmla="*/ 48963 w 473630"/>
                <a:gd name="connsiteY7" fmla="*/ 20161 h 326421"/>
                <a:gd name="connsiteX8" fmla="*/ 140489 w 473630"/>
                <a:gd name="connsiteY8" fmla="*/ 52163 h 326421"/>
                <a:gd name="connsiteX9" fmla="*/ 225615 w 473630"/>
                <a:gd name="connsiteY9" fmla="*/ 82245 h 326421"/>
                <a:gd name="connsiteX10" fmla="*/ 268497 w 473630"/>
                <a:gd name="connsiteY10" fmla="*/ 96326 h 326421"/>
                <a:gd name="connsiteX11" fmla="*/ 351063 w 473630"/>
                <a:gd name="connsiteY11" fmla="*/ 125768 h 326421"/>
                <a:gd name="connsiteX12" fmla="*/ 428508 w 473630"/>
                <a:gd name="connsiteY12" fmla="*/ 152010 h 326421"/>
                <a:gd name="connsiteX13" fmla="*/ 466270 w 473630"/>
                <a:gd name="connsiteY13" fmla="*/ 169291 h 326421"/>
                <a:gd name="connsiteX14" fmla="*/ 469470 w 473630"/>
                <a:gd name="connsiteY14" fmla="*/ 174411 h 326421"/>
                <a:gd name="connsiteX15" fmla="*/ 466270 w 473630"/>
                <a:gd name="connsiteY15" fmla="*/ 178252 h 326421"/>
                <a:gd name="connsiteX16" fmla="*/ 412507 w 473630"/>
                <a:gd name="connsiteY16" fmla="*/ 202573 h 326421"/>
                <a:gd name="connsiteX17" fmla="*/ 339542 w 473630"/>
                <a:gd name="connsiteY17" fmla="*/ 239056 h 326421"/>
                <a:gd name="connsiteX18" fmla="*/ 308180 w 473630"/>
                <a:gd name="connsiteY18" fmla="*/ 253137 h 326421"/>
                <a:gd name="connsiteX19" fmla="*/ 248016 w 473630"/>
                <a:gd name="connsiteY19" fmla="*/ 282578 h 326421"/>
                <a:gd name="connsiteX20" fmla="*/ 219214 w 473630"/>
                <a:gd name="connsiteY20" fmla="*/ 296019 h 326421"/>
                <a:gd name="connsiteX21" fmla="*/ 158410 w 473630"/>
                <a:gd name="connsiteY21" fmla="*/ 325461 h 326421"/>
                <a:gd name="connsiteX22" fmla="*/ 21441 w 473630"/>
                <a:gd name="connsiteY22" fmla="*/ 17601 h 326421"/>
                <a:gd name="connsiteX23" fmla="*/ 18881 w 473630"/>
                <a:gd name="connsiteY23" fmla="*/ 20161 h 326421"/>
                <a:gd name="connsiteX24" fmla="*/ 42563 w 473630"/>
                <a:gd name="connsiteY24" fmla="*/ 68164 h 326421"/>
                <a:gd name="connsiteX25" fmla="*/ 83525 w 473630"/>
                <a:gd name="connsiteY25" fmla="*/ 152010 h 326421"/>
                <a:gd name="connsiteX26" fmla="*/ 118088 w 473630"/>
                <a:gd name="connsiteY26" fmla="*/ 225615 h 326421"/>
                <a:gd name="connsiteX27" fmla="*/ 153290 w 473630"/>
                <a:gd name="connsiteY27" fmla="*/ 300500 h 326421"/>
                <a:gd name="connsiteX28" fmla="*/ 164171 w 473630"/>
                <a:gd name="connsiteY28" fmla="*/ 303060 h 326421"/>
                <a:gd name="connsiteX29" fmla="*/ 169931 w 473630"/>
                <a:gd name="connsiteY29" fmla="*/ 299860 h 326421"/>
                <a:gd name="connsiteX30" fmla="*/ 259537 w 473630"/>
                <a:gd name="connsiteY30" fmla="*/ 256337 h 326421"/>
                <a:gd name="connsiteX31" fmla="*/ 347863 w 473630"/>
                <a:gd name="connsiteY31" fmla="*/ 214734 h 326421"/>
                <a:gd name="connsiteX32" fmla="*/ 448989 w 473630"/>
                <a:gd name="connsiteY32" fmla="*/ 166731 h 326421"/>
                <a:gd name="connsiteX33" fmla="*/ 411867 w 473630"/>
                <a:gd name="connsiteY33" fmla="*/ 154570 h 326421"/>
                <a:gd name="connsiteX34" fmla="*/ 406746 w 473630"/>
                <a:gd name="connsiteY34" fmla="*/ 166091 h 326421"/>
                <a:gd name="connsiteX35" fmla="*/ 404186 w 473630"/>
                <a:gd name="connsiteY35" fmla="*/ 165451 h 326421"/>
                <a:gd name="connsiteX36" fmla="*/ 406106 w 473630"/>
                <a:gd name="connsiteY36" fmla="*/ 150730 h 326421"/>
                <a:gd name="connsiteX37" fmla="*/ 379225 w 473630"/>
                <a:gd name="connsiteY37" fmla="*/ 143689 h 326421"/>
                <a:gd name="connsiteX38" fmla="*/ 375384 w 473630"/>
                <a:gd name="connsiteY38" fmla="*/ 168011 h 326421"/>
                <a:gd name="connsiteX39" fmla="*/ 372184 w 473630"/>
                <a:gd name="connsiteY39" fmla="*/ 167371 h 326421"/>
                <a:gd name="connsiteX40" fmla="*/ 373464 w 473630"/>
                <a:gd name="connsiteY40" fmla="*/ 137929 h 326421"/>
                <a:gd name="connsiteX41" fmla="*/ 345302 w 473630"/>
                <a:gd name="connsiteY41" fmla="*/ 135369 h 326421"/>
                <a:gd name="connsiteX42" fmla="*/ 340822 w 473630"/>
                <a:gd name="connsiteY42" fmla="*/ 128968 h 326421"/>
                <a:gd name="connsiteX43" fmla="*/ 312660 w 473630"/>
                <a:gd name="connsiteY43" fmla="*/ 118728 h 326421"/>
                <a:gd name="connsiteX44" fmla="*/ 303060 w 473630"/>
                <a:gd name="connsiteY44" fmla="*/ 140489 h 326421"/>
                <a:gd name="connsiteX45" fmla="*/ 303700 w 473630"/>
                <a:gd name="connsiteY45" fmla="*/ 121928 h 326421"/>
                <a:gd name="connsiteX46" fmla="*/ 288979 w 473630"/>
                <a:gd name="connsiteY46" fmla="*/ 110407 h 326421"/>
                <a:gd name="connsiteX47" fmla="*/ 276818 w 473630"/>
                <a:gd name="connsiteY47" fmla="*/ 116808 h 326421"/>
                <a:gd name="connsiteX48" fmla="*/ 276178 w 473630"/>
                <a:gd name="connsiteY48" fmla="*/ 107207 h 326421"/>
                <a:gd name="connsiteX49" fmla="*/ 245456 w 473630"/>
                <a:gd name="connsiteY49" fmla="*/ 95046 h 326421"/>
                <a:gd name="connsiteX50" fmla="*/ 236495 w 473630"/>
                <a:gd name="connsiteY50" fmla="*/ 120648 h 326421"/>
                <a:gd name="connsiteX51" fmla="*/ 232015 w 473630"/>
                <a:gd name="connsiteY51" fmla="*/ 118728 h 326421"/>
                <a:gd name="connsiteX52" fmla="*/ 235215 w 473630"/>
                <a:gd name="connsiteY52" fmla="*/ 109127 h 326421"/>
                <a:gd name="connsiteX53" fmla="*/ 228175 w 473630"/>
                <a:gd name="connsiteY53" fmla="*/ 89926 h 326421"/>
                <a:gd name="connsiteX54" fmla="*/ 200013 w 473630"/>
                <a:gd name="connsiteY54" fmla="*/ 79045 h 326421"/>
                <a:gd name="connsiteX55" fmla="*/ 192332 w 473630"/>
                <a:gd name="connsiteY55" fmla="*/ 95046 h 326421"/>
                <a:gd name="connsiteX56" fmla="*/ 187852 w 473630"/>
                <a:gd name="connsiteY56" fmla="*/ 93126 h 326421"/>
                <a:gd name="connsiteX57" fmla="*/ 192332 w 473630"/>
                <a:gd name="connsiteY57" fmla="*/ 77125 h 326421"/>
                <a:gd name="connsiteX58" fmla="*/ 156490 w 473630"/>
                <a:gd name="connsiteY58" fmla="*/ 64324 h 326421"/>
                <a:gd name="connsiteX59" fmla="*/ 150090 w 473630"/>
                <a:gd name="connsiteY59" fmla="*/ 95046 h 326421"/>
                <a:gd name="connsiteX60" fmla="*/ 150090 w 473630"/>
                <a:gd name="connsiteY60" fmla="*/ 63044 h 326421"/>
                <a:gd name="connsiteX61" fmla="*/ 128328 w 473630"/>
                <a:gd name="connsiteY61" fmla="*/ 54724 h 326421"/>
                <a:gd name="connsiteX62" fmla="*/ 116808 w 473630"/>
                <a:gd name="connsiteY62" fmla="*/ 62404 h 326421"/>
                <a:gd name="connsiteX63" fmla="*/ 117448 w 473630"/>
                <a:gd name="connsiteY63" fmla="*/ 51523 h 326421"/>
                <a:gd name="connsiteX64" fmla="*/ 112327 w 473630"/>
                <a:gd name="connsiteY64" fmla="*/ 48963 h 326421"/>
                <a:gd name="connsiteX65" fmla="*/ 86726 w 473630"/>
                <a:gd name="connsiteY65" fmla="*/ 57284 h 326421"/>
                <a:gd name="connsiteX66" fmla="*/ 82885 w 473630"/>
                <a:gd name="connsiteY66" fmla="*/ 64964 h 326421"/>
                <a:gd name="connsiteX67" fmla="*/ 78405 w 473630"/>
                <a:gd name="connsiteY67" fmla="*/ 63044 h 326421"/>
                <a:gd name="connsiteX68" fmla="*/ 85446 w 473630"/>
                <a:gd name="connsiteY68" fmla="*/ 40643 h 326421"/>
                <a:gd name="connsiteX69" fmla="*/ 70085 w 473630"/>
                <a:gd name="connsiteY69" fmla="*/ 34882 h 326421"/>
                <a:gd name="connsiteX70" fmla="*/ 54724 w 473630"/>
                <a:gd name="connsiteY70" fmla="*/ 40643 h 326421"/>
                <a:gd name="connsiteX71" fmla="*/ 54724 w 473630"/>
                <a:gd name="connsiteY71" fmla="*/ 29762 h 326421"/>
                <a:gd name="connsiteX72" fmla="*/ 21441 w 473630"/>
                <a:gd name="connsiteY72" fmla="*/ 17601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73630" h="326421">
                  <a:moveTo>
                    <a:pt x="158410" y="325461"/>
                  </a:moveTo>
                  <a:cubicBezTo>
                    <a:pt x="153290" y="315220"/>
                    <a:pt x="147530" y="305620"/>
                    <a:pt x="143049" y="295379"/>
                  </a:cubicBezTo>
                  <a:cubicBezTo>
                    <a:pt x="130888" y="269138"/>
                    <a:pt x="119368" y="242896"/>
                    <a:pt x="106567" y="216654"/>
                  </a:cubicBezTo>
                  <a:cubicBezTo>
                    <a:pt x="90566" y="184012"/>
                    <a:pt x="73925" y="151370"/>
                    <a:pt x="58564" y="118088"/>
                  </a:cubicBezTo>
                  <a:cubicBezTo>
                    <a:pt x="45763" y="91206"/>
                    <a:pt x="34242" y="64324"/>
                    <a:pt x="20801" y="38083"/>
                  </a:cubicBezTo>
                  <a:cubicBezTo>
                    <a:pt x="15681" y="28482"/>
                    <a:pt x="16321" y="15681"/>
                    <a:pt x="4800" y="9921"/>
                  </a:cubicBezTo>
                  <a:cubicBezTo>
                    <a:pt x="4800" y="9921"/>
                    <a:pt x="5440" y="6720"/>
                    <a:pt x="6080" y="4800"/>
                  </a:cubicBezTo>
                  <a:cubicBezTo>
                    <a:pt x="20801" y="9921"/>
                    <a:pt x="34882" y="15041"/>
                    <a:pt x="48963" y="20161"/>
                  </a:cubicBezTo>
                  <a:cubicBezTo>
                    <a:pt x="79685" y="31042"/>
                    <a:pt x="109767" y="41283"/>
                    <a:pt x="140489" y="52163"/>
                  </a:cubicBezTo>
                  <a:cubicBezTo>
                    <a:pt x="168651" y="62404"/>
                    <a:pt x="197453" y="72645"/>
                    <a:pt x="225615" y="82245"/>
                  </a:cubicBezTo>
                  <a:cubicBezTo>
                    <a:pt x="239696" y="87366"/>
                    <a:pt x="254417" y="91206"/>
                    <a:pt x="268497" y="96326"/>
                  </a:cubicBezTo>
                  <a:cubicBezTo>
                    <a:pt x="296019" y="105927"/>
                    <a:pt x="323541" y="116168"/>
                    <a:pt x="351063" y="125768"/>
                  </a:cubicBezTo>
                  <a:cubicBezTo>
                    <a:pt x="376664" y="134729"/>
                    <a:pt x="402906" y="143049"/>
                    <a:pt x="428508" y="152010"/>
                  </a:cubicBezTo>
                  <a:cubicBezTo>
                    <a:pt x="441309" y="156490"/>
                    <a:pt x="453469" y="162891"/>
                    <a:pt x="466270" y="169291"/>
                  </a:cubicBezTo>
                  <a:cubicBezTo>
                    <a:pt x="468190" y="169931"/>
                    <a:pt x="469470" y="172491"/>
                    <a:pt x="469470" y="174411"/>
                  </a:cubicBezTo>
                  <a:cubicBezTo>
                    <a:pt x="469470" y="175692"/>
                    <a:pt x="467550" y="177612"/>
                    <a:pt x="466270" y="178252"/>
                  </a:cubicBezTo>
                  <a:cubicBezTo>
                    <a:pt x="448349" y="186572"/>
                    <a:pt x="430428" y="194253"/>
                    <a:pt x="412507" y="202573"/>
                  </a:cubicBezTo>
                  <a:cubicBezTo>
                    <a:pt x="388185" y="214734"/>
                    <a:pt x="363864" y="226895"/>
                    <a:pt x="339542" y="239056"/>
                  </a:cubicBezTo>
                  <a:cubicBezTo>
                    <a:pt x="329301" y="244176"/>
                    <a:pt x="318421" y="248656"/>
                    <a:pt x="308180" y="253137"/>
                  </a:cubicBezTo>
                  <a:cubicBezTo>
                    <a:pt x="288339" y="262737"/>
                    <a:pt x="267857" y="272338"/>
                    <a:pt x="248016" y="282578"/>
                  </a:cubicBezTo>
                  <a:cubicBezTo>
                    <a:pt x="238415" y="287059"/>
                    <a:pt x="228815" y="291539"/>
                    <a:pt x="219214" y="296019"/>
                  </a:cubicBezTo>
                  <a:cubicBezTo>
                    <a:pt x="199373" y="305620"/>
                    <a:pt x="179532" y="315220"/>
                    <a:pt x="158410" y="325461"/>
                  </a:cubicBezTo>
                  <a:close/>
                  <a:moveTo>
                    <a:pt x="21441" y="17601"/>
                  </a:moveTo>
                  <a:cubicBezTo>
                    <a:pt x="20801" y="18241"/>
                    <a:pt x="19521" y="19521"/>
                    <a:pt x="18881" y="20161"/>
                  </a:cubicBezTo>
                  <a:cubicBezTo>
                    <a:pt x="26562" y="36162"/>
                    <a:pt x="34882" y="52163"/>
                    <a:pt x="42563" y="68164"/>
                  </a:cubicBezTo>
                  <a:cubicBezTo>
                    <a:pt x="56004" y="96326"/>
                    <a:pt x="70085" y="123848"/>
                    <a:pt x="83525" y="152010"/>
                  </a:cubicBezTo>
                  <a:cubicBezTo>
                    <a:pt x="95046" y="176332"/>
                    <a:pt x="106567" y="201293"/>
                    <a:pt x="118088" y="225615"/>
                  </a:cubicBezTo>
                  <a:cubicBezTo>
                    <a:pt x="129608" y="250576"/>
                    <a:pt x="141769" y="275538"/>
                    <a:pt x="153290" y="300500"/>
                  </a:cubicBezTo>
                  <a:cubicBezTo>
                    <a:pt x="155850" y="306260"/>
                    <a:pt x="159050" y="307540"/>
                    <a:pt x="164171" y="303060"/>
                  </a:cubicBezTo>
                  <a:cubicBezTo>
                    <a:pt x="165451" y="301780"/>
                    <a:pt x="168011" y="301140"/>
                    <a:pt x="169931" y="299860"/>
                  </a:cubicBezTo>
                  <a:cubicBezTo>
                    <a:pt x="200013" y="285139"/>
                    <a:pt x="229455" y="271058"/>
                    <a:pt x="259537" y="256337"/>
                  </a:cubicBezTo>
                  <a:cubicBezTo>
                    <a:pt x="288979" y="242256"/>
                    <a:pt x="318421" y="228175"/>
                    <a:pt x="347863" y="214734"/>
                  </a:cubicBezTo>
                  <a:cubicBezTo>
                    <a:pt x="380505" y="199373"/>
                    <a:pt x="413147" y="184012"/>
                    <a:pt x="448989" y="166731"/>
                  </a:cubicBezTo>
                  <a:cubicBezTo>
                    <a:pt x="434268" y="162251"/>
                    <a:pt x="422747" y="158410"/>
                    <a:pt x="411867" y="154570"/>
                  </a:cubicBezTo>
                  <a:cubicBezTo>
                    <a:pt x="409307" y="159690"/>
                    <a:pt x="408027" y="162891"/>
                    <a:pt x="406746" y="166091"/>
                  </a:cubicBezTo>
                  <a:cubicBezTo>
                    <a:pt x="406106" y="166091"/>
                    <a:pt x="404826" y="165451"/>
                    <a:pt x="404186" y="165451"/>
                  </a:cubicBezTo>
                  <a:cubicBezTo>
                    <a:pt x="404826" y="160970"/>
                    <a:pt x="405466" y="155850"/>
                    <a:pt x="406106" y="150730"/>
                  </a:cubicBezTo>
                  <a:cubicBezTo>
                    <a:pt x="397146" y="148170"/>
                    <a:pt x="388825" y="146250"/>
                    <a:pt x="379225" y="143689"/>
                  </a:cubicBezTo>
                  <a:cubicBezTo>
                    <a:pt x="377945" y="152650"/>
                    <a:pt x="376664" y="160331"/>
                    <a:pt x="375384" y="168011"/>
                  </a:cubicBezTo>
                  <a:cubicBezTo>
                    <a:pt x="374104" y="168011"/>
                    <a:pt x="372824" y="168011"/>
                    <a:pt x="372184" y="167371"/>
                  </a:cubicBezTo>
                  <a:cubicBezTo>
                    <a:pt x="372824" y="157770"/>
                    <a:pt x="372824" y="148810"/>
                    <a:pt x="373464" y="137929"/>
                  </a:cubicBezTo>
                  <a:cubicBezTo>
                    <a:pt x="363864" y="136649"/>
                    <a:pt x="354263" y="136009"/>
                    <a:pt x="345302" y="135369"/>
                  </a:cubicBezTo>
                  <a:cubicBezTo>
                    <a:pt x="343382" y="135369"/>
                    <a:pt x="343382" y="130249"/>
                    <a:pt x="340822" y="128968"/>
                  </a:cubicBezTo>
                  <a:cubicBezTo>
                    <a:pt x="331862" y="125128"/>
                    <a:pt x="322261" y="121928"/>
                    <a:pt x="312660" y="118728"/>
                  </a:cubicBezTo>
                  <a:cubicBezTo>
                    <a:pt x="310100" y="139209"/>
                    <a:pt x="310100" y="139209"/>
                    <a:pt x="303060" y="140489"/>
                  </a:cubicBezTo>
                  <a:cubicBezTo>
                    <a:pt x="303700" y="134089"/>
                    <a:pt x="305620" y="126408"/>
                    <a:pt x="303700" y="121928"/>
                  </a:cubicBezTo>
                  <a:cubicBezTo>
                    <a:pt x="301140" y="116808"/>
                    <a:pt x="294739" y="112327"/>
                    <a:pt x="288979" y="110407"/>
                  </a:cubicBezTo>
                  <a:cubicBezTo>
                    <a:pt x="285779" y="109127"/>
                    <a:pt x="280658" y="114247"/>
                    <a:pt x="276818" y="116808"/>
                  </a:cubicBezTo>
                  <a:cubicBezTo>
                    <a:pt x="276818" y="113607"/>
                    <a:pt x="276178" y="109767"/>
                    <a:pt x="276178" y="107207"/>
                  </a:cubicBezTo>
                  <a:cubicBezTo>
                    <a:pt x="265297" y="103367"/>
                    <a:pt x="255697" y="99526"/>
                    <a:pt x="245456" y="95046"/>
                  </a:cubicBezTo>
                  <a:cubicBezTo>
                    <a:pt x="242256" y="104007"/>
                    <a:pt x="239056" y="112327"/>
                    <a:pt x="236495" y="120648"/>
                  </a:cubicBezTo>
                  <a:cubicBezTo>
                    <a:pt x="235215" y="120008"/>
                    <a:pt x="233295" y="119368"/>
                    <a:pt x="232015" y="118728"/>
                  </a:cubicBezTo>
                  <a:cubicBezTo>
                    <a:pt x="233295" y="115528"/>
                    <a:pt x="234575" y="112327"/>
                    <a:pt x="235215" y="109127"/>
                  </a:cubicBezTo>
                  <a:cubicBezTo>
                    <a:pt x="236495" y="101447"/>
                    <a:pt x="240976" y="93126"/>
                    <a:pt x="228175" y="89926"/>
                  </a:cubicBezTo>
                  <a:cubicBezTo>
                    <a:pt x="218574" y="87366"/>
                    <a:pt x="209614" y="82885"/>
                    <a:pt x="200013" y="79045"/>
                  </a:cubicBezTo>
                  <a:cubicBezTo>
                    <a:pt x="197453" y="84806"/>
                    <a:pt x="194893" y="89926"/>
                    <a:pt x="192332" y="95046"/>
                  </a:cubicBezTo>
                  <a:cubicBezTo>
                    <a:pt x="191052" y="94406"/>
                    <a:pt x="189132" y="93766"/>
                    <a:pt x="187852" y="93126"/>
                  </a:cubicBezTo>
                  <a:cubicBezTo>
                    <a:pt x="189132" y="88006"/>
                    <a:pt x="191052" y="82885"/>
                    <a:pt x="192332" y="77125"/>
                  </a:cubicBezTo>
                  <a:cubicBezTo>
                    <a:pt x="180172" y="72645"/>
                    <a:pt x="168651" y="68164"/>
                    <a:pt x="156490" y="64324"/>
                  </a:cubicBezTo>
                  <a:cubicBezTo>
                    <a:pt x="153930" y="74565"/>
                    <a:pt x="152010" y="83525"/>
                    <a:pt x="150090" y="95046"/>
                  </a:cubicBezTo>
                  <a:cubicBezTo>
                    <a:pt x="139209" y="81605"/>
                    <a:pt x="153290" y="72645"/>
                    <a:pt x="150090" y="63044"/>
                  </a:cubicBezTo>
                  <a:cubicBezTo>
                    <a:pt x="141769" y="59844"/>
                    <a:pt x="133449" y="56644"/>
                    <a:pt x="128328" y="54724"/>
                  </a:cubicBezTo>
                  <a:cubicBezTo>
                    <a:pt x="122568" y="58564"/>
                    <a:pt x="120008" y="60484"/>
                    <a:pt x="116808" y="62404"/>
                  </a:cubicBezTo>
                  <a:cubicBezTo>
                    <a:pt x="116808" y="59204"/>
                    <a:pt x="117448" y="55364"/>
                    <a:pt x="117448" y="51523"/>
                  </a:cubicBezTo>
                  <a:cubicBezTo>
                    <a:pt x="116168" y="50883"/>
                    <a:pt x="114247" y="50243"/>
                    <a:pt x="112327" y="48963"/>
                  </a:cubicBezTo>
                  <a:cubicBezTo>
                    <a:pt x="96966" y="38723"/>
                    <a:pt x="92486" y="40003"/>
                    <a:pt x="86726" y="57284"/>
                  </a:cubicBezTo>
                  <a:cubicBezTo>
                    <a:pt x="86086" y="59844"/>
                    <a:pt x="84165" y="62404"/>
                    <a:pt x="82885" y="64964"/>
                  </a:cubicBezTo>
                  <a:cubicBezTo>
                    <a:pt x="81605" y="64324"/>
                    <a:pt x="79685" y="63684"/>
                    <a:pt x="78405" y="63044"/>
                  </a:cubicBezTo>
                  <a:cubicBezTo>
                    <a:pt x="80965" y="56004"/>
                    <a:pt x="82885" y="48963"/>
                    <a:pt x="85446" y="40643"/>
                  </a:cubicBezTo>
                  <a:cubicBezTo>
                    <a:pt x="80965" y="38723"/>
                    <a:pt x="75845" y="34882"/>
                    <a:pt x="70085" y="34882"/>
                  </a:cubicBezTo>
                  <a:cubicBezTo>
                    <a:pt x="64964" y="34882"/>
                    <a:pt x="60484" y="38083"/>
                    <a:pt x="54724" y="40643"/>
                  </a:cubicBezTo>
                  <a:cubicBezTo>
                    <a:pt x="54724" y="38083"/>
                    <a:pt x="54724" y="34882"/>
                    <a:pt x="54724" y="29762"/>
                  </a:cubicBezTo>
                  <a:cubicBezTo>
                    <a:pt x="43203" y="25282"/>
                    <a:pt x="32322" y="21441"/>
                    <a:pt x="21441" y="1760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39D807B-3B88-43F5-92DF-059BA43BE086}"/>
                </a:ext>
              </a:extLst>
            </p:cNvPr>
            <p:cNvSpPr/>
            <p:nvPr/>
          </p:nvSpPr>
          <p:spPr>
            <a:xfrm>
              <a:off x="12653419" y="3072765"/>
              <a:ext cx="174608" cy="120915"/>
            </a:xfrm>
            <a:custGeom>
              <a:avLst/>
              <a:gdLst>
                <a:gd name="connsiteX0" fmla="*/ 27202 w 134408"/>
                <a:gd name="connsiteY0" fmla="*/ 56644 h 102406"/>
                <a:gd name="connsiteX1" fmla="*/ 9921 w 134408"/>
                <a:gd name="connsiteY1" fmla="*/ 13761 h 102406"/>
                <a:gd name="connsiteX2" fmla="*/ 4800 w 134408"/>
                <a:gd name="connsiteY2" fmla="*/ 4800 h 102406"/>
                <a:gd name="connsiteX3" fmla="*/ 40643 w 134408"/>
                <a:gd name="connsiteY3" fmla="*/ 15681 h 102406"/>
                <a:gd name="connsiteX4" fmla="*/ 63044 w 134408"/>
                <a:gd name="connsiteY4" fmla="*/ 20801 h 102406"/>
                <a:gd name="connsiteX5" fmla="*/ 123208 w 134408"/>
                <a:gd name="connsiteY5" fmla="*/ 44483 h 102406"/>
                <a:gd name="connsiteX6" fmla="*/ 134729 w 134408"/>
                <a:gd name="connsiteY6" fmla="*/ 52804 h 102406"/>
                <a:gd name="connsiteX7" fmla="*/ 123208 w 134408"/>
                <a:gd name="connsiteY7" fmla="*/ 63044 h 102406"/>
                <a:gd name="connsiteX8" fmla="*/ 64324 w 134408"/>
                <a:gd name="connsiteY8" fmla="*/ 92486 h 102406"/>
                <a:gd name="connsiteX9" fmla="*/ 50243 w 134408"/>
                <a:gd name="connsiteY9" fmla="*/ 97606 h 102406"/>
                <a:gd name="connsiteX10" fmla="*/ 34242 w 134408"/>
                <a:gd name="connsiteY10" fmla="*/ 63684 h 102406"/>
                <a:gd name="connsiteX11" fmla="*/ 27202 w 134408"/>
                <a:gd name="connsiteY11" fmla="*/ 56644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408" h="102406">
                  <a:moveTo>
                    <a:pt x="27202" y="56644"/>
                  </a:moveTo>
                  <a:cubicBezTo>
                    <a:pt x="21441" y="42563"/>
                    <a:pt x="15681" y="28482"/>
                    <a:pt x="9921" y="13761"/>
                  </a:cubicBezTo>
                  <a:cubicBezTo>
                    <a:pt x="9281" y="11841"/>
                    <a:pt x="8001" y="9921"/>
                    <a:pt x="4800" y="4800"/>
                  </a:cubicBezTo>
                  <a:cubicBezTo>
                    <a:pt x="18241" y="9281"/>
                    <a:pt x="29122" y="13121"/>
                    <a:pt x="40643" y="15681"/>
                  </a:cubicBezTo>
                  <a:cubicBezTo>
                    <a:pt x="47683" y="17601"/>
                    <a:pt x="55364" y="18881"/>
                    <a:pt x="63044" y="20801"/>
                  </a:cubicBezTo>
                  <a:cubicBezTo>
                    <a:pt x="82885" y="28482"/>
                    <a:pt x="103367" y="36162"/>
                    <a:pt x="123208" y="44483"/>
                  </a:cubicBezTo>
                  <a:cubicBezTo>
                    <a:pt x="127688" y="46403"/>
                    <a:pt x="130889" y="50243"/>
                    <a:pt x="134729" y="52804"/>
                  </a:cubicBezTo>
                  <a:cubicBezTo>
                    <a:pt x="130889" y="56004"/>
                    <a:pt x="127688" y="60484"/>
                    <a:pt x="123208" y="63044"/>
                  </a:cubicBezTo>
                  <a:cubicBezTo>
                    <a:pt x="104007" y="73285"/>
                    <a:pt x="84165" y="82885"/>
                    <a:pt x="64324" y="92486"/>
                  </a:cubicBezTo>
                  <a:cubicBezTo>
                    <a:pt x="59844" y="94406"/>
                    <a:pt x="55364" y="95686"/>
                    <a:pt x="50243" y="97606"/>
                  </a:cubicBezTo>
                  <a:cubicBezTo>
                    <a:pt x="45123" y="86086"/>
                    <a:pt x="40003" y="74565"/>
                    <a:pt x="34242" y="63684"/>
                  </a:cubicBezTo>
                  <a:cubicBezTo>
                    <a:pt x="32962" y="60484"/>
                    <a:pt x="29122" y="59204"/>
                    <a:pt x="27202" y="56644"/>
                  </a:cubicBezTo>
                  <a:close/>
                </a:path>
              </a:pathLst>
            </a:custGeom>
            <a:grpFill/>
            <a:ln w="9525" cap="flat">
              <a:noFill/>
              <a:prstDash val="solid"/>
              <a:miter/>
            </a:ln>
          </p:spPr>
          <p:txBody>
            <a:bodyPr rtlCol="0" anchor="ctr"/>
            <a:lstStyle/>
            <a:p>
              <a:endParaRPr lang="en-US"/>
            </a:p>
          </p:txBody>
        </p:sp>
      </p:grpSp>
      <p:grpSp>
        <p:nvGrpSpPr>
          <p:cNvPr id="295" name="Group 294">
            <a:extLst>
              <a:ext uri="{FF2B5EF4-FFF2-40B4-BE49-F238E27FC236}">
                <a16:creationId xmlns:a16="http://schemas.microsoft.com/office/drawing/2014/main" id="{9554666F-295B-48F3-A04A-0BC30C55A225}"/>
              </a:ext>
            </a:extLst>
          </p:cNvPr>
          <p:cNvGrpSpPr/>
          <p:nvPr/>
        </p:nvGrpSpPr>
        <p:grpSpPr>
          <a:xfrm>
            <a:off x="2324749" y="3015865"/>
            <a:ext cx="337239" cy="302291"/>
            <a:chOff x="15043342" y="1473919"/>
            <a:chExt cx="337239" cy="302291"/>
          </a:xfrm>
          <a:solidFill>
            <a:srgbClr val="1D424B"/>
          </a:solidFill>
        </p:grpSpPr>
        <p:sp>
          <p:nvSpPr>
            <p:cNvPr id="281" name="Freeform: Shape 280">
              <a:extLst>
                <a:ext uri="{FF2B5EF4-FFF2-40B4-BE49-F238E27FC236}">
                  <a16:creationId xmlns:a16="http://schemas.microsoft.com/office/drawing/2014/main" id="{9E85FA4D-DF29-4850-83E3-173C542380D0}"/>
                </a:ext>
              </a:extLst>
            </p:cNvPr>
            <p:cNvSpPr/>
            <p:nvPr/>
          </p:nvSpPr>
          <p:spPr>
            <a:xfrm>
              <a:off x="15043342" y="1473919"/>
              <a:ext cx="332586" cy="302291"/>
            </a:xfrm>
            <a:custGeom>
              <a:avLst/>
              <a:gdLst>
                <a:gd name="connsiteX0" fmla="*/ 146662 w 256016"/>
                <a:gd name="connsiteY0" fmla="*/ 256109 h 256016"/>
                <a:gd name="connsiteX1" fmla="*/ 5852 w 256016"/>
                <a:gd name="connsiteY1" fmla="*/ 146662 h 256016"/>
                <a:gd name="connsiteX2" fmla="*/ 115300 w 256016"/>
                <a:gd name="connsiteY2" fmla="*/ 5852 h 256016"/>
                <a:gd name="connsiteX3" fmla="*/ 256109 w 256016"/>
                <a:gd name="connsiteY3" fmla="*/ 115300 h 256016"/>
                <a:gd name="connsiteX4" fmla="*/ 146662 w 256016"/>
                <a:gd name="connsiteY4" fmla="*/ 256109 h 256016"/>
                <a:gd name="connsiteX5" fmla="*/ 116580 w 256016"/>
                <a:gd name="connsiteY5" fmla="*/ 16733 h 256016"/>
                <a:gd name="connsiteX6" fmla="*/ 16733 w 256016"/>
                <a:gd name="connsiteY6" fmla="*/ 146022 h 256016"/>
                <a:gd name="connsiteX7" fmla="*/ 146021 w 256016"/>
                <a:gd name="connsiteY7" fmla="*/ 245868 h 256016"/>
                <a:gd name="connsiteX8" fmla="*/ 245868 w 256016"/>
                <a:gd name="connsiteY8" fmla="*/ 116580 h 256016"/>
                <a:gd name="connsiteX9" fmla="*/ 116580 w 256016"/>
                <a:gd name="connsiteY9" fmla="*/ 16733 h 25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016" h="256016">
                  <a:moveTo>
                    <a:pt x="146662" y="256109"/>
                  </a:moveTo>
                  <a:cubicBezTo>
                    <a:pt x="77537" y="265069"/>
                    <a:pt x="14173" y="215786"/>
                    <a:pt x="5852" y="146662"/>
                  </a:cubicBezTo>
                  <a:cubicBezTo>
                    <a:pt x="-3108" y="77537"/>
                    <a:pt x="46175" y="14173"/>
                    <a:pt x="115300" y="5852"/>
                  </a:cubicBezTo>
                  <a:cubicBezTo>
                    <a:pt x="184424" y="-3108"/>
                    <a:pt x="247788" y="46175"/>
                    <a:pt x="256109" y="115300"/>
                  </a:cubicBezTo>
                  <a:cubicBezTo>
                    <a:pt x="265069" y="183784"/>
                    <a:pt x="215786" y="247148"/>
                    <a:pt x="146662" y="256109"/>
                  </a:cubicBezTo>
                  <a:close/>
                  <a:moveTo>
                    <a:pt x="116580" y="16733"/>
                  </a:moveTo>
                  <a:cubicBezTo>
                    <a:pt x="53215" y="25054"/>
                    <a:pt x="8413" y="82657"/>
                    <a:pt x="16733" y="146022"/>
                  </a:cubicBezTo>
                  <a:cubicBezTo>
                    <a:pt x="25054" y="209386"/>
                    <a:pt x="82657" y="254189"/>
                    <a:pt x="146021" y="245868"/>
                  </a:cubicBezTo>
                  <a:cubicBezTo>
                    <a:pt x="209386" y="237547"/>
                    <a:pt x="254189" y="179944"/>
                    <a:pt x="245868" y="116580"/>
                  </a:cubicBezTo>
                  <a:cubicBezTo>
                    <a:pt x="237548" y="53215"/>
                    <a:pt x="179304" y="8413"/>
                    <a:pt x="116580" y="16733"/>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F4A96F7-2006-47F9-8302-771497C7177D}"/>
                </a:ext>
              </a:extLst>
            </p:cNvPr>
            <p:cNvSpPr/>
            <p:nvPr/>
          </p:nvSpPr>
          <p:spPr>
            <a:xfrm>
              <a:off x="15047995" y="1614674"/>
              <a:ext cx="332586" cy="75572"/>
            </a:xfrm>
            <a:custGeom>
              <a:avLst/>
              <a:gdLst>
                <a:gd name="connsiteX0" fmla="*/ 141795 w 256016"/>
                <a:gd name="connsiteY0" fmla="*/ 60096 h 64004"/>
                <a:gd name="connsiteX1" fmla="*/ 6746 w 256016"/>
                <a:gd name="connsiteY1" fmla="*/ 35774 h 64004"/>
                <a:gd name="connsiteX2" fmla="*/ 5466 w 256016"/>
                <a:gd name="connsiteY2" fmla="*/ 30654 h 64004"/>
                <a:gd name="connsiteX3" fmla="*/ 10587 w 256016"/>
                <a:gd name="connsiteY3" fmla="*/ 29374 h 64004"/>
                <a:gd name="connsiteX4" fmla="*/ 246762 w 256016"/>
                <a:gd name="connsiteY4" fmla="*/ 5692 h 64004"/>
                <a:gd name="connsiteX5" fmla="*/ 251882 w 256016"/>
                <a:gd name="connsiteY5" fmla="*/ 6332 h 64004"/>
                <a:gd name="connsiteX6" fmla="*/ 251242 w 256016"/>
                <a:gd name="connsiteY6" fmla="*/ 11453 h 64004"/>
                <a:gd name="connsiteX7" fmla="*/ 141795 w 256016"/>
                <a:gd name="connsiteY7" fmla="*/ 60096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6" h="64004">
                  <a:moveTo>
                    <a:pt x="141795" y="60096"/>
                  </a:moveTo>
                  <a:cubicBezTo>
                    <a:pt x="66910" y="69697"/>
                    <a:pt x="7386" y="36414"/>
                    <a:pt x="6746" y="35774"/>
                  </a:cubicBezTo>
                  <a:cubicBezTo>
                    <a:pt x="4826" y="34494"/>
                    <a:pt x="4186" y="32574"/>
                    <a:pt x="5466" y="30654"/>
                  </a:cubicBezTo>
                  <a:cubicBezTo>
                    <a:pt x="6746" y="28734"/>
                    <a:pt x="8666" y="28094"/>
                    <a:pt x="10587" y="29374"/>
                  </a:cubicBezTo>
                  <a:cubicBezTo>
                    <a:pt x="11867" y="30014"/>
                    <a:pt x="135395" y="99139"/>
                    <a:pt x="246762" y="5692"/>
                  </a:cubicBezTo>
                  <a:cubicBezTo>
                    <a:pt x="248042" y="4412"/>
                    <a:pt x="250602" y="4412"/>
                    <a:pt x="251882" y="6332"/>
                  </a:cubicBezTo>
                  <a:cubicBezTo>
                    <a:pt x="253162" y="7613"/>
                    <a:pt x="253162" y="10173"/>
                    <a:pt x="251242" y="11453"/>
                  </a:cubicBezTo>
                  <a:cubicBezTo>
                    <a:pt x="214120" y="42175"/>
                    <a:pt x="176357" y="55616"/>
                    <a:pt x="141795" y="6009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25FB1CD-AD53-494D-BA79-A382A8FD4AA1}"/>
                </a:ext>
              </a:extLst>
            </p:cNvPr>
            <p:cNvSpPr/>
            <p:nvPr/>
          </p:nvSpPr>
          <p:spPr>
            <a:xfrm>
              <a:off x="15043662" y="1549977"/>
              <a:ext cx="332586" cy="90687"/>
            </a:xfrm>
            <a:custGeom>
              <a:avLst/>
              <a:gdLst>
                <a:gd name="connsiteX0" fmla="*/ 10721 w 256016"/>
                <a:gd name="connsiteY0" fmla="*/ 73925 h 76804"/>
                <a:gd name="connsiteX1" fmla="*/ 6240 w 256016"/>
                <a:gd name="connsiteY1" fmla="*/ 72005 h 76804"/>
                <a:gd name="connsiteX2" fmla="*/ 6240 w 256016"/>
                <a:gd name="connsiteY2" fmla="*/ 64324 h 76804"/>
                <a:gd name="connsiteX3" fmla="*/ 29282 w 256016"/>
                <a:gd name="connsiteY3" fmla="*/ 46403 h 76804"/>
                <a:gd name="connsiteX4" fmla="*/ 36962 w 256016"/>
                <a:gd name="connsiteY4" fmla="*/ 47683 h 76804"/>
                <a:gd name="connsiteX5" fmla="*/ 35682 w 256016"/>
                <a:gd name="connsiteY5" fmla="*/ 55364 h 76804"/>
                <a:gd name="connsiteX6" fmla="*/ 13921 w 256016"/>
                <a:gd name="connsiteY6" fmla="*/ 72645 h 76804"/>
                <a:gd name="connsiteX7" fmla="*/ 10721 w 256016"/>
                <a:gd name="connsiteY7" fmla="*/ 73925 h 76804"/>
                <a:gd name="connsiteX8" fmla="*/ 248176 w 256016"/>
                <a:gd name="connsiteY8" fmla="*/ 40643 h 76804"/>
                <a:gd name="connsiteX9" fmla="*/ 244976 w 256016"/>
                <a:gd name="connsiteY9" fmla="*/ 40003 h 76804"/>
                <a:gd name="connsiteX10" fmla="*/ 220654 w 256016"/>
                <a:gd name="connsiteY10" fmla="*/ 27842 h 76804"/>
                <a:gd name="connsiteX11" fmla="*/ 217454 w 256016"/>
                <a:gd name="connsiteY11" fmla="*/ 20801 h 76804"/>
                <a:gd name="connsiteX12" fmla="*/ 224495 w 256016"/>
                <a:gd name="connsiteY12" fmla="*/ 17601 h 76804"/>
                <a:gd name="connsiteX13" fmla="*/ 250736 w 256016"/>
                <a:gd name="connsiteY13" fmla="*/ 30402 h 76804"/>
                <a:gd name="connsiteX14" fmla="*/ 252656 w 256016"/>
                <a:gd name="connsiteY14" fmla="*/ 37442 h 76804"/>
                <a:gd name="connsiteX15" fmla="*/ 248176 w 256016"/>
                <a:gd name="connsiteY15" fmla="*/ 40643 h 76804"/>
                <a:gd name="connsiteX16" fmla="*/ 57444 w 256016"/>
                <a:gd name="connsiteY16" fmla="*/ 41923 h 76804"/>
                <a:gd name="connsiteX17" fmla="*/ 52323 w 256016"/>
                <a:gd name="connsiteY17" fmla="*/ 39363 h 76804"/>
                <a:gd name="connsiteX18" fmla="*/ 54243 w 256016"/>
                <a:gd name="connsiteY18" fmla="*/ 32322 h 76804"/>
                <a:gd name="connsiteX19" fmla="*/ 80485 w 256016"/>
                <a:gd name="connsiteY19" fmla="*/ 20161 h 76804"/>
                <a:gd name="connsiteX20" fmla="*/ 87526 w 256016"/>
                <a:gd name="connsiteY20" fmla="*/ 23362 h 76804"/>
                <a:gd name="connsiteX21" fmla="*/ 84325 w 256016"/>
                <a:gd name="connsiteY21" fmla="*/ 30402 h 76804"/>
                <a:gd name="connsiteX22" fmla="*/ 58724 w 256016"/>
                <a:gd name="connsiteY22" fmla="*/ 41923 h 76804"/>
                <a:gd name="connsiteX23" fmla="*/ 57444 w 256016"/>
                <a:gd name="connsiteY23" fmla="*/ 41923 h 76804"/>
                <a:gd name="connsiteX24" fmla="*/ 195693 w 256016"/>
                <a:gd name="connsiteY24" fmla="*/ 19521 h 76804"/>
                <a:gd name="connsiteX25" fmla="*/ 193772 w 256016"/>
                <a:gd name="connsiteY25" fmla="*/ 19521 h 76804"/>
                <a:gd name="connsiteX26" fmla="*/ 166251 w 256016"/>
                <a:gd name="connsiteY26" fmla="*/ 15681 h 76804"/>
                <a:gd name="connsiteX27" fmla="*/ 161130 w 256016"/>
                <a:gd name="connsiteY27" fmla="*/ 9921 h 76804"/>
                <a:gd name="connsiteX28" fmla="*/ 166891 w 256016"/>
                <a:gd name="connsiteY28" fmla="*/ 4800 h 76804"/>
                <a:gd name="connsiteX29" fmla="*/ 195693 w 256016"/>
                <a:gd name="connsiteY29" fmla="*/ 9281 h 76804"/>
                <a:gd name="connsiteX30" fmla="*/ 199533 w 256016"/>
                <a:gd name="connsiteY30" fmla="*/ 15681 h 76804"/>
                <a:gd name="connsiteX31" fmla="*/ 195693 w 256016"/>
                <a:gd name="connsiteY31" fmla="*/ 19521 h 76804"/>
                <a:gd name="connsiteX32" fmla="*/ 110567 w 256016"/>
                <a:gd name="connsiteY32" fmla="*/ 20801 h 76804"/>
                <a:gd name="connsiteX33" fmla="*/ 104807 w 256016"/>
                <a:gd name="connsiteY33" fmla="*/ 16961 h 76804"/>
                <a:gd name="connsiteX34" fmla="*/ 108647 w 256016"/>
                <a:gd name="connsiteY34" fmla="*/ 10561 h 76804"/>
                <a:gd name="connsiteX35" fmla="*/ 131689 w 256016"/>
                <a:gd name="connsiteY35" fmla="*/ 6080 h 76804"/>
                <a:gd name="connsiteX36" fmla="*/ 137449 w 256016"/>
                <a:gd name="connsiteY36" fmla="*/ 5440 h 76804"/>
                <a:gd name="connsiteX37" fmla="*/ 143209 w 256016"/>
                <a:gd name="connsiteY37" fmla="*/ 10561 h 76804"/>
                <a:gd name="connsiteX38" fmla="*/ 138089 w 256016"/>
                <a:gd name="connsiteY38" fmla="*/ 16321 h 76804"/>
                <a:gd name="connsiteX39" fmla="*/ 132969 w 256016"/>
                <a:gd name="connsiteY39" fmla="*/ 16961 h 76804"/>
                <a:gd name="connsiteX40" fmla="*/ 110567 w 256016"/>
                <a:gd name="connsiteY40" fmla="*/ 20801 h 76804"/>
                <a:gd name="connsiteX41" fmla="*/ 110567 w 256016"/>
                <a:gd name="connsiteY41" fmla="*/ 208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6016" h="76804">
                  <a:moveTo>
                    <a:pt x="10721" y="73925"/>
                  </a:moveTo>
                  <a:cubicBezTo>
                    <a:pt x="8800" y="73925"/>
                    <a:pt x="7521" y="73285"/>
                    <a:pt x="6240" y="72005"/>
                  </a:cubicBezTo>
                  <a:cubicBezTo>
                    <a:pt x="4320" y="70085"/>
                    <a:pt x="4320" y="66244"/>
                    <a:pt x="6240" y="64324"/>
                  </a:cubicBezTo>
                  <a:cubicBezTo>
                    <a:pt x="6880" y="63684"/>
                    <a:pt x="14561" y="56004"/>
                    <a:pt x="29282" y="46403"/>
                  </a:cubicBezTo>
                  <a:cubicBezTo>
                    <a:pt x="31842" y="44483"/>
                    <a:pt x="35042" y="45123"/>
                    <a:pt x="36962" y="47683"/>
                  </a:cubicBezTo>
                  <a:cubicBezTo>
                    <a:pt x="38883" y="50243"/>
                    <a:pt x="38242" y="53443"/>
                    <a:pt x="35682" y="55364"/>
                  </a:cubicBezTo>
                  <a:cubicBezTo>
                    <a:pt x="21601" y="64964"/>
                    <a:pt x="13921" y="72645"/>
                    <a:pt x="13921" y="72645"/>
                  </a:cubicBezTo>
                  <a:cubicBezTo>
                    <a:pt x="12641" y="73925"/>
                    <a:pt x="12001" y="73925"/>
                    <a:pt x="10721" y="73925"/>
                  </a:cubicBezTo>
                  <a:close/>
                  <a:moveTo>
                    <a:pt x="248176" y="40643"/>
                  </a:moveTo>
                  <a:cubicBezTo>
                    <a:pt x="246896" y="40643"/>
                    <a:pt x="245616" y="40643"/>
                    <a:pt x="244976" y="40003"/>
                  </a:cubicBezTo>
                  <a:cubicBezTo>
                    <a:pt x="236655" y="35522"/>
                    <a:pt x="228335" y="31042"/>
                    <a:pt x="220654" y="27842"/>
                  </a:cubicBezTo>
                  <a:cubicBezTo>
                    <a:pt x="218094" y="26562"/>
                    <a:pt x="216814" y="23362"/>
                    <a:pt x="217454" y="20801"/>
                  </a:cubicBezTo>
                  <a:cubicBezTo>
                    <a:pt x="218734" y="18241"/>
                    <a:pt x="221934" y="16961"/>
                    <a:pt x="224495" y="17601"/>
                  </a:cubicBezTo>
                  <a:cubicBezTo>
                    <a:pt x="233455" y="20801"/>
                    <a:pt x="241776" y="25282"/>
                    <a:pt x="250736" y="30402"/>
                  </a:cubicBezTo>
                  <a:cubicBezTo>
                    <a:pt x="253296" y="31682"/>
                    <a:pt x="253937" y="34882"/>
                    <a:pt x="252656" y="37442"/>
                  </a:cubicBezTo>
                  <a:cubicBezTo>
                    <a:pt x="251376" y="39363"/>
                    <a:pt x="249456" y="40003"/>
                    <a:pt x="248176" y="40643"/>
                  </a:cubicBezTo>
                  <a:close/>
                  <a:moveTo>
                    <a:pt x="57444" y="41923"/>
                  </a:moveTo>
                  <a:cubicBezTo>
                    <a:pt x="55524" y="41923"/>
                    <a:pt x="52963" y="41283"/>
                    <a:pt x="52323" y="39363"/>
                  </a:cubicBezTo>
                  <a:cubicBezTo>
                    <a:pt x="51043" y="36802"/>
                    <a:pt x="51683" y="33602"/>
                    <a:pt x="54243" y="32322"/>
                  </a:cubicBezTo>
                  <a:cubicBezTo>
                    <a:pt x="63204" y="27842"/>
                    <a:pt x="71525" y="23362"/>
                    <a:pt x="80485" y="20161"/>
                  </a:cubicBezTo>
                  <a:cubicBezTo>
                    <a:pt x="83045" y="18881"/>
                    <a:pt x="86246" y="20161"/>
                    <a:pt x="87526" y="23362"/>
                  </a:cubicBezTo>
                  <a:cubicBezTo>
                    <a:pt x="88806" y="25922"/>
                    <a:pt x="87526" y="29122"/>
                    <a:pt x="84325" y="30402"/>
                  </a:cubicBezTo>
                  <a:cubicBezTo>
                    <a:pt x="76005" y="33602"/>
                    <a:pt x="67044" y="37442"/>
                    <a:pt x="58724" y="41923"/>
                  </a:cubicBezTo>
                  <a:cubicBezTo>
                    <a:pt x="58724" y="41283"/>
                    <a:pt x="58084" y="41923"/>
                    <a:pt x="57444" y="41923"/>
                  </a:cubicBezTo>
                  <a:close/>
                  <a:moveTo>
                    <a:pt x="195693" y="19521"/>
                  </a:moveTo>
                  <a:cubicBezTo>
                    <a:pt x="195053" y="19521"/>
                    <a:pt x="194413" y="19521"/>
                    <a:pt x="193772" y="19521"/>
                  </a:cubicBezTo>
                  <a:cubicBezTo>
                    <a:pt x="184812" y="17601"/>
                    <a:pt x="175851" y="16321"/>
                    <a:pt x="166251" y="15681"/>
                  </a:cubicBezTo>
                  <a:cubicBezTo>
                    <a:pt x="163051" y="15681"/>
                    <a:pt x="161130" y="13121"/>
                    <a:pt x="161130" y="9921"/>
                  </a:cubicBezTo>
                  <a:cubicBezTo>
                    <a:pt x="161130" y="6720"/>
                    <a:pt x="163691" y="4800"/>
                    <a:pt x="166891" y="4800"/>
                  </a:cubicBezTo>
                  <a:cubicBezTo>
                    <a:pt x="176491" y="5440"/>
                    <a:pt x="186732" y="6720"/>
                    <a:pt x="195693" y="9281"/>
                  </a:cubicBezTo>
                  <a:cubicBezTo>
                    <a:pt x="198893" y="9921"/>
                    <a:pt x="200173" y="13121"/>
                    <a:pt x="199533" y="15681"/>
                  </a:cubicBezTo>
                  <a:cubicBezTo>
                    <a:pt x="199533" y="17601"/>
                    <a:pt x="197613" y="19521"/>
                    <a:pt x="195693" y="19521"/>
                  </a:cubicBezTo>
                  <a:close/>
                  <a:moveTo>
                    <a:pt x="110567" y="20801"/>
                  </a:moveTo>
                  <a:cubicBezTo>
                    <a:pt x="108007" y="21441"/>
                    <a:pt x="105447" y="19521"/>
                    <a:pt x="104807" y="16961"/>
                  </a:cubicBezTo>
                  <a:cubicBezTo>
                    <a:pt x="104167" y="14401"/>
                    <a:pt x="106087" y="11201"/>
                    <a:pt x="108647" y="10561"/>
                  </a:cubicBezTo>
                  <a:cubicBezTo>
                    <a:pt x="116328" y="8641"/>
                    <a:pt x="124008" y="7360"/>
                    <a:pt x="131689" y="6080"/>
                  </a:cubicBezTo>
                  <a:cubicBezTo>
                    <a:pt x="133609" y="6080"/>
                    <a:pt x="135529" y="5440"/>
                    <a:pt x="137449" y="5440"/>
                  </a:cubicBezTo>
                  <a:cubicBezTo>
                    <a:pt x="140649" y="5440"/>
                    <a:pt x="143209" y="7360"/>
                    <a:pt x="143209" y="10561"/>
                  </a:cubicBezTo>
                  <a:cubicBezTo>
                    <a:pt x="143209" y="13761"/>
                    <a:pt x="141289" y="16321"/>
                    <a:pt x="138089" y="16321"/>
                  </a:cubicBezTo>
                  <a:cubicBezTo>
                    <a:pt x="136169" y="16321"/>
                    <a:pt x="134249" y="16961"/>
                    <a:pt x="132969" y="16961"/>
                  </a:cubicBezTo>
                  <a:cubicBezTo>
                    <a:pt x="125928" y="17601"/>
                    <a:pt x="118888" y="18881"/>
                    <a:pt x="110567" y="20801"/>
                  </a:cubicBezTo>
                  <a:cubicBezTo>
                    <a:pt x="111207" y="20801"/>
                    <a:pt x="110567" y="20801"/>
                    <a:pt x="110567" y="20801"/>
                  </a:cubicBezTo>
                  <a:close/>
                </a:path>
              </a:pathLst>
            </a:custGeom>
            <a:grpFill/>
            <a:ln w="9525" cap="flat">
              <a:noFill/>
              <a:prstDash val="solid"/>
              <a:miter/>
            </a:ln>
          </p:spPr>
          <p:txBody>
            <a:bodyPr rtlCol="0" anchor="ctr"/>
            <a:lstStyle/>
            <a:p>
              <a:endParaRPr lang="en-US"/>
            </a:p>
          </p:txBody>
        </p:sp>
      </p:grpSp>
      <p:sp>
        <p:nvSpPr>
          <p:cNvPr id="2" name="Freeform: Shape 1">
            <a:extLst>
              <a:ext uri="{FF2B5EF4-FFF2-40B4-BE49-F238E27FC236}">
                <a16:creationId xmlns:a16="http://schemas.microsoft.com/office/drawing/2014/main" id="{4258AC4D-AE2D-E878-5A10-A7CE06CC5212}"/>
              </a:ext>
            </a:extLst>
          </p:cNvPr>
          <p:cNvSpPr/>
          <p:nvPr/>
        </p:nvSpPr>
        <p:spPr>
          <a:xfrm rot="2992680">
            <a:off x="1790199" y="1692736"/>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solidFill>
            <a:srgbClr val="1D424B"/>
          </a:solidFill>
          <a:ln w="9525" cap="flat">
            <a:noFill/>
            <a:prstDash val="solid"/>
            <a:miter/>
          </a:ln>
        </p:spPr>
        <p:txBody>
          <a:bodyPr rtlCol="0" anchor="ctr"/>
          <a:lstStyle/>
          <a:p>
            <a:endParaRPr lang="en-US" dirty="0"/>
          </a:p>
        </p:txBody>
      </p:sp>
      <p:sp>
        <p:nvSpPr>
          <p:cNvPr id="3" name="Freeform: Shape 2">
            <a:extLst>
              <a:ext uri="{FF2B5EF4-FFF2-40B4-BE49-F238E27FC236}">
                <a16:creationId xmlns:a16="http://schemas.microsoft.com/office/drawing/2014/main" id="{FCB7E001-C3C7-2D04-A601-DA2F8189C44A}"/>
              </a:ext>
            </a:extLst>
          </p:cNvPr>
          <p:cNvSpPr/>
          <p:nvPr/>
        </p:nvSpPr>
        <p:spPr>
          <a:xfrm rot="1189434">
            <a:off x="1464318" y="1841551"/>
            <a:ext cx="66517" cy="83130"/>
          </a:xfrm>
          <a:custGeom>
            <a:avLst/>
            <a:gdLst>
              <a:gd name="connsiteX0" fmla="*/ 8001 w 51203"/>
              <a:gd name="connsiteY0" fmla="*/ 12481 h 70404"/>
              <a:gd name="connsiteX1" fmla="*/ 25282 w 51203"/>
              <a:gd name="connsiteY1" fmla="*/ 4800 h 70404"/>
              <a:gd name="connsiteX2" fmla="*/ 35522 w 51203"/>
              <a:gd name="connsiteY2" fmla="*/ 8001 h 70404"/>
              <a:gd name="connsiteX3" fmla="*/ 40643 w 51203"/>
              <a:gd name="connsiteY3" fmla="*/ 19521 h 70404"/>
              <a:gd name="connsiteX4" fmla="*/ 40003 w 51203"/>
              <a:gd name="connsiteY4" fmla="*/ 29122 h 70404"/>
              <a:gd name="connsiteX5" fmla="*/ 39363 w 51203"/>
              <a:gd name="connsiteY5" fmla="*/ 31042 h 70404"/>
              <a:gd name="connsiteX6" fmla="*/ 38723 w 51203"/>
              <a:gd name="connsiteY6" fmla="*/ 32322 h 70404"/>
              <a:gd name="connsiteX7" fmla="*/ 38082 w 51203"/>
              <a:gd name="connsiteY7" fmla="*/ 34242 h 70404"/>
              <a:gd name="connsiteX8" fmla="*/ 36802 w 51203"/>
              <a:gd name="connsiteY8" fmla="*/ 38722 h 70404"/>
              <a:gd name="connsiteX9" fmla="*/ 34882 w 51203"/>
              <a:gd name="connsiteY9" fmla="*/ 45763 h 70404"/>
              <a:gd name="connsiteX10" fmla="*/ 32322 w 51203"/>
              <a:gd name="connsiteY10" fmla="*/ 52163 h 70404"/>
              <a:gd name="connsiteX11" fmla="*/ 34242 w 51203"/>
              <a:gd name="connsiteY11" fmla="*/ 52803 h 70404"/>
              <a:gd name="connsiteX12" fmla="*/ 42563 w 51203"/>
              <a:gd name="connsiteY12" fmla="*/ 54083 h 70404"/>
              <a:gd name="connsiteX13" fmla="*/ 46403 w 51203"/>
              <a:gd name="connsiteY13" fmla="*/ 56004 h 70404"/>
              <a:gd name="connsiteX14" fmla="*/ 47683 w 51203"/>
              <a:gd name="connsiteY14" fmla="*/ 60484 h 70404"/>
              <a:gd name="connsiteX15" fmla="*/ 45763 w 51203"/>
              <a:gd name="connsiteY15" fmla="*/ 64324 h 70404"/>
              <a:gd name="connsiteX16" fmla="*/ 41283 w 51203"/>
              <a:gd name="connsiteY16" fmla="*/ 65604 h 70404"/>
              <a:gd name="connsiteX17" fmla="*/ 32322 w 51203"/>
              <a:gd name="connsiteY17" fmla="*/ 63684 h 70404"/>
              <a:gd name="connsiteX18" fmla="*/ 25282 w 51203"/>
              <a:gd name="connsiteY18" fmla="*/ 63044 h 70404"/>
              <a:gd name="connsiteX19" fmla="*/ 24642 w 51203"/>
              <a:gd name="connsiteY19" fmla="*/ 63684 h 70404"/>
              <a:gd name="connsiteX20" fmla="*/ 24002 w 51203"/>
              <a:gd name="connsiteY20" fmla="*/ 64324 h 70404"/>
              <a:gd name="connsiteX21" fmla="*/ 20161 w 51203"/>
              <a:gd name="connsiteY21" fmla="*/ 64964 h 70404"/>
              <a:gd name="connsiteX22" fmla="*/ 16321 w 51203"/>
              <a:gd name="connsiteY22" fmla="*/ 63684 h 70404"/>
              <a:gd name="connsiteX23" fmla="*/ 13761 w 51203"/>
              <a:gd name="connsiteY23" fmla="*/ 60484 h 70404"/>
              <a:gd name="connsiteX24" fmla="*/ 13761 w 51203"/>
              <a:gd name="connsiteY24" fmla="*/ 56004 h 70404"/>
              <a:gd name="connsiteX25" fmla="*/ 15681 w 51203"/>
              <a:gd name="connsiteY25" fmla="*/ 52803 h 70404"/>
              <a:gd name="connsiteX26" fmla="*/ 18881 w 51203"/>
              <a:gd name="connsiteY26" fmla="*/ 50883 h 70404"/>
              <a:gd name="connsiteX27" fmla="*/ 19521 w 51203"/>
              <a:gd name="connsiteY27" fmla="*/ 50883 h 70404"/>
              <a:gd name="connsiteX28" fmla="*/ 20161 w 51203"/>
              <a:gd name="connsiteY28" fmla="*/ 50883 h 70404"/>
              <a:gd name="connsiteX29" fmla="*/ 22081 w 51203"/>
              <a:gd name="connsiteY29" fmla="*/ 47683 h 70404"/>
              <a:gd name="connsiteX30" fmla="*/ 24642 w 51203"/>
              <a:gd name="connsiteY30" fmla="*/ 39363 h 70404"/>
              <a:gd name="connsiteX31" fmla="*/ 26562 w 51203"/>
              <a:gd name="connsiteY31" fmla="*/ 31042 h 70404"/>
              <a:gd name="connsiteX32" fmla="*/ 29122 w 51203"/>
              <a:gd name="connsiteY32" fmla="*/ 24642 h 70404"/>
              <a:gd name="connsiteX33" fmla="*/ 29122 w 51203"/>
              <a:gd name="connsiteY33" fmla="*/ 24642 h 70404"/>
              <a:gd name="connsiteX34" fmla="*/ 29122 w 51203"/>
              <a:gd name="connsiteY34" fmla="*/ 22081 h 70404"/>
              <a:gd name="connsiteX35" fmla="*/ 29122 w 51203"/>
              <a:gd name="connsiteY35" fmla="*/ 21441 h 70404"/>
              <a:gd name="connsiteX36" fmla="*/ 27202 w 51203"/>
              <a:gd name="connsiteY36" fmla="*/ 16961 h 70404"/>
              <a:gd name="connsiteX37" fmla="*/ 25282 w 51203"/>
              <a:gd name="connsiteY37" fmla="*/ 16321 h 70404"/>
              <a:gd name="connsiteX38" fmla="*/ 14401 w 51203"/>
              <a:gd name="connsiteY38" fmla="*/ 21441 h 70404"/>
              <a:gd name="connsiteX39" fmla="*/ 9921 w 51203"/>
              <a:gd name="connsiteY39" fmla="*/ 22721 h 70404"/>
              <a:gd name="connsiteX40" fmla="*/ 6080 w 51203"/>
              <a:gd name="connsiteY40" fmla="*/ 20801 h 70404"/>
              <a:gd name="connsiteX41" fmla="*/ 4800 w 51203"/>
              <a:gd name="connsiteY41" fmla="*/ 16321 h 70404"/>
              <a:gd name="connsiteX42" fmla="*/ 8001 w 51203"/>
              <a:gd name="connsiteY42" fmla="*/ 12481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203" h="70404">
                <a:moveTo>
                  <a:pt x="8001" y="12481"/>
                </a:moveTo>
                <a:cubicBezTo>
                  <a:pt x="14401" y="8001"/>
                  <a:pt x="20161" y="5440"/>
                  <a:pt x="25282" y="4800"/>
                </a:cubicBezTo>
                <a:cubicBezTo>
                  <a:pt x="29122" y="4800"/>
                  <a:pt x="32962" y="5440"/>
                  <a:pt x="35522" y="8001"/>
                </a:cubicBezTo>
                <a:cubicBezTo>
                  <a:pt x="38082" y="10561"/>
                  <a:pt x="40003" y="14401"/>
                  <a:pt x="40643" y="19521"/>
                </a:cubicBezTo>
                <a:cubicBezTo>
                  <a:pt x="41283" y="23361"/>
                  <a:pt x="40643" y="26562"/>
                  <a:pt x="40003" y="29122"/>
                </a:cubicBezTo>
                <a:cubicBezTo>
                  <a:pt x="40003" y="29762"/>
                  <a:pt x="39363" y="30402"/>
                  <a:pt x="39363" y="31042"/>
                </a:cubicBezTo>
                <a:cubicBezTo>
                  <a:pt x="39363" y="31682"/>
                  <a:pt x="38723" y="31682"/>
                  <a:pt x="38723" y="32322"/>
                </a:cubicBezTo>
                <a:cubicBezTo>
                  <a:pt x="38723" y="32962"/>
                  <a:pt x="38082" y="33602"/>
                  <a:pt x="38082" y="34242"/>
                </a:cubicBezTo>
                <a:cubicBezTo>
                  <a:pt x="38082" y="34882"/>
                  <a:pt x="37442" y="36802"/>
                  <a:pt x="36802" y="38722"/>
                </a:cubicBezTo>
                <a:cubicBezTo>
                  <a:pt x="36162" y="41283"/>
                  <a:pt x="35522" y="43203"/>
                  <a:pt x="34882" y="45763"/>
                </a:cubicBezTo>
                <a:cubicBezTo>
                  <a:pt x="34242" y="48323"/>
                  <a:pt x="33602" y="50243"/>
                  <a:pt x="32322" y="52163"/>
                </a:cubicBezTo>
                <a:cubicBezTo>
                  <a:pt x="32962" y="52163"/>
                  <a:pt x="33602" y="52163"/>
                  <a:pt x="34242" y="52803"/>
                </a:cubicBezTo>
                <a:cubicBezTo>
                  <a:pt x="38723" y="53444"/>
                  <a:pt x="41923" y="54083"/>
                  <a:pt x="42563" y="54083"/>
                </a:cubicBezTo>
                <a:cubicBezTo>
                  <a:pt x="43843" y="54083"/>
                  <a:pt x="45123" y="54723"/>
                  <a:pt x="46403" y="56004"/>
                </a:cubicBezTo>
                <a:cubicBezTo>
                  <a:pt x="47683" y="57284"/>
                  <a:pt x="47683" y="58564"/>
                  <a:pt x="47683" y="60484"/>
                </a:cubicBezTo>
                <a:cubicBezTo>
                  <a:pt x="47683" y="61764"/>
                  <a:pt x="47043" y="63044"/>
                  <a:pt x="45763" y="64324"/>
                </a:cubicBezTo>
                <a:cubicBezTo>
                  <a:pt x="44483" y="64964"/>
                  <a:pt x="43203" y="65604"/>
                  <a:pt x="41283" y="65604"/>
                </a:cubicBezTo>
                <a:cubicBezTo>
                  <a:pt x="40003" y="65604"/>
                  <a:pt x="36802" y="64964"/>
                  <a:pt x="32322" y="63684"/>
                </a:cubicBezTo>
                <a:cubicBezTo>
                  <a:pt x="29122" y="63044"/>
                  <a:pt x="26562" y="63044"/>
                  <a:pt x="25282" y="63044"/>
                </a:cubicBezTo>
                <a:cubicBezTo>
                  <a:pt x="25282" y="63044"/>
                  <a:pt x="24642" y="63044"/>
                  <a:pt x="24642" y="63684"/>
                </a:cubicBezTo>
                <a:cubicBezTo>
                  <a:pt x="24002" y="63684"/>
                  <a:pt x="24002" y="63684"/>
                  <a:pt x="24002" y="64324"/>
                </a:cubicBezTo>
                <a:cubicBezTo>
                  <a:pt x="22721" y="64964"/>
                  <a:pt x="21441" y="64964"/>
                  <a:pt x="20161" y="64964"/>
                </a:cubicBezTo>
                <a:cubicBezTo>
                  <a:pt x="18881" y="64964"/>
                  <a:pt x="17601" y="64324"/>
                  <a:pt x="16321" y="63684"/>
                </a:cubicBezTo>
                <a:cubicBezTo>
                  <a:pt x="15041" y="63044"/>
                  <a:pt x="14401" y="61764"/>
                  <a:pt x="13761" y="60484"/>
                </a:cubicBezTo>
                <a:cubicBezTo>
                  <a:pt x="13121" y="59204"/>
                  <a:pt x="13121" y="57284"/>
                  <a:pt x="13761" y="56004"/>
                </a:cubicBezTo>
                <a:cubicBezTo>
                  <a:pt x="14401" y="54723"/>
                  <a:pt x="15041" y="53444"/>
                  <a:pt x="15681" y="52803"/>
                </a:cubicBezTo>
                <a:cubicBezTo>
                  <a:pt x="16321" y="52163"/>
                  <a:pt x="17601" y="51523"/>
                  <a:pt x="18881" y="50883"/>
                </a:cubicBezTo>
                <a:cubicBezTo>
                  <a:pt x="18881" y="50883"/>
                  <a:pt x="19521" y="50883"/>
                  <a:pt x="19521" y="50883"/>
                </a:cubicBezTo>
                <a:cubicBezTo>
                  <a:pt x="19521" y="50883"/>
                  <a:pt x="20161" y="50883"/>
                  <a:pt x="20161" y="50883"/>
                </a:cubicBezTo>
                <a:cubicBezTo>
                  <a:pt x="20801" y="50243"/>
                  <a:pt x="21441" y="48963"/>
                  <a:pt x="22081" y="47683"/>
                </a:cubicBezTo>
                <a:cubicBezTo>
                  <a:pt x="23361" y="45763"/>
                  <a:pt x="24002" y="43203"/>
                  <a:pt x="24642" y="39363"/>
                </a:cubicBezTo>
                <a:cubicBezTo>
                  <a:pt x="25282" y="35522"/>
                  <a:pt x="25922" y="32962"/>
                  <a:pt x="26562" y="31042"/>
                </a:cubicBezTo>
                <a:cubicBezTo>
                  <a:pt x="27202" y="29122"/>
                  <a:pt x="27842" y="26562"/>
                  <a:pt x="29122" y="24642"/>
                </a:cubicBezTo>
                <a:lnTo>
                  <a:pt x="29122" y="24642"/>
                </a:lnTo>
                <a:lnTo>
                  <a:pt x="29122" y="22081"/>
                </a:lnTo>
                <a:lnTo>
                  <a:pt x="29122" y="21441"/>
                </a:lnTo>
                <a:cubicBezTo>
                  <a:pt x="28482" y="18881"/>
                  <a:pt x="28482" y="17601"/>
                  <a:pt x="27202" y="16961"/>
                </a:cubicBezTo>
                <a:cubicBezTo>
                  <a:pt x="26562" y="16321"/>
                  <a:pt x="25922" y="16321"/>
                  <a:pt x="25282" y="16321"/>
                </a:cubicBezTo>
                <a:cubicBezTo>
                  <a:pt x="22081" y="16321"/>
                  <a:pt x="18881" y="18241"/>
                  <a:pt x="14401" y="21441"/>
                </a:cubicBezTo>
                <a:cubicBezTo>
                  <a:pt x="13121" y="22081"/>
                  <a:pt x="11841" y="22721"/>
                  <a:pt x="9921" y="22721"/>
                </a:cubicBezTo>
                <a:cubicBezTo>
                  <a:pt x="8641" y="22721"/>
                  <a:pt x="7360" y="21441"/>
                  <a:pt x="6080" y="20801"/>
                </a:cubicBezTo>
                <a:cubicBezTo>
                  <a:pt x="5440" y="19521"/>
                  <a:pt x="4800" y="18241"/>
                  <a:pt x="4800" y="16321"/>
                </a:cubicBezTo>
                <a:cubicBezTo>
                  <a:pt x="6080" y="15041"/>
                  <a:pt x="6720" y="13761"/>
                  <a:pt x="8001" y="12481"/>
                </a:cubicBezTo>
                <a:close/>
              </a:path>
            </a:pathLst>
          </a:custGeom>
          <a:solidFill>
            <a:srgbClr val="1D424B"/>
          </a:solidFill>
          <a:ln w="9525" cap="flat">
            <a:noFill/>
            <a:prstDash val="solid"/>
            <a:miter/>
          </a:ln>
        </p:spPr>
        <p:txBody>
          <a:bodyPr rtlCol="0" anchor="ctr"/>
          <a:lstStyle/>
          <a:p>
            <a:endParaRPr lang="en-US" dirty="0"/>
          </a:p>
        </p:txBody>
      </p:sp>
      <p:pic>
        <p:nvPicPr>
          <p:cNvPr id="1028" name="Picture 4">
            <a:extLst>
              <a:ext uri="{FF2B5EF4-FFF2-40B4-BE49-F238E27FC236}">
                <a16:creationId xmlns:a16="http://schemas.microsoft.com/office/drawing/2014/main" id="{53E41457-AC84-E9AE-B1FF-A9C3F563F02B}"/>
              </a:ext>
            </a:extLst>
          </p:cNvPr>
          <p:cNvPicPr>
            <a:picLocks noChangeAspect="1" noChangeArrowheads="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rot="1266821">
            <a:off x="3380825" y="2874818"/>
            <a:ext cx="1776950" cy="1446646"/>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579DBE-8DA2-EE53-D7E7-FA6BFC759C7B}"/>
              </a:ext>
            </a:extLst>
          </p:cNvPr>
          <p:cNvPicPr>
            <a:picLocks noChangeAspect="1" noChangeArrowheads="1"/>
          </p:cNvPicPr>
          <p:nvPr/>
        </p:nvPicPr>
        <p:blipFill>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56427" y="-105210"/>
            <a:ext cx="3463073" cy="2445354"/>
          </a:xfrm>
          <a:prstGeom prst="rect">
            <a:avLst/>
          </a:prstGeom>
          <a:noFill/>
        </p:spPr>
      </p:pic>
      <p:pic>
        <p:nvPicPr>
          <p:cNvPr id="5" name="Picture 8">
            <a:extLst>
              <a:ext uri="{FF2B5EF4-FFF2-40B4-BE49-F238E27FC236}">
                <a16:creationId xmlns:a16="http://schemas.microsoft.com/office/drawing/2014/main" id="{458ED887-0C5E-CB4D-BECF-9D3590BC1C72}"/>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r="33102"/>
          <a:stretch/>
        </p:blipFill>
        <p:spPr bwMode="auto">
          <a:xfrm>
            <a:off x="1104667" y="-233765"/>
            <a:ext cx="2316750" cy="2445354"/>
          </a:xfrm>
          <a:prstGeom prst="rect">
            <a:avLst/>
          </a:prstGeom>
          <a:noFill/>
        </p:spPr>
      </p:pic>
      <p:pic>
        <p:nvPicPr>
          <p:cNvPr id="7" name="Picture 8">
            <a:extLst>
              <a:ext uri="{FF2B5EF4-FFF2-40B4-BE49-F238E27FC236}">
                <a16:creationId xmlns:a16="http://schemas.microsoft.com/office/drawing/2014/main" id="{53F9793B-C065-50FE-13F7-5AFEB36D8B4D}"/>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t="75417" r="69864"/>
          <a:stretch/>
        </p:blipFill>
        <p:spPr bwMode="auto">
          <a:xfrm>
            <a:off x="143790" y="-105210"/>
            <a:ext cx="1043595" cy="601152"/>
          </a:xfrm>
          <a:prstGeom prst="rect">
            <a:avLst/>
          </a:prstGeom>
          <a:noFill/>
        </p:spPr>
      </p:pic>
      <p:pic>
        <p:nvPicPr>
          <p:cNvPr id="98" name="Picture 8">
            <a:extLst>
              <a:ext uri="{FF2B5EF4-FFF2-40B4-BE49-F238E27FC236}">
                <a16:creationId xmlns:a16="http://schemas.microsoft.com/office/drawing/2014/main" id="{74BF9E82-8DEC-F36B-BE6F-A6EEC5148FAB}"/>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t="58731"/>
          <a:stretch/>
        </p:blipFill>
        <p:spPr bwMode="auto">
          <a:xfrm>
            <a:off x="2190896" y="2180669"/>
            <a:ext cx="4053767" cy="1181325"/>
          </a:xfrm>
          <a:prstGeom prst="rect">
            <a:avLst/>
          </a:prstGeom>
          <a:noFill/>
        </p:spPr>
      </p:pic>
      <p:pic>
        <p:nvPicPr>
          <p:cNvPr id="99" name="Picture 8">
            <a:extLst>
              <a:ext uri="{FF2B5EF4-FFF2-40B4-BE49-F238E27FC236}">
                <a16:creationId xmlns:a16="http://schemas.microsoft.com/office/drawing/2014/main" id="{417C46DC-F1E7-EBDE-C110-93D74CF60F2C}"/>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4109" t="20459" r="44855" b="62334"/>
          <a:stretch/>
        </p:blipFill>
        <p:spPr bwMode="auto">
          <a:xfrm>
            <a:off x="2298286" y="3351411"/>
            <a:ext cx="1258141" cy="492555"/>
          </a:xfrm>
          <a:prstGeom prst="rect">
            <a:avLst/>
          </a:prstGeom>
          <a:noFill/>
        </p:spPr>
      </p:pic>
      <p:sp>
        <p:nvSpPr>
          <p:cNvPr id="1025" name="TextBox 1024">
            <a:extLst>
              <a:ext uri="{FF2B5EF4-FFF2-40B4-BE49-F238E27FC236}">
                <a16:creationId xmlns:a16="http://schemas.microsoft.com/office/drawing/2014/main" id="{4E3F42C1-48E6-4981-8A27-894E74862166}"/>
              </a:ext>
            </a:extLst>
          </p:cNvPr>
          <p:cNvSpPr txBox="1">
            <a:spLocks/>
          </p:cNvSpPr>
          <p:nvPr/>
        </p:nvSpPr>
        <p:spPr>
          <a:xfrm>
            <a:off x="6625884" y="1057992"/>
            <a:ext cx="5851472" cy="584775"/>
          </a:xfrm>
          <a:prstGeom prst="rect">
            <a:avLst/>
          </a:prstGeom>
          <a:noFill/>
        </p:spPr>
        <p:txBody>
          <a:bodyPr wrap="square" rtlCol="0">
            <a:spAutoFit/>
          </a:bodyPr>
          <a:lstStyle/>
          <a:p>
            <a:pPr algn="ctr" rtl="1"/>
            <a:r>
              <a:rPr lang="ar-SA"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rPr>
              <a:t>نجم المستقبل ألف بن باء آل جيم</a:t>
            </a:r>
            <a:endParaRPr lang="en-EG"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endParaRPr>
          </a:p>
        </p:txBody>
      </p:sp>
      <p:pic>
        <p:nvPicPr>
          <p:cNvPr id="1026" name="Picture 2">
            <a:extLst>
              <a:ext uri="{FF2B5EF4-FFF2-40B4-BE49-F238E27FC236}">
                <a16:creationId xmlns:a16="http://schemas.microsoft.com/office/drawing/2014/main" id="{EE2BCDF0-0193-BEF6-039D-7411E6A39C9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0079" y="3519248"/>
            <a:ext cx="3546766" cy="3546766"/>
          </a:xfrm>
          <a:prstGeom prst="rect">
            <a:avLst/>
          </a:prstGeom>
          <a:noFill/>
          <a:extLst>
            <a:ext uri="{909E8E84-426E-40DD-AFC4-6F175D3DCCD1}">
              <a14:hiddenFill xmlns:a14="http://schemas.microsoft.com/office/drawing/2010/main">
                <a:solidFill>
                  <a:srgbClr val="FFFFFF"/>
                </a:solidFill>
              </a14:hiddenFill>
            </a:ext>
          </a:extLst>
        </p:spPr>
      </p:pic>
      <p:sp>
        <p:nvSpPr>
          <p:cNvPr id="1036" name="TextBox 1035">
            <a:extLst>
              <a:ext uri="{FF2B5EF4-FFF2-40B4-BE49-F238E27FC236}">
                <a16:creationId xmlns:a16="http://schemas.microsoft.com/office/drawing/2014/main" id="{823B591B-EAEB-1084-D7D3-0D691515CE8C}"/>
              </a:ext>
            </a:extLst>
          </p:cNvPr>
          <p:cNvSpPr txBox="1"/>
          <p:nvPr/>
        </p:nvSpPr>
        <p:spPr>
          <a:xfrm>
            <a:off x="15523" y="6491556"/>
            <a:ext cx="4089378" cy="338554"/>
          </a:xfrm>
          <a:prstGeom prst="rect">
            <a:avLst/>
          </a:prstGeom>
          <a:noFill/>
        </p:spPr>
        <p:txBody>
          <a:bodyPr wrap="square" rtlCol="0">
            <a:spAutoFit/>
          </a:bodyPr>
          <a:lstStyle/>
          <a:p>
            <a:pPr rtl="1"/>
            <a:r>
              <a:rPr lang="ar-SA"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تنتهي  المقدمة في الدقيقة 0:30</a:t>
            </a:r>
            <a:endParaRPr lang="en-US"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Tree>
    <p:extLst>
      <p:ext uri="{BB962C8B-B14F-4D97-AF65-F5344CB8AC3E}">
        <p14:creationId xmlns:p14="http://schemas.microsoft.com/office/powerpoint/2010/main" val="46210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
        <p159:morph option="byObject"/>
      </p:transition>
    </mc:Choice>
    <mc:Fallback xmlns="">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540270D-ADB9-48A0-98B4-2F4C80099751}"/>
              </a:ext>
            </a:extLst>
          </p:cNvPr>
          <p:cNvSpPr/>
          <p:nvPr/>
        </p:nvSpPr>
        <p:spPr>
          <a:xfrm>
            <a:off x="15523" y="-34853"/>
            <a:ext cx="7263183" cy="4353396"/>
          </a:xfrm>
          <a:custGeom>
            <a:avLst/>
            <a:gdLst>
              <a:gd name="connsiteX0" fmla="*/ 8360784 w 8377935"/>
              <a:gd name="connsiteY0" fmla="*/ 28254 h 5134864"/>
              <a:gd name="connsiteX1" fmla="*/ 4709871 w 8377935"/>
              <a:gd name="connsiteY1" fmla="*/ 18427 h 5134864"/>
              <a:gd name="connsiteX2" fmla="*/ 51641 w 8377935"/>
              <a:gd name="connsiteY2" fmla="*/ 28254 h 5134864"/>
              <a:gd name="connsiteX3" fmla="*/ 29529 w 8377935"/>
              <a:gd name="connsiteY3" fmla="*/ 384501 h 5134864"/>
              <a:gd name="connsiteX4" fmla="*/ 717453 w 8377935"/>
              <a:gd name="connsiteY4" fmla="*/ 826738 h 5134864"/>
              <a:gd name="connsiteX5" fmla="*/ 1093355 w 8377935"/>
              <a:gd name="connsiteY5" fmla="*/ 2087113 h 5134864"/>
              <a:gd name="connsiteX6" fmla="*/ 1584729 w 8377935"/>
              <a:gd name="connsiteY6" fmla="*/ 2743099 h 5134864"/>
              <a:gd name="connsiteX7" fmla="*/ 2304593 w 8377935"/>
              <a:gd name="connsiteY7" fmla="*/ 3101802 h 5134864"/>
              <a:gd name="connsiteX8" fmla="*/ 3058853 w 8377935"/>
              <a:gd name="connsiteY8" fmla="*/ 4642261 h 5134864"/>
              <a:gd name="connsiteX9" fmla="*/ 3813113 w 8377935"/>
              <a:gd name="connsiteY9" fmla="*/ 4723338 h 5134864"/>
              <a:gd name="connsiteX10" fmla="*/ 4616511 w 8377935"/>
              <a:gd name="connsiteY10" fmla="*/ 4996051 h 5134864"/>
              <a:gd name="connsiteX11" fmla="*/ 4616511 w 8377935"/>
              <a:gd name="connsiteY11" fmla="*/ 5015706 h 5134864"/>
              <a:gd name="connsiteX12" fmla="*/ 4702501 w 8377935"/>
              <a:gd name="connsiteY12" fmla="*/ 5055016 h 5134864"/>
              <a:gd name="connsiteX13" fmla="*/ 4788492 w 8377935"/>
              <a:gd name="connsiteY13" fmla="*/ 5094326 h 5134864"/>
              <a:gd name="connsiteX14" fmla="*/ 4790948 w 8377935"/>
              <a:gd name="connsiteY14" fmla="*/ 5094326 h 5134864"/>
              <a:gd name="connsiteX15" fmla="*/ 4790948 w 8377935"/>
              <a:gd name="connsiteY15" fmla="*/ 5086955 h 5134864"/>
              <a:gd name="connsiteX16" fmla="*/ 5795809 w 8377935"/>
              <a:gd name="connsiteY16" fmla="*/ 4681571 h 5134864"/>
              <a:gd name="connsiteX17" fmla="*/ 6631146 w 8377935"/>
              <a:gd name="connsiteY17" fmla="*/ 4153344 h 5134864"/>
              <a:gd name="connsiteX18" fmla="*/ 7183942 w 8377935"/>
              <a:gd name="connsiteY18" fmla="*/ 4190197 h 5134864"/>
              <a:gd name="connsiteX19" fmla="*/ 7589326 w 8377935"/>
              <a:gd name="connsiteY19" fmla="*/ 3563694 h 5134864"/>
              <a:gd name="connsiteX20" fmla="*/ 7921004 w 8377935"/>
              <a:gd name="connsiteY20" fmla="*/ 2875770 h 5134864"/>
              <a:gd name="connsiteX21" fmla="*/ 8363241 w 8377935"/>
              <a:gd name="connsiteY21" fmla="*/ 2728357 h 5134864"/>
              <a:gd name="connsiteX22" fmla="*/ 8360784 w 8377935"/>
              <a:gd name="connsiteY22" fmla="*/ 28254 h 5134864"/>
              <a:gd name="connsiteX0" fmla="*/ 8342358 w 8514409"/>
              <a:gd name="connsiteY0" fmla="*/ 9827 h 5120800"/>
              <a:gd name="connsiteX1" fmla="*/ 4691445 w 8514409"/>
              <a:gd name="connsiteY1" fmla="*/ 0 h 5120800"/>
              <a:gd name="connsiteX2" fmla="*/ 33215 w 8514409"/>
              <a:gd name="connsiteY2" fmla="*/ 9827 h 5120800"/>
              <a:gd name="connsiteX3" fmla="*/ 11103 w 8514409"/>
              <a:gd name="connsiteY3" fmla="*/ 366074 h 5120800"/>
              <a:gd name="connsiteX4" fmla="*/ 699027 w 8514409"/>
              <a:gd name="connsiteY4" fmla="*/ 808311 h 5120800"/>
              <a:gd name="connsiteX5" fmla="*/ 1074929 w 8514409"/>
              <a:gd name="connsiteY5" fmla="*/ 2068686 h 5120800"/>
              <a:gd name="connsiteX6" fmla="*/ 1566303 w 8514409"/>
              <a:gd name="connsiteY6" fmla="*/ 2724672 h 5120800"/>
              <a:gd name="connsiteX7" fmla="*/ 2286167 w 8514409"/>
              <a:gd name="connsiteY7" fmla="*/ 3083375 h 5120800"/>
              <a:gd name="connsiteX8" fmla="*/ 3040427 w 8514409"/>
              <a:gd name="connsiteY8" fmla="*/ 4623834 h 5120800"/>
              <a:gd name="connsiteX9" fmla="*/ 3794687 w 8514409"/>
              <a:gd name="connsiteY9" fmla="*/ 4704911 h 5120800"/>
              <a:gd name="connsiteX10" fmla="*/ 4598085 w 8514409"/>
              <a:gd name="connsiteY10" fmla="*/ 4977624 h 5120800"/>
              <a:gd name="connsiteX11" fmla="*/ 4598085 w 8514409"/>
              <a:gd name="connsiteY11" fmla="*/ 4997279 h 5120800"/>
              <a:gd name="connsiteX12" fmla="*/ 4684075 w 8514409"/>
              <a:gd name="connsiteY12" fmla="*/ 5036589 h 5120800"/>
              <a:gd name="connsiteX13" fmla="*/ 4770066 w 8514409"/>
              <a:gd name="connsiteY13" fmla="*/ 5075899 h 5120800"/>
              <a:gd name="connsiteX14" fmla="*/ 4772522 w 8514409"/>
              <a:gd name="connsiteY14" fmla="*/ 5075899 h 5120800"/>
              <a:gd name="connsiteX15" fmla="*/ 4772522 w 8514409"/>
              <a:gd name="connsiteY15" fmla="*/ 5068528 h 5120800"/>
              <a:gd name="connsiteX16" fmla="*/ 5777383 w 8514409"/>
              <a:gd name="connsiteY16" fmla="*/ 4663144 h 5120800"/>
              <a:gd name="connsiteX17" fmla="*/ 6612720 w 8514409"/>
              <a:gd name="connsiteY17" fmla="*/ 4134917 h 5120800"/>
              <a:gd name="connsiteX18" fmla="*/ 7165516 w 8514409"/>
              <a:gd name="connsiteY18" fmla="*/ 4171770 h 5120800"/>
              <a:gd name="connsiteX19" fmla="*/ 7570900 w 8514409"/>
              <a:gd name="connsiteY19" fmla="*/ 3545267 h 5120800"/>
              <a:gd name="connsiteX20" fmla="*/ 7902578 w 8514409"/>
              <a:gd name="connsiteY20" fmla="*/ 2857343 h 5120800"/>
              <a:gd name="connsiteX21" fmla="*/ 8514408 w 8514409"/>
              <a:gd name="connsiteY21" fmla="*/ 2698624 h 5120800"/>
              <a:gd name="connsiteX22" fmla="*/ 8342358 w 8514409"/>
              <a:gd name="connsiteY22" fmla="*/ 9827 h 5120800"/>
              <a:gd name="connsiteX0" fmla="*/ 8342358 w 8525445"/>
              <a:gd name="connsiteY0" fmla="*/ 9827 h 5120801"/>
              <a:gd name="connsiteX1" fmla="*/ 4691445 w 8525445"/>
              <a:gd name="connsiteY1" fmla="*/ 0 h 5120801"/>
              <a:gd name="connsiteX2" fmla="*/ 33215 w 8525445"/>
              <a:gd name="connsiteY2" fmla="*/ 9827 h 5120801"/>
              <a:gd name="connsiteX3" fmla="*/ 11103 w 8525445"/>
              <a:gd name="connsiteY3" fmla="*/ 366074 h 5120801"/>
              <a:gd name="connsiteX4" fmla="*/ 699027 w 8525445"/>
              <a:gd name="connsiteY4" fmla="*/ 808311 h 5120801"/>
              <a:gd name="connsiteX5" fmla="*/ 1074929 w 8525445"/>
              <a:gd name="connsiteY5" fmla="*/ 2068686 h 5120801"/>
              <a:gd name="connsiteX6" fmla="*/ 1566303 w 8525445"/>
              <a:gd name="connsiteY6" fmla="*/ 2724672 h 5120801"/>
              <a:gd name="connsiteX7" fmla="*/ 2286167 w 8525445"/>
              <a:gd name="connsiteY7" fmla="*/ 3083375 h 5120801"/>
              <a:gd name="connsiteX8" fmla="*/ 3040427 w 8525445"/>
              <a:gd name="connsiteY8" fmla="*/ 4623834 h 5120801"/>
              <a:gd name="connsiteX9" fmla="*/ 3794687 w 8525445"/>
              <a:gd name="connsiteY9" fmla="*/ 4704911 h 5120801"/>
              <a:gd name="connsiteX10" fmla="*/ 4598085 w 8525445"/>
              <a:gd name="connsiteY10" fmla="*/ 4977624 h 5120801"/>
              <a:gd name="connsiteX11" fmla="*/ 4598085 w 8525445"/>
              <a:gd name="connsiteY11" fmla="*/ 4997279 h 5120801"/>
              <a:gd name="connsiteX12" fmla="*/ 4684075 w 8525445"/>
              <a:gd name="connsiteY12" fmla="*/ 5036589 h 5120801"/>
              <a:gd name="connsiteX13" fmla="*/ 4770066 w 8525445"/>
              <a:gd name="connsiteY13" fmla="*/ 5075899 h 5120801"/>
              <a:gd name="connsiteX14" fmla="*/ 4772522 w 8525445"/>
              <a:gd name="connsiteY14" fmla="*/ 5075899 h 5120801"/>
              <a:gd name="connsiteX15" fmla="*/ 4772522 w 8525445"/>
              <a:gd name="connsiteY15" fmla="*/ 5068528 h 5120801"/>
              <a:gd name="connsiteX16" fmla="*/ 5777383 w 8525445"/>
              <a:gd name="connsiteY16" fmla="*/ 4663144 h 5120801"/>
              <a:gd name="connsiteX17" fmla="*/ 6612720 w 8525445"/>
              <a:gd name="connsiteY17" fmla="*/ 4134917 h 5120801"/>
              <a:gd name="connsiteX18" fmla="*/ 7165516 w 8525445"/>
              <a:gd name="connsiteY18" fmla="*/ 4171770 h 5120801"/>
              <a:gd name="connsiteX19" fmla="*/ 7570900 w 8525445"/>
              <a:gd name="connsiteY19" fmla="*/ 3545267 h 5120801"/>
              <a:gd name="connsiteX20" fmla="*/ 7902578 w 8525445"/>
              <a:gd name="connsiteY20" fmla="*/ 2857343 h 5120801"/>
              <a:gd name="connsiteX21" fmla="*/ 8514408 w 8525445"/>
              <a:gd name="connsiteY21" fmla="*/ 2698624 h 5120801"/>
              <a:gd name="connsiteX22" fmla="*/ 8342358 w 8525445"/>
              <a:gd name="connsiteY22" fmla="*/ 9827 h 5120801"/>
              <a:gd name="connsiteX0" fmla="*/ 8342358 w 8549464"/>
              <a:gd name="connsiteY0" fmla="*/ 9827 h 5120801"/>
              <a:gd name="connsiteX1" fmla="*/ 4691445 w 8549464"/>
              <a:gd name="connsiteY1" fmla="*/ 0 h 5120801"/>
              <a:gd name="connsiteX2" fmla="*/ 33215 w 8549464"/>
              <a:gd name="connsiteY2" fmla="*/ 9827 h 5120801"/>
              <a:gd name="connsiteX3" fmla="*/ 11103 w 8549464"/>
              <a:gd name="connsiteY3" fmla="*/ 366074 h 5120801"/>
              <a:gd name="connsiteX4" fmla="*/ 699027 w 8549464"/>
              <a:gd name="connsiteY4" fmla="*/ 808311 h 5120801"/>
              <a:gd name="connsiteX5" fmla="*/ 1074929 w 8549464"/>
              <a:gd name="connsiteY5" fmla="*/ 2068686 h 5120801"/>
              <a:gd name="connsiteX6" fmla="*/ 1566303 w 8549464"/>
              <a:gd name="connsiteY6" fmla="*/ 2724672 h 5120801"/>
              <a:gd name="connsiteX7" fmla="*/ 2286167 w 8549464"/>
              <a:gd name="connsiteY7" fmla="*/ 3083375 h 5120801"/>
              <a:gd name="connsiteX8" fmla="*/ 3040427 w 8549464"/>
              <a:gd name="connsiteY8" fmla="*/ 4623834 h 5120801"/>
              <a:gd name="connsiteX9" fmla="*/ 3794687 w 8549464"/>
              <a:gd name="connsiteY9" fmla="*/ 4704911 h 5120801"/>
              <a:gd name="connsiteX10" fmla="*/ 4598085 w 8549464"/>
              <a:gd name="connsiteY10" fmla="*/ 4977624 h 5120801"/>
              <a:gd name="connsiteX11" fmla="*/ 4598085 w 8549464"/>
              <a:gd name="connsiteY11" fmla="*/ 4997279 h 5120801"/>
              <a:gd name="connsiteX12" fmla="*/ 4684075 w 8549464"/>
              <a:gd name="connsiteY12" fmla="*/ 5036589 h 5120801"/>
              <a:gd name="connsiteX13" fmla="*/ 4770066 w 8549464"/>
              <a:gd name="connsiteY13" fmla="*/ 5075899 h 5120801"/>
              <a:gd name="connsiteX14" fmla="*/ 4772522 w 8549464"/>
              <a:gd name="connsiteY14" fmla="*/ 5075899 h 5120801"/>
              <a:gd name="connsiteX15" fmla="*/ 4772522 w 8549464"/>
              <a:gd name="connsiteY15" fmla="*/ 5068528 h 5120801"/>
              <a:gd name="connsiteX16" fmla="*/ 5777383 w 8549464"/>
              <a:gd name="connsiteY16" fmla="*/ 4663144 h 5120801"/>
              <a:gd name="connsiteX17" fmla="*/ 6612720 w 8549464"/>
              <a:gd name="connsiteY17" fmla="*/ 4134917 h 5120801"/>
              <a:gd name="connsiteX18" fmla="*/ 7165516 w 8549464"/>
              <a:gd name="connsiteY18" fmla="*/ 4171770 h 5120801"/>
              <a:gd name="connsiteX19" fmla="*/ 7570900 w 8549464"/>
              <a:gd name="connsiteY19" fmla="*/ 3545267 h 5120801"/>
              <a:gd name="connsiteX20" fmla="*/ 7902578 w 8549464"/>
              <a:gd name="connsiteY20" fmla="*/ 2857343 h 5120801"/>
              <a:gd name="connsiteX21" fmla="*/ 8514408 w 8549464"/>
              <a:gd name="connsiteY21" fmla="*/ 2698624 h 5120801"/>
              <a:gd name="connsiteX22" fmla="*/ 8342358 w 8549464"/>
              <a:gd name="connsiteY22" fmla="*/ 9827 h 5120801"/>
              <a:gd name="connsiteX0" fmla="*/ 8568483 w 8610213"/>
              <a:gd name="connsiteY0" fmla="*/ 349014 h 5120801"/>
              <a:gd name="connsiteX1" fmla="*/ 4691445 w 8610213"/>
              <a:gd name="connsiteY1" fmla="*/ 0 h 5120801"/>
              <a:gd name="connsiteX2" fmla="*/ 33215 w 8610213"/>
              <a:gd name="connsiteY2" fmla="*/ 9827 h 5120801"/>
              <a:gd name="connsiteX3" fmla="*/ 11103 w 8610213"/>
              <a:gd name="connsiteY3" fmla="*/ 366074 h 5120801"/>
              <a:gd name="connsiteX4" fmla="*/ 699027 w 8610213"/>
              <a:gd name="connsiteY4" fmla="*/ 808311 h 5120801"/>
              <a:gd name="connsiteX5" fmla="*/ 1074929 w 8610213"/>
              <a:gd name="connsiteY5" fmla="*/ 2068686 h 5120801"/>
              <a:gd name="connsiteX6" fmla="*/ 1566303 w 8610213"/>
              <a:gd name="connsiteY6" fmla="*/ 2724672 h 5120801"/>
              <a:gd name="connsiteX7" fmla="*/ 2286167 w 8610213"/>
              <a:gd name="connsiteY7" fmla="*/ 3083375 h 5120801"/>
              <a:gd name="connsiteX8" fmla="*/ 3040427 w 8610213"/>
              <a:gd name="connsiteY8" fmla="*/ 4623834 h 5120801"/>
              <a:gd name="connsiteX9" fmla="*/ 3794687 w 8610213"/>
              <a:gd name="connsiteY9" fmla="*/ 4704911 h 5120801"/>
              <a:gd name="connsiteX10" fmla="*/ 4598085 w 8610213"/>
              <a:gd name="connsiteY10" fmla="*/ 4977624 h 5120801"/>
              <a:gd name="connsiteX11" fmla="*/ 4598085 w 8610213"/>
              <a:gd name="connsiteY11" fmla="*/ 4997279 h 5120801"/>
              <a:gd name="connsiteX12" fmla="*/ 4684075 w 8610213"/>
              <a:gd name="connsiteY12" fmla="*/ 5036589 h 5120801"/>
              <a:gd name="connsiteX13" fmla="*/ 4770066 w 8610213"/>
              <a:gd name="connsiteY13" fmla="*/ 5075899 h 5120801"/>
              <a:gd name="connsiteX14" fmla="*/ 4772522 w 8610213"/>
              <a:gd name="connsiteY14" fmla="*/ 5075899 h 5120801"/>
              <a:gd name="connsiteX15" fmla="*/ 4772522 w 8610213"/>
              <a:gd name="connsiteY15" fmla="*/ 5068528 h 5120801"/>
              <a:gd name="connsiteX16" fmla="*/ 5777383 w 8610213"/>
              <a:gd name="connsiteY16" fmla="*/ 4663144 h 5120801"/>
              <a:gd name="connsiteX17" fmla="*/ 6612720 w 8610213"/>
              <a:gd name="connsiteY17" fmla="*/ 4134917 h 5120801"/>
              <a:gd name="connsiteX18" fmla="*/ 7165516 w 8610213"/>
              <a:gd name="connsiteY18" fmla="*/ 4171770 h 5120801"/>
              <a:gd name="connsiteX19" fmla="*/ 7570900 w 8610213"/>
              <a:gd name="connsiteY19" fmla="*/ 3545267 h 5120801"/>
              <a:gd name="connsiteX20" fmla="*/ 7902578 w 8610213"/>
              <a:gd name="connsiteY20" fmla="*/ 2857343 h 5120801"/>
              <a:gd name="connsiteX21" fmla="*/ 8514408 w 8610213"/>
              <a:gd name="connsiteY21" fmla="*/ 2698624 h 5120801"/>
              <a:gd name="connsiteX22" fmla="*/ 8568483 w 8610213"/>
              <a:gd name="connsiteY22" fmla="*/ 349014 h 5120801"/>
              <a:gd name="connsiteX0" fmla="*/ 8636321 w 8658940"/>
              <a:gd name="connsiteY0" fmla="*/ 0 h 5144892"/>
              <a:gd name="connsiteX1" fmla="*/ 4691445 w 8658940"/>
              <a:gd name="connsiteY1" fmla="*/ 24091 h 5144892"/>
              <a:gd name="connsiteX2" fmla="*/ 33215 w 8658940"/>
              <a:gd name="connsiteY2" fmla="*/ 33918 h 5144892"/>
              <a:gd name="connsiteX3" fmla="*/ 11103 w 8658940"/>
              <a:gd name="connsiteY3" fmla="*/ 390165 h 5144892"/>
              <a:gd name="connsiteX4" fmla="*/ 699027 w 8658940"/>
              <a:gd name="connsiteY4" fmla="*/ 832402 h 5144892"/>
              <a:gd name="connsiteX5" fmla="*/ 1074929 w 8658940"/>
              <a:gd name="connsiteY5" fmla="*/ 2092777 h 5144892"/>
              <a:gd name="connsiteX6" fmla="*/ 1566303 w 8658940"/>
              <a:gd name="connsiteY6" fmla="*/ 2748763 h 5144892"/>
              <a:gd name="connsiteX7" fmla="*/ 2286167 w 8658940"/>
              <a:gd name="connsiteY7" fmla="*/ 3107466 h 5144892"/>
              <a:gd name="connsiteX8" fmla="*/ 3040427 w 8658940"/>
              <a:gd name="connsiteY8" fmla="*/ 4647925 h 5144892"/>
              <a:gd name="connsiteX9" fmla="*/ 3794687 w 8658940"/>
              <a:gd name="connsiteY9" fmla="*/ 4729002 h 5144892"/>
              <a:gd name="connsiteX10" fmla="*/ 4598085 w 8658940"/>
              <a:gd name="connsiteY10" fmla="*/ 5001715 h 5144892"/>
              <a:gd name="connsiteX11" fmla="*/ 4598085 w 8658940"/>
              <a:gd name="connsiteY11" fmla="*/ 5021370 h 5144892"/>
              <a:gd name="connsiteX12" fmla="*/ 4684075 w 8658940"/>
              <a:gd name="connsiteY12" fmla="*/ 5060680 h 5144892"/>
              <a:gd name="connsiteX13" fmla="*/ 4770066 w 8658940"/>
              <a:gd name="connsiteY13" fmla="*/ 5099990 h 5144892"/>
              <a:gd name="connsiteX14" fmla="*/ 4772522 w 8658940"/>
              <a:gd name="connsiteY14" fmla="*/ 5099990 h 5144892"/>
              <a:gd name="connsiteX15" fmla="*/ 4772522 w 8658940"/>
              <a:gd name="connsiteY15" fmla="*/ 5092619 h 5144892"/>
              <a:gd name="connsiteX16" fmla="*/ 5777383 w 8658940"/>
              <a:gd name="connsiteY16" fmla="*/ 4687235 h 5144892"/>
              <a:gd name="connsiteX17" fmla="*/ 6612720 w 8658940"/>
              <a:gd name="connsiteY17" fmla="*/ 4159008 h 5144892"/>
              <a:gd name="connsiteX18" fmla="*/ 7165516 w 8658940"/>
              <a:gd name="connsiteY18" fmla="*/ 4195861 h 5144892"/>
              <a:gd name="connsiteX19" fmla="*/ 7570900 w 8658940"/>
              <a:gd name="connsiteY19" fmla="*/ 3569358 h 5144892"/>
              <a:gd name="connsiteX20" fmla="*/ 7902578 w 8658940"/>
              <a:gd name="connsiteY20" fmla="*/ 2881434 h 5144892"/>
              <a:gd name="connsiteX21" fmla="*/ 8514408 w 8658940"/>
              <a:gd name="connsiteY21" fmla="*/ 2722715 h 5144892"/>
              <a:gd name="connsiteX22" fmla="*/ 8636321 w 8658940"/>
              <a:gd name="connsiteY22" fmla="*/ 0 h 5144892"/>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766904 w 8611579"/>
              <a:gd name="connsiteY20" fmla="*/ 2881434 h 5167504"/>
              <a:gd name="connsiteX21" fmla="*/ 8310896 w 8611579"/>
              <a:gd name="connsiteY21" fmla="*/ 2813165 h 5167504"/>
              <a:gd name="connsiteX22" fmla="*/ 8602403 w 8611579"/>
              <a:gd name="connsiteY22" fmla="*/ 0 h 5167504"/>
              <a:gd name="connsiteX0" fmla="*/ 8602403 w 8607300"/>
              <a:gd name="connsiteY0" fmla="*/ 0 h 5167504"/>
              <a:gd name="connsiteX1" fmla="*/ 4691445 w 8607300"/>
              <a:gd name="connsiteY1" fmla="*/ 46703 h 5167504"/>
              <a:gd name="connsiteX2" fmla="*/ 33215 w 8607300"/>
              <a:gd name="connsiteY2" fmla="*/ 56530 h 5167504"/>
              <a:gd name="connsiteX3" fmla="*/ 11103 w 8607300"/>
              <a:gd name="connsiteY3" fmla="*/ 412777 h 5167504"/>
              <a:gd name="connsiteX4" fmla="*/ 699027 w 8607300"/>
              <a:gd name="connsiteY4" fmla="*/ 855014 h 5167504"/>
              <a:gd name="connsiteX5" fmla="*/ 1074929 w 8607300"/>
              <a:gd name="connsiteY5" fmla="*/ 2115389 h 5167504"/>
              <a:gd name="connsiteX6" fmla="*/ 1566303 w 8607300"/>
              <a:gd name="connsiteY6" fmla="*/ 2771375 h 5167504"/>
              <a:gd name="connsiteX7" fmla="*/ 2286167 w 8607300"/>
              <a:gd name="connsiteY7" fmla="*/ 3130078 h 5167504"/>
              <a:gd name="connsiteX8" fmla="*/ 3040427 w 8607300"/>
              <a:gd name="connsiteY8" fmla="*/ 4670537 h 5167504"/>
              <a:gd name="connsiteX9" fmla="*/ 3794687 w 8607300"/>
              <a:gd name="connsiteY9" fmla="*/ 4751614 h 5167504"/>
              <a:gd name="connsiteX10" fmla="*/ 4598085 w 8607300"/>
              <a:gd name="connsiteY10" fmla="*/ 5024327 h 5167504"/>
              <a:gd name="connsiteX11" fmla="*/ 4598085 w 8607300"/>
              <a:gd name="connsiteY11" fmla="*/ 5043982 h 5167504"/>
              <a:gd name="connsiteX12" fmla="*/ 4684075 w 8607300"/>
              <a:gd name="connsiteY12" fmla="*/ 5083292 h 5167504"/>
              <a:gd name="connsiteX13" fmla="*/ 4770066 w 8607300"/>
              <a:gd name="connsiteY13" fmla="*/ 5122602 h 5167504"/>
              <a:gd name="connsiteX14" fmla="*/ 4772522 w 8607300"/>
              <a:gd name="connsiteY14" fmla="*/ 5122602 h 5167504"/>
              <a:gd name="connsiteX15" fmla="*/ 4772522 w 8607300"/>
              <a:gd name="connsiteY15" fmla="*/ 5115231 h 5167504"/>
              <a:gd name="connsiteX16" fmla="*/ 5777383 w 8607300"/>
              <a:gd name="connsiteY16" fmla="*/ 4709847 h 5167504"/>
              <a:gd name="connsiteX17" fmla="*/ 6612720 w 8607300"/>
              <a:gd name="connsiteY17" fmla="*/ 4181620 h 5167504"/>
              <a:gd name="connsiteX18" fmla="*/ 7165516 w 8607300"/>
              <a:gd name="connsiteY18" fmla="*/ 4218473 h 5167504"/>
              <a:gd name="connsiteX19" fmla="*/ 7570900 w 8607300"/>
              <a:gd name="connsiteY19" fmla="*/ 3591970 h 5167504"/>
              <a:gd name="connsiteX20" fmla="*/ 7766904 w 8607300"/>
              <a:gd name="connsiteY20" fmla="*/ 2881434 h 5167504"/>
              <a:gd name="connsiteX21" fmla="*/ 8073465 w 8607300"/>
              <a:gd name="connsiteY21" fmla="*/ 2756635 h 5167504"/>
              <a:gd name="connsiteX22" fmla="*/ 8602403 w 8607300"/>
              <a:gd name="connsiteY22" fmla="*/ 0 h 5167504"/>
              <a:gd name="connsiteX0" fmla="*/ 8602403 w 8621438"/>
              <a:gd name="connsiteY0" fmla="*/ 0 h 5167504"/>
              <a:gd name="connsiteX1" fmla="*/ 4691445 w 8621438"/>
              <a:gd name="connsiteY1" fmla="*/ 46703 h 5167504"/>
              <a:gd name="connsiteX2" fmla="*/ 33215 w 8621438"/>
              <a:gd name="connsiteY2" fmla="*/ 56530 h 5167504"/>
              <a:gd name="connsiteX3" fmla="*/ 11103 w 8621438"/>
              <a:gd name="connsiteY3" fmla="*/ 412777 h 5167504"/>
              <a:gd name="connsiteX4" fmla="*/ 699027 w 8621438"/>
              <a:gd name="connsiteY4" fmla="*/ 855014 h 5167504"/>
              <a:gd name="connsiteX5" fmla="*/ 1074929 w 8621438"/>
              <a:gd name="connsiteY5" fmla="*/ 2115389 h 5167504"/>
              <a:gd name="connsiteX6" fmla="*/ 1566303 w 8621438"/>
              <a:gd name="connsiteY6" fmla="*/ 2771375 h 5167504"/>
              <a:gd name="connsiteX7" fmla="*/ 2286167 w 8621438"/>
              <a:gd name="connsiteY7" fmla="*/ 3130078 h 5167504"/>
              <a:gd name="connsiteX8" fmla="*/ 3040427 w 8621438"/>
              <a:gd name="connsiteY8" fmla="*/ 4670537 h 5167504"/>
              <a:gd name="connsiteX9" fmla="*/ 3794687 w 8621438"/>
              <a:gd name="connsiteY9" fmla="*/ 4751614 h 5167504"/>
              <a:gd name="connsiteX10" fmla="*/ 4598085 w 8621438"/>
              <a:gd name="connsiteY10" fmla="*/ 5024327 h 5167504"/>
              <a:gd name="connsiteX11" fmla="*/ 4598085 w 8621438"/>
              <a:gd name="connsiteY11" fmla="*/ 5043982 h 5167504"/>
              <a:gd name="connsiteX12" fmla="*/ 4684075 w 8621438"/>
              <a:gd name="connsiteY12" fmla="*/ 5083292 h 5167504"/>
              <a:gd name="connsiteX13" fmla="*/ 4770066 w 8621438"/>
              <a:gd name="connsiteY13" fmla="*/ 5122602 h 5167504"/>
              <a:gd name="connsiteX14" fmla="*/ 4772522 w 8621438"/>
              <a:gd name="connsiteY14" fmla="*/ 5122602 h 5167504"/>
              <a:gd name="connsiteX15" fmla="*/ 4772522 w 8621438"/>
              <a:gd name="connsiteY15" fmla="*/ 5115231 h 5167504"/>
              <a:gd name="connsiteX16" fmla="*/ 5777383 w 8621438"/>
              <a:gd name="connsiteY16" fmla="*/ 4709847 h 5167504"/>
              <a:gd name="connsiteX17" fmla="*/ 6612720 w 8621438"/>
              <a:gd name="connsiteY17" fmla="*/ 4181620 h 5167504"/>
              <a:gd name="connsiteX18" fmla="*/ 7165516 w 8621438"/>
              <a:gd name="connsiteY18" fmla="*/ 4218473 h 5167504"/>
              <a:gd name="connsiteX19" fmla="*/ 7570900 w 8621438"/>
              <a:gd name="connsiteY19" fmla="*/ 3591970 h 5167504"/>
              <a:gd name="connsiteX20" fmla="*/ 7766904 w 8621438"/>
              <a:gd name="connsiteY20" fmla="*/ 2881434 h 5167504"/>
              <a:gd name="connsiteX21" fmla="*/ 8073465 w 8621438"/>
              <a:gd name="connsiteY21" fmla="*/ 2756635 h 5167504"/>
              <a:gd name="connsiteX22" fmla="*/ 8602403 w 8621438"/>
              <a:gd name="connsiteY22" fmla="*/ 0 h 51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621438" h="5167504">
                <a:moveTo>
                  <a:pt x="8602403" y="0"/>
                </a:moveTo>
                <a:lnTo>
                  <a:pt x="4691445" y="46703"/>
                </a:lnTo>
                <a:lnTo>
                  <a:pt x="33215" y="56530"/>
                </a:lnTo>
                <a:cubicBezTo>
                  <a:pt x="33215" y="235882"/>
                  <a:pt x="-23293" y="233425"/>
                  <a:pt x="11103" y="412777"/>
                </a:cubicBezTo>
                <a:cubicBezTo>
                  <a:pt x="92180" y="773937"/>
                  <a:pt x="421401" y="739541"/>
                  <a:pt x="699027" y="855014"/>
                </a:cubicBezTo>
                <a:cubicBezTo>
                  <a:pt x="1355012" y="1083503"/>
                  <a:pt x="1025791" y="1609274"/>
                  <a:pt x="1074929" y="2115389"/>
                </a:cubicBezTo>
                <a:cubicBezTo>
                  <a:pt x="1106868" y="2427412"/>
                  <a:pt x="1239539" y="2687841"/>
                  <a:pt x="1566303" y="2771375"/>
                </a:cubicBezTo>
                <a:cubicBezTo>
                  <a:pt x="1878326" y="2837710"/>
                  <a:pt x="2057678" y="2835253"/>
                  <a:pt x="2286167" y="3130078"/>
                </a:cubicBezTo>
                <a:cubicBezTo>
                  <a:pt x="2696465" y="3621452"/>
                  <a:pt x="2237030" y="4343773"/>
                  <a:pt x="3040427" y="4670537"/>
                </a:cubicBezTo>
                <a:cubicBezTo>
                  <a:pt x="3268916" y="4768812"/>
                  <a:pt x="3548999" y="4702477"/>
                  <a:pt x="3794687" y="4751614"/>
                </a:cubicBezTo>
                <a:cubicBezTo>
                  <a:pt x="4079684" y="4778640"/>
                  <a:pt x="4340113" y="4906397"/>
                  <a:pt x="4598085" y="5024327"/>
                </a:cubicBezTo>
                <a:lnTo>
                  <a:pt x="4598085" y="5043982"/>
                </a:lnTo>
                <a:cubicBezTo>
                  <a:pt x="4627567" y="5058723"/>
                  <a:pt x="4657049" y="5071008"/>
                  <a:pt x="4684075" y="5083292"/>
                </a:cubicBezTo>
                <a:cubicBezTo>
                  <a:pt x="4711100" y="5098033"/>
                  <a:pt x="4740583" y="5112774"/>
                  <a:pt x="4770066" y="5122602"/>
                </a:cubicBezTo>
                <a:lnTo>
                  <a:pt x="4772522" y="5122602"/>
                </a:lnTo>
                <a:lnTo>
                  <a:pt x="4772522" y="5115231"/>
                </a:lnTo>
                <a:cubicBezTo>
                  <a:pt x="5165622" y="5242989"/>
                  <a:pt x="5595575" y="5147171"/>
                  <a:pt x="5777383" y="4709847"/>
                </a:cubicBezTo>
                <a:cubicBezTo>
                  <a:pt x="5924796" y="4329032"/>
                  <a:pt x="6170483" y="4058776"/>
                  <a:pt x="6612720" y="4181620"/>
                </a:cubicBezTo>
                <a:cubicBezTo>
                  <a:pt x="6809270" y="4243041"/>
                  <a:pt x="6944398" y="4316748"/>
                  <a:pt x="7165516" y="4218473"/>
                </a:cubicBezTo>
                <a:cubicBezTo>
                  <a:pt x="7398919" y="4107913"/>
                  <a:pt x="7521763" y="3837657"/>
                  <a:pt x="7570900" y="3591970"/>
                </a:cubicBezTo>
                <a:cubicBezTo>
                  <a:pt x="7620038" y="3333998"/>
                  <a:pt x="7496648" y="3016562"/>
                  <a:pt x="7766904" y="2881434"/>
                </a:cubicBezTo>
                <a:cubicBezTo>
                  <a:pt x="7914317" y="2820012"/>
                  <a:pt x="7797225" y="2915833"/>
                  <a:pt x="8073465" y="2756635"/>
                </a:cubicBezTo>
                <a:cubicBezTo>
                  <a:pt x="8615347" y="1905593"/>
                  <a:pt x="8659753" y="896266"/>
                  <a:pt x="8602403" y="0"/>
                </a:cubicBezTo>
                <a:close/>
              </a:path>
            </a:pathLst>
          </a:custGeom>
          <a:solidFill>
            <a:srgbClr val="FFD96A"/>
          </a:solidFill>
          <a:ln w="9525" cap="flat">
            <a:noFill/>
            <a:prstDash val="solid"/>
            <a:miter/>
          </a:ln>
        </p:spPr>
        <p:txBody>
          <a:bodyPr rtlCol="0" anchor="ctr"/>
          <a:lstStyle/>
          <a:p>
            <a:endParaRPr lang="en-US" dirty="0"/>
          </a:p>
        </p:txBody>
      </p:sp>
      <p:grpSp>
        <p:nvGrpSpPr>
          <p:cNvPr id="303" name="Group 302">
            <a:extLst>
              <a:ext uri="{FF2B5EF4-FFF2-40B4-BE49-F238E27FC236}">
                <a16:creationId xmlns:a16="http://schemas.microsoft.com/office/drawing/2014/main" id="{3BB24356-FAD1-4343-A267-E35A500D69DC}"/>
              </a:ext>
            </a:extLst>
          </p:cNvPr>
          <p:cNvGrpSpPr/>
          <p:nvPr/>
        </p:nvGrpSpPr>
        <p:grpSpPr>
          <a:xfrm>
            <a:off x="3308813" y="154699"/>
            <a:ext cx="675851" cy="704707"/>
            <a:chOff x="14501761" y="3124541"/>
            <a:chExt cx="675851" cy="704707"/>
          </a:xfrm>
          <a:solidFill>
            <a:srgbClr val="1D424B"/>
          </a:solidFill>
        </p:grpSpPr>
        <p:sp>
          <p:nvSpPr>
            <p:cNvPr id="100" name="Freeform: Shape 99">
              <a:extLst>
                <a:ext uri="{FF2B5EF4-FFF2-40B4-BE49-F238E27FC236}">
                  <a16:creationId xmlns:a16="http://schemas.microsoft.com/office/drawing/2014/main" id="{66EEA1AC-8FA7-46EC-B2DF-2797F0ED2AC5}"/>
                </a:ext>
              </a:extLst>
            </p:cNvPr>
            <p:cNvSpPr/>
            <p:nvPr/>
          </p:nvSpPr>
          <p:spPr>
            <a:xfrm>
              <a:off x="14559963" y="3124541"/>
              <a:ext cx="448990" cy="113359"/>
            </a:xfrm>
            <a:custGeom>
              <a:avLst/>
              <a:gdLst>
                <a:gd name="connsiteX0" fmla="*/ 4800 w 345622"/>
                <a:gd name="connsiteY0" fmla="*/ 62076 h 96006"/>
                <a:gd name="connsiteX1" fmla="*/ 16321 w 345622"/>
                <a:gd name="connsiteY1" fmla="*/ 39675 h 96006"/>
                <a:gd name="connsiteX2" fmla="*/ 37442 w 345622"/>
                <a:gd name="connsiteY2" fmla="*/ 25594 h 96006"/>
                <a:gd name="connsiteX3" fmla="*/ 84806 w 345622"/>
                <a:gd name="connsiteY3" fmla="*/ 10873 h 96006"/>
                <a:gd name="connsiteX4" fmla="*/ 184012 w 345622"/>
                <a:gd name="connsiteY4" fmla="*/ 5753 h 96006"/>
                <a:gd name="connsiteX5" fmla="*/ 281938 w 345622"/>
                <a:gd name="connsiteY5" fmla="*/ 24954 h 96006"/>
                <a:gd name="connsiteX6" fmla="*/ 326101 w 345622"/>
                <a:gd name="connsiteY6" fmla="*/ 50556 h 96006"/>
                <a:gd name="connsiteX7" fmla="*/ 342742 w 345622"/>
                <a:gd name="connsiteY7" fmla="*/ 71037 h 96006"/>
                <a:gd name="connsiteX8" fmla="*/ 342742 w 345622"/>
                <a:gd name="connsiteY8" fmla="*/ 96639 h 96006"/>
                <a:gd name="connsiteX9" fmla="*/ 340822 w 345622"/>
                <a:gd name="connsiteY9" fmla="*/ 95999 h 96006"/>
                <a:gd name="connsiteX10" fmla="*/ 335062 w 345622"/>
                <a:gd name="connsiteY10" fmla="*/ 74877 h 96006"/>
                <a:gd name="connsiteX11" fmla="*/ 318421 w 345622"/>
                <a:gd name="connsiteY11" fmla="*/ 60156 h 96006"/>
                <a:gd name="connsiteX12" fmla="*/ 275538 w 345622"/>
                <a:gd name="connsiteY12" fmla="*/ 40955 h 96006"/>
                <a:gd name="connsiteX13" fmla="*/ 229455 w 345622"/>
                <a:gd name="connsiteY13" fmla="*/ 27514 h 96006"/>
                <a:gd name="connsiteX14" fmla="*/ 182092 w 345622"/>
                <a:gd name="connsiteY14" fmla="*/ 18554 h 96006"/>
                <a:gd name="connsiteX15" fmla="*/ 85446 w 345622"/>
                <a:gd name="connsiteY15" fmla="*/ 18554 h 96006"/>
                <a:gd name="connsiteX16" fmla="*/ 38722 w 345622"/>
                <a:gd name="connsiteY16" fmla="*/ 30074 h 96006"/>
                <a:gd name="connsiteX17" fmla="*/ 18241 w 345622"/>
                <a:gd name="connsiteY17" fmla="*/ 41595 h 96006"/>
                <a:gd name="connsiteX18" fmla="*/ 6080 w 345622"/>
                <a:gd name="connsiteY18" fmla="*/ 60796 h 96006"/>
                <a:gd name="connsiteX19" fmla="*/ 4800 w 345622"/>
                <a:gd name="connsiteY19" fmla="*/ 62076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622" h="96006">
                  <a:moveTo>
                    <a:pt x="4800" y="62076"/>
                  </a:moveTo>
                  <a:cubicBezTo>
                    <a:pt x="5440" y="53756"/>
                    <a:pt x="9921" y="45435"/>
                    <a:pt x="16321" y="39675"/>
                  </a:cubicBezTo>
                  <a:cubicBezTo>
                    <a:pt x="22721" y="33915"/>
                    <a:pt x="29762" y="29434"/>
                    <a:pt x="37442" y="25594"/>
                  </a:cubicBezTo>
                  <a:cubicBezTo>
                    <a:pt x="52803" y="18554"/>
                    <a:pt x="68804" y="14073"/>
                    <a:pt x="84806" y="10873"/>
                  </a:cubicBezTo>
                  <a:cubicBezTo>
                    <a:pt x="117448" y="4473"/>
                    <a:pt x="150730" y="3833"/>
                    <a:pt x="184012" y="5753"/>
                  </a:cubicBezTo>
                  <a:cubicBezTo>
                    <a:pt x="217294" y="8313"/>
                    <a:pt x="250576" y="12153"/>
                    <a:pt x="281938" y="24954"/>
                  </a:cubicBezTo>
                  <a:cubicBezTo>
                    <a:pt x="297299" y="31354"/>
                    <a:pt x="312660" y="39675"/>
                    <a:pt x="326101" y="50556"/>
                  </a:cubicBezTo>
                  <a:cubicBezTo>
                    <a:pt x="332501" y="56316"/>
                    <a:pt x="338902" y="62716"/>
                    <a:pt x="342742" y="71037"/>
                  </a:cubicBezTo>
                  <a:cubicBezTo>
                    <a:pt x="346582" y="79358"/>
                    <a:pt x="347223" y="89598"/>
                    <a:pt x="342742" y="96639"/>
                  </a:cubicBezTo>
                  <a:lnTo>
                    <a:pt x="340822" y="95999"/>
                  </a:lnTo>
                  <a:cubicBezTo>
                    <a:pt x="342102" y="88318"/>
                    <a:pt x="339542" y="80638"/>
                    <a:pt x="335062" y="74877"/>
                  </a:cubicBezTo>
                  <a:cubicBezTo>
                    <a:pt x="330581" y="69117"/>
                    <a:pt x="324821" y="63996"/>
                    <a:pt x="318421" y="60156"/>
                  </a:cubicBezTo>
                  <a:cubicBezTo>
                    <a:pt x="305620" y="51836"/>
                    <a:pt x="290899" y="46075"/>
                    <a:pt x="275538" y="40955"/>
                  </a:cubicBezTo>
                  <a:cubicBezTo>
                    <a:pt x="260817" y="35835"/>
                    <a:pt x="245456" y="31354"/>
                    <a:pt x="229455" y="27514"/>
                  </a:cubicBezTo>
                  <a:cubicBezTo>
                    <a:pt x="214094" y="23674"/>
                    <a:pt x="198093" y="20474"/>
                    <a:pt x="182092" y="18554"/>
                  </a:cubicBezTo>
                  <a:cubicBezTo>
                    <a:pt x="150090" y="14713"/>
                    <a:pt x="117448" y="14073"/>
                    <a:pt x="85446" y="18554"/>
                  </a:cubicBezTo>
                  <a:cubicBezTo>
                    <a:pt x="69445" y="20474"/>
                    <a:pt x="53444" y="23674"/>
                    <a:pt x="38722" y="30074"/>
                  </a:cubicBezTo>
                  <a:cubicBezTo>
                    <a:pt x="31042" y="33275"/>
                    <a:pt x="24002" y="37115"/>
                    <a:pt x="18241" y="41595"/>
                  </a:cubicBezTo>
                  <a:cubicBezTo>
                    <a:pt x="12481" y="46715"/>
                    <a:pt x="7360" y="53116"/>
                    <a:pt x="6080" y="60796"/>
                  </a:cubicBezTo>
                  <a:lnTo>
                    <a:pt x="4800" y="6207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E373281-76B2-4EAE-97CE-5754EE0A5BF8}"/>
                </a:ext>
              </a:extLst>
            </p:cNvPr>
            <p:cNvSpPr/>
            <p:nvPr/>
          </p:nvSpPr>
          <p:spPr>
            <a:xfrm>
              <a:off x="14558294" y="3192170"/>
              <a:ext cx="448990" cy="105802"/>
            </a:xfrm>
            <a:custGeom>
              <a:avLst/>
              <a:gdLst>
                <a:gd name="connsiteX0" fmla="*/ 343387 w 345622"/>
                <a:gd name="connsiteY0" fmla="*/ 40643 h 89605"/>
                <a:gd name="connsiteX1" fmla="*/ 328666 w 345622"/>
                <a:gd name="connsiteY1" fmla="*/ 59844 h 89605"/>
                <a:gd name="connsiteX2" fmla="*/ 307545 w 345622"/>
                <a:gd name="connsiteY2" fmla="*/ 72005 h 89605"/>
                <a:gd name="connsiteX3" fmla="*/ 261462 w 345622"/>
                <a:gd name="connsiteY3" fmla="*/ 85446 h 89605"/>
                <a:gd name="connsiteX4" fmla="*/ 165456 w 345622"/>
                <a:gd name="connsiteY4" fmla="*/ 89926 h 89605"/>
                <a:gd name="connsiteX5" fmla="*/ 70730 w 345622"/>
                <a:gd name="connsiteY5" fmla="*/ 71365 h 89605"/>
                <a:gd name="connsiteX6" fmla="*/ 27847 w 345622"/>
                <a:gd name="connsiteY6" fmla="*/ 47683 h 89605"/>
                <a:gd name="connsiteX7" fmla="*/ 10566 w 345622"/>
                <a:gd name="connsiteY7" fmla="*/ 29122 h 89605"/>
                <a:gd name="connsiteX8" fmla="*/ 5445 w 345622"/>
                <a:gd name="connsiteY8" fmla="*/ 4800 h 89605"/>
                <a:gd name="connsiteX9" fmla="*/ 7365 w 345622"/>
                <a:gd name="connsiteY9" fmla="*/ 4800 h 89605"/>
                <a:gd name="connsiteX10" fmla="*/ 16966 w 345622"/>
                <a:gd name="connsiteY10" fmla="*/ 24002 h 89605"/>
                <a:gd name="connsiteX11" fmla="*/ 34887 w 345622"/>
                <a:gd name="connsiteY11" fmla="*/ 37442 h 89605"/>
                <a:gd name="connsiteX12" fmla="*/ 76490 w 345622"/>
                <a:gd name="connsiteY12" fmla="*/ 55364 h 89605"/>
                <a:gd name="connsiteX13" fmla="*/ 166736 w 345622"/>
                <a:gd name="connsiteY13" fmla="*/ 76485 h 89605"/>
                <a:gd name="connsiteX14" fmla="*/ 260182 w 345622"/>
                <a:gd name="connsiteY14" fmla="*/ 77125 h 89605"/>
                <a:gd name="connsiteX15" fmla="*/ 305625 w 345622"/>
                <a:gd name="connsiteY15" fmla="*/ 66884 h 89605"/>
                <a:gd name="connsiteX16" fmla="*/ 326106 w 345622"/>
                <a:gd name="connsiteY16" fmla="*/ 56644 h 89605"/>
                <a:gd name="connsiteX17" fmla="*/ 341467 w 345622"/>
                <a:gd name="connsiteY17" fmla="*/ 40003 h 89605"/>
                <a:gd name="connsiteX18" fmla="*/ 343387 w 345622"/>
                <a:gd name="connsiteY18" fmla="*/ 4064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5622" h="89605">
                  <a:moveTo>
                    <a:pt x="343387" y="40643"/>
                  </a:moveTo>
                  <a:cubicBezTo>
                    <a:pt x="340827" y="48323"/>
                    <a:pt x="335067" y="54723"/>
                    <a:pt x="328666" y="59844"/>
                  </a:cubicBezTo>
                  <a:cubicBezTo>
                    <a:pt x="322266" y="64964"/>
                    <a:pt x="315225" y="68804"/>
                    <a:pt x="307545" y="72005"/>
                  </a:cubicBezTo>
                  <a:cubicBezTo>
                    <a:pt x="292824" y="78405"/>
                    <a:pt x="277463" y="82885"/>
                    <a:pt x="261462" y="85446"/>
                  </a:cubicBezTo>
                  <a:cubicBezTo>
                    <a:pt x="230100" y="91206"/>
                    <a:pt x="197458" y="91846"/>
                    <a:pt x="165456" y="89926"/>
                  </a:cubicBezTo>
                  <a:cubicBezTo>
                    <a:pt x="133454" y="87366"/>
                    <a:pt x="100811" y="83525"/>
                    <a:pt x="70730" y="71365"/>
                  </a:cubicBezTo>
                  <a:cubicBezTo>
                    <a:pt x="55368" y="64964"/>
                    <a:pt x="40648" y="57924"/>
                    <a:pt x="27847" y="47683"/>
                  </a:cubicBezTo>
                  <a:cubicBezTo>
                    <a:pt x="21446" y="42563"/>
                    <a:pt x="15046" y="36162"/>
                    <a:pt x="10566" y="29122"/>
                  </a:cubicBezTo>
                  <a:cubicBezTo>
                    <a:pt x="6085" y="22082"/>
                    <a:pt x="3525" y="13121"/>
                    <a:pt x="5445" y="4800"/>
                  </a:cubicBezTo>
                  <a:lnTo>
                    <a:pt x="7365" y="4800"/>
                  </a:lnTo>
                  <a:cubicBezTo>
                    <a:pt x="8005" y="12481"/>
                    <a:pt x="11846" y="18881"/>
                    <a:pt x="16966" y="24002"/>
                  </a:cubicBezTo>
                  <a:cubicBezTo>
                    <a:pt x="22086" y="29122"/>
                    <a:pt x="28487" y="33602"/>
                    <a:pt x="34887" y="37442"/>
                  </a:cubicBezTo>
                  <a:cubicBezTo>
                    <a:pt x="47688" y="45123"/>
                    <a:pt x="62409" y="50243"/>
                    <a:pt x="76490" y="55364"/>
                  </a:cubicBezTo>
                  <a:cubicBezTo>
                    <a:pt x="105932" y="64324"/>
                    <a:pt x="135374" y="72645"/>
                    <a:pt x="166736" y="76485"/>
                  </a:cubicBezTo>
                  <a:cubicBezTo>
                    <a:pt x="197458" y="80325"/>
                    <a:pt x="228820" y="80965"/>
                    <a:pt x="260182" y="77125"/>
                  </a:cubicBezTo>
                  <a:cubicBezTo>
                    <a:pt x="275543" y="75205"/>
                    <a:pt x="290904" y="72645"/>
                    <a:pt x="305625" y="66884"/>
                  </a:cubicBezTo>
                  <a:cubicBezTo>
                    <a:pt x="312665" y="64324"/>
                    <a:pt x="320346" y="61124"/>
                    <a:pt x="326106" y="56644"/>
                  </a:cubicBezTo>
                  <a:cubicBezTo>
                    <a:pt x="332507" y="52163"/>
                    <a:pt x="338267" y="47043"/>
                    <a:pt x="341467" y="40003"/>
                  </a:cubicBezTo>
                  <a:lnTo>
                    <a:pt x="343387" y="40643"/>
                  </a:ln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4EB68-6119-4863-960D-D95C23B9E727}"/>
                </a:ext>
              </a:extLst>
            </p:cNvPr>
            <p:cNvSpPr/>
            <p:nvPr/>
          </p:nvSpPr>
          <p:spPr>
            <a:xfrm>
              <a:off x="14501761" y="3217109"/>
              <a:ext cx="507192" cy="612139"/>
            </a:xfrm>
            <a:custGeom>
              <a:avLst/>
              <a:gdLst>
                <a:gd name="connsiteX0" fmla="*/ 45123 w 390425"/>
                <a:gd name="connsiteY0" fmla="*/ 6080 h 518433"/>
                <a:gd name="connsiteX1" fmla="*/ 33602 w 390425"/>
                <a:gd name="connsiteY1" fmla="*/ 159050 h 518433"/>
                <a:gd name="connsiteX2" fmla="*/ 32322 w 390425"/>
                <a:gd name="connsiteY2" fmla="*/ 197453 h 518433"/>
                <a:gd name="connsiteX3" fmla="*/ 32962 w 390425"/>
                <a:gd name="connsiteY3" fmla="*/ 235855 h 518433"/>
                <a:gd name="connsiteX4" fmla="*/ 27842 w 390425"/>
                <a:gd name="connsiteY4" fmla="*/ 312660 h 518433"/>
                <a:gd name="connsiteX5" fmla="*/ 16961 w 390425"/>
                <a:gd name="connsiteY5" fmla="*/ 388825 h 518433"/>
                <a:gd name="connsiteX6" fmla="*/ 15041 w 390425"/>
                <a:gd name="connsiteY6" fmla="*/ 408027 h 518433"/>
                <a:gd name="connsiteX7" fmla="*/ 14401 w 390425"/>
                <a:gd name="connsiteY7" fmla="*/ 417627 h 518433"/>
                <a:gd name="connsiteX8" fmla="*/ 14401 w 390425"/>
                <a:gd name="connsiteY8" fmla="*/ 421467 h 518433"/>
                <a:gd name="connsiteX9" fmla="*/ 15041 w 390425"/>
                <a:gd name="connsiteY9" fmla="*/ 425308 h 518433"/>
                <a:gd name="connsiteX10" fmla="*/ 36162 w 390425"/>
                <a:gd name="connsiteY10" fmla="*/ 452190 h 518433"/>
                <a:gd name="connsiteX11" fmla="*/ 103367 w 390425"/>
                <a:gd name="connsiteY11" fmla="*/ 483552 h 518433"/>
                <a:gd name="connsiteX12" fmla="*/ 177612 w 390425"/>
                <a:gd name="connsiteY12" fmla="*/ 497632 h 518433"/>
                <a:gd name="connsiteX13" fmla="*/ 253136 w 390425"/>
                <a:gd name="connsiteY13" fmla="*/ 497632 h 518433"/>
                <a:gd name="connsiteX14" fmla="*/ 324821 w 390425"/>
                <a:gd name="connsiteY14" fmla="*/ 480351 h 518433"/>
                <a:gd name="connsiteX15" fmla="*/ 352983 w 390425"/>
                <a:gd name="connsiteY15" fmla="*/ 461150 h 518433"/>
                <a:gd name="connsiteX16" fmla="*/ 358743 w 390425"/>
                <a:gd name="connsiteY16" fmla="*/ 448989 h 518433"/>
                <a:gd name="connsiteX17" fmla="*/ 359383 w 390425"/>
                <a:gd name="connsiteY17" fmla="*/ 430428 h 518433"/>
                <a:gd name="connsiteX18" fmla="*/ 362584 w 390425"/>
                <a:gd name="connsiteY18" fmla="*/ 353623 h 518433"/>
                <a:gd name="connsiteX19" fmla="*/ 366424 w 390425"/>
                <a:gd name="connsiteY19" fmla="*/ 276818 h 518433"/>
                <a:gd name="connsiteX20" fmla="*/ 370904 w 390425"/>
                <a:gd name="connsiteY20" fmla="*/ 200013 h 518433"/>
                <a:gd name="connsiteX21" fmla="*/ 377944 w 390425"/>
                <a:gd name="connsiteY21" fmla="*/ 123208 h 518433"/>
                <a:gd name="connsiteX22" fmla="*/ 383065 w 390425"/>
                <a:gd name="connsiteY22" fmla="*/ 85446 h 518433"/>
                <a:gd name="connsiteX23" fmla="*/ 386905 w 390425"/>
                <a:gd name="connsiteY23" fmla="*/ 47043 h 518433"/>
                <a:gd name="connsiteX24" fmla="*/ 388825 w 390425"/>
                <a:gd name="connsiteY24" fmla="*/ 47043 h 518433"/>
                <a:gd name="connsiteX25" fmla="*/ 385625 w 390425"/>
                <a:gd name="connsiteY25" fmla="*/ 123848 h 518433"/>
                <a:gd name="connsiteX26" fmla="*/ 383065 w 390425"/>
                <a:gd name="connsiteY26" fmla="*/ 200013 h 518433"/>
                <a:gd name="connsiteX27" fmla="*/ 381785 w 390425"/>
                <a:gd name="connsiteY27" fmla="*/ 276818 h 518433"/>
                <a:gd name="connsiteX28" fmla="*/ 379865 w 390425"/>
                <a:gd name="connsiteY28" fmla="*/ 353623 h 518433"/>
                <a:gd name="connsiteX29" fmla="*/ 377304 w 390425"/>
                <a:gd name="connsiteY29" fmla="*/ 430428 h 518433"/>
                <a:gd name="connsiteX30" fmla="*/ 376024 w 390425"/>
                <a:gd name="connsiteY30" fmla="*/ 449629 h 518433"/>
                <a:gd name="connsiteX31" fmla="*/ 366424 w 390425"/>
                <a:gd name="connsiteY31" fmla="*/ 472031 h 518433"/>
                <a:gd name="connsiteX32" fmla="*/ 331862 w 390425"/>
                <a:gd name="connsiteY32" fmla="*/ 495712 h 518433"/>
                <a:gd name="connsiteX33" fmla="*/ 254417 w 390425"/>
                <a:gd name="connsiteY33" fmla="*/ 512994 h 518433"/>
                <a:gd name="connsiteX34" fmla="*/ 176331 w 390425"/>
                <a:gd name="connsiteY34" fmla="*/ 511073 h 518433"/>
                <a:gd name="connsiteX35" fmla="*/ 100166 w 390425"/>
                <a:gd name="connsiteY35" fmla="*/ 495072 h 518433"/>
                <a:gd name="connsiteX36" fmla="*/ 29762 w 390425"/>
                <a:gd name="connsiteY36" fmla="*/ 460510 h 518433"/>
                <a:gd name="connsiteX37" fmla="*/ 15041 w 390425"/>
                <a:gd name="connsiteY37" fmla="*/ 446429 h 518433"/>
                <a:gd name="connsiteX38" fmla="*/ 5440 w 390425"/>
                <a:gd name="connsiteY38" fmla="*/ 427228 h 518433"/>
                <a:gd name="connsiteX39" fmla="*/ 4800 w 390425"/>
                <a:gd name="connsiteY39" fmla="*/ 421467 h 518433"/>
                <a:gd name="connsiteX40" fmla="*/ 4800 w 390425"/>
                <a:gd name="connsiteY40" fmla="*/ 415707 h 518433"/>
                <a:gd name="connsiteX41" fmla="*/ 5440 w 390425"/>
                <a:gd name="connsiteY41" fmla="*/ 406106 h 518433"/>
                <a:gd name="connsiteX42" fmla="*/ 7360 w 390425"/>
                <a:gd name="connsiteY42" fmla="*/ 386905 h 518433"/>
                <a:gd name="connsiteX43" fmla="*/ 19521 w 390425"/>
                <a:gd name="connsiteY43" fmla="*/ 310740 h 518433"/>
                <a:gd name="connsiteX44" fmla="*/ 25922 w 390425"/>
                <a:gd name="connsiteY44" fmla="*/ 234575 h 518433"/>
                <a:gd name="connsiteX45" fmla="*/ 25922 w 390425"/>
                <a:gd name="connsiteY45" fmla="*/ 196173 h 518433"/>
                <a:gd name="connsiteX46" fmla="*/ 27842 w 390425"/>
                <a:gd name="connsiteY46" fmla="*/ 157770 h 518433"/>
                <a:gd name="connsiteX47" fmla="*/ 43203 w 390425"/>
                <a:gd name="connsiteY47" fmla="*/ 4800 h 518433"/>
                <a:gd name="connsiteX48" fmla="*/ 45123 w 390425"/>
                <a:gd name="connsiteY48" fmla="*/ 6080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90425" h="518433">
                  <a:moveTo>
                    <a:pt x="45123" y="6080"/>
                  </a:moveTo>
                  <a:cubicBezTo>
                    <a:pt x="41283" y="57284"/>
                    <a:pt x="36802" y="107847"/>
                    <a:pt x="33602" y="159050"/>
                  </a:cubicBezTo>
                  <a:cubicBezTo>
                    <a:pt x="32962" y="171851"/>
                    <a:pt x="32322" y="184652"/>
                    <a:pt x="32322" y="197453"/>
                  </a:cubicBezTo>
                  <a:cubicBezTo>
                    <a:pt x="32322" y="210254"/>
                    <a:pt x="32962" y="223055"/>
                    <a:pt x="32962" y="235855"/>
                  </a:cubicBezTo>
                  <a:cubicBezTo>
                    <a:pt x="32962" y="261457"/>
                    <a:pt x="31042" y="287059"/>
                    <a:pt x="27842" y="312660"/>
                  </a:cubicBezTo>
                  <a:cubicBezTo>
                    <a:pt x="25282" y="338262"/>
                    <a:pt x="19521" y="363224"/>
                    <a:pt x="16961" y="388825"/>
                  </a:cubicBezTo>
                  <a:cubicBezTo>
                    <a:pt x="16321" y="395226"/>
                    <a:pt x="15681" y="401626"/>
                    <a:pt x="15041" y="408027"/>
                  </a:cubicBezTo>
                  <a:lnTo>
                    <a:pt x="14401" y="417627"/>
                  </a:lnTo>
                  <a:cubicBezTo>
                    <a:pt x="14401" y="419547"/>
                    <a:pt x="14401" y="420187"/>
                    <a:pt x="14401" y="421467"/>
                  </a:cubicBezTo>
                  <a:cubicBezTo>
                    <a:pt x="14401" y="422748"/>
                    <a:pt x="14401" y="424028"/>
                    <a:pt x="15041" y="425308"/>
                  </a:cubicBezTo>
                  <a:cubicBezTo>
                    <a:pt x="17601" y="435548"/>
                    <a:pt x="26562" y="444509"/>
                    <a:pt x="36162" y="452190"/>
                  </a:cubicBezTo>
                  <a:cubicBezTo>
                    <a:pt x="56004" y="466910"/>
                    <a:pt x="79685" y="476511"/>
                    <a:pt x="103367" y="483552"/>
                  </a:cubicBezTo>
                  <a:cubicBezTo>
                    <a:pt x="127688" y="490592"/>
                    <a:pt x="152650" y="495072"/>
                    <a:pt x="177612" y="497632"/>
                  </a:cubicBezTo>
                  <a:cubicBezTo>
                    <a:pt x="202573" y="500193"/>
                    <a:pt x="228175" y="500193"/>
                    <a:pt x="253136" y="497632"/>
                  </a:cubicBezTo>
                  <a:cubicBezTo>
                    <a:pt x="278098" y="495072"/>
                    <a:pt x="303060" y="489952"/>
                    <a:pt x="324821" y="480351"/>
                  </a:cubicBezTo>
                  <a:cubicBezTo>
                    <a:pt x="335702" y="475231"/>
                    <a:pt x="345942" y="469471"/>
                    <a:pt x="352983" y="461150"/>
                  </a:cubicBezTo>
                  <a:cubicBezTo>
                    <a:pt x="356183" y="457310"/>
                    <a:pt x="358103" y="452829"/>
                    <a:pt x="358743" y="448989"/>
                  </a:cubicBezTo>
                  <a:lnTo>
                    <a:pt x="359383" y="430428"/>
                  </a:lnTo>
                  <a:cubicBezTo>
                    <a:pt x="360663" y="404826"/>
                    <a:pt x="361303" y="379225"/>
                    <a:pt x="362584" y="353623"/>
                  </a:cubicBezTo>
                  <a:lnTo>
                    <a:pt x="366424" y="276818"/>
                  </a:lnTo>
                  <a:cubicBezTo>
                    <a:pt x="367704" y="251216"/>
                    <a:pt x="368984" y="225615"/>
                    <a:pt x="370904" y="200013"/>
                  </a:cubicBezTo>
                  <a:cubicBezTo>
                    <a:pt x="372824" y="174411"/>
                    <a:pt x="374104" y="148810"/>
                    <a:pt x="377944" y="123208"/>
                  </a:cubicBezTo>
                  <a:cubicBezTo>
                    <a:pt x="379865" y="110407"/>
                    <a:pt x="381785" y="97606"/>
                    <a:pt x="383065" y="85446"/>
                  </a:cubicBezTo>
                  <a:cubicBezTo>
                    <a:pt x="384345" y="72645"/>
                    <a:pt x="385625" y="59844"/>
                    <a:pt x="386905" y="47043"/>
                  </a:cubicBezTo>
                  <a:lnTo>
                    <a:pt x="388825" y="47043"/>
                  </a:lnTo>
                  <a:cubicBezTo>
                    <a:pt x="389465" y="72645"/>
                    <a:pt x="387545" y="98246"/>
                    <a:pt x="385625" y="123848"/>
                  </a:cubicBezTo>
                  <a:cubicBezTo>
                    <a:pt x="383705" y="149450"/>
                    <a:pt x="383065" y="174411"/>
                    <a:pt x="383065" y="200013"/>
                  </a:cubicBezTo>
                  <a:lnTo>
                    <a:pt x="381785" y="276818"/>
                  </a:lnTo>
                  <a:lnTo>
                    <a:pt x="379865" y="353623"/>
                  </a:lnTo>
                  <a:cubicBezTo>
                    <a:pt x="379225" y="379225"/>
                    <a:pt x="378585" y="404826"/>
                    <a:pt x="377304" y="430428"/>
                  </a:cubicBezTo>
                  <a:cubicBezTo>
                    <a:pt x="377304" y="436828"/>
                    <a:pt x="376665" y="443229"/>
                    <a:pt x="376024" y="449629"/>
                  </a:cubicBezTo>
                  <a:cubicBezTo>
                    <a:pt x="374744" y="458590"/>
                    <a:pt x="370904" y="466270"/>
                    <a:pt x="366424" y="472031"/>
                  </a:cubicBezTo>
                  <a:cubicBezTo>
                    <a:pt x="356183" y="483552"/>
                    <a:pt x="344022" y="490592"/>
                    <a:pt x="331862" y="495712"/>
                  </a:cubicBezTo>
                  <a:cubicBezTo>
                    <a:pt x="306900" y="505953"/>
                    <a:pt x="280658" y="510433"/>
                    <a:pt x="254417" y="512994"/>
                  </a:cubicBezTo>
                  <a:cubicBezTo>
                    <a:pt x="228175" y="514914"/>
                    <a:pt x="201933" y="514273"/>
                    <a:pt x="176331" y="511073"/>
                  </a:cubicBezTo>
                  <a:cubicBezTo>
                    <a:pt x="150730" y="507873"/>
                    <a:pt x="125128" y="502753"/>
                    <a:pt x="100166" y="495072"/>
                  </a:cubicBezTo>
                  <a:cubicBezTo>
                    <a:pt x="75205" y="487392"/>
                    <a:pt x="50883" y="477151"/>
                    <a:pt x="29762" y="460510"/>
                  </a:cubicBezTo>
                  <a:cubicBezTo>
                    <a:pt x="24642" y="456670"/>
                    <a:pt x="19521" y="451549"/>
                    <a:pt x="15041" y="446429"/>
                  </a:cubicBezTo>
                  <a:cubicBezTo>
                    <a:pt x="10561" y="441309"/>
                    <a:pt x="6720" y="434908"/>
                    <a:pt x="5440" y="427228"/>
                  </a:cubicBezTo>
                  <a:cubicBezTo>
                    <a:pt x="4800" y="425308"/>
                    <a:pt x="4800" y="423388"/>
                    <a:pt x="4800" y="421467"/>
                  </a:cubicBezTo>
                  <a:cubicBezTo>
                    <a:pt x="4800" y="419547"/>
                    <a:pt x="4800" y="417627"/>
                    <a:pt x="4800" y="415707"/>
                  </a:cubicBezTo>
                  <a:lnTo>
                    <a:pt x="5440" y="406106"/>
                  </a:lnTo>
                  <a:cubicBezTo>
                    <a:pt x="6080" y="399706"/>
                    <a:pt x="6720" y="393306"/>
                    <a:pt x="7360" y="386905"/>
                  </a:cubicBezTo>
                  <a:cubicBezTo>
                    <a:pt x="10561" y="361304"/>
                    <a:pt x="16321" y="336342"/>
                    <a:pt x="19521" y="310740"/>
                  </a:cubicBezTo>
                  <a:cubicBezTo>
                    <a:pt x="22721" y="285779"/>
                    <a:pt x="25282" y="260177"/>
                    <a:pt x="25922" y="234575"/>
                  </a:cubicBezTo>
                  <a:cubicBezTo>
                    <a:pt x="26562" y="221775"/>
                    <a:pt x="25922" y="208974"/>
                    <a:pt x="25922" y="196173"/>
                  </a:cubicBezTo>
                  <a:cubicBezTo>
                    <a:pt x="25922" y="183372"/>
                    <a:pt x="26562" y="170571"/>
                    <a:pt x="27842" y="157770"/>
                  </a:cubicBezTo>
                  <a:cubicBezTo>
                    <a:pt x="32322" y="106567"/>
                    <a:pt x="38082" y="56004"/>
                    <a:pt x="43203" y="4800"/>
                  </a:cubicBezTo>
                  <a:lnTo>
                    <a:pt x="45123" y="608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29D2B43-0768-480A-99C7-97BEA97F8BF2}"/>
                </a:ext>
              </a:extLst>
            </p:cNvPr>
            <p:cNvSpPr/>
            <p:nvPr/>
          </p:nvSpPr>
          <p:spPr>
            <a:xfrm>
              <a:off x="14515896" y="3680179"/>
              <a:ext cx="41573" cy="45343"/>
            </a:xfrm>
            <a:custGeom>
              <a:avLst/>
              <a:gdLst>
                <a:gd name="connsiteX0" fmla="*/ 10561 w 32002"/>
                <a:gd name="connsiteY0" fmla="*/ 36322 h 38402"/>
                <a:gd name="connsiteX1" fmla="*/ 10561 w 32002"/>
                <a:gd name="connsiteY1" fmla="*/ 36322 h 38402"/>
                <a:gd name="connsiteX2" fmla="*/ 4800 w 32002"/>
                <a:gd name="connsiteY2" fmla="*/ 29922 h 38402"/>
                <a:gd name="connsiteX3" fmla="*/ 17601 w 32002"/>
                <a:gd name="connsiteY3" fmla="*/ 6240 h 38402"/>
                <a:gd name="connsiteX4" fmla="*/ 25922 w 32002"/>
                <a:gd name="connsiteY4" fmla="*/ 6240 h 38402"/>
                <a:gd name="connsiteX5" fmla="*/ 25922 w 32002"/>
                <a:gd name="connsiteY5" fmla="*/ 14561 h 38402"/>
                <a:gd name="connsiteX6" fmla="*/ 16961 w 32002"/>
                <a:gd name="connsiteY6" fmla="*/ 30562 h 38402"/>
                <a:gd name="connsiteX7" fmla="*/ 10561 w 32002"/>
                <a:gd name="connsiteY7" fmla="*/ 3632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2" h="38402">
                  <a:moveTo>
                    <a:pt x="10561" y="36322"/>
                  </a:moveTo>
                  <a:cubicBezTo>
                    <a:pt x="10561" y="36322"/>
                    <a:pt x="10561" y="36322"/>
                    <a:pt x="10561" y="36322"/>
                  </a:cubicBezTo>
                  <a:cubicBezTo>
                    <a:pt x="6720" y="36322"/>
                    <a:pt x="4800" y="33122"/>
                    <a:pt x="4800" y="29922"/>
                  </a:cubicBezTo>
                  <a:cubicBezTo>
                    <a:pt x="5440" y="21602"/>
                    <a:pt x="9921" y="13281"/>
                    <a:pt x="17601" y="6240"/>
                  </a:cubicBezTo>
                  <a:cubicBezTo>
                    <a:pt x="20161" y="4320"/>
                    <a:pt x="23361" y="4320"/>
                    <a:pt x="25922" y="6240"/>
                  </a:cubicBezTo>
                  <a:cubicBezTo>
                    <a:pt x="27842" y="8801"/>
                    <a:pt x="27842" y="12001"/>
                    <a:pt x="25922" y="14561"/>
                  </a:cubicBezTo>
                  <a:cubicBezTo>
                    <a:pt x="20161" y="19681"/>
                    <a:pt x="17601" y="24802"/>
                    <a:pt x="16961" y="30562"/>
                  </a:cubicBezTo>
                  <a:cubicBezTo>
                    <a:pt x="16321" y="33762"/>
                    <a:pt x="13761" y="36322"/>
                    <a:pt x="10561" y="3632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BB940F7-0695-4953-A9F0-8697C9448AAD}"/>
                </a:ext>
              </a:extLst>
            </p:cNvPr>
            <p:cNvSpPr/>
            <p:nvPr/>
          </p:nvSpPr>
          <p:spPr>
            <a:xfrm>
              <a:off x="14586362" y="3643337"/>
              <a:ext cx="332586" cy="60458"/>
            </a:xfrm>
            <a:custGeom>
              <a:avLst/>
              <a:gdLst>
                <a:gd name="connsiteX0" fmla="*/ 247536 w 256016"/>
                <a:gd name="connsiteY0" fmla="*/ 46403 h 51203"/>
                <a:gd name="connsiteX1" fmla="*/ 244976 w 256016"/>
                <a:gd name="connsiteY1" fmla="*/ 45763 h 51203"/>
                <a:gd name="connsiteX2" fmla="*/ 200173 w 256016"/>
                <a:gd name="connsiteY2" fmla="*/ 29762 h 51203"/>
                <a:gd name="connsiteX3" fmla="*/ 196333 w 256016"/>
                <a:gd name="connsiteY3" fmla="*/ 22721 h 51203"/>
                <a:gd name="connsiteX4" fmla="*/ 203373 w 256016"/>
                <a:gd name="connsiteY4" fmla="*/ 18881 h 51203"/>
                <a:gd name="connsiteX5" fmla="*/ 250096 w 256016"/>
                <a:gd name="connsiteY5" fmla="*/ 35522 h 51203"/>
                <a:gd name="connsiteX6" fmla="*/ 252656 w 256016"/>
                <a:gd name="connsiteY6" fmla="*/ 43203 h 51203"/>
                <a:gd name="connsiteX7" fmla="*/ 247536 w 256016"/>
                <a:gd name="connsiteY7" fmla="*/ 46403 h 51203"/>
                <a:gd name="connsiteX8" fmla="*/ 10721 w 256016"/>
                <a:gd name="connsiteY8" fmla="*/ 25922 h 51203"/>
                <a:gd name="connsiteX9" fmla="*/ 4960 w 256016"/>
                <a:gd name="connsiteY9" fmla="*/ 21441 h 51203"/>
                <a:gd name="connsiteX10" fmla="*/ 8801 w 256016"/>
                <a:gd name="connsiteY10" fmla="*/ 14401 h 51203"/>
                <a:gd name="connsiteX11" fmla="*/ 57444 w 256016"/>
                <a:gd name="connsiteY11" fmla="*/ 6080 h 51203"/>
                <a:gd name="connsiteX12" fmla="*/ 63844 w 256016"/>
                <a:gd name="connsiteY12" fmla="*/ 11201 h 51203"/>
                <a:gd name="connsiteX13" fmla="*/ 58724 w 256016"/>
                <a:gd name="connsiteY13" fmla="*/ 17601 h 51203"/>
                <a:gd name="connsiteX14" fmla="*/ 12001 w 256016"/>
                <a:gd name="connsiteY14" fmla="*/ 25922 h 51203"/>
                <a:gd name="connsiteX15" fmla="*/ 10721 w 256016"/>
                <a:gd name="connsiteY15" fmla="*/ 25922 h 51203"/>
                <a:gd name="connsiteX16" fmla="*/ 154730 w 256016"/>
                <a:gd name="connsiteY16" fmla="*/ 20161 h 51203"/>
                <a:gd name="connsiteX17" fmla="*/ 154090 w 256016"/>
                <a:gd name="connsiteY17" fmla="*/ 20161 h 51203"/>
                <a:gd name="connsiteX18" fmla="*/ 130408 w 256016"/>
                <a:gd name="connsiteY18" fmla="*/ 17601 h 51203"/>
                <a:gd name="connsiteX19" fmla="*/ 106727 w 256016"/>
                <a:gd name="connsiteY19" fmla="*/ 16321 h 51203"/>
                <a:gd name="connsiteX20" fmla="*/ 100966 w 256016"/>
                <a:gd name="connsiteY20" fmla="*/ 10561 h 51203"/>
                <a:gd name="connsiteX21" fmla="*/ 106727 w 256016"/>
                <a:gd name="connsiteY21" fmla="*/ 4800 h 51203"/>
                <a:gd name="connsiteX22" fmla="*/ 131049 w 256016"/>
                <a:gd name="connsiteY22" fmla="*/ 6080 h 51203"/>
                <a:gd name="connsiteX23" fmla="*/ 155370 w 256016"/>
                <a:gd name="connsiteY23" fmla="*/ 8640 h 51203"/>
                <a:gd name="connsiteX24" fmla="*/ 160490 w 256016"/>
                <a:gd name="connsiteY24" fmla="*/ 15041 h 51203"/>
                <a:gd name="connsiteX25" fmla="*/ 154730 w 256016"/>
                <a:gd name="connsiteY25" fmla="*/ 201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016" h="51203">
                  <a:moveTo>
                    <a:pt x="247536" y="46403"/>
                  </a:moveTo>
                  <a:cubicBezTo>
                    <a:pt x="246896" y="46403"/>
                    <a:pt x="245616" y="46403"/>
                    <a:pt x="244976" y="45763"/>
                  </a:cubicBezTo>
                  <a:cubicBezTo>
                    <a:pt x="232175" y="39363"/>
                    <a:pt x="216814" y="34242"/>
                    <a:pt x="200173" y="29762"/>
                  </a:cubicBezTo>
                  <a:cubicBezTo>
                    <a:pt x="196973" y="29122"/>
                    <a:pt x="195053" y="25922"/>
                    <a:pt x="196333" y="22721"/>
                  </a:cubicBezTo>
                  <a:cubicBezTo>
                    <a:pt x="196973" y="19521"/>
                    <a:pt x="200173" y="17601"/>
                    <a:pt x="203373" y="18881"/>
                  </a:cubicBezTo>
                  <a:cubicBezTo>
                    <a:pt x="220654" y="23361"/>
                    <a:pt x="236655" y="29122"/>
                    <a:pt x="250096" y="35522"/>
                  </a:cubicBezTo>
                  <a:cubicBezTo>
                    <a:pt x="253296" y="36802"/>
                    <a:pt x="253937" y="40642"/>
                    <a:pt x="252656" y="43203"/>
                  </a:cubicBezTo>
                  <a:cubicBezTo>
                    <a:pt x="252016" y="45123"/>
                    <a:pt x="250096" y="46403"/>
                    <a:pt x="247536" y="46403"/>
                  </a:cubicBezTo>
                  <a:close/>
                  <a:moveTo>
                    <a:pt x="10721" y="25922"/>
                  </a:moveTo>
                  <a:cubicBezTo>
                    <a:pt x="8161" y="25922"/>
                    <a:pt x="5600" y="24002"/>
                    <a:pt x="4960" y="21441"/>
                  </a:cubicBezTo>
                  <a:cubicBezTo>
                    <a:pt x="4320" y="18241"/>
                    <a:pt x="5600" y="15041"/>
                    <a:pt x="8801" y="14401"/>
                  </a:cubicBezTo>
                  <a:cubicBezTo>
                    <a:pt x="23522" y="10561"/>
                    <a:pt x="39523" y="7360"/>
                    <a:pt x="57444" y="6080"/>
                  </a:cubicBezTo>
                  <a:cubicBezTo>
                    <a:pt x="60644" y="6080"/>
                    <a:pt x="63204" y="8001"/>
                    <a:pt x="63844" y="11201"/>
                  </a:cubicBezTo>
                  <a:cubicBezTo>
                    <a:pt x="63844" y="14401"/>
                    <a:pt x="61924" y="16961"/>
                    <a:pt x="58724" y="17601"/>
                  </a:cubicBezTo>
                  <a:cubicBezTo>
                    <a:pt x="41443" y="18881"/>
                    <a:pt x="26082" y="22081"/>
                    <a:pt x="12001" y="25922"/>
                  </a:cubicBezTo>
                  <a:cubicBezTo>
                    <a:pt x="11361" y="25922"/>
                    <a:pt x="10721" y="25922"/>
                    <a:pt x="10721" y="25922"/>
                  </a:cubicBezTo>
                  <a:close/>
                  <a:moveTo>
                    <a:pt x="154730" y="20161"/>
                  </a:moveTo>
                  <a:cubicBezTo>
                    <a:pt x="154730" y="20161"/>
                    <a:pt x="154090" y="20161"/>
                    <a:pt x="154090" y="20161"/>
                  </a:cubicBezTo>
                  <a:cubicBezTo>
                    <a:pt x="146409" y="18881"/>
                    <a:pt x="138089" y="18241"/>
                    <a:pt x="130408" y="17601"/>
                  </a:cubicBezTo>
                  <a:cubicBezTo>
                    <a:pt x="122728" y="16961"/>
                    <a:pt x="114407" y="16321"/>
                    <a:pt x="106727" y="16321"/>
                  </a:cubicBezTo>
                  <a:cubicBezTo>
                    <a:pt x="103527" y="16321"/>
                    <a:pt x="100966" y="13761"/>
                    <a:pt x="100966" y="10561"/>
                  </a:cubicBezTo>
                  <a:cubicBezTo>
                    <a:pt x="100966" y="7360"/>
                    <a:pt x="103527" y="4800"/>
                    <a:pt x="106727" y="4800"/>
                  </a:cubicBezTo>
                  <a:cubicBezTo>
                    <a:pt x="115047" y="4800"/>
                    <a:pt x="123368" y="5440"/>
                    <a:pt x="131049" y="6080"/>
                  </a:cubicBezTo>
                  <a:cubicBezTo>
                    <a:pt x="139369" y="6720"/>
                    <a:pt x="147690" y="8001"/>
                    <a:pt x="155370" y="8640"/>
                  </a:cubicBezTo>
                  <a:cubicBezTo>
                    <a:pt x="158570" y="9280"/>
                    <a:pt x="160490" y="11841"/>
                    <a:pt x="160490" y="15041"/>
                  </a:cubicBezTo>
                  <a:cubicBezTo>
                    <a:pt x="159850" y="18241"/>
                    <a:pt x="157290" y="20161"/>
                    <a:pt x="154730" y="2016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130B349-F715-46B0-A843-7E3A6587DD5D}"/>
                </a:ext>
              </a:extLst>
            </p:cNvPr>
            <p:cNvSpPr/>
            <p:nvPr/>
          </p:nvSpPr>
          <p:spPr>
            <a:xfrm>
              <a:off x="14945144" y="3712302"/>
              <a:ext cx="33259" cy="45343"/>
            </a:xfrm>
            <a:custGeom>
              <a:avLst/>
              <a:gdLst>
                <a:gd name="connsiteX0" fmla="*/ 17438 w 25601"/>
                <a:gd name="connsiteY0" fmla="*/ 37919 h 38402"/>
                <a:gd name="connsiteX1" fmla="*/ 17438 w 25601"/>
                <a:gd name="connsiteY1" fmla="*/ 37919 h 38402"/>
                <a:gd name="connsiteX2" fmla="*/ 11677 w 25601"/>
                <a:gd name="connsiteY2" fmla="*/ 31518 h 38402"/>
                <a:gd name="connsiteX3" fmla="*/ 5917 w 25601"/>
                <a:gd name="connsiteY3" fmla="*/ 14237 h 38402"/>
                <a:gd name="connsiteX4" fmla="*/ 7197 w 25601"/>
                <a:gd name="connsiteY4" fmla="*/ 5917 h 38402"/>
                <a:gd name="connsiteX5" fmla="*/ 15517 w 25601"/>
                <a:gd name="connsiteY5" fmla="*/ 7197 h 38402"/>
                <a:gd name="connsiteX6" fmla="*/ 23838 w 25601"/>
                <a:gd name="connsiteY6" fmla="*/ 32799 h 38402"/>
                <a:gd name="connsiteX7" fmla="*/ 17438 w 25601"/>
                <a:gd name="connsiteY7" fmla="*/ 37919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38402">
                  <a:moveTo>
                    <a:pt x="17438" y="37919"/>
                  </a:moveTo>
                  <a:cubicBezTo>
                    <a:pt x="17438" y="37919"/>
                    <a:pt x="17438" y="37919"/>
                    <a:pt x="17438" y="37919"/>
                  </a:cubicBezTo>
                  <a:cubicBezTo>
                    <a:pt x="13597" y="37919"/>
                    <a:pt x="11677" y="34719"/>
                    <a:pt x="11677" y="31518"/>
                  </a:cubicBezTo>
                  <a:cubicBezTo>
                    <a:pt x="12317" y="25758"/>
                    <a:pt x="10397" y="19998"/>
                    <a:pt x="5917" y="14237"/>
                  </a:cubicBezTo>
                  <a:cubicBezTo>
                    <a:pt x="3997" y="11677"/>
                    <a:pt x="4637" y="7837"/>
                    <a:pt x="7197" y="5917"/>
                  </a:cubicBezTo>
                  <a:cubicBezTo>
                    <a:pt x="9757" y="3997"/>
                    <a:pt x="13597" y="4637"/>
                    <a:pt x="15517" y="7197"/>
                  </a:cubicBezTo>
                  <a:cubicBezTo>
                    <a:pt x="21918" y="15517"/>
                    <a:pt x="24478" y="23838"/>
                    <a:pt x="23838" y="32799"/>
                  </a:cubicBezTo>
                  <a:cubicBezTo>
                    <a:pt x="23198" y="35359"/>
                    <a:pt x="20638" y="37919"/>
                    <a:pt x="17438" y="3791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5EA9CC-FAE3-4332-8660-76F967D432B0}"/>
                </a:ext>
              </a:extLst>
            </p:cNvPr>
            <p:cNvSpPr/>
            <p:nvPr/>
          </p:nvSpPr>
          <p:spPr>
            <a:xfrm>
              <a:off x="15032939" y="3223037"/>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19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061" y="18340"/>
                    <a:pt x="33061" y="18340"/>
                    <a:pt x="33701" y="18340"/>
                  </a:cubicBezTo>
                  <a:lnTo>
                    <a:pt x="10019" y="16420"/>
                  </a:lnTo>
                  <a:cubicBezTo>
                    <a:pt x="6819" y="16420"/>
                    <a:pt x="4259" y="13220"/>
                    <a:pt x="4899" y="10019"/>
                  </a:cubicBezTo>
                  <a:cubicBezTo>
                    <a:pt x="4899" y="6819"/>
                    <a:pt x="8099" y="4259"/>
                    <a:pt x="11299" y="4899"/>
                  </a:cubicBezTo>
                  <a:lnTo>
                    <a:pt x="34341" y="6819"/>
                  </a:lnTo>
                  <a:cubicBezTo>
                    <a:pt x="37541" y="6819"/>
                    <a:pt x="40101" y="10019"/>
                    <a:pt x="39461" y="13220"/>
                  </a:cubicBezTo>
                  <a:cubicBezTo>
                    <a:pt x="38821" y="15780"/>
                    <a:pt x="36261" y="18340"/>
                    <a:pt x="33701" y="18340"/>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E86F58-74A6-4D23-9A00-4AAEF4F8475C}"/>
                </a:ext>
              </a:extLst>
            </p:cNvPr>
            <p:cNvSpPr/>
            <p:nvPr/>
          </p:nvSpPr>
          <p:spPr>
            <a:xfrm>
              <a:off x="15127725" y="3230595"/>
              <a:ext cx="49887" cy="52901"/>
            </a:xfrm>
            <a:custGeom>
              <a:avLst/>
              <a:gdLst>
                <a:gd name="connsiteX0" fmla="*/ 31781 w 38402"/>
                <a:gd name="connsiteY0" fmla="*/ 41381 h 44802"/>
                <a:gd name="connsiteX1" fmla="*/ 31781 w 38402"/>
                <a:gd name="connsiteY1" fmla="*/ 41381 h 44802"/>
                <a:gd name="connsiteX2" fmla="*/ 26021 w 38402"/>
                <a:gd name="connsiteY2" fmla="*/ 34981 h 44802"/>
                <a:gd name="connsiteX3" fmla="*/ 27301 w 38402"/>
                <a:gd name="connsiteY3" fmla="*/ 17700 h 44802"/>
                <a:gd name="connsiteX4" fmla="*/ 10020 w 38402"/>
                <a:gd name="connsiteY4" fmla="*/ 16420 h 44802"/>
                <a:gd name="connsiteX5" fmla="*/ 4899 w 38402"/>
                <a:gd name="connsiteY5" fmla="*/ 10019 h 44802"/>
                <a:gd name="connsiteX6" fmla="*/ 11299 w 38402"/>
                <a:gd name="connsiteY6" fmla="*/ 4899 h 44802"/>
                <a:gd name="connsiteX7" fmla="*/ 34341 w 38402"/>
                <a:gd name="connsiteY7" fmla="*/ 6819 h 44802"/>
                <a:gd name="connsiteX8" fmla="*/ 39461 w 38402"/>
                <a:gd name="connsiteY8" fmla="*/ 13220 h 44802"/>
                <a:gd name="connsiteX9" fmla="*/ 37541 w 38402"/>
                <a:gd name="connsiteY9" fmla="*/ 36261 h 44802"/>
                <a:gd name="connsiteX10" fmla="*/ 31781 w 38402"/>
                <a:gd name="connsiteY10" fmla="*/ 41381 h 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02" h="44802">
                  <a:moveTo>
                    <a:pt x="31781" y="41381"/>
                  </a:moveTo>
                  <a:cubicBezTo>
                    <a:pt x="31141" y="41381"/>
                    <a:pt x="31141" y="41381"/>
                    <a:pt x="31781" y="41381"/>
                  </a:cubicBezTo>
                  <a:cubicBezTo>
                    <a:pt x="27941" y="41381"/>
                    <a:pt x="26021" y="38181"/>
                    <a:pt x="26021" y="34981"/>
                  </a:cubicBezTo>
                  <a:lnTo>
                    <a:pt x="27301" y="17700"/>
                  </a:lnTo>
                  <a:lnTo>
                    <a:pt x="10020" y="16420"/>
                  </a:lnTo>
                  <a:cubicBezTo>
                    <a:pt x="6819" y="16420"/>
                    <a:pt x="4259" y="13220"/>
                    <a:pt x="4899" y="10019"/>
                  </a:cubicBezTo>
                  <a:cubicBezTo>
                    <a:pt x="4899" y="6819"/>
                    <a:pt x="8099" y="4259"/>
                    <a:pt x="11299" y="4899"/>
                  </a:cubicBezTo>
                  <a:lnTo>
                    <a:pt x="34341" y="6819"/>
                  </a:lnTo>
                  <a:cubicBezTo>
                    <a:pt x="37541" y="6819"/>
                    <a:pt x="40101" y="10019"/>
                    <a:pt x="39461" y="13220"/>
                  </a:cubicBezTo>
                  <a:lnTo>
                    <a:pt x="37541" y="36261"/>
                  </a:lnTo>
                  <a:cubicBezTo>
                    <a:pt x="36901" y="38821"/>
                    <a:pt x="34341" y="41381"/>
                    <a:pt x="31781" y="4138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CCB400F-3BF9-45E9-8B80-FDEEDA67DF15}"/>
                </a:ext>
              </a:extLst>
            </p:cNvPr>
            <p:cNvSpPr/>
            <p:nvPr/>
          </p:nvSpPr>
          <p:spPr>
            <a:xfrm>
              <a:off x="15115381" y="3312214"/>
              <a:ext cx="58203" cy="392978"/>
            </a:xfrm>
            <a:custGeom>
              <a:avLst/>
              <a:gdLst>
                <a:gd name="connsiteX0" fmla="*/ 10561 w 44802"/>
                <a:gd name="connsiteY0" fmla="*/ 329400 h 332821"/>
                <a:gd name="connsiteX1" fmla="*/ 10561 w 44802"/>
                <a:gd name="connsiteY1" fmla="*/ 329400 h 332821"/>
                <a:gd name="connsiteX2" fmla="*/ 4800 w 44802"/>
                <a:gd name="connsiteY2" fmla="*/ 323000 h 332821"/>
                <a:gd name="connsiteX3" fmla="*/ 8641 w 44802"/>
                <a:gd name="connsiteY3" fmla="*/ 278197 h 332821"/>
                <a:gd name="connsiteX4" fmla="*/ 15041 w 44802"/>
                <a:gd name="connsiteY4" fmla="*/ 273076 h 332821"/>
                <a:gd name="connsiteX5" fmla="*/ 20161 w 44802"/>
                <a:gd name="connsiteY5" fmla="*/ 279477 h 332821"/>
                <a:gd name="connsiteX6" fmla="*/ 16321 w 44802"/>
                <a:gd name="connsiteY6" fmla="*/ 324280 h 332821"/>
                <a:gd name="connsiteX7" fmla="*/ 10561 w 44802"/>
                <a:gd name="connsiteY7" fmla="*/ 329400 h 332821"/>
                <a:gd name="connsiteX8" fmla="*/ 18241 w 44802"/>
                <a:gd name="connsiteY8" fmla="*/ 239794 h 332821"/>
                <a:gd name="connsiteX9" fmla="*/ 18241 w 44802"/>
                <a:gd name="connsiteY9" fmla="*/ 239794 h 332821"/>
                <a:gd name="connsiteX10" fmla="*/ 12481 w 44802"/>
                <a:gd name="connsiteY10" fmla="*/ 233394 h 332821"/>
                <a:gd name="connsiteX11" fmla="*/ 16321 w 44802"/>
                <a:gd name="connsiteY11" fmla="*/ 188591 h 332821"/>
                <a:gd name="connsiteX12" fmla="*/ 22722 w 44802"/>
                <a:gd name="connsiteY12" fmla="*/ 183471 h 332821"/>
                <a:gd name="connsiteX13" fmla="*/ 27842 w 44802"/>
                <a:gd name="connsiteY13" fmla="*/ 189871 h 332821"/>
                <a:gd name="connsiteX14" fmla="*/ 24002 w 44802"/>
                <a:gd name="connsiteY14" fmla="*/ 234674 h 332821"/>
                <a:gd name="connsiteX15" fmla="*/ 18241 w 44802"/>
                <a:gd name="connsiteY15" fmla="*/ 239794 h 332821"/>
                <a:gd name="connsiteX16" fmla="*/ 25922 w 44802"/>
                <a:gd name="connsiteY16" fmla="*/ 150829 h 332821"/>
                <a:gd name="connsiteX17" fmla="*/ 25922 w 44802"/>
                <a:gd name="connsiteY17" fmla="*/ 150829 h 332821"/>
                <a:gd name="connsiteX18" fmla="*/ 20161 w 44802"/>
                <a:gd name="connsiteY18" fmla="*/ 144428 h 332821"/>
                <a:gd name="connsiteX19" fmla="*/ 24002 w 44802"/>
                <a:gd name="connsiteY19" fmla="*/ 99625 h 332821"/>
                <a:gd name="connsiteX20" fmla="*/ 30402 w 44802"/>
                <a:gd name="connsiteY20" fmla="*/ 94505 h 332821"/>
                <a:gd name="connsiteX21" fmla="*/ 35522 w 44802"/>
                <a:gd name="connsiteY21" fmla="*/ 100905 h 332821"/>
                <a:gd name="connsiteX22" fmla="*/ 31682 w 44802"/>
                <a:gd name="connsiteY22" fmla="*/ 145708 h 332821"/>
                <a:gd name="connsiteX23" fmla="*/ 25922 w 44802"/>
                <a:gd name="connsiteY23" fmla="*/ 150829 h 332821"/>
                <a:gd name="connsiteX24" fmla="*/ 33602 w 44802"/>
                <a:gd name="connsiteY24" fmla="*/ 61223 h 332821"/>
                <a:gd name="connsiteX25" fmla="*/ 33602 w 44802"/>
                <a:gd name="connsiteY25" fmla="*/ 61223 h 332821"/>
                <a:gd name="connsiteX26" fmla="*/ 27842 w 44802"/>
                <a:gd name="connsiteY26" fmla="*/ 54822 h 332821"/>
                <a:gd name="connsiteX27" fmla="*/ 31682 w 44802"/>
                <a:gd name="connsiteY27" fmla="*/ 10020 h 332821"/>
                <a:gd name="connsiteX28" fmla="*/ 38083 w 44802"/>
                <a:gd name="connsiteY28" fmla="*/ 4899 h 332821"/>
                <a:gd name="connsiteX29" fmla="*/ 43203 w 44802"/>
                <a:gd name="connsiteY29" fmla="*/ 11299 h 332821"/>
                <a:gd name="connsiteX30" fmla="*/ 39363 w 44802"/>
                <a:gd name="connsiteY30" fmla="*/ 56102 h 332821"/>
                <a:gd name="connsiteX31" fmla="*/ 33602 w 44802"/>
                <a:gd name="connsiteY31" fmla="*/ 61223 h 33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4802" h="332821">
                  <a:moveTo>
                    <a:pt x="10561" y="329400"/>
                  </a:moveTo>
                  <a:cubicBezTo>
                    <a:pt x="9921" y="329400"/>
                    <a:pt x="9921" y="329400"/>
                    <a:pt x="10561" y="329400"/>
                  </a:cubicBezTo>
                  <a:cubicBezTo>
                    <a:pt x="6721" y="329400"/>
                    <a:pt x="4800" y="326200"/>
                    <a:pt x="4800" y="323000"/>
                  </a:cubicBezTo>
                  <a:lnTo>
                    <a:pt x="8641" y="278197"/>
                  </a:lnTo>
                  <a:cubicBezTo>
                    <a:pt x="8641" y="274997"/>
                    <a:pt x="11841" y="272437"/>
                    <a:pt x="15041" y="273076"/>
                  </a:cubicBezTo>
                  <a:cubicBezTo>
                    <a:pt x="18241" y="273076"/>
                    <a:pt x="20801" y="276277"/>
                    <a:pt x="20161" y="279477"/>
                  </a:cubicBezTo>
                  <a:lnTo>
                    <a:pt x="16321" y="324280"/>
                  </a:lnTo>
                  <a:cubicBezTo>
                    <a:pt x="15681" y="326840"/>
                    <a:pt x="13121" y="329400"/>
                    <a:pt x="10561" y="329400"/>
                  </a:cubicBezTo>
                  <a:close/>
                  <a:moveTo>
                    <a:pt x="18241" y="239794"/>
                  </a:moveTo>
                  <a:cubicBezTo>
                    <a:pt x="17601" y="239794"/>
                    <a:pt x="17601" y="239794"/>
                    <a:pt x="18241" y="239794"/>
                  </a:cubicBezTo>
                  <a:cubicBezTo>
                    <a:pt x="14401" y="239794"/>
                    <a:pt x="12481" y="236594"/>
                    <a:pt x="12481" y="233394"/>
                  </a:cubicBezTo>
                  <a:lnTo>
                    <a:pt x="16321" y="188591"/>
                  </a:lnTo>
                  <a:cubicBezTo>
                    <a:pt x="16321" y="185391"/>
                    <a:pt x="19521" y="182831"/>
                    <a:pt x="22722" y="183471"/>
                  </a:cubicBezTo>
                  <a:cubicBezTo>
                    <a:pt x="25922" y="183471"/>
                    <a:pt x="28482" y="186671"/>
                    <a:pt x="27842" y="189871"/>
                  </a:cubicBezTo>
                  <a:lnTo>
                    <a:pt x="24002" y="234674"/>
                  </a:lnTo>
                  <a:cubicBezTo>
                    <a:pt x="23361" y="237874"/>
                    <a:pt x="20801" y="239794"/>
                    <a:pt x="18241" y="239794"/>
                  </a:cubicBezTo>
                  <a:close/>
                  <a:moveTo>
                    <a:pt x="25922" y="150829"/>
                  </a:moveTo>
                  <a:cubicBezTo>
                    <a:pt x="25282" y="150829"/>
                    <a:pt x="25282" y="150829"/>
                    <a:pt x="25922" y="150829"/>
                  </a:cubicBezTo>
                  <a:cubicBezTo>
                    <a:pt x="22082" y="150829"/>
                    <a:pt x="20161" y="147628"/>
                    <a:pt x="20161" y="144428"/>
                  </a:cubicBezTo>
                  <a:lnTo>
                    <a:pt x="24002" y="99625"/>
                  </a:lnTo>
                  <a:cubicBezTo>
                    <a:pt x="24002" y="96425"/>
                    <a:pt x="27202" y="93865"/>
                    <a:pt x="30402" y="94505"/>
                  </a:cubicBezTo>
                  <a:cubicBezTo>
                    <a:pt x="33602" y="94505"/>
                    <a:pt x="36162" y="97705"/>
                    <a:pt x="35522" y="100905"/>
                  </a:cubicBezTo>
                  <a:lnTo>
                    <a:pt x="31682" y="145708"/>
                  </a:lnTo>
                  <a:cubicBezTo>
                    <a:pt x="31042" y="148268"/>
                    <a:pt x="28482" y="150829"/>
                    <a:pt x="25922" y="150829"/>
                  </a:cubicBezTo>
                  <a:close/>
                  <a:moveTo>
                    <a:pt x="33602" y="61223"/>
                  </a:moveTo>
                  <a:cubicBezTo>
                    <a:pt x="32962" y="61223"/>
                    <a:pt x="32962" y="61223"/>
                    <a:pt x="33602" y="61223"/>
                  </a:cubicBezTo>
                  <a:cubicBezTo>
                    <a:pt x="29762" y="61223"/>
                    <a:pt x="27842" y="58023"/>
                    <a:pt x="27842" y="54822"/>
                  </a:cubicBezTo>
                  <a:lnTo>
                    <a:pt x="31682" y="10020"/>
                  </a:lnTo>
                  <a:cubicBezTo>
                    <a:pt x="31682" y="6819"/>
                    <a:pt x="34882" y="4259"/>
                    <a:pt x="38083" y="4899"/>
                  </a:cubicBezTo>
                  <a:cubicBezTo>
                    <a:pt x="41283" y="4899"/>
                    <a:pt x="43843" y="8099"/>
                    <a:pt x="43203" y="11299"/>
                  </a:cubicBezTo>
                  <a:lnTo>
                    <a:pt x="39363" y="56102"/>
                  </a:lnTo>
                  <a:cubicBezTo>
                    <a:pt x="38723" y="59303"/>
                    <a:pt x="36162" y="61223"/>
                    <a:pt x="33602" y="61223"/>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2407547-A6ED-484B-9C5B-649CDEE0C1C5}"/>
                </a:ext>
              </a:extLst>
            </p:cNvPr>
            <p:cNvSpPr/>
            <p:nvPr/>
          </p:nvSpPr>
          <p:spPr>
            <a:xfrm>
              <a:off x="15077837" y="3734663"/>
              <a:ext cx="58203" cy="45343"/>
            </a:xfrm>
            <a:custGeom>
              <a:avLst/>
              <a:gdLst>
                <a:gd name="connsiteX0" fmla="*/ 33701 w 44802"/>
                <a:gd name="connsiteY0" fmla="*/ 39461 h 38402"/>
                <a:gd name="connsiteX1" fmla="*/ 33701 w 44802"/>
                <a:gd name="connsiteY1" fmla="*/ 39461 h 38402"/>
                <a:gd name="connsiteX2" fmla="*/ 10020 w 44802"/>
                <a:gd name="connsiteY2" fmla="*/ 37541 h 38402"/>
                <a:gd name="connsiteX3" fmla="*/ 4899 w 44802"/>
                <a:gd name="connsiteY3" fmla="*/ 31141 h 38402"/>
                <a:gd name="connsiteX4" fmla="*/ 11299 w 44802"/>
                <a:gd name="connsiteY4" fmla="*/ 26020 h 38402"/>
                <a:gd name="connsiteX5" fmla="*/ 28581 w 44802"/>
                <a:gd name="connsiteY5" fmla="*/ 27300 h 38402"/>
                <a:gd name="connsiteX6" fmla="*/ 29861 w 44802"/>
                <a:gd name="connsiteY6" fmla="*/ 10019 h 38402"/>
                <a:gd name="connsiteX7" fmla="*/ 36261 w 44802"/>
                <a:gd name="connsiteY7" fmla="*/ 4899 h 38402"/>
                <a:gd name="connsiteX8" fmla="*/ 41382 w 44802"/>
                <a:gd name="connsiteY8" fmla="*/ 11299 h 38402"/>
                <a:gd name="connsiteX9" fmla="*/ 39461 w 44802"/>
                <a:gd name="connsiteY9" fmla="*/ 34341 h 38402"/>
                <a:gd name="connsiteX10" fmla="*/ 33701 w 44802"/>
                <a:gd name="connsiteY10" fmla="*/ 3946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38402">
                  <a:moveTo>
                    <a:pt x="33701" y="39461"/>
                  </a:moveTo>
                  <a:cubicBezTo>
                    <a:pt x="33061" y="39461"/>
                    <a:pt x="33061" y="39461"/>
                    <a:pt x="33701" y="39461"/>
                  </a:cubicBezTo>
                  <a:lnTo>
                    <a:pt x="10020" y="37541"/>
                  </a:lnTo>
                  <a:cubicBezTo>
                    <a:pt x="6819" y="37541"/>
                    <a:pt x="4259" y="34341"/>
                    <a:pt x="4899" y="31141"/>
                  </a:cubicBezTo>
                  <a:cubicBezTo>
                    <a:pt x="4899" y="27941"/>
                    <a:pt x="8099" y="25380"/>
                    <a:pt x="11299" y="26020"/>
                  </a:cubicBezTo>
                  <a:lnTo>
                    <a:pt x="28581" y="27300"/>
                  </a:lnTo>
                  <a:lnTo>
                    <a:pt x="29861" y="10019"/>
                  </a:lnTo>
                  <a:cubicBezTo>
                    <a:pt x="29861" y="6819"/>
                    <a:pt x="33061" y="4259"/>
                    <a:pt x="36261" y="4899"/>
                  </a:cubicBezTo>
                  <a:cubicBezTo>
                    <a:pt x="39461" y="4899"/>
                    <a:pt x="42022" y="8099"/>
                    <a:pt x="41382" y="11299"/>
                  </a:cubicBezTo>
                  <a:lnTo>
                    <a:pt x="39461" y="34341"/>
                  </a:lnTo>
                  <a:cubicBezTo>
                    <a:pt x="38821" y="36901"/>
                    <a:pt x="36261" y="39461"/>
                    <a:pt x="33701" y="3946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2F1A18B-18F2-4557-91A7-729CE0750552}"/>
                </a:ext>
              </a:extLst>
            </p:cNvPr>
            <p:cNvSpPr/>
            <p:nvPr/>
          </p:nvSpPr>
          <p:spPr>
            <a:xfrm>
              <a:off x="14817589" y="3739198"/>
              <a:ext cx="216181" cy="37786"/>
            </a:xfrm>
            <a:custGeom>
              <a:avLst/>
              <a:gdLst>
                <a:gd name="connsiteX0" fmla="*/ 160429 w 166410"/>
                <a:gd name="connsiteY0" fmla="*/ 29221 h 32002"/>
                <a:gd name="connsiteX1" fmla="*/ 160429 w 166410"/>
                <a:gd name="connsiteY1" fmla="*/ 29221 h 32002"/>
                <a:gd name="connsiteX2" fmla="*/ 109866 w 166410"/>
                <a:gd name="connsiteY2" fmla="*/ 24740 h 32002"/>
                <a:gd name="connsiteX3" fmla="*/ 104746 w 166410"/>
                <a:gd name="connsiteY3" fmla="*/ 18340 h 32002"/>
                <a:gd name="connsiteX4" fmla="*/ 111146 w 166410"/>
                <a:gd name="connsiteY4" fmla="*/ 13220 h 32002"/>
                <a:gd name="connsiteX5" fmla="*/ 161069 w 166410"/>
                <a:gd name="connsiteY5" fmla="*/ 17700 h 32002"/>
                <a:gd name="connsiteX6" fmla="*/ 166189 w 166410"/>
                <a:gd name="connsiteY6" fmla="*/ 24100 h 32002"/>
                <a:gd name="connsiteX7" fmla="*/ 160429 w 166410"/>
                <a:gd name="connsiteY7" fmla="*/ 29221 h 32002"/>
                <a:gd name="connsiteX8" fmla="*/ 60583 w 166410"/>
                <a:gd name="connsiteY8" fmla="*/ 20900 h 32002"/>
                <a:gd name="connsiteX9" fmla="*/ 60583 w 166410"/>
                <a:gd name="connsiteY9" fmla="*/ 20900 h 32002"/>
                <a:gd name="connsiteX10" fmla="*/ 10019 w 166410"/>
                <a:gd name="connsiteY10" fmla="*/ 16420 h 32002"/>
                <a:gd name="connsiteX11" fmla="*/ 4899 w 166410"/>
                <a:gd name="connsiteY11" fmla="*/ 10020 h 32002"/>
                <a:gd name="connsiteX12" fmla="*/ 11299 w 166410"/>
                <a:gd name="connsiteY12" fmla="*/ 4899 h 32002"/>
                <a:gd name="connsiteX13" fmla="*/ 61223 w 166410"/>
                <a:gd name="connsiteY13" fmla="*/ 9379 h 32002"/>
                <a:gd name="connsiteX14" fmla="*/ 66343 w 166410"/>
                <a:gd name="connsiteY14" fmla="*/ 15780 h 32002"/>
                <a:gd name="connsiteX15" fmla="*/ 60583 w 166410"/>
                <a:gd name="connsiteY15" fmla="*/ 20900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410" h="32002">
                  <a:moveTo>
                    <a:pt x="160429" y="29221"/>
                  </a:moveTo>
                  <a:cubicBezTo>
                    <a:pt x="160429" y="29221"/>
                    <a:pt x="160429" y="29221"/>
                    <a:pt x="160429" y="29221"/>
                  </a:cubicBezTo>
                  <a:lnTo>
                    <a:pt x="109866" y="24740"/>
                  </a:lnTo>
                  <a:cubicBezTo>
                    <a:pt x="106666" y="24740"/>
                    <a:pt x="104106" y="21540"/>
                    <a:pt x="104746" y="18340"/>
                  </a:cubicBezTo>
                  <a:cubicBezTo>
                    <a:pt x="104746" y="15140"/>
                    <a:pt x="107946" y="12580"/>
                    <a:pt x="111146" y="13220"/>
                  </a:cubicBezTo>
                  <a:lnTo>
                    <a:pt x="161069" y="17700"/>
                  </a:lnTo>
                  <a:cubicBezTo>
                    <a:pt x="164269" y="17700"/>
                    <a:pt x="166830" y="20900"/>
                    <a:pt x="166189" y="24100"/>
                  </a:cubicBezTo>
                  <a:cubicBezTo>
                    <a:pt x="166189" y="26660"/>
                    <a:pt x="163629" y="29221"/>
                    <a:pt x="160429" y="29221"/>
                  </a:cubicBezTo>
                  <a:close/>
                  <a:moveTo>
                    <a:pt x="60583" y="20900"/>
                  </a:moveTo>
                  <a:cubicBezTo>
                    <a:pt x="60583" y="20900"/>
                    <a:pt x="59943" y="20900"/>
                    <a:pt x="60583" y="20900"/>
                  </a:cubicBezTo>
                  <a:lnTo>
                    <a:pt x="10019" y="16420"/>
                  </a:lnTo>
                  <a:cubicBezTo>
                    <a:pt x="6819" y="16420"/>
                    <a:pt x="4259" y="13220"/>
                    <a:pt x="4899" y="10020"/>
                  </a:cubicBezTo>
                  <a:cubicBezTo>
                    <a:pt x="4899" y="6819"/>
                    <a:pt x="8099" y="4259"/>
                    <a:pt x="11299" y="4899"/>
                  </a:cubicBezTo>
                  <a:lnTo>
                    <a:pt x="61223" y="9379"/>
                  </a:lnTo>
                  <a:cubicBezTo>
                    <a:pt x="64423" y="9379"/>
                    <a:pt x="66983" y="12580"/>
                    <a:pt x="66343" y="15780"/>
                  </a:cubicBezTo>
                  <a:cubicBezTo>
                    <a:pt x="65703" y="18340"/>
                    <a:pt x="63143" y="20900"/>
                    <a:pt x="60583" y="2090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794928-726B-4699-A568-BB55BA934CB0}"/>
                </a:ext>
              </a:extLst>
            </p:cNvPr>
            <p:cNvSpPr/>
            <p:nvPr/>
          </p:nvSpPr>
          <p:spPr>
            <a:xfrm>
              <a:off x="14721970" y="3731641"/>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20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701" y="18340"/>
                    <a:pt x="33701" y="18340"/>
                    <a:pt x="33701" y="18340"/>
                  </a:cubicBezTo>
                  <a:lnTo>
                    <a:pt x="10019" y="16420"/>
                  </a:lnTo>
                  <a:cubicBezTo>
                    <a:pt x="6819" y="16420"/>
                    <a:pt x="4259" y="13220"/>
                    <a:pt x="4899" y="10020"/>
                  </a:cubicBezTo>
                  <a:cubicBezTo>
                    <a:pt x="4899" y="6819"/>
                    <a:pt x="8099" y="4259"/>
                    <a:pt x="11299" y="4899"/>
                  </a:cubicBezTo>
                  <a:lnTo>
                    <a:pt x="34341" y="6819"/>
                  </a:lnTo>
                  <a:cubicBezTo>
                    <a:pt x="37541" y="6819"/>
                    <a:pt x="40101" y="10020"/>
                    <a:pt x="39461" y="13220"/>
                  </a:cubicBezTo>
                  <a:cubicBezTo>
                    <a:pt x="39461" y="16420"/>
                    <a:pt x="36901" y="18340"/>
                    <a:pt x="33701" y="18340"/>
                  </a:cubicBezTo>
                  <a:close/>
                </a:path>
              </a:pathLst>
            </a:custGeom>
            <a:grpFill/>
            <a:ln w="9525" cap="flat">
              <a:noFill/>
              <a:prstDash val="solid"/>
              <a:miter/>
            </a:ln>
          </p:spPr>
          <p:txBody>
            <a:bodyPr rtlCol="0" anchor="ctr"/>
            <a:lstStyle/>
            <a:p>
              <a:endParaRPr lang="en-US"/>
            </a:p>
          </p:txBody>
        </p:sp>
      </p:grpSp>
      <p:grpSp>
        <p:nvGrpSpPr>
          <p:cNvPr id="306" name="Group 305">
            <a:extLst>
              <a:ext uri="{FF2B5EF4-FFF2-40B4-BE49-F238E27FC236}">
                <a16:creationId xmlns:a16="http://schemas.microsoft.com/office/drawing/2014/main" id="{E2FAE9D5-D942-4974-9D1E-333865BE2903}"/>
              </a:ext>
            </a:extLst>
          </p:cNvPr>
          <p:cNvGrpSpPr/>
          <p:nvPr/>
        </p:nvGrpSpPr>
        <p:grpSpPr>
          <a:xfrm>
            <a:off x="5257614" y="1988650"/>
            <a:ext cx="515508" cy="445879"/>
            <a:chOff x="13873174" y="3305529"/>
            <a:chExt cx="515508" cy="445879"/>
          </a:xfrm>
          <a:solidFill>
            <a:srgbClr val="1D424B"/>
          </a:solidFill>
        </p:grpSpPr>
        <p:sp>
          <p:nvSpPr>
            <p:cNvPr id="117" name="Freeform: Shape 116">
              <a:extLst>
                <a:ext uri="{FF2B5EF4-FFF2-40B4-BE49-F238E27FC236}">
                  <a16:creationId xmlns:a16="http://schemas.microsoft.com/office/drawing/2014/main" id="{B1D8216C-E1F3-4AB0-A40D-B0BD19A1D0B7}"/>
                </a:ext>
              </a:extLst>
            </p:cNvPr>
            <p:cNvSpPr/>
            <p:nvPr/>
          </p:nvSpPr>
          <p:spPr>
            <a:xfrm>
              <a:off x="13873174" y="3305529"/>
              <a:ext cx="515508" cy="445879"/>
            </a:xfrm>
            <a:custGeom>
              <a:avLst/>
              <a:gdLst>
                <a:gd name="connsiteX0" fmla="*/ 191052 w 396825"/>
                <a:gd name="connsiteY0" fmla="*/ 4800 h 377624"/>
                <a:gd name="connsiteX1" fmla="*/ 240336 w 396825"/>
                <a:gd name="connsiteY1" fmla="*/ 91206 h 377624"/>
                <a:gd name="connsiteX2" fmla="*/ 288979 w 396825"/>
                <a:gd name="connsiteY2" fmla="*/ 177612 h 377624"/>
                <a:gd name="connsiteX3" fmla="*/ 385625 w 396825"/>
                <a:gd name="connsiteY3" fmla="*/ 351063 h 377624"/>
                <a:gd name="connsiteX4" fmla="*/ 396506 w 396825"/>
                <a:gd name="connsiteY4" fmla="*/ 370264 h 377624"/>
                <a:gd name="connsiteX5" fmla="*/ 373464 w 396825"/>
                <a:gd name="connsiteY5" fmla="*/ 370904 h 377624"/>
                <a:gd name="connsiteX6" fmla="*/ 281298 w 396825"/>
                <a:gd name="connsiteY6" fmla="*/ 374104 h 377624"/>
                <a:gd name="connsiteX7" fmla="*/ 189132 w 396825"/>
                <a:gd name="connsiteY7" fmla="*/ 373464 h 377624"/>
                <a:gd name="connsiteX8" fmla="*/ 96966 w 396825"/>
                <a:gd name="connsiteY8" fmla="*/ 368344 h 377624"/>
                <a:gd name="connsiteX9" fmla="*/ 4800 w 396825"/>
                <a:gd name="connsiteY9" fmla="*/ 358743 h 377624"/>
                <a:gd name="connsiteX10" fmla="*/ 4800 w 396825"/>
                <a:gd name="connsiteY10" fmla="*/ 355543 h 377624"/>
                <a:gd name="connsiteX11" fmla="*/ 96966 w 396825"/>
                <a:gd name="connsiteY11" fmla="*/ 345942 h 377624"/>
                <a:gd name="connsiteX12" fmla="*/ 189132 w 396825"/>
                <a:gd name="connsiteY12" fmla="*/ 340822 h 377624"/>
                <a:gd name="connsiteX13" fmla="*/ 281298 w 396825"/>
                <a:gd name="connsiteY13" fmla="*/ 340182 h 377624"/>
                <a:gd name="connsiteX14" fmla="*/ 373464 w 396825"/>
                <a:gd name="connsiteY14" fmla="*/ 343382 h 377624"/>
                <a:gd name="connsiteX15" fmla="*/ 361303 w 396825"/>
                <a:gd name="connsiteY15" fmla="*/ 363224 h 377624"/>
                <a:gd name="connsiteX16" fmla="*/ 273618 w 396825"/>
                <a:gd name="connsiteY16" fmla="*/ 185292 h 377624"/>
                <a:gd name="connsiteX17" fmla="*/ 230735 w 396825"/>
                <a:gd name="connsiteY17" fmla="*/ 95686 h 377624"/>
                <a:gd name="connsiteX18" fmla="*/ 187852 w 396825"/>
                <a:gd name="connsiteY18" fmla="*/ 6080 h 377624"/>
                <a:gd name="connsiteX19" fmla="*/ 191052 w 396825"/>
                <a:gd name="connsiteY19" fmla="*/ 4800 h 3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6825" h="377624">
                  <a:moveTo>
                    <a:pt x="191052" y="4800"/>
                  </a:moveTo>
                  <a:cubicBezTo>
                    <a:pt x="207693" y="33602"/>
                    <a:pt x="223695" y="62404"/>
                    <a:pt x="240336" y="91206"/>
                  </a:cubicBezTo>
                  <a:lnTo>
                    <a:pt x="288979" y="177612"/>
                  </a:lnTo>
                  <a:lnTo>
                    <a:pt x="385625" y="351063"/>
                  </a:lnTo>
                  <a:lnTo>
                    <a:pt x="396506" y="370264"/>
                  </a:lnTo>
                  <a:lnTo>
                    <a:pt x="373464" y="370904"/>
                  </a:lnTo>
                  <a:lnTo>
                    <a:pt x="281298" y="374104"/>
                  </a:lnTo>
                  <a:cubicBezTo>
                    <a:pt x="250576" y="374744"/>
                    <a:pt x="219854" y="374744"/>
                    <a:pt x="189132" y="373464"/>
                  </a:cubicBezTo>
                  <a:cubicBezTo>
                    <a:pt x="158410" y="372184"/>
                    <a:pt x="127688" y="370904"/>
                    <a:pt x="96966" y="368344"/>
                  </a:cubicBezTo>
                  <a:cubicBezTo>
                    <a:pt x="66244" y="365784"/>
                    <a:pt x="35522" y="363224"/>
                    <a:pt x="4800" y="358743"/>
                  </a:cubicBezTo>
                  <a:lnTo>
                    <a:pt x="4800" y="355543"/>
                  </a:lnTo>
                  <a:cubicBezTo>
                    <a:pt x="35522" y="351063"/>
                    <a:pt x="66244" y="347863"/>
                    <a:pt x="96966" y="345942"/>
                  </a:cubicBezTo>
                  <a:cubicBezTo>
                    <a:pt x="127688" y="343382"/>
                    <a:pt x="158410" y="342102"/>
                    <a:pt x="189132" y="340822"/>
                  </a:cubicBezTo>
                  <a:cubicBezTo>
                    <a:pt x="219854" y="339542"/>
                    <a:pt x="250576" y="339542"/>
                    <a:pt x="281298" y="340182"/>
                  </a:cubicBezTo>
                  <a:lnTo>
                    <a:pt x="373464" y="343382"/>
                  </a:lnTo>
                  <a:lnTo>
                    <a:pt x="361303" y="363224"/>
                  </a:lnTo>
                  <a:lnTo>
                    <a:pt x="273618" y="185292"/>
                  </a:lnTo>
                  <a:lnTo>
                    <a:pt x="230735" y="95686"/>
                  </a:lnTo>
                  <a:cubicBezTo>
                    <a:pt x="216654" y="66244"/>
                    <a:pt x="201933" y="36162"/>
                    <a:pt x="187852" y="6080"/>
                  </a:cubicBezTo>
                  <a:lnTo>
                    <a:pt x="191052" y="480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F71BCB2-A74B-45E8-856E-1943AF59FAB2}"/>
                </a:ext>
              </a:extLst>
            </p:cNvPr>
            <p:cNvSpPr/>
            <p:nvPr/>
          </p:nvSpPr>
          <p:spPr>
            <a:xfrm>
              <a:off x="13874838" y="3307796"/>
              <a:ext cx="249437" cy="423206"/>
            </a:xfrm>
            <a:custGeom>
              <a:avLst/>
              <a:gdLst>
                <a:gd name="connsiteX0" fmla="*/ 4800 w 192012"/>
                <a:gd name="connsiteY0" fmla="*/ 354903 h 358423"/>
                <a:gd name="connsiteX1" fmla="*/ 44483 w 192012"/>
                <a:gd name="connsiteY1" fmla="*/ 264017 h 358423"/>
                <a:gd name="connsiteX2" fmla="*/ 64964 w 192012"/>
                <a:gd name="connsiteY2" fmla="*/ 218574 h 358423"/>
                <a:gd name="connsiteX3" fmla="*/ 86086 w 192012"/>
                <a:gd name="connsiteY3" fmla="*/ 173771 h 358423"/>
                <a:gd name="connsiteX4" fmla="*/ 106567 w 192012"/>
                <a:gd name="connsiteY4" fmla="*/ 128328 h 358423"/>
                <a:gd name="connsiteX5" fmla="*/ 130249 w 192012"/>
                <a:gd name="connsiteY5" fmla="*/ 84806 h 358423"/>
                <a:gd name="connsiteX6" fmla="*/ 157770 w 192012"/>
                <a:gd name="connsiteY6" fmla="*/ 43843 h 358423"/>
                <a:gd name="connsiteX7" fmla="*/ 189772 w 192012"/>
                <a:gd name="connsiteY7" fmla="*/ 4800 h 358423"/>
                <a:gd name="connsiteX8" fmla="*/ 192973 w 192012"/>
                <a:gd name="connsiteY8" fmla="*/ 6080 h 358423"/>
                <a:gd name="connsiteX9" fmla="*/ 178892 w 192012"/>
                <a:gd name="connsiteY9" fmla="*/ 54724 h 358423"/>
                <a:gd name="connsiteX10" fmla="*/ 159690 w 192012"/>
                <a:gd name="connsiteY10" fmla="*/ 100807 h 358423"/>
                <a:gd name="connsiteX11" fmla="*/ 136009 w 192012"/>
                <a:gd name="connsiteY11" fmla="*/ 144330 h 358423"/>
                <a:gd name="connsiteX12" fmla="*/ 110407 w 192012"/>
                <a:gd name="connsiteY12" fmla="*/ 186572 h 358423"/>
                <a:gd name="connsiteX13" fmla="*/ 85446 w 192012"/>
                <a:gd name="connsiteY13" fmla="*/ 229455 h 358423"/>
                <a:gd name="connsiteX14" fmla="*/ 59844 w 192012"/>
                <a:gd name="connsiteY14" fmla="*/ 272338 h 358423"/>
                <a:gd name="connsiteX15" fmla="*/ 8001 w 192012"/>
                <a:gd name="connsiteY15" fmla="*/ 356823 h 358423"/>
                <a:gd name="connsiteX16" fmla="*/ 4800 w 192012"/>
                <a:gd name="connsiteY16" fmla="*/ 354903 h 35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012" h="358423">
                  <a:moveTo>
                    <a:pt x="4800" y="354903"/>
                  </a:moveTo>
                  <a:cubicBezTo>
                    <a:pt x="17601" y="324181"/>
                    <a:pt x="31682" y="294099"/>
                    <a:pt x="44483" y="264017"/>
                  </a:cubicBezTo>
                  <a:lnTo>
                    <a:pt x="64964" y="218574"/>
                  </a:lnTo>
                  <a:lnTo>
                    <a:pt x="86086" y="173771"/>
                  </a:lnTo>
                  <a:cubicBezTo>
                    <a:pt x="93126" y="159050"/>
                    <a:pt x="99526" y="143689"/>
                    <a:pt x="106567" y="128328"/>
                  </a:cubicBezTo>
                  <a:cubicBezTo>
                    <a:pt x="113607" y="112968"/>
                    <a:pt x="121288" y="98887"/>
                    <a:pt x="130249" y="84806"/>
                  </a:cubicBezTo>
                  <a:cubicBezTo>
                    <a:pt x="139209" y="70725"/>
                    <a:pt x="148170" y="57284"/>
                    <a:pt x="157770" y="43843"/>
                  </a:cubicBezTo>
                  <a:cubicBezTo>
                    <a:pt x="167371" y="30402"/>
                    <a:pt x="177612" y="16961"/>
                    <a:pt x="189772" y="4800"/>
                  </a:cubicBezTo>
                  <a:lnTo>
                    <a:pt x="192973" y="6080"/>
                  </a:lnTo>
                  <a:cubicBezTo>
                    <a:pt x="189772" y="22722"/>
                    <a:pt x="184652" y="38723"/>
                    <a:pt x="178892" y="54724"/>
                  </a:cubicBezTo>
                  <a:cubicBezTo>
                    <a:pt x="173131" y="70725"/>
                    <a:pt x="166731" y="86086"/>
                    <a:pt x="159690" y="100807"/>
                  </a:cubicBezTo>
                  <a:cubicBezTo>
                    <a:pt x="152650" y="115528"/>
                    <a:pt x="144969" y="130249"/>
                    <a:pt x="136009" y="144330"/>
                  </a:cubicBezTo>
                  <a:cubicBezTo>
                    <a:pt x="127048" y="158410"/>
                    <a:pt x="118728" y="172491"/>
                    <a:pt x="110407" y="186572"/>
                  </a:cubicBezTo>
                  <a:lnTo>
                    <a:pt x="85446" y="229455"/>
                  </a:lnTo>
                  <a:lnTo>
                    <a:pt x="59844" y="272338"/>
                  </a:lnTo>
                  <a:cubicBezTo>
                    <a:pt x="42563" y="300500"/>
                    <a:pt x="25922" y="329301"/>
                    <a:pt x="8001" y="356823"/>
                  </a:cubicBezTo>
                  <a:lnTo>
                    <a:pt x="4800" y="354903"/>
                  </a:lnTo>
                  <a:close/>
                </a:path>
              </a:pathLst>
            </a:custGeom>
            <a:grpFill/>
            <a:ln w="9525" cap="flat">
              <a:noFill/>
              <a:prstDash val="solid"/>
              <a:miter/>
            </a:ln>
          </p:spPr>
          <p:txBody>
            <a:bodyPr rtlCol="0" anchor="ctr"/>
            <a:lstStyle/>
            <a:p>
              <a:endParaRPr lang="en-US"/>
            </a:p>
          </p:txBody>
        </p:sp>
      </p:grpSp>
      <p:grpSp>
        <p:nvGrpSpPr>
          <p:cNvPr id="291" name="Group 290">
            <a:extLst>
              <a:ext uri="{FF2B5EF4-FFF2-40B4-BE49-F238E27FC236}">
                <a16:creationId xmlns:a16="http://schemas.microsoft.com/office/drawing/2014/main" id="{5D3AC253-F359-4D36-B225-C9275ACBD697}"/>
              </a:ext>
            </a:extLst>
          </p:cNvPr>
          <p:cNvGrpSpPr/>
          <p:nvPr/>
        </p:nvGrpSpPr>
        <p:grpSpPr>
          <a:xfrm>
            <a:off x="1362436" y="795061"/>
            <a:ext cx="631913" cy="324962"/>
            <a:chOff x="13545577" y="1873429"/>
            <a:chExt cx="631913" cy="324962"/>
          </a:xfrm>
          <a:solidFill>
            <a:srgbClr val="1D424B"/>
          </a:solidFill>
        </p:grpSpPr>
        <p:sp>
          <p:nvSpPr>
            <p:cNvPr id="119" name="Freeform: Shape 118">
              <a:extLst>
                <a:ext uri="{FF2B5EF4-FFF2-40B4-BE49-F238E27FC236}">
                  <a16:creationId xmlns:a16="http://schemas.microsoft.com/office/drawing/2014/main" id="{D4D2FAF3-7C8C-4490-B241-C561A68C98D4}"/>
                </a:ext>
              </a:extLst>
            </p:cNvPr>
            <p:cNvSpPr/>
            <p:nvPr/>
          </p:nvSpPr>
          <p:spPr>
            <a:xfrm>
              <a:off x="13794186" y="2020795"/>
              <a:ext cx="58203" cy="45343"/>
            </a:xfrm>
            <a:custGeom>
              <a:avLst/>
              <a:gdLst>
                <a:gd name="connsiteX0" fmla="*/ 34882 w 44802"/>
                <a:gd name="connsiteY0" fmla="*/ 16321 h 38402"/>
                <a:gd name="connsiteX1" fmla="*/ 23361 w 44802"/>
                <a:gd name="connsiteY1" fmla="*/ 18241 h 38402"/>
                <a:gd name="connsiteX2" fmla="*/ 11841 w 44802"/>
                <a:gd name="connsiteY2" fmla="*/ 20161 h 38402"/>
                <a:gd name="connsiteX3" fmla="*/ 7360 w 44802"/>
                <a:gd name="connsiteY3" fmla="*/ 19521 h 38402"/>
                <a:gd name="connsiteX4" fmla="*/ 4800 w 44802"/>
                <a:gd name="connsiteY4" fmla="*/ 15681 h 38402"/>
                <a:gd name="connsiteX5" fmla="*/ 5440 w 44802"/>
                <a:gd name="connsiteY5" fmla="*/ 11201 h 38402"/>
                <a:gd name="connsiteX6" fmla="*/ 9281 w 44802"/>
                <a:gd name="connsiteY6" fmla="*/ 8641 h 38402"/>
                <a:gd name="connsiteX7" fmla="*/ 20801 w 44802"/>
                <a:gd name="connsiteY7" fmla="*/ 6720 h 38402"/>
                <a:gd name="connsiteX8" fmla="*/ 32322 w 44802"/>
                <a:gd name="connsiteY8" fmla="*/ 4800 h 38402"/>
                <a:gd name="connsiteX9" fmla="*/ 36802 w 44802"/>
                <a:gd name="connsiteY9" fmla="*/ 5440 h 38402"/>
                <a:gd name="connsiteX10" fmla="*/ 39363 w 44802"/>
                <a:gd name="connsiteY10" fmla="*/ 9281 h 38402"/>
                <a:gd name="connsiteX11" fmla="*/ 38723 w 44802"/>
                <a:gd name="connsiteY11" fmla="*/ 13761 h 38402"/>
                <a:gd name="connsiteX12" fmla="*/ 34882 w 44802"/>
                <a:gd name="connsiteY12" fmla="*/ 16321 h 38402"/>
                <a:gd name="connsiteX13" fmla="*/ 38723 w 44802"/>
                <a:gd name="connsiteY13" fmla="*/ 33602 h 38402"/>
                <a:gd name="connsiteX14" fmla="*/ 13761 w 44802"/>
                <a:gd name="connsiteY14" fmla="*/ 37442 h 38402"/>
                <a:gd name="connsiteX15" fmla="*/ 9281 w 44802"/>
                <a:gd name="connsiteY15" fmla="*/ 36802 h 38402"/>
                <a:gd name="connsiteX16" fmla="*/ 6720 w 44802"/>
                <a:gd name="connsiteY16" fmla="*/ 32962 h 38402"/>
                <a:gd name="connsiteX17" fmla="*/ 7360 w 44802"/>
                <a:gd name="connsiteY17" fmla="*/ 28482 h 38402"/>
                <a:gd name="connsiteX18" fmla="*/ 11201 w 44802"/>
                <a:gd name="connsiteY18" fmla="*/ 25922 h 38402"/>
                <a:gd name="connsiteX19" fmla="*/ 37442 w 44802"/>
                <a:gd name="connsiteY19" fmla="*/ 22081 h 38402"/>
                <a:gd name="connsiteX20" fmla="*/ 41283 w 44802"/>
                <a:gd name="connsiteY20" fmla="*/ 23362 h 38402"/>
                <a:gd name="connsiteX21" fmla="*/ 43203 w 44802"/>
                <a:gd name="connsiteY21" fmla="*/ 27202 h 38402"/>
                <a:gd name="connsiteX22" fmla="*/ 41923 w 44802"/>
                <a:gd name="connsiteY22" fmla="*/ 31042 h 38402"/>
                <a:gd name="connsiteX23" fmla="*/ 38723 w 44802"/>
                <a:gd name="connsiteY23" fmla="*/ 3360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02" h="38402">
                  <a:moveTo>
                    <a:pt x="34882" y="16321"/>
                  </a:moveTo>
                  <a:cubicBezTo>
                    <a:pt x="32322" y="16961"/>
                    <a:pt x="28482" y="17601"/>
                    <a:pt x="23361" y="18241"/>
                  </a:cubicBezTo>
                  <a:cubicBezTo>
                    <a:pt x="18241" y="19521"/>
                    <a:pt x="14401" y="20161"/>
                    <a:pt x="11841" y="20161"/>
                  </a:cubicBezTo>
                  <a:cubicBezTo>
                    <a:pt x="10561" y="20161"/>
                    <a:pt x="8641" y="20161"/>
                    <a:pt x="7360" y="19521"/>
                  </a:cubicBezTo>
                  <a:cubicBezTo>
                    <a:pt x="6080" y="18881"/>
                    <a:pt x="5440" y="17601"/>
                    <a:pt x="4800" y="15681"/>
                  </a:cubicBezTo>
                  <a:cubicBezTo>
                    <a:pt x="4800" y="14401"/>
                    <a:pt x="4800" y="12481"/>
                    <a:pt x="5440" y="11201"/>
                  </a:cubicBezTo>
                  <a:cubicBezTo>
                    <a:pt x="6080" y="9921"/>
                    <a:pt x="7360" y="9281"/>
                    <a:pt x="9281" y="8641"/>
                  </a:cubicBezTo>
                  <a:cubicBezTo>
                    <a:pt x="11841" y="8001"/>
                    <a:pt x="15681" y="7360"/>
                    <a:pt x="20801" y="6720"/>
                  </a:cubicBezTo>
                  <a:cubicBezTo>
                    <a:pt x="25922" y="5440"/>
                    <a:pt x="29762" y="4800"/>
                    <a:pt x="32322" y="4800"/>
                  </a:cubicBezTo>
                  <a:cubicBezTo>
                    <a:pt x="33602" y="4800"/>
                    <a:pt x="35522" y="4800"/>
                    <a:pt x="36802" y="5440"/>
                  </a:cubicBezTo>
                  <a:cubicBezTo>
                    <a:pt x="38082" y="6080"/>
                    <a:pt x="38723" y="7360"/>
                    <a:pt x="39363" y="9281"/>
                  </a:cubicBezTo>
                  <a:cubicBezTo>
                    <a:pt x="39363" y="10561"/>
                    <a:pt x="39363" y="12481"/>
                    <a:pt x="38723" y="13761"/>
                  </a:cubicBezTo>
                  <a:cubicBezTo>
                    <a:pt x="37442" y="15041"/>
                    <a:pt x="36802" y="15681"/>
                    <a:pt x="34882" y="16321"/>
                  </a:cubicBezTo>
                  <a:close/>
                  <a:moveTo>
                    <a:pt x="38723" y="33602"/>
                  </a:moveTo>
                  <a:cubicBezTo>
                    <a:pt x="31042" y="34242"/>
                    <a:pt x="22721" y="35522"/>
                    <a:pt x="13761" y="37442"/>
                  </a:cubicBezTo>
                  <a:cubicBezTo>
                    <a:pt x="12481" y="37442"/>
                    <a:pt x="10561" y="37442"/>
                    <a:pt x="9281" y="36802"/>
                  </a:cubicBezTo>
                  <a:cubicBezTo>
                    <a:pt x="8001" y="36162"/>
                    <a:pt x="7360" y="34882"/>
                    <a:pt x="6720" y="32962"/>
                  </a:cubicBezTo>
                  <a:cubicBezTo>
                    <a:pt x="6720" y="31682"/>
                    <a:pt x="6720" y="29762"/>
                    <a:pt x="7360" y="28482"/>
                  </a:cubicBezTo>
                  <a:cubicBezTo>
                    <a:pt x="8001" y="27202"/>
                    <a:pt x="9281" y="26562"/>
                    <a:pt x="11201" y="25922"/>
                  </a:cubicBezTo>
                  <a:cubicBezTo>
                    <a:pt x="20801" y="24002"/>
                    <a:pt x="29122" y="22721"/>
                    <a:pt x="37442" y="22081"/>
                  </a:cubicBezTo>
                  <a:cubicBezTo>
                    <a:pt x="38723" y="22081"/>
                    <a:pt x="40643" y="22081"/>
                    <a:pt x="41283" y="23362"/>
                  </a:cubicBezTo>
                  <a:cubicBezTo>
                    <a:pt x="42563" y="24642"/>
                    <a:pt x="43203" y="25922"/>
                    <a:pt x="43203" y="27202"/>
                  </a:cubicBezTo>
                  <a:cubicBezTo>
                    <a:pt x="43203" y="28482"/>
                    <a:pt x="43203" y="30402"/>
                    <a:pt x="41923" y="31042"/>
                  </a:cubicBezTo>
                  <a:cubicBezTo>
                    <a:pt x="41283" y="32962"/>
                    <a:pt x="40003" y="33602"/>
                    <a:pt x="38723" y="33602"/>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15A4DE5-6BD5-471C-9C9D-0D1A7E11BA41}"/>
                </a:ext>
              </a:extLst>
            </p:cNvPr>
            <p:cNvSpPr/>
            <p:nvPr/>
          </p:nvSpPr>
          <p:spPr>
            <a:xfrm>
              <a:off x="13874492" y="1987278"/>
              <a:ext cx="66517" cy="83130"/>
            </a:xfrm>
            <a:custGeom>
              <a:avLst/>
              <a:gdLst>
                <a:gd name="connsiteX0" fmla="*/ 6986 w 51203"/>
                <a:gd name="connsiteY0" fmla="*/ 12065 h 70404"/>
                <a:gd name="connsiteX1" fmla="*/ 19786 w 51203"/>
                <a:gd name="connsiteY1" fmla="*/ 5664 h 70404"/>
                <a:gd name="connsiteX2" fmla="*/ 37067 w 51203"/>
                <a:gd name="connsiteY2" fmla="*/ 9505 h 70404"/>
                <a:gd name="connsiteX3" fmla="*/ 41548 w 51203"/>
                <a:gd name="connsiteY3" fmla="*/ 17185 h 70404"/>
                <a:gd name="connsiteX4" fmla="*/ 40908 w 51203"/>
                <a:gd name="connsiteY4" fmla="*/ 26146 h 70404"/>
                <a:gd name="connsiteX5" fmla="*/ 35787 w 51203"/>
                <a:gd name="connsiteY5" fmla="*/ 33826 h 70404"/>
                <a:gd name="connsiteX6" fmla="*/ 38988 w 51203"/>
                <a:gd name="connsiteY6" fmla="*/ 35106 h 70404"/>
                <a:gd name="connsiteX7" fmla="*/ 41548 w 51203"/>
                <a:gd name="connsiteY7" fmla="*/ 36386 h 70404"/>
                <a:gd name="connsiteX8" fmla="*/ 44748 w 51203"/>
                <a:gd name="connsiteY8" fmla="*/ 38307 h 70404"/>
                <a:gd name="connsiteX9" fmla="*/ 47308 w 51203"/>
                <a:gd name="connsiteY9" fmla="*/ 52387 h 70404"/>
                <a:gd name="connsiteX10" fmla="*/ 41548 w 51203"/>
                <a:gd name="connsiteY10" fmla="*/ 63908 h 70404"/>
                <a:gd name="connsiteX11" fmla="*/ 32587 w 51203"/>
                <a:gd name="connsiteY11" fmla="*/ 67108 h 70404"/>
                <a:gd name="connsiteX12" fmla="*/ 25547 w 51203"/>
                <a:gd name="connsiteY12" fmla="*/ 66468 h 70404"/>
                <a:gd name="connsiteX13" fmla="*/ 20426 w 51203"/>
                <a:gd name="connsiteY13" fmla="*/ 65828 h 70404"/>
                <a:gd name="connsiteX14" fmla="*/ 16586 w 51203"/>
                <a:gd name="connsiteY14" fmla="*/ 63908 h 70404"/>
                <a:gd name="connsiteX15" fmla="*/ 15306 w 51203"/>
                <a:gd name="connsiteY15" fmla="*/ 60068 h 70404"/>
                <a:gd name="connsiteX16" fmla="*/ 17226 w 51203"/>
                <a:gd name="connsiteY16" fmla="*/ 56228 h 70404"/>
                <a:gd name="connsiteX17" fmla="*/ 21066 w 51203"/>
                <a:gd name="connsiteY17" fmla="*/ 54948 h 70404"/>
                <a:gd name="connsiteX18" fmla="*/ 27467 w 51203"/>
                <a:gd name="connsiteY18" fmla="*/ 55588 h 70404"/>
                <a:gd name="connsiteX19" fmla="*/ 31947 w 51203"/>
                <a:gd name="connsiteY19" fmla="*/ 56228 h 70404"/>
                <a:gd name="connsiteX20" fmla="*/ 32587 w 51203"/>
                <a:gd name="connsiteY20" fmla="*/ 56228 h 70404"/>
                <a:gd name="connsiteX21" fmla="*/ 33227 w 51203"/>
                <a:gd name="connsiteY21" fmla="*/ 56228 h 70404"/>
                <a:gd name="connsiteX22" fmla="*/ 33867 w 51203"/>
                <a:gd name="connsiteY22" fmla="*/ 56228 h 70404"/>
                <a:gd name="connsiteX23" fmla="*/ 33867 w 51203"/>
                <a:gd name="connsiteY23" fmla="*/ 56228 h 70404"/>
                <a:gd name="connsiteX24" fmla="*/ 33867 w 51203"/>
                <a:gd name="connsiteY24" fmla="*/ 56228 h 70404"/>
                <a:gd name="connsiteX25" fmla="*/ 35787 w 51203"/>
                <a:gd name="connsiteY25" fmla="*/ 50467 h 70404"/>
                <a:gd name="connsiteX26" fmla="*/ 35787 w 51203"/>
                <a:gd name="connsiteY26" fmla="*/ 46627 h 70404"/>
                <a:gd name="connsiteX27" fmla="*/ 34507 w 51203"/>
                <a:gd name="connsiteY27" fmla="*/ 45987 h 70404"/>
                <a:gd name="connsiteX28" fmla="*/ 29387 w 51203"/>
                <a:gd name="connsiteY28" fmla="*/ 44067 h 70404"/>
                <a:gd name="connsiteX29" fmla="*/ 24267 w 51203"/>
                <a:gd name="connsiteY29" fmla="*/ 42787 h 70404"/>
                <a:gd name="connsiteX30" fmla="*/ 22347 w 51203"/>
                <a:gd name="connsiteY30" fmla="*/ 42147 h 70404"/>
                <a:gd name="connsiteX31" fmla="*/ 21707 w 51203"/>
                <a:gd name="connsiteY31" fmla="*/ 42147 h 70404"/>
                <a:gd name="connsiteX32" fmla="*/ 21066 w 51203"/>
                <a:gd name="connsiteY32" fmla="*/ 42147 h 70404"/>
                <a:gd name="connsiteX33" fmla="*/ 20426 w 51203"/>
                <a:gd name="connsiteY33" fmla="*/ 42147 h 70404"/>
                <a:gd name="connsiteX34" fmla="*/ 19786 w 51203"/>
                <a:gd name="connsiteY34" fmla="*/ 42147 h 70404"/>
                <a:gd name="connsiteX35" fmla="*/ 19146 w 51203"/>
                <a:gd name="connsiteY35" fmla="*/ 41507 h 70404"/>
                <a:gd name="connsiteX36" fmla="*/ 17226 w 51203"/>
                <a:gd name="connsiteY36" fmla="*/ 38947 h 70404"/>
                <a:gd name="connsiteX37" fmla="*/ 19146 w 51203"/>
                <a:gd name="connsiteY37" fmla="*/ 31906 h 70404"/>
                <a:gd name="connsiteX38" fmla="*/ 22347 w 51203"/>
                <a:gd name="connsiteY38" fmla="*/ 29986 h 70404"/>
                <a:gd name="connsiteX39" fmla="*/ 24267 w 51203"/>
                <a:gd name="connsiteY39" fmla="*/ 29346 h 70404"/>
                <a:gd name="connsiteX40" fmla="*/ 30027 w 51203"/>
                <a:gd name="connsiteY40" fmla="*/ 22946 h 70404"/>
                <a:gd name="connsiteX41" fmla="*/ 30667 w 51203"/>
                <a:gd name="connsiteY41" fmla="*/ 20385 h 70404"/>
                <a:gd name="connsiteX42" fmla="*/ 29387 w 51203"/>
                <a:gd name="connsiteY42" fmla="*/ 18465 h 70404"/>
                <a:gd name="connsiteX43" fmla="*/ 23627 w 51203"/>
                <a:gd name="connsiteY43" fmla="*/ 17185 h 70404"/>
                <a:gd name="connsiteX44" fmla="*/ 13386 w 51203"/>
                <a:gd name="connsiteY44" fmla="*/ 22305 h 70404"/>
                <a:gd name="connsiteX45" fmla="*/ 8906 w 51203"/>
                <a:gd name="connsiteY45" fmla="*/ 22946 h 70404"/>
                <a:gd name="connsiteX46" fmla="*/ 5705 w 51203"/>
                <a:gd name="connsiteY46" fmla="*/ 20385 h 70404"/>
                <a:gd name="connsiteX47" fmla="*/ 5065 w 51203"/>
                <a:gd name="connsiteY47" fmla="*/ 15905 h 70404"/>
                <a:gd name="connsiteX48" fmla="*/ 6986 w 51203"/>
                <a:gd name="connsiteY48" fmla="*/ 12065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203" h="70404">
                  <a:moveTo>
                    <a:pt x="6986" y="12065"/>
                  </a:moveTo>
                  <a:cubicBezTo>
                    <a:pt x="12746" y="8865"/>
                    <a:pt x="16586" y="6944"/>
                    <a:pt x="19786" y="5664"/>
                  </a:cubicBezTo>
                  <a:cubicBezTo>
                    <a:pt x="26827" y="3744"/>
                    <a:pt x="32587" y="5024"/>
                    <a:pt x="37067" y="9505"/>
                  </a:cubicBezTo>
                  <a:cubicBezTo>
                    <a:pt x="39628" y="12065"/>
                    <a:pt x="40908" y="14625"/>
                    <a:pt x="41548" y="17185"/>
                  </a:cubicBezTo>
                  <a:cubicBezTo>
                    <a:pt x="42188" y="19745"/>
                    <a:pt x="41548" y="22946"/>
                    <a:pt x="40908" y="26146"/>
                  </a:cubicBezTo>
                  <a:cubicBezTo>
                    <a:pt x="40268" y="28706"/>
                    <a:pt x="38348" y="31266"/>
                    <a:pt x="35787" y="33826"/>
                  </a:cubicBezTo>
                  <a:cubicBezTo>
                    <a:pt x="37067" y="34466"/>
                    <a:pt x="38348" y="34466"/>
                    <a:pt x="38988" y="35106"/>
                  </a:cubicBezTo>
                  <a:cubicBezTo>
                    <a:pt x="40268" y="35746"/>
                    <a:pt x="40908" y="35746"/>
                    <a:pt x="41548" y="36386"/>
                  </a:cubicBezTo>
                  <a:cubicBezTo>
                    <a:pt x="42828" y="37026"/>
                    <a:pt x="43468" y="37666"/>
                    <a:pt x="44748" y="38307"/>
                  </a:cubicBezTo>
                  <a:cubicBezTo>
                    <a:pt x="47948" y="41507"/>
                    <a:pt x="48588" y="46627"/>
                    <a:pt x="47308" y="52387"/>
                  </a:cubicBezTo>
                  <a:cubicBezTo>
                    <a:pt x="46028" y="57508"/>
                    <a:pt x="44108" y="61348"/>
                    <a:pt x="41548" y="63908"/>
                  </a:cubicBezTo>
                  <a:cubicBezTo>
                    <a:pt x="39628" y="65828"/>
                    <a:pt x="36427" y="67108"/>
                    <a:pt x="32587" y="67108"/>
                  </a:cubicBezTo>
                  <a:cubicBezTo>
                    <a:pt x="30667" y="67108"/>
                    <a:pt x="28107" y="67108"/>
                    <a:pt x="25547" y="66468"/>
                  </a:cubicBezTo>
                  <a:cubicBezTo>
                    <a:pt x="22987" y="65828"/>
                    <a:pt x="21066" y="65828"/>
                    <a:pt x="20426" y="65828"/>
                  </a:cubicBezTo>
                  <a:cubicBezTo>
                    <a:pt x="19146" y="65828"/>
                    <a:pt x="17866" y="65188"/>
                    <a:pt x="16586" y="63908"/>
                  </a:cubicBezTo>
                  <a:cubicBezTo>
                    <a:pt x="15306" y="62628"/>
                    <a:pt x="15306" y="61348"/>
                    <a:pt x="15306" y="60068"/>
                  </a:cubicBezTo>
                  <a:cubicBezTo>
                    <a:pt x="15306" y="58788"/>
                    <a:pt x="15946" y="57508"/>
                    <a:pt x="17226" y="56228"/>
                  </a:cubicBezTo>
                  <a:cubicBezTo>
                    <a:pt x="18506" y="54948"/>
                    <a:pt x="19786" y="54948"/>
                    <a:pt x="21066" y="54948"/>
                  </a:cubicBezTo>
                  <a:cubicBezTo>
                    <a:pt x="22347" y="54948"/>
                    <a:pt x="24267" y="54948"/>
                    <a:pt x="27467" y="55588"/>
                  </a:cubicBezTo>
                  <a:cubicBezTo>
                    <a:pt x="29387" y="55588"/>
                    <a:pt x="31307" y="56228"/>
                    <a:pt x="31947" y="56228"/>
                  </a:cubicBezTo>
                  <a:cubicBezTo>
                    <a:pt x="32587" y="56228"/>
                    <a:pt x="32587" y="56228"/>
                    <a:pt x="32587" y="56228"/>
                  </a:cubicBezTo>
                  <a:cubicBezTo>
                    <a:pt x="32587" y="56228"/>
                    <a:pt x="33227" y="56228"/>
                    <a:pt x="33227" y="56228"/>
                  </a:cubicBezTo>
                  <a:lnTo>
                    <a:pt x="33867" y="56228"/>
                  </a:lnTo>
                  <a:lnTo>
                    <a:pt x="33867" y="56228"/>
                  </a:lnTo>
                  <a:lnTo>
                    <a:pt x="33867" y="56228"/>
                  </a:lnTo>
                  <a:cubicBezTo>
                    <a:pt x="34507" y="54948"/>
                    <a:pt x="35787" y="53027"/>
                    <a:pt x="35787" y="50467"/>
                  </a:cubicBezTo>
                  <a:cubicBezTo>
                    <a:pt x="36427" y="48547"/>
                    <a:pt x="36427" y="47267"/>
                    <a:pt x="35787" y="46627"/>
                  </a:cubicBezTo>
                  <a:cubicBezTo>
                    <a:pt x="35787" y="46627"/>
                    <a:pt x="35147" y="46627"/>
                    <a:pt x="34507" y="45987"/>
                  </a:cubicBezTo>
                  <a:cubicBezTo>
                    <a:pt x="33227" y="45347"/>
                    <a:pt x="31307" y="44707"/>
                    <a:pt x="29387" y="44067"/>
                  </a:cubicBezTo>
                  <a:lnTo>
                    <a:pt x="24267" y="42787"/>
                  </a:lnTo>
                  <a:lnTo>
                    <a:pt x="22347" y="42147"/>
                  </a:lnTo>
                  <a:lnTo>
                    <a:pt x="21707" y="42147"/>
                  </a:lnTo>
                  <a:lnTo>
                    <a:pt x="21066" y="42147"/>
                  </a:lnTo>
                  <a:cubicBezTo>
                    <a:pt x="21066" y="42147"/>
                    <a:pt x="21066" y="42147"/>
                    <a:pt x="20426" y="42147"/>
                  </a:cubicBezTo>
                  <a:cubicBezTo>
                    <a:pt x="20426" y="42147"/>
                    <a:pt x="19786" y="42147"/>
                    <a:pt x="19786" y="42147"/>
                  </a:cubicBezTo>
                  <a:cubicBezTo>
                    <a:pt x="19786" y="42147"/>
                    <a:pt x="19146" y="41507"/>
                    <a:pt x="19146" y="41507"/>
                  </a:cubicBezTo>
                  <a:cubicBezTo>
                    <a:pt x="18506" y="40867"/>
                    <a:pt x="17866" y="39587"/>
                    <a:pt x="17226" y="38947"/>
                  </a:cubicBezTo>
                  <a:cubicBezTo>
                    <a:pt x="16586" y="36386"/>
                    <a:pt x="17226" y="33826"/>
                    <a:pt x="19146" y="31906"/>
                  </a:cubicBezTo>
                  <a:cubicBezTo>
                    <a:pt x="19786" y="31266"/>
                    <a:pt x="21066" y="30626"/>
                    <a:pt x="22347" y="29986"/>
                  </a:cubicBezTo>
                  <a:lnTo>
                    <a:pt x="24267" y="29346"/>
                  </a:lnTo>
                  <a:cubicBezTo>
                    <a:pt x="27467" y="26786"/>
                    <a:pt x="29387" y="24866"/>
                    <a:pt x="30027" y="22946"/>
                  </a:cubicBezTo>
                  <a:cubicBezTo>
                    <a:pt x="30667" y="21665"/>
                    <a:pt x="30667" y="21025"/>
                    <a:pt x="30667" y="20385"/>
                  </a:cubicBezTo>
                  <a:cubicBezTo>
                    <a:pt x="30667" y="19745"/>
                    <a:pt x="30027" y="19105"/>
                    <a:pt x="29387" y="18465"/>
                  </a:cubicBezTo>
                  <a:cubicBezTo>
                    <a:pt x="28107" y="17185"/>
                    <a:pt x="26187" y="16545"/>
                    <a:pt x="23627" y="17185"/>
                  </a:cubicBezTo>
                  <a:cubicBezTo>
                    <a:pt x="21707" y="17825"/>
                    <a:pt x="18506" y="19105"/>
                    <a:pt x="13386" y="22305"/>
                  </a:cubicBezTo>
                  <a:cubicBezTo>
                    <a:pt x="12106" y="22946"/>
                    <a:pt x="10826" y="23586"/>
                    <a:pt x="8906" y="22946"/>
                  </a:cubicBezTo>
                  <a:cubicBezTo>
                    <a:pt x="7626" y="22305"/>
                    <a:pt x="6345" y="21665"/>
                    <a:pt x="5705" y="20385"/>
                  </a:cubicBezTo>
                  <a:cubicBezTo>
                    <a:pt x="5065" y="19105"/>
                    <a:pt x="4425" y="17825"/>
                    <a:pt x="5065" y="15905"/>
                  </a:cubicBezTo>
                  <a:cubicBezTo>
                    <a:pt x="4425" y="13985"/>
                    <a:pt x="5705" y="13345"/>
                    <a:pt x="6986" y="1206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A7E97DC-32AB-4806-A406-F3558A127175}"/>
                </a:ext>
              </a:extLst>
            </p:cNvPr>
            <p:cNvSpPr/>
            <p:nvPr/>
          </p:nvSpPr>
          <p:spPr>
            <a:xfrm>
              <a:off x="13934703" y="2040887"/>
              <a:ext cx="33259" cy="45343"/>
            </a:xfrm>
            <a:custGeom>
              <a:avLst/>
              <a:gdLst>
                <a:gd name="connsiteX0" fmla="*/ 19521 w 25601"/>
                <a:gd name="connsiteY0" fmla="*/ 7626 h 38402"/>
                <a:gd name="connsiteX1" fmla="*/ 20801 w 25601"/>
                <a:gd name="connsiteY1" fmla="*/ 14026 h 38402"/>
                <a:gd name="connsiteX2" fmla="*/ 20801 w 25601"/>
                <a:gd name="connsiteY2" fmla="*/ 19786 h 38402"/>
                <a:gd name="connsiteX3" fmla="*/ 20161 w 25601"/>
                <a:gd name="connsiteY3" fmla="*/ 21066 h 38402"/>
                <a:gd name="connsiteX4" fmla="*/ 19521 w 25601"/>
                <a:gd name="connsiteY4" fmla="*/ 22347 h 38402"/>
                <a:gd name="connsiteX5" fmla="*/ 18881 w 25601"/>
                <a:gd name="connsiteY5" fmla="*/ 23627 h 38402"/>
                <a:gd name="connsiteX6" fmla="*/ 18241 w 25601"/>
                <a:gd name="connsiteY6" fmla="*/ 24907 h 38402"/>
                <a:gd name="connsiteX7" fmla="*/ 17601 w 25601"/>
                <a:gd name="connsiteY7" fmla="*/ 26187 h 38402"/>
                <a:gd name="connsiteX8" fmla="*/ 16961 w 25601"/>
                <a:gd name="connsiteY8" fmla="*/ 27467 h 38402"/>
                <a:gd name="connsiteX9" fmla="*/ 16321 w 25601"/>
                <a:gd name="connsiteY9" fmla="*/ 28747 h 38402"/>
                <a:gd name="connsiteX10" fmla="*/ 15681 w 25601"/>
                <a:gd name="connsiteY10" fmla="*/ 29387 h 38402"/>
                <a:gd name="connsiteX11" fmla="*/ 15041 w 25601"/>
                <a:gd name="connsiteY11" fmla="*/ 30667 h 38402"/>
                <a:gd name="connsiteX12" fmla="*/ 14401 w 25601"/>
                <a:gd name="connsiteY12" fmla="*/ 31947 h 38402"/>
                <a:gd name="connsiteX13" fmla="*/ 10561 w 25601"/>
                <a:gd name="connsiteY13" fmla="*/ 33867 h 38402"/>
                <a:gd name="connsiteX14" fmla="*/ 6720 w 25601"/>
                <a:gd name="connsiteY14" fmla="*/ 32587 h 38402"/>
                <a:gd name="connsiteX15" fmla="*/ 4800 w 25601"/>
                <a:gd name="connsiteY15" fmla="*/ 28747 h 38402"/>
                <a:gd name="connsiteX16" fmla="*/ 6080 w 25601"/>
                <a:gd name="connsiteY16" fmla="*/ 24907 h 38402"/>
                <a:gd name="connsiteX17" fmla="*/ 10561 w 25601"/>
                <a:gd name="connsiteY17" fmla="*/ 19146 h 38402"/>
                <a:gd name="connsiteX18" fmla="*/ 9281 w 25601"/>
                <a:gd name="connsiteY18" fmla="*/ 12106 h 38402"/>
                <a:gd name="connsiteX19" fmla="*/ 9921 w 25601"/>
                <a:gd name="connsiteY19" fmla="*/ 7626 h 38402"/>
                <a:gd name="connsiteX20" fmla="*/ 13761 w 25601"/>
                <a:gd name="connsiteY20" fmla="*/ 5065 h 38402"/>
                <a:gd name="connsiteX21" fmla="*/ 18241 w 25601"/>
                <a:gd name="connsiteY21" fmla="*/ 5706 h 38402"/>
                <a:gd name="connsiteX22" fmla="*/ 19521 w 25601"/>
                <a:gd name="connsiteY22" fmla="*/ 7626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01" h="38402">
                  <a:moveTo>
                    <a:pt x="19521" y="7626"/>
                  </a:moveTo>
                  <a:cubicBezTo>
                    <a:pt x="20161" y="9546"/>
                    <a:pt x="20801" y="11466"/>
                    <a:pt x="20801" y="14026"/>
                  </a:cubicBezTo>
                  <a:cubicBezTo>
                    <a:pt x="20801" y="16586"/>
                    <a:pt x="20801" y="18506"/>
                    <a:pt x="20801" y="19786"/>
                  </a:cubicBezTo>
                  <a:cubicBezTo>
                    <a:pt x="20801" y="20426"/>
                    <a:pt x="20801" y="20426"/>
                    <a:pt x="20161" y="21066"/>
                  </a:cubicBezTo>
                  <a:lnTo>
                    <a:pt x="19521" y="22347"/>
                  </a:lnTo>
                  <a:cubicBezTo>
                    <a:pt x="19521" y="22347"/>
                    <a:pt x="19521" y="22987"/>
                    <a:pt x="18881" y="23627"/>
                  </a:cubicBezTo>
                  <a:cubicBezTo>
                    <a:pt x="18881" y="24267"/>
                    <a:pt x="18241" y="24267"/>
                    <a:pt x="18241" y="24907"/>
                  </a:cubicBezTo>
                  <a:cubicBezTo>
                    <a:pt x="18241" y="24907"/>
                    <a:pt x="17601" y="25547"/>
                    <a:pt x="17601" y="26187"/>
                  </a:cubicBezTo>
                  <a:lnTo>
                    <a:pt x="16961" y="27467"/>
                  </a:lnTo>
                  <a:lnTo>
                    <a:pt x="16321" y="28747"/>
                  </a:lnTo>
                  <a:lnTo>
                    <a:pt x="15681" y="29387"/>
                  </a:lnTo>
                  <a:cubicBezTo>
                    <a:pt x="15681" y="29387"/>
                    <a:pt x="15041" y="30027"/>
                    <a:pt x="15041" y="30667"/>
                  </a:cubicBezTo>
                  <a:cubicBezTo>
                    <a:pt x="14401" y="31307"/>
                    <a:pt x="14401" y="31307"/>
                    <a:pt x="14401" y="31947"/>
                  </a:cubicBezTo>
                  <a:cubicBezTo>
                    <a:pt x="13121" y="33227"/>
                    <a:pt x="11841" y="33867"/>
                    <a:pt x="10561" y="33867"/>
                  </a:cubicBezTo>
                  <a:cubicBezTo>
                    <a:pt x="9281" y="33867"/>
                    <a:pt x="7361" y="33227"/>
                    <a:pt x="6720" y="32587"/>
                  </a:cubicBezTo>
                  <a:cubicBezTo>
                    <a:pt x="5440" y="31307"/>
                    <a:pt x="4800" y="30027"/>
                    <a:pt x="4800" y="28747"/>
                  </a:cubicBezTo>
                  <a:cubicBezTo>
                    <a:pt x="4800" y="27467"/>
                    <a:pt x="5440" y="25547"/>
                    <a:pt x="6080" y="24907"/>
                  </a:cubicBezTo>
                  <a:cubicBezTo>
                    <a:pt x="9281" y="21707"/>
                    <a:pt x="10561" y="19786"/>
                    <a:pt x="10561" y="19146"/>
                  </a:cubicBezTo>
                  <a:cubicBezTo>
                    <a:pt x="10561" y="18506"/>
                    <a:pt x="10561" y="16586"/>
                    <a:pt x="9281" y="12106"/>
                  </a:cubicBezTo>
                  <a:cubicBezTo>
                    <a:pt x="8641" y="10826"/>
                    <a:pt x="9281" y="8906"/>
                    <a:pt x="9921" y="7626"/>
                  </a:cubicBezTo>
                  <a:cubicBezTo>
                    <a:pt x="10561" y="6346"/>
                    <a:pt x="11841" y="5706"/>
                    <a:pt x="13761" y="5065"/>
                  </a:cubicBezTo>
                  <a:cubicBezTo>
                    <a:pt x="15041" y="4425"/>
                    <a:pt x="16961" y="5065"/>
                    <a:pt x="18241" y="5706"/>
                  </a:cubicBezTo>
                  <a:cubicBezTo>
                    <a:pt x="18881" y="4425"/>
                    <a:pt x="19521" y="5706"/>
                    <a:pt x="19521" y="762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D16B43F-2A60-44F1-99E1-6347D6033845}"/>
                </a:ext>
              </a:extLst>
            </p:cNvPr>
            <p:cNvSpPr/>
            <p:nvPr/>
          </p:nvSpPr>
          <p:spPr>
            <a:xfrm>
              <a:off x="13947174" y="1972428"/>
              <a:ext cx="49887" cy="83130"/>
            </a:xfrm>
            <a:custGeom>
              <a:avLst/>
              <a:gdLst>
                <a:gd name="connsiteX0" fmla="*/ 22721 w 38402"/>
                <a:gd name="connsiteY0" fmla="*/ 23362 h 70404"/>
                <a:gd name="connsiteX1" fmla="*/ 14401 w 38402"/>
                <a:gd name="connsiteY1" fmla="*/ 33602 h 70404"/>
                <a:gd name="connsiteX2" fmla="*/ 10561 w 38402"/>
                <a:gd name="connsiteY2" fmla="*/ 35522 h 70404"/>
                <a:gd name="connsiteX3" fmla="*/ 6720 w 38402"/>
                <a:gd name="connsiteY3" fmla="*/ 34242 h 70404"/>
                <a:gd name="connsiteX4" fmla="*/ 4800 w 38402"/>
                <a:gd name="connsiteY4" fmla="*/ 30402 h 70404"/>
                <a:gd name="connsiteX5" fmla="*/ 6080 w 38402"/>
                <a:gd name="connsiteY5" fmla="*/ 26562 h 70404"/>
                <a:gd name="connsiteX6" fmla="*/ 16321 w 38402"/>
                <a:gd name="connsiteY6" fmla="*/ 12481 h 70404"/>
                <a:gd name="connsiteX7" fmla="*/ 16321 w 38402"/>
                <a:gd name="connsiteY7" fmla="*/ 11841 h 70404"/>
                <a:gd name="connsiteX8" fmla="*/ 16961 w 38402"/>
                <a:gd name="connsiteY8" fmla="*/ 9921 h 70404"/>
                <a:gd name="connsiteX9" fmla="*/ 18881 w 38402"/>
                <a:gd name="connsiteY9" fmla="*/ 6720 h 70404"/>
                <a:gd name="connsiteX10" fmla="*/ 22721 w 38402"/>
                <a:gd name="connsiteY10" fmla="*/ 4800 h 70404"/>
                <a:gd name="connsiteX11" fmla="*/ 27202 w 38402"/>
                <a:gd name="connsiteY11" fmla="*/ 5440 h 70404"/>
                <a:gd name="connsiteX12" fmla="*/ 31682 w 38402"/>
                <a:gd name="connsiteY12" fmla="*/ 11201 h 70404"/>
                <a:gd name="connsiteX13" fmla="*/ 32962 w 38402"/>
                <a:gd name="connsiteY13" fmla="*/ 16961 h 70404"/>
                <a:gd name="connsiteX14" fmla="*/ 34242 w 38402"/>
                <a:gd name="connsiteY14" fmla="*/ 26562 h 70404"/>
                <a:gd name="connsiteX15" fmla="*/ 38723 w 38402"/>
                <a:gd name="connsiteY15" fmla="*/ 63684 h 70404"/>
                <a:gd name="connsiteX16" fmla="*/ 38083 w 38402"/>
                <a:gd name="connsiteY16" fmla="*/ 68164 h 70404"/>
                <a:gd name="connsiteX17" fmla="*/ 34242 w 38402"/>
                <a:gd name="connsiteY17" fmla="*/ 70725 h 70404"/>
                <a:gd name="connsiteX18" fmla="*/ 29762 w 38402"/>
                <a:gd name="connsiteY18" fmla="*/ 70085 h 70404"/>
                <a:gd name="connsiteX19" fmla="*/ 27202 w 38402"/>
                <a:gd name="connsiteY19" fmla="*/ 66244 h 70404"/>
                <a:gd name="connsiteX20" fmla="*/ 22721 w 38402"/>
                <a:gd name="connsiteY20" fmla="*/ 28482 h 70404"/>
                <a:gd name="connsiteX21" fmla="*/ 22721 w 38402"/>
                <a:gd name="connsiteY21" fmla="*/ 2336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402" h="70404">
                  <a:moveTo>
                    <a:pt x="22721" y="23362"/>
                  </a:moveTo>
                  <a:cubicBezTo>
                    <a:pt x="20161" y="27202"/>
                    <a:pt x="16961" y="31042"/>
                    <a:pt x="14401" y="33602"/>
                  </a:cubicBezTo>
                  <a:cubicBezTo>
                    <a:pt x="13121" y="34882"/>
                    <a:pt x="11841" y="35522"/>
                    <a:pt x="10561" y="35522"/>
                  </a:cubicBezTo>
                  <a:cubicBezTo>
                    <a:pt x="9281" y="35522"/>
                    <a:pt x="7361" y="34882"/>
                    <a:pt x="6720" y="34242"/>
                  </a:cubicBezTo>
                  <a:cubicBezTo>
                    <a:pt x="5440" y="32962"/>
                    <a:pt x="4800" y="31682"/>
                    <a:pt x="4800" y="30402"/>
                  </a:cubicBezTo>
                  <a:cubicBezTo>
                    <a:pt x="4800" y="29122"/>
                    <a:pt x="5440" y="27202"/>
                    <a:pt x="6080" y="26562"/>
                  </a:cubicBezTo>
                  <a:cubicBezTo>
                    <a:pt x="8641" y="23362"/>
                    <a:pt x="11841" y="18881"/>
                    <a:pt x="16321" y="12481"/>
                  </a:cubicBezTo>
                  <a:lnTo>
                    <a:pt x="16321" y="11841"/>
                  </a:lnTo>
                  <a:cubicBezTo>
                    <a:pt x="16961" y="10561"/>
                    <a:pt x="16961" y="9921"/>
                    <a:pt x="16961" y="9921"/>
                  </a:cubicBezTo>
                  <a:cubicBezTo>
                    <a:pt x="17601" y="8641"/>
                    <a:pt x="18241" y="7360"/>
                    <a:pt x="18881" y="6720"/>
                  </a:cubicBezTo>
                  <a:cubicBezTo>
                    <a:pt x="20161" y="6080"/>
                    <a:pt x="20801" y="5440"/>
                    <a:pt x="22721" y="4800"/>
                  </a:cubicBezTo>
                  <a:cubicBezTo>
                    <a:pt x="24002" y="4800"/>
                    <a:pt x="25922" y="4800"/>
                    <a:pt x="27202" y="5440"/>
                  </a:cubicBezTo>
                  <a:cubicBezTo>
                    <a:pt x="29122" y="6720"/>
                    <a:pt x="30402" y="8641"/>
                    <a:pt x="31682" y="11201"/>
                  </a:cubicBezTo>
                  <a:cubicBezTo>
                    <a:pt x="32322" y="12481"/>
                    <a:pt x="32962" y="15041"/>
                    <a:pt x="32962" y="16961"/>
                  </a:cubicBezTo>
                  <a:cubicBezTo>
                    <a:pt x="32962" y="18881"/>
                    <a:pt x="33602" y="22081"/>
                    <a:pt x="34242" y="26562"/>
                  </a:cubicBezTo>
                  <a:cubicBezTo>
                    <a:pt x="35522" y="41283"/>
                    <a:pt x="36802" y="53443"/>
                    <a:pt x="38723" y="63684"/>
                  </a:cubicBezTo>
                  <a:cubicBezTo>
                    <a:pt x="38723" y="64964"/>
                    <a:pt x="38723" y="66884"/>
                    <a:pt x="38083" y="68164"/>
                  </a:cubicBezTo>
                  <a:cubicBezTo>
                    <a:pt x="37442" y="69445"/>
                    <a:pt x="36162" y="70085"/>
                    <a:pt x="34242" y="70725"/>
                  </a:cubicBezTo>
                  <a:cubicBezTo>
                    <a:pt x="32962" y="70725"/>
                    <a:pt x="31042" y="70725"/>
                    <a:pt x="29762" y="70085"/>
                  </a:cubicBezTo>
                  <a:cubicBezTo>
                    <a:pt x="28482" y="69445"/>
                    <a:pt x="27842" y="68164"/>
                    <a:pt x="27202" y="66244"/>
                  </a:cubicBezTo>
                  <a:cubicBezTo>
                    <a:pt x="25282" y="56004"/>
                    <a:pt x="24002" y="43203"/>
                    <a:pt x="22721" y="28482"/>
                  </a:cubicBezTo>
                  <a:cubicBezTo>
                    <a:pt x="22721" y="24642"/>
                    <a:pt x="22721" y="23362"/>
                    <a:pt x="22721" y="2336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AA9ED1C-2235-449E-BA97-F08887AB1AC5}"/>
                </a:ext>
              </a:extLst>
            </p:cNvPr>
            <p:cNvSpPr/>
            <p:nvPr/>
          </p:nvSpPr>
          <p:spPr>
            <a:xfrm>
              <a:off x="13998725" y="1972428"/>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27457900-70EB-4BA8-8E0A-6A2E4FF2403E}"/>
                </a:ext>
              </a:extLst>
            </p:cNvPr>
            <p:cNvSpPr/>
            <p:nvPr/>
          </p:nvSpPr>
          <p:spPr>
            <a:xfrm>
              <a:off x="13545577" y="1873429"/>
              <a:ext cx="631913" cy="324962"/>
            </a:xfrm>
            <a:custGeom>
              <a:avLst/>
              <a:gdLst>
                <a:gd name="connsiteX0" fmla="*/ 267217 w 486431"/>
                <a:gd name="connsiteY0" fmla="*/ 6720 h 275217"/>
                <a:gd name="connsiteX1" fmla="*/ 221774 w 486431"/>
                <a:gd name="connsiteY1" fmla="*/ 20161 h 275217"/>
                <a:gd name="connsiteX2" fmla="*/ 171211 w 486431"/>
                <a:gd name="connsiteY2" fmla="*/ 38723 h 275217"/>
                <a:gd name="connsiteX3" fmla="*/ 107847 w 486431"/>
                <a:gd name="connsiteY3" fmla="*/ 68164 h 275217"/>
                <a:gd name="connsiteX4" fmla="*/ 73925 w 486431"/>
                <a:gd name="connsiteY4" fmla="*/ 88646 h 275217"/>
                <a:gd name="connsiteX5" fmla="*/ 41923 w 486431"/>
                <a:gd name="connsiteY5" fmla="*/ 115528 h 275217"/>
                <a:gd name="connsiteX6" fmla="*/ 18881 w 486431"/>
                <a:gd name="connsiteY6" fmla="*/ 151370 h 275217"/>
                <a:gd name="connsiteX7" fmla="*/ 20161 w 486431"/>
                <a:gd name="connsiteY7" fmla="*/ 193613 h 275217"/>
                <a:gd name="connsiteX8" fmla="*/ 22721 w 486431"/>
                <a:gd name="connsiteY8" fmla="*/ 198733 h 275217"/>
                <a:gd name="connsiteX9" fmla="*/ 25282 w 486431"/>
                <a:gd name="connsiteY9" fmla="*/ 203853 h 275217"/>
                <a:gd name="connsiteX10" fmla="*/ 26562 w 486431"/>
                <a:gd name="connsiteY10" fmla="*/ 206413 h 275217"/>
                <a:gd name="connsiteX11" fmla="*/ 27202 w 486431"/>
                <a:gd name="connsiteY11" fmla="*/ 207054 h 275217"/>
                <a:gd name="connsiteX12" fmla="*/ 27202 w 486431"/>
                <a:gd name="connsiteY12" fmla="*/ 207054 h 275217"/>
                <a:gd name="connsiteX13" fmla="*/ 27202 w 486431"/>
                <a:gd name="connsiteY13" fmla="*/ 207054 h 275217"/>
                <a:gd name="connsiteX14" fmla="*/ 27842 w 486431"/>
                <a:gd name="connsiteY14" fmla="*/ 208334 h 275217"/>
                <a:gd name="connsiteX15" fmla="*/ 31042 w 486431"/>
                <a:gd name="connsiteY15" fmla="*/ 213454 h 275217"/>
                <a:gd name="connsiteX16" fmla="*/ 47043 w 486431"/>
                <a:gd name="connsiteY16" fmla="*/ 228815 h 275217"/>
                <a:gd name="connsiteX17" fmla="*/ 90566 w 486431"/>
                <a:gd name="connsiteY17" fmla="*/ 248016 h 275217"/>
                <a:gd name="connsiteX18" fmla="*/ 189772 w 486431"/>
                <a:gd name="connsiteY18" fmla="*/ 253776 h 275217"/>
                <a:gd name="connsiteX19" fmla="*/ 288979 w 486431"/>
                <a:gd name="connsiteY19" fmla="*/ 235215 h 275217"/>
                <a:gd name="connsiteX20" fmla="*/ 379865 w 486431"/>
                <a:gd name="connsiteY20" fmla="*/ 200653 h 275217"/>
                <a:gd name="connsiteX21" fmla="*/ 419547 w 486431"/>
                <a:gd name="connsiteY21" fmla="*/ 178252 h 275217"/>
                <a:gd name="connsiteX22" fmla="*/ 451549 w 486431"/>
                <a:gd name="connsiteY22" fmla="*/ 150730 h 275217"/>
                <a:gd name="connsiteX23" fmla="*/ 464990 w 486431"/>
                <a:gd name="connsiteY23" fmla="*/ 118728 h 275217"/>
                <a:gd name="connsiteX24" fmla="*/ 464990 w 486431"/>
                <a:gd name="connsiteY24" fmla="*/ 116808 h 275217"/>
                <a:gd name="connsiteX25" fmla="*/ 464350 w 486431"/>
                <a:gd name="connsiteY25" fmla="*/ 114887 h 275217"/>
                <a:gd name="connsiteX26" fmla="*/ 463070 w 486431"/>
                <a:gd name="connsiteY26" fmla="*/ 111047 h 275217"/>
                <a:gd name="connsiteX27" fmla="*/ 463070 w 486431"/>
                <a:gd name="connsiteY27" fmla="*/ 110407 h 275217"/>
                <a:gd name="connsiteX28" fmla="*/ 463070 w 486431"/>
                <a:gd name="connsiteY28" fmla="*/ 109767 h 275217"/>
                <a:gd name="connsiteX29" fmla="*/ 463070 w 486431"/>
                <a:gd name="connsiteY29" fmla="*/ 109767 h 275217"/>
                <a:gd name="connsiteX30" fmla="*/ 463070 w 486431"/>
                <a:gd name="connsiteY30" fmla="*/ 109767 h 275217"/>
                <a:gd name="connsiteX31" fmla="*/ 461790 w 486431"/>
                <a:gd name="connsiteY31" fmla="*/ 107207 h 275217"/>
                <a:gd name="connsiteX32" fmla="*/ 459870 w 486431"/>
                <a:gd name="connsiteY32" fmla="*/ 102727 h 275217"/>
                <a:gd name="connsiteX33" fmla="*/ 458590 w 486431"/>
                <a:gd name="connsiteY33" fmla="*/ 100167 h 275217"/>
                <a:gd name="connsiteX34" fmla="*/ 457310 w 486431"/>
                <a:gd name="connsiteY34" fmla="*/ 98246 h 275217"/>
                <a:gd name="connsiteX35" fmla="*/ 455390 w 486431"/>
                <a:gd name="connsiteY35" fmla="*/ 94406 h 275217"/>
                <a:gd name="connsiteX36" fmla="*/ 450909 w 486431"/>
                <a:gd name="connsiteY36" fmla="*/ 86726 h 275217"/>
                <a:gd name="connsiteX37" fmla="*/ 426588 w 486431"/>
                <a:gd name="connsiteY37" fmla="*/ 63044 h 275217"/>
                <a:gd name="connsiteX38" fmla="*/ 398426 w 486431"/>
                <a:gd name="connsiteY38" fmla="*/ 50243 h 275217"/>
                <a:gd name="connsiteX39" fmla="*/ 370904 w 486431"/>
                <a:gd name="connsiteY39" fmla="*/ 45763 h 275217"/>
                <a:gd name="connsiteX40" fmla="*/ 346582 w 486431"/>
                <a:gd name="connsiteY40" fmla="*/ 46403 h 275217"/>
                <a:gd name="connsiteX41" fmla="*/ 312660 w 486431"/>
                <a:gd name="connsiteY41" fmla="*/ 52163 h 275217"/>
                <a:gd name="connsiteX42" fmla="*/ 301139 w 486431"/>
                <a:gd name="connsiteY42" fmla="*/ 55364 h 275217"/>
                <a:gd name="connsiteX43" fmla="*/ 299859 w 486431"/>
                <a:gd name="connsiteY43" fmla="*/ 54724 h 275217"/>
                <a:gd name="connsiteX44" fmla="*/ 300500 w 486431"/>
                <a:gd name="connsiteY44" fmla="*/ 53443 h 275217"/>
                <a:gd name="connsiteX45" fmla="*/ 312020 w 486431"/>
                <a:gd name="connsiteY45" fmla="*/ 48323 h 275217"/>
                <a:gd name="connsiteX46" fmla="*/ 345942 w 486431"/>
                <a:gd name="connsiteY46" fmla="*/ 38723 h 275217"/>
                <a:gd name="connsiteX47" fmla="*/ 401626 w 486431"/>
                <a:gd name="connsiteY47" fmla="*/ 38082 h 275217"/>
                <a:gd name="connsiteX48" fmla="*/ 434908 w 486431"/>
                <a:gd name="connsiteY48" fmla="*/ 50243 h 275217"/>
                <a:gd name="connsiteX49" fmla="*/ 464990 w 486431"/>
                <a:gd name="connsiteY49" fmla="*/ 76485 h 275217"/>
                <a:gd name="connsiteX50" fmla="*/ 471391 w 486431"/>
                <a:gd name="connsiteY50" fmla="*/ 85446 h 275217"/>
                <a:gd name="connsiteX51" fmla="*/ 473951 w 486431"/>
                <a:gd name="connsiteY51" fmla="*/ 89926 h 275217"/>
                <a:gd name="connsiteX52" fmla="*/ 475231 w 486431"/>
                <a:gd name="connsiteY52" fmla="*/ 92486 h 275217"/>
                <a:gd name="connsiteX53" fmla="*/ 476511 w 486431"/>
                <a:gd name="connsiteY53" fmla="*/ 95046 h 275217"/>
                <a:gd name="connsiteX54" fmla="*/ 479071 w 486431"/>
                <a:gd name="connsiteY54" fmla="*/ 99526 h 275217"/>
                <a:gd name="connsiteX55" fmla="*/ 480351 w 486431"/>
                <a:gd name="connsiteY55" fmla="*/ 102087 h 275217"/>
                <a:gd name="connsiteX56" fmla="*/ 480351 w 486431"/>
                <a:gd name="connsiteY56" fmla="*/ 102727 h 275217"/>
                <a:gd name="connsiteX57" fmla="*/ 480351 w 486431"/>
                <a:gd name="connsiteY57" fmla="*/ 103367 h 275217"/>
                <a:gd name="connsiteX58" fmla="*/ 480351 w 486431"/>
                <a:gd name="connsiteY58" fmla="*/ 104007 h 275217"/>
                <a:gd name="connsiteX59" fmla="*/ 480991 w 486431"/>
                <a:gd name="connsiteY59" fmla="*/ 105287 h 275217"/>
                <a:gd name="connsiteX60" fmla="*/ 482911 w 486431"/>
                <a:gd name="connsiteY60" fmla="*/ 111047 h 275217"/>
                <a:gd name="connsiteX61" fmla="*/ 483551 w 486431"/>
                <a:gd name="connsiteY61" fmla="*/ 114247 h 275217"/>
                <a:gd name="connsiteX62" fmla="*/ 484191 w 486431"/>
                <a:gd name="connsiteY62" fmla="*/ 117448 h 275217"/>
                <a:gd name="connsiteX63" fmla="*/ 480351 w 486431"/>
                <a:gd name="connsiteY63" fmla="*/ 142409 h 275217"/>
                <a:gd name="connsiteX64" fmla="*/ 467550 w 486431"/>
                <a:gd name="connsiteY64" fmla="*/ 163531 h 275217"/>
                <a:gd name="connsiteX65" fmla="*/ 431708 w 486431"/>
                <a:gd name="connsiteY65" fmla="*/ 195533 h 275217"/>
                <a:gd name="connsiteX66" fmla="*/ 389465 w 486431"/>
                <a:gd name="connsiteY66" fmla="*/ 219854 h 275217"/>
                <a:gd name="connsiteX67" fmla="*/ 294099 w 486431"/>
                <a:gd name="connsiteY67" fmla="*/ 253776 h 275217"/>
                <a:gd name="connsiteX68" fmla="*/ 191052 w 486431"/>
                <a:gd name="connsiteY68" fmla="*/ 270418 h 275217"/>
                <a:gd name="connsiteX69" fmla="*/ 86726 w 486431"/>
                <a:gd name="connsiteY69" fmla="*/ 262097 h 275217"/>
                <a:gd name="connsiteX70" fmla="*/ 39363 w 486431"/>
                <a:gd name="connsiteY70" fmla="*/ 239696 h 275217"/>
                <a:gd name="connsiteX71" fmla="*/ 20801 w 486431"/>
                <a:gd name="connsiteY71" fmla="*/ 220494 h 275217"/>
                <a:gd name="connsiteX72" fmla="*/ 17601 w 486431"/>
                <a:gd name="connsiteY72" fmla="*/ 215374 h 275217"/>
                <a:gd name="connsiteX73" fmla="*/ 16961 w 486431"/>
                <a:gd name="connsiteY73" fmla="*/ 214094 h 275217"/>
                <a:gd name="connsiteX74" fmla="*/ 16321 w 486431"/>
                <a:gd name="connsiteY74" fmla="*/ 213454 h 275217"/>
                <a:gd name="connsiteX75" fmla="*/ 15681 w 486431"/>
                <a:gd name="connsiteY75" fmla="*/ 212814 h 275217"/>
                <a:gd name="connsiteX76" fmla="*/ 14401 w 486431"/>
                <a:gd name="connsiteY76" fmla="*/ 210254 h 275217"/>
                <a:gd name="connsiteX77" fmla="*/ 11841 w 486431"/>
                <a:gd name="connsiteY77" fmla="*/ 204493 h 275217"/>
                <a:gd name="connsiteX78" fmla="*/ 9281 w 486431"/>
                <a:gd name="connsiteY78" fmla="*/ 198733 h 275217"/>
                <a:gd name="connsiteX79" fmla="*/ 4800 w 486431"/>
                <a:gd name="connsiteY79" fmla="*/ 173131 h 275217"/>
                <a:gd name="connsiteX80" fmla="*/ 9281 w 486431"/>
                <a:gd name="connsiteY80" fmla="*/ 148170 h 275217"/>
                <a:gd name="connsiteX81" fmla="*/ 36162 w 486431"/>
                <a:gd name="connsiteY81" fmla="*/ 109127 h 275217"/>
                <a:gd name="connsiteX82" fmla="*/ 70725 w 486431"/>
                <a:gd name="connsiteY82" fmla="*/ 82245 h 275217"/>
                <a:gd name="connsiteX83" fmla="*/ 105927 w 486431"/>
                <a:gd name="connsiteY83" fmla="*/ 62404 h 275217"/>
                <a:gd name="connsiteX84" fmla="*/ 170571 w 486431"/>
                <a:gd name="connsiteY84" fmla="*/ 34242 h 275217"/>
                <a:gd name="connsiteX85" fmla="*/ 222414 w 486431"/>
                <a:gd name="connsiteY85" fmla="*/ 16961 h 275217"/>
                <a:gd name="connsiteX86" fmla="*/ 267857 w 486431"/>
                <a:gd name="connsiteY86" fmla="*/ 4800 h 275217"/>
                <a:gd name="connsiteX87" fmla="*/ 269137 w 486431"/>
                <a:gd name="connsiteY87" fmla="*/ 5440 h 275217"/>
                <a:gd name="connsiteX88" fmla="*/ 267217 w 486431"/>
                <a:gd name="connsiteY88" fmla="*/ 6720 h 27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86431" h="275217">
                  <a:moveTo>
                    <a:pt x="267217" y="6720"/>
                  </a:moveTo>
                  <a:cubicBezTo>
                    <a:pt x="267217" y="6720"/>
                    <a:pt x="250576" y="11201"/>
                    <a:pt x="221774" y="20161"/>
                  </a:cubicBezTo>
                  <a:cubicBezTo>
                    <a:pt x="207693" y="24642"/>
                    <a:pt x="190412" y="31042"/>
                    <a:pt x="171211" y="38723"/>
                  </a:cubicBezTo>
                  <a:cubicBezTo>
                    <a:pt x="152010" y="46403"/>
                    <a:pt x="130248" y="56004"/>
                    <a:pt x="107847" y="68164"/>
                  </a:cubicBezTo>
                  <a:cubicBezTo>
                    <a:pt x="96326" y="74565"/>
                    <a:pt x="85445" y="80965"/>
                    <a:pt x="73925" y="88646"/>
                  </a:cubicBezTo>
                  <a:cubicBezTo>
                    <a:pt x="62404" y="96326"/>
                    <a:pt x="51523" y="105287"/>
                    <a:pt x="41923" y="115528"/>
                  </a:cubicBezTo>
                  <a:cubicBezTo>
                    <a:pt x="32322" y="125768"/>
                    <a:pt x="23361" y="137929"/>
                    <a:pt x="18881" y="151370"/>
                  </a:cubicBezTo>
                  <a:cubicBezTo>
                    <a:pt x="14401" y="164811"/>
                    <a:pt x="14401" y="180172"/>
                    <a:pt x="20161" y="193613"/>
                  </a:cubicBezTo>
                  <a:cubicBezTo>
                    <a:pt x="20801" y="195533"/>
                    <a:pt x="21441" y="196813"/>
                    <a:pt x="22721" y="198733"/>
                  </a:cubicBezTo>
                  <a:cubicBezTo>
                    <a:pt x="23361" y="200653"/>
                    <a:pt x="24642" y="201933"/>
                    <a:pt x="25282" y="203853"/>
                  </a:cubicBezTo>
                  <a:lnTo>
                    <a:pt x="26562" y="206413"/>
                  </a:lnTo>
                  <a:lnTo>
                    <a:pt x="27202" y="207054"/>
                  </a:lnTo>
                  <a:cubicBezTo>
                    <a:pt x="27202" y="207054"/>
                    <a:pt x="27202" y="207054"/>
                    <a:pt x="27202" y="207054"/>
                  </a:cubicBezTo>
                  <a:lnTo>
                    <a:pt x="27202" y="207054"/>
                  </a:lnTo>
                  <a:lnTo>
                    <a:pt x="27842" y="208334"/>
                  </a:lnTo>
                  <a:cubicBezTo>
                    <a:pt x="29122" y="209614"/>
                    <a:pt x="30402" y="212174"/>
                    <a:pt x="31042" y="213454"/>
                  </a:cubicBezTo>
                  <a:cubicBezTo>
                    <a:pt x="35522" y="219214"/>
                    <a:pt x="41283" y="224335"/>
                    <a:pt x="47043" y="228815"/>
                  </a:cubicBezTo>
                  <a:cubicBezTo>
                    <a:pt x="59844" y="237775"/>
                    <a:pt x="74565" y="244176"/>
                    <a:pt x="90566" y="248016"/>
                  </a:cubicBezTo>
                  <a:cubicBezTo>
                    <a:pt x="121928" y="255697"/>
                    <a:pt x="156490" y="256337"/>
                    <a:pt x="189772" y="253776"/>
                  </a:cubicBezTo>
                  <a:cubicBezTo>
                    <a:pt x="223695" y="250576"/>
                    <a:pt x="256977" y="244176"/>
                    <a:pt x="288979" y="235215"/>
                  </a:cubicBezTo>
                  <a:cubicBezTo>
                    <a:pt x="320981" y="225615"/>
                    <a:pt x="351703" y="214734"/>
                    <a:pt x="379865" y="200653"/>
                  </a:cubicBezTo>
                  <a:cubicBezTo>
                    <a:pt x="393946" y="193613"/>
                    <a:pt x="407386" y="186572"/>
                    <a:pt x="419547" y="178252"/>
                  </a:cubicBezTo>
                  <a:cubicBezTo>
                    <a:pt x="431708" y="169931"/>
                    <a:pt x="443229" y="160970"/>
                    <a:pt x="451549" y="150730"/>
                  </a:cubicBezTo>
                  <a:cubicBezTo>
                    <a:pt x="460510" y="140489"/>
                    <a:pt x="465630" y="129608"/>
                    <a:pt x="464990" y="118728"/>
                  </a:cubicBezTo>
                  <a:lnTo>
                    <a:pt x="464990" y="116808"/>
                  </a:lnTo>
                  <a:lnTo>
                    <a:pt x="464350" y="114887"/>
                  </a:lnTo>
                  <a:cubicBezTo>
                    <a:pt x="464350" y="113607"/>
                    <a:pt x="463710" y="112327"/>
                    <a:pt x="463070" y="111047"/>
                  </a:cubicBezTo>
                  <a:lnTo>
                    <a:pt x="463070" y="110407"/>
                  </a:lnTo>
                  <a:lnTo>
                    <a:pt x="463070" y="109767"/>
                  </a:lnTo>
                  <a:lnTo>
                    <a:pt x="463070" y="109767"/>
                  </a:lnTo>
                  <a:cubicBezTo>
                    <a:pt x="463070" y="109767"/>
                    <a:pt x="463070" y="110407"/>
                    <a:pt x="463070" y="109767"/>
                  </a:cubicBezTo>
                  <a:lnTo>
                    <a:pt x="461790" y="107207"/>
                  </a:lnTo>
                  <a:cubicBezTo>
                    <a:pt x="461150" y="105927"/>
                    <a:pt x="460510" y="104007"/>
                    <a:pt x="459870" y="102727"/>
                  </a:cubicBezTo>
                  <a:lnTo>
                    <a:pt x="458590" y="100167"/>
                  </a:lnTo>
                  <a:lnTo>
                    <a:pt x="457310" y="98246"/>
                  </a:lnTo>
                  <a:lnTo>
                    <a:pt x="455390" y="94406"/>
                  </a:lnTo>
                  <a:cubicBezTo>
                    <a:pt x="454109" y="91846"/>
                    <a:pt x="452189" y="89286"/>
                    <a:pt x="450909" y="86726"/>
                  </a:cubicBezTo>
                  <a:cubicBezTo>
                    <a:pt x="444509" y="77125"/>
                    <a:pt x="436188" y="68804"/>
                    <a:pt x="426588" y="63044"/>
                  </a:cubicBezTo>
                  <a:cubicBezTo>
                    <a:pt x="417627" y="57284"/>
                    <a:pt x="408027" y="53443"/>
                    <a:pt x="398426" y="50243"/>
                  </a:cubicBezTo>
                  <a:cubicBezTo>
                    <a:pt x="388825" y="47683"/>
                    <a:pt x="379225" y="46403"/>
                    <a:pt x="370904" y="45763"/>
                  </a:cubicBezTo>
                  <a:cubicBezTo>
                    <a:pt x="361943" y="45123"/>
                    <a:pt x="354263" y="45763"/>
                    <a:pt x="346582" y="46403"/>
                  </a:cubicBezTo>
                  <a:cubicBezTo>
                    <a:pt x="331862" y="47683"/>
                    <a:pt x="320341" y="50243"/>
                    <a:pt x="312660" y="52163"/>
                  </a:cubicBezTo>
                  <a:cubicBezTo>
                    <a:pt x="304980" y="54083"/>
                    <a:pt x="301139" y="55364"/>
                    <a:pt x="301139" y="55364"/>
                  </a:cubicBezTo>
                  <a:cubicBezTo>
                    <a:pt x="300500" y="55364"/>
                    <a:pt x="299859" y="55364"/>
                    <a:pt x="299859" y="54724"/>
                  </a:cubicBezTo>
                  <a:cubicBezTo>
                    <a:pt x="299859" y="54083"/>
                    <a:pt x="299859" y="53443"/>
                    <a:pt x="300500" y="53443"/>
                  </a:cubicBezTo>
                  <a:cubicBezTo>
                    <a:pt x="300500" y="53443"/>
                    <a:pt x="304340" y="51523"/>
                    <a:pt x="312020" y="48323"/>
                  </a:cubicBezTo>
                  <a:cubicBezTo>
                    <a:pt x="319701" y="45763"/>
                    <a:pt x="331222" y="41923"/>
                    <a:pt x="345942" y="38723"/>
                  </a:cubicBezTo>
                  <a:cubicBezTo>
                    <a:pt x="360663" y="36162"/>
                    <a:pt x="379865" y="33602"/>
                    <a:pt x="401626" y="38082"/>
                  </a:cubicBezTo>
                  <a:cubicBezTo>
                    <a:pt x="412507" y="40003"/>
                    <a:pt x="424028" y="43843"/>
                    <a:pt x="434908" y="50243"/>
                  </a:cubicBezTo>
                  <a:cubicBezTo>
                    <a:pt x="445789" y="56644"/>
                    <a:pt x="456670" y="64964"/>
                    <a:pt x="464990" y="76485"/>
                  </a:cubicBezTo>
                  <a:cubicBezTo>
                    <a:pt x="466910" y="79045"/>
                    <a:pt x="469470" y="82245"/>
                    <a:pt x="471391" y="85446"/>
                  </a:cubicBezTo>
                  <a:cubicBezTo>
                    <a:pt x="472031" y="86726"/>
                    <a:pt x="473311" y="88646"/>
                    <a:pt x="473951" y="89926"/>
                  </a:cubicBezTo>
                  <a:lnTo>
                    <a:pt x="475231" y="92486"/>
                  </a:lnTo>
                  <a:lnTo>
                    <a:pt x="476511" y="95046"/>
                  </a:lnTo>
                  <a:lnTo>
                    <a:pt x="479071" y="99526"/>
                  </a:lnTo>
                  <a:lnTo>
                    <a:pt x="480351" y="102087"/>
                  </a:lnTo>
                  <a:lnTo>
                    <a:pt x="480351" y="102727"/>
                  </a:lnTo>
                  <a:lnTo>
                    <a:pt x="480351" y="103367"/>
                  </a:lnTo>
                  <a:lnTo>
                    <a:pt x="480351" y="104007"/>
                  </a:lnTo>
                  <a:lnTo>
                    <a:pt x="480991" y="105287"/>
                  </a:lnTo>
                  <a:cubicBezTo>
                    <a:pt x="481631" y="107207"/>
                    <a:pt x="482271" y="109127"/>
                    <a:pt x="482911" y="111047"/>
                  </a:cubicBezTo>
                  <a:lnTo>
                    <a:pt x="483551" y="114247"/>
                  </a:lnTo>
                  <a:lnTo>
                    <a:pt x="484191" y="117448"/>
                  </a:lnTo>
                  <a:cubicBezTo>
                    <a:pt x="484832" y="125768"/>
                    <a:pt x="483551" y="134729"/>
                    <a:pt x="480351" y="142409"/>
                  </a:cubicBezTo>
                  <a:cubicBezTo>
                    <a:pt x="477151" y="150090"/>
                    <a:pt x="472671" y="157130"/>
                    <a:pt x="467550" y="163531"/>
                  </a:cubicBezTo>
                  <a:cubicBezTo>
                    <a:pt x="457310" y="176331"/>
                    <a:pt x="445149" y="186572"/>
                    <a:pt x="431708" y="195533"/>
                  </a:cubicBezTo>
                  <a:cubicBezTo>
                    <a:pt x="418267" y="204493"/>
                    <a:pt x="404186" y="212814"/>
                    <a:pt x="389465" y="219854"/>
                  </a:cubicBezTo>
                  <a:cubicBezTo>
                    <a:pt x="359383" y="233935"/>
                    <a:pt x="327381" y="245456"/>
                    <a:pt x="294099" y="253776"/>
                  </a:cubicBezTo>
                  <a:cubicBezTo>
                    <a:pt x="260817" y="262097"/>
                    <a:pt x="226255" y="267857"/>
                    <a:pt x="191052" y="270418"/>
                  </a:cubicBezTo>
                  <a:cubicBezTo>
                    <a:pt x="156490" y="272338"/>
                    <a:pt x="120648" y="271698"/>
                    <a:pt x="86726" y="262097"/>
                  </a:cubicBezTo>
                  <a:cubicBezTo>
                    <a:pt x="70085" y="257617"/>
                    <a:pt x="53443" y="250576"/>
                    <a:pt x="39363" y="239696"/>
                  </a:cubicBezTo>
                  <a:cubicBezTo>
                    <a:pt x="32322" y="234575"/>
                    <a:pt x="25922" y="228175"/>
                    <a:pt x="20801" y="220494"/>
                  </a:cubicBezTo>
                  <a:cubicBezTo>
                    <a:pt x="19521" y="218574"/>
                    <a:pt x="18241" y="217294"/>
                    <a:pt x="17601" y="215374"/>
                  </a:cubicBezTo>
                  <a:lnTo>
                    <a:pt x="16961" y="214094"/>
                  </a:lnTo>
                  <a:lnTo>
                    <a:pt x="16321" y="213454"/>
                  </a:lnTo>
                  <a:lnTo>
                    <a:pt x="15681" y="212814"/>
                  </a:lnTo>
                  <a:lnTo>
                    <a:pt x="14401" y="210254"/>
                  </a:lnTo>
                  <a:cubicBezTo>
                    <a:pt x="13121" y="208334"/>
                    <a:pt x="12481" y="206413"/>
                    <a:pt x="11841" y="204493"/>
                  </a:cubicBezTo>
                  <a:cubicBezTo>
                    <a:pt x="11201" y="202573"/>
                    <a:pt x="9921" y="200653"/>
                    <a:pt x="9281" y="198733"/>
                  </a:cubicBezTo>
                  <a:cubicBezTo>
                    <a:pt x="6080" y="190412"/>
                    <a:pt x="4800" y="182092"/>
                    <a:pt x="4800" y="173131"/>
                  </a:cubicBezTo>
                  <a:cubicBezTo>
                    <a:pt x="4800" y="164171"/>
                    <a:pt x="6080" y="155850"/>
                    <a:pt x="9281" y="148170"/>
                  </a:cubicBezTo>
                  <a:cubicBezTo>
                    <a:pt x="15041" y="132169"/>
                    <a:pt x="25282" y="119368"/>
                    <a:pt x="36162" y="109127"/>
                  </a:cubicBezTo>
                  <a:cubicBezTo>
                    <a:pt x="47043" y="98246"/>
                    <a:pt x="58564" y="89926"/>
                    <a:pt x="70725" y="82245"/>
                  </a:cubicBezTo>
                  <a:cubicBezTo>
                    <a:pt x="82245" y="74565"/>
                    <a:pt x="94406" y="68164"/>
                    <a:pt x="105927" y="62404"/>
                  </a:cubicBezTo>
                  <a:cubicBezTo>
                    <a:pt x="128968" y="50883"/>
                    <a:pt x="151370" y="41923"/>
                    <a:pt x="170571" y="34242"/>
                  </a:cubicBezTo>
                  <a:cubicBezTo>
                    <a:pt x="190412" y="27202"/>
                    <a:pt x="207693" y="21441"/>
                    <a:pt x="222414" y="16961"/>
                  </a:cubicBezTo>
                  <a:cubicBezTo>
                    <a:pt x="251216" y="8641"/>
                    <a:pt x="267857" y="4800"/>
                    <a:pt x="267857" y="4800"/>
                  </a:cubicBezTo>
                  <a:cubicBezTo>
                    <a:pt x="268497" y="4800"/>
                    <a:pt x="269137" y="4800"/>
                    <a:pt x="269137" y="5440"/>
                  </a:cubicBezTo>
                  <a:cubicBezTo>
                    <a:pt x="267857" y="6080"/>
                    <a:pt x="267857" y="6720"/>
                    <a:pt x="267217" y="6720"/>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A6ABDF6-3B02-4D67-8A5C-6257A3986215}"/>
                </a:ext>
              </a:extLst>
            </p:cNvPr>
            <p:cNvSpPr/>
            <p:nvPr/>
          </p:nvSpPr>
          <p:spPr>
            <a:xfrm>
              <a:off x="13652830" y="2002628"/>
              <a:ext cx="108090" cy="37786"/>
            </a:xfrm>
            <a:custGeom>
              <a:avLst/>
              <a:gdLst>
                <a:gd name="connsiteX0" fmla="*/ 33607 w 83205"/>
                <a:gd name="connsiteY0" fmla="*/ 32347 h 32002"/>
                <a:gd name="connsiteX1" fmla="*/ 10566 w 83205"/>
                <a:gd name="connsiteY1" fmla="*/ 29147 h 32002"/>
                <a:gd name="connsiteX2" fmla="*/ 5445 w 83205"/>
                <a:gd name="connsiteY2" fmla="*/ 18266 h 32002"/>
                <a:gd name="connsiteX3" fmla="*/ 16326 w 83205"/>
                <a:gd name="connsiteY3" fmla="*/ 13146 h 32002"/>
                <a:gd name="connsiteX4" fmla="*/ 69450 w 83205"/>
                <a:gd name="connsiteY4" fmla="*/ 6105 h 32002"/>
                <a:gd name="connsiteX5" fmla="*/ 80970 w 83205"/>
                <a:gd name="connsiteY5" fmla="*/ 9305 h 32002"/>
                <a:gd name="connsiteX6" fmla="*/ 77770 w 83205"/>
                <a:gd name="connsiteY6" fmla="*/ 20826 h 32002"/>
                <a:gd name="connsiteX7" fmla="*/ 33607 w 83205"/>
                <a:gd name="connsiteY7" fmla="*/ 32347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205" h="32002">
                  <a:moveTo>
                    <a:pt x="33607" y="32347"/>
                  </a:moveTo>
                  <a:cubicBezTo>
                    <a:pt x="20166" y="32347"/>
                    <a:pt x="11206" y="29147"/>
                    <a:pt x="10566" y="29147"/>
                  </a:cubicBezTo>
                  <a:cubicBezTo>
                    <a:pt x="6085" y="27867"/>
                    <a:pt x="3525" y="22746"/>
                    <a:pt x="5445" y="18266"/>
                  </a:cubicBezTo>
                  <a:cubicBezTo>
                    <a:pt x="6725" y="13786"/>
                    <a:pt x="11846" y="11225"/>
                    <a:pt x="16326" y="13146"/>
                  </a:cubicBezTo>
                  <a:cubicBezTo>
                    <a:pt x="16966" y="13146"/>
                    <a:pt x="43208" y="21466"/>
                    <a:pt x="69450" y="6105"/>
                  </a:cubicBezTo>
                  <a:cubicBezTo>
                    <a:pt x="73290" y="3545"/>
                    <a:pt x="78410" y="4825"/>
                    <a:pt x="80970" y="9305"/>
                  </a:cubicBezTo>
                  <a:cubicBezTo>
                    <a:pt x="83530" y="13146"/>
                    <a:pt x="82250" y="18266"/>
                    <a:pt x="77770" y="20826"/>
                  </a:cubicBezTo>
                  <a:cubicBezTo>
                    <a:pt x="61129" y="29787"/>
                    <a:pt x="45768" y="32347"/>
                    <a:pt x="33607" y="32347"/>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69BAB0A-FC62-4198-9B6D-298BABF42283}"/>
                </a:ext>
              </a:extLst>
            </p:cNvPr>
            <p:cNvSpPr/>
            <p:nvPr/>
          </p:nvSpPr>
          <p:spPr>
            <a:xfrm>
              <a:off x="13656861" y="2014635"/>
              <a:ext cx="58203" cy="105802"/>
            </a:xfrm>
            <a:custGeom>
              <a:avLst/>
              <a:gdLst>
                <a:gd name="connsiteX0" fmla="*/ 13222 w 44802"/>
                <a:gd name="connsiteY0" fmla="*/ 86183 h 89605"/>
                <a:gd name="connsiteX1" fmla="*/ 5542 w 44802"/>
                <a:gd name="connsiteY1" fmla="*/ 81063 h 89605"/>
                <a:gd name="connsiteX2" fmla="*/ 10022 w 44802"/>
                <a:gd name="connsiteY2" fmla="*/ 70182 h 89605"/>
                <a:gd name="connsiteX3" fmla="*/ 24743 w 44802"/>
                <a:gd name="connsiteY3" fmla="*/ 15138 h 89605"/>
                <a:gd name="connsiteX4" fmla="*/ 31143 w 44802"/>
                <a:gd name="connsiteY4" fmla="*/ 4898 h 89605"/>
                <a:gd name="connsiteX5" fmla="*/ 41384 w 44802"/>
                <a:gd name="connsiteY5" fmla="*/ 11298 h 89605"/>
                <a:gd name="connsiteX6" fmla="*/ 16422 w 44802"/>
                <a:gd name="connsiteY6" fmla="*/ 84903 h 89605"/>
                <a:gd name="connsiteX7" fmla="*/ 13222 w 44802"/>
                <a:gd name="connsiteY7" fmla="*/ 8618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2" h="89605">
                  <a:moveTo>
                    <a:pt x="13222" y="86183"/>
                  </a:moveTo>
                  <a:cubicBezTo>
                    <a:pt x="10022" y="86183"/>
                    <a:pt x="6822" y="84263"/>
                    <a:pt x="5542" y="81063"/>
                  </a:cubicBezTo>
                  <a:cubicBezTo>
                    <a:pt x="3622" y="76582"/>
                    <a:pt x="5542" y="72102"/>
                    <a:pt x="10022" y="70182"/>
                  </a:cubicBezTo>
                  <a:cubicBezTo>
                    <a:pt x="11302" y="69542"/>
                    <a:pt x="33704" y="58661"/>
                    <a:pt x="24743" y="15138"/>
                  </a:cubicBezTo>
                  <a:cubicBezTo>
                    <a:pt x="24103" y="10658"/>
                    <a:pt x="26663" y="6178"/>
                    <a:pt x="31143" y="4898"/>
                  </a:cubicBezTo>
                  <a:cubicBezTo>
                    <a:pt x="35624" y="4258"/>
                    <a:pt x="40104" y="6818"/>
                    <a:pt x="41384" y="11298"/>
                  </a:cubicBezTo>
                  <a:cubicBezTo>
                    <a:pt x="52905" y="68902"/>
                    <a:pt x="18343" y="84263"/>
                    <a:pt x="16422" y="84903"/>
                  </a:cubicBezTo>
                  <a:cubicBezTo>
                    <a:pt x="15782" y="86183"/>
                    <a:pt x="14502" y="86183"/>
                    <a:pt x="13222" y="86183"/>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80F9D29-5639-47F4-872E-592F85BDE37F}"/>
                </a:ext>
              </a:extLst>
            </p:cNvPr>
            <p:cNvSpPr/>
            <p:nvPr/>
          </p:nvSpPr>
          <p:spPr>
            <a:xfrm>
              <a:off x="13716027" y="2008703"/>
              <a:ext cx="58203" cy="98244"/>
            </a:xfrm>
            <a:custGeom>
              <a:avLst/>
              <a:gdLst>
                <a:gd name="connsiteX0" fmla="*/ 34242 w 44802"/>
                <a:gd name="connsiteY0" fmla="*/ 80325 h 83205"/>
                <a:gd name="connsiteX1" fmla="*/ 24002 w 44802"/>
                <a:gd name="connsiteY1" fmla="*/ 77125 h 83205"/>
                <a:gd name="connsiteX2" fmla="*/ 4800 w 44802"/>
                <a:gd name="connsiteY2" fmla="*/ 13761 h 83205"/>
                <a:gd name="connsiteX3" fmla="*/ 13121 w 44802"/>
                <a:gd name="connsiteY3" fmla="*/ 4800 h 83205"/>
                <a:gd name="connsiteX4" fmla="*/ 22081 w 44802"/>
                <a:gd name="connsiteY4" fmla="*/ 13121 h 83205"/>
                <a:gd name="connsiteX5" fmla="*/ 33602 w 44802"/>
                <a:gd name="connsiteY5" fmla="*/ 63044 h 83205"/>
                <a:gd name="connsiteX6" fmla="*/ 32962 w 44802"/>
                <a:gd name="connsiteY6" fmla="*/ 63684 h 83205"/>
                <a:gd name="connsiteX7" fmla="*/ 43843 w 44802"/>
                <a:gd name="connsiteY7" fmla="*/ 68804 h 83205"/>
                <a:gd name="connsiteX8" fmla="*/ 38722 w 44802"/>
                <a:gd name="connsiteY8" fmla="*/ 79685 h 83205"/>
                <a:gd name="connsiteX9" fmla="*/ 34242 w 44802"/>
                <a:gd name="connsiteY9" fmla="*/ 80325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02" h="83205">
                  <a:moveTo>
                    <a:pt x="34242" y="80325"/>
                  </a:moveTo>
                  <a:cubicBezTo>
                    <a:pt x="31042" y="80325"/>
                    <a:pt x="27842" y="79685"/>
                    <a:pt x="24002" y="77125"/>
                  </a:cubicBezTo>
                  <a:cubicBezTo>
                    <a:pt x="12481" y="69445"/>
                    <a:pt x="6080" y="48323"/>
                    <a:pt x="4800" y="13761"/>
                  </a:cubicBezTo>
                  <a:cubicBezTo>
                    <a:pt x="4800" y="9281"/>
                    <a:pt x="8001" y="5440"/>
                    <a:pt x="13121" y="4800"/>
                  </a:cubicBezTo>
                  <a:cubicBezTo>
                    <a:pt x="17601" y="4800"/>
                    <a:pt x="21441" y="8001"/>
                    <a:pt x="22081" y="13121"/>
                  </a:cubicBezTo>
                  <a:cubicBezTo>
                    <a:pt x="24002" y="54083"/>
                    <a:pt x="32322" y="62404"/>
                    <a:pt x="33602" y="63044"/>
                  </a:cubicBezTo>
                  <a:cubicBezTo>
                    <a:pt x="33602" y="63044"/>
                    <a:pt x="32962" y="63684"/>
                    <a:pt x="32962" y="63684"/>
                  </a:cubicBezTo>
                  <a:cubicBezTo>
                    <a:pt x="37442" y="62404"/>
                    <a:pt x="41923" y="64324"/>
                    <a:pt x="43843" y="68804"/>
                  </a:cubicBezTo>
                  <a:cubicBezTo>
                    <a:pt x="45123" y="73285"/>
                    <a:pt x="43203" y="77765"/>
                    <a:pt x="38722" y="79685"/>
                  </a:cubicBezTo>
                  <a:cubicBezTo>
                    <a:pt x="37442" y="80325"/>
                    <a:pt x="35522" y="80325"/>
                    <a:pt x="34242" y="80325"/>
                  </a:cubicBezTo>
                  <a:close/>
                </a:path>
              </a:pathLst>
            </a:custGeom>
            <a:grpFill/>
            <a:ln w="9525" cap="flat">
              <a:noFill/>
              <a:prstDash val="solid"/>
              <a:miter/>
            </a:ln>
          </p:spPr>
          <p:txBody>
            <a:bodyPr rtlCol="0" anchor="ctr"/>
            <a:lstStyle/>
            <a:p>
              <a:endParaRPr lang="en-US"/>
            </a:p>
          </p:txBody>
        </p:sp>
      </p:grpSp>
      <p:grpSp>
        <p:nvGrpSpPr>
          <p:cNvPr id="309" name="Group 308">
            <a:extLst>
              <a:ext uri="{FF2B5EF4-FFF2-40B4-BE49-F238E27FC236}">
                <a16:creationId xmlns:a16="http://schemas.microsoft.com/office/drawing/2014/main" id="{1D7DCA49-48FB-44AD-94CC-B8463061D18C}"/>
              </a:ext>
            </a:extLst>
          </p:cNvPr>
          <p:cNvGrpSpPr/>
          <p:nvPr/>
        </p:nvGrpSpPr>
        <p:grpSpPr>
          <a:xfrm>
            <a:off x="2041792" y="1904488"/>
            <a:ext cx="698430" cy="400534"/>
            <a:chOff x="12698316" y="3294948"/>
            <a:chExt cx="698430" cy="400534"/>
          </a:xfrm>
          <a:solidFill>
            <a:srgbClr val="1D424B"/>
          </a:solidFill>
        </p:grpSpPr>
        <p:sp>
          <p:nvSpPr>
            <p:cNvPr id="129" name="Freeform: Shape 128">
              <a:extLst>
                <a:ext uri="{FF2B5EF4-FFF2-40B4-BE49-F238E27FC236}">
                  <a16:creationId xmlns:a16="http://schemas.microsoft.com/office/drawing/2014/main" id="{BD41464E-D62C-45D0-9DD9-513DE11DDF4A}"/>
                </a:ext>
              </a:extLst>
            </p:cNvPr>
            <p:cNvSpPr/>
            <p:nvPr/>
          </p:nvSpPr>
          <p:spPr>
            <a:xfrm>
              <a:off x="12941591" y="3409817"/>
              <a:ext cx="49887" cy="60458"/>
            </a:xfrm>
            <a:custGeom>
              <a:avLst/>
              <a:gdLst>
                <a:gd name="connsiteX0" fmla="*/ 6986 w 38402"/>
                <a:gd name="connsiteY0" fmla="*/ 10561 h 51203"/>
                <a:gd name="connsiteX1" fmla="*/ 19786 w 38402"/>
                <a:gd name="connsiteY1" fmla="*/ 4800 h 51203"/>
                <a:gd name="connsiteX2" fmla="*/ 27467 w 38402"/>
                <a:gd name="connsiteY2" fmla="*/ 7361 h 51203"/>
                <a:gd name="connsiteX3" fmla="*/ 31307 w 38402"/>
                <a:gd name="connsiteY3" fmla="*/ 16321 h 51203"/>
                <a:gd name="connsiteX4" fmla="*/ 30667 w 38402"/>
                <a:gd name="connsiteY4" fmla="*/ 23362 h 51203"/>
                <a:gd name="connsiteX5" fmla="*/ 30027 w 38402"/>
                <a:gd name="connsiteY5" fmla="*/ 24642 h 51203"/>
                <a:gd name="connsiteX6" fmla="*/ 29387 w 38402"/>
                <a:gd name="connsiteY6" fmla="*/ 25922 h 51203"/>
                <a:gd name="connsiteX7" fmla="*/ 28747 w 38402"/>
                <a:gd name="connsiteY7" fmla="*/ 27202 h 51203"/>
                <a:gd name="connsiteX8" fmla="*/ 28107 w 38402"/>
                <a:gd name="connsiteY8" fmla="*/ 31042 h 51203"/>
                <a:gd name="connsiteX9" fmla="*/ 26827 w 38402"/>
                <a:gd name="connsiteY9" fmla="*/ 36163 h 51203"/>
                <a:gd name="connsiteX10" fmla="*/ 24907 w 38402"/>
                <a:gd name="connsiteY10" fmla="*/ 40643 h 51203"/>
                <a:gd name="connsiteX11" fmla="*/ 26827 w 38402"/>
                <a:gd name="connsiteY11" fmla="*/ 40643 h 51203"/>
                <a:gd name="connsiteX12" fmla="*/ 33227 w 38402"/>
                <a:gd name="connsiteY12" fmla="*/ 41923 h 51203"/>
                <a:gd name="connsiteX13" fmla="*/ 36427 w 38402"/>
                <a:gd name="connsiteY13" fmla="*/ 43843 h 51203"/>
                <a:gd name="connsiteX14" fmla="*/ 37068 w 38402"/>
                <a:gd name="connsiteY14" fmla="*/ 47043 h 51203"/>
                <a:gd name="connsiteX15" fmla="*/ 35147 w 38402"/>
                <a:gd name="connsiteY15" fmla="*/ 49603 h 51203"/>
                <a:gd name="connsiteX16" fmla="*/ 31947 w 38402"/>
                <a:gd name="connsiteY16" fmla="*/ 50243 h 51203"/>
                <a:gd name="connsiteX17" fmla="*/ 24907 w 38402"/>
                <a:gd name="connsiteY17" fmla="*/ 48963 h 51203"/>
                <a:gd name="connsiteX18" fmla="*/ 19146 w 38402"/>
                <a:gd name="connsiteY18" fmla="*/ 48323 h 51203"/>
                <a:gd name="connsiteX19" fmla="*/ 18506 w 38402"/>
                <a:gd name="connsiteY19" fmla="*/ 48323 h 51203"/>
                <a:gd name="connsiteX20" fmla="*/ 17866 w 38402"/>
                <a:gd name="connsiteY20" fmla="*/ 48323 h 51203"/>
                <a:gd name="connsiteX21" fmla="*/ 15306 w 38402"/>
                <a:gd name="connsiteY21" fmla="*/ 48963 h 51203"/>
                <a:gd name="connsiteX22" fmla="*/ 12746 w 38402"/>
                <a:gd name="connsiteY22" fmla="*/ 48323 h 51203"/>
                <a:gd name="connsiteX23" fmla="*/ 10826 w 38402"/>
                <a:gd name="connsiteY23" fmla="*/ 45763 h 51203"/>
                <a:gd name="connsiteX24" fmla="*/ 10826 w 38402"/>
                <a:gd name="connsiteY24" fmla="*/ 42563 h 51203"/>
                <a:gd name="connsiteX25" fmla="*/ 12106 w 38402"/>
                <a:gd name="connsiteY25" fmla="*/ 40003 h 51203"/>
                <a:gd name="connsiteX26" fmla="*/ 14666 w 38402"/>
                <a:gd name="connsiteY26" fmla="*/ 38723 h 51203"/>
                <a:gd name="connsiteX27" fmla="*/ 15306 w 38402"/>
                <a:gd name="connsiteY27" fmla="*/ 38723 h 51203"/>
                <a:gd name="connsiteX28" fmla="*/ 15946 w 38402"/>
                <a:gd name="connsiteY28" fmla="*/ 38723 h 51203"/>
                <a:gd name="connsiteX29" fmla="*/ 17226 w 38402"/>
                <a:gd name="connsiteY29" fmla="*/ 36163 h 51203"/>
                <a:gd name="connsiteX30" fmla="*/ 19146 w 38402"/>
                <a:gd name="connsiteY30" fmla="*/ 29762 h 51203"/>
                <a:gd name="connsiteX31" fmla="*/ 20426 w 38402"/>
                <a:gd name="connsiteY31" fmla="*/ 24002 h 51203"/>
                <a:gd name="connsiteX32" fmla="*/ 22347 w 38402"/>
                <a:gd name="connsiteY32" fmla="*/ 19521 h 51203"/>
                <a:gd name="connsiteX33" fmla="*/ 22347 w 38402"/>
                <a:gd name="connsiteY33" fmla="*/ 19521 h 51203"/>
                <a:gd name="connsiteX34" fmla="*/ 22347 w 38402"/>
                <a:gd name="connsiteY34" fmla="*/ 17601 h 51203"/>
                <a:gd name="connsiteX35" fmla="*/ 22347 w 38402"/>
                <a:gd name="connsiteY35" fmla="*/ 16961 h 51203"/>
                <a:gd name="connsiteX36" fmla="*/ 21066 w 38402"/>
                <a:gd name="connsiteY36" fmla="*/ 13761 h 51203"/>
                <a:gd name="connsiteX37" fmla="*/ 19786 w 38402"/>
                <a:gd name="connsiteY37" fmla="*/ 13761 h 51203"/>
                <a:gd name="connsiteX38" fmla="*/ 11466 w 38402"/>
                <a:gd name="connsiteY38" fmla="*/ 17601 h 51203"/>
                <a:gd name="connsiteX39" fmla="*/ 8266 w 38402"/>
                <a:gd name="connsiteY39" fmla="*/ 18241 h 51203"/>
                <a:gd name="connsiteX40" fmla="*/ 5705 w 38402"/>
                <a:gd name="connsiteY40" fmla="*/ 16321 h 51203"/>
                <a:gd name="connsiteX41" fmla="*/ 5065 w 38402"/>
                <a:gd name="connsiteY41" fmla="*/ 13121 h 51203"/>
                <a:gd name="connsiteX42" fmla="*/ 6986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6986" y="10561"/>
                  </a:moveTo>
                  <a:cubicBezTo>
                    <a:pt x="11466" y="7361"/>
                    <a:pt x="15946" y="5440"/>
                    <a:pt x="19786" y="4800"/>
                  </a:cubicBezTo>
                  <a:cubicBezTo>
                    <a:pt x="22987" y="4800"/>
                    <a:pt x="25547" y="5440"/>
                    <a:pt x="27467" y="7361"/>
                  </a:cubicBezTo>
                  <a:cubicBezTo>
                    <a:pt x="29387" y="9281"/>
                    <a:pt x="30667" y="12481"/>
                    <a:pt x="31307" y="16321"/>
                  </a:cubicBezTo>
                  <a:cubicBezTo>
                    <a:pt x="31947" y="19521"/>
                    <a:pt x="31307" y="21441"/>
                    <a:pt x="30667" y="23362"/>
                  </a:cubicBezTo>
                  <a:cubicBezTo>
                    <a:pt x="30667" y="24002"/>
                    <a:pt x="30027" y="24002"/>
                    <a:pt x="30027" y="24642"/>
                  </a:cubicBezTo>
                  <a:cubicBezTo>
                    <a:pt x="30027" y="25282"/>
                    <a:pt x="29387" y="25282"/>
                    <a:pt x="29387" y="25922"/>
                  </a:cubicBezTo>
                  <a:cubicBezTo>
                    <a:pt x="29387" y="25922"/>
                    <a:pt x="29387" y="26562"/>
                    <a:pt x="28747" y="27202"/>
                  </a:cubicBezTo>
                  <a:cubicBezTo>
                    <a:pt x="28747" y="27842"/>
                    <a:pt x="28107" y="29122"/>
                    <a:pt x="28107" y="31042"/>
                  </a:cubicBezTo>
                  <a:cubicBezTo>
                    <a:pt x="27467" y="32962"/>
                    <a:pt x="27467" y="34882"/>
                    <a:pt x="26827" y="36163"/>
                  </a:cubicBezTo>
                  <a:cubicBezTo>
                    <a:pt x="26187" y="38083"/>
                    <a:pt x="25547" y="39363"/>
                    <a:pt x="24907" y="40643"/>
                  </a:cubicBezTo>
                  <a:cubicBezTo>
                    <a:pt x="25547" y="40643"/>
                    <a:pt x="26187" y="40643"/>
                    <a:pt x="26827" y="40643"/>
                  </a:cubicBezTo>
                  <a:cubicBezTo>
                    <a:pt x="30667" y="41283"/>
                    <a:pt x="32587" y="41923"/>
                    <a:pt x="33227" y="41923"/>
                  </a:cubicBezTo>
                  <a:cubicBezTo>
                    <a:pt x="34507" y="41923"/>
                    <a:pt x="35147" y="42563"/>
                    <a:pt x="36427" y="43843"/>
                  </a:cubicBezTo>
                  <a:cubicBezTo>
                    <a:pt x="37068" y="44483"/>
                    <a:pt x="37708" y="45763"/>
                    <a:pt x="37068" y="47043"/>
                  </a:cubicBezTo>
                  <a:cubicBezTo>
                    <a:pt x="37068" y="48323"/>
                    <a:pt x="36427" y="48963"/>
                    <a:pt x="35147" y="49603"/>
                  </a:cubicBezTo>
                  <a:cubicBezTo>
                    <a:pt x="34507" y="50243"/>
                    <a:pt x="33227" y="50883"/>
                    <a:pt x="31947" y="50243"/>
                  </a:cubicBezTo>
                  <a:cubicBezTo>
                    <a:pt x="31307" y="50243"/>
                    <a:pt x="28747" y="49603"/>
                    <a:pt x="24907" y="48963"/>
                  </a:cubicBezTo>
                  <a:cubicBezTo>
                    <a:pt x="22347" y="48323"/>
                    <a:pt x="20426" y="48323"/>
                    <a:pt x="19146" y="48323"/>
                  </a:cubicBezTo>
                  <a:cubicBezTo>
                    <a:pt x="19146" y="48323"/>
                    <a:pt x="18506" y="48323"/>
                    <a:pt x="18506" y="48323"/>
                  </a:cubicBezTo>
                  <a:cubicBezTo>
                    <a:pt x="18506" y="48323"/>
                    <a:pt x="17866" y="48323"/>
                    <a:pt x="17866" y="48323"/>
                  </a:cubicBezTo>
                  <a:cubicBezTo>
                    <a:pt x="16586" y="48963"/>
                    <a:pt x="15946" y="48963"/>
                    <a:pt x="15306" y="48963"/>
                  </a:cubicBezTo>
                  <a:cubicBezTo>
                    <a:pt x="14026" y="48963"/>
                    <a:pt x="13386" y="48963"/>
                    <a:pt x="12746" y="48323"/>
                  </a:cubicBezTo>
                  <a:cubicBezTo>
                    <a:pt x="12106" y="47683"/>
                    <a:pt x="11466" y="47043"/>
                    <a:pt x="10826" y="45763"/>
                  </a:cubicBezTo>
                  <a:cubicBezTo>
                    <a:pt x="10186" y="44483"/>
                    <a:pt x="10186" y="43203"/>
                    <a:pt x="10826" y="42563"/>
                  </a:cubicBezTo>
                  <a:cubicBezTo>
                    <a:pt x="10826" y="41283"/>
                    <a:pt x="11466" y="40643"/>
                    <a:pt x="12106" y="40003"/>
                  </a:cubicBezTo>
                  <a:cubicBezTo>
                    <a:pt x="12746" y="39363"/>
                    <a:pt x="13386" y="38723"/>
                    <a:pt x="14666" y="38723"/>
                  </a:cubicBezTo>
                  <a:cubicBezTo>
                    <a:pt x="14666" y="38723"/>
                    <a:pt x="14666" y="38723"/>
                    <a:pt x="15306" y="38723"/>
                  </a:cubicBezTo>
                  <a:cubicBezTo>
                    <a:pt x="15306" y="38723"/>
                    <a:pt x="15946" y="38723"/>
                    <a:pt x="15946" y="38723"/>
                  </a:cubicBezTo>
                  <a:cubicBezTo>
                    <a:pt x="16586" y="38083"/>
                    <a:pt x="16586" y="37442"/>
                    <a:pt x="17226" y="36163"/>
                  </a:cubicBezTo>
                  <a:cubicBezTo>
                    <a:pt x="17866" y="34882"/>
                    <a:pt x="18506" y="32322"/>
                    <a:pt x="19146" y="29762"/>
                  </a:cubicBezTo>
                  <a:cubicBezTo>
                    <a:pt x="19786" y="27202"/>
                    <a:pt x="20426" y="25282"/>
                    <a:pt x="20426" y="24002"/>
                  </a:cubicBezTo>
                  <a:cubicBezTo>
                    <a:pt x="21066" y="22082"/>
                    <a:pt x="21706" y="20801"/>
                    <a:pt x="22347" y="19521"/>
                  </a:cubicBezTo>
                  <a:lnTo>
                    <a:pt x="22347" y="19521"/>
                  </a:lnTo>
                  <a:lnTo>
                    <a:pt x="22347" y="17601"/>
                  </a:lnTo>
                  <a:lnTo>
                    <a:pt x="22347" y="16961"/>
                  </a:lnTo>
                  <a:cubicBezTo>
                    <a:pt x="22347" y="15041"/>
                    <a:pt x="21706" y="13761"/>
                    <a:pt x="21066" y="13761"/>
                  </a:cubicBezTo>
                  <a:cubicBezTo>
                    <a:pt x="21066" y="13761"/>
                    <a:pt x="20426" y="13121"/>
                    <a:pt x="19786" y="13761"/>
                  </a:cubicBezTo>
                  <a:cubicBezTo>
                    <a:pt x="17866" y="13761"/>
                    <a:pt x="14666" y="15041"/>
                    <a:pt x="11466" y="17601"/>
                  </a:cubicBezTo>
                  <a:cubicBezTo>
                    <a:pt x="10826" y="18241"/>
                    <a:pt x="9546" y="18241"/>
                    <a:pt x="8266" y="18241"/>
                  </a:cubicBezTo>
                  <a:cubicBezTo>
                    <a:pt x="6986" y="18241"/>
                    <a:pt x="6346" y="17601"/>
                    <a:pt x="5705" y="16321"/>
                  </a:cubicBezTo>
                  <a:cubicBezTo>
                    <a:pt x="5065" y="15681"/>
                    <a:pt x="4425" y="14401"/>
                    <a:pt x="5065" y="13121"/>
                  </a:cubicBezTo>
                  <a:cubicBezTo>
                    <a:pt x="5705" y="11841"/>
                    <a:pt x="6346" y="11201"/>
                    <a:pt x="6986" y="1056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BB4D159-7C73-4B4B-A6B7-4A8AEE84199F}"/>
                </a:ext>
              </a:extLst>
            </p:cNvPr>
            <p:cNvSpPr/>
            <p:nvPr/>
          </p:nvSpPr>
          <p:spPr>
            <a:xfrm>
              <a:off x="13191861" y="3508063"/>
              <a:ext cx="41573" cy="68016"/>
            </a:xfrm>
            <a:custGeom>
              <a:avLst/>
              <a:gdLst>
                <a:gd name="connsiteX0" fmla="*/ 19786 w 32002"/>
                <a:gd name="connsiteY0" fmla="*/ 20801 h 57603"/>
                <a:gd name="connsiteX1" fmla="*/ 12106 w 32002"/>
                <a:gd name="connsiteY1" fmla="*/ 27842 h 57603"/>
                <a:gd name="connsiteX2" fmla="*/ 8906 w 32002"/>
                <a:gd name="connsiteY2" fmla="*/ 28482 h 57603"/>
                <a:gd name="connsiteX3" fmla="*/ 5705 w 32002"/>
                <a:gd name="connsiteY3" fmla="*/ 26562 h 57603"/>
                <a:gd name="connsiteX4" fmla="*/ 5065 w 32002"/>
                <a:gd name="connsiteY4" fmla="*/ 23362 h 57603"/>
                <a:gd name="connsiteX5" fmla="*/ 6986 w 32002"/>
                <a:gd name="connsiteY5" fmla="*/ 20161 h 57603"/>
                <a:gd name="connsiteX6" fmla="*/ 17226 w 32002"/>
                <a:gd name="connsiteY6" fmla="*/ 10561 h 57603"/>
                <a:gd name="connsiteX7" fmla="*/ 17226 w 32002"/>
                <a:gd name="connsiteY7" fmla="*/ 9921 h 57603"/>
                <a:gd name="connsiteX8" fmla="*/ 17866 w 32002"/>
                <a:gd name="connsiteY8" fmla="*/ 8001 h 57603"/>
                <a:gd name="connsiteX9" fmla="*/ 19786 w 32002"/>
                <a:gd name="connsiteY9" fmla="*/ 5440 h 57603"/>
                <a:gd name="connsiteX10" fmla="*/ 22987 w 32002"/>
                <a:gd name="connsiteY10" fmla="*/ 4800 h 57603"/>
                <a:gd name="connsiteX11" fmla="*/ 26187 w 32002"/>
                <a:gd name="connsiteY11" fmla="*/ 6080 h 57603"/>
                <a:gd name="connsiteX12" fmla="*/ 28747 w 32002"/>
                <a:gd name="connsiteY12" fmla="*/ 11201 h 57603"/>
                <a:gd name="connsiteX13" fmla="*/ 28747 w 32002"/>
                <a:gd name="connsiteY13" fmla="*/ 16321 h 57603"/>
                <a:gd name="connsiteX14" fmla="*/ 28107 w 32002"/>
                <a:gd name="connsiteY14" fmla="*/ 24002 h 57603"/>
                <a:gd name="connsiteX15" fmla="*/ 26187 w 32002"/>
                <a:gd name="connsiteY15" fmla="*/ 53444 h 57603"/>
                <a:gd name="connsiteX16" fmla="*/ 24907 w 32002"/>
                <a:gd name="connsiteY16" fmla="*/ 56644 h 57603"/>
                <a:gd name="connsiteX17" fmla="*/ 21706 w 32002"/>
                <a:gd name="connsiteY17" fmla="*/ 57924 h 57603"/>
                <a:gd name="connsiteX18" fmla="*/ 18506 w 32002"/>
                <a:gd name="connsiteY18" fmla="*/ 56644 h 57603"/>
                <a:gd name="connsiteX19" fmla="*/ 17226 w 32002"/>
                <a:gd name="connsiteY19" fmla="*/ 53444 h 57603"/>
                <a:gd name="connsiteX20" fmla="*/ 19146 w 32002"/>
                <a:gd name="connsiteY20" fmla="*/ 22722 h 57603"/>
                <a:gd name="connsiteX21" fmla="*/ 19786 w 32002"/>
                <a:gd name="connsiteY21" fmla="*/ 2080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20801"/>
                  </a:moveTo>
                  <a:cubicBezTo>
                    <a:pt x="17226" y="23362"/>
                    <a:pt x="14666" y="25922"/>
                    <a:pt x="12106" y="27842"/>
                  </a:cubicBezTo>
                  <a:cubicBezTo>
                    <a:pt x="10826" y="28482"/>
                    <a:pt x="10186" y="29122"/>
                    <a:pt x="8906" y="28482"/>
                  </a:cubicBezTo>
                  <a:cubicBezTo>
                    <a:pt x="7626" y="28482"/>
                    <a:pt x="6986" y="27842"/>
                    <a:pt x="5705" y="26562"/>
                  </a:cubicBezTo>
                  <a:cubicBezTo>
                    <a:pt x="5065" y="25282"/>
                    <a:pt x="4425" y="24642"/>
                    <a:pt x="5065" y="23362"/>
                  </a:cubicBezTo>
                  <a:cubicBezTo>
                    <a:pt x="5065" y="22082"/>
                    <a:pt x="5705" y="21441"/>
                    <a:pt x="6986" y="20161"/>
                  </a:cubicBezTo>
                  <a:cubicBezTo>
                    <a:pt x="9546" y="18241"/>
                    <a:pt x="12746" y="15041"/>
                    <a:pt x="17226" y="10561"/>
                  </a:cubicBezTo>
                  <a:lnTo>
                    <a:pt x="17226" y="9921"/>
                  </a:lnTo>
                  <a:cubicBezTo>
                    <a:pt x="17866" y="8641"/>
                    <a:pt x="17866" y="8641"/>
                    <a:pt x="17866" y="8001"/>
                  </a:cubicBezTo>
                  <a:cubicBezTo>
                    <a:pt x="18506" y="6721"/>
                    <a:pt x="19146" y="6080"/>
                    <a:pt x="19786" y="5440"/>
                  </a:cubicBezTo>
                  <a:cubicBezTo>
                    <a:pt x="20426" y="4800"/>
                    <a:pt x="21706" y="4800"/>
                    <a:pt x="22987" y="4800"/>
                  </a:cubicBezTo>
                  <a:cubicBezTo>
                    <a:pt x="24267" y="4800"/>
                    <a:pt x="25547" y="5440"/>
                    <a:pt x="26187" y="6080"/>
                  </a:cubicBezTo>
                  <a:cubicBezTo>
                    <a:pt x="27467" y="7361"/>
                    <a:pt x="28107" y="9281"/>
                    <a:pt x="28747" y="11201"/>
                  </a:cubicBezTo>
                  <a:cubicBezTo>
                    <a:pt x="28747" y="12481"/>
                    <a:pt x="28747" y="14401"/>
                    <a:pt x="28747" y="16321"/>
                  </a:cubicBezTo>
                  <a:cubicBezTo>
                    <a:pt x="28747" y="18241"/>
                    <a:pt x="28747" y="20161"/>
                    <a:pt x="28107" y="24002"/>
                  </a:cubicBezTo>
                  <a:cubicBezTo>
                    <a:pt x="26827" y="35522"/>
                    <a:pt x="26187" y="45763"/>
                    <a:pt x="26187" y="53444"/>
                  </a:cubicBezTo>
                  <a:cubicBezTo>
                    <a:pt x="26187" y="54724"/>
                    <a:pt x="25547" y="56004"/>
                    <a:pt x="24907" y="56644"/>
                  </a:cubicBezTo>
                  <a:cubicBezTo>
                    <a:pt x="24267" y="57284"/>
                    <a:pt x="22987" y="57924"/>
                    <a:pt x="21706" y="57924"/>
                  </a:cubicBezTo>
                  <a:cubicBezTo>
                    <a:pt x="20426" y="57924"/>
                    <a:pt x="19146" y="57284"/>
                    <a:pt x="18506" y="56644"/>
                  </a:cubicBezTo>
                  <a:cubicBezTo>
                    <a:pt x="17866" y="56004"/>
                    <a:pt x="17226" y="54724"/>
                    <a:pt x="17226" y="53444"/>
                  </a:cubicBezTo>
                  <a:cubicBezTo>
                    <a:pt x="17226" y="45123"/>
                    <a:pt x="17866" y="34882"/>
                    <a:pt x="19146" y="22722"/>
                  </a:cubicBezTo>
                  <a:cubicBezTo>
                    <a:pt x="19786" y="21441"/>
                    <a:pt x="19786" y="20801"/>
                    <a:pt x="19786" y="2080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3FE2C0F-5449-4717-93AA-61EA38E66248}"/>
                </a:ext>
              </a:extLst>
            </p:cNvPr>
            <p:cNvSpPr/>
            <p:nvPr/>
          </p:nvSpPr>
          <p:spPr>
            <a:xfrm>
              <a:off x="12698316" y="3294948"/>
              <a:ext cx="698430" cy="400534"/>
            </a:xfrm>
            <a:custGeom>
              <a:avLst/>
              <a:gdLst>
                <a:gd name="connsiteX0" fmla="*/ 322901 w 537634"/>
                <a:gd name="connsiteY0" fmla="*/ 338262 h 339222"/>
                <a:gd name="connsiteX1" fmla="*/ 296019 w 537634"/>
                <a:gd name="connsiteY1" fmla="*/ 336342 h 339222"/>
                <a:gd name="connsiteX2" fmla="*/ 269778 w 537634"/>
                <a:gd name="connsiteY2" fmla="*/ 334422 h 339222"/>
                <a:gd name="connsiteX3" fmla="*/ 248656 w 537634"/>
                <a:gd name="connsiteY3" fmla="*/ 335062 h 339222"/>
                <a:gd name="connsiteX4" fmla="*/ 228175 w 537634"/>
                <a:gd name="connsiteY4" fmla="*/ 335702 h 339222"/>
                <a:gd name="connsiteX5" fmla="*/ 203213 w 537634"/>
                <a:gd name="connsiteY5" fmla="*/ 333782 h 339222"/>
                <a:gd name="connsiteX6" fmla="*/ 138569 w 537634"/>
                <a:gd name="connsiteY6" fmla="*/ 316500 h 339222"/>
                <a:gd name="connsiteX7" fmla="*/ 79045 w 537634"/>
                <a:gd name="connsiteY7" fmla="*/ 286419 h 339222"/>
                <a:gd name="connsiteX8" fmla="*/ 29122 w 537634"/>
                <a:gd name="connsiteY8" fmla="*/ 239695 h 339222"/>
                <a:gd name="connsiteX9" fmla="*/ 4800 w 537634"/>
                <a:gd name="connsiteY9" fmla="*/ 173131 h 339222"/>
                <a:gd name="connsiteX10" fmla="*/ 29122 w 537634"/>
                <a:gd name="connsiteY10" fmla="*/ 106567 h 339222"/>
                <a:gd name="connsiteX11" fmla="*/ 76485 w 537634"/>
                <a:gd name="connsiteY11" fmla="*/ 56644 h 339222"/>
                <a:gd name="connsiteX12" fmla="*/ 118728 w 537634"/>
                <a:gd name="connsiteY12" fmla="*/ 39363 h 339222"/>
                <a:gd name="connsiteX13" fmla="*/ 139849 w 537634"/>
                <a:gd name="connsiteY13" fmla="*/ 32322 h 339222"/>
                <a:gd name="connsiteX14" fmla="*/ 157770 w 537634"/>
                <a:gd name="connsiteY14" fmla="*/ 24642 h 339222"/>
                <a:gd name="connsiteX15" fmla="*/ 202573 w 537634"/>
                <a:gd name="connsiteY15" fmla="*/ 9280 h 339222"/>
                <a:gd name="connsiteX16" fmla="*/ 269137 w 537634"/>
                <a:gd name="connsiteY16" fmla="*/ 4800 h 339222"/>
                <a:gd name="connsiteX17" fmla="*/ 328021 w 537634"/>
                <a:gd name="connsiteY17" fmla="*/ 11201 h 339222"/>
                <a:gd name="connsiteX18" fmla="*/ 335702 w 537634"/>
                <a:gd name="connsiteY18" fmla="*/ 12481 h 339222"/>
                <a:gd name="connsiteX19" fmla="*/ 353623 w 537634"/>
                <a:gd name="connsiteY19" fmla="*/ 15041 h 339222"/>
                <a:gd name="connsiteX20" fmla="*/ 401626 w 537634"/>
                <a:gd name="connsiteY20" fmla="*/ 25282 h 339222"/>
                <a:gd name="connsiteX21" fmla="*/ 461790 w 537634"/>
                <a:gd name="connsiteY21" fmla="*/ 57284 h 339222"/>
                <a:gd name="connsiteX22" fmla="*/ 510433 w 537634"/>
                <a:gd name="connsiteY22" fmla="*/ 105927 h 339222"/>
                <a:gd name="connsiteX23" fmla="*/ 534115 w 537634"/>
                <a:gd name="connsiteY23" fmla="*/ 172491 h 339222"/>
                <a:gd name="connsiteX24" fmla="*/ 511073 w 537634"/>
                <a:gd name="connsiteY24" fmla="*/ 239695 h 339222"/>
                <a:gd name="connsiteX25" fmla="*/ 461790 w 537634"/>
                <a:gd name="connsiteY25" fmla="*/ 287699 h 339222"/>
                <a:gd name="connsiteX26" fmla="*/ 400986 w 537634"/>
                <a:gd name="connsiteY26" fmla="*/ 316500 h 339222"/>
                <a:gd name="connsiteX27" fmla="*/ 386905 w 537634"/>
                <a:gd name="connsiteY27" fmla="*/ 321621 h 339222"/>
                <a:gd name="connsiteX28" fmla="*/ 336982 w 537634"/>
                <a:gd name="connsiteY28" fmla="*/ 336982 h 339222"/>
                <a:gd name="connsiteX29" fmla="*/ 322901 w 537634"/>
                <a:gd name="connsiteY29" fmla="*/ 338262 h 339222"/>
                <a:gd name="connsiteX30" fmla="*/ 270418 w 537634"/>
                <a:gd name="connsiteY30" fmla="*/ 318421 h 339222"/>
                <a:gd name="connsiteX31" fmla="*/ 298579 w 537634"/>
                <a:gd name="connsiteY31" fmla="*/ 320981 h 339222"/>
                <a:gd name="connsiteX32" fmla="*/ 323541 w 537634"/>
                <a:gd name="connsiteY32" fmla="*/ 322901 h 339222"/>
                <a:gd name="connsiteX33" fmla="*/ 335062 w 537634"/>
                <a:gd name="connsiteY33" fmla="*/ 322261 h 339222"/>
                <a:gd name="connsiteX34" fmla="*/ 381785 w 537634"/>
                <a:gd name="connsiteY34" fmla="*/ 307540 h 339222"/>
                <a:gd name="connsiteX35" fmla="*/ 395866 w 537634"/>
                <a:gd name="connsiteY35" fmla="*/ 301780 h 339222"/>
                <a:gd name="connsiteX36" fmla="*/ 453469 w 537634"/>
                <a:gd name="connsiteY36" fmla="*/ 274898 h 339222"/>
                <a:gd name="connsiteX37" fmla="*/ 498912 w 537634"/>
                <a:gd name="connsiteY37" fmla="*/ 231375 h 339222"/>
                <a:gd name="connsiteX38" fmla="*/ 519394 w 537634"/>
                <a:gd name="connsiteY38" fmla="*/ 172491 h 339222"/>
                <a:gd name="connsiteX39" fmla="*/ 498272 w 537634"/>
                <a:gd name="connsiteY39" fmla="*/ 114247 h 339222"/>
                <a:gd name="connsiteX40" fmla="*/ 454110 w 537634"/>
                <a:gd name="connsiteY40" fmla="*/ 69445 h 339222"/>
                <a:gd name="connsiteX41" fmla="*/ 397786 w 537634"/>
                <a:gd name="connsiteY41" fmla="*/ 39363 h 339222"/>
                <a:gd name="connsiteX42" fmla="*/ 352343 w 537634"/>
                <a:gd name="connsiteY42" fmla="*/ 29762 h 339222"/>
                <a:gd name="connsiteX43" fmla="*/ 334422 w 537634"/>
                <a:gd name="connsiteY43" fmla="*/ 27202 h 339222"/>
                <a:gd name="connsiteX44" fmla="*/ 326741 w 537634"/>
                <a:gd name="connsiteY44" fmla="*/ 25922 h 339222"/>
                <a:gd name="connsiteX45" fmla="*/ 270418 w 537634"/>
                <a:gd name="connsiteY45" fmla="*/ 19521 h 339222"/>
                <a:gd name="connsiteX46" fmla="*/ 206413 w 537634"/>
                <a:gd name="connsiteY46" fmla="*/ 24002 h 339222"/>
                <a:gd name="connsiteX47" fmla="*/ 164811 w 537634"/>
                <a:gd name="connsiteY47" fmla="*/ 38082 h 339222"/>
                <a:gd name="connsiteX48" fmla="*/ 146249 w 537634"/>
                <a:gd name="connsiteY48" fmla="*/ 45763 h 339222"/>
                <a:gd name="connsiteX49" fmla="*/ 124488 w 537634"/>
                <a:gd name="connsiteY49" fmla="*/ 52803 h 339222"/>
                <a:gd name="connsiteX50" fmla="*/ 86726 w 537634"/>
                <a:gd name="connsiteY50" fmla="*/ 68164 h 339222"/>
                <a:gd name="connsiteX51" fmla="*/ 43203 w 537634"/>
                <a:gd name="connsiteY51" fmla="*/ 114247 h 339222"/>
                <a:gd name="connsiteX52" fmla="*/ 21441 w 537634"/>
                <a:gd name="connsiteY52" fmla="*/ 171851 h 339222"/>
                <a:gd name="connsiteX53" fmla="*/ 43203 w 537634"/>
                <a:gd name="connsiteY53" fmla="*/ 230095 h 339222"/>
                <a:gd name="connsiteX54" fmla="*/ 89286 w 537634"/>
                <a:gd name="connsiteY54" fmla="*/ 272338 h 339222"/>
                <a:gd name="connsiteX55" fmla="*/ 145609 w 537634"/>
                <a:gd name="connsiteY55" fmla="*/ 301140 h 339222"/>
                <a:gd name="connsiteX56" fmla="*/ 207053 w 537634"/>
                <a:gd name="connsiteY56" fmla="*/ 317781 h 339222"/>
                <a:gd name="connsiteX57" fmla="*/ 229455 w 537634"/>
                <a:gd name="connsiteY57" fmla="*/ 319061 h 339222"/>
                <a:gd name="connsiteX58" fmla="*/ 249296 w 537634"/>
                <a:gd name="connsiteY58" fmla="*/ 318421 h 339222"/>
                <a:gd name="connsiteX59" fmla="*/ 270418 w 537634"/>
                <a:gd name="connsiteY59" fmla="*/ 318421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37634" h="339222">
                  <a:moveTo>
                    <a:pt x="322901" y="338262"/>
                  </a:moveTo>
                  <a:cubicBezTo>
                    <a:pt x="313940" y="338262"/>
                    <a:pt x="304980" y="336982"/>
                    <a:pt x="296019" y="336342"/>
                  </a:cubicBezTo>
                  <a:cubicBezTo>
                    <a:pt x="287059" y="335062"/>
                    <a:pt x="278098" y="334422"/>
                    <a:pt x="269778" y="334422"/>
                  </a:cubicBezTo>
                  <a:cubicBezTo>
                    <a:pt x="262737" y="334422"/>
                    <a:pt x="255697" y="334422"/>
                    <a:pt x="248656" y="335062"/>
                  </a:cubicBezTo>
                  <a:cubicBezTo>
                    <a:pt x="241616" y="335062"/>
                    <a:pt x="234575" y="335702"/>
                    <a:pt x="228175" y="335702"/>
                  </a:cubicBezTo>
                  <a:cubicBezTo>
                    <a:pt x="218574" y="335702"/>
                    <a:pt x="210894" y="335062"/>
                    <a:pt x="203213" y="333782"/>
                  </a:cubicBezTo>
                  <a:cubicBezTo>
                    <a:pt x="182092" y="330581"/>
                    <a:pt x="160970" y="324821"/>
                    <a:pt x="138569" y="316500"/>
                  </a:cubicBezTo>
                  <a:cubicBezTo>
                    <a:pt x="116168" y="308180"/>
                    <a:pt x="95686" y="297939"/>
                    <a:pt x="79045" y="286419"/>
                  </a:cubicBezTo>
                  <a:cubicBezTo>
                    <a:pt x="55364" y="270418"/>
                    <a:pt x="39363" y="255697"/>
                    <a:pt x="29122" y="239695"/>
                  </a:cubicBezTo>
                  <a:cubicBezTo>
                    <a:pt x="12481" y="215374"/>
                    <a:pt x="4800" y="193613"/>
                    <a:pt x="4800" y="173131"/>
                  </a:cubicBezTo>
                  <a:cubicBezTo>
                    <a:pt x="4800" y="153290"/>
                    <a:pt x="13121" y="131528"/>
                    <a:pt x="29122" y="106567"/>
                  </a:cubicBezTo>
                  <a:cubicBezTo>
                    <a:pt x="43843" y="84806"/>
                    <a:pt x="59204" y="68164"/>
                    <a:pt x="76485" y="56644"/>
                  </a:cubicBezTo>
                  <a:cubicBezTo>
                    <a:pt x="88646" y="48323"/>
                    <a:pt x="104007" y="43843"/>
                    <a:pt x="118728" y="39363"/>
                  </a:cubicBezTo>
                  <a:cubicBezTo>
                    <a:pt x="125768" y="37442"/>
                    <a:pt x="132809" y="34882"/>
                    <a:pt x="139849" y="32322"/>
                  </a:cubicBezTo>
                  <a:cubicBezTo>
                    <a:pt x="145609" y="30402"/>
                    <a:pt x="151370" y="27842"/>
                    <a:pt x="157770" y="24642"/>
                  </a:cubicBezTo>
                  <a:cubicBezTo>
                    <a:pt x="171851" y="18241"/>
                    <a:pt x="186572" y="12481"/>
                    <a:pt x="202573" y="9280"/>
                  </a:cubicBezTo>
                  <a:cubicBezTo>
                    <a:pt x="221774" y="6080"/>
                    <a:pt x="242896" y="4800"/>
                    <a:pt x="269137" y="4800"/>
                  </a:cubicBezTo>
                  <a:cubicBezTo>
                    <a:pt x="289619" y="4800"/>
                    <a:pt x="308820" y="8001"/>
                    <a:pt x="328021" y="11201"/>
                  </a:cubicBezTo>
                  <a:lnTo>
                    <a:pt x="335702" y="12481"/>
                  </a:lnTo>
                  <a:cubicBezTo>
                    <a:pt x="341462" y="13761"/>
                    <a:pt x="347863" y="14401"/>
                    <a:pt x="353623" y="15041"/>
                  </a:cubicBezTo>
                  <a:cubicBezTo>
                    <a:pt x="369624" y="17601"/>
                    <a:pt x="386905" y="19521"/>
                    <a:pt x="401626" y="25282"/>
                  </a:cubicBezTo>
                  <a:cubicBezTo>
                    <a:pt x="420827" y="32322"/>
                    <a:pt x="440669" y="42563"/>
                    <a:pt x="461790" y="57284"/>
                  </a:cubicBezTo>
                  <a:cubicBezTo>
                    <a:pt x="480351" y="70084"/>
                    <a:pt x="497632" y="86726"/>
                    <a:pt x="510433" y="105927"/>
                  </a:cubicBezTo>
                  <a:cubicBezTo>
                    <a:pt x="526434" y="129608"/>
                    <a:pt x="534115" y="151370"/>
                    <a:pt x="534115" y="172491"/>
                  </a:cubicBezTo>
                  <a:cubicBezTo>
                    <a:pt x="534115" y="193613"/>
                    <a:pt x="525794" y="217934"/>
                    <a:pt x="511073" y="239695"/>
                  </a:cubicBezTo>
                  <a:cubicBezTo>
                    <a:pt x="499552" y="256977"/>
                    <a:pt x="482271" y="273618"/>
                    <a:pt x="461790" y="287699"/>
                  </a:cubicBezTo>
                  <a:cubicBezTo>
                    <a:pt x="443869" y="299860"/>
                    <a:pt x="422107" y="308820"/>
                    <a:pt x="400986" y="316500"/>
                  </a:cubicBezTo>
                  <a:cubicBezTo>
                    <a:pt x="396506" y="318421"/>
                    <a:pt x="392025" y="319701"/>
                    <a:pt x="386905" y="321621"/>
                  </a:cubicBezTo>
                  <a:cubicBezTo>
                    <a:pt x="370904" y="328021"/>
                    <a:pt x="354903" y="334422"/>
                    <a:pt x="336982" y="336982"/>
                  </a:cubicBezTo>
                  <a:cubicBezTo>
                    <a:pt x="332502" y="337622"/>
                    <a:pt x="328021" y="338262"/>
                    <a:pt x="322901" y="338262"/>
                  </a:cubicBezTo>
                  <a:close/>
                  <a:moveTo>
                    <a:pt x="270418" y="318421"/>
                  </a:moveTo>
                  <a:cubicBezTo>
                    <a:pt x="280018" y="318421"/>
                    <a:pt x="289619" y="319701"/>
                    <a:pt x="298579" y="320981"/>
                  </a:cubicBezTo>
                  <a:cubicBezTo>
                    <a:pt x="307540" y="322261"/>
                    <a:pt x="315861" y="322901"/>
                    <a:pt x="323541" y="322901"/>
                  </a:cubicBezTo>
                  <a:cubicBezTo>
                    <a:pt x="328021" y="322901"/>
                    <a:pt x="331222" y="322901"/>
                    <a:pt x="335062" y="322261"/>
                  </a:cubicBezTo>
                  <a:cubicBezTo>
                    <a:pt x="351063" y="319701"/>
                    <a:pt x="367064" y="313300"/>
                    <a:pt x="381785" y="307540"/>
                  </a:cubicBezTo>
                  <a:cubicBezTo>
                    <a:pt x="386265" y="305620"/>
                    <a:pt x="391385" y="303700"/>
                    <a:pt x="395866" y="301780"/>
                  </a:cubicBezTo>
                  <a:cubicBezTo>
                    <a:pt x="416347" y="294099"/>
                    <a:pt x="436828" y="286419"/>
                    <a:pt x="453469" y="274898"/>
                  </a:cubicBezTo>
                  <a:cubicBezTo>
                    <a:pt x="472671" y="261457"/>
                    <a:pt x="488672" y="246736"/>
                    <a:pt x="498912" y="231375"/>
                  </a:cubicBezTo>
                  <a:cubicBezTo>
                    <a:pt x="511713" y="212174"/>
                    <a:pt x="519394" y="191052"/>
                    <a:pt x="519394" y="172491"/>
                  </a:cubicBezTo>
                  <a:cubicBezTo>
                    <a:pt x="519394" y="154570"/>
                    <a:pt x="512353" y="135369"/>
                    <a:pt x="498272" y="114247"/>
                  </a:cubicBezTo>
                  <a:cubicBezTo>
                    <a:pt x="486752" y="96966"/>
                    <a:pt x="471391" y="81605"/>
                    <a:pt x="454110" y="69445"/>
                  </a:cubicBezTo>
                  <a:cubicBezTo>
                    <a:pt x="434268" y="56004"/>
                    <a:pt x="415707" y="45763"/>
                    <a:pt x="397786" y="39363"/>
                  </a:cubicBezTo>
                  <a:cubicBezTo>
                    <a:pt x="384345" y="34242"/>
                    <a:pt x="368984" y="32322"/>
                    <a:pt x="352343" y="29762"/>
                  </a:cubicBezTo>
                  <a:cubicBezTo>
                    <a:pt x="346583" y="29122"/>
                    <a:pt x="340182" y="27842"/>
                    <a:pt x="334422" y="27202"/>
                  </a:cubicBezTo>
                  <a:lnTo>
                    <a:pt x="326741" y="25922"/>
                  </a:lnTo>
                  <a:cubicBezTo>
                    <a:pt x="308180" y="22721"/>
                    <a:pt x="289619" y="19521"/>
                    <a:pt x="270418" y="19521"/>
                  </a:cubicBezTo>
                  <a:cubicBezTo>
                    <a:pt x="244816" y="19521"/>
                    <a:pt x="224335" y="20801"/>
                    <a:pt x="206413" y="24002"/>
                  </a:cubicBezTo>
                  <a:cubicBezTo>
                    <a:pt x="191692" y="26562"/>
                    <a:pt x="178252" y="32322"/>
                    <a:pt x="164811" y="38082"/>
                  </a:cubicBezTo>
                  <a:cubicBezTo>
                    <a:pt x="158410" y="40643"/>
                    <a:pt x="152010" y="43203"/>
                    <a:pt x="146249" y="45763"/>
                  </a:cubicBezTo>
                  <a:cubicBezTo>
                    <a:pt x="139209" y="48323"/>
                    <a:pt x="131529" y="50883"/>
                    <a:pt x="124488" y="52803"/>
                  </a:cubicBezTo>
                  <a:cubicBezTo>
                    <a:pt x="110407" y="57284"/>
                    <a:pt x="96966" y="61124"/>
                    <a:pt x="86726" y="68164"/>
                  </a:cubicBezTo>
                  <a:cubicBezTo>
                    <a:pt x="71365" y="78405"/>
                    <a:pt x="57284" y="93766"/>
                    <a:pt x="43203" y="114247"/>
                  </a:cubicBezTo>
                  <a:cubicBezTo>
                    <a:pt x="28482" y="136009"/>
                    <a:pt x="21441" y="155210"/>
                    <a:pt x="21441" y="171851"/>
                  </a:cubicBezTo>
                  <a:cubicBezTo>
                    <a:pt x="21441" y="189132"/>
                    <a:pt x="28482" y="208333"/>
                    <a:pt x="43203" y="230095"/>
                  </a:cubicBezTo>
                  <a:cubicBezTo>
                    <a:pt x="52803" y="244176"/>
                    <a:pt x="66884" y="257617"/>
                    <a:pt x="89286" y="272338"/>
                  </a:cubicBezTo>
                  <a:cubicBezTo>
                    <a:pt x="105287" y="283218"/>
                    <a:pt x="124488" y="292819"/>
                    <a:pt x="145609" y="301140"/>
                  </a:cubicBezTo>
                  <a:cubicBezTo>
                    <a:pt x="167371" y="308820"/>
                    <a:pt x="187212" y="314580"/>
                    <a:pt x="207053" y="317781"/>
                  </a:cubicBezTo>
                  <a:cubicBezTo>
                    <a:pt x="213454" y="319061"/>
                    <a:pt x="220494" y="319061"/>
                    <a:pt x="229455" y="319061"/>
                  </a:cubicBezTo>
                  <a:cubicBezTo>
                    <a:pt x="235855" y="319061"/>
                    <a:pt x="242256" y="319061"/>
                    <a:pt x="249296" y="318421"/>
                  </a:cubicBezTo>
                  <a:cubicBezTo>
                    <a:pt x="255697" y="319061"/>
                    <a:pt x="262737" y="318421"/>
                    <a:pt x="270418" y="3184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552C84E-7D19-4260-9550-29F6E15CCE30}"/>
                </a:ext>
              </a:extLst>
            </p:cNvPr>
            <p:cNvSpPr/>
            <p:nvPr/>
          </p:nvSpPr>
          <p:spPr>
            <a:xfrm>
              <a:off x="13026744" y="3308551"/>
              <a:ext cx="340900" cy="204046"/>
            </a:xfrm>
            <a:custGeom>
              <a:avLst/>
              <a:gdLst>
                <a:gd name="connsiteX0" fmla="*/ 4800 w 262417"/>
                <a:gd name="connsiteY0" fmla="*/ 169931 h 172811"/>
                <a:gd name="connsiteX1" fmla="*/ 4800 w 262417"/>
                <a:gd name="connsiteY1" fmla="*/ 155210 h 172811"/>
                <a:gd name="connsiteX2" fmla="*/ 9281 w 262417"/>
                <a:gd name="connsiteY2" fmla="*/ 150730 h 172811"/>
                <a:gd name="connsiteX3" fmla="*/ 13761 w 262417"/>
                <a:gd name="connsiteY3" fmla="*/ 155210 h 172811"/>
                <a:gd name="connsiteX4" fmla="*/ 13761 w 262417"/>
                <a:gd name="connsiteY4" fmla="*/ 160970 h 172811"/>
                <a:gd name="connsiteX5" fmla="*/ 34882 w 262417"/>
                <a:gd name="connsiteY5" fmla="*/ 160331 h 172811"/>
                <a:gd name="connsiteX6" fmla="*/ 34882 w 262417"/>
                <a:gd name="connsiteY6" fmla="*/ 160331 h 172811"/>
                <a:gd name="connsiteX7" fmla="*/ 39363 w 262417"/>
                <a:gd name="connsiteY7" fmla="*/ 164811 h 172811"/>
                <a:gd name="connsiteX8" fmla="*/ 34882 w 262417"/>
                <a:gd name="connsiteY8" fmla="*/ 169291 h 172811"/>
                <a:gd name="connsiteX9" fmla="*/ 4800 w 262417"/>
                <a:gd name="connsiteY9" fmla="*/ 169931 h 172811"/>
                <a:gd name="connsiteX10" fmla="*/ 71365 w 262417"/>
                <a:gd name="connsiteY10" fmla="*/ 168651 h 172811"/>
                <a:gd name="connsiteX11" fmla="*/ 66884 w 262417"/>
                <a:gd name="connsiteY11" fmla="*/ 164171 h 172811"/>
                <a:gd name="connsiteX12" fmla="*/ 71365 w 262417"/>
                <a:gd name="connsiteY12" fmla="*/ 159690 h 172811"/>
                <a:gd name="connsiteX13" fmla="*/ 107847 w 262417"/>
                <a:gd name="connsiteY13" fmla="*/ 159050 h 172811"/>
                <a:gd name="connsiteX14" fmla="*/ 112327 w 262417"/>
                <a:gd name="connsiteY14" fmla="*/ 163531 h 172811"/>
                <a:gd name="connsiteX15" fmla="*/ 107847 w 262417"/>
                <a:gd name="connsiteY15" fmla="*/ 168011 h 172811"/>
                <a:gd name="connsiteX16" fmla="*/ 71365 w 262417"/>
                <a:gd name="connsiteY16" fmla="*/ 168651 h 172811"/>
                <a:gd name="connsiteX17" fmla="*/ 71365 w 262417"/>
                <a:gd name="connsiteY17" fmla="*/ 168651 h 172811"/>
                <a:gd name="connsiteX18" fmla="*/ 143689 w 262417"/>
                <a:gd name="connsiteY18" fmla="*/ 167371 h 172811"/>
                <a:gd name="connsiteX19" fmla="*/ 139209 w 262417"/>
                <a:gd name="connsiteY19" fmla="*/ 162891 h 172811"/>
                <a:gd name="connsiteX20" fmla="*/ 143689 w 262417"/>
                <a:gd name="connsiteY20" fmla="*/ 158410 h 172811"/>
                <a:gd name="connsiteX21" fmla="*/ 180172 w 262417"/>
                <a:gd name="connsiteY21" fmla="*/ 157770 h 172811"/>
                <a:gd name="connsiteX22" fmla="*/ 184652 w 262417"/>
                <a:gd name="connsiteY22" fmla="*/ 162251 h 172811"/>
                <a:gd name="connsiteX23" fmla="*/ 180172 w 262417"/>
                <a:gd name="connsiteY23" fmla="*/ 166731 h 172811"/>
                <a:gd name="connsiteX24" fmla="*/ 143689 w 262417"/>
                <a:gd name="connsiteY24" fmla="*/ 167371 h 172811"/>
                <a:gd name="connsiteX25" fmla="*/ 143689 w 262417"/>
                <a:gd name="connsiteY25" fmla="*/ 167371 h 172811"/>
                <a:gd name="connsiteX26" fmla="*/ 216654 w 262417"/>
                <a:gd name="connsiteY26" fmla="*/ 166091 h 172811"/>
                <a:gd name="connsiteX27" fmla="*/ 212174 w 262417"/>
                <a:gd name="connsiteY27" fmla="*/ 161611 h 172811"/>
                <a:gd name="connsiteX28" fmla="*/ 216654 w 262417"/>
                <a:gd name="connsiteY28" fmla="*/ 157130 h 172811"/>
                <a:gd name="connsiteX29" fmla="*/ 253136 w 262417"/>
                <a:gd name="connsiteY29" fmla="*/ 156490 h 172811"/>
                <a:gd name="connsiteX30" fmla="*/ 253136 w 262417"/>
                <a:gd name="connsiteY30" fmla="*/ 156490 h 172811"/>
                <a:gd name="connsiteX31" fmla="*/ 257617 w 262417"/>
                <a:gd name="connsiteY31" fmla="*/ 160970 h 172811"/>
                <a:gd name="connsiteX32" fmla="*/ 253136 w 262417"/>
                <a:gd name="connsiteY32" fmla="*/ 165451 h 172811"/>
                <a:gd name="connsiteX33" fmla="*/ 216654 w 262417"/>
                <a:gd name="connsiteY33" fmla="*/ 166091 h 172811"/>
                <a:gd name="connsiteX34" fmla="*/ 216654 w 262417"/>
                <a:gd name="connsiteY34" fmla="*/ 166091 h 172811"/>
                <a:gd name="connsiteX35" fmla="*/ 9281 w 262417"/>
                <a:gd name="connsiteY35" fmla="*/ 123208 h 172811"/>
                <a:gd name="connsiteX36" fmla="*/ 4800 w 262417"/>
                <a:gd name="connsiteY36" fmla="*/ 118728 h 172811"/>
                <a:gd name="connsiteX37" fmla="*/ 4800 w 262417"/>
                <a:gd name="connsiteY37" fmla="*/ 82245 h 172811"/>
                <a:gd name="connsiteX38" fmla="*/ 9281 w 262417"/>
                <a:gd name="connsiteY38" fmla="*/ 77765 h 172811"/>
                <a:gd name="connsiteX39" fmla="*/ 13761 w 262417"/>
                <a:gd name="connsiteY39" fmla="*/ 82245 h 172811"/>
                <a:gd name="connsiteX40" fmla="*/ 13761 w 262417"/>
                <a:gd name="connsiteY40" fmla="*/ 118728 h 172811"/>
                <a:gd name="connsiteX41" fmla="*/ 9281 w 262417"/>
                <a:gd name="connsiteY41" fmla="*/ 123208 h 172811"/>
                <a:gd name="connsiteX42" fmla="*/ 9281 w 262417"/>
                <a:gd name="connsiteY42" fmla="*/ 50243 h 172811"/>
                <a:gd name="connsiteX43" fmla="*/ 4800 w 262417"/>
                <a:gd name="connsiteY43" fmla="*/ 45763 h 172811"/>
                <a:gd name="connsiteX44" fmla="*/ 4800 w 262417"/>
                <a:gd name="connsiteY44" fmla="*/ 9281 h 172811"/>
                <a:gd name="connsiteX45" fmla="*/ 9281 w 262417"/>
                <a:gd name="connsiteY45" fmla="*/ 4800 h 172811"/>
                <a:gd name="connsiteX46" fmla="*/ 13761 w 262417"/>
                <a:gd name="connsiteY46" fmla="*/ 9281 h 172811"/>
                <a:gd name="connsiteX47" fmla="*/ 13761 w 262417"/>
                <a:gd name="connsiteY47" fmla="*/ 45763 h 172811"/>
                <a:gd name="connsiteX48" fmla="*/ 9281 w 262417"/>
                <a:gd name="connsiteY48" fmla="*/ 50243 h 17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62417" h="172811">
                  <a:moveTo>
                    <a:pt x="4800" y="169931"/>
                  </a:moveTo>
                  <a:lnTo>
                    <a:pt x="4800" y="155210"/>
                  </a:lnTo>
                  <a:cubicBezTo>
                    <a:pt x="4800" y="152650"/>
                    <a:pt x="6720" y="150730"/>
                    <a:pt x="9281" y="150730"/>
                  </a:cubicBezTo>
                  <a:cubicBezTo>
                    <a:pt x="11841" y="150730"/>
                    <a:pt x="13761" y="152650"/>
                    <a:pt x="13761" y="155210"/>
                  </a:cubicBezTo>
                  <a:lnTo>
                    <a:pt x="13761" y="160970"/>
                  </a:lnTo>
                  <a:lnTo>
                    <a:pt x="34882" y="160331"/>
                  </a:lnTo>
                  <a:cubicBezTo>
                    <a:pt x="34882" y="160331"/>
                    <a:pt x="34882" y="160331"/>
                    <a:pt x="34882" y="160331"/>
                  </a:cubicBezTo>
                  <a:cubicBezTo>
                    <a:pt x="37442" y="160331"/>
                    <a:pt x="39363" y="162251"/>
                    <a:pt x="39363" y="164811"/>
                  </a:cubicBezTo>
                  <a:cubicBezTo>
                    <a:pt x="39363" y="167371"/>
                    <a:pt x="37442" y="169291"/>
                    <a:pt x="34882" y="169291"/>
                  </a:cubicBezTo>
                  <a:lnTo>
                    <a:pt x="4800" y="169931"/>
                  </a:lnTo>
                  <a:close/>
                  <a:moveTo>
                    <a:pt x="71365" y="168651"/>
                  </a:moveTo>
                  <a:cubicBezTo>
                    <a:pt x="68804" y="168651"/>
                    <a:pt x="66884" y="166731"/>
                    <a:pt x="66884" y="164171"/>
                  </a:cubicBezTo>
                  <a:cubicBezTo>
                    <a:pt x="66884" y="161611"/>
                    <a:pt x="68804" y="159690"/>
                    <a:pt x="71365" y="159690"/>
                  </a:cubicBezTo>
                  <a:lnTo>
                    <a:pt x="107847" y="159050"/>
                  </a:lnTo>
                  <a:cubicBezTo>
                    <a:pt x="110407" y="159050"/>
                    <a:pt x="112327" y="160970"/>
                    <a:pt x="112327" y="163531"/>
                  </a:cubicBezTo>
                  <a:cubicBezTo>
                    <a:pt x="112327" y="166091"/>
                    <a:pt x="110407" y="168011"/>
                    <a:pt x="107847" y="168011"/>
                  </a:cubicBezTo>
                  <a:lnTo>
                    <a:pt x="71365" y="168651"/>
                  </a:lnTo>
                  <a:cubicBezTo>
                    <a:pt x="71365" y="168651"/>
                    <a:pt x="71365" y="168651"/>
                    <a:pt x="71365" y="168651"/>
                  </a:cubicBezTo>
                  <a:close/>
                  <a:moveTo>
                    <a:pt x="143689" y="167371"/>
                  </a:moveTo>
                  <a:cubicBezTo>
                    <a:pt x="141129" y="167371"/>
                    <a:pt x="139209" y="165451"/>
                    <a:pt x="139209" y="162891"/>
                  </a:cubicBezTo>
                  <a:cubicBezTo>
                    <a:pt x="139209" y="160331"/>
                    <a:pt x="141129" y="158410"/>
                    <a:pt x="143689" y="158410"/>
                  </a:cubicBezTo>
                  <a:lnTo>
                    <a:pt x="180172" y="157770"/>
                  </a:lnTo>
                  <a:cubicBezTo>
                    <a:pt x="182732" y="157770"/>
                    <a:pt x="184652" y="159690"/>
                    <a:pt x="184652" y="162251"/>
                  </a:cubicBezTo>
                  <a:cubicBezTo>
                    <a:pt x="184652" y="164811"/>
                    <a:pt x="182732" y="166731"/>
                    <a:pt x="180172" y="166731"/>
                  </a:cubicBezTo>
                  <a:lnTo>
                    <a:pt x="143689" y="167371"/>
                  </a:lnTo>
                  <a:cubicBezTo>
                    <a:pt x="144329" y="167371"/>
                    <a:pt x="143689" y="167371"/>
                    <a:pt x="143689" y="167371"/>
                  </a:cubicBezTo>
                  <a:close/>
                  <a:moveTo>
                    <a:pt x="216654" y="166091"/>
                  </a:moveTo>
                  <a:cubicBezTo>
                    <a:pt x="214094" y="166091"/>
                    <a:pt x="212174" y="164171"/>
                    <a:pt x="212174" y="161611"/>
                  </a:cubicBezTo>
                  <a:cubicBezTo>
                    <a:pt x="212174" y="159050"/>
                    <a:pt x="214094" y="157130"/>
                    <a:pt x="216654" y="157130"/>
                  </a:cubicBezTo>
                  <a:lnTo>
                    <a:pt x="253136" y="156490"/>
                  </a:lnTo>
                  <a:cubicBezTo>
                    <a:pt x="253136" y="156490"/>
                    <a:pt x="253136" y="156490"/>
                    <a:pt x="253136" y="156490"/>
                  </a:cubicBezTo>
                  <a:cubicBezTo>
                    <a:pt x="255697" y="156490"/>
                    <a:pt x="257617" y="158410"/>
                    <a:pt x="257617" y="160970"/>
                  </a:cubicBezTo>
                  <a:cubicBezTo>
                    <a:pt x="257617" y="163531"/>
                    <a:pt x="255697" y="165451"/>
                    <a:pt x="253136" y="165451"/>
                  </a:cubicBezTo>
                  <a:lnTo>
                    <a:pt x="216654" y="166091"/>
                  </a:lnTo>
                  <a:cubicBezTo>
                    <a:pt x="216654" y="166091"/>
                    <a:pt x="216654" y="166091"/>
                    <a:pt x="216654" y="166091"/>
                  </a:cubicBezTo>
                  <a:close/>
                  <a:moveTo>
                    <a:pt x="9281" y="123208"/>
                  </a:moveTo>
                  <a:cubicBezTo>
                    <a:pt x="6720" y="123208"/>
                    <a:pt x="4800" y="121288"/>
                    <a:pt x="4800" y="118728"/>
                  </a:cubicBezTo>
                  <a:lnTo>
                    <a:pt x="4800" y="82245"/>
                  </a:lnTo>
                  <a:cubicBezTo>
                    <a:pt x="4800" y="79685"/>
                    <a:pt x="6720"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0" y="50243"/>
                    <a:pt x="4800" y="48323"/>
                    <a:pt x="4800" y="45763"/>
                  </a:cubicBezTo>
                  <a:lnTo>
                    <a:pt x="4800" y="9281"/>
                  </a:lnTo>
                  <a:cubicBezTo>
                    <a:pt x="4800" y="6721"/>
                    <a:pt x="6720" y="4800"/>
                    <a:pt x="9281" y="4800"/>
                  </a:cubicBezTo>
                  <a:cubicBezTo>
                    <a:pt x="11841" y="4800"/>
                    <a:pt x="13761" y="6721"/>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grpSp>
      <p:grpSp>
        <p:nvGrpSpPr>
          <p:cNvPr id="299" name="Group 298">
            <a:extLst>
              <a:ext uri="{FF2B5EF4-FFF2-40B4-BE49-F238E27FC236}">
                <a16:creationId xmlns:a16="http://schemas.microsoft.com/office/drawing/2014/main" id="{75141F76-99BD-4969-BFA1-EAFE22A11C90}"/>
              </a:ext>
            </a:extLst>
          </p:cNvPr>
          <p:cNvGrpSpPr/>
          <p:nvPr/>
        </p:nvGrpSpPr>
        <p:grpSpPr>
          <a:xfrm>
            <a:off x="2267398" y="1028047"/>
            <a:ext cx="274384" cy="309846"/>
            <a:chOff x="12543663" y="2459871"/>
            <a:chExt cx="274384" cy="309846"/>
          </a:xfrm>
          <a:solidFill>
            <a:srgbClr val="1D424B"/>
          </a:solidFill>
        </p:grpSpPr>
        <p:sp>
          <p:nvSpPr>
            <p:cNvPr id="134" name="Freeform: Shape 133">
              <a:extLst>
                <a:ext uri="{FF2B5EF4-FFF2-40B4-BE49-F238E27FC236}">
                  <a16:creationId xmlns:a16="http://schemas.microsoft.com/office/drawing/2014/main" id="{91AF5AE2-73E1-446B-9032-6DE1F1DDCC46}"/>
                </a:ext>
              </a:extLst>
            </p:cNvPr>
            <p:cNvSpPr/>
            <p:nvPr/>
          </p:nvSpPr>
          <p:spPr>
            <a:xfrm>
              <a:off x="12543663" y="2459871"/>
              <a:ext cx="274384" cy="309846"/>
            </a:xfrm>
            <a:custGeom>
              <a:avLst/>
              <a:gdLst>
                <a:gd name="connsiteX0" fmla="*/ 6720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4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5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2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0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0" y="214094"/>
                  </a:moveTo>
                  <a:cubicBezTo>
                    <a:pt x="19521" y="219214"/>
                    <a:pt x="32962" y="224335"/>
                    <a:pt x="45763" y="229455"/>
                  </a:cubicBezTo>
                  <a:lnTo>
                    <a:pt x="84806" y="245456"/>
                  </a:lnTo>
                  <a:lnTo>
                    <a:pt x="77125" y="251216"/>
                  </a:lnTo>
                  <a:cubicBezTo>
                    <a:pt x="73925" y="237775"/>
                    <a:pt x="70725" y="223695"/>
                    <a:pt x="67524" y="210254"/>
                  </a:cubicBezTo>
                  <a:lnTo>
                    <a:pt x="57924" y="169291"/>
                  </a:lnTo>
                  <a:lnTo>
                    <a:pt x="48323" y="128328"/>
                  </a:lnTo>
                  <a:cubicBezTo>
                    <a:pt x="45123" y="114887"/>
                    <a:pt x="41923" y="100807"/>
                    <a:pt x="38723" y="87366"/>
                  </a:cubicBezTo>
                  <a:lnTo>
                    <a:pt x="36802" y="79045"/>
                  </a:lnTo>
                  <a:lnTo>
                    <a:pt x="45123" y="73925"/>
                  </a:lnTo>
                  <a:cubicBezTo>
                    <a:pt x="51523" y="70085"/>
                    <a:pt x="57924" y="66884"/>
                    <a:pt x="64324" y="63044"/>
                  </a:cubicBezTo>
                  <a:cubicBezTo>
                    <a:pt x="67524" y="61124"/>
                    <a:pt x="70725" y="59204"/>
                    <a:pt x="73925" y="57924"/>
                  </a:cubicBezTo>
                  <a:cubicBezTo>
                    <a:pt x="77125" y="56004"/>
                    <a:pt x="80325" y="54723"/>
                    <a:pt x="83525"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1"/>
                    <a:pt x="200653" y="6720"/>
                    <a:pt x="208334" y="4800"/>
                  </a:cubicBezTo>
                  <a:lnTo>
                    <a:pt x="209614" y="7360"/>
                  </a:lnTo>
                  <a:cubicBezTo>
                    <a:pt x="203853" y="11841"/>
                    <a:pt x="197453" y="16321"/>
                    <a:pt x="191692"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6"/>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5"/>
                    <a:pt x="4800" y="217294"/>
                  </a:cubicBezTo>
                  <a:lnTo>
                    <a:pt x="6720" y="21409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C3D08AD-A957-4DE3-A919-2F363803E7F6}"/>
                </a:ext>
              </a:extLst>
            </p:cNvPr>
            <p:cNvSpPr/>
            <p:nvPr/>
          </p:nvSpPr>
          <p:spPr>
            <a:xfrm>
              <a:off x="12708293" y="2582299"/>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1 w 64004"/>
                <a:gd name="connsiteY6" fmla="*/ 60484 h 96006"/>
                <a:gd name="connsiteX7" fmla="*/ 12481 w 64004"/>
                <a:gd name="connsiteY7" fmla="*/ 50883 h 96006"/>
                <a:gd name="connsiteX8" fmla="*/ 6080 w 64004"/>
                <a:gd name="connsiteY8" fmla="*/ 36162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0 h 96006"/>
                <a:gd name="connsiteX13" fmla="*/ 18881 w 64004"/>
                <a:gd name="connsiteY13" fmla="*/ 5440 h 96006"/>
                <a:gd name="connsiteX14" fmla="*/ 22081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3 w 64004"/>
                <a:gd name="connsiteY20" fmla="*/ 15041 h 96006"/>
                <a:gd name="connsiteX21" fmla="*/ 58564 w 64004"/>
                <a:gd name="connsiteY21" fmla="*/ 22721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3 h 96006"/>
                <a:gd name="connsiteX27" fmla="*/ 52803 w 64004"/>
                <a:gd name="connsiteY27" fmla="*/ 55364 h 96006"/>
                <a:gd name="connsiteX28" fmla="*/ 52803 w 64004"/>
                <a:gd name="connsiteY28" fmla="*/ 55364 h 96006"/>
                <a:gd name="connsiteX29" fmla="*/ 52163 w 64004"/>
                <a:gd name="connsiteY29" fmla="*/ 56644 h 96006"/>
                <a:gd name="connsiteX30" fmla="*/ 39363 w 64004"/>
                <a:gd name="connsiteY30" fmla="*/ 77125 h 96006"/>
                <a:gd name="connsiteX31" fmla="*/ 33602 w 64004"/>
                <a:gd name="connsiteY31" fmla="*/ 84165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1 w 64004"/>
                <a:gd name="connsiteY43" fmla="*/ 22721 h 96006"/>
                <a:gd name="connsiteX44" fmla="*/ 22081 w 64004"/>
                <a:gd name="connsiteY44" fmla="*/ 25922 h 96006"/>
                <a:gd name="connsiteX45" fmla="*/ 22721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1" y="74565"/>
                    <a:pt x="23362" y="73925"/>
                  </a:cubicBezTo>
                  <a:cubicBezTo>
                    <a:pt x="24002" y="73285"/>
                    <a:pt x="25922" y="71365"/>
                    <a:pt x="27842" y="68804"/>
                  </a:cubicBezTo>
                  <a:cubicBezTo>
                    <a:pt x="29122" y="67524"/>
                    <a:pt x="30402" y="65604"/>
                    <a:pt x="31682" y="63044"/>
                  </a:cubicBezTo>
                  <a:cubicBezTo>
                    <a:pt x="27842" y="62404"/>
                    <a:pt x="25282" y="61764"/>
                    <a:pt x="22721" y="60484"/>
                  </a:cubicBezTo>
                  <a:cubicBezTo>
                    <a:pt x="18881" y="58564"/>
                    <a:pt x="15681" y="55364"/>
                    <a:pt x="12481" y="50883"/>
                  </a:cubicBezTo>
                  <a:cubicBezTo>
                    <a:pt x="9921" y="46403"/>
                    <a:pt x="7360" y="41283"/>
                    <a:pt x="6080" y="36162"/>
                  </a:cubicBezTo>
                  <a:cubicBezTo>
                    <a:pt x="5440" y="33602"/>
                    <a:pt x="5440" y="31042"/>
                    <a:pt x="4800" y="28482"/>
                  </a:cubicBezTo>
                  <a:cubicBezTo>
                    <a:pt x="4800" y="25922"/>
                    <a:pt x="4800" y="23361"/>
                    <a:pt x="5440" y="20161"/>
                  </a:cubicBezTo>
                  <a:cubicBezTo>
                    <a:pt x="6080" y="17601"/>
                    <a:pt x="6720" y="14401"/>
                    <a:pt x="8641" y="12481"/>
                  </a:cubicBezTo>
                  <a:cubicBezTo>
                    <a:pt x="10561" y="9921"/>
                    <a:pt x="12481" y="8001"/>
                    <a:pt x="15681" y="6720"/>
                  </a:cubicBezTo>
                  <a:cubicBezTo>
                    <a:pt x="16961" y="6080"/>
                    <a:pt x="17601" y="6080"/>
                    <a:pt x="18881" y="5440"/>
                  </a:cubicBezTo>
                  <a:cubicBezTo>
                    <a:pt x="20161" y="5440"/>
                    <a:pt x="21441" y="4800"/>
                    <a:pt x="22081"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0"/>
                    <a:pt x="43203" y="8001"/>
                    <a:pt x="45763" y="9281"/>
                  </a:cubicBezTo>
                  <a:cubicBezTo>
                    <a:pt x="48323" y="10561"/>
                    <a:pt x="50883" y="12481"/>
                    <a:pt x="53443" y="15041"/>
                  </a:cubicBezTo>
                  <a:cubicBezTo>
                    <a:pt x="55364" y="16961"/>
                    <a:pt x="57284" y="19521"/>
                    <a:pt x="58564" y="22721"/>
                  </a:cubicBezTo>
                  <a:cubicBezTo>
                    <a:pt x="59844" y="25922"/>
                    <a:pt x="60484" y="29122"/>
                    <a:pt x="60484" y="32962"/>
                  </a:cubicBezTo>
                  <a:cubicBezTo>
                    <a:pt x="60484" y="36162"/>
                    <a:pt x="59844" y="40003"/>
                    <a:pt x="57924" y="44483"/>
                  </a:cubicBezTo>
                  <a:cubicBezTo>
                    <a:pt x="58564" y="45763"/>
                    <a:pt x="58564" y="47683"/>
                    <a:pt x="57924" y="48963"/>
                  </a:cubicBezTo>
                  <a:cubicBezTo>
                    <a:pt x="57284" y="50883"/>
                    <a:pt x="56644" y="52163"/>
                    <a:pt x="55364" y="52803"/>
                  </a:cubicBezTo>
                  <a:cubicBezTo>
                    <a:pt x="55364" y="52803"/>
                    <a:pt x="54724" y="53443"/>
                    <a:pt x="54084" y="53443"/>
                  </a:cubicBezTo>
                  <a:lnTo>
                    <a:pt x="52803" y="55364"/>
                  </a:lnTo>
                  <a:lnTo>
                    <a:pt x="52803" y="55364"/>
                  </a:lnTo>
                  <a:lnTo>
                    <a:pt x="52163" y="56644"/>
                  </a:lnTo>
                  <a:cubicBezTo>
                    <a:pt x="47683" y="64964"/>
                    <a:pt x="43843" y="71365"/>
                    <a:pt x="39363" y="77125"/>
                  </a:cubicBezTo>
                  <a:cubicBezTo>
                    <a:pt x="36802" y="80325"/>
                    <a:pt x="34882" y="82885"/>
                    <a:pt x="33602" y="84165"/>
                  </a:cubicBezTo>
                  <a:cubicBezTo>
                    <a:pt x="33602" y="84806"/>
                    <a:pt x="32962" y="84806"/>
                    <a:pt x="32322" y="84806"/>
                  </a:cubicBezTo>
                  <a:lnTo>
                    <a:pt x="29122" y="90566"/>
                  </a:lnTo>
                  <a:cubicBezTo>
                    <a:pt x="27842" y="92486"/>
                    <a:pt x="26562" y="93766"/>
                    <a:pt x="24642" y="94406"/>
                  </a:cubicBezTo>
                  <a:cubicBezTo>
                    <a:pt x="22721"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2"/>
                    <a:pt x="45123" y="33602"/>
                  </a:cubicBezTo>
                  <a:cubicBezTo>
                    <a:pt x="45123" y="30402"/>
                    <a:pt x="43843" y="27842"/>
                    <a:pt x="40643" y="25282"/>
                  </a:cubicBezTo>
                  <a:cubicBezTo>
                    <a:pt x="37442" y="22721"/>
                    <a:pt x="33602" y="21441"/>
                    <a:pt x="29122" y="21441"/>
                  </a:cubicBezTo>
                  <a:cubicBezTo>
                    <a:pt x="25282" y="21441"/>
                    <a:pt x="23362" y="21441"/>
                    <a:pt x="23362" y="21441"/>
                  </a:cubicBezTo>
                  <a:cubicBezTo>
                    <a:pt x="23362" y="21441"/>
                    <a:pt x="22721" y="22081"/>
                    <a:pt x="22721" y="22721"/>
                  </a:cubicBezTo>
                  <a:cubicBezTo>
                    <a:pt x="22721" y="23361"/>
                    <a:pt x="22081" y="24642"/>
                    <a:pt x="22081" y="25922"/>
                  </a:cubicBezTo>
                  <a:cubicBezTo>
                    <a:pt x="22081" y="27842"/>
                    <a:pt x="22081" y="29762"/>
                    <a:pt x="22721"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6403"/>
                    <a:pt x="41283" y="46403"/>
                  </a:cubicBezTo>
                  <a:close/>
                </a:path>
              </a:pathLst>
            </a:custGeom>
            <a:grpFill/>
            <a:ln w="9525"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66AC5BFB-151C-4D18-84AE-24E7BE86C725}"/>
              </a:ext>
            </a:extLst>
          </p:cNvPr>
          <p:cNvGrpSpPr/>
          <p:nvPr/>
        </p:nvGrpSpPr>
        <p:grpSpPr>
          <a:xfrm>
            <a:off x="4427801" y="2221468"/>
            <a:ext cx="274384" cy="309846"/>
            <a:chOff x="15194371" y="3677345"/>
            <a:chExt cx="274384" cy="309846"/>
          </a:xfrm>
          <a:solidFill>
            <a:srgbClr val="1D424B"/>
          </a:solidFill>
        </p:grpSpPr>
        <p:sp>
          <p:nvSpPr>
            <p:cNvPr id="136" name="Freeform: Shape 135">
              <a:extLst>
                <a:ext uri="{FF2B5EF4-FFF2-40B4-BE49-F238E27FC236}">
                  <a16:creationId xmlns:a16="http://schemas.microsoft.com/office/drawing/2014/main" id="{0DA9EC41-27F0-4FAB-B8A9-AA3C2C77BB2B}"/>
                </a:ext>
              </a:extLst>
            </p:cNvPr>
            <p:cNvSpPr/>
            <p:nvPr/>
          </p:nvSpPr>
          <p:spPr>
            <a:xfrm>
              <a:off x="15194371" y="3677345"/>
              <a:ext cx="274384" cy="309846"/>
            </a:xfrm>
            <a:custGeom>
              <a:avLst/>
              <a:gdLst>
                <a:gd name="connsiteX0" fmla="*/ 6721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5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6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3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1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1" y="214094"/>
                  </a:moveTo>
                  <a:cubicBezTo>
                    <a:pt x="19521" y="219214"/>
                    <a:pt x="32962" y="224335"/>
                    <a:pt x="45763" y="229455"/>
                  </a:cubicBezTo>
                  <a:lnTo>
                    <a:pt x="84806" y="245456"/>
                  </a:lnTo>
                  <a:lnTo>
                    <a:pt x="77125" y="251216"/>
                  </a:lnTo>
                  <a:cubicBezTo>
                    <a:pt x="73925" y="237775"/>
                    <a:pt x="70725" y="223694"/>
                    <a:pt x="67525" y="210254"/>
                  </a:cubicBezTo>
                  <a:lnTo>
                    <a:pt x="57924" y="169291"/>
                  </a:lnTo>
                  <a:lnTo>
                    <a:pt x="48323" y="128328"/>
                  </a:lnTo>
                  <a:cubicBezTo>
                    <a:pt x="45123" y="114887"/>
                    <a:pt x="41923" y="100807"/>
                    <a:pt x="38723" y="87366"/>
                  </a:cubicBezTo>
                  <a:lnTo>
                    <a:pt x="36802" y="79045"/>
                  </a:lnTo>
                  <a:lnTo>
                    <a:pt x="45123" y="73925"/>
                  </a:lnTo>
                  <a:cubicBezTo>
                    <a:pt x="51523" y="70084"/>
                    <a:pt x="57924" y="66884"/>
                    <a:pt x="64324" y="63044"/>
                  </a:cubicBezTo>
                  <a:cubicBezTo>
                    <a:pt x="67525" y="61124"/>
                    <a:pt x="70725" y="59204"/>
                    <a:pt x="73925" y="57924"/>
                  </a:cubicBezTo>
                  <a:cubicBezTo>
                    <a:pt x="77125" y="56004"/>
                    <a:pt x="80325" y="54723"/>
                    <a:pt x="83526"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0"/>
                    <a:pt x="200653" y="6720"/>
                    <a:pt x="208334" y="4800"/>
                  </a:cubicBezTo>
                  <a:lnTo>
                    <a:pt x="209614" y="7360"/>
                  </a:lnTo>
                  <a:cubicBezTo>
                    <a:pt x="203853" y="11841"/>
                    <a:pt x="197453" y="16321"/>
                    <a:pt x="191693"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5"/>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4"/>
                    <a:pt x="4800" y="217294"/>
                  </a:cubicBezTo>
                  <a:lnTo>
                    <a:pt x="6721" y="21409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7B7B45A-A826-4AF2-8B85-46BF644922DD}"/>
                </a:ext>
              </a:extLst>
            </p:cNvPr>
            <p:cNvSpPr/>
            <p:nvPr/>
          </p:nvSpPr>
          <p:spPr>
            <a:xfrm>
              <a:off x="15359831" y="3799017"/>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2 w 64004"/>
                <a:gd name="connsiteY6" fmla="*/ 60484 h 96006"/>
                <a:gd name="connsiteX7" fmla="*/ 12481 w 64004"/>
                <a:gd name="connsiteY7" fmla="*/ 50883 h 96006"/>
                <a:gd name="connsiteX8" fmla="*/ 6080 w 64004"/>
                <a:gd name="connsiteY8" fmla="*/ 36163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1 h 96006"/>
                <a:gd name="connsiteX13" fmla="*/ 18881 w 64004"/>
                <a:gd name="connsiteY13" fmla="*/ 5440 h 96006"/>
                <a:gd name="connsiteX14" fmla="*/ 22082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4 w 64004"/>
                <a:gd name="connsiteY20" fmla="*/ 15041 h 96006"/>
                <a:gd name="connsiteX21" fmla="*/ 58564 w 64004"/>
                <a:gd name="connsiteY21" fmla="*/ 22722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4 h 96006"/>
                <a:gd name="connsiteX27" fmla="*/ 52803 w 64004"/>
                <a:gd name="connsiteY27" fmla="*/ 55364 h 96006"/>
                <a:gd name="connsiteX28" fmla="*/ 52803 w 64004"/>
                <a:gd name="connsiteY28" fmla="*/ 55364 h 96006"/>
                <a:gd name="connsiteX29" fmla="*/ 52164 w 64004"/>
                <a:gd name="connsiteY29" fmla="*/ 56644 h 96006"/>
                <a:gd name="connsiteX30" fmla="*/ 39363 w 64004"/>
                <a:gd name="connsiteY30" fmla="*/ 77125 h 96006"/>
                <a:gd name="connsiteX31" fmla="*/ 33602 w 64004"/>
                <a:gd name="connsiteY31" fmla="*/ 84166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2 w 64004"/>
                <a:gd name="connsiteY43" fmla="*/ 22722 h 96006"/>
                <a:gd name="connsiteX44" fmla="*/ 22082 w 64004"/>
                <a:gd name="connsiteY44" fmla="*/ 25922 h 96006"/>
                <a:gd name="connsiteX45" fmla="*/ 22722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2" y="74565"/>
                    <a:pt x="23362" y="73925"/>
                  </a:cubicBezTo>
                  <a:cubicBezTo>
                    <a:pt x="24002" y="73285"/>
                    <a:pt x="25922" y="71365"/>
                    <a:pt x="27842" y="68804"/>
                  </a:cubicBezTo>
                  <a:cubicBezTo>
                    <a:pt x="29122" y="67525"/>
                    <a:pt x="30402" y="65604"/>
                    <a:pt x="31682" y="63044"/>
                  </a:cubicBezTo>
                  <a:cubicBezTo>
                    <a:pt x="27842" y="62404"/>
                    <a:pt x="25282" y="61764"/>
                    <a:pt x="22722" y="60484"/>
                  </a:cubicBezTo>
                  <a:cubicBezTo>
                    <a:pt x="18881" y="58564"/>
                    <a:pt x="15681" y="55364"/>
                    <a:pt x="12481" y="50883"/>
                  </a:cubicBezTo>
                  <a:cubicBezTo>
                    <a:pt x="9921" y="46403"/>
                    <a:pt x="7361" y="41283"/>
                    <a:pt x="6080" y="36163"/>
                  </a:cubicBezTo>
                  <a:cubicBezTo>
                    <a:pt x="5440" y="33602"/>
                    <a:pt x="5440" y="31042"/>
                    <a:pt x="4800" y="28482"/>
                  </a:cubicBezTo>
                  <a:cubicBezTo>
                    <a:pt x="4800" y="25922"/>
                    <a:pt x="4800" y="23362"/>
                    <a:pt x="5440" y="20161"/>
                  </a:cubicBezTo>
                  <a:cubicBezTo>
                    <a:pt x="6080" y="17601"/>
                    <a:pt x="6721" y="14401"/>
                    <a:pt x="8641" y="12481"/>
                  </a:cubicBezTo>
                  <a:cubicBezTo>
                    <a:pt x="10561" y="9921"/>
                    <a:pt x="12481" y="8001"/>
                    <a:pt x="15681" y="6721"/>
                  </a:cubicBezTo>
                  <a:cubicBezTo>
                    <a:pt x="16961" y="6080"/>
                    <a:pt x="17601" y="6080"/>
                    <a:pt x="18881" y="5440"/>
                  </a:cubicBezTo>
                  <a:cubicBezTo>
                    <a:pt x="20161" y="5440"/>
                    <a:pt x="21441" y="4800"/>
                    <a:pt x="22082"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1"/>
                    <a:pt x="43203" y="8001"/>
                    <a:pt x="45763" y="9281"/>
                  </a:cubicBezTo>
                  <a:cubicBezTo>
                    <a:pt x="48323" y="10561"/>
                    <a:pt x="50883" y="12481"/>
                    <a:pt x="53444" y="15041"/>
                  </a:cubicBezTo>
                  <a:cubicBezTo>
                    <a:pt x="55364" y="16961"/>
                    <a:pt x="57284" y="19521"/>
                    <a:pt x="58564" y="22722"/>
                  </a:cubicBezTo>
                  <a:cubicBezTo>
                    <a:pt x="59844" y="25922"/>
                    <a:pt x="60484" y="29122"/>
                    <a:pt x="60484" y="32962"/>
                  </a:cubicBezTo>
                  <a:cubicBezTo>
                    <a:pt x="60484" y="36163"/>
                    <a:pt x="59844" y="40003"/>
                    <a:pt x="57924" y="44483"/>
                  </a:cubicBezTo>
                  <a:cubicBezTo>
                    <a:pt x="58564" y="45763"/>
                    <a:pt x="58564" y="47683"/>
                    <a:pt x="57924" y="48963"/>
                  </a:cubicBezTo>
                  <a:cubicBezTo>
                    <a:pt x="57284" y="50883"/>
                    <a:pt x="56644" y="52164"/>
                    <a:pt x="55364" y="52803"/>
                  </a:cubicBezTo>
                  <a:cubicBezTo>
                    <a:pt x="55364" y="52803"/>
                    <a:pt x="54724" y="53444"/>
                    <a:pt x="54084" y="53444"/>
                  </a:cubicBezTo>
                  <a:lnTo>
                    <a:pt x="52803" y="55364"/>
                  </a:lnTo>
                  <a:lnTo>
                    <a:pt x="52803" y="55364"/>
                  </a:lnTo>
                  <a:lnTo>
                    <a:pt x="52164" y="56644"/>
                  </a:lnTo>
                  <a:cubicBezTo>
                    <a:pt x="47683" y="64964"/>
                    <a:pt x="43843" y="71365"/>
                    <a:pt x="39363" y="77125"/>
                  </a:cubicBezTo>
                  <a:cubicBezTo>
                    <a:pt x="36802" y="80325"/>
                    <a:pt x="34882" y="82885"/>
                    <a:pt x="33602" y="84166"/>
                  </a:cubicBezTo>
                  <a:cubicBezTo>
                    <a:pt x="33602" y="84806"/>
                    <a:pt x="32962" y="84806"/>
                    <a:pt x="32322" y="84806"/>
                  </a:cubicBezTo>
                  <a:lnTo>
                    <a:pt x="29122" y="90566"/>
                  </a:lnTo>
                  <a:cubicBezTo>
                    <a:pt x="27842" y="92486"/>
                    <a:pt x="26562" y="93766"/>
                    <a:pt x="24642" y="94406"/>
                  </a:cubicBezTo>
                  <a:cubicBezTo>
                    <a:pt x="22722"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3"/>
                    <a:pt x="45123" y="33602"/>
                  </a:cubicBezTo>
                  <a:cubicBezTo>
                    <a:pt x="45123" y="30402"/>
                    <a:pt x="43843" y="27842"/>
                    <a:pt x="40643" y="25282"/>
                  </a:cubicBezTo>
                  <a:cubicBezTo>
                    <a:pt x="37442" y="22722"/>
                    <a:pt x="33602" y="21441"/>
                    <a:pt x="29122" y="21441"/>
                  </a:cubicBezTo>
                  <a:cubicBezTo>
                    <a:pt x="25282" y="21441"/>
                    <a:pt x="23362" y="21441"/>
                    <a:pt x="23362" y="21441"/>
                  </a:cubicBezTo>
                  <a:cubicBezTo>
                    <a:pt x="23362" y="21441"/>
                    <a:pt x="22722" y="22082"/>
                    <a:pt x="22722" y="22722"/>
                  </a:cubicBezTo>
                  <a:cubicBezTo>
                    <a:pt x="22722" y="23362"/>
                    <a:pt x="22082" y="24642"/>
                    <a:pt x="22082" y="25922"/>
                  </a:cubicBezTo>
                  <a:cubicBezTo>
                    <a:pt x="22082" y="27842"/>
                    <a:pt x="22082" y="29762"/>
                    <a:pt x="22722"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7043"/>
                    <a:pt x="41283" y="46403"/>
                  </a:cubicBezTo>
                  <a:close/>
                </a:path>
              </a:pathLst>
            </a:custGeom>
            <a:grpFill/>
            <a:ln w="9525" cap="flat">
              <a:noFill/>
              <a:prstDash val="solid"/>
              <a:miter/>
            </a:ln>
          </p:spPr>
          <p:txBody>
            <a:bodyPr rtlCol="0" anchor="ctr"/>
            <a:lstStyle/>
            <a:p>
              <a:endParaRPr lang="en-US"/>
            </a:p>
          </p:txBody>
        </p:sp>
      </p:grpSp>
      <p:grpSp>
        <p:nvGrpSpPr>
          <p:cNvPr id="307" name="Group 306">
            <a:extLst>
              <a:ext uri="{FF2B5EF4-FFF2-40B4-BE49-F238E27FC236}">
                <a16:creationId xmlns:a16="http://schemas.microsoft.com/office/drawing/2014/main" id="{DAE87444-F168-458D-BA21-F2558C306F11}"/>
              </a:ext>
            </a:extLst>
          </p:cNvPr>
          <p:cNvGrpSpPr/>
          <p:nvPr/>
        </p:nvGrpSpPr>
        <p:grpSpPr>
          <a:xfrm>
            <a:off x="5833040" y="3086903"/>
            <a:ext cx="315955" cy="219161"/>
            <a:chOff x="13472409" y="3352382"/>
            <a:chExt cx="315955" cy="219161"/>
          </a:xfrm>
          <a:solidFill>
            <a:srgbClr val="1D424B"/>
          </a:solidFill>
        </p:grpSpPr>
        <p:sp>
          <p:nvSpPr>
            <p:cNvPr id="138" name="Freeform: Shape 137">
              <a:extLst>
                <a:ext uri="{FF2B5EF4-FFF2-40B4-BE49-F238E27FC236}">
                  <a16:creationId xmlns:a16="http://schemas.microsoft.com/office/drawing/2014/main" id="{B8F182F3-DB4E-4D66-AE4E-800277254E68}"/>
                </a:ext>
              </a:extLst>
            </p:cNvPr>
            <p:cNvSpPr/>
            <p:nvPr/>
          </p:nvSpPr>
          <p:spPr>
            <a:xfrm>
              <a:off x="13472409" y="3352382"/>
              <a:ext cx="315955" cy="219161"/>
            </a:xfrm>
            <a:custGeom>
              <a:avLst/>
              <a:gdLst>
                <a:gd name="connsiteX0" fmla="*/ 5440 w 243215"/>
                <a:gd name="connsiteY0" fmla="*/ 117447 h 185612"/>
                <a:gd name="connsiteX1" fmla="*/ 33602 w 243215"/>
                <a:gd name="connsiteY1" fmla="*/ 143049 h 185612"/>
                <a:gd name="connsiteX2" fmla="*/ 61124 w 243215"/>
                <a:gd name="connsiteY2" fmla="*/ 168651 h 185612"/>
                <a:gd name="connsiteX3" fmla="*/ 52803 w 243215"/>
                <a:gd name="connsiteY3" fmla="*/ 171211 h 185612"/>
                <a:gd name="connsiteX4" fmla="*/ 57924 w 243215"/>
                <a:gd name="connsiteY4" fmla="*/ 134089 h 185612"/>
                <a:gd name="connsiteX5" fmla="*/ 63044 w 243215"/>
                <a:gd name="connsiteY5" fmla="*/ 96966 h 185612"/>
                <a:gd name="connsiteX6" fmla="*/ 68164 w 243215"/>
                <a:gd name="connsiteY6" fmla="*/ 59844 h 185612"/>
                <a:gd name="connsiteX7" fmla="*/ 73285 w 243215"/>
                <a:gd name="connsiteY7" fmla="*/ 22721 h 185612"/>
                <a:gd name="connsiteX8" fmla="*/ 73925 w 243215"/>
                <a:gd name="connsiteY8" fmla="*/ 15041 h 185612"/>
                <a:gd name="connsiteX9" fmla="*/ 82885 w 243215"/>
                <a:gd name="connsiteY9" fmla="*/ 13761 h 185612"/>
                <a:gd name="connsiteX10" fmla="*/ 102727 w 243215"/>
                <a:gd name="connsiteY10" fmla="*/ 10561 h 185612"/>
                <a:gd name="connsiteX11" fmla="*/ 112327 w 243215"/>
                <a:gd name="connsiteY11" fmla="*/ 9280 h 185612"/>
                <a:gd name="connsiteX12" fmla="*/ 121928 w 243215"/>
                <a:gd name="connsiteY12" fmla="*/ 8001 h 185612"/>
                <a:gd name="connsiteX13" fmla="*/ 161611 w 243215"/>
                <a:gd name="connsiteY13" fmla="*/ 5440 h 185612"/>
                <a:gd name="connsiteX14" fmla="*/ 201293 w 243215"/>
                <a:gd name="connsiteY14" fmla="*/ 4800 h 185612"/>
                <a:gd name="connsiteX15" fmla="*/ 221134 w 243215"/>
                <a:gd name="connsiteY15" fmla="*/ 5440 h 185612"/>
                <a:gd name="connsiteX16" fmla="*/ 240976 w 243215"/>
                <a:gd name="connsiteY16" fmla="*/ 6720 h 185612"/>
                <a:gd name="connsiteX17" fmla="*/ 240976 w 243215"/>
                <a:gd name="connsiteY17" fmla="*/ 9280 h 185612"/>
                <a:gd name="connsiteX18" fmla="*/ 221774 w 243215"/>
                <a:gd name="connsiteY18" fmla="*/ 15041 h 185612"/>
                <a:gd name="connsiteX19" fmla="*/ 202573 w 243215"/>
                <a:gd name="connsiteY19" fmla="*/ 19521 h 185612"/>
                <a:gd name="connsiteX20" fmla="*/ 163531 w 243215"/>
                <a:gd name="connsiteY20" fmla="*/ 26562 h 185612"/>
                <a:gd name="connsiteX21" fmla="*/ 124488 w 243215"/>
                <a:gd name="connsiteY21" fmla="*/ 31682 h 185612"/>
                <a:gd name="connsiteX22" fmla="*/ 114887 w 243215"/>
                <a:gd name="connsiteY22" fmla="*/ 32322 h 185612"/>
                <a:gd name="connsiteX23" fmla="*/ 105287 w 243215"/>
                <a:gd name="connsiteY23" fmla="*/ 32962 h 185612"/>
                <a:gd name="connsiteX24" fmla="*/ 85445 w 243215"/>
                <a:gd name="connsiteY24" fmla="*/ 34242 h 185612"/>
                <a:gd name="connsiteX25" fmla="*/ 95046 w 243215"/>
                <a:gd name="connsiteY25" fmla="*/ 25282 h 185612"/>
                <a:gd name="connsiteX26" fmla="*/ 86726 w 243215"/>
                <a:gd name="connsiteY26" fmla="*/ 62404 h 185612"/>
                <a:gd name="connsiteX27" fmla="*/ 79045 w 243215"/>
                <a:gd name="connsiteY27" fmla="*/ 99526 h 185612"/>
                <a:gd name="connsiteX28" fmla="*/ 71365 w 243215"/>
                <a:gd name="connsiteY28" fmla="*/ 136649 h 185612"/>
                <a:gd name="connsiteX29" fmla="*/ 63044 w 243215"/>
                <a:gd name="connsiteY29" fmla="*/ 173131 h 185612"/>
                <a:gd name="connsiteX30" fmla="*/ 61124 w 243215"/>
                <a:gd name="connsiteY30" fmla="*/ 182732 h 185612"/>
                <a:gd name="connsiteX31" fmla="*/ 54724 w 243215"/>
                <a:gd name="connsiteY31" fmla="*/ 175691 h 185612"/>
                <a:gd name="connsiteX32" fmla="*/ 29762 w 243215"/>
                <a:gd name="connsiteY32" fmla="*/ 147530 h 185612"/>
                <a:gd name="connsiteX33" fmla="*/ 4800 w 243215"/>
                <a:gd name="connsiteY33" fmla="*/ 119368 h 185612"/>
                <a:gd name="connsiteX34" fmla="*/ 5440 w 243215"/>
                <a:gd name="connsiteY34" fmla="*/ 117447 h 18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3215" h="185612">
                  <a:moveTo>
                    <a:pt x="5440" y="117447"/>
                  </a:moveTo>
                  <a:cubicBezTo>
                    <a:pt x="15041" y="125768"/>
                    <a:pt x="24002" y="134089"/>
                    <a:pt x="33602" y="143049"/>
                  </a:cubicBezTo>
                  <a:lnTo>
                    <a:pt x="61124" y="168651"/>
                  </a:lnTo>
                  <a:lnTo>
                    <a:pt x="52803" y="171211"/>
                  </a:lnTo>
                  <a:cubicBezTo>
                    <a:pt x="54083" y="159050"/>
                    <a:pt x="56004" y="146249"/>
                    <a:pt x="57924" y="134089"/>
                  </a:cubicBezTo>
                  <a:lnTo>
                    <a:pt x="63044" y="96966"/>
                  </a:lnTo>
                  <a:lnTo>
                    <a:pt x="68164" y="59844"/>
                  </a:lnTo>
                  <a:cubicBezTo>
                    <a:pt x="70085" y="47683"/>
                    <a:pt x="71365" y="34882"/>
                    <a:pt x="73285" y="22721"/>
                  </a:cubicBezTo>
                  <a:lnTo>
                    <a:pt x="73925" y="15041"/>
                  </a:lnTo>
                  <a:lnTo>
                    <a:pt x="82885" y="13761"/>
                  </a:lnTo>
                  <a:cubicBezTo>
                    <a:pt x="89286" y="12481"/>
                    <a:pt x="95686" y="11841"/>
                    <a:pt x="102727" y="10561"/>
                  </a:cubicBezTo>
                  <a:cubicBezTo>
                    <a:pt x="105927" y="9921"/>
                    <a:pt x="109127" y="9921"/>
                    <a:pt x="112327" y="9280"/>
                  </a:cubicBezTo>
                  <a:cubicBezTo>
                    <a:pt x="115528" y="8640"/>
                    <a:pt x="118728" y="8640"/>
                    <a:pt x="121928" y="8001"/>
                  </a:cubicBezTo>
                  <a:cubicBezTo>
                    <a:pt x="135369" y="6720"/>
                    <a:pt x="148170" y="6080"/>
                    <a:pt x="161611" y="5440"/>
                  </a:cubicBezTo>
                  <a:cubicBezTo>
                    <a:pt x="175051" y="4800"/>
                    <a:pt x="187852" y="4800"/>
                    <a:pt x="201293" y="4800"/>
                  </a:cubicBezTo>
                  <a:cubicBezTo>
                    <a:pt x="207693" y="4800"/>
                    <a:pt x="214734" y="4800"/>
                    <a:pt x="221134" y="5440"/>
                  </a:cubicBezTo>
                  <a:cubicBezTo>
                    <a:pt x="227535" y="6080"/>
                    <a:pt x="234575" y="6080"/>
                    <a:pt x="240976" y="6720"/>
                  </a:cubicBezTo>
                  <a:lnTo>
                    <a:pt x="240976" y="9280"/>
                  </a:lnTo>
                  <a:cubicBezTo>
                    <a:pt x="234575" y="11201"/>
                    <a:pt x="228175" y="13121"/>
                    <a:pt x="221774" y="15041"/>
                  </a:cubicBezTo>
                  <a:cubicBezTo>
                    <a:pt x="215374" y="16961"/>
                    <a:pt x="208974" y="18241"/>
                    <a:pt x="202573" y="19521"/>
                  </a:cubicBezTo>
                  <a:cubicBezTo>
                    <a:pt x="189772" y="22081"/>
                    <a:pt x="176331" y="24641"/>
                    <a:pt x="163531" y="26562"/>
                  </a:cubicBezTo>
                  <a:cubicBezTo>
                    <a:pt x="150730" y="28482"/>
                    <a:pt x="137289" y="30402"/>
                    <a:pt x="124488" y="31682"/>
                  </a:cubicBezTo>
                  <a:cubicBezTo>
                    <a:pt x="121288" y="32322"/>
                    <a:pt x="118088" y="32322"/>
                    <a:pt x="114887" y="32322"/>
                  </a:cubicBezTo>
                  <a:cubicBezTo>
                    <a:pt x="111687" y="32322"/>
                    <a:pt x="108487" y="32962"/>
                    <a:pt x="105287" y="32962"/>
                  </a:cubicBezTo>
                  <a:cubicBezTo>
                    <a:pt x="98886" y="33602"/>
                    <a:pt x="91846" y="33602"/>
                    <a:pt x="85445" y="34242"/>
                  </a:cubicBezTo>
                  <a:lnTo>
                    <a:pt x="95046" y="25282"/>
                  </a:lnTo>
                  <a:cubicBezTo>
                    <a:pt x="92486" y="37442"/>
                    <a:pt x="89286" y="49603"/>
                    <a:pt x="86726" y="62404"/>
                  </a:cubicBezTo>
                  <a:lnTo>
                    <a:pt x="79045" y="99526"/>
                  </a:lnTo>
                  <a:lnTo>
                    <a:pt x="71365" y="136649"/>
                  </a:lnTo>
                  <a:cubicBezTo>
                    <a:pt x="68804" y="148810"/>
                    <a:pt x="66244" y="160970"/>
                    <a:pt x="63044" y="173131"/>
                  </a:cubicBezTo>
                  <a:lnTo>
                    <a:pt x="61124" y="182732"/>
                  </a:lnTo>
                  <a:lnTo>
                    <a:pt x="54724" y="175691"/>
                  </a:lnTo>
                  <a:lnTo>
                    <a:pt x="29762" y="147530"/>
                  </a:lnTo>
                  <a:cubicBezTo>
                    <a:pt x="21441" y="137929"/>
                    <a:pt x="13121" y="128968"/>
                    <a:pt x="4800" y="119368"/>
                  </a:cubicBezTo>
                  <a:lnTo>
                    <a:pt x="5440" y="117447"/>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424ED81-6DA5-44BC-9B70-65FEB505B59E}"/>
                </a:ext>
              </a:extLst>
            </p:cNvPr>
            <p:cNvSpPr/>
            <p:nvPr/>
          </p:nvSpPr>
          <p:spPr>
            <a:xfrm>
              <a:off x="13627891" y="3434194"/>
              <a:ext cx="74832" cy="105802"/>
            </a:xfrm>
            <a:custGeom>
              <a:avLst/>
              <a:gdLst>
                <a:gd name="connsiteX0" fmla="*/ 20161 w 57603"/>
                <a:gd name="connsiteY0" fmla="*/ 7197 h 89605"/>
                <a:gd name="connsiteX1" fmla="*/ 43843 w 57603"/>
                <a:gd name="connsiteY1" fmla="*/ 5917 h 89605"/>
                <a:gd name="connsiteX2" fmla="*/ 54724 w 57603"/>
                <a:gd name="connsiteY2" fmla="*/ 14877 h 89605"/>
                <a:gd name="connsiteX3" fmla="*/ 56004 w 57603"/>
                <a:gd name="connsiteY3" fmla="*/ 30878 h 89605"/>
                <a:gd name="connsiteX4" fmla="*/ 50883 w 57603"/>
                <a:gd name="connsiteY4" fmla="*/ 41759 h 89605"/>
                <a:gd name="connsiteX5" fmla="*/ 48963 w 57603"/>
                <a:gd name="connsiteY5" fmla="*/ 43679 h 89605"/>
                <a:gd name="connsiteX6" fmla="*/ 47683 w 57603"/>
                <a:gd name="connsiteY6" fmla="*/ 44959 h 89605"/>
                <a:gd name="connsiteX7" fmla="*/ 45763 w 57603"/>
                <a:gd name="connsiteY7" fmla="*/ 46879 h 89605"/>
                <a:gd name="connsiteX8" fmla="*/ 41923 w 57603"/>
                <a:gd name="connsiteY8" fmla="*/ 52000 h 89605"/>
                <a:gd name="connsiteX9" fmla="*/ 36802 w 57603"/>
                <a:gd name="connsiteY9" fmla="*/ 59680 h 89605"/>
                <a:gd name="connsiteX10" fmla="*/ 31042 w 57603"/>
                <a:gd name="connsiteY10" fmla="*/ 66081 h 89605"/>
                <a:gd name="connsiteX11" fmla="*/ 33602 w 57603"/>
                <a:gd name="connsiteY11" fmla="*/ 67361 h 89605"/>
                <a:gd name="connsiteX12" fmla="*/ 43203 w 57603"/>
                <a:gd name="connsiteY12" fmla="*/ 73121 h 89605"/>
                <a:gd name="connsiteX13" fmla="*/ 47043 w 57603"/>
                <a:gd name="connsiteY13" fmla="*/ 77601 h 89605"/>
                <a:gd name="connsiteX14" fmla="*/ 46403 w 57603"/>
                <a:gd name="connsiteY14" fmla="*/ 83362 h 89605"/>
                <a:gd name="connsiteX15" fmla="*/ 41923 w 57603"/>
                <a:gd name="connsiteY15" fmla="*/ 87202 h 89605"/>
                <a:gd name="connsiteX16" fmla="*/ 36162 w 57603"/>
                <a:gd name="connsiteY16" fmla="*/ 86562 h 89605"/>
                <a:gd name="connsiteX17" fmla="*/ 25922 w 57603"/>
                <a:gd name="connsiteY17" fmla="*/ 80802 h 89605"/>
                <a:gd name="connsiteX18" fmla="*/ 17601 w 57603"/>
                <a:gd name="connsiteY18" fmla="*/ 76321 h 89605"/>
                <a:gd name="connsiteX19" fmla="*/ 16321 w 57603"/>
                <a:gd name="connsiteY19" fmla="*/ 76321 h 89605"/>
                <a:gd name="connsiteX20" fmla="*/ 15041 w 57603"/>
                <a:gd name="connsiteY20" fmla="*/ 76321 h 89605"/>
                <a:gd name="connsiteX21" fmla="*/ 10561 w 57603"/>
                <a:gd name="connsiteY21" fmla="*/ 75681 h 89605"/>
                <a:gd name="connsiteX22" fmla="*/ 6720 w 57603"/>
                <a:gd name="connsiteY22" fmla="*/ 73121 h 89605"/>
                <a:gd name="connsiteX23" fmla="*/ 4800 w 57603"/>
                <a:gd name="connsiteY23" fmla="*/ 68641 h 89605"/>
                <a:gd name="connsiteX24" fmla="*/ 6080 w 57603"/>
                <a:gd name="connsiteY24" fmla="*/ 63521 h 89605"/>
                <a:gd name="connsiteX25" fmla="*/ 9921 w 57603"/>
                <a:gd name="connsiteY25" fmla="*/ 60320 h 89605"/>
                <a:gd name="connsiteX26" fmla="*/ 14401 w 57603"/>
                <a:gd name="connsiteY26" fmla="*/ 59680 h 89605"/>
                <a:gd name="connsiteX27" fmla="*/ 15041 w 57603"/>
                <a:gd name="connsiteY27" fmla="*/ 59680 h 89605"/>
                <a:gd name="connsiteX28" fmla="*/ 15681 w 57603"/>
                <a:gd name="connsiteY28" fmla="*/ 59680 h 89605"/>
                <a:gd name="connsiteX29" fmla="*/ 19521 w 57603"/>
                <a:gd name="connsiteY29" fmla="*/ 57120 h 89605"/>
                <a:gd name="connsiteX30" fmla="*/ 26562 w 57603"/>
                <a:gd name="connsiteY30" fmla="*/ 48159 h 89605"/>
                <a:gd name="connsiteX31" fmla="*/ 32322 w 57603"/>
                <a:gd name="connsiteY31" fmla="*/ 39839 h 89605"/>
                <a:gd name="connsiteX32" fmla="*/ 38082 w 57603"/>
                <a:gd name="connsiteY32" fmla="*/ 34079 h 89605"/>
                <a:gd name="connsiteX33" fmla="*/ 38082 w 57603"/>
                <a:gd name="connsiteY33" fmla="*/ 34079 h 89605"/>
                <a:gd name="connsiteX34" fmla="*/ 38723 w 57603"/>
                <a:gd name="connsiteY34" fmla="*/ 30878 h 89605"/>
                <a:gd name="connsiteX35" fmla="*/ 38723 w 57603"/>
                <a:gd name="connsiteY35" fmla="*/ 30238 h 89605"/>
                <a:gd name="connsiteX36" fmla="*/ 38723 w 57603"/>
                <a:gd name="connsiteY36" fmla="*/ 23838 h 89605"/>
                <a:gd name="connsiteX37" fmla="*/ 36802 w 57603"/>
                <a:gd name="connsiteY37" fmla="*/ 22558 h 89605"/>
                <a:gd name="connsiteX38" fmla="*/ 21441 w 57603"/>
                <a:gd name="connsiteY38" fmla="*/ 23838 h 89605"/>
                <a:gd name="connsiteX39" fmla="*/ 15681 w 57603"/>
                <a:gd name="connsiteY39" fmla="*/ 23198 h 89605"/>
                <a:gd name="connsiteX40" fmla="*/ 12481 w 57603"/>
                <a:gd name="connsiteY40" fmla="*/ 18718 h 89605"/>
                <a:gd name="connsiteX41" fmla="*/ 13121 w 57603"/>
                <a:gd name="connsiteY41" fmla="*/ 12957 h 89605"/>
                <a:gd name="connsiteX42" fmla="*/ 20161 w 57603"/>
                <a:gd name="connsiteY42" fmla="*/ 7197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7603" h="89605">
                  <a:moveTo>
                    <a:pt x="20161" y="7197"/>
                  </a:moveTo>
                  <a:cubicBezTo>
                    <a:pt x="29762" y="4637"/>
                    <a:pt x="37442" y="3997"/>
                    <a:pt x="43843" y="5917"/>
                  </a:cubicBezTo>
                  <a:cubicBezTo>
                    <a:pt x="48963" y="7197"/>
                    <a:pt x="52163" y="10397"/>
                    <a:pt x="54724" y="14877"/>
                  </a:cubicBezTo>
                  <a:cubicBezTo>
                    <a:pt x="56644" y="19358"/>
                    <a:pt x="57284" y="24478"/>
                    <a:pt x="56004" y="30878"/>
                  </a:cubicBezTo>
                  <a:cubicBezTo>
                    <a:pt x="54724" y="35999"/>
                    <a:pt x="53444" y="39199"/>
                    <a:pt x="50883" y="41759"/>
                  </a:cubicBezTo>
                  <a:cubicBezTo>
                    <a:pt x="50243" y="42399"/>
                    <a:pt x="49603" y="43039"/>
                    <a:pt x="48963" y="43679"/>
                  </a:cubicBezTo>
                  <a:cubicBezTo>
                    <a:pt x="48323" y="44319"/>
                    <a:pt x="47683" y="44319"/>
                    <a:pt x="47683" y="44959"/>
                  </a:cubicBezTo>
                  <a:cubicBezTo>
                    <a:pt x="47043" y="45599"/>
                    <a:pt x="47043" y="46239"/>
                    <a:pt x="45763" y="46879"/>
                  </a:cubicBezTo>
                  <a:cubicBezTo>
                    <a:pt x="45123" y="47520"/>
                    <a:pt x="43843" y="49440"/>
                    <a:pt x="41923" y="52000"/>
                  </a:cubicBezTo>
                  <a:cubicBezTo>
                    <a:pt x="40003" y="54560"/>
                    <a:pt x="38723" y="57120"/>
                    <a:pt x="36802" y="59680"/>
                  </a:cubicBezTo>
                  <a:cubicBezTo>
                    <a:pt x="34882" y="62240"/>
                    <a:pt x="32962" y="64160"/>
                    <a:pt x="31042" y="66081"/>
                  </a:cubicBezTo>
                  <a:cubicBezTo>
                    <a:pt x="31682" y="66721"/>
                    <a:pt x="32322" y="66721"/>
                    <a:pt x="33602" y="67361"/>
                  </a:cubicBezTo>
                  <a:cubicBezTo>
                    <a:pt x="38723" y="70561"/>
                    <a:pt x="41923" y="72481"/>
                    <a:pt x="43203" y="73121"/>
                  </a:cubicBezTo>
                  <a:cubicBezTo>
                    <a:pt x="45123" y="74401"/>
                    <a:pt x="46403" y="75681"/>
                    <a:pt x="47043" y="77601"/>
                  </a:cubicBezTo>
                  <a:cubicBezTo>
                    <a:pt x="47683" y="79522"/>
                    <a:pt x="47683" y="81442"/>
                    <a:pt x="46403" y="83362"/>
                  </a:cubicBezTo>
                  <a:cubicBezTo>
                    <a:pt x="45763" y="85282"/>
                    <a:pt x="43843" y="86562"/>
                    <a:pt x="41923" y="87202"/>
                  </a:cubicBezTo>
                  <a:cubicBezTo>
                    <a:pt x="40003" y="87842"/>
                    <a:pt x="38082" y="87842"/>
                    <a:pt x="36162" y="86562"/>
                  </a:cubicBezTo>
                  <a:cubicBezTo>
                    <a:pt x="34882" y="85922"/>
                    <a:pt x="31682" y="84002"/>
                    <a:pt x="25922" y="80802"/>
                  </a:cubicBezTo>
                  <a:cubicBezTo>
                    <a:pt x="22721" y="78882"/>
                    <a:pt x="19521" y="76961"/>
                    <a:pt x="17601" y="76321"/>
                  </a:cubicBezTo>
                  <a:cubicBezTo>
                    <a:pt x="17601" y="76321"/>
                    <a:pt x="16961" y="76321"/>
                    <a:pt x="16321" y="76321"/>
                  </a:cubicBezTo>
                  <a:cubicBezTo>
                    <a:pt x="15681" y="76321"/>
                    <a:pt x="15681" y="76321"/>
                    <a:pt x="15041" y="76321"/>
                  </a:cubicBezTo>
                  <a:cubicBezTo>
                    <a:pt x="13121" y="76321"/>
                    <a:pt x="11841" y="76321"/>
                    <a:pt x="10561" y="75681"/>
                  </a:cubicBezTo>
                  <a:cubicBezTo>
                    <a:pt x="9281" y="75041"/>
                    <a:pt x="8001" y="74401"/>
                    <a:pt x="6720" y="73121"/>
                  </a:cubicBezTo>
                  <a:cubicBezTo>
                    <a:pt x="5440" y="71841"/>
                    <a:pt x="4800" y="69921"/>
                    <a:pt x="4800" y="68641"/>
                  </a:cubicBezTo>
                  <a:cubicBezTo>
                    <a:pt x="4800" y="66721"/>
                    <a:pt x="5440" y="64801"/>
                    <a:pt x="6080" y="63521"/>
                  </a:cubicBezTo>
                  <a:cubicBezTo>
                    <a:pt x="7360" y="62240"/>
                    <a:pt x="8641" y="60960"/>
                    <a:pt x="9921" y="60320"/>
                  </a:cubicBezTo>
                  <a:cubicBezTo>
                    <a:pt x="11201" y="59680"/>
                    <a:pt x="12481" y="59680"/>
                    <a:pt x="14401" y="59680"/>
                  </a:cubicBezTo>
                  <a:cubicBezTo>
                    <a:pt x="14401" y="59680"/>
                    <a:pt x="15041" y="59680"/>
                    <a:pt x="15041" y="59680"/>
                  </a:cubicBezTo>
                  <a:cubicBezTo>
                    <a:pt x="15681" y="59680"/>
                    <a:pt x="15681" y="59680"/>
                    <a:pt x="15681" y="59680"/>
                  </a:cubicBezTo>
                  <a:cubicBezTo>
                    <a:pt x="16321" y="59040"/>
                    <a:pt x="17601" y="58400"/>
                    <a:pt x="19521" y="57120"/>
                  </a:cubicBezTo>
                  <a:cubicBezTo>
                    <a:pt x="21441" y="55200"/>
                    <a:pt x="24002" y="52000"/>
                    <a:pt x="26562" y="48159"/>
                  </a:cubicBezTo>
                  <a:cubicBezTo>
                    <a:pt x="29122" y="44319"/>
                    <a:pt x="31042" y="41119"/>
                    <a:pt x="32322" y="39839"/>
                  </a:cubicBezTo>
                  <a:cubicBezTo>
                    <a:pt x="34242" y="37279"/>
                    <a:pt x="36162" y="35359"/>
                    <a:pt x="38082" y="34079"/>
                  </a:cubicBezTo>
                  <a:lnTo>
                    <a:pt x="38082" y="34079"/>
                  </a:lnTo>
                  <a:lnTo>
                    <a:pt x="38723" y="30878"/>
                  </a:lnTo>
                  <a:lnTo>
                    <a:pt x="38723" y="30238"/>
                  </a:lnTo>
                  <a:cubicBezTo>
                    <a:pt x="39363" y="27038"/>
                    <a:pt x="39363" y="25118"/>
                    <a:pt x="38723" y="23838"/>
                  </a:cubicBezTo>
                  <a:cubicBezTo>
                    <a:pt x="38723" y="23198"/>
                    <a:pt x="37442" y="22558"/>
                    <a:pt x="36802" y="22558"/>
                  </a:cubicBezTo>
                  <a:cubicBezTo>
                    <a:pt x="32962" y="21278"/>
                    <a:pt x="27842" y="21918"/>
                    <a:pt x="21441" y="23838"/>
                  </a:cubicBezTo>
                  <a:cubicBezTo>
                    <a:pt x="19521" y="24478"/>
                    <a:pt x="17601" y="23838"/>
                    <a:pt x="15681" y="23198"/>
                  </a:cubicBezTo>
                  <a:cubicBezTo>
                    <a:pt x="13761" y="21918"/>
                    <a:pt x="12481" y="20638"/>
                    <a:pt x="12481" y="18718"/>
                  </a:cubicBezTo>
                  <a:cubicBezTo>
                    <a:pt x="11841" y="16797"/>
                    <a:pt x="11841" y="14877"/>
                    <a:pt x="13121" y="12957"/>
                  </a:cubicBezTo>
                  <a:cubicBezTo>
                    <a:pt x="16321" y="9117"/>
                    <a:pt x="18241" y="7837"/>
                    <a:pt x="20161" y="719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9933C51-E765-4190-AE77-67834D08562D}"/>
                </a:ext>
              </a:extLst>
            </p:cNvPr>
            <p:cNvSpPr/>
            <p:nvPr/>
          </p:nvSpPr>
          <p:spPr>
            <a:xfrm>
              <a:off x="13687413" y="3455919"/>
              <a:ext cx="91462" cy="98244"/>
            </a:xfrm>
            <a:custGeom>
              <a:avLst/>
              <a:gdLst>
                <a:gd name="connsiteX0" fmla="*/ 58829 w 70404"/>
                <a:gd name="connsiteY0" fmla="*/ 27202 h 83205"/>
                <a:gd name="connsiteX1" fmla="*/ 47308 w 70404"/>
                <a:gd name="connsiteY1" fmla="*/ 23361 h 83205"/>
                <a:gd name="connsiteX2" fmla="*/ 41548 w 70404"/>
                <a:gd name="connsiteY2" fmla="*/ 21441 h 83205"/>
                <a:gd name="connsiteX3" fmla="*/ 41548 w 70404"/>
                <a:gd name="connsiteY3" fmla="*/ 21441 h 83205"/>
                <a:gd name="connsiteX4" fmla="*/ 37067 w 70404"/>
                <a:gd name="connsiteY4" fmla="*/ 28482 h 83205"/>
                <a:gd name="connsiteX5" fmla="*/ 33227 w 70404"/>
                <a:gd name="connsiteY5" fmla="*/ 36162 h 83205"/>
                <a:gd name="connsiteX6" fmla="*/ 33227 w 70404"/>
                <a:gd name="connsiteY6" fmla="*/ 36162 h 83205"/>
                <a:gd name="connsiteX7" fmla="*/ 37067 w 70404"/>
                <a:gd name="connsiteY7" fmla="*/ 38083 h 83205"/>
                <a:gd name="connsiteX8" fmla="*/ 43468 w 70404"/>
                <a:gd name="connsiteY8" fmla="*/ 40643 h 83205"/>
                <a:gd name="connsiteX9" fmla="*/ 49868 w 70404"/>
                <a:gd name="connsiteY9" fmla="*/ 45123 h 83205"/>
                <a:gd name="connsiteX10" fmla="*/ 54989 w 70404"/>
                <a:gd name="connsiteY10" fmla="*/ 55364 h 83205"/>
                <a:gd name="connsiteX11" fmla="*/ 54349 w 70404"/>
                <a:gd name="connsiteY11" fmla="*/ 66884 h 83205"/>
                <a:gd name="connsiteX12" fmla="*/ 40268 w 70404"/>
                <a:gd name="connsiteY12" fmla="*/ 78405 h 83205"/>
                <a:gd name="connsiteX13" fmla="*/ 37067 w 70404"/>
                <a:gd name="connsiteY13" fmla="*/ 78405 h 83205"/>
                <a:gd name="connsiteX14" fmla="*/ 33867 w 70404"/>
                <a:gd name="connsiteY14" fmla="*/ 78405 h 83205"/>
                <a:gd name="connsiteX15" fmla="*/ 31307 w 70404"/>
                <a:gd name="connsiteY15" fmla="*/ 78405 h 83205"/>
                <a:gd name="connsiteX16" fmla="*/ 28747 w 70404"/>
                <a:gd name="connsiteY16" fmla="*/ 77765 h 83205"/>
                <a:gd name="connsiteX17" fmla="*/ 26827 w 70404"/>
                <a:gd name="connsiteY17" fmla="*/ 77125 h 83205"/>
                <a:gd name="connsiteX18" fmla="*/ 21066 w 70404"/>
                <a:gd name="connsiteY18" fmla="*/ 76485 h 83205"/>
                <a:gd name="connsiteX19" fmla="*/ 20426 w 70404"/>
                <a:gd name="connsiteY19" fmla="*/ 76485 h 83205"/>
                <a:gd name="connsiteX20" fmla="*/ 19786 w 70404"/>
                <a:gd name="connsiteY20" fmla="*/ 76485 h 83205"/>
                <a:gd name="connsiteX21" fmla="*/ 19146 w 70404"/>
                <a:gd name="connsiteY21" fmla="*/ 76485 h 83205"/>
                <a:gd name="connsiteX22" fmla="*/ 15946 w 70404"/>
                <a:gd name="connsiteY22" fmla="*/ 75845 h 83205"/>
                <a:gd name="connsiteX23" fmla="*/ 10186 w 70404"/>
                <a:gd name="connsiteY23" fmla="*/ 73925 h 83205"/>
                <a:gd name="connsiteX24" fmla="*/ 5705 w 70404"/>
                <a:gd name="connsiteY24" fmla="*/ 70725 h 83205"/>
                <a:gd name="connsiteX25" fmla="*/ 5065 w 70404"/>
                <a:gd name="connsiteY25" fmla="*/ 64964 h 83205"/>
                <a:gd name="connsiteX26" fmla="*/ 8266 w 70404"/>
                <a:gd name="connsiteY26" fmla="*/ 60484 h 83205"/>
                <a:gd name="connsiteX27" fmla="*/ 14026 w 70404"/>
                <a:gd name="connsiteY27" fmla="*/ 59844 h 83205"/>
                <a:gd name="connsiteX28" fmla="*/ 19786 w 70404"/>
                <a:gd name="connsiteY28" fmla="*/ 61764 h 83205"/>
                <a:gd name="connsiteX29" fmla="*/ 19786 w 70404"/>
                <a:gd name="connsiteY29" fmla="*/ 61764 h 83205"/>
                <a:gd name="connsiteX30" fmla="*/ 21066 w 70404"/>
                <a:gd name="connsiteY30" fmla="*/ 61764 h 83205"/>
                <a:gd name="connsiteX31" fmla="*/ 28107 w 70404"/>
                <a:gd name="connsiteY31" fmla="*/ 62404 h 83205"/>
                <a:gd name="connsiteX32" fmla="*/ 30667 w 70404"/>
                <a:gd name="connsiteY32" fmla="*/ 63044 h 83205"/>
                <a:gd name="connsiteX33" fmla="*/ 32587 w 70404"/>
                <a:gd name="connsiteY33" fmla="*/ 63684 h 83205"/>
                <a:gd name="connsiteX34" fmla="*/ 34507 w 70404"/>
                <a:gd name="connsiteY34" fmla="*/ 63684 h 83205"/>
                <a:gd name="connsiteX35" fmla="*/ 36427 w 70404"/>
                <a:gd name="connsiteY35" fmla="*/ 63684 h 83205"/>
                <a:gd name="connsiteX36" fmla="*/ 37708 w 70404"/>
                <a:gd name="connsiteY36" fmla="*/ 63684 h 83205"/>
                <a:gd name="connsiteX37" fmla="*/ 38988 w 70404"/>
                <a:gd name="connsiteY37" fmla="*/ 63684 h 83205"/>
                <a:gd name="connsiteX38" fmla="*/ 39628 w 70404"/>
                <a:gd name="connsiteY38" fmla="*/ 63044 h 83205"/>
                <a:gd name="connsiteX39" fmla="*/ 40268 w 70404"/>
                <a:gd name="connsiteY39" fmla="*/ 61124 h 83205"/>
                <a:gd name="connsiteX40" fmla="*/ 40268 w 70404"/>
                <a:gd name="connsiteY40" fmla="*/ 57924 h 83205"/>
                <a:gd name="connsiteX41" fmla="*/ 38348 w 70404"/>
                <a:gd name="connsiteY41" fmla="*/ 54084 h 83205"/>
                <a:gd name="connsiteX42" fmla="*/ 36427 w 70404"/>
                <a:gd name="connsiteY42" fmla="*/ 52803 h 83205"/>
                <a:gd name="connsiteX43" fmla="*/ 30667 w 70404"/>
                <a:gd name="connsiteY43" fmla="*/ 50243 h 83205"/>
                <a:gd name="connsiteX44" fmla="*/ 24267 w 70404"/>
                <a:gd name="connsiteY44" fmla="*/ 47043 h 83205"/>
                <a:gd name="connsiteX45" fmla="*/ 17866 w 70404"/>
                <a:gd name="connsiteY45" fmla="*/ 40643 h 83205"/>
                <a:gd name="connsiteX46" fmla="*/ 17866 w 70404"/>
                <a:gd name="connsiteY46" fmla="*/ 34242 h 83205"/>
                <a:gd name="connsiteX47" fmla="*/ 19146 w 70404"/>
                <a:gd name="connsiteY47" fmla="*/ 29762 h 83205"/>
                <a:gd name="connsiteX48" fmla="*/ 23627 w 70404"/>
                <a:gd name="connsiteY48" fmla="*/ 20161 h 83205"/>
                <a:gd name="connsiteX49" fmla="*/ 29387 w 70404"/>
                <a:gd name="connsiteY49" fmla="*/ 11201 h 83205"/>
                <a:gd name="connsiteX50" fmla="*/ 32587 w 70404"/>
                <a:gd name="connsiteY50" fmla="*/ 8001 h 83205"/>
                <a:gd name="connsiteX51" fmla="*/ 37708 w 70404"/>
                <a:gd name="connsiteY51" fmla="*/ 4800 h 83205"/>
                <a:gd name="connsiteX52" fmla="*/ 38988 w 70404"/>
                <a:gd name="connsiteY52" fmla="*/ 4800 h 83205"/>
                <a:gd name="connsiteX53" fmla="*/ 40268 w 70404"/>
                <a:gd name="connsiteY53" fmla="*/ 4800 h 83205"/>
                <a:gd name="connsiteX54" fmla="*/ 40908 w 70404"/>
                <a:gd name="connsiteY54" fmla="*/ 4800 h 83205"/>
                <a:gd name="connsiteX55" fmla="*/ 41548 w 70404"/>
                <a:gd name="connsiteY55" fmla="*/ 4800 h 83205"/>
                <a:gd name="connsiteX56" fmla="*/ 42828 w 70404"/>
                <a:gd name="connsiteY56" fmla="*/ 4800 h 83205"/>
                <a:gd name="connsiteX57" fmla="*/ 45388 w 70404"/>
                <a:gd name="connsiteY57" fmla="*/ 5440 h 83205"/>
                <a:gd name="connsiteX58" fmla="*/ 52429 w 70404"/>
                <a:gd name="connsiteY58" fmla="*/ 8001 h 83205"/>
                <a:gd name="connsiteX59" fmla="*/ 63309 w 70404"/>
                <a:gd name="connsiteY59" fmla="*/ 11841 h 83205"/>
                <a:gd name="connsiteX60" fmla="*/ 67789 w 70404"/>
                <a:gd name="connsiteY60" fmla="*/ 15041 h 83205"/>
                <a:gd name="connsiteX61" fmla="*/ 68430 w 70404"/>
                <a:gd name="connsiteY61" fmla="*/ 20801 h 83205"/>
                <a:gd name="connsiteX62" fmla="*/ 65229 w 70404"/>
                <a:gd name="connsiteY62" fmla="*/ 25282 h 83205"/>
                <a:gd name="connsiteX63" fmla="*/ 58829 w 70404"/>
                <a:gd name="connsiteY63" fmla="*/ 27202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0404" h="83205">
                  <a:moveTo>
                    <a:pt x="58829" y="27202"/>
                  </a:moveTo>
                  <a:cubicBezTo>
                    <a:pt x="58829" y="27202"/>
                    <a:pt x="54989" y="25922"/>
                    <a:pt x="47308" y="23361"/>
                  </a:cubicBezTo>
                  <a:cubicBezTo>
                    <a:pt x="44748" y="22722"/>
                    <a:pt x="42828" y="22082"/>
                    <a:pt x="41548" y="21441"/>
                  </a:cubicBezTo>
                  <a:lnTo>
                    <a:pt x="41548" y="21441"/>
                  </a:lnTo>
                  <a:cubicBezTo>
                    <a:pt x="40268" y="23361"/>
                    <a:pt x="38348" y="25922"/>
                    <a:pt x="37067" y="28482"/>
                  </a:cubicBezTo>
                  <a:cubicBezTo>
                    <a:pt x="35147" y="31682"/>
                    <a:pt x="34507" y="34242"/>
                    <a:pt x="33227" y="36162"/>
                  </a:cubicBezTo>
                  <a:lnTo>
                    <a:pt x="33227" y="36162"/>
                  </a:lnTo>
                  <a:cubicBezTo>
                    <a:pt x="33867" y="36802"/>
                    <a:pt x="35147" y="36802"/>
                    <a:pt x="37067" y="38083"/>
                  </a:cubicBezTo>
                  <a:cubicBezTo>
                    <a:pt x="40268" y="39363"/>
                    <a:pt x="42188" y="40643"/>
                    <a:pt x="43468" y="40643"/>
                  </a:cubicBezTo>
                  <a:cubicBezTo>
                    <a:pt x="46668" y="41923"/>
                    <a:pt x="48588" y="43843"/>
                    <a:pt x="49868" y="45123"/>
                  </a:cubicBezTo>
                  <a:cubicBezTo>
                    <a:pt x="52429" y="47683"/>
                    <a:pt x="53709" y="50883"/>
                    <a:pt x="54989" y="55364"/>
                  </a:cubicBezTo>
                  <a:cubicBezTo>
                    <a:pt x="56269" y="59204"/>
                    <a:pt x="55629" y="63044"/>
                    <a:pt x="54349" y="66884"/>
                  </a:cubicBezTo>
                  <a:cubicBezTo>
                    <a:pt x="51788" y="73925"/>
                    <a:pt x="46668" y="77765"/>
                    <a:pt x="40268" y="78405"/>
                  </a:cubicBezTo>
                  <a:cubicBezTo>
                    <a:pt x="39628" y="78405"/>
                    <a:pt x="38348" y="78405"/>
                    <a:pt x="37067" y="78405"/>
                  </a:cubicBezTo>
                  <a:cubicBezTo>
                    <a:pt x="35787" y="78405"/>
                    <a:pt x="35147" y="78405"/>
                    <a:pt x="33867" y="78405"/>
                  </a:cubicBezTo>
                  <a:cubicBezTo>
                    <a:pt x="32587" y="78405"/>
                    <a:pt x="31947" y="78405"/>
                    <a:pt x="31307" y="78405"/>
                  </a:cubicBezTo>
                  <a:cubicBezTo>
                    <a:pt x="30667" y="78405"/>
                    <a:pt x="29387" y="78405"/>
                    <a:pt x="28747" y="77765"/>
                  </a:cubicBezTo>
                  <a:cubicBezTo>
                    <a:pt x="27467" y="77765"/>
                    <a:pt x="26827" y="77125"/>
                    <a:pt x="26827" y="77125"/>
                  </a:cubicBezTo>
                  <a:cubicBezTo>
                    <a:pt x="24267" y="76485"/>
                    <a:pt x="22347" y="76485"/>
                    <a:pt x="21066" y="76485"/>
                  </a:cubicBezTo>
                  <a:cubicBezTo>
                    <a:pt x="21066" y="76485"/>
                    <a:pt x="20426" y="76485"/>
                    <a:pt x="20426" y="76485"/>
                  </a:cubicBezTo>
                  <a:cubicBezTo>
                    <a:pt x="20426" y="76485"/>
                    <a:pt x="20426" y="76485"/>
                    <a:pt x="19786" y="76485"/>
                  </a:cubicBezTo>
                  <a:cubicBezTo>
                    <a:pt x="19786" y="76485"/>
                    <a:pt x="19786" y="76485"/>
                    <a:pt x="19146" y="76485"/>
                  </a:cubicBezTo>
                  <a:cubicBezTo>
                    <a:pt x="18506" y="76485"/>
                    <a:pt x="17226" y="76485"/>
                    <a:pt x="15946" y="75845"/>
                  </a:cubicBezTo>
                  <a:cubicBezTo>
                    <a:pt x="14026" y="75205"/>
                    <a:pt x="12106" y="74565"/>
                    <a:pt x="10186" y="73925"/>
                  </a:cubicBezTo>
                  <a:cubicBezTo>
                    <a:pt x="8266" y="73285"/>
                    <a:pt x="6986" y="72005"/>
                    <a:pt x="5705" y="70725"/>
                  </a:cubicBezTo>
                  <a:cubicBezTo>
                    <a:pt x="5065" y="68804"/>
                    <a:pt x="4425" y="66884"/>
                    <a:pt x="5065" y="64964"/>
                  </a:cubicBezTo>
                  <a:cubicBezTo>
                    <a:pt x="5705" y="63044"/>
                    <a:pt x="6986" y="61764"/>
                    <a:pt x="8266" y="60484"/>
                  </a:cubicBezTo>
                  <a:cubicBezTo>
                    <a:pt x="10186" y="59844"/>
                    <a:pt x="12106" y="59204"/>
                    <a:pt x="14026" y="59844"/>
                  </a:cubicBezTo>
                  <a:cubicBezTo>
                    <a:pt x="15946" y="60484"/>
                    <a:pt x="17866" y="61124"/>
                    <a:pt x="19786" y="61764"/>
                  </a:cubicBezTo>
                  <a:lnTo>
                    <a:pt x="19786" y="61764"/>
                  </a:lnTo>
                  <a:cubicBezTo>
                    <a:pt x="20426" y="61764"/>
                    <a:pt x="20426" y="61764"/>
                    <a:pt x="21066" y="61764"/>
                  </a:cubicBezTo>
                  <a:cubicBezTo>
                    <a:pt x="22347" y="61764"/>
                    <a:pt x="24267" y="62404"/>
                    <a:pt x="28107" y="62404"/>
                  </a:cubicBezTo>
                  <a:lnTo>
                    <a:pt x="30667" y="63044"/>
                  </a:lnTo>
                  <a:cubicBezTo>
                    <a:pt x="31947" y="63044"/>
                    <a:pt x="32587" y="63044"/>
                    <a:pt x="32587" y="63684"/>
                  </a:cubicBezTo>
                  <a:cubicBezTo>
                    <a:pt x="33227" y="63684"/>
                    <a:pt x="33867" y="63684"/>
                    <a:pt x="34507" y="63684"/>
                  </a:cubicBezTo>
                  <a:cubicBezTo>
                    <a:pt x="35147" y="63684"/>
                    <a:pt x="35787" y="63684"/>
                    <a:pt x="36427" y="63684"/>
                  </a:cubicBezTo>
                  <a:cubicBezTo>
                    <a:pt x="37067" y="63684"/>
                    <a:pt x="37067" y="63684"/>
                    <a:pt x="37708" y="63684"/>
                  </a:cubicBezTo>
                  <a:cubicBezTo>
                    <a:pt x="38348" y="63684"/>
                    <a:pt x="38348" y="63684"/>
                    <a:pt x="38988" y="63684"/>
                  </a:cubicBezTo>
                  <a:cubicBezTo>
                    <a:pt x="38988" y="63684"/>
                    <a:pt x="39628" y="63044"/>
                    <a:pt x="39628" y="63044"/>
                  </a:cubicBezTo>
                  <a:cubicBezTo>
                    <a:pt x="39628" y="62404"/>
                    <a:pt x="40268" y="62404"/>
                    <a:pt x="40268" y="61124"/>
                  </a:cubicBezTo>
                  <a:cubicBezTo>
                    <a:pt x="40268" y="60484"/>
                    <a:pt x="40268" y="59204"/>
                    <a:pt x="40268" y="57924"/>
                  </a:cubicBezTo>
                  <a:cubicBezTo>
                    <a:pt x="39628" y="56644"/>
                    <a:pt x="38988" y="55364"/>
                    <a:pt x="38348" y="54084"/>
                  </a:cubicBezTo>
                  <a:cubicBezTo>
                    <a:pt x="38348" y="54084"/>
                    <a:pt x="37708" y="53444"/>
                    <a:pt x="36427" y="52803"/>
                  </a:cubicBezTo>
                  <a:cubicBezTo>
                    <a:pt x="35787" y="52163"/>
                    <a:pt x="33867" y="51523"/>
                    <a:pt x="30667" y="50243"/>
                  </a:cubicBezTo>
                  <a:cubicBezTo>
                    <a:pt x="27467" y="48963"/>
                    <a:pt x="25547" y="48323"/>
                    <a:pt x="24267" y="47043"/>
                  </a:cubicBezTo>
                  <a:cubicBezTo>
                    <a:pt x="21066" y="45123"/>
                    <a:pt x="19146" y="43203"/>
                    <a:pt x="17866" y="40643"/>
                  </a:cubicBezTo>
                  <a:cubicBezTo>
                    <a:pt x="17226" y="38723"/>
                    <a:pt x="17226" y="36802"/>
                    <a:pt x="17866" y="34242"/>
                  </a:cubicBezTo>
                  <a:cubicBezTo>
                    <a:pt x="18506" y="32962"/>
                    <a:pt x="18506" y="31682"/>
                    <a:pt x="19146" y="29762"/>
                  </a:cubicBezTo>
                  <a:cubicBezTo>
                    <a:pt x="20426" y="27202"/>
                    <a:pt x="21707" y="24002"/>
                    <a:pt x="23627" y="20161"/>
                  </a:cubicBezTo>
                  <a:cubicBezTo>
                    <a:pt x="25547" y="16961"/>
                    <a:pt x="27467" y="13761"/>
                    <a:pt x="29387" y="11201"/>
                  </a:cubicBezTo>
                  <a:cubicBezTo>
                    <a:pt x="30667" y="9921"/>
                    <a:pt x="31307" y="8641"/>
                    <a:pt x="32587" y="8001"/>
                  </a:cubicBezTo>
                  <a:cubicBezTo>
                    <a:pt x="34507" y="6080"/>
                    <a:pt x="35787" y="5440"/>
                    <a:pt x="37708" y="4800"/>
                  </a:cubicBezTo>
                  <a:cubicBezTo>
                    <a:pt x="38348" y="4800"/>
                    <a:pt x="38988" y="4800"/>
                    <a:pt x="38988" y="4800"/>
                  </a:cubicBezTo>
                  <a:cubicBezTo>
                    <a:pt x="39628" y="4800"/>
                    <a:pt x="39628" y="4800"/>
                    <a:pt x="40268" y="4800"/>
                  </a:cubicBezTo>
                  <a:lnTo>
                    <a:pt x="40908" y="4800"/>
                  </a:lnTo>
                  <a:cubicBezTo>
                    <a:pt x="40908" y="4800"/>
                    <a:pt x="41548" y="4800"/>
                    <a:pt x="41548" y="4800"/>
                  </a:cubicBezTo>
                  <a:cubicBezTo>
                    <a:pt x="42188" y="4800"/>
                    <a:pt x="42188" y="4800"/>
                    <a:pt x="42828" y="4800"/>
                  </a:cubicBezTo>
                  <a:cubicBezTo>
                    <a:pt x="43468" y="4800"/>
                    <a:pt x="44108" y="5440"/>
                    <a:pt x="45388" y="5440"/>
                  </a:cubicBezTo>
                  <a:cubicBezTo>
                    <a:pt x="47308" y="6080"/>
                    <a:pt x="49228" y="6721"/>
                    <a:pt x="52429" y="8001"/>
                  </a:cubicBezTo>
                  <a:lnTo>
                    <a:pt x="63309" y="11841"/>
                  </a:lnTo>
                  <a:cubicBezTo>
                    <a:pt x="65229" y="12481"/>
                    <a:pt x="66509" y="13761"/>
                    <a:pt x="67789" y="15041"/>
                  </a:cubicBezTo>
                  <a:cubicBezTo>
                    <a:pt x="68430" y="16961"/>
                    <a:pt x="69070" y="18881"/>
                    <a:pt x="68430" y="20801"/>
                  </a:cubicBezTo>
                  <a:cubicBezTo>
                    <a:pt x="67789" y="22722"/>
                    <a:pt x="66509" y="24002"/>
                    <a:pt x="65229" y="25282"/>
                  </a:cubicBezTo>
                  <a:cubicBezTo>
                    <a:pt x="62669" y="27202"/>
                    <a:pt x="60749" y="27202"/>
                    <a:pt x="58829" y="27202"/>
                  </a:cubicBezTo>
                  <a:close/>
                </a:path>
              </a:pathLst>
            </a:custGeom>
            <a:grpFill/>
            <a:ln w="9525" cap="flat">
              <a:noFill/>
              <a:prstDash val="solid"/>
              <a:miter/>
            </a:ln>
          </p:spPr>
          <p:txBody>
            <a:bodyPr rtlCol="0" anchor="ctr"/>
            <a:lstStyle/>
            <a:p>
              <a:endParaRPr lang="en-US"/>
            </a:p>
          </p:txBody>
        </p:sp>
      </p:grpSp>
      <p:grpSp>
        <p:nvGrpSpPr>
          <p:cNvPr id="289" name="Group 288">
            <a:extLst>
              <a:ext uri="{FF2B5EF4-FFF2-40B4-BE49-F238E27FC236}">
                <a16:creationId xmlns:a16="http://schemas.microsoft.com/office/drawing/2014/main" id="{CFB85C27-6AED-4579-979A-075C394FB656}"/>
              </a:ext>
            </a:extLst>
          </p:cNvPr>
          <p:cNvGrpSpPr/>
          <p:nvPr/>
        </p:nvGrpSpPr>
        <p:grpSpPr>
          <a:xfrm>
            <a:off x="6004784" y="2070408"/>
            <a:ext cx="490565" cy="322693"/>
            <a:chOff x="12993486" y="1506147"/>
            <a:chExt cx="490565" cy="322693"/>
          </a:xfrm>
          <a:solidFill>
            <a:srgbClr val="1D424B"/>
          </a:solidFill>
        </p:grpSpPr>
        <p:sp>
          <p:nvSpPr>
            <p:cNvPr id="157" name="Freeform: Shape 156">
              <a:extLst>
                <a:ext uri="{FF2B5EF4-FFF2-40B4-BE49-F238E27FC236}">
                  <a16:creationId xmlns:a16="http://schemas.microsoft.com/office/drawing/2014/main" id="{74CFD87D-FEA1-42BE-8D77-339AEF46F3C3}"/>
                </a:ext>
              </a:extLst>
            </p:cNvPr>
            <p:cNvSpPr/>
            <p:nvPr/>
          </p:nvSpPr>
          <p:spPr>
            <a:xfrm>
              <a:off x="12993486" y="1806169"/>
              <a:ext cx="490565" cy="22671"/>
            </a:xfrm>
            <a:custGeom>
              <a:avLst/>
              <a:gdLst>
                <a:gd name="connsiteX0" fmla="*/ 4800 w 377624"/>
                <a:gd name="connsiteY0" fmla="*/ 4800 h 19201"/>
                <a:gd name="connsiteX1" fmla="*/ 62404 w 377624"/>
                <a:gd name="connsiteY1" fmla="*/ 4800 h 19201"/>
                <a:gd name="connsiteX2" fmla="*/ 121928 w 377624"/>
                <a:gd name="connsiteY2" fmla="*/ 4800 h 19201"/>
                <a:gd name="connsiteX3" fmla="*/ 189772 w 377624"/>
                <a:gd name="connsiteY3" fmla="*/ 4800 h 19201"/>
                <a:gd name="connsiteX4" fmla="*/ 224335 w 377624"/>
                <a:gd name="connsiteY4" fmla="*/ 4800 h 19201"/>
                <a:gd name="connsiteX5" fmla="*/ 257617 w 377624"/>
                <a:gd name="connsiteY5" fmla="*/ 4800 h 19201"/>
                <a:gd name="connsiteX6" fmla="*/ 288979 w 377624"/>
                <a:gd name="connsiteY6" fmla="*/ 6080 h 19201"/>
                <a:gd name="connsiteX7" fmla="*/ 303700 w 377624"/>
                <a:gd name="connsiteY7" fmla="*/ 6720 h 19201"/>
                <a:gd name="connsiteX8" fmla="*/ 317141 w 377624"/>
                <a:gd name="connsiteY8" fmla="*/ 7360 h 19201"/>
                <a:gd name="connsiteX9" fmla="*/ 340822 w 377624"/>
                <a:gd name="connsiteY9" fmla="*/ 9281 h 19201"/>
                <a:gd name="connsiteX10" fmla="*/ 358743 w 377624"/>
                <a:gd name="connsiteY10" fmla="*/ 11201 h 19201"/>
                <a:gd name="connsiteX11" fmla="*/ 374744 w 377624"/>
                <a:gd name="connsiteY11" fmla="*/ 13121 h 19201"/>
                <a:gd name="connsiteX12" fmla="*/ 374744 w 377624"/>
                <a:gd name="connsiteY12" fmla="*/ 14401 h 19201"/>
                <a:gd name="connsiteX13" fmla="*/ 358743 w 377624"/>
                <a:gd name="connsiteY13" fmla="*/ 15681 h 19201"/>
                <a:gd name="connsiteX14" fmla="*/ 340182 w 377624"/>
                <a:gd name="connsiteY14" fmla="*/ 16321 h 19201"/>
                <a:gd name="connsiteX15" fmla="*/ 316501 w 377624"/>
                <a:gd name="connsiteY15" fmla="*/ 16961 h 19201"/>
                <a:gd name="connsiteX16" fmla="*/ 303060 w 377624"/>
                <a:gd name="connsiteY16" fmla="*/ 16961 h 19201"/>
                <a:gd name="connsiteX17" fmla="*/ 288339 w 377624"/>
                <a:gd name="connsiteY17" fmla="*/ 16961 h 19201"/>
                <a:gd name="connsiteX18" fmla="*/ 256977 w 377624"/>
                <a:gd name="connsiteY18" fmla="*/ 16961 h 19201"/>
                <a:gd name="connsiteX19" fmla="*/ 223695 w 377624"/>
                <a:gd name="connsiteY19" fmla="*/ 15681 h 19201"/>
                <a:gd name="connsiteX20" fmla="*/ 189132 w 377624"/>
                <a:gd name="connsiteY20" fmla="*/ 13761 h 19201"/>
                <a:gd name="connsiteX21" fmla="*/ 121288 w 377624"/>
                <a:gd name="connsiteY21" fmla="*/ 10561 h 19201"/>
                <a:gd name="connsiteX22" fmla="*/ 62404 w 377624"/>
                <a:gd name="connsiteY22" fmla="*/ 8001 h 19201"/>
                <a:gd name="connsiteX23" fmla="*/ 4800 w 377624"/>
                <a:gd name="connsiteY23" fmla="*/ 4800 h 19201"/>
                <a:gd name="connsiteX24" fmla="*/ 4800 w 377624"/>
                <a:gd name="connsiteY24" fmla="*/ 480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7624" h="19201">
                  <a:moveTo>
                    <a:pt x="4800" y="4800"/>
                  </a:moveTo>
                  <a:cubicBezTo>
                    <a:pt x="4800" y="4800"/>
                    <a:pt x="27842" y="4800"/>
                    <a:pt x="62404" y="4800"/>
                  </a:cubicBezTo>
                  <a:cubicBezTo>
                    <a:pt x="79685" y="4800"/>
                    <a:pt x="100166" y="4800"/>
                    <a:pt x="121928" y="4800"/>
                  </a:cubicBezTo>
                  <a:cubicBezTo>
                    <a:pt x="143689" y="4800"/>
                    <a:pt x="166731" y="4800"/>
                    <a:pt x="189772" y="4800"/>
                  </a:cubicBezTo>
                  <a:cubicBezTo>
                    <a:pt x="201293" y="4800"/>
                    <a:pt x="212814" y="4800"/>
                    <a:pt x="224335" y="4800"/>
                  </a:cubicBezTo>
                  <a:cubicBezTo>
                    <a:pt x="235855" y="4800"/>
                    <a:pt x="246736" y="4800"/>
                    <a:pt x="257617" y="4800"/>
                  </a:cubicBezTo>
                  <a:cubicBezTo>
                    <a:pt x="268497" y="4800"/>
                    <a:pt x="278738" y="5440"/>
                    <a:pt x="288979" y="6080"/>
                  </a:cubicBezTo>
                  <a:cubicBezTo>
                    <a:pt x="294099" y="6080"/>
                    <a:pt x="298579" y="6720"/>
                    <a:pt x="303700" y="6720"/>
                  </a:cubicBezTo>
                  <a:cubicBezTo>
                    <a:pt x="308180" y="6720"/>
                    <a:pt x="312660" y="7360"/>
                    <a:pt x="317141" y="7360"/>
                  </a:cubicBezTo>
                  <a:cubicBezTo>
                    <a:pt x="326101" y="8001"/>
                    <a:pt x="333782" y="8641"/>
                    <a:pt x="340822" y="9281"/>
                  </a:cubicBezTo>
                  <a:cubicBezTo>
                    <a:pt x="347863" y="9921"/>
                    <a:pt x="354263" y="10561"/>
                    <a:pt x="358743" y="11201"/>
                  </a:cubicBezTo>
                  <a:cubicBezTo>
                    <a:pt x="368984" y="12481"/>
                    <a:pt x="374744" y="13121"/>
                    <a:pt x="374744" y="13121"/>
                  </a:cubicBezTo>
                  <a:lnTo>
                    <a:pt x="374744" y="14401"/>
                  </a:lnTo>
                  <a:cubicBezTo>
                    <a:pt x="374744" y="14401"/>
                    <a:pt x="368984" y="15041"/>
                    <a:pt x="358743" y="15681"/>
                  </a:cubicBezTo>
                  <a:cubicBezTo>
                    <a:pt x="353623" y="15681"/>
                    <a:pt x="347223" y="16321"/>
                    <a:pt x="340182" y="16321"/>
                  </a:cubicBezTo>
                  <a:cubicBezTo>
                    <a:pt x="333142" y="16321"/>
                    <a:pt x="325461" y="16961"/>
                    <a:pt x="316501" y="16961"/>
                  </a:cubicBezTo>
                  <a:cubicBezTo>
                    <a:pt x="312020" y="16961"/>
                    <a:pt x="307540" y="16961"/>
                    <a:pt x="303060" y="16961"/>
                  </a:cubicBezTo>
                  <a:cubicBezTo>
                    <a:pt x="298579" y="16961"/>
                    <a:pt x="293459" y="16961"/>
                    <a:pt x="288339" y="16961"/>
                  </a:cubicBezTo>
                  <a:cubicBezTo>
                    <a:pt x="278098" y="16961"/>
                    <a:pt x="267857" y="16961"/>
                    <a:pt x="256977" y="16961"/>
                  </a:cubicBezTo>
                  <a:cubicBezTo>
                    <a:pt x="246096" y="16961"/>
                    <a:pt x="235215" y="16321"/>
                    <a:pt x="223695" y="15681"/>
                  </a:cubicBezTo>
                  <a:cubicBezTo>
                    <a:pt x="212174" y="15041"/>
                    <a:pt x="200653" y="14401"/>
                    <a:pt x="189132" y="13761"/>
                  </a:cubicBezTo>
                  <a:cubicBezTo>
                    <a:pt x="166091" y="12481"/>
                    <a:pt x="143049" y="11841"/>
                    <a:pt x="121288" y="10561"/>
                  </a:cubicBezTo>
                  <a:cubicBezTo>
                    <a:pt x="99526" y="9921"/>
                    <a:pt x="79685" y="8641"/>
                    <a:pt x="62404" y="8001"/>
                  </a:cubicBezTo>
                  <a:cubicBezTo>
                    <a:pt x="27842" y="6080"/>
                    <a:pt x="4800" y="4800"/>
                    <a:pt x="4800" y="4800"/>
                  </a:cubicBezTo>
                  <a:lnTo>
                    <a:pt x="4800" y="4800"/>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37326CF-FB6E-47BD-8BE7-867F88C7D0FA}"/>
                </a:ext>
              </a:extLst>
            </p:cNvPr>
            <p:cNvSpPr/>
            <p:nvPr/>
          </p:nvSpPr>
          <p:spPr>
            <a:xfrm>
              <a:off x="12993486" y="1506147"/>
              <a:ext cx="349214" cy="309846"/>
            </a:xfrm>
            <a:custGeom>
              <a:avLst/>
              <a:gdLst>
                <a:gd name="connsiteX0" fmla="*/ 267857 w 268817"/>
                <a:gd name="connsiteY0" fmla="*/ 5440 h 262417"/>
                <a:gd name="connsiteX1" fmla="*/ 228175 w 268817"/>
                <a:gd name="connsiteY1" fmla="*/ 46403 h 262417"/>
                <a:gd name="connsiteX2" fmla="*/ 187212 w 268817"/>
                <a:gd name="connsiteY2" fmla="*/ 88006 h 262417"/>
                <a:gd name="connsiteX3" fmla="*/ 139849 w 268817"/>
                <a:gd name="connsiteY3" fmla="*/ 136009 h 262417"/>
                <a:gd name="connsiteX4" fmla="*/ 116168 w 268817"/>
                <a:gd name="connsiteY4" fmla="*/ 160330 h 262417"/>
                <a:gd name="connsiteX5" fmla="*/ 93126 w 268817"/>
                <a:gd name="connsiteY5" fmla="*/ 184012 h 262417"/>
                <a:gd name="connsiteX6" fmla="*/ 70725 w 268817"/>
                <a:gd name="connsiteY6" fmla="*/ 205133 h 262417"/>
                <a:gd name="connsiteX7" fmla="*/ 59844 w 268817"/>
                <a:gd name="connsiteY7" fmla="*/ 214734 h 262417"/>
                <a:gd name="connsiteX8" fmla="*/ 49603 w 268817"/>
                <a:gd name="connsiteY8" fmla="*/ 223695 h 262417"/>
                <a:gd name="connsiteX9" fmla="*/ 31682 w 268817"/>
                <a:gd name="connsiteY9" fmla="*/ 239056 h 262417"/>
                <a:gd name="connsiteX10" fmla="*/ 17601 w 268817"/>
                <a:gd name="connsiteY10" fmla="*/ 250576 h 262417"/>
                <a:gd name="connsiteX11" fmla="*/ 5440 w 268817"/>
                <a:gd name="connsiteY11" fmla="*/ 260177 h 262417"/>
                <a:gd name="connsiteX12" fmla="*/ 4800 w 268817"/>
                <a:gd name="connsiteY12" fmla="*/ 259537 h 262417"/>
                <a:gd name="connsiteX13" fmla="*/ 15041 w 268817"/>
                <a:gd name="connsiteY13" fmla="*/ 247376 h 262417"/>
                <a:gd name="connsiteX14" fmla="*/ 27202 w 268817"/>
                <a:gd name="connsiteY14" fmla="*/ 233935 h 262417"/>
                <a:gd name="connsiteX15" fmla="*/ 43203 w 268817"/>
                <a:gd name="connsiteY15" fmla="*/ 216654 h 262417"/>
                <a:gd name="connsiteX16" fmla="*/ 52163 w 268817"/>
                <a:gd name="connsiteY16" fmla="*/ 207053 h 262417"/>
                <a:gd name="connsiteX17" fmla="*/ 62404 w 268817"/>
                <a:gd name="connsiteY17" fmla="*/ 196813 h 262417"/>
                <a:gd name="connsiteX18" fmla="*/ 84165 w 268817"/>
                <a:gd name="connsiteY18" fmla="*/ 175051 h 262417"/>
                <a:gd name="connsiteX19" fmla="*/ 108487 w 268817"/>
                <a:gd name="connsiteY19" fmla="*/ 152650 h 262417"/>
                <a:gd name="connsiteX20" fmla="*/ 133449 w 268817"/>
                <a:gd name="connsiteY20" fmla="*/ 129608 h 262417"/>
                <a:gd name="connsiteX21" fmla="*/ 182732 w 268817"/>
                <a:gd name="connsiteY21" fmla="*/ 83525 h 262417"/>
                <a:gd name="connsiteX22" fmla="*/ 225615 w 268817"/>
                <a:gd name="connsiteY22" fmla="*/ 43843 h 262417"/>
                <a:gd name="connsiteX23" fmla="*/ 267857 w 268817"/>
                <a:gd name="connsiteY23" fmla="*/ 4800 h 262417"/>
                <a:gd name="connsiteX24" fmla="*/ 267857 w 268817"/>
                <a:gd name="connsiteY24" fmla="*/ 5440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8817" h="262417">
                  <a:moveTo>
                    <a:pt x="267857" y="5440"/>
                  </a:moveTo>
                  <a:cubicBezTo>
                    <a:pt x="267857" y="5440"/>
                    <a:pt x="251856" y="22081"/>
                    <a:pt x="228175" y="46403"/>
                  </a:cubicBezTo>
                  <a:cubicBezTo>
                    <a:pt x="216014" y="58564"/>
                    <a:pt x="201933" y="73285"/>
                    <a:pt x="187212" y="88006"/>
                  </a:cubicBezTo>
                  <a:cubicBezTo>
                    <a:pt x="171851" y="103367"/>
                    <a:pt x="155850" y="119368"/>
                    <a:pt x="139849" y="136009"/>
                  </a:cubicBezTo>
                  <a:cubicBezTo>
                    <a:pt x="131529" y="144329"/>
                    <a:pt x="123848" y="152650"/>
                    <a:pt x="116168" y="160330"/>
                  </a:cubicBezTo>
                  <a:cubicBezTo>
                    <a:pt x="108487" y="168651"/>
                    <a:pt x="100807" y="176331"/>
                    <a:pt x="93126" y="184012"/>
                  </a:cubicBezTo>
                  <a:cubicBezTo>
                    <a:pt x="85446" y="191692"/>
                    <a:pt x="77765" y="198733"/>
                    <a:pt x="70725" y="205133"/>
                  </a:cubicBezTo>
                  <a:cubicBezTo>
                    <a:pt x="66884" y="208334"/>
                    <a:pt x="63684" y="211534"/>
                    <a:pt x="59844" y="214734"/>
                  </a:cubicBezTo>
                  <a:cubicBezTo>
                    <a:pt x="56644" y="217934"/>
                    <a:pt x="52803" y="220494"/>
                    <a:pt x="49603" y="223695"/>
                  </a:cubicBezTo>
                  <a:cubicBezTo>
                    <a:pt x="43203" y="229455"/>
                    <a:pt x="37442" y="234575"/>
                    <a:pt x="31682" y="239056"/>
                  </a:cubicBezTo>
                  <a:cubicBezTo>
                    <a:pt x="26562" y="243536"/>
                    <a:pt x="21441" y="247376"/>
                    <a:pt x="17601" y="250576"/>
                  </a:cubicBezTo>
                  <a:cubicBezTo>
                    <a:pt x="9921" y="256977"/>
                    <a:pt x="5440" y="260177"/>
                    <a:pt x="5440" y="260177"/>
                  </a:cubicBezTo>
                  <a:lnTo>
                    <a:pt x="4800" y="259537"/>
                  </a:lnTo>
                  <a:cubicBezTo>
                    <a:pt x="4800" y="259537"/>
                    <a:pt x="8641" y="255057"/>
                    <a:pt x="15041" y="247376"/>
                  </a:cubicBezTo>
                  <a:cubicBezTo>
                    <a:pt x="18241" y="243536"/>
                    <a:pt x="22081" y="239056"/>
                    <a:pt x="27202" y="233935"/>
                  </a:cubicBezTo>
                  <a:cubicBezTo>
                    <a:pt x="31682" y="228815"/>
                    <a:pt x="37442" y="223054"/>
                    <a:pt x="43203" y="216654"/>
                  </a:cubicBezTo>
                  <a:cubicBezTo>
                    <a:pt x="46403" y="213454"/>
                    <a:pt x="48963" y="210254"/>
                    <a:pt x="52163" y="207053"/>
                  </a:cubicBezTo>
                  <a:cubicBezTo>
                    <a:pt x="55364" y="203853"/>
                    <a:pt x="58564" y="200013"/>
                    <a:pt x="62404" y="196813"/>
                  </a:cubicBezTo>
                  <a:cubicBezTo>
                    <a:pt x="69445" y="189772"/>
                    <a:pt x="76485" y="182732"/>
                    <a:pt x="84165" y="175051"/>
                  </a:cubicBezTo>
                  <a:cubicBezTo>
                    <a:pt x="91846" y="167371"/>
                    <a:pt x="100166" y="160330"/>
                    <a:pt x="108487" y="152650"/>
                  </a:cubicBezTo>
                  <a:cubicBezTo>
                    <a:pt x="116808" y="144969"/>
                    <a:pt x="125128" y="137289"/>
                    <a:pt x="133449" y="129608"/>
                  </a:cubicBezTo>
                  <a:cubicBezTo>
                    <a:pt x="150090" y="114247"/>
                    <a:pt x="166731" y="98246"/>
                    <a:pt x="182732" y="83525"/>
                  </a:cubicBezTo>
                  <a:cubicBezTo>
                    <a:pt x="198093" y="68804"/>
                    <a:pt x="212814" y="55364"/>
                    <a:pt x="225615" y="43843"/>
                  </a:cubicBezTo>
                  <a:cubicBezTo>
                    <a:pt x="250576" y="20801"/>
                    <a:pt x="267857" y="4800"/>
                    <a:pt x="267857" y="4800"/>
                  </a:cubicBezTo>
                  <a:lnTo>
                    <a:pt x="267857" y="5440"/>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A1541A4-2561-49B1-85E1-51BDA25BAE0E}"/>
                </a:ext>
              </a:extLst>
            </p:cNvPr>
            <p:cNvSpPr/>
            <p:nvPr/>
          </p:nvSpPr>
          <p:spPr>
            <a:xfrm>
              <a:off x="13099275" y="1697521"/>
              <a:ext cx="74832" cy="128473"/>
            </a:xfrm>
            <a:custGeom>
              <a:avLst/>
              <a:gdLst>
                <a:gd name="connsiteX0" fmla="*/ 50094 w 57603"/>
                <a:gd name="connsiteY0" fmla="*/ 104497 h 108807"/>
                <a:gd name="connsiteX1" fmla="*/ 49454 w 57603"/>
                <a:gd name="connsiteY1" fmla="*/ 104497 h 108807"/>
                <a:gd name="connsiteX2" fmla="*/ 43693 w 57603"/>
                <a:gd name="connsiteY2" fmla="*/ 96817 h 108807"/>
                <a:gd name="connsiteX3" fmla="*/ 44973 w 57603"/>
                <a:gd name="connsiteY3" fmla="*/ 82736 h 108807"/>
                <a:gd name="connsiteX4" fmla="*/ 43053 w 57603"/>
                <a:gd name="connsiteY4" fmla="*/ 66095 h 108807"/>
                <a:gd name="connsiteX5" fmla="*/ 48174 w 57603"/>
                <a:gd name="connsiteY5" fmla="*/ 58414 h 108807"/>
                <a:gd name="connsiteX6" fmla="*/ 55854 w 57603"/>
                <a:gd name="connsiteY6" fmla="*/ 63535 h 108807"/>
                <a:gd name="connsiteX7" fmla="*/ 57774 w 57603"/>
                <a:gd name="connsiteY7" fmla="*/ 82736 h 108807"/>
                <a:gd name="connsiteX8" fmla="*/ 56494 w 57603"/>
                <a:gd name="connsiteY8" fmla="*/ 98737 h 108807"/>
                <a:gd name="connsiteX9" fmla="*/ 50094 w 57603"/>
                <a:gd name="connsiteY9" fmla="*/ 104497 h 108807"/>
                <a:gd name="connsiteX10" fmla="*/ 36013 w 57603"/>
                <a:gd name="connsiteY10" fmla="*/ 40493 h 108807"/>
                <a:gd name="connsiteX11" fmla="*/ 30892 w 57603"/>
                <a:gd name="connsiteY11" fmla="*/ 37933 h 108807"/>
                <a:gd name="connsiteX12" fmla="*/ 8491 w 57603"/>
                <a:gd name="connsiteY12" fmla="*/ 17452 h 108807"/>
                <a:gd name="connsiteX13" fmla="*/ 5291 w 57603"/>
                <a:gd name="connsiteY13" fmla="*/ 8491 h 108807"/>
                <a:gd name="connsiteX14" fmla="*/ 14251 w 57603"/>
                <a:gd name="connsiteY14" fmla="*/ 5291 h 108807"/>
                <a:gd name="connsiteX15" fmla="*/ 41133 w 57603"/>
                <a:gd name="connsiteY15" fmla="*/ 29612 h 108807"/>
                <a:gd name="connsiteX16" fmla="*/ 39853 w 57603"/>
                <a:gd name="connsiteY16" fmla="*/ 39213 h 108807"/>
                <a:gd name="connsiteX17" fmla="*/ 36013 w 57603"/>
                <a:gd name="connsiteY17" fmla="*/ 40493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603" h="108807">
                  <a:moveTo>
                    <a:pt x="50094" y="104497"/>
                  </a:moveTo>
                  <a:cubicBezTo>
                    <a:pt x="50094" y="104497"/>
                    <a:pt x="49454" y="104497"/>
                    <a:pt x="49454" y="104497"/>
                  </a:cubicBezTo>
                  <a:cubicBezTo>
                    <a:pt x="45613" y="103857"/>
                    <a:pt x="43053" y="100657"/>
                    <a:pt x="43693" y="96817"/>
                  </a:cubicBezTo>
                  <a:cubicBezTo>
                    <a:pt x="44333" y="91696"/>
                    <a:pt x="44973" y="87216"/>
                    <a:pt x="44973" y="82736"/>
                  </a:cubicBezTo>
                  <a:cubicBezTo>
                    <a:pt x="44973" y="76975"/>
                    <a:pt x="44333" y="71215"/>
                    <a:pt x="43053" y="66095"/>
                  </a:cubicBezTo>
                  <a:cubicBezTo>
                    <a:pt x="42413" y="62255"/>
                    <a:pt x="44333" y="59054"/>
                    <a:pt x="48174" y="58414"/>
                  </a:cubicBezTo>
                  <a:cubicBezTo>
                    <a:pt x="52014" y="57774"/>
                    <a:pt x="55214" y="59694"/>
                    <a:pt x="55854" y="63535"/>
                  </a:cubicBezTo>
                  <a:cubicBezTo>
                    <a:pt x="57134" y="69935"/>
                    <a:pt x="57774" y="76335"/>
                    <a:pt x="57774" y="82736"/>
                  </a:cubicBezTo>
                  <a:cubicBezTo>
                    <a:pt x="57774" y="87856"/>
                    <a:pt x="57134" y="93617"/>
                    <a:pt x="56494" y="98737"/>
                  </a:cubicBezTo>
                  <a:cubicBezTo>
                    <a:pt x="56494" y="101937"/>
                    <a:pt x="53294" y="104497"/>
                    <a:pt x="50094" y="104497"/>
                  </a:cubicBezTo>
                  <a:close/>
                  <a:moveTo>
                    <a:pt x="36013" y="40493"/>
                  </a:moveTo>
                  <a:cubicBezTo>
                    <a:pt x="34093" y="40493"/>
                    <a:pt x="32173" y="39213"/>
                    <a:pt x="30892" y="37933"/>
                  </a:cubicBezTo>
                  <a:cubicBezTo>
                    <a:pt x="20652" y="23852"/>
                    <a:pt x="9131" y="18092"/>
                    <a:pt x="8491" y="17452"/>
                  </a:cubicBezTo>
                  <a:cubicBezTo>
                    <a:pt x="5291" y="15532"/>
                    <a:pt x="4011" y="11691"/>
                    <a:pt x="5291" y="8491"/>
                  </a:cubicBezTo>
                  <a:cubicBezTo>
                    <a:pt x="7211" y="5291"/>
                    <a:pt x="11051" y="4011"/>
                    <a:pt x="14251" y="5291"/>
                  </a:cubicBezTo>
                  <a:cubicBezTo>
                    <a:pt x="14891" y="5291"/>
                    <a:pt x="28972" y="12971"/>
                    <a:pt x="41133" y="29612"/>
                  </a:cubicBezTo>
                  <a:cubicBezTo>
                    <a:pt x="43053" y="32813"/>
                    <a:pt x="42413" y="36653"/>
                    <a:pt x="39853" y="39213"/>
                  </a:cubicBezTo>
                  <a:cubicBezTo>
                    <a:pt x="39213" y="40493"/>
                    <a:pt x="37933" y="40493"/>
                    <a:pt x="36013" y="40493"/>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701A41-A98C-4783-918F-FC3CB9C7C475}"/>
                </a:ext>
              </a:extLst>
            </p:cNvPr>
            <p:cNvSpPr/>
            <p:nvPr/>
          </p:nvSpPr>
          <p:spPr>
            <a:xfrm>
              <a:off x="13258931" y="1662581"/>
              <a:ext cx="58203" cy="90687"/>
            </a:xfrm>
            <a:custGeom>
              <a:avLst/>
              <a:gdLst>
                <a:gd name="connsiteX0" fmla="*/ 31522 w 44802"/>
                <a:gd name="connsiteY0" fmla="*/ 72005 h 76804"/>
                <a:gd name="connsiteX1" fmla="*/ 30882 w 44802"/>
                <a:gd name="connsiteY1" fmla="*/ 70725 h 76804"/>
                <a:gd name="connsiteX2" fmla="*/ 29602 w 44802"/>
                <a:gd name="connsiteY2" fmla="*/ 69445 h 76804"/>
                <a:gd name="connsiteX3" fmla="*/ 28322 w 44802"/>
                <a:gd name="connsiteY3" fmla="*/ 66884 h 76804"/>
                <a:gd name="connsiteX4" fmla="*/ 27682 w 44802"/>
                <a:gd name="connsiteY4" fmla="*/ 64324 h 76804"/>
                <a:gd name="connsiteX5" fmla="*/ 26402 w 44802"/>
                <a:gd name="connsiteY5" fmla="*/ 52163 h 76804"/>
                <a:gd name="connsiteX6" fmla="*/ 24482 w 44802"/>
                <a:gd name="connsiteY6" fmla="*/ 52163 h 76804"/>
                <a:gd name="connsiteX7" fmla="*/ 14881 w 44802"/>
                <a:gd name="connsiteY7" fmla="*/ 50883 h 76804"/>
                <a:gd name="connsiteX8" fmla="*/ 10401 w 44802"/>
                <a:gd name="connsiteY8" fmla="*/ 49603 h 76804"/>
                <a:gd name="connsiteX9" fmla="*/ 5280 w 44802"/>
                <a:gd name="connsiteY9" fmla="*/ 44483 h 76804"/>
                <a:gd name="connsiteX10" fmla="*/ 5280 w 44802"/>
                <a:gd name="connsiteY10" fmla="*/ 39363 h 76804"/>
                <a:gd name="connsiteX11" fmla="*/ 5920 w 44802"/>
                <a:gd name="connsiteY11" fmla="*/ 37442 h 76804"/>
                <a:gd name="connsiteX12" fmla="*/ 7841 w 44802"/>
                <a:gd name="connsiteY12" fmla="*/ 34242 h 76804"/>
                <a:gd name="connsiteX13" fmla="*/ 13601 w 44802"/>
                <a:gd name="connsiteY13" fmla="*/ 26562 h 76804"/>
                <a:gd name="connsiteX14" fmla="*/ 17441 w 44802"/>
                <a:gd name="connsiteY14" fmla="*/ 21441 h 76804"/>
                <a:gd name="connsiteX15" fmla="*/ 21281 w 44802"/>
                <a:gd name="connsiteY15" fmla="*/ 16321 h 76804"/>
                <a:gd name="connsiteX16" fmla="*/ 23202 w 44802"/>
                <a:gd name="connsiteY16" fmla="*/ 13761 h 76804"/>
                <a:gd name="connsiteX17" fmla="*/ 23202 w 44802"/>
                <a:gd name="connsiteY17" fmla="*/ 13761 h 76804"/>
                <a:gd name="connsiteX18" fmla="*/ 23202 w 44802"/>
                <a:gd name="connsiteY18" fmla="*/ 13761 h 76804"/>
                <a:gd name="connsiteX19" fmla="*/ 23202 w 44802"/>
                <a:gd name="connsiteY19" fmla="*/ 13121 h 76804"/>
                <a:gd name="connsiteX20" fmla="*/ 23842 w 44802"/>
                <a:gd name="connsiteY20" fmla="*/ 11201 h 76804"/>
                <a:gd name="connsiteX21" fmla="*/ 33442 w 44802"/>
                <a:gd name="connsiteY21" fmla="*/ 4800 h 76804"/>
                <a:gd name="connsiteX22" fmla="*/ 37922 w 44802"/>
                <a:gd name="connsiteY22" fmla="*/ 7360 h 76804"/>
                <a:gd name="connsiteX23" fmla="*/ 39203 w 44802"/>
                <a:gd name="connsiteY23" fmla="*/ 9281 h 76804"/>
                <a:gd name="connsiteX24" fmla="*/ 39843 w 44802"/>
                <a:gd name="connsiteY24" fmla="*/ 10561 h 76804"/>
                <a:gd name="connsiteX25" fmla="*/ 39843 w 44802"/>
                <a:gd name="connsiteY25" fmla="*/ 11841 h 76804"/>
                <a:gd name="connsiteX26" fmla="*/ 39843 w 44802"/>
                <a:gd name="connsiteY26" fmla="*/ 13121 h 76804"/>
                <a:gd name="connsiteX27" fmla="*/ 39843 w 44802"/>
                <a:gd name="connsiteY27" fmla="*/ 15041 h 76804"/>
                <a:gd name="connsiteX28" fmla="*/ 39843 w 44802"/>
                <a:gd name="connsiteY28" fmla="*/ 16961 h 76804"/>
                <a:gd name="connsiteX29" fmla="*/ 39843 w 44802"/>
                <a:gd name="connsiteY29" fmla="*/ 25922 h 76804"/>
                <a:gd name="connsiteX30" fmla="*/ 40483 w 44802"/>
                <a:gd name="connsiteY30" fmla="*/ 31682 h 76804"/>
                <a:gd name="connsiteX31" fmla="*/ 40483 w 44802"/>
                <a:gd name="connsiteY31" fmla="*/ 32962 h 76804"/>
                <a:gd name="connsiteX32" fmla="*/ 40483 w 44802"/>
                <a:gd name="connsiteY32" fmla="*/ 34882 h 76804"/>
                <a:gd name="connsiteX33" fmla="*/ 40483 w 44802"/>
                <a:gd name="connsiteY33" fmla="*/ 38723 h 76804"/>
                <a:gd name="connsiteX34" fmla="*/ 44323 w 44802"/>
                <a:gd name="connsiteY34" fmla="*/ 40643 h 76804"/>
                <a:gd name="connsiteX35" fmla="*/ 46243 w 44802"/>
                <a:gd name="connsiteY35" fmla="*/ 44483 h 76804"/>
                <a:gd name="connsiteX36" fmla="*/ 44323 w 44802"/>
                <a:gd name="connsiteY36" fmla="*/ 49603 h 76804"/>
                <a:gd name="connsiteX37" fmla="*/ 39843 w 44802"/>
                <a:gd name="connsiteY37" fmla="*/ 52163 h 76804"/>
                <a:gd name="connsiteX38" fmla="*/ 39843 w 44802"/>
                <a:gd name="connsiteY38" fmla="*/ 52163 h 76804"/>
                <a:gd name="connsiteX39" fmla="*/ 40483 w 44802"/>
                <a:gd name="connsiteY39" fmla="*/ 61124 h 76804"/>
                <a:gd name="connsiteX40" fmla="*/ 41123 w 44802"/>
                <a:gd name="connsiteY40" fmla="*/ 62404 h 76804"/>
                <a:gd name="connsiteX41" fmla="*/ 41763 w 44802"/>
                <a:gd name="connsiteY41" fmla="*/ 64324 h 76804"/>
                <a:gd name="connsiteX42" fmla="*/ 43043 w 44802"/>
                <a:gd name="connsiteY42" fmla="*/ 66884 h 76804"/>
                <a:gd name="connsiteX43" fmla="*/ 43683 w 44802"/>
                <a:gd name="connsiteY43" fmla="*/ 72005 h 76804"/>
                <a:gd name="connsiteX44" fmla="*/ 40483 w 44802"/>
                <a:gd name="connsiteY44" fmla="*/ 75845 h 76804"/>
                <a:gd name="connsiteX45" fmla="*/ 35362 w 44802"/>
                <a:gd name="connsiteY45" fmla="*/ 76485 h 76804"/>
                <a:gd name="connsiteX46" fmla="*/ 31522 w 44802"/>
                <a:gd name="connsiteY46" fmla="*/ 72005 h 76804"/>
                <a:gd name="connsiteX47" fmla="*/ 21281 w 44802"/>
                <a:gd name="connsiteY47" fmla="*/ 38723 h 76804"/>
                <a:gd name="connsiteX48" fmla="*/ 24482 w 44802"/>
                <a:gd name="connsiteY48" fmla="*/ 38723 h 76804"/>
                <a:gd name="connsiteX49" fmla="*/ 27042 w 44802"/>
                <a:gd name="connsiteY49" fmla="*/ 38723 h 76804"/>
                <a:gd name="connsiteX50" fmla="*/ 27042 w 44802"/>
                <a:gd name="connsiteY50" fmla="*/ 34882 h 76804"/>
                <a:gd name="connsiteX51" fmla="*/ 27042 w 44802"/>
                <a:gd name="connsiteY51" fmla="*/ 32962 h 76804"/>
                <a:gd name="connsiteX52" fmla="*/ 27042 w 44802"/>
                <a:gd name="connsiteY52" fmla="*/ 31042 h 76804"/>
                <a:gd name="connsiteX53" fmla="*/ 25122 w 44802"/>
                <a:gd name="connsiteY53" fmla="*/ 33602 h 76804"/>
                <a:gd name="connsiteX54" fmla="*/ 21281 w 44802"/>
                <a:gd name="connsiteY54" fmla="*/ 38723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76804">
                  <a:moveTo>
                    <a:pt x="31522" y="72005"/>
                  </a:moveTo>
                  <a:cubicBezTo>
                    <a:pt x="31522" y="72005"/>
                    <a:pt x="31522" y="71365"/>
                    <a:pt x="30882" y="70725"/>
                  </a:cubicBezTo>
                  <a:lnTo>
                    <a:pt x="29602" y="69445"/>
                  </a:lnTo>
                  <a:cubicBezTo>
                    <a:pt x="28962" y="68804"/>
                    <a:pt x="28962" y="68164"/>
                    <a:pt x="28322" y="66884"/>
                  </a:cubicBezTo>
                  <a:cubicBezTo>
                    <a:pt x="27682" y="66244"/>
                    <a:pt x="27682" y="64964"/>
                    <a:pt x="27682" y="64324"/>
                  </a:cubicBezTo>
                  <a:cubicBezTo>
                    <a:pt x="27042" y="61124"/>
                    <a:pt x="26402" y="57284"/>
                    <a:pt x="26402" y="52163"/>
                  </a:cubicBezTo>
                  <a:cubicBezTo>
                    <a:pt x="25762" y="52163"/>
                    <a:pt x="25122" y="52163"/>
                    <a:pt x="24482" y="52163"/>
                  </a:cubicBezTo>
                  <a:cubicBezTo>
                    <a:pt x="20641" y="52163"/>
                    <a:pt x="17441" y="51523"/>
                    <a:pt x="14881" y="50883"/>
                  </a:cubicBezTo>
                  <a:cubicBezTo>
                    <a:pt x="12961" y="50243"/>
                    <a:pt x="11681" y="50243"/>
                    <a:pt x="10401" y="49603"/>
                  </a:cubicBezTo>
                  <a:cubicBezTo>
                    <a:pt x="7841" y="48323"/>
                    <a:pt x="5920" y="46403"/>
                    <a:pt x="5280" y="44483"/>
                  </a:cubicBezTo>
                  <a:cubicBezTo>
                    <a:pt x="4640" y="43203"/>
                    <a:pt x="4640" y="41283"/>
                    <a:pt x="5280" y="39363"/>
                  </a:cubicBezTo>
                  <a:cubicBezTo>
                    <a:pt x="5280" y="38723"/>
                    <a:pt x="5920" y="38083"/>
                    <a:pt x="5920" y="37442"/>
                  </a:cubicBezTo>
                  <a:cubicBezTo>
                    <a:pt x="6560" y="36802"/>
                    <a:pt x="7200" y="35522"/>
                    <a:pt x="7841" y="34242"/>
                  </a:cubicBezTo>
                  <a:cubicBezTo>
                    <a:pt x="9121" y="32322"/>
                    <a:pt x="11041" y="29762"/>
                    <a:pt x="13601" y="26562"/>
                  </a:cubicBezTo>
                  <a:lnTo>
                    <a:pt x="17441" y="21441"/>
                  </a:lnTo>
                  <a:lnTo>
                    <a:pt x="21281" y="16321"/>
                  </a:lnTo>
                  <a:cubicBezTo>
                    <a:pt x="22561" y="15041"/>
                    <a:pt x="23202" y="14401"/>
                    <a:pt x="23202" y="13761"/>
                  </a:cubicBezTo>
                  <a:cubicBezTo>
                    <a:pt x="23202" y="13761"/>
                    <a:pt x="23202" y="13761"/>
                    <a:pt x="23202" y="13761"/>
                  </a:cubicBezTo>
                  <a:cubicBezTo>
                    <a:pt x="23202" y="13761"/>
                    <a:pt x="23202" y="13761"/>
                    <a:pt x="23202" y="13761"/>
                  </a:cubicBezTo>
                  <a:cubicBezTo>
                    <a:pt x="23202" y="13761"/>
                    <a:pt x="23202" y="13121"/>
                    <a:pt x="23202" y="13121"/>
                  </a:cubicBezTo>
                  <a:cubicBezTo>
                    <a:pt x="23202" y="12481"/>
                    <a:pt x="23842" y="11841"/>
                    <a:pt x="23842" y="11201"/>
                  </a:cubicBezTo>
                  <a:cubicBezTo>
                    <a:pt x="25762" y="6720"/>
                    <a:pt x="28962" y="4800"/>
                    <a:pt x="33442" y="4800"/>
                  </a:cubicBezTo>
                  <a:cubicBezTo>
                    <a:pt x="35362" y="4800"/>
                    <a:pt x="37282" y="6080"/>
                    <a:pt x="37922" y="7360"/>
                  </a:cubicBezTo>
                  <a:cubicBezTo>
                    <a:pt x="38563" y="8001"/>
                    <a:pt x="38563" y="8641"/>
                    <a:pt x="39203" y="9281"/>
                  </a:cubicBezTo>
                  <a:cubicBezTo>
                    <a:pt x="39203" y="9921"/>
                    <a:pt x="39843" y="9921"/>
                    <a:pt x="39843" y="10561"/>
                  </a:cubicBezTo>
                  <a:lnTo>
                    <a:pt x="39843" y="11841"/>
                  </a:lnTo>
                  <a:cubicBezTo>
                    <a:pt x="39843" y="11841"/>
                    <a:pt x="39843" y="12481"/>
                    <a:pt x="39843" y="13121"/>
                  </a:cubicBezTo>
                  <a:cubicBezTo>
                    <a:pt x="39843" y="13761"/>
                    <a:pt x="39843" y="13761"/>
                    <a:pt x="39843" y="15041"/>
                  </a:cubicBezTo>
                  <a:cubicBezTo>
                    <a:pt x="39843" y="15681"/>
                    <a:pt x="39843" y="16321"/>
                    <a:pt x="39843" y="16961"/>
                  </a:cubicBezTo>
                  <a:cubicBezTo>
                    <a:pt x="39843" y="20801"/>
                    <a:pt x="39843" y="24002"/>
                    <a:pt x="39843" y="25922"/>
                  </a:cubicBezTo>
                  <a:cubicBezTo>
                    <a:pt x="39843" y="29122"/>
                    <a:pt x="39843" y="31042"/>
                    <a:pt x="40483" y="31682"/>
                  </a:cubicBezTo>
                  <a:cubicBezTo>
                    <a:pt x="40483" y="32322"/>
                    <a:pt x="40483" y="32322"/>
                    <a:pt x="40483" y="32962"/>
                  </a:cubicBezTo>
                  <a:cubicBezTo>
                    <a:pt x="40483" y="33602"/>
                    <a:pt x="40483" y="33602"/>
                    <a:pt x="40483" y="34882"/>
                  </a:cubicBezTo>
                  <a:cubicBezTo>
                    <a:pt x="40483" y="35522"/>
                    <a:pt x="40483" y="36802"/>
                    <a:pt x="40483" y="38723"/>
                  </a:cubicBezTo>
                  <a:cubicBezTo>
                    <a:pt x="41763" y="38723"/>
                    <a:pt x="43043" y="39363"/>
                    <a:pt x="44323" y="40643"/>
                  </a:cubicBezTo>
                  <a:cubicBezTo>
                    <a:pt x="45603" y="41923"/>
                    <a:pt x="46243" y="43203"/>
                    <a:pt x="46243" y="44483"/>
                  </a:cubicBezTo>
                  <a:cubicBezTo>
                    <a:pt x="46243" y="46403"/>
                    <a:pt x="45603" y="48323"/>
                    <a:pt x="44323" y="49603"/>
                  </a:cubicBezTo>
                  <a:cubicBezTo>
                    <a:pt x="43043" y="50883"/>
                    <a:pt x="41763" y="51523"/>
                    <a:pt x="39843" y="52163"/>
                  </a:cubicBezTo>
                  <a:lnTo>
                    <a:pt x="39843" y="52163"/>
                  </a:lnTo>
                  <a:cubicBezTo>
                    <a:pt x="39843" y="56004"/>
                    <a:pt x="39843" y="58564"/>
                    <a:pt x="40483" y="61124"/>
                  </a:cubicBezTo>
                  <a:cubicBezTo>
                    <a:pt x="40483" y="61764"/>
                    <a:pt x="40483" y="62404"/>
                    <a:pt x="41123" y="62404"/>
                  </a:cubicBezTo>
                  <a:lnTo>
                    <a:pt x="41763" y="64324"/>
                  </a:lnTo>
                  <a:cubicBezTo>
                    <a:pt x="42403" y="64964"/>
                    <a:pt x="43043" y="66244"/>
                    <a:pt x="43043" y="66884"/>
                  </a:cubicBezTo>
                  <a:cubicBezTo>
                    <a:pt x="43683" y="68804"/>
                    <a:pt x="43683" y="70085"/>
                    <a:pt x="43683" y="72005"/>
                  </a:cubicBezTo>
                  <a:cubicBezTo>
                    <a:pt x="43043" y="73925"/>
                    <a:pt x="41763" y="75205"/>
                    <a:pt x="40483" y="75845"/>
                  </a:cubicBezTo>
                  <a:cubicBezTo>
                    <a:pt x="38563" y="76485"/>
                    <a:pt x="37282" y="76485"/>
                    <a:pt x="35362" y="76485"/>
                  </a:cubicBezTo>
                  <a:cubicBezTo>
                    <a:pt x="33442" y="75205"/>
                    <a:pt x="32162" y="73925"/>
                    <a:pt x="31522" y="72005"/>
                  </a:cubicBezTo>
                  <a:close/>
                  <a:moveTo>
                    <a:pt x="21281" y="38723"/>
                  </a:moveTo>
                  <a:cubicBezTo>
                    <a:pt x="22561" y="38723"/>
                    <a:pt x="23202" y="38723"/>
                    <a:pt x="24482" y="38723"/>
                  </a:cubicBezTo>
                  <a:cubicBezTo>
                    <a:pt x="25122" y="38723"/>
                    <a:pt x="25762" y="38723"/>
                    <a:pt x="27042" y="38723"/>
                  </a:cubicBezTo>
                  <a:cubicBezTo>
                    <a:pt x="27042" y="36802"/>
                    <a:pt x="27042" y="35522"/>
                    <a:pt x="27042" y="34882"/>
                  </a:cubicBezTo>
                  <a:cubicBezTo>
                    <a:pt x="27042" y="34242"/>
                    <a:pt x="27042" y="33602"/>
                    <a:pt x="27042" y="32962"/>
                  </a:cubicBezTo>
                  <a:cubicBezTo>
                    <a:pt x="27042" y="32322"/>
                    <a:pt x="27042" y="32322"/>
                    <a:pt x="27042" y="31042"/>
                  </a:cubicBezTo>
                  <a:lnTo>
                    <a:pt x="25122" y="33602"/>
                  </a:lnTo>
                  <a:lnTo>
                    <a:pt x="21281" y="38723"/>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CE15FD5-4CCC-4D1E-88DA-99E99F048749}"/>
                </a:ext>
              </a:extLst>
            </p:cNvPr>
            <p:cNvSpPr/>
            <p:nvPr/>
          </p:nvSpPr>
          <p:spPr>
            <a:xfrm>
              <a:off x="13320251" y="1657291"/>
              <a:ext cx="66517" cy="90687"/>
            </a:xfrm>
            <a:custGeom>
              <a:avLst/>
              <a:gdLst>
                <a:gd name="connsiteX0" fmla="*/ 38723 w 51203"/>
                <a:gd name="connsiteY0" fmla="*/ 17601 h 76804"/>
                <a:gd name="connsiteX1" fmla="*/ 27202 w 51203"/>
                <a:gd name="connsiteY1" fmla="*/ 18241 h 76804"/>
                <a:gd name="connsiteX2" fmla="*/ 21441 w 51203"/>
                <a:gd name="connsiteY2" fmla="*/ 18241 h 76804"/>
                <a:gd name="connsiteX3" fmla="*/ 21441 w 51203"/>
                <a:gd name="connsiteY3" fmla="*/ 18241 h 76804"/>
                <a:gd name="connsiteX4" fmla="*/ 20161 w 51203"/>
                <a:gd name="connsiteY4" fmla="*/ 25922 h 76804"/>
                <a:gd name="connsiteX5" fmla="*/ 19521 w 51203"/>
                <a:gd name="connsiteY5" fmla="*/ 33602 h 76804"/>
                <a:gd name="connsiteX6" fmla="*/ 19521 w 51203"/>
                <a:gd name="connsiteY6" fmla="*/ 33602 h 76804"/>
                <a:gd name="connsiteX7" fmla="*/ 23362 w 51203"/>
                <a:gd name="connsiteY7" fmla="*/ 33602 h 76804"/>
                <a:gd name="connsiteX8" fmla="*/ 30402 w 51203"/>
                <a:gd name="connsiteY8" fmla="*/ 33602 h 76804"/>
                <a:gd name="connsiteX9" fmla="*/ 38082 w 51203"/>
                <a:gd name="connsiteY9" fmla="*/ 35522 h 76804"/>
                <a:gd name="connsiteX10" fmla="*/ 45763 w 51203"/>
                <a:gd name="connsiteY10" fmla="*/ 42563 h 76804"/>
                <a:gd name="connsiteX11" fmla="*/ 48963 w 51203"/>
                <a:gd name="connsiteY11" fmla="*/ 52803 h 76804"/>
                <a:gd name="connsiteX12" fmla="*/ 40643 w 51203"/>
                <a:gd name="connsiteY12" fmla="*/ 67524 h 76804"/>
                <a:gd name="connsiteX13" fmla="*/ 38082 w 51203"/>
                <a:gd name="connsiteY13" fmla="*/ 68804 h 76804"/>
                <a:gd name="connsiteX14" fmla="*/ 35522 w 51203"/>
                <a:gd name="connsiteY14" fmla="*/ 69445 h 76804"/>
                <a:gd name="connsiteX15" fmla="*/ 32962 w 51203"/>
                <a:gd name="connsiteY15" fmla="*/ 70085 h 76804"/>
                <a:gd name="connsiteX16" fmla="*/ 30402 w 51203"/>
                <a:gd name="connsiteY16" fmla="*/ 70725 h 76804"/>
                <a:gd name="connsiteX17" fmla="*/ 28482 w 51203"/>
                <a:gd name="connsiteY17" fmla="*/ 70725 h 76804"/>
                <a:gd name="connsiteX18" fmla="*/ 23362 w 51203"/>
                <a:gd name="connsiteY18" fmla="*/ 72005 h 76804"/>
                <a:gd name="connsiteX19" fmla="*/ 22721 w 51203"/>
                <a:gd name="connsiteY19" fmla="*/ 72005 h 76804"/>
                <a:gd name="connsiteX20" fmla="*/ 22721 w 51203"/>
                <a:gd name="connsiteY20" fmla="*/ 72005 h 76804"/>
                <a:gd name="connsiteX21" fmla="*/ 22721 w 51203"/>
                <a:gd name="connsiteY21" fmla="*/ 72005 h 76804"/>
                <a:gd name="connsiteX22" fmla="*/ 19521 w 51203"/>
                <a:gd name="connsiteY22" fmla="*/ 72645 h 76804"/>
                <a:gd name="connsiteX23" fmla="*/ 13761 w 51203"/>
                <a:gd name="connsiteY23" fmla="*/ 73285 h 76804"/>
                <a:gd name="connsiteX24" fmla="*/ 8641 w 51203"/>
                <a:gd name="connsiteY24" fmla="*/ 71365 h 76804"/>
                <a:gd name="connsiteX25" fmla="*/ 6080 w 51203"/>
                <a:gd name="connsiteY25" fmla="*/ 66884 h 76804"/>
                <a:gd name="connsiteX26" fmla="*/ 8001 w 51203"/>
                <a:gd name="connsiteY26" fmla="*/ 61764 h 76804"/>
                <a:gd name="connsiteX27" fmla="*/ 12481 w 51203"/>
                <a:gd name="connsiteY27" fmla="*/ 59204 h 76804"/>
                <a:gd name="connsiteX28" fmla="*/ 18241 w 51203"/>
                <a:gd name="connsiteY28" fmla="*/ 58564 h 76804"/>
                <a:gd name="connsiteX29" fmla="*/ 18241 w 51203"/>
                <a:gd name="connsiteY29" fmla="*/ 58564 h 76804"/>
                <a:gd name="connsiteX30" fmla="*/ 19521 w 51203"/>
                <a:gd name="connsiteY30" fmla="*/ 58564 h 76804"/>
                <a:gd name="connsiteX31" fmla="*/ 25922 w 51203"/>
                <a:gd name="connsiteY31" fmla="*/ 57284 h 76804"/>
                <a:gd name="connsiteX32" fmla="*/ 28482 w 51203"/>
                <a:gd name="connsiteY32" fmla="*/ 56644 h 76804"/>
                <a:gd name="connsiteX33" fmla="*/ 30402 w 51203"/>
                <a:gd name="connsiteY33" fmla="*/ 56004 h 76804"/>
                <a:gd name="connsiteX34" fmla="*/ 31682 w 51203"/>
                <a:gd name="connsiteY34" fmla="*/ 55364 h 76804"/>
                <a:gd name="connsiteX35" fmla="*/ 32962 w 51203"/>
                <a:gd name="connsiteY35" fmla="*/ 54724 h 76804"/>
                <a:gd name="connsiteX36" fmla="*/ 34242 w 51203"/>
                <a:gd name="connsiteY36" fmla="*/ 54083 h 76804"/>
                <a:gd name="connsiteX37" fmla="*/ 33602 w 51203"/>
                <a:gd name="connsiteY37" fmla="*/ 56644 h 76804"/>
                <a:gd name="connsiteX38" fmla="*/ 34242 w 51203"/>
                <a:gd name="connsiteY38" fmla="*/ 56004 h 76804"/>
                <a:gd name="connsiteX39" fmla="*/ 34242 w 51203"/>
                <a:gd name="connsiteY39" fmla="*/ 54083 h 76804"/>
                <a:gd name="connsiteX40" fmla="*/ 32962 w 51203"/>
                <a:gd name="connsiteY40" fmla="*/ 51523 h 76804"/>
                <a:gd name="connsiteX41" fmla="*/ 29762 w 51203"/>
                <a:gd name="connsiteY41" fmla="*/ 48963 h 76804"/>
                <a:gd name="connsiteX42" fmla="*/ 27202 w 51203"/>
                <a:gd name="connsiteY42" fmla="*/ 48323 h 76804"/>
                <a:gd name="connsiteX43" fmla="*/ 21441 w 51203"/>
                <a:gd name="connsiteY43" fmla="*/ 48323 h 76804"/>
                <a:gd name="connsiteX44" fmla="*/ 14401 w 51203"/>
                <a:gd name="connsiteY44" fmla="*/ 47683 h 76804"/>
                <a:gd name="connsiteX45" fmla="*/ 6720 w 51203"/>
                <a:gd name="connsiteY45" fmla="*/ 43843 h 76804"/>
                <a:gd name="connsiteX46" fmla="*/ 4800 w 51203"/>
                <a:gd name="connsiteY46" fmla="*/ 38722 h 76804"/>
                <a:gd name="connsiteX47" fmla="*/ 4800 w 51203"/>
                <a:gd name="connsiteY47" fmla="*/ 34242 h 76804"/>
                <a:gd name="connsiteX48" fmla="*/ 5440 w 51203"/>
                <a:gd name="connsiteY48" fmla="*/ 24642 h 76804"/>
                <a:gd name="connsiteX49" fmla="*/ 7360 w 51203"/>
                <a:gd name="connsiteY49" fmla="*/ 15041 h 76804"/>
                <a:gd name="connsiteX50" fmla="*/ 8641 w 51203"/>
                <a:gd name="connsiteY50" fmla="*/ 11201 h 76804"/>
                <a:gd name="connsiteX51" fmla="*/ 11841 w 51203"/>
                <a:gd name="connsiteY51" fmla="*/ 6720 h 76804"/>
                <a:gd name="connsiteX52" fmla="*/ 13121 w 51203"/>
                <a:gd name="connsiteY52" fmla="*/ 6080 h 76804"/>
                <a:gd name="connsiteX53" fmla="*/ 14401 w 51203"/>
                <a:gd name="connsiteY53" fmla="*/ 5440 h 76804"/>
                <a:gd name="connsiteX54" fmla="*/ 14401 w 51203"/>
                <a:gd name="connsiteY54" fmla="*/ 5440 h 76804"/>
                <a:gd name="connsiteX55" fmla="*/ 15041 w 51203"/>
                <a:gd name="connsiteY55" fmla="*/ 5440 h 76804"/>
                <a:gd name="connsiteX56" fmla="*/ 16321 w 51203"/>
                <a:gd name="connsiteY56" fmla="*/ 5440 h 76804"/>
                <a:gd name="connsiteX57" fmla="*/ 18881 w 51203"/>
                <a:gd name="connsiteY57" fmla="*/ 5440 h 76804"/>
                <a:gd name="connsiteX58" fmla="*/ 25922 w 51203"/>
                <a:gd name="connsiteY58" fmla="*/ 5440 h 76804"/>
                <a:gd name="connsiteX59" fmla="*/ 36802 w 51203"/>
                <a:gd name="connsiteY59" fmla="*/ 4800 h 76804"/>
                <a:gd name="connsiteX60" fmla="*/ 41923 w 51203"/>
                <a:gd name="connsiteY60" fmla="*/ 6720 h 76804"/>
                <a:gd name="connsiteX61" fmla="*/ 44483 w 51203"/>
                <a:gd name="connsiteY61" fmla="*/ 11201 h 76804"/>
                <a:gd name="connsiteX62" fmla="*/ 42563 w 51203"/>
                <a:gd name="connsiteY62" fmla="*/ 16321 h 76804"/>
                <a:gd name="connsiteX63" fmla="*/ 38723 w 51203"/>
                <a:gd name="connsiteY63" fmla="*/ 176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203" h="76804">
                  <a:moveTo>
                    <a:pt x="38723" y="17601"/>
                  </a:moveTo>
                  <a:cubicBezTo>
                    <a:pt x="38723" y="17601"/>
                    <a:pt x="34882" y="17601"/>
                    <a:pt x="27202" y="18241"/>
                  </a:cubicBezTo>
                  <a:cubicBezTo>
                    <a:pt x="24642" y="18241"/>
                    <a:pt x="22721" y="18241"/>
                    <a:pt x="21441" y="18241"/>
                  </a:cubicBezTo>
                  <a:lnTo>
                    <a:pt x="21441" y="18241"/>
                  </a:lnTo>
                  <a:cubicBezTo>
                    <a:pt x="20801" y="20161"/>
                    <a:pt x="20161" y="22721"/>
                    <a:pt x="20161" y="25922"/>
                  </a:cubicBezTo>
                  <a:cubicBezTo>
                    <a:pt x="19521" y="29122"/>
                    <a:pt x="19521" y="31682"/>
                    <a:pt x="19521" y="33602"/>
                  </a:cubicBezTo>
                  <a:lnTo>
                    <a:pt x="19521" y="33602"/>
                  </a:lnTo>
                  <a:cubicBezTo>
                    <a:pt x="20161" y="33602"/>
                    <a:pt x="21441" y="33602"/>
                    <a:pt x="23362" y="33602"/>
                  </a:cubicBezTo>
                  <a:cubicBezTo>
                    <a:pt x="26562" y="33602"/>
                    <a:pt x="29122" y="33602"/>
                    <a:pt x="30402" y="33602"/>
                  </a:cubicBezTo>
                  <a:cubicBezTo>
                    <a:pt x="33602" y="33602"/>
                    <a:pt x="36162" y="34242"/>
                    <a:pt x="38082" y="35522"/>
                  </a:cubicBezTo>
                  <a:cubicBezTo>
                    <a:pt x="41283" y="37442"/>
                    <a:pt x="43843" y="39363"/>
                    <a:pt x="45763" y="42563"/>
                  </a:cubicBezTo>
                  <a:cubicBezTo>
                    <a:pt x="47683" y="45763"/>
                    <a:pt x="48963" y="48963"/>
                    <a:pt x="48963" y="52803"/>
                  </a:cubicBezTo>
                  <a:cubicBezTo>
                    <a:pt x="48963" y="59844"/>
                    <a:pt x="46403" y="64964"/>
                    <a:pt x="40643" y="67524"/>
                  </a:cubicBezTo>
                  <a:cubicBezTo>
                    <a:pt x="40003" y="68164"/>
                    <a:pt x="39363" y="68164"/>
                    <a:pt x="38082" y="68804"/>
                  </a:cubicBezTo>
                  <a:cubicBezTo>
                    <a:pt x="37442" y="69445"/>
                    <a:pt x="36162" y="69445"/>
                    <a:pt x="35522" y="69445"/>
                  </a:cubicBezTo>
                  <a:cubicBezTo>
                    <a:pt x="34242" y="69445"/>
                    <a:pt x="33602" y="70085"/>
                    <a:pt x="32962" y="70085"/>
                  </a:cubicBezTo>
                  <a:cubicBezTo>
                    <a:pt x="32322" y="70085"/>
                    <a:pt x="31682" y="70725"/>
                    <a:pt x="30402" y="70725"/>
                  </a:cubicBezTo>
                  <a:cubicBezTo>
                    <a:pt x="29122" y="70725"/>
                    <a:pt x="28482" y="70725"/>
                    <a:pt x="28482" y="70725"/>
                  </a:cubicBezTo>
                  <a:cubicBezTo>
                    <a:pt x="25922" y="71365"/>
                    <a:pt x="24642" y="72005"/>
                    <a:pt x="23362" y="72005"/>
                  </a:cubicBezTo>
                  <a:cubicBezTo>
                    <a:pt x="23362" y="72005"/>
                    <a:pt x="22721" y="72005"/>
                    <a:pt x="22721" y="72005"/>
                  </a:cubicBezTo>
                  <a:cubicBezTo>
                    <a:pt x="22721" y="72005"/>
                    <a:pt x="22721" y="72005"/>
                    <a:pt x="22721" y="72005"/>
                  </a:cubicBezTo>
                  <a:cubicBezTo>
                    <a:pt x="22721" y="72005"/>
                    <a:pt x="22721" y="72005"/>
                    <a:pt x="22721" y="72005"/>
                  </a:cubicBezTo>
                  <a:cubicBezTo>
                    <a:pt x="22081" y="72005"/>
                    <a:pt x="20801" y="72645"/>
                    <a:pt x="19521" y="72645"/>
                  </a:cubicBezTo>
                  <a:cubicBezTo>
                    <a:pt x="17601" y="72645"/>
                    <a:pt x="15681" y="72645"/>
                    <a:pt x="13761" y="73285"/>
                  </a:cubicBezTo>
                  <a:cubicBezTo>
                    <a:pt x="11841" y="73285"/>
                    <a:pt x="9921" y="72645"/>
                    <a:pt x="8641" y="71365"/>
                  </a:cubicBezTo>
                  <a:cubicBezTo>
                    <a:pt x="7360" y="70085"/>
                    <a:pt x="6720" y="68804"/>
                    <a:pt x="6080" y="66884"/>
                  </a:cubicBezTo>
                  <a:cubicBezTo>
                    <a:pt x="6080" y="64964"/>
                    <a:pt x="6720" y="63044"/>
                    <a:pt x="8001" y="61764"/>
                  </a:cubicBezTo>
                  <a:cubicBezTo>
                    <a:pt x="9281" y="60484"/>
                    <a:pt x="10561" y="59844"/>
                    <a:pt x="12481" y="59204"/>
                  </a:cubicBezTo>
                  <a:cubicBezTo>
                    <a:pt x="14401" y="59204"/>
                    <a:pt x="16321" y="59204"/>
                    <a:pt x="18241" y="58564"/>
                  </a:cubicBezTo>
                  <a:lnTo>
                    <a:pt x="18241" y="58564"/>
                  </a:lnTo>
                  <a:cubicBezTo>
                    <a:pt x="18881" y="58564"/>
                    <a:pt x="18881" y="58564"/>
                    <a:pt x="19521" y="58564"/>
                  </a:cubicBezTo>
                  <a:cubicBezTo>
                    <a:pt x="20801" y="57924"/>
                    <a:pt x="22721" y="57924"/>
                    <a:pt x="25922" y="57284"/>
                  </a:cubicBezTo>
                  <a:lnTo>
                    <a:pt x="28482" y="56644"/>
                  </a:lnTo>
                  <a:cubicBezTo>
                    <a:pt x="29122" y="56644"/>
                    <a:pt x="30402" y="56004"/>
                    <a:pt x="30402" y="56004"/>
                  </a:cubicBezTo>
                  <a:cubicBezTo>
                    <a:pt x="31042" y="56004"/>
                    <a:pt x="31682" y="56004"/>
                    <a:pt x="31682" y="55364"/>
                  </a:cubicBezTo>
                  <a:cubicBezTo>
                    <a:pt x="32322" y="55364"/>
                    <a:pt x="32962" y="55364"/>
                    <a:pt x="32962" y="54724"/>
                  </a:cubicBezTo>
                  <a:cubicBezTo>
                    <a:pt x="33602" y="54724"/>
                    <a:pt x="33602" y="54724"/>
                    <a:pt x="34242" y="54083"/>
                  </a:cubicBezTo>
                  <a:cubicBezTo>
                    <a:pt x="33602" y="56644"/>
                    <a:pt x="33602" y="56644"/>
                    <a:pt x="33602" y="56644"/>
                  </a:cubicBezTo>
                  <a:cubicBezTo>
                    <a:pt x="33602" y="56644"/>
                    <a:pt x="34242" y="56004"/>
                    <a:pt x="34242" y="56004"/>
                  </a:cubicBezTo>
                  <a:cubicBezTo>
                    <a:pt x="34242" y="55364"/>
                    <a:pt x="34242" y="54724"/>
                    <a:pt x="34242" y="54083"/>
                  </a:cubicBezTo>
                  <a:cubicBezTo>
                    <a:pt x="34242" y="53443"/>
                    <a:pt x="33602" y="52163"/>
                    <a:pt x="32962" y="51523"/>
                  </a:cubicBezTo>
                  <a:cubicBezTo>
                    <a:pt x="32322" y="50243"/>
                    <a:pt x="31042" y="49603"/>
                    <a:pt x="29762" y="48963"/>
                  </a:cubicBezTo>
                  <a:cubicBezTo>
                    <a:pt x="29762" y="48963"/>
                    <a:pt x="28482" y="48963"/>
                    <a:pt x="27202" y="48323"/>
                  </a:cubicBezTo>
                  <a:cubicBezTo>
                    <a:pt x="26562" y="48323"/>
                    <a:pt x="24642" y="48323"/>
                    <a:pt x="21441" y="48323"/>
                  </a:cubicBezTo>
                  <a:cubicBezTo>
                    <a:pt x="18241" y="48323"/>
                    <a:pt x="16321" y="48323"/>
                    <a:pt x="14401" y="47683"/>
                  </a:cubicBezTo>
                  <a:cubicBezTo>
                    <a:pt x="11201" y="47043"/>
                    <a:pt x="8001" y="45763"/>
                    <a:pt x="6720" y="43843"/>
                  </a:cubicBezTo>
                  <a:cubicBezTo>
                    <a:pt x="5440" y="42563"/>
                    <a:pt x="4800" y="40643"/>
                    <a:pt x="4800" y="38722"/>
                  </a:cubicBezTo>
                  <a:cubicBezTo>
                    <a:pt x="4800" y="37442"/>
                    <a:pt x="4800" y="36162"/>
                    <a:pt x="4800" y="34242"/>
                  </a:cubicBezTo>
                  <a:cubicBezTo>
                    <a:pt x="4800" y="31682"/>
                    <a:pt x="4800" y="28482"/>
                    <a:pt x="5440" y="24642"/>
                  </a:cubicBezTo>
                  <a:cubicBezTo>
                    <a:pt x="6080" y="20801"/>
                    <a:pt x="6720" y="17601"/>
                    <a:pt x="7360" y="15041"/>
                  </a:cubicBezTo>
                  <a:cubicBezTo>
                    <a:pt x="8001" y="13121"/>
                    <a:pt x="8001" y="11841"/>
                    <a:pt x="8641" y="11201"/>
                  </a:cubicBezTo>
                  <a:cubicBezTo>
                    <a:pt x="9281" y="9281"/>
                    <a:pt x="10561" y="8001"/>
                    <a:pt x="11841" y="6720"/>
                  </a:cubicBezTo>
                  <a:cubicBezTo>
                    <a:pt x="12481" y="6720"/>
                    <a:pt x="12481" y="6080"/>
                    <a:pt x="13121" y="6080"/>
                  </a:cubicBezTo>
                  <a:cubicBezTo>
                    <a:pt x="13761" y="6080"/>
                    <a:pt x="13761" y="5440"/>
                    <a:pt x="14401" y="5440"/>
                  </a:cubicBezTo>
                  <a:lnTo>
                    <a:pt x="14401" y="5440"/>
                  </a:lnTo>
                  <a:cubicBezTo>
                    <a:pt x="14401" y="5440"/>
                    <a:pt x="15041" y="5440"/>
                    <a:pt x="15041" y="5440"/>
                  </a:cubicBezTo>
                  <a:cubicBezTo>
                    <a:pt x="15041" y="5440"/>
                    <a:pt x="15681" y="5440"/>
                    <a:pt x="16321" y="5440"/>
                  </a:cubicBezTo>
                  <a:cubicBezTo>
                    <a:pt x="16961" y="5440"/>
                    <a:pt x="17601" y="5440"/>
                    <a:pt x="18881" y="5440"/>
                  </a:cubicBezTo>
                  <a:cubicBezTo>
                    <a:pt x="20801" y="5440"/>
                    <a:pt x="22721" y="5440"/>
                    <a:pt x="25922" y="5440"/>
                  </a:cubicBezTo>
                  <a:lnTo>
                    <a:pt x="36802" y="4800"/>
                  </a:lnTo>
                  <a:cubicBezTo>
                    <a:pt x="38723" y="4800"/>
                    <a:pt x="40643" y="5440"/>
                    <a:pt x="41923" y="6720"/>
                  </a:cubicBezTo>
                  <a:cubicBezTo>
                    <a:pt x="43203" y="8001"/>
                    <a:pt x="43843" y="9281"/>
                    <a:pt x="44483" y="11201"/>
                  </a:cubicBezTo>
                  <a:cubicBezTo>
                    <a:pt x="44483" y="13121"/>
                    <a:pt x="43843" y="15041"/>
                    <a:pt x="42563" y="16321"/>
                  </a:cubicBezTo>
                  <a:cubicBezTo>
                    <a:pt x="41923" y="16961"/>
                    <a:pt x="40643" y="17601"/>
                    <a:pt x="38723" y="176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28FC1A0-4019-48D2-B1B7-399B0C1224B3}"/>
                </a:ext>
              </a:extLst>
            </p:cNvPr>
            <p:cNvSpPr/>
            <p:nvPr/>
          </p:nvSpPr>
          <p:spPr>
            <a:xfrm>
              <a:off x="13389045" y="1638398"/>
              <a:ext cx="41573" cy="45343"/>
            </a:xfrm>
            <a:custGeom>
              <a:avLst/>
              <a:gdLst>
                <a:gd name="connsiteX0" fmla="*/ 19688 w 32002"/>
                <a:gd name="connsiteY0" fmla="*/ 5440 h 38402"/>
                <a:gd name="connsiteX1" fmla="*/ 29928 w 32002"/>
                <a:gd name="connsiteY1" fmla="*/ 11841 h 38402"/>
                <a:gd name="connsiteX2" fmla="*/ 31849 w 32002"/>
                <a:gd name="connsiteY2" fmla="*/ 22081 h 38402"/>
                <a:gd name="connsiteX3" fmla="*/ 29288 w 32002"/>
                <a:gd name="connsiteY3" fmla="*/ 30402 h 38402"/>
                <a:gd name="connsiteX4" fmla="*/ 20968 w 32002"/>
                <a:gd name="connsiteY4" fmla="*/ 34242 h 38402"/>
                <a:gd name="connsiteX5" fmla="*/ 15207 w 32002"/>
                <a:gd name="connsiteY5" fmla="*/ 33602 h 38402"/>
                <a:gd name="connsiteX6" fmla="*/ 9447 w 32002"/>
                <a:gd name="connsiteY6" fmla="*/ 31042 h 38402"/>
                <a:gd name="connsiteX7" fmla="*/ 4967 w 32002"/>
                <a:gd name="connsiteY7" fmla="*/ 20801 h 38402"/>
                <a:gd name="connsiteX8" fmla="*/ 7527 w 32002"/>
                <a:gd name="connsiteY8" fmla="*/ 9921 h 38402"/>
                <a:gd name="connsiteX9" fmla="*/ 8167 w 32002"/>
                <a:gd name="connsiteY9" fmla="*/ 8641 h 38402"/>
                <a:gd name="connsiteX10" fmla="*/ 10727 w 32002"/>
                <a:gd name="connsiteY10" fmla="*/ 6080 h 38402"/>
                <a:gd name="connsiteX11" fmla="*/ 13287 w 32002"/>
                <a:gd name="connsiteY11" fmla="*/ 5440 h 38402"/>
                <a:gd name="connsiteX12" fmla="*/ 15207 w 32002"/>
                <a:gd name="connsiteY12" fmla="*/ 4800 h 38402"/>
                <a:gd name="connsiteX13" fmla="*/ 16488 w 32002"/>
                <a:gd name="connsiteY13" fmla="*/ 4800 h 38402"/>
                <a:gd name="connsiteX14" fmla="*/ 19688 w 32002"/>
                <a:gd name="connsiteY14" fmla="*/ 5440 h 38402"/>
                <a:gd name="connsiteX15" fmla="*/ 15207 w 32002"/>
                <a:gd name="connsiteY15" fmla="*/ 13121 h 38402"/>
                <a:gd name="connsiteX16" fmla="*/ 13927 w 32002"/>
                <a:gd name="connsiteY16" fmla="*/ 13761 h 38402"/>
                <a:gd name="connsiteX17" fmla="*/ 13287 w 32002"/>
                <a:gd name="connsiteY17" fmla="*/ 14401 h 38402"/>
                <a:gd name="connsiteX18" fmla="*/ 12647 w 32002"/>
                <a:gd name="connsiteY18" fmla="*/ 16321 h 38402"/>
                <a:gd name="connsiteX19" fmla="*/ 12647 w 32002"/>
                <a:gd name="connsiteY19" fmla="*/ 19521 h 38402"/>
                <a:gd name="connsiteX20" fmla="*/ 13287 w 32002"/>
                <a:gd name="connsiteY20" fmla="*/ 22721 h 38402"/>
                <a:gd name="connsiteX21" fmla="*/ 14567 w 32002"/>
                <a:gd name="connsiteY21" fmla="*/ 24642 h 38402"/>
                <a:gd name="connsiteX22" fmla="*/ 14567 w 32002"/>
                <a:gd name="connsiteY22" fmla="*/ 24642 h 38402"/>
                <a:gd name="connsiteX23" fmla="*/ 15207 w 32002"/>
                <a:gd name="connsiteY23" fmla="*/ 24642 h 38402"/>
                <a:gd name="connsiteX24" fmla="*/ 16488 w 32002"/>
                <a:gd name="connsiteY24" fmla="*/ 25282 h 38402"/>
                <a:gd name="connsiteX25" fmla="*/ 19688 w 32002"/>
                <a:gd name="connsiteY25" fmla="*/ 25922 h 38402"/>
                <a:gd name="connsiteX26" fmla="*/ 22888 w 32002"/>
                <a:gd name="connsiteY26" fmla="*/ 24642 h 38402"/>
                <a:gd name="connsiteX27" fmla="*/ 23528 w 32002"/>
                <a:gd name="connsiteY27" fmla="*/ 21441 h 38402"/>
                <a:gd name="connsiteX28" fmla="*/ 22888 w 32002"/>
                <a:gd name="connsiteY28" fmla="*/ 15681 h 38402"/>
                <a:gd name="connsiteX29" fmla="*/ 15207 w 32002"/>
                <a:gd name="connsiteY29" fmla="*/ 1312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02" h="38402">
                  <a:moveTo>
                    <a:pt x="19688" y="5440"/>
                  </a:moveTo>
                  <a:cubicBezTo>
                    <a:pt x="24168" y="6080"/>
                    <a:pt x="27368" y="8001"/>
                    <a:pt x="29928" y="11841"/>
                  </a:cubicBezTo>
                  <a:cubicBezTo>
                    <a:pt x="31209" y="14401"/>
                    <a:pt x="31849" y="17601"/>
                    <a:pt x="31849" y="22081"/>
                  </a:cubicBezTo>
                  <a:cubicBezTo>
                    <a:pt x="31849" y="25282"/>
                    <a:pt x="30568" y="28482"/>
                    <a:pt x="29288" y="30402"/>
                  </a:cubicBezTo>
                  <a:cubicBezTo>
                    <a:pt x="27368" y="32322"/>
                    <a:pt x="24808" y="33602"/>
                    <a:pt x="20968" y="34242"/>
                  </a:cubicBezTo>
                  <a:cubicBezTo>
                    <a:pt x="19688" y="34242"/>
                    <a:pt x="17768" y="34242"/>
                    <a:pt x="15207" y="33602"/>
                  </a:cubicBezTo>
                  <a:cubicBezTo>
                    <a:pt x="12647" y="32962"/>
                    <a:pt x="10727" y="32322"/>
                    <a:pt x="9447" y="31042"/>
                  </a:cubicBezTo>
                  <a:cubicBezTo>
                    <a:pt x="6887" y="29122"/>
                    <a:pt x="5607" y="25282"/>
                    <a:pt x="4967" y="20801"/>
                  </a:cubicBezTo>
                  <a:cubicBezTo>
                    <a:pt x="4327" y="16321"/>
                    <a:pt x="5607" y="12481"/>
                    <a:pt x="7527" y="9921"/>
                  </a:cubicBezTo>
                  <a:cubicBezTo>
                    <a:pt x="7527" y="9281"/>
                    <a:pt x="8167" y="9281"/>
                    <a:pt x="8167" y="8641"/>
                  </a:cubicBezTo>
                  <a:cubicBezTo>
                    <a:pt x="8807" y="7360"/>
                    <a:pt x="9447" y="6720"/>
                    <a:pt x="10727" y="6080"/>
                  </a:cubicBezTo>
                  <a:cubicBezTo>
                    <a:pt x="11367" y="6080"/>
                    <a:pt x="12647" y="5440"/>
                    <a:pt x="13287" y="5440"/>
                  </a:cubicBezTo>
                  <a:cubicBezTo>
                    <a:pt x="13927" y="5440"/>
                    <a:pt x="14567" y="5440"/>
                    <a:pt x="15207" y="4800"/>
                  </a:cubicBezTo>
                  <a:cubicBezTo>
                    <a:pt x="15848" y="4800"/>
                    <a:pt x="16488" y="4800"/>
                    <a:pt x="16488" y="4800"/>
                  </a:cubicBezTo>
                  <a:cubicBezTo>
                    <a:pt x="17768" y="4800"/>
                    <a:pt x="18408" y="5440"/>
                    <a:pt x="19688" y="5440"/>
                  </a:cubicBezTo>
                  <a:close/>
                  <a:moveTo>
                    <a:pt x="15207" y="13121"/>
                  </a:moveTo>
                  <a:cubicBezTo>
                    <a:pt x="14567" y="13121"/>
                    <a:pt x="14567" y="13121"/>
                    <a:pt x="13927" y="13761"/>
                  </a:cubicBezTo>
                  <a:cubicBezTo>
                    <a:pt x="13927" y="13761"/>
                    <a:pt x="13287" y="14401"/>
                    <a:pt x="13287" y="14401"/>
                  </a:cubicBezTo>
                  <a:cubicBezTo>
                    <a:pt x="13287" y="15041"/>
                    <a:pt x="12647" y="15681"/>
                    <a:pt x="12647" y="16321"/>
                  </a:cubicBezTo>
                  <a:cubicBezTo>
                    <a:pt x="12647" y="17601"/>
                    <a:pt x="12647" y="18241"/>
                    <a:pt x="12647" y="19521"/>
                  </a:cubicBezTo>
                  <a:cubicBezTo>
                    <a:pt x="12647" y="20801"/>
                    <a:pt x="13287" y="22081"/>
                    <a:pt x="13287" y="22721"/>
                  </a:cubicBezTo>
                  <a:cubicBezTo>
                    <a:pt x="13927" y="23362"/>
                    <a:pt x="13927" y="24002"/>
                    <a:pt x="14567" y="24642"/>
                  </a:cubicBezTo>
                  <a:lnTo>
                    <a:pt x="14567" y="24642"/>
                  </a:lnTo>
                  <a:cubicBezTo>
                    <a:pt x="14567" y="24642"/>
                    <a:pt x="15207" y="24642"/>
                    <a:pt x="15207" y="24642"/>
                  </a:cubicBezTo>
                  <a:cubicBezTo>
                    <a:pt x="15848" y="24642"/>
                    <a:pt x="15848" y="24642"/>
                    <a:pt x="16488" y="25282"/>
                  </a:cubicBezTo>
                  <a:cubicBezTo>
                    <a:pt x="17768" y="25922"/>
                    <a:pt x="19048" y="25922"/>
                    <a:pt x="19688" y="25922"/>
                  </a:cubicBezTo>
                  <a:cubicBezTo>
                    <a:pt x="20968" y="25922"/>
                    <a:pt x="22248" y="25282"/>
                    <a:pt x="22888" y="24642"/>
                  </a:cubicBezTo>
                  <a:cubicBezTo>
                    <a:pt x="23528" y="24002"/>
                    <a:pt x="23528" y="22721"/>
                    <a:pt x="23528" y="21441"/>
                  </a:cubicBezTo>
                  <a:cubicBezTo>
                    <a:pt x="23528" y="18881"/>
                    <a:pt x="23528" y="16961"/>
                    <a:pt x="22888" y="15681"/>
                  </a:cubicBezTo>
                  <a:cubicBezTo>
                    <a:pt x="21608" y="13761"/>
                    <a:pt x="19048" y="13121"/>
                    <a:pt x="15207" y="13121"/>
                  </a:cubicBezTo>
                  <a:close/>
                </a:path>
              </a:pathLst>
            </a:custGeom>
            <a:grpFill/>
            <a:ln w="9525" cap="flat">
              <a:noFill/>
              <a:prstDash val="solid"/>
              <a:miter/>
            </a:ln>
          </p:spPr>
          <p:txBody>
            <a:bodyPr rtlCol="0" anchor="ctr"/>
            <a:lstStyle/>
            <a:p>
              <a:endParaRPr lang="en-US"/>
            </a:p>
          </p:txBody>
        </p:sp>
      </p:grpSp>
      <p:grpSp>
        <p:nvGrpSpPr>
          <p:cNvPr id="296" name="Group 295">
            <a:extLst>
              <a:ext uri="{FF2B5EF4-FFF2-40B4-BE49-F238E27FC236}">
                <a16:creationId xmlns:a16="http://schemas.microsoft.com/office/drawing/2014/main" id="{E7F2063D-F788-4F94-A6A2-3548EFEBE033}"/>
              </a:ext>
            </a:extLst>
          </p:cNvPr>
          <p:cNvGrpSpPr/>
          <p:nvPr/>
        </p:nvGrpSpPr>
        <p:grpSpPr>
          <a:xfrm>
            <a:off x="4345856" y="657343"/>
            <a:ext cx="719217" cy="589465"/>
            <a:chOff x="15045538" y="1949757"/>
            <a:chExt cx="719217" cy="589465"/>
          </a:xfrm>
          <a:solidFill>
            <a:srgbClr val="1D424B"/>
          </a:solidFill>
        </p:grpSpPr>
        <p:sp>
          <p:nvSpPr>
            <p:cNvPr id="163" name="Freeform: Shape 162">
              <a:extLst>
                <a:ext uri="{FF2B5EF4-FFF2-40B4-BE49-F238E27FC236}">
                  <a16:creationId xmlns:a16="http://schemas.microsoft.com/office/drawing/2014/main" id="{E2103D2D-27F8-40A1-B805-97EDDEB9957E}"/>
                </a:ext>
              </a:extLst>
            </p:cNvPr>
            <p:cNvSpPr/>
            <p:nvPr/>
          </p:nvSpPr>
          <p:spPr>
            <a:xfrm>
              <a:off x="15045538" y="2063115"/>
              <a:ext cx="540451" cy="476107"/>
            </a:xfrm>
            <a:custGeom>
              <a:avLst/>
              <a:gdLst>
                <a:gd name="connsiteX0" fmla="*/ 5440 w 416027"/>
                <a:gd name="connsiteY0" fmla="*/ 8001 h 403226"/>
                <a:gd name="connsiteX1" fmla="*/ 405466 w 416027"/>
                <a:gd name="connsiteY1" fmla="*/ 4800 h 403226"/>
                <a:gd name="connsiteX2" fmla="*/ 409947 w 416027"/>
                <a:gd name="connsiteY2" fmla="*/ 4800 h 403226"/>
                <a:gd name="connsiteX3" fmla="*/ 409947 w 416027"/>
                <a:gd name="connsiteY3" fmla="*/ 9281 h 403226"/>
                <a:gd name="connsiteX4" fmla="*/ 412507 w 416027"/>
                <a:gd name="connsiteY4" fmla="*/ 394586 h 403226"/>
                <a:gd name="connsiteX5" fmla="*/ 412507 w 416027"/>
                <a:gd name="connsiteY5" fmla="*/ 401626 h 403226"/>
                <a:gd name="connsiteX6" fmla="*/ 405466 w 416027"/>
                <a:gd name="connsiteY6" fmla="*/ 401626 h 403226"/>
                <a:gd name="connsiteX7" fmla="*/ 210894 w 416027"/>
                <a:gd name="connsiteY7" fmla="*/ 402906 h 403226"/>
                <a:gd name="connsiteX8" fmla="*/ 162251 w 416027"/>
                <a:gd name="connsiteY8" fmla="*/ 402906 h 403226"/>
                <a:gd name="connsiteX9" fmla="*/ 113607 w 416027"/>
                <a:gd name="connsiteY9" fmla="*/ 402906 h 403226"/>
                <a:gd name="connsiteX10" fmla="*/ 16321 w 416027"/>
                <a:gd name="connsiteY10" fmla="*/ 402266 h 403226"/>
                <a:gd name="connsiteX11" fmla="*/ 8001 w 416027"/>
                <a:gd name="connsiteY11" fmla="*/ 402266 h 403226"/>
                <a:gd name="connsiteX12" fmla="*/ 8001 w 416027"/>
                <a:gd name="connsiteY12" fmla="*/ 393946 h 403226"/>
                <a:gd name="connsiteX13" fmla="*/ 6720 w 416027"/>
                <a:gd name="connsiteY13" fmla="*/ 297299 h 403226"/>
                <a:gd name="connsiteX14" fmla="*/ 5440 w 416027"/>
                <a:gd name="connsiteY14" fmla="*/ 200653 h 403226"/>
                <a:gd name="connsiteX15" fmla="*/ 4800 w 416027"/>
                <a:gd name="connsiteY15" fmla="*/ 104007 h 403226"/>
                <a:gd name="connsiteX16" fmla="*/ 5440 w 416027"/>
                <a:gd name="connsiteY16" fmla="*/ 7360 h 403226"/>
                <a:gd name="connsiteX17" fmla="*/ 5440 w 416027"/>
                <a:gd name="connsiteY17" fmla="*/ 8001 h 403226"/>
                <a:gd name="connsiteX18" fmla="*/ 6720 w 416027"/>
                <a:gd name="connsiteY18" fmla="*/ 9281 h 403226"/>
                <a:gd name="connsiteX19" fmla="*/ 12481 w 416027"/>
                <a:gd name="connsiteY19" fmla="*/ 104647 h 403226"/>
                <a:gd name="connsiteX20" fmla="*/ 16961 w 416027"/>
                <a:gd name="connsiteY20" fmla="*/ 200653 h 403226"/>
                <a:gd name="connsiteX21" fmla="*/ 20801 w 416027"/>
                <a:gd name="connsiteY21" fmla="*/ 296659 h 403226"/>
                <a:gd name="connsiteX22" fmla="*/ 24642 w 416027"/>
                <a:gd name="connsiteY22" fmla="*/ 392666 h 403226"/>
                <a:gd name="connsiteX23" fmla="*/ 16321 w 416027"/>
                <a:gd name="connsiteY23" fmla="*/ 384345 h 403226"/>
                <a:gd name="connsiteX24" fmla="*/ 113607 w 416027"/>
                <a:gd name="connsiteY24" fmla="*/ 383705 h 403226"/>
                <a:gd name="connsiteX25" fmla="*/ 162251 w 416027"/>
                <a:gd name="connsiteY25" fmla="*/ 383705 h 403226"/>
                <a:gd name="connsiteX26" fmla="*/ 210894 w 416027"/>
                <a:gd name="connsiteY26" fmla="*/ 383705 h 403226"/>
                <a:gd name="connsiteX27" fmla="*/ 405466 w 416027"/>
                <a:gd name="connsiteY27" fmla="*/ 384985 h 403226"/>
                <a:gd name="connsiteX28" fmla="*/ 398426 w 416027"/>
                <a:gd name="connsiteY28" fmla="*/ 392026 h 403226"/>
                <a:gd name="connsiteX29" fmla="*/ 400986 w 416027"/>
                <a:gd name="connsiteY29" fmla="*/ 6720 h 403226"/>
                <a:gd name="connsiteX30" fmla="*/ 405466 w 416027"/>
                <a:gd name="connsiteY30" fmla="*/ 11201 h 403226"/>
                <a:gd name="connsiteX31" fmla="*/ 6720 w 416027"/>
                <a:gd name="connsiteY31" fmla="*/ 9281 h 40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6027" h="403226">
                  <a:moveTo>
                    <a:pt x="5440" y="8001"/>
                  </a:moveTo>
                  <a:lnTo>
                    <a:pt x="405466" y="4800"/>
                  </a:lnTo>
                  <a:lnTo>
                    <a:pt x="409947" y="4800"/>
                  </a:lnTo>
                  <a:lnTo>
                    <a:pt x="409947" y="9281"/>
                  </a:lnTo>
                  <a:lnTo>
                    <a:pt x="412507" y="394586"/>
                  </a:lnTo>
                  <a:lnTo>
                    <a:pt x="412507" y="401626"/>
                  </a:lnTo>
                  <a:lnTo>
                    <a:pt x="405466" y="401626"/>
                  </a:lnTo>
                  <a:lnTo>
                    <a:pt x="210894" y="402906"/>
                  </a:lnTo>
                  <a:lnTo>
                    <a:pt x="162251" y="402906"/>
                  </a:lnTo>
                  <a:cubicBezTo>
                    <a:pt x="146250" y="402906"/>
                    <a:pt x="129608" y="402906"/>
                    <a:pt x="113607" y="402906"/>
                  </a:cubicBezTo>
                  <a:lnTo>
                    <a:pt x="16321" y="402266"/>
                  </a:lnTo>
                  <a:lnTo>
                    <a:pt x="8001" y="402266"/>
                  </a:lnTo>
                  <a:lnTo>
                    <a:pt x="8001" y="393946"/>
                  </a:lnTo>
                  <a:lnTo>
                    <a:pt x="6720" y="297299"/>
                  </a:lnTo>
                  <a:cubicBezTo>
                    <a:pt x="6080" y="265297"/>
                    <a:pt x="5440" y="233295"/>
                    <a:pt x="5440" y="200653"/>
                  </a:cubicBezTo>
                  <a:lnTo>
                    <a:pt x="4800" y="104007"/>
                  </a:lnTo>
                  <a:cubicBezTo>
                    <a:pt x="4800" y="72005"/>
                    <a:pt x="4800" y="40003"/>
                    <a:pt x="5440" y="7360"/>
                  </a:cubicBezTo>
                  <a:lnTo>
                    <a:pt x="5440" y="8001"/>
                  </a:lnTo>
                  <a:close/>
                  <a:moveTo>
                    <a:pt x="6720" y="9281"/>
                  </a:moveTo>
                  <a:cubicBezTo>
                    <a:pt x="8641" y="41283"/>
                    <a:pt x="10561" y="72645"/>
                    <a:pt x="12481" y="104647"/>
                  </a:cubicBezTo>
                  <a:lnTo>
                    <a:pt x="16961" y="200653"/>
                  </a:lnTo>
                  <a:cubicBezTo>
                    <a:pt x="18881" y="232655"/>
                    <a:pt x="19521" y="264657"/>
                    <a:pt x="20801" y="296659"/>
                  </a:cubicBezTo>
                  <a:lnTo>
                    <a:pt x="24642" y="392666"/>
                  </a:lnTo>
                  <a:lnTo>
                    <a:pt x="16321" y="384345"/>
                  </a:lnTo>
                  <a:lnTo>
                    <a:pt x="113607" y="383705"/>
                  </a:lnTo>
                  <a:cubicBezTo>
                    <a:pt x="129608" y="383705"/>
                    <a:pt x="146250" y="383705"/>
                    <a:pt x="162251" y="383705"/>
                  </a:cubicBezTo>
                  <a:lnTo>
                    <a:pt x="210894" y="383705"/>
                  </a:lnTo>
                  <a:lnTo>
                    <a:pt x="405466" y="384985"/>
                  </a:lnTo>
                  <a:lnTo>
                    <a:pt x="398426" y="392026"/>
                  </a:lnTo>
                  <a:lnTo>
                    <a:pt x="400986" y="6720"/>
                  </a:lnTo>
                  <a:lnTo>
                    <a:pt x="405466" y="11201"/>
                  </a:lnTo>
                  <a:lnTo>
                    <a:pt x="6720" y="92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D264AFF-7EF1-4851-8408-8C17C66281D8}"/>
                </a:ext>
              </a:extLst>
            </p:cNvPr>
            <p:cNvSpPr/>
            <p:nvPr/>
          </p:nvSpPr>
          <p:spPr>
            <a:xfrm>
              <a:off x="15565204" y="1959582"/>
              <a:ext cx="199551" cy="574352"/>
            </a:xfrm>
            <a:custGeom>
              <a:avLst/>
              <a:gdLst>
                <a:gd name="connsiteX0" fmla="*/ 4800 w 153609"/>
                <a:gd name="connsiteY0" fmla="*/ 95686 h 486431"/>
                <a:gd name="connsiteX1" fmla="*/ 138569 w 153609"/>
                <a:gd name="connsiteY1" fmla="*/ 8641 h 486431"/>
                <a:gd name="connsiteX2" fmla="*/ 144329 w 153609"/>
                <a:gd name="connsiteY2" fmla="*/ 4800 h 486431"/>
                <a:gd name="connsiteX3" fmla="*/ 144329 w 153609"/>
                <a:gd name="connsiteY3" fmla="*/ 11841 h 486431"/>
                <a:gd name="connsiteX4" fmla="*/ 149450 w 153609"/>
                <a:gd name="connsiteY4" fmla="*/ 198093 h 486431"/>
                <a:gd name="connsiteX5" fmla="*/ 152650 w 153609"/>
                <a:gd name="connsiteY5" fmla="*/ 291539 h 486431"/>
                <a:gd name="connsiteX6" fmla="*/ 153930 w 153609"/>
                <a:gd name="connsiteY6" fmla="*/ 338262 h 486431"/>
                <a:gd name="connsiteX7" fmla="*/ 153930 w 153609"/>
                <a:gd name="connsiteY7" fmla="*/ 384985 h 486431"/>
                <a:gd name="connsiteX8" fmla="*/ 153930 w 153609"/>
                <a:gd name="connsiteY8" fmla="*/ 389465 h 486431"/>
                <a:gd name="connsiteX9" fmla="*/ 150730 w 153609"/>
                <a:gd name="connsiteY9" fmla="*/ 392025 h 486431"/>
                <a:gd name="connsiteX10" fmla="*/ 116168 w 153609"/>
                <a:gd name="connsiteY10" fmla="*/ 415707 h 486431"/>
                <a:gd name="connsiteX11" fmla="*/ 81605 w 153609"/>
                <a:gd name="connsiteY11" fmla="*/ 438748 h 486431"/>
                <a:gd name="connsiteX12" fmla="*/ 64324 w 153609"/>
                <a:gd name="connsiteY12" fmla="*/ 450269 h 486431"/>
                <a:gd name="connsiteX13" fmla="*/ 47043 w 153609"/>
                <a:gd name="connsiteY13" fmla="*/ 461790 h 486431"/>
                <a:gd name="connsiteX14" fmla="*/ 11201 w 153609"/>
                <a:gd name="connsiteY14" fmla="*/ 483551 h 486431"/>
                <a:gd name="connsiteX15" fmla="*/ 9921 w 153609"/>
                <a:gd name="connsiteY15" fmla="*/ 482271 h 486431"/>
                <a:gd name="connsiteX16" fmla="*/ 41923 w 153609"/>
                <a:gd name="connsiteY16" fmla="*/ 455390 h 486431"/>
                <a:gd name="connsiteX17" fmla="*/ 57924 w 153609"/>
                <a:gd name="connsiteY17" fmla="*/ 442589 h 486431"/>
                <a:gd name="connsiteX18" fmla="*/ 74565 w 153609"/>
                <a:gd name="connsiteY18" fmla="*/ 429788 h 486431"/>
                <a:gd name="connsiteX19" fmla="*/ 107847 w 153609"/>
                <a:gd name="connsiteY19" fmla="*/ 404186 h 486431"/>
                <a:gd name="connsiteX20" fmla="*/ 141129 w 153609"/>
                <a:gd name="connsiteY20" fmla="*/ 379225 h 486431"/>
                <a:gd name="connsiteX21" fmla="*/ 137929 w 153609"/>
                <a:gd name="connsiteY21" fmla="*/ 386265 h 486431"/>
                <a:gd name="connsiteX22" fmla="*/ 136649 w 153609"/>
                <a:gd name="connsiteY22" fmla="*/ 339542 h 486431"/>
                <a:gd name="connsiteX23" fmla="*/ 136649 w 153609"/>
                <a:gd name="connsiteY23" fmla="*/ 292819 h 486431"/>
                <a:gd name="connsiteX24" fmla="*/ 137289 w 153609"/>
                <a:gd name="connsiteY24" fmla="*/ 199373 h 486431"/>
                <a:gd name="connsiteX25" fmla="*/ 137289 w 153609"/>
                <a:gd name="connsiteY25" fmla="*/ 13121 h 486431"/>
                <a:gd name="connsiteX26" fmla="*/ 143049 w 153609"/>
                <a:gd name="connsiteY26" fmla="*/ 16321 h 486431"/>
                <a:gd name="connsiteX27" fmla="*/ 6080 w 153609"/>
                <a:gd name="connsiteY27" fmla="*/ 98246 h 486431"/>
                <a:gd name="connsiteX28" fmla="*/ 4800 w 153609"/>
                <a:gd name="connsiteY28" fmla="*/ 95686 h 4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3609" h="486431">
                  <a:moveTo>
                    <a:pt x="4800" y="95686"/>
                  </a:moveTo>
                  <a:lnTo>
                    <a:pt x="138569" y="8641"/>
                  </a:lnTo>
                  <a:lnTo>
                    <a:pt x="144329" y="4800"/>
                  </a:lnTo>
                  <a:lnTo>
                    <a:pt x="144329" y="11841"/>
                  </a:lnTo>
                  <a:lnTo>
                    <a:pt x="149450" y="198093"/>
                  </a:lnTo>
                  <a:lnTo>
                    <a:pt x="152650" y="291539"/>
                  </a:lnTo>
                  <a:cubicBezTo>
                    <a:pt x="153290" y="306900"/>
                    <a:pt x="153290" y="322901"/>
                    <a:pt x="153930" y="338262"/>
                  </a:cubicBezTo>
                  <a:cubicBezTo>
                    <a:pt x="153930" y="353623"/>
                    <a:pt x="153930" y="369624"/>
                    <a:pt x="153930" y="384985"/>
                  </a:cubicBezTo>
                  <a:lnTo>
                    <a:pt x="153930" y="389465"/>
                  </a:lnTo>
                  <a:lnTo>
                    <a:pt x="150730" y="392025"/>
                  </a:lnTo>
                  <a:cubicBezTo>
                    <a:pt x="139209" y="399706"/>
                    <a:pt x="127688" y="408026"/>
                    <a:pt x="116168" y="415707"/>
                  </a:cubicBezTo>
                  <a:cubicBezTo>
                    <a:pt x="104647" y="423388"/>
                    <a:pt x="93126" y="431068"/>
                    <a:pt x="81605" y="438748"/>
                  </a:cubicBezTo>
                  <a:lnTo>
                    <a:pt x="64324" y="450269"/>
                  </a:lnTo>
                  <a:lnTo>
                    <a:pt x="47043" y="461790"/>
                  </a:lnTo>
                  <a:cubicBezTo>
                    <a:pt x="34882" y="468830"/>
                    <a:pt x="23361" y="476511"/>
                    <a:pt x="11201" y="483551"/>
                  </a:cubicBezTo>
                  <a:lnTo>
                    <a:pt x="9921" y="482271"/>
                  </a:lnTo>
                  <a:cubicBezTo>
                    <a:pt x="20801" y="473311"/>
                    <a:pt x="31682" y="464350"/>
                    <a:pt x="41923" y="455390"/>
                  </a:cubicBezTo>
                  <a:lnTo>
                    <a:pt x="57924" y="442589"/>
                  </a:lnTo>
                  <a:lnTo>
                    <a:pt x="74565" y="429788"/>
                  </a:lnTo>
                  <a:cubicBezTo>
                    <a:pt x="85446" y="421467"/>
                    <a:pt x="96326" y="412507"/>
                    <a:pt x="107847" y="404186"/>
                  </a:cubicBezTo>
                  <a:cubicBezTo>
                    <a:pt x="118728" y="395866"/>
                    <a:pt x="130249" y="387545"/>
                    <a:pt x="141129" y="379225"/>
                  </a:cubicBezTo>
                  <a:lnTo>
                    <a:pt x="137929" y="386265"/>
                  </a:lnTo>
                  <a:cubicBezTo>
                    <a:pt x="137289" y="370904"/>
                    <a:pt x="137289" y="354903"/>
                    <a:pt x="136649" y="339542"/>
                  </a:cubicBezTo>
                  <a:cubicBezTo>
                    <a:pt x="136649" y="324181"/>
                    <a:pt x="136649" y="308180"/>
                    <a:pt x="136649" y="292819"/>
                  </a:cubicBezTo>
                  <a:lnTo>
                    <a:pt x="137289" y="199373"/>
                  </a:lnTo>
                  <a:lnTo>
                    <a:pt x="137289" y="13121"/>
                  </a:lnTo>
                  <a:lnTo>
                    <a:pt x="143049" y="16321"/>
                  </a:lnTo>
                  <a:lnTo>
                    <a:pt x="6080" y="98246"/>
                  </a:lnTo>
                  <a:lnTo>
                    <a:pt x="4800" y="9568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3CFCE1D-00C1-426A-A401-AF5A76FE4118}"/>
                </a:ext>
              </a:extLst>
            </p:cNvPr>
            <p:cNvSpPr/>
            <p:nvPr/>
          </p:nvSpPr>
          <p:spPr>
            <a:xfrm>
              <a:off x="15045538" y="1949757"/>
              <a:ext cx="698430" cy="128473"/>
            </a:xfrm>
            <a:custGeom>
              <a:avLst/>
              <a:gdLst>
                <a:gd name="connsiteX0" fmla="*/ 5440 w 537634"/>
                <a:gd name="connsiteY0" fmla="*/ 104007 h 108807"/>
                <a:gd name="connsiteX1" fmla="*/ 75845 w 537634"/>
                <a:gd name="connsiteY1" fmla="*/ 54724 h 108807"/>
                <a:gd name="connsiteX2" fmla="*/ 146250 w 537634"/>
                <a:gd name="connsiteY2" fmla="*/ 5440 h 108807"/>
                <a:gd name="connsiteX3" fmla="*/ 146890 w 537634"/>
                <a:gd name="connsiteY3" fmla="*/ 4800 h 108807"/>
                <a:gd name="connsiteX4" fmla="*/ 148170 w 537634"/>
                <a:gd name="connsiteY4" fmla="*/ 4800 h 108807"/>
                <a:gd name="connsiteX5" fmla="*/ 344022 w 537634"/>
                <a:gd name="connsiteY5" fmla="*/ 7360 h 108807"/>
                <a:gd name="connsiteX6" fmla="*/ 392666 w 537634"/>
                <a:gd name="connsiteY6" fmla="*/ 8641 h 108807"/>
                <a:gd name="connsiteX7" fmla="*/ 416987 w 537634"/>
                <a:gd name="connsiteY7" fmla="*/ 9921 h 108807"/>
                <a:gd name="connsiteX8" fmla="*/ 441309 w 537634"/>
                <a:gd name="connsiteY8" fmla="*/ 11201 h 108807"/>
                <a:gd name="connsiteX9" fmla="*/ 489952 w 537634"/>
                <a:gd name="connsiteY9" fmla="*/ 14401 h 108807"/>
                <a:gd name="connsiteX10" fmla="*/ 514273 w 537634"/>
                <a:gd name="connsiteY10" fmla="*/ 16321 h 108807"/>
                <a:gd name="connsiteX11" fmla="*/ 538595 w 537634"/>
                <a:gd name="connsiteY11" fmla="*/ 18881 h 108807"/>
                <a:gd name="connsiteX12" fmla="*/ 538595 w 537634"/>
                <a:gd name="connsiteY12" fmla="*/ 20161 h 108807"/>
                <a:gd name="connsiteX13" fmla="*/ 514273 w 537634"/>
                <a:gd name="connsiteY13" fmla="*/ 20801 h 108807"/>
                <a:gd name="connsiteX14" fmla="*/ 489952 w 537634"/>
                <a:gd name="connsiteY14" fmla="*/ 21441 h 108807"/>
                <a:gd name="connsiteX15" fmla="*/ 440669 w 537634"/>
                <a:gd name="connsiteY15" fmla="*/ 22081 h 108807"/>
                <a:gd name="connsiteX16" fmla="*/ 416347 w 537634"/>
                <a:gd name="connsiteY16" fmla="*/ 22081 h 108807"/>
                <a:gd name="connsiteX17" fmla="*/ 392025 w 537634"/>
                <a:gd name="connsiteY17" fmla="*/ 22081 h 108807"/>
                <a:gd name="connsiteX18" fmla="*/ 343382 w 537634"/>
                <a:gd name="connsiteY18" fmla="*/ 20801 h 108807"/>
                <a:gd name="connsiteX19" fmla="*/ 147530 w 537634"/>
                <a:gd name="connsiteY19" fmla="*/ 12481 h 108807"/>
                <a:gd name="connsiteX20" fmla="*/ 149450 w 537634"/>
                <a:gd name="connsiteY20" fmla="*/ 11841 h 108807"/>
                <a:gd name="connsiteX21" fmla="*/ 77125 w 537634"/>
                <a:gd name="connsiteY21" fmla="*/ 58564 h 108807"/>
                <a:gd name="connsiteX22" fmla="*/ 4800 w 537634"/>
                <a:gd name="connsiteY22" fmla="*/ 105287 h 108807"/>
                <a:gd name="connsiteX23" fmla="*/ 5440 w 537634"/>
                <a:gd name="connsiteY23" fmla="*/ 104007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7634" h="108807">
                  <a:moveTo>
                    <a:pt x="5440" y="104007"/>
                  </a:moveTo>
                  <a:lnTo>
                    <a:pt x="75845" y="54724"/>
                  </a:lnTo>
                  <a:lnTo>
                    <a:pt x="146250" y="5440"/>
                  </a:lnTo>
                  <a:lnTo>
                    <a:pt x="146890" y="4800"/>
                  </a:lnTo>
                  <a:lnTo>
                    <a:pt x="148170" y="4800"/>
                  </a:lnTo>
                  <a:lnTo>
                    <a:pt x="344022" y="7360"/>
                  </a:lnTo>
                  <a:cubicBezTo>
                    <a:pt x="360663" y="7360"/>
                    <a:pt x="376665" y="8001"/>
                    <a:pt x="392666" y="8641"/>
                  </a:cubicBezTo>
                  <a:lnTo>
                    <a:pt x="416987" y="9921"/>
                  </a:lnTo>
                  <a:lnTo>
                    <a:pt x="441309" y="11201"/>
                  </a:lnTo>
                  <a:cubicBezTo>
                    <a:pt x="457310" y="11841"/>
                    <a:pt x="473951" y="13121"/>
                    <a:pt x="489952" y="14401"/>
                  </a:cubicBezTo>
                  <a:cubicBezTo>
                    <a:pt x="498272" y="15041"/>
                    <a:pt x="505953" y="15681"/>
                    <a:pt x="514273" y="16321"/>
                  </a:cubicBezTo>
                  <a:cubicBezTo>
                    <a:pt x="522594" y="16961"/>
                    <a:pt x="530275" y="17601"/>
                    <a:pt x="538595" y="18881"/>
                  </a:cubicBezTo>
                  <a:lnTo>
                    <a:pt x="538595" y="20161"/>
                  </a:lnTo>
                  <a:cubicBezTo>
                    <a:pt x="530275" y="20801"/>
                    <a:pt x="521954" y="20801"/>
                    <a:pt x="514273" y="20801"/>
                  </a:cubicBezTo>
                  <a:cubicBezTo>
                    <a:pt x="505953" y="20801"/>
                    <a:pt x="497632" y="21441"/>
                    <a:pt x="489952" y="21441"/>
                  </a:cubicBezTo>
                  <a:cubicBezTo>
                    <a:pt x="473311" y="21441"/>
                    <a:pt x="457310" y="22081"/>
                    <a:pt x="440669" y="22081"/>
                  </a:cubicBezTo>
                  <a:lnTo>
                    <a:pt x="416347" y="22081"/>
                  </a:lnTo>
                  <a:lnTo>
                    <a:pt x="392025" y="22081"/>
                  </a:lnTo>
                  <a:cubicBezTo>
                    <a:pt x="375384" y="22081"/>
                    <a:pt x="359383" y="21441"/>
                    <a:pt x="343382" y="20801"/>
                  </a:cubicBezTo>
                  <a:lnTo>
                    <a:pt x="147530" y="12481"/>
                  </a:lnTo>
                  <a:lnTo>
                    <a:pt x="149450" y="11841"/>
                  </a:lnTo>
                  <a:lnTo>
                    <a:pt x="77125" y="58564"/>
                  </a:lnTo>
                  <a:lnTo>
                    <a:pt x="4800" y="105287"/>
                  </a:lnTo>
                  <a:lnTo>
                    <a:pt x="5440" y="10400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7D10EA3-A833-4BBB-85B7-E604F6D90180}"/>
                </a:ext>
              </a:extLst>
            </p:cNvPr>
            <p:cNvSpPr/>
            <p:nvPr/>
          </p:nvSpPr>
          <p:spPr>
            <a:xfrm>
              <a:off x="15055189" y="2499627"/>
              <a:ext cx="33259" cy="30229"/>
            </a:xfrm>
            <a:custGeom>
              <a:avLst/>
              <a:gdLst>
                <a:gd name="connsiteX0" fmla="*/ 8893 w 25601"/>
                <a:gd name="connsiteY0" fmla="*/ 23614 h 25601"/>
                <a:gd name="connsiteX1" fmla="*/ 5692 w 25601"/>
                <a:gd name="connsiteY1" fmla="*/ 22334 h 25601"/>
                <a:gd name="connsiteX2" fmla="*/ 6332 w 25601"/>
                <a:gd name="connsiteY2" fmla="*/ 16573 h 25601"/>
                <a:gd name="connsiteX3" fmla="*/ 19133 w 25601"/>
                <a:gd name="connsiteY3" fmla="*/ 5692 h 25601"/>
                <a:gd name="connsiteX4" fmla="*/ 24894 w 25601"/>
                <a:gd name="connsiteY4" fmla="*/ 6333 h 25601"/>
                <a:gd name="connsiteX5" fmla="*/ 24254 w 25601"/>
                <a:gd name="connsiteY5" fmla="*/ 12093 h 25601"/>
                <a:gd name="connsiteX6" fmla="*/ 11453 w 25601"/>
                <a:gd name="connsiteY6" fmla="*/ 22974 h 25601"/>
                <a:gd name="connsiteX7" fmla="*/ 8893 w 25601"/>
                <a:gd name="connsiteY7" fmla="*/ 23614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25601">
                  <a:moveTo>
                    <a:pt x="8893" y="23614"/>
                  </a:moveTo>
                  <a:cubicBezTo>
                    <a:pt x="7613" y="23614"/>
                    <a:pt x="6332" y="22974"/>
                    <a:pt x="5692" y="22334"/>
                  </a:cubicBezTo>
                  <a:cubicBezTo>
                    <a:pt x="4412" y="20413"/>
                    <a:pt x="4412" y="17853"/>
                    <a:pt x="6332" y="16573"/>
                  </a:cubicBezTo>
                  <a:lnTo>
                    <a:pt x="19133" y="5692"/>
                  </a:lnTo>
                  <a:cubicBezTo>
                    <a:pt x="21054" y="4412"/>
                    <a:pt x="23614" y="4412"/>
                    <a:pt x="24894" y="6333"/>
                  </a:cubicBezTo>
                  <a:cubicBezTo>
                    <a:pt x="26174" y="8253"/>
                    <a:pt x="26174" y="10813"/>
                    <a:pt x="24254" y="12093"/>
                  </a:cubicBezTo>
                  <a:lnTo>
                    <a:pt x="11453" y="22974"/>
                  </a:lnTo>
                  <a:cubicBezTo>
                    <a:pt x="10813" y="22974"/>
                    <a:pt x="9533" y="23614"/>
                    <a:pt x="8893" y="2361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C0D64D2-DB97-4302-BFB0-729616EC5680}"/>
                </a:ext>
              </a:extLst>
            </p:cNvPr>
            <p:cNvSpPr/>
            <p:nvPr/>
          </p:nvSpPr>
          <p:spPr>
            <a:xfrm>
              <a:off x="15107571" y="2376742"/>
              <a:ext cx="590340" cy="113359"/>
            </a:xfrm>
            <a:custGeom>
              <a:avLst/>
              <a:gdLst>
                <a:gd name="connsiteX0" fmla="*/ 8893 w 454429"/>
                <a:gd name="connsiteY0" fmla="*/ 93766 h 96006"/>
                <a:gd name="connsiteX1" fmla="*/ 5693 w 454429"/>
                <a:gd name="connsiteY1" fmla="*/ 92486 h 96006"/>
                <a:gd name="connsiteX2" fmla="*/ 6333 w 454429"/>
                <a:gd name="connsiteY2" fmla="*/ 86726 h 96006"/>
                <a:gd name="connsiteX3" fmla="*/ 33854 w 454429"/>
                <a:gd name="connsiteY3" fmla="*/ 63684 h 96006"/>
                <a:gd name="connsiteX4" fmla="*/ 39615 w 454429"/>
                <a:gd name="connsiteY4" fmla="*/ 64324 h 96006"/>
                <a:gd name="connsiteX5" fmla="*/ 38975 w 454429"/>
                <a:gd name="connsiteY5" fmla="*/ 70085 h 96006"/>
                <a:gd name="connsiteX6" fmla="*/ 11453 w 454429"/>
                <a:gd name="connsiteY6" fmla="*/ 93126 h 96006"/>
                <a:gd name="connsiteX7" fmla="*/ 8893 w 454429"/>
                <a:gd name="connsiteY7" fmla="*/ 93766 h 96006"/>
                <a:gd name="connsiteX8" fmla="*/ 63936 w 454429"/>
                <a:gd name="connsiteY8" fmla="*/ 48323 h 96006"/>
                <a:gd name="connsiteX9" fmla="*/ 60736 w 454429"/>
                <a:gd name="connsiteY9" fmla="*/ 47043 h 96006"/>
                <a:gd name="connsiteX10" fmla="*/ 61376 w 454429"/>
                <a:gd name="connsiteY10" fmla="*/ 41283 h 96006"/>
                <a:gd name="connsiteX11" fmla="*/ 88898 w 454429"/>
                <a:gd name="connsiteY11" fmla="*/ 18241 h 96006"/>
                <a:gd name="connsiteX12" fmla="*/ 94658 w 454429"/>
                <a:gd name="connsiteY12" fmla="*/ 18881 h 96006"/>
                <a:gd name="connsiteX13" fmla="*/ 94018 w 454429"/>
                <a:gd name="connsiteY13" fmla="*/ 24642 h 96006"/>
                <a:gd name="connsiteX14" fmla="*/ 66496 w 454429"/>
                <a:gd name="connsiteY14" fmla="*/ 47683 h 96006"/>
                <a:gd name="connsiteX15" fmla="*/ 63936 w 454429"/>
                <a:gd name="connsiteY15" fmla="*/ 48323 h 96006"/>
                <a:gd name="connsiteX16" fmla="*/ 445401 w 454429"/>
                <a:gd name="connsiteY16" fmla="*/ 13761 h 96006"/>
                <a:gd name="connsiteX17" fmla="*/ 409559 w 454429"/>
                <a:gd name="connsiteY17" fmla="*/ 13761 h 96006"/>
                <a:gd name="connsiteX18" fmla="*/ 405078 w 454429"/>
                <a:gd name="connsiteY18" fmla="*/ 9281 h 96006"/>
                <a:gd name="connsiteX19" fmla="*/ 409559 w 454429"/>
                <a:gd name="connsiteY19" fmla="*/ 4800 h 96006"/>
                <a:gd name="connsiteX20" fmla="*/ 445401 w 454429"/>
                <a:gd name="connsiteY20" fmla="*/ 4800 h 96006"/>
                <a:gd name="connsiteX21" fmla="*/ 449881 w 454429"/>
                <a:gd name="connsiteY21" fmla="*/ 9281 h 96006"/>
                <a:gd name="connsiteX22" fmla="*/ 445401 w 454429"/>
                <a:gd name="connsiteY22" fmla="*/ 13761 h 96006"/>
                <a:gd name="connsiteX23" fmla="*/ 373716 w 454429"/>
                <a:gd name="connsiteY23" fmla="*/ 13761 h 96006"/>
                <a:gd name="connsiteX24" fmla="*/ 337874 w 454429"/>
                <a:gd name="connsiteY24" fmla="*/ 13761 h 96006"/>
                <a:gd name="connsiteX25" fmla="*/ 333394 w 454429"/>
                <a:gd name="connsiteY25" fmla="*/ 9281 h 96006"/>
                <a:gd name="connsiteX26" fmla="*/ 337874 w 454429"/>
                <a:gd name="connsiteY26" fmla="*/ 4800 h 96006"/>
                <a:gd name="connsiteX27" fmla="*/ 373716 w 454429"/>
                <a:gd name="connsiteY27" fmla="*/ 4800 h 96006"/>
                <a:gd name="connsiteX28" fmla="*/ 378197 w 454429"/>
                <a:gd name="connsiteY28" fmla="*/ 9281 h 96006"/>
                <a:gd name="connsiteX29" fmla="*/ 373716 w 454429"/>
                <a:gd name="connsiteY29" fmla="*/ 13761 h 96006"/>
                <a:gd name="connsiteX30" fmla="*/ 302032 w 454429"/>
                <a:gd name="connsiteY30" fmla="*/ 13761 h 96006"/>
                <a:gd name="connsiteX31" fmla="*/ 266189 w 454429"/>
                <a:gd name="connsiteY31" fmla="*/ 13761 h 96006"/>
                <a:gd name="connsiteX32" fmla="*/ 261709 w 454429"/>
                <a:gd name="connsiteY32" fmla="*/ 9281 h 96006"/>
                <a:gd name="connsiteX33" fmla="*/ 266189 w 454429"/>
                <a:gd name="connsiteY33" fmla="*/ 4800 h 96006"/>
                <a:gd name="connsiteX34" fmla="*/ 302032 w 454429"/>
                <a:gd name="connsiteY34" fmla="*/ 4800 h 96006"/>
                <a:gd name="connsiteX35" fmla="*/ 306512 w 454429"/>
                <a:gd name="connsiteY35" fmla="*/ 9281 h 96006"/>
                <a:gd name="connsiteX36" fmla="*/ 302032 w 454429"/>
                <a:gd name="connsiteY36" fmla="*/ 13761 h 96006"/>
                <a:gd name="connsiteX37" fmla="*/ 230347 w 454429"/>
                <a:gd name="connsiteY37" fmla="*/ 13761 h 96006"/>
                <a:gd name="connsiteX38" fmla="*/ 194505 w 454429"/>
                <a:gd name="connsiteY38" fmla="*/ 13761 h 96006"/>
                <a:gd name="connsiteX39" fmla="*/ 190024 w 454429"/>
                <a:gd name="connsiteY39" fmla="*/ 9281 h 96006"/>
                <a:gd name="connsiteX40" fmla="*/ 194505 w 454429"/>
                <a:gd name="connsiteY40" fmla="*/ 4800 h 96006"/>
                <a:gd name="connsiteX41" fmla="*/ 230347 w 454429"/>
                <a:gd name="connsiteY41" fmla="*/ 4800 h 96006"/>
                <a:gd name="connsiteX42" fmla="*/ 234827 w 454429"/>
                <a:gd name="connsiteY42" fmla="*/ 9281 h 96006"/>
                <a:gd name="connsiteX43" fmla="*/ 230347 w 454429"/>
                <a:gd name="connsiteY43" fmla="*/ 13761 h 96006"/>
                <a:gd name="connsiteX44" fmla="*/ 159302 w 454429"/>
                <a:gd name="connsiteY44" fmla="*/ 13761 h 96006"/>
                <a:gd name="connsiteX45" fmla="*/ 123460 w 454429"/>
                <a:gd name="connsiteY45" fmla="*/ 13761 h 96006"/>
                <a:gd name="connsiteX46" fmla="*/ 118980 w 454429"/>
                <a:gd name="connsiteY46" fmla="*/ 9281 h 96006"/>
                <a:gd name="connsiteX47" fmla="*/ 123460 w 454429"/>
                <a:gd name="connsiteY47" fmla="*/ 4800 h 96006"/>
                <a:gd name="connsiteX48" fmla="*/ 159302 w 454429"/>
                <a:gd name="connsiteY48" fmla="*/ 4800 h 96006"/>
                <a:gd name="connsiteX49" fmla="*/ 163783 w 454429"/>
                <a:gd name="connsiteY49" fmla="*/ 9281 h 96006"/>
                <a:gd name="connsiteX50" fmla="*/ 159302 w 454429"/>
                <a:gd name="connsiteY50" fmla="*/ 13761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4429" h="96006">
                  <a:moveTo>
                    <a:pt x="8893" y="93766"/>
                  </a:moveTo>
                  <a:cubicBezTo>
                    <a:pt x="7613" y="93766"/>
                    <a:pt x="6333" y="93126"/>
                    <a:pt x="5693" y="92486"/>
                  </a:cubicBezTo>
                  <a:cubicBezTo>
                    <a:pt x="4412" y="90566"/>
                    <a:pt x="4412" y="88006"/>
                    <a:pt x="6333" y="86726"/>
                  </a:cubicBezTo>
                  <a:lnTo>
                    <a:pt x="33854" y="63684"/>
                  </a:lnTo>
                  <a:cubicBezTo>
                    <a:pt x="35774" y="62404"/>
                    <a:pt x="38335" y="62404"/>
                    <a:pt x="39615" y="64324"/>
                  </a:cubicBezTo>
                  <a:cubicBezTo>
                    <a:pt x="40895" y="66244"/>
                    <a:pt x="40895" y="68804"/>
                    <a:pt x="38975" y="70085"/>
                  </a:cubicBezTo>
                  <a:lnTo>
                    <a:pt x="11453" y="93126"/>
                  </a:lnTo>
                  <a:cubicBezTo>
                    <a:pt x="10813" y="93766"/>
                    <a:pt x="10173" y="93766"/>
                    <a:pt x="8893" y="93766"/>
                  </a:cubicBezTo>
                  <a:close/>
                  <a:moveTo>
                    <a:pt x="63936" y="48323"/>
                  </a:moveTo>
                  <a:cubicBezTo>
                    <a:pt x="62656" y="48323"/>
                    <a:pt x="61376" y="47683"/>
                    <a:pt x="60736" y="47043"/>
                  </a:cubicBezTo>
                  <a:cubicBezTo>
                    <a:pt x="59456" y="45123"/>
                    <a:pt x="59456" y="42563"/>
                    <a:pt x="61376" y="41283"/>
                  </a:cubicBezTo>
                  <a:lnTo>
                    <a:pt x="88898" y="18241"/>
                  </a:lnTo>
                  <a:cubicBezTo>
                    <a:pt x="90818" y="16961"/>
                    <a:pt x="93378" y="16961"/>
                    <a:pt x="94658" y="18881"/>
                  </a:cubicBezTo>
                  <a:cubicBezTo>
                    <a:pt x="95938" y="20801"/>
                    <a:pt x="95938" y="23361"/>
                    <a:pt x="94018" y="24642"/>
                  </a:cubicBezTo>
                  <a:lnTo>
                    <a:pt x="66496" y="47683"/>
                  </a:lnTo>
                  <a:cubicBezTo>
                    <a:pt x="65856" y="47683"/>
                    <a:pt x="65216" y="48323"/>
                    <a:pt x="63936" y="48323"/>
                  </a:cubicBezTo>
                  <a:close/>
                  <a:moveTo>
                    <a:pt x="445401" y="13761"/>
                  </a:moveTo>
                  <a:lnTo>
                    <a:pt x="409559" y="13761"/>
                  </a:lnTo>
                  <a:cubicBezTo>
                    <a:pt x="406998" y="13761"/>
                    <a:pt x="405078" y="11841"/>
                    <a:pt x="405078" y="9281"/>
                  </a:cubicBezTo>
                  <a:cubicBezTo>
                    <a:pt x="405078" y="6720"/>
                    <a:pt x="406998" y="4800"/>
                    <a:pt x="409559" y="4800"/>
                  </a:cubicBezTo>
                  <a:lnTo>
                    <a:pt x="445401" y="4800"/>
                  </a:lnTo>
                  <a:cubicBezTo>
                    <a:pt x="447961" y="4800"/>
                    <a:pt x="449881" y="6720"/>
                    <a:pt x="449881" y="9281"/>
                  </a:cubicBezTo>
                  <a:cubicBezTo>
                    <a:pt x="449241" y="11841"/>
                    <a:pt x="447321" y="13761"/>
                    <a:pt x="445401" y="13761"/>
                  </a:cubicBezTo>
                  <a:close/>
                  <a:moveTo>
                    <a:pt x="373716" y="13761"/>
                  </a:moveTo>
                  <a:lnTo>
                    <a:pt x="337874" y="13761"/>
                  </a:lnTo>
                  <a:cubicBezTo>
                    <a:pt x="335314" y="13761"/>
                    <a:pt x="333394" y="11841"/>
                    <a:pt x="333394" y="9281"/>
                  </a:cubicBezTo>
                  <a:cubicBezTo>
                    <a:pt x="333394" y="6720"/>
                    <a:pt x="335314" y="4800"/>
                    <a:pt x="337874" y="4800"/>
                  </a:cubicBezTo>
                  <a:lnTo>
                    <a:pt x="373716" y="4800"/>
                  </a:lnTo>
                  <a:cubicBezTo>
                    <a:pt x="376277" y="4800"/>
                    <a:pt x="378197" y="6720"/>
                    <a:pt x="378197" y="9281"/>
                  </a:cubicBezTo>
                  <a:cubicBezTo>
                    <a:pt x="377557" y="11841"/>
                    <a:pt x="375636" y="13761"/>
                    <a:pt x="373716" y="13761"/>
                  </a:cubicBezTo>
                  <a:close/>
                  <a:moveTo>
                    <a:pt x="302032" y="13761"/>
                  </a:moveTo>
                  <a:lnTo>
                    <a:pt x="266189" y="13761"/>
                  </a:lnTo>
                  <a:cubicBezTo>
                    <a:pt x="263629" y="13761"/>
                    <a:pt x="261709" y="11841"/>
                    <a:pt x="261709" y="9281"/>
                  </a:cubicBezTo>
                  <a:cubicBezTo>
                    <a:pt x="261709" y="6720"/>
                    <a:pt x="263629" y="4800"/>
                    <a:pt x="266189" y="4800"/>
                  </a:cubicBezTo>
                  <a:lnTo>
                    <a:pt x="302032" y="4800"/>
                  </a:lnTo>
                  <a:cubicBezTo>
                    <a:pt x="304592" y="4800"/>
                    <a:pt x="306512" y="6720"/>
                    <a:pt x="306512" y="9281"/>
                  </a:cubicBezTo>
                  <a:cubicBezTo>
                    <a:pt x="306512" y="11841"/>
                    <a:pt x="304592" y="13761"/>
                    <a:pt x="302032" y="13761"/>
                  </a:cubicBezTo>
                  <a:close/>
                  <a:moveTo>
                    <a:pt x="230347" y="13761"/>
                  </a:moveTo>
                  <a:lnTo>
                    <a:pt x="194505" y="13761"/>
                  </a:lnTo>
                  <a:cubicBezTo>
                    <a:pt x="191945" y="13761"/>
                    <a:pt x="190024" y="11841"/>
                    <a:pt x="190024" y="9281"/>
                  </a:cubicBezTo>
                  <a:cubicBezTo>
                    <a:pt x="190024" y="6720"/>
                    <a:pt x="191945" y="4800"/>
                    <a:pt x="194505" y="4800"/>
                  </a:cubicBezTo>
                  <a:lnTo>
                    <a:pt x="230347" y="4800"/>
                  </a:lnTo>
                  <a:cubicBezTo>
                    <a:pt x="232907" y="4800"/>
                    <a:pt x="234827" y="6720"/>
                    <a:pt x="234827" y="9281"/>
                  </a:cubicBezTo>
                  <a:cubicBezTo>
                    <a:pt x="234827" y="11841"/>
                    <a:pt x="232907" y="13761"/>
                    <a:pt x="230347" y="13761"/>
                  </a:cubicBezTo>
                  <a:close/>
                  <a:moveTo>
                    <a:pt x="159302" y="13761"/>
                  </a:moveTo>
                  <a:lnTo>
                    <a:pt x="123460" y="13761"/>
                  </a:lnTo>
                  <a:cubicBezTo>
                    <a:pt x="120900" y="13761"/>
                    <a:pt x="118980" y="11841"/>
                    <a:pt x="118980" y="9281"/>
                  </a:cubicBezTo>
                  <a:cubicBezTo>
                    <a:pt x="118980" y="6720"/>
                    <a:pt x="120900" y="4800"/>
                    <a:pt x="123460" y="4800"/>
                  </a:cubicBezTo>
                  <a:lnTo>
                    <a:pt x="159302" y="4800"/>
                  </a:lnTo>
                  <a:cubicBezTo>
                    <a:pt x="161863" y="4800"/>
                    <a:pt x="163783" y="6720"/>
                    <a:pt x="163783" y="9281"/>
                  </a:cubicBezTo>
                  <a:cubicBezTo>
                    <a:pt x="163143" y="11841"/>
                    <a:pt x="161223" y="13761"/>
                    <a:pt x="159302" y="1376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2AA7BF1-4395-47AE-9CA8-52609A3D66B8}"/>
                </a:ext>
              </a:extLst>
            </p:cNvPr>
            <p:cNvSpPr/>
            <p:nvPr/>
          </p:nvSpPr>
          <p:spPr>
            <a:xfrm>
              <a:off x="15719855" y="2376742"/>
              <a:ext cx="41573" cy="15115"/>
            </a:xfrm>
            <a:custGeom>
              <a:avLst/>
              <a:gdLst>
                <a:gd name="connsiteX0" fmla="*/ 26562 w 32002"/>
                <a:gd name="connsiteY0" fmla="*/ 13761 h 12800"/>
                <a:gd name="connsiteX1" fmla="*/ 9280 w 32002"/>
                <a:gd name="connsiteY1" fmla="*/ 13761 h 12800"/>
                <a:gd name="connsiteX2" fmla="*/ 4800 w 32002"/>
                <a:gd name="connsiteY2" fmla="*/ 9281 h 12800"/>
                <a:gd name="connsiteX3" fmla="*/ 9280 w 32002"/>
                <a:gd name="connsiteY3" fmla="*/ 4800 h 12800"/>
                <a:gd name="connsiteX4" fmla="*/ 26562 w 32002"/>
                <a:gd name="connsiteY4" fmla="*/ 4800 h 12800"/>
                <a:gd name="connsiteX5" fmla="*/ 31042 w 32002"/>
                <a:gd name="connsiteY5" fmla="*/ 9281 h 12800"/>
                <a:gd name="connsiteX6" fmla="*/ 26562 w 32002"/>
                <a:gd name="connsiteY6" fmla="*/ 13761 h 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2" h="12800">
                  <a:moveTo>
                    <a:pt x="26562" y="13761"/>
                  </a:moveTo>
                  <a:lnTo>
                    <a:pt x="9280" y="13761"/>
                  </a:lnTo>
                  <a:cubicBezTo>
                    <a:pt x="6720" y="13761"/>
                    <a:pt x="4800" y="11841"/>
                    <a:pt x="4800" y="9281"/>
                  </a:cubicBezTo>
                  <a:cubicBezTo>
                    <a:pt x="4800" y="6720"/>
                    <a:pt x="6720" y="4800"/>
                    <a:pt x="9280" y="4800"/>
                  </a:cubicBezTo>
                  <a:lnTo>
                    <a:pt x="26562" y="4800"/>
                  </a:lnTo>
                  <a:cubicBezTo>
                    <a:pt x="29122" y="4800"/>
                    <a:pt x="31042" y="6720"/>
                    <a:pt x="31042" y="9281"/>
                  </a:cubicBezTo>
                  <a:cubicBezTo>
                    <a:pt x="31042" y="11841"/>
                    <a:pt x="29122" y="13761"/>
                    <a:pt x="26562" y="1376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93036BF-DD40-45EC-827F-51E6F9F50A8F}"/>
                </a:ext>
              </a:extLst>
            </p:cNvPr>
            <p:cNvSpPr/>
            <p:nvPr/>
          </p:nvSpPr>
          <p:spPr>
            <a:xfrm>
              <a:off x="15226797" y="1949757"/>
              <a:ext cx="16630" cy="37786"/>
            </a:xfrm>
            <a:custGeom>
              <a:avLst/>
              <a:gdLst>
                <a:gd name="connsiteX0" fmla="*/ 9281 w 12800"/>
                <a:gd name="connsiteY0" fmla="*/ 30402 h 32002"/>
                <a:gd name="connsiteX1" fmla="*/ 4800 w 12800"/>
                <a:gd name="connsiteY1" fmla="*/ 2592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5922 h 32002"/>
                <a:gd name="connsiteX6" fmla="*/ 9281 w 12800"/>
                <a:gd name="connsiteY6" fmla="*/ 3040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0402"/>
                  </a:moveTo>
                  <a:cubicBezTo>
                    <a:pt x="6721" y="30402"/>
                    <a:pt x="4800" y="28482"/>
                    <a:pt x="4800" y="25922"/>
                  </a:cubicBezTo>
                  <a:lnTo>
                    <a:pt x="4800" y="9281"/>
                  </a:lnTo>
                  <a:cubicBezTo>
                    <a:pt x="4800" y="6720"/>
                    <a:pt x="6721" y="4800"/>
                    <a:pt x="9281" y="4800"/>
                  </a:cubicBezTo>
                  <a:cubicBezTo>
                    <a:pt x="11841" y="4800"/>
                    <a:pt x="13761" y="6720"/>
                    <a:pt x="13761" y="9281"/>
                  </a:cubicBezTo>
                  <a:lnTo>
                    <a:pt x="13761" y="25922"/>
                  </a:lnTo>
                  <a:cubicBezTo>
                    <a:pt x="13761" y="28482"/>
                    <a:pt x="11841" y="30402"/>
                    <a:pt x="9281" y="30402"/>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06240D7-A339-4CEF-9F4F-DE0A1ABBC096}"/>
                </a:ext>
              </a:extLst>
            </p:cNvPr>
            <p:cNvSpPr/>
            <p:nvPr/>
          </p:nvSpPr>
          <p:spPr>
            <a:xfrm>
              <a:off x="15226797" y="2012481"/>
              <a:ext cx="16630" cy="317404"/>
            </a:xfrm>
            <a:custGeom>
              <a:avLst/>
              <a:gdLst>
                <a:gd name="connsiteX0" fmla="*/ 9281 w 12800"/>
                <a:gd name="connsiteY0" fmla="*/ 269137 h 268817"/>
                <a:gd name="connsiteX1" fmla="*/ 4800 w 12800"/>
                <a:gd name="connsiteY1" fmla="*/ 264657 h 268817"/>
                <a:gd name="connsiteX2" fmla="*/ 4800 w 12800"/>
                <a:gd name="connsiteY2" fmla="*/ 228175 h 268817"/>
                <a:gd name="connsiteX3" fmla="*/ 9281 w 12800"/>
                <a:gd name="connsiteY3" fmla="*/ 223695 h 268817"/>
                <a:gd name="connsiteX4" fmla="*/ 13761 w 12800"/>
                <a:gd name="connsiteY4" fmla="*/ 228175 h 268817"/>
                <a:gd name="connsiteX5" fmla="*/ 13761 w 12800"/>
                <a:gd name="connsiteY5" fmla="*/ 264657 h 268817"/>
                <a:gd name="connsiteX6" fmla="*/ 9281 w 12800"/>
                <a:gd name="connsiteY6" fmla="*/ 269137 h 268817"/>
                <a:gd name="connsiteX7" fmla="*/ 9281 w 12800"/>
                <a:gd name="connsiteY7" fmla="*/ 196173 h 268817"/>
                <a:gd name="connsiteX8" fmla="*/ 4800 w 12800"/>
                <a:gd name="connsiteY8" fmla="*/ 191692 h 268817"/>
                <a:gd name="connsiteX9" fmla="*/ 4800 w 12800"/>
                <a:gd name="connsiteY9" fmla="*/ 155210 h 268817"/>
                <a:gd name="connsiteX10" fmla="*/ 9281 w 12800"/>
                <a:gd name="connsiteY10" fmla="*/ 150730 h 268817"/>
                <a:gd name="connsiteX11" fmla="*/ 13761 w 12800"/>
                <a:gd name="connsiteY11" fmla="*/ 155210 h 268817"/>
                <a:gd name="connsiteX12" fmla="*/ 13761 w 12800"/>
                <a:gd name="connsiteY12" fmla="*/ 191692 h 268817"/>
                <a:gd name="connsiteX13" fmla="*/ 9281 w 12800"/>
                <a:gd name="connsiteY13" fmla="*/ 196173 h 268817"/>
                <a:gd name="connsiteX14" fmla="*/ 9281 w 12800"/>
                <a:gd name="connsiteY14" fmla="*/ 123208 h 268817"/>
                <a:gd name="connsiteX15" fmla="*/ 4800 w 12800"/>
                <a:gd name="connsiteY15" fmla="*/ 118728 h 268817"/>
                <a:gd name="connsiteX16" fmla="*/ 4800 w 12800"/>
                <a:gd name="connsiteY16" fmla="*/ 82245 h 268817"/>
                <a:gd name="connsiteX17" fmla="*/ 9281 w 12800"/>
                <a:gd name="connsiteY17" fmla="*/ 77765 h 268817"/>
                <a:gd name="connsiteX18" fmla="*/ 13761 w 12800"/>
                <a:gd name="connsiteY18" fmla="*/ 82245 h 268817"/>
                <a:gd name="connsiteX19" fmla="*/ 13761 w 12800"/>
                <a:gd name="connsiteY19" fmla="*/ 118728 h 268817"/>
                <a:gd name="connsiteX20" fmla="*/ 9281 w 12800"/>
                <a:gd name="connsiteY20" fmla="*/ 123208 h 268817"/>
                <a:gd name="connsiteX21" fmla="*/ 9281 w 12800"/>
                <a:gd name="connsiteY21" fmla="*/ 50243 h 268817"/>
                <a:gd name="connsiteX22" fmla="*/ 4800 w 12800"/>
                <a:gd name="connsiteY22" fmla="*/ 45763 h 268817"/>
                <a:gd name="connsiteX23" fmla="*/ 4800 w 12800"/>
                <a:gd name="connsiteY23" fmla="*/ 9281 h 268817"/>
                <a:gd name="connsiteX24" fmla="*/ 9281 w 12800"/>
                <a:gd name="connsiteY24" fmla="*/ 4800 h 268817"/>
                <a:gd name="connsiteX25" fmla="*/ 13761 w 12800"/>
                <a:gd name="connsiteY25" fmla="*/ 9281 h 268817"/>
                <a:gd name="connsiteX26" fmla="*/ 13761 w 12800"/>
                <a:gd name="connsiteY26" fmla="*/ 45763 h 268817"/>
                <a:gd name="connsiteX27" fmla="*/ 9281 w 12800"/>
                <a:gd name="connsiteY27" fmla="*/ 50243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00" h="268817">
                  <a:moveTo>
                    <a:pt x="9281" y="269137"/>
                  </a:moveTo>
                  <a:cubicBezTo>
                    <a:pt x="6721" y="269137"/>
                    <a:pt x="4800" y="267217"/>
                    <a:pt x="4800" y="264657"/>
                  </a:cubicBezTo>
                  <a:lnTo>
                    <a:pt x="4800" y="228175"/>
                  </a:lnTo>
                  <a:cubicBezTo>
                    <a:pt x="4800" y="225615"/>
                    <a:pt x="6721" y="223695"/>
                    <a:pt x="9281" y="223695"/>
                  </a:cubicBezTo>
                  <a:cubicBezTo>
                    <a:pt x="11841" y="223695"/>
                    <a:pt x="13761" y="225615"/>
                    <a:pt x="13761" y="228175"/>
                  </a:cubicBezTo>
                  <a:lnTo>
                    <a:pt x="13761" y="264657"/>
                  </a:lnTo>
                  <a:cubicBezTo>
                    <a:pt x="13761" y="267217"/>
                    <a:pt x="11841" y="269137"/>
                    <a:pt x="9281" y="269137"/>
                  </a:cubicBezTo>
                  <a:close/>
                  <a:moveTo>
                    <a:pt x="9281" y="196173"/>
                  </a:moveTo>
                  <a:cubicBezTo>
                    <a:pt x="6721" y="196173"/>
                    <a:pt x="4800" y="194253"/>
                    <a:pt x="4800" y="191692"/>
                  </a:cubicBezTo>
                  <a:lnTo>
                    <a:pt x="4800" y="155210"/>
                  </a:lnTo>
                  <a:cubicBezTo>
                    <a:pt x="4800" y="152650"/>
                    <a:pt x="6721" y="150730"/>
                    <a:pt x="9281" y="150730"/>
                  </a:cubicBezTo>
                  <a:cubicBezTo>
                    <a:pt x="11841" y="150730"/>
                    <a:pt x="13761" y="152650"/>
                    <a:pt x="13761" y="155210"/>
                  </a:cubicBezTo>
                  <a:lnTo>
                    <a:pt x="13761" y="191692"/>
                  </a:lnTo>
                  <a:cubicBezTo>
                    <a:pt x="13761" y="194253"/>
                    <a:pt x="11841" y="196173"/>
                    <a:pt x="9281" y="196173"/>
                  </a:cubicBezTo>
                  <a:close/>
                  <a:moveTo>
                    <a:pt x="9281" y="123208"/>
                  </a:moveTo>
                  <a:cubicBezTo>
                    <a:pt x="6721" y="123208"/>
                    <a:pt x="4800" y="121288"/>
                    <a:pt x="4800" y="118728"/>
                  </a:cubicBezTo>
                  <a:lnTo>
                    <a:pt x="4800" y="82245"/>
                  </a:lnTo>
                  <a:cubicBezTo>
                    <a:pt x="4800" y="79685"/>
                    <a:pt x="6721"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1" y="50243"/>
                    <a:pt x="4800" y="48323"/>
                    <a:pt x="4800" y="45763"/>
                  </a:cubicBezTo>
                  <a:lnTo>
                    <a:pt x="4800" y="9281"/>
                  </a:lnTo>
                  <a:cubicBezTo>
                    <a:pt x="4800" y="6720"/>
                    <a:pt x="6721" y="4800"/>
                    <a:pt x="9281" y="4800"/>
                  </a:cubicBezTo>
                  <a:cubicBezTo>
                    <a:pt x="11841" y="4800"/>
                    <a:pt x="13761" y="6720"/>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2EEF1AB-5490-4518-AB02-63E11A53044C}"/>
                </a:ext>
              </a:extLst>
            </p:cNvPr>
            <p:cNvSpPr/>
            <p:nvPr/>
          </p:nvSpPr>
          <p:spPr>
            <a:xfrm>
              <a:off x="15226797" y="2356338"/>
              <a:ext cx="16630" cy="37786"/>
            </a:xfrm>
            <a:custGeom>
              <a:avLst/>
              <a:gdLst>
                <a:gd name="connsiteX0" fmla="*/ 9281 w 12800"/>
                <a:gd name="connsiteY0" fmla="*/ 31042 h 32002"/>
                <a:gd name="connsiteX1" fmla="*/ 4800 w 12800"/>
                <a:gd name="connsiteY1" fmla="*/ 2656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6562 h 32002"/>
                <a:gd name="connsiteX6" fmla="*/ 9281 w 12800"/>
                <a:gd name="connsiteY6" fmla="*/ 3104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1042"/>
                  </a:moveTo>
                  <a:cubicBezTo>
                    <a:pt x="6721" y="31042"/>
                    <a:pt x="4800" y="29122"/>
                    <a:pt x="4800" y="26562"/>
                  </a:cubicBezTo>
                  <a:lnTo>
                    <a:pt x="4800" y="9281"/>
                  </a:lnTo>
                  <a:cubicBezTo>
                    <a:pt x="4800" y="6720"/>
                    <a:pt x="6721" y="4800"/>
                    <a:pt x="9281" y="4800"/>
                  </a:cubicBezTo>
                  <a:cubicBezTo>
                    <a:pt x="11841" y="4800"/>
                    <a:pt x="13761" y="6720"/>
                    <a:pt x="13761" y="9281"/>
                  </a:cubicBezTo>
                  <a:lnTo>
                    <a:pt x="13761" y="26562"/>
                  </a:lnTo>
                  <a:cubicBezTo>
                    <a:pt x="13761" y="29122"/>
                    <a:pt x="11841" y="31042"/>
                    <a:pt x="9281" y="31042"/>
                  </a:cubicBezTo>
                  <a:close/>
                </a:path>
              </a:pathLst>
            </a:custGeom>
            <a:grpFill/>
            <a:ln w="9525" cap="flat">
              <a:noFill/>
              <a:prstDash val="solid"/>
              <a:miter/>
            </a:ln>
          </p:spPr>
          <p:txBody>
            <a:bodyPr rtlCol="0" anchor="ctr"/>
            <a:lstStyle/>
            <a:p>
              <a:endParaRPr lang="en-US"/>
            </a:p>
          </p:txBody>
        </p:sp>
      </p:grpSp>
      <p:grpSp>
        <p:nvGrpSpPr>
          <p:cNvPr id="308" name="Group 307">
            <a:extLst>
              <a:ext uri="{FF2B5EF4-FFF2-40B4-BE49-F238E27FC236}">
                <a16:creationId xmlns:a16="http://schemas.microsoft.com/office/drawing/2014/main" id="{5020D1D5-CF30-4B4F-872C-0082F69A9928}"/>
              </a:ext>
            </a:extLst>
          </p:cNvPr>
          <p:cNvGrpSpPr/>
          <p:nvPr/>
        </p:nvGrpSpPr>
        <p:grpSpPr>
          <a:xfrm>
            <a:off x="1258613" y="1480440"/>
            <a:ext cx="634407" cy="390398"/>
            <a:chOff x="13041711" y="3587413"/>
            <a:chExt cx="634407" cy="390398"/>
          </a:xfrm>
          <a:solidFill>
            <a:srgbClr val="1D424B"/>
          </a:solidFill>
        </p:grpSpPr>
        <p:sp>
          <p:nvSpPr>
            <p:cNvPr id="175" name="Freeform: Shape 174">
              <a:extLst>
                <a:ext uri="{FF2B5EF4-FFF2-40B4-BE49-F238E27FC236}">
                  <a16:creationId xmlns:a16="http://schemas.microsoft.com/office/drawing/2014/main" id="{DFD183C3-E2BF-4B6A-ACBA-9029D30EA805}"/>
                </a:ext>
              </a:extLst>
            </p:cNvPr>
            <p:cNvSpPr/>
            <p:nvPr/>
          </p:nvSpPr>
          <p:spPr>
            <a:xfrm>
              <a:off x="13052520" y="3592391"/>
              <a:ext cx="623598" cy="385420"/>
            </a:xfrm>
            <a:custGeom>
              <a:avLst/>
              <a:gdLst>
                <a:gd name="connsiteX0" fmla="*/ 478431 w 480031"/>
                <a:gd name="connsiteY0" fmla="*/ 7626 h 326421"/>
                <a:gd name="connsiteX1" fmla="*/ 440029 w 480031"/>
                <a:gd name="connsiteY1" fmla="*/ 85071 h 326421"/>
                <a:gd name="connsiteX2" fmla="*/ 401626 w 480031"/>
                <a:gd name="connsiteY2" fmla="*/ 162516 h 326421"/>
                <a:gd name="connsiteX3" fmla="*/ 322901 w 480031"/>
                <a:gd name="connsiteY3" fmla="*/ 316766 h 326421"/>
                <a:gd name="connsiteX4" fmla="*/ 309460 w 480031"/>
                <a:gd name="connsiteY4" fmla="*/ 323806 h 326421"/>
                <a:gd name="connsiteX5" fmla="*/ 308180 w 480031"/>
                <a:gd name="connsiteY5" fmla="*/ 323806 h 326421"/>
                <a:gd name="connsiteX6" fmla="*/ 232015 w 480031"/>
                <a:gd name="connsiteY6" fmla="*/ 314846 h 326421"/>
                <a:gd name="connsiteX7" fmla="*/ 155850 w 480031"/>
                <a:gd name="connsiteY7" fmla="*/ 302045 h 326421"/>
                <a:gd name="connsiteX8" fmla="*/ 80325 w 480031"/>
                <a:gd name="connsiteY8" fmla="*/ 285404 h 326421"/>
                <a:gd name="connsiteX9" fmla="*/ 6080 w 480031"/>
                <a:gd name="connsiteY9" fmla="*/ 263642 h 326421"/>
                <a:gd name="connsiteX10" fmla="*/ 4800 w 480031"/>
                <a:gd name="connsiteY10" fmla="*/ 261722 h 326421"/>
                <a:gd name="connsiteX11" fmla="*/ 6080 w 480031"/>
                <a:gd name="connsiteY11" fmla="*/ 260442 h 326421"/>
                <a:gd name="connsiteX12" fmla="*/ 83525 w 480031"/>
                <a:gd name="connsiteY12" fmla="*/ 263002 h 326421"/>
                <a:gd name="connsiteX13" fmla="*/ 160330 w 480031"/>
                <a:gd name="connsiteY13" fmla="*/ 270043 h 326421"/>
                <a:gd name="connsiteX14" fmla="*/ 236495 w 480031"/>
                <a:gd name="connsiteY14" fmla="*/ 281564 h 326421"/>
                <a:gd name="connsiteX15" fmla="*/ 312020 w 480031"/>
                <a:gd name="connsiteY15" fmla="*/ 296284 h 326421"/>
                <a:gd name="connsiteX16" fmla="*/ 297299 w 480031"/>
                <a:gd name="connsiteY16" fmla="*/ 303325 h 326421"/>
                <a:gd name="connsiteX17" fmla="*/ 384985 w 480031"/>
                <a:gd name="connsiteY17" fmla="*/ 154195 h 326421"/>
                <a:gd name="connsiteX18" fmla="*/ 429148 w 480031"/>
                <a:gd name="connsiteY18" fmla="*/ 79950 h 326421"/>
                <a:gd name="connsiteX19" fmla="*/ 473951 w 480031"/>
                <a:gd name="connsiteY19" fmla="*/ 5706 h 326421"/>
                <a:gd name="connsiteX20" fmla="*/ 476511 w 480031"/>
                <a:gd name="connsiteY20" fmla="*/ 5065 h 326421"/>
                <a:gd name="connsiteX21" fmla="*/ 478431 w 480031"/>
                <a:gd name="connsiteY21" fmla="*/ 7626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0031" h="326421">
                  <a:moveTo>
                    <a:pt x="478431" y="7626"/>
                  </a:moveTo>
                  <a:cubicBezTo>
                    <a:pt x="465630" y="33867"/>
                    <a:pt x="452829" y="59469"/>
                    <a:pt x="440029" y="85071"/>
                  </a:cubicBezTo>
                  <a:lnTo>
                    <a:pt x="401626" y="162516"/>
                  </a:lnTo>
                  <a:lnTo>
                    <a:pt x="322901" y="316766"/>
                  </a:lnTo>
                  <a:cubicBezTo>
                    <a:pt x="320341" y="321886"/>
                    <a:pt x="314580" y="324446"/>
                    <a:pt x="309460" y="323806"/>
                  </a:cubicBezTo>
                  <a:lnTo>
                    <a:pt x="308180" y="323806"/>
                  </a:lnTo>
                  <a:lnTo>
                    <a:pt x="232015" y="314846"/>
                  </a:lnTo>
                  <a:cubicBezTo>
                    <a:pt x="206413" y="311645"/>
                    <a:pt x="181452" y="307165"/>
                    <a:pt x="155850" y="302045"/>
                  </a:cubicBezTo>
                  <a:cubicBezTo>
                    <a:pt x="130888" y="296924"/>
                    <a:pt x="105287" y="291164"/>
                    <a:pt x="80325" y="285404"/>
                  </a:cubicBezTo>
                  <a:cubicBezTo>
                    <a:pt x="55364" y="279003"/>
                    <a:pt x="30402" y="271963"/>
                    <a:pt x="6080" y="263642"/>
                  </a:cubicBezTo>
                  <a:cubicBezTo>
                    <a:pt x="5440" y="263642"/>
                    <a:pt x="4800" y="262362"/>
                    <a:pt x="4800" y="261722"/>
                  </a:cubicBezTo>
                  <a:cubicBezTo>
                    <a:pt x="4800" y="261082"/>
                    <a:pt x="5440" y="260442"/>
                    <a:pt x="6080" y="260442"/>
                  </a:cubicBezTo>
                  <a:cubicBezTo>
                    <a:pt x="32322" y="259802"/>
                    <a:pt x="57924" y="261082"/>
                    <a:pt x="83525" y="263002"/>
                  </a:cubicBezTo>
                  <a:cubicBezTo>
                    <a:pt x="109127" y="264922"/>
                    <a:pt x="134729" y="267483"/>
                    <a:pt x="160330" y="270043"/>
                  </a:cubicBezTo>
                  <a:cubicBezTo>
                    <a:pt x="185932" y="273243"/>
                    <a:pt x="211534" y="276443"/>
                    <a:pt x="236495" y="281564"/>
                  </a:cubicBezTo>
                  <a:lnTo>
                    <a:pt x="312020" y="296284"/>
                  </a:lnTo>
                  <a:lnTo>
                    <a:pt x="297299" y="303325"/>
                  </a:lnTo>
                  <a:lnTo>
                    <a:pt x="384985" y="154195"/>
                  </a:lnTo>
                  <a:lnTo>
                    <a:pt x="429148" y="79950"/>
                  </a:lnTo>
                  <a:cubicBezTo>
                    <a:pt x="443869" y="54989"/>
                    <a:pt x="458590" y="30667"/>
                    <a:pt x="473951" y="5706"/>
                  </a:cubicBezTo>
                  <a:cubicBezTo>
                    <a:pt x="474591" y="5065"/>
                    <a:pt x="475231" y="4425"/>
                    <a:pt x="476511" y="5065"/>
                  </a:cubicBezTo>
                  <a:cubicBezTo>
                    <a:pt x="478431" y="5706"/>
                    <a:pt x="478431" y="6985"/>
                    <a:pt x="478431" y="7626"/>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D6C7826-E781-4375-A7A7-1DE372E59962}"/>
                </a:ext>
              </a:extLst>
            </p:cNvPr>
            <p:cNvSpPr/>
            <p:nvPr/>
          </p:nvSpPr>
          <p:spPr>
            <a:xfrm>
              <a:off x="13041711" y="3587413"/>
              <a:ext cx="623598" cy="317404"/>
            </a:xfrm>
            <a:custGeom>
              <a:avLst/>
              <a:gdLst>
                <a:gd name="connsiteX0" fmla="*/ 5440 w 480031"/>
                <a:gd name="connsiteY0" fmla="*/ 261457 h 268817"/>
                <a:gd name="connsiteX1" fmla="*/ 62404 w 480031"/>
                <a:gd name="connsiteY1" fmla="*/ 226255 h 268817"/>
                <a:gd name="connsiteX2" fmla="*/ 119368 w 480031"/>
                <a:gd name="connsiteY2" fmla="*/ 190412 h 268817"/>
                <a:gd name="connsiteX3" fmla="*/ 233295 w 480031"/>
                <a:gd name="connsiteY3" fmla="*/ 120648 h 268817"/>
                <a:gd name="connsiteX4" fmla="*/ 290259 w 480031"/>
                <a:gd name="connsiteY4" fmla="*/ 84166 h 268817"/>
                <a:gd name="connsiteX5" fmla="*/ 349783 w 480031"/>
                <a:gd name="connsiteY5" fmla="*/ 52164 h 268817"/>
                <a:gd name="connsiteX6" fmla="*/ 411867 w 480031"/>
                <a:gd name="connsiteY6" fmla="*/ 26562 h 268817"/>
                <a:gd name="connsiteX7" fmla="*/ 475871 w 480031"/>
                <a:gd name="connsiteY7" fmla="*/ 4800 h 268817"/>
                <a:gd name="connsiteX8" fmla="*/ 477791 w 480031"/>
                <a:gd name="connsiteY8" fmla="*/ 6080 h 268817"/>
                <a:gd name="connsiteX9" fmla="*/ 477151 w 480031"/>
                <a:gd name="connsiteY9" fmla="*/ 8001 h 268817"/>
                <a:gd name="connsiteX10" fmla="*/ 364504 w 480031"/>
                <a:gd name="connsiteY10" fmla="*/ 82245 h 268817"/>
                <a:gd name="connsiteX11" fmla="*/ 305620 w 480031"/>
                <a:gd name="connsiteY11" fmla="*/ 113607 h 268817"/>
                <a:gd name="connsiteX12" fmla="*/ 246736 w 480031"/>
                <a:gd name="connsiteY12" fmla="*/ 144330 h 268817"/>
                <a:gd name="connsiteX13" fmla="*/ 187212 w 480031"/>
                <a:gd name="connsiteY13" fmla="*/ 176332 h 268817"/>
                <a:gd name="connsiteX14" fmla="*/ 127048 w 480031"/>
                <a:gd name="connsiteY14" fmla="*/ 205774 h 268817"/>
                <a:gd name="connsiteX15" fmla="*/ 6720 w 480031"/>
                <a:gd name="connsiteY15" fmla="*/ 264657 h 268817"/>
                <a:gd name="connsiteX16" fmla="*/ 4800 w 480031"/>
                <a:gd name="connsiteY16" fmla="*/ 264017 h 268817"/>
                <a:gd name="connsiteX17" fmla="*/ 5440 w 480031"/>
                <a:gd name="connsiteY17" fmla="*/ 261457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0031" h="268817">
                  <a:moveTo>
                    <a:pt x="5440" y="261457"/>
                  </a:moveTo>
                  <a:lnTo>
                    <a:pt x="62404" y="226255"/>
                  </a:lnTo>
                  <a:lnTo>
                    <a:pt x="119368" y="190412"/>
                  </a:lnTo>
                  <a:cubicBezTo>
                    <a:pt x="157770" y="166731"/>
                    <a:pt x="196173" y="144970"/>
                    <a:pt x="233295" y="120648"/>
                  </a:cubicBezTo>
                  <a:cubicBezTo>
                    <a:pt x="251856" y="108487"/>
                    <a:pt x="271058" y="96326"/>
                    <a:pt x="290259" y="84166"/>
                  </a:cubicBezTo>
                  <a:cubicBezTo>
                    <a:pt x="309460" y="72645"/>
                    <a:pt x="329301" y="61764"/>
                    <a:pt x="349783" y="52164"/>
                  </a:cubicBezTo>
                  <a:cubicBezTo>
                    <a:pt x="370264" y="42563"/>
                    <a:pt x="391385" y="34242"/>
                    <a:pt x="411867" y="26562"/>
                  </a:cubicBezTo>
                  <a:cubicBezTo>
                    <a:pt x="432988" y="18881"/>
                    <a:pt x="453470" y="11201"/>
                    <a:pt x="475871" y="4800"/>
                  </a:cubicBezTo>
                  <a:cubicBezTo>
                    <a:pt x="476511" y="4800"/>
                    <a:pt x="477791" y="4800"/>
                    <a:pt x="477791" y="6080"/>
                  </a:cubicBezTo>
                  <a:cubicBezTo>
                    <a:pt x="477791" y="6721"/>
                    <a:pt x="477791" y="7361"/>
                    <a:pt x="477151" y="8001"/>
                  </a:cubicBezTo>
                  <a:cubicBezTo>
                    <a:pt x="442589" y="37442"/>
                    <a:pt x="402906" y="59844"/>
                    <a:pt x="364504" y="82245"/>
                  </a:cubicBezTo>
                  <a:cubicBezTo>
                    <a:pt x="345302" y="93126"/>
                    <a:pt x="326101" y="103367"/>
                    <a:pt x="305620" y="113607"/>
                  </a:cubicBezTo>
                  <a:cubicBezTo>
                    <a:pt x="285779" y="123208"/>
                    <a:pt x="265937" y="133449"/>
                    <a:pt x="246736" y="144330"/>
                  </a:cubicBezTo>
                  <a:cubicBezTo>
                    <a:pt x="227535" y="155210"/>
                    <a:pt x="207053" y="166091"/>
                    <a:pt x="187212" y="176332"/>
                  </a:cubicBezTo>
                  <a:lnTo>
                    <a:pt x="127048" y="205774"/>
                  </a:lnTo>
                  <a:cubicBezTo>
                    <a:pt x="87366" y="225615"/>
                    <a:pt x="47683" y="246096"/>
                    <a:pt x="6720" y="264657"/>
                  </a:cubicBezTo>
                  <a:cubicBezTo>
                    <a:pt x="6080" y="265297"/>
                    <a:pt x="4800" y="264657"/>
                    <a:pt x="4800" y="264017"/>
                  </a:cubicBezTo>
                  <a:cubicBezTo>
                    <a:pt x="4800" y="262737"/>
                    <a:pt x="4800" y="261457"/>
                    <a:pt x="5440" y="261457"/>
                  </a:cubicBezTo>
                  <a:close/>
                </a:path>
              </a:pathLst>
            </a:custGeom>
            <a:grpFill/>
            <a:ln w="9525" cap="flat">
              <a:noFill/>
              <a:prstDash val="solid"/>
              <a:miter/>
            </a:ln>
          </p:spPr>
          <p:txBody>
            <a:bodyPr rtlCol="0" anchor="ctr"/>
            <a:lstStyle/>
            <a:p>
              <a:endParaRPr lang="en-US"/>
            </a:p>
          </p:txBody>
        </p:sp>
      </p:grpSp>
      <p:sp>
        <p:nvSpPr>
          <p:cNvPr id="198" name="Freeform: Shape 197">
            <a:extLst>
              <a:ext uri="{FF2B5EF4-FFF2-40B4-BE49-F238E27FC236}">
                <a16:creationId xmlns:a16="http://schemas.microsoft.com/office/drawing/2014/main" id="{D3699E48-8890-4226-8142-6FD8B4AC89A7}"/>
              </a:ext>
            </a:extLst>
          </p:cNvPr>
          <p:cNvSpPr/>
          <p:nvPr/>
        </p:nvSpPr>
        <p:spPr>
          <a:xfrm>
            <a:off x="4224705" y="1529584"/>
            <a:ext cx="1272140" cy="400534"/>
          </a:xfrm>
          <a:custGeom>
            <a:avLst/>
            <a:gdLst>
              <a:gd name="connsiteX0" fmla="*/ 964223 w 979263"/>
              <a:gd name="connsiteY0" fmla="*/ 335062 h 339222"/>
              <a:gd name="connsiteX1" fmla="*/ 21441 w 979263"/>
              <a:gd name="connsiteY1" fmla="*/ 335062 h 339222"/>
              <a:gd name="connsiteX2" fmla="*/ 4800 w 979263"/>
              <a:gd name="connsiteY2" fmla="*/ 318421 h 339222"/>
              <a:gd name="connsiteX3" fmla="*/ 4800 w 979263"/>
              <a:gd name="connsiteY3" fmla="*/ 21441 h 339222"/>
              <a:gd name="connsiteX4" fmla="*/ 21441 w 979263"/>
              <a:gd name="connsiteY4" fmla="*/ 4800 h 339222"/>
              <a:gd name="connsiteX5" fmla="*/ 38082 w 979263"/>
              <a:gd name="connsiteY5" fmla="*/ 21441 h 339222"/>
              <a:gd name="connsiteX6" fmla="*/ 38082 w 979263"/>
              <a:gd name="connsiteY6" fmla="*/ 301780 h 339222"/>
              <a:gd name="connsiteX7" fmla="*/ 964223 w 979263"/>
              <a:gd name="connsiteY7" fmla="*/ 301780 h 339222"/>
              <a:gd name="connsiteX8" fmla="*/ 980864 w 979263"/>
              <a:gd name="connsiteY8" fmla="*/ 318421 h 339222"/>
              <a:gd name="connsiteX9" fmla="*/ 964223 w 979263"/>
              <a:gd name="connsiteY9" fmla="*/ 335062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263" h="339222">
                <a:moveTo>
                  <a:pt x="964223" y="335062"/>
                </a:moveTo>
                <a:lnTo>
                  <a:pt x="21441" y="335062"/>
                </a:lnTo>
                <a:cubicBezTo>
                  <a:pt x="12481" y="335062"/>
                  <a:pt x="4800" y="327381"/>
                  <a:pt x="4800" y="318421"/>
                </a:cubicBezTo>
                <a:lnTo>
                  <a:pt x="4800" y="21441"/>
                </a:lnTo>
                <a:cubicBezTo>
                  <a:pt x="4800" y="12481"/>
                  <a:pt x="12481" y="4800"/>
                  <a:pt x="21441" y="4800"/>
                </a:cubicBezTo>
                <a:cubicBezTo>
                  <a:pt x="30402" y="4800"/>
                  <a:pt x="38082" y="12481"/>
                  <a:pt x="38082" y="21441"/>
                </a:cubicBezTo>
                <a:lnTo>
                  <a:pt x="38082" y="301780"/>
                </a:lnTo>
                <a:lnTo>
                  <a:pt x="964223" y="301780"/>
                </a:lnTo>
                <a:cubicBezTo>
                  <a:pt x="973183" y="301780"/>
                  <a:pt x="980864" y="309460"/>
                  <a:pt x="980864" y="318421"/>
                </a:cubicBezTo>
                <a:cubicBezTo>
                  <a:pt x="980864" y="327381"/>
                  <a:pt x="973183" y="335062"/>
                  <a:pt x="964223" y="335062"/>
                </a:cubicBezTo>
                <a:close/>
              </a:path>
            </a:pathLst>
          </a:custGeom>
          <a:solidFill>
            <a:srgbClr val="1D424B"/>
          </a:solid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E3D5BB71-0D4B-40B3-AD2B-7C1C8A4641FC}"/>
              </a:ext>
            </a:extLst>
          </p:cNvPr>
          <p:cNvSpPr/>
          <p:nvPr/>
        </p:nvSpPr>
        <p:spPr>
          <a:xfrm>
            <a:off x="4242166" y="1500553"/>
            <a:ext cx="1288768" cy="408090"/>
          </a:xfrm>
          <a:custGeom>
            <a:avLst/>
            <a:gdLst>
              <a:gd name="connsiteX0" fmla="*/ 8001 w 992064"/>
              <a:gd name="connsiteY0" fmla="*/ 42828 h 345622"/>
              <a:gd name="connsiteX1" fmla="*/ 166091 w 992064"/>
              <a:gd name="connsiteY1" fmla="*/ 41548 h 345622"/>
              <a:gd name="connsiteX2" fmla="*/ 244816 w 992064"/>
              <a:gd name="connsiteY2" fmla="*/ 36427 h 345622"/>
              <a:gd name="connsiteX3" fmla="*/ 324181 w 992064"/>
              <a:gd name="connsiteY3" fmla="*/ 31947 h 345622"/>
              <a:gd name="connsiteX4" fmla="*/ 404186 w 992064"/>
              <a:gd name="connsiteY4" fmla="*/ 35147 h 345622"/>
              <a:gd name="connsiteX5" fmla="*/ 482271 w 992064"/>
              <a:gd name="connsiteY5" fmla="*/ 37708 h 345622"/>
              <a:gd name="connsiteX6" fmla="*/ 562277 w 992064"/>
              <a:gd name="connsiteY6" fmla="*/ 39628 h 345622"/>
              <a:gd name="connsiteX7" fmla="*/ 640362 w 992064"/>
              <a:gd name="connsiteY7" fmla="*/ 40908 h 345622"/>
              <a:gd name="connsiteX8" fmla="*/ 719087 w 992064"/>
              <a:gd name="connsiteY8" fmla="*/ 37708 h 345622"/>
              <a:gd name="connsiteX9" fmla="*/ 758769 w 992064"/>
              <a:gd name="connsiteY9" fmla="*/ 35787 h 345622"/>
              <a:gd name="connsiteX10" fmla="*/ 778611 w 992064"/>
              <a:gd name="connsiteY10" fmla="*/ 35147 h 345622"/>
              <a:gd name="connsiteX11" fmla="*/ 788851 w 992064"/>
              <a:gd name="connsiteY11" fmla="*/ 35147 h 345622"/>
              <a:gd name="connsiteX12" fmla="*/ 793972 w 992064"/>
              <a:gd name="connsiteY12" fmla="*/ 35147 h 345622"/>
              <a:gd name="connsiteX13" fmla="*/ 798452 w 992064"/>
              <a:gd name="connsiteY13" fmla="*/ 34507 h 345622"/>
              <a:gd name="connsiteX14" fmla="*/ 833014 w 992064"/>
              <a:gd name="connsiteY14" fmla="*/ 28107 h 345622"/>
              <a:gd name="connsiteX15" fmla="*/ 868216 w 992064"/>
              <a:gd name="connsiteY15" fmla="*/ 14026 h 345622"/>
              <a:gd name="connsiteX16" fmla="*/ 878457 w 992064"/>
              <a:gd name="connsiteY16" fmla="*/ 10186 h 345622"/>
              <a:gd name="connsiteX17" fmla="*/ 889338 w 992064"/>
              <a:gd name="connsiteY17" fmla="*/ 6985 h 345622"/>
              <a:gd name="connsiteX18" fmla="*/ 895098 w 992064"/>
              <a:gd name="connsiteY18" fmla="*/ 5706 h 345622"/>
              <a:gd name="connsiteX19" fmla="*/ 901499 w 992064"/>
              <a:gd name="connsiteY19" fmla="*/ 5065 h 345622"/>
              <a:gd name="connsiteX20" fmla="*/ 914940 w 992064"/>
              <a:gd name="connsiteY20" fmla="*/ 5706 h 345622"/>
              <a:gd name="connsiteX21" fmla="*/ 927740 w 992064"/>
              <a:gd name="connsiteY21" fmla="*/ 8906 h 345622"/>
              <a:gd name="connsiteX22" fmla="*/ 939261 w 992064"/>
              <a:gd name="connsiteY22" fmla="*/ 14026 h 345622"/>
              <a:gd name="connsiteX23" fmla="*/ 957822 w 992064"/>
              <a:gd name="connsiteY23" fmla="*/ 27467 h 345622"/>
              <a:gd name="connsiteX24" fmla="*/ 973823 w 992064"/>
              <a:gd name="connsiteY24" fmla="*/ 44108 h 345622"/>
              <a:gd name="connsiteX25" fmla="*/ 980864 w 992064"/>
              <a:gd name="connsiteY25" fmla="*/ 54349 h 345622"/>
              <a:gd name="connsiteX26" fmla="*/ 986624 w 992064"/>
              <a:gd name="connsiteY26" fmla="*/ 65869 h 345622"/>
              <a:gd name="connsiteX27" fmla="*/ 989824 w 992064"/>
              <a:gd name="connsiteY27" fmla="*/ 79310 h 345622"/>
              <a:gd name="connsiteX28" fmla="*/ 989824 w 992064"/>
              <a:gd name="connsiteY28" fmla="*/ 92751 h 345622"/>
              <a:gd name="connsiteX29" fmla="*/ 983424 w 992064"/>
              <a:gd name="connsiteY29" fmla="*/ 115793 h 345622"/>
              <a:gd name="connsiteX30" fmla="*/ 966783 w 992064"/>
              <a:gd name="connsiteY30" fmla="*/ 151635 h 345622"/>
              <a:gd name="connsiteX31" fmla="*/ 957182 w 992064"/>
              <a:gd name="connsiteY31" fmla="*/ 186197 h 345622"/>
              <a:gd name="connsiteX32" fmla="*/ 956542 w 992064"/>
              <a:gd name="connsiteY32" fmla="*/ 195158 h 345622"/>
              <a:gd name="connsiteX33" fmla="*/ 955902 w 992064"/>
              <a:gd name="connsiteY33" fmla="*/ 204758 h 345622"/>
              <a:gd name="connsiteX34" fmla="*/ 955262 w 992064"/>
              <a:gd name="connsiteY34" fmla="*/ 224600 h 345622"/>
              <a:gd name="connsiteX35" fmla="*/ 953342 w 992064"/>
              <a:gd name="connsiteY35" fmla="*/ 264282 h 345622"/>
              <a:gd name="connsiteX36" fmla="*/ 947582 w 992064"/>
              <a:gd name="connsiteY36" fmla="*/ 343647 h 345622"/>
              <a:gd name="connsiteX37" fmla="*/ 945661 w 992064"/>
              <a:gd name="connsiteY37" fmla="*/ 344928 h 345622"/>
              <a:gd name="connsiteX38" fmla="*/ 944381 w 992064"/>
              <a:gd name="connsiteY38" fmla="*/ 343647 h 345622"/>
              <a:gd name="connsiteX39" fmla="*/ 937981 w 992064"/>
              <a:gd name="connsiteY39" fmla="*/ 264282 h 345622"/>
              <a:gd name="connsiteX40" fmla="*/ 935421 w 992064"/>
              <a:gd name="connsiteY40" fmla="*/ 224600 h 345622"/>
              <a:gd name="connsiteX41" fmla="*/ 934141 w 992064"/>
              <a:gd name="connsiteY41" fmla="*/ 204758 h 345622"/>
              <a:gd name="connsiteX42" fmla="*/ 933501 w 992064"/>
              <a:gd name="connsiteY42" fmla="*/ 195158 h 345622"/>
              <a:gd name="connsiteX43" fmla="*/ 933501 w 992064"/>
              <a:gd name="connsiteY43" fmla="*/ 184277 h 345622"/>
              <a:gd name="connsiteX44" fmla="*/ 941181 w 992064"/>
              <a:gd name="connsiteY44" fmla="*/ 142034 h 345622"/>
              <a:gd name="connsiteX45" fmla="*/ 955262 w 992064"/>
              <a:gd name="connsiteY45" fmla="*/ 104912 h 345622"/>
              <a:gd name="connsiteX46" fmla="*/ 958462 w 992064"/>
              <a:gd name="connsiteY46" fmla="*/ 89551 h 345622"/>
              <a:gd name="connsiteX47" fmla="*/ 956542 w 992064"/>
              <a:gd name="connsiteY47" fmla="*/ 77390 h 345622"/>
              <a:gd name="connsiteX48" fmla="*/ 936061 w 992064"/>
              <a:gd name="connsiteY48" fmla="*/ 53709 h 345622"/>
              <a:gd name="connsiteX49" fmla="*/ 909819 w 992064"/>
              <a:gd name="connsiteY49" fmla="*/ 40268 h 345622"/>
              <a:gd name="connsiteX50" fmla="*/ 880377 w 992064"/>
              <a:gd name="connsiteY50" fmla="*/ 47308 h 345622"/>
              <a:gd name="connsiteX51" fmla="*/ 841975 w 992064"/>
              <a:gd name="connsiteY51" fmla="*/ 62029 h 345622"/>
              <a:gd name="connsiteX52" fmla="*/ 798452 w 992064"/>
              <a:gd name="connsiteY52" fmla="*/ 69070 h 345622"/>
              <a:gd name="connsiteX53" fmla="*/ 792692 w 992064"/>
              <a:gd name="connsiteY53" fmla="*/ 69070 h 345622"/>
              <a:gd name="connsiteX54" fmla="*/ 787571 w 992064"/>
              <a:gd name="connsiteY54" fmla="*/ 69070 h 345622"/>
              <a:gd name="connsiteX55" fmla="*/ 777971 w 992064"/>
              <a:gd name="connsiteY55" fmla="*/ 69070 h 345622"/>
              <a:gd name="connsiteX56" fmla="*/ 758129 w 992064"/>
              <a:gd name="connsiteY56" fmla="*/ 69070 h 345622"/>
              <a:gd name="connsiteX57" fmla="*/ 719087 w 992064"/>
              <a:gd name="connsiteY57" fmla="*/ 69710 h 345622"/>
              <a:gd name="connsiteX58" fmla="*/ 639082 w 992064"/>
              <a:gd name="connsiteY58" fmla="*/ 70350 h 345622"/>
              <a:gd name="connsiteX59" fmla="*/ 559076 w 992064"/>
              <a:gd name="connsiteY59" fmla="*/ 66509 h 345622"/>
              <a:gd name="connsiteX60" fmla="*/ 480991 w 992064"/>
              <a:gd name="connsiteY60" fmla="*/ 62029 h 345622"/>
              <a:gd name="connsiteX61" fmla="*/ 400986 w 992064"/>
              <a:gd name="connsiteY61" fmla="*/ 56909 h 345622"/>
              <a:gd name="connsiteX62" fmla="*/ 322901 w 992064"/>
              <a:gd name="connsiteY62" fmla="*/ 51148 h 345622"/>
              <a:gd name="connsiteX63" fmla="*/ 244176 w 992064"/>
              <a:gd name="connsiteY63" fmla="*/ 52428 h 345622"/>
              <a:gd name="connsiteX64" fmla="*/ 164811 w 992064"/>
              <a:gd name="connsiteY64" fmla="*/ 54349 h 345622"/>
              <a:gd name="connsiteX65" fmla="*/ 6720 w 992064"/>
              <a:gd name="connsiteY65" fmla="*/ 48588 h 345622"/>
              <a:gd name="connsiteX66" fmla="*/ 4800 w 992064"/>
              <a:gd name="connsiteY66" fmla="*/ 46668 h 345622"/>
              <a:gd name="connsiteX67" fmla="*/ 8001 w 992064"/>
              <a:gd name="connsiteY67" fmla="*/ 42828 h 34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992064" h="345622">
                <a:moveTo>
                  <a:pt x="8001" y="42828"/>
                </a:moveTo>
                <a:cubicBezTo>
                  <a:pt x="61124" y="40908"/>
                  <a:pt x="113607" y="43468"/>
                  <a:pt x="166091" y="41548"/>
                </a:cubicBezTo>
                <a:cubicBezTo>
                  <a:pt x="192333" y="40908"/>
                  <a:pt x="218574" y="39628"/>
                  <a:pt x="244816" y="36427"/>
                </a:cubicBezTo>
                <a:cubicBezTo>
                  <a:pt x="271058" y="33227"/>
                  <a:pt x="297939" y="31947"/>
                  <a:pt x="324181" y="31947"/>
                </a:cubicBezTo>
                <a:cubicBezTo>
                  <a:pt x="350423" y="31307"/>
                  <a:pt x="377945" y="32587"/>
                  <a:pt x="404186" y="35147"/>
                </a:cubicBezTo>
                <a:cubicBezTo>
                  <a:pt x="430428" y="37708"/>
                  <a:pt x="456030" y="38347"/>
                  <a:pt x="482271" y="37708"/>
                </a:cubicBezTo>
                <a:cubicBezTo>
                  <a:pt x="508513" y="37068"/>
                  <a:pt x="536035" y="37708"/>
                  <a:pt x="562277" y="39628"/>
                </a:cubicBezTo>
                <a:cubicBezTo>
                  <a:pt x="588518" y="41548"/>
                  <a:pt x="614120" y="41548"/>
                  <a:pt x="640362" y="40908"/>
                </a:cubicBezTo>
                <a:cubicBezTo>
                  <a:pt x="666603" y="40268"/>
                  <a:pt x="692845" y="39628"/>
                  <a:pt x="719087" y="37708"/>
                </a:cubicBezTo>
                <a:cubicBezTo>
                  <a:pt x="732528" y="37068"/>
                  <a:pt x="745969" y="36427"/>
                  <a:pt x="758769" y="35787"/>
                </a:cubicBezTo>
                <a:lnTo>
                  <a:pt x="778611" y="35147"/>
                </a:lnTo>
                <a:lnTo>
                  <a:pt x="788851" y="35147"/>
                </a:lnTo>
                <a:lnTo>
                  <a:pt x="793972" y="35147"/>
                </a:lnTo>
                <a:lnTo>
                  <a:pt x="798452" y="34507"/>
                </a:lnTo>
                <a:cubicBezTo>
                  <a:pt x="809973" y="33867"/>
                  <a:pt x="821493" y="31307"/>
                  <a:pt x="833014" y="28107"/>
                </a:cubicBezTo>
                <a:cubicBezTo>
                  <a:pt x="844535" y="24267"/>
                  <a:pt x="855416" y="19146"/>
                  <a:pt x="868216" y="14026"/>
                </a:cubicBezTo>
                <a:cubicBezTo>
                  <a:pt x="871417" y="12746"/>
                  <a:pt x="874617" y="11466"/>
                  <a:pt x="878457" y="10186"/>
                </a:cubicBezTo>
                <a:cubicBezTo>
                  <a:pt x="882297" y="8906"/>
                  <a:pt x="885498" y="7626"/>
                  <a:pt x="889338" y="6985"/>
                </a:cubicBezTo>
                <a:cubicBezTo>
                  <a:pt x="891258" y="6345"/>
                  <a:pt x="893178" y="5706"/>
                  <a:pt x="895098" y="5706"/>
                </a:cubicBezTo>
                <a:lnTo>
                  <a:pt x="901499" y="5065"/>
                </a:lnTo>
                <a:cubicBezTo>
                  <a:pt x="905979" y="4425"/>
                  <a:pt x="910459" y="5065"/>
                  <a:pt x="914940" y="5706"/>
                </a:cubicBezTo>
                <a:cubicBezTo>
                  <a:pt x="919420" y="6345"/>
                  <a:pt x="923900" y="7626"/>
                  <a:pt x="927740" y="8906"/>
                </a:cubicBezTo>
                <a:cubicBezTo>
                  <a:pt x="931581" y="10186"/>
                  <a:pt x="935421" y="12106"/>
                  <a:pt x="939261" y="14026"/>
                </a:cubicBezTo>
                <a:cubicBezTo>
                  <a:pt x="946302" y="18506"/>
                  <a:pt x="952702" y="22987"/>
                  <a:pt x="957822" y="27467"/>
                </a:cubicBezTo>
                <a:cubicBezTo>
                  <a:pt x="963583" y="31947"/>
                  <a:pt x="968703" y="38347"/>
                  <a:pt x="973823" y="44108"/>
                </a:cubicBezTo>
                <a:lnTo>
                  <a:pt x="980864" y="54349"/>
                </a:lnTo>
                <a:cubicBezTo>
                  <a:pt x="982784" y="58189"/>
                  <a:pt x="984704" y="62029"/>
                  <a:pt x="986624" y="65869"/>
                </a:cubicBezTo>
                <a:cubicBezTo>
                  <a:pt x="987904" y="70350"/>
                  <a:pt x="989184" y="74830"/>
                  <a:pt x="989824" y="79310"/>
                </a:cubicBezTo>
                <a:cubicBezTo>
                  <a:pt x="990464" y="83790"/>
                  <a:pt x="990464" y="88271"/>
                  <a:pt x="989824" y="92751"/>
                </a:cubicBezTo>
                <a:cubicBezTo>
                  <a:pt x="989184" y="101712"/>
                  <a:pt x="985984" y="108752"/>
                  <a:pt x="983424" y="115793"/>
                </a:cubicBezTo>
                <a:cubicBezTo>
                  <a:pt x="977664" y="129233"/>
                  <a:pt x="971263" y="140114"/>
                  <a:pt x="966783" y="151635"/>
                </a:cubicBezTo>
                <a:cubicBezTo>
                  <a:pt x="962303" y="163156"/>
                  <a:pt x="959102" y="174676"/>
                  <a:pt x="957182" y="186197"/>
                </a:cubicBezTo>
                <a:lnTo>
                  <a:pt x="956542" y="195158"/>
                </a:lnTo>
                <a:lnTo>
                  <a:pt x="955902" y="204758"/>
                </a:lnTo>
                <a:lnTo>
                  <a:pt x="955262" y="224600"/>
                </a:lnTo>
                <a:lnTo>
                  <a:pt x="953342" y="264282"/>
                </a:lnTo>
                <a:cubicBezTo>
                  <a:pt x="952062" y="290524"/>
                  <a:pt x="950142" y="317406"/>
                  <a:pt x="947582" y="343647"/>
                </a:cubicBezTo>
                <a:cubicBezTo>
                  <a:pt x="947582" y="344287"/>
                  <a:pt x="946942" y="344928"/>
                  <a:pt x="945661" y="344928"/>
                </a:cubicBezTo>
                <a:cubicBezTo>
                  <a:pt x="945021" y="344928"/>
                  <a:pt x="944381" y="344287"/>
                  <a:pt x="944381" y="343647"/>
                </a:cubicBezTo>
                <a:cubicBezTo>
                  <a:pt x="941821" y="317406"/>
                  <a:pt x="939901" y="291164"/>
                  <a:pt x="937981" y="264282"/>
                </a:cubicBezTo>
                <a:lnTo>
                  <a:pt x="935421" y="224600"/>
                </a:lnTo>
                <a:lnTo>
                  <a:pt x="934141" y="204758"/>
                </a:lnTo>
                <a:lnTo>
                  <a:pt x="933501" y="195158"/>
                </a:lnTo>
                <a:lnTo>
                  <a:pt x="933501" y="184277"/>
                </a:lnTo>
                <a:cubicBezTo>
                  <a:pt x="934141" y="170196"/>
                  <a:pt x="936701" y="155475"/>
                  <a:pt x="941181" y="142034"/>
                </a:cubicBezTo>
                <a:cubicBezTo>
                  <a:pt x="945661" y="128593"/>
                  <a:pt x="951422" y="115793"/>
                  <a:pt x="955262" y="104912"/>
                </a:cubicBezTo>
                <a:cubicBezTo>
                  <a:pt x="957182" y="99151"/>
                  <a:pt x="958462" y="94031"/>
                  <a:pt x="958462" y="89551"/>
                </a:cubicBezTo>
                <a:cubicBezTo>
                  <a:pt x="959102" y="85071"/>
                  <a:pt x="957822" y="81230"/>
                  <a:pt x="956542" y="77390"/>
                </a:cubicBezTo>
                <a:cubicBezTo>
                  <a:pt x="953342" y="69710"/>
                  <a:pt x="945021" y="60749"/>
                  <a:pt x="936061" y="53709"/>
                </a:cubicBezTo>
                <a:cubicBezTo>
                  <a:pt x="927100" y="46028"/>
                  <a:pt x="918140" y="40908"/>
                  <a:pt x="909819" y="40268"/>
                </a:cubicBezTo>
                <a:cubicBezTo>
                  <a:pt x="901499" y="39628"/>
                  <a:pt x="891898" y="42188"/>
                  <a:pt x="880377" y="47308"/>
                </a:cubicBezTo>
                <a:cubicBezTo>
                  <a:pt x="868856" y="51788"/>
                  <a:pt x="856056" y="57549"/>
                  <a:pt x="841975" y="62029"/>
                </a:cubicBezTo>
                <a:cubicBezTo>
                  <a:pt x="827894" y="65869"/>
                  <a:pt x="813173" y="69070"/>
                  <a:pt x="798452" y="69070"/>
                </a:cubicBezTo>
                <a:lnTo>
                  <a:pt x="792692" y="69070"/>
                </a:lnTo>
                <a:lnTo>
                  <a:pt x="787571" y="69070"/>
                </a:lnTo>
                <a:lnTo>
                  <a:pt x="777971" y="69070"/>
                </a:lnTo>
                <a:lnTo>
                  <a:pt x="758129" y="69070"/>
                </a:lnTo>
                <a:cubicBezTo>
                  <a:pt x="745329" y="69070"/>
                  <a:pt x="731888" y="69070"/>
                  <a:pt x="719087" y="69710"/>
                </a:cubicBezTo>
                <a:cubicBezTo>
                  <a:pt x="692845" y="70350"/>
                  <a:pt x="665963" y="70350"/>
                  <a:pt x="639082" y="70350"/>
                </a:cubicBezTo>
                <a:cubicBezTo>
                  <a:pt x="612840" y="70350"/>
                  <a:pt x="585318" y="69070"/>
                  <a:pt x="559076" y="66509"/>
                </a:cubicBezTo>
                <a:cubicBezTo>
                  <a:pt x="532835" y="63949"/>
                  <a:pt x="507233" y="62669"/>
                  <a:pt x="480991" y="62029"/>
                </a:cubicBezTo>
                <a:cubicBezTo>
                  <a:pt x="454750" y="61389"/>
                  <a:pt x="427228" y="60109"/>
                  <a:pt x="400986" y="56909"/>
                </a:cubicBezTo>
                <a:cubicBezTo>
                  <a:pt x="374744" y="53709"/>
                  <a:pt x="349143" y="51788"/>
                  <a:pt x="322901" y="51148"/>
                </a:cubicBezTo>
                <a:cubicBezTo>
                  <a:pt x="296659" y="50508"/>
                  <a:pt x="270418" y="50508"/>
                  <a:pt x="244176" y="52428"/>
                </a:cubicBezTo>
                <a:cubicBezTo>
                  <a:pt x="217934" y="54349"/>
                  <a:pt x="191052" y="54989"/>
                  <a:pt x="164811" y="54349"/>
                </a:cubicBezTo>
                <a:cubicBezTo>
                  <a:pt x="111687" y="53709"/>
                  <a:pt x="59204" y="49228"/>
                  <a:pt x="6720" y="48588"/>
                </a:cubicBezTo>
                <a:cubicBezTo>
                  <a:pt x="6080" y="48588"/>
                  <a:pt x="4800" y="47948"/>
                  <a:pt x="4800" y="46668"/>
                </a:cubicBezTo>
                <a:cubicBezTo>
                  <a:pt x="6720" y="43468"/>
                  <a:pt x="7361" y="42828"/>
                  <a:pt x="8001" y="42828"/>
                </a:cubicBezTo>
                <a:close/>
              </a:path>
            </a:pathLst>
          </a:custGeom>
          <a:solidFill>
            <a:srgbClr val="1D424B"/>
          </a:solidFill>
          <a:ln w="9525"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BA77B7DF-9954-46B0-903C-2B1F5343762B}"/>
              </a:ext>
            </a:extLst>
          </p:cNvPr>
          <p:cNvGrpSpPr/>
          <p:nvPr/>
        </p:nvGrpSpPr>
        <p:grpSpPr>
          <a:xfrm>
            <a:off x="3371294" y="1429057"/>
            <a:ext cx="735925" cy="806169"/>
            <a:chOff x="14271907" y="1140563"/>
            <a:chExt cx="735925" cy="806169"/>
          </a:xfrm>
          <a:solidFill>
            <a:srgbClr val="1D424B"/>
          </a:solidFill>
        </p:grpSpPr>
        <p:sp>
          <p:nvSpPr>
            <p:cNvPr id="179" name="Freeform: Shape 178">
              <a:extLst>
                <a:ext uri="{FF2B5EF4-FFF2-40B4-BE49-F238E27FC236}">
                  <a16:creationId xmlns:a16="http://schemas.microsoft.com/office/drawing/2014/main" id="{62973560-DCCC-4F92-ACEC-01771E54CFE6}"/>
                </a:ext>
              </a:extLst>
            </p:cNvPr>
            <p:cNvSpPr/>
            <p:nvPr/>
          </p:nvSpPr>
          <p:spPr>
            <a:xfrm>
              <a:off x="14274772" y="1735130"/>
              <a:ext cx="723372" cy="22671"/>
            </a:xfrm>
            <a:custGeom>
              <a:avLst/>
              <a:gdLst>
                <a:gd name="connsiteX0" fmla="*/ 6080 w 556836"/>
                <a:gd name="connsiteY0" fmla="*/ 17601 h 19201"/>
                <a:gd name="connsiteX1" fmla="*/ 12481 w 556836"/>
                <a:gd name="connsiteY1" fmla="*/ 16961 h 19201"/>
                <a:gd name="connsiteX2" fmla="*/ 29762 w 556836"/>
                <a:gd name="connsiteY2" fmla="*/ 15041 h 19201"/>
                <a:gd name="connsiteX3" fmla="*/ 56644 w 556836"/>
                <a:gd name="connsiteY3" fmla="*/ 12481 h 19201"/>
                <a:gd name="connsiteX4" fmla="*/ 91846 w 556836"/>
                <a:gd name="connsiteY4" fmla="*/ 9921 h 19201"/>
                <a:gd name="connsiteX5" fmla="*/ 111687 w 556836"/>
                <a:gd name="connsiteY5" fmla="*/ 8641 h 19201"/>
                <a:gd name="connsiteX6" fmla="*/ 133449 w 556836"/>
                <a:gd name="connsiteY6" fmla="*/ 8001 h 19201"/>
                <a:gd name="connsiteX7" fmla="*/ 179532 w 556836"/>
                <a:gd name="connsiteY7" fmla="*/ 6080 h 19201"/>
                <a:gd name="connsiteX8" fmla="*/ 203853 w 556836"/>
                <a:gd name="connsiteY8" fmla="*/ 5440 h 19201"/>
                <a:gd name="connsiteX9" fmla="*/ 216654 w 556836"/>
                <a:gd name="connsiteY9" fmla="*/ 5440 h 19201"/>
                <a:gd name="connsiteX10" fmla="*/ 229455 w 556836"/>
                <a:gd name="connsiteY10" fmla="*/ 5440 h 19201"/>
                <a:gd name="connsiteX11" fmla="*/ 280658 w 556836"/>
                <a:gd name="connsiteY11" fmla="*/ 4800 h 19201"/>
                <a:gd name="connsiteX12" fmla="*/ 331862 w 556836"/>
                <a:gd name="connsiteY12" fmla="*/ 5440 h 19201"/>
                <a:gd name="connsiteX13" fmla="*/ 356823 w 556836"/>
                <a:gd name="connsiteY13" fmla="*/ 6080 h 19201"/>
                <a:gd name="connsiteX14" fmla="*/ 381145 w 556836"/>
                <a:gd name="connsiteY14" fmla="*/ 6720 h 19201"/>
                <a:gd name="connsiteX15" fmla="*/ 427228 w 556836"/>
                <a:gd name="connsiteY15" fmla="*/ 8641 h 19201"/>
                <a:gd name="connsiteX16" fmla="*/ 468830 w 556836"/>
                <a:gd name="connsiteY16" fmla="*/ 10561 h 19201"/>
                <a:gd name="connsiteX17" fmla="*/ 504033 w 556836"/>
                <a:gd name="connsiteY17" fmla="*/ 13121 h 19201"/>
                <a:gd name="connsiteX18" fmla="*/ 530914 w 556836"/>
                <a:gd name="connsiteY18" fmla="*/ 15681 h 19201"/>
                <a:gd name="connsiteX19" fmla="*/ 548196 w 556836"/>
                <a:gd name="connsiteY19" fmla="*/ 17601 h 19201"/>
                <a:gd name="connsiteX20" fmla="*/ 554596 w 556836"/>
                <a:gd name="connsiteY20" fmla="*/ 18241 h 19201"/>
                <a:gd name="connsiteX21" fmla="*/ 554596 w 556836"/>
                <a:gd name="connsiteY21" fmla="*/ 18241 h 19201"/>
                <a:gd name="connsiteX22" fmla="*/ 555236 w 556836"/>
                <a:gd name="connsiteY22" fmla="*/ 18881 h 19201"/>
                <a:gd name="connsiteX23" fmla="*/ 554596 w 556836"/>
                <a:gd name="connsiteY23" fmla="*/ 19521 h 19201"/>
                <a:gd name="connsiteX24" fmla="*/ 280018 w 556836"/>
                <a:gd name="connsiteY24" fmla="*/ 20161 h 19201"/>
                <a:gd name="connsiteX25" fmla="*/ 5440 w 556836"/>
                <a:gd name="connsiteY25" fmla="*/ 18881 h 19201"/>
                <a:gd name="connsiteX26" fmla="*/ 4800 w 556836"/>
                <a:gd name="connsiteY26" fmla="*/ 18241 h 19201"/>
                <a:gd name="connsiteX27" fmla="*/ 6080 w 556836"/>
                <a:gd name="connsiteY27" fmla="*/ 17601 h 19201"/>
                <a:gd name="connsiteX28" fmla="*/ 6080 w 556836"/>
                <a:gd name="connsiteY28" fmla="*/ 1760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6836" h="19201">
                  <a:moveTo>
                    <a:pt x="6080" y="17601"/>
                  </a:moveTo>
                  <a:cubicBezTo>
                    <a:pt x="6080" y="17601"/>
                    <a:pt x="8001" y="17601"/>
                    <a:pt x="12481" y="16961"/>
                  </a:cubicBezTo>
                  <a:cubicBezTo>
                    <a:pt x="16321" y="16321"/>
                    <a:pt x="22721" y="15681"/>
                    <a:pt x="29762" y="15041"/>
                  </a:cubicBezTo>
                  <a:cubicBezTo>
                    <a:pt x="37442" y="14401"/>
                    <a:pt x="46403" y="13761"/>
                    <a:pt x="56644" y="12481"/>
                  </a:cubicBezTo>
                  <a:cubicBezTo>
                    <a:pt x="66884" y="11841"/>
                    <a:pt x="79045" y="10561"/>
                    <a:pt x="91846" y="9921"/>
                  </a:cubicBezTo>
                  <a:cubicBezTo>
                    <a:pt x="98246" y="9281"/>
                    <a:pt x="105287" y="9281"/>
                    <a:pt x="111687" y="8641"/>
                  </a:cubicBezTo>
                  <a:cubicBezTo>
                    <a:pt x="118728" y="8001"/>
                    <a:pt x="125768" y="8001"/>
                    <a:pt x="133449" y="8001"/>
                  </a:cubicBezTo>
                  <a:cubicBezTo>
                    <a:pt x="148170" y="7360"/>
                    <a:pt x="163531" y="6720"/>
                    <a:pt x="179532" y="6080"/>
                  </a:cubicBezTo>
                  <a:cubicBezTo>
                    <a:pt x="187852" y="6080"/>
                    <a:pt x="195533" y="5440"/>
                    <a:pt x="203853" y="5440"/>
                  </a:cubicBezTo>
                  <a:cubicBezTo>
                    <a:pt x="207693" y="5440"/>
                    <a:pt x="212174" y="5440"/>
                    <a:pt x="216654" y="5440"/>
                  </a:cubicBezTo>
                  <a:cubicBezTo>
                    <a:pt x="221134" y="5440"/>
                    <a:pt x="224975" y="5440"/>
                    <a:pt x="229455" y="5440"/>
                  </a:cubicBezTo>
                  <a:cubicBezTo>
                    <a:pt x="246096" y="5440"/>
                    <a:pt x="263377" y="5440"/>
                    <a:pt x="280658" y="4800"/>
                  </a:cubicBezTo>
                  <a:cubicBezTo>
                    <a:pt x="297939" y="4800"/>
                    <a:pt x="315220" y="5440"/>
                    <a:pt x="331862" y="5440"/>
                  </a:cubicBezTo>
                  <a:cubicBezTo>
                    <a:pt x="340182" y="5440"/>
                    <a:pt x="348503" y="5440"/>
                    <a:pt x="356823" y="6080"/>
                  </a:cubicBezTo>
                  <a:cubicBezTo>
                    <a:pt x="365144" y="6080"/>
                    <a:pt x="373464" y="6720"/>
                    <a:pt x="381145" y="6720"/>
                  </a:cubicBezTo>
                  <a:cubicBezTo>
                    <a:pt x="397146" y="6720"/>
                    <a:pt x="412507" y="8001"/>
                    <a:pt x="427228" y="8641"/>
                  </a:cubicBezTo>
                  <a:cubicBezTo>
                    <a:pt x="441949" y="9281"/>
                    <a:pt x="456030" y="9921"/>
                    <a:pt x="468830" y="10561"/>
                  </a:cubicBezTo>
                  <a:cubicBezTo>
                    <a:pt x="481631" y="11201"/>
                    <a:pt x="493792" y="12481"/>
                    <a:pt x="504033" y="13121"/>
                  </a:cubicBezTo>
                  <a:cubicBezTo>
                    <a:pt x="514273" y="13761"/>
                    <a:pt x="523874" y="15041"/>
                    <a:pt x="530914" y="15681"/>
                  </a:cubicBezTo>
                  <a:cubicBezTo>
                    <a:pt x="538595" y="16321"/>
                    <a:pt x="544355" y="16961"/>
                    <a:pt x="548196" y="17601"/>
                  </a:cubicBezTo>
                  <a:cubicBezTo>
                    <a:pt x="552036" y="18241"/>
                    <a:pt x="554596" y="18241"/>
                    <a:pt x="554596" y="18241"/>
                  </a:cubicBezTo>
                  <a:lnTo>
                    <a:pt x="554596" y="18241"/>
                  </a:lnTo>
                  <a:cubicBezTo>
                    <a:pt x="555236" y="18241"/>
                    <a:pt x="555236" y="18881"/>
                    <a:pt x="555236" y="18881"/>
                  </a:cubicBezTo>
                  <a:cubicBezTo>
                    <a:pt x="555236" y="19521"/>
                    <a:pt x="554596" y="19521"/>
                    <a:pt x="554596" y="19521"/>
                  </a:cubicBezTo>
                  <a:cubicBezTo>
                    <a:pt x="554596" y="19521"/>
                    <a:pt x="417627" y="19521"/>
                    <a:pt x="280018" y="20161"/>
                  </a:cubicBezTo>
                  <a:cubicBezTo>
                    <a:pt x="143049" y="19521"/>
                    <a:pt x="5440" y="18881"/>
                    <a:pt x="5440" y="18881"/>
                  </a:cubicBezTo>
                  <a:cubicBezTo>
                    <a:pt x="4800" y="18881"/>
                    <a:pt x="4800" y="18241"/>
                    <a:pt x="4800" y="18241"/>
                  </a:cubicBezTo>
                  <a:cubicBezTo>
                    <a:pt x="5440" y="17601"/>
                    <a:pt x="5440" y="17601"/>
                    <a:pt x="6080" y="17601"/>
                  </a:cubicBezTo>
                  <a:lnTo>
                    <a:pt x="6080" y="17601"/>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506C3CC-2C70-48AD-BA1C-A95CB5955181}"/>
                </a:ext>
              </a:extLst>
            </p:cNvPr>
            <p:cNvSpPr/>
            <p:nvPr/>
          </p:nvSpPr>
          <p:spPr>
            <a:xfrm>
              <a:off x="14271907" y="1140563"/>
              <a:ext cx="374159" cy="612139"/>
            </a:xfrm>
            <a:custGeom>
              <a:avLst/>
              <a:gdLst>
                <a:gd name="connsiteX0" fmla="*/ 284783 w 288018"/>
                <a:gd name="connsiteY0" fmla="*/ 9761 h 518433"/>
                <a:gd name="connsiteX1" fmla="*/ 282223 w 288018"/>
                <a:gd name="connsiteY1" fmla="*/ 15521 h 518433"/>
                <a:gd name="connsiteX2" fmla="*/ 279023 w 288018"/>
                <a:gd name="connsiteY2" fmla="*/ 22561 h 518433"/>
                <a:gd name="connsiteX3" fmla="*/ 274542 w 288018"/>
                <a:gd name="connsiteY3" fmla="*/ 32162 h 518433"/>
                <a:gd name="connsiteX4" fmla="*/ 268142 w 288018"/>
                <a:gd name="connsiteY4" fmla="*/ 43683 h 518433"/>
                <a:gd name="connsiteX5" fmla="*/ 261101 w 288018"/>
                <a:gd name="connsiteY5" fmla="*/ 57124 h 518433"/>
                <a:gd name="connsiteX6" fmla="*/ 253421 w 288018"/>
                <a:gd name="connsiteY6" fmla="*/ 72485 h 518433"/>
                <a:gd name="connsiteX7" fmla="*/ 245740 w 288018"/>
                <a:gd name="connsiteY7" fmla="*/ 90406 h 518433"/>
                <a:gd name="connsiteX8" fmla="*/ 241900 w 288018"/>
                <a:gd name="connsiteY8" fmla="*/ 100006 h 518433"/>
                <a:gd name="connsiteX9" fmla="*/ 238060 w 288018"/>
                <a:gd name="connsiteY9" fmla="*/ 110247 h 518433"/>
                <a:gd name="connsiteX10" fmla="*/ 234220 w 288018"/>
                <a:gd name="connsiteY10" fmla="*/ 121128 h 518433"/>
                <a:gd name="connsiteX11" fmla="*/ 229099 w 288018"/>
                <a:gd name="connsiteY11" fmla="*/ 132009 h 518433"/>
                <a:gd name="connsiteX12" fmla="*/ 219499 w 288018"/>
                <a:gd name="connsiteY12" fmla="*/ 153770 h 518433"/>
                <a:gd name="connsiteX13" fmla="*/ 214378 w 288018"/>
                <a:gd name="connsiteY13" fmla="*/ 165291 h 518433"/>
                <a:gd name="connsiteX14" fmla="*/ 209898 w 288018"/>
                <a:gd name="connsiteY14" fmla="*/ 176811 h 518433"/>
                <a:gd name="connsiteX15" fmla="*/ 204778 w 288018"/>
                <a:gd name="connsiteY15" fmla="*/ 188972 h 518433"/>
                <a:gd name="connsiteX16" fmla="*/ 199017 w 288018"/>
                <a:gd name="connsiteY16" fmla="*/ 201133 h 518433"/>
                <a:gd name="connsiteX17" fmla="*/ 186857 w 288018"/>
                <a:gd name="connsiteY17" fmla="*/ 225455 h 518433"/>
                <a:gd name="connsiteX18" fmla="*/ 161255 w 288018"/>
                <a:gd name="connsiteY18" fmla="*/ 273458 h 518433"/>
                <a:gd name="connsiteX19" fmla="*/ 158055 w 288018"/>
                <a:gd name="connsiteY19" fmla="*/ 279218 h 518433"/>
                <a:gd name="connsiteX20" fmla="*/ 156135 w 288018"/>
                <a:gd name="connsiteY20" fmla="*/ 282418 h 518433"/>
                <a:gd name="connsiteX21" fmla="*/ 155495 w 288018"/>
                <a:gd name="connsiteY21" fmla="*/ 283698 h 518433"/>
                <a:gd name="connsiteX22" fmla="*/ 154215 w 288018"/>
                <a:gd name="connsiteY22" fmla="*/ 285619 h 518433"/>
                <a:gd name="connsiteX23" fmla="*/ 149734 w 288018"/>
                <a:gd name="connsiteY23" fmla="*/ 292019 h 518433"/>
                <a:gd name="connsiteX24" fmla="*/ 145254 w 288018"/>
                <a:gd name="connsiteY24" fmla="*/ 297779 h 518433"/>
                <a:gd name="connsiteX25" fmla="*/ 136293 w 288018"/>
                <a:gd name="connsiteY25" fmla="*/ 308660 h 518433"/>
                <a:gd name="connsiteX26" fmla="*/ 132453 w 288018"/>
                <a:gd name="connsiteY26" fmla="*/ 313780 h 518433"/>
                <a:gd name="connsiteX27" fmla="*/ 128613 w 288018"/>
                <a:gd name="connsiteY27" fmla="*/ 318901 h 518433"/>
                <a:gd name="connsiteX28" fmla="*/ 125413 w 288018"/>
                <a:gd name="connsiteY28" fmla="*/ 324021 h 518433"/>
                <a:gd name="connsiteX29" fmla="*/ 122212 w 288018"/>
                <a:gd name="connsiteY29" fmla="*/ 329141 h 518433"/>
                <a:gd name="connsiteX30" fmla="*/ 120292 w 288018"/>
                <a:gd name="connsiteY30" fmla="*/ 331702 h 518433"/>
                <a:gd name="connsiteX31" fmla="*/ 119652 w 288018"/>
                <a:gd name="connsiteY31" fmla="*/ 332982 h 518433"/>
                <a:gd name="connsiteX32" fmla="*/ 119652 w 288018"/>
                <a:gd name="connsiteY32" fmla="*/ 332982 h 518433"/>
                <a:gd name="connsiteX33" fmla="*/ 119652 w 288018"/>
                <a:gd name="connsiteY33" fmla="*/ 332982 h 518433"/>
                <a:gd name="connsiteX34" fmla="*/ 119652 w 288018"/>
                <a:gd name="connsiteY34" fmla="*/ 333622 h 518433"/>
                <a:gd name="connsiteX35" fmla="*/ 119012 w 288018"/>
                <a:gd name="connsiteY35" fmla="*/ 334262 h 518433"/>
                <a:gd name="connsiteX36" fmla="*/ 115812 w 288018"/>
                <a:gd name="connsiteY36" fmla="*/ 340022 h 518433"/>
                <a:gd name="connsiteX37" fmla="*/ 109412 w 288018"/>
                <a:gd name="connsiteY37" fmla="*/ 351543 h 518433"/>
                <a:gd name="connsiteX38" fmla="*/ 104931 w 288018"/>
                <a:gd name="connsiteY38" fmla="*/ 362424 h 518433"/>
                <a:gd name="connsiteX39" fmla="*/ 99811 w 288018"/>
                <a:gd name="connsiteY39" fmla="*/ 374584 h 518433"/>
                <a:gd name="connsiteX40" fmla="*/ 94051 w 288018"/>
                <a:gd name="connsiteY40" fmla="*/ 386105 h 518433"/>
                <a:gd name="connsiteX41" fmla="*/ 88290 w 288018"/>
                <a:gd name="connsiteY41" fmla="*/ 396986 h 518433"/>
                <a:gd name="connsiteX42" fmla="*/ 87650 w 288018"/>
                <a:gd name="connsiteY42" fmla="*/ 398266 h 518433"/>
                <a:gd name="connsiteX43" fmla="*/ 87010 w 288018"/>
                <a:gd name="connsiteY43" fmla="*/ 399546 h 518433"/>
                <a:gd name="connsiteX44" fmla="*/ 85730 w 288018"/>
                <a:gd name="connsiteY44" fmla="*/ 402106 h 518433"/>
                <a:gd name="connsiteX45" fmla="*/ 82530 w 288018"/>
                <a:gd name="connsiteY45" fmla="*/ 407226 h 518433"/>
                <a:gd name="connsiteX46" fmla="*/ 58848 w 288018"/>
                <a:gd name="connsiteY46" fmla="*/ 444349 h 518433"/>
                <a:gd name="connsiteX47" fmla="*/ 53728 w 288018"/>
                <a:gd name="connsiteY47" fmla="*/ 452669 h 518433"/>
                <a:gd name="connsiteX48" fmla="*/ 51168 w 288018"/>
                <a:gd name="connsiteY48" fmla="*/ 456510 h 518433"/>
                <a:gd name="connsiteX49" fmla="*/ 49888 w 288018"/>
                <a:gd name="connsiteY49" fmla="*/ 458430 h 518433"/>
                <a:gd name="connsiteX50" fmla="*/ 48608 w 288018"/>
                <a:gd name="connsiteY50" fmla="*/ 460350 h 518433"/>
                <a:gd name="connsiteX51" fmla="*/ 39007 w 288018"/>
                <a:gd name="connsiteY51" fmla="*/ 475071 h 518433"/>
                <a:gd name="connsiteX52" fmla="*/ 33887 w 288018"/>
                <a:gd name="connsiteY52" fmla="*/ 481471 h 518433"/>
                <a:gd name="connsiteX53" fmla="*/ 29406 w 288018"/>
                <a:gd name="connsiteY53" fmla="*/ 487872 h 518433"/>
                <a:gd name="connsiteX54" fmla="*/ 21086 w 288018"/>
                <a:gd name="connsiteY54" fmla="*/ 498112 h 518433"/>
                <a:gd name="connsiteX55" fmla="*/ 10205 w 288018"/>
                <a:gd name="connsiteY55" fmla="*/ 512833 h 518433"/>
                <a:gd name="connsiteX56" fmla="*/ 6365 w 288018"/>
                <a:gd name="connsiteY56" fmla="*/ 517954 h 518433"/>
                <a:gd name="connsiteX57" fmla="*/ 6365 w 288018"/>
                <a:gd name="connsiteY57" fmla="*/ 517954 h 518433"/>
                <a:gd name="connsiteX58" fmla="*/ 5085 w 288018"/>
                <a:gd name="connsiteY58" fmla="*/ 517954 h 518433"/>
                <a:gd name="connsiteX59" fmla="*/ 5085 w 288018"/>
                <a:gd name="connsiteY59" fmla="*/ 516674 h 518433"/>
                <a:gd name="connsiteX60" fmla="*/ 8285 w 288018"/>
                <a:gd name="connsiteY60" fmla="*/ 510913 h 518433"/>
                <a:gd name="connsiteX61" fmla="*/ 12125 w 288018"/>
                <a:gd name="connsiteY61" fmla="*/ 503873 h 518433"/>
                <a:gd name="connsiteX62" fmla="*/ 17886 w 288018"/>
                <a:gd name="connsiteY62" fmla="*/ 494912 h 518433"/>
                <a:gd name="connsiteX63" fmla="*/ 33247 w 288018"/>
                <a:gd name="connsiteY63" fmla="*/ 470591 h 518433"/>
                <a:gd name="connsiteX64" fmla="*/ 51808 w 288018"/>
                <a:gd name="connsiteY64" fmla="*/ 437948 h 518433"/>
                <a:gd name="connsiteX65" fmla="*/ 73569 w 288018"/>
                <a:gd name="connsiteY65" fmla="*/ 399546 h 518433"/>
                <a:gd name="connsiteX66" fmla="*/ 79330 w 288018"/>
                <a:gd name="connsiteY66" fmla="*/ 389305 h 518433"/>
                <a:gd name="connsiteX67" fmla="*/ 84450 w 288018"/>
                <a:gd name="connsiteY67" fmla="*/ 378425 h 518433"/>
                <a:gd name="connsiteX68" fmla="*/ 94051 w 288018"/>
                <a:gd name="connsiteY68" fmla="*/ 355383 h 518433"/>
                <a:gd name="connsiteX69" fmla="*/ 99171 w 288018"/>
                <a:gd name="connsiteY69" fmla="*/ 343222 h 518433"/>
                <a:gd name="connsiteX70" fmla="*/ 104931 w 288018"/>
                <a:gd name="connsiteY70" fmla="*/ 331702 h 518433"/>
                <a:gd name="connsiteX71" fmla="*/ 108132 w 288018"/>
                <a:gd name="connsiteY71" fmla="*/ 325941 h 518433"/>
                <a:gd name="connsiteX72" fmla="*/ 111332 w 288018"/>
                <a:gd name="connsiteY72" fmla="*/ 320181 h 518433"/>
                <a:gd name="connsiteX73" fmla="*/ 114532 w 288018"/>
                <a:gd name="connsiteY73" fmla="*/ 314420 h 518433"/>
                <a:gd name="connsiteX74" fmla="*/ 118372 w 288018"/>
                <a:gd name="connsiteY74" fmla="*/ 308660 h 518433"/>
                <a:gd name="connsiteX75" fmla="*/ 135013 w 288018"/>
                <a:gd name="connsiteY75" fmla="*/ 286899 h 518433"/>
                <a:gd name="connsiteX76" fmla="*/ 149734 w 288018"/>
                <a:gd name="connsiteY76" fmla="*/ 263857 h 518433"/>
                <a:gd name="connsiteX77" fmla="*/ 175976 w 288018"/>
                <a:gd name="connsiteY77" fmla="*/ 215854 h 518433"/>
                <a:gd name="connsiteX78" fmla="*/ 188777 w 288018"/>
                <a:gd name="connsiteY78" fmla="*/ 192172 h 518433"/>
                <a:gd name="connsiteX79" fmla="*/ 194537 w 288018"/>
                <a:gd name="connsiteY79" fmla="*/ 180652 h 518433"/>
                <a:gd name="connsiteX80" fmla="*/ 199657 w 288018"/>
                <a:gd name="connsiteY80" fmla="*/ 169131 h 518433"/>
                <a:gd name="connsiteX81" fmla="*/ 220779 w 288018"/>
                <a:gd name="connsiteY81" fmla="*/ 124328 h 518433"/>
                <a:gd name="connsiteX82" fmla="*/ 225899 w 288018"/>
                <a:gd name="connsiteY82" fmla="*/ 114087 h 518433"/>
                <a:gd name="connsiteX83" fmla="*/ 230379 w 288018"/>
                <a:gd name="connsiteY83" fmla="*/ 103847 h 518433"/>
                <a:gd name="connsiteX84" fmla="*/ 234860 w 288018"/>
                <a:gd name="connsiteY84" fmla="*/ 93606 h 518433"/>
                <a:gd name="connsiteX85" fmla="*/ 239340 w 288018"/>
                <a:gd name="connsiteY85" fmla="*/ 84005 h 518433"/>
                <a:gd name="connsiteX86" fmla="*/ 248301 w 288018"/>
                <a:gd name="connsiteY86" fmla="*/ 66724 h 518433"/>
                <a:gd name="connsiteX87" fmla="*/ 257261 w 288018"/>
                <a:gd name="connsiteY87" fmla="*/ 51363 h 518433"/>
                <a:gd name="connsiteX88" fmla="*/ 273262 w 288018"/>
                <a:gd name="connsiteY88" fmla="*/ 27042 h 518433"/>
                <a:gd name="connsiteX89" fmla="*/ 279023 w 288018"/>
                <a:gd name="connsiteY89" fmla="*/ 18081 h 518433"/>
                <a:gd name="connsiteX90" fmla="*/ 282863 w 288018"/>
                <a:gd name="connsiteY90" fmla="*/ 11041 h 518433"/>
                <a:gd name="connsiteX91" fmla="*/ 286063 w 288018"/>
                <a:gd name="connsiteY91" fmla="*/ 5280 h 518433"/>
                <a:gd name="connsiteX92" fmla="*/ 287343 w 288018"/>
                <a:gd name="connsiteY92" fmla="*/ 5280 h 518433"/>
                <a:gd name="connsiteX93" fmla="*/ 284783 w 288018"/>
                <a:gd name="connsiteY93" fmla="*/ 9761 h 518433"/>
                <a:gd name="connsiteX94" fmla="*/ 284783 w 288018"/>
                <a:gd name="connsiteY94" fmla="*/ 9761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88018" h="518433">
                  <a:moveTo>
                    <a:pt x="284783" y="9761"/>
                  </a:moveTo>
                  <a:cubicBezTo>
                    <a:pt x="284783" y="9761"/>
                    <a:pt x="284143" y="11681"/>
                    <a:pt x="282223" y="15521"/>
                  </a:cubicBezTo>
                  <a:cubicBezTo>
                    <a:pt x="281583" y="17441"/>
                    <a:pt x="280303" y="20001"/>
                    <a:pt x="279023" y="22561"/>
                  </a:cubicBezTo>
                  <a:cubicBezTo>
                    <a:pt x="277743" y="25122"/>
                    <a:pt x="276462" y="28962"/>
                    <a:pt x="274542" y="32162"/>
                  </a:cubicBezTo>
                  <a:cubicBezTo>
                    <a:pt x="272622" y="36002"/>
                    <a:pt x="270702" y="39843"/>
                    <a:pt x="268142" y="43683"/>
                  </a:cubicBezTo>
                  <a:cubicBezTo>
                    <a:pt x="266222" y="48163"/>
                    <a:pt x="263021" y="52003"/>
                    <a:pt x="261101" y="57124"/>
                  </a:cubicBezTo>
                  <a:cubicBezTo>
                    <a:pt x="258541" y="62244"/>
                    <a:pt x="255981" y="67364"/>
                    <a:pt x="253421" y="72485"/>
                  </a:cubicBezTo>
                  <a:cubicBezTo>
                    <a:pt x="250861" y="78245"/>
                    <a:pt x="248301" y="84005"/>
                    <a:pt x="245740" y="90406"/>
                  </a:cubicBezTo>
                  <a:cubicBezTo>
                    <a:pt x="244460" y="93606"/>
                    <a:pt x="243180" y="96806"/>
                    <a:pt x="241900" y="100006"/>
                  </a:cubicBezTo>
                  <a:cubicBezTo>
                    <a:pt x="240620" y="103207"/>
                    <a:pt x="239340" y="106407"/>
                    <a:pt x="238060" y="110247"/>
                  </a:cubicBezTo>
                  <a:cubicBezTo>
                    <a:pt x="236780" y="114087"/>
                    <a:pt x="235500" y="117288"/>
                    <a:pt x="234220" y="121128"/>
                  </a:cubicBezTo>
                  <a:cubicBezTo>
                    <a:pt x="232300" y="124968"/>
                    <a:pt x="231019" y="128168"/>
                    <a:pt x="229099" y="132009"/>
                  </a:cubicBezTo>
                  <a:cubicBezTo>
                    <a:pt x="225899" y="139049"/>
                    <a:pt x="222699" y="146730"/>
                    <a:pt x="219499" y="153770"/>
                  </a:cubicBezTo>
                  <a:cubicBezTo>
                    <a:pt x="217579" y="157610"/>
                    <a:pt x="215658" y="161450"/>
                    <a:pt x="214378" y="165291"/>
                  </a:cubicBezTo>
                  <a:cubicBezTo>
                    <a:pt x="213098" y="169131"/>
                    <a:pt x="211178" y="172971"/>
                    <a:pt x="209898" y="176811"/>
                  </a:cubicBezTo>
                  <a:cubicBezTo>
                    <a:pt x="207978" y="180652"/>
                    <a:pt x="206698" y="185132"/>
                    <a:pt x="204778" y="188972"/>
                  </a:cubicBezTo>
                  <a:cubicBezTo>
                    <a:pt x="202858" y="192813"/>
                    <a:pt x="200938" y="197293"/>
                    <a:pt x="199017" y="201133"/>
                  </a:cubicBezTo>
                  <a:cubicBezTo>
                    <a:pt x="195177" y="209454"/>
                    <a:pt x="190697" y="217134"/>
                    <a:pt x="186857" y="225455"/>
                  </a:cubicBezTo>
                  <a:cubicBezTo>
                    <a:pt x="178536" y="241456"/>
                    <a:pt x="169575" y="257457"/>
                    <a:pt x="161255" y="273458"/>
                  </a:cubicBezTo>
                  <a:lnTo>
                    <a:pt x="158055" y="279218"/>
                  </a:lnTo>
                  <a:lnTo>
                    <a:pt x="156135" y="282418"/>
                  </a:lnTo>
                  <a:lnTo>
                    <a:pt x="155495" y="283698"/>
                  </a:lnTo>
                  <a:lnTo>
                    <a:pt x="154215" y="285619"/>
                  </a:lnTo>
                  <a:lnTo>
                    <a:pt x="149734" y="292019"/>
                  </a:lnTo>
                  <a:cubicBezTo>
                    <a:pt x="148454" y="293939"/>
                    <a:pt x="146534" y="295859"/>
                    <a:pt x="145254" y="297779"/>
                  </a:cubicBezTo>
                  <a:cubicBezTo>
                    <a:pt x="142054" y="301620"/>
                    <a:pt x="138853" y="305460"/>
                    <a:pt x="136293" y="308660"/>
                  </a:cubicBezTo>
                  <a:cubicBezTo>
                    <a:pt x="135013" y="310580"/>
                    <a:pt x="133733" y="311860"/>
                    <a:pt x="132453" y="313780"/>
                  </a:cubicBezTo>
                  <a:cubicBezTo>
                    <a:pt x="131173" y="315701"/>
                    <a:pt x="129893" y="316981"/>
                    <a:pt x="128613" y="318901"/>
                  </a:cubicBezTo>
                  <a:lnTo>
                    <a:pt x="125413" y="324021"/>
                  </a:lnTo>
                  <a:cubicBezTo>
                    <a:pt x="124133" y="325941"/>
                    <a:pt x="123492" y="327861"/>
                    <a:pt x="122212" y="329141"/>
                  </a:cubicBezTo>
                  <a:lnTo>
                    <a:pt x="120292" y="331702"/>
                  </a:lnTo>
                  <a:lnTo>
                    <a:pt x="119652" y="332982"/>
                  </a:lnTo>
                  <a:lnTo>
                    <a:pt x="119652" y="332982"/>
                  </a:lnTo>
                  <a:cubicBezTo>
                    <a:pt x="120292" y="332342"/>
                    <a:pt x="119652" y="332982"/>
                    <a:pt x="119652" y="332982"/>
                  </a:cubicBezTo>
                  <a:lnTo>
                    <a:pt x="119652" y="333622"/>
                  </a:lnTo>
                  <a:lnTo>
                    <a:pt x="119012" y="334262"/>
                  </a:lnTo>
                  <a:cubicBezTo>
                    <a:pt x="117732" y="336182"/>
                    <a:pt x="117092" y="338102"/>
                    <a:pt x="115812" y="340022"/>
                  </a:cubicBezTo>
                  <a:cubicBezTo>
                    <a:pt x="113892" y="343862"/>
                    <a:pt x="111972" y="347703"/>
                    <a:pt x="109412" y="351543"/>
                  </a:cubicBezTo>
                  <a:cubicBezTo>
                    <a:pt x="107491" y="355383"/>
                    <a:pt x="106211" y="359223"/>
                    <a:pt x="104931" y="362424"/>
                  </a:cubicBezTo>
                  <a:cubicBezTo>
                    <a:pt x="103011" y="366264"/>
                    <a:pt x="101731" y="370104"/>
                    <a:pt x="99811" y="374584"/>
                  </a:cubicBezTo>
                  <a:cubicBezTo>
                    <a:pt x="98531" y="378425"/>
                    <a:pt x="95971" y="382265"/>
                    <a:pt x="94051" y="386105"/>
                  </a:cubicBezTo>
                  <a:cubicBezTo>
                    <a:pt x="92130" y="389945"/>
                    <a:pt x="90210" y="393786"/>
                    <a:pt x="88290" y="396986"/>
                  </a:cubicBezTo>
                  <a:lnTo>
                    <a:pt x="87650" y="398266"/>
                  </a:lnTo>
                  <a:lnTo>
                    <a:pt x="87010" y="399546"/>
                  </a:lnTo>
                  <a:lnTo>
                    <a:pt x="85730" y="402106"/>
                  </a:lnTo>
                  <a:cubicBezTo>
                    <a:pt x="84450" y="404026"/>
                    <a:pt x="83810" y="405306"/>
                    <a:pt x="82530" y="407226"/>
                  </a:cubicBezTo>
                  <a:cubicBezTo>
                    <a:pt x="74209" y="420667"/>
                    <a:pt x="66529" y="433468"/>
                    <a:pt x="58848" y="444349"/>
                  </a:cubicBezTo>
                  <a:cubicBezTo>
                    <a:pt x="56928" y="447549"/>
                    <a:pt x="55008" y="450109"/>
                    <a:pt x="53728" y="452669"/>
                  </a:cubicBezTo>
                  <a:cubicBezTo>
                    <a:pt x="53088" y="453949"/>
                    <a:pt x="51808" y="455230"/>
                    <a:pt x="51168" y="456510"/>
                  </a:cubicBezTo>
                  <a:lnTo>
                    <a:pt x="49888" y="458430"/>
                  </a:lnTo>
                  <a:lnTo>
                    <a:pt x="48608" y="460350"/>
                  </a:lnTo>
                  <a:cubicBezTo>
                    <a:pt x="45407" y="465470"/>
                    <a:pt x="41567" y="470591"/>
                    <a:pt x="39007" y="475071"/>
                  </a:cubicBezTo>
                  <a:cubicBezTo>
                    <a:pt x="37727" y="477631"/>
                    <a:pt x="35807" y="479551"/>
                    <a:pt x="33887" y="481471"/>
                  </a:cubicBezTo>
                  <a:cubicBezTo>
                    <a:pt x="31967" y="483391"/>
                    <a:pt x="30686" y="485312"/>
                    <a:pt x="29406" y="487872"/>
                  </a:cubicBezTo>
                  <a:cubicBezTo>
                    <a:pt x="26206" y="491712"/>
                    <a:pt x="23646" y="494912"/>
                    <a:pt x="21086" y="498112"/>
                  </a:cubicBezTo>
                  <a:cubicBezTo>
                    <a:pt x="15965" y="504513"/>
                    <a:pt x="12765" y="509633"/>
                    <a:pt x="10205" y="512833"/>
                  </a:cubicBezTo>
                  <a:cubicBezTo>
                    <a:pt x="7645" y="516034"/>
                    <a:pt x="6365" y="517954"/>
                    <a:pt x="6365" y="517954"/>
                  </a:cubicBezTo>
                  <a:lnTo>
                    <a:pt x="6365" y="517954"/>
                  </a:lnTo>
                  <a:cubicBezTo>
                    <a:pt x="6365" y="518594"/>
                    <a:pt x="5725" y="518594"/>
                    <a:pt x="5085" y="517954"/>
                  </a:cubicBezTo>
                  <a:cubicBezTo>
                    <a:pt x="5085" y="517954"/>
                    <a:pt x="4445" y="517314"/>
                    <a:pt x="5085" y="516674"/>
                  </a:cubicBezTo>
                  <a:cubicBezTo>
                    <a:pt x="5085" y="516674"/>
                    <a:pt x="6365" y="514753"/>
                    <a:pt x="8285" y="510913"/>
                  </a:cubicBezTo>
                  <a:cubicBezTo>
                    <a:pt x="9565" y="508993"/>
                    <a:pt x="10845" y="507073"/>
                    <a:pt x="12125" y="503873"/>
                  </a:cubicBezTo>
                  <a:cubicBezTo>
                    <a:pt x="13405" y="501313"/>
                    <a:pt x="15325" y="498112"/>
                    <a:pt x="17886" y="494912"/>
                  </a:cubicBezTo>
                  <a:cubicBezTo>
                    <a:pt x="22366" y="487872"/>
                    <a:pt x="27486" y="480191"/>
                    <a:pt x="33247" y="470591"/>
                  </a:cubicBezTo>
                  <a:cubicBezTo>
                    <a:pt x="39007" y="460990"/>
                    <a:pt x="44767" y="450109"/>
                    <a:pt x="51808" y="437948"/>
                  </a:cubicBezTo>
                  <a:cubicBezTo>
                    <a:pt x="58208" y="425788"/>
                    <a:pt x="65889" y="412987"/>
                    <a:pt x="73569" y="399546"/>
                  </a:cubicBezTo>
                  <a:cubicBezTo>
                    <a:pt x="75489" y="396346"/>
                    <a:pt x="77410" y="392506"/>
                    <a:pt x="79330" y="389305"/>
                  </a:cubicBezTo>
                  <a:cubicBezTo>
                    <a:pt x="81250" y="385465"/>
                    <a:pt x="83170" y="382265"/>
                    <a:pt x="84450" y="378425"/>
                  </a:cubicBezTo>
                  <a:cubicBezTo>
                    <a:pt x="88290" y="371384"/>
                    <a:pt x="90850" y="363064"/>
                    <a:pt x="94051" y="355383"/>
                  </a:cubicBezTo>
                  <a:cubicBezTo>
                    <a:pt x="95971" y="351543"/>
                    <a:pt x="97251" y="347063"/>
                    <a:pt x="99171" y="343222"/>
                  </a:cubicBezTo>
                  <a:cubicBezTo>
                    <a:pt x="101091" y="339382"/>
                    <a:pt x="103011" y="335542"/>
                    <a:pt x="104931" y="331702"/>
                  </a:cubicBezTo>
                  <a:cubicBezTo>
                    <a:pt x="106211" y="329781"/>
                    <a:pt x="106851" y="327861"/>
                    <a:pt x="108132" y="325941"/>
                  </a:cubicBezTo>
                  <a:cubicBezTo>
                    <a:pt x="109412" y="324021"/>
                    <a:pt x="110052" y="322101"/>
                    <a:pt x="111332" y="320181"/>
                  </a:cubicBezTo>
                  <a:lnTo>
                    <a:pt x="114532" y="314420"/>
                  </a:lnTo>
                  <a:lnTo>
                    <a:pt x="118372" y="308660"/>
                  </a:lnTo>
                  <a:cubicBezTo>
                    <a:pt x="123492" y="300980"/>
                    <a:pt x="129253" y="293939"/>
                    <a:pt x="135013" y="286899"/>
                  </a:cubicBezTo>
                  <a:cubicBezTo>
                    <a:pt x="140774" y="279858"/>
                    <a:pt x="145254" y="272178"/>
                    <a:pt x="149734" y="263857"/>
                  </a:cubicBezTo>
                  <a:cubicBezTo>
                    <a:pt x="158695" y="247856"/>
                    <a:pt x="167015" y="231855"/>
                    <a:pt x="175976" y="215854"/>
                  </a:cubicBezTo>
                  <a:cubicBezTo>
                    <a:pt x="180456" y="208174"/>
                    <a:pt x="184937" y="200493"/>
                    <a:pt x="188777" y="192172"/>
                  </a:cubicBezTo>
                  <a:cubicBezTo>
                    <a:pt x="190697" y="188332"/>
                    <a:pt x="192617" y="184492"/>
                    <a:pt x="194537" y="180652"/>
                  </a:cubicBezTo>
                  <a:cubicBezTo>
                    <a:pt x="196457" y="176811"/>
                    <a:pt x="197737" y="172971"/>
                    <a:pt x="199657" y="169131"/>
                  </a:cubicBezTo>
                  <a:cubicBezTo>
                    <a:pt x="206058" y="153130"/>
                    <a:pt x="213738" y="138409"/>
                    <a:pt x="220779" y="124328"/>
                  </a:cubicBezTo>
                  <a:cubicBezTo>
                    <a:pt x="222699" y="121128"/>
                    <a:pt x="223979" y="117288"/>
                    <a:pt x="225899" y="114087"/>
                  </a:cubicBezTo>
                  <a:cubicBezTo>
                    <a:pt x="227179" y="110887"/>
                    <a:pt x="229099" y="107047"/>
                    <a:pt x="230379" y="103847"/>
                  </a:cubicBezTo>
                  <a:cubicBezTo>
                    <a:pt x="231659" y="100647"/>
                    <a:pt x="233580" y="97446"/>
                    <a:pt x="234860" y="93606"/>
                  </a:cubicBezTo>
                  <a:cubicBezTo>
                    <a:pt x="236140" y="90406"/>
                    <a:pt x="237420" y="87206"/>
                    <a:pt x="239340" y="84005"/>
                  </a:cubicBezTo>
                  <a:cubicBezTo>
                    <a:pt x="242540" y="77605"/>
                    <a:pt x="245100" y="71845"/>
                    <a:pt x="248301" y="66724"/>
                  </a:cubicBezTo>
                  <a:cubicBezTo>
                    <a:pt x="251501" y="61604"/>
                    <a:pt x="254701" y="56484"/>
                    <a:pt x="257261" y="51363"/>
                  </a:cubicBezTo>
                  <a:cubicBezTo>
                    <a:pt x="263021" y="41763"/>
                    <a:pt x="268782" y="34082"/>
                    <a:pt x="273262" y="27042"/>
                  </a:cubicBezTo>
                  <a:cubicBezTo>
                    <a:pt x="275822" y="23842"/>
                    <a:pt x="277102" y="20641"/>
                    <a:pt x="279023" y="18081"/>
                  </a:cubicBezTo>
                  <a:cubicBezTo>
                    <a:pt x="280303" y="15521"/>
                    <a:pt x="281583" y="12961"/>
                    <a:pt x="282863" y="11041"/>
                  </a:cubicBezTo>
                  <a:cubicBezTo>
                    <a:pt x="284783" y="7200"/>
                    <a:pt x="286063" y="5280"/>
                    <a:pt x="286063" y="5280"/>
                  </a:cubicBezTo>
                  <a:cubicBezTo>
                    <a:pt x="286063" y="4640"/>
                    <a:pt x="286703" y="4640"/>
                    <a:pt x="287343" y="5280"/>
                  </a:cubicBezTo>
                  <a:cubicBezTo>
                    <a:pt x="284783" y="8481"/>
                    <a:pt x="284783" y="9121"/>
                    <a:pt x="284783" y="9761"/>
                  </a:cubicBezTo>
                  <a:lnTo>
                    <a:pt x="284783" y="9761"/>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3C256D7-DC8A-4E7D-9615-B80938898E8D}"/>
                </a:ext>
              </a:extLst>
            </p:cNvPr>
            <p:cNvSpPr/>
            <p:nvPr/>
          </p:nvSpPr>
          <p:spPr>
            <a:xfrm>
              <a:off x="14633964" y="1145665"/>
              <a:ext cx="357530" cy="619695"/>
            </a:xfrm>
            <a:custGeom>
              <a:avLst/>
              <a:gdLst>
                <a:gd name="connsiteX0" fmla="*/ 274898 w 275217"/>
                <a:gd name="connsiteY0" fmla="*/ 520034 h 524834"/>
                <a:gd name="connsiteX1" fmla="*/ 271058 w 275217"/>
                <a:gd name="connsiteY1" fmla="*/ 514273 h 524834"/>
                <a:gd name="connsiteX2" fmla="*/ 260817 w 275217"/>
                <a:gd name="connsiteY2" fmla="*/ 498912 h 524834"/>
                <a:gd name="connsiteX3" fmla="*/ 245456 w 275217"/>
                <a:gd name="connsiteY3" fmla="*/ 474591 h 524834"/>
                <a:gd name="connsiteX4" fmla="*/ 226255 w 275217"/>
                <a:gd name="connsiteY4" fmla="*/ 441949 h 524834"/>
                <a:gd name="connsiteX5" fmla="*/ 217294 w 275217"/>
                <a:gd name="connsiteY5" fmla="*/ 422107 h 524834"/>
                <a:gd name="connsiteX6" fmla="*/ 212814 w 275217"/>
                <a:gd name="connsiteY6" fmla="*/ 412507 h 524834"/>
                <a:gd name="connsiteX7" fmla="*/ 207694 w 275217"/>
                <a:gd name="connsiteY7" fmla="*/ 402906 h 524834"/>
                <a:gd name="connsiteX8" fmla="*/ 184012 w 275217"/>
                <a:gd name="connsiteY8" fmla="*/ 360023 h 524834"/>
                <a:gd name="connsiteX9" fmla="*/ 159050 w 275217"/>
                <a:gd name="connsiteY9" fmla="*/ 315221 h 524834"/>
                <a:gd name="connsiteX10" fmla="*/ 143049 w 275217"/>
                <a:gd name="connsiteY10" fmla="*/ 294099 h 524834"/>
                <a:gd name="connsiteX11" fmla="*/ 134729 w 275217"/>
                <a:gd name="connsiteY11" fmla="*/ 281938 h 524834"/>
                <a:gd name="connsiteX12" fmla="*/ 130889 w 275217"/>
                <a:gd name="connsiteY12" fmla="*/ 275538 h 524834"/>
                <a:gd name="connsiteX13" fmla="*/ 128968 w 275217"/>
                <a:gd name="connsiteY13" fmla="*/ 272338 h 524834"/>
                <a:gd name="connsiteX14" fmla="*/ 128328 w 275217"/>
                <a:gd name="connsiteY14" fmla="*/ 271058 h 524834"/>
                <a:gd name="connsiteX15" fmla="*/ 127688 w 275217"/>
                <a:gd name="connsiteY15" fmla="*/ 270418 h 524834"/>
                <a:gd name="connsiteX16" fmla="*/ 127048 w 275217"/>
                <a:gd name="connsiteY16" fmla="*/ 269138 h 524834"/>
                <a:gd name="connsiteX17" fmla="*/ 102727 w 275217"/>
                <a:gd name="connsiteY17" fmla="*/ 220494 h 524834"/>
                <a:gd name="connsiteX18" fmla="*/ 96966 w 275217"/>
                <a:gd name="connsiteY18" fmla="*/ 208334 h 524834"/>
                <a:gd name="connsiteX19" fmla="*/ 95686 w 275217"/>
                <a:gd name="connsiteY19" fmla="*/ 205133 h 524834"/>
                <a:gd name="connsiteX20" fmla="*/ 95046 w 275217"/>
                <a:gd name="connsiteY20" fmla="*/ 204493 h 524834"/>
                <a:gd name="connsiteX21" fmla="*/ 95046 w 275217"/>
                <a:gd name="connsiteY21" fmla="*/ 203853 h 524834"/>
                <a:gd name="connsiteX22" fmla="*/ 95046 w 275217"/>
                <a:gd name="connsiteY22" fmla="*/ 203853 h 524834"/>
                <a:gd name="connsiteX23" fmla="*/ 95046 w 275217"/>
                <a:gd name="connsiteY23" fmla="*/ 203853 h 524834"/>
                <a:gd name="connsiteX24" fmla="*/ 94406 w 275217"/>
                <a:gd name="connsiteY24" fmla="*/ 202573 h 524834"/>
                <a:gd name="connsiteX25" fmla="*/ 91206 w 275217"/>
                <a:gd name="connsiteY25" fmla="*/ 196813 h 524834"/>
                <a:gd name="connsiteX26" fmla="*/ 84806 w 275217"/>
                <a:gd name="connsiteY26" fmla="*/ 185292 h 524834"/>
                <a:gd name="connsiteX27" fmla="*/ 78405 w 275217"/>
                <a:gd name="connsiteY27" fmla="*/ 175051 h 524834"/>
                <a:gd name="connsiteX28" fmla="*/ 71365 w 275217"/>
                <a:gd name="connsiteY28" fmla="*/ 164171 h 524834"/>
                <a:gd name="connsiteX29" fmla="*/ 64964 w 275217"/>
                <a:gd name="connsiteY29" fmla="*/ 152650 h 524834"/>
                <a:gd name="connsiteX30" fmla="*/ 59204 w 275217"/>
                <a:gd name="connsiteY30" fmla="*/ 141769 h 524834"/>
                <a:gd name="connsiteX31" fmla="*/ 58564 w 275217"/>
                <a:gd name="connsiteY31" fmla="*/ 141129 h 524834"/>
                <a:gd name="connsiteX32" fmla="*/ 58564 w 275217"/>
                <a:gd name="connsiteY32" fmla="*/ 140489 h 524834"/>
                <a:gd name="connsiteX33" fmla="*/ 58564 w 275217"/>
                <a:gd name="connsiteY33" fmla="*/ 139849 h 524834"/>
                <a:gd name="connsiteX34" fmla="*/ 59204 w 275217"/>
                <a:gd name="connsiteY34" fmla="*/ 137929 h 524834"/>
                <a:gd name="connsiteX35" fmla="*/ 57924 w 275217"/>
                <a:gd name="connsiteY35" fmla="*/ 135369 h 524834"/>
                <a:gd name="connsiteX36" fmla="*/ 55364 w 275217"/>
                <a:gd name="connsiteY36" fmla="*/ 130248 h 524834"/>
                <a:gd name="connsiteX37" fmla="*/ 50883 w 275217"/>
                <a:gd name="connsiteY37" fmla="*/ 118728 h 524834"/>
                <a:gd name="connsiteX38" fmla="*/ 47683 w 275217"/>
                <a:gd name="connsiteY38" fmla="*/ 107207 h 524834"/>
                <a:gd name="connsiteX39" fmla="*/ 45123 w 275217"/>
                <a:gd name="connsiteY39" fmla="*/ 96966 h 524834"/>
                <a:gd name="connsiteX40" fmla="*/ 42563 w 275217"/>
                <a:gd name="connsiteY40" fmla="*/ 87366 h 524834"/>
                <a:gd name="connsiteX41" fmla="*/ 35522 w 275217"/>
                <a:gd name="connsiteY41" fmla="*/ 70085 h 524834"/>
                <a:gd name="connsiteX42" fmla="*/ 27842 w 275217"/>
                <a:gd name="connsiteY42" fmla="*/ 54084 h 524834"/>
                <a:gd name="connsiteX43" fmla="*/ 15041 w 275217"/>
                <a:gd name="connsiteY43" fmla="*/ 28482 h 524834"/>
                <a:gd name="connsiteX44" fmla="*/ 10561 w 275217"/>
                <a:gd name="connsiteY44" fmla="*/ 18881 h 524834"/>
                <a:gd name="connsiteX45" fmla="*/ 7360 w 275217"/>
                <a:gd name="connsiteY45" fmla="*/ 11841 h 524834"/>
                <a:gd name="connsiteX46" fmla="*/ 4800 w 275217"/>
                <a:gd name="connsiteY46" fmla="*/ 6080 h 524834"/>
                <a:gd name="connsiteX47" fmla="*/ 4800 w 275217"/>
                <a:gd name="connsiteY47" fmla="*/ 6080 h 524834"/>
                <a:gd name="connsiteX48" fmla="*/ 5440 w 275217"/>
                <a:gd name="connsiteY48" fmla="*/ 4800 h 524834"/>
                <a:gd name="connsiteX49" fmla="*/ 6080 w 275217"/>
                <a:gd name="connsiteY49" fmla="*/ 4800 h 524834"/>
                <a:gd name="connsiteX50" fmla="*/ 9281 w 275217"/>
                <a:gd name="connsiteY50" fmla="*/ 10561 h 524834"/>
                <a:gd name="connsiteX51" fmla="*/ 18241 w 275217"/>
                <a:gd name="connsiteY51" fmla="*/ 26562 h 524834"/>
                <a:gd name="connsiteX52" fmla="*/ 32962 w 275217"/>
                <a:gd name="connsiteY52" fmla="*/ 50883 h 524834"/>
                <a:gd name="connsiteX53" fmla="*/ 41283 w 275217"/>
                <a:gd name="connsiteY53" fmla="*/ 66244 h 524834"/>
                <a:gd name="connsiteX54" fmla="*/ 49603 w 275217"/>
                <a:gd name="connsiteY54" fmla="*/ 84165 h 524834"/>
                <a:gd name="connsiteX55" fmla="*/ 56004 w 275217"/>
                <a:gd name="connsiteY55" fmla="*/ 104647 h 524834"/>
                <a:gd name="connsiteX56" fmla="*/ 59204 w 275217"/>
                <a:gd name="connsiteY56" fmla="*/ 115528 h 524834"/>
                <a:gd name="connsiteX57" fmla="*/ 63684 w 275217"/>
                <a:gd name="connsiteY57" fmla="*/ 126408 h 524834"/>
                <a:gd name="connsiteX58" fmla="*/ 68804 w 275217"/>
                <a:gd name="connsiteY58" fmla="*/ 137289 h 524834"/>
                <a:gd name="connsiteX59" fmla="*/ 74565 w 275217"/>
                <a:gd name="connsiteY59" fmla="*/ 147530 h 524834"/>
                <a:gd name="connsiteX60" fmla="*/ 88006 w 275217"/>
                <a:gd name="connsiteY60" fmla="*/ 168651 h 524834"/>
                <a:gd name="connsiteX61" fmla="*/ 95046 w 275217"/>
                <a:gd name="connsiteY61" fmla="*/ 179532 h 524834"/>
                <a:gd name="connsiteX62" fmla="*/ 101447 w 275217"/>
                <a:gd name="connsiteY62" fmla="*/ 191052 h 524834"/>
                <a:gd name="connsiteX63" fmla="*/ 114247 w 275217"/>
                <a:gd name="connsiteY63" fmla="*/ 214734 h 524834"/>
                <a:gd name="connsiteX64" fmla="*/ 138569 w 275217"/>
                <a:gd name="connsiteY64" fmla="*/ 263377 h 524834"/>
                <a:gd name="connsiteX65" fmla="*/ 144969 w 275217"/>
                <a:gd name="connsiteY65" fmla="*/ 274898 h 524834"/>
                <a:gd name="connsiteX66" fmla="*/ 152650 w 275217"/>
                <a:gd name="connsiteY66" fmla="*/ 286419 h 524834"/>
                <a:gd name="connsiteX67" fmla="*/ 168651 w 275217"/>
                <a:gd name="connsiteY67" fmla="*/ 308180 h 524834"/>
                <a:gd name="connsiteX68" fmla="*/ 172491 w 275217"/>
                <a:gd name="connsiteY68" fmla="*/ 313940 h 524834"/>
                <a:gd name="connsiteX69" fmla="*/ 175691 w 275217"/>
                <a:gd name="connsiteY69" fmla="*/ 319701 h 524834"/>
                <a:gd name="connsiteX70" fmla="*/ 182092 w 275217"/>
                <a:gd name="connsiteY70" fmla="*/ 331222 h 524834"/>
                <a:gd name="connsiteX71" fmla="*/ 193613 w 275217"/>
                <a:gd name="connsiteY71" fmla="*/ 354263 h 524834"/>
                <a:gd name="connsiteX72" fmla="*/ 216014 w 275217"/>
                <a:gd name="connsiteY72" fmla="*/ 398426 h 524834"/>
                <a:gd name="connsiteX73" fmla="*/ 221134 w 275217"/>
                <a:gd name="connsiteY73" fmla="*/ 409307 h 524834"/>
                <a:gd name="connsiteX74" fmla="*/ 224975 w 275217"/>
                <a:gd name="connsiteY74" fmla="*/ 419547 h 524834"/>
                <a:gd name="connsiteX75" fmla="*/ 232655 w 275217"/>
                <a:gd name="connsiteY75" fmla="*/ 439389 h 524834"/>
                <a:gd name="connsiteX76" fmla="*/ 240976 w 275217"/>
                <a:gd name="connsiteY76" fmla="*/ 456670 h 524834"/>
                <a:gd name="connsiteX77" fmla="*/ 249296 w 275217"/>
                <a:gd name="connsiteY77" fmla="*/ 472671 h 524834"/>
                <a:gd name="connsiteX78" fmla="*/ 262097 w 275217"/>
                <a:gd name="connsiteY78" fmla="*/ 498272 h 524834"/>
                <a:gd name="connsiteX79" fmla="*/ 273618 w 275217"/>
                <a:gd name="connsiteY79" fmla="*/ 520674 h 524834"/>
                <a:gd name="connsiteX80" fmla="*/ 273618 w 275217"/>
                <a:gd name="connsiteY80" fmla="*/ 521954 h 524834"/>
                <a:gd name="connsiteX81" fmla="*/ 274898 w 275217"/>
                <a:gd name="connsiteY81" fmla="*/ 520034 h 524834"/>
                <a:gd name="connsiteX82" fmla="*/ 274898 w 275217"/>
                <a:gd name="connsiteY82" fmla="*/ 520034 h 5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75217" h="524834">
                  <a:moveTo>
                    <a:pt x="274898" y="520034"/>
                  </a:moveTo>
                  <a:cubicBezTo>
                    <a:pt x="274898" y="520034"/>
                    <a:pt x="273618" y="518114"/>
                    <a:pt x="271058" y="514273"/>
                  </a:cubicBezTo>
                  <a:cubicBezTo>
                    <a:pt x="268498" y="510433"/>
                    <a:pt x="265297" y="505313"/>
                    <a:pt x="260817" y="498912"/>
                  </a:cubicBezTo>
                  <a:cubicBezTo>
                    <a:pt x="256337" y="491872"/>
                    <a:pt x="251216" y="484191"/>
                    <a:pt x="245456" y="474591"/>
                  </a:cubicBezTo>
                  <a:cubicBezTo>
                    <a:pt x="239696" y="464990"/>
                    <a:pt x="233295" y="454750"/>
                    <a:pt x="226255" y="441949"/>
                  </a:cubicBezTo>
                  <a:cubicBezTo>
                    <a:pt x="223055" y="435548"/>
                    <a:pt x="219854" y="428508"/>
                    <a:pt x="217294" y="422107"/>
                  </a:cubicBezTo>
                  <a:cubicBezTo>
                    <a:pt x="216014" y="418907"/>
                    <a:pt x="214734" y="415707"/>
                    <a:pt x="212814" y="412507"/>
                  </a:cubicBezTo>
                  <a:cubicBezTo>
                    <a:pt x="210894" y="409307"/>
                    <a:pt x="209614" y="406106"/>
                    <a:pt x="207694" y="402906"/>
                  </a:cubicBezTo>
                  <a:cubicBezTo>
                    <a:pt x="200013" y="389465"/>
                    <a:pt x="191693" y="374744"/>
                    <a:pt x="184012" y="360023"/>
                  </a:cubicBezTo>
                  <a:cubicBezTo>
                    <a:pt x="175691" y="345302"/>
                    <a:pt x="168011" y="329301"/>
                    <a:pt x="159050" y="315221"/>
                  </a:cubicBezTo>
                  <a:cubicBezTo>
                    <a:pt x="154570" y="308820"/>
                    <a:pt x="149450" y="302420"/>
                    <a:pt x="143049" y="294099"/>
                  </a:cubicBezTo>
                  <a:cubicBezTo>
                    <a:pt x="139849" y="290259"/>
                    <a:pt x="137289" y="285779"/>
                    <a:pt x="134729" y="281938"/>
                  </a:cubicBezTo>
                  <a:cubicBezTo>
                    <a:pt x="133449" y="280018"/>
                    <a:pt x="132169" y="278098"/>
                    <a:pt x="130889" y="275538"/>
                  </a:cubicBezTo>
                  <a:lnTo>
                    <a:pt x="128968" y="272338"/>
                  </a:lnTo>
                  <a:lnTo>
                    <a:pt x="128328" y="271058"/>
                  </a:lnTo>
                  <a:lnTo>
                    <a:pt x="127688" y="270418"/>
                  </a:lnTo>
                  <a:lnTo>
                    <a:pt x="127048" y="269138"/>
                  </a:lnTo>
                  <a:cubicBezTo>
                    <a:pt x="118728" y="253136"/>
                    <a:pt x="111047" y="236495"/>
                    <a:pt x="102727" y="220494"/>
                  </a:cubicBezTo>
                  <a:cubicBezTo>
                    <a:pt x="100807" y="216654"/>
                    <a:pt x="98887" y="212814"/>
                    <a:pt x="96966" y="208334"/>
                  </a:cubicBezTo>
                  <a:lnTo>
                    <a:pt x="95686" y="205133"/>
                  </a:lnTo>
                  <a:lnTo>
                    <a:pt x="95046" y="204493"/>
                  </a:lnTo>
                  <a:lnTo>
                    <a:pt x="95046" y="203853"/>
                  </a:lnTo>
                  <a:lnTo>
                    <a:pt x="95046" y="203853"/>
                  </a:lnTo>
                  <a:cubicBezTo>
                    <a:pt x="95046" y="203853"/>
                    <a:pt x="95686" y="204493"/>
                    <a:pt x="95046" y="203853"/>
                  </a:cubicBezTo>
                  <a:lnTo>
                    <a:pt x="94406" y="202573"/>
                  </a:lnTo>
                  <a:cubicBezTo>
                    <a:pt x="93126" y="200653"/>
                    <a:pt x="92486" y="198733"/>
                    <a:pt x="91206" y="196813"/>
                  </a:cubicBezTo>
                  <a:cubicBezTo>
                    <a:pt x="89286" y="192973"/>
                    <a:pt x="86726" y="189132"/>
                    <a:pt x="84806" y="185292"/>
                  </a:cubicBezTo>
                  <a:cubicBezTo>
                    <a:pt x="82885" y="182092"/>
                    <a:pt x="80325" y="178252"/>
                    <a:pt x="78405" y="175051"/>
                  </a:cubicBezTo>
                  <a:cubicBezTo>
                    <a:pt x="75845" y="171211"/>
                    <a:pt x="73925" y="168011"/>
                    <a:pt x="71365" y="164171"/>
                  </a:cubicBezTo>
                  <a:cubicBezTo>
                    <a:pt x="68804" y="160330"/>
                    <a:pt x="66884" y="156490"/>
                    <a:pt x="64964" y="152650"/>
                  </a:cubicBezTo>
                  <a:cubicBezTo>
                    <a:pt x="63044" y="148810"/>
                    <a:pt x="61124" y="144969"/>
                    <a:pt x="59204" y="141769"/>
                  </a:cubicBezTo>
                  <a:lnTo>
                    <a:pt x="58564" y="141129"/>
                  </a:lnTo>
                  <a:lnTo>
                    <a:pt x="58564" y="140489"/>
                  </a:lnTo>
                  <a:lnTo>
                    <a:pt x="58564" y="139849"/>
                  </a:lnTo>
                  <a:lnTo>
                    <a:pt x="59204" y="137929"/>
                  </a:lnTo>
                  <a:lnTo>
                    <a:pt x="57924" y="135369"/>
                  </a:lnTo>
                  <a:cubicBezTo>
                    <a:pt x="57284" y="133449"/>
                    <a:pt x="56004" y="131529"/>
                    <a:pt x="55364" y="130248"/>
                  </a:cubicBezTo>
                  <a:cubicBezTo>
                    <a:pt x="54084" y="126408"/>
                    <a:pt x="52163" y="122568"/>
                    <a:pt x="50883" y="118728"/>
                  </a:cubicBezTo>
                  <a:cubicBezTo>
                    <a:pt x="49603" y="114887"/>
                    <a:pt x="48323" y="111047"/>
                    <a:pt x="47683" y="107207"/>
                  </a:cubicBezTo>
                  <a:cubicBezTo>
                    <a:pt x="47043" y="103367"/>
                    <a:pt x="45763" y="100167"/>
                    <a:pt x="45123" y="96966"/>
                  </a:cubicBezTo>
                  <a:cubicBezTo>
                    <a:pt x="44483" y="93766"/>
                    <a:pt x="43203" y="90566"/>
                    <a:pt x="42563" y="87366"/>
                  </a:cubicBezTo>
                  <a:cubicBezTo>
                    <a:pt x="40643" y="80965"/>
                    <a:pt x="38083" y="75205"/>
                    <a:pt x="35522" y="70085"/>
                  </a:cubicBezTo>
                  <a:cubicBezTo>
                    <a:pt x="32962" y="64324"/>
                    <a:pt x="30402" y="59204"/>
                    <a:pt x="27842" y="54084"/>
                  </a:cubicBezTo>
                  <a:cubicBezTo>
                    <a:pt x="22721" y="44483"/>
                    <a:pt x="18881" y="35522"/>
                    <a:pt x="15041" y="28482"/>
                  </a:cubicBezTo>
                  <a:cubicBezTo>
                    <a:pt x="13121" y="24642"/>
                    <a:pt x="11841" y="21441"/>
                    <a:pt x="10561" y="18881"/>
                  </a:cubicBezTo>
                  <a:cubicBezTo>
                    <a:pt x="9281" y="16321"/>
                    <a:pt x="8001" y="13761"/>
                    <a:pt x="7360" y="11841"/>
                  </a:cubicBezTo>
                  <a:cubicBezTo>
                    <a:pt x="5440" y="8001"/>
                    <a:pt x="4800" y="6080"/>
                    <a:pt x="4800" y="6080"/>
                  </a:cubicBezTo>
                  <a:lnTo>
                    <a:pt x="4800" y="6080"/>
                  </a:lnTo>
                  <a:cubicBezTo>
                    <a:pt x="4800" y="5440"/>
                    <a:pt x="4800" y="5440"/>
                    <a:pt x="5440" y="4800"/>
                  </a:cubicBezTo>
                  <a:cubicBezTo>
                    <a:pt x="6080" y="4800"/>
                    <a:pt x="6080" y="4800"/>
                    <a:pt x="6080" y="4800"/>
                  </a:cubicBezTo>
                  <a:cubicBezTo>
                    <a:pt x="6080" y="4800"/>
                    <a:pt x="7360" y="6720"/>
                    <a:pt x="9281" y="10561"/>
                  </a:cubicBezTo>
                  <a:cubicBezTo>
                    <a:pt x="11201" y="14401"/>
                    <a:pt x="14401" y="19521"/>
                    <a:pt x="18241" y="26562"/>
                  </a:cubicBezTo>
                  <a:cubicBezTo>
                    <a:pt x="22082" y="33602"/>
                    <a:pt x="27842" y="41283"/>
                    <a:pt x="32962" y="50883"/>
                  </a:cubicBezTo>
                  <a:cubicBezTo>
                    <a:pt x="35522" y="56004"/>
                    <a:pt x="38722" y="61124"/>
                    <a:pt x="41283" y="66244"/>
                  </a:cubicBezTo>
                  <a:cubicBezTo>
                    <a:pt x="43843" y="72005"/>
                    <a:pt x="47043" y="77765"/>
                    <a:pt x="49603" y="84165"/>
                  </a:cubicBezTo>
                  <a:cubicBezTo>
                    <a:pt x="52163" y="90566"/>
                    <a:pt x="54084" y="97606"/>
                    <a:pt x="56004" y="104647"/>
                  </a:cubicBezTo>
                  <a:cubicBezTo>
                    <a:pt x="56644" y="108487"/>
                    <a:pt x="57924" y="111687"/>
                    <a:pt x="59204" y="115528"/>
                  </a:cubicBezTo>
                  <a:cubicBezTo>
                    <a:pt x="60484" y="118728"/>
                    <a:pt x="61764" y="122568"/>
                    <a:pt x="63684" y="126408"/>
                  </a:cubicBezTo>
                  <a:cubicBezTo>
                    <a:pt x="65604" y="129608"/>
                    <a:pt x="66884" y="133449"/>
                    <a:pt x="68804" y="137289"/>
                  </a:cubicBezTo>
                  <a:cubicBezTo>
                    <a:pt x="70725" y="140489"/>
                    <a:pt x="72645" y="144329"/>
                    <a:pt x="74565" y="147530"/>
                  </a:cubicBezTo>
                  <a:cubicBezTo>
                    <a:pt x="78405" y="154570"/>
                    <a:pt x="83525" y="161611"/>
                    <a:pt x="88006" y="168651"/>
                  </a:cubicBezTo>
                  <a:cubicBezTo>
                    <a:pt x="90566" y="172491"/>
                    <a:pt x="93126" y="175691"/>
                    <a:pt x="95046" y="179532"/>
                  </a:cubicBezTo>
                  <a:cubicBezTo>
                    <a:pt x="96966" y="183372"/>
                    <a:pt x="99526" y="187212"/>
                    <a:pt x="101447" y="191052"/>
                  </a:cubicBezTo>
                  <a:cubicBezTo>
                    <a:pt x="105927" y="198733"/>
                    <a:pt x="109767" y="206413"/>
                    <a:pt x="114247" y="214734"/>
                  </a:cubicBezTo>
                  <a:cubicBezTo>
                    <a:pt x="122568" y="230735"/>
                    <a:pt x="130889" y="246736"/>
                    <a:pt x="138569" y="263377"/>
                  </a:cubicBezTo>
                  <a:cubicBezTo>
                    <a:pt x="140489" y="267217"/>
                    <a:pt x="143049" y="271058"/>
                    <a:pt x="144969" y="274898"/>
                  </a:cubicBezTo>
                  <a:cubicBezTo>
                    <a:pt x="147530" y="278738"/>
                    <a:pt x="149450" y="282578"/>
                    <a:pt x="152650" y="286419"/>
                  </a:cubicBezTo>
                  <a:cubicBezTo>
                    <a:pt x="157770" y="293459"/>
                    <a:pt x="164171" y="300500"/>
                    <a:pt x="168651" y="308180"/>
                  </a:cubicBezTo>
                  <a:lnTo>
                    <a:pt x="172491" y="313940"/>
                  </a:lnTo>
                  <a:lnTo>
                    <a:pt x="175691" y="319701"/>
                  </a:lnTo>
                  <a:cubicBezTo>
                    <a:pt x="177612" y="323541"/>
                    <a:pt x="180172" y="327381"/>
                    <a:pt x="182092" y="331222"/>
                  </a:cubicBezTo>
                  <a:cubicBezTo>
                    <a:pt x="185932" y="338902"/>
                    <a:pt x="189772" y="346583"/>
                    <a:pt x="193613" y="354263"/>
                  </a:cubicBezTo>
                  <a:cubicBezTo>
                    <a:pt x="201293" y="369624"/>
                    <a:pt x="208974" y="384345"/>
                    <a:pt x="216014" y="398426"/>
                  </a:cubicBezTo>
                  <a:cubicBezTo>
                    <a:pt x="217934" y="402266"/>
                    <a:pt x="219214" y="405466"/>
                    <a:pt x="221134" y="409307"/>
                  </a:cubicBezTo>
                  <a:cubicBezTo>
                    <a:pt x="222414" y="413147"/>
                    <a:pt x="223695" y="416347"/>
                    <a:pt x="224975" y="419547"/>
                  </a:cubicBezTo>
                  <a:cubicBezTo>
                    <a:pt x="227535" y="426588"/>
                    <a:pt x="230095" y="432988"/>
                    <a:pt x="232655" y="439389"/>
                  </a:cubicBezTo>
                  <a:cubicBezTo>
                    <a:pt x="235215" y="445789"/>
                    <a:pt x="238415" y="451549"/>
                    <a:pt x="240976" y="456670"/>
                  </a:cubicBezTo>
                  <a:cubicBezTo>
                    <a:pt x="243536" y="462430"/>
                    <a:pt x="246736" y="467550"/>
                    <a:pt x="249296" y="472671"/>
                  </a:cubicBezTo>
                  <a:cubicBezTo>
                    <a:pt x="254417" y="482271"/>
                    <a:pt x="258897" y="491232"/>
                    <a:pt x="262097" y="498272"/>
                  </a:cubicBezTo>
                  <a:cubicBezTo>
                    <a:pt x="269137" y="512353"/>
                    <a:pt x="273618" y="520674"/>
                    <a:pt x="273618" y="520674"/>
                  </a:cubicBezTo>
                  <a:cubicBezTo>
                    <a:pt x="273618" y="521314"/>
                    <a:pt x="273618" y="521314"/>
                    <a:pt x="273618" y="521954"/>
                  </a:cubicBezTo>
                  <a:cubicBezTo>
                    <a:pt x="275538" y="520674"/>
                    <a:pt x="274898" y="520034"/>
                    <a:pt x="274898" y="520034"/>
                  </a:cubicBezTo>
                  <a:lnTo>
                    <a:pt x="274898" y="52003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7D60CB-9F03-4453-A02F-58696D489E2E}"/>
                </a:ext>
              </a:extLst>
            </p:cNvPr>
            <p:cNvSpPr/>
            <p:nvPr/>
          </p:nvSpPr>
          <p:spPr>
            <a:xfrm>
              <a:off x="14622323" y="1152466"/>
              <a:ext cx="41573" cy="438321"/>
            </a:xfrm>
            <a:custGeom>
              <a:avLst/>
              <a:gdLst>
                <a:gd name="connsiteX0" fmla="*/ 20161 w 32002"/>
                <a:gd name="connsiteY0" fmla="*/ 371544 h 371224"/>
                <a:gd name="connsiteX1" fmla="*/ 11201 w 32002"/>
                <a:gd name="connsiteY1" fmla="*/ 362584 h 371224"/>
                <a:gd name="connsiteX2" fmla="*/ 9921 w 32002"/>
                <a:gd name="connsiteY2" fmla="*/ 302420 h 371224"/>
                <a:gd name="connsiteX3" fmla="*/ 18881 w 32002"/>
                <a:gd name="connsiteY3" fmla="*/ 293459 h 371224"/>
                <a:gd name="connsiteX4" fmla="*/ 27842 w 32002"/>
                <a:gd name="connsiteY4" fmla="*/ 302420 h 371224"/>
                <a:gd name="connsiteX5" fmla="*/ 29122 w 32002"/>
                <a:gd name="connsiteY5" fmla="*/ 362584 h 371224"/>
                <a:gd name="connsiteX6" fmla="*/ 20161 w 32002"/>
                <a:gd name="connsiteY6" fmla="*/ 371544 h 371224"/>
                <a:gd name="connsiteX7" fmla="*/ 20161 w 32002"/>
                <a:gd name="connsiteY7" fmla="*/ 371544 h 371224"/>
                <a:gd name="connsiteX8" fmla="*/ 17601 w 32002"/>
                <a:gd name="connsiteY8" fmla="*/ 239056 h 371224"/>
                <a:gd name="connsiteX9" fmla="*/ 8641 w 32002"/>
                <a:gd name="connsiteY9" fmla="*/ 230095 h 371224"/>
                <a:gd name="connsiteX10" fmla="*/ 7360 w 32002"/>
                <a:gd name="connsiteY10" fmla="*/ 157770 h 371224"/>
                <a:gd name="connsiteX11" fmla="*/ 16321 w 32002"/>
                <a:gd name="connsiteY11" fmla="*/ 148810 h 371224"/>
                <a:gd name="connsiteX12" fmla="*/ 25282 w 32002"/>
                <a:gd name="connsiteY12" fmla="*/ 157770 h 371224"/>
                <a:gd name="connsiteX13" fmla="*/ 26562 w 32002"/>
                <a:gd name="connsiteY13" fmla="*/ 230095 h 371224"/>
                <a:gd name="connsiteX14" fmla="*/ 17601 w 32002"/>
                <a:gd name="connsiteY14" fmla="*/ 239056 h 371224"/>
                <a:gd name="connsiteX15" fmla="*/ 17601 w 32002"/>
                <a:gd name="connsiteY15" fmla="*/ 239056 h 371224"/>
                <a:gd name="connsiteX16" fmla="*/ 15041 w 32002"/>
                <a:gd name="connsiteY16" fmla="*/ 95046 h 371224"/>
                <a:gd name="connsiteX17" fmla="*/ 6080 w 32002"/>
                <a:gd name="connsiteY17" fmla="*/ 86086 h 371224"/>
                <a:gd name="connsiteX18" fmla="*/ 4800 w 32002"/>
                <a:gd name="connsiteY18" fmla="*/ 13761 h 371224"/>
                <a:gd name="connsiteX19" fmla="*/ 13761 w 32002"/>
                <a:gd name="connsiteY19" fmla="*/ 4800 h 371224"/>
                <a:gd name="connsiteX20" fmla="*/ 22721 w 32002"/>
                <a:gd name="connsiteY20" fmla="*/ 13761 h 371224"/>
                <a:gd name="connsiteX21" fmla="*/ 24002 w 32002"/>
                <a:gd name="connsiteY21" fmla="*/ 86086 h 371224"/>
                <a:gd name="connsiteX22" fmla="*/ 15041 w 32002"/>
                <a:gd name="connsiteY22" fmla="*/ 95046 h 371224"/>
                <a:gd name="connsiteX23" fmla="*/ 15041 w 32002"/>
                <a:gd name="connsiteY23" fmla="*/ 9504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2" h="371224">
                  <a:moveTo>
                    <a:pt x="20161" y="371544"/>
                  </a:moveTo>
                  <a:cubicBezTo>
                    <a:pt x="15041" y="371544"/>
                    <a:pt x="11201" y="367704"/>
                    <a:pt x="11201" y="362584"/>
                  </a:cubicBezTo>
                  <a:lnTo>
                    <a:pt x="9921" y="302420"/>
                  </a:lnTo>
                  <a:cubicBezTo>
                    <a:pt x="9921" y="297299"/>
                    <a:pt x="13761" y="293459"/>
                    <a:pt x="18881" y="293459"/>
                  </a:cubicBezTo>
                  <a:cubicBezTo>
                    <a:pt x="24002" y="293459"/>
                    <a:pt x="27842" y="297299"/>
                    <a:pt x="27842" y="302420"/>
                  </a:cubicBezTo>
                  <a:lnTo>
                    <a:pt x="29122" y="362584"/>
                  </a:lnTo>
                  <a:cubicBezTo>
                    <a:pt x="29122" y="367064"/>
                    <a:pt x="25282" y="371544"/>
                    <a:pt x="20161" y="371544"/>
                  </a:cubicBezTo>
                  <a:cubicBezTo>
                    <a:pt x="20161" y="371544"/>
                    <a:pt x="20161" y="371544"/>
                    <a:pt x="20161" y="371544"/>
                  </a:cubicBezTo>
                  <a:close/>
                  <a:moveTo>
                    <a:pt x="17601" y="239056"/>
                  </a:moveTo>
                  <a:cubicBezTo>
                    <a:pt x="12481" y="239056"/>
                    <a:pt x="8641" y="235215"/>
                    <a:pt x="8641" y="230095"/>
                  </a:cubicBezTo>
                  <a:lnTo>
                    <a:pt x="7360" y="157770"/>
                  </a:lnTo>
                  <a:cubicBezTo>
                    <a:pt x="7360" y="152650"/>
                    <a:pt x="11201" y="148810"/>
                    <a:pt x="16321" y="148810"/>
                  </a:cubicBezTo>
                  <a:cubicBezTo>
                    <a:pt x="21441" y="148810"/>
                    <a:pt x="25282" y="152650"/>
                    <a:pt x="25282" y="157770"/>
                  </a:cubicBezTo>
                  <a:lnTo>
                    <a:pt x="26562" y="230095"/>
                  </a:lnTo>
                  <a:cubicBezTo>
                    <a:pt x="27202" y="235215"/>
                    <a:pt x="22721" y="239056"/>
                    <a:pt x="17601" y="239056"/>
                  </a:cubicBezTo>
                  <a:cubicBezTo>
                    <a:pt x="18241" y="239056"/>
                    <a:pt x="17601" y="239056"/>
                    <a:pt x="17601" y="239056"/>
                  </a:cubicBezTo>
                  <a:close/>
                  <a:moveTo>
                    <a:pt x="15041" y="95046"/>
                  </a:moveTo>
                  <a:cubicBezTo>
                    <a:pt x="9921" y="95046"/>
                    <a:pt x="6080" y="91206"/>
                    <a:pt x="6080" y="86086"/>
                  </a:cubicBezTo>
                  <a:lnTo>
                    <a:pt x="4800" y="13761"/>
                  </a:lnTo>
                  <a:cubicBezTo>
                    <a:pt x="4800" y="8641"/>
                    <a:pt x="8641" y="4800"/>
                    <a:pt x="13761" y="4800"/>
                  </a:cubicBezTo>
                  <a:cubicBezTo>
                    <a:pt x="18881" y="4800"/>
                    <a:pt x="22721" y="8641"/>
                    <a:pt x="22721" y="13761"/>
                  </a:cubicBezTo>
                  <a:lnTo>
                    <a:pt x="24002" y="86086"/>
                  </a:lnTo>
                  <a:cubicBezTo>
                    <a:pt x="24002" y="90566"/>
                    <a:pt x="20161" y="95046"/>
                    <a:pt x="15041" y="95046"/>
                  </a:cubicBezTo>
                  <a:cubicBezTo>
                    <a:pt x="15041" y="95046"/>
                    <a:pt x="15041" y="95046"/>
                    <a:pt x="15041" y="9504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FDC793-1E72-4C1A-8CBA-CCE86C6C3D67}"/>
                </a:ext>
              </a:extLst>
            </p:cNvPr>
            <p:cNvSpPr/>
            <p:nvPr/>
          </p:nvSpPr>
          <p:spPr>
            <a:xfrm>
              <a:off x="14276143" y="1577185"/>
              <a:ext cx="731689" cy="196489"/>
            </a:xfrm>
            <a:custGeom>
              <a:avLst/>
              <a:gdLst>
                <a:gd name="connsiteX0" fmla="*/ 553540 w 563236"/>
                <a:gd name="connsiteY0" fmla="*/ 161611 h 166410"/>
                <a:gd name="connsiteX1" fmla="*/ 549700 w 563236"/>
                <a:gd name="connsiteY1" fmla="*/ 160330 h 166410"/>
                <a:gd name="connsiteX2" fmla="*/ 524738 w 563236"/>
                <a:gd name="connsiteY2" fmla="*/ 147530 h 166410"/>
                <a:gd name="connsiteX3" fmla="*/ 520898 w 563236"/>
                <a:gd name="connsiteY3" fmla="*/ 135369 h 166410"/>
                <a:gd name="connsiteX4" fmla="*/ 533059 w 563236"/>
                <a:gd name="connsiteY4" fmla="*/ 131529 h 166410"/>
                <a:gd name="connsiteX5" fmla="*/ 558020 w 563236"/>
                <a:gd name="connsiteY5" fmla="*/ 144329 h 166410"/>
                <a:gd name="connsiteX6" fmla="*/ 561860 w 563236"/>
                <a:gd name="connsiteY6" fmla="*/ 156490 h 166410"/>
                <a:gd name="connsiteX7" fmla="*/ 553540 w 563236"/>
                <a:gd name="connsiteY7" fmla="*/ 161611 h 166410"/>
                <a:gd name="connsiteX8" fmla="*/ 13985 w 563236"/>
                <a:gd name="connsiteY8" fmla="*/ 158410 h 166410"/>
                <a:gd name="connsiteX9" fmla="*/ 5664 w 563236"/>
                <a:gd name="connsiteY9" fmla="*/ 153290 h 166410"/>
                <a:gd name="connsiteX10" fmla="*/ 9505 w 563236"/>
                <a:gd name="connsiteY10" fmla="*/ 141129 h 166410"/>
                <a:gd name="connsiteX11" fmla="*/ 74149 w 563236"/>
                <a:gd name="connsiteY11" fmla="*/ 109127 h 166410"/>
                <a:gd name="connsiteX12" fmla="*/ 86310 w 563236"/>
                <a:gd name="connsiteY12" fmla="*/ 112967 h 166410"/>
                <a:gd name="connsiteX13" fmla="*/ 82469 w 563236"/>
                <a:gd name="connsiteY13" fmla="*/ 125128 h 166410"/>
                <a:gd name="connsiteX14" fmla="*/ 17825 w 563236"/>
                <a:gd name="connsiteY14" fmla="*/ 157130 h 166410"/>
                <a:gd name="connsiteX15" fmla="*/ 13985 w 563236"/>
                <a:gd name="connsiteY15" fmla="*/ 158410 h 166410"/>
                <a:gd name="connsiteX16" fmla="*/ 465214 w 563236"/>
                <a:gd name="connsiteY16" fmla="*/ 115528 h 166410"/>
                <a:gd name="connsiteX17" fmla="*/ 461374 w 563236"/>
                <a:gd name="connsiteY17" fmla="*/ 114247 h 166410"/>
                <a:gd name="connsiteX18" fmla="*/ 397370 w 563236"/>
                <a:gd name="connsiteY18" fmla="*/ 80965 h 166410"/>
                <a:gd name="connsiteX19" fmla="*/ 393530 w 563236"/>
                <a:gd name="connsiteY19" fmla="*/ 68804 h 166410"/>
                <a:gd name="connsiteX20" fmla="*/ 405690 w 563236"/>
                <a:gd name="connsiteY20" fmla="*/ 64964 h 166410"/>
                <a:gd name="connsiteX21" fmla="*/ 469695 w 563236"/>
                <a:gd name="connsiteY21" fmla="*/ 98246 h 166410"/>
                <a:gd name="connsiteX22" fmla="*/ 473535 w 563236"/>
                <a:gd name="connsiteY22" fmla="*/ 110407 h 166410"/>
                <a:gd name="connsiteX23" fmla="*/ 465214 w 563236"/>
                <a:gd name="connsiteY23" fmla="*/ 115528 h 166410"/>
                <a:gd name="connsiteX24" fmla="*/ 143273 w 563236"/>
                <a:gd name="connsiteY24" fmla="*/ 94406 h 166410"/>
                <a:gd name="connsiteX25" fmla="*/ 134953 w 563236"/>
                <a:gd name="connsiteY25" fmla="*/ 89286 h 166410"/>
                <a:gd name="connsiteX26" fmla="*/ 138793 w 563236"/>
                <a:gd name="connsiteY26" fmla="*/ 77125 h 166410"/>
                <a:gd name="connsiteX27" fmla="*/ 203437 w 563236"/>
                <a:gd name="connsiteY27" fmla="*/ 45123 h 166410"/>
                <a:gd name="connsiteX28" fmla="*/ 215598 w 563236"/>
                <a:gd name="connsiteY28" fmla="*/ 48963 h 166410"/>
                <a:gd name="connsiteX29" fmla="*/ 211758 w 563236"/>
                <a:gd name="connsiteY29" fmla="*/ 61124 h 166410"/>
                <a:gd name="connsiteX30" fmla="*/ 147114 w 563236"/>
                <a:gd name="connsiteY30" fmla="*/ 93126 h 166410"/>
                <a:gd name="connsiteX31" fmla="*/ 143273 w 563236"/>
                <a:gd name="connsiteY31" fmla="*/ 94406 h 166410"/>
                <a:gd name="connsiteX32" fmla="*/ 336566 w 563236"/>
                <a:gd name="connsiteY32" fmla="*/ 49603 h 166410"/>
                <a:gd name="connsiteX33" fmla="*/ 332726 w 563236"/>
                <a:gd name="connsiteY33" fmla="*/ 48323 h 166410"/>
                <a:gd name="connsiteX34" fmla="*/ 286643 w 563236"/>
                <a:gd name="connsiteY34" fmla="*/ 24642 h 166410"/>
                <a:gd name="connsiteX35" fmla="*/ 276402 w 563236"/>
                <a:gd name="connsiteY35" fmla="*/ 29762 h 166410"/>
                <a:gd name="connsiteX36" fmla="*/ 264241 w 563236"/>
                <a:gd name="connsiteY36" fmla="*/ 25922 h 166410"/>
                <a:gd name="connsiteX37" fmla="*/ 268081 w 563236"/>
                <a:gd name="connsiteY37" fmla="*/ 13761 h 166410"/>
                <a:gd name="connsiteX38" fmla="*/ 286003 w 563236"/>
                <a:gd name="connsiteY38" fmla="*/ 4800 h 166410"/>
                <a:gd name="connsiteX39" fmla="*/ 340406 w 563236"/>
                <a:gd name="connsiteY39" fmla="*/ 32962 h 166410"/>
                <a:gd name="connsiteX40" fmla="*/ 344246 w 563236"/>
                <a:gd name="connsiteY40" fmla="*/ 45123 h 166410"/>
                <a:gd name="connsiteX41" fmla="*/ 336566 w 563236"/>
                <a:gd name="connsiteY41" fmla="*/ 49603 h 16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3236" h="166410">
                  <a:moveTo>
                    <a:pt x="553540" y="161611"/>
                  </a:moveTo>
                  <a:cubicBezTo>
                    <a:pt x="552260" y="161611"/>
                    <a:pt x="550980" y="160970"/>
                    <a:pt x="549700" y="160330"/>
                  </a:cubicBezTo>
                  <a:lnTo>
                    <a:pt x="524738" y="147530"/>
                  </a:lnTo>
                  <a:cubicBezTo>
                    <a:pt x="520258" y="144969"/>
                    <a:pt x="518338" y="139849"/>
                    <a:pt x="520898" y="135369"/>
                  </a:cubicBezTo>
                  <a:cubicBezTo>
                    <a:pt x="523458" y="130889"/>
                    <a:pt x="528578" y="128968"/>
                    <a:pt x="533059" y="131529"/>
                  </a:cubicBezTo>
                  <a:lnTo>
                    <a:pt x="558020" y="144329"/>
                  </a:lnTo>
                  <a:cubicBezTo>
                    <a:pt x="562501" y="146890"/>
                    <a:pt x="564421" y="152010"/>
                    <a:pt x="561860" y="156490"/>
                  </a:cubicBezTo>
                  <a:cubicBezTo>
                    <a:pt x="559940" y="159690"/>
                    <a:pt x="557380" y="161611"/>
                    <a:pt x="553540" y="161611"/>
                  </a:cubicBezTo>
                  <a:close/>
                  <a:moveTo>
                    <a:pt x="13985" y="158410"/>
                  </a:moveTo>
                  <a:cubicBezTo>
                    <a:pt x="10785" y="158410"/>
                    <a:pt x="7584" y="156490"/>
                    <a:pt x="5664" y="153290"/>
                  </a:cubicBezTo>
                  <a:cubicBezTo>
                    <a:pt x="3744" y="148810"/>
                    <a:pt x="5024" y="143689"/>
                    <a:pt x="9505" y="141129"/>
                  </a:cubicBezTo>
                  <a:lnTo>
                    <a:pt x="74149" y="109127"/>
                  </a:lnTo>
                  <a:cubicBezTo>
                    <a:pt x="78629" y="107207"/>
                    <a:pt x="83749" y="108487"/>
                    <a:pt x="86310" y="112967"/>
                  </a:cubicBezTo>
                  <a:cubicBezTo>
                    <a:pt x="88230" y="117448"/>
                    <a:pt x="86950" y="122568"/>
                    <a:pt x="82469" y="125128"/>
                  </a:cubicBezTo>
                  <a:lnTo>
                    <a:pt x="17825" y="157130"/>
                  </a:lnTo>
                  <a:cubicBezTo>
                    <a:pt x="16545" y="157770"/>
                    <a:pt x="15265" y="158410"/>
                    <a:pt x="13985" y="158410"/>
                  </a:cubicBezTo>
                  <a:close/>
                  <a:moveTo>
                    <a:pt x="465214" y="115528"/>
                  </a:moveTo>
                  <a:cubicBezTo>
                    <a:pt x="463934" y="115528"/>
                    <a:pt x="462654" y="114887"/>
                    <a:pt x="461374" y="114247"/>
                  </a:cubicBezTo>
                  <a:lnTo>
                    <a:pt x="397370" y="80965"/>
                  </a:lnTo>
                  <a:cubicBezTo>
                    <a:pt x="392890" y="78405"/>
                    <a:pt x="390969" y="73285"/>
                    <a:pt x="393530" y="68804"/>
                  </a:cubicBezTo>
                  <a:cubicBezTo>
                    <a:pt x="396090" y="64324"/>
                    <a:pt x="401210" y="62404"/>
                    <a:pt x="405690" y="64964"/>
                  </a:cubicBezTo>
                  <a:lnTo>
                    <a:pt x="469695" y="98246"/>
                  </a:lnTo>
                  <a:cubicBezTo>
                    <a:pt x="474175" y="100807"/>
                    <a:pt x="476095" y="105927"/>
                    <a:pt x="473535" y="110407"/>
                  </a:cubicBezTo>
                  <a:cubicBezTo>
                    <a:pt x="471615" y="114247"/>
                    <a:pt x="468414" y="115528"/>
                    <a:pt x="465214" y="115528"/>
                  </a:cubicBezTo>
                  <a:close/>
                  <a:moveTo>
                    <a:pt x="143273" y="94406"/>
                  </a:moveTo>
                  <a:cubicBezTo>
                    <a:pt x="140073" y="94406"/>
                    <a:pt x="136873" y="92486"/>
                    <a:pt x="134953" y="89286"/>
                  </a:cubicBezTo>
                  <a:cubicBezTo>
                    <a:pt x="133033" y="84806"/>
                    <a:pt x="134313" y="79685"/>
                    <a:pt x="138793" y="77125"/>
                  </a:cubicBezTo>
                  <a:lnTo>
                    <a:pt x="203437" y="45123"/>
                  </a:lnTo>
                  <a:cubicBezTo>
                    <a:pt x="207917" y="43203"/>
                    <a:pt x="213038" y="44483"/>
                    <a:pt x="215598" y="48963"/>
                  </a:cubicBezTo>
                  <a:cubicBezTo>
                    <a:pt x="217518" y="53443"/>
                    <a:pt x="216238" y="58564"/>
                    <a:pt x="211758" y="61124"/>
                  </a:cubicBezTo>
                  <a:lnTo>
                    <a:pt x="147114" y="93126"/>
                  </a:lnTo>
                  <a:cubicBezTo>
                    <a:pt x="145833" y="94406"/>
                    <a:pt x="144553" y="94406"/>
                    <a:pt x="143273" y="94406"/>
                  </a:cubicBezTo>
                  <a:close/>
                  <a:moveTo>
                    <a:pt x="336566" y="49603"/>
                  </a:moveTo>
                  <a:cubicBezTo>
                    <a:pt x="335286" y="49603"/>
                    <a:pt x="334006" y="48963"/>
                    <a:pt x="332726" y="48323"/>
                  </a:cubicBezTo>
                  <a:lnTo>
                    <a:pt x="286643" y="24642"/>
                  </a:lnTo>
                  <a:lnTo>
                    <a:pt x="276402" y="29762"/>
                  </a:lnTo>
                  <a:cubicBezTo>
                    <a:pt x="271922" y="31682"/>
                    <a:pt x="266801" y="30402"/>
                    <a:pt x="264241" y="25922"/>
                  </a:cubicBezTo>
                  <a:cubicBezTo>
                    <a:pt x="262321" y="21441"/>
                    <a:pt x="263601" y="16321"/>
                    <a:pt x="268081" y="13761"/>
                  </a:cubicBezTo>
                  <a:lnTo>
                    <a:pt x="286003" y="4800"/>
                  </a:lnTo>
                  <a:lnTo>
                    <a:pt x="340406" y="32962"/>
                  </a:lnTo>
                  <a:cubicBezTo>
                    <a:pt x="344886" y="35522"/>
                    <a:pt x="346806" y="40643"/>
                    <a:pt x="344246" y="45123"/>
                  </a:cubicBezTo>
                  <a:cubicBezTo>
                    <a:pt x="342966" y="47683"/>
                    <a:pt x="340406" y="49603"/>
                    <a:pt x="336566" y="4960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54212A4E-A477-4EAA-A16C-5512CEC3DEED}"/>
                </a:ext>
              </a:extLst>
            </p:cNvPr>
            <p:cNvSpPr/>
            <p:nvPr/>
          </p:nvSpPr>
          <p:spPr>
            <a:xfrm>
              <a:off x="14395008" y="1825817"/>
              <a:ext cx="66517" cy="120915"/>
            </a:xfrm>
            <a:custGeom>
              <a:avLst/>
              <a:gdLst>
                <a:gd name="connsiteX0" fmla="*/ 31293 w 51203"/>
                <a:gd name="connsiteY0" fmla="*/ 31042 h 102406"/>
                <a:gd name="connsiteX1" fmla="*/ 17212 w 51203"/>
                <a:gd name="connsiteY1" fmla="*/ 43203 h 102406"/>
                <a:gd name="connsiteX2" fmla="*/ 11452 w 51203"/>
                <a:gd name="connsiteY2" fmla="*/ 45123 h 102406"/>
                <a:gd name="connsiteX3" fmla="*/ 6331 w 51203"/>
                <a:gd name="connsiteY3" fmla="*/ 41923 h 102406"/>
                <a:gd name="connsiteX4" fmla="*/ 5051 w 51203"/>
                <a:gd name="connsiteY4" fmla="*/ 36162 h 102406"/>
                <a:gd name="connsiteX5" fmla="*/ 8252 w 51203"/>
                <a:gd name="connsiteY5" fmla="*/ 31042 h 102406"/>
                <a:gd name="connsiteX6" fmla="*/ 26173 w 51203"/>
                <a:gd name="connsiteY6" fmla="*/ 14401 h 102406"/>
                <a:gd name="connsiteX7" fmla="*/ 26813 w 51203"/>
                <a:gd name="connsiteY7" fmla="*/ 13761 h 102406"/>
                <a:gd name="connsiteX8" fmla="*/ 28733 w 51203"/>
                <a:gd name="connsiteY8" fmla="*/ 10561 h 102406"/>
                <a:gd name="connsiteX9" fmla="*/ 32573 w 51203"/>
                <a:gd name="connsiteY9" fmla="*/ 6080 h 102406"/>
                <a:gd name="connsiteX10" fmla="*/ 38334 w 51203"/>
                <a:gd name="connsiteY10" fmla="*/ 4800 h 102406"/>
                <a:gd name="connsiteX11" fmla="*/ 44094 w 51203"/>
                <a:gd name="connsiteY11" fmla="*/ 7360 h 102406"/>
                <a:gd name="connsiteX12" fmla="*/ 48574 w 51203"/>
                <a:gd name="connsiteY12" fmla="*/ 16961 h 102406"/>
                <a:gd name="connsiteX13" fmla="*/ 49214 w 51203"/>
                <a:gd name="connsiteY13" fmla="*/ 25922 h 102406"/>
                <a:gd name="connsiteX14" fmla="*/ 47934 w 51203"/>
                <a:gd name="connsiteY14" fmla="*/ 39363 h 102406"/>
                <a:gd name="connsiteX15" fmla="*/ 44734 w 51203"/>
                <a:gd name="connsiteY15" fmla="*/ 92486 h 102406"/>
                <a:gd name="connsiteX16" fmla="*/ 42174 w 51203"/>
                <a:gd name="connsiteY16" fmla="*/ 98246 h 102406"/>
                <a:gd name="connsiteX17" fmla="*/ 36413 w 51203"/>
                <a:gd name="connsiteY17" fmla="*/ 100807 h 102406"/>
                <a:gd name="connsiteX18" fmla="*/ 30653 w 51203"/>
                <a:gd name="connsiteY18" fmla="*/ 98246 h 102406"/>
                <a:gd name="connsiteX19" fmla="*/ 28093 w 51203"/>
                <a:gd name="connsiteY19" fmla="*/ 92486 h 102406"/>
                <a:gd name="connsiteX20" fmla="*/ 31293 w 51203"/>
                <a:gd name="connsiteY20" fmla="*/ 38083 h 102406"/>
                <a:gd name="connsiteX21" fmla="*/ 31293 w 51203"/>
                <a:gd name="connsiteY21" fmla="*/ 31042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203" h="102406">
                  <a:moveTo>
                    <a:pt x="31293" y="31042"/>
                  </a:moveTo>
                  <a:cubicBezTo>
                    <a:pt x="26173" y="36162"/>
                    <a:pt x="21692" y="40003"/>
                    <a:pt x="17212" y="43203"/>
                  </a:cubicBezTo>
                  <a:cubicBezTo>
                    <a:pt x="15292" y="44483"/>
                    <a:pt x="13372" y="45123"/>
                    <a:pt x="11452" y="45123"/>
                  </a:cubicBezTo>
                  <a:cubicBezTo>
                    <a:pt x="9532" y="45123"/>
                    <a:pt x="7612" y="43843"/>
                    <a:pt x="6331" y="41923"/>
                  </a:cubicBezTo>
                  <a:cubicBezTo>
                    <a:pt x="5051" y="40003"/>
                    <a:pt x="4411" y="38083"/>
                    <a:pt x="5051" y="36162"/>
                  </a:cubicBezTo>
                  <a:cubicBezTo>
                    <a:pt x="5051" y="34242"/>
                    <a:pt x="6331" y="32322"/>
                    <a:pt x="8252" y="31042"/>
                  </a:cubicBezTo>
                  <a:cubicBezTo>
                    <a:pt x="12732" y="27842"/>
                    <a:pt x="18492" y="22081"/>
                    <a:pt x="26173" y="14401"/>
                  </a:cubicBezTo>
                  <a:lnTo>
                    <a:pt x="26813" y="13761"/>
                  </a:lnTo>
                  <a:cubicBezTo>
                    <a:pt x="28093" y="11841"/>
                    <a:pt x="28733" y="11201"/>
                    <a:pt x="28733" y="10561"/>
                  </a:cubicBezTo>
                  <a:cubicBezTo>
                    <a:pt x="30013" y="8641"/>
                    <a:pt x="31293" y="7360"/>
                    <a:pt x="32573" y="6080"/>
                  </a:cubicBezTo>
                  <a:cubicBezTo>
                    <a:pt x="34493" y="4800"/>
                    <a:pt x="35773" y="4800"/>
                    <a:pt x="38334" y="4800"/>
                  </a:cubicBezTo>
                  <a:cubicBezTo>
                    <a:pt x="40254" y="4800"/>
                    <a:pt x="42174" y="5440"/>
                    <a:pt x="44094" y="7360"/>
                  </a:cubicBezTo>
                  <a:cubicBezTo>
                    <a:pt x="46654" y="9281"/>
                    <a:pt x="47934" y="12481"/>
                    <a:pt x="48574" y="16961"/>
                  </a:cubicBezTo>
                  <a:cubicBezTo>
                    <a:pt x="49214" y="19521"/>
                    <a:pt x="49214" y="22081"/>
                    <a:pt x="49214" y="25922"/>
                  </a:cubicBezTo>
                  <a:cubicBezTo>
                    <a:pt x="49214" y="29122"/>
                    <a:pt x="48574" y="32962"/>
                    <a:pt x="47934" y="39363"/>
                  </a:cubicBezTo>
                  <a:cubicBezTo>
                    <a:pt x="45374" y="60484"/>
                    <a:pt x="44734" y="77765"/>
                    <a:pt x="44734" y="92486"/>
                  </a:cubicBezTo>
                  <a:cubicBezTo>
                    <a:pt x="44734" y="95046"/>
                    <a:pt x="44094" y="96966"/>
                    <a:pt x="42174" y="98246"/>
                  </a:cubicBezTo>
                  <a:cubicBezTo>
                    <a:pt x="40894" y="99526"/>
                    <a:pt x="38974" y="100807"/>
                    <a:pt x="36413" y="100807"/>
                  </a:cubicBezTo>
                  <a:cubicBezTo>
                    <a:pt x="33853" y="100807"/>
                    <a:pt x="31933" y="100167"/>
                    <a:pt x="30653" y="98246"/>
                  </a:cubicBezTo>
                  <a:cubicBezTo>
                    <a:pt x="29373" y="96966"/>
                    <a:pt x="28093" y="95046"/>
                    <a:pt x="28093" y="92486"/>
                  </a:cubicBezTo>
                  <a:cubicBezTo>
                    <a:pt x="28093" y="77765"/>
                    <a:pt x="29373" y="59844"/>
                    <a:pt x="31293" y="38083"/>
                  </a:cubicBezTo>
                  <a:cubicBezTo>
                    <a:pt x="30653" y="32962"/>
                    <a:pt x="31293" y="31042"/>
                    <a:pt x="31293" y="31042"/>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A04AD3-040E-468D-A201-EBF3915A1A5C}"/>
                </a:ext>
              </a:extLst>
            </p:cNvPr>
            <p:cNvSpPr/>
            <p:nvPr/>
          </p:nvSpPr>
          <p:spPr>
            <a:xfrm>
              <a:off x="14693504" y="1822652"/>
              <a:ext cx="83146" cy="113359"/>
            </a:xfrm>
            <a:custGeom>
              <a:avLst/>
              <a:gdLst>
                <a:gd name="connsiteX0" fmla="*/ 7612 w 64004"/>
                <a:gd name="connsiteY0" fmla="*/ 15162 h 96006"/>
                <a:gd name="connsiteX1" fmla="*/ 31933 w 64004"/>
                <a:gd name="connsiteY1" fmla="*/ 4922 h 96006"/>
                <a:gd name="connsiteX2" fmla="*/ 46654 w 64004"/>
                <a:gd name="connsiteY2" fmla="*/ 10042 h 96006"/>
                <a:gd name="connsiteX3" fmla="*/ 54335 w 64004"/>
                <a:gd name="connsiteY3" fmla="*/ 26683 h 96006"/>
                <a:gd name="connsiteX4" fmla="*/ 53055 w 64004"/>
                <a:gd name="connsiteY4" fmla="*/ 40124 h 96006"/>
                <a:gd name="connsiteX5" fmla="*/ 51774 w 64004"/>
                <a:gd name="connsiteY5" fmla="*/ 42684 h 96006"/>
                <a:gd name="connsiteX6" fmla="*/ 50494 w 64004"/>
                <a:gd name="connsiteY6" fmla="*/ 44604 h 96006"/>
                <a:gd name="connsiteX7" fmla="*/ 49214 w 64004"/>
                <a:gd name="connsiteY7" fmla="*/ 47164 h 96006"/>
                <a:gd name="connsiteX8" fmla="*/ 47294 w 64004"/>
                <a:gd name="connsiteY8" fmla="*/ 54205 h 96006"/>
                <a:gd name="connsiteX9" fmla="*/ 44734 w 64004"/>
                <a:gd name="connsiteY9" fmla="*/ 64445 h 96006"/>
                <a:gd name="connsiteX10" fmla="*/ 41534 w 64004"/>
                <a:gd name="connsiteY10" fmla="*/ 73406 h 96006"/>
                <a:gd name="connsiteX11" fmla="*/ 44734 w 64004"/>
                <a:gd name="connsiteY11" fmla="*/ 74046 h 96006"/>
                <a:gd name="connsiteX12" fmla="*/ 56895 w 64004"/>
                <a:gd name="connsiteY12" fmla="*/ 75966 h 96006"/>
                <a:gd name="connsiteX13" fmla="*/ 62015 w 64004"/>
                <a:gd name="connsiteY13" fmla="*/ 79166 h 96006"/>
                <a:gd name="connsiteX14" fmla="*/ 63935 w 64004"/>
                <a:gd name="connsiteY14" fmla="*/ 84927 h 96006"/>
                <a:gd name="connsiteX15" fmla="*/ 60735 w 64004"/>
                <a:gd name="connsiteY15" fmla="*/ 90047 h 96006"/>
                <a:gd name="connsiteX16" fmla="*/ 54975 w 64004"/>
                <a:gd name="connsiteY16" fmla="*/ 91967 h 96006"/>
                <a:gd name="connsiteX17" fmla="*/ 42174 w 64004"/>
                <a:gd name="connsiteY17" fmla="*/ 89407 h 96006"/>
                <a:gd name="connsiteX18" fmla="*/ 31933 w 64004"/>
                <a:gd name="connsiteY18" fmla="*/ 88127 h 96006"/>
                <a:gd name="connsiteX19" fmla="*/ 30653 w 64004"/>
                <a:gd name="connsiteY19" fmla="*/ 88767 h 96006"/>
                <a:gd name="connsiteX20" fmla="*/ 29373 w 64004"/>
                <a:gd name="connsiteY20" fmla="*/ 89407 h 96006"/>
                <a:gd name="connsiteX21" fmla="*/ 24253 w 64004"/>
                <a:gd name="connsiteY21" fmla="*/ 90687 h 96006"/>
                <a:gd name="connsiteX22" fmla="*/ 19132 w 64004"/>
                <a:gd name="connsiteY22" fmla="*/ 89407 h 96006"/>
                <a:gd name="connsiteX23" fmla="*/ 15292 w 64004"/>
                <a:gd name="connsiteY23" fmla="*/ 84927 h 96006"/>
                <a:gd name="connsiteX24" fmla="*/ 14652 w 64004"/>
                <a:gd name="connsiteY24" fmla="*/ 78526 h 96006"/>
                <a:gd name="connsiteX25" fmla="*/ 17852 w 64004"/>
                <a:gd name="connsiteY25" fmla="*/ 74046 h 96006"/>
                <a:gd name="connsiteX26" fmla="*/ 22332 w 64004"/>
                <a:gd name="connsiteY26" fmla="*/ 71486 h 96006"/>
                <a:gd name="connsiteX27" fmla="*/ 23613 w 64004"/>
                <a:gd name="connsiteY27" fmla="*/ 70846 h 96006"/>
                <a:gd name="connsiteX28" fmla="*/ 24893 w 64004"/>
                <a:gd name="connsiteY28" fmla="*/ 70846 h 96006"/>
                <a:gd name="connsiteX29" fmla="*/ 27453 w 64004"/>
                <a:gd name="connsiteY29" fmla="*/ 66366 h 96006"/>
                <a:gd name="connsiteX30" fmla="*/ 31293 w 64004"/>
                <a:gd name="connsiteY30" fmla="*/ 54205 h 96006"/>
                <a:gd name="connsiteX31" fmla="*/ 34493 w 64004"/>
                <a:gd name="connsiteY31" fmla="*/ 42684 h 96006"/>
                <a:gd name="connsiteX32" fmla="*/ 38333 w 64004"/>
                <a:gd name="connsiteY32" fmla="*/ 33723 h 96006"/>
                <a:gd name="connsiteX33" fmla="*/ 38333 w 64004"/>
                <a:gd name="connsiteY33" fmla="*/ 33723 h 96006"/>
                <a:gd name="connsiteX34" fmla="*/ 38333 w 64004"/>
                <a:gd name="connsiteY34" fmla="*/ 29883 h 96006"/>
                <a:gd name="connsiteX35" fmla="*/ 38333 w 64004"/>
                <a:gd name="connsiteY35" fmla="*/ 29243 h 96006"/>
                <a:gd name="connsiteX36" fmla="*/ 35773 w 64004"/>
                <a:gd name="connsiteY36" fmla="*/ 22843 h 96006"/>
                <a:gd name="connsiteX37" fmla="*/ 33213 w 64004"/>
                <a:gd name="connsiteY37" fmla="*/ 22203 h 96006"/>
                <a:gd name="connsiteX38" fmla="*/ 17212 w 64004"/>
                <a:gd name="connsiteY38" fmla="*/ 29883 h 96006"/>
                <a:gd name="connsiteX39" fmla="*/ 11452 w 64004"/>
                <a:gd name="connsiteY39" fmla="*/ 31163 h 96006"/>
                <a:gd name="connsiteX40" fmla="*/ 6331 w 64004"/>
                <a:gd name="connsiteY40" fmla="*/ 27963 h 96006"/>
                <a:gd name="connsiteX41" fmla="*/ 5051 w 64004"/>
                <a:gd name="connsiteY41" fmla="*/ 22203 h 96006"/>
                <a:gd name="connsiteX42" fmla="*/ 7612 w 64004"/>
                <a:gd name="connsiteY42" fmla="*/ 15162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004" h="96006">
                  <a:moveTo>
                    <a:pt x="7612" y="15162"/>
                  </a:moveTo>
                  <a:cubicBezTo>
                    <a:pt x="16572" y="8762"/>
                    <a:pt x="24893" y="4922"/>
                    <a:pt x="31933" y="4922"/>
                  </a:cubicBezTo>
                  <a:cubicBezTo>
                    <a:pt x="37693" y="4282"/>
                    <a:pt x="42814" y="6202"/>
                    <a:pt x="46654" y="10042"/>
                  </a:cubicBezTo>
                  <a:cubicBezTo>
                    <a:pt x="50494" y="13882"/>
                    <a:pt x="53055" y="19003"/>
                    <a:pt x="54335" y="26683"/>
                  </a:cubicBezTo>
                  <a:cubicBezTo>
                    <a:pt x="54975" y="32443"/>
                    <a:pt x="54975" y="36924"/>
                    <a:pt x="53055" y="40124"/>
                  </a:cubicBezTo>
                  <a:cubicBezTo>
                    <a:pt x="52414" y="40764"/>
                    <a:pt x="52414" y="42044"/>
                    <a:pt x="51774" y="42684"/>
                  </a:cubicBezTo>
                  <a:cubicBezTo>
                    <a:pt x="51134" y="43324"/>
                    <a:pt x="51134" y="43964"/>
                    <a:pt x="50494" y="44604"/>
                  </a:cubicBezTo>
                  <a:cubicBezTo>
                    <a:pt x="50494" y="45244"/>
                    <a:pt x="49854" y="45884"/>
                    <a:pt x="49214" y="47164"/>
                  </a:cubicBezTo>
                  <a:cubicBezTo>
                    <a:pt x="48574" y="48444"/>
                    <a:pt x="48574" y="50365"/>
                    <a:pt x="47294" y="54205"/>
                  </a:cubicBezTo>
                  <a:cubicBezTo>
                    <a:pt x="46654" y="57405"/>
                    <a:pt x="45374" y="61245"/>
                    <a:pt x="44734" y="64445"/>
                  </a:cubicBezTo>
                  <a:cubicBezTo>
                    <a:pt x="43454" y="67646"/>
                    <a:pt x="42814" y="70846"/>
                    <a:pt x="41534" y="73406"/>
                  </a:cubicBezTo>
                  <a:cubicBezTo>
                    <a:pt x="42174" y="73406"/>
                    <a:pt x="43454" y="74046"/>
                    <a:pt x="44734" y="74046"/>
                  </a:cubicBezTo>
                  <a:cubicBezTo>
                    <a:pt x="51134" y="75326"/>
                    <a:pt x="55615" y="75966"/>
                    <a:pt x="56895" y="75966"/>
                  </a:cubicBezTo>
                  <a:cubicBezTo>
                    <a:pt x="59455" y="76606"/>
                    <a:pt x="60735" y="77246"/>
                    <a:pt x="62015" y="79166"/>
                  </a:cubicBezTo>
                  <a:cubicBezTo>
                    <a:pt x="63295" y="81087"/>
                    <a:pt x="63935" y="83007"/>
                    <a:pt x="63935" y="84927"/>
                  </a:cubicBezTo>
                  <a:cubicBezTo>
                    <a:pt x="63935" y="86847"/>
                    <a:pt x="62655" y="88767"/>
                    <a:pt x="60735" y="90047"/>
                  </a:cubicBezTo>
                  <a:cubicBezTo>
                    <a:pt x="58815" y="91327"/>
                    <a:pt x="56895" y="91967"/>
                    <a:pt x="54975" y="91967"/>
                  </a:cubicBezTo>
                  <a:cubicBezTo>
                    <a:pt x="53055" y="91967"/>
                    <a:pt x="49214" y="90687"/>
                    <a:pt x="42174" y="89407"/>
                  </a:cubicBezTo>
                  <a:cubicBezTo>
                    <a:pt x="37693" y="88767"/>
                    <a:pt x="34493" y="88127"/>
                    <a:pt x="31933" y="88127"/>
                  </a:cubicBezTo>
                  <a:cubicBezTo>
                    <a:pt x="31933" y="88127"/>
                    <a:pt x="31293" y="88127"/>
                    <a:pt x="30653" y="88767"/>
                  </a:cubicBezTo>
                  <a:cubicBezTo>
                    <a:pt x="30013" y="88767"/>
                    <a:pt x="30013" y="89407"/>
                    <a:pt x="29373" y="89407"/>
                  </a:cubicBezTo>
                  <a:cubicBezTo>
                    <a:pt x="27453" y="90047"/>
                    <a:pt x="25533" y="90687"/>
                    <a:pt x="24253" y="90687"/>
                  </a:cubicBezTo>
                  <a:cubicBezTo>
                    <a:pt x="22332" y="90687"/>
                    <a:pt x="20412" y="90047"/>
                    <a:pt x="19132" y="89407"/>
                  </a:cubicBezTo>
                  <a:cubicBezTo>
                    <a:pt x="17212" y="88127"/>
                    <a:pt x="16572" y="86847"/>
                    <a:pt x="15292" y="84927"/>
                  </a:cubicBezTo>
                  <a:cubicBezTo>
                    <a:pt x="14652" y="82367"/>
                    <a:pt x="14652" y="80446"/>
                    <a:pt x="14652" y="78526"/>
                  </a:cubicBezTo>
                  <a:cubicBezTo>
                    <a:pt x="15292" y="76606"/>
                    <a:pt x="15932" y="75326"/>
                    <a:pt x="17852" y="74046"/>
                  </a:cubicBezTo>
                  <a:cubicBezTo>
                    <a:pt x="19132" y="72766"/>
                    <a:pt x="20412" y="72126"/>
                    <a:pt x="22332" y="71486"/>
                  </a:cubicBezTo>
                  <a:cubicBezTo>
                    <a:pt x="22332" y="71486"/>
                    <a:pt x="22973" y="71486"/>
                    <a:pt x="23613" y="70846"/>
                  </a:cubicBezTo>
                  <a:cubicBezTo>
                    <a:pt x="24253" y="70846"/>
                    <a:pt x="24253" y="70846"/>
                    <a:pt x="24893" y="70846"/>
                  </a:cubicBezTo>
                  <a:cubicBezTo>
                    <a:pt x="25533" y="70206"/>
                    <a:pt x="26173" y="68286"/>
                    <a:pt x="27453" y="66366"/>
                  </a:cubicBezTo>
                  <a:cubicBezTo>
                    <a:pt x="28733" y="63805"/>
                    <a:pt x="30013" y="59325"/>
                    <a:pt x="31293" y="54205"/>
                  </a:cubicBezTo>
                  <a:cubicBezTo>
                    <a:pt x="32573" y="49084"/>
                    <a:pt x="33213" y="45244"/>
                    <a:pt x="34493" y="42684"/>
                  </a:cubicBezTo>
                  <a:cubicBezTo>
                    <a:pt x="35773" y="39484"/>
                    <a:pt x="37054" y="36924"/>
                    <a:pt x="38333" y="33723"/>
                  </a:cubicBezTo>
                  <a:lnTo>
                    <a:pt x="38333" y="33723"/>
                  </a:lnTo>
                  <a:lnTo>
                    <a:pt x="38333" y="29883"/>
                  </a:lnTo>
                  <a:lnTo>
                    <a:pt x="38333" y="29243"/>
                  </a:lnTo>
                  <a:cubicBezTo>
                    <a:pt x="37693" y="26043"/>
                    <a:pt x="37054" y="23483"/>
                    <a:pt x="35773" y="22843"/>
                  </a:cubicBezTo>
                  <a:cubicBezTo>
                    <a:pt x="35133" y="22203"/>
                    <a:pt x="34493" y="22203"/>
                    <a:pt x="33213" y="22203"/>
                  </a:cubicBezTo>
                  <a:cubicBezTo>
                    <a:pt x="28733" y="22203"/>
                    <a:pt x="23613" y="24763"/>
                    <a:pt x="17212" y="29883"/>
                  </a:cubicBezTo>
                  <a:cubicBezTo>
                    <a:pt x="15292" y="31163"/>
                    <a:pt x="13372" y="31803"/>
                    <a:pt x="11452" y="31163"/>
                  </a:cubicBezTo>
                  <a:cubicBezTo>
                    <a:pt x="9532" y="30523"/>
                    <a:pt x="7612" y="29883"/>
                    <a:pt x="6331" y="27963"/>
                  </a:cubicBezTo>
                  <a:cubicBezTo>
                    <a:pt x="5051" y="26043"/>
                    <a:pt x="4411" y="24123"/>
                    <a:pt x="5051" y="22203"/>
                  </a:cubicBezTo>
                  <a:cubicBezTo>
                    <a:pt x="5051" y="18362"/>
                    <a:pt x="5691" y="16442"/>
                    <a:pt x="7612" y="15162"/>
                  </a:cubicBezTo>
                  <a:close/>
                </a:path>
              </a:pathLst>
            </a:custGeom>
            <a:grpFill/>
            <a:ln w="9525" cap="flat">
              <a:noFill/>
              <a:prstDash val="solid"/>
              <a:miter/>
            </a:ln>
          </p:spPr>
          <p:txBody>
            <a:bodyPr rtlCol="0" anchor="ctr"/>
            <a:lstStyle/>
            <a:p>
              <a:endParaRPr lang="en-US"/>
            </a:p>
          </p:txBody>
        </p:sp>
      </p:grpSp>
      <p:grpSp>
        <p:nvGrpSpPr>
          <p:cNvPr id="293" name="Group 292">
            <a:extLst>
              <a:ext uri="{FF2B5EF4-FFF2-40B4-BE49-F238E27FC236}">
                <a16:creationId xmlns:a16="http://schemas.microsoft.com/office/drawing/2014/main" id="{EFD4C389-7C92-43CA-8E1A-F6BC9DC9B24C}"/>
              </a:ext>
            </a:extLst>
          </p:cNvPr>
          <p:cNvGrpSpPr/>
          <p:nvPr/>
        </p:nvGrpSpPr>
        <p:grpSpPr>
          <a:xfrm>
            <a:off x="5131405" y="130042"/>
            <a:ext cx="489733" cy="213776"/>
            <a:chOff x="14344445" y="1914238"/>
            <a:chExt cx="489733" cy="213776"/>
          </a:xfrm>
          <a:solidFill>
            <a:srgbClr val="1D424B"/>
          </a:solidFill>
        </p:grpSpPr>
        <p:sp>
          <p:nvSpPr>
            <p:cNvPr id="201" name="Freeform: Shape 200">
              <a:extLst>
                <a:ext uri="{FF2B5EF4-FFF2-40B4-BE49-F238E27FC236}">
                  <a16:creationId xmlns:a16="http://schemas.microsoft.com/office/drawing/2014/main" id="{9C96354A-1417-4452-B00E-5128EDCC0430}"/>
                </a:ext>
              </a:extLst>
            </p:cNvPr>
            <p:cNvSpPr/>
            <p:nvPr/>
          </p:nvSpPr>
          <p:spPr>
            <a:xfrm>
              <a:off x="14398036" y="2014655"/>
              <a:ext cx="74832" cy="113359"/>
            </a:xfrm>
            <a:custGeom>
              <a:avLst/>
              <a:gdLst>
                <a:gd name="connsiteX0" fmla="*/ 10401 w 57603"/>
                <a:gd name="connsiteY0" fmla="*/ 10000 h 96006"/>
                <a:gd name="connsiteX1" fmla="*/ 30242 w 57603"/>
                <a:gd name="connsiteY1" fmla="*/ 4880 h 96006"/>
                <a:gd name="connsiteX2" fmla="*/ 53283 w 57603"/>
                <a:gd name="connsiteY2" fmla="*/ 15121 h 96006"/>
                <a:gd name="connsiteX3" fmla="*/ 57764 w 57603"/>
                <a:gd name="connsiteY3" fmla="*/ 27281 h 96006"/>
                <a:gd name="connsiteX4" fmla="*/ 54563 w 57603"/>
                <a:gd name="connsiteY4" fmla="*/ 39442 h 96006"/>
                <a:gd name="connsiteX5" fmla="*/ 44963 w 57603"/>
                <a:gd name="connsiteY5" fmla="*/ 49043 h 96006"/>
                <a:gd name="connsiteX6" fmla="*/ 49443 w 57603"/>
                <a:gd name="connsiteY6" fmla="*/ 51603 h 96006"/>
                <a:gd name="connsiteX7" fmla="*/ 52643 w 57603"/>
                <a:gd name="connsiteY7" fmla="*/ 54163 h 96006"/>
                <a:gd name="connsiteX8" fmla="*/ 55844 w 57603"/>
                <a:gd name="connsiteY8" fmla="*/ 58003 h 96006"/>
                <a:gd name="connsiteX9" fmla="*/ 55204 w 57603"/>
                <a:gd name="connsiteY9" fmla="*/ 78485 h 96006"/>
                <a:gd name="connsiteX10" fmla="*/ 44323 w 57603"/>
                <a:gd name="connsiteY10" fmla="*/ 93206 h 96006"/>
                <a:gd name="connsiteX11" fmla="*/ 30882 w 57603"/>
                <a:gd name="connsiteY11" fmla="*/ 95766 h 96006"/>
                <a:gd name="connsiteX12" fmla="*/ 20641 w 57603"/>
                <a:gd name="connsiteY12" fmla="*/ 93206 h 96006"/>
                <a:gd name="connsiteX13" fmla="*/ 12961 w 57603"/>
                <a:gd name="connsiteY13" fmla="*/ 90646 h 96006"/>
                <a:gd name="connsiteX14" fmla="*/ 7841 w 57603"/>
                <a:gd name="connsiteY14" fmla="*/ 86805 h 96006"/>
                <a:gd name="connsiteX15" fmla="*/ 6560 w 57603"/>
                <a:gd name="connsiteY15" fmla="*/ 80405 h 96006"/>
                <a:gd name="connsiteX16" fmla="*/ 10401 w 57603"/>
                <a:gd name="connsiteY16" fmla="*/ 75285 h 96006"/>
                <a:gd name="connsiteX17" fmla="*/ 16801 w 57603"/>
                <a:gd name="connsiteY17" fmla="*/ 74004 h 96006"/>
                <a:gd name="connsiteX18" fmla="*/ 25762 w 57603"/>
                <a:gd name="connsiteY18" fmla="*/ 76565 h 96006"/>
                <a:gd name="connsiteX19" fmla="*/ 32162 w 57603"/>
                <a:gd name="connsiteY19" fmla="*/ 78485 h 96006"/>
                <a:gd name="connsiteX20" fmla="*/ 33442 w 57603"/>
                <a:gd name="connsiteY20" fmla="*/ 78485 h 96006"/>
                <a:gd name="connsiteX21" fmla="*/ 34082 w 57603"/>
                <a:gd name="connsiteY21" fmla="*/ 78485 h 96006"/>
                <a:gd name="connsiteX22" fmla="*/ 34722 w 57603"/>
                <a:gd name="connsiteY22" fmla="*/ 78485 h 96006"/>
                <a:gd name="connsiteX23" fmla="*/ 35362 w 57603"/>
                <a:gd name="connsiteY23" fmla="*/ 78485 h 96006"/>
                <a:gd name="connsiteX24" fmla="*/ 35362 w 57603"/>
                <a:gd name="connsiteY24" fmla="*/ 78485 h 96006"/>
                <a:gd name="connsiteX25" fmla="*/ 39843 w 57603"/>
                <a:gd name="connsiteY25" fmla="*/ 71444 h 96006"/>
                <a:gd name="connsiteX26" fmla="*/ 41123 w 57603"/>
                <a:gd name="connsiteY26" fmla="*/ 65684 h 96006"/>
                <a:gd name="connsiteX27" fmla="*/ 39843 w 57603"/>
                <a:gd name="connsiteY27" fmla="*/ 65044 h 96006"/>
                <a:gd name="connsiteX28" fmla="*/ 32802 w 57603"/>
                <a:gd name="connsiteY28" fmla="*/ 61204 h 96006"/>
                <a:gd name="connsiteX29" fmla="*/ 25762 w 57603"/>
                <a:gd name="connsiteY29" fmla="*/ 58003 h 96006"/>
                <a:gd name="connsiteX30" fmla="*/ 23201 w 57603"/>
                <a:gd name="connsiteY30" fmla="*/ 56723 h 96006"/>
                <a:gd name="connsiteX31" fmla="*/ 22561 w 57603"/>
                <a:gd name="connsiteY31" fmla="*/ 56083 h 96006"/>
                <a:gd name="connsiteX32" fmla="*/ 21921 w 57603"/>
                <a:gd name="connsiteY32" fmla="*/ 56083 h 96006"/>
                <a:gd name="connsiteX33" fmla="*/ 21281 w 57603"/>
                <a:gd name="connsiteY33" fmla="*/ 55443 h 96006"/>
                <a:gd name="connsiteX34" fmla="*/ 20641 w 57603"/>
                <a:gd name="connsiteY34" fmla="*/ 54803 h 96006"/>
                <a:gd name="connsiteX35" fmla="*/ 19361 w 57603"/>
                <a:gd name="connsiteY35" fmla="*/ 53523 h 96006"/>
                <a:gd name="connsiteX36" fmla="*/ 17441 w 57603"/>
                <a:gd name="connsiteY36" fmla="*/ 49043 h 96006"/>
                <a:gd name="connsiteX37" fmla="*/ 21921 w 57603"/>
                <a:gd name="connsiteY37" fmla="*/ 40082 h 96006"/>
                <a:gd name="connsiteX38" fmla="*/ 27042 w 57603"/>
                <a:gd name="connsiteY38" fmla="*/ 38162 h 96006"/>
                <a:gd name="connsiteX39" fmla="*/ 29602 w 57603"/>
                <a:gd name="connsiteY39" fmla="*/ 37522 h 96006"/>
                <a:gd name="connsiteX40" fmla="*/ 39203 w 57603"/>
                <a:gd name="connsiteY40" fmla="*/ 30482 h 96006"/>
                <a:gd name="connsiteX41" fmla="*/ 40483 w 57603"/>
                <a:gd name="connsiteY41" fmla="*/ 26641 h 96006"/>
                <a:gd name="connsiteX42" fmla="*/ 39203 w 57603"/>
                <a:gd name="connsiteY42" fmla="*/ 23441 h 96006"/>
                <a:gd name="connsiteX43" fmla="*/ 31522 w 57603"/>
                <a:gd name="connsiteY43" fmla="*/ 20241 h 96006"/>
                <a:gd name="connsiteX44" fmla="*/ 16161 w 57603"/>
                <a:gd name="connsiteY44" fmla="*/ 24721 h 96006"/>
                <a:gd name="connsiteX45" fmla="*/ 9761 w 57603"/>
                <a:gd name="connsiteY45" fmla="*/ 24721 h 96006"/>
                <a:gd name="connsiteX46" fmla="*/ 5280 w 57603"/>
                <a:gd name="connsiteY46" fmla="*/ 20241 h 96006"/>
                <a:gd name="connsiteX47" fmla="*/ 5280 w 57603"/>
                <a:gd name="connsiteY47" fmla="*/ 13841 h 96006"/>
                <a:gd name="connsiteX48" fmla="*/ 10401 w 57603"/>
                <a:gd name="connsiteY48" fmla="*/ 10000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03" h="96006">
                  <a:moveTo>
                    <a:pt x="10401" y="10000"/>
                  </a:moveTo>
                  <a:cubicBezTo>
                    <a:pt x="19361" y="6800"/>
                    <a:pt x="25762" y="4880"/>
                    <a:pt x="30242" y="4880"/>
                  </a:cubicBezTo>
                  <a:cubicBezTo>
                    <a:pt x="40483" y="4240"/>
                    <a:pt x="48163" y="7440"/>
                    <a:pt x="53283" y="15121"/>
                  </a:cubicBezTo>
                  <a:cubicBezTo>
                    <a:pt x="55844" y="18961"/>
                    <a:pt x="57124" y="23441"/>
                    <a:pt x="57764" y="27281"/>
                  </a:cubicBezTo>
                  <a:cubicBezTo>
                    <a:pt x="57764" y="31122"/>
                    <a:pt x="56484" y="34962"/>
                    <a:pt x="54563" y="39442"/>
                  </a:cubicBezTo>
                  <a:cubicBezTo>
                    <a:pt x="52643" y="42642"/>
                    <a:pt x="49443" y="45843"/>
                    <a:pt x="44963" y="49043"/>
                  </a:cubicBezTo>
                  <a:cubicBezTo>
                    <a:pt x="46883" y="49683"/>
                    <a:pt x="48163" y="50963"/>
                    <a:pt x="49443" y="51603"/>
                  </a:cubicBezTo>
                  <a:cubicBezTo>
                    <a:pt x="50723" y="52243"/>
                    <a:pt x="52003" y="52883"/>
                    <a:pt x="52643" y="54163"/>
                  </a:cubicBezTo>
                  <a:cubicBezTo>
                    <a:pt x="54563" y="55443"/>
                    <a:pt x="55204" y="56723"/>
                    <a:pt x="55844" y="58003"/>
                  </a:cubicBezTo>
                  <a:cubicBezTo>
                    <a:pt x="59044" y="63124"/>
                    <a:pt x="59044" y="70164"/>
                    <a:pt x="55204" y="78485"/>
                  </a:cubicBezTo>
                  <a:cubicBezTo>
                    <a:pt x="52003" y="85525"/>
                    <a:pt x="48803" y="90646"/>
                    <a:pt x="44323" y="93206"/>
                  </a:cubicBezTo>
                  <a:cubicBezTo>
                    <a:pt x="41123" y="95126"/>
                    <a:pt x="36642" y="96406"/>
                    <a:pt x="30882" y="95766"/>
                  </a:cubicBezTo>
                  <a:cubicBezTo>
                    <a:pt x="28322" y="95126"/>
                    <a:pt x="25122" y="94486"/>
                    <a:pt x="20641" y="93206"/>
                  </a:cubicBezTo>
                  <a:cubicBezTo>
                    <a:pt x="16801" y="91926"/>
                    <a:pt x="14241" y="91286"/>
                    <a:pt x="12961" y="90646"/>
                  </a:cubicBezTo>
                  <a:cubicBezTo>
                    <a:pt x="11041" y="90006"/>
                    <a:pt x="9121" y="88725"/>
                    <a:pt x="7841" y="86805"/>
                  </a:cubicBezTo>
                  <a:cubicBezTo>
                    <a:pt x="6560" y="84885"/>
                    <a:pt x="6560" y="82965"/>
                    <a:pt x="6560" y="80405"/>
                  </a:cubicBezTo>
                  <a:cubicBezTo>
                    <a:pt x="7200" y="78485"/>
                    <a:pt x="8481" y="76565"/>
                    <a:pt x="10401" y="75285"/>
                  </a:cubicBezTo>
                  <a:cubicBezTo>
                    <a:pt x="12321" y="74004"/>
                    <a:pt x="14241" y="74004"/>
                    <a:pt x="16801" y="74004"/>
                  </a:cubicBezTo>
                  <a:cubicBezTo>
                    <a:pt x="18721" y="74004"/>
                    <a:pt x="21281" y="75285"/>
                    <a:pt x="25762" y="76565"/>
                  </a:cubicBezTo>
                  <a:cubicBezTo>
                    <a:pt x="28322" y="77205"/>
                    <a:pt x="30882" y="77845"/>
                    <a:pt x="32162" y="78485"/>
                  </a:cubicBezTo>
                  <a:cubicBezTo>
                    <a:pt x="32802" y="78485"/>
                    <a:pt x="32802" y="78485"/>
                    <a:pt x="33442" y="78485"/>
                  </a:cubicBezTo>
                  <a:cubicBezTo>
                    <a:pt x="34082" y="78485"/>
                    <a:pt x="34082" y="78485"/>
                    <a:pt x="34082" y="78485"/>
                  </a:cubicBezTo>
                  <a:lnTo>
                    <a:pt x="34722" y="78485"/>
                  </a:lnTo>
                  <a:lnTo>
                    <a:pt x="35362" y="78485"/>
                  </a:lnTo>
                  <a:lnTo>
                    <a:pt x="35362" y="78485"/>
                  </a:lnTo>
                  <a:cubicBezTo>
                    <a:pt x="37282" y="77205"/>
                    <a:pt x="38562" y="74644"/>
                    <a:pt x="39843" y="71444"/>
                  </a:cubicBezTo>
                  <a:cubicBezTo>
                    <a:pt x="40483" y="69524"/>
                    <a:pt x="41123" y="67604"/>
                    <a:pt x="41123" y="65684"/>
                  </a:cubicBezTo>
                  <a:cubicBezTo>
                    <a:pt x="41123" y="65684"/>
                    <a:pt x="40483" y="65044"/>
                    <a:pt x="39843" y="65044"/>
                  </a:cubicBezTo>
                  <a:cubicBezTo>
                    <a:pt x="37922" y="63764"/>
                    <a:pt x="36002" y="62484"/>
                    <a:pt x="32802" y="61204"/>
                  </a:cubicBezTo>
                  <a:lnTo>
                    <a:pt x="25762" y="58003"/>
                  </a:lnTo>
                  <a:lnTo>
                    <a:pt x="23201" y="56723"/>
                  </a:lnTo>
                  <a:lnTo>
                    <a:pt x="22561" y="56083"/>
                  </a:lnTo>
                  <a:lnTo>
                    <a:pt x="21921" y="56083"/>
                  </a:lnTo>
                  <a:cubicBezTo>
                    <a:pt x="21921" y="56083"/>
                    <a:pt x="21281" y="56083"/>
                    <a:pt x="21281" y="55443"/>
                  </a:cubicBezTo>
                  <a:cubicBezTo>
                    <a:pt x="20641" y="55443"/>
                    <a:pt x="20641" y="54803"/>
                    <a:pt x="20641" y="54803"/>
                  </a:cubicBezTo>
                  <a:cubicBezTo>
                    <a:pt x="20001" y="54803"/>
                    <a:pt x="20001" y="54163"/>
                    <a:pt x="19361" y="53523"/>
                  </a:cubicBezTo>
                  <a:cubicBezTo>
                    <a:pt x="18081" y="52243"/>
                    <a:pt x="17441" y="50963"/>
                    <a:pt x="17441" y="49043"/>
                  </a:cubicBezTo>
                  <a:cubicBezTo>
                    <a:pt x="16801" y="45203"/>
                    <a:pt x="18721" y="42002"/>
                    <a:pt x="21921" y="40082"/>
                  </a:cubicBezTo>
                  <a:cubicBezTo>
                    <a:pt x="23201" y="39442"/>
                    <a:pt x="25122" y="38802"/>
                    <a:pt x="27042" y="38162"/>
                  </a:cubicBezTo>
                  <a:lnTo>
                    <a:pt x="29602" y="37522"/>
                  </a:lnTo>
                  <a:cubicBezTo>
                    <a:pt x="34722" y="34962"/>
                    <a:pt x="37922" y="32402"/>
                    <a:pt x="39203" y="30482"/>
                  </a:cubicBezTo>
                  <a:cubicBezTo>
                    <a:pt x="39843" y="28562"/>
                    <a:pt x="40483" y="27281"/>
                    <a:pt x="40483" y="26641"/>
                  </a:cubicBezTo>
                  <a:cubicBezTo>
                    <a:pt x="40483" y="26001"/>
                    <a:pt x="39843" y="24721"/>
                    <a:pt x="39203" y="23441"/>
                  </a:cubicBezTo>
                  <a:cubicBezTo>
                    <a:pt x="37922" y="20881"/>
                    <a:pt x="34722" y="20241"/>
                    <a:pt x="31522" y="20241"/>
                  </a:cubicBezTo>
                  <a:cubicBezTo>
                    <a:pt x="28322" y="20241"/>
                    <a:pt x="23201" y="22161"/>
                    <a:pt x="16161" y="24721"/>
                  </a:cubicBezTo>
                  <a:cubicBezTo>
                    <a:pt x="14241" y="25361"/>
                    <a:pt x="11681" y="25361"/>
                    <a:pt x="9761" y="24721"/>
                  </a:cubicBezTo>
                  <a:cubicBezTo>
                    <a:pt x="7841" y="24081"/>
                    <a:pt x="6560" y="22161"/>
                    <a:pt x="5280" y="20241"/>
                  </a:cubicBezTo>
                  <a:cubicBezTo>
                    <a:pt x="4640" y="18321"/>
                    <a:pt x="4640" y="15761"/>
                    <a:pt x="5280" y="13841"/>
                  </a:cubicBezTo>
                  <a:cubicBezTo>
                    <a:pt x="7200" y="11920"/>
                    <a:pt x="8481" y="10640"/>
                    <a:pt x="10401" y="10000"/>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CBCDC9A-6A11-49C3-8F04-FB3A9187EAF9}"/>
                </a:ext>
              </a:extLst>
            </p:cNvPr>
            <p:cNvSpPr/>
            <p:nvPr/>
          </p:nvSpPr>
          <p:spPr>
            <a:xfrm>
              <a:off x="14344445" y="1936756"/>
              <a:ext cx="191237" cy="68016"/>
            </a:xfrm>
            <a:custGeom>
              <a:avLst/>
              <a:gdLst>
                <a:gd name="connsiteX0" fmla="*/ 26052 w 147209"/>
                <a:gd name="connsiteY0" fmla="*/ 58694 h 57603"/>
                <a:gd name="connsiteX1" fmla="*/ 4930 w 147209"/>
                <a:gd name="connsiteY1" fmla="*/ 39493 h 57603"/>
                <a:gd name="connsiteX2" fmla="*/ 23492 w 147209"/>
                <a:gd name="connsiteY2" fmla="*/ 15811 h 57603"/>
                <a:gd name="connsiteX3" fmla="*/ 122698 w 147209"/>
                <a:gd name="connsiteY3" fmla="*/ 4930 h 57603"/>
                <a:gd name="connsiteX4" fmla="*/ 146380 w 147209"/>
                <a:gd name="connsiteY4" fmla="*/ 23492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2" y="15811"/>
                  </a:cubicBezTo>
                  <a:lnTo>
                    <a:pt x="122698" y="4930"/>
                  </a:lnTo>
                  <a:cubicBezTo>
                    <a:pt x="134219" y="3650"/>
                    <a:pt x="145099" y="11971"/>
                    <a:pt x="146380" y="23492"/>
                  </a:cubicBezTo>
                  <a:cubicBezTo>
                    <a:pt x="147660" y="35012"/>
                    <a:pt x="139339" y="45893"/>
                    <a:pt x="127818" y="47173"/>
                  </a:cubicBezTo>
                  <a:lnTo>
                    <a:pt x="28612" y="58054"/>
                  </a:lnTo>
                  <a:cubicBezTo>
                    <a:pt x="27972" y="58694"/>
                    <a:pt x="26692" y="58694"/>
                    <a:pt x="26052" y="5869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2FC8337-FDD7-4C56-BAB4-9740C3D2D427}"/>
                </a:ext>
              </a:extLst>
            </p:cNvPr>
            <p:cNvSpPr/>
            <p:nvPr/>
          </p:nvSpPr>
          <p:spPr>
            <a:xfrm>
              <a:off x="14700481" y="2004925"/>
              <a:ext cx="74832" cy="105802"/>
            </a:xfrm>
            <a:custGeom>
              <a:avLst/>
              <a:gdLst>
                <a:gd name="connsiteX0" fmla="*/ 45123 w 57603"/>
                <a:gd name="connsiteY0" fmla="*/ 22081 h 89605"/>
                <a:gd name="connsiteX1" fmla="*/ 31682 w 57603"/>
                <a:gd name="connsiteY1" fmla="*/ 22721 h 89605"/>
                <a:gd name="connsiteX2" fmla="*/ 24642 w 57603"/>
                <a:gd name="connsiteY2" fmla="*/ 22721 h 89605"/>
                <a:gd name="connsiteX3" fmla="*/ 24642 w 57603"/>
                <a:gd name="connsiteY3" fmla="*/ 22721 h 89605"/>
                <a:gd name="connsiteX4" fmla="*/ 22721 w 57603"/>
                <a:gd name="connsiteY4" fmla="*/ 32322 h 89605"/>
                <a:gd name="connsiteX5" fmla="*/ 22082 w 57603"/>
                <a:gd name="connsiteY5" fmla="*/ 41923 h 89605"/>
                <a:gd name="connsiteX6" fmla="*/ 22082 w 57603"/>
                <a:gd name="connsiteY6" fmla="*/ 41923 h 89605"/>
                <a:gd name="connsiteX7" fmla="*/ 26562 w 57603"/>
                <a:gd name="connsiteY7" fmla="*/ 41923 h 89605"/>
                <a:gd name="connsiteX8" fmla="*/ 34882 w 57603"/>
                <a:gd name="connsiteY8" fmla="*/ 42563 h 89605"/>
                <a:gd name="connsiteX9" fmla="*/ 43843 w 57603"/>
                <a:gd name="connsiteY9" fmla="*/ 45123 h 89605"/>
                <a:gd name="connsiteX10" fmla="*/ 53444 w 57603"/>
                <a:gd name="connsiteY10" fmla="*/ 53443 h 89605"/>
                <a:gd name="connsiteX11" fmla="*/ 57284 w 57603"/>
                <a:gd name="connsiteY11" fmla="*/ 65604 h 89605"/>
                <a:gd name="connsiteX12" fmla="*/ 47043 w 57603"/>
                <a:gd name="connsiteY12" fmla="*/ 83525 h 89605"/>
                <a:gd name="connsiteX13" fmla="*/ 43843 w 57603"/>
                <a:gd name="connsiteY13" fmla="*/ 84806 h 89605"/>
                <a:gd name="connsiteX14" fmla="*/ 40643 w 57603"/>
                <a:gd name="connsiteY14" fmla="*/ 86086 h 89605"/>
                <a:gd name="connsiteX15" fmla="*/ 37442 w 57603"/>
                <a:gd name="connsiteY15" fmla="*/ 86726 h 89605"/>
                <a:gd name="connsiteX16" fmla="*/ 34242 w 57603"/>
                <a:gd name="connsiteY16" fmla="*/ 87366 h 89605"/>
                <a:gd name="connsiteX17" fmla="*/ 31682 w 57603"/>
                <a:gd name="connsiteY17" fmla="*/ 88006 h 89605"/>
                <a:gd name="connsiteX18" fmla="*/ 25282 w 57603"/>
                <a:gd name="connsiteY18" fmla="*/ 89286 h 89605"/>
                <a:gd name="connsiteX19" fmla="*/ 24642 w 57603"/>
                <a:gd name="connsiteY19" fmla="*/ 89286 h 89605"/>
                <a:gd name="connsiteX20" fmla="*/ 24002 w 57603"/>
                <a:gd name="connsiteY20" fmla="*/ 89286 h 89605"/>
                <a:gd name="connsiteX21" fmla="*/ 23361 w 57603"/>
                <a:gd name="connsiteY21" fmla="*/ 89286 h 89605"/>
                <a:gd name="connsiteX22" fmla="*/ 19521 w 57603"/>
                <a:gd name="connsiteY22" fmla="*/ 89926 h 89605"/>
                <a:gd name="connsiteX23" fmla="*/ 13121 w 57603"/>
                <a:gd name="connsiteY23" fmla="*/ 90566 h 89605"/>
                <a:gd name="connsiteX24" fmla="*/ 7360 w 57603"/>
                <a:gd name="connsiteY24" fmla="*/ 88646 h 89605"/>
                <a:gd name="connsiteX25" fmla="*/ 4800 w 57603"/>
                <a:gd name="connsiteY25" fmla="*/ 82885 h 89605"/>
                <a:gd name="connsiteX26" fmla="*/ 6720 w 57603"/>
                <a:gd name="connsiteY26" fmla="*/ 77125 h 89605"/>
                <a:gd name="connsiteX27" fmla="*/ 12481 w 57603"/>
                <a:gd name="connsiteY27" fmla="*/ 74565 h 89605"/>
                <a:gd name="connsiteX28" fmla="*/ 18881 w 57603"/>
                <a:gd name="connsiteY28" fmla="*/ 73925 h 89605"/>
                <a:gd name="connsiteX29" fmla="*/ 18881 w 57603"/>
                <a:gd name="connsiteY29" fmla="*/ 73925 h 89605"/>
                <a:gd name="connsiteX30" fmla="*/ 20161 w 57603"/>
                <a:gd name="connsiteY30" fmla="*/ 73285 h 89605"/>
                <a:gd name="connsiteX31" fmla="*/ 27842 w 57603"/>
                <a:gd name="connsiteY31" fmla="*/ 71365 h 89605"/>
                <a:gd name="connsiteX32" fmla="*/ 30402 w 57603"/>
                <a:gd name="connsiteY32" fmla="*/ 70725 h 89605"/>
                <a:gd name="connsiteX33" fmla="*/ 32962 w 57603"/>
                <a:gd name="connsiteY33" fmla="*/ 70085 h 89605"/>
                <a:gd name="connsiteX34" fmla="*/ 34882 w 57603"/>
                <a:gd name="connsiteY34" fmla="*/ 69445 h 89605"/>
                <a:gd name="connsiteX35" fmla="*/ 36802 w 57603"/>
                <a:gd name="connsiteY35" fmla="*/ 68804 h 89605"/>
                <a:gd name="connsiteX36" fmla="*/ 38083 w 57603"/>
                <a:gd name="connsiteY36" fmla="*/ 68164 h 89605"/>
                <a:gd name="connsiteX37" fmla="*/ 39363 w 57603"/>
                <a:gd name="connsiteY37" fmla="*/ 67524 h 89605"/>
                <a:gd name="connsiteX38" fmla="*/ 40003 w 57603"/>
                <a:gd name="connsiteY38" fmla="*/ 66244 h 89605"/>
                <a:gd name="connsiteX39" fmla="*/ 40003 w 57603"/>
                <a:gd name="connsiteY39" fmla="*/ 64324 h 89605"/>
                <a:gd name="connsiteX40" fmla="*/ 38722 w 57603"/>
                <a:gd name="connsiteY40" fmla="*/ 61124 h 89605"/>
                <a:gd name="connsiteX41" fmla="*/ 35522 w 57603"/>
                <a:gd name="connsiteY41" fmla="*/ 57924 h 89605"/>
                <a:gd name="connsiteX42" fmla="*/ 32962 w 57603"/>
                <a:gd name="connsiteY42" fmla="*/ 57284 h 89605"/>
                <a:gd name="connsiteX43" fmla="*/ 25922 w 57603"/>
                <a:gd name="connsiteY43" fmla="*/ 56644 h 89605"/>
                <a:gd name="connsiteX44" fmla="*/ 17601 w 57603"/>
                <a:gd name="connsiteY44" fmla="*/ 56004 h 89605"/>
                <a:gd name="connsiteX45" fmla="*/ 8001 w 57603"/>
                <a:gd name="connsiteY45" fmla="*/ 51523 h 89605"/>
                <a:gd name="connsiteX46" fmla="*/ 5440 w 57603"/>
                <a:gd name="connsiteY46" fmla="*/ 45123 h 89605"/>
                <a:gd name="connsiteX47" fmla="*/ 5440 w 57603"/>
                <a:gd name="connsiteY47" fmla="*/ 40003 h 89605"/>
                <a:gd name="connsiteX48" fmla="*/ 6720 w 57603"/>
                <a:gd name="connsiteY48" fmla="*/ 28482 h 89605"/>
                <a:gd name="connsiteX49" fmla="*/ 9281 w 57603"/>
                <a:gd name="connsiteY49" fmla="*/ 16961 h 89605"/>
                <a:gd name="connsiteX50" fmla="*/ 11201 w 57603"/>
                <a:gd name="connsiteY50" fmla="*/ 11841 h 89605"/>
                <a:gd name="connsiteX51" fmla="*/ 15041 w 57603"/>
                <a:gd name="connsiteY51" fmla="*/ 6720 h 89605"/>
                <a:gd name="connsiteX52" fmla="*/ 16321 w 57603"/>
                <a:gd name="connsiteY52" fmla="*/ 6080 h 89605"/>
                <a:gd name="connsiteX53" fmla="*/ 17601 w 57603"/>
                <a:gd name="connsiteY53" fmla="*/ 5440 h 89605"/>
                <a:gd name="connsiteX54" fmla="*/ 18241 w 57603"/>
                <a:gd name="connsiteY54" fmla="*/ 5440 h 89605"/>
                <a:gd name="connsiteX55" fmla="*/ 19521 w 57603"/>
                <a:gd name="connsiteY55" fmla="*/ 5440 h 89605"/>
                <a:gd name="connsiteX56" fmla="*/ 20801 w 57603"/>
                <a:gd name="connsiteY56" fmla="*/ 5440 h 89605"/>
                <a:gd name="connsiteX57" fmla="*/ 24002 w 57603"/>
                <a:gd name="connsiteY57" fmla="*/ 5440 h 89605"/>
                <a:gd name="connsiteX58" fmla="*/ 32322 w 57603"/>
                <a:gd name="connsiteY58" fmla="*/ 5440 h 89605"/>
                <a:gd name="connsiteX59" fmla="*/ 45763 w 57603"/>
                <a:gd name="connsiteY59" fmla="*/ 4800 h 89605"/>
                <a:gd name="connsiteX60" fmla="*/ 51523 w 57603"/>
                <a:gd name="connsiteY60" fmla="*/ 6720 h 89605"/>
                <a:gd name="connsiteX61" fmla="*/ 54084 w 57603"/>
                <a:gd name="connsiteY61" fmla="*/ 12481 h 89605"/>
                <a:gd name="connsiteX62" fmla="*/ 52163 w 57603"/>
                <a:gd name="connsiteY62" fmla="*/ 18241 h 89605"/>
                <a:gd name="connsiteX63" fmla="*/ 45123 w 57603"/>
                <a:gd name="connsiteY63" fmla="*/ 22081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603" h="89605">
                  <a:moveTo>
                    <a:pt x="45123" y="22081"/>
                  </a:moveTo>
                  <a:cubicBezTo>
                    <a:pt x="45123" y="22081"/>
                    <a:pt x="40003" y="22081"/>
                    <a:pt x="31682" y="22721"/>
                  </a:cubicBezTo>
                  <a:cubicBezTo>
                    <a:pt x="28482" y="22721"/>
                    <a:pt x="26562" y="22721"/>
                    <a:pt x="24642" y="22721"/>
                  </a:cubicBezTo>
                  <a:lnTo>
                    <a:pt x="24642" y="22721"/>
                  </a:lnTo>
                  <a:cubicBezTo>
                    <a:pt x="24002" y="25282"/>
                    <a:pt x="23361" y="28482"/>
                    <a:pt x="22721" y="32322"/>
                  </a:cubicBezTo>
                  <a:cubicBezTo>
                    <a:pt x="22082" y="36162"/>
                    <a:pt x="22082" y="39363"/>
                    <a:pt x="22082" y="41923"/>
                  </a:cubicBezTo>
                  <a:lnTo>
                    <a:pt x="22082" y="41923"/>
                  </a:lnTo>
                  <a:cubicBezTo>
                    <a:pt x="23361" y="41923"/>
                    <a:pt x="24642" y="41923"/>
                    <a:pt x="26562" y="41923"/>
                  </a:cubicBezTo>
                  <a:cubicBezTo>
                    <a:pt x="30402" y="41923"/>
                    <a:pt x="32962" y="41923"/>
                    <a:pt x="34882" y="42563"/>
                  </a:cubicBezTo>
                  <a:cubicBezTo>
                    <a:pt x="38722" y="42563"/>
                    <a:pt x="41283" y="43843"/>
                    <a:pt x="43843" y="45123"/>
                  </a:cubicBezTo>
                  <a:cubicBezTo>
                    <a:pt x="47683" y="47043"/>
                    <a:pt x="50243" y="49603"/>
                    <a:pt x="53444" y="53443"/>
                  </a:cubicBezTo>
                  <a:cubicBezTo>
                    <a:pt x="56004" y="57284"/>
                    <a:pt x="57284" y="61124"/>
                    <a:pt x="57284" y="65604"/>
                  </a:cubicBezTo>
                  <a:cubicBezTo>
                    <a:pt x="57284" y="73925"/>
                    <a:pt x="54084" y="79685"/>
                    <a:pt x="47043" y="83525"/>
                  </a:cubicBezTo>
                  <a:cubicBezTo>
                    <a:pt x="46403" y="84165"/>
                    <a:pt x="45123" y="84806"/>
                    <a:pt x="43843" y="84806"/>
                  </a:cubicBezTo>
                  <a:cubicBezTo>
                    <a:pt x="42563" y="85446"/>
                    <a:pt x="41923" y="85446"/>
                    <a:pt x="40643" y="86086"/>
                  </a:cubicBezTo>
                  <a:cubicBezTo>
                    <a:pt x="39363" y="86086"/>
                    <a:pt x="38722" y="86726"/>
                    <a:pt x="37442" y="86726"/>
                  </a:cubicBezTo>
                  <a:cubicBezTo>
                    <a:pt x="36802" y="86726"/>
                    <a:pt x="35522" y="87366"/>
                    <a:pt x="34242" y="87366"/>
                  </a:cubicBezTo>
                  <a:cubicBezTo>
                    <a:pt x="32962" y="87366"/>
                    <a:pt x="32322" y="88006"/>
                    <a:pt x="31682" y="88006"/>
                  </a:cubicBezTo>
                  <a:cubicBezTo>
                    <a:pt x="28482" y="88646"/>
                    <a:pt x="26562" y="89286"/>
                    <a:pt x="25282" y="89286"/>
                  </a:cubicBezTo>
                  <a:cubicBezTo>
                    <a:pt x="24642" y="89286"/>
                    <a:pt x="24642" y="89286"/>
                    <a:pt x="24642" y="89286"/>
                  </a:cubicBezTo>
                  <a:cubicBezTo>
                    <a:pt x="24642" y="89286"/>
                    <a:pt x="24642" y="89286"/>
                    <a:pt x="24002" y="89286"/>
                  </a:cubicBezTo>
                  <a:cubicBezTo>
                    <a:pt x="24002" y="89286"/>
                    <a:pt x="24002" y="89286"/>
                    <a:pt x="23361" y="89286"/>
                  </a:cubicBezTo>
                  <a:cubicBezTo>
                    <a:pt x="22721" y="89926"/>
                    <a:pt x="21441" y="89926"/>
                    <a:pt x="19521" y="89926"/>
                  </a:cubicBezTo>
                  <a:cubicBezTo>
                    <a:pt x="16961" y="89926"/>
                    <a:pt x="15041" y="90566"/>
                    <a:pt x="13121" y="90566"/>
                  </a:cubicBezTo>
                  <a:cubicBezTo>
                    <a:pt x="10561" y="90566"/>
                    <a:pt x="8641" y="89926"/>
                    <a:pt x="7360" y="88646"/>
                  </a:cubicBezTo>
                  <a:cubicBezTo>
                    <a:pt x="5440" y="87366"/>
                    <a:pt x="4800" y="85446"/>
                    <a:pt x="4800" y="82885"/>
                  </a:cubicBezTo>
                  <a:cubicBezTo>
                    <a:pt x="4800" y="80325"/>
                    <a:pt x="5440" y="78405"/>
                    <a:pt x="6720" y="77125"/>
                  </a:cubicBezTo>
                  <a:cubicBezTo>
                    <a:pt x="8001" y="75205"/>
                    <a:pt x="9921" y="74565"/>
                    <a:pt x="12481" y="74565"/>
                  </a:cubicBezTo>
                  <a:cubicBezTo>
                    <a:pt x="14401" y="74565"/>
                    <a:pt x="16961" y="73925"/>
                    <a:pt x="18881" y="73925"/>
                  </a:cubicBezTo>
                  <a:lnTo>
                    <a:pt x="18881" y="73925"/>
                  </a:lnTo>
                  <a:cubicBezTo>
                    <a:pt x="19521" y="73925"/>
                    <a:pt x="20161" y="73925"/>
                    <a:pt x="20161" y="73285"/>
                  </a:cubicBezTo>
                  <a:cubicBezTo>
                    <a:pt x="21441" y="72645"/>
                    <a:pt x="24002" y="72005"/>
                    <a:pt x="27842" y="71365"/>
                  </a:cubicBezTo>
                  <a:lnTo>
                    <a:pt x="30402" y="70725"/>
                  </a:lnTo>
                  <a:cubicBezTo>
                    <a:pt x="31682" y="70725"/>
                    <a:pt x="32322" y="70085"/>
                    <a:pt x="32962" y="70085"/>
                  </a:cubicBezTo>
                  <a:cubicBezTo>
                    <a:pt x="33602" y="70085"/>
                    <a:pt x="34242" y="70085"/>
                    <a:pt x="34882" y="69445"/>
                  </a:cubicBezTo>
                  <a:cubicBezTo>
                    <a:pt x="35522" y="69445"/>
                    <a:pt x="36162" y="68804"/>
                    <a:pt x="36802" y="68804"/>
                  </a:cubicBezTo>
                  <a:cubicBezTo>
                    <a:pt x="37442" y="68804"/>
                    <a:pt x="37442" y="68164"/>
                    <a:pt x="38083" y="68164"/>
                  </a:cubicBezTo>
                  <a:cubicBezTo>
                    <a:pt x="38722" y="68164"/>
                    <a:pt x="38722" y="67524"/>
                    <a:pt x="39363" y="67524"/>
                  </a:cubicBezTo>
                  <a:cubicBezTo>
                    <a:pt x="39363" y="67524"/>
                    <a:pt x="40003" y="66884"/>
                    <a:pt x="40003" y="66244"/>
                  </a:cubicBezTo>
                  <a:cubicBezTo>
                    <a:pt x="40003" y="65604"/>
                    <a:pt x="40003" y="64964"/>
                    <a:pt x="40003" y="64324"/>
                  </a:cubicBezTo>
                  <a:cubicBezTo>
                    <a:pt x="40003" y="63684"/>
                    <a:pt x="39363" y="62404"/>
                    <a:pt x="38722" y="61124"/>
                  </a:cubicBezTo>
                  <a:cubicBezTo>
                    <a:pt x="38083" y="59844"/>
                    <a:pt x="36802" y="59204"/>
                    <a:pt x="35522" y="57924"/>
                  </a:cubicBezTo>
                  <a:cubicBezTo>
                    <a:pt x="34882" y="57924"/>
                    <a:pt x="34242" y="57924"/>
                    <a:pt x="32962" y="57284"/>
                  </a:cubicBezTo>
                  <a:cubicBezTo>
                    <a:pt x="31682" y="57284"/>
                    <a:pt x="29762" y="57284"/>
                    <a:pt x="25922" y="56644"/>
                  </a:cubicBezTo>
                  <a:cubicBezTo>
                    <a:pt x="22082" y="56644"/>
                    <a:pt x="19521" y="56644"/>
                    <a:pt x="17601" y="56004"/>
                  </a:cubicBezTo>
                  <a:cubicBezTo>
                    <a:pt x="13121" y="55364"/>
                    <a:pt x="10561" y="54083"/>
                    <a:pt x="8001" y="51523"/>
                  </a:cubicBezTo>
                  <a:cubicBezTo>
                    <a:pt x="6720" y="49603"/>
                    <a:pt x="5440" y="47683"/>
                    <a:pt x="5440" y="45123"/>
                  </a:cubicBezTo>
                  <a:cubicBezTo>
                    <a:pt x="5440" y="43843"/>
                    <a:pt x="5440" y="41923"/>
                    <a:pt x="5440" y="40003"/>
                  </a:cubicBezTo>
                  <a:cubicBezTo>
                    <a:pt x="5440" y="36802"/>
                    <a:pt x="5440" y="32962"/>
                    <a:pt x="6720" y="28482"/>
                  </a:cubicBezTo>
                  <a:cubicBezTo>
                    <a:pt x="7360" y="24002"/>
                    <a:pt x="8001" y="20161"/>
                    <a:pt x="9281" y="16961"/>
                  </a:cubicBezTo>
                  <a:cubicBezTo>
                    <a:pt x="9921" y="15041"/>
                    <a:pt x="10561" y="13761"/>
                    <a:pt x="11201" y="11841"/>
                  </a:cubicBezTo>
                  <a:cubicBezTo>
                    <a:pt x="12481" y="9281"/>
                    <a:pt x="13761" y="8001"/>
                    <a:pt x="15041" y="6720"/>
                  </a:cubicBezTo>
                  <a:cubicBezTo>
                    <a:pt x="15681" y="6080"/>
                    <a:pt x="16321" y="6080"/>
                    <a:pt x="16321" y="6080"/>
                  </a:cubicBezTo>
                  <a:cubicBezTo>
                    <a:pt x="16961" y="6080"/>
                    <a:pt x="16961" y="5440"/>
                    <a:pt x="17601" y="5440"/>
                  </a:cubicBezTo>
                  <a:lnTo>
                    <a:pt x="18241" y="5440"/>
                  </a:lnTo>
                  <a:cubicBezTo>
                    <a:pt x="18241" y="5440"/>
                    <a:pt x="18881" y="5440"/>
                    <a:pt x="19521" y="5440"/>
                  </a:cubicBezTo>
                  <a:cubicBezTo>
                    <a:pt x="20161" y="5440"/>
                    <a:pt x="20161" y="5440"/>
                    <a:pt x="20801" y="5440"/>
                  </a:cubicBezTo>
                  <a:cubicBezTo>
                    <a:pt x="21441" y="5440"/>
                    <a:pt x="22721" y="5440"/>
                    <a:pt x="24002" y="5440"/>
                  </a:cubicBezTo>
                  <a:cubicBezTo>
                    <a:pt x="25922" y="5440"/>
                    <a:pt x="28482" y="5440"/>
                    <a:pt x="32322" y="5440"/>
                  </a:cubicBezTo>
                  <a:lnTo>
                    <a:pt x="45763" y="4800"/>
                  </a:lnTo>
                  <a:cubicBezTo>
                    <a:pt x="48323" y="4800"/>
                    <a:pt x="50243" y="5440"/>
                    <a:pt x="51523" y="6720"/>
                  </a:cubicBezTo>
                  <a:cubicBezTo>
                    <a:pt x="53444" y="8001"/>
                    <a:pt x="54084" y="9921"/>
                    <a:pt x="54084" y="12481"/>
                  </a:cubicBezTo>
                  <a:cubicBezTo>
                    <a:pt x="54084" y="15041"/>
                    <a:pt x="53444" y="16961"/>
                    <a:pt x="52163" y="18241"/>
                  </a:cubicBezTo>
                  <a:cubicBezTo>
                    <a:pt x="48963" y="21441"/>
                    <a:pt x="47043" y="22081"/>
                    <a:pt x="45123" y="2208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9C1E1A-A214-454B-BB19-213EE100D180}"/>
                </a:ext>
              </a:extLst>
            </p:cNvPr>
            <p:cNvSpPr/>
            <p:nvPr/>
          </p:nvSpPr>
          <p:spPr>
            <a:xfrm>
              <a:off x="14546660" y="1914238"/>
              <a:ext cx="99776" cy="83130"/>
            </a:xfrm>
            <a:custGeom>
              <a:avLst/>
              <a:gdLst>
                <a:gd name="connsiteX0" fmla="*/ 28482 w 76804"/>
                <a:gd name="connsiteY0" fmla="*/ 31682 h 70404"/>
                <a:gd name="connsiteX1" fmla="*/ 29762 w 76804"/>
                <a:gd name="connsiteY1" fmla="*/ 11841 h 70404"/>
                <a:gd name="connsiteX2" fmla="*/ 32962 w 76804"/>
                <a:gd name="connsiteY2" fmla="*/ 6720 h 70404"/>
                <a:gd name="connsiteX3" fmla="*/ 38723 w 76804"/>
                <a:gd name="connsiteY3" fmla="*/ 4800 h 70404"/>
                <a:gd name="connsiteX4" fmla="*/ 44483 w 76804"/>
                <a:gd name="connsiteY4" fmla="*/ 7360 h 70404"/>
                <a:gd name="connsiteX5" fmla="*/ 46403 w 76804"/>
                <a:gd name="connsiteY5" fmla="*/ 13121 h 70404"/>
                <a:gd name="connsiteX6" fmla="*/ 45123 w 76804"/>
                <a:gd name="connsiteY6" fmla="*/ 31042 h 70404"/>
                <a:gd name="connsiteX7" fmla="*/ 67524 w 76804"/>
                <a:gd name="connsiteY7" fmla="*/ 29762 h 70404"/>
                <a:gd name="connsiteX8" fmla="*/ 73285 w 76804"/>
                <a:gd name="connsiteY8" fmla="*/ 31682 h 70404"/>
                <a:gd name="connsiteX9" fmla="*/ 75845 w 76804"/>
                <a:gd name="connsiteY9" fmla="*/ 37442 h 70404"/>
                <a:gd name="connsiteX10" fmla="*/ 73925 w 76804"/>
                <a:gd name="connsiteY10" fmla="*/ 43203 h 70404"/>
                <a:gd name="connsiteX11" fmla="*/ 68164 w 76804"/>
                <a:gd name="connsiteY11" fmla="*/ 45763 h 70404"/>
                <a:gd name="connsiteX12" fmla="*/ 43843 w 76804"/>
                <a:gd name="connsiteY12" fmla="*/ 47043 h 70404"/>
                <a:gd name="connsiteX13" fmla="*/ 43203 w 76804"/>
                <a:gd name="connsiteY13" fmla="*/ 59204 h 70404"/>
                <a:gd name="connsiteX14" fmla="*/ 40643 w 76804"/>
                <a:gd name="connsiteY14" fmla="*/ 64964 h 70404"/>
                <a:gd name="connsiteX15" fmla="*/ 34882 w 76804"/>
                <a:gd name="connsiteY15" fmla="*/ 66884 h 70404"/>
                <a:gd name="connsiteX16" fmla="*/ 29122 w 76804"/>
                <a:gd name="connsiteY16" fmla="*/ 64324 h 70404"/>
                <a:gd name="connsiteX17" fmla="*/ 27202 w 76804"/>
                <a:gd name="connsiteY17" fmla="*/ 58564 h 70404"/>
                <a:gd name="connsiteX18" fmla="*/ 27842 w 76804"/>
                <a:gd name="connsiteY18" fmla="*/ 47043 h 70404"/>
                <a:gd name="connsiteX19" fmla="*/ 13121 w 76804"/>
                <a:gd name="connsiteY19" fmla="*/ 47043 h 70404"/>
                <a:gd name="connsiteX20" fmla="*/ 7360 w 76804"/>
                <a:gd name="connsiteY20" fmla="*/ 44483 h 70404"/>
                <a:gd name="connsiteX21" fmla="*/ 4800 w 76804"/>
                <a:gd name="connsiteY21" fmla="*/ 38722 h 70404"/>
                <a:gd name="connsiteX22" fmla="*/ 7360 w 76804"/>
                <a:gd name="connsiteY22" fmla="*/ 32962 h 70404"/>
                <a:gd name="connsiteX23" fmla="*/ 13121 w 76804"/>
                <a:gd name="connsiteY23" fmla="*/ 30402 h 70404"/>
                <a:gd name="connsiteX24" fmla="*/ 28482 w 76804"/>
                <a:gd name="connsiteY24" fmla="*/ 3040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804" h="70404">
                  <a:moveTo>
                    <a:pt x="28482" y="31682"/>
                  </a:moveTo>
                  <a:cubicBezTo>
                    <a:pt x="28482" y="24002"/>
                    <a:pt x="29122" y="17601"/>
                    <a:pt x="29762" y="11841"/>
                  </a:cubicBezTo>
                  <a:cubicBezTo>
                    <a:pt x="29762" y="9921"/>
                    <a:pt x="31042" y="8001"/>
                    <a:pt x="32962" y="6720"/>
                  </a:cubicBezTo>
                  <a:cubicBezTo>
                    <a:pt x="34882" y="5440"/>
                    <a:pt x="36802" y="4800"/>
                    <a:pt x="38723" y="4800"/>
                  </a:cubicBezTo>
                  <a:cubicBezTo>
                    <a:pt x="40643" y="4800"/>
                    <a:pt x="42563" y="6080"/>
                    <a:pt x="44483" y="7360"/>
                  </a:cubicBezTo>
                  <a:cubicBezTo>
                    <a:pt x="45763" y="9281"/>
                    <a:pt x="46403" y="11201"/>
                    <a:pt x="46403" y="13121"/>
                  </a:cubicBezTo>
                  <a:cubicBezTo>
                    <a:pt x="45763" y="18241"/>
                    <a:pt x="45763" y="24642"/>
                    <a:pt x="45123" y="31042"/>
                  </a:cubicBezTo>
                  <a:cubicBezTo>
                    <a:pt x="53444" y="31042"/>
                    <a:pt x="60484" y="30402"/>
                    <a:pt x="67524" y="29762"/>
                  </a:cubicBezTo>
                  <a:cubicBezTo>
                    <a:pt x="70085" y="29762"/>
                    <a:pt x="72005" y="30402"/>
                    <a:pt x="73285" y="31682"/>
                  </a:cubicBezTo>
                  <a:cubicBezTo>
                    <a:pt x="75205" y="32962"/>
                    <a:pt x="75845" y="34882"/>
                    <a:pt x="75845" y="37442"/>
                  </a:cubicBezTo>
                  <a:cubicBezTo>
                    <a:pt x="75845" y="40003"/>
                    <a:pt x="75205" y="41923"/>
                    <a:pt x="73925" y="43203"/>
                  </a:cubicBezTo>
                  <a:cubicBezTo>
                    <a:pt x="72645" y="45123"/>
                    <a:pt x="70725" y="45763"/>
                    <a:pt x="68164" y="45763"/>
                  </a:cubicBezTo>
                  <a:cubicBezTo>
                    <a:pt x="60484" y="46403"/>
                    <a:pt x="52803" y="46403"/>
                    <a:pt x="43843" y="47043"/>
                  </a:cubicBezTo>
                  <a:cubicBezTo>
                    <a:pt x="43843" y="52163"/>
                    <a:pt x="43843" y="56004"/>
                    <a:pt x="43203" y="59204"/>
                  </a:cubicBezTo>
                  <a:cubicBezTo>
                    <a:pt x="43203" y="61124"/>
                    <a:pt x="42563" y="63044"/>
                    <a:pt x="40643" y="64964"/>
                  </a:cubicBezTo>
                  <a:cubicBezTo>
                    <a:pt x="38723" y="66244"/>
                    <a:pt x="36802" y="66884"/>
                    <a:pt x="34882" y="66884"/>
                  </a:cubicBezTo>
                  <a:cubicBezTo>
                    <a:pt x="32322" y="66884"/>
                    <a:pt x="31042" y="66244"/>
                    <a:pt x="29122" y="64324"/>
                  </a:cubicBezTo>
                  <a:cubicBezTo>
                    <a:pt x="27842" y="62404"/>
                    <a:pt x="27202" y="60484"/>
                    <a:pt x="27202" y="58564"/>
                  </a:cubicBezTo>
                  <a:cubicBezTo>
                    <a:pt x="27202" y="55364"/>
                    <a:pt x="27202" y="51523"/>
                    <a:pt x="27842" y="47043"/>
                  </a:cubicBezTo>
                  <a:lnTo>
                    <a:pt x="13121" y="47043"/>
                  </a:lnTo>
                  <a:cubicBezTo>
                    <a:pt x="10561" y="47043"/>
                    <a:pt x="8641" y="46403"/>
                    <a:pt x="7360" y="44483"/>
                  </a:cubicBezTo>
                  <a:cubicBezTo>
                    <a:pt x="6080" y="43203"/>
                    <a:pt x="4800" y="41283"/>
                    <a:pt x="4800" y="38722"/>
                  </a:cubicBezTo>
                  <a:cubicBezTo>
                    <a:pt x="4800" y="36162"/>
                    <a:pt x="5440" y="34242"/>
                    <a:pt x="7360" y="32962"/>
                  </a:cubicBezTo>
                  <a:cubicBezTo>
                    <a:pt x="8641" y="31682"/>
                    <a:pt x="10561" y="30402"/>
                    <a:pt x="13121" y="30402"/>
                  </a:cubicBezTo>
                  <a:lnTo>
                    <a:pt x="28482" y="30402"/>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EF5621B-243B-49F2-B96E-4F368D8D5EEA}"/>
                </a:ext>
              </a:extLst>
            </p:cNvPr>
            <p:cNvSpPr/>
            <p:nvPr/>
          </p:nvSpPr>
          <p:spPr>
            <a:xfrm>
              <a:off x="14642941" y="1926932"/>
              <a:ext cx="191237" cy="68016"/>
            </a:xfrm>
            <a:custGeom>
              <a:avLst/>
              <a:gdLst>
                <a:gd name="connsiteX0" fmla="*/ 26052 w 147209"/>
                <a:gd name="connsiteY0" fmla="*/ 58694 h 57603"/>
                <a:gd name="connsiteX1" fmla="*/ 4930 w 147209"/>
                <a:gd name="connsiteY1" fmla="*/ 39493 h 57603"/>
                <a:gd name="connsiteX2" fmla="*/ 23491 w 147209"/>
                <a:gd name="connsiteY2" fmla="*/ 15811 h 57603"/>
                <a:gd name="connsiteX3" fmla="*/ 122698 w 147209"/>
                <a:gd name="connsiteY3" fmla="*/ 4930 h 57603"/>
                <a:gd name="connsiteX4" fmla="*/ 146380 w 147209"/>
                <a:gd name="connsiteY4" fmla="*/ 23491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1" y="15811"/>
                  </a:cubicBezTo>
                  <a:lnTo>
                    <a:pt x="122698" y="4930"/>
                  </a:lnTo>
                  <a:cubicBezTo>
                    <a:pt x="134219" y="3650"/>
                    <a:pt x="145099" y="11971"/>
                    <a:pt x="146380" y="23491"/>
                  </a:cubicBezTo>
                  <a:cubicBezTo>
                    <a:pt x="147659" y="35012"/>
                    <a:pt x="139339" y="45893"/>
                    <a:pt x="127818" y="47173"/>
                  </a:cubicBezTo>
                  <a:lnTo>
                    <a:pt x="28612" y="58054"/>
                  </a:lnTo>
                  <a:cubicBezTo>
                    <a:pt x="27972" y="58694"/>
                    <a:pt x="27332" y="58694"/>
                    <a:pt x="26052" y="58694"/>
                  </a:cubicBezTo>
                  <a:close/>
                </a:path>
              </a:pathLst>
            </a:custGeom>
            <a:grpFill/>
            <a:ln w="9525" cap="flat">
              <a:noFill/>
              <a:prstDash val="solid"/>
              <a:miter/>
            </a:ln>
          </p:spPr>
          <p:txBody>
            <a:bodyPr rtlCol="0" anchor="ctr"/>
            <a:lstStyle/>
            <a:p>
              <a:endParaRPr lang="en-US"/>
            </a:p>
          </p:txBody>
        </p:sp>
      </p:grpSp>
      <p:grpSp>
        <p:nvGrpSpPr>
          <p:cNvPr id="290" name="Group 289">
            <a:extLst>
              <a:ext uri="{FF2B5EF4-FFF2-40B4-BE49-F238E27FC236}">
                <a16:creationId xmlns:a16="http://schemas.microsoft.com/office/drawing/2014/main" id="{04877B12-3F9E-4562-84F3-A30047FB7E24}"/>
              </a:ext>
            </a:extLst>
          </p:cNvPr>
          <p:cNvGrpSpPr/>
          <p:nvPr/>
        </p:nvGrpSpPr>
        <p:grpSpPr>
          <a:xfrm>
            <a:off x="1882211" y="147599"/>
            <a:ext cx="740003" cy="467794"/>
            <a:chOff x="12734663" y="1892322"/>
            <a:chExt cx="740003" cy="467794"/>
          </a:xfrm>
          <a:solidFill>
            <a:srgbClr val="1D424B"/>
          </a:solidFill>
        </p:grpSpPr>
        <p:sp>
          <p:nvSpPr>
            <p:cNvPr id="207" name="Freeform: Shape 206">
              <a:extLst>
                <a:ext uri="{FF2B5EF4-FFF2-40B4-BE49-F238E27FC236}">
                  <a16:creationId xmlns:a16="http://schemas.microsoft.com/office/drawing/2014/main" id="{4B9BCFBF-CF00-4215-AB8A-54EC21D7B905}"/>
                </a:ext>
              </a:extLst>
            </p:cNvPr>
            <p:cNvSpPr/>
            <p:nvPr/>
          </p:nvSpPr>
          <p:spPr>
            <a:xfrm>
              <a:off x="12814721" y="1904414"/>
              <a:ext cx="66517" cy="181374"/>
            </a:xfrm>
            <a:custGeom>
              <a:avLst/>
              <a:gdLst>
                <a:gd name="connsiteX0" fmla="*/ 28482 w 51203"/>
                <a:gd name="connsiteY0" fmla="*/ 149450 h 153609"/>
                <a:gd name="connsiteX1" fmla="*/ 22721 w 51203"/>
                <a:gd name="connsiteY1" fmla="*/ 149450 h 153609"/>
                <a:gd name="connsiteX2" fmla="*/ 18241 w 51203"/>
                <a:gd name="connsiteY2" fmla="*/ 148810 h 153609"/>
                <a:gd name="connsiteX3" fmla="*/ 16961 w 51203"/>
                <a:gd name="connsiteY3" fmla="*/ 144969 h 153609"/>
                <a:gd name="connsiteX4" fmla="*/ 17601 w 51203"/>
                <a:gd name="connsiteY4" fmla="*/ 141769 h 153609"/>
                <a:gd name="connsiteX5" fmla="*/ 22081 w 51203"/>
                <a:gd name="connsiteY5" fmla="*/ 141129 h 153609"/>
                <a:gd name="connsiteX6" fmla="*/ 25922 w 51203"/>
                <a:gd name="connsiteY6" fmla="*/ 137929 h 153609"/>
                <a:gd name="connsiteX7" fmla="*/ 23362 w 51203"/>
                <a:gd name="connsiteY7" fmla="*/ 83525 h 153609"/>
                <a:gd name="connsiteX8" fmla="*/ 20801 w 51203"/>
                <a:gd name="connsiteY8" fmla="*/ 29762 h 153609"/>
                <a:gd name="connsiteX9" fmla="*/ 20801 w 51203"/>
                <a:gd name="connsiteY9" fmla="*/ 22721 h 153609"/>
                <a:gd name="connsiteX10" fmla="*/ 14401 w 51203"/>
                <a:gd name="connsiteY10" fmla="*/ 13761 h 153609"/>
                <a:gd name="connsiteX11" fmla="*/ 9921 w 51203"/>
                <a:gd name="connsiteY11" fmla="*/ 13761 h 153609"/>
                <a:gd name="connsiteX12" fmla="*/ 4800 w 51203"/>
                <a:gd name="connsiteY12" fmla="*/ 9921 h 153609"/>
                <a:gd name="connsiteX13" fmla="*/ 20161 w 51203"/>
                <a:gd name="connsiteY13" fmla="*/ 4800 h 153609"/>
                <a:gd name="connsiteX14" fmla="*/ 29762 w 51203"/>
                <a:gd name="connsiteY14" fmla="*/ 8001 h 153609"/>
                <a:gd name="connsiteX15" fmla="*/ 28482 w 51203"/>
                <a:gd name="connsiteY15" fmla="*/ 17601 h 153609"/>
                <a:gd name="connsiteX16" fmla="*/ 29762 w 51203"/>
                <a:gd name="connsiteY16" fmla="*/ 32962 h 153609"/>
                <a:gd name="connsiteX17" fmla="*/ 31042 w 51203"/>
                <a:gd name="connsiteY17" fmla="*/ 54724 h 153609"/>
                <a:gd name="connsiteX18" fmla="*/ 32962 w 51203"/>
                <a:gd name="connsiteY18" fmla="*/ 94406 h 153609"/>
                <a:gd name="connsiteX19" fmla="*/ 34882 w 51203"/>
                <a:gd name="connsiteY19" fmla="*/ 138569 h 153609"/>
                <a:gd name="connsiteX20" fmla="*/ 34882 w 51203"/>
                <a:gd name="connsiteY20" fmla="*/ 139849 h 153609"/>
                <a:gd name="connsiteX21" fmla="*/ 41923 w 51203"/>
                <a:gd name="connsiteY21" fmla="*/ 139209 h 153609"/>
                <a:gd name="connsiteX22" fmla="*/ 41923 w 51203"/>
                <a:gd name="connsiteY22" fmla="*/ 139209 h 153609"/>
                <a:gd name="connsiteX23" fmla="*/ 49603 w 51203"/>
                <a:gd name="connsiteY23" fmla="*/ 143689 h 153609"/>
                <a:gd name="connsiteX24" fmla="*/ 28482 w 51203"/>
                <a:gd name="connsiteY24" fmla="*/ 14945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203" h="153609">
                  <a:moveTo>
                    <a:pt x="28482" y="149450"/>
                  </a:moveTo>
                  <a:lnTo>
                    <a:pt x="22721" y="149450"/>
                  </a:lnTo>
                  <a:cubicBezTo>
                    <a:pt x="20801" y="149450"/>
                    <a:pt x="18881" y="149450"/>
                    <a:pt x="18241" y="148810"/>
                  </a:cubicBezTo>
                  <a:cubicBezTo>
                    <a:pt x="17601" y="148170"/>
                    <a:pt x="16961" y="146890"/>
                    <a:pt x="16961" y="144969"/>
                  </a:cubicBezTo>
                  <a:cubicBezTo>
                    <a:pt x="16961" y="143049"/>
                    <a:pt x="16961" y="141769"/>
                    <a:pt x="17601" y="141769"/>
                  </a:cubicBezTo>
                  <a:cubicBezTo>
                    <a:pt x="18241" y="141129"/>
                    <a:pt x="19521" y="141129"/>
                    <a:pt x="22081" y="141129"/>
                  </a:cubicBezTo>
                  <a:cubicBezTo>
                    <a:pt x="24642" y="141129"/>
                    <a:pt x="25922" y="139849"/>
                    <a:pt x="25922" y="137929"/>
                  </a:cubicBezTo>
                  <a:cubicBezTo>
                    <a:pt x="25922" y="125768"/>
                    <a:pt x="25282" y="107207"/>
                    <a:pt x="23362" y="83525"/>
                  </a:cubicBezTo>
                  <a:cubicBezTo>
                    <a:pt x="21441" y="59204"/>
                    <a:pt x="20801" y="41283"/>
                    <a:pt x="20801" y="29762"/>
                  </a:cubicBezTo>
                  <a:lnTo>
                    <a:pt x="20801" y="22721"/>
                  </a:lnTo>
                  <a:cubicBezTo>
                    <a:pt x="20801" y="16961"/>
                    <a:pt x="18881" y="13761"/>
                    <a:pt x="14401" y="13761"/>
                  </a:cubicBezTo>
                  <a:lnTo>
                    <a:pt x="9921" y="13761"/>
                  </a:lnTo>
                  <a:cubicBezTo>
                    <a:pt x="6080" y="13761"/>
                    <a:pt x="4800" y="12481"/>
                    <a:pt x="4800" y="9921"/>
                  </a:cubicBezTo>
                  <a:cubicBezTo>
                    <a:pt x="4800" y="6720"/>
                    <a:pt x="9921" y="4800"/>
                    <a:pt x="20161" y="4800"/>
                  </a:cubicBezTo>
                  <a:cubicBezTo>
                    <a:pt x="25282" y="4800"/>
                    <a:pt x="28482" y="6080"/>
                    <a:pt x="29762" y="8001"/>
                  </a:cubicBezTo>
                  <a:cubicBezTo>
                    <a:pt x="29122" y="11201"/>
                    <a:pt x="28482" y="14401"/>
                    <a:pt x="28482" y="17601"/>
                  </a:cubicBezTo>
                  <a:cubicBezTo>
                    <a:pt x="28482" y="20161"/>
                    <a:pt x="29122" y="25922"/>
                    <a:pt x="29762" y="32962"/>
                  </a:cubicBezTo>
                  <a:cubicBezTo>
                    <a:pt x="30402" y="40643"/>
                    <a:pt x="31042" y="47683"/>
                    <a:pt x="31042" y="54724"/>
                  </a:cubicBezTo>
                  <a:cubicBezTo>
                    <a:pt x="31042" y="61764"/>
                    <a:pt x="31682" y="74565"/>
                    <a:pt x="32962" y="94406"/>
                  </a:cubicBezTo>
                  <a:cubicBezTo>
                    <a:pt x="34242" y="114247"/>
                    <a:pt x="34882" y="128968"/>
                    <a:pt x="34882" y="138569"/>
                  </a:cubicBezTo>
                  <a:lnTo>
                    <a:pt x="34882" y="139849"/>
                  </a:lnTo>
                  <a:cubicBezTo>
                    <a:pt x="38082" y="139209"/>
                    <a:pt x="40003" y="139209"/>
                    <a:pt x="41923" y="139209"/>
                  </a:cubicBezTo>
                  <a:lnTo>
                    <a:pt x="41923" y="139209"/>
                  </a:lnTo>
                  <a:cubicBezTo>
                    <a:pt x="47043" y="139209"/>
                    <a:pt x="49603" y="140489"/>
                    <a:pt x="49603" y="143689"/>
                  </a:cubicBezTo>
                  <a:cubicBezTo>
                    <a:pt x="49603" y="147530"/>
                    <a:pt x="42563" y="149450"/>
                    <a:pt x="28482" y="14945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8040FE8-DF5A-46BA-A2E2-1CECC63075AD}"/>
                </a:ext>
              </a:extLst>
            </p:cNvPr>
            <p:cNvSpPr/>
            <p:nvPr/>
          </p:nvSpPr>
          <p:spPr>
            <a:xfrm>
              <a:off x="12821373" y="2178742"/>
              <a:ext cx="58203" cy="181374"/>
            </a:xfrm>
            <a:custGeom>
              <a:avLst/>
              <a:gdLst>
                <a:gd name="connsiteX0" fmla="*/ 40003 w 44802"/>
                <a:gd name="connsiteY0" fmla="*/ 148810 h 153609"/>
                <a:gd name="connsiteX1" fmla="*/ 11201 w 44802"/>
                <a:gd name="connsiteY1" fmla="*/ 150730 h 153609"/>
                <a:gd name="connsiteX2" fmla="*/ 6720 w 44802"/>
                <a:gd name="connsiteY2" fmla="*/ 149450 h 153609"/>
                <a:gd name="connsiteX3" fmla="*/ 4800 w 44802"/>
                <a:gd name="connsiteY3" fmla="*/ 145609 h 153609"/>
                <a:gd name="connsiteX4" fmla="*/ 4800 w 44802"/>
                <a:gd name="connsiteY4" fmla="*/ 144969 h 153609"/>
                <a:gd name="connsiteX5" fmla="*/ 11201 w 44802"/>
                <a:gd name="connsiteY5" fmla="*/ 132809 h 153609"/>
                <a:gd name="connsiteX6" fmla="*/ 15041 w 44802"/>
                <a:gd name="connsiteY6" fmla="*/ 122568 h 153609"/>
                <a:gd name="connsiteX7" fmla="*/ 31042 w 44802"/>
                <a:gd name="connsiteY7" fmla="*/ 79045 h 153609"/>
                <a:gd name="connsiteX8" fmla="*/ 36162 w 44802"/>
                <a:gd name="connsiteY8" fmla="*/ 36162 h 153609"/>
                <a:gd name="connsiteX9" fmla="*/ 27202 w 44802"/>
                <a:gd name="connsiteY9" fmla="*/ 12481 h 153609"/>
                <a:gd name="connsiteX10" fmla="*/ 22721 w 44802"/>
                <a:gd name="connsiteY10" fmla="*/ 21441 h 153609"/>
                <a:gd name="connsiteX11" fmla="*/ 16961 w 44802"/>
                <a:gd name="connsiteY11" fmla="*/ 28482 h 153609"/>
                <a:gd name="connsiteX12" fmla="*/ 12481 w 44802"/>
                <a:gd name="connsiteY12" fmla="*/ 22721 h 153609"/>
                <a:gd name="connsiteX13" fmla="*/ 17601 w 44802"/>
                <a:gd name="connsiteY13" fmla="*/ 8001 h 153609"/>
                <a:gd name="connsiteX14" fmla="*/ 24642 w 44802"/>
                <a:gd name="connsiteY14" fmla="*/ 4800 h 153609"/>
                <a:gd name="connsiteX15" fmla="*/ 24642 w 44802"/>
                <a:gd name="connsiteY15" fmla="*/ 4800 h 153609"/>
                <a:gd name="connsiteX16" fmla="*/ 38723 w 44802"/>
                <a:gd name="connsiteY16" fmla="*/ 10561 h 153609"/>
                <a:gd name="connsiteX17" fmla="*/ 42563 w 44802"/>
                <a:gd name="connsiteY17" fmla="*/ 18881 h 153609"/>
                <a:gd name="connsiteX18" fmla="*/ 43843 w 44802"/>
                <a:gd name="connsiteY18" fmla="*/ 24642 h 153609"/>
                <a:gd name="connsiteX19" fmla="*/ 44483 w 44802"/>
                <a:gd name="connsiteY19" fmla="*/ 29762 h 153609"/>
                <a:gd name="connsiteX20" fmla="*/ 44483 w 44802"/>
                <a:gd name="connsiteY20" fmla="*/ 43843 h 153609"/>
                <a:gd name="connsiteX21" fmla="*/ 41283 w 44802"/>
                <a:gd name="connsiteY21" fmla="*/ 68164 h 153609"/>
                <a:gd name="connsiteX22" fmla="*/ 34242 w 44802"/>
                <a:gd name="connsiteY22" fmla="*/ 93766 h 153609"/>
                <a:gd name="connsiteX23" fmla="*/ 24642 w 44802"/>
                <a:gd name="connsiteY23" fmla="*/ 118728 h 153609"/>
                <a:gd name="connsiteX24" fmla="*/ 16321 w 44802"/>
                <a:gd name="connsiteY24" fmla="*/ 141129 h 153609"/>
                <a:gd name="connsiteX25" fmla="*/ 38723 w 44802"/>
                <a:gd name="connsiteY25" fmla="*/ 139209 h 153609"/>
                <a:gd name="connsiteX26" fmla="*/ 42563 w 44802"/>
                <a:gd name="connsiteY26" fmla="*/ 144329 h 153609"/>
                <a:gd name="connsiteX27" fmla="*/ 40003 w 44802"/>
                <a:gd name="connsiteY27" fmla="*/ 1488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802" h="153609">
                  <a:moveTo>
                    <a:pt x="40003" y="148810"/>
                  </a:moveTo>
                  <a:lnTo>
                    <a:pt x="11201" y="150730"/>
                  </a:lnTo>
                  <a:cubicBezTo>
                    <a:pt x="9281" y="150730"/>
                    <a:pt x="8001" y="150090"/>
                    <a:pt x="6720" y="149450"/>
                  </a:cubicBezTo>
                  <a:cubicBezTo>
                    <a:pt x="5440" y="148170"/>
                    <a:pt x="4800" y="146890"/>
                    <a:pt x="4800" y="145609"/>
                  </a:cubicBezTo>
                  <a:lnTo>
                    <a:pt x="4800" y="144969"/>
                  </a:lnTo>
                  <a:cubicBezTo>
                    <a:pt x="7360" y="141769"/>
                    <a:pt x="9921" y="137929"/>
                    <a:pt x="11201" y="132809"/>
                  </a:cubicBezTo>
                  <a:cubicBezTo>
                    <a:pt x="13121" y="127688"/>
                    <a:pt x="14401" y="124488"/>
                    <a:pt x="15041" y="122568"/>
                  </a:cubicBezTo>
                  <a:cubicBezTo>
                    <a:pt x="22081" y="106567"/>
                    <a:pt x="27202" y="92486"/>
                    <a:pt x="31042" y="79045"/>
                  </a:cubicBezTo>
                  <a:cubicBezTo>
                    <a:pt x="34242" y="65604"/>
                    <a:pt x="36162" y="51523"/>
                    <a:pt x="36162" y="36162"/>
                  </a:cubicBezTo>
                  <a:cubicBezTo>
                    <a:pt x="36162" y="20801"/>
                    <a:pt x="32962" y="13121"/>
                    <a:pt x="27202" y="12481"/>
                  </a:cubicBezTo>
                  <a:cubicBezTo>
                    <a:pt x="25282" y="13761"/>
                    <a:pt x="24002" y="16321"/>
                    <a:pt x="22721" y="21441"/>
                  </a:cubicBezTo>
                  <a:cubicBezTo>
                    <a:pt x="22081" y="25922"/>
                    <a:pt x="20161" y="28482"/>
                    <a:pt x="16961" y="28482"/>
                  </a:cubicBezTo>
                  <a:cubicBezTo>
                    <a:pt x="13761" y="28482"/>
                    <a:pt x="12481" y="26562"/>
                    <a:pt x="12481" y="22721"/>
                  </a:cubicBezTo>
                  <a:cubicBezTo>
                    <a:pt x="12481" y="16321"/>
                    <a:pt x="14401" y="11841"/>
                    <a:pt x="17601" y="8001"/>
                  </a:cubicBezTo>
                  <a:cubicBezTo>
                    <a:pt x="19521" y="6080"/>
                    <a:pt x="22081" y="4800"/>
                    <a:pt x="24642" y="4800"/>
                  </a:cubicBezTo>
                  <a:lnTo>
                    <a:pt x="24642" y="4800"/>
                  </a:lnTo>
                  <a:cubicBezTo>
                    <a:pt x="31042" y="4800"/>
                    <a:pt x="35522" y="6720"/>
                    <a:pt x="38723" y="10561"/>
                  </a:cubicBezTo>
                  <a:cubicBezTo>
                    <a:pt x="40643" y="13761"/>
                    <a:pt x="41923" y="16321"/>
                    <a:pt x="42563" y="18881"/>
                  </a:cubicBezTo>
                  <a:cubicBezTo>
                    <a:pt x="43203" y="21441"/>
                    <a:pt x="43843" y="23362"/>
                    <a:pt x="43843" y="24642"/>
                  </a:cubicBezTo>
                  <a:cubicBezTo>
                    <a:pt x="43843" y="25922"/>
                    <a:pt x="44483" y="27842"/>
                    <a:pt x="44483" y="29762"/>
                  </a:cubicBezTo>
                  <a:cubicBezTo>
                    <a:pt x="44483" y="32962"/>
                    <a:pt x="44483" y="38083"/>
                    <a:pt x="44483" y="43843"/>
                  </a:cubicBezTo>
                  <a:cubicBezTo>
                    <a:pt x="44483" y="50243"/>
                    <a:pt x="43203" y="58564"/>
                    <a:pt x="41283" y="68164"/>
                  </a:cubicBezTo>
                  <a:cubicBezTo>
                    <a:pt x="39363" y="78405"/>
                    <a:pt x="36802" y="86726"/>
                    <a:pt x="34242" y="93766"/>
                  </a:cubicBezTo>
                  <a:cubicBezTo>
                    <a:pt x="31682" y="100807"/>
                    <a:pt x="28482" y="109127"/>
                    <a:pt x="24642" y="118728"/>
                  </a:cubicBezTo>
                  <a:cubicBezTo>
                    <a:pt x="20801" y="128328"/>
                    <a:pt x="18241" y="136009"/>
                    <a:pt x="16321" y="141129"/>
                  </a:cubicBezTo>
                  <a:cubicBezTo>
                    <a:pt x="24002" y="139849"/>
                    <a:pt x="31042" y="139209"/>
                    <a:pt x="38723" y="139209"/>
                  </a:cubicBezTo>
                  <a:cubicBezTo>
                    <a:pt x="41283" y="141129"/>
                    <a:pt x="42563" y="143049"/>
                    <a:pt x="42563" y="144329"/>
                  </a:cubicBezTo>
                  <a:cubicBezTo>
                    <a:pt x="42563" y="146250"/>
                    <a:pt x="41283" y="147530"/>
                    <a:pt x="40003" y="148810"/>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B71ECBA-160F-4941-A540-45C76216D869}"/>
                </a:ext>
              </a:extLst>
            </p:cNvPr>
            <p:cNvSpPr/>
            <p:nvPr/>
          </p:nvSpPr>
          <p:spPr>
            <a:xfrm>
              <a:off x="12734663" y="2078015"/>
              <a:ext cx="291013" cy="105802"/>
            </a:xfrm>
            <a:custGeom>
              <a:avLst/>
              <a:gdLst>
                <a:gd name="connsiteX0" fmla="*/ 38265 w 224014"/>
                <a:gd name="connsiteY0" fmla="*/ 88189 h 89605"/>
                <a:gd name="connsiteX1" fmla="*/ 4983 w 224014"/>
                <a:gd name="connsiteY1" fmla="*/ 58106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9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9"/>
                  </a:moveTo>
                  <a:cubicBezTo>
                    <a:pt x="21624" y="88189"/>
                    <a:pt x="6903" y="75388"/>
                    <a:pt x="4983" y="58106"/>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9"/>
                    <a:pt x="39545" y="88189"/>
                    <a:pt x="38265" y="8818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EDC3EA1-5A0F-47A4-A77F-C8E88A47B285}"/>
                </a:ext>
              </a:extLst>
            </p:cNvPr>
            <p:cNvSpPr/>
            <p:nvPr/>
          </p:nvSpPr>
          <p:spPr>
            <a:xfrm>
              <a:off x="13263712" y="1892322"/>
              <a:ext cx="66517" cy="181374"/>
            </a:xfrm>
            <a:custGeom>
              <a:avLst/>
              <a:gdLst>
                <a:gd name="connsiteX0" fmla="*/ 25922 w 51203"/>
                <a:gd name="connsiteY0" fmla="*/ 69445 h 153609"/>
                <a:gd name="connsiteX1" fmla="*/ 20161 w 51203"/>
                <a:gd name="connsiteY1" fmla="*/ 65604 h 153609"/>
                <a:gd name="connsiteX2" fmla="*/ 24002 w 51203"/>
                <a:gd name="connsiteY2" fmla="*/ 58564 h 153609"/>
                <a:gd name="connsiteX3" fmla="*/ 31682 w 51203"/>
                <a:gd name="connsiteY3" fmla="*/ 41923 h 153609"/>
                <a:gd name="connsiteX4" fmla="*/ 30402 w 51203"/>
                <a:gd name="connsiteY4" fmla="*/ 27202 h 153609"/>
                <a:gd name="connsiteX5" fmla="*/ 22081 w 51203"/>
                <a:gd name="connsiteY5" fmla="*/ 12481 h 153609"/>
                <a:gd name="connsiteX6" fmla="*/ 18241 w 51203"/>
                <a:gd name="connsiteY6" fmla="*/ 14401 h 153609"/>
                <a:gd name="connsiteX7" fmla="*/ 16321 w 51203"/>
                <a:gd name="connsiteY7" fmla="*/ 18241 h 153609"/>
                <a:gd name="connsiteX8" fmla="*/ 14401 w 51203"/>
                <a:gd name="connsiteY8" fmla="*/ 22081 h 153609"/>
                <a:gd name="connsiteX9" fmla="*/ 10561 w 51203"/>
                <a:gd name="connsiteY9" fmla="*/ 24002 h 153609"/>
                <a:gd name="connsiteX10" fmla="*/ 6720 w 51203"/>
                <a:gd name="connsiteY10" fmla="*/ 22721 h 153609"/>
                <a:gd name="connsiteX11" fmla="*/ 4800 w 51203"/>
                <a:gd name="connsiteY11" fmla="*/ 18881 h 153609"/>
                <a:gd name="connsiteX12" fmla="*/ 11841 w 51203"/>
                <a:gd name="connsiteY12" fmla="*/ 8641 h 153609"/>
                <a:gd name="connsiteX13" fmla="*/ 22081 w 51203"/>
                <a:gd name="connsiteY13" fmla="*/ 4800 h 153609"/>
                <a:gd name="connsiteX14" fmla="*/ 31042 w 51203"/>
                <a:gd name="connsiteY14" fmla="*/ 7360 h 153609"/>
                <a:gd name="connsiteX15" fmla="*/ 36162 w 51203"/>
                <a:gd name="connsiteY15" fmla="*/ 14401 h 153609"/>
                <a:gd name="connsiteX16" fmla="*/ 39363 w 51203"/>
                <a:gd name="connsiteY16" fmla="*/ 24642 h 153609"/>
                <a:gd name="connsiteX17" fmla="*/ 41283 w 51203"/>
                <a:gd name="connsiteY17" fmla="*/ 41283 h 153609"/>
                <a:gd name="connsiteX18" fmla="*/ 40643 w 51203"/>
                <a:gd name="connsiteY18" fmla="*/ 50883 h 153609"/>
                <a:gd name="connsiteX19" fmla="*/ 38723 w 51203"/>
                <a:gd name="connsiteY19" fmla="*/ 54724 h 153609"/>
                <a:gd name="connsiteX20" fmla="*/ 35522 w 51203"/>
                <a:gd name="connsiteY20" fmla="*/ 59204 h 153609"/>
                <a:gd name="connsiteX21" fmla="*/ 32962 w 51203"/>
                <a:gd name="connsiteY21" fmla="*/ 63044 h 153609"/>
                <a:gd name="connsiteX22" fmla="*/ 47683 w 51203"/>
                <a:gd name="connsiteY22" fmla="*/ 102087 h 153609"/>
                <a:gd name="connsiteX23" fmla="*/ 48323 w 51203"/>
                <a:gd name="connsiteY23" fmla="*/ 114247 h 153609"/>
                <a:gd name="connsiteX24" fmla="*/ 48323 w 51203"/>
                <a:gd name="connsiteY24" fmla="*/ 122568 h 153609"/>
                <a:gd name="connsiteX25" fmla="*/ 47683 w 51203"/>
                <a:gd name="connsiteY25" fmla="*/ 130248 h 153609"/>
                <a:gd name="connsiteX26" fmla="*/ 45763 w 51203"/>
                <a:gd name="connsiteY26" fmla="*/ 137929 h 153609"/>
                <a:gd name="connsiteX27" fmla="*/ 42563 w 51203"/>
                <a:gd name="connsiteY27" fmla="*/ 144329 h 153609"/>
                <a:gd name="connsiteX28" fmla="*/ 29762 w 51203"/>
                <a:gd name="connsiteY28" fmla="*/ 150090 h 153609"/>
                <a:gd name="connsiteX29" fmla="*/ 19521 w 51203"/>
                <a:gd name="connsiteY29" fmla="*/ 147530 h 153609"/>
                <a:gd name="connsiteX30" fmla="*/ 16321 w 51203"/>
                <a:gd name="connsiteY30" fmla="*/ 142409 h 153609"/>
                <a:gd name="connsiteX31" fmla="*/ 16961 w 51203"/>
                <a:gd name="connsiteY31" fmla="*/ 139209 h 153609"/>
                <a:gd name="connsiteX32" fmla="*/ 19521 w 51203"/>
                <a:gd name="connsiteY32" fmla="*/ 138569 h 153609"/>
                <a:gd name="connsiteX33" fmla="*/ 22081 w 51203"/>
                <a:gd name="connsiteY33" fmla="*/ 139849 h 153609"/>
                <a:gd name="connsiteX34" fmla="*/ 28482 w 51203"/>
                <a:gd name="connsiteY34" fmla="*/ 143049 h 153609"/>
                <a:gd name="connsiteX35" fmla="*/ 40003 w 51203"/>
                <a:gd name="connsiteY35" fmla="*/ 121928 h 153609"/>
                <a:gd name="connsiteX36" fmla="*/ 34882 w 51203"/>
                <a:gd name="connsiteY36" fmla="*/ 82245 h 153609"/>
                <a:gd name="connsiteX37" fmla="*/ 28482 w 51203"/>
                <a:gd name="connsiteY37" fmla="*/ 71365 h 153609"/>
                <a:gd name="connsiteX38" fmla="*/ 25922 w 51203"/>
                <a:gd name="connsiteY38" fmla="*/ 69445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203" h="153609">
                  <a:moveTo>
                    <a:pt x="25922" y="69445"/>
                  </a:moveTo>
                  <a:cubicBezTo>
                    <a:pt x="22081" y="69445"/>
                    <a:pt x="20161" y="68164"/>
                    <a:pt x="20161" y="65604"/>
                  </a:cubicBezTo>
                  <a:cubicBezTo>
                    <a:pt x="20161" y="63684"/>
                    <a:pt x="21441" y="61124"/>
                    <a:pt x="24002" y="58564"/>
                  </a:cubicBezTo>
                  <a:cubicBezTo>
                    <a:pt x="29122" y="52803"/>
                    <a:pt x="31682" y="47683"/>
                    <a:pt x="31682" y="41923"/>
                  </a:cubicBezTo>
                  <a:cubicBezTo>
                    <a:pt x="31682" y="36802"/>
                    <a:pt x="31042" y="32322"/>
                    <a:pt x="30402" y="27202"/>
                  </a:cubicBezTo>
                  <a:cubicBezTo>
                    <a:pt x="28482" y="16961"/>
                    <a:pt x="25922" y="12481"/>
                    <a:pt x="22081" y="12481"/>
                  </a:cubicBezTo>
                  <a:cubicBezTo>
                    <a:pt x="20801" y="12481"/>
                    <a:pt x="19521" y="13121"/>
                    <a:pt x="18241" y="14401"/>
                  </a:cubicBezTo>
                  <a:cubicBezTo>
                    <a:pt x="16961" y="15681"/>
                    <a:pt x="16321" y="16961"/>
                    <a:pt x="16321" y="18241"/>
                  </a:cubicBezTo>
                  <a:cubicBezTo>
                    <a:pt x="15681" y="19521"/>
                    <a:pt x="15041" y="20801"/>
                    <a:pt x="14401" y="22081"/>
                  </a:cubicBezTo>
                  <a:cubicBezTo>
                    <a:pt x="13121" y="23362"/>
                    <a:pt x="11841" y="24002"/>
                    <a:pt x="10561" y="24002"/>
                  </a:cubicBezTo>
                  <a:cubicBezTo>
                    <a:pt x="9281" y="24002"/>
                    <a:pt x="8001" y="23362"/>
                    <a:pt x="6720" y="22721"/>
                  </a:cubicBezTo>
                  <a:cubicBezTo>
                    <a:pt x="5440" y="21441"/>
                    <a:pt x="4800" y="20801"/>
                    <a:pt x="4800" y="18881"/>
                  </a:cubicBezTo>
                  <a:cubicBezTo>
                    <a:pt x="6720" y="14401"/>
                    <a:pt x="8641" y="11201"/>
                    <a:pt x="11841" y="8641"/>
                  </a:cubicBezTo>
                  <a:cubicBezTo>
                    <a:pt x="15041" y="6080"/>
                    <a:pt x="18241" y="4800"/>
                    <a:pt x="22081" y="4800"/>
                  </a:cubicBezTo>
                  <a:cubicBezTo>
                    <a:pt x="25922" y="4800"/>
                    <a:pt x="28482" y="5440"/>
                    <a:pt x="31042" y="7360"/>
                  </a:cubicBezTo>
                  <a:cubicBezTo>
                    <a:pt x="33602" y="9281"/>
                    <a:pt x="34882" y="11841"/>
                    <a:pt x="36162" y="14401"/>
                  </a:cubicBezTo>
                  <a:cubicBezTo>
                    <a:pt x="37442" y="16961"/>
                    <a:pt x="38723" y="20801"/>
                    <a:pt x="39363" y="24642"/>
                  </a:cubicBezTo>
                  <a:cubicBezTo>
                    <a:pt x="40643" y="31042"/>
                    <a:pt x="41283" y="36802"/>
                    <a:pt x="41283" y="41283"/>
                  </a:cubicBezTo>
                  <a:cubicBezTo>
                    <a:pt x="41283" y="45763"/>
                    <a:pt x="41283" y="49603"/>
                    <a:pt x="40643" y="50883"/>
                  </a:cubicBezTo>
                  <a:cubicBezTo>
                    <a:pt x="40003" y="52803"/>
                    <a:pt x="39363" y="54083"/>
                    <a:pt x="38723" y="54724"/>
                  </a:cubicBezTo>
                  <a:cubicBezTo>
                    <a:pt x="38083" y="55364"/>
                    <a:pt x="37442" y="57284"/>
                    <a:pt x="35522" y="59204"/>
                  </a:cubicBezTo>
                  <a:cubicBezTo>
                    <a:pt x="34242" y="61124"/>
                    <a:pt x="32962" y="62404"/>
                    <a:pt x="32962" y="63044"/>
                  </a:cubicBezTo>
                  <a:cubicBezTo>
                    <a:pt x="40643" y="67524"/>
                    <a:pt x="45763" y="80325"/>
                    <a:pt x="47683" y="102087"/>
                  </a:cubicBezTo>
                  <a:cubicBezTo>
                    <a:pt x="48323" y="106567"/>
                    <a:pt x="48323" y="110407"/>
                    <a:pt x="48323" y="114247"/>
                  </a:cubicBezTo>
                  <a:cubicBezTo>
                    <a:pt x="48323" y="118088"/>
                    <a:pt x="48323" y="120648"/>
                    <a:pt x="48323" y="122568"/>
                  </a:cubicBezTo>
                  <a:cubicBezTo>
                    <a:pt x="48323" y="124488"/>
                    <a:pt x="47683" y="127048"/>
                    <a:pt x="47683" y="130248"/>
                  </a:cubicBezTo>
                  <a:cubicBezTo>
                    <a:pt x="47043" y="133449"/>
                    <a:pt x="46403" y="136009"/>
                    <a:pt x="45763" y="137929"/>
                  </a:cubicBezTo>
                  <a:cubicBezTo>
                    <a:pt x="44483" y="139849"/>
                    <a:pt x="43843" y="142409"/>
                    <a:pt x="42563" y="144329"/>
                  </a:cubicBezTo>
                  <a:cubicBezTo>
                    <a:pt x="40003" y="148170"/>
                    <a:pt x="35522" y="150090"/>
                    <a:pt x="29762" y="150090"/>
                  </a:cubicBezTo>
                  <a:cubicBezTo>
                    <a:pt x="25282" y="150090"/>
                    <a:pt x="21441" y="149450"/>
                    <a:pt x="19521" y="147530"/>
                  </a:cubicBezTo>
                  <a:cubicBezTo>
                    <a:pt x="17601" y="145609"/>
                    <a:pt x="16321" y="143689"/>
                    <a:pt x="16321" y="142409"/>
                  </a:cubicBezTo>
                  <a:cubicBezTo>
                    <a:pt x="16321" y="141129"/>
                    <a:pt x="16321" y="139849"/>
                    <a:pt x="16961" y="139209"/>
                  </a:cubicBezTo>
                  <a:cubicBezTo>
                    <a:pt x="17601" y="138569"/>
                    <a:pt x="18241" y="138569"/>
                    <a:pt x="19521" y="138569"/>
                  </a:cubicBezTo>
                  <a:cubicBezTo>
                    <a:pt x="20801" y="138569"/>
                    <a:pt x="21441" y="139209"/>
                    <a:pt x="22081" y="139849"/>
                  </a:cubicBezTo>
                  <a:cubicBezTo>
                    <a:pt x="24642" y="141769"/>
                    <a:pt x="27202" y="143049"/>
                    <a:pt x="28482" y="143049"/>
                  </a:cubicBezTo>
                  <a:cubicBezTo>
                    <a:pt x="36162" y="143049"/>
                    <a:pt x="40003" y="136009"/>
                    <a:pt x="40003" y="121928"/>
                  </a:cubicBezTo>
                  <a:cubicBezTo>
                    <a:pt x="40003" y="103367"/>
                    <a:pt x="38083" y="90566"/>
                    <a:pt x="34882" y="82245"/>
                  </a:cubicBezTo>
                  <a:cubicBezTo>
                    <a:pt x="32962" y="78405"/>
                    <a:pt x="31042" y="74565"/>
                    <a:pt x="28482" y="71365"/>
                  </a:cubicBezTo>
                  <a:cubicBezTo>
                    <a:pt x="27842" y="69445"/>
                    <a:pt x="27202" y="69445"/>
                    <a:pt x="25922" y="69445"/>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1CB599E-AF0A-47A1-90B0-877CECA448EE}"/>
                </a:ext>
              </a:extLst>
            </p:cNvPr>
            <p:cNvSpPr/>
            <p:nvPr/>
          </p:nvSpPr>
          <p:spPr>
            <a:xfrm>
              <a:off x="13264543" y="2165139"/>
              <a:ext cx="66517" cy="181374"/>
            </a:xfrm>
            <a:custGeom>
              <a:avLst/>
              <a:gdLst>
                <a:gd name="connsiteX0" fmla="*/ 29122 w 51203"/>
                <a:gd name="connsiteY0" fmla="*/ 152010 h 153609"/>
                <a:gd name="connsiteX1" fmla="*/ 25922 w 51203"/>
                <a:gd name="connsiteY1" fmla="*/ 152010 h 153609"/>
                <a:gd name="connsiteX2" fmla="*/ 15681 w 51203"/>
                <a:gd name="connsiteY2" fmla="*/ 146890 h 153609"/>
                <a:gd name="connsiteX3" fmla="*/ 17601 w 51203"/>
                <a:gd name="connsiteY3" fmla="*/ 143689 h 153609"/>
                <a:gd name="connsiteX4" fmla="*/ 22081 w 51203"/>
                <a:gd name="connsiteY4" fmla="*/ 142409 h 153609"/>
                <a:gd name="connsiteX5" fmla="*/ 26562 w 51203"/>
                <a:gd name="connsiteY5" fmla="*/ 143689 h 153609"/>
                <a:gd name="connsiteX6" fmla="*/ 33602 w 51203"/>
                <a:gd name="connsiteY6" fmla="*/ 133449 h 153609"/>
                <a:gd name="connsiteX7" fmla="*/ 36162 w 51203"/>
                <a:gd name="connsiteY7" fmla="*/ 119368 h 153609"/>
                <a:gd name="connsiteX8" fmla="*/ 36162 w 51203"/>
                <a:gd name="connsiteY8" fmla="*/ 110407 h 153609"/>
                <a:gd name="connsiteX9" fmla="*/ 36162 w 51203"/>
                <a:gd name="connsiteY9" fmla="*/ 102727 h 153609"/>
                <a:gd name="connsiteX10" fmla="*/ 35522 w 51203"/>
                <a:gd name="connsiteY10" fmla="*/ 95046 h 153609"/>
                <a:gd name="connsiteX11" fmla="*/ 34242 w 51203"/>
                <a:gd name="connsiteY11" fmla="*/ 88006 h 153609"/>
                <a:gd name="connsiteX12" fmla="*/ 32322 w 51203"/>
                <a:gd name="connsiteY12" fmla="*/ 81605 h 153609"/>
                <a:gd name="connsiteX13" fmla="*/ 29762 w 51203"/>
                <a:gd name="connsiteY13" fmla="*/ 75845 h 153609"/>
                <a:gd name="connsiteX14" fmla="*/ 25922 w 51203"/>
                <a:gd name="connsiteY14" fmla="*/ 71365 h 153609"/>
                <a:gd name="connsiteX15" fmla="*/ 15041 w 51203"/>
                <a:gd name="connsiteY15" fmla="*/ 67524 h 153609"/>
                <a:gd name="connsiteX16" fmla="*/ 9281 w 51203"/>
                <a:gd name="connsiteY16" fmla="*/ 63684 h 153609"/>
                <a:gd name="connsiteX17" fmla="*/ 8001 w 51203"/>
                <a:gd name="connsiteY17" fmla="*/ 56644 h 153609"/>
                <a:gd name="connsiteX18" fmla="*/ 9281 w 51203"/>
                <a:gd name="connsiteY18" fmla="*/ 47043 h 153609"/>
                <a:gd name="connsiteX19" fmla="*/ 4800 w 51203"/>
                <a:gd name="connsiteY19" fmla="*/ 8001 h 153609"/>
                <a:gd name="connsiteX20" fmla="*/ 8001 w 51203"/>
                <a:gd name="connsiteY20" fmla="*/ 4800 h 153609"/>
                <a:gd name="connsiteX21" fmla="*/ 23361 w 51203"/>
                <a:gd name="connsiteY21" fmla="*/ 4800 h 153609"/>
                <a:gd name="connsiteX22" fmla="*/ 31042 w 51203"/>
                <a:gd name="connsiteY22" fmla="*/ 9281 h 153609"/>
                <a:gd name="connsiteX23" fmla="*/ 31042 w 51203"/>
                <a:gd name="connsiteY23" fmla="*/ 10561 h 153609"/>
                <a:gd name="connsiteX24" fmla="*/ 27842 w 51203"/>
                <a:gd name="connsiteY24" fmla="*/ 13121 h 153609"/>
                <a:gd name="connsiteX25" fmla="*/ 23361 w 51203"/>
                <a:gd name="connsiteY25" fmla="*/ 13121 h 153609"/>
                <a:gd name="connsiteX26" fmla="*/ 23361 w 51203"/>
                <a:gd name="connsiteY26" fmla="*/ 12481 h 153609"/>
                <a:gd name="connsiteX27" fmla="*/ 15681 w 51203"/>
                <a:gd name="connsiteY27" fmla="*/ 12481 h 153609"/>
                <a:gd name="connsiteX28" fmla="*/ 19521 w 51203"/>
                <a:gd name="connsiteY28" fmla="*/ 56644 h 153609"/>
                <a:gd name="connsiteX29" fmla="*/ 23361 w 51203"/>
                <a:gd name="connsiteY29" fmla="*/ 57284 h 153609"/>
                <a:gd name="connsiteX30" fmla="*/ 27842 w 51203"/>
                <a:gd name="connsiteY30" fmla="*/ 57924 h 153609"/>
                <a:gd name="connsiteX31" fmla="*/ 34882 w 51203"/>
                <a:gd name="connsiteY31" fmla="*/ 60484 h 153609"/>
                <a:gd name="connsiteX32" fmla="*/ 41923 w 51203"/>
                <a:gd name="connsiteY32" fmla="*/ 73925 h 153609"/>
                <a:gd name="connsiteX33" fmla="*/ 46403 w 51203"/>
                <a:gd name="connsiteY33" fmla="*/ 109127 h 153609"/>
                <a:gd name="connsiteX34" fmla="*/ 45763 w 51203"/>
                <a:gd name="connsiteY34" fmla="*/ 128968 h 153609"/>
                <a:gd name="connsiteX35" fmla="*/ 43843 w 51203"/>
                <a:gd name="connsiteY35" fmla="*/ 136009 h 153609"/>
                <a:gd name="connsiteX36" fmla="*/ 41283 w 51203"/>
                <a:gd name="connsiteY36" fmla="*/ 141769 h 153609"/>
                <a:gd name="connsiteX37" fmla="*/ 29122 w 51203"/>
                <a:gd name="connsiteY37" fmla="*/ 1520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203" h="153609">
                  <a:moveTo>
                    <a:pt x="29122" y="152010"/>
                  </a:moveTo>
                  <a:lnTo>
                    <a:pt x="25922" y="152010"/>
                  </a:lnTo>
                  <a:cubicBezTo>
                    <a:pt x="18881" y="152010"/>
                    <a:pt x="15681" y="150090"/>
                    <a:pt x="15681" y="146890"/>
                  </a:cubicBezTo>
                  <a:cubicBezTo>
                    <a:pt x="15681" y="145609"/>
                    <a:pt x="16321" y="144329"/>
                    <a:pt x="17601" y="143689"/>
                  </a:cubicBezTo>
                  <a:cubicBezTo>
                    <a:pt x="18881" y="143049"/>
                    <a:pt x="20161" y="142409"/>
                    <a:pt x="22081" y="142409"/>
                  </a:cubicBezTo>
                  <a:cubicBezTo>
                    <a:pt x="24002" y="142409"/>
                    <a:pt x="25282" y="143049"/>
                    <a:pt x="26562" y="143689"/>
                  </a:cubicBezTo>
                  <a:cubicBezTo>
                    <a:pt x="29762" y="142409"/>
                    <a:pt x="31682" y="139209"/>
                    <a:pt x="33602" y="133449"/>
                  </a:cubicBezTo>
                  <a:cubicBezTo>
                    <a:pt x="35522" y="127688"/>
                    <a:pt x="36162" y="122568"/>
                    <a:pt x="36162" y="119368"/>
                  </a:cubicBezTo>
                  <a:cubicBezTo>
                    <a:pt x="36162" y="115527"/>
                    <a:pt x="36162" y="112327"/>
                    <a:pt x="36162" y="110407"/>
                  </a:cubicBezTo>
                  <a:cubicBezTo>
                    <a:pt x="36162" y="108487"/>
                    <a:pt x="36162" y="105927"/>
                    <a:pt x="36162" y="102727"/>
                  </a:cubicBezTo>
                  <a:cubicBezTo>
                    <a:pt x="36162" y="99526"/>
                    <a:pt x="35522" y="96966"/>
                    <a:pt x="35522" y="95046"/>
                  </a:cubicBezTo>
                  <a:cubicBezTo>
                    <a:pt x="35522" y="93126"/>
                    <a:pt x="34882" y="90566"/>
                    <a:pt x="34242" y="88006"/>
                  </a:cubicBezTo>
                  <a:cubicBezTo>
                    <a:pt x="33602" y="85445"/>
                    <a:pt x="32962" y="82885"/>
                    <a:pt x="32322" y="81605"/>
                  </a:cubicBezTo>
                  <a:cubicBezTo>
                    <a:pt x="31682" y="79685"/>
                    <a:pt x="31042" y="77765"/>
                    <a:pt x="29762" y="75845"/>
                  </a:cubicBezTo>
                  <a:cubicBezTo>
                    <a:pt x="28482" y="73925"/>
                    <a:pt x="27202" y="72645"/>
                    <a:pt x="25922" y="71365"/>
                  </a:cubicBezTo>
                  <a:cubicBezTo>
                    <a:pt x="22721" y="68804"/>
                    <a:pt x="18881" y="67524"/>
                    <a:pt x="15041" y="67524"/>
                  </a:cubicBezTo>
                  <a:cubicBezTo>
                    <a:pt x="11841" y="67524"/>
                    <a:pt x="9921" y="66244"/>
                    <a:pt x="9281" y="63684"/>
                  </a:cubicBezTo>
                  <a:cubicBezTo>
                    <a:pt x="8641" y="61764"/>
                    <a:pt x="8001" y="59204"/>
                    <a:pt x="8001" y="56644"/>
                  </a:cubicBezTo>
                  <a:lnTo>
                    <a:pt x="9281" y="47043"/>
                  </a:lnTo>
                  <a:cubicBezTo>
                    <a:pt x="9281" y="39363"/>
                    <a:pt x="8001" y="25922"/>
                    <a:pt x="4800" y="8001"/>
                  </a:cubicBezTo>
                  <a:lnTo>
                    <a:pt x="8001" y="4800"/>
                  </a:lnTo>
                  <a:lnTo>
                    <a:pt x="23361" y="4800"/>
                  </a:lnTo>
                  <a:cubicBezTo>
                    <a:pt x="28482" y="4800"/>
                    <a:pt x="31042" y="6080"/>
                    <a:pt x="31042" y="9281"/>
                  </a:cubicBezTo>
                  <a:lnTo>
                    <a:pt x="31042" y="10561"/>
                  </a:lnTo>
                  <a:lnTo>
                    <a:pt x="27842" y="13121"/>
                  </a:lnTo>
                  <a:lnTo>
                    <a:pt x="23361" y="13121"/>
                  </a:lnTo>
                  <a:lnTo>
                    <a:pt x="23361" y="12481"/>
                  </a:lnTo>
                  <a:lnTo>
                    <a:pt x="15681" y="12481"/>
                  </a:lnTo>
                  <a:cubicBezTo>
                    <a:pt x="15681" y="20161"/>
                    <a:pt x="16961" y="34882"/>
                    <a:pt x="19521" y="56644"/>
                  </a:cubicBezTo>
                  <a:cubicBezTo>
                    <a:pt x="19521" y="56644"/>
                    <a:pt x="20801" y="56644"/>
                    <a:pt x="23361" y="57284"/>
                  </a:cubicBezTo>
                  <a:cubicBezTo>
                    <a:pt x="25282" y="57284"/>
                    <a:pt x="27202" y="57924"/>
                    <a:pt x="27842" y="57924"/>
                  </a:cubicBezTo>
                  <a:cubicBezTo>
                    <a:pt x="31042" y="58564"/>
                    <a:pt x="33602" y="59204"/>
                    <a:pt x="34882" y="60484"/>
                  </a:cubicBezTo>
                  <a:cubicBezTo>
                    <a:pt x="37442" y="62404"/>
                    <a:pt x="40003" y="66884"/>
                    <a:pt x="41923" y="73925"/>
                  </a:cubicBezTo>
                  <a:cubicBezTo>
                    <a:pt x="45123" y="84806"/>
                    <a:pt x="46403" y="96966"/>
                    <a:pt x="46403" y="109127"/>
                  </a:cubicBezTo>
                  <a:cubicBezTo>
                    <a:pt x="46403" y="120008"/>
                    <a:pt x="46403" y="126408"/>
                    <a:pt x="45763" y="128968"/>
                  </a:cubicBezTo>
                  <a:cubicBezTo>
                    <a:pt x="45123" y="131528"/>
                    <a:pt x="44483" y="133449"/>
                    <a:pt x="43843" y="136009"/>
                  </a:cubicBezTo>
                  <a:cubicBezTo>
                    <a:pt x="43203" y="138569"/>
                    <a:pt x="41923" y="140489"/>
                    <a:pt x="41283" y="141769"/>
                  </a:cubicBezTo>
                  <a:cubicBezTo>
                    <a:pt x="36802" y="145609"/>
                    <a:pt x="32962" y="148810"/>
                    <a:pt x="29122" y="15201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80807A7-73A7-476B-A6A1-6D267411D182}"/>
                </a:ext>
              </a:extLst>
            </p:cNvPr>
            <p:cNvSpPr/>
            <p:nvPr/>
          </p:nvSpPr>
          <p:spPr>
            <a:xfrm>
              <a:off x="13055015" y="2095612"/>
              <a:ext cx="58203" cy="22671"/>
            </a:xfrm>
            <a:custGeom>
              <a:avLst/>
              <a:gdLst>
                <a:gd name="connsiteX0" fmla="*/ 43843 w 44802"/>
                <a:gd name="connsiteY0" fmla="*/ 6080 h 19201"/>
                <a:gd name="connsiteX1" fmla="*/ 45763 w 44802"/>
                <a:gd name="connsiteY1" fmla="*/ 9921 h 19201"/>
                <a:gd name="connsiteX2" fmla="*/ 41283 w 44802"/>
                <a:gd name="connsiteY2" fmla="*/ 13761 h 19201"/>
                <a:gd name="connsiteX3" fmla="*/ 30402 w 44802"/>
                <a:gd name="connsiteY3" fmla="*/ 16321 h 19201"/>
                <a:gd name="connsiteX4" fmla="*/ 11201 w 44802"/>
                <a:gd name="connsiteY4" fmla="*/ 17601 h 19201"/>
                <a:gd name="connsiteX5" fmla="*/ 6720 w 44802"/>
                <a:gd name="connsiteY5" fmla="*/ 16321 h 19201"/>
                <a:gd name="connsiteX6" fmla="*/ 4800 w 44802"/>
                <a:gd name="connsiteY6" fmla="*/ 12481 h 19201"/>
                <a:gd name="connsiteX7" fmla="*/ 9281 w 44802"/>
                <a:gd name="connsiteY7" fmla="*/ 8641 h 19201"/>
                <a:gd name="connsiteX8" fmla="*/ 20161 w 44802"/>
                <a:gd name="connsiteY8" fmla="*/ 6080 h 19201"/>
                <a:gd name="connsiteX9" fmla="*/ 39363 w 44802"/>
                <a:gd name="connsiteY9" fmla="*/ 4800 h 19201"/>
                <a:gd name="connsiteX10" fmla="*/ 43843 w 44802"/>
                <a:gd name="connsiteY10" fmla="*/ 608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19201">
                  <a:moveTo>
                    <a:pt x="43843" y="6080"/>
                  </a:moveTo>
                  <a:cubicBezTo>
                    <a:pt x="45123" y="7360"/>
                    <a:pt x="45763" y="8641"/>
                    <a:pt x="45763" y="9921"/>
                  </a:cubicBezTo>
                  <a:cubicBezTo>
                    <a:pt x="45763" y="11201"/>
                    <a:pt x="44483" y="12481"/>
                    <a:pt x="41283" y="13761"/>
                  </a:cubicBezTo>
                  <a:cubicBezTo>
                    <a:pt x="38083" y="15041"/>
                    <a:pt x="34882" y="15681"/>
                    <a:pt x="30402" y="16321"/>
                  </a:cubicBezTo>
                  <a:cubicBezTo>
                    <a:pt x="22721" y="16961"/>
                    <a:pt x="16321" y="17601"/>
                    <a:pt x="11201" y="17601"/>
                  </a:cubicBezTo>
                  <a:cubicBezTo>
                    <a:pt x="9921" y="17601"/>
                    <a:pt x="8001" y="16961"/>
                    <a:pt x="6720" y="16321"/>
                  </a:cubicBezTo>
                  <a:cubicBezTo>
                    <a:pt x="5440" y="15041"/>
                    <a:pt x="4800" y="13761"/>
                    <a:pt x="4800" y="12481"/>
                  </a:cubicBezTo>
                  <a:cubicBezTo>
                    <a:pt x="4800" y="11201"/>
                    <a:pt x="6080" y="9921"/>
                    <a:pt x="9281" y="8641"/>
                  </a:cubicBezTo>
                  <a:cubicBezTo>
                    <a:pt x="12481" y="7360"/>
                    <a:pt x="15681" y="6720"/>
                    <a:pt x="20161" y="6080"/>
                  </a:cubicBezTo>
                  <a:cubicBezTo>
                    <a:pt x="27842" y="5440"/>
                    <a:pt x="34242" y="4800"/>
                    <a:pt x="39363" y="4800"/>
                  </a:cubicBezTo>
                  <a:cubicBezTo>
                    <a:pt x="41283" y="4800"/>
                    <a:pt x="42563" y="5440"/>
                    <a:pt x="43843" y="6080"/>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6C0842-B419-4C8B-BC19-A9A71D421628}"/>
                </a:ext>
              </a:extLst>
            </p:cNvPr>
            <p:cNvSpPr/>
            <p:nvPr/>
          </p:nvSpPr>
          <p:spPr>
            <a:xfrm>
              <a:off x="13183653" y="2063656"/>
              <a:ext cx="291013" cy="105802"/>
            </a:xfrm>
            <a:custGeom>
              <a:avLst/>
              <a:gdLst>
                <a:gd name="connsiteX0" fmla="*/ 38265 w 224014"/>
                <a:gd name="connsiteY0" fmla="*/ 88188 h 89605"/>
                <a:gd name="connsiteX1" fmla="*/ 4983 w 224014"/>
                <a:gd name="connsiteY1" fmla="*/ 58107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8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8"/>
                  </a:moveTo>
                  <a:cubicBezTo>
                    <a:pt x="21624" y="88188"/>
                    <a:pt x="6903" y="75388"/>
                    <a:pt x="4983" y="58107"/>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8"/>
                    <a:pt x="39545" y="88188"/>
                    <a:pt x="38265" y="88188"/>
                  </a:cubicBezTo>
                  <a:close/>
                </a:path>
              </a:pathLst>
            </a:custGeom>
            <a:grpFill/>
            <a:ln w="9525" cap="flat">
              <a:noFill/>
              <a:prstDash val="solid"/>
              <a:miter/>
            </a:ln>
          </p:spPr>
          <p:txBody>
            <a:bodyPr rtlCol="0" anchor="ctr"/>
            <a:lstStyle/>
            <a:p>
              <a:endParaRPr lang="en-US"/>
            </a:p>
          </p:txBody>
        </p:sp>
      </p:grpSp>
      <p:grpSp>
        <p:nvGrpSpPr>
          <p:cNvPr id="300" name="Group 299">
            <a:extLst>
              <a:ext uri="{FF2B5EF4-FFF2-40B4-BE49-F238E27FC236}">
                <a16:creationId xmlns:a16="http://schemas.microsoft.com/office/drawing/2014/main" id="{33BE5519-ED81-4EBD-B5B2-0C55D2ECAE2F}"/>
              </a:ext>
            </a:extLst>
          </p:cNvPr>
          <p:cNvGrpSpPr/>
          <p:nvPr/>
        </p:nvGrpSpPr>
        <p:grpSpPr>
          <a:xfrm>
            <a:off x="756307" y="216265"/>
            <a:ext cx="502306" cy="438961"/>
            <a:chOff x="15260785" y="3155727"/>
            <a:chExt cx="502306" cy="438961"/>
          </a:xfrm>
          <a:solidFill>
            <a:srgbClr val="1D424B"/>
          </a:solidFill>
        </p:grpSpPr>
        <p:sp>
          <p:nvSpPr>
            <p:cNvPr id="214" name="Freeform: Shape 213">
              <a:extLst>
                <a:ext uri="{FF2B5EF4-FFF2-40B4-BE49-F238E27FC236}">
                  <a16:creationId xmlns:a16="http://schemas.microsoft.com/office/drawing/2014/main" id="{2D2EFCF8-8441-4FFF-B6DA-651D0CC8101B}"/>
                </a:ext>
              </a:extLst>
            </p:cNvPr>
            <p:cNvSpPr/>
            <p:nvPr/>
          </p:nvSpPr>
          <p:spPr>
            <a:xfrm>
              <a:off x="15505337" y="3156367"/>
              <a:ext cx="257754" cy="438321"/>
            </a:xfrm>
            <a:custGeom>
              <a:avLst/>
              <a:gdLst>
                <a:gd name="connsiteX0" fmla="*/ 5440 w 198412"/>
                <a:gd name="connsiteY0" fmla="*/ 5040 h 371224"/>
                <a:gd name="connsiteX1" fmla="*/ 76485 w 198412"/>
                <a:gd name="connsiteY1" fmla="*/ 16561 h 371224"/>
                <a:gd name="connsiteX2" fmla="*/ 137929 w 198412"/>
                <a:gd name="connsiteY2" fmla="*/ 55604 h 371224"/>
                <a:gd name="connsiteX3" fmla="*/ 180172 w 198412"/>
                <a:gd name="connsiteY3" fmla="*/ 115768 h 371224"/>
                <a:gd name="connsiteX4" fmla="*/ 196173 w 198412"/>
                <a:gd name="connsiteY4" fmla="*/ 188732 h 371224"/>
                <a:gd name="connsiteX5" fmla="*/ 184652 w 198412"/>
                <a:gd name="connsiteY5" fmla="*/ 262977 h 371224"/>
                <a:gd name="connsiteX6" fmla="*/ 143049 w 198412"/>
                <a:gd name="connsiteY6" fmla="*/ 326981 h 371224"/>
                <a:gd name="connsiteX7" fmla="*/ 4800 w 198412"/>
                <a:gd name="connsiteY7" fmla="*/ 370504 h 371224"/>
                <a:gd name="connsiteX8" fmla="*/ 4800 w 198412"/>
                <a:gd name="connsiteY8" fmla="*/ 367944 h 371224"/>
                <a:gd name="connsiteX9" fmla="*/ 70085 w 198412"/>
                <a:gd name="connsiteY9" fmla="*/ 346823 h 371224"/>
                <a:gd name="connsiteX10" fmla="*/ 98246 w 198412"/>
                <a:gd name="connsiteY10" fmla="*/ 328901 h 371224"/>
                <a:gd name="connsiteX11" fmla="*/ 122568 w 198412"/>
                <a:gd name="connsiteY11" fmla="*/ 307140 h 371224"/>
                <a:gd name="connsiteX12" fmla="*/ 157770 w 198412"/>
                <a:gd name="connsiteY12" fmla="*/ 252736 h 371224"/>
                <a:gd name="connsiteX13" fmla="*/ 172491 w 198412"/>
                <a:gd name="connsiteY13" fmla="*/ 188732 h 371224"/>
                <a:gd name="connsiteX14" fmla="*/ 162251 w 198412"/>
                <a:gd name="connsiteY14" fmla="*/ 123448 h 371224"/>
                <a:gd name="connsiteX15" fmla="*/ 127048 w 198412"/>
                <a:gd name="connsiteY15" fmla="*/ 66484 h 371224"/>
                <a:gd name="connsiteX16" fmla="*/ 72645 w 198412"/>
                <a:gd name="connsiteY16" fmla="*/ 25522 h 371224"/>
                <a:gd name="connsiteX17" fmla="*/ 5440 w 198412"/>
                <a:gd name="connsiteY17" fmla="*/ 8881 h 371224"/>
                <a:gd name="connsiteX18" fmla="*/ 5440 w 198412"/>
                <a:gd name="connsiteY18" fmla="*/ 5040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412" h="371224">
                  <a:moveTo>
                    <a:pt x="5440" y="5040"/>
                  </a:moveTo>
                  <a:cubicBezTo>
                    <a:pt x="29122" y="3760"/>
                    <a:pt x="53444" y="7601"/>
                    <a:pt x="76485" y="16561"/>
                  </a:cubicBezTo>
                  <a:cubicBezTo>
                    <a:pt x="98887" y="25522"/>
                    <a:pt x="120008" y="38963"/>
                    <a:pt x="137929" y="55604"/>
                  </a:cubicBezTo>
                  <a:cubicBezTo>
                    <a:pt x="155850" y="72885"/>
                    <a:pt x="170571" y="93366"/>
                    <a:pt x="180172" y="115768"/>
                  </a:cubicBezTo>
                  <a:cubicBezTo>
                    <a:pt x="190412" y="138809"/>
                    <a:pt x="195533" y="163771"/>
                    <a:pt x="196173" y="188732"/>
                  </a:cubicBezTo>
                  <a:cubicBezTo>
                    <a:pt x="196813" y="213694"/>
                    <a:pt x="192973" y="239296"/>
                    <a:pt x="184652" y="262977"/>
                  </a:cubicBezTo>
                  <a:cubicBezTo>
                    <a:pt x="176332" y="287299"/>
                    <a:pt x="162251" y="309700"/>
                    <a:pt x="143049" y="326981"/>
                  </a:cubicBezTo>
                  <a:cubicBezTo>
                    <a:pt x="105927" y="362184"/>
                    <a:pt x="52803" y="378825"/>
                    <a:pt x="4800" y="370504"/>
                  </a:cubicBezTo>
                  <a:lnTo>
                    <a:pt x="4800" y="367944"/>
                  </a:lnTo>
                  <a:cubicBezTo>
                    <a:pt x="28482" y="364104"/>
                    <a:pt x="50243" y="357063"/>
                    <a:pt x="70085" y="346823"/>
                  </a:cubicBezTo>
                  <a:cubicBezTo>
                    <a:pt x="79685" y="341702"/>
                    <a:pt x="89286" y="335942"/>
                    <a:pt x="98246" y="328901"/>
                  </a:cubicBezTo>
                  <a:cubicBezTo>
                    <a:pt x="107207" y="322501"/>
                    <a:pt x="115528" y="314821"/>
                    <a:pt x="122568" y="307140"/>
                  </a:cubicBezTo>
                  <a:cubicBezTo>
                    <a:pt x="137289" y="291139"/>
                    <a:pt x="148810" y="273218"/>
                    <a:pt x="157770" y="252736"/>
                  </a:cubicBezTo>
                  <a:cubicBezTo>
                    <a:pt x="166731" y="232895"/>
                    <a:pt x="171851" y="211134"/>
                    <a:pt x="172491" y="188732"/>
                  </a:cubicBezTo>
                  <a:cubicBezTo>
                    <a:pt x="173131" y="166331"/>
                    <a:pt x="169931" y="143929"/>
                    <a:pt x="162251" y="123448"/>
                  </a:cubicBezTo>
                  <a:cubicBezTo>
                    <a:pt x="154570" y="102327"/>
                    <a:pt x="142409" y="83125"/>
                    <a:pt x="127048" y="66484"/>
                  </a:cubicBezTo>
                  <a:cubicBezTo>
                    <a:pt x="111687" y="49843"/>
                    <a:pt x="93126" y="35122"/>
                    <a:pt x="72645" y="25522"/>
                  </a:cubicBezTo>
                  <a:cubicBezTo>
                    <a:pt x="52164" y="15281"/>
                    <a:pt x="29122" y="9521"/>
                    <a:pt x="5440" y="8881"/>
                  </a:cubicBezTo>
                  <a:lnTo>
                    <a:pt x="5440" y="5040"/>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C1708A8-BF3D-4E50-BFFA-E2A41FEFEBE4}"/>
                </a:ext>
              </a:extLst>
            </p:cNvPr>
            <p:cNvSpPr/>
            <p:nvPr/>
          </p:nvSpPr>
          <p:spPr>
            <a:xfrm>
              <a:off x="15260785" y="3155727"/>
              <a:ext cx="257754" cy="438321"/>
            </a:xfrm>
            <a:custGeom>
              <a:avLst/>
              <a:gdLst>
                <a:gd name="connsiteX0" fmla="*/ 193692 w 198412"/>
                <a:gd name="connsiteY0" fmla="*/ 369126 h 371224"/>
                <a:gd name="connsiteX1" fmla="*/ 122647 w 198412"/>
                <a:gd name="connsiteY1" fmla="*/ 359526 h 371224"/>
                <a:gd name="connsiteX2" fmla="*/ 60563 w 198412"/>
                <a:gd name="connsiteY2" fmla="*/ 322403 h 371224"/>
                <a:gd name="connsiteX3" fmla="*/ 19601 w 198412"/>
                <a:gd name="connsiteY3" fmla="*/ 261599 h 371224"/>
                <a:gd name="connsiteX4" fmla="*/ 4880 w 198412"/>
                <a:gd name="connsiteY4" fmla="*/ 189275 h 371224"/>
                <a:gd name="connsiteX5" fmla="*/ 15760 w 198412"/>
                <a:gd name="connsiteY5" fmla="*/ 115030 h 371224"/>
                <a:gd name="connsiteX6" fmla="*/ 56723 w 198412"/>
                <a:gd name="connsiteY6" fmla="*/ 51025 h 371224"/>
                <a:gd name="connsiteX7" fmla="*/ 194332 w 198412"/>
                <a:gd name="connsiteY7" fmla="*/ 6863 h 371224"/>
                <a:gd name="connsiteX8" fmla="*/ 194332 w 198412"/>
                <a:gd name="connsiteY8" fmla="*/ 9423 h 371224"/>
                <a:gd name="connsiteX9" fmla="*/ 129048 w 198412"/>
                <a:gd name="connsiteY9" fmla="*/ 30544 h 371224"/>
                <a:gd name="connsiteX10" fmla="*/ 77204 w 198412"/>
                <a:gd name="connsiteY10" fmla="*/ 70227 h 371224"/>
                <a:gd name="connsiteX11" fmla="*/ 42002 w 198412"/>
                <a:gd name="connsiteY11" fmla="*/ 123990 h 371224"/>
                <a:gd name="connsiteX12" fmla="*/ 27921 w 198412"/>
                <a:gd name="connsiteY12" fmla="*/ 187994 h 371224"/>
                <a:gd name="connsiteX13" fmla="*/ 37522 w 198412"/>
                <a:gd name="connsiteY13" fmla="*/ 253919 h 371224"/>
                <a:gd name="connsiteX14" fmla="*/ 71444 w 198412"/>
                <a:gd name="connsiteY14" fmla="*/ 311522 h 371224"/>
                <a:gd name="connsiteX15" fmla="*/ 126488 w 198412"/>
                <a:gd name="connsiteY15" fmla="*/ 350565 h 371224"/>
                <a:gd name="connsiteX16" fmla="*/ 194332 w 198412"/>
                <a:gd name="connsiteY16" fmla="*/ 365926 h 371224"/>
                <a:gd name="connsiteX17" fmla="*/ 194332 w 198412"/>
                <a:gd name="connsiteY17" fmla="*/ 36912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8412" h="371224">
                  <a:moveTo>
                    <a:pt x="193692" y="369126"/>
                  </a:moveTo>
                  <a:cubicBezTo>
                    <a:pt x="170010" y="370406"/>
                    <a:pt x="145689" y="367206"/>
                    <a:pt x="122647" y="359526"/>
                  </a:cubicBezTo>
                  <a:cubicBezTo>
                    <a:pt x="99606" y="351845"/>
                    <a:pt x="78484" y="339044"/>
                    <a:pt x="60563" y="322403"/>
                  </a:cubicBezTo>
                  <a:cubicBezTo>
                    <a:pt x="42642" y="305762"/>
                    <a:pt x="28561" y="284641"/>
                    <a:pt x="19601" y="261599"/>
                  </a:cubicBezTo>
                  <a:cubicBezTo>
                    <a:pt x="10000" y="238558"/>
                    <a:pt x="5520" y="213596"/>
                    <a:pt x="4880" y="189275"/>
                  </a:cubicBezTo>
                  <a:cubicBezTo>
                    <a:pt x="4240" y="164313"/>
                    <a:pt x="7440" y="139351"/>
                    <a:pt x="15760" y="115030"/>
                  </a:cubicBezTo>
                  <a:cubicBezTo>
                    <a:pt x="24081" y="90708"/>
                    <a:pt x="38162" y="68947"/>
                    <a:pt x="56723" y="51025"/>
                  </a:cubicBezTo>
                  <a:cubicBezTo>
                    <a:pt x="93205" y="15823"/>
                    <a:pt x="146329" y="-1458"/>
                    <a:pt x="194332" y="6863"/>
                  </a:cubicBezTo>
                  <a:lnTo>
                    <a:pt x="194332" y="9423"/>
                  </a:lnTo>
                  <a:cubicBezTo>
                    <a:pt x="170650" y="13263"/>
                    <a:pt x="148889" y="20304"/>
                    <a:pt x="129048" y="30544"/>
                  </a:cubicBezTo>
                  <a:cubicBezTo>
                    <a:pt x="109206" y="40785"/>
                    <a:pt x="91925" y="54226"/>
                    <a:pt x="77204" y="70227"/>
                  </a:cubicBezTo>
                  <a:cubicBezTo>
                    <a:pt x="62483" y="86228"/>
                    <a:pt x="50963" y="104149"/>
                    <a:pt x="42002" y="123990"/>
                  </a:cubicBezTo>
                  <a:cubicBezTo>
                    <a:pt x="33041" y="143832"/>
                    <a:pt x="28561" y="165593"/>
                    <a:pt x="27921" y="187994"/>
                  </a:cubicBezTo>
                  <a:cubicBezTo>
                    <a:pt x="27281" y="210396"/>
                    <a:pt x="29841" y="232797"/>
                    <a:pt x="37522" y="253919"/>
                  </a:cubicBezTo>
                  <a:cubicBezTo>
                    <a:pt x="44562" y="275040"/>
                    <a:pt x="56083" y="294881"/>
                    <a:pt x="71444" y="311522"/>
                  </a:cubicBezTo>
                  <a:cubicBezTo>
                    <a:pt x="86805" y="328164"/>
                    <a:pt x="105366" y="341604"/>
                    <a:pt x="126488" y="350565"/>
                  </a:cubicBezTo>
                  <a:cubicBezTo>
                    <a:pt x="147609" y="359526"/>
                    <a:pt x="170650" y="364646"/>
                    <a:pt x="194332" y="365926"/>
                  </a:cubicBezTo>
                  <a:lnTo>
                    <a:pt x="194332" y="369126"/>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9CBB337-B73F-43C7-B8B8-1D7137AD2961}"/>
                </a:ext>
              </a:extLst>
            </p:cNvPr>
            <p:cNvSpPr/>
            <p:nvPr/>
          </p:nvSpPr>
          <p:spPr>
            <a:xfrm>
              <a:off x="15484552" y="3395460"/>
              <a:ext cx="274384" cy="22671"/>
            </a:xfrm>
            <a:custGeom>
              <a:avLst/>
              <a:gdLst>
                <a:gd name="connsiteX0" fmla="*/ 202573 w 211213"/>
                <a:gd name="connsiteY0" fmla="*/ 16321 h 19201"/>
                <a:gd name="connsiteX1" fmla="*/ 194253 w 211213"/>
                <a:gd name="connsiteY1" fmla="*/ 16321 h 19201"/>
                <a:gd name="connsiteX2" fmla="*/ 188492 w 211213"/>
                <a:gd name="connsiteY2" fmla="*/ 10561 h 19201"/>
                <a:gd name="connsiteX3" fmla="*/ 194253 w 211213"/>
                <a:gd name="connsiteY3" fmla="*/ 4800 h 19201"/>
                <a:gd name="connsiteX4" fmla="*/ 202573 w 211213"/>
                <a:gd name="connsiteY4" fmla="*/ 4800 h 19201"/>
                <a:gd name="connsiteX5" fmla="*/ 208334 w 211213"/>
                <a:gd name="connsiteY5" fmla="*/ 10561 h 19201"/>
                <a:gd name="connsiteX6" fmla="*/ 202573 w 211213"/>
                <a:gd name="connsiteY6" fmla="*/ 16321 h 19201"/>
                <a:gd name="connsiteX7" fmla="*/ 148810 w 211213"/>
                <a:gd name="connsiteY7" fmla="*/ 16321 h 19201"/>
                <a:gd name="connsiteX8" fmla="*/ 102727 w 211213"/>
                <a:gd name="connsiteY8" fmla="*/ 16321 h 19201"/>
                <a:gd name="connsiteX9" fmla="*/ 96966 w 211213"/>
                <a:gd name="connsiteY9" fmla="*/ 10561 h 19201"/>
                <a:gd name="connsiteX10" fmla="*/ 102727 w 211213"/>
                <a:gd name="connsiteY10" fmla="*/ 4800 h 19201"/>
                <a:gd name="connsiteX11" fmla="*/ 148810 w 211213"/>
                <a:gd name="connsiteY11" fmla="*/ 4800 h 19201"/>
                <a:gd name="connsiteX12" fmla="*/ 154570 w 211213"/>
                <a:gd name="connsiteY12" fmla="*/ 10561 h 19201"/>
                <a:gd name="connsiteX13" fmla="*/ 148810 w 211213"/>
                <a:gd name="connsiteY13" fmla="*/ 16321 h 19201"/>
                <a:gd name="connsiteX14" fmla="*/ 56644 w 211213"/>
                <a:gd name="connsiteY14" fmla="*/ 16321 h 19201"/>
                <a:gd name="connsiteX15" fmla="*/ 10561 w 211213"/>
                <a:gd name="connsiteY15" fmla="*/ 16321 h 19201"/>
                <a:gd name="connsiteX16" fmla="*/ 4800 w 211213"/>
                <a:gd name="connsiteY16" fmla="*/ 10561 h 19201"/>
                <a:gd name="connsiteX17" fmla="*/ 10561 w 211213"/>
                <a:gd name="connsiteY17" fmla="*/ 4800 h 19201"/>
                <a:gd name="connsiteX18" fmla="*/ 56644 w 211213"/>
                <a:gd name="connsiteY18" fmla="*/ 4800 h 19201"/>
                <a:gd name="connsiteX19" fmla="*/ 62404 w 211213"/>
                <a:gd name="connsiteY19" fmla="*/ 10561 h 19201"/>
                <a:gd name="connsiteX20" fmla="*/ 56644 w 211213"/>
                <a:gd name="connsiteY20" fmla="*/ 1632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213" h="19201">
                  <a:moveTo>
                    <a:pt x="202573" y="16321"/>
                  </a:moveTo>
                  <a:lnTo>
                    <a:pt x="194253" y="16321"/>
                  </a:lnTo>
                  <a:cubicBezTo>
                    <a:pt x="191052" y="16321"/>
                    <a:pt x="188492" y="13761"/>
                    <a:pt x="188492" y="10561"/>
                  </a:cubicBezTo>
                  <a:cubicBezTo>
                    <a:pt x="188492" y="7360"/>
                    <a:pt x="191052" y="4800"/>
                    <a:pt x="194253" y="4800"/>
                  </a:cubicBezTo>
                  <a:lnTo>
                    <a:pt x="202573" y="4800"/>
                  </a:lnTo>
                  <a:cubicBezTo>
                    <a:pt x="205774" y="4800"/>
                    <a:pt x="208334" y="7360"/>
                    <a:pt x="208334" y="10561"/>
                  </a:cubicBezTo>
                  <a:cubicBezTo>
                    <a:pt x="208334" y="13761"/>
                    <a:pt x="205774" y="16321"/>
                    <a:pt x="202573" y="16321"/>
                  </a:cubicBezTo>
                  <a:close/>
                  <a:moveTo>
                    <a:pt x="148810" y="16321"/>
                  </a:moveTo>
                  <a:lnTo>
                    <a:pt x="102727" y="16321"/>
                  </a:lnTo>
                  <a:cubicBezTo>
                    <a:pt x="99527" y="16321"/>
                    <a:pt x="96966" y="13761"/>
                    <a:pt x="96966" y="10561"/>
                  </a:cubicBezTo>
                  <a:cubicBezTo>
                    <a:pt x="96966" y="7360"/>
                    <a:pt x="99527" y="4800"/>
                    <a:pt x="102727" y="4800"/>
                  </a:cubicBezTo>
                  <a:lnTo>
                    <a:pt x="148810" y="4800"/>
                  </a:lnTo>
                  <a:cubicBezTo>
                    <a:pt x="152010" y="4800"/>
                    <a:pt x="154570" y="7360"/>
                    <a:pt x="154570" y="10561"/>
                  </a:cubicBezTo>
                  <a:cubicBezTo>
                    <a:pt x="154570" y="13761"/>
                    <a:pt x="151370" y="16321"/>
                    <a:pt x="148810" y="16321"/>
                  </a:cubicBezTo>
                  <a:close/>
                  <a:moveTo>
                    <a:pt x="56644" y="16321"/>
                  </a:moveTo>
                  <a:lnTo>
                    <a:pt x="10561" y="16321"/>
                  </a:lnTo>
                  <a:cubicBezTo>
                    <a:pt x="7361" y="16321"/>
                    <a:pt x="4800" y="13761"/>
                    <a:pt x="4800" y="10561"/>
                  </a:cubicBezTo>
                  <a:cubicBezTo>
                    <a:pt x="4800" y="7360"/>
                    <a:pt x="7361" y="4800"/>
                    <a:pt x="10561" y="4800"/>
                  </a:cubicBezTo>
                  <a:lnTo>
                    <a:pt x="56644" y="4800"/>
                  </a:lnTo>
                  <a:cubicBezTo>
                    <a:pt x="59844" y="4800"/>
                    <a:pt x="62404" y="7360"/>
                    <a:pt x="62404" y="10561"/>
                  </a:cubicBezTo>
                  <a:cubicBezTo>
                    <a:pt x="62404" y="13761"/>
                    <a:pt x="59844" y="16321"/>
                    <a:pt x="56644" y="16321"/>
                  </a:cubicBezTo>
                  <a:close/>
                </a:path>
              </a:pathLst>
            </a:custGeom>
            <a:grpFill/>
            <a:ln w="9525" cap="flat">
              <a:noFill/>
              <a:prstDash val="solid"/>
              <a:miter/>
            </a:ln>
          </p:spPr>
          <p:txBody>
            <a:bodyPr rtlCol="0" anchor="ctr"/>
            <a:lstStyle/>
            <a:p>
              <a:endParaRPr lang="en-US"/>
            </a:p>
          </p:txBody>
        </p:sp>
      </p:grpSp>
      <p:grpSp>
        <p:nvGrpSpPr>
          <p:cNvPr id="298" name="Group 297">
            <a:extLst>
              <a:ext uri="{FF2B5EF4-FFF2-40B4-BE49-F238E27FC236}">
                <a16:creationId xmlns:a16="http://schemas.microsoft.com/office/drawing/2014/main" id="{B4B0A5E4-4C8A-4BC6-A3EF-91C6813019F9}"/>
              </a:ext>
            </a:extLst>
          </p:cNvPr>
          <p:cNvGrpSpPr/>
          <p:nvPr/>
        </p:nvGrpSpPr>
        <p:grpSpPr>
          <a:xfrm>
            <a:off x="2696913" y="943800"/>
            <a:ext cx="666002" cy="498025"/>
            <a:chOff x="12808069" y="2459871"/>
            <a:chExt cx="666002" cy="498025"/>
          </a:xfrm>
          <a:solidFill>
            <a:srgbClr val="1D424B"/>
          </a:solidFill>
        </p:grpSpPr>
        <p:sp>
          <p:nvSpPr>
            <p:cNvPr id="218" name="Freeform: Shape 217">
              <a:extLst>
                <a:ext uri="{FF2B5EF4-FFF2-40B4-BE49-F238E27FC236}">
                  <a16:creationId xmlns:a16="http://schemas.microsoft.com/office/drawing/2014/main" id="{ED1D1EA2-98CF-4898-9615-08459C113D17}"/>
                </a:ext>
              </a:extLst>
            </p:cNvPr>
            <p:cNvSpPr/>
            <p:nvPr/>
          </p:nvSpPr>
          <p:spPr>
            <a:xfrm>
              <a:off x="12808069" y="2549047"/>
              <a:ext cx="665171" cy="317404"/>
            </a:xfrm>
            <a:custGeom>
              <a:avLst/>
              <a:gdLst>
                <a:gd name="connsiteX0" fmla="*/ 4800 w 512033"/>
                <a:gd name="connsiteY0" fmla="*/ 251856 h 268817"/>
                <a:gd name="connsiteX1" fmla="*/ 54724 w 512033"/>
                <a:gd name="connsiteY1" fmla="*/ 128328 h 268817"/>
                <a:gd name="connsiteX2" fmla="*/ 80965 w 512033"/>
                <a:gd name="connsiteY2" fmla="*/ 66884 h 268817"/>
                <a:gd name="connsiteX3" fmla="*/ 95046 w 512033"/>
                <a:gd name="connsiteY3" fmla="*/ 36802 h 268817"/>
                <a:gd name="connsiteX4" fmla="*/ 102727 w 512033"/>
                <a:gd name="connsiteY4" fmla="*/ 22082 h 268817"/>
                <a:gd name="connsiteX5" fmla="*/ 107207 w 512033"/>
                <a:gd name="connsiteY5" fmla="*/ 14401 h 268817"/>
                <a:gd name="connsiteX6" fmla="*/ 110407 w 512033"/>
                <a:gd name="connsiteY6" fmla="*/ 10561 h 268817"/>
                <a:gd name="connsiteX7" fmla="*/ 111687 w 512033"/>
                <a:gd name="connsiteY7" fmla="*/ 9281 h 268817"/>
                <a:gd name="connsiteX8" fmla="*/ 112967 w 512033"/>
                <a:gd name="connsiteY8" fmla="*/ 8641 h 268817"/>
                <a:gd name="connsiteX9" fmla="*/ 115528 w 512033"/>
                <a:gd name="connsiteY9" fmla="*/ 8001 h 268817"/>
                <a:gd name="connsiteX10" fmla="*/ 117448 w 512033"/>
                <a:gd name="connsiteY10" fmla="*/ 8001 h 268817"/>
                <a:gd name="connsiteX11" fmla="*/ 383705 w 512033"/>
                <a:gd name="connsiteY11" fmla="*/ 4800 h 268817"/>
                <a:gd name="connsiteX12" fmla="*/ 384985 w 512033"/>
                <a:gd name="connsiteY12" fmla="*/ 4800 h 268817"/>
                <a:gd name="connsiteX13" fmla="*/ 386265 w 512033"/>
                <a:gd name="connsiteY13" fmla="*/ 5440 h 268817"/>
                <a:gd name="connsiteX14" fmla="*/ 389465 w 512033"/>
                <a:gd name="connsiteY14" fmla="*/ 6720 h 268817"/>
                <a:gd name="connsiteX15" fmla="*/ 392025 w 512033"/>
                <a:gd name="connsiteY15" fmla="*/ 8001 h 268817"/>
                <a:gd name="connsiteX16" fmla="*/ 396506 w 512033"/>
                <a:gd name="connsiteY16" fmla="*/ 11201 h 268817"/>
                <a:gd name="connsiteX17" fmla="*/ 404186 w 512033"/>
                <a:gd name="connsiteY17" fmla="*/ 18241 h 268817"/>
                <a:gd name="connsiteX18" fmla="*/ 414427 w 512033"/>
                <a:gd name="connsiteY18" fmla="*/ 34882 h 268817"/>
                <a:gd name="connsiteX19" fmla="*/ 418267 w 512033"/>
                <a:gd name="connsiteY19" fmla="*/ 43843 h 268817"/>
                <a:gd name="connsiteX20" fmla="*/ 421467 w 512033"/>
                <a:gd name="connsiteY20" fmla="*/ 51523 h 268817"/>
                <a:gd name="connsiteX21" fmla="*/ 428508 w 512033"/>
                <a:gd name="connsiteY21" fmla="*/ 67524 h 268817"/>
                <a:gd name="connsiteX22" fmla="*/ 456030 w 512033"/>
                <a:gd name="connsiteY22" fmla="*/ 132809 h 268817"/>
                <a:gd name="connsiteX23" fmla="*/ 483551 w 512033"/>
                <a:gd name="connsiteY23" fmla="*/ 198093 h 268817"/>
                <a:gd name="connsiteX24" fmla="*/ 496992 w 512033"/>
                <a:gd name="connsiteY24" fmla="*/ 230735 h 268817"/>
                <a:gd name="connsiteX25" fmla="*/ 510433 w 512033"/>
                <a:gd name="connsiteY25" fmla="*/ 263377 h 268817"/>
                <a:gd name="connsiteX26" fmla="*/ 509153 w 512033"/>
                <a:gd name="connsiteY26" fmla="*/ 264017 h 268817"/>
                <a:gd name="connsiteX27" fmla="*/ 492512 w 512033"/>
                <a:gd name="connsiteY27" fmla="*/ 232655 h 268817"/>
                <a:gd name="connsiteX28" fmla="*/ 476511 w 512033"/>
                <a:gd name="connsiteY28" fmla="*/ 201293 h 268817"/>
                <a:gd name="connsiteX29" fmla="*/ 445149 w 512033"/>
                <a:gd name="connsiteY29" fmla="*/ 137929 h 268817"/>
                <a:gd name="connsiteX30" fmla="*/ 415067 w 512033"/>
                <a:gd name="connsiteY30" fmla="*/ 73925 h 268817"/>
                <a:gd name="connsiteX31" fmla="*/ 408027 w 512033"/>
                <a:gd name="connsiteY31" fmla="*/ 57284 h 268817"/>
                <a:gd name="connsiteX32" fmla="*/ 404826 w 512033"/>
                <a:gd name="connsiteY32" fmla="*/ 48963 h 268817"/>
                <a:gd name="connsiteX33" fmla="*/ 401626 w 512033"/>
                <a:gd name="connsiteY33" fmla="*/ 41283 h 268817"/>
                <a:gd name="connsiteX34" fmla="*/ 393306 w 512033"/>
                <a:gd name="connsiteY34" fmla="*/ 27842 h 268817"/>
                <a:gd name="connsiteX35" fmla="*/ 388185 w 512033"/>
                <a:gd name="connsiteY35" fmla="*/ 22721 h 268817"/>
                <a:gd name="connsiteX36" fmla="*/ 385625 w 512033"/>
                <a:gd name="connsiteY36" fmla="*/ 20801 h 268817"/>
                <a:gd name="connsiteX37" fmla="*/ 384345 w 512033"/>
                <a:gd name="connsiteY37" fmla="*/ 20161 h 268817"/>
                <a:gd name="connsiteX38" fmla="*/ 383705 w 512033"/>
                <a:gd name="connsiteY38" fmla="*/ 19521 h 268817"/>
                <a:gd name="connsiteX39" fmla="*/ 386265 w 512033"/>
                <a:gd name="connsiteY39" fmla="*/ 20161 h 268817"/>
                <a:gd name="connsiteX40" fmla="*/ 120008 w 512033"/>
                <a:gd name="connsiteY40" fmla="*/ 16961 h 268817"/>
                <a:gd name="connsiteX41" fmla="*/ 118088 w 512033"/>
                <a:gd name="connsiteY41" fmla="*/ 16961 h 268817"/>
                <a:gd name="connsiteX42" fmla="*/ 119368 w 512033"/>
                <a:gd name="connsiteY42" fmla="*/ 16961 h 268817"/>
                <a:gd name="connsiteX43" fmla="*/ 119368 w 512033"/>
                <a:gd name="connsiteY43" fmla="*/ 16961 h 268817"/>
                <a:gd name="connsiteX44" fmla="*/ 119368 w 512033"/>
                <a:gd name="connsiteY44" fmla="*/ 16961 h 268817"/>
                <a:gd name="connsiteX45" fmla="*/ 117448 w 512033"/>
                <a:gd name="connsiteY45" fmla="*/ 19521 h 268817"/>
                <a:gd name="connsiteX46" fmla="*/ 112967 w 512033"/>
                <a:gd name="connsiteY46" fmla="*/ 25922 h 268817"/>
                <a:gd name="connsiteX47" fmla="*/ 105287 w 512033"/>
                <a:gd name="connsiteY47" fmla="*/ 40643 h 268817"/>
                <a:gd name="connsiteX48" fmla="*/ 90566 w 512033"/>
                <a:gd name="connsiteY48" fmla="*/ 70085 h 268817"/>
                <a:gd name="connsiteX49" fmla="*/ 62404 w 512033"/>
                <a:gd name="connsiteY49" fmla="*/ 130249 h 268817"/>
                <a:gd name="connsiteX50" fmla="*/ 8641 w 512033"/>
                <a:gd name="connsiteY50" fmla="*/ 251856 h 268817"/>
                <a:gd name="connsiteX51" fmla="*/ 4800 w 512033"/>
                <a:gd name="connsiteY51" fmla="*/ 251856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2033" h="268817">
                  <a:moveTo>
                    <a:pt x="4800" y="251856"/>
                  </a:moveTo>
                  <a:cubicBezTo>
                    <a:pt x="21441" y="210894"/>
                    <a:pt x="38082" y="169291"/>
                    <a:pt x="54724" y="128328"/>
                  </a:cubicBezTo>
                  <a:cubicBezTo>
                    <a:pt x="63044" y="107847"/>
                    <a:pt x="72005" y="87366"/>
                    <a:pt x="80965" y="66884"/>
                  </a:cubicBezTo>
                  <a:cubicBezTo>
                    <a:pt x="85446" y="56644"/>
                    <a:pt x="89926" y="46403"/>
                    <a:pt x="95046" y="36802"/>
                  </a:cubicBezTo>
                  <a:cubicBezTo>
                    <a:pt x="97606" y="31682"/>
                    <a:pt x="100166" y="26562"/>
                    <a:pt x="102727" y="22082"/>
                  </a:cubicBezTo>
                  <a:cubicBezTo>
                    <a:pt x="104007" y="19521"/>
                    <a:pt x="105287" y="16961"/>
                    <a:pt x="107207" y="14401"/>
                  </a:cubicBezTo>
                  <a:cubicBezTo>
                    <a:pt x="107847" y="13121"/>
                    <a:pt x="109127" y="11841"/>
                    <a:pt x="110407" y="10561"/>
                  </a:cubicBezTo>
                  <a:cubicBezTo>
                    <a:pt x="110407" y="9921"/>
                    <a:pt x="111047" y="9921"/>
                    <a:pt x="111687" y="9281"/>
                  </a:cubicBezTo>
                  <a:cubicBezTo>
                    <a:pt x="112327" y="9281"/>
                    <a:pt x="112327" y="8641"/>
                    <a:pt x="112967" y="8641"/>
                  </a:cubicBezTo>
                  <a:cubicBezTo>
                    <a:pt x="113607" y="8641"/>
                    <a:pt x="114247" y="8001"/>
                    <a:pt x="115528" y="8001"/>
                  </a:cubicBezTo>
                  <a:lnTo>
                    <a:pt x="117448" y="8001"/>
                  </a:lnTo>
                  <a:lnTo>
                    <a:pt x="383705" y="4800"/>
                  </a:lnTo>
                  <a:lnTo>
                    <a:pt x="384985" y="4800"/>
                  </a:lnTo>
                  <a:lnTo>
                    <a:pt x="386265" y="5440"/>
                  </a:lnTo>
                  <a:cubicBezTo>
                    <a:pt x="387545" y="6080"/>
                    <a:pt x="388185" y="6080"/>
                    <a:pt x="389465" y="6720"/>
                  </a:cubicBezTo>
                  <a:cubicBezTo>
                    <a:pt x="390105" y="7361"/>
                    <a:pt x="391385" y="7361"/>
                    <a:pt x="392025" y="8001"/>
                  </a:cubicBezTo>
                  <a:cubicBezTo>
                    <a:pt x="393306" y="9281"/>
                    <a:pt x="395226" y="9921"/>
                    <a:pt x="396506" y="11201"/>
                  </a:cubicBezTo>
                  <a:cubicBezTo>
                    <a:pt x="399066" y="13121"/>
                    <a:pt x="401626" y="15681"/>
                    <a:pt x="404186" y="18241"/>
                  </a:cubicBezTo>
                  <a:cubicBezTo>
                    <a:pt x="408667" y="23362"/>
                    <a:pt x="411867" y="29122"/>
                    <a:pt x="414427" y="34882"/>
                  </a:cubicBezTo>
                  <a:cubicBezTo>
                    <a:pt x="415707" y="38083"/>
                    <a:pt x="416987" y="40643"/>
                    <a:pt x="418267" y="43843"/>
                  </a:cubicBezTo>
                  <a:cubicBezTo>
                    <a:pt x="419547" y="46403"/>
                    <a:pt x="420187" y="48963"/>
                    <a:pt x="421467" y="51523"/>
                  </a:cubicBezTo>
                  <a:cubicBezTo>
                    <a:pt x="423388" y="56644"/>
                    <a:pt x="425948" y="62404"/>
                    <a:pt x="428508" y="67524"/>
                  </a:cubicBezTo>
                  <a:lnTo>
                    <a:pt x="456030" y="132809"/>
                  </a:lnTo>
                  <a:cubicBezTo>
                    <a:pt x="465630" y="154570"/>
                    <a:pt x="474591" y="176331"/>
                    <a:pt x="483551" y="198093"/>
                  </a:cubicBezTo>
                  <a:cubicBezTo>
                    <a:pt x="488032" y="208974"/>
                    <a:pt x="492512" y="219854"/>
                    <a:pt x="496992" y="230735"/>
                  </a:cubicBezTo>
                  <a:cubicBezTo>
                    <a:pt x="501473" y="241616"/>
                    <a:pt x="505953" y="252496"/>
                    <a:pt x="510433" y="263377"/>
                  </a:cubicBezTo>
                  <a:lnTo>
                    <a:pt x="509153" y="264017"/>
                  </a:lnTo>
                  <a:cubicBezTo>
                    <a:pt x="503393" y="253777"/>
                    <a:pt x="497632" y="242896"/>
                    <a:pt x="492512" y="232655"/>
                  </a:cubicBezTo>
                  <a:cubicBezTo>
                    <a:pt x="486752" y="222414"/>
                    <a:pt x="481631" y="211534"/>
                    <a:pt x="476511" y="201293"/>
                  </a:cubicBezTo>
                  <a:cubicBezTo>
                    <a:pt x="465630" y="180172"/>
                    <a:pt x="455390" y="159050"/>
                    <a:pt x="445149" y="137929"/>
                  </a:cubicBezTo>
                  <a:cubicBezTo>
                    <a:pt x="434908" y="116808"/>
                    <a:pt x="424668" y="95046"/>
                    <a:pt x="415067" y="73925"/>
                  </a:cubicBezTo>
                  <a:cubicBezTo>
                    <a:pt x="412507" y="68804"/>
                    <a:pt x="410587" y="63044"/>
                    <a:pt x="408027" y="57284"/>
                  </a:cubicBezTo>
                  <a:cubicBezTo>
                    <a:pt x="406746" y="54724"/>
                    <a:pt x="405466" y="51523"/>
                    <a:pt x="404826" y="48963"/>
                  </a:cubicBezTo>
                  <a:cubicBezTo>
                    <a:pt x="403546" y="46403"/>
                    <a:pt x="402906" y="43843"/>
                    <a:pt x="401626" y="41283"/>
                  </a:cubicBezTo>
                  <a:cubicBezTo>
                    <a:pt x="399066" y="36162"/>
                    <a:pt x="396506" y="32322"/>
                    <a:pt x="393306" y="27842"/>
                  </a:cubicBezTo>
                  <a:cubicBezTo>
                    <a:pt x="391385" y="25922"/>
                    <a:pt x="390105" y="24002"/>
                    <a:pt x="388185" y="22721"/>
                  </a:cubicBezTo>
                  <a:cubicBezTo>
                    <a:pt x="387545" y="22082"/>
                    <a:pt x="386265" y="21441"/>
                    <a:pt x="385625" y="20801"/>
                  </a:cubicBezTo>
                  <a:cubicBezTo>
                    <a:pt x="384985" y="20801"/>
                    <a:pt x="384985" y="20161"/>
                    <a:pt x="384345" y="20161"/>
                  </a:cubicBezTo>
                  <a:cubicBezTo>
                    <a:pt x="383705" y="20161"/>
                    <a:pt x="383065" y="19521"/>
                    <a:pt x="383705" y="19521"/>
                  </a:cubicBezTo>
                  <a:lnTo>
                    <a:pt x="386265" y="20161"/>
                  </a:lnTo>
                  <a:lnTo>
                    <a:pt x="120008" y="16961"/>
                  </a:lnTo>
                  <a:lnTo>
                    <a:pt x="118088" y="16961"/>
                  </a:lnTo>
                  <a:cubicBezTo>
                    <a:pt x="118728" y="16961"/>
                    <a:pt x="118728" y="16961"/>
                    <a:pt x="119368" y="16961"/>
                  </a:cubicBezTo>
                  <a:cubicBezTo>
                    <a:pt x="120008" y="16961"/>
                    <a:pt x="119368" y="16961"/>
                    <a:pt x="119368" y="16961"/>
                  </a:cubicBezTo>
                  <a:cubicBezTo>
                    <a:pt x="119368" y="16961"/>
                    <a:pt x="119368" y="16961"/>
                    <a:pt x="119368" y="16961"/>
                  </a:cubicBezTo>
                  <a:cubicBezTo>
                    <a:pt x="118728" y="17601"/>
                    <a:pt x="118088" y="18241"/>
                    <a:pt x="117448" y="19521"/>
                  </a:cubicBezTo>
                  <a:cubicBezTo>
                    <a:pt x="116168" y="21441"/>
                    <a:pt x="114887" y="24002"/>
                    <a:pt x="112967" y="25922"/>
                  </a:cubicBezTo>
                  <a:cubicBezTo>
                    <a:pt x="110407" y="30402"/>
                    <a:pt x="107847" y="35522"/>
                    <a:pt x="105287" y="40643"/>
                  </a:cubicBezTo>
                  <a:cubicBezTo>
                    <a:pt x="100166" y="50243"/>
                    <a:pt x="95046" y="60484"/>
                    <a:pt x="90566" y="70085"/>
                  </a:cubicBezTo>
                  <a:cubicBezTo>
                    <a:pt x="80965" y="89926"/>
                    <a:pt x="71365" y="110407"/>
                    <a:pt x="62404" y="130249"/>
                  </a:cubicBezTo>
                  <a:cubicBezTo>
                    <a:pt x="43843" y="170571"/>
                    <a:pt x="25922" y="210894"/>
                    <a:pt x="8641" y="251856"/>
                  </a:cubicBezTo>
                  <a:lnTo>
                    <a:pt x="4800" y="25185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8EDD94E-2E01-422E-A21A-563ED38DD3D9}"/>
                </a:ext>
              </a:extLst>
            </p:cNvPr>
            <p:cNvSpPr/>
            <p:nvPr/>
          </p:nvSpPr>
          <p:spPr>
            <a:xfrm>
              <a:off x="12808900" y="2836223"/>
              <a:ext cx="665171" cy="30229"/>
            </a:xfrm>
            <a:custGeom>
              <a:avLst/>
              <a:gdLst>
                <a:gd name="connsiteX0" fmla="*/ 508513 w 512033"/>
                <a:gd name="connsiteY0" fmla="*/ 22082 h 25601"/>
                <a:gd name="connsiteX1" fmla="*/ 382425 w 512033"/>
                <a:gd name="connsiteY1" fmla="*/ 22082 h 25601"/>
                <a:gd name="connsiteX2" fmla="*/ 256337 w 512033"/>
                <a:gd name="connsiteY2" fmla="*/ 21441 h 25601"/>
                <a:gd name="connsiteX3" fmla="*/ 130248 w 512033"/>
                <a:gd name="connsiteY3" fmla="*/ 20161 h 25601"/>
                <a:gd name="connsiteX4" fmla="*/ 4800 w 512033"/>
                <a:gd name="connsiteY4" fmla="*/ 9921 h 25601"/>
                <a:gd name="connsiteX5" fmla="*/ 4800 w 512033"/>
                <a:gd name="connsiteY5" fmla="*/ 8641 h 25601"/>
                <a:gd name="connsiteX6" fmla="*/ 130889 w 512033"/>
                <a:gd name="connsiteY6" fmla="*/ 4800 h 25601"/>
                <a:gd name="connsiteX7" fmla="*/ 256977 w 512033"/>
                <a:gd name="connsiteY7" fmla="*/ 9281 h 25601"/>
                <a:gd name="connsiteX8" fmla="*/ 383065 w 512033"/>
                <a:gd name="connsiteY8" fmla="*/ 15041 h 25601"/>
                <a:gd name="connsiteX9" fmla="*/ 509153 w 512033"/>
                <a:gd name="connsiteY9" fmla="*/ 21441 h 25601"/>
                <a:gd name="connsiteX10" fmla="*/ 508513 w 512033"/>
                <a:gd name="connsiteY10" fmla="*/ 22082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2033" h="25601">
                  <a:moveTo>
                    <a:pt x="508513" y="22082"/>
                  </a:moveTo>
                  <a:lnTo>
                    <a:pt x="382425" y="22082"/>
                  </a:lnTo>
                  <a:lnTo>
                    <a:pt x="256337" y="21441"/>
                  </a:lnTo>
                  <a:cubicBezTo>
                    <a:pt x="214094" y="20801"/>
                    <a:pt x="172491" y="22082"/>
                    <a:pt x="130248" y="20161"/>
                  </a:cubicBezTo>
                  <a:cubicBezTo>
                    <a:pt x="88006" y="18241"/>
                    <a:pt x="46403" y="15041"/>
                    <a:pt x="4800" y="9921"/>
                  </a:cubicBezTo>
                  <a:lnTo>
                    <a:pt x="4800" y="8641"/>
                  </a:lnTo>
                  <a:cubicBezTo>
                    <a:pt x="47043" y="5440"/>
                    <a:pt x="88646" y="4800"/>
                    <a:pt x="130889" y="4800"/>
                  </a:cubicBezTo>
                  <a:cubicBezTo>
                    <a:pt x="173131" y="4800"/>
                    <a:pt x="214734" y="8001"/>
                    <a:pt x="256977" y="9281"/>
                  </a:cubicBezTo>
                  <a:lnTo>
                    <a:pt x="383065" y="15041"/>
                  </a:lnTo>
                  <a:lnTo>
                    <a:pt x="509153" y="21441"/>
                  </a:lnTo>
                  <a:lnTo>
                    <a:pt x="508513" y="22082"/>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A7BFB02-7D5E-4D1D-8A10-56A5474BF979}"/>
                </a:ext>
              </a:extLst>
            </p:cNvPr>
            <p:cNvSpPr/>
            <p:nvPr/>
          </p:nvSpPr>
          <p:spPr>
            <a:xfrm>
              <a:off x="13146759" y="2459871"/>
              <a:ext cx="49887" cy="60458"/>
            </a:xfrm>
            <a:custGeom>
              <a:avLst/>
              <a:gdLst>
                <a:gd name="connsiteX0" fmla="*/ 5861 w 38402"/>
                <a:gd name="connsiteY0" fmla="*/ 10561 h 51203"/>
                <a:gd name="connsiteX1" fmla="*/ 19302 w 38402"/>
                <a:gd name="connsiteY1" fmla="*/ 4800 h 51203"/>
                <a:gd name="connsiteX2" fmla="*/ 27622 w 38402"/>
                <a:gd name="connsiteY2" fmla="*/ 7360 h 51203"/>
                <a:gd name="connsiteX3" fmla="*/ 31462 w 38402"/>
                <a:gd name="connsiteY3" fmla="*/ 16321 h 51203"/>
                <a:gd name="connsiteX4" fmla="*/ 30822 w 38402"/>
                <a:gd name="connsiteY4" fmla="*/ 23361 h 51203"/>
                <a:gd name="connsiteX5" fmla="*/ 30182 w 38402"/>
                <a:gd name="connsiteY5" fmla="*/ 24642 h 51203"/>
                <a:gd name="connsiteX6" fmla="*/ 29542 w 38402"/>
                <a:gd name="connsiteY6" fmla="*/ 25922 h 51203"/>
                <a:gd name="connsiteX7" fmla="*/ 28902 w 38402"/>
                <a:gd name="connsiteY7" fmla="*/ 27202 h 51203"/>
                <a:gd name="connsiteX8" fmla="*/ 28262 w 38402"/>
                <a:gd name="connsiteY8" fmla="*/ 31042 h 51203"/>
                <a:gd name="connsiteX9" fmla="*/ 26982 w 38402"/>
                <a:gd name="connsiteY9" fmla="*/ 36802 h 51203"/>
                <a:gd name="connsiteX10" fmla="*/ 25062 w 38402"/>
                <a:gd name="connsiteY10" fmla="*/ 41283 h 51203"/>
                <a:gd name="connsiteX11" fmla="*/ 26982 w 38402"/>
                <a:gd name="connsiteY11" fmla="*/ 41283 h 51203"/>
                <a:gd name="connsiteX12" fmla="*/ 33383 w 38402"/>
                <a:gd name="connsiteY12" fmla="*/ 42563 h 51203"/>
                <a:gd name="connsiteX13" fmla="*/ 36583 w 38402"/>
                <a:gd name="connsiteY13" fmla="*/ 44483 h 51203"/>
                <a:gd name="connsiteX14" fmla="*/ 37223 w 38402"/>
                <a:gd name="connsiteY14" fmla="*/ 47683 h 51203"/>
                <a:gd name="connsiteX15" fmla="*/ 35303 w 38402"/>
                <a:gd name="connsiteY15" fmla="*/ 50883 h 51203"/>
                <a:gd name="connsiteX16" fmla="*/ 32102 w 38402"/>
                <a:gd name="connsiteY16" fmla="*/ 51523 h 51203"/>
                <a:gd name="connsiteX17" fmla="*/ 25062 w 38402"/>
                <a:gd name="connsiteY17" fmla="*/ 50243 h 51203"/>
                <a:gd name="connsiteX18" fmla="*/ 19302 w 38402"/>
                <a:gd name="connsiteY18" fmla="*/ 49603 h 51203"/>
                <a:gd name="connsiteX19" fmla="*/ 18662 w 38402"/>
                <a:gd name="connsiteY19" fmla="*/ 49603 h 51203"/>
                <a:gd name="connsiteX20" fmla="*/ 18022 w 38402"/>
                <a:gd name="connsiteY20" fmla="*/ 49603 h 51203"/>
                <a:gd name="connsiteX21" fmla="*/ 15461 w 38402"/>
                <a:gd name="connsiteY21" fmla="*/ 50243 h 51203"/>
                <a:gd name="connsiteX22" fmla="*/ 12901 w 38402"/>
                <a:gd name="connsiteY22" fmla="*/ 49603 h 51203"/>
                <a:gd name="connsiteX23" fmla="*/ 10981 w 38402"/>
                <a:gd name="connsiteY23" fmla="*/ 47043 h 51203"/>
                <a:gd name="connsiteX24" fmla="*/ 10981 w 38402"/>
                <a:gd name="connsiteY24" fmla="*/ 43843 h 51203"/>
                <a:gd name="connsiteX25" fmla="*/ 12901 w 38402"/>
                <a:gd name="connsiteY25" fmla="*/ 41283 h 51203"/>
                <a:gd name="connsiteX26" fmla="*/ 15461 w 38402"/>
                <a:gd name="connsiteY26" fmla="*/ 40003 h 51203"/>
                <a:gd name="connsiteX27" fmla="*/ 16101 w 38402"/>
                <a:gd name="connsiteY27" fmla="*/ 40003 h 51203"/>
                <a:gd name="connsiteX28" fmla="*/ 16741 w 38402"/>
                <a:gd name="connsiteY28" fmla="*/ 40003 h 51203"/>
                <a:gd name="connsiteX29" fmla="*/ 18022 w 38402"/>
                <a:gd name="connsiteY29" fmla="*/ 37442 h 51203"/>
                <a:gd name="connsiteX30" fmla="*/ 19942 w 38402"/>
                <a:gd name="connsiteY30" fmla="*/ 31042 h 51203"/>
                <a:gd name="connsiteX31" fmla="*/ 21222 w 38402"/>
                <a:gd name="connsiteY31" fmla="*/ 24642 h 51203"/>
                <a:gd name="connsiteX32" fmla="*/ 23142 w 38402"/>
                <a:gd name="connsiteY32" fmla="*/ 20161 h 51203"/>
                <a:gd name="connsiteX33" fmla="*/ 23142 w 38402"/>
                <a:gd name="connsiteY33" fmla="*/ 20161 h 51203"/>
                <a:gd name="connsiteX34" fmla="*/ 23142 w 38402"/>
                <a:gd name="connsiteY34" fmla="*/ 18241 h 51203"/>
                <a:gd name="connsiteX35" fmla="*/ 23142 w 38402"/>
                <a:gd name="connsiteY35" fmla="*/ 17601 h 51203"/>
                <a:gd name="connsiteX36" fmla="*/ 21862 w 38402"/>
                <a:gd name="connsiteY36" fmla="*/ 13761 h 51203"/>
                <a:gd name="connsiteX37" fmla="*/ 20582 w 38402"/>
                <a:gd name="connsiteY37" fmla="*/ 13121 h 51203"/>
                <a:gd name="connsiteX38" fmla="*/ 12261 w 38402"/>
                <a:gd name="connsiteY38" fmla="*/ 16961 h 51203"/>
                <a:gd name="connsiteX39" fmla="*/ 9061 w 38402"/>
                <a:gd name="connsiteY39" fmla="*/ 17601 h 51203"/>
                <a:gd name="connsiteX40" fmla="*/ 5861 w 38402"/>
                <a:gd name="connsiteY40" fmla="*/ 15681 h 51203"/>
                <a:gd name="connsiteX41" fmla="*/ 5221 w 38402"/>
                <a:gd name="connsiteY41" fmla="*/ 12481 h 51203"/>
                <a:gd name="connsiteX42" fmla="*/ 5861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5861" y="10561"/>
                  </a:moveTo>
                  <a:cubicBezTo>
                    <a:pt x="10981" y="6720"/>
                    <a:pt x="14821" y="4800"/>
                    <a:pt x="19302" y="4800"/>
                  </a:cubicBezTo>
                  <a:cubicBezTo>
                    <a:pt x="22502" y="4800"/>
                    <a:pt x="25062" y="5440"/>
                    <a:pt x="27622" y="7360"/>
                  </a:cubicBezTo>
                  <a:cubicBezTo>
                    <a:pt x="29542" y="9281"/>
                    <a:pt x="31462" y="12481"/>
                    <a:pt x="31462" y="16321"/>
                  </a:cubicBezTo>
                  <a:cubicBezTo>
                    <a:pt x="32102" y="19521"/>
                    <a:pt x="31462" y="22081"/>
                    <a:pt x="30822" y="23361"/>
                  </a:cubicBezTo>
                  <a:cubicBezTo>
                    <a:pt x="30822" y="24002"/>
                    <a:pt x="30182" y="24642"/>
                    <a:pt x="30182" y="24642"/>
                  </a:cubicBezTo>
                  <a:cubicBezTo>
                    <a:pt x="30182" y="25282"/>
                    <a:pt x="29542" y="25282"/>
                    <a:pt x="29542" y="25922"/>
                  </a:cubicBezTo>
                  <a:cubicBezTo>
                    <a:pt x="29542" y="25922"/>
                    <a:pt x="28902" y="26562"/>
                    <a:pt x="28902" y="27202"/>
                  </a:cubicBezTo>
                  <a:cubicBezTo>
                    <a:pt x="28902" y="27842"/>
                    <a:pt x="28262" y="29122"/>
                    <a:pt x="28262" y="31042"/>
                  </a:cubicBezTo>
                  <a:cubicBezTo>
                    <a:pt x="27622" y="32962"/>
                    <a:pt x="27622" y="34882"/>
                    <a:pt x="26982" y="36802"/>
                  </a:cubicBezTo>
                  <a:cubicBezTo>
                    <a:pt x="26342" y="38722"/>
                    <a:pt x="25702" y="40003"/>
                    <a:pt x="25062" y="41283"/>
                  </a:cubicBezTo>
                  <a:cubicBezTo>
                    <a:pt x="25702" y="41283"/>
                    <a:pt x="26342" y="41283"/>
                    <a:pt x="26982" y="41283"/>
                  </a:cubicBezTo>
                  <a:cubicBezTo>
                    <a:pt x="30822" y="41923"/>
                    <a:pt x="32743" y="42563"/>
                    <a:pt x="33383" y="42563"/>
                  </a:cubicBezTo>
                  <a:cubicBezTo>
                    <a:pt x="34663" y="42563"/>
                    <a:pt x="35303" y="43203"/>
                    <a:pt x="36583" y="44483"/>
                  </a:cubicBezTo>
                  <a:cubicBezTo>
                    <a:pt x="37223" y="45123"/>
                    <a:pt x="37863" y="46403"/>
                    <a:pt x="37223" y="47683"/>
                  </a:cubicBezTo>
                  <a:cubicBezTo>
                    <a:pt x="37223" y="48963"/>
                    <a:pt x="36583" y="49603"/>
                    <a:pt x="35303" y="50883"/>
                  </a:cubicBezTo>
                  <a:cubicBezTo>
                    <a:pt x="34663" y="51523"/>
                    <a:pt x="33383" y="52163"/>
                    <a:pt x="32102" y="51523"/>
                  </a:cubicBezTo>
                  <a:cubicBezTo>
                    <a:pt x="31462" y="51523"/>
                    <a:pt x="28902" y="50883"/>
                    <a:pt x="25062" y="50243"/>
                  </a:cubicBezTo>
                  <a:cubicBezTo>
                    <a:pt x="22502" y="49603"/>
                    <a:pt x="20582" y="49603"/>
                    <a:pt x="19302" y="49603"/>
                  </a:cubicBezTo>
                  <a:cubicBezTo>
                    <a:pt x="19302" y="49603"/>
                    <a:pt x="18662" y="49603"/>
                    <a:pt x="18662" y="49603"/>
                  </a:cubicBezTo>
                  <a:cubicBezTo>
                    <a:pt x="18662" y="49603"/>
                    <a:pt x="18022" y="49603"/>
                    <a:pt x="18022" y="49603"/>
                  </a:cubicBezTo>
                  <a:cubicBezTo>
                    <a:pt x="16741" y="50243"/>
                    <a:pt x="16101" y="50243"/>
                    <a:pt x="15461" y="50243"/>
                  </a:cubicBezTo>
                  <a:cubicBezTo>
                    <a:pt x="14181" y="50243"/>
                    <a:pt x="13541" y="50243"/>
                    <a:pt x="12901" y="49603"/>
                  </a:cubicBezTo>
                  <a:cubicBezTo>
                    <a:pt x="12261" y="48963"/>
                    <a:pt x="11621" y="48323"/>
                    <a:pt x="10981" y="47043"/>
                  </a:cubicBezTo>
                  <a:cubicBezTo>
                    <a:pt x="10341" y="45763"/>
                    <a:pt x="10341" y="44483"/>
                    <a:pt x="10981" y="43843"/>
                  </a:cubicBezTo>
                  <a:cubicBezTo>
                    <a:pt x="10981" y="42563"/>
                    <a:pt x="11621" y="41923"/>
                    <a:pt x="12901" y="41283"/>
                  </a:cubicBezTo>
                  <a:cubicBezTo>
                    <a:pt x="13541" y="40643"/>
                    <a:pt x="14181" y="40003"/>
                    <a:pt x="15461" y="40003"/>
                  </a:cubicBezTo>
                  <a:cubicBezTo>
                    <a:pt x="15461" y="40003"/>
                    <a:pt x="16101" y="40003"/>
                    <a:pt x="16101" y="40003"/>
                  </a:cubicBezTo>
                  <a:cubicBezTo>
                    <a:pt x="16101" y="40003"/>
                    <a:pt x="16741" y="40003"/>
                    <a:pt x="16741" y="40003"/>
                  </a:cubicBezTo>
                  <a:cubicBezTo>
                    <a:pt x="17382" y="39363"/>
                    <a:pt x="17382" y="38722"/>
                    <a:pt x="18022" y="37442"/>
                  </a:cubicBezTo>
                  <a:cubicBezTo>
                    <a:pt x="18662" y="36162"/>
                    <a:pt x="19302" y="33602"/>
                    <a:pt x="19942" y="31042"/>
                  </a:cubicBezTo>
                  <a:cubicBezTo>
                    <a:pt x="20582" y="28482"/>
                    <a:pt x="21222" y="25922"/>
                    <a:pt x="21222" y="24642"/>
                  </a:cubicBezTo>
                  <a:cubicBezTo>
                    <a:pt x="21862" y="22721"/>
                    <a:pt x="22502" y="21441"/>
                    <a:pt x="23142" y="20161"/>
                  </a:cubicBezTo>
                  <a:lnTo>
                    <a:pt x="23142" y="20161"/>
                  </a:lnTo>
                  <a:lnTo>
                    <a:pt x="23142" y="18241"/>
                  </a:lnTo>
                  <a:lnTo>
                    <a:pt x="23142" y="17601"/>
                  </a:lnTo>
                  <a:cubicBezTo>
                    <a:pt x="23142" y="15681"/>
                    <a:pt x="22502" y="14401"/>
                    <a:pt x="21862" y="13761"/>
                  </a:cubicBezTo>
                  <a:cubicBezTo>
                    <a:pt x="21862" y="13761"/>
                    <a:pt x="21222" y="13121"/>
                    <a:pt x="20582" y="13121"/>
                  </a:cubicBezTo>
                  <a:cubicBezTo>
                    <a:pt x="18022" y="13121"/>
                    <a:pt x="15461" y="14401"/>
                    <a:pt x="12261" y="16961"/>
                  </a:cubicBezTo>
                  <a:cubicBezTo>
                    <a:pt x="10981" y="17601"/>
                    <a:pt x="10341" y="18241"/>
                    <a:pt x="9061" y="17601"/>
                  </a:cubicBezTo>
                  <a:cubicBezTo>
                    <a:pt x="7781" y="17601"/>
                    <a:pt x="7141" y="16961"/>
                    <a:pt x="5861" y="15681"/>
                  </a:cubicBezTo>
                  <a:cubicBezTo>
                    <a:pt x="5221" y="15041"/>
                    <a:pt x="4581" y="13761"/>
                    <a:pt x="5221" y="12481"/>
                  </a:cubicBezTo>
                  <a:cubicBezTo>
                    <a:pt x="4581" y="12481"/>
                    <a:pt x="4581" y="11201"/>
                    <a:pt x="5861" y="1056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44E6682-18E2-4CDA-A934-8B8DF60ADC93}"/>
                </a:ext>
              </a:extLst>
            </p:cNvPr>
            <p:cNvSpPr/>
            <p:nvPr/>
          </p:nvSpPr>
          <p:spPr>
            <a:xfrm>
              <a:off x="13145299" y="2889880"/>
              <a:ext cx="41573" cy="68016"/>
            </a:xfrm>
            <a:custGeom>
              <a:avLst/>
              <a:gdLst>
                <a:gd name="connsiteX0" fmla="*/ 19786 w 32002"/>
                <a:gd name="connsiteY0" fmla="*/ 18881 h 57603"/>
                <a:gd name="connsiteX1" fmla="*/ 12106 w 32002"/>
                <a:gd name="connsiteY1" fmla="*/ 25922 h 57603"/>
                <a:gd name="connsiteX2" fmla="*/ 8906 w 32002"/>
                <a:gd name="connsiteY2" fmla="*/ 26562 h 57603"/>
                <a:gd name="connsiteX3" fmla="*/ 5705 w 32002"/>
                <a:gd name="connsiteY3" fmla="*/ 24642 h 57603"/>
                <a:gd name="connsiteX4" fmla="*/ 5065 w 32002"/>
                <a:gd name="connsiteY4" fmla="*/ 21441 h 57603"/>
                <a:gd name="connsiteX5" fmla="*/ 6986 w 32002"/>
                <a:gd name="connsiteY5" fmla="*/ 18881 h 57603"/>
                <a:gd name="connsiteX6" fmla="*/ 16586 w 32002"/>
                <a:gd name="connsiteY6" fmla="*/ 9921 h 57603"/>
                <a:gd name="connsiteX7" fmla="*/ 16586 w 32002"/>
                <a:gd name="connsiteY7" fmla="*/ 9281 h 57603"/>
                <a:gd name="connsiteX8" fmla="*/ 17226 w 32002"/>
                <a:gd name="connsiteY8" fmla="*/ 8001 h 57603"/>
                <a:gd name="connsiteX9" fmla="*/ 19146 w 32002"/>
                <a:gd name="connsiteY9" fmla="*/ 5440 h 57603"/>
                <a:gd name="connsiteX10" fmla="*/ 22347 w 32002"/>
                <a:gd name="connsiteY10" fmla="*/ 4800 h 57603"/>
                <a:gd name="connsiteX11" fmla="*/ 25547 w 32002"/>
                <a:gd name="connsiteY11" fmla="*/ 6080 h 57603"/>
                <a:gd name="connsiteX12" fmla="*/ 28107 w 32002"/>
                <a:gd name="connsiteY12" fmla="*/ 11201 h 57603"/>
                <a:gd name="connsiteX13" fmla="*/ 28107 w 32002"/>
                <a:gd name="connsiteY13" fmla="*/ 15681 h 57603"/>
                <a:gd name="connsiteX14" fmla="*/ 27467 w 32002"/>
                <a:gd name="connsiteY14" fmla="*/ 22721 h 57603"/>
                <a:gd name="connsiteX15" fmla="*/ 25547 w 32002"/>
                <a:gd name="connsiteY15" fmla="*/ 51523 h 57603"/>
                <a:gd name="connsiteX16" fmla="*/ 24267 w 32002"/>
                <a:gd name="connsiteY16" fmla="*/ 54724 h 57603"/>
                <a:gd name="connsiteX17" fmla="*/ 21066 w 32002"/>
                <a:gd name="connsiteY17" fmla="*/ 56004 h 57603"/>
                <a:gd name="connsiteX18" fmla="*/ 17866 w 32002"/>
                <a:gd name="connsiteY18" fmla="*/ 54724 h 57603"/>
                <a:gd name="connsiteX19" fmla="*/ 16586 w 32002"/>
                <a:gd name="connsiteY19" fmla="*/ 51523 h 57603"/>
                <a:gd name="connsiteX20" fmla="*/ 18506 w 32002"/>
                <a:gd name="connsiteY20" fmla="*/ 22081 h 57603"/>
                <a:gd name="connsiteX21" fmla="*/ 19786 w 32002"/>
                <a:gd name="connsiteY21" fmla="*/ 1888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18881"/>
                  </a:moveTo>
                  <a:cubicBezTo>
                    <a:pt x="17226" y="21441"/>
                    <a:pt x="14666" y="24002"/>
                    <a:pt x="12106" y="25922"/>
                  </a:cubicBezTo>
                  <a:cubicBezTo>
                    <a:pt x="10826" y="26562"/>
                    <a:pt x="10186" y="27202"/>
                    <a:pt x="8906" y="26562"/>
                  </a:cubicBezTo>
                  <a:cubicBezTo>
                    <a:pt x="7626" y="26562"/>
                    <a:pt x="6986" y="25922"/>
                    <a:pt x="5705" y="24642"/>
                  </a:cubicBezTo>
                  <a:cubicBezTo>
                    <a:pt x="5065" y="23361"/>
                    <a:pt x="4425" y="22721"/>
                    <a:pt x="5065" y="21441"/>
                  </a:cubicBezTo>
                  <a:cubicBezTo>
                    <a:pt x="5065" y="20161"/>
                    <a:pt x="5705" y="19521"/>
                    <a:pt x="6986" y="18881"/>
                  </a:cubicBezTo>
                  <a:cubicBezTo>
                    <a:pt x="9546" y="16961"/>
                    <a:pt x="12746" y="13761"/>
                    <a:pt x="16586" y="9921"/>
                  </a:cubicBezTo>
                  <a:lnTo>
                    <a:pt x="16586" y="9281"/>
                  </a:lnTo>
                  <a:cubicBezTo>
                    <a:pt x="17226" y="8641"/>
                    <a:pt x="17226" y="8001"/>
                    <a:pt x="17226" y="8001"/>
                  </a:cubicBezTo>
                  <a:cubicBezTo>
                    <a:pt x="17866" y="6720"/>
                    <a:pt x="18506" y="6080"/>
                    <a:pt x="19146" y="5440"/>
                  </a:cubicBezTo>
                  <a:cubicBezTo>
                    <a:pt x="19786" y="4800"/>
                    <a:pt x="21066" y="4800"/>
                    <a:pt x="22347" y="4800"/>
                  </a:cubicBezTo>
                  <a:cubicBezTo>
                    <a:pt x="23627" y="4800"/>
                    <a:pt x="24267" y="5440"/>
                    <a:pt x="25547" y="6080"/>
                  </a:cubicBezTo>
                  <a:cubicBezTo>
                    <a:pt x="26827" y="7360"/>
                    <a:pt x="27467" y="8641"/>
                    <a:pt x="28107" y="11201"/>
                  </a:cubicBezTo>
                  <a:cubicBezTo>
                    <a:pt x="28107" y="12481"/>
                    <a:pt x="28107" y="13761"/>
                    <a:pt x="28107" y="15681"/>
                  </a:cubicBezTo>
                  <a:cubicBezTo>
                    <a:pt x="28107" y="16961"/>
                    <a:pt x="28107" y="19521"/>
                    <a:pt x="27467" y="22721"/>
                  </a:cubicBezTo>
                  <a:cubicBezTo>
                    <a:pt x="26187" y="34242"/>
                    <a:pt x="25547" y="43843"/>
                    <a:pt x="25547" y="51523"/>
                  </a:cubicBezTo>
                  <a:cubicBezTo>
                    <a:pt x="25547" y="52803"/>
                    <a:pt x="24907" y="54083"/>
                    <a:pt x="24267" y="54724"/>
                  </a:cubicBezTo>
                  <a:cubicBezTo>
                    <a:pt x="23627" y="55364"/>
                    <a:pt x="22347" y="56004"/>
                    <a:pt x="21066" y="56004"/>
                  </a:cubicBezTo>
                  <a:cubicBezTo>
                    <a:pt x="19786" y="56004"/>
                    <a:pt x="18506" y="55364"/>
                    <a:pt x="17866" y="54724"/>
                  </a:cubicBezTo>
                  <a:cubicBezTo>
                    <a:pt x="17226" y="54083"/>
                    <a:pt x="16586" y="52803"/>
                    <a:pt x="16586" y="51523"/>
                  </a:cubicBezTo>
                  <a:cubicBezTo>
                    <a:pt x="16586" y="43203"/>
                    <a:pt x="17226" y="33602"/>
                    <a:pt x="18506" y="22081"/>
                  </a:cubicBezTo>
                  <a:cubicBezTo>
                    <a:pt x="19786" y="20161"/>
                    <a:pt x="19786" y="18881"/>
                    <a:pt x="19786" y="18881"/>
                  </a:cubicBezTo>
                  <a:close/>
                </a:path>
              </a:pathLst>
            </a:custGeom>
            <a:grpFill/>
            <a:ln w="9525" cap="flat">
              <a:noFill/>
              <a:prstDash val="solid"/>
              <a:miter/>
            </a:ln>
          </p:spPr>
          <p:txBody>
            <a:bodyPr rtlCol="0" anchor="ctr"/>
            <a:lstStyle/>
            <a:p>
              <a:endParaRPr lang="en-US"/>
            </a:p>
          </p:txBody>
        </p:sp>
      </p:grpSp>
      <p:sp>
        <p:nvSpPr>
          <p:cNvPr id="250" name="Freeform: Shape 249">
            <a:extLst>
              <a:ext uri="{FF2B5EF4-FFF2-40B4-BE49-F238E27FC236}">
                <a16:creationId xmlns:a16="http://schemas.microsoft.com/office/drawing/2014/main" id="{AFC469BF-5AB6-4D8F-8193-A1B083FB0C2A}"/>
              </a:ext>
            </a:extLst>
          </p:cNvPr>
          <p:cNvSpPr/>
          <p:nvPr/>
        </p:nvSpPr>
        <p:spPr>
          <a:xfrm>
            <a:off x="6094599" y="1305877"/>
            <a:ext cx="789891" cy="355192"/>
          </a:xfrm>
          <a:custGeom>
            <a:avLst/>
            <a:gdLst>
              <a:gd name="connsiteX0" fmla="*/ 596199 w 608039"/>
              <a:gd name="connsiteY0" fmla="*/ 290899 h 300819"/>
              <a:gd name="connsiteX1" fmla="*/ 523234 w 608039"/>
              <a:gd name="connsiteY1" fmla="*/ 294739 h 300819"/>
              <a:gd name="connsiteX2" fmla="*/ 486752 w 608039"/>
              <a:gd name="connsiteY2" fmla="*/ 296019 h 300819"/>
              <a:gd name="connsiteX3" fmla="*/ 450269 w 608039"/>
              <a:gd name="connsiteY3" fmla="*/ 297299 h 300819"/>
              <a:gd name="connsiteX4" fmla="*/ 377305 w 608039"/>
              <a:gd name="connsiteY4" fmla="*/ 299219 h 300819"/>
              <a:gd name="connsiteX5" fmla="*/ 340822 w 608039"/>
              <a:gd name="connsiteY5" fmla="*/ 299859 h 300819"/>
              <a:gd name="connsiteX6" fmla="*/ 304340 w 608039"/>
              <a:gd name="connsiteY6" fmla="*/ 300500 h 300819"/>
              <a:gd name="connsiteX7" fmla="*/ 267857 w 608039"/>
              <a:gd name="connsiteY7" fmla="*/ 300500 h 300819"/>
              <a:gd name="connsiteX8" fmla="*/ 231375 w 608039"/>
              <a:gd name="connsiteY8" fmla="*/ 300500 h 300819"/>
              <a:gd name="connsiteX9" fmla="*/ 194893 w 608039"/>
              <a:gd name="connsiteY9" fmla="*/ 300500 h 300819"/>
              <a:gd name="connsiteX10" fmla="*/ 158410 w 608039"/>
              <a:gd name="connsiteY10" fmla="*/ 299859 h 300819"/>
              <a:gd name="connsiteX11" fmla="*/ 85446 w 608039"/>
              <a:gd name="connsiteY11" fmla="*/ 297299 h 300819"/>
              <a:gd name="connsiteX12" fmla="*/ 12481 w 608039"/>
              <a:gd name="connsiteY12" fmla="*/ 294739 h 300819"/>
              <a:gd name="connsiteX13" fmla="*/ 11841 w 608039"/>
              <a:gd name="connsiteY13" fmla="*/ 294739 h 300819"/>
              <a:gd name="connsiteX14" fmla="*/ 6720 w 608039"/>
              <a:gd name="connsiteY14" fmla="*/ 289619 h 300819"/>
              <a:gd name="connsiteX15" fmla="*/ 6720 w 608039"/>
              <a:gd name="connsiteY15" fmla="*/ 289619 h 300819"/>
              <a:gd name="connsiteX16" fmla="*/ 7360 w 608039"/>
              <a:gd name="connsiteY16" fmla="*/ 255697 h 300819"/>
              <a:gd name="connsiteX17" fmla="*/ 8001 w 608039"/>
              <a:gd name="connsiteY17" fmla="*/ 221774 h 300819"/>
              <a:gd name="connsiteX18" fmla="*/ 8001 w 608039"/>
              <a:gd name="connsiteY18" fmla="*/ 187852 h 300819"/>
              <a:gd name="connsiteX19" fmla="*/ 8001 w 608039"/>
              <a:gd name="connsiteY19" fmla="*/ 153930 h 300819"/>
              <a:gd name="connsiteX20" fmla="*/ 7360 w 608039"/>
              <a:gd name="connsiteY20" fmla="*/ 120008 h 300819"/>
              <a:gd name="connsiteX21" fmla="*/ 6720 w 608039"/>
              <a:gd name="connsiteY21" fmla="*/ 86086 h 300819"/>
              <a:gd name="connsiteX22" fmla="*/ 4800 w 608039"/>
              <a:gd name="connsiteY22" fmla="*/ 18241 h 300819"/>
              <a:gd name="connsiteX23" fmla="*/ 11201 w 608039"/>
              <a:gd name="connsiteY23" fmla="*/ 11201 h 300819"/>
              <a:gd name="connsiteX24" fmla="*/ 11841 w 608039"/>
              <a:gd name="connsiteY24" fmla="*/ 11201 h 300819"/>
              <a:gd name="connsiteX25" fmla="*/ 157130 w 608039"/>
              <a:gd name="connsiteY25" fmla="*/ 7360 h 300819"/>
              <a:gd name="connsiteX26" fmla="*/ 302420 w 608039"/>
              <a:gd name="connsiteY26" fmla="*/ 5440 h 300819"/>
              <a:gd name="connsiteX27" fmla="*/ 375384 w 608039"/>
              <a:gd name="connsiteY27" fmla="*/ 4800 h 300819"/>
              <a:gd name="connsiteX28" fmla="*/ 448349 w 608039"/>
              <a:gd name="connsiteY28" fmla="*/ 4800 h 300819"/>
              <a:gd name="connsiteX29" fmla="*/ 521314 w 608039"/>
              <a:gd name="connsiteY29" fmla="*/ 5440 h 300819"/>
              <a:gd name="connsiteX30" fmla="*/ 594279 w 608039"/>
              <a:gd name="connsiteY30" fmla="*/ 6720 h 300819"/>
              <a:gd name="connsiteX31" fmla="*/ 594919 w 608039"/>
              <a:gd name="connsiteY31" fmla="*/ 6720 h 300819"/>
              <a:gd name="connsiteX32" fmla="*/ 605799 w 608039"/>
              <a:gd name="connsiteY32" fmla="*/ 17601 h 300819"/>
              <a:gd name="connsiteX33" fmla="*/ 605799 w 608039"/>
              <a:gd name="connsiteY33" fmla="*/ 17601 h 300819"/>
              <a:gd name="connsiteX34" fmla="*/ 603879 w 608039"/>
              <a:gd name="connsiteY34" fmla="*/ 85446 h 300819"/>
              <a:gd name="connsiteX35" fmla="*/ 601959 w 608039"/>
              <a:gd name="connsiteY35" fmla="*/ 153290 h 300819"/>
              <a:gd name="connsiteX36" fmla="*/ 599399 w 608039"/>
              <a:gd name="connsiteY36" fmla="*/ 221134 h 300819"/>
              <a:gd name="connsiteX37" fmla="*/ 598119 w 608039"/>
              <a:gd name="connsiteY37" fmla="*/ 255057 h 300819"/>
              <a:gd name="connsiteX38" fmla="*/ 596199 w 608039"/>
              <a:gd name="connsiteY38" fmla="*/ 288979 h 300819"/>
              <a:gd name="connsiteX39" fmla="*/ 596199 w 608039"/>
              <a:gd name="connsiteY39" fmla="*/ 290899 h 300819"/>
              <a:gd name="connsiteX40" fmla="*/ 594919 w 608039"/>
              <a:gd name="connsiteY40" fmla="*/ 288339 h 300819"/>
              <a:gd name="connsiteX41" fmla="*/ 592999 w 608039"/>
              <a:gd name="connsiteY41" fmla="*/ 255697 h 300819"/>
              <a:gd name="connsiteX42" fmla="*/ 591718 w 608039"/>
              <a:gd name="connsiteY42" fmla="*/ 221774 h 300819"/>
              <a:gd name="connsiteX43" fmla="*/ 589158 w 608039"/>
              <a:gd name="connsiteY43" fmla="*/ 153930 h 300819"/>
              <a:gd name="connsiteX44" fmla="*/ 587238 w 608039"/>
              <a:gd name="connsiteY44" fmla="*/ 86086 h 300819"/>
              <a:gd name="connsiteX45" fmla="*/ 585318 w 608039"/>
              <a:gd name="connsiteY45" fmla="*/ 18241 h 300819"/>
              <a:gd name="connsiteX46" fmla="*/ 596199 w 608039"/>
              <a:gd name="connsiteY46" fmla="*/ 29122 h 300819"/>
              <a:gd name="connsiteX47" fmla="*/ 523234 w 608039"/>
              <a:gd name="connsiteY47" fmla="*/ 30402 h 300819"/>
              <a:gd name="connsiteX48" fmla="*/ 450269 w 608039"/>
              <a:gd name="connsiteY48" fmla="*/ 31042 h 300819"/>
              <a:gd name="connsiteX49" fmla="*/ 377305 w 608039"/>
              <a:gd name="connsiteY49" fmla="*/ 31042 h 300819"/>
              <a:gd name="connsiteX50" fmla="*/ 304340 w 608039"/>
              <a:gd name="connsiteY50" fmla="*/ 30402 h 300819"/>
              <a:gd name="connsiteX51" fmla="*/ 159690 w 608039"/>
              <a:gd name="connsiteY51" fmla="*/ 29122 h 300819"/>
              <a:gd name="connsiteX52" fmla="*/ 14401 w 608039"/>
              <a:gd name="connsiteY52" fmla="*/ 25282 h 300819"/>
              <a:gd name="connsiteX53" fmla="*/ 21441 w 608039"/>
              <a:gd name="connsiteY53" fmla="*/ 18241 h 300819"/>
              <a:gd name="connsiteX54" fmla="*/ 19521 w 608039"/>
              <a:gd name="connsiteY54" fmla="*/ 86086 h 300819"/>
              <a:gd name="connsiteX55" fmla="*/ 18881 w 608039"/>
              <a:gd name="connsiteY55" fmla="*/ 120008 h 300819"/>
              <a:gd name="connsiteX56" fmla="*/ 18241 w 608039"/>
              <a:gd name="connsiteY56" fmla="*/ 153930 h 300819"/>
              <a:gd name="connsiteX57" fmla="*/ 18241 w 608039"/>
              <a:gd name="connsiteY57" fmla="*/ 187852 h 300819"/>
              <a:gd name="connsiteX58" fmla="*/ 18241 w 608039"/>
              <a:gd name="connsiteY58" fmla="*/ 221774 h 300819"/>
              <a:gd name="connsiteX59" fmla="*/ 18881 w 608039"/>
              <a:gd name="connsiteY59" fmla="*/ 255697 h 300819"/>
              <a:gd name="connsiteX60" fmla="*/ 19521 w 608039"/>
              <a:gd name="connsiteY60" fmla="*/ 289619 h 300819"/>
              <a:gd name="connsiteX61" fmla="*/ 14401 w 608039"/>
              <a:gd name="connsiteY61" fmla="*/ 284498 h 300819"/>
              <a:gd name="connsiteX62" fmla="*/ 87366 w 608039"/>
              <a:gd name="connsiteY62" fmla="*/ 281938 h 300819"/>
              <a:gd name="connsiteX63" fmla="*/ 160330 w 608039"/>
              <a:gd name="connsiteY63" fmla="*/ 279378 h 300819"/>
              <a:gd name="connsiteX64" fmla="*/ 196813 w 608039"/>
              <a:gd name="connsiteY64" fmla="*/ 278738 h 300819"/>
              <a:gd name="connsiteX65" fmla="*/ 233295 w 608039"/>
              <a:gd name="connsiteY65" fmla="*/ 278738 h 300819"/>
              <a:gd name="connsiteX66" fmla="*/ 269777 w 608039"/>
              <a:gd name="connsiteY66" fmla="*/ 278738 h 300819"/>
              <a:gd name="connsiteX67" fmla="*/ 306260 w 608039"/>
              <a:gd name="connsiteY67" fmla="*/ 278738 h 300819"/>
              <a:gd name="connsiteX68" fmla="*/ 342742 w 608039"/>
              <a:gd name="connsiteY68" fmla="*/ 279378 h 300819"/>
              <a:gd name="connsiteX69" fmla="*/ 379225 w 608039"/>
              <a:gd name="connsiteY69" fmla="*/ 280018 h 300819"/>
              <a:gd name="connsiteX70" fmla="*/ 452189 w 608039"/>
              <a:gd name="connsiteY70" fmla="*/ 281938 h 300819"/>
              <a:gd name="connsiteX71" fmla="*/ 488672 w 608039"/>
              <a:gd name="connsiteY71" fmla="*/ 283218 h 300819"/>
              <a:gd name="connsiteX72" fmla="*/ 525154 w 608039"/>
              <a:gd name="connsiteY72" fmla="*/ 284498 h 300819"/>
              <a:gd name="connsiteX73" fmla="*/ 594919 w 608039"/>
              <a:gd name="connsiteY73" fmla="*/ 288339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039" h="300819">
                <a:moveTo>
                  <a:pt x="596199" y="290899"/>
                </a:moveTo>
                <a:cubicBezTo>
                  <a:pt x="571877" y="292819"/>
                  <a:pt x="547556" y="294099"/>
                  <a:pt x="523234" y="294739"/>
                </a:cubicBezTo>
                <a:cubicBezTo>
                  <a:pt x="511073" y="295379"/>
                  <a:pt x="498912" y="296019"/>
                  <a:pt x="486752" y="296019"/>
                </a:cubicBezTo>
                <a:cubicBezTo>
                  <a:pt x="474591" y="296659"/>
                  <a:pt x="462430" y="297299"/>
                  <a:pt x="450269" y="297299"/>
                </a:cubicBezTo>
                <a:cubicBezTo>
                  <a:pt x="425948" y="297939"/>
                  <a:pt x="401626" y="298579"/>
                  <a:pt x="377305" y="299219"/>
                </a:cubicBezTo>
                <a:lnTo>
                  <a:pt x="340822" y="299859"/>
                </a:lnTo>
                <a:cubicBezTo>
                  <a:pt x="328661" y="299859"/>
                  <a:pt x="316501" y="299859"/>
                  <a:pt x="304340" y="300500"/>
                </a:cubicBezTo>
                <a:lnTo>
                  <a:pt x="267857" y="300500"/>
                </a:lnTo>
                <a:cubicBezTo>
                  <a:pt x="255697" y="300500"/>
                  <a:pt x="243536" y="300500"/>
                  <a:pt x="231375" y="300500"/>
                </a:cubicBezTo>
                <a:cubicBezTo>
                  <a:pt x="219214" y="300500"/>
                  <a:pt x="207053" y="300500"/>
                  <a:pt x="194893" y="300500"/>
                </a:cubicBezTo>
                <a:lnTo>
                  <a:pt x="158410" y="299859"/>
                </a:lnTo>
                <a:cubicBezTo>
                  <a:pt x="134089" y="299219"/>
                  <a:pt x="109767" y="298579"/>
                  <a:pt x="85446" y="297299"/>
                </a:cubicBezTo>
                <a:cubicBezTo>
                  <a:pt x="61124" y="296659"/>
                  <a:pt x="36802" y="295379"/>
                  <a:pt x="12481" y="294739"/>
                </a:cubicBezTo>
                <a:lnTo>
                  <a:pt x="11841" y="294739"/>
                </a:lnTo>
                <a:cubicBezTo>
                  <a:pt x="9281" y="294739"/>
                  <a:pt x="6720" y="292179"/>
                  <a:pt x="6720" y="289619"/>
                </a:cubicBezTo>
                <a:lnTo>
                  <a:pt x="6720" y="289619"/>
                </a:lnTo>
                <a:cubicBezTo>
                  <a:pt x="7360" y="278098"/>
                  <a:pt x="7360" y="267217"/>
                  <a:pt x="7360" y="255697"/>
                </a:cubicBezTo>
                <a:cubicBezTo>
                  <a:pt x="7360" y="244176"/>
                  <a:pt x="8001" y="233295"/>
                  <a:pt x="8001" y="221774"/>
                </a:cubicBezTo>
                <a:lnTo>
                  <a:pt x="8001" y="187852"/>
                </a:lnTo>
                <a:lnTo>
                  <a:pt x="8001" y="153930"/>
                </a:lnTo>
                <a:cubicBezTo>
                  <a:pt x="8001" y="142409"/>
                  <a:pt x="8001" y="131529"/>
                  <a:pt x="7360" y="120008"/>
                </a:cubicBezTo>
                <a:cubicBezTo>
                  <a:pt x="7360" y="108487"/>
                  <a:pt x="7360" y="97606"/>
                  <a:pt x="6720" y="86086"/>
                </a:cubicBezTo>
                <a:cubicBezTo>
                  <a:pt x="6080" y="63684"/>
                  <a:pt x="5440" y="40643"/>
                  <a:pt x="4800" y="18241"/>
                </a:cubicBezTo>
                <a:cubicBezTo>
                  <a:pt x="4800" y="14401"/>
                  <a:pt x="7360" y="11841"/>
                  <a:pt x="11201" y="11201"/>
                </a:cubicBezTo>
                <a:lnTo>
                  <a:pt x="11841" y="11201"/>
                </a:lnTo>
                <a:cubicBezTo>
                  <a:pt x="60484" y="9921"/>
                  <a:pt x="109127" y="8001"/>
                  <a:pt x="157130" y="7360"/>
                </a:cubicBezTo>
                <a:lnTo>
                  <a:pt x="302420" y="5440"/>
                </a:lnTo>
                <a:cubicBezTo>
                  <a:pt x="326741" y="5440"/>
                  <a:pt x="351063" y="4800"/>
                  <a:pt x="375384" y="4800"/>
                </a:cubicBezTo>
                <a:cubicBezTo>
                  <a:pt x="399706" y="4800"/>
                  <a:pt x="424028" y="4800"/>
                  <a:pt x="448349" y="4800"/>
                </a:cubicBezTo>
                <a:lnTo>
                  <a:pt x="521314" y="5440"/>
                </a:lnTo>
                <a:lnTo>
                  <a:pt x="594279" y="6720"/>
                </a:lnTo>
                <a:lnTo>
                  <a:pt x="594919" y="6720"/>
                </a:lnTo>
                <a:cubicBezTo>
                  <a:pt x="600679" y="6720"/>
                  <a:pt x="605799" y="11841"/>
                  <a:pt x="605799" y="17601"/>
                </a:cubicBezTo>
                <a:lnTo>
                  <a:pt x="605799" y="17601"/>
                </a:lnTo>
                <a:lnTo>
                  <a:pt x="603879" y="85446"/>
                </a:lnTo>
                <a:lnTo>
                  <a:pt x="601959" y="153290"/>
                </a:lnTo>
                <a:cubicBezTo>
                  <a:pt x="601319" y="175691"/>
                  <a:pt x="600679" y="198733"/>
                  <a:pt x="599399" y="221134"/>
                </a:cubicBezTo>
                <a:lnTo>
                  <a:pt x="598119" y="255057"/>
                </a:lnTo>
                <a:cubicBezTo>
                  <a:pt x="597479" y="266577"/>
                  <a:pt x="596839" y="277458"/>
                  <a:pt x="596199" y="288979"/>
                </a:cubicBezTo>
                <a:cubicBezTo>
                  <a:pt x="597479" y="290259"/>
                  <a:pt x="596839" y="290899"/>
                  <a:pt x="596199" y="290899"/>
                </a:cubicBezTo>
                <a:close/>
                <a:moveTo>
                  <a:pt x="594919" y="288339"/>
                </a:moveTo>
                <a:cubicBezTo>
                  <a:pt x="594279" y="277458"/>
                  <a:pt x="593639" y="266577"/>
                  <a:pt x="592999" y="255697"/>
                </a:cubicBezTo>
                <a:lnTo>
                  <a:pt x="591718" y="221774"/>
                </a:lnTo>
                <a:cubicBezTo>
                  <a:pt x="590438" y="199373"/>
                  <a:pt x="589798" y="176331"/>
                  <a:pt x="589158" y="153930"/>
                </a:cubicBezTo>
                <a:lnTo>
                  <a:pt x="587238" y="86086"/>
                </a:lnTo>
                <a:lnTo>
                  <a:pt x="585318" y="18241"/>
                </a:lnTo>
                <a:lnTo>
                  <a:pt x="596199" y="29122"/>
                </a:lnTo>
                <a:lnTo>
                  <a:pt x="523234" y="30402"/>
                </a:lnTo>
                <a:lnTo>
                  <a:pt x="450269" y="31042"/>
                </a:lnTo>
                <a:cubicBezTo>
                  <a:pt x="425948" y="31682"/>
                  <a:pt x="401626" y="31042"/>
                  <a:pt x="377305" y="31042"/>
                </a:cubicBezTo>
                <a:cubicBezTo>
                  <a:pt x="352983" y="31042"/>
                  <a:pt x="328661" y="30402"/>
                  <a:pt x="304340" y="30402"/>
                </a:cubicBezTo>
                <a:lnTo>
                  <a:pt x="159690" y="29122"/>
                </a:lnTo>
                <a:cubicBezTo>
                  <a:pt x="111047" y="28482"/>
                  <a:pt x="62404" y="26562"/>
                  <a:pt x="14401" y="25282"/>
                </a:cubicBezTo>
                <a:lnTo>
                  <a:pt x="21441" y="18241"/>
                </a:lnTo>
                <a:cubicBezTo>
                  <a:pt x="20801" y="40643"/>
                  <a:pt x="20161" y="63684"/>
                  <a:pt x="19521" y="86086"/>
                </a:cubicBezTo>
                <a:cubicBezTo>
                  <a:pt x="19521" y="97606"/>
                  <a:pt x="18881" y="108487"/>
                  <a:pt x="18881" y="120008"/>
                </a:cubicBezTo>
                <a:cubicBezTo>
                  <a:pt x="18881" y="131529"/>
                  <a:pt x="18241" y="142409"/>
                  <a:pt x="18241" y="153930"/>
                </a:cubicBezTo>
                <a:lnTo>
                  <a:pt x="18241" y="187852"/>
                </a:lnTo>
                <a:lnTo>
                  <a:pt x="18241" y="221774"/>
                </a:lnTo>
                <a:cubicBezTo>
                  <a:pt x="18241" y="233295"/>
                  <a:pt x="18241" y="244176"/>
                  <a:pt x="18881" y="255697"/>
                </a:cubicBezTo>
                <a:cubicBezTo>
                  <a:pt x="18881" y="267217"/>
                  <a:pt x="19521" y="278098"/>
                  <a:pt x="19521" y="289619"/>
                </a:cubicBezTo>
                <a:lnTo>
                  <a:pt x="14401" y="284498"/>
                </a:lnTo>
                <a:cubicBezTo>
                  <a:pt x="38722" y="283858"/>
                  <a:pt x="63044" y="283218"/>
                  <a:pt x="87366" y="281938"/>
                </a:cubicBezTo>
                <a:cubicBezTo>
                  <a:pt x="111687" y="281298"/>
                  <a:pt x="136009" y="280018"/>
                  <a:pt x="160330" y="279378"/>
                </a:cubicBezTo>
                <a:lnTo>
                  <a:pt x="196813" y="278738"/>
                </a:lnTo>
                <a:cubicBezTo>
                  <a:pt x="208974" y="278738"/>
                  <a:pt x="221134" y="278738"/>
                  <a:pt x="233295" y="278738"/>
                </a:cubicBezTo>
                <a:cubicBezTo>
                  <a:pt x="245456" y="278738"/>
                  <a:pt x="257617" y="278738"/>
                  <a:pt x="269777" y="278738"/>
                </a:cubicBezTo>
                <a:lnTo>
                  <a:pt x="306260" y="278738"/>
                </a:lnTo>
                <a:cubicBezTo>
                  <a:pt x="318421" y="278738"/>
                  <a:pt x="330581" y="278738"/>
                  <a:pt x="342742" y="279378"/>
                </a:cubicBezTo>
                <a:lnTo>
                  <a:pt x="379225" y="280018"/>
                </a:lnTo>
                <a:cubicBezTo>
                  <a:pt x="403546" y="280658"/>
                  <a:pt x="427868" y="281298"/>
                  <a:pt x="452189" y="281938"/>
                </a:cubicBezTo>
                <a:cubicBezTo>
                  <a:pt x="464350" y="281938"/>
                  <a:pt x="476511" y="282578"/>
                  <a:pt x="488672" y="283218"/>
                </a:cubicBezTo>
                <a:cubicBezTo>
                  <a:pt x="500833" y="283858"/>
                  <a:pt x="512993" y="283858"/>
                  <a:pt x="525154" y="284498"/>
                </a:cubicBezTo>
                <a:cubicBezTo>
                  <a:pt x="547556" y="285779"/>
                  <a:pt x="571237" y="287059"/>
                  <a:pt x="594919" y="288339"/>
                </a:cubicBezTo>
                <a:close/>
              </a:path>
            </a:pathLst>
          </a:custGeom>
          <a:solidFill>
            <a:srgbClr val="1D424B"/>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D86508F-985D-4758-A90A-358A4C33B6C3}"/>
              </a:ext>
            </a:extLst>
          </p:cNvPr>
          <p:cNvSpPr/>
          <p:nvPr/>
        </p:nvSpPr>
        <p:spPr>
          <a:xfrm>
            <a:off x="5374758" y="748683"/>
            <a:ext cx="1039331" cy="355192"/>
          </a:xfrm>
          <a:custGeom>
            <a:avLst/>
            <a:gdLst>
              <a:gd name="connsiteX0" fmla="*/ 784371 w 800051"/>
              <a:gd name="connsiteY0" fmla="*/ 287539 h 300819"/>
              <a:gd name="connsiteX1" fmla="*/ 596839 w 800051"/>
              <a:gd name="connsiteY1" fmla="*/ 295859 h 300819"/>
              <a:gd name="connsiteX2" fmla="*/ 403546 w 800051"/>
              <a:gd name="connsiteY2" fmla="*/ 300340 h 300819"/>
              <a:gd name="connsiteX3" fmla="*/ 207694 w 800051"/>
              <a:gd name="connsiteY3" fmla="*/ 298419 h 300819"/>
              <a:gd name="connsiteX4" fmla="*/ 13121 w 800051"/>
              <a:gd name="connsiteY4" fmla="*/ 292019 h 300819"/>
              <a:gd name="connsiteX5" fmla="*/ 13121 w 800051"/>
              <a:gd name="connsiteY5" fmla="*/ 292019 h 300819"/>
              <a:gd name="connsiteX6" fmla="*/ 8001 w 800051"/>
              <a:gd name="connsiteY6" fmla="*/ 286259 h 300819"/>
              <a:gd name="connsiteX7" fmla="*/ 8641 w 800051"/>
              <a:gd name="connsiteY7" fmla="*/ 220334 h 300819"/>
              <a:gd name="connsiteX8" fmla="*/ 8001 w 800051"/>
              <a:gd name="connsiteY8" fmla="*/ 154410 h 300819"/>
              <a:gd name="connsiteX9" fmla="*/ 6721 w 800051"/>
              <a:gd name="connsiteY9" fmla="*/ 88486 h 300819"/>
              <a:gd name="connsiteX10" fmla="*/ 4800 w 800051"/>
              <a:gd name="connsiteY10" fmla="*/ 22561 h 300819"/>
              <a:gd name="connsiteX11" fmla="*/ 13121 w 800051"/>
              <a:gd name="connsiteY11" fmla="*/ 13601 h 300819"/>
              <a:gd name="connsiteX12" fmla="*/ 13761 w 800051"/>
              <a:gd name="connsiteY12" fmla="*/ 13601 h 300819"/>
              <a:gd name="connsiteX13" fmla="*/ 206413 w 800051"/>
              <a:gd name="connsiteY13" fmla="*/ 7841 h 300819"/>
              <a:gd name="connsiteX14" fmla="*/ 399066 w 800051"/>
              <a:gd name="connsiteY14" fmla="*/ 5280 h 300819"/>
              <a:gd name="connsiteX15" fmla="*/ 591719 w 800051"/>
              <a:gd name="connsiteY15" fmla="*/ 5280 h 300819"/>
              <a:gd name="connsiteX16" fmla="*/ 687725 w 800051"/>
              <a:gd name="connsiteY16" fmla="*/ 6560 h 300819"/>
              <a:gd name="connsiteX17" fmla="*/ 783731 w 800051"/>
              <a:gd name="connsiteY17" fmla="*/ 9121 h 300819"/>
              <a:gd name="connsiteX18" fmla="*/ 784371 w 800051"/>
              <a:gd name="connsiteY18" fmla="*/ 9121 h 300819"/>
              <a:gd name="connsiteX19" fmla="*/ 797172 w 800051"/>
              <a:gd name="connsiteY19" fmla="*/ 22561 h 300819"/>
              <a:gd name="connsiteX20" fmla="*/ 794612 w 800051"/>
              <a:gd name="connsiteY20" fmla="*/ 90406 h 300819"/>
              <a:gd name="connsiteX21" fmla="*/ 791412 w 800051"/>
              <a:gd name="connsiteY21" fmla="*/ 157610 h 300819"/>
              <a:gd name="connsiteX22" fmla="*/ 784371 w 800051"/>
              <a:gd name="connsiteY22" fmla="*/ 287539 h 300819"/>
              <a:gd name="connsiteX23" fmla="*/ 782451 w 800051"/>
              <a:gd name="connsiteY23" fmla="*/ 284978 h 300819"/>
              <a:gd name="connsiteX24" fmla="*/ 775411 w 800051"/>
              <a:gd name="connsiteY24" fmla="*/ 151210 h 300819"/>
              <a:gd name="connsiteX25" fmla="*/ 772210 w 800051"/>
              <a:gd name="connsiteY25" fmla="*/ 86566 h 300819"/>
              <a:gd name="connsiteX26" fmla="*/ 769650 w 800051"/>
              <a:gd name="connsiteY26" fmla="*/ 23201 h 300819"/>
              <a:gd name="connsiteX27" fmla="*/ 783091 w 800051"/>
              <a:gd name="connsiteY27" fmla="*/ 36642 h 300819"/>
              <a:gd name="connsiteX28" fmla="*/ 687085 w 800051"/>
              <a:gd name="connsiteY28" fmla="*/ 39203 h 300819"/>
              <a:gd name="connsiteX29" fmla="*/ 591078 w 800051"/>
              <a:gd name="connsiteY29" fmla="*/ 40483 h 300819"/>
              <a:gd name="connsiteX30" fmla="*/ 398426 w 800051"/>
              <a:gd name="connsiteY30" fmla="*/ 40483 h 300819"/>
              <a:gd name="connsiteX31" fmla="*/ 205774 w 800051"/>
              <a:gd name="connsiteY31" fmla="*/ 37922 h 300819"/>
              <a:gd name="connsiteX32" fmla="*/ 13121 w 800051"/>
              <a:gd name="connsiteY32" fmla="*/ 32162 h 300819"/>
              <a:gd name="connsiteX33" fmla="*/ 22082 w 800051"/>
              <a:gd name="connsiteY33" fmla="*/ 23201 h 300819"/>
              <a:gd name="connsiteX34" fmla="*/ 20161 w 800051"/>
              <a:gd name="connsiteY34" fmla="*/ 89126 h 300819"/>
              <a:gd name="connsiteX35" fmla="*/ 18881 w 800051"/>
              <a:gd name="connsiteY35" fmla="*/ 155050 h 300819"/>
              <a:gd name="connsiteX36" fmla="*/ 18241 w 800051"/>
              <a:gd name="connsiteY36" fmla="*/ 220974 h 300819"/>
              <a:gd name="connsiteX37" fmla="*/ 18881 w 800051"/>
              <a:gd name="connsiteY37" fmla="*/ 286899 h 300819"/>
              <a:gd name="connsiteX38" fmla="*/ 13121 w 800051"/>
              <a:gd name="connsiteY38" fmla="*/ 281138 h 300819"/>
              <a:gd name="connsiteX39" fmla="*/ 203213 w 800051"/>
              <a:gd name="connsiteY39" fmla="*/ 274738 h 300819"/>
              <a:gd name="connsiteX40" fmla="*/ 392025 w 800051"/>
              <a:gd name="connsiteY40" fmla="*/ 272818 h 300819"/>
              <a:gd name="connsiteX41" fmla="*/ 584038 w 800051"/>
              <a:gd name="connsiteY41" fmla="*/ 277298 h 300819"/>
              <a:gd name="connsiteX42" fmla="*/ 782451 w 800051"/>
              <a:gd name="connsiteY42" fmla="*/ 284978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0051" h="300819">
                <a:moveTo>
                  <a:pt x="784371" y="287539"/>
                </a:moveTo>
                <a:cubicBezTo>
                  <a:pt x="723567" y="290739"/>
                  <a:pt x="660843" y="293299"/>
                  <a:pt x="596839" y="295859"/>
                </a:cubicBezTo>
                <a:cubicBezTo>
                  <a:pt x="533475" y="297779"/>
                  <a:pt x="468830" y="299699"/>
                  <a:pt x="403546" y="300340"/>
                </a:cubicBezTo>
                <a:cubicBezTo>
                  <a:pt x="338902" y="301620"/>
                  <a:pt x="272978" y="300980"/>
                  <a:pt x="207694" y="298419"/>
                </a:cubicBezTo>
                <a:cubicBezTo>
                  <a:pt x="142409" y="295859"/>
                  <a:pt x="77125" y="293299"/>
                  <a:pt x="13121" y="292019"/>
                </a:cubicBezTo>
                <a:lnTo>
                  <a:pt x="13121" y="292019"/>
                </a:lnTo>
                <a:cubicBezTo>
                  <a:pt x="9921" y="292019"/>
                  <a:pt x="8001" y="289459"/>
                  <a:pt x="8001" y="286259"/>
                </a:cubicBezTo>
                <a:cubicBezTo>
                  <a:pt x="8001" y="264497"/>
                  <a:pt x="8641" y="242736"/>
                  <a:pt x="8641" y="220334"/>
                </a:cubicBezTo>
                <a:cubicBezTo>
                  <a:pt x="8641" y="198573"/>
                  <a:pt x="8641" y="176811"/>
                  <a:pt x="8001" y="154410"/>
                </a:cubicBezTo>
                <a:cubicBezTo>
                  <a:pt x="8001" y="132649"/>
                  <a:pt x="7361" y="110887"/>
                  <a:pt x="6721" y="88486"/>
                </a:cubicBezTo>
                <a:lnTo>
                  <a:pt x="4800" y="22561"/>
                </a:lnTo>
                <a:cubicBezTo>
                  <a:pt x="4800" y="17441"/>
                  <a:pt x="8641" y="13601"/>
                  <a:pt x="13121" y="13601"/>
                </a:cubicBezTo>
                <a:lnTo>
                  <a:pt x="13761" y="13601"/>
                </a:lnTo>
                <a:cubicBezTo>
                  <a:pt x="77765" y="11681"/>
                  <a:pt x="141769" y="9121"/>
                  <a:pt x="206413" y="7841"/>
                </a:cubicBezTo>
                <a:lnTo>
                  <a:pt x="399066" y="5280"/>
                </a:lnTo>
                <a:cubicBezTo>
                  <a:pt x="463070" y="4640"/>
                  <a:pt x="527074" y="4640"/>
                  <a:pt x="591719" y="5280"/>
                </a:cubicBezTo>
                <a:cubicBezTo>
                  <a:pt x="623721" y="5280"/>
                  <a:pt x="655723" y="5920"/>
                  <a:pt x="687725" y="6560"/>
                </a:cubicBezTo>
                <a:cubicBezTo>
                  <a:pt x="719727" y="7200"/>
                  <a:pt x="751729" y="7841"/>
                  <a:pt x="783731" y="9121"/>
                </a:cubicBezTo>
                <a:lnTo>
                  <a:pt x="784371" y="9121"/>
                </a:lnTo>
                <a:cubicBezTo>
                  <a:pt x="791412" y="9121"/>
                  <a:pt x="797172" y="15521"/>
                  <a:pt x="797172" y="22561"/>
                </a:cubicBezTo>
                <a:cubicBezTo>
                  <a:pt x="796532" y="44963"/>
                  <a:pt x="795892" y="68004"/>
                  <a:pt x="794612" y="90406"/>
                </a:cubicBezTo>
                <a:cubicBezTo>
                  <a:pt x="793972" y="112807"/>
                  <a:pt x="792692" y="135209"/>
                  <a:pt x="791412" y="157610"/>
                </a:cubicBezTo>
                <a:lnTo>
                  <a:pt x="784371" y="287539"/>
                </a:lnTo>
                <a:close/>
                <a:moveTo>
                  <a:pt x="782451" y="284978"/>
                </a:moveTo>
                <a:lnTo>
                  <a:pt x="775411" y="151210"/>
                </a:lnTo>
                <a:cubicBezTo>
                  <a:pt x="774130" y="129448"/>
                  <a:pt x="773490" y="107687"/>
                  <a:pt x="772210" y="86566"/>
                </a:cubicBezTo>
                <a:cubicBezTo>
                  <a:pt x="771570" y="65444"/>
                  <a:pt x="770290" y="44323"/>
                  <a:pt x="769650" y="23201"/>
                </a:cubicBezTo>
                <a:lnTo>
                  <a:pt x="783091" y="36642"/>
                </a:lnTo>
                <a:cubicBezTo>
                  <a:pt x="751089" y="37282"/>
                  <a:pt x="719087" y="38562"/>
                  <a:pt x="687085" y="39203"/>
                </a:cubicBezTo>
                <a:cubicBezTo>
                  <a:pt x="655083" y="39843"/>
                  <a:pt x="623081" y="40483"/>
                  <a:pt x="591078" y="40483"/>
                </a:cubicBezTo>
                <a:cubicBezTo>
                  <a:pt x="527074" y="41123"/>
                  <a:pt x="463070" y="41123"/>
                  <a:pt x="398426" y="40483"/>
                </a:cubicBezTo>
                <a:lnTo>
                  <a:pt x="205774" y="37922"/>
                </a:lnTo>
                <a:cubicBezTo>
                  <a:pt x="141769" y="37282"/>
                  <a:pt x="77765" y="34722"/>
                  <a:pt x="13121" y="32162"/>
                </a:cubicBezTo>
                <a:lnTo>
                  <a:pt x="22082" y="23201"/>
                </a:lnTo>
                <a:lnTo>
                  <a:pt x="20161" y="89126"/>
                </a:lnTo>
                <a:cubicBezTo>
                  <a:pt x="19521" y="110887"/>
                  <a:pt x="18881" y="132649"/>
                  <a:pt x="18881" y="155050"/>
                </a:cubicBezTo>
                <a:cubicBezTo>
                  <a:pt x="18241" y="176811"/>
                  <a:pt x="18241" y="198573"/>
                  <a:pt x="18241" y="220974"/>
                </a:cubicBezTo>
                <a:cubicBezTo>
                  <a:pt x="18241" y="242736"/>
                  <a:pt x="18241" y="264497"/>
                  <a:pt x="18881" y="286899"/>
                </a:cubicBezTo>
                <a:lnTo>
                  <a:pt x="13121" y="281138"/>
                </a:lnTo>
                <a:cubicBezTo>
                  <a:pt x="77125" y="280498"/>
                  <a:pt x="140489" y="277298"/>
                  <a:pt x="203213" y="274738"/>
                </a:cubicBezTo>
                <a:cubicBezTo>
                  <a:pt x="265937" y="272178"/>
                  <a:pt x="328661" y="272178"/>
                  <a:pt x="392025" y="272818"/>
                </a:cubicBezTo>
                <a:cubicBezTo>
                  <a:pt x="455390" y="273458"/>
                  <a:pt x="519394" y="274738"/>
                  <a:pt x="584038" y="277298"/>
                </a:cubicBezTo>
                <a:cubicBezTo>
                  <a:pt x="649322" y="279218"/>
                  <a:pt x="714607" y="281778"/>
                  <a:pt x="782451" y="284978"/>
                </a:cubicBezTo>
                <a:close/>
              </a:path>
            </a:pathLst>
          </a:custGeom>
          <a:solidFill>
            <a:srgbClr val="1D424B"/>
          </a:solidFill>
          <a:ln w="9525" cap="flat">
            <a:noFill/>
            <a:prstDash val="solid"/>
            <a:miter/>
          </a:ln>
        </p:spPr>
        <p:txBody>
          <a:bodyPr rtlCol="0" anchor="ctr"/>
          <a:lstStyle/>
          <a:p>
            <a:endParaRPr lang="en-US"/>
          </a:p>
        </p:txBody>
      </p:sp>
      <p:grpSp>
        <p:nvGrpSpPr>
          <p:cNvPr id="304" name="Group 303">
            <a:extLst>
              <a:ext uri="{FF2B5EF4-FFF2-40B4-BE49-F238E27FC236}">
                <a16:creationId xmlns:a16="http://schemas.microsoft.com/office/drawing/2014/main" id="{7F8CDE49-A153-42B8-80F5-7D795C1C9089}"/>
              </a:ext>
            </a:extLst>
          </p:cNvPr>
          <p:cNvGrpSpPr/>
          <p:nvPr/>
        </p:nvGrpSpPr>
        <p:grpSpPr>
          <a:xfrm>
            <a:off x="6275005" y="269166"/>
            <a:ext cx="615283" cy="385420"/>
            <a:chOff x="12477148" y="2923132"/>
            <a:chExt cx="615283" cy="385420"/>
          </a:xfrm>
          <a:solidFill>
            <a:srgbClr val="1D424B"/>
          </a:solidFill>
        </p:grpSpPr>
        <p:sp>
          <p:nvSpPr>
            <p:cNvPr id="279" name="Freeform: Shape 278">
              <a:extLst>
                <a:ext uri="{FF2B5EF4-FFF2-40B4-BE49-F238E27FC236}">
                  <a16:creationId xmlns:a16="http://schemas.microsoft.com/office/drawing/2014/main" id="{C1392D4C-1428-4BE2-8416-9B77ED76B18E}"/>
                </a:ext>
              </a:extLst>
            </p:cNvPr>
            <p:cNvSpPr/>
            <p:nvPr/>
          </p:nvSpPr>
          <p:spPr>
            <a:xfrm>
              <a:off x="12477148" y="2923132"/>
              <a:ext cx="615283" cy="385420"/>
            </a:xfrm>
            <a:custGeom>
              <a:avLst/>
              <a:gdLst>
                <a:gd name="connsiteX0" fmla="*/ 158410 w 473630"/>
                <a:gd name="connsiteY0" fmla="*/ 325461 h 326421"/>
                <a:gd name="connsiteX1" fmla="*/ 143049 w 473630"/>
                <a:gd name="connsiteY1" fmla="*/ 295379 h 326421"/>
                <a:gd name="connsiteX2" fmla="*/ 106567 w 473630"/>
                <a:gd name="connsiteY2" fmla="*/ 216654 h 326421"/>
                <a:gd name="connsiteX3" fmla="*/ 58564 w 473630"/>
                <a:gd name="connsiteY3" fmla="*/ 118088 h 326421"/>
                <a:gd name="connsiteX4" fmla="*/ 20801 w 473630"/>
                <a:gd name="connsiteY4" fmla="*/ 38083 h 326421"/>
                <a:gd name="connsiteX5" fmla="*/ 4800 w 473630"/>
                <a:gd name="connsiteY5" fmla="*/ 9921 h 326421"/>
                <a:gd name="connsiteX6" fmla="*/ 6080 w 473630"/>
                <a:gd name="connsiteY6" fmla="*/ 4800 h 326421"/>
                <a:gd name="connsiteX7" fmla="*/ 48963 w 473630"/>
                <a:gd name="connsiteY7" fmla="*/ 20161 h 326421"/>
                <a:gd name="connsiteX8" fmla="*/ 140489 w 473630"/>
                <a:gd name="connsiteY8" fmla="*/ 52163 h 326421"/>
                <a:gd name="connsiteX9" fmla="*/ 225615 w 473630"/>
                <a:gd name="connsiteY9" fmla="*/ 82245 h 326421"/>
                <a:gd name="connsiteX10" fmla="*/ 268497 w 473630"/>
                <a:gd name="connsiteY10" fmla="*/ 96326 h 326421"/>
                <a:gd name="connsiteX11" fmla="*/ 351063 w 473630"/>
                <a:gd name="connsiteY11" fmla="*/ 125768 h 326421"/>
                <a:gd name="connsiteX12" fmla="*/ 428508 w 473630"/>
                <a:gd name="connsiteY12" fmla="*/ 152010 h 326421"/>
                <a:gd name="connsiteX13" fmla="*/ 466270 w 473630"/>
                <a:gd name="connsiteY13" fmla="*/ 169291 h 326421"/>
                <a:gd name="connsiteX14" fmla="*/ 469470 w 473630"/>
                <a:gd name="connsiteY14" fmla="*/ 174411 h 326421"/>
                <a:gd name="connsiteX15" fmla="*/ 466270 w 473630"/>
                <a:gd name="connsiteY15" fmla="*/ 178252 h 326421"/>
                <a:gd name="connsiteX16" fmla="*/ 412507 w 473630"/>
                <a:gd name="connsiteY16" fmla="*/ 202573 h 326421"/>
                <a:gd name="connsiteX17" fmla="*/ 339542 w 473630"/>
                <a:gd name="connsiteY17" fmla="*/ 239056 h 326421"/>
                <a:gd name="connsiteX18" fmla="*/ 308180 w 473630"/>
                <a:gd name="connsiteY18" fmla="*/ 253137 h 326421"/>
                <a:gd name="connsiteX19" fmla="*/ 248016 w 473630"/>
                <a:gd name="connsiteY19" fmla="*/ 282578 h 326421"/>
                <a:gd name="connsiteX20" fmla="*/ 219214 w 473630"/>
                <a:gd name="connsiteY20" fmla="*/ 296019 h 326421"/>
                <a:gd name="connsiteX21" fmla="*/ 158410 w 473630"/>
                <a:gd name="connsiteY21" fmla="*/ 325461 h 326421"/>
                <a:gd name="connsiteX22" fmla="*/ 21441 w 473630"/>
                <a:gd name="connsiteY22" fmla="*/ 17601 h 326421"/>
                <a:gd name="connsiteX23" fmla="*/ 18881 w 473630"/>
                <a:gd name="connsiteY23" fmla="*/ 20161 h 326421"/>
                <a:gd name="connsiteX24" fmla="*/ 42563 w 473630"/>
                <a:gd name="connsiteY24" fmla="*/ 68164 h 326421"/>
                <a:gd name="connsiteX25" fmla="*/ 83525 w 473630"/>
                <a:gd name="connsiteY25" fmla="*/ 152010 h 326421"/>
                <a:gd name="connsiteX26" fmla="*/ 118088 w 473630"/>
                <a:gd name="connsiteY26" fmla="*/ 225615 h 326421"/>
                <a:gd name="connsiteX27" fmla="*/ 153290 w 473630"/>
                <a:gd name="connsiteY27" fmla="*/ 300500 h 326421"/>
                <a:gd name="connsiteX28" fmla="*/ 164171 w 473630"/>
                <a:gd name="connsiteY28" fmla="*/ 303060 h 326421"/>
                <a:gd name="connsiteX29" fmla="*/ 169931 w 473630"/>
                <a:gd name="connsiteY29" fmla="*/ 299860 h 326421"/>
                <a:gd name="connsiteX30" fmla="*/ 259537 w 473630"/>
                <a:gd name="connsiteY30" fmla="*/ 256337 h 326421"/>
                <a:gd name="connsiteX31" fmla="*/ 347863 w 473630"/>
                <a:gd name="connsiteY31" fmla="*/ 214734 h 326421"/>
                <a:gd name="connsiteX32" fmla="*/ 448989 w 473630"/>
                <a:gd name="connsiteY32" fmla="*/ 166731 h 326421"/>
                <a:gd name="connsiteX33" fmla="*/ 411867 w 473630"/>
                <a:gd name="connsiteY33" fmla="*/ 154570 h 326421"/>
                <a:gd name="connsiteX34" fmla="*/ 406746 w 473630"/>
                <a:gd name="connsiteY34" fmla="*/ 166091 h 326421"/>
                <a:gd name="connsiteX35" fmla="*/ 404186 w 473630"/>
                <a:gd name="connsiteY35" fmla="*/ 165451 h 326421"/>
                <a:gd name="connsiteX36" fmla="*/ 406106 w 473630"/>
                <a:gd name="connsiteY36" fmla="*/ 150730 h 326421"/>
                <a:gd name="connsiteX37" fmla="*/ 379225 w 473630"/>
                <a:gd name="connsiteY37" fmla="*/ 143689 h 326421"/>
                <a:gd name="connsiteX38" fmla="*/ 375384 w 473630"/>
                <a:gd name="connsiteY38" fmla="*/ 168011 h 326421"/>
                <a:gd name="connsiteX39" fmla="*/ 372184 w 473630"/>
                <a:gd name="connsiteY39" fmla="*/ 167371 h 326421"/>
                <a:gd name="connsiteX40" fmla="*/ 373464 w 473630"/>
                <a:gd name="connsiteY40" fmla="*/ 137929 h 326421"/>
                <a:gd name="connsiteX41" fmla="*/ 345302 w 473630"/>
                <a:gd name="connsiteY41" fmla="*/ 135369 h 326421"/>
                <a:gd name="connsiteX42" fmla="*/ 340822 w 473630"/>
                <a:gd name="connsiteY42" fmla="*/ 128968 h 326421"/>
                <a:gd name="connsiteX43" fmla="*/ 312660 w 473630"/>
                <a:gd name="connsiteY43" fmla="*/ 118728 h 326421"/>
                <a:gd name="connsiteX44" fmla="*/ 303060 w 473630"/>
                <a:gd name="connsiteY44" fmla="*/ 140489 h 326421"/>
                <a:gd name="connsiteX45" fmla="*/ 303700 w 473630"/>
                <a:gd name="connsiteY45" fmla="*/ 121928 h 326421"/>
                <a:gd name="connsiteX46" fmla="*/ 288979 w 473630"/>
                <a:gd name="connsiteY46" fmla="*/ 110407 h 326421"/>
                <a:gd name="connsiteX47" fmla="*/ 276818 w 473630"/>
                <a:gd name="connsiteY47" fmla="*/ 116808 h 326421"/>
                <a:gd name="connsiteX48" fmla="*/ 276178 w 473630"/>
                <a:gd name="connsiteY48" fmla="*/ 107207 h 326421"/>
                <a:gd name="connsiteX49" fmla="*/ 245456 w 473630"/>
                <a:gd name="connsiteY49" fmla="*/ 95046 h 326421"/>
                <a:gd name="connsiteX50" fmla="*/ 236495 w 473630"/>
                <a:gd name="connsiteY50" fmla="*/ 120648 h 326421"/>
                <a:gd name="connsiteX51" fmla="*/ 232015 w 473630"/>
                <a:gd name="connsiteY51" fmla="*/ 118728 h 326421"/>
                <a:gd name="connsiteX52" fmla="*/ 235215 w 473630"/>
                <a:gd name="connsiteY52" fmla="*/ 109127 h 326421"/>
                <a:gd name="connsiteX53" fmla="*/ 228175 w 473630"/>
                <a:gd name="connsiteY53" fmla="*/ 89926 h 326421"/>
                <a:gd name="connsiteX54" fmla="*/ 200013 w 473630"/>
                <a:gd name="connsiteY54" fmla="*/ 79045 h 326421"/>
                <a:gd name="connsiteX55" fmla="*/ 192332 w 473630"/>
                <a:gd name="connsiteY55" fmla="*/ 95046 h 326421"/>
                <a:gd name="connsiteX56" fmla="*/ 187852 w 473630"/>
                <a:gd name="connsiteY56" fmla="*/ 93126 h 326421"/>
                <a:gd name="connsiteX57" fmla="*/ 192332 w 473630"/>
                <a:gd name="connsiteY57" fmla="*/ 77125 h 326421"/>
                <a:gd name="connsiteX58" fmla="*/ 156490 w 473630"/>
                <a:gd name="connsiteY58" fmla="*/ 64324 h 326421"/>
                <a:gd name="connsiteX59" fmla="*/ 150090 w 473630"/>
                <a:gd name="connsiteY59" fmla="*/ 95046 h 326421"/>
                <a:gd name="connsiteX60" fmla="*/ 150090 w 473630"/>
                <a:gd name="connsiteY60" fmla="*/ 63044 h 326421"/>
                <a:gd name="connsiteX61" fmla="*/ 128328 w 473630"/>
                <a:gd name="connsiteY61" fmla="*/ 54724 h 326421"/>
                <a:gd name="connsiteX62" fmla="*/ 116808 w 473630"/>
                <a:gd name="connsiteY62" fmla="*/ 62404 h 326421"/>
                <a:gd name="connsiteX63" fmla="*/ 117448 w 473630"/>
                <a:gd name="connsiteY63" fmla="*/ 51523 h 326421"/>
                <a:gd name="connsiteX64" fmla="*/ 112327 w 473630"/>
                <a:gd name="connsiteY64" fmla="*/ 48963 h 326421"/>
                <a:gd name="connsiteX65" fmla="*/ 86726 w 473630"/>
                <a:gd name="connsiteY65" fmla="*/ 57284 h 326421"/>
                <a:gd name="connsiteX66" fmla="*/ 82885 w 473630"/>
                <a:gd name="connsiteY66" fmla="*/ 64964 h 326421"/>
                <a:gd name="connsiteX67" fmla="*/ 78405 w 473630"/>
                <a:gd name="connsiteY67" fmla="*/ 63044 h 326421"/>
                <a:gd name="connsiteX68" fmla="*/ 85446 w 473630"/>
                <a:gd name="connsiteY68" fmla="*/ 40643 h 326421"/>
                <a:gd name="connsiteX69" fmla="*/ 70085 w 473630"/>
                <a:gd name="connsiteY69" fmla="*/ 34882 h 326421"/>
                <a:gd name="connsiteX70" fmla="*/ 54724 w 473630"/>
                <a:gd name="connsiteY70" fmla="*/ 40643 h 326421"/>
                <a:gd name="connsiteX71" fmla="*/ 54724 w 473630"/>
                <a:gd name="connsiteY71" fmla="*/ 29762 h 326421"/>
                <a:gd name="connsiteX72" fmla="*/ 21441 w 473630"/>
                <a:gd name="connsiteY72" fmla="*/ 17601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73630" h="326421">
                  <a:moveTo>
                    <a:pt x="158410" y="325461"/>
                  </a:moveTo>
                  <a:cubicBezTo>
                    <a:pt x="153290" y="315220"/>
                    <a:pt x="147530" y="305620"/>
                    <a:pt x="143049" y="295379"/>
                  </a:cubicBezTo>
                  <a:cubicBezTo>
                    <a:pt x="130888" y="269138"/>
                    <a:pt x="119368" y="242896"/>
                    <a:pt x="106567" y="216654"/>
                  </a:cubicBezTo>
                  <a:cubicBezTo>
                    <a:pt x="90566" y="184012"/>
                    <a:pt x="73925" y="151370"/>
                    <a:pt x="58564" y="118088"/>
                  </a:cubicBezTo>
                  <a:cubicBezTo>
                    <a:pt x="45763" y="91206"/>
                    <a:pt x="34242" y="64324"/>
                    <a:pt x="20801" y="38083"/>
                  </a:cubicBezTo>
                  <a:cubicBezTo>
                    <a:pt x="15681" y="28482"/>
                    <a:pt x="16321" y="15681"/>
                    <a:pt x="4800" y="9921"/>
                  </a:cubicBezTo>
                  <a:cubicBezTo>
                    <a:pt x="4800" y="9921"/>
                    <a:pt x="5440" y="6720"/>
                    <a:pt x="6080" y="4800"/>
                  </a:cubicBezTo>
                  <a:cubicBezTo>
                    <a:pt x="20801" y="9921"/>
                    <a:pt x="34882" y="15041"/>
                    <a:pt x="48963" y="20161"/>
                  </a:cubicBezTo>
                  <a:cubicBezTo>
                    <a:pt x="79685" y="31042"/>
                    <a:pt x="109767" y="41283"/>
                    <a:pt x="140489" y="52163"/>
                  </a:cubicBezTo>
                  <a:cubicBezTo>
                    <a:pt x="168651" y="62404"/>
                    <a:pt x="197453" y="72645"/>
                    <a:pt x="225615" y="82245"/>
                  </a:cubicBezTo>
                  <a:cubicBezTo>
                    <a:pt x="239696" y="87366"/>
                    <a:pt x="254417" y="91206"/>
                    <a:pt x="268497" y="96326"/>
                  </a:cubicBezTo>
                  <a:cubicBezTo>
                    <a:pt x="296019" y="105927"/>
                    <a:pt x="323541" y="116168"/>
                    <a:pt x="351063" y="125768"/>
                  </a:cubicBezTo>
                  <a:cubicBezTo>
                    <a:pt x="376664" y="134729"/>
                    <a:pt x="402906" y="143049"/>
                    <a:pt x="428508" y="152010"/>
                  </a:cubicBezTo>
                  <a:cubicBezTo>
                    <a:pt x="441309" y="156490"/>
                    <a:pt x="453469" y="162891"/>
                    <a:pt x="466270" y="169291"/>
                  </a:cubicBezTo>
                  <a:cubicBezTo>
                    <a:pt x="468190" y="169931"/>
                    <a:pt x="469470" y="172491"/>
                    <a:pt x="469470" y="174411"/>
                  </a:cubicBezTo>
                  <a:cubicBezTo>
                    <a:pt x="469470" y="175692"/>
                    <a:pt x="467550" y="177612"/>
                    <a:pt x="466270" y="178252"/>
                  </a:cubicBezTo>
                  <a:cubicBezTo>
                    <a:pt x="448349" y="186572"/>
                    <a:pt x="430428" y="194253"/>
                    <a:pt x="412507" y="202573"/>
                  </a:cubicBezTo>
                  <a:cubicBezTo>
                    <a:pt x="388185" y="214734"/>
                    <a:pt x="363864" y="226895"/>
                    <a:pt x="339542" y="239056"/>
                  </a:cubicBezTo>
                  <a:cubicBezTo>
                    <a:pt x="329301" y="244176"/>
                    <a:pt x="318421" y="248656"/>
                    <a:pt x="308180" y="253137"/>
                  </a:cubicBezTo>
                  <a:cubicBezTo>
                    <a:pt x="288339" y="262737"/>
                    <a:pt x="267857" y="272338"/>
                    <a:pt x="248016" y="282578"/>
                  </a:cubicBezTo>
                  <a:cubicBezTo>
                    <a:pt x="238415" y="287059"/>
                    <a:pt x="228815" y="291539"/>
                    <a:pt x="219214" y="296019"/>
                  </a:cubicBezTo>
                  <a:cubicBezTo>
                    <a:pt x="199373" y="305620"/>
                    <a:pt x="179532" y="315220"/>
                    <a:pt x="158410" y="325461"/>
                  </a:cubicBezTo>
                  <a:close/>
                  <a:moveTo>
                    <a:pt x="21441" y="17601"/>
                  </a:moveTo>
                  <a:cubicBezTo>
                    <a:pt x="20801" y="18241"/>
                    <a:pt x="19521" y="19521"/>
                    <a:pt x="18881" y="20161"/>
                  </a:cubicBezTo>
                  <a:cubicBezTo>
                    <a:pt x="26562" y="36162"/>
                    <a:pt x="34882" y="52163"/>
                    <a:pt x="42563" y="68164"/>
                  </a:cubicBezTo>
                  <a:cubicBezTo>
                    <a:pt x="56004" y="96326"/>
                    <a:pt x="70085" y="123848"/>
                    <a:pt x="83525" y="152010"/>
                  </a:cubicBezTo>
                  <a:cubicBezTo>
                    <a:pt x="95046" y="176332"/>
                    <a:pt x="106567" y="201293"/>
                    <a:pt x="118088" y="225615"/>
                  </a:cubicBezTo>
                  <a:cubicBezTo>
                    <a:pt x="129608" y="250576"/>
                    <a:pt x="141769" y="275538"/>
                    <a:pt x="153290" y="300500"/>
                  </a:cubicBezTo>
                  <a:cubicBezTo>
                    <a:pt x="155850" y="306260"/>
                    <a:pt x="159050" y="307540"/>
                    <a:pt x="164171" y="303060"/>
                  </a:cubicBezTo>
                  <a:cubicBezTo>
                    <a:pt x="165451" y="301780"/>
                    <a:pt x="168011" y="301140"/>
                    <a:pt x="169931" y="299860"/>
                  </a:cubicBezTo>
                  <a:cubicBezTo>
                    <a:pt x="200013" y="285139"/>
                    <a:pt x="229455" y="271058"/>
                    <a:pt x="259537" y="256337"/>
                  </a:cubicBezTo>
                  <a:cubicBezTo>
                    <a:pt x="288979" y="242256"/>
                    <a:pt x="318421" y="228175"/>
                    <a:pt x="347863" y="214734"/>
                  </a:cubicBezTo>
                  <a:cubicBezTo>
                    <a:pt x="380505" y="199373"/>
                    <a:pt x="413147" y="184012"/>
                    <a:pt x="448989" y="166731"/>
                  </a:cubicBezTo>
                  <a:cubicBezTo>
                    <a:pt x="434268" y="162251"/>
                    <a:pt x="422747" y="158410"/>
                    <a:pt x="411867" y="154570"/>
                  </a:cubicBezTo>
                  <a:cubicBezTo>
                    <a:pt x="409307" y="159690"/>
                    <a:pt x="408027" y="162891"/>
                    <a:pt x="406746" y="166091"/>
                  </a:cubicBezTo>
                  <a:cubicBezTo>
                    <a:pt x="406106" y="166091"/>
                    <a:pt x="404826" y="165451"/>
                    <a:pt x="404186" y="165451"/>
                  </a:cubicBezTo>
                  <a:cubicBezTo>
                    <a:pt x="404826" y="160970"/>
                    <a:pt x="405466" y="155850"/>
                    <a:pt x="406106" y="150730"/>
                  </a:cubicBezTo>
                  <a:cubicBezTo>
                    <a:pt x="397146" y="148170"/>
                    <a:pt x="388825" y="146250"/>
                    <a:pt x="379225" y="143689"/>
                  </a:cubicBezTo>
                  <a:cubicBezTo>
                    <a:pt x="377945" y="152650"/>
                    <a:pt x="376664" y="160331"/>
                    <a:pt x="375384" y="168011"/>
                  </a:cubicBezTo>
                  <a:cubicBezTo>
                    <a:pt x="374104" y="168011"/>
                    <a:pt x="372824" y="168011"/>
                    <a:pt x="372184" y="167371"/>
                  </a:cubicBezTo>
                  <a:cubicBezTo>
                    <a:pt x="372824" y="157770"/>
                    <a:pt x="372824" y="148810"/>
                    <a:pt x="373464" y="137929"/>
                  </a:cubicBezTo>
                  <a:cubicBezTo>
                    <a:pt x="363864" y="136649"/>
                    <a:pt x="354263" y="136009"/>
                    <a:pt x="345302" y="135369"/>
                  </a:cubicBezTo>
                  <a:cubicBezTo>
                    <a:pt x="343382" y="135369"/>
                    <a:pt x="343382" y="130249"/>
                    <a:pt x="340822" y="128968"/>
                  </a:cubicBezTo>
                  <a:cubicBezTo>
                    <a:pt x="331862" y="125128"/>
                    <a:pt x="322261" y="121928"/>
                    <a:pt x="312660" y="118728"/>
                  </a:cubicBezTo>
                  <a:cubicBezTo>
                    <a:pt x="310100" y="139209"/>
                    <a:pt x="310100" y="139209"/>
                    <a:pt x="303060" y="140489"/>
                  </a:cubicBezTo>
                  <a:cubicBezTo>
                    <a:pt x="303700" y="134089"/>
                    <a:pt x="305620" y="126408"/>
                    <a:pt x="303700" y="121928"/>
                  </a:cubicBezTo>
                  <a:cubicBezTo>
                    <a:pt x="301140" y="116808"/>
                    <a:pt x="294739" y="112327"/>
                    <a:pt x="288979" y="110407"/>
                  </a:cubicBezTo>
                  <a:cubicBezTo>
                    <a:pt x="285779" y="109127"/>
                    <a:pt x="280658" y="114247"/>
                    <a:pt x="276818" y="116808"/>
                  </a:cubicBezTo>
                  <a:cubicBezTo>
                    <a:pt x="276818" y="113607"/>
                    <a:pt x="276178" y="109767"/>
                    <a:pt x="276178" y="107207"/>
                  </a:cubicBezTo>
                  <a:cubicBezTo>
                    <a:pt x="265297" y="103367"/>
                    <a:pt x="255697" y="99526"/>
                    <a:pt x="245456" y="95046"/>
                  </a:cubicBezTo>
                  <a:cubicBezTo>
                    <a:pt x="242256" y="104007"/>
                    <a:pt x="239056" y="112327"/>
                    <a:pt x="236495" y="120648"/>
                  </a:cubicBezTo>
                  <a:cubicBezTo>
                    <a:pt x="235215" y="120008"/>
                    <a:pt x="233295" y="119368"/>
                    <a:pt x="232015" y="118728"/>
                  </a:cubicBezTo>
                  <a:cubicBezTo>
                    <a:pt x="233295" y="115528"/>
                    <a:pt x="234575" y="112327"/>
                    <a:pt x="235215" y="109127"/>
                  </a:cubicBezTo>
                  <a:cubicBezTo>
                    <a:pt x="236495" y="101447"/>
                    <a:pt x="240976" y="93126"/>
                    <a:pt x="228175" y="89926"/>
                  </a:cubicBezTo>
                  <a:cubicBezTo>
                    <a:pt x="218574" y="87366"/>
                    <a:pt x="209614" y="82885"/>
                    <a:pt x="200013" y="79045"/>
                  </a:cubicBezTo>
                  <a:cubicBezTo>
                    <a:pt x="197453" y="84806"/>
                    <a:pt x="194893" y="89926"/>
                    <a:pt x="192332" y="95046"/>
                  </a:cubicBezTo>
                  <a:cubicBezTo>
                    <a:pt x="191052" y="94406"/>
                    <a:pt x="189132" y="93766"/>
                    <a:pt x="187852" y="93126"/>
                  </a:cubicBezTo>
                  <a:cubicBezTo>
                    <a:pt x="189132" y="88006"/>
                    <a:pt x="191052" y="82885"/>
                    <a:pt x="192332" y="77125"/>
                  </a:cubicBezTo>
                  <a:cubicBezTo>
                    <a:pt x="180172" y="72645"/>
                    <a:pt x="168651" y="68164"/>
                    <a:pt x="156490" y="64324"/>
                  </a:cubicBezTo>
                  <a:cubicBezTo>
                    <a:pt x="153930" y="74565"/>
                    <a:pt x="152010" y="83525"/>
                    <a:pt x="150090" y="95046"/>
                  </a:cubicBezTo>
                  <a:cubicBezTo>
                    <a:pt x="139209" y="81605"/>
                    <a:pt x="153290" y="72645"/>
                    <a:pt x="150090" y="63044"/>
                  </a:cubicBezTo>
                  <a:cubicBezTo>
                    <a:pt x="141769" y="59844"/>
                    <a:pt x="133449" y="56644"/>
                    <a:pt x="128328" y="54724"/>
                  </a:cubicBezTo>
                  <a:cubicBezTo>
                    <a:pt x="122568" y="58564"/>
                    <a:pt x="120008" y="60484"/>
                    <a:pt x="116808" y="62404"/>
                  </a:cubicBezTo>
                  <a:cubicBezTo>
                    <a:pt x="116808" y="59204"/>
                    <a:pt x="117448" y="55364"/>
                    <a:pt x="117448" y="51523"/>
                  </a:cubicBezTo>
                  <a:cubicBezTo>
                    <a:pt x="116168" y="50883"/>
                    <a:pt x="114247" y="50243"/>
                    <a:pt x="112327" y="48963"/>
                  </a:cubicBezTo>
                  <a:cubicBezTo>
                    <a:pt x="96966" y="38723"/>
                    <a:pt x="92486" y="40003"/>
                    <a:pt x="86726" y="57284"/>
                  </a:cubicBezTo>
                  <a:cubicBezTo>
                    <a:pt x="86086" y="59844"/>
                    <a:pt x="84165" y="62404"/>
                    <a:pt x="82885" y="64964"/>
                  </a:cubicBezTo>
                  <a:cubicBezTo>
                    <a:pt x="81605" y="64324"/>
                    <a:pt x="79685" y="63684"/>
                    <a:pt x="78405" y="63044"/>
                  </a:cubicBezTo>
                  <a:cubicBezTo>
                    <a:pt x="80965" y="56004"/>
                    <a:pt x="82885" y="48963"/>
                    <a:pt x="85446" y="40643"/>
                  </a:cubicBezTo>
                  <a:cubicBezTo>
                    <a:pt x="80965" y="38723"/>
                    <a:pt x="75845" y="34882"/>
                    <a:pt x="70085" y="34882"/>
                  </a:cubicBezTo>
                  <a:cubicBezTo>
                    <a:pt x="64964" y="34882"/>
                    <a:pt x="60484" y="38083"/>
                    <a:pt x="54724" y="40643"/>
                  </a:cubicBezTo>
                  <a:cubicBezTo>
                    <a:pt x="54724" y="38083"/>
                    <a:pt x="54724" y="34882"/>
                    <a:pt x="54724" y="29762"/>
                  </a:cubicBezTo>
                  <a:cubicBezTo>
                    <a:pt x="43203" y="25282"/>
                    <a:pt x="32322" y="21441"/>
                    <a:pt x="21441" y="1760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39D807B-3B88-43F5-92DF-059BA43BE086}"/>
                </a:ext>
              </a:extLst>
            </p:cNvPr>
            <p:cNvSpPr/>
            <p:nvPr/>
          </p:nvSpPr>
          <p:spPr>
            <a:xfrm>
              <a:off x="12653419" y="3072765"/>
              <a:ext cx="174608" cy="120915"/>
            </a:xfrm>
            <a:custGeom>
              <a:avLst/>
              <a:gdLst>
                <a:gd name="connsiteX0" fmla="*/ 27202 w 134408"/>
                <a:gd name="connsiteY0" fmla="*/ 56644 h 102406"/>
                <a:gd name="connsiteX1" fmla="*/ 9921 w 134408"/>
                <a:gd name="connsiteY1" fmla="*/ 13761 h 102406"/>
                <a:gd name="connsiteX2" fmla="*/ 4800 w 134408"/>
                <a:gd name="connsiteY2" fmla="*/ 4800 h 102406"/>
                <a:gd name="connsiteX3" fmla="*/ 40643 w 134408"/>
                <a:gd name="connsiteY3" fmla="*/ 15681 h 102406"/>
                <a:gd name="connsiteX4" fmla="*/ 63044 w 134408"/>
                <a:gd name="connsiteY4" fmla="*/ 20801 h 102406"/>
                <a:gd name="connsiteX5" fmla="*/ 123208 w 134408"/>
                <a:gd name="connsiteY5" fmla="*/ 44483 h 102406"/>
                <a:gd name="connsiteX6" fmla="*/ 134729 w 134408"/>
                <a:gd name="connsiteY6" fmla="*/ 52804 h 102406"/>
                <a:gd name="connsiteX7" fmla="*/ 123208 w 134408"/>
                <a:gd name="connsiteY7" fmla="*/ 63044 h 102406"/>
                <a:gd name="connsiteX8" fmla="*/ 64324 w 134408"/>
                <a:gd name="connsiteY8" fmla="*/ 92486 h 102406"/>
                <a:gd name="connsiteX9" fmla="*/ 50243 w 134408"/>
                <a:gd name="connsiteY9" fmla="*/ 97606 h 102406"/>
                <a:gd name="connsiteX10" fmla="*/ 34242 w 134408"/>
                <a:gd name="connsiteY10" fmla="*/ 63684 h 102406"/>
                <a:gd name="connsiteX11" fmla="*/ 27202 w 134408"/>
                <a:gd name="connsiteY11" fmla="*/ 56644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408" h="102406">
                  <a:moveTo>
                    <a:pt x="27202" y="56644"/>
                  </a:moveTo>
                  <a:cubicBezTo>
                    <a:pt x="21441" y="42563"/>
                    <a:pt x="15681" y="28482"/>
                    <a:pt x="9921" y="13761"/>
                  </a:cubicBezTo>
                  <a:cubicBezTo>
                    <a:pt x="9281" y="11841"/>
                    <a:pt x="8001" y="9921"/>
                    <a:pt x="4800" y="4800"/>
                  </a:cubicBezTo>
                  <a:cubicBezTo>
                    <a:pt x="18241" y="9281"/>
                    <a:pt x="29122" y="13121"/>
                    <a:pt x="40643" y="15681"/>
                  </a:cubicBezTo>
                  <a:cubicBezTo>
                    <a:pt x="47683" y="17601"/>
                    <a:pt x="55364" y="18881"/>
                    <a:pt x="63044" y="20801"/>
                  </a:cubicBezTo>
                  <a:cubicBezTo>
                    <a:pt x="82885" y="28482"/>
                    <a:pt x="103367" y="36162"/>
                    <a:pt x="123208" y="44483"/>
                  </a:cubicBezTo>
                  <a:cubicBezTo>
                    <a:pt x="127688" y="46403"/>
                    <a:pt x="130889" y="50243"/>
                    <a:pt x="134729" y="52804"/>
                  </a:cubicBezTo>
                  <a:cubicBezTo>
                    <a:pt x="130889" y="56004"/>
                    <a:pt x="127688" y="60484"/>
                    <a:pt x="123208" y="63044"/>
                  </a:cubicBezTo>
                  <a:cubicBezTo>
                    <a:pt x="104007" y="73285"/>
                    <a:pt x="84165" y="82885"/>
                    <a:pt x="64324" y="92486"/>
                  </a:cubicBezTo>
                  <a:cubicBezTo>
                    <a:pt x="59844" y="94406"/>
                    <a:pt x="55364" y="95686"/>
                    <a:pt x="50243" y="97606"/>
                  </a:cubicBezTo>
                  <a:cubicBezTo>
                    <a:pt x="45123" y="86086"/>
                    <a:pt x="40003" y="74565"/>
                    <a:pt x="34242" y="63684"/>
                  </a:cubicBezTo>
                  <a:cubicBezTo>
                    <a:pt x="32962" y="60484"/>
                    <a:pt x="29122" y="59204"/>
                    <a:pt x="27202" y="56644"/>
                  </a:cubicBezTo>
                  <a:close/>
                </a:path>
              </a:pathLst>
            </a:custGeom>
            <a:grpFill/>
            <a:ln w="9525" cap="flat">
              <a:noFill/>
              <a:prstDash val="solid"/>
              <a:miter/>
            </a:ln>
          </p:spPr>
          <p:txBody>
            <a:bodyPr rtlCol="0" anchor="ctr"/>
            <a:lstStyle/>
            <a:p>
              <a:endParaRPr lang="en-US"/>
            </a:p>
          </p:txBody>
        </p:sp>
      </p:grpSp>
      <p:grpSp>
        <p:nvGrpSpPr>
          <p:cNvPr id="295" name="Group 294">
            <a:extLst>
              <a:ext uri="{FF2B5EF4-FFF2-40B4-BE49-F238E27FC236}">
                <a16:creationId xmlns:a16="http://schemas.microsoft.com/office/drawing/2014/main" id="{9554666F-295B-48F3-A04A-0BC30C55A225}"/>
              </a:ext>
            </a:extLst>
          </p:cNvPr>
          <p:cNvGrpSpPr/>
          <p:nvPr/>
        </p:nvGrpSpPr>
        <p:grpSpPr>
          <a:xfrm>
            <a:off x="2324749" y="3015865"/>
            <a:ext cx="337239" cy="302291"/>
            <a:chOff x="15043342" y="1473919"/>
            <a:chExt cx="337239" cy="302291"/>
          </a:xfrm>
          <a:solidFill>
            <a:srgbClr val="1D424B"/>
          </a:solidFill>
        </p:grpSpPr>
        <p:sp>
          <p:nvSpPr>
            <p:cNvPr id="281" name="Freeform: Shape 280">
              <a:extLst>
                <a:ext uri="{FF2B5EF4-FFF2-40B4-BE49-F238E27FC236}">
                  <a16:creationId xmlns:a16="http://schemas.microsoft.com/office/drawing/2014/main" id="{9E85FA4D-DF29-4850-83E3-173C542380D0}"/>
                </a:ext>
              </a:extLst>
            </p:cNvPr>
            <p:cNvSpPr/>
            <p:nvPr/>
          </p:nvSpPr>
          <p:spPr>
            <a:xfrm>
              <a:off x="15043342" y="1473919"/>
              <a:ext cx="332586" cy="302291"/>
            </a:xfrm>
            <a:custGeom>
              <a:avLst/>
              <a:gdLst>
                <a:gd name="connsiteX0" fmla="*/ 146662 w 256016"/>
                <a:gd name="connsiteY0" fmla="*/ 256109 h 256016"/>
                <a:gd name="connsiteX1" fmla="*/ 5852 w 256016"/>
                <a:gd name="connsiteY1" fmla="*/ 146662 h 256016"/>
                <a:gd name="connsiteX2" fmla="*/ 115300 w 256016"/>
                <a:gd name="connsiteY2" fmla="*/ 5852 h 256016"/>
                <a:gd name="connsiteX3" fmla="*/ 256109 w 256016"/>
                <a:gd name="connsiteY3" fmla="*/ 115300 h 256016"/>
                <a:gd name="connsiteX4" fmla="*/ 146662 w 256016"/>
                <a:gd name="connsiteY4" fmla="*/ 256109 h 256016"/>
                <a:gd name="connsiteX5" fmla="*/ 116580 w 256016"/>
                <a:gd name="connsiteY5" fmla="*/ 16733 h 256016"/>
                <a:gd name="connsiteX6" fmla="*/ 16733 w 256016"/>
                <a:gd name="connsiteY6" fmla="*/ 146022 h 256016"/>
                <a:gd name="connsiteX7" fmla="*/ 146021 w 256016"/>
                <a:gd name="connsiteY7" fmla="*/ 245868 h 256016"/>
                <a:gd name="connsiteX8" fmla="*/ 245868 w 256016"/>
                <a:gd name="connsiteY8" fmla="*/ 116580 h 256016"/>
                <a:gd name="connsiteX9" fmla="*/ 116580 w 256016"/>
                <a:gd name="connsiteY9" fmla="*/ 16733 h 25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016" h="256016">
                  <a:moveTo>
                    <a:pt x="146662" y="256109"/>
                  </a:moveTo>
                  <a:cubicBezTo>
                    <a:pt x="77537" y="265069"/>
                    <a:pt x="14173" y="215786"/>
                    <a:pt x="5852" y="146662"/>
                  </a:cubicBezTo>
                  <a:cubicBezTo>
                    <a:pt x="-3108" y="77537"/>
                    <a:pt x="46175" y="14173"/>
                    <a:pt x="115300" y="5852"/>
                  </a:cubicBezTo>
                  <a:cubicBezTo>
                    <a:pt x="184424" y="-3108"/>
                    <a:pt x="247788" y="46175"/>
                    <a:pt x="256109" y="115300"/>
                  </a:cubicBezTo>
                  <a:cubicBezTo>
                    <a:pt x="265069" y="183784"/>
                    <a:pt x="215786" y="247148"/>
                    <a:pt x="146662" y="256109"/>
                  </a:cubicBezTo>
                  <a:close/>
                  <a:moveTo>
                    <a:pt x="116580" y="16733"/>
                  </a:moveTo>
                  <a:cubicBezTo>
                    <a:pt x="53215" y="25054"/>
                    <a:pt x="8413" y="82657"/>
                    <a:pt x="16733" y="146022"/>
                  </a:cubicBezTo>
                  <a:cubicBezTo>
                    <a:pt x="25054" y="209386"/>
                    <a:pt x="82657" y="254189"/>
                    <a:pt x="146021" y="245868"/>
                  </a:cubicBezTo>
                  <a:cubicBezTo>
                    <a:pt x="209386" y="237547"/>
                    <a:pt x="254189" y="179944"/>
                    <a:pt x="245868" y="116580"/>
                  </a:cubicBezTo>
                  <a:cubicBezTo>
                    <a:pt x="237548" y="53215"/>
                    <a:pt x="179304" y="8413"/>
                    <a:pt x="116580" y="16733"/>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F4A96F7-2006-47F9-8302-771497C7177D}"/>
                </a:ext>
              </a:extLst>
            </p:cNvPr>
            <p:cNvSpPr/>
            <p:nvPr/>
          </p:nvSpPr>
          <p:spPr>
            <a:xfrm>
              <a:off x="15047995" y="1614674"/>
              <a:ext cx="332586" cy="75572"/>
            </a:xfrm>
            <a:custGeom>
              <a:avLst/>
              <a:gdLst>
                <a:gd name="connsiteX0" fmla="*/ 141795 w 256016"/>
                <a:gd name="connsiteY0" fmla="*/ 60096 h 64004"/>
                <a:gd name="connsiteX1" fmla="*/ 6746 w 256016"/>
                <a:gd name="connsiteY1" fmla="*/ 35774 h 64004"/>
                <a:gd name="connsiteX2" fmla="*/ 5466 w 256016"/>
                <a:gd name="connsiteY2" fmla="*/ 30654 h 64004"/>
                <a:gd name="connsiteX3" fmla="*/ 10587 w 256016"/>
                <a:gd name="connsiteY3" fmla="*/ 29374 h 64004"/>
                <a:gd name="connsiteX4" fmla="*/ 246762 w 256016"/>
                <a:gd name="connsiteY4" fmla="*/ 5692 h 64004"/>
                <a:gd name="connsiteX5" fmla="*/ 251882 w 256016"/>
                <a:gd name="connsiteY5" fmla="*/ 6332 h 64004"/>
                <a:gd name="connsiteX6" fmla="*/ 251242 w 256016"/>
                <a:gd name="connsiteY6" fmla="*/ 11453 h 64004"/>
                <a:gd name="connsiteX7" fmla="*/ 141795 w 256016"/>
                <a:gd name="connsiteY7" fmla="*/ 60096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6" h="64004">
                  <a:moveTo>
                    <a:pt x="141795" y="60096"/>
                  </a:moveTo>
                  <a:cubicBezTo>
                    <a:pt x="66910" y="69697"/>
                    <a:pt x="7386" y="36414"/>
                    <a:pt x="6746" y="35774"/>
                  </a:cubicBezTo>
                  <a:cubicBezTo>
                    <a:pt x="4826" y="34494"/>
                    <a:pt x="4186" y="32574"/>
                    <a:pt x="5466" y="30654"/>
                  </a:cubicBezTo>
                  <a:cubicBezTo>
                    <a:pt x="6746" y="28734"/>
                    <a:pt x="8666" y="28094"/>
                    <a:pt x="10587" y="29374"/>
                  </a:cubicBezTo>
                  <a:cubicBezTo>
                    <a:pt x="11867" y="30014"/>
                    <a:pt x="135395" y="99139"/>
                    <a:pt x="246762" y="5692"/>
                  </a:cubicBezTo>
                  <a:cubicBezTo>
                    <a:pt x="248042" y="4412"/>
                    <a:pt x="250602" y="4412"/>
                    <a:pt x="251882" y="6332"/>
                  </a:cubicBezTo>
                  <a:cubicBezTo>
                    <a:pt x="253162" y="7613"/>
                    <a:pt x="253162" y="10173"/>
                    <a:pt x="251242" y="11453"/>
                  </a:cubicBezTo>
                  <a:cubicBezTo>
                    <a:pt x="214120" y="42175"/>
                    <a:pt x="176357" y="55616"/>
                    <a:pt x="141795" y="6009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25FB1CD-AD53-494D-BA79-A382A8FD4AA1}"/>
                </a:ext>
              </a:extLst>
            </p:cNvPr>
            <p:cNvSpPr/>
            <p:nvPr/>
          </p:nvSpPr>
          <p:spPr>
            <a:xfrm>
              <a:off x="15043662" y="1549977"/>
              <a:ext cx="332586" cy="90687"/>
            </a:xfrm>
            <a:custGeom>
              <a:avLst/>
              <a:gdLst>
                <a:gd name="connsiteX0" fmla="*/ 10721 w 256016"/>
                <a:gd name="connsiteY0" fmla="*/ 73925 h 76804"/>
                <a:gd name="connsiteX1" fmla="*/ 6240 w 256016"/>
                <a:gd name="connsiteY1" fmla="*/ 72005 h 76804"/>
                <a:gd name="connsiteX2" fmla="*/ 6240 w 256016"/>
                <a:gd name="connsiteY2" fmla="*/ 64324 h 76804"/>
                <a:gd name="connsiteX3" fmla="*/ 29282 w 256016"/>
                <a:gd name="connsiteY3" fmla="*/ 46403 h 76804"/>
                <a:gd name="connsiteX4" fmla="*/ 36962 w 256016"/>
                <a:gd name="connsiteY4" fmla="*/ 47683 h 76804"/>
                <a:gd name="connsiteX5" fmla="*/ 35682 w 256016"/>
                <a:gd name="connsiteY5" fmla="*/ 55364 h 76804"/>
                <a:gd name="connsiteX6" fmla="*/ 13921 w 256016"/>
                <a:gd name="connsiteY6" fmla="*/ 72645 h 76804"/>
                <a:gd name="connsiteX7" fmla="*/ 10721 w 256016"/>
                <a:gd name="connsiteY7" fmla="*/ 73925 h 76804"/>
                <a:gd name="connsiteX8" fmla="*/ 248176 w 256016"/>
                <a:gd name="connsiteY8" fmla="*/ 40643 h 76804"/>
                <a:gd name="connsiteX9" fmla="*/ 244976 w 256016"/>
                <a:gd name="connsiteY9" fmla="*/ 40003 h 76804"/>
                <a:gd name="connsiteX10" fmla="*/ 220654 w 256016"/>
                <a:gd name="connsiteY10" fmla="*/ 27842 h 76804"/>
                <a:gd name="connsiteX11" fmla="*/ 217454 w 256016"/>
                <a:gd name="connsiteY11" fmla="*/ 20801 h 76804"/>
                <a:gd name="connsiteX12" fmla="*/ 224495 w 256016"/>
                <a:gd name="connsiteY12" fmla="*/ 17601 h 76804"/>
                <a:gd name="connsiteX13" fmla="*/ 250736 w 256016"/>
                <a:gd name="connsiteY13" fmla="*/ 30402 h 76804"/>
                <a:gd name="connsiteX14" fmla="*/ 252656 w 256016"/>
                <a:gd name="connsiteY14" fmla="*/ 37442 h 76804"/>
                <a:gd name="connsiteX15" fmla="*/ 248176 w 256016"/>
                <a:gd name="connsiteY15" fmla="*/ 40643 h 76804"/>
                <a:gd name="connsiteX16" fmla="*/ 57444 w 256016"/>
                <a:gd name="connsiteY16" fmla="*/ 41923 h 76804"/>
                <a:gd name="connsiteX17" fmla="*/ 52323 w 256016"/>
                <a:gd name="connsiteY17" fmla="*/ 39363 h 76804"/>
                <a:gd name="connsiteX18" fmla="*/ 54243 w 256016"/>
                <a:gd name="connsiteY18" fmla="*/ 32322 h 76804"/>
                <a:gd name="connsiteX19" fmla="*/ 80485 w 256016"/>
                <a:gd name="connsiteY19" fmla="*/ 20161 h 76804"/>
                <a:gd name="connsiteX20" fmla="*/ 87526 w 256016"/>
                <a:gd name="connsiteY20" fmla="*/ 23362 h 76804"/>
                <a:gd name="connsiteX21" fmla="*/ 84325 w 256016"/>
                <a:gd name="connsiteY21" fmla="*/ 30402 h 76804"/>
                <a:gd name="connsiteX22" fmla="*/ 58724 w 256016"/>
                <a:gd name="connsiteY22" fmla="*/ 41923 h 76804"/>
                <a:gd name="connsiteX23" fmla="*/ 57444 w 256016"/>
                <a:gd name="connsiteY23" fmla="*/ 41923 h 76804"/>
                <a:gd name="connsiteX24" fmla="*/ 195693 w 256016"/>
                <a:gd name="connsiteY24" fmla="*/ 19521 h 76804"/>
                <a:gd name="connsiteX25" fmla="*/ 193772 w 256016"/>
                <a:gd name="connsiteY25" fmla="*/ 19521 h 76804"/>
                <a:gd name="connsiteX26" fmla="*/ 166251 w 256016"/>
                <a:gd name="connsiteY26" fmla="*/ 15681 h 76804"/>
                <a:gd name="connsiteX27" fmla="*/ 161130 w 256016"/>
                <a:gd name="connsiteY27" fmla="*/ 9921 h 76804"/>
                <a:gd name="connsiteX28" fmla="*/ 166891 w 256016"/>
                <a:gd name="connsiteY28" fmla="*/ 4800 h 76804"/>
                <a:gd name="connsiteX29" fmla="*/ 195693 w 256016"/>
                <a:gd name="connsiteY29" fmla="*/ 9281 h 76804"/>
                <a:gd name="connsiteX30" fmla="*/ 199533 w 256016"/>
                <a:gd name="connsiteY30" fmla="*/ 15681 h 76804"/>
                <a:gd name="connsiteX31" fmla="*/ 195693 w 256016"/>
                <a:gd name="connsiteY31" fmla="*/ 19521 h 76804"/>
                <a:gd name="connsiteX32" fmla="*/ 110567 w 256016"/>
                <a:gd name="connsiteY32" fmla="*/ 20801 h 76804"/>
                <a:gd name="connsiteX33" fmla="*/ 104807 w 256016"/>
                <a:gd name="connsiteY33" fmla="*/ 16961 h 76804"/>
                <a:gd name="connsiteX34" fmla="*/ 108647 w 256016"/>
                <a:gd name="connsiteY34" fmla="*/ 10561 h 76804"/>
                <a:gd name="connsiteX35" fmla="*/ 131689 w 256016"/>
                <a:gd name="connsiteY35" fmla="*/ 6080 h 76804"/>
                <a:gd name="connsiteX36" fmla="*/ 137449 w 256016"/>
                <a:gd name="connsiteY36" fmla="*/ 5440 h 76804"/>
                <a:gd name="connsiteX37" fmla="*/ 143209 w 256016"/>
                <a:gd name="connsiteY37" fmla="*/ 10561 h 76804"/>
                <a:gd name="connsiteX38" fmla="*/ 138089 w 256016"/>
                <a:gd name="connsiteY38" fmla="*/ 16321 h 76804"/>
                <a:gd name="connsiteX39" fmla="*/ 132969 w 256016"/>
                <a:gd name="connsiteY39" fmla="*/ 16961 h 76804"/>
                <a:gd name="connsiteX40" fmla="*/ 110567 w 256016"/>
                <a:gd name="connsiteY40" fmla="*/ 20801 h 76804"/>
                <a:gd name="connsiteX41" fmla="*/ 110567 w 256016"/>
                <a:gd name="connsiteY41" fmla="*/ 208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6016" h="76804">
                  <a:moveTo>
                    <a:pt x="10721" y="73925"/>
                  </a:moveTo>
                  <a:cubicBezTo>
                    <a:pt x="8800" y="73925"/>
                    <a:pt x="7521" y="73285"/>
                    <a:pt x="6240" y="72005"/>
                  </a:cubicBezTo>
                  <a:cubicBezTo>
                    <a:pt x="4320" y="70085"/>
                    <a:pt x="4320" y="66244"/>
                    <a:pt x="6240" y="64324"/>
                  </a:cubicBezTo>
                  <a:cubicBezTo>
                    <a:pt x="6880" y="63684"/>
                    <a:pt x="14561" y="56004"/>
                    <a:pt x="29282" y="46403"/>
                  </a:cubicBezTo>
                  <a:cubicBezTo>
                    <a:pt x="31842" y="44483"/>
                    <a:pt x="35042" y="45123"/>
                    <a:pt x="36962" y="47683"/>
                  </a:cubicBezTo>
                  <a:cubicBezTo>
                    <a:pt x="38883" y="50243"/>
                    <a:pt x="38242" y="53443"/>
                    <a:pt x="35682" y="55364"/>
                  </a:cubicBezTo>
                  <a:cubicBezTo>
                    <a:pt x="21601" y="64964"/>
                    <a:pt x="13921" y="72645"/>
                    <a:pt x="13921" y="72645"/>
                  </a:cubicBezTo>
                  <a:cubicBezTo>
                    <a:pt x="12641" y="73925"/>
                    <a:pt x="12001" y="73925"/>
                    <a:pt x="10721" y="73925"/>
                  </a:cubicBezTo>
                  <a:close/>
                  <a:moveTo>
                    <a:pt x="248176" y="40643"/>
                  </a:moveTo>
                  <a:cubicBezTo>
                    <a:pt x="246896" y="40643"/>
                    <a:pt x="245616" y="40643"/>
                    <a:pt x="244976" y="40003"/>
                  </a:cubicBezTo>
                  <a:cubicBezTo>
                    <a:pt x="236655" y="35522"/>
                    <a:pt x="228335" y="31042"/>
                    <a:pt x="220654" y="27842"/>
                  </a:cubicBezTo>
                  <a:cubicBezTo>
                    <a:pt x="218094" y="26562"/>
                    <a:pt x="216814" y="23362"/>
                    <a:pt x="217454" y="20801"/>
                  </a:cubicBezTo>
                  <a:cubicBezTo>
                    <a:pt x="218734" y="18241"/>
                    <a:pt x="221934" y="16961"/>
                    <a:pt x="224495" y="17601"/>
                  </a:cubicBezTo>
                  <a:cubicBezTo>
                    <a:pt x="233455" y="20801"/>
                    <a:pt x="241776" y="25282"/>
                    <a:pt x="250736" y="30402"/>
                  </a:cubicBezTo>
                  <a:cubicBezTo>
                    <a:pt x="253296" y="31682"/>
                    <a:pt x="253937" y="34882"/>
                    <a:pt x="252656" y="37442"/>
                  </a:cubicBezTo>
                  <a:cubicBezTo>
                    <a:pt x="251376" y="39363"/>
                    <a:pt x="249456" y="40003"/>
                    <a:pt x="248176" y="40643"/>
                  </a:cubicBezTo>
                  <a:close/>
                  <a:moveTo>
                    <a:pt x="57444" y="41923"/>
                  </a:moveTo>
                  <a:cubicBezTo>
                    <a:pt x="55524" y="41923"/>
                    <a:pt x="52963" y="41283"/>
                    <a:pt x="52323" y="39363"/>
                  </a:cubicBezTo>
                  <a:cubicBezTo>
                    <a:pt x="51043" y="36802"/>
                    <a:pt x="51683" y="33602"/>
                    <a:pt x="54243" y="32322"/>
                  </a:cubicBezTo>
                  <a:cubicBezTo>
                    <a:pt x="63204" y="27842"/>
                    <a:pt x="71525" y="23362"/>
                    <a:pt x="80485" y="20161"/>
                  </a:cubicBezTo>
                  <a:cubicBezTo>
                    <a:pt x="83045" y="18881"/>
                    <a:pt x="86246" y="20161"/>
                    <a:pt x="87526" y="23362"/>
                  </a:cubicBezTo>
                  <a:cubicBezTo>
                    <a:pt x="88806" y="25922"/>
                    <a:pt x="87526" y="29122"/>
                    <a:pt x="84325" y="30402"/>
                  </a:cubicBezTo>
                  <a:cubicBezTo>
                    <a:pt x="76005" y="33602"/>
                    <a:pt x="67044" y="37442"/>
                    <a:pt x="58724" y="41923"/>
                  </a:cubicBezTo>
                  <a:cubicBezTo>
                    <a:pt x="58724" y="41283"/>
                    <a:pt x="58084" y="41923"/>
                    <a:pt x="57444" y="41923"/>
                  </a:cubicBezTo>
                  <a:close/>
                  <a:moveTo>
                    <a:pt x="195693" y="19521"/>
                  </a:moveTo>
                  <a:cubicBezTo>
                    <a:pt x="195053" y="19521"/>
                    <a:pt x="194413" y="19521"/>
                    <a:pt x="193772" y="19521"/>
                  </a:cubicBezTo>
                  <a:cubicBezTo>
                    <a:pt x="184812" y="17601"/>
                    <a:pt x="175851" y="16321"/>
                    <a:pt x="166251" y="15681"/>
                  </a:cubicBezTo>
                  <a:cubicBezTo>
                    <a:pt x="163051" y="15681"/>
                    <a:pt x="161130" y="13121"/>
                    <a:pt x="161130" y="9921"/>
                  </a:cubicBezTo>
                  <a:cubicBezTo>
                    <a:pt x="161130" y="6720"/>
                    <a:pt x="163691" y="4800"/>
                    <a:pt x="166891" y="4800"/>
                  </a:cubicBezTo>
                  <a:cubicBezTo>
                    <a:pt x="176491" y="5440"/>
                    <a:pt x="186732" y="6720"/>
                    <a:pt x="195693" y="9281"/>
                  </a:cubicBezTo>
                  <a:cubicBezTo>
                    <a:pt x="198893" y="9921"/>
                    <a:pt x="200173" y="13121"/>
                    <a:pt x="199533" y="15681"/>
                  </a:cubicBezTo>
                  <a:cubicBezTo>
                    <a:pt x="199533" y="17601"/>
                    <a:pt x="197613" y="19521"/>
                    <a:pt x="195693" y="19521"/>
                  </a:cubicBezTo>
                  <a:close/>
                  <a:moveTo>
                    <a:pt x="110567" y="20801"/>
                  </a:moveTo>
                  <a:cubicBezTo>
                    <a:pt x="108007" y="21441"/>
                    <a:pt x="105447" y="19521"/>
                    <a:pt x="104807" y="16961"/>
                  </a:cubicBezTo>
                  <a:cubicBezTo>
                    <a:pt x="104167" y="14401"/>
                    <a:pt x="106087" y="11201"/>
                    <a:pt x="108647" y="10561"/>
                  </a:cubicBezTo>
                  <a:cubicBezTo>
                    <a:pt x="116328" y="8641"/>
                    <a:pt x="124008" y="7360"/>
                    <a:pt x="131689" y="6080"/>
                  </a:cubicBezTo>
                  <a:cubicBezTo>
                    <a:pt x="133609" y="6080"/>
                    <a:pt x="135529" y="5440"/>
                    <a:pt x="137449" y="5440"/>
                  </a:cubicBezTo>
                  <a:cubicBezTo>
                    <a:pt x="140649" y="5440"/>
                    <a:pt x="143209" y="7360"/>
                    <a:pt x="143209" y="10561"/>
                  </a:cubicBezTo>
                  <a:cubicBezTo>
                    <a:pt x="143209" y="13761"/>
                    <a:pt x="141289" y="16321"/>
                    <a:pt x="138089" y="16321"/>
                  </a:cubicBezTo>
                  <a:cubicBezTo>
                    <a:pt x="136169" y="16321"/>
                    <a:pt x="134249" y="16961"/>
                    <a:pt x="132969" y="16961"/>
                  </a:cubicBezTo>
                  <a:cubicBezTo>
                    <a:pt x="125928" y="17601"/>
                    <a:pt x="118888" y="18881"/>
                    <a:pt x="110567" y="20801"/>
                  </a:cubicBezTo>
                  <a:cubicBezTo>
                    <a:pt x="111207" y="20801"/>
                    <a:pt x="110567" y="20801"/>
                    <a:pt x="110567" y="20801"/>
                  </a:cubicBezTo>
                  <a:close/>
                </a:path>
              </a:pathLst>
            </a:custGeom>
            <a:grpFill/>
            <a:ln w="9525" cap="flat">
              <a:noFill/>
              <a:prstDash val="solid"/>
              <a:miter/>
            </a:ln>
          </p:spPr>
          <p:txBody>
            <a:bodyPr rtlCol="0" anchor="ctr"/>
            <a:lstStyle/>
            <a:p>
              <a:endParaRPr lang="en-US"/>
            </a:p>
          </p:txBody>
        </p:sp>
      </p:grpSp>
      <p:sp>
        <p:nvSpPr>
          <p:cNvPr id="2" name="Freeform: Shape 1">
            <a:extLst>
              <a:ext uri="{FF2B5EF4-FFF2-40B4-BE49-F238E27FC236}">
                <a16:creationId xmlns:a16="http://schemas.microsoft.com/office/drawing/2014/main" id="{4258AC4D-AE2D-E878-5A10-A7CE06CC5212}"/>
              </a:ext>
            </a:extLst>
          </p:cNvPr>
          <p:cNvSpPr/>
          <p:nvPr/>
        </p:nvSpPr>
        <p:spPr>
          <a:xfrm rot="2992680">
            <a:off x="1790199" y="1692736"/>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solidFill>
            <a:srgbClr val="1D424B"/>
          </a:solidFill>
          <a:ln w="9525" cap="flat">
            <a:noFill/>
            <a:prstDash val="solid"/>
            <a:miter/>
          </a:ln>
        </p:spPr>
        <p:txBody>
          <a:bodyPr rtlCol="0" anchor="ctr"/>
          <a:lstStyle/>
          <a:p>
            <a:endParaRPr lang="en-US" dirty="0"/>
          </a:p>
        </p:txBody>
      </p:sp>
      <p:sp>
        <p:nvSpPr>
          <p:cNvPr id="3" name="Freeform: Shape 2">
            <a:extLst>
              <a:ext uri="{FF2B5EF4-FFF2-40B4-BE49-F238E27FC236}">
                <a16:creationId xmlns:a16="http://schemas.microsoft.com/office/drawing/2014/main" id="{FCB7E001-C3C7-2D04-A601-DA2F8189C44A}"/>
              </a:ext>
            </a:extLst>
          </p:cNvPr>
          <p:cNvSpPr/>
          <p:nvPr/>
        </p:nvSpPr>
        <p:spPr>
          <a:xfrm rot="1189434">
            <a:off x="1464318" y="1841551"/>
            <a:ext cx="66517" cy="83130"/>
          </a:xfrm>
          <a:custGeom>
            <a:avLst/>
            <a:gdLst>
              <a:gd name="connsiteX0" fmla="*/ 8001 w 51203"/>
              <a:gd name="connsiteY0" fmla="*/ 12481 h 70404"/>
              <a:gd name="connsiteX1" fmla="*/ 25282 w 51203"/>
              <a:gd name="connsiteY1" fmla="*/ 4800 h 70404"/>
              <a:gd name="connsiteX2" fmla="*/ 35522 w 51203"/>
              <a:gd name="connsiteY2" fmla="*/ 8001 h 70404"/>
              <a:gd name="connsiteX3" fmla="*/ 40643 w 51203"/>
              <a:gd name="connsiteY3" fmla="*/ 19521 h 70404"/>
              <a:gd name="connsiteX4" fmla="*/ 40003 w 51203"/>
              <a:gd name="connsiteY4" fmla="*/ 29122 h 70404"/>
              <a:gd name="connsiteX5" fmla="*/ 39363 w 51203"/>
              <a:gd name="connsiteY5" fmla="*/ 31042 h 70404"/>
              <a:gd name="connsiteX6" fmla="*/ 38723 w 51203"/>
              <a:gd name="connsiteY6" fmla="*/ 32322 h 70404"/>
              <a:gd name="connsiteX7" fmla="*/ 38082 w 51203"/>
              <a:gd name="connsiteY7" fmla="*/ 34242 h 70404"/>
              <a:gd name="connsiteX8" fmla="*/ 36802 w 51203"/>
              <a:gd name="connsiteY8" fmla="*/ 38722 h 70404"/>
              <a:gd name="connsiteX9" fmla="*/ 34882 w 51203"/>
              <a:gd name="connsiteY9" fmla="*/ 45763 h 70404"/>
              <a:gd name="connsiteX10" fmla="*/ 32322 w 51203"/>
              <a:gd name="connsiteY10" fmla="*/ 52163 h 70404"/>
              <a:gd name="connsiteX11" fmla="*/ 34242 w 51203"/>
              <a:gd name="connsiteY11" fmla="*/ 52803 h 70404"/>
              <a:gd name="connsiteX12" fmla="*/ 42563 w 51203"/>
              <a:gd name="connsiteY12" fmla="*/ 54083 h 70404"/>
              <a:gd name="connsiteX13" fmla="*/ 46403 w 51203"/>
              <a:gd name="connsiteY13" fmla="*/ 56004 h 70404"/>
              <a:gd name="connsiteX14" fmla="*/ 47683 w 51203"/>
              <a:gd name="connsiteY14" fmla="*/ 60484 h 70404"/>
              <a:gd name="connsiteX15" fmla="*/ 45763 w 51203"/>
              <a:gd name="connsiteY15" fmla="*/ 64324 h 70404"/>
              <a:gd name="connsiteX16" fmla="*/ 41283 w 51203"/>
              <a:gd name="connsiteY16" fmla="*/ 65604 h 70404"/>
              <a:gd name="connsiteX17" fmla="*/ 32322 w 51203"/>
              <a:gd name="connsiteY17" fmla="*/ 63684 h 70404"/>
              <a:gd name="connsiteX18" fmla="*/ 25282 w 51203"/>
              <a:gd name="connsiteY18" fmla="*/ 63044 h 70404"/>
              <a:gd name="connsiteX19" fmla="*/ 24642 w 51203"/>
              <a:gd name="connsiteY19" fmla="*/ 63684 h 70404"/>
              <a:gd name="connsiteX20" fmla="*/ 24002 w 51203"/>
              <a:gd name="connsiteY20" fmla="*/ 64324 h 70404"/>
              <a:gd name="connsiteX21" fmla="*/ 20161 w 51203"/>
              <a:gd name="connsiteY21" fmla="*/ 64964 h 70404"/>
              <a:gd name="connsiteX22" fmla="*/ 16321 w 51203"/>
              <a:gd name="connsiteY22" fmla="*/ 63684 h 70404"/>
              <a:gd name="connsiteX23" fmla="*/ 13761 w 51203"/>
              <a:gd name="connsiteY23" fmla="*/ 60484 h 70404"/>
              <a:gd name="connsiteX24" fmla="*/ 13761 w 51203"/>
              <a:gd name="connsiteY24" fmla="*/ 56004 h 70404"/>
              <a:gd name="connsiteX25" fmla="*/ 15681 w 51203"/>
              <a:gd name="connsiteY25" fmla="*/ 52803 h 70404"/>
              <a:gd name="connsiteX26" fmla="*/ 18881 w 51203"/>
              <a:gd name="connsiteY26" fmla="*/ 50883 h 70404"/>
              <a:gd name="connsiteX27" fmla="*/ 19521 w 51203"/>
              <a:gd name="connsiteY27" fmla="*/ 50883 h 70404"/>
              <a:gd name="connsiteX28" fmla="*/ 20161 w 51203"/>
              <a:gd name="connsiteY28" fmla="*/ 50883 h 70404"/>
              <a:gd name="connsiteX29" fmla="*/ 22081 w 51203"/>
              <a:gd name="connsiteY29" fmla="*/ 47683 h 70404"/>
              <a:gd name="connsiteX30" fmla="*/ 24642 w 51203"/>
              <a:gd name="connsiteY30" fmla="*/ 39363 h 70404"/>
              <a:gd name="connsiteX31" fmla="*/ 26562 w 51203"/>
              <a:gd name="connsiteY31" fmla="*/ 31042 h 70404"/>
              <a:gd name="connsiteX32" fmla="*/ 29122 w 51203"/>
              <a:gd name="connsiteY32" fmla="*/ 24642 h 70404"/>
              <a:gd name="connsiteX33" fmla="*/ 29122 w 51203"/>
              <a:gd name="connsiteY33" fmla="*/ 24642 h 70404"/>
              <a:gd name="connsiteX34" fmla="*/ 29122 w 51203"/>
              <a:gd name="connsiteY34" fmla="*/ 22081 h 70404"/>
              <a:gd name="connsiteX35" fmla="*/ 29122 w 51203"/>
              <a:gd name="connsiteY35" fmla="*/ 21441 h 70404"/>
              <a:gd name="connsiteX36" fmla="*/ 27202 w 51203"/>
              <a:gd name="connsiteY36" fmla="*/ 16961 h 70404"/>
              <a:gd name="connsiteX37" fmla="*/ 25282 w 51203"/>
              <a:gd name="connsiteY37" fmla="*/ 16321 h 70404"/>
              <a:gd name="connsiteX38" fmla="*/ 14401 w 51203"/>
              <a:gd name="connsiteY38" fmla="*/ 21441 h 70404"/>
              <a:gd name="connsiteX39" fmla="*/ 9921 w 51203"/>
              <a:gd name="connsiteY39" fmla="*/ 22721 h 70404"/>
              <a:gd name="connsiteX40" fmla="*/ 6080 w 51203"/>
              <a:gd name="connsiteY40" fmla="*/ 20801 h 70404"/>
              <a:gd name="connsiteX41" fmla="*/ 4800 w 51203"/>
              <a:gd name="connsiteY41" fmla="*/ 16321 h 70404"/>
              <a:gd name="connsiteX42" fmla="*/ 8001 w 51203"/>
              <a:gd name="connsiteY42" fmla="*/ 12481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203" h="70404">
                <a:moveTo>
                  <a:pt x="8001" y="12481"/>
                </a:moveTo>
                <a:cubicBezTo>
                  <a:pt x="14401" y="8001"/>
                  <a:pt x="20161" y="5440"/>
                  <a:pt x="25282" y="4800"/>
                </a:cubicBezTo>
                <a:cubicBezTo>
                  <a:pt x="29122" y="4800"/>
                  <a:pt x="32962" y="5440"/>
                  <a:pt x="35522" y="8001"/>
                </a:cubicBezTo>
                <a:cubicBezTo>
                  <a:pt x="38082" y="10561"/>
                  <a:pt x="40003" y="14401"/>
                  <a:pt x="40643" y="19521"/>
                </a:cubicBezTo>
                <a:cubicBezTo>
                  <a:pt x="41283" y="23361"/>
                  <a:pt x="40643" y="26562"/>
                  <a:pt x="40003" y="29122"/>
                </a:cubicBezTo>
                <a:cubicBezTo>
                  <a:pt x="40003" y="29762"/>
                  <a:pt x="39363" y="30402"/>
                  <a:pt x="39363" y="31042"/>
                </a:cubicBezTo>
                <a:cubicBezTo>
                  <a:pt x="39363" y="31682"/>
                  <a:pt x="38723" y="31682"/>
                  <a:pt x="38723" y="32322"/>
                </a:cubicBezTo>
                <a:cubicBezTo>
                  <a:pt x="38723" y="32962"/>
                  <a:pt x="38082" y="33602"/>
                  <a:pt x="38082" y="34242"/>
                </a:cubicBezTo>
                <a:cubicBezTo>
                  <a:pt x="38082" y="34882"/>
                  <a:pt x="37442" y="36802"/>
                  <a:pt x="36802" y="38722"/>
                </a:cubicBezTo>
                <a:cubicBezTo>
                  <a:pt x="36162" y="41283"/>
                  <a:pt x="35522" y="43203"/>
                  <a:pt x="34882" y="45763"/>
                </a:cubicBezTo>
                <a:cubicBezTo>
                  <a:pt x="34242" y="48323"/>
                  <a:pt x="33602" y="50243"/>
                  <a:pt x="32322" y="52163"/>
                </a:cubicBezTo>
                <a:cubicBezTo>
                  <a:pt x="32962" y="52163"/>
                  <a:pt x="33602" y="52163"/>
                  <a:pt x="34242" y="52803"/>
                </a:cubicBezTo>
                <a:cubicBezTo>
                  <a:pt x="38723" y="53444"/>
                  <a:pt x="41923" y="54083"/>
                  <a:pt x="42563" y="54083"/>
                </a:cubicBezTo>
                <a:cubicBezTo>
                  <a:pt x="43843" y="54083"/>
                  <a:pt x="45123" y="54723"/>
                  <a:pt x="46403" y="56004"/>
                </a:cubicBezTo>
                <a:cubicBezTo>
                  <a:pt x="47683" y="57284"/>
                  <a:pt x="47683" y="58564"/>
                  <a:pt x="47683" y="60484"/>
                </a:cubicBezTo>
                <a:cubicBezTo>
                  <a:pt x="47683" y="61764"/>
                  <a:pt x="47043" y="63044"/>
                  <a:pt x="45763" y="64324"/>
                </a:cubicBezTo>
                <a:cubicBezTo>
                  <a:pt x="44483" y="64964"/>
                  <a:pt x="43203" y="65604"/>
                  <a:pt x="41283" y="65604"/>
                </a:cubicBezTo>
                <a:cubicBezTo>
                  <a:pt x="40003" y="65604"/>
                  <a:pt x="36802" y="64964"/>
                  <a:pt x="32322" y="63684"/>
                </a:cubicBezTo>
                <a:cubicBezTo>
                  <a:pt x="29122" y="63044"/>
                  <a:pt x="26562" y="63044"/>
                  <a:pt x="25282" y="63044"/>
                </a:cubicBezTo>
                <a:cubicBezTo>
                  <a:pt x="25282" y="63044"/>
                  <a:pt x="24642" y="63044"/>
                  <a:pt x="24642" y="63684"/>
                </a:cubicBezTo>
                <a:cubicBezTo>
                  <a:pt x="24002" y="63684"/>
                  <a:pt x="24002" y="63684"/>
                  <a:pt x="24002" y="64324"/>
                </a:cubicBezTo>
                <a:cubicBezTo>
                  <a:pt x="22721" y="64964"/>
                  <a:pt x="21441" y="64964"/>
                  <a:pt x="20161" y="64964"/>
                </a:cubicBezTo>
                <a:cubicBezTo>
                  <a:pt x="18881" y="64964"/>
                  <a:pt x="17601" y="64324"/>
                  <a:pt x="16321" y="63684"/>
                </a:cubicBezTo>
                <a:cubicBezTo>
                  <a:pt x="15041" y="63044"/>
                  <a:pt x="14401" y="61764"/>
                  <a:pt x="13761" y="60484"/>
                </a:cubicBezTo>
                <a:cubicBezTo>
                  <a:pt x="13121" y="59204"/>
                  <a:pt x="13121" y="57284"/>
                  <a:pt x="13761" y="56004"/>
                </a:cubicBezTo>
                <a:cubicBezTo>
                  <a:pt x="14401" y="54723"/>
                  <a:pt x="15041" y="53444"/>
                  <a:pt x="15681" y="52803"/>
                </a:cubicBezTo>
                <a:cubicBezTo>
                  <a:pt x="16321" y="52163"/>
                  <a:pt x="17601" y="51523"/>
                  <a:pt x="18881" y="50883"/>
                </a:cubicBezTo>
                <a:cubicBezTo>
                  <a:pt x="18881" y="50883"/>
                  <a:pt x="19521" y="50883"/>
                  <a:pt x="19521" y="50883"/>
                </a:cubicBezTo>
                <a:cubicBezTo>
                  <a:pt x="19521" y="50883"/>
                  <a:pt x="20161" y="50883"/>
                  <a:pt x="20161" y="50883"/>
                </a:cubicBezTo>
                <a:cubicBezTo>
                  <a:pt x="20801" y="50243"/>
                  <a:pt x="21441" y="48963"/>
                  <a:pt x="22081" y="47683"/>
                </a:cubicBezTo>
                <a:cubicBezTo>
                  <a:pt x="23361" y="45763"/>
                  <a:pt x="24002" y="43203"/>
                  <a:pt x="24642" y="39363"/>
                </a:cubicBezTo>
                <a:cubicBezTo>
                  <a:pt x="25282" y="35522"/>
                  <a:pt x="25922" y="32962"/>
                  <a:pt x="26562" y="31042"/>
                </a:cubicBezTo>
                <a:cubicBezTo>
                  <a:pt x="27202" y="29122"/>
                  <a:pt x="27842" y="26562"/>
                  <a:pt x="29122" y="24642"/>
                </a:cubicBezTo>
                <a:lnTo>
                  <a:pt x="29122" y="24642"/>
                </a:lnTo>
                <a:lnTo>
                  <a:pt x="29122" y="22081"/>
                </a:lnTo>
                <a:lnTo>
                  <a:pt x="29122" y="21441"/>
                </a:lnTo>
                <a:cubicBezTo>
                  <a:pt x="28482" y="18881"/>
                  <a:pt x="28482" y="17601"/>
                  <a:pt x="27202" y="16961"/>
                </a:cubicBezTo>
                <a:cubicBezTo>
                  <a:pt x="26562" y="16321"/>
                  <a:pt x="25922" y="16321"/>
                  <a:pt x="25282" y="16321"/>
                </a:cubicBezTo>
                <a:cubicBezTo>
                  <a:pt x="22081" y="16321"/>
                  <a:pt x="18881" y="18241"/>
                  <a:pt x="14401" y="21441"/>
                </a:cubicBezTo>
                <a:cubicBezTo>
                  <a:pt x="13121" y="22081"/>
                  <a:pt x="11841" y="22721"/>
                  <a:pt x="9921" y="22721"/>
                </a:cubicBezTo>
                <a:cubicBezTo>
                  <a:pt x="8641" y="22721"/>
                  <a:pt x="7360" y="21441"/>
                  <a:pt x="6080" y="20801"/>
                </a:cubicBezTo>
                <a:cubicBezTo>
                  <a:pt x="5440" y="19521"/>
                  <a:pt x="4800" y="18241"/>
                  <a:pt x="4800" y="16321"/>
                </a:cubicBezTo>
                <a:cubicBezTo>
                  <a:pt x="6080" y="15041"/>
                  <a:pt x="6720" y="13761"/>
                  <a:pt x="8001" y="12481"/>
                </a:cubicBezTo>
                <a:close/>
              </a:path>
            </a:pathLst>
          </a:custGeom>
          <a:solidFill>
            <a:srgbClr val="1D424B"/>
          </a:solidFill>
          <a:ln w="9525" cap="flat">
            <a:noFill/>
            <a:prstDash val="solid"/>
            <a:miter/>
          </a:ln>
        </p:spPr>
        <p:txBody>
          <a:bodyPr rtlCol="0" anchor="ctr"/>
          <a:lstStyle/>
          <a:p>
            <a:endParaRPr lang="en-US" dirty="0"/>
          </a:p>
        </p:txBody>
      </p:sp>
      <p:pic>
        <p:nvPicPr>
          <p:cNvPr id="1028" name="Picture 4">
            <a:extLst>
              <a:ext uri="{FF2B5EF4-FFF2-40B4-BE49-F238E27FC236}">
                <a16:creationId xmlns:a16="http://schemas.microsoft.com/office/drawing/2014/main" id="{53E41457-AC84-E9AE-B1FF-A9C3F563F02B}"/>
              </a:ext>
            </a:extLst>
          </p:cNvPr>
          <p:cNvPicPr>
            <a:picLocks noChangeAspect="1" noChangeArrowheads="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rot="1266821">
            <a:off x="3380825" y="2874818"/>
            <a:ext cx="1776950" cy="1446646"/>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579DBE-8DA2-EE53-D7E7-FA6BFC759C7B}"/>
              </a:ext>
            </a:extLst>
          </p:cNvPr>
          <p:cNvPicPr>
            <a:picLocks noChangeAspect="1" noChangeArrowheads="1"/>
          </p:cNvPicPr>
          <p:nvPr/>
        </p:nvPicPr>
        <p:blipFill>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56427" y="-105210"/>
            <a:ext cx="3463073" cy="2445354"/>
          </a:xfrm>
          <a:prstGeom prst="rect">
            <a:avLst/>
          </a:prstGeom>
          <a:noFill/>
        </p:spPr>
      </p:pic>
      <p:pic>
        <p:nvPicPr>
          <p:cNvPr id="5" name="Picture 8">
            <a:extLst>
              <a:ext uri="{FF2B5EF4-FFF2-40B4-BE49-F238E27FC236}">
                <a16:creationId xmlns:a16="http://schemas.microsoft.com/office/drawing/2014/main" id="{458ED887-0C5E-CB4D-BECF-9D3590BC1C72}"/>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r="33102"/>
          <a:stretch/>
        </p:blipFill>
        <p:spPr bwMode="auto">
          <a:xfrm>
            <a:off x="1104667" y="-233765"/>
            <a:ext cx="2316750" cy="2445354"/>
          </a:xfrm>
          <a:prstGeom prst="rect">
            <a:avLst/>
          </a:prstGeom>
          <a:noFill/>
        </p:spPr>
      </p:pic>
      <p:pic>
        <p:nvPicPr>
          <p:cNvPr id="7" name="Picture 8">
            <a:extLst>
              <a:ext uri="{FF2B5EF4-FFF2-40B4-BE49-F238E27FC236}">
                <a16:creationId xmlns:a16="http://schemas.microsoft.com/office/drawing/2014/main" id="{53F9793B-C065-50FE-13F7-5AFEB36D8B4D}"/>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t="75417" r="69864"/>
          <a:stretch/>
        </p:blipFill>
        <p:spPr bwMode="auto">
          <a:xfrm>
            <a:off x="143790" y="-105210"/>
            <a:ext cx="1043595" cy="601152"/>
          </a:xfrm>
          <a:prstGeom prst="rect">
            <a:avLst/>
          </a:prstGeom>
          <a:noFill/>
        </p:spPr>
      </p:pic>
      <p:pic>
        <p:nvPicPr>
          <p:cNvPr id="98" name="Picture 8">
            <a:extLst>
              <a:ext uri="{FF2B5EF4-FFF2-40B4-BE49-F238E27FC236}">
                <a16:creationId xmlns:a16="http://schemas.microsoft.com/office/drawing/2014/main" id="{74BF9E82-8DEC-F36B-BE6F-A6EEC5148FAB}"/>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t="58731"/>
          <a:stretch/>
        </p:blipFill>
        <p:spPr bwMode="auto">
          <a:xfrm>
            <a:off x="2190896" y="2180669"/>
            <a:ext cx="4053767" cy="1181325"/>
          </a:xfrm>
          <a:prstGeom prst="rect">
            <a:avLst/>
          </a:prstGeom>
          <a:noFill/>
        </p:spPr>
      </p:pic>
      <p:pic>
        <p:nvPicPr>
          <p:cNvPr id="99" name="Picture 8">
            <a:extLst>
              <a:ext uri="{FF2B5EF4-FFF2-40B4-BE49-F238E27FC236}">
                <a16:creationId xmlns:a16="http://schemas.microsoft.com/office/drawing/2014/main" id="{417C46DC-F1E7-EBDE-C110-93D74CF60F2C}"/>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4109" t="20459" r="44855" b="62334"/>
          <a:stretch/>
        </p:blipFill>
        <p:spPr bwMode="auto">
          <a:xfrm>
            <a:off x="2298286" y="3351411"/>
            <a:ext cx="1258141" cy="492555"/>
          </a:xfrm>
          <a:prstGeom prst="rect">
            <a:avLst/>
          </a:prstGeom>
          <a:noFill/>
        </p:spPr>
      </p:pic>
      <p:sp>
        <p:nvSpPr>
          <p:cNvPr id="1025" name="TextBox 1024">
            <a:extLst>
              <a:ext uri="{FF2B5EF4-FFF2-40B4-BE49-F238E27FC236}">
                <a16:creationId xmlns:a16="http://schemas.microsoft.com/office/drawing/2014/main" id="{4E3F42C1-48E6-4981-8A27-894E74862166}"/>
              </a:ext>
            </a:extLst>
          </p:cNvPr>
          <p:cNvSpPr txBox="1">
            <a:spLocks/>
          </p:cNvSpPr>
          <p:nvPr/>
        </p:nvSpPr>
        <p:spPr>
          <a:xfrm>
            <a:off x="6625884" y="1057992"/>
            <a:ext cx="5851472" cy="584775"/>
          </a:xfrm>
          <a:prstGeom prst="rect">
            <a:avLst/>
          </a:prstGeom>
          <a:noFill/>
        </p:spPr>
        <p:txBody>
          <a:bodyPr wrap="square" rtlCol="0">
            <a:spAutoFit/>
          </a:bodyPr>
          <a:lstStyle/>
          <a:p>
            <a:pPr algn="ctr" rtl="1"/>
            <a:r>
              <a:rPr lang="ar-SA"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rPr>
              <a:t>نجم المستقبل </a:t>
            </a:r>
            <a:r>
              <a:rPr lang="en-US" sz="3200" dirty="0" err="1">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rPr>
              <a:t>studentName</a:t>
            </a:r>
            <a:endParaRPr lang="en-EG"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endParaRPr>
          </a:p>
        </p:txBody>
      </p:sp>
      <p:pic>
        <p:nvPicPr>
          <p:cNvPr id="1026" name="Picture 2">
            <a:extLst>
              <a:ext uri="{FF2B5EF4-FFF2-40B4-BE49-F238E27FC236}">
                <a16:creationId xmlns:a16="http://schemas.microsoft.com/office/drawing/2014/main" id="{EE2BCDF0-0193-BEF6-039D-7411E6A39C9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0079" y="3519248"/>
            <a:ext cx="3546766" cy="354676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6">
            <a:extLst>
              <a:ext uri="{FF2B5EF4-FFF2-40B4-BE49-F238E27FC236}">
                <a16:creationId xmlns:a16="http://schemas.microsoft.com/office/drawing/2014/main" id="{53D42D4D-7135-3136-C650-103F865C396E}"/>
              </a:ext>
            </a:extLst>
          </p:cNvPr>
          <p:cNvSpPr>
            <a:spLocks noChangeArrowheads="1"/>
          </p:cNvSpPr>
          <p:nvPr/>
        </p:nvSpPr>
        <p:spPr bwMode="auto">
          <a:xfrm>
            <a:off x="7680481" y="2456499"/>
            <a:ext cx="3742278" cy="651148"/>
          </a:xfrm>
          <a:prstGeom prst="roundRect">
            <a:avLst>
              <a:gd name="adj" fmla="val 50000"/>
            </a:avLst>
          </a:prstGeom>
          <a:solidFill>
            <a:srgbClr val="FFD96A"/>
          </a:solidFill>
          <a:ln>
            <a:noFill/>
          </a:ln>
        </p:spPr>
        <p:txBody>
          <a:bodyPr rot="0" vert="horz" wrap="square" lIns="91440" tIns="45720" rIns="91440" bIns="45720" anchor="t" anchorCtr="0" upright="1">
            <a:noAutofit/>
          </a:bodyPr>
          <a:lstStyle/>
          <a:p>
            <a:endParaRPr lang="en-US"/>
          </a:p>
        </p:txBody>
      </p:sp>
      <p:sp>
        <p:nvSpPr>
          <p:cNvPr id="6" name="Text Box 38">
            <a:extLst>
              <a:ext uri="{FF2B5EF4-FFF2-40B4-BE49-F238E27FC236}">
                <a16:creationId xmlns:a16="http://schemas.microsoft.com/office/drawing/2014/main" id="{D3AEB39D-4F5C-24C3-BC84-8E8DADFBC6BE}"/>
              </a:ext>
            </a:extLst>
          </p:cNvPr>
          <p:cNvSpPr txBox="1">
            <a:spLocks noChangeArrowheads="1"/>
          </p:cNvSpPr>
          <p:nvPr/>
        </p:nvSpPr>
        <p:spPr bwMode="auto">
          <a:xfrm>
            <a:off x="7860705" y="2616425"/>
            <a:ext cx="3381829" cy="40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gn="ctr">
              <a:lnSpc>
                <a:spcPct val="123000"/>
              </a:lnSpc>
              <a:spcBef>
                <a:spcPts val="0"/>
              </a:spcBef>
              <a:spcAft>
                <a:spcPts val="0"/>
              </a:spcAft>
            </a:pPr>
            <a:r>
              <a:rPr lang="en-US" dirty="0">
                <a:solidFill>
                  <a:srgbClr val="1D424B"/>
                </a:solidFill>
                <a:effectLst/>
                <a:latin typeface="Montserrat SemiBold" panose="00000700000000000000" pitchFamily="2" charset="0"/>
                <a:ea typeface="Montserrat" panose="00000500000000000000" pitchFamily="2" charset="0"/>
                <a:cs typeface="Montserrat" panose="00000500000000000000" pitchFamily="2" charset="0"/>
              </a:rPr>
              <a:t>number</a:t>
            </a:r>
            <a:endParaRPr lang="en-US" sz="1600" dirty="0">
              <a:solidFill>
                <a:srgbClr val="1D424B"/>
              </a:solidFill>
              <a:effectLst/>
              <a:latin typeface="Montserrat" panose="00000500000000000000" pitchFamily="2" charset="0"/>
              <a:ea typeface="Montserrat" panose="00000500000000000000" pitchFamily="2" charset="0"/>
              <a:cs typeface="Montserrat" panose="00000500000000000000" pitchFamily="2" charset="0"/>
            </a:endParaRPr>
          </a:p>
        </p:txBody>
      </p:sp>
      <p:sp>
        <p:nvSpPr>
          <p:cNvPr id="8" name="AutoShape 36">
            <a:extLst>
              <a:ext uri="{FF2B5EF4-FFF2-40B4-BE49-F238E27FC236}">
                <a16:creationId xmlns:a16="http://schemas.microsoft.com/office/drawing/2014/main" id="{6CE8A82D-CFD6-9B25-FE4E-6AAF7EC4559D}"/>
              </a:ext>
            </a:extLst>
          </p:cNvPr>
          <p:cNvSpPr>
            <a:spLocks noChangeArrowheads="1"/>
          </p:cNvSpPr>
          <p:nvPr/>
        </p:nvSpPr>
        <p:spPr bwMode="auto">
          <a:xfrm>
            <a:off x="7680481" y="3734806"/>
            <a:ext cx="3742278" cy="651148"/>
          </a:xfrm>
          <a:prstGeom prst="roundRect">
            <a:avLst>
              <a:gd name="adj" fmla="val 50000"/>
            </a:avLst>
          </a:prstGeom>
          <a:solidFill>
            <a:srgbClr val="FFD96A"/>
          </a:solidFill>
          <a:ln>
            <a:noFill/>
          </a:ln>
        </p:spPr>
        <p:txBody>
          <a:bodyPr rot="0" vert="horz" wrap="square" lIns="91440" tIns="45720" rIns="91440" bIns="45720" anchor="t" anchorCtr="0" upright="1">
            <a:noAutofit/>
          </a:bodyPr>
          <a:lstStyle/>
          <a:p>
            <a:endParaRPr lang="en-US"/>
          </a:p>
        </p:txBody>
      </p:sp>
      <p:sp>
        <p:nvSpPr>
          <p:cNvPr id="10" name="Text Box 38">
            <a:extLst>
              <a:ext uri="{FF2B5EF4-FFF2-40B4-BE49-F238E27FC236}">
                <a16:creationId xmlns:a16="http://schemas.microsoft.com/office/drawing/2014/main" id="{16C3CB7A-FAC0-DA62-D004-4AC7FC31BD9B}"/>
              </a:ext>
            </a:extLst>
          </p:cNvPr>
          <p:cNvSpPr txBox="1">
            <a:spLocks noChangeArrowheads="1"/>
          </p:cNvSpPr>
          <p:nvPr/>
        </p:nvSpPr>
        <p:spPr bwMode="auto">
          <a:xfrm>
            <a:off x="7860705" y="3894732"/>
            <a:ext cx="3381829" cy="40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gn="ctr">
              <a:lnSpc>
                <a:spcPct val="123000"/>
              </a:lnSpc>
              <a:spcBef>
                <a:spcPts val="0"/>
              </a:spcBef>
              <a:spcAft>
                <a:spcPts val="0"/>
              </a:spcAft>
            </a:pPr>
            <a:r>
              <a:rPr lang="en-US" dirty="0" err="1">
                <a:solidFill>
                  <a:srgbClr val="1D424B"/>
                </a:solidFill>
                <a:effectLst/>
                <a:latin typeface="Montserrat SemiBold" panose="00000700000000000000" pitchFamily="2" charset="0"/>
                <a:ea typeface="Montserrat" panose="00000500000000000000" pitchFamily="2" charset="0"/>
                <a:cs typeface="Montserrat" panose="00000500000000000000" pitchFamily="2" charset="0"/>
              </a:rPr>
              <a:t>expressionNumber</a:t>
            </a:r>
            <a:endParaRPr lang="en-US" sz="1600" dirty="0">
              <a:solidFill>
                <a:srgbClr val="1D424B"/>
              </a:solidFill>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1" name="TextBox 10">
            <a:extLst>
              <a:ext uri="{FF2B5EF4-FFF2-40B4-BE49-F238E27FC236}">
                <a16:creationId xmlns:a16="http://schemas.microsoft.com/office/drawing/2014/main" id="{24479DD9-ABAC-154A-D395-BC91F693BC9E}"/>
              </a:ext>
            </a:extLst>
          </p:cNvPr>
          <p:cNvSpPr txBox="1"/>
          <p:nvPr/>
        </p:nvSpPr>
        <p:spPr>
          <a:xfrm>
            <a:off x="7538580" y="4751170"/>
            <a:ext cx="4026078" cy="1200329"/>
          </a:xfrm>
          <a:prstGeom prst="rect">
            <a:avLst/>
          </a:prstGeom>
          <a:noFill/>
        </p:spPr>
        <p:txBody>
          <a:bodyPr wrap="square" rtlCol="0">
            <a:spAutoFit/>
          </a:bodyPr>
          <a:lstStyle/>
          <a:p>
            <a:pPr algn="ctr"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الـ 100 تكون واضحة لأهلها</a:t>
            </a:r>
          </a:p>
          <a:p>
            <a:pPr algn="ctr"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وأنت منهم بإذن الله، اطمئن :)</a:t>
            </a:r>
          </a:p>
          <a:p>
            <a:pPr algn="ctr" rtl="1"/>
            <a:endPar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
        <p:nvSpPr>
          <p:cNvPr id="12" name="TextBox 11">
            <a:extLst>
              <a:ext uri="{FF2B5EF4-FFF2-40B4-BE49-F238E27FC236}">
                <a16:creationId xmlns:a16="http://schemas.microsoft.com/office/drawing/2014/main" id="{854AAC92-BBDA-089C-9EC3-01547FE8E717}"/>
              </a:ext>
            </a:extLst>
          </p:cNvPr>
          <p:cNvSpPr txBox="1"/>
          <p:nvPr/>
        </p:nvSpPr>
        <p:spPr>
          <a:xfrm>
            <a:off x="15523" y="6491556"/>
            <a:ext cx="4089378" cy="338554"/>
          </a:xfrm>
          <a:prstGeom prst="rect">
            <a:avLst/>
          </a:prstGeom>
          <a:noFill/>
        </p:spPr>
        <p:txBody>
          <a:bodyPr wrap="square" rtlCol="0">
            <a:spAutoFit/>
          </a:bodyPr>
          <a:lstStyle/>
          <a:p>
            <a:pPr rtl="1"/>
            <a:r>
              <a:rPr lang="ar-SA"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تنتهي  المقدمة في الدقيقة 0:30</a:t>
            </a:r>
            <a:endParaRPr lang="en-US"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Tree>
    <p:extLst>
      <p:ext uri="{BB962C8B-B14F-4D97-AF65-F5344CB8AC3E}">
        <p14:creationId xmlns:p14="http://schemas.microsoft.com/office/powerpoint/2010/main" val="3515872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
        <p159:morph option="byObject"/>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CD4DCB-A214-3336-BAC3-EDF2257E3008}"/>
              </a:ext>
            </a:extLst>
          </p:cNvPr>
          <p:cNvSpPr/>
          <p:nvPr/>
        </p:nvSpPr>
        <p:spPr>
          <a:xfrm rot="20736910">
            <a:off x="-1260206" y="2489943"/>
            <a:ext cx="550264" cy="82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TextBox 1026">
            <a:extLst>
              <a:ext uri="{FF2B5EF4-FFF2-40B4-BE49-F238E27FC236}">
                <a16:creationId xmlns:a16="http://schemas.microsoft.com/office/drawing/2014/main" id="{1B9B53E9-FF74-4387-81E9-6E4B0922FF95}"/>
              </a:ext>
            </a:extLst>
          </p:cNvPr>
          <p:cNvSpPr txBox="1"/>
          <p:nvPr/>
        </p:nvSpPr>
        <p:spPr>
          <a:xfrm>
            <a:off x="6854483" y="2034959"/>
            <a:ext cx="5191626" cy="4893647"/>
          </a:xfrm>
          <a:prstGeom prst="rect">
            <a:avLst/>
          </a:prstGeom>
          <a:noFill/>
        </p:spPr>
        <p:txBody>
          <a:bodyPr wrap="square" rtlCol="0">
            <a:spAutoFit/>
          </a:bodyPr>
          <a:lstStyle/>
          <a:p>
            <a:pPr algn="just"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طلبت الاختبار، واحنا بأمرك. سوينا اختبار مخصص وفريد لك. وأيضا ربطنا الاختبار بنموذج ذكاء اصطناعي حتى يدرس نتائجك ويعرف نقاط ضعفك وقوتك، ويفهم عقليتك وطريقة تفكيرك بشكل أفضل، وبالتالي يرتب لك أفضل وأسرع خطة تدريب حتى توصل للعلامة الكاملة -بإذن الله-.</a:t>
            </a:r>
          </a:p>
          <a:p>
            <a:pPr algn="just" rtl="1"/>
            <a:r>
              <a:rPr lang="ar-SA"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وقِّت لنفسك 25 دقيقة لأخذ الاختبار، وبعدها اِبدأ، وبعد ما تخلص بلِّغنا بأجوبتك حتى نعطيك الحل خطوة بخطوة، ونناقش الحلول معك. بالتوفيق 😊</a:t>
            </a:r>
          </a:p>
        </p:txBody>
      </p:sp>
      <p:sp>
        <p:nvSpPr>
          <p:cNvPr id="9" name="Freeform: Shape 8">
            <a:extLst>
              <a:ext uri="{FF2B5EF4-FFF2-40B4-BE49-F238E27FC236}">
                <a16:creationId xmlns:a16="http://schemas.microsoft.com/office/drawing/2014/main" id="{B540270D-ADB9-48A0-98B4-2F4C80099751}"/>
              </a:ext>
            </a:extLst>
          </p:cNvPr>
          <p:cNvSpPr/>
          <p:nvPr/>
        </p:nvSpPr>
        <p:spPr>
          <a:xfrm>
            <a:off x="15523" y="-34853"/>
            <a:ext cx="7263183" cy="4353396"/>
          </a:xfrm>
          <a:custGeom>
            <a:avLst/>
            <a:gdLst>
              <a:gd name="connsiteX0" fmla="*/ 8360784 w 8377935"/>
              <a:gd name="connsiteY0" fmla="*/ 28254 h 5134864"/>
              <a:gd name="connsiteX1" fmla="*/ 4709871 w 8377935"/>
              <a:gd name="connsiteY1" fmla="*/ 18427 h 5134864"/>
              <a:gd name="connsiteX2" fmla="*/ 51641 w 8377935"/>
              <a:gd name="connsiteY2" fmla="*/ 28254 h 5134864"/>
              <a:gd name="connsiteX3" fmla="*/ 29529 w 8377935"/>
              <a:gd name="connsiteY3" fmla="*/ 384501 h 5134864"/>
              <a:gd name="connsiteX4" fmla="*/ 717453 w 8377935"/>
              <a:gd name="connsiteY4" fmla="*/ 826738 h 5134864"/>
              <a:gd name="connsiteX5" fmla="*/ 1093355 w 8377935"/>
              <a:gd name="connsiteY5" fmla="*/ 2087113 h 5134864"/>
              <a:gd name="connsiteX6" fmla="*/ 1584729 w 8377935"/>
              <a:gd name="connsiteY6" fmla="*/ 2743099 h 5134864"/>
              <a:gd name="connsiteX7" fmla="*/ 2304593 w 8377935"/>
              <a:gd name="connsiteY7" fmla="*/ 3101802 h 5134864"/>
              <a:gd name="connsiteX8" fmla="*/ 3058853 w 8377935"/>
              <a:gd name="connsiteY8" fmla="*/ 4642261 h 5134864"/>
              <a:gd name="connsiteX9" fmla="*/ 3813113 w 8377935"/>
              <a:gd name="connsiteY9" fmla="*/ 4723338 h 5134864"/>
              <a:gd name="connsiteX10" fmla="*/ 4616511 w 8377935"/>
              <a:gd name="connsiteY10" fmla="*/ 4996051 h 5134864"/>
              <a:gd name="connsiteX11" fmla="*/ 4616511 w 8377935"/>
              <a:gd name="connsiteY11" fmla="*/ 5015706 h 5134864"/>
              <a:gd name="connsiteX12" fmla="*/ 4702501 w 8377935"/>
              <a:gd name="connsiteY12" fmla="*/ 5055016 h 5134864"/>
              <a:gd name="connsiteX13" fmla="*/ 4788492 w 8377935"/>
              <a:gd name="connsiteY13" fmla="*/ 5094326 h 5134864"/>
              <a:gd name="connsiteX14" fmla="*/ 4790948 w 8377935"/>
              <a:gd name="connsiteY14" fmla="*/ 5094326 h 5134864"/>
              <a:gd name="connsiteX15" fmla="*/ 4790948 w 8377935"/>
              <a:gd name="connsiteY15" fmla="*/ 5086955 h 5134864"/>
              <a:gd name="connsiteX16" fmla="*/ 5795809 w 8377935"/>
              <a:gd name="connsiteY16" fmla="*/ 4681571 h 5134864"/>
              <a:gd name="connsiteX17" fmla="*/ 6631146 w 8377935"/>
              <a:gd name="connsiteY17" fmla="*/ 4153344 h 5134864"/>
              <a:gd name="connsiteX18" fmla="*/ 7183942 w 8377935"/>
              <a:gd name="connsiteY18" fmla="*/ 4190197 h 5134864"/>
              <a:gd name="connsiteX19" fmla="*/ 7589326 w 8377935"/>
              <a:gd name="connsiteY19" fmla="*/ 3563694 h 5134864"/>
              <a:gd name="connsiteX20" fmla="*/ 7921004 w 8377935"/>
              <a:gd name="connsiteY20" fmla="*/ 2875770 h 5134864"/>
              <a:gd name="connsiteX21" fmla="*/ 8363241 w 8377935"/>
              <a:gd name="connsiteY21" fmla="*/ 2728357 h 5134864"/>
              <a:gd name="connsiteX22" fmla="*/ 8360784 w 8377935"/>
              <a:gd name="connsiteY22" fmla="*/ 28254 h 5134864"/>
              <a:gd name="connsiteX0" fmla="*/ 8342358 w 8514409"/>
              <a:gd name="connsiteY0" fmla="*/ 9827 h 5120800"/>
              <a:gd name="connsiteX1" fmla="*/ 4691445 w 8514409"/>
              <a:gd name="connsiteY1" fmla="*/ 0 h 5120800"/>
              <a:gd name="connsiteX2" fmla="*/ 33215 w 8514409"/>
              <a:gd name="connsiteY2" fmla="*/ 9827 h 5120800"/>
              <a:gd name="connsiteX3" fmla="*/ 11103 w 8514409"/>
              <a:gd name="connsiteY3" fmla="*/ 366074 h 5120800"/>
              <a:gd name="connsiteX4" fmla="*/ 699027 w 8514409"/>
              <a:gd name="connsiteY4" fmla="*/ 808311 h 5120800"/>
              <a:gd name="connsiteX5" fmla="*/ 1074929 w 8514409"/>
              <a:gd name="connsiteY5" fmla="*/ 2068686 h 5120800"/>
              <a:gd name="connsiteX6" fmla="*/ 1566303 w 8514409"/>
              <a:gd name="connsiteY6" fmla="*/ 2724672 h 5120800"/>
              <a:gd name="connsiteX7" fmla="*/ 2286167 w 8514409"/>
              <a:gd name="connsiteY7" fmla="*/ 3083375 h 5120800"/>
              <a:gd name="connsiteX8" fmla="*/ 3040427 w 8514409"/>
              <a:gd name="connsiteY8" fmla="*/ 4623834 h 5120800"/>
              <a:gd name="connsiteX9" fmla="*/ 3794687 w 8514409"/>
              <a:gd name="connsiteY9" fmla="*/ 4704911 h 5120800"/>
              <a:gd name="connsiteX10" fmla="*/ 4598085 w 8514409"/>
              <a:gd name="connsiteY10" fmla="*/ 4977624 h 5120800"/>
              <a:gd name="connsiteX11" fmla="*/ 4598085 w 8514409"/>
              <a:gd name="connsiteY11" fmla="*/ 4997279 h 5120800"/>
              <a:gd name="connsiteX12" fmla="*/ 4684075 w 8514409"/>
              <a:gd name="connsiteY12" fmla="*/ 5036589 h 5120800"/>
              <a:gd name="connsiteX13" fmla="*/ 4770066 w 8514409"/>
              <a:gd name="connsiteY13" fmla="*/ 5075899 h 5120800"/>
              <a:gd name="connsiteX14" fmla="*/ 4772522 w 8514409"/>
              <a:gd name="connsiteY14" fmla="*/ 5075899 h 5120800"/>
              <a:gd name="connsiteX15" fmla="*/ 4772522 w 8514409"/>
              <a:gd name="connsiteY15" fmla="*/ 5068528 h 5120800"/>
              <a:gd name="connsiteX16" fmla="*/ 5777383 w 8514409"/>
              <a:gd name="connsiteY16" fmla="*/ 4663144 h 5120800"/>
              <a:gd name="connsiteX17" fmla="*/ 6612720 w 8514409"/>
              <a:gd name="connsiteY17" fmla="*/ 4134917 h 5120800"/>
              <a:gd name="connsiteX18" fmla="*/ 7165516 w 8514409"/>
              <a:gd name="connsiteY18" fmla="*/ 4171770 h 5120800"/>
              <a:gd name="connsiteX19" fmla="*/ 7570900 w 8514409"/>
              <a:gd name="connsiteY19" fmla="*/ 3545267 h 5120800"/>
              <a:gd name="connsiteX20" fmla="*/ 7902578 w 8514409"/>
              <a:gd name="connsiteY20" fmla="*/ 2857343 h 5120800"/>
              <a:gd name="connsiteX21" fmla="*/ 8514408 w 8514409"/>
              <a:gd name="connsiteY21" fmla="*/ 2698624 h 5120800"/>
              <a:gd name="connsiteX22" fmla="*/ 8342358 w 8514409"/>
              <a:gd name="connsiteY22" fmla="*/ 9827 h 5120800"/>
              <a:gd name="connsiteX0" fmla="*/ 8342358 w 8525445"/>
              <a:gd name="connsiteY0" fmla="*/ 9827 h 5120801"/>
              <a:gd name="connsiteX1" fmla="*/ 4691445 w 8525445"/>
              <a:gd name="connsiteY1" fmla="*/ 0 h 5120801"/>
              <a:gd name="connsiteX2" fmla="*/ 33215 w 8525445"/>
              <a:gd name="connsiteY2" fmla="*/ 9827 h 5120801"/>
              <a:gd name="connsiteX3" fmla="*/ 11103 w 8525445"/>
              <a:gd name="connsiteY3" fmla="*/ 366074 h 5120801"/>
              <a:gd name="connsiteX4" fmla="*/ 699027 w 8525445"/>
              <a:gd name="connsiteY4" fmla="*/ 808311 h 5120801"/>
              <a:gd name="connsiteX5" fmla="*/ 1074929 w 8525445"/>
              <a:gd name="connsiteY5" fmla="*/ 2068686 h 5120801"/>
              <a:gd name="connsiteX6" fmla="*/ 1566303 w 8525445"/>
              <a:gd name="connsiteY6" fmla="*/ 2724672 h 5120801"/>
              <a:gd name="connsiteX7" fmla="*/ 2286167 w 8525445"/>
              <a:gd name="connsiteY7" fmla="*/ 3083375 h 5120801"/>
              <a:gd name="connsiteX8" fmla="*/ 3040427 w 8525445"/>
              <a:gd name="connsiteY8" fmla="*/ 4623834 h 5120801"/>
              <a:gd name="connsiteX9" fmla="*/ 3794687 w 8525445"/>
              <a:gd name="connsiteY9" fmla="*/ 4704911 h 5120801"/>
              <a:gd name="connsiteX10" fmla="*/ 4598085 w 8525445"/>
              <a:gd name="connsiteY10" fmla="*/ 4977624 h 5120801"/>
              <a:gd name="connsiteX11" fmla="*/ 4598085 w 8525445"/>
              <a:gd name="connsiteY11" fmla="*/ 4997279 h 5120801"/>
              <a:gd name="connsiteX12" fmla="*/ 4684075 w 8525445"/>
              <a:gd name="connsiteY12" fmla="*/ 5036589 h 5120801"/>
              <a:gd name="connsiteX13" fmla="*/ 4770066 w 8525445"/>
              <a:gd name="connsiteY13" fmla="*/ 5075899 h 5120801"/>
              <a:gd name="connsiteX14" fmla="*/ 4772522 w 8525445"/>
              <a:gd name="connsiteY14" fmla="*/ 5075899 h 5120801"/>
              <a:gd name="connsiteX15" fmla="*/ 4772522 w 8525445"/>
              <a:gd name="connsiteY15" fmla="*/ 5068528 h 5120801"/>
              <a:gd name="connsiteX16" fmla="*/ 5777383 w 8525445"/>
              <a:gd name="connsiteY16" fmla="*/ 4663144 h 5120801"/>
              <a:gd name="connsiteX17" fmla="*/ 6612720 w 8525445"/>
              <a:gd name="connsiteY17" fmla="*/ 4134917 h 5120801"/>
              <a:gd name="connsiteX18" fmla="*/ 7165516 w 8525445"/>
              <a:gd name="connsiteY18" fmla="*/ 4171770 h 5120801"/>
              <a:gd name="connsiteX19" fmla="*/ 7570900 w 8525445"/>
              <a:gd name="connsiteY19" fmla="*/ 3545267 h 5120801"/>
              <a:gd name="connsiteX20" fmla="*/ 7902578 w 8525445"/>
              <a:gd name="connsiteY20" fmla="*/ 2857343 h 5120801"/>
              <a:gd name="connsiteX21" fmla="*/ 8514408 w 8525445"/>
              <a:gd name="connsiteY21" fmla="*/ 2698624 h 5120801"/>
              <a:gd name="connsiteX22" fmla="*/ 8342358 w 8525445"/>
              <a:gd name="connsiteY22" fmla="*/ 9827 h 5120801"/>
              <a:gd name="connsiteX0" fmla="*/ 8342358 w 8549464"/>
              <a:gd name="connsiteY0" fmla="*/ 9827 h 5120801"/>
              <a:gd name="connsiteX1" fmla="*/ 4691445 w 8549464"/>
              <a:gd name="connsiteY1" fmla="*/ 0 h 5120801"/>
              <a:gd name="connsiteX2" fmla="*/ 33215 w 8549464"/>
              <a:gd name="connsiteY2" fmla="*/ 9827 h 5120801"/>
              <a:gd name="connsiteX3" fmla="*/ 11103 w 8549464"/>
              <a:gd name="connsiteY3" fmla="*/ 366074 h 5120801"/>
              <a:gd name="connsiteX4" fmla="*/ 699027 w 8549464"/>
              <a:gd name="connsiteY4" fmla="*/ 808311 h 5120801"/>
              <a:gd name="connsiteX5" fmla="*/ 1074929 w 8549464"/>
              <a:gd name="connsiteY5" fmla="*/ 2068686 h 5120801"/>
              <a:gd name="connsiteX6" fmla="*/ 1566303 w 8549464"/>
              <a:gd name="connsiteY6" fmla="*/ 2724672 h 5120801"/>
              <a:gd name="connsiteX7" fmla="*/ 2286167 w 8549464"/>
              <a:gd name="connsiteY7" fmla="*/ 3083375 h 5120801"/>
              <a:gd name="connsiteX8" fmla="*/ 3040427 w 8549464"/>
              <a:gd name="connsiteY8" fmla="*/ 4623834 h 5120801"/>
              <a:gd name="connsiteX9" fmla="*/ 3794687 w 8549464"/>
              <a:gd name="connsiteY9" fmla="*/ 4704911 h 5120801"/>
              <a:gd name="connsiteX10" fmla="*/ 4598085 w 8549464"/>
              <a:gd name="connsiteY10" fmla="*/ 4977624 h 5120801"/>
              <a:gd name="connsiteX11" fmla="*/ 4598085 w 8549464"/>
              <a:gd name="connsiteY11" fmla="*/ 4997279 h 5120801"/>
              <a:gd name="connsiteX12" fmla="*/ 4684075 w 8549464"/>
              <a:gd name="connsiteY12" fmla="*/ 5036589 h 5120801"/>
              <a:gd name="connsiteX13" fmla="*/ 4770066 w 8549464"/>
              <a:gd name="connsiteY13" fmla="*/ 5075899 h 5120801"/>
              <a:gd name="connsiteX14" fmla="*/ 4772522 w 8549464"/>
              <a:gd name="connsiteY14" fmla="*/ 5075899 h 5120801"/>
              <a:gd name="connsiteX15" fmla="*/ 4772522 w 8549464"/>
              <a:gd name="connsiteY15" fmla="*/ 5068528 h 5120801"/>
              <a:gd name="connsiteX16" fmla="*/ 5777383 w 8549464"/>
              <a:gd name="connsiteY16" fmla="*/ 4663144 h 5120801"/>
              <a:gd name="connsiteX17" fmla="*/ 6612720 w 8549464"/>
              <a:gd name="connsiteY17" fmla="*/ 4134917 h 5120801"/>
              <a:gd name="connsiteX18" fmla="*/ 7165516 w 8549464"/>
              <a:gd name="connsiteY18" fmla="*/ 4171770 h 5120801"/>
              <a:gd name="connsiteX19" fmla="*/ 7570900 w 8549464"/>
              <a:gd name="connsiteY19" fmla="*/ 3545267 h 5120801"/>
              <a:gd name="connsiteX20" fmla="*/ 7902578 w 8549464"/>
              <a:gd name="connsiteY20" fmla="*/ 2857343 h 5120801"/>
              <a:gd name="connsiteX21" fmla="*/ 8514408 w 8549464"/>
              <a:gd name="connsiteY21" fmla="*/ 2698624 h 5120801"/>
              <a:gd name="connsiteX22" fmla="*/ 8342358 w 8549464"/>
              <a:gd name="connsiteY22" fmla="*/ 9827 h 5120801"/>
              <a:gd name="connsiteX0" fmla="*/ 8568483 w 8610213"/>
              <a:gd name="connsiteY0" fmla="*/ 349014 h 5120801"/>
              <a:gd name="connsiteX1" fmla="*/ 4691445 w 8610213"/>
              <a:gd name="connsiteY1" fmla="*/ 0 h 5120801"/>
              <a:gd name="connsiteX2" fmla="*/ 33215 w 8610213"/>
              <a:gd name="connsiteY2" fmla="*/ 9827 h 5120801"/>
              <a:gd name="connsiteX3" fmla="*/ 11103 w 8610213"/>
              <a:gd name="connsiteY3" fmla="*/ 366074 h 5120801"/>
              <a:gd name="connsiteX4" fmla="*/ 699027 w 8610213"/>
              <a:gd name="connsiteY4" fmla="*/ 808311 h 5120801"/>
              <a:gd name="connsiteX5" fmla="*/ 1074929 w 8610213"/>
              <a:gd name="connsiteY5" fmla="*/ 2068686 h 5120801"/>
              <a:gd name="connsiteX6" fmla="*/ 1566303 w 8610213"/>
              <a:gd name="connsiteY6" fmla="*/ 2724672 h 5120801"/>
              <a:gd name="connsiteX7" fmla="*/ 2286167 w 8610213"/>
              <a:gd name="connsiteY7" fmla="*/ 3083375 h 5120801"/>
              <a:gd name="connsiteX8" fmla="*/ 3040427 w 8610213"/>
              <a:gd name="connsiteY8" fmla="*/ 4623834 h 5120801"/>
              <a:gd name="connsiteX9" fmla="*/ 3794687 w 8610213"/>
              <a:gd name="connsiteY9" fmla="*/ 4704911 h 5120801"/>
              <a:gd name="connsiteX10" fmla="*/ 4598085 w 8610213"/>
              <a:gd name="connsiteY10" fmla="*/ 4977624 h 5120801"/>
              <a:gd name="connsiteX11" fmla="*/ 4598085 w 8610213"/>
              <a:gd name="connsiteY11" fmla="*/ 4997279 h 5120801"/>
              <a:gd name="connsiteX12" fmla="*/ 4684075 w 8610213"/>
              <a:gd name="connsiteY12" fmla="*/ 5036589 h 5120801"/>
              <a:gd name="connsiteX13" fmla="*/ 4770066 w 8610213"/>
              <a:gd name="connsiteY13" fmla="*/ 5075899 h 5120801"/>
              <a:gd name="connsiteX14" fmla="*/ 4772522 w 8610213"/>
              <a:gd name="connsiteY14" fmla="*/ 5075899 h 5120801"/>
              <a:gd name="connsiteX15" fmla="*/ 4772522 w 8610213"/>
              <a:gd name="connsiteY15" fmla="*/ 5068528 h 5120801"/>
              <a:gd name="connsiteX16" fmla="*/ 5777383 w 8610213"/>
              <a:gd name="connsiteY16" fmla="*/ 4663144 h 5120801"/>
              <a:gd name="connsiteX17" fmla="*/ 6612720 w 8610213"/>
              <a:gd name="connsiteY17" fmla="*/ 4134917 h 5120801"/>
              <a:gd name="connsiteX18" fmla="*/ 7165516 w 8610213"/>
              <a:gd name="connsiteY18" fmla="*/ 4171770 h 5120801"/>
              <a:gd name="connsiteX19" fmla="*/ 7570900 w 8610213"/>
              <a:gd name="connsiteY19" fmla="*/ 3545267 h 5120801"/>
              <a:gd name="connsiteX20" fmla="*/ 7902578 w 8610213"/>
              <a:gd name="connsiteY20" fmla="*/ 2857343 h 5120801"/>
              <a:gd name="connsiteX21" fmla="*/ 8514408 w 8610213"/>
              <a:gd name="connsiteY21" fmla="*/ 2698624 h 5120801"/>
              <a:gd name="connsiteX22" fmla="*/ 8568483 w 8610213"/>
              <a:gd name="connsiteY22" fmla="*/ 349014 h 5120801"/>
              <a:gd name="connsiteX0" fmla="*/ 8636321 w 8658940"/>
              <a:gd name="connsiteY0" fmla="*/ 0 h 5144892"/>
              <a:gd name="connsiteX1" fmla="*/ 4691445 w 8658940"/>
              <a:gd name="connsiteY1" fmla="*/ 24091 h 5144892"/>
              <a:gd name="connsiteX2" fmla="*/ 33215 w 8658940"/>
              <a:gd name="connsiteY2" fmla="*/ 33918 h 5144892"/>
              <a:gd name="connsiteX3" fmla="*/ 11103 w 8658940"/>
              <a:gd name="connsiteY3" fmla="*/ 390165 h 5144892"/>
              <a:gd name="connsiteX4" fmla="*/ 699027 w 8658940"/>
              <a:gd name="connsiteY4" fmla="*/ 832402 h 5144892"/>
              <a:gd name="connsiteX5" fmla="*/ 1074929 w 8658940"/>
              <a:gd name="connsiteY5" fmla="*/ 2092777 h 5144892"/>
              <a:gd name="connsiteX6" fmla="*/ 1566303 w 8658940"/>
              <a:gd name="connsiteY6" fmla="*/ 2748763 h 5144892"/>
              <a:gd name="connsiteX7" fmla="*/ 2286167 w 8658940"/>
              <a:gd name="connsiteY7" fmla="*/ 3107466 h 5144892"/>
              <a:gd name="connsiteX8" fmla="*/ 3040427 w 8658940"/>
              <a:gd name="connsiteY8" fmla="*/ 4647925 h 5144892"/>
              <a:gd name="connsiteX9" fmla="*/ 3794687 w 8658940"/>
              <a:gd name="connsiteY9" fmla="*/ 4729002 h 5144892"/>
              <a:gd name="connsiteX10" fmla="*/ 4598085 w 8658940"/>
              <a:gd name="connsiteY10" fmla="*/ 5001715 h 5144892"/>
              <a:gd name="connsiteX11" fmla="*/ 4598085 w 8658940"/>
              <a:gd name="connsiteY11" fmla="*/ 5021370 h 5144892"/>
              <a:gd name="connsiteX12" fmla="*/ 4684075 w 8658940"/>
              <a:gd name="connsiteY12" fmla="*/ 5060680 h 5144892"/>
              <a:gd name="connsiteX13" fmla="*/ 4770066 w 8658940"/>
              <a:gd name="connsiteY13" fmla="*/ 5099990 h 5144892"/>
              <a:gd name="connsiteX14" fmla="*/ 4772522 w 8658940"/>
              <a:gd name="connsiteY14" fmla="*/ 5099990 h 5144892"/>
              <a:gd name="connsiteX15" fmla="*/ 4772522 w 8658940"/>
              <a:gd name="connsiteY15" fmla="*/ 5092619 h 5144892"/>
              <a:gd name="connsiteX16" fmla="*/ 5777383 w 8658940"/>
              <a:gd name="connsiteY16" fmla="*/ 4687235 h 5144892"/>
              <a:gd name="connsiteX17" fmla="*/ 6612720 w 8658940"/>
              <a:gd name="connsiteY17" fmla="*/ 4159008 h 5144892"/>
              <a:gd name="connsiteX18" fmla="*/ 7165516 w 8658940"/>
              <a:gd name="connsiteY18" fmla="*/ 4195861 h 5144892"/>
              <a:gd name="connsiteX19" fmla="*/ 7570900 w 8658940"/>
              <a:gd name="connsiteY19" fmla="*/ 3569358 h 5144892"/>
              <a:gd name="connsiteX20" fmla="*/ 7902578 w 8658940"/>
              <a:gd name="connsiteY20" fmla="*/ 2881434 h 5144892"/>
              <a:gd name="connsiteX21" fmla="*/ 8514408 w 8658940"/>
              <a:gd name="connsiteY21" fmla="*/ 2722715 h 5144892"/>
              <a:gd name="connsiteX22" fmla="*/ 8636321 w 8658940"/>
              <a:gd name="connsiteY22" fmla="*/ 0 h 5144892"/>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32571"/>
              <a:gd name="connsiteY0" fmla="*/ 0 h 5167504"/>
              <a:gd name="connsiteX1" fmla="*/ 4691445 w 8632571"/>
              <a:gd name="connsiteY1" fmla="*/ 46703 h 5167504"/>
              <a:gd name="connsiteX2" fmla="*/ 33215 w 8632571"/>
              <a:gd name="connsiteY2" fmla="*/ 56530 h 5167504"/>
              <a:gd name="connsiteX3" fmla="*/ 11103 w 8632571"/>
              <a:gd name="connsiteY3" fmla="*/ 412777 h 5167504"/>
              <a:gd name="connsiteX4" fmla="*/ 699027 w 8632571"/>
              <a:gd name="connsiteY4" fmla="*/ 855014 h 5167504"/>
              <a:gd name="connsiteX5" fmla="*/ 1074929 w 8632571"/>
              <a:gd name="connsiteY5" fmla="*/ 2115389 h 5167504"/>
              <a:gd name="connsiteX6" fmla="*/ 1566303 w 8632571"/>
              <a:gd name="connsiteY6" fmla="*/ 2771375 h 5167504"/>
              <a:gd name="connsiteX7" fmla="*/ 2286167 w 8632571"/>
              <a:gd name="connsiteY7" fmla="*/ 3130078 h 5167504"/>
              <a:gd name="connsiteX8" fmla="*/ 3040427 w 8632571"/>
              <a:gd name="connsiteY8" fmla="*/ 4670537 h 5167504"/>
              <a:gd name="connsiteX9" fmla="*/ 3794687 w 8632571"/>
              <a:gd name="connsiteY9" fmla="*/ 4751614 h 5167504"/>
              <a:gd name="connsiteX10" fmla="*/ 4598085 w 8632571"/>
              <a:gd name="connsiteY10" fmla="*/ 5024327 h 5167504"/>
              <a:gd name="connsiteX11" fmla="*/ 4598085 w 8632571"/>
              <a:gd name="connsiteY11" fmla="*/ 5043982 h 5167504"/>
              <a:gd name="connsiteX12" fmla="*/ 4684075 w 8632571"/>
              <a:gd name="connsiteY12" fmla="*/ 5083292 h 5167504"/>
              <a:gd name="connsiteX13" fmla="*/ 4770066 w 8632571"/>
              <a:gd name="connsiteY13" fmla="*/ 5122602 h 5167504"/>
              <a:gd name="connsiteX14" fmla="*/ 4772522 w 8632571"/>
              <a:gd name="connsiteY14" fmla="*/ 5122602 h 5167504"/>
              <a:gd name="connsiteX15" fmla="*/ 4772522 w 8632571"/>
              <a:gd name="connsiteY15" fmla="*/ 5115231 h 5167504"/>
              <a:gd name="connsiteX16" fmla="*/ 5777383 w 8632571"/>
              <a:gd name="connsiteY16" fmla="*/ 4709847 h 5167504"/>
              <a:gd name="connsiteX17" fmla="*/ 6612720 w 8632571"/>
              <a:gd name="connsiteY17" fmla="*/ 4181620 h 5167504"/>
              <a:gd name="connsiteX18" fmla="*/ 7165516 w 8632571"/>
              <a:gd name="connsiteY18" fmla="*/ 4218473 h 5167504"/>
              <a:gd name="connsiteX19" fmla="*/ 7570900 w 8632571"/>
              <a:gd name="connsiteY19" fmla="*/ 3591970 h 5167504"/>
              <a:gd name="connsiteX20" fmla="*/ 7902578 w 8632571"/>
              <a:gd name="connsiteY20" fmla="*/ 2904046 h 5167504"/>
              <a:gd name="connsiteX21" fmla="*/ 8514408 w 8632571"/>
              <a:gd name="connsiteY21" fmla="*/ 2745327 h 5167504"/>
              <a:gd name="connsiteX22" fmla="*/ 8602403 w 8632571"/>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902578 w 8611579"/>
              <a:gd name="connsiteY20" fmla="*/ 2904046 h 5167504"/>
              <a:gd name="connsiteX21" fmla="*/ 8310896 w 8611579"/>
              <a:gd name="connsiteY21" fmla="*/ 2813165 h 5167504"/>
              <a:gd name="connsiteX22" fmla="*/ 8602403 w 8611579"/>
              <a:gd name="connsiteY22" fmla="*/ 0 h 5167504"/>
              <a:gd name="connsiteX0" fmla="*/ 8602403 w 8611579"/>
              <a:gd name="connsiteY0" fmla="*/ 0 h 5167504"/>
              <a:gd name="connsiteX1" fmla="*/ 4691445 w 8611579"/>
              <a:gd name="connsiteY1" fmla="*/ 46703 h 5167504"/>
              <a:gd name="connsiteX2" fmla="*/ 33215 w 8611579"/>
              <a:gd name="connsiteY2" fmla="*/ 56530 h 5167504"/>
              <a:gd name="connsiteX3" fmla="*/ 11103 w 8611579"/>
              <a:gd name="connsiteY3" fmla="*/ 412777 h 5167504"/>
              <a:gd name="connsiteX4" fmla="*/ 699027 w 8611579"/>
              <a:gd name="connsiteY4" fmla="*/ 855014 h 5167504"/>
              <a:gd name="connsiteX5" fmla="*/ 1074929 w 8611579"/>
              <a:gd name="connsiteY5" fmla="*/ 2115389 h 5167504"/>
              <a:gd name="connsiteX6" fmla="*/ 1566303 w 8611579"/>
              <a:gd name="connsiteY6" fmla="*/ 2771375 h 5167504"/>
              <a:gd name="connsiteX7" fmla="*/ 2286167 w 8611579"/>
              <a:gd name="connsiteY7" fmla="*/ 3130078 h 5167504"/>
              <a:gd name="connsiteX8" fmla="*/ 3040427 w 8611579"/>
              <a:gd name="connsiteY8" fmla="*/ 4670537 h 5167504"/>
              <a:gd name="connsiteX9" fmla="*/ 3794687 w 8611579"/>
              <a:gd name="connsiteY9" fmla="*/ 4751614 h 5167504"/>
              <a:gd name="connsiteX10" fmla="*/ 4598085 w 8611579"/>
              <a:gd name="connsiteY10" fmla="*/ 5024327 h 5167504"/>
              <a:gd name="connsiteX11" fmla="*/ 4598085 w 8611579"/>
              <a:gd name="connsiteY11" fmla="*/ 5043982 h 5167504"/>
              <a:gd name="connsiteX12" fmla="*/ 4684075 w 8611579"/>
              <a:gd name="connsiteY12" fmla="*/ 5083292 h 5167504"/>
              <a:gd name="connsiteX13" fmla="*/ 4770066 w 8611579"/>
              <a:gd name="connsiteY13" fmla="*/ 5122602 h 5167504"/>
              <a:gd name="connsiteX14" fmla="*/ 4772522 w 8611579"/>
              <a:gd name="connsiteY14" fmla="*/ 5122602 h 5167504"/>
              <a:gd name="connsiteX15" fmla="*/ 4772522 w 8611579"/>
              <a:gd name="connsiteY15" fmla="*/ 5115231 h 5167504"/>
              <a:gd name="connsiteX16" fmla="*/ 5777383 w 8611579"/>
              <a:gd name="connsiteY16" fmla="*/ 4709847 h 5167504"/>
              <a:gd name="connsiteX17" fmla="*/ 6612720 w 8611579"/>
              <a:gd name="connsiteY17" fmla="*/ 4181620 h 5167504"/>
              <a:gd name="connsiteX18" fmla="*/ 7165516 w 8611579"/>
              <a:gd name="connsiteY18" fmla="*/ 4218473 h 5167504"/>
              <a:gd name="connsiteX19" fmla="*/ 7570900 w 8611579"/>
              <a:gd name="connsiteY19" fmla="*/ 3591970 h 5167504"/>
              <a:gd name="connsiteX20" fmla="*/ 7766904 w 8611579"/>
              <a:gd name="connsiteY20" fmla="*/ 2881434 h 5167504"/>
              <a:gd name="connsiteX21" fmla="*/ 8310896 w 8611579"/>
              <a:gd name="connsiteY21" fmla="*/ 2813165 h 5167504"/>
              <a:gd name="connsiteX22" fmla="*/ 8602403 w 8611579"/>
              <a:gd name="connsiteY22" fmla="*/ 0 h 5167504"/>
              <a:gd name="connsiteX0" fmla="*/ 8602403 w 8607300"/>
              <a:gd name="connsiteY0" fmla="*/ 0 h 5167504"/>
              <a:gd name="connsiteX1" fmla="*/ 4691445 w 8607300"/>
              <a:gd name="connsiteY1" fmla="*/ 46703 h 5167504"/>
              <a:gd name="connsiteX2" fmla="*/ 33215 w 8607300"/>
              <a:gd name="connsiteY2" fmla="*/ 56530 h 5167504"/>
              <a:gd name="connsiteX3" fmla="*/ 11103 w 8607300"/>
              <a:gd name="connsiteY3" fmla="*/ 412777 h 5167504"/>
              <a:gd name="connsiteX4" fmla="*/ 699027 w 8607300"/>
              <a:gd name="connsiteY4" fmla="*/ 855014 h 5167504"/>
              <a:gd name="connsiteX5" fmla="*/ 1074929 w 8607300"/>
              <a:gd name="connsiteY5" fmla="*/ 2115389 h 5167504"/>
              <a:gd name="connsiteX6" fmla="*/ 1566303 w 8607300"/>
              <a:gd name="connsiteY6" fmla="*/ 2771375 h 5167504"/>
              <a:gd name="connsiteX7" fmla="*/ 2286167 w 8607300"/>
              <a:gd name="connsiteY7" fmla="*/ 3130078 h 5167504"/>
              <a:gd name="connsiteX8" fmla="*/ 3040427 w 8607300"/>
              <a:gd name="connsiteY8" fmla="*/ 4670537 h 5167504"/>
              <a:gd name="connsiteX9" fmla="*/ 3794687 w 8607300"/>
              <a:gd name="connsiteY9" fmla="*/ 4751614 h 5167504"/>
              <a:gd name="connsiteX10" fmla="*/ 4598085 w 8607300"/>
              <a:gd name="connsiteY10" fmla="*/ 5024327 h 5167504"/>
              <a:gd name="connsiteX11" fmla="*/ 4598085 w 8607300"/>
              <a:gd name="connsiteY11" fmla="*/ 5043982 h 5167504"/>
              <a:gd name="connsiteX12" fmla="*/ 4684075 w 8607300"/>
              <a:gd name="connsiteY12" fmla="*/ 5083292 h 5167504"/>
              <a:gd name="connsiteX13" fmla="*/ 4770066 w 8607300"/>
              <a:gd name="connsiteY13" fmla="*/ 5122602 h 5167504"/>
              <a:gd name="connsiteX14" fmla="*/ 4772522 w 8607300"/>
              <a:gd name="connsiteY14" fmla="*/ 5122602 h 5167504"/>
              <a:gd name="connsiteX15" fmla="*/ 4772522 w 8607300"/>
              <a:gd name="connsiteY15" fmla="*/ 5115231 h 5167504"/>
              <a:gd name="connsiteX16" fmla="*/ 5777383 w 8607300"/>
              <a:gd name="connsiteY16" fmla="*/ 4709847 h 5167504"/>
              <a:gd name="connsiteX17" fmla="*/ 6612720 w 8607300"/>
              <a:gd name="connsiteY17" fmla="*/ 4181620 h 5167504"/>
              <a:gd name="connsiteX18" fmla="*/ 7165516 w 8607300"/>
              <a:gd name="connsiteY18" fmla="*/ 4218473 h 5167504"/>
              <a:gd name="connsiteX19" fmla="*/ 7570900 w 8607300"/>
              <a:gd name="connsiteY19" fmla="*/ 3591970 h 5167504"/>
              <a:gd name="connsiteX20" fmla="*/ 7766904 w 8607300"/>
              <a:gd name="connsiteY20" fmla="*/ 2881434 h 5167504"/>
              <a:gd name="connsiteX21" fmla="*/ 8073465 w 8607300"/>
              <a:gd name="connsiteY21" fmla="*/ 2756635 h 5167504"/>
              <a:gd name="connsiteX22" fmla="*/ 8602403 w 8607300"/>
              <a:gd name="connsiteY22" fmla="*/ 0 h 5167504"/>
              <a:gd name="connsiteX0" fmla="*/ 8602403 w 8621438"/>
              <a:gd name="connsiteY0" fmla="*/ 0 h 5167504"/>
              <a:gd name="connsiteX1" fmla="*/ 4691445 w 8621438"/>
              <a:gd name="connsiteY1" fmla="*/ 46703 h 5167504"/>
              <a:gd name="connsiteX2" fmla="*/ 33215 w 8621438"/>
              <a:gd name="connsiteY2" fmla="*/ 56530 h 5167504"/>
              <a:gd name="connsiteX3" fmla="*/ 11103 w 8621438"/>
              <a:gd name="connsiteY3" fmla="*/ 412777 h 5167504"/>
              <a:gd name="connsiteX4" fmla="*/ 699027 w 8621438"/>
              <a:gd name="connsiteY4" fmla="*/ 855014 h 5167504"/>
              <a:gd name="connsiteX5" fmla="*/ 1074929 w 8621438"/>
              <a:gd name="connsiteY5" fmla="*/ 2115389 h 5167504"/>
              <a:gd name="connsiteX6" fmla="*/ 1566303 w 8621438"/>
              <a:gd name="connsiteY6" fmla="*/ 2771375 h 5167504"/>
              <a:gd name="connsiteX7" fmla="*/ 2286167 w 8621438"/>
              <a:gd name="connsiteY7" fmla="*/ 3130078 h 5167504"/>
              <a:gd name="connsiteX8" fmla="*/ 3040427 w 8621438"/>
              <a:gd name="connsiteY8" fmla="*/ 4670537 h 5167504"/>
              <a:gd name="connsiteX9" fmla="*/ 3794687 w 8621438"/>
              <a:gd name="connsiteY9" fmla="*/ 4751614 h 5167504"/>
              <a:gd name="connsiteX10" fmla="*/ 4598085 w 8621438"/>
              <a:gd name="connsiteY10" fmla="*/ 5024327 h 5167504"/>
              <a:gd name="connsiteX11" fmla="*/ 4598085 w 8621438"/>
              <a:gd name="connsiteY11" fmla="*/ 5043982 h 5167504"/>
              <a:gd name="connsiteX12" fmla="*/ 4684075 w 8621438"/>
              <a:gd name="connsiteY12" fmla="*/ 5083292 h 5167504"/>
              <a:gd name="connsiteX13" fmla="*/ 4770066 w 8621438"/>
              <a:gd name="connsiteY13" fmla="*/ 5122602 h 5167504"/>
              <a:gd name="connsiteX14" fmla="*/ 4772522 w 8621438"/>
              <a:gd name="connsiteY14" fmla="*/ 5122602 h 5167504"/>
              <a:gd name="connsiteX15" fmla="*/ 4772522 w 8621438"/>
              <a:gd name="connsiteY15" fmla="*/ 5115231 h 5167504"/>
              <a:gd name="connsiteX16" fmla="*/ 5777383 w 8621438"/>
              <a:gd name="connsiteY16" fmla="*/ 4709847 h 5167504"/>
              <a:gd name="connsiteX17" fmla="*/ 6612720 w 8621438"/>
              <a:gd name="connsiteY17" fmla="*/ 4181620 h 5167504"/>
              <a:gd name="connsiteX18" fmla="*/ 7165516 w 8621438"/>
              <a:gd name="connsiteY18" fmla="*/ 4218473 h 5167504"/>
              <a:gd name="connsiteX19" fmla="*/ 7570900 w 8621438"/>
              <a:gd name="connsiteY19" fmla="*/ 3591970 h 5167504"/>
              <a:gd name="connsiteX20" fmla="*/ 7766904 w 8621438"/>
              <a:gd name="connsiteY20" fmla="*/ 2881434 h 5167504"/>
              <a:gd name="connsiteX21" fmla="*/ 8073465 w 8621438"/>
              <a:gd name="connsiteY21" fmla="*/ 2756635 h 5167504"/>
              <a:gd name="connsiteX22" fmla="*/ 8602403 w 8621438"/>
              <a:gd name="connsiteY22" fmla="*/ 0 h 51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621438" h="5167504">
                <a:moveTo>
                  <a:pt x="8602403" y="0"/>
                </a:moveTo>
                <a:lnTo>
                  <a:pt x="4691445" y="46703"/>
                </a:lnTo>
                <a:lnTo>
                  <a:pt x="33215" y="56530"/>
                </a:lnTo>
                <a:cubicBezTo>
                  <a:pt x="33215" y="235882"/>
                  <a:pt x="-23293" y="233425"/>
                  <a:pt x="11103" y="412777"/>
                </a:cubicBezTo>
                <a:cubicBezTo>
                  <a:pt x="92180" y="773937"/>
                  <a:pt x="421401" y="739541"/>
                  <a:pt x="699027" y="855014"/>
                </a:cubicBezTo>
                <a:cubicBezTo>
                  <a:pt x="1355012" y="1083503"/>
                  <a:pt x="1025791" y="1609274"/>
                  <a:pt x="1074929" y="2115389"/>
                </a:cubicBezTo>
                <a:cubicBezTo>
                  <a:pt x="1106868" y="2427412"/>
                  <a:pt x="1239539" y="2687841"/>
                  <a:pt x="1566303" y="2771375"/>
                </a:cubicBezTo>
                <a:cubicBezTo>
                  <a:pt x="1878326" y="2837710"/>
                  <a:pt x="2057678" y="2835253"/>
                  <a:pt x="2286167" y="3130078"/>
                </a:cubicBezTo>
                <a:cubicBezTo>
                  <a:pt x="2696465" y="3621452"/>
                  <a:pt x="2237030" y="4343773"/>
                  <a:pt x="3040427" y="4670537"/>
                </a:cubicBezTo>
                <a:cubicBezTo>
                  <a:pt x="3268916" y="4768812"/>
                  <a:pt x="3548999" y="4702477"/>
                  <a:pt x="3794687" y="4751614"/>
                </a:cubicBezTo>
                <a:cubicBezTo>
                  <a:pt x="4079684" y="4778640"/>
                  <a:pt x="4340113" y="4906397"/>
                  <a:pt x="4598085" y="5024327"/>
                </a:cubicBezTo>
                <a:lnTo>
                  <a:pt x="4598085" y="5043982"/>
                </a:lnTo>
                <a:cubicBezTo>
                  <a:pt x="4627567" y="5058723"/>
                  <a:pt x="4657049" y="5071008"/>
                  <a:pt x="4684075" y="5083292"/>
                </a:cubicBezTo>
                <a:cubicBezTo>
                  <a:pt x="4711100" y="5098033"/>
                  <a:pt x="4740583" y="5112774"/>
                  <a:pt x="4770066" y="5122602"/>
                </a:cubicBezTo>
                <a:lnTo>
                  <a:pt x="4772522" y="5122602"/>
                </a:lnTo>
                <a:lnTo>
                  <a:pt x="4772522" y="5115231"/>
                </a:lnTo>
                <a:cubicBezTo>
                  <a:pt x="5165622" y="5242989"/>
                  <a:pt x="5595575" y="5147171"/>
                  <a:pt x="5777383" y="4709847"/>
                </a:cubicBezTo>
                <a:cubicBezTo>
                  <a:pt x="5924796" y="4329032"/>
                  <a:pt x="6170483" y="4058776"/>
                  <a:pt x="6612720" y="4181620"/>
                </a:cubicBezTo>
                <a:cubicBezTo>
                  <a:pt x="6809270" y="4243041"/>
                  <a:pt x="6944398" y="4316748"/>
                  <a:pt x="7165516" y="4218473"/>
                </a:cubicBezTo>
                <a:cubicBezTo>
                  <a:pt x="7398919" y="4107913"/>
                  <a:pt x="7521763" y="3837657"/>
                  <a:pt x="7570900" y="3591970"/>
                </a:cubicBezTo>
                <a:cubicBezTo>
                  <a:pt x="7620038" y="3333998"/>
                  <a:pt x="7496648" y="3016562"/>
                  <a:pt x="7766904" y="2881434"/>
                </a:cubicBezTo>
                <a:cubicBezTo>
                  <a:pt x="7914317" y="2820012"/>
                  <a:pt x="7797225" y="2915833"/>
                  <a:pt x="8073465" y="2756635"/>
                </a:cubicBezTo>
                <a:cubicBezTo>
                  <a:pt x="8615347" y="1905593"/>
                  <a:pt x="8659753" y="896266"/>
                  <a:pt x="8602403" y="0"/>
                </a:cubicBezTo>
                <a:close/>
              </a:path>
            </a:pathLst>
          </a:custGeom>
          <a:solidFill>
            <a:srgbClr val="FFD96A"/>
          </a:solidFill>
          <a:ln w="9525" cap="flat">
            <a:noFill/>
            <a:prstDash val="solid"/>
            <a:miter/>
          </a:ln>
        </p:spPr>
        <p:txBody>
          <a:bodyPr rtlCol="0" anchor="ctr"/>
          <a:lstStyle/>
          <a:p>
            <a:endParaRPr lang="en-US" dirty="0"/>
          </a:p>
        </p:txBody>
      </p:sp>
      <p:grpSp>
        <p:nvGrpSpPr>
          <p:cNvPr id="303" name="Group 302">
            <a:extLst>
              <a:ext uri="{FF2B5EF4-FFF2-40B4-BE49-F238E27FC236}">
                <a16:creationId xmlns:a16="http://schemas.microsoft.com/office/drawing/2014/main" id="{3BB24356-FAD1-4343-A267-E35A500D69DC}"/>
              </a:ext>
            </a:extLst>
          </p:cNvPr>
          <p:cNvGrpSpPr/>
          <p:nvPr/>
        </p:nvGrpSpPr>
        <p:grpSpPr>
          <a:xfrm>
            <a:off x="3308813" y="154699"/>
            <a:ext cx="675851" cy="704707"/>
            <a:chOff x="14501761" y="3124541"/>
            <a:chExt cx="675851" cy="704707"/>
          </a:xfrm>
          <a:solidFill>
            <a:srgbClr val="1D424B"/>
          </a:solidFill>
        </p:grpSpPr>
        <p:sp>
          <p:nvSpPr>
            <p:cNvPr id="100" name="Freeform: Shape 99">
              <a:extLst>
                <a:ext uri="{FF2B5EF4-FFF2-40B4-BE49-F238E27FC236}">
                  <a16:creationId xmlns:a16="http://schemas.microsoft.com/office/drawing/2014/main" id="{66EEA1AC-8FA7-46EC-B2DF-2797F0ED2AC5}"/>
                </a:ext>
              </a:extLst>
            </p:cNvPr>
            <p:cNvSpPr/>
            <p:nvPr/>
          </p:nvSpPr>
          <p:spPr>
            <a:xfrm>
              <a:off x="14559963" y="3124541"/>
              <a:ext cx="448990" cy="113359"/>
            </a:xfrm>
            <a:custGeom>
              <a:avLst/>
              <a:gdLst>
                <a:gd name="connsiteX0" fmla="*/ 4800 w 345622"/>
                <a:gd name="connsiteY0" fmla="*/ 62076 h 96006"/>
                <a:gd name="connsiteX1" fmla="*/ 16321 w 345622"/>
                <a:gd name="connsiteY1" fmla="*/ 39675 h 96006"/>
                <a:gd name="connsiteX2" fmla="*/ 37442 w 345622"/>
                <a:gd name="connsiteY2" fmla="*/ 25594 h 96006"/>
                <a:gd name="connsiteX3" fmla="*/ 84806 w 345622"/>
                <a:gd name="connsiteY3" fmla="*/ 10873 h 96006"/>
                <a:gd name="connsiteX4" fmla="*/ 184012 w 345622"/>
                <a:gd name="connsiteY4" fmla="*/ 5753 h 96006"/>
                <a:gd name="connsiteX5" fmla="*/ 281938 w 345622"/>
                <a:gd name="connsiteY5" fmla="*/ 24954 h 96006"/>
                <a:gd name="connsiteX6" fmla="*/ 326101 w 345622"/>
                <a:gd name="connsiteY6" fmla="*/ 50556 h 96006"/>
                <a:gd name="connsiteX7" fmla="*/ 342742 w 345622"/>
                <a:gd name="connsiteY7" fmla="*/ 71037 h 96006"/>
                <a:gd name="connsiteX8" fmla="*/ 342742 w 345622"/>
                <a:gd name="connsiteY8" fmla="*/ 96639 h 96006"/>
                <a:gd name="connsiteX9" fmla="*/ 340822 w 345622"/>
                <a:gd name="connsiteY9" fmla="*/ 95999 h 96006"/>
                <a:gd name="connsiteX10" fmla="*/ 335062 w 345622"/>
                <a:gd name="connsiteY10" fmla="*/ 74877 h 96006"/>
                <a:gd name="connsiteX11" fmla="*/ 318421 w 345622"/>
                <a:gd name="connsiteY11" fmla="*/ 60156 h 96006"/>
                <a:gd name="connsiteX12" fmla="*/ 275538 w 345622"/>
                <a:gd name="connsiteY12" fmla="*/ 40955 h 96006"/>
                <a:gd name="connsiteX13" fmla="*/ 229455 w 345622"/>
                <a:gd name="connsiteY13" fmla="*/ 27514 h 96006"/>
                <a:gd name="connsiteX14" fmla="*/ 182092 w 345622"/>
                <a:gd name="connsiteY14" fmla="*/ 18554 h 96006"/>
                <a:gd name="connsiteX15" fmla="*/ 85446 w 345622"/>
                <a:gd name="connsiteY15" fmla="*/ 18554 h 96006"/>
                <a:gd name="connsiteX16" fmla="*/ 38722 w 345622"/>
                <a:gd name="connsiteY16" fmla="*/ 30074 h 96006"/>
                <a:gd name="connsiteX17" fmla="*/ 18241 w 345622"/>
                <a:gd name="connsiteY17" fmla="*/ 41595 h 96006"/>
                <a:gd name="connsiteX18" fmla="*/ 6080 w 345622"/>
                <a:gd name="connsiteY18" fmla="*/ 60796 h 96006"/>
                <a:gd name="connsiteX19" fmla="*/ 4800 w 345622"/>
                <a:gd name="connsiteY19" fmla="*/ 62076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622" h="96006">
                  <a:moveTo>
                    <a:pt x="4800" y="62076"/>
                  </a:moveTo>
                  <a:cubicBezTo>
                    <a:pt x="5440" y="53756"/>
                    <a:pt x="9921" y="45435"/>
                    <a:pt x="16321" y="39675"/>
                  </a:cubicBezTo>
                  <a:cubicBezTo>
                    <a:pt x="22721" y="33915"/>
                    <a:pt x="29762" y="29434"/>
                    <a:pt x="37442" y="25594"/>
                  </a:cubicBezTo>
                  <a:cubicBezTo>
                    <a:pt x="52803" y="18554"/>
                    <a:pt x="68804" y="14073"/>
                    <a:pt x="84806" y="10873"/>
                  </a:cubicBezTo>
                  <a:cubicBezTo>
                    <a:pt x="117448" y="4473"/>
                    <a:pt x="150730" y="3833"/>
                    <a:pt x="184012" y="5753"/>
                  </a:cubicBezTo>
                  <a:cubicBezTo>
                    <a:pt x="217294" y="8313"/>
                    <a:pt x="250576" y="12153"/>
                    <a:pt x="281938" y="24954"/>
                  </a:cubicBezTo>
                  <a:cubicBezTo>
                    <a:pt x="297299" y="31354"/>
                    <a:pt x="312660" y="39675"/>
                    <a:pt x="326101" y="50556"/>
                  </a:cubicBezTo>
                  <a:cubicBezTo>
                    <a:pt x="332501" y="56316"/>
                    <a:pt x="338902" y="62716"/>
                    <a:pt x="342742" y="71037"/>
                  </a:cubicBezTo>
                  <a:cubicBezTo>
                    <a:pt x="346582" y="79358"/>
                    <a:pt x="347223" y="89598"/>
                    <a:pt x="342742" y="96639"/>
                  </a:cubicBezTo>
                  <a:lnTo>
                    <a:pt x="340822" y="95999"/>
                  </a:lnTo>
                  <a:cubicBezTo>
                    <a:pt x="342102" y="88318"/>
                    <a:pt x="339542" y="80638"/>
                    <a:pt x="335062" y="74877"/>
                  </a:cubicBezTo>
                  <a:cubicBezTo>
                    <a:pt x="330581" y="69117"/>
                    <a:pt x="324821" y="63996"/>
                    <a:pt x="318421" y="60156"/>
                  </a:cubicBezTo>
                  <a:cubicBezTo>
                    <a:pt x="305620" y="51836"/>
                    <a:pt x="290899" y="46075"/>
                    <a:pt x="275538" y="40955"/>
                  </a:cubicBezTo>
                  <a:cubicBezTo>
                    <a:pt x="260817" y="35835"/>
                    <a:pt x="245456" y="31354"/>
                    <a:pt x="229455" y="27514"/>
                  </a:cubicBezTo>
                  <a:cubicBezTo>
                    <a:pt x="214094" y="23674"/>
                    <a:pt x="198093" y="20474"/>
                    <a:pt x="182092" y="18554"/>
                  </a:cubicBezTo>
                  <a:cubicBezTo>
                    <a:pt x="150090" y="14713"/>
                    <a:pt x="117448" y="14073"/>
                    <a:pt x="85446" y="18554"/>
                  </a:cubicBezTo>
                  <a:cubicBezTo>
                    <a:pt x="69445" y="20474"/>
                    <a:pt x="53444" y="23674"/>
                    <a:pt x="38722" y="30074"/>
                  </a:cubicBezTo>
                  <a:cubicBezTo>
                    <a:pt x="31042" y="33275"/>
                    <a:pt x="24002" y="37115"/>
                    <a:pt x="18241" y="41595"/>
                  </a:cubicBezTo>
                  <a:cubicBezTo>
                    <a:pt x="12481" y="46715"/>
                    <a:pt x="7360" y="53116"/>
                    <a:pt x="6080" y="60796"/>
                  </a:cubicBezTo>
                  <a:lnTo>
                    <a:pt x="4800" y="6207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E373281-76B2-4EAE-97CE-5754EE0A5BF8}"/>
                </a:ext>
              </a:extLst>
            </p:cNvPr>
            <p:cNvSpPr/>
            <p:nvPr/>
          </p:nvSpPr>
          <p:spPr>
            <a:xfrm>
              <a:off x="14558294" y="3192170"/>
              <a:ext cx="448990" cy="105802"/>
            </a:xfrm>
            <a:custGeom>
              <a:avLst/>
              <a:gdLst>
                <a:gd name="connsiteX0" fmla="*/ 343387 w 345622"/>
                <a:gd name="connsiteY0" fmla="*/ 40643 h 89605"/>
                <a:gd name="connsiteX1" fmla="*/ 328666 w 345622"/>
                <a:gd name="connsiteY1" fmla="*/ 59844 h 89605"/>
                <a:gd name="connsiteX2" fmla="*/ 307545 w 345622"/>
                <a:gd name="connsiteY2" fmla="*/ 72005 h 89605"/>
                <a:gd name="connsiteX3" fmla="*/ 261462 w 345622"/>
                <a:gd name="connsiteY3" fmla="*/ 85446 h 89605"/>
                <a:gd name="connsiteX4" fmla="*/ 165456 w 345622"/>
                <a:gd name="connsiteY4" fmla="*/ 89926 h 89605"/>
                <a:gd name="connsiteX5" fmla="*/ 70730 w 345622"/>
                <a:gd name="connsiteY5" fmla="*/ 71365 h 89605"/>
                <a:gd name="connsiteX6" fmla="*/ 27847 w 345622"/>
                <a:gd name="connsiteY6" fmla="*/ 47683 h 89605"/>
                <a:gd name="connsiteX7" fmla="*/ 10566 w 345622"/>
                <a:gd name="connsiteY7" fmla="*/ 29122 h 89605"/>
                <a:gd name="connsiteX8" fmla="*/ 5445 w 345622"/>
                <a:gd name="connsiteY8" fmla="*/ 4800 h 89605"/>
                <a:gd name="connsiteX9" fmla="*/ 7365 w 345622"/>
                <a:gd name="connsiteY9" fmla="*/ 4800 h 89605"/>
                <a:gd name="connsiteX10" fmla="*/ 16966 w 345622"/>
                <a:gd name="connsiteY10" fmla="*/ 24002 h 89605"/>
                <a:gd name="connsiteX11" fmla="*/ 34887 w 345622"/>
                <a:gd name="connsiteY11" fmla="*/ 37442 h 89605"/>
                <a:gd name="connsiteX12" fmla="*/ 76490 w 345622"/>
                <a:gd name="connsiteY12" fmla="*/ 55364 h 89605"/>
                <a:gd name="connsiteX13" fmla="*/ 166736 w 345622"/>
                <a:gd name="connsiteY13" fmla="*/ 76485 h 89605"/>
                <a:gd name="connsiteX14" fmla="*/ 260182 w 345622"/>
                <a:gd name="connsiteY14" fmla="*/ 77125 h 89605"/>
                <a:gd name="connsiteX15" fmla="*/ 305625 w 345622"/>
                <a:gd name="connsiteY15" fmla="*/ 66884 h 89605"/>
                <a:gd name="connsiteX16" fmla="*/ 326106 w 345622"/>
                <a:gd name="connsiteY16" fmla="*/ 56644 h 89605"/>
                <a:gd name="connsiteX17" fmla="*/ 341467 w 345622"/>
                <a:gd name="connsiteY17" fmla="*/ 40003 h 89605"/>
                <a:gd name="connsiteX18" fmla="*/ 343387 w 345622"/>
                <a:gd name="connsiteY18" fmla="*/ 4064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5622" h="89605">
                  <a:moveTo>
                    <a:pt x="343387" y="40643"/>
                  </a:moveTo>
                  <a:cubicBezTo>
                    <a:pt x="340827" y="48323"/>
                    <a:pt x="335067" y="54723"/>
                    <a:pt x="328666" y="59844"/>
                  </a:cubicBezTo>
                  <a:cubicBezTo>
                    <a:pt x="322266" y="64964"/>
                    <a:pt x="315225" y="68804"/>
                    <a:pt x="307545" y="72005"/>
                  </a:cubicBezTo>
                  <a:cubicBezTo>
                    <a:pt x="292824" y="78405"/>
                    <a:pt x="277463" y="82885"/>
                    <a:pt x="261462" y="85446"/>
                  </a:cubicBezTo>
                  <a:cubicBezTo>
                    <a:pt x="230100" y="91206"/>
                    <a:pt x="197458" y="91846"/>
                    <a:pt x="165456" y="89926"/>
                  </a:cubicBezTo>
                  <a:cubicBezTo>
                    <a:pt x="133454" y="87366"/>
                    <a:pt x="100811" y="83525"/>
                    <a:pt x="70730" y="71365"/>
                  </a:cubicBezTo>
                  <a:cubicBezTo>
                    <a:pt x="55368" y="64964"/>
                    <a:pt x="40648" y="57924"/>
                    <a:pt x="27847" y="47683"/>
                  </a:cubicBezTo>
                  <a:cubicBezTo>
                    <a:pt x="21446" y="42563"/>
                    <a:pt x="15046" y="36162"/>
                    <a:pt x="10566" y="29122"/>
                  </a:cubicBezTo>
                  <a:cubicBezTo>
                    <a:pt x="6085" y="22082"/>
                    <a:pt x="3525" y="13121"/>
                    <a:pt x="5445" y="4800"/>
                  </a:cubicBezTo>
                  <a:lnTo>
                    <a:pt x="7365" y="4800"/>
                  </a:lnTo>
                  <a:cubicBezTo>
                    <a:pt x="8005" y="12481"/>
                    <a:pt x="11846" y="18881"/>
                    <a:pt x="16966" y="24002"/>
                  </a:cubicBezTo>
                  <a:cubicBezTo>
                    <a:pt x="22086" y="29122"/>
                    <a:pt x="28487" y="33602"/>
                    <a:pt x="34887" y="37442"/>
                  </a:cubicBezTo>
                  <a:cubicBezTo>
                    <a:pt x="47688" y="45123"/>
                    <a:pt x="62409" y="50243"/>
                    <a:pt x="76490" y="55364"/>
                  </a:cubicBezTo>
                  <a:cubicBezTo>
                    <a:pt x="105932" y="64324"/>
                    <a:pt x="135374" y="72645"/>
                    <a:pt x="166736" y="76485"/>
                  </a:cubicBezTo>
                  <a:cubicBezTo>
                    <a:pt x="197458" y="80325"/>
                    <a:pt x="228820" y="80965"/>
                    <a:pt x="260182" y="77125"/>
                  </a:cubicBezTo>
                  <a:cubicBezTo>
                    <a:pt x="275543" y="75205"/>
                    <a:pt x="290904" y="72645"/>
                    <a:pt x="305625" y="66884"/>
                  </a:cubicBezTo>
                  <a:cubicBezTo>
                    <a:pt x="312665" y="64324"/>
                    <a:pt x="320346" y="61124"/>
                    <a:pt x="326106" y="56644"/>
                  </a:cubicBezTo>
                  <a:cubicBezTo>
                    <a:pt x="332507" y="52163"/>
                    <a:pt x="338267" y="47043"/>
                    <a:pt x="341467" y="40003"/>
                  </a:cubicBezTo>
                  <a:lnTo>
                    <a:pt x="343387" y="40643"/>
                  </a:ln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4EB68-6119-4863-960D-D95C23B9E727}"/>
                </a:ext>
              </a:extLst>
            </p:cNvPr>
            <p:cNvSpPr/>
            <p:nvPr/>
          </p:nvSpPr>
          <p:spPr>
            <a:xfrm>
              <a:off x="14501761" y="3217109"/>
              <a:ext cx="507192" cy="612139"/>
            </a:xfrm>
            <a:custGeom>
              <a:avLst/>
              <a:gdLst>
                <a:gd name="connsiteX0" fmla="*/ 45123 w 390425"/>
                <a:gd name="connsiteY0" fmla="*/ 6080 h 518433"/>
                <a:gd name="connsiteX1" fmla="*/ 33602 w 390425"/>
                <a:gd name="connsiteY1" fmla="*/ 159050 h 518433"/>
                <a:gd name="connsiteX2" fmla="*/ 32322 w 390425"/>
                <a:gd name="connsiteY2" fmla="*/ 197453 h 518433"/>
                <a:gd name="connsiteX3" fmla="*/ 32962 w 390425"/>
                <a:gd name="connsiteY3" fmla="*/ 235855 h 518433"/>
                <a:gd name="connsiteX4" fmla="*/ 27842 w 390425"/>
                <a:gd name="connsiteY4" fmla="*/ 312660 h 518433"/>
                <a:gd name="connsiteX5" fmla="*/ 16961 w 390425"/>
                <a:gd name="connsiteY5" fmla="*/ 388825 h 518433"/>
                <a:gd name="connsiteX6" fmla="*/ 15041 w 390425"/>
                <a:gd name="connsiteY6" fmla="*/ 408027 h 518433"/>
                <a:gd name="connsiteX7" fmla="*/ 14401 w 390425"/>
                <a:gd name="connsiteY7" fmla="*/ 417627 h 518433"/>
                <a:gd name="connsiteX8" fmla="*/ 14401 w 390425"/>
                <a:gd name="connsiteY8" fmla="*/ 421467 h 518433"/>
                <a:gd name="connsiteX9" fmla="*/ 15041 w 390425"/>
                <a:gd name="connsiteY9" fmla="*/ 425308 h 518433"/>
                <a:gd name="connsiteX10" fmla="*/ 36162 w 390425"/>
                <a:gd name="connsiteY10" fmla="*/ 452190 h 518433"/>
                <a:gd name="connsiteX11" fmla="*/ 103367 w 390425"/>
                <a:gd name="connsiteY11" fmla="*/ 483552 h 518433"/>
                <a:gd name="connsiteX12" fmla="*/ 177612 w 390425"/>
                <a:gd name="connsiteY12" fmla="*/ 497632 h 518433"/>
                <a:gd name="connsiteX13" fmla="*/ 253136 w 390425"/>
                <a:gd name="connsiteY13" fmla="*/ 497632 h 518433"/>
                <a:gd name="connsiteX14" fmla="*/ 324821 w 390425"/>
                <a:gd name="connsiteY14" fmla="*/ 480351 h 518433"/>
                <a:gd name="connsiteX15" fmla="*/ 352983 w 390425"/>
                <a:gd name="connsiteY15" fmla="*/ 461150 h 518433"/>
                <a:gd name="connsiteX16" fmla="*/ 358743 w 390425"/>
                <a:gd name="connsiteY16" fmla="*/ 448989 h 518433"/>
                <a:gd name="connsiteX17" fmla="*/ 359383 w 390425"/>
                <a:gd name="connsiteY17" fmla="*/ 430428 h 518433"/>
                <a:gd name="connsiteX18" fmla="*/ 362584 w 390425"/>
                <a:gd name="connsiteY18" fmla="*/ 353623 h 518433"/>
                <a:gd name="connsiteX19" fmla="*/ 366424 w 390425"/>
                <a:gd name="connsiteY19" fmla="*/ 276818 h 518433"/>
                <a:gd name="connsiteX20" fmla="*/ 370904 w 390425"/>
                <a:gd name="connsiteY20" fmla="*/ 200013 h 518433"/>
                <a:gd name="connsiteX21" fmla="*/ 377944 w 390425"/>
                <a:gd name="connsiteY21" fmla="*/ 123208 h 518433"/>
                <a:gd name="connsiteX22" fmla="*/ 383065 w 390425"/>
                <a:gd name="connsiteY22" fmla="*/ 85446 h 518433"/>
                <a:gd name="connsiteX23" fmla="*/ 386905 w 390425"/>
                <a:gd name="connsiteY23" fmla="*/ 47043 h 518433"/>
                <a:gd name="connsiteX24" fmla="*/ 388825 w 390425"/>
                <a:gd name="connsiteY24" fmla="*/ 47043 h 518433"/>
                <a:gd name="connsiteX25" fmla="*/ 385625 w 390425"/>
                <a:gd name="connsiteY25" fmla="*/ 123848 h 518433"/>
                <a:gd name="connsiteX26" fmla="*/ 383065 w 390425"/>
                <a:gd name="connsiteY26" fmla="*/ 200013 h 518433"/>
                <a:gd name="connsiteX27" fmla="*/ 381785 w 390425"/>
                <a:gd name="connsiteY27" fmla="*/ 276818 h 518433"/>
                <a:gd name="connsiteX28" fmla="*/ 379865 w 390425"/>
                <a:gd name="connsiteY28" fmla="*/ 353623 h 518433"/>
                <a:gd name="connsiteX29" fmla="*/ 377304 w 390425"/>
                <a:gd name="connsiteY29" fmla="*/ 430428 h 518433"/>
                <a:gd name="connsiteX30" fmla="*/ 376024 w 390425"/>
                <a:gd name="connsiteY30" fmla="*/ 449629 h 518433"/>
                <a:gd name="connsiteX31" fmla="*/ 366424 w 390425"/>
                <a:gd name="connsiteY31" fmla="*/ 472031 h 518433"/>
                <a:gd name="connsiteX32" fmla="*/ 331862 w 390425"/>
                <a:gd name="connsiteY32" fmla="*/ 495712 h 518433"/>
                <a:gd name="connsiteX33" fmla="*/ 254417 w 390425"/>
                <a:gd name="connsiteY33" fmla="*/ 512994 h 518433"/>
                <a:gd name="connsiteX34" fmla="*/ 176331 w 390425"/>
                <a:gd name="connsiteY34" fmla="*/ 511073 h 518433"/>
                <a:gd name="connsiteX35" fmla="*/ 100166 w 390425"/>
                <a:gd name="connsiteY35" fmla="*/ 495072 h 518433"/>
                <a:gd name="connsiteX36" fmla="*/ 29762 w 390425"/>
                <a:gd name="connsiteY36" fmla="*/ 460510 h 518433"/>
                <a:gd name="connsiteX37" fmla="*/ 15041 w 390425"/>
                <a:gd name="connsiteY37" fmla="*/ 446429 h 518433"/>
                <a:gd name="connsiteX38" fmla="*/ 5440 w 390425"/>
                <a:gd name="connsiteY38" fmla="*/ 427228 h 518433"/>
                <a:gd name="connsiteX39" fmla="*/ 4800 w 390425"/>
                <a:gd name="connsiteY39" fmla="*/ 421467 h 518433"/>
                <a:gd name="connsiteX40" fmla="*/ 4800 w 390425"/>
                <a:gd name="connsiteY40" fmla="*/ 415707 h 518433"/>
                <a:gd name="connsiteX41" fmla="*/ 5440 w 390425"/>
                <a:gd name="connsiteY41" fmla="*/ 406106 h 518433"/>
                <a:gd name="connsiteX42" fmla="*/ 7360 w 390425"/>
                <a:gd name="connsiteY42" fmla="*/ 386905 h 518433"/>
                <a:gd name="connsiteX43" fmla="*/ 19521 w 390425"/>
                <a:gd name="connsiteY43" fmla="*/ 310740 h 518433"/>
                <a:gd name="connsiteX44" fmla="*/ 25922 w 390425"/>
                <a:gd name="connsiteY44" fmla="*/ 234575 h 518433"/>
                <a:gd name="connsiteX45" fmla="*/ 25922 w 390425"/>
                <a:gd name="connsiteY45" fmla="*/ 196173 h 518433"/>
                <a:gd name="connsiteX46" fmla="*/ 27842 w 390425"/>
                <a:gd name="connsiteY46" fmla="*/ 157770 h 518433"/>
                <a:gd name="connsiteX47" fmla="*/ 43203 w 390425"/>
                <a:gd name="connsiteY47" fmla="*/ 4800 h 518433"/>
                <a:gd name="connsiteX48" fmla="*/ 45123 w 390425"/>
                <a:gd name="connsiteY48" fmla="*/ 6080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90425" h="518433">
                  <a:moveTo>
                    <a:pt x="45123" y="6080"/>
                  </a:moveTo>
                  <a:cubicBezTo>
                    <a:pt x="41283" y="57284"/>
                    <a:pt x="36802" y="107847"/>
                    <a:pt x="33602" y="159050"/>
                  </a:cubicBezTo>
                  <a:cubicBezTo>
                    <a:pt x="32962" y="171851"/>
                    <a:pt x="32322" y="184652"/>
                    <a:pt x="32322" y="197453"/>
                  </a:cubicBezTo>
                  <a:cubicBezTo>
                    <a:pt x="32322" y="210254"/>
                    <a:pt x="32962" y="223055"/>
                    <a:pt x="32962" y="235855"/>
                  </a:cubicBezTo>
                  <a:cubicBezTo>
                    <a:pt x="32962" y="261457"/>
                    <a:pt x="31042" y="287059"/>
                    <a:pt x="27842" y="312660"/>
                  </a:cubicBezTo>
                  <a:cubicBezTo>
                    <a:pt x="25282" y="338262"/>
                    <a:pt x="19521" y="363224"/>
                    <a:pt x="16961" y="388825"/>
                  </a:cubicBezTo>
                  <a:cubicBezTo>
                    <a:pt x="16321" y="395226"/>
                    <a:pt x="15681" y="401626"/>
                    <a:pt x="15041" y="408027"/>
                  </a:cubicBezTo>
                  <a:lnTo>
                    <a:pt x="14401" y="417627"/>
                  </a:lnTo>
                  <a:cubicBezTo>
                    <a:pt x="14401" y="419547"/>
                    <a:pt x="14401" y="420187"/>
                    <a:pt x="14401" y="421467"/>
                  </a:cubicBezTo>
                  <a:cubicBezTo>
                    <a:pt x="14401" y="422748"/>
                    <a:pt x="14401" y="424028"/>
                    <a:pt x="15041" y="425308"/>
                  </a:cubicBezTo>
                  <a:cubicBezTo>
                    <a:pt x="17601" y="435548"/>
                    <a:pt x="26562" y="444509"/>
                    <a:pt x="36162" y="452190"/>
                  </a:cubicBezTo>
                  <a:cubicBezTo>
                    <a:pt x="56004" y="466910"/>
                    <a:pt x="79685" y="476511"/>
                    <a:pt x="103367" y="483552"/>
                  </a:cubicBezTo>
                  <a:cubicBezTo>
                    <a:pt x="127688" y="490592"/>
                    <a:pt x="152650" y="495072"/>
                    <a:pt x="177612" y="497632"/>
                  </a:cubicBezTo>
                  <a:cubicBezTo>
                    <a:pt x="202573" y="500193"/>
                    <a:pt x="228175" y="500193"/>
                    <a:pt x="253136" y="497632"/>
                  </a:cubicBezTo>
                  <a:cubicBezTo>
                    <a:pt x="278098" y="495072"/>
                    <a:pt x="303060" y="489952"/>
                    <a:pt x="324821" y="480351"/>
                  </a:cubicBezTo>
                  <a:cubicBezTo>
                    <a:pt x="335702" y="475231"/>
                    <a:pt x="345942" y="469471"/>
                    <a:pt x="352983" y="461150"/>
                  </a:cubicBezTo>
                  <a:cubicBezTo>
                    <a:pt x="356183" y="457310"/>
                    <a:pt x="358103" y="452829"/>
                    <a:pt x="358743" y="448989"/>
                  </a:cubicBezTo>
                  <a:lnTo>
                    <a:pt x="359383" y="430428"/>
                  </a:lnTo>
                  <a:cubicBezTo>
                    <a:pt x="360663" y="404826"/>
                    <a:pt x="361303" y="379225"/>
                    <a:pt x="362584" y="353623"/>
                  </a:cubicBezTo>
                  <a:lnTo>
                    <a:pt x="366424" y="276818"/>
                  </a:lnTo>
                  <a:cubicBezTo>
                    <a:pt x="367704" y="251216"/>
                    <a:pt x="368984" y="225615"/>
                    <a:pt x="370904" y="200013"/>
                  </a:cubicBezTo>
                  <a:cubicBezTo>
                    <a:pt x="372824" y="174411"/>
                    <a:pt x="374104" y="148810"/>
                    <a:pt x="377944" y="123208"/>
                  </a:cubicBezTo>
                  <a:cubicBezTo>
                    <a:pt x="379865" y="110407"/>
                    <a:pt x="381785" y="97606"/>
                    <a:pt x="383065" y="85446"/>
                  </a:cubicBezTo>
                  <a:cubicBezTo>
                    <a:pt x="384345" y="72645"/>
                    <a:pt x="385625" y="59844"/>
                    <a:pt x="386905" y="47043"/>
                  </a:cubicBezTo>
                  <a:lnTo>
                    <a:pt x="388825" y="47043"/>
                  </a:lnTo>
                  <a:cubicBezTo>
                    <a:pt x="389465" y="72645"/>
                    <a:pt x="387545" y="98246"/>
                    <a:pt x="385625" y="123848"/>
                  </a:cubicBezTo>
                  <a:cubicBezTo>
                    <a:pt x="383705" y="149450"/>
                    <a:pt x="383065" y="174411"/>
                    <a:pt x="383065" y="200013"/>
                  </a:cubicBezTo>
                  <a:lnTo>
                    <a:pt x="381785" y="276818"/>
                  </a:lnTo>
                  <a:lnTo>
                    <a:pt x="379865" y="353623"/>
                  </a:lnTo>
                  <a:cubicBezTo>
                    <a:pt x="379225" y="379225"/>
                    <a:pt x="378585" y="404826"/>
                    <a:pt x="377304" y="430428"/>
                  </a:cubicBezTo>
                  <a:cubicBezTo>
                    <a:pt x="377304" y="436828"/>
                    <a:pt x="376665" y="443229"/>
                    <a:pt x="376024" y="449629"/>
                  </a:cubicBezTo>
                  <a:cubicBezTo>
                    <a:pt x="374744" y="458590"/>
                    <a:pt x="370904" y="466270"/>
                    <a:pt x="366424" y="472031"/>
                  </a:cubicBezTo>
                  <a:cubicBezTo>
                    <a:pt x="356183" y="483552"/>
                    <a:pt x="344022" y="490592"/>
                    <a:pt x="331862" y="495712"/>
                  </a:cubicBezTo>
                  <a:cubicBezTo>
                    <a:pt x="306900" y="505953"/>
                    <a:pt x="280658" y="510433"/>
                    <a:pt x="254417" y="512994"/>
                  </a:cubicBezTo>
                  <a:cubicBezTo>
                    <a:pt x="228175" y="514914"/>
                    <a:pt x="201933" y="514273"/>
                    <a:pt x="176331" y="511073"/>
                  </a:cubicBezTo>
                  <a:cubicBezTo>
                    <a:pt x="150730" y="507873"/>
                    <a:pt x="125128" y="502753"/>
                    <a:pt x="100166" y="495072"/>
                  </a:cubicBezTo>
                  <a:cubicBezTo>
                    <a:pt x="75205" y="487392"/>
                    <a:pt x="50883" y="477151"/>
                    <a:pt x="29762" y="460510"/>
                  </a:cubicBezTo>
                  <a:cubicBezTo>
                    <a:pt x="24642" y="456670"/>
                    <a:pt x="19521" y="451549"/>
                    <a:pt x="15041" y="446429"/>
                  </a:cubicBezTo>
                  <a:cubicBezTo>
                    <a:pt x="10561" y="441309"/>
                    <a:pt x="6720" y="434908"/>
                    <a:pt x="5440" y="427228"/>
                  </a:cubicBezTo>
                  <a:cubicBezTo>
                    <a:pt x="4800" y="425308"/>
                    <a:pt x="4800" y="423388"/>
                    <a:pt x="4800" y="421467"/>
                  </a:cubicBezTo>
                  <a:cubicBezTo>
                    <a:pt x="4800" y="419547"/>
                    <a:pt x="4800" y="417627"/>
                    <a:pt x="4800" y="415707"/>
                  </a:cubicBezTo>
                  <a:lnTo>
                    <a:pt x="5440" y="406106"/>
                  </a:lnTo>
                  <a:cubicBezTo>
                    <a:pt x="6080" y="399706"/>
                    <a:pt x="6720" y="393306"/>
                    <a:pt x="7360" y="386905"/>
                  </a:cubicBezTo>
                  <a:cubicBezTo>
                    <a:pt x="10561" y="361304"/>
                    <a:pt x="16321" y="336342"/>
                    <a:pt x="19521" y="310740"/>
                  </a:cubicBezTo>
                  <a:cubicBezTo>
                    <a:pt x="22721" y="285779"/>
                    <a:pt x="25282" y="260177"/>
                    <a:pt x="25922" y="234575"/>
                  </a:cubicBezTo>
                  <a:cubicBezTo>
                    <a:pt x="26562" y="221775"/>
                    <a:pt x="25922" y="208974"/>
                    <a:pt x="25922" y="196173"/>
                  </a:cubicBezTo>
                  <a:cubicBezTo>
                    <a:pt x="25922" y="183372"/>
                    <a:pt x="26562" y="170571"/>
                    <a:pt x="27842" y="157770"/>
                  </a:cubicBezTo>
                  <a:cubicBezTo>
                    <a:pt x="32322" y="106567"/>
                    <a:pt x="38082" y="56004"/>
                    <a:pt x="43203" y="4800"/>
                  </a:cubicBezTo>
                  <a:lnTo>
                    <a:pt x="45123" y="608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29D2B43-0768-480A-99C7-97BEA97F8BF2}"/>
                </a:ext>
              </a:extLst>
            </p:cNvPr>
            <p:cNvSpPr/>
            <p:nvPr/>
          </p:nvSpPr>
          <p:spPr>
            <a:xfrm>
              <a:off x="14515896" y="3680179"/>
              <a:ext cx="41573" cy="45343"/>
            </a:xfrm>
            <a:custGeom>
              <a:avLst/>
              <a:gdLst>
                <a:gd name="connsiteX0" fmla="*/ 10561 w 32002"/>
                <a:gd name="connsiteY0" fmla="*/ 36322 h 38402"/>
                <a:gd name="connsiteX1" fmla="*/ 10561 w 32002"/>
                <a:gd name="connsiteY1" fmla="*/ 36322 h 38402"/>
                <a:gd name="connsiteX2" fmla="*/ 4800 w 32002"/>
                <a:gd name="connsiteY2" fmla="*/ 29922 h 38402"/>
                <a:gd name="connsiteX3" fmla="*/ 17601 w 32002"/>
                <a:gd name="connsiteY3" fmla="*/ 6240 h 38402"/>
                <a:gd name="connsiteX4" fmla="*/ 25922 w 32002"/>
                <a:gd name="connsiteY4" fmla="*/ 6240 h 38402"/>
                <a:gd name="connsiteX5" fmla="*/ 25922 w 32002"/>
                <a:gd name="connsiteY5" fmla="*/ 14561 h 38402"/>
                <a:gd name="connsiteX6" fmla="*/ 16961 w 32002"/>
                <a:gd name="connsiteY6" fmla="*/ 30562 h 38402"/>
                <a:gd name="connsiteX7" fmla="*/ 10561 w 32002"/>
                <a:gd name="connsiteY7" fmla="*/ 3632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2" h="38402">
                  <a:moveTo>
                    <a:pt x="10561" y="36322"/>
                  </a:moveTo>
                  <a:cubicBezTo>
                    <a:pt x="10561" y="36322"/>
                    <a:pt x="10561" y="36322"/>
                    <a:pt x="10561" y="36322"/>
                  </a:cubicBezTo>
                  <a:cubicBezTo>
                    <a:pt x="6720" y="36322"/>
                    <a:pt x="4800" y="33122"/>
                    <a:pt x="4800" y="29922"/>
                  </a:cubicBezTo>
                  <a:cubicBezTo>
                    <a:pt x="5440" y="21602"/>
                    <a:pt x="9921" y="13281"/>
                    <a:pt x="17601" y="6240"/>
                  </a:cubicBezTo>
                  <a:cubicBezTo>
                    <a:pt x="20161" y="4320"/>
                    <a:pt x="23361" y="4320"/>
                    <a:pt x="25922" y="6240"/>
                  </a:cubicBezTo>
                  <a:cubicBezTo>
                    <a:pt x="27842" y="8801"/>
                    <a:pt x="27842" y="12001"/>
                    <a:pt x="25922" y="14561"/>
                  </a:cubicBezTo>
                  <a:cubicBezTo>
                    <a:pt x="20161" y="19681"/>
                    <a:pt x="17601" y="24802"/>
                    <a:pt x="16961" y="30562"/>
                  </a:cubicBezTo>
                  <a:cubicBezTo>
                    <a:pt x="16321" y="33762"/>
                    <a:pt x="13761" y="36322"/>
                    <a:pt x="10561" y="3632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BB940F7-0695-4953-A9F0-8697C9448AAD}"/>
                </a:ext>
              </a:extLst>
            </p:cNvPr>
            <p:cNvSpPr/>
            <p:nvPr/>
          </p:nvSpPr>
          <p:spPr>
            <a:xfrm>
              <a:off x="14586362" y="3643337"/>
              <a:ext cx="332586" cy="60458"/>
            </a:xfrm>
            <a:custGeom>
              <a:avLst/>
              <a:gdLst>
                <a:gd name="connsiteX0" fmla="*/ 247536 w 256016"/>
                <a:gd name="connsiteY0" fmla="*/ 46403 h 51203"/>
                <a:gd name="connsiteX1" fmla="*/ 244976 w 256016"/>
                <a:gd name="connsiteY1" fmla="*/ 45763 h 51203"/>
                <a:gd name="connsiteX2" fmla="*/ 200173 w 256016"/>
                <a:gd name="connsiteY2" fmla="*/ 29762 h 51203"/>
                <a:gd name="connsiteX3" fmla="*/ 196333 w 256016"/>
                <a:gd name="connsiteY3" fmla="*/ 22721 h 51203"/>
                <a:gd name="connsiteX4" fmla="*/ 203373 w 256016"/>
                <a:gd name="connsiteY4" fmla="*/ 18881 h 51203"/>
                <a:gd name="connsiteX5" fmla="*/ 250096 w 256016"/>
                <a:gd name="connsiteY5" fmla="*/ 35522 h 51203"/>
                <a:gd name="connsiteX6" fmla="*/ 252656 w 256016"/>
                <a:gd name="connsiteY6" fmla="*/ 43203 h 51203"/>
                <a:gd name="connsiteX7" fmla="*/ 247536 w 256016"/>
                <a:gd name="connsiteY7" fmla="*/ 46403 h 51203"/>
                <a:gd name="connsiteX8" fmla="*/ 10721 w 256016"/>
                <a:gd name="connsiteY8" fmla="*/ 25922 h 51203"/>
                <a:gd name="connsiteX9" fmla="*/ 4960 w 256016"/>
                <a:gd name="connsiteY9" fmla="*/ 21441 h 51203"/>
                <a:gd name="connsiteX10" fmla="*/ 8801 w 256016"/>
                <a:gd name="connsiteY10" fmla="*/ 14401 h 51203"/>
                <a:gd name="connsiteX11" fmla="*/ 57444 w 256016"/>
                <a:gd name="connsiteY11" fmla="*/ 6080 h 51203"/>
                <a:gd name="connsiteX12" fmla="*/ 63844 w 256016"/>
                <a:gd name="connsiteY12" fmla="*/ 11201 h 51203"/>
                <a:gd name="connsiteX13" fmla="*/ 58724 w 256016"/>
                <a:gd name="connsiteY13" fmla="*/ 17601 h 51203"/>
                <a:gd name="connsiteX14" fmla="*/ 12001 w 256016"/>
                <a:gd name="connsiteY14" fmla="*/ 25922 h 51203"/>
                <a:gd name="connsiteX15" fmla="*/ 10721 w 256016"/>
                <a:gd name="connsiteY15" fmla="*/ 25922 h 51203"/>
                <a:gd name="connsiteX16" fmla="*/ 154730 w 256016"/>
                <a:gd name="connsiteY16" fmla="*/ 20161 h 51203"/>
                <a:gd name="connsiteX17" fmla="*/ 154090 w 256016"/>
                <a:gd name="connsiteY17" fmla="*/ 20161 h 51203"/>
                <a:gd name="connsiteX18" fmla="*/ 130408 w 256016"/>
                <a:gd name="connsiteY18" fmla="*/ 17601 h 51203"/>
                <a:gd name="connsiteX19" fmla="*/ 106727 w 256016"/>
                <a:gd name="connsiteY19" fmla="*/ 16321 h 51203"/>
                <a:gd name="connsiteX20" fmla="*/ 100966 w 256016"/>
                <a:gd name="connsiteY20" fmla="*/ 10561 h 51203"/>
                <a:gd name="connsiteX21" fmla="*/ 106727 w 256016"/>
                <a:gd name="connsiteY21" fmla="*/ 4800 h 51203"/>
                <a:gd name="connsiteX22" fmla="*/ 131049 w 256016"/>
                <a:gd name="connsiteY22" fmla="*/ 6080 h 51203"/>
                <a:gd name="connsiteX23" fmla="*/ 155370 w 256016"/>
                <a:gd name="connsiteY23" fmla="*/ 8640 h 51203"/>
                <a:gd name="connsiteX24" fmla="*/ 160490 w 256016"/>
                <a:gd name="connsiteY24" fmla="*/ 15041 h 51203"/>
                <a:gd name="connsiteX25" fmla="*/ 154730 w 256016"/>
                <a:gd name="connsiteY25" fmla="*/ 201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016" h="51203">
                  <a:moveTo>
                    <a:pt x="247536" y="46403"/>
                  </a:moveTo>
                  <a:cubicBezTo>
                    <a:pt x="246896" y="46403"/>
                    <a:pt x="245616" y="46403"/>
                    <a:pt x="244976" y="45763"/>
                  </a:cubicBezTo>
                  <a:cubicBezTo>
                    <a:pt x="232175" y="39363"/>
                    <a:pt x="216814" y="34242"/>
                    <a:pt x="200173" y="29762"/>
                  </a:cubicBezTo>
                  <a:cubicBezTo>
                    <a:pt x="196973" y="29122"/>
                    <a:pt x="195053" y="25922"/>
                    <a:pt x="196333" y="22721"/>
                  </a:cubicBezTo>
                  <a:cubicBezTo>
                    <a:pt x="196973" y="19521"/>
                    <a:pt x="200173" y="17601"/>
                    <a:pt x="203373" y="18881"/>
                  </a:cubicBezTo>
                  <a:cubicBezTo>
                    <a:pt x="220654" y="23361"/>
                    <a:pt x="236655" y="29122"/>
                    <a:pt x="250096" y="35522"/>
                  </a:cubicBezTo>
                  <a:cubicBezTo>
                    <a:pt x="253296" y="36802"/>
                    <a:pt x="253937" y="40642"/>
                    <a:pt x="252656" y="43203"/>
                  </a:cubicBezTo>
                  <a:cubicBezTo>
                    <a:pt x="252016" y="45123"/>
                    <a:pt x="250096" y="46403"/>
                    <a:pt x="247536" y="46403"/>
                  </a:cubicBezTo>
                  <a:close/>
                  <a:moveTo>
                    <a:pt x="10721" y="25922"/>
                  </a:moveTo>
                  <a:cubicBezTo>
                    <a:pt x="8161" y="25922"/>
                    <a:pt x="5600" y="24002"/>
                    <a:pt x="4960" y="21441"/>
                  </a:cubicBezTo>
                  <a:cubicBezTo>
                    <a:pt x="4320" y="18241"/>
                    <a:pt x="5600" y="15041"/>
                    <a:pt x="8801" y="14401"/>
                  </a:cubicBezTo>
                  <a:cubicBezTo>
                    <a:pt x="23522" y="10561"/>
                    <a:pt x="39523" y="7360"/>
                    <a:pt x="57444" y="6080"/>
                  </a:cubicBezTo>
                  <a:cubicBezTo>
                    <a:pt x="60644" y="6080"/>
                    <a:pt x="63204" y="8001"/>
                    <a:pt x="63844" y="11201"/>
                  </a:cubicBezTo>
                  <a:cubicBezTo>
                    <a:pt x="63844" y="14401"/>
                    <a:pt x="61924" y="16961"/>
                    <a:pt x="58724" y="17601"/>
                  </a:cubicBezTo>
                  <a:cubicBezTo>
                    <a:pt x="41443" y="18881"/>
                    <a:pt x="26082" y="22081"/>
                    <a:pt x="12001" y="25922"/>
                  </a:cubicBezTo>
                  <a:cubicBezTo>
                    <a:pt x="11361" y="25922"/>
                    <a:pt x="10721" y="25922"/>
                    <a:pt x="10721" y="25922"/>
                  </a:cubicBezTo>
                  <a:close/>
                  <a:moveTo>
                    <a:pt x="154730" y="20161"/>
                  </a:moveTo>
                  <a:cubicBezTo>
                    <a:pt x="154730" y="20161"/>
                    <a:pt x="154090" y="20161"/>
                    <a:pt x="154090" y="20161"/>
                  </a:cubicBezTo>
                  <a:cubicBezTo>
                    <a:pt x="146409" y="18881"/>
                    <a:pt x="138089" y="18241"/>
                    <a:pt x="130408" y="17601"/>
                  </a:cubicBezTo>
                  <a:cubicBezTo>
                    <a:pt x="122728" y="16961"/>
                    <a:pt x="114407" y="16321"/>
                    <a:pt x="106727" y="16321"/>
                  </a:cubicBezTo>
                  <a:cubicBezTo>
                    <a:pt x="103527" y="16321"/>
                    <a:pt x="100966" y="13761"/>
                    <a:pt x="100966" y="10561"/>
                  </a:cubicBezTo>
                  <a:cubicBezTo>
                    <a:pt x="100966" y="7360"/>
                    <a:pt x="103527" y="4800"/>
                    <a:pt x="106727" y="4800"/>
                  </a:cubicBezTo>
                  <a:cubicBezTo>
                    <a:pt x="115047" y="4800"/>
                    <a:pt x="123368" y="5440"/>
                    <a:pt x="131049" y="6080"/>
                  </a:cubicBezTo>
                  <a:cubicBezTo>
                    <a:pt x="139369" y="6720"/>
                    <a:pt x="147690" y="8001"/>
                    <a:pt x="155370" y="8640"/>
                  </a:cubicBezTo>
                  <a:cubicBezTo>
                    <a:pt x="158570" y="9280"/>
                    <a:pt x="160490" y="11841"/>
                    <a:pt x="160490" y="15041"/>
                  </a:cubicBezTo>
                  <a:cubicBezTo>
                    <a:pt x="159850" y="18241"/>
                    <a:pt x="157290" y="20161"/>
                    <a:pt x="154730" y="2016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130B349-F715-46B0-A843-7E3A6587DD5D}"/>
                </a:ext>
              </a:extLst>
            </p:cNvPr>
            <p:cNvSpPr/>
            <p:nvPr/>
          </p:nvSpPr>
          <p:spPr>
            <a:xfrm>
              <a:off x="14945144" y="3712302"/>
              <a:ext cx="33259" cy="45343"/>
            </a:xfrm>
            <a:custGeom>
              <a:avLst/>
              <a:gdLst>
                <a:gd name="connsiteX0" fmla="*/ 17438 w 25601"/>
                <a:gd name="connsiteY0" fmla="*/ 37919 h 38402"/>
                <a:gd name="connsiteX1" fmla="*/ 17438 w 25601"/>
                <a:gd name="connsiteY1" fmla="*/ 37919 h 38402"/>
                <a:gd name="connsiteX2" fmla="*/ 11677 w 25601"/>
                <a:gd name="connsiteY2" fmla="*/ 31518 h 38402"/>
                <a:gd name="connsiteX3" fmla="*/ 5917 w 25601"/>
                <a:gd name="connsiteY3" fmla="*/ 14237 h 38402"/>
                <a:gd name="connsiteX4" fmla="*/ 7197 w 25601"/>
                <a:gd name="connsiteY4" fmla="*/ 5917 h 38402"/>
                <a:gd name="connsiteX5" fmla="*/ 15517 w 25601"/>
                <a:gd name="connsiteY5" fmla="*/ 7197 h 38402"/>
                <a:gd name="connsiteX6" fmla="*/ 23838 w 25601"/>
                <a:gd name="connsiteY6" fmla="*/ 32799 h 38402"/>
                <a:gd name="connsiteX7" fmla="*/ 17438 w 25601"/>
                <a:gd name="connsiteY7" fmla="*/ 37919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38402">
                  <a:moveTo>
                    <a:pt x="17438" y="37919"/>
                  </a:moveTo>
                  <a:cubicBezTo>
                    <a:pt x="17438" y="37919"/>
                    <a:pt x="17438" y="37919"/>
                    <a:pt x="17438" y="37919"/>
                  </a:cubicBezTo>
                  <a:cubicBezTo>
                    <a:pt x="13597" y="37919"/>
                    <a:pt x="11677" y="34719"/>
                    <a:pt x="11677" y="31518"/>
                  </a:cubicBezTo>
                  <a:cubicBezTo>
                    <a:pt x="12317" y="25758"/>
                    <a:pt x="10397" y="19998"/>
                    <a:pt x="5917" y="14237"/>
                  </a:cubicBezTo>
                  <a:cubicBezTo>
                    <a:pt x="3997" y="11677"/>
                    <a:pt x="4637" y="7837"/>
                    <a:pt x="7197" y="5917"/>
                  </a:cubicBezTo>
                  <a:cubicBezTo>
                    <a:pt x="9757" y="3997"/>
                    <a:pt x="13597" y="4637"/>
                    <a:pt x="15517" y="7197"/>
                  </a:cubicBezTo>
                  <a:cubicBezTo>
                    <a:pt x="21918" y="15517"/>
                    <a:pt x="24478" y="23838"/>
                    <a:pt x="23838" y="32799"/>
                  </a:cubicBezTo>
                  <a:cubicBezTo>
                    <a:pt x="23198" y="35359"/>
                    <a:pt x="20638" y="37919"/>
                    <a:pt x="17438" y="3791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5EA9CC-FAE3-4332-8660-76F967D432B0}"/>
                </a:ext>
              </a:extLst>
            </p:cNvPr>
            <p:cNvSpPr/>
            <p:nvPr/>
          </p:nvSpPr>
          <p:spPr>
            <a:xfrm>
              <a:off x="15032939" y="3223037"/>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19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061" y="18340"/>
                    <a:pt x="33061" y="18340"/>
                    <a:pt x="33701" y="18340"/>
                  </a:cubicBezTo>
                  <a:lnTo>
                    <a:pt x="10019" y="16420"/>
                  </a:lnTo>
                  <a:cubicBezTo>
                    <a:pt x="6819" y="16420"/>
                    <a:pt x="4259" y="13220"/>
                    <a:pt x="4899" y="10019"/>
                  </a:cubicBezTo>
                  <a:cubicBezTo>
                    <a:pt x="4899" y="6819"/>
                    <a:pt x="8099" y="4259"/>
                    <a:pt x="11299" y="4899"/>
                  </a:cubicBezTo>
                  <a:lnTo>
                    <a:pt x="34341" y="6819"/>
                  </a:lnTo>
                  <a:cubicBezTo>
                    <a:pt x="37541" y="6819"/>
                    <a:pt x="40101" y="10019"/>
                    <a:pt x="39461" y="13220"/>
                  </a:cubicBezTo>
                  <a:cubicBezTo>
                    <a:pt x="38821" y="15780"/>
                    <a:pt x="36261" y="18340"/>
                    <a:pt x="33701" y="18340"/>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E86F58-74A6-4D23-9A00-4AAEF4F8475C}"/>
                </a:ext>
              </a:extLst>
            </p:cNvPr>
            <p:cNvSpPr/>
            <p:nvPr/>
          </p:nvSpPr>
          <p:spPr>
            <a:xfrm>
              <a:off x="15127725" y="3230595"/>
              <a:ext cx="49887" cy="52901"/>
            </a:xfrm>
            <a:custGeom>
              <a:avLst/>
              <a:gdLst>
                <a:gd name="connsiteX0" fmla="*/ 31781 w 38402"/>
                <a:gd name="connsiteY0" fmla="*/ 41381 h 44802"/>
                <a:gd name="connsiteX1" fmla="*/ 31781 w 38402"/>
                <a:gd name="connsiteY1" fmla="*/ 41381 h 44802"/>
                <a:gd name="connsiteX2" fmla="*/ 26021 w 38402"/>
                <a:gd name="connsiteY2" fmla="*/ 34981 h 44802"/>
                <a:gd name="connsiteX3" fmla="*/ 27301 w 38402"/>
                <a:gd name="connsiteY3" fmla="*/ 17700 h 44802"/>
                <a:gd name="connsiteX4" fmla="*/ 10020 w 38402"/>
                <a:gd name="connsiteY4" fmla="*/ 16420 h 44802"/>
                <a:gd name="connsiteX5" fmla="*/ 4899 w 38402"/>
                <a:gd name="connsiteY5" fmla="*/ 10019 h 44802"/>
                <a:gd name="connsiteX6" fmla="*/ 11299 w 38402"/>
                <a:gd name="connsiteY6" fmla="*/ 4899 h 44802"/>
                <a:gd name="connsiteX7" fmla="*/ 34341 w 38402"/>
                <a:gd name="connsiteY7" fmla="*/ 6819 h 44802"/>
                <a:gd name="connsiteX8" fmla="*/ 39461 w 38402"/>
                <a:gd name="connsiteY8" fmla="*/ 13220 h 44802"/>
                <a:gd name="connsiteX9" fmla="*/ 37541 w 38402"/>
                <a:gd name="connsiteY9" fmla="*/ 36261 h 44802"/>
                <a:gd name="connsiteX10" fmla="*/ 31781 w 38402"/>
                <a:gd name="connsiteY10" fmla="*/ 41381 h 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02" h="44802">
                  <a:moveTo>
                    <a:pt x="31781" y="41381"/>
                  </a:moveTo>
                  <a:cubicBezTo>
                    <a:pt x="31141" y="41381"/>
                    <a:pt x="31141" y="41381"/>
                    <a:pt x="31781" y="41381"/>
                  </a:cubicBezTo>
                  <a:cubicBezTo>
                    <a:pt x="27941" y="41381"/>
                    <a:pt x="26021" y="38181"/>
                    <a:pt x="26021" y="34981"/>
                  </a:cubicBezTo>
                  <a:lnTo>
                    <a:pt x="27301" y="17700"/>
                  </a:lnTo>
                  <a:lnTo>
                    <a:pt x="10020" y="16420"/>
                  </a:lnTo>
                  <a:cubicBezTo>
                    <a:pt x="6819" y="16420"/>
                    <a:pt x="4259" y="13220"/>
                    <a:pt x="4899" y="10019"/>
                  </a:cubicBezTo>
                  <a:cubicBezTo>
                    <a:pt x="4899" y="6819"/>
                    <a:pt x="8099" y="4259"/>
                    <a:pt x="11299" y="4899"/>
                  </a:cubicBezTo>
                  <a:lnTo>
                    <a:pt x="34341" y="6819"/>
                  </a:lnTo>
                  <a:cubicBezTo>
                    <a:pt x="37541" y="6819"/>
                    <a:pt x="40101" y="10019"/>
                    <a:pt x="39461" y="13220"/>
                  </a:cubicBezTo>
                  <a:lnTo>
                    <a:pt x="37541" y="36261"/>
                  </a:lnTo>
                  <a:cubicBezTo>
                    <a:pt x="36901" y="38821"/>
                    <a:pt x="34341" y="41381"/>
                    <a:pt x="31781" y="4138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CCB400F-3BF9-45E9-8B80-FDEEDA67DF15}"/>
                </a:ext>
              </a:extLst>
            </p:cNvPr>
            <p:cNvSpPr/>
            <p:nvPr/>
          </p:nvSpPr>
          <p:spPr>
            <a:xfrm>
              <a:off x="15115381" y="3312214"/>
              <a:ext cx="58203" cy="392978"/>
            </a:xfrm>
            <a:custGeom>
              <a:avLst/>
              <a:gdLst>
                <a:gd name="connsiteX0" fmla="*/ 10561 w 44802"/>
                <a:gd name="connsiteY0" fmla="*/ 329400 h 332821"/>
                <a:gd name="connsiteX1" fmla="*/ 10561 w 44802"/>
                <a:gd name="connsiteY1" fmla="*/ 329400 h 332821"/>
                <a:gd name="connsiteX2" fmla="*/ 4800 w 44802"/>
                <a:gd name="connsiteY2" fmla="*/ 323000 h 332821"/>
                <a:gd name="connsiteX3" fmla="*/ 8641 w 44802"/>
                <a:gd name="connsiteY3" fmla="*/ 278197 h 332821"/>
                <a:gd name="connsiteX4" fmla="*/ 15041 w 44802"/>
                <a:gd name="connsiteY4" fmla="*/ 273076 h 332821"/>
                <a:gd name="connsiteX5" fmla="*/ 20161 w 44802"/>
                <a:gd name="connsiteY5" fmla="*/ 279477 h 332821"/>
                <a:gd name="connsiteX6" fmla="*/ 16321 w 44802"/>
                <a:gd name="connsiteY6" fmla="*/ 324280 h 332821"/>
                <a:gd name="connsiteX7" fmla="*/ 10561 w 44802"/>
                <a:gd name="connsiteY7" fmla="*/ 329400 h 332821"/>
                <a:gd name="connsiteX8" fmla="*/ 18241 w 44802"/>
                <a:gd name="connsiteY8" fmla="*/ 239794 h 332821"/>
                <a:gd name="connsiteX9" fmla="*/ 18241 w 44802"/>
                <a:gd name="connsiteY9" fmla="*/ 239794 h 332821"/>
                <a:gd name="connsiteX10" fmla="*/ 12481 w 44802"/>
                <a:gd name="connsiteY10" fmla="*/ 233394 h 332821"/>
                <a:gd name="connsiteX11" fmla="*/ 16321 w 44802"/>
                <a:gd name="connsiteY11" fmla="*/ 188591 h 332821"/>
                <a:gd name="connsiteX12" fmla="*/ 22722 w 44802"/>
                <a:gd name="connsiteY12" fmla="*/ 183471 h 332821"/>
                <a:gd name="connsiteX13" fmla="*/ 27842 w 44802"/>
                <a:gd name="connsiteY13" fmla="*/ 189871 h 332821"/>
                <a:gd name="connsiteX14" fmla="*/ 24002 w 44802"/>
                <a:gd name="connsiteY14" fmla="*/ 234674 h 332821"/>
                <a:gd name="connsiteX15" fmla="*/ 18241 w 44802"/>
                <a:gd name="connsiteY15" fmla="*/ 239794 h 332821"/>
                <a:gd name="connsiteX16" fmla="*/ 25922 w 44802"/>
                <a:gd name="connsiteY16" fmla="*/ 150829 h 332821"/>
                <a:gd name="connsiteX17" fmla="*/ 25922 w 44802"/>
                <a:gd name="connsiteY17" fmla="*/ 150829 h 332821"/>
                <a:gd name="connsiteX18" fmla="*/ 20161 w 44802"/>
                <a:gd name="connsiteY18" fmla="*/ 144428 h 332821"/>
                <a:gd name="connsiteX19" fmla="*/ 24002 w 44802"/>
                <a:gd name="connsiteY19" fmla="*/ 99625 h 332821"/>
                <a:gd name="connsiteX20" fmla="*/ 30402 w 44802"/>
                <a:gd name="connsiteY20" fmla="*/ 94505 h 332821"/>
                <a:gd name="connsiteX21" fmla="*/ 35522 w 44802"/>
                <a:gd name="connsiteY21" fmla="*/ 100905 h 332821"/>
                <a:gd name="connsiteX22" fmla="*/ 31682 w 44802"/>
                <a:gd name="connsiteY22" fmla="*/ 145708 h 332821"/>
                <a:gd name="connsiteX23" fmla="*/ 25922 w 44802"/>
                <a:gd name="connsiteY23" fmla="*/ 150829 h 332821"/>
                <a:gd name="connsiteX24" fmla="*/ 33602 w 44802"/>
                <a:gd name="connsiteY24" fmla="*/ 61223 h 332821"/>
                <a:gd name="connsiteX25" fmla="*/ 33602 w 44802"/>
                <a:gd name="connsiteY25" fmla="*/ 61223 h 332821"/>
                <a:gd name="connsiteX26" fmla="*/ 27842 w 44802"/>
                <a:gd name="connsiteY26" fmla="*/ 54822 h 332821"/>
                <a:gd name="connsiteX27" fmla="*/ 31682 w 44802"/>
                <a:gd name="connsiteY27" fmla="*/ 10020 h 332821"/>
                <a:gd name="connsiteX28" fmla="*/ 38083 w 44802"/>
                <a:gd name="connsiteY28" fmla="*/ 4899 h 332821"/>
                <a:gd name="connsiteX29" fmla="*/ 43203 w 44802"/>
                <a:gd name="connsiteY29" fmla="*/ 11299 h 332821"/>
                <a:gd name="connsiteX30" fmla="*/ 39363 w 44802"/>
                <a:gd name="connsiteY30" fmla="*/ 56102 h 332821"/>
                <a:gd name="connsiteX31" fmla="*/ 33602 w 44802"/>
                <a:gd name="connsiteY31" fmla="*/ 61223 h 33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4802" h="332821">
                  <a:moveTo>
                    <a:pt x="10561" y="329400"/>
                  </a:moveTo>
                  <a:cubicBezTo>
                    <a:pt x="9921" y="329400"/>
                    <a:pt x="9921" y="329400"/>
                    <a:pt x="10561" y="329400"/>
                  </a:cubicBezTo>
                  <a:cubicBezTo>
                    <a:pt x="6721" y="329400"/>
                    <a:pt x="4800" y="326200"/>
                    <a:pt x="4800" y="323000"/>
                  </a:cubicBezTo>
                  <a:lnTo>
                    <a:pt x="8641" y="278197"/>
                  </a:lnTo>
                  <a:cubicBezTo>
                    <a:pt x="8641" y="274997"/>
                    <a:pt x="11841" y="272437"/>
                    <a:pt x="15041" y="273076"/>
                  </a:cubicBezTo>
                  <a:cubicBezTo>
                    <a:pt x="18241" y="273076"/>
                    <a:pt x="20801" y="276277"/>
                    <a:pt x="20161" y="279477"/>
                  </a:cubicBezTo>
                  <a:lnTo>
                    <a:pt x="16321" y="324280"/>
                  </a:lnTo>
                  <a:cubicBezTo>
                    <a:pt x="15681" y="326840"/>
                    <a:pt x="13121" y="329400"/>
                    <a:pt x="10561" y="329400"/>
                  </a:cubicBezTo>
                  <a:close/>
                  <a:moveTo>
                    <a:pt x="18241" y="239794"/>
                  </a:moveTo>
                  <a:cubicBezTo>
                    <a:pt x="17601" y="239794"/>
                    <a:pt x="17601" y="239794"/>
                    <a:pt x="18241" y="239794"/>
                  </a:cubicBezTo>
                  <a:cubicBezTo>
                    <a:pt x="14401" y="239794"/>
                    <a:pt x="12481" y="236594"/>
                    <a:pt x="12481" y="233394"/>
                  </a:cubicBezTo>
                  <a:lnTo>
                    <a:pt x="16321" y="188591"/>
                  </a:lnTo>
                  <a:cubicBezTo>
                    <a:pt x="16321" y="185391"/>
                    <a:pt x="19521" y="182831"/>
                    <a:pt x="22722" y="183471"/>
                  </a:cubicBezTo>
                  <a:cubicBezTo>
                    <a:pt x="25922" y="183471"/>
                    <a:pt x="28482" y="186671"/>
                    <a:pt x="27842" y="189871"/>
                  </a:cubicBezTo>
                  <a:lnTo>
                    <a:pt x="24002" y="234674"/>
                  </a:lnTo>
                  <a:cubicBezTo>
                    <a:pt x="23361" y="237874"/>
                    <a:pt x="20801" y="239794"/>
                    <a:pt x="18241" y="239794"/>
                  </a:cubicBezTo>
                  <a:close/>
                  <a:moveTo>
                    <a:pt x="25922" y="150829"/>
                  </a:moveTo>
                  <a:cubicBezTo>
                    <a:pt x="25282" y="150829"/>
                    <a:pt x="25282" y="150829"/>
                    <a:pt x="25922" y="150829"/>
                  </a:cubicBezTo>
                  <a:cubicBezTo>
                    <a:pt x="22082" y="150829"/>
                    <a:pt x="20161" y="147628"/>
                    <a:pt x="20161" y="144428"/>
                  </a:cubicBezTo>
                  <a:lnTo>
                    <a:pt x="24002" y="99625"/>
                  </a:lnTo>
                  <a:cubicBezTo>
                    <a:pt x="24002" y="96425"/>
                    <a:pt x="27202" y="93865"/>
                    <a:pt x="30402" y="94505"/>
                  </a:cubicBezTo>
                  <a:cubicBezTo>
                    <a:pt x="33602" y="94505"/>
                    <a:pt x="36162" y="97705"/>
                    <a:pt x="35522" y="100905"/>
                  </a:cubicBezTo>
                  <a:lnTo>
                    <a:pt x="31682" y="145708"/>
                  </a:lnTo>
                  <a:cubicBezTo>
                    <a:pt x="31042" y="148268"/>
                    <a:pt x="28482" y="150829"/>
                    <a:pt x="25922" y="150829"/>
                  </a:cubicBezTo>
                  <a:close/>
                  <a:moveTo>
                    <a:pt x="33602" y="61223"/>
                  </a:moveTo>
                  <a:cubicBezTo>
                    <a:pt x="32962" y="61223"/>
                    <a:pt x="32962" y="61223"/>
                    <a:pt x="33602" y="61223"/>
                  </a:cubicBezTo>
                  <a:cubicBezTo>
                    <a:pt x="29762" y="61223"/>
                    <a:pt x="27842" y="58023"/>
                    <a:pt x="27842" y="54822"/>
                  </a:cubicBezTo>
                  <a:lnTo>
                    <a:pt x="31682" y="10020"/>
                  </a:lnTo>
                  <a:cubicBezTo>
                    <a:pt x="31682" y="6819"/>
                    <a:pt x="34882" y="4259"/>
                    <a:pt x="38083" y="4899"/>
                  </a:cubicBezTo>
                  <a:cubicBezTo>
                    <a:pt x="41283" y="4899"/>
                    <a:pt x="43843" y="8099"/>
                    <a:pt x="43203" y="11299"/>
                  </a:cubicBezTo>
                  <a:lnTo>
                    <a:pt x="39363" y="56102"/>
                  </a:lnTo>
                  <a:cubicBezTo>
                    <a:pt x="38723" y="59303"/>
                    <a:pt x="36162" y="61223"/>
                    <a:pt x="33602" y="61223"/>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2407547-A6ED-484B-9C5B-649CDEE0C1C5}"/>
                </a:ext>
              </a:extLst>
            </p:cNvPr>
            <p:cNvSpPr/>
            <p:nvPr/>
          </p:nvSpPr>
          <p:spPr>
            <a:xfrm>
              <a:off x="15077837" y="3734663"/>
              <a:ext cx="58203" cy="45343"/>
            </a:xfrm>
            <a:custGeom>
              <a:avLst/>
              <a:gdLst>
                <a:gd name="connsiteX0" fmla="*/ 33701 w 44802"/>
                <a:gd name="connsiteY0" fmla="*/ 39461 h 38402"/>
                <a:gd name="connsiteX1" fmla="*/ 33701 w 44802"/>
                <a:gd name="connsiteY1" fmla="*/ 39461 h 38402"/>
                <a:gd name="connsiteX2" fmla="*/ 10020 w 44802"/>
                <a:gd name="connsiteY2" fmla="*/ 37541 h 38402"/>
                <a:gd name="connsiteX3" fmla="*/ 4899 w 44802"/>
                <a:gd name="connsiteY3" fmla="*/ 31141 h 38402"/>
                <a:gd name="connsiteX4" fmla="*/ 11299 w 44802"/>
                <a:gd name="connsiteY4" fmla="*/ 26020 h 38402"/>
                <a:gd name="connsiteX5" fmla="*/ 28581 w 44802"/>
                <a:gd name="connsiteY5" fmla="*/ 27300 h 38402"/>
                <a:gd name="connsiteX6" fmla="*/ 29861 w 44802"/>
                <a:gd name="connsiteY6" fmla="*/ 10019 h 38402"/>
                <a:gd name="connsiteX7" fmla="*/ 36261 w 44802"/>
                <a:gd name="connsiteY7" fmla="*/ 4899 h 38402"/>
                <a:gd name="connsiteX8" fmla="*/ 41382 w 44802"/>
                <a:gd name="connsiteY8" fmla="*/ 11299 h 38402"/>
                <a:gd name="connsiteX9" fmla="*/ 39461 w 44802"/>
                <a:gd name="connsiteY9" fmla="*/ 34341 h 38402"/>
                <a:gd name="connsiteX10" fmla="*/ 33701 w 44802"/>
                <a:gd name="connsiteY10" fmla="*/ 3946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38402">
                  <a:moveTo>
                    <a:pt x="33701" y="39461"/>
                  </a:moveTo>
                  <a:cubicBezTo>
                    <a:pt x="33061" y="39461"/>
                    <a:pt x="33061" y="39461"/>
                    <a:pt x="33701" y="39461"/>
                  </a:cubicBezTo>
                  <a:lnTo>
                    <a:pt x="10020" y="37541"/>
                  </a:lnTo>
                  <a:cubicBezTo>
                    <a:pt x="6819" y="37541"/>
                    <a:pt x="4259" y="34341"/>
                    <a:pt x="4899" y="31141"/>
                  </a:cubicBezTo>
                  <a:cubicBezTo>
                    <a:pt x="4899" y="27941"/>
                    <a:pt x="8099" y="25380"/>
                    <a:pt x="11299" y="26020"/>
                  </a:cubicBezTo>
                  <a:lnTo>
                    <a:pt x="28581" y="27300"/>
                  </a:lnTo>
                  <a:lnTo>
                    <a:pt x="29861" y="10019"/>
                  </a:lnTo>
                  <a:cubicBezTo>
                    <a:pt x="29861" y="6819"/>
                    <a:pt x="33061" y="4259"/>
                    <a:pt x="36261" y="4899"/>
                  </a:cubicBezTo>
                  <a:cubicBezTo>
                    <a:pt x="39461" y="4899"/>
                    <a:pt x="42022" y="8099"/>
                    <a:pt x="41382" y="11299"/>
                  </a:cubicBezTo>
                  <a:lnTo>
                    <a:pt x="39461" y="34341"/>
                  </a:lnTo>
                  <a:cubicBezTo>
                    <a:pt x="38821" y="36901"/>
                    <a:pt x="36261" y="39461"/>
                    <a:pt x="33701" y="3946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2F1A18B-18F2-4557-91A7-729CE0750552}"/>
                </a:ext>
              </a:extLst>
            </p:cNvPr>
            <p:cNvSpPr/>
            <p:nvPr/>
          </p:nvSpPr>
          <p:spPr>
            <a:xfrm>
              <a:off x="14817589" y="3739198"/>
              <a:ext cx="216181" cy="37786"/>
            </a:xfrm>
            <a:custGeom>
              <a:avLst/>
              <a:gdLst>
                <a:gd name="connsiteX0" fmla="*/ 160429 w 166410"/>
                <a:gd name="connsiteY0" fmla="*/ 29221 h 32002"/>
                <a:gd name="connsiteX1" fmla="*/ 160429 w 166410"/>
                <a:gd name="connsiteY1" fmla="*/ 29221 h 32002"/>
                <a:gd name="connsiteX2" fmla="*/ 109866 w 166410"/>
                <a:gd name="connsiteY2" fmla="*/ 24740 h 32002"/>
                <a:gd name="connsiteX3" fmla="*/ 104746 w 166410"/>
                <a:gd name="connsiteY3" fmla="*/ 18340 h 32002"/>
                <a:gd name="connsiteX4" fmla="*/ 111146 w 166410"/>
                <a:gd name="connsiteY4" fmla="*/ 13220 h 32002"/>
                <a:gd name="connsiteX5" fmla="*/ 161069 w 166410"/>
                <a:gd name="connsiteY5" fmla="*/ 17700 h 32002"/>
                <a:gd name="connsiteX6" fmla="*/ 166189 w 166410"/>
                <a:gd name="connsiteY6" fmla="*/ 24100 h 32002"/>
                <a:gd name="connsiteX7" fmla="*/ 160429 w 166410"/>
                <a:gd name="connsiteY7" fmla="*/ 29221 h 32002"/>
                <a:gd name="connsiteX8" fmla="*/ 60583 w 166410"/>
                <a:gd name="connsiteY8" fmla="*/ 20900 h 32002"/>
                <a:gd name="connsiteX9" fmla="*/ 60583 w 166410"/>
                <a:gd name="connsiteY9" fmla="*/ 20900 h 32002"/>
                <a:gd name="connsiteX10" fmla="*/ 10019 w 166410"/>
                <a:gd name="connsiteY10" fmla="*/ 16420 h 32002"/>
                <a:gd name="connsiteX11" fmla="*/ 4899 w 166410"/>
                <a:gd name="connsiteY11" fmla="*/ 10020 h 32002"/>
                <a:gd name="connsiteX12" fmla="*/ 11299 w 166410"/>
                <a:gd name="connsiteY12" fmla="*/ 4899 h 32002"/>
                <a:gd name="connsiteX13" fmla="*/ 61223 w 166410"/>
                <a:gd name="connsiteY13" fmla="*/ 9379 h 32002"/>
                <a:gd name="connsiteX14" fmla="*/ 66343 w 166410"/>
                <a:gd name="connsiteY14" fmla="*/ 15780 h 32002"/>
                <a:gd name="connsiteX15" fmla="*/ 60583 w 166410"/>
                <a:gd name="connsiteY15" fmla="*/ 20900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410" h="32002">
                  <a:moveTo>
                    <a:pt x="160429" y="29221"/>
                  </a:moveTo>
                  <a:cubicBezTo>
                    <a:pt x="160429" y="29221"/>
                    <a:pt x="160429" y="29221"/>
                    <a:pt x="160429" y="29221"/>
                  </a:cubicBezTo>
                  <a:lnTo>
                    <a:pt x="109866" y="24740"/>
                  </a:lnTo>
                  <a:cubicBezTo>
                    <a:pt x="106666" y="24740"/>
                    <a:pt x="104106" y="21540"/>
                    <a:pt x="104746" y="18340"/>
                  </a:cubicBezTo>
                  <a:cubicBezTo>
                    <a:pt x="104746" y="15140"/>
                    <a:pt x="107946" y="12580"/>
                    <a:pt x="111146" y="13220"/>
                  </a:cubicBezTo>
                  <a:lnTo>
                    <a:pt x="161069" y="17700"/>
                  </a:lnTo>
                  <a:cubicBezTo>
                    <a:pt x="164269" y="17700"/>
                    <a:pt x="166830" y="20900"/>
                    <a:pt x="166189" y="24100"/>
                  </a:cubicBezTo>
                  <a:cubicBezTo>
                    <a:pt x="166189" y="26660"/>
                    <a:pt x="163629" y="29221"/>
                    <a:pt x="160429" y="29221"/>
                  </a:cubicBezTo>
                  <a:close/>
                  <a:moveTo>
                    <a:pt x="60583" y="20900"/>
                  </a:moveTo>
                  <a:cubicBezTo>
                    <a:pt x="60583" y="20900"/>
                    <a:pt x="59943" y="20900"/>
                    <a:pt x="60583" y="20900"/>
                  </a:cubicBezTo>
                  <a:lnTo>
                    <a:pt x="10019" y="16420"/>
                  </a:lnTo>
                  <a:cubicBezTo>
                    <a:pt x="6819" y="16420"/>
                    <a:pt x="4259" y="13220"/>
                    <a:pt x="4899" y="10020"/>
                  </a:cubicBezTo>
                  <a:cubicBezTo>
                    <a:pt x="4899" y="6819"/>
                    <a:pt x="8099" y="4259"/>
                    <a:pt x="11299" y="4899"/>
                  </a:cubicBezTo>
                  <a:lnTo>
                    <a:pt x="61223" y="9379"/>
                  </a:lnTo>
                  <a:cubicBezTo>
                    <a:pt x="64423" y="9379"/>
                    <a:pt x="66983" y="12580"/>
                    <a:pt x="66343" y="15780"/>
                  </a:cubicBezTo>
                  <a:cubicBezTo>
                    <a:pt x="65703" y="18340"/>
                    <a:pt x="63143" y="20900"/>
                    <a:pt x="60583" y="2090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794928-726B-4699-A568-BB55BA934CB0}"/>
                </a:ext>
              </a:extLst>
            </p:cNvPr>
            <p:cNvSpPr/>
            <p:nvPr/>
          </p:nvSpPr>
          <p:spPr>
            <a:xfrm>
              <a:off x="14721970" y="3731641"/>
              <a:ext cx="49887" cy="22671"/>
            </a:xfrm>
            <a:custGeom>
              <a:avLst/>
              <a:gdLst>
                <a:gd name="connsiteX0" fmla="*/ 33701 w 38402"/>
                <a:gd name="connsiteY0" fmla="*/ 18340 h 19201"/>
                <a:gd name="connsiteX1" fmla="*/ 33701 w 38402"/>
                <a:gd name="connsiteY1" fmla="*/ 18340 h 19201"/>
                <a:gd name="connsiteX2" fmla="*/ 10019 w 38402"/>
                <a:gd name="connsiteY2" fmla="*/ 16420 h 19201"/>
                <a:gd name="connsiteX3" fmla="*/ 4899 w 38402"/>
                <a:gd name="connsiteY3" fmla="*/ 10020 h 19201"/>
                <a:gd name="connsiteX4" fmla="*/ 11299 w 38402"/>
                <a:gd name="connsiteY4" fmla="*/ 4899 h 19201"/>
                <a:gd name="connsiteX5" fmla="*/ 34341 w 38402"/>
                <a:gd name="connsiteY5" fmla="*/ 6819 h 19201"/>
                <a:gd name="connsiteX6" fmla="*/ 39461 w 38402"/>
                <a:gd name="connsiteY6" fmla="*/ 13220 h 19201"/>
                <a:gd name="connsiteX7" fmla="*/ 33701 w 38402"/>
                <a:gd name="connsiteY7" fmla="*/ 1834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02" h="19201">
                  <a:moveTo>
                    <a:pt x="33701" y="18340"/>
                  </a:moveTo>
                  <a:cubicBezTo>
                    <a:pt x="33701" y="18340"/>
                    <a:pt x="33701" y="18340"/>
                    <a:pt x="33701" y="18340"/>
                  </a:cubicBezTo>
                  <a:lnTo>
                    <a:pt x="10019" y="16420"/>
                  </a:lnTo>
                  <a:cubicBezTo>
                    <a:pt x="6819" y="16420"/>
                    <a:pt x="4259" y="13220"/>
                    <a:pt x="4899" y="10020"/>
                  </a:cubicBezTo>
                  <a:cubicBezTo>
                    <a:pt x="4899" y="6819"/>
                    <a:pt x="8099" y="4259"/>
                    <a:pt x="11299" y="4899"/>
                  </a:cubicBezTo>
                  <a:lnTo>
                    <a:pt x="34341" y="6819"/>
                  </a:lnTo>
                  <a:cubicBezTo>
                    <a:pt x="37541" y="6819"/>
                    <a:pt x="40101" y="10020"/>
                    <a:pt x="39461" y="13220"/>
                  </a:cubicBezTo>
                  <a:cubicBezTo>
                    <a:pt x="39461" y="16420"/>
                    <a:pt x="36901" y="18340"/>
                    <a:pt x="33701" y="18340"/>
                  </a:cubicBezTo>
                  <a:close/>
                </a:path>
              </a:pathLst>
            </a:custGeom>
            <a:grpFill/>
            <a:ln w="9525" cap="flat">
              <a:noFill/>
              <a:prstDash val="solid"/>
              <a:miter/>
            </a:ln>
          </p:spPr>
          <p:txBody>
            <a:bodyPr rtlCol="0" anchor="ctr"/>
            <a:lstStyle/>
            <a:p>
              <a:endParaRPr lang="en-US"/>
            </a:p>
          </p:txBody>
        </p:sp>
      </p:grpSp>
      <p:grpSp>
        <p:nvGrpSpPr>
          <p:cNvPr id="306" name="Group 305">
            <a:extLst>
              <a:ext uri="{FF2B5EF4-FFF2-40B4-BE49-F238E27FC236}">
                <a16:creationId xmlns:a16="http://schemas.microsoft.com/office/drawing/2014/main" id="{E2FAE9D5-D942-4974-9D1E-333865BE2903}"/>
              </a:ext>
            </a:extLst>
          </p:cNvPr>
          <p:cNvGrpSpPr/>
          <p:nvPr/>
        </p:nvGrpSpPr>
        <p:grpSpPr>
          <a:xfrm>
            <a:off x="5257614" y="1988650"/>
            <a:ext cx="515508" cy="445879"/>
            <a:chOff x="13873174" y="3305529"/>
            <a:chExt cx="515508" cy="445879"/>
          </a:xfrm>
          <a:solidFill>
            <a:srgbClr val="1D424B"/>
          </a:solidFill>
        </p:grpSpPr>
        <p:sp>
          <p:nvSpPr>
            <p:cNvPr id="117" name="Freeform: Shape 116">
              <a:extLst>
                <a:ext uri="{FF2B5EF4-FFF2-40B4-BE49-F238E27FC236}">
                  <a16:creationId xmlns:a16="http://schemas.microsoft.com/office/drawing/2014/main" id="{B1D8216C-E1F3-4AB0-A40D-B0BD19A1D0B7}"/>
                </a:ext>
              </a:extLst>
            </p:cNvPr>
            <p:cNvSpPr/>
            <p:nvPr/>
          </p:nvSpPr>
          <p:spPr>
            <a:xfrm>
              <a:off x="13873174" y="3305529"/>
              <a:ext cx="515508" cy="445879"/>
            </a:xfrm>
            <a:custGeom>
              <a:avLst/>
              <a:gdLst>
                <a:gd name="connsiteX0" fmla="*/ 191052 w 396825"/>
                <a:gd name="connsiteY0" fmla="*/ 4800 h 377624"/>
                <a:gd name="connsiteX1" fmla="*/ 240336 w 396825"/>
                <a:gd name="connsiteY1" fmla="*/ 91206 h 377624"/>
                <a:gd name="connsiteX2" fmla="*/ 288979 w 396825"/>
                <a:gd name="connsiteY2" fmla="*/ 177612 h 377624"/>
                <a:gd name="connsiteX3" fmla="*/ 385625 w 396825"/>
                <a:gd name="connsiteY3" fmla="*/ 351063 h 377624"/>
                <a:gd name="connsiteX4" fmla="*/ 396506 w 396825"/>
                <a:gd name="connsiteY4" fmla="*/ 370264 h 377624"/>
                <a:gd name="connsiteX5" fmla="*/ 373464 w 396825"/>
                <a:gd name="connsiteY5" fmla="*/ 370904 h 377624"/>
                <a:gd name="connsiteX6" fmla="*/ 281298 w 396825"/>
                <a:gd name="connsiteY6" fmla="*/ 374104 h 377624"/>
                <a:gd name="connsiteX7" fmla="*/ 189132 w 396825"/>
                <a:gd name="connsiteY7" fmla="*/ 373464 h 377624"/>
                <a:gd name="connsiteX8" fmla="*/ 96966 w 396825"/>
                <a:gd name="connsiteY8" fmla="*/ 368344 h 377624"/>
                <a:gd name="connsiteX9" fmla="*/ 4800 w 396825"/>
                <a:gd name="connsiteY9" fmla="*/ 358743 h 377624"/>
                <a:gd name="connsiteX10" fmla="*/ 4800 w 396825"/>
                <a:gd name="connsiteY10" fmla="*/ 355543 h 377624"/>
                <a:gd name="connsiteX11" fmla="*/ 96966 w 396825"/>
                <a:gd name="connsiteY11" fmla="*/ 345942 h 377624"/>
                <a:gd name="connsiteX12" fmla="*/ 189132 w 396825"/>
                <a:gd name="connsiteY12" fmla="*/ 340822 h 377624"/>
                <a:gd name="connsiteX13" fmla="*/ 281298 w 396825"/>
                <a:gd name="connsiteY13" fmla="*/ 340182 h 377624"/>
                <a:gd name="connsiteX14" fmla="*/ 373464 w 396825"/>
                <a:gd name="connsiteY14" fmla="*/ 343382 h 377624"/>
                <a:gd name="connsiteX15" fmla="*/ 361303 w 396825"/>
                <a:gd name="connsiteY15" fmla="*/ 363224 h 377624"/>
                <a:gd name="connsiteX16" fmla="*/ 273618 w 396825"/>
                <a:gd name="connsiteY16" fmla="*/ 185292 h 377624"/>
                <a:gd name="connsiteX17" fmla="*/ 230735 w 396825"/>
                <a:gd name="connsiteY17" fmla="*/ 95686 h 377624"/>
                <a:gd name="connsiteX18" fmla="*/ 187852 w 396825"/>
                <a:gd name="connsiteY18" fmla="*/ 6080 h 377624"/>
                <a:gd name="connsiteX19" fmla="*/ 191052 w 396825"/>
                <a:gd name="connsiteY19" fmla="*/ 4800 h 3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6825" h="377624">
                  <a:moveTo>
                    <a:pt x="191052" y="4800"/>
                  </a:moveTo>
                  <a:cubicBezTo>
                    <a:pt x="207693" y="33602"/>
                    <a:pt x="223695" y="62404"/>
                    <a:pt x="240336" y="91206"/>
                  </a:cubicBezTo>
                  <a:lnTo>
                    <a:pt x="288979" y="177612"/>
                  </a:lnTo>
                  <a:lnTo>
                    <a:pt x="385625" y="351063"/>
                  </a:lnTo>
                  <a:lnTo>
                    <a:pt x="396506" y="370264"/>
                  </a:lnTo>
                  <a:lnTo>
                    <a:pt x="373464" y="370904"/>
                  </a:lnTo>
                  <a:lnTo>
                    <a:pt x="281298" y="374104"/>
                  </a:lnTo>
                  <a:cubicBezTo>
                    <a:pt x="250576" y="374744"/>
                    <a:pt x="219854" y="374744"/>
                    <a:pt x="189132" y="373464"/>
                  </a:cubicBezTo>
                  <a:cubicBezTo>
                    <a:pt x="158410" y="372184"/>
                    <a:pt x="127688" y="370904"/>
                    <a:pt x="96966" y="368344"/>
                  </a:cubicBezTo>
                  <a:cubicBezTo>
                    <a:pt x="66244" y="365784"/>
                    <a:pt x="35522" y="363224"/>
                    <a:pt x="4800" y="358743"/>
                  </a:cubicBezTo>
                  <a:lnTo>
                    <a:pt x="4800" y="355543"/>
                  </a:lnTo>
                  <a:cubicBezTo>
                    <a:pt x="35522" y="351063"/>
                    <a:pt x="66244" y="347863"/>
                    <a:pt x="96966" y="345942"/>
                  </a:cubicBezTo>
                  <a:cubicBezTo>
                    <a:pt x="127688" y="343382"/>
                    <a:pt x="158410" y="342102"/>
                    <a:pt x="189132" y="340822"/>
                  </a:cubicBezTo>
                  <a:cubicBezTo>
                    <a:pt x="219854" y="339542"/>
                    <a:pt x="250576" y="339542"/>
                    <a:pt x="281298" y="340182"/>
                  </a:cubicBezTo>
                  <a:lnTo>
                    <a:pt x="373464" y="343382"/>
                  </a:lnTo>
                  <a:lnTo>
                    <a:pt x="361303" y="363224"/>
                  </a:lnTo>
                  <a:lnTo>
                    <a:pt x="273618" y="185292"/>
                  </a:lnTo>
                  <a:lnTo>
                    <a:pt x="230735" y="95686"/>
                  </a:lnTo>
                  <a:cubicBezTo>
                    <a:pt x="216654" y="66244"/>
                    <a:pt x="201933" y="36162"/>
                    <a:pt x="187852" y="6080"/>
                  </a:cubicBezTo>
                  <a:lnTo>
                    <a:pt x="191052" y="480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F71BCB2-A74B-45E8-856E-1943AF59FAB2}"/>
                </a:ext>
              </a:extLst>
            </p:cNvPr>
            <p:cNvSpPr/>
            <p:nvPr/>
          </p:nvSpPr>
          <p:spPr>
            <a:xfrm>
              <a:off x="13874838" y="3307796"/>
              <a:ext cx="249437" cy="423206"/>
            </a:xfrm>
            <a:custGeom>
              <a:avLst/>
              <a:gdLst>
                <a:gd name="connsiteX0" fmla="*/ 4800 w 192012"/>
                <a:gd name="connsiteY0" fmla="*/ 354903 h 358423"/>
                <a:gd name="connsiteX1" fmla="*/ 44483 w 192012"/>
                <a:gd name="connsiteY1" fmla="*/ 264017 h 358423"/>
                <a:gd name="connsiteX2" fmla="*/ 64964 w 192012"/>
                <a:gd name="connsiteY2" fmla="*/ 218574 h 358423"/>
                <a:gd name="connsiteX3" fmla="*/ 86086 w 192012"/>
                <a:gd name="connsiteY3" fmla="*/ 173771 h 358423"/>
                <a:gd name="connsiteX4" fmla="*/ 106567 w 192012"/>
                <a:gd name="connsiteY4" fmla="*/ 128328 h 358423"/>
                <a:gd name="connsiteX5" fmla="*/ 130249 w 192012"/>
                <a:gd name="connsiteY5" fmla="*/ 84806 h 358423"/>
                <a:gd name="connsiteX6" fmla="*/ 157770 w 192012"/>
                <a:gd name="connsiteY6" fmla="*/ 43843 h 358423"/>
                <a:gd name="connsiteX7" fmla="*/ 189772 w 192012"/>
                <a:gd name="connsiteY7" fmla="*/ 4800 h 358423"/>
                <a:gd name="connsiteX8" fmla="*/ 192973 w 192012"/>
                <a:gd name="connsiteY8" fmla="*/ 6080 h 358423"/>
                <a:gd name="connsiteX9" fmla="*/ 178892 w 192012"/>
                <a:gd name="connsiteY9" fmla="*/ 54724 h 358423"/>
                <a:gd name="connsiteX10" fmla="*/ 159690 w 192012"/>
                <a:gd name="connsiteY10" fmla="*/ 100807 h 358423"/>
                <a:gd name="connsiteX11" fmla="*/ 136009 w 192012"/>
                <a:gd name="connsiteY11" fmla="*/ 144330 h 358423"/>
                <a:gd name="connsiteX12" fmla="*/ 110407 w 192012"/>
                <a:gd name="connsiteY12" fmla="*/ 186572 h 358423"/>
                <a:gd name="connsiteX13" fmla="*/ 85446 w 192012"/>
                <a:gd name="connsiteY13" fmla="*/ 229455 h 358423"/>
                <a:gd name="connsiteX14" fmla="*/ 59844 w 192012"/>
                <a:gd name="connsiteY14" fmla="*/ 272338 h 358423"/>
                <a:gd name="connsiteX15" fmla="*/ 8001 w 192012"/>
                <a:gd name="connsiteY15" fmla="*/ 356823 h 358423"/>
                <a:gd name="connsiteX16" fmla="*/ 4800 w 192012"/>
                <a:gd name="connsiteY16" fmla="*/ 354903 h 35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012" h="358423">
                  <a:moveTo>
                    <a:pt x="4800" y="354903"/>
                  </a:moveTo>
                  <a:cubicBezTo>
                    <a:pt x="17601" y="324181"/>
                    <a:pt x="31682" y="294099"/>
                    <a:pt x="44483" y="264017"/>
                  </a:cubicBezTo>
                  <a:lnTo>
                    <a:pt x="64964" y="218574"/>
                  </a:lnTo>
                  <a:lnTo>
                    <a:pt x="86086" y="173771"/>
                  </a:lnTo>
                  <a:cubicBezTo>
                    <a:pt x="93126" y="159050"/>
                    <a:pt x="99526" y="143689"/>
                    <a:pt x="106567" y="128328"/>
                  </a:cubicBezTo>
                  <a:cubicBezTo>
                    <a:pt x="113607" y="112968"/>
                    <a:pt x="121288" y="98887"/>
                    <a:pt x="130249" y="84806"/>
                  </a:cubicBezTo>
                  <a:cubicBezTo>
                    <a:pt x="139209" y="70725"/>
                    <a:pt x="148170" y="57284"/>
                    <a:pt x="157770" y="43843"/>
                  </a:cubicBezTo>
                  <a:cubicBezTo>
                    <a:pt x="167371" y="30402"/>
                    <a:pt x="177612" y="16961"/>
                    <a:pt x="189772" y="4800"/>
                  </a:cubicBezTo>
                  <a:lnTo>
                    <a:pt x="192973" y="6080"/>
                  </a:lnTo>
                  <a:cubicBezTo>
                    <a:pt x="189772" y="22722"/>
                    <a:pt x="184652" y="38723"/>
                    <a:pt x="178892" y="54724"/>
                  </a:cubicBezTo>
                  <a:cubicBezTo>
                    <a:pt x="173131" y="70725"/>
                    <a:pt x="166731" y="86086"/>
                    <a:pt x="159690" y="100807"/>
                  </a:cubicBezTo>
                  <a:cubicBezTo>
                    <a:pt x="152650" y="115528"/>
                    <a:pt x="144969" y="130249"/>
                    <a:pt x="136009" y="144330"/>
                  </a:cubicBezTo>
                  <a:cubicBezTo>
                    <a:pt x="127048" y="158410"/>
                    <a:pt x="118728" y="172491"/>
                    <a:pt x="110407" y="186572"/>
                  </a:cubicBezTo>
                  <a:lnTo>
                    <a:pt x="85446" y="229455"/>
                  </a:lnTo>
                  <a:lnTo>
                    <a:pt x="59844" y="272338"/>
                  </a:lnTo>
                  <a:cubicBezTo>
                    <a:pt x="42563" y="300500"/>
                    <a:pt x="25922" y="329301"/>
                    <a:pt x="8001" y="356823"/>
                  </a:cubicBezTo>
                  <a:lnTo>
                    <a:pt x="4800" y="354903"/>
                  </a:lnTo>
                  <a:close/>
                </a:path>
              </a:pathLst>
            </a:custGeom>
            <a:grpFill/>
            <a:ln w="9525" cap="flat">
              <a:noFill/>
              <a:prstDash val="solid"/>
              <a:miter/>
            </a:ln>
          </p:spPr>
          <p:txBody>
            <a:bodyPr rtlCol="0" anchor="ctr"/>
            <a:lstStyle/>
            <a:p>
              <a:endParaRPr lang="en-US"/>
            </a:p>
          </p:txBody>
        </p:sp>
      </p:grpSp>
      <p:grpSp>
        <p:nvGrpSpPr>
          <p:cNvPr id="291" name="Group 290">
            <a:extLst>
              <a:ext uri="{FF2B5EF4-FFF2-40B4-BE49-F238E27FC236}">
                <a16:creationId xmlns:a16="http://schemas.microsoft.com/office/drawing/2014/main" id="{5D3AC253-F359-4D36-B225-C9275ACBD697}"/>
              </a:ext>
            </a:extLst>
          </p:cNvPr>
          <p:cNvGrpSpPr/>
          <p:nvPr/>
        </p:nvGrpSpPr>
        <p:grpSpPr>
          <a:xfrm>
            <a:off x="1362436" y="795061"/>
            <a:ext cx="631913" cy="324962"/>
            <a:chOff x="13545577" y="1873429"/>
            <a:chExt cx="631913" cy="324962"/>
          </a:xfrm>
          <a:solidFill>
            <a:srgbClr val="1D424B"/>
          </a:solidFill>
        </p:grpSpPr>
        <p:sp>
          <p:nvSpPr>
            <p:cNvPr id="119" name="Freeform: Shape 118">
              <a:extLst>
                <a:ext uri="{FF2B5EF4-FFF2-40B4-BE49-F238E27FC236}">
                  <a16:creationId xmlns:a16="http://schemas.microsoft.com/office/drawing/2014/main" id="{D4D2FAF3-7C8C-4490-B241-C561A68C98D4}"/>
                </a:ext>
              </a:extLst>
            </p:cNvPr>
            <p:cNvSpPr/>
            <p:nvPr/>
          </p:nvSpPr>
          <p:spPr>
            <a:xfrm>
              <a:off x="13794186" y="2020795"/>
              <a:ext cx="58203" cy="45343"/>
            </a:xfrm>
            <a:custGeom>
              <a:avLst/>
              <a:gdLst>
                <a:gd name="connsiteX0" fmla="*/ 34882 w 44802"/>
                <a:gd name="connsiteY0" fmla="*/ 16321 h 38402"/>
                <a:gd name="connsiteX1" fmla="*/ 23361 w 44802"/>
                <a:gd name="connsiteY1" fmla="*/ 18241 h 38402"/>
                <a:gd name="connsiteX2" fmla="*/ 11841 w 44802"/>
                <a:gd name="connsiteY2" fmla="*/ 20161 h 38402"/>
                <a:gd name="connsiteX3" fmla="*/ 7360 w 44802"/>
                <a:gd name="connsiteY3" fmla="*/ 19521 h 38402"/>
                <a:gd name="connsiteX4" fmla="*/ 4800 w 44802"/>
                <a:gd name="connsiteY4" fmla="*/ 15681 h 38402"/>
                <a:gd name="connsiteX5" fmla="*/ 5440 w 44802"/>
                <a:gd name="connsiteY5" fmla="*/ 11201 h 38402"/>
                <a:gd name="connsiteX6" fmla="*/ 9281 w 44802"/>
                <a:gd name="connsiteY6" fmla="*/ 8641 h 38402"/>
                <a:gd name="connsiteX7" fmla="*/ 20801 w 44802"/>
                <a:gd name="connsiteY7" fmla="*/ 6720 h 38402"/>
                <a:gd name="connsiteX8" fmla="*/ 32322 w 44802"/>
                <a:gd name="connsiteY8" fmla="*/ 4800 h 38402"/>
                <a:gd name="connsiteX9" fmla="*/ 36802 w 44802"/>
                <a:gd name="connsiteY9" fmla="*/ 5440 h 38402"/>
                <a:gd name="connsiteX10" fmla="*/ 39363 w 44802"/>
                <a:gd name="connsiteY10" fmla="*/ 9281 h 38402"/>
                <a:gd name="connsiteX11" fmla="*/ 38723 w 44802"/>
                <a:gd name="connsiteY11" fmla="*/ 13761 h 38402"/>
                <a:gd name="connsiteX12" fmla="*/ 34882 w 44802"/>
                <a:gd name="connsiteY12" fmla="*/ 16321 h 38402"/>
                <a:gd name="connsiteX13" fmla="*/ 38723 w 44802"/>
                <a:gd name="connsiteY13" fmla="*/ 33602 h 38402"/>
                <a:gd name="connsiteX14" fmla="*/ 13761 w 44802"/>
                <a:gd name="connsiteY14" fmla="*/ 37442 h 38402"/>
                <a:gd name="connsiteX15" fmla="*/ 9281 w 44802"/>
                <a:gd name="connsiteY15" fmla="*/ 36802 h 38402"/>
                <a:gd name="connsiteX16" fmla="*/ 6720 w 44802"/>
                <a:gd name="connsiteY16" fmla="*/ 32962 h 38402"/>
                <a:gd name="connsiteX17" fmla="*/ 7360 w 44802"/>
                <a:gd name="connsiteY17" fmla="*/ 28482 h 38402"/>
                <a:gd name="connsiteX18" fmla="*/ 11201 w 44802"/>
                <a:gd name="connsiteY18" fmla="*/ 25922 h 38402"/>
                <a:gd name="connsiteX19" fmla="*/ 37442 w 44802"/>
                <a:gd name="connsiteY19" fmla="*/ 22081 h 38402"/>
                <a:gd name="connsiteX20" fmla="*/ 41283 w 44802"/>
                <a:gd name="connsiteY20" fmla="*/ 23362 h 38402"/>
                <a:gd name="connsiteX21" fmla="*/ 43203 w 44802"/>
                <a:gd name="connsiteY21" fmla="*/ 27202 h 38402"/>
                <a:gd name="connsiteX22" fmla="*/ 41923 w 44802"/>
                <a:gd name="connsiteY22" fmla="*/ 31042 h 38402"/>
                <a:gd name="connsiteX23" fmla="*/ 38723 w 44802"/>
                <a:gd name="connsiteY23" fmla="*/ 33602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02" h="38402">
                  <a:moveTo>
                    <a:pt x="34882" y="16321"/>
                  </a:moveTo>
                  <a:cubicBezTo>
                    <a:pt x="32322" y="16961"/>
                    <a:pt x="28482" y="17601"/>
                    <a:pt x="23361" y="18241"/>
                  </a:cubicBezTo>
                  <a:cubicBezTo>
                    <a:pt x="18241" y="19521"/>
                    <a:pt x="14401" y="20161"/>
                    <a:pt x="11841" y="20161"/>
                  </a:cubicBezTo>
                  <a:cubicBezTo>
                    <a:pt x="10561" y="20161"/>
                    <a:pt x="8641" y="20161"/>
                    <a:pt x="7360" y="19521"/>
                  </a:cubicBezTo>
                  <a:cubicBezTo>
                    <a:pt x="6080" y="18881"/>
                    <a:pt x="5440" y="17601"/>
                    <a:pt x="4800" y="15681"/>
                  </a:cubicBezTo>
                  <a:cubicBezTo>
                    <a:pt x="4800" y="14401"/>
                    <a:pt x="4800" y="12481"/>
                    <a:pt x="5440" y="11201"/>
                  </a:cubicBezTo>
                  <a:cubicBezTo>
                    <a:pt x="6080" y="9921"/>
                    <a:pt x="7360" y="9281"/>
                    <a:pt x="9281" y="8641"/>
                  </a:cubicBezTo>
                  <a:cubicBezTo>
                    <a:pt x="11841" y="8001"/>
                    <a:pt x="15681" y="7360"/>
                    <a:pt x="20801" y="6720"/>
                  </a:cubicBezTo>
                  <a:cubicBezTo>
                    <a:pt x="25922" y="5440"/>
                    <a:pt x="29762" y="4800"/>
                    <a:pt x="32322" y="4800"/>
                  </a:cubicBezTo>
                  <a:cubicBezTo>
                    <a:pt x="33602" y="4800"/>
                    <a:pt x="35522" y="4800"/>
                    <a:pt x="36802" y="5440"/>
                  </a:cubicBezTo>
                  <a:cubicBezTo>
                    <a:pt x="38082" y="6080"/>
                    <a:pt x="38723" y="7360"/>
                    <a:pt x="39363" y="9281"/>
                  </a:cubicBezTo>
                  <a:cubicBezTo>
                    <a:pt x="39363" y="10561"/>
                    <a:pt x="39363" y="12481"/>
                    <a:pt x="38723" y="13761"/>
                  </a:cubicBezTo>
                  <a:cubicBezTo>
                    <a:pt x="37442" y="15041"/>
                    <a:pt x="36802" y="15681"/>
                    <a:pt x="34882" y="16321"/>
                  </a:cubicBezTo>
                  <a:close/>
                  <a:moveTo>
                    <a:pt x="38723" y="33602"/>
                  </a:moveTo>
                  <a:cubicBezTo>
                    <a:pt x="31042" y="34242"/>
                    <a:pt x="22721" y="35522"/>
                    <a:pt x="13761" y="37442"/>
                  </a:cubicBezTo>
                  <a:cubicBezTo>
                    <a:pt x="12481" y="37442"/>
                    <a:pt x="10561" y="37442"/>
                    <a:pt x="9281" y="36802"/>
                  </a:cubicBezTo>
                  <a:cubicBezTo>
                    <a:pt x="8001" y="36162"/>
                    <a:pt x="7360" y="34882"/>
                    <a:pt x="6720" y="32962"/>
                  </a:cubicBezTo>
                  <a:cubicBezTo>
                    <a:pt x="6720" y="31682"/>
                    <a:pt x="6720" y="29762"/>
                    <a:pt x="7360" y="28482"/>
                  </a:cubicBezTo>
                  <a:cubicBezTo>
                    <a:pt x="8001" y="27202"/>
                    <a:pt x="9281" y="26562"/>
                    <a:pt x="11201" y="25922"/>
                  </a:cubicBezTo>
                  <a:cubicBezTo>
                    <a:pt x="20801" y="24002"/>
                    <a:pt x="29122" y="22721"/>
                    <a:pt x="37442" y="22081"/>
                  </a:cubicBezTo>
                  <a:cubicBezTo>
                    <a:pt x="38723" y="22081"/>
                    <a:pt x="40643" y="22081"/>
                    <a:pt x="41283" y="23362"/>
                  </a:cubicBezTo>
                  <a:cubicBezTo>
                    <a:pt x="42563" y="24642"/>
                    <a:pt x="43203" y="25922"/>
                    <a:pt x="43203" y="27202"/>
                  </a:cubicBezTo>
                  <a:cubicBezTo>
                    <a:pt x="43203" y="28482"/>
                    <a:pt x="43203" y="30402"/>
                    <a:pt x="41923" y="31042"/>
                  </a:cubicBezTo>
                  <a:cubicBezTo>
                    <a:pt x="41283" y="32962"/>
                    <a:pt x="40003" y="33602"/>
                    <a:pt x="38723" y="33602"/>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15A4DE5-6BD5-471C-9C9D-0D1A7E11BA41}"/>
                </a:ext>
              </a:extLst>
            </p:cNvPr>
            <p:cNvSpPr/>
            <p:nvPr/>
          </p:nvSpPr>
          <p:spPr>
            <a:xfrm>
              <a:off x="13874492" y="1987278"/>
              <a:ext cx="66517" cy="83130"/>
            </a:xfrm>
            <a:custGeom>
              <a:avLst/>
              <a:gdLst>
                <a:gd name="connsiteX0" fmla="*/ 6986 w 51203"/>
                <a:gd name="connsiteY0" fmla="*/ 12065 h 70404"/>
                <a:gd name="connsiteX1" fmla="*/ 19786 w 51203"/>
                <a:gd name="connsiteY1" fmla="*/ 5664 h 70404"/>
                <a:gd name="connsiteX2" fmla="*/ 37067 w 51203"/>
                <a:gd name="connsiteY2" fmla="*/ 9505 h 70404"/>
                <a:gd name="connsiteX3" fmla="*/ 41548 w 51203"/>
                <a:gd name="connsiteY3" fmla="*/ 17185 h 70404"/>
                <a:gd name="connsiteX4" fmla="*/ 40908 w 51203"/>
                <a:gd name="connsiteY4" fmla="*/ 26146 h 70404"/>
                <a:gd name="connsiteX5" fmla="*/ 35787 w 51203"/>
                <a:gd name="connsiteY5" fmla="*/ 33826 h 70404"/>
                <a:gd name="connsiteX6" fmla="*/ 38988 w 51203"/>
                <a:gd name="connsiteY6" fmla="*/ 35106 h 70404"/>
                <a:gd name="connsiteX7" fmla="*/ 41548 w 51203"/>
                <a:gd name="connsiteY7" fmla="*/ 36386 h 70404"/>
                <a:gd name="connsiteX8" fmla="*/ 44748 w 51203"/>
                <a:gd name="connsiteY8" fmla="*/ 38307 h 70404"/>
                <a:gd name="connsiteX9" fmla="*/ 47308 w 51203"/>
                <a:gd name="connsiteY9" fmla="*/ 52387 h 70404"/>
                <a:gd name="connsiteX10" fmla="*/ 41548 w 51203"/>
                <a:gd name="connsiteY10" fmla="*/ 63908 h 70404"/>
                <a:gd name="connsiteX11" fmla="*/ 32587 w 51203"/>
                <a:gd name="connsiteY11" fmla="*/ 67108 h 70404"/>
                <a:gd name="connsiteX12" fmla="*/ 25547 w 51203"/>
                <a:gd name="connsiteY12" fmla="*/ 66468 h 70404"/>
                <a:gd name="connsiteX13" fmla="*/ 20426 w 51203"/>
                <a:gd name="connsiteY13" fmla="*/ 65828 h 70404"/>
                <a:gd name="connsiteX14" fmla="*/ 16586 w 51203"/>
                <a:gd name="connsiteY14" fmla="*/ 63908 h 70404"/>
                <a:gd name="connsiteX15" fmla="*/ 15306 w 51203"/>
                <a:gd name="connsiteY15" fmla="*/ 60068 h 70404"/>
                <a:gd name="connsiteX16" fmla="*/ 17226 w 51203"/>
                <a:gd name="connsiteY16" fmla="*/ 56228 h 70404"/>
                <a:gd name="connsiteX17" fmla="*/ 21066 w 51203"/>
                <a:gd name="connsiteY17" fmla="*/ 54948 h 70404"/>
                <a:gd name="connsiteX18" fmla="*/ 27467 w 51203"/>
                <a:gd name="connsiteY18" fmla="*/ 55588 h 70404"/>
                <a:gd name="connsiteX19" fmla="*/ 31947 w 51203"/>
                <a:gd name="connsiteY19" fmla="*/ 56228 h 70404"/>
                <a:gd name="connsiteX20" fmla="*/ 32587 w 51203"/>
                <a:gd name="connsiteY20" fmla="*/ 56228 h 70404"/>
                <a:gd name="connsiteX21" fmla="*/ 33227 w 51203"/>
                <a:gd name="connsiteY21" fmla="*/ 56228 h 70404"/>
                <a:gd name="connsiteX22" fmla="*/ 33867 w 51203"/>
                <a:gd name="connsiteY22" fmla="*/ 56228 h 70404"/>
                <a:gd name="connsiteX23" fmla="*/ 33867 w 51203"/>
                <a:gd name="connsiteY23" fmla="*/ 56228 h 70404"/>
                <a:gd name="connsiteX24" fmla="*/ 33867 w 51203"/>
                <a:gd name="connsiteY24" fmla="*/ 56228 h 70404"/>
                <a:gd name="connsiteX25" fmla="*/ 35787 w 51203"/>
                <a:gd name="connsiteY25" fmla="*/ 50467 h 70404"/>
                <a:gd name="connsiteX26" fmla="*/ 35787 w 51203"/>
                <a:gd name="connsiteY26" fmla="*/ 46627 h 70404"/>
                <a:gd name="connsiteX27" fmla="*/ 34507 w 51203"/>
                <a:gd name="connsiteY27" fmla="*/ 45987 h 70404"/>
                <a:gd name="connsiteX28" fmla="*/ 29387 w 51203"/>
                <a:gd name="connsiteY28" fmla="*/ 44067 h 70404"/>
                <a:gd name="connsiteX29" fmla="*/ 24267 w 51203"/>
                <a:gd name="connsiteY29" fmla="*/ 42787 h 70404"/>
                <a:gd name="connsiteX30" fmla="*/ 22347 w 51203"/>
                <a:gd name="connsiteY30" fmla="*/ 42147 h 70404"/>
                <a:gd name="connsiteX31" fmla="*/ 21707 w 51203"/>
                <a:gd name="connsiteY31" fmla="*/ 42147 h 70404"/>
                <a:gd name="connsiteX32" fmla="*/ 21066 w 51203"/>
                <a:gd name="connsiteY32" fmla="*/ 42147 h 70404"/>
                <a:gd name="connsiteX33" fmla="*/ 20426 w 51203"/>
                <a:gd name="connsiteY33" fmla="*/ 42147 h 70404"/>
                <a:gd name="connsiteX34" fmla="*/ 19786 w 51203"/>
                <a:gd name="connsiteY34" fmla="*/ 42147 h 70404"/>
                <a:gd name="connsiteX35" fmla="*/ 19146 w 51203"/>
                <a:gd name="connsiteY35" fmla="*/ 41507 h 70404"/>
                <a:gd name="connsiteX36" fmla="*/ 17226 w 51203"/>
                <a:gd name="connsiteY36" fmla="*/ 38947 h 70404"/>
                <a:gd name="connsiteX37" fmla="*/ 19146 w 51203"/>
                <a:gd name="connsiteY37" fmla="*/ 31906 h 70404"/>
                <a:gd name="connsiteX38" fmla="*/ 22347 w 51203"/>
                <a:gd name="connsiteY38" fmla="*/ 29986 h 70404"/>
                <a:gd name="connsiteX39" fmla="*/ 24267 w 51203"/>
                <a:gd name="connsiteY39" fmla="*/ 29346 h 70404"/>
                <a:gd name="connsiteX40" fmla="*/ 30027 w 51203"/>
                <a:gd name="connsiteY40" fmla="*/ 22946 h 70404"/>
                <a:gd name="connsiteX41" fmla="*/ 30667 w 51203"/>
                <a:gd name="connsiteY41" fmla="*/ 20385 h 70404"/>
                <a:gd name="connsiteX42" fmla="*/ 29387 w 51203"/>
                <a:gd name="connsiteY42" fmla="*/ 18465 h 70404"/>
                <a:gd name="connsiteX43" fmla="*/ 23627 w 51203"/>
                <a:gd name="connsiteY43" fmla="*/ 17185 h 70404"/>
                <a:gd name="connsiteX44" fmla="*/ 13386 w 51203"/>
                <a:gd name="connsiteY44" fmla="*/ 22305 h 70404"/>
                <a:gd name="connsiteX45" fmla="*/ 8906 w 51203"/>
                <a:gd name="connsiteY45" fmla="*/ 22946 h 70404"/>
                <a:gd name="connsiteX46" fmla="*/ 5705 w 51203"/>
                <a:gd name="connsiteY46" fmla="*/ 20385 h 70404"/>
                <a:gd name="connsiteX47" fmla="*/ 5065 w 51203"/>
                <a:gd name="connsiteY47" fmla="*/ 15905 h 70404"/>
                <a:gd name="connsiteX48" fmla="*/ 6986 w 51203"/>
                <a:gd name="connsiteY48" fmla="*/ 12065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203" h="70404">
                  <a:moveTo>
                    <a:pt x="6986" y="12065"/>
                  </a:moveTo>
                  <a:cubicBezTo>
                    <a:pt x="12746" y="8865"/>
                    <a:pt x="16586" y="6944"/>
                    <a:pt x="19786" y="5664"/>
                  </a:cubicBezTo>
                  <a:cubicBezTo>
                    <a:pt x="26827" y="3744"/>
                    <a:pt x="32587" y="5024"/>
                    <a:pt x="37067" y="9505"/>
                  </a:cubicBezTo>
                  <a:cubicBezTo>
                    <a:pt x="39628" y="12065"/>
                    <a:pt x="40908" y="14625"/>
                    <a:pt x="41548" y="17185"/>
                  </a:cubicBezTo>
                  <a:cubicBezTo>
                    <a:pt x="42188" y="19745"/>
                    <a:pt x="41548" y="22946"/>
                    <a:pt x="40908" y="26146"/>
                  </a:cubicBezTo>
                  <a:cubicBezTo>
                    <a:pt x="40268" y="28706"/>
                    <a:pt x="38348" y="31266"/>
                    <a:pt x="35787" y="33826"/>
                  </a:cubicBezTo>
                  <a:cubicBezTo>
                    <a:pt x="37067" y="34466"/>
                    <a:pt x="38348" y="34466"/>
                    <a:pt x="38988" y="35106"/>
                  </a:cubicBezTo>
                  <a:cubicBezTo>
                    <a:pt x="40268" y="35746"/>
                    <a:pt x="40908" y="35746"/>
                    <a:pt x="41548" y="36386"/>
                  </a:cubicBezTo>
                  <a:cubicBezTo>
                    <a:pt x="42828" y="37026"/>
                    <a:pt x="43468" y="37666"/>
                    <a:pt x="44748" y="38307"/>
                  </a:cubicBezTo>
                  <a:cubicBezTo>
                    <a:pt x="47948" y="41507"/>
                    <a:pt x="48588" y="46627"/>
                    <a:pt x="47308" y="52387"/>
                  </a:cubicBezTo>
                  <a:cubicBezTo>
                    <a:pt x="46028" y="57508"/>
                    <a:pt x="44108" y="61348"/>
                    <a:pt x="41548" y="63908"/>
                  </a:cubicBezTo>
                  <a:cubicBezTo>
                    <a:pt x="39628" y="65828"/>
                    <a:pt x="36427" y="67108"/>
                    <a:pt x="32587" y="67108"/>
                  </a:cubicBezTo>
                  <a:cubicBezTo>
                    <a:pt x="30667" y="67108"/>
                    <a:pt x="28107" y="67108"/>
                    <a:pt x="25547" y="66468"/>
                  </a:cubicBezTo>
                  <a:cubicBezTo>
                    <a:pt x="22987" y="65828"/>
                    <a:pt x="21066" y="65828"/>
                    <a:pt x="20426" y="65828"/>
                  </a:cubicBezTo>
                  <a:cubicBezTo>
                    <a:pt x="19146" y="65828"/>
                    <a:pt x="17866" y="65188"/>
                    <a:pt x="16586" y="63908"/>
                  </a:cubicBezTo>
                  <a:cubicBezTo>
                    <a:pt x="15306" y="62628"/>
                    <a:pt x="15306" y="61348"/>
                    <a:pt x="15306" y="60068"/>
                  </a:cubicBezTo>
                  <a:cubicBezTo>
                    <a:pt x="15306" y="58788"/>
                    <a:pt x="15946" y="57508"/>
                    <a:pt x="17226" y="56228"/>
                  </a:cubicBezTo>
                  <a:cubicBezTo>
                    <a:pt x="18506" y="54948"/>
                    <a:pt x="19786" y="54948"/>
                    <a:pt x="21066" y="54948"/>
                  </a:cubicBezTo>
                  <a:cubicBezTo>
                    <a:pt x="22347" y="54948"/>
                    <a:pt x="24267" y="54948"/>
                    <a:pt x="27467" y="55588"/>
                  </a:cubicBezTo>
                  <a:cubicBezTo>
                    <a:pt x="29387" y="55588"/>
                    <a:pt x="31307" y="56228"/>
                    <a:pt x="31947" y="56228"/>
                  </a:cubicBezTo>
                  <a:cubicBezTo>
                    <a:pt x="32587" y="56228"/>
                    <a:pt x="32587" y="56228"/>
                    <a:pt x="32587" y="56228"/>
                  </a:cubicBezTo>
                  <a:cubicBezTo>
                    <a:pt x="32587" y="56228"/>
                    <a:pt x="33227" y="56228"/>
                    <a:pt x="33227" y="56228"/>
                  </a:cubicBezTo>
                  <a:lnTo>
                    <a:pt x="33867" y="56228"/>
                  </a:lnTo>
                  <a:lnTo>
                    <a:pt x="33867" y="56228"/>
                  </a:lnTo>
                  <a:lnTo>
                    <a:pt x="33867" y="56228"/>
                  </a:lnTo>
                  <a:cubicBezTo>
                    <a:pt x="34507" y="54948"/>
                    <a:pt x="35787" y="53027"/>
                    <a:pt x="35787" y="50467"/>
                  </a:cubicBezTo>
                  <a:cubicBezTo>
                    <a:pt x="36427" y="48547"/>
                    <a:pt x="36427" y="47267"/>
                    <a:pt x="35787" y="46627"/>
                  </a:cubicBezTo>
                  <a:cubicBezTo>
                    <a:pt x="35787" y="46627"/>
                    <a:pt x="35147" y="46627"/>
                    <a:pt x="34507" y="45987"/>
                  </a:cubicBezTo>
                  <a:cubicBezTo>
                    <a:pt x="33227" y="45347"/>
                    <a:pt x="31307" y="44707"/>
                    <a:pt x="29387" y="44067"/>
                  </a:cubicBezTo>
                  <a:lnTo>
                    <a:pt x="24267" y="42787"/>
                  </a:lnTo>
                  <a:lnTo>
                    <a:pt x="22347" y="42147"/>
                  </a:lnTo>
                  <a:lnTo>
                    <a:pt x="21707" y="42147"/>
                  </a:lnTo>
                  <a:lnTo>
                    <a:pt x="21066" y="42147"/>
                  </a:lnTo>
                  <a:cubicBezTo>
                    <a:pt x="21066" y="42147"/>
                    <a:pt x="21066" y="42147"/>
                    <a:pt x="20426" y="42147"/>
                  </a:cubicBezTo>
                  <a:cubicBezTo>
                    <a:pt x="20426" y="42147"/>
                    <a:pt x="19786" y="42147"/>
                    <a:pt x="19786" y="42147"/>
                  </a:cubicBezTo>
                  <a:cubicBezTo>
                    <a:pt x="19786" y="42147"/>
                    <a:pt x="19146" y="41507"/>
                    <a:pt x="19146" y="41507"/>
                  </a:cubicBezTo>
                  <a:cubicBezTo>
                    <a:pt x="18506" y="40867"/>
                    <a:pt x="17866" y="39587"/>
                    <a:pt x="17226" y="38947"/>
                  </a:cubicBezTo>
                  <a:cubicBezTo>
                    <a:pt x="16586" y="36386"/>
                    <a:pt x="17226" y="33826"/>
                    <a:pt x="19146" y="31906"/>
                  </a:cubicBezTo>
                  <a:cubicBezTo>
                    <a:pt x="19786" y="31266"/>
                    <a:pt x="21066" y="30626"/>
                    <a:pt x="22347" y="29986"/>
                  </a:cubicBezTo>
                  <a:lnTo>
                    <a:pt x="24267" y="29346"/>
                  </a:lnTo>
                  <a:cubicBezTo>
                    <a:pt x="27467" y="26786"/>
                    <a:pt x="29387" y="24866"/>
                    <a:pt x="30027" y="22946"/>
                  </a:cubicBezTo>
                  <a:cubicBezTo>
                    <a:pt x="30667" y="21665"/>
                    <a:pt x="30667" y="21025"/>
                    <a:pt x="30667" y="20385"/>
                  </a:cubicBezTo>
                  <a:cubicBezTo>
                    <a:pt x="30667" y="19745"/>
                    <a:pt x="30027" y="19105"/>
                    <a:pt x="29387" y="18465"/>
                  </a:cubicBezTo>
                  <a:cubicBezTo>
                    <a:pt x="28107" y="17185"/>
                    <a:pt x="26187" y="16545"/>
                    <a:pt x="23627" y="17185"/>
                  </a:cubicBezTo>
                  <a:cubicBezTo>
                    <a:pt x="21707" y="17825"/>
                    <a:pt x="18506" y="19105"/>
                    <a:pt x="13386" y="22305"/>
                  </a:cubicBezTo>
                  <a:cubicBezTo>
                    <a:pt x="12106" y="22946"/>
                    <a:pt x="10826" y="23586"/>
                    <a:pt x="8906" y="22946"/>
                  </a:cubicBezTo>
                  <a:cubicBezTo>
                    <a:pt x="7626" y="22305"/>
                    <a:pt x="6345" y="21665"/>
                    <a:pt x="5705" y="20385"/>
                  </a:cubicBezTo>
                  <a:cubicBezTo>
                    <a:pt x="5065" y="19105"/>
                    <a:pt x="4425" y="17825"/>
                    <a:pt x="5065" y="15905"/>
                  </a:cubicBezTo>
                  <a:cubicBezTo>
                    <a:pt x="4425" y="13985"/>
                    <a:pt x="5705" y="13345"/>
                    <a:pt x="6986" y="1206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A7E97DC-32AB-4806-A406-F3558A127175}"/>
                </a:ext>
              </a:extLst>
            </p:cNvPr>
            <p:cNvSpPr/>
            <p:nvPr/>
          </p:nvSpPr>
          <p:spPr>
            <a:xfrm>
              <a:off x="13934703" y="2040887"/>
              <a:ext cx="33259" cy="45343"/>
            </a:xfrm>
            <a:custGeom>
              <a:avLst/>
              <a:gdLst>
                <a:gd name="connsiteX0" fmla="*/ 19521 w 25601"/>
                <a:gd name="connsiteY0" fmla="*/ 7626 h 38402"/>
                <a:gd name="connsiteX1" fmla="*/ 20801 w 25601"/>
                <a:gd name="connsiteY1" fmla="*/ 14026 h 38402"/>
                <a:gd name="connsiteX2" fmla="*/ 20801 w 25601"/>
                <a:gd name="connsiteY2" fmla="*/ 19786 h 38402"/>
                <a:gd name="connsiteX3" fmla="*/ 20161 w 25601"/>
                <a:gd name="connsiteY3" fmla="*/ 21066 h 38402"/>
                <a:gd name="connsiteX4" fmla="*/ 19521 w 25601"/>
                <a:gd name="connsiteY4" fmla="*/ 22347 h 38402"/>
                <a:gd name="connsiteX5" fmla="*/ 18881 w 25601"/>
                <a:gd name="connsiteY5" fmla="*/ 23627 h 38402"/>
                <a:gd name="connsiteX6" fmla="*/ 18241 w 25601"/>
                <a:gd name="connsiteY6" fmla="*/ 24907 h 38402"/>
                <a:gd name="connsiteX7" fmla="*/ 17601 w 25601"/>
                <a:gd name="connsiteY7" fmla="*/ 26187 h 38402"/>
                <a:gd name="connsiteX8" fmla="*/ 16961 w 25601"/>
                <a:gd name="connsiteY8" fmla="*/ 27467 h 38402"/>
                <a:gd name="connsiteX9" fmla="*/ 16321 w 25601"/>
                <a:gd name="connsiteY9" fmla="*/ 28747 h 38402"/>
                <a:gd name="connsiteX10" fmla="*/ 15681 w 25601"/>
                <a:gd name="connsiteY10" fmla="*/ 29387 h 38402"/>
                <a:gd name="connsiteX11" fmla="*/ 15041 w 25601"/>
                <a:gd name="connsiteY11" fmla="*/ 30667 h 38402"/>
                <a:gd name="connsiteX12" fmla="*/ 14401 w 25601"/>
                <a:gd name="connsiteY12" fmla="*/ 31947 h 38402"/>
                <a:gd name="connsiteX13" fmla="*/ 10561 w 25601"/>
                <a:gd name="connsiteY13" fmla="*/ 33867 h 38402"/>
                <a:gd name="connsiteX14" fmla="*/ 6720 w 25601"/>
                <a:gd name="connsiteY14" fmla="*/ 32587 h 38402"/>
                <a:gd name="connsiteX15" fmla="*/ 4800 w 25601"/>
                <a:gd name="connsiteY15" fmla="*/ 28747 h 38402"/>
                <a:gd name="connsiteX16" fmla="*/ 6080 w 25601"/>
                <a:gd name="connsiteY16" fmla="*/ 24907 h 38402"/>
                <a:gd name="connsiteX17" fmla="*/ 10561 w 25601"/>
                <a:gd name="connsiteY17" fmla="*/ 19146 h 38402"/>
                <a:gd name="connsiteX18" fmla="*/ 9281 w 25601"/>
                <a:gd name="connsiteY18" fmla="*/ 12106 h 38402"/>
                <a:gd name="connsiteX19" fmla="*/ 9921 w 25601"/>
                <a:gd name="connsiteY19" fmla="*/ 7626 h 38402"/>
                <a:gd name="connsiteX20" fmla="*/ 13761 w 25601"/>
                <a:gd name="connsiteY20" fmla="*/ 5065 h 38402"/>
                <a:gd name="connsiteX21" fmla="*/ 18241 w 25601"/>
                <a:gd name="connsiteY21" fmla="*/ 5706 h 38402"/>
                <a:gd name="connsiteX22" fmla="*/ 19521 w 25601"/>
                <a:gd name="connsiteY22" fmla="*/ 7626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01" h="38402">
                  <a:moveTo>
                    <a:pt x="19521" y="7626"/>
                  </a:moveTo>
                  <a:cubicBezTo>
                    <a:pt x="20161" y="9546"/>
                    <a:pt x="20801" y="11466"/>
                    <a:pt x="20801" y="14026"/>
                  </a:cubicBezTo>
                  <a:cubicBezTo>
                    <a:pt x="20801" y="16586"/>
                    <a:pt x="20801" y="18506"/>
                    <a:pt x="20801" y="19786"/>
                  </a:cubicBezTo>
                  <a:cubicBezTo>
                    <a:pt x="20801" y="20426"/>
                    <a:pt x="20801" y="20426"/>
                    <a:pt x="20161" y="21066"/>
                  </a:cubicBezTo>
                  <a:lnTo>
                    <a:pt x="19521" y="22347"/>
                  </a:lnTo>
                  <a:cubicBezTo>
                    <a:pt x="19521" y="22347"/>
                    <a:pt x="19521" y="22987"/>
                    <a:pt x="18881" y="23627"/>
                  </a:cubicBezTo>
                  <a:cubicBezTo>
                    <a:pt x="18881" y="24267"/>
                    <a:pt x="18241" y="24267"/>
                    <a:pt x="18241" y="24907"/>
                  </a:cubicBezTo>
                  <a:cubicBezTo>
                    <a:pt x="18241" y="24907"/>
                    <a:pt x="17601" y="25547"/>
                    <a:pt x="17601" y="26187"/>
                  </a:cubicBezTo>
                  <a:lnTo>
                    <a:pt x="16961" y="27467"/>
                  </a:lnTo>
                  <a:lnTo>
                    <a:pt x="16321" y="28747"/>
                  </a:lnTo>
                  <a:lnTo>
                    <a:pt x="15681" y="29387"/>
                  </a:lnTo>
                  <a:cubicBezTo>
                    <a:pt x="15681" y="29387"/>
                    <a:pt x="15041" y="30027"/>
                    <a:pt x="15041" y="30667"/>
                  </a:cubicBezTo>
                  <a:cubicBezTo>
                    <a:pt x="14401" y="31307"/>
                    <a:pt x="14401" y="31307"/>
                    <a:pt x="14401" y="31947"/>
                  </a:cubicBezTo>
                  <a:cubicBezTo>
                    <a:pt x="13121" y="33227"/>
                    <a:pt x="11841" y="33867"/>
                    <a:pt x="10561" y="33867"/>
                  </a:cubicBezTo>
                  <a:cubicBezTo>
                    <a:pt x="9281" y="33867"/>
                    <a:pt x="7361" y="33227"/>
                    <a:pt x="6720" y="32587"/>
                  </a:cubicBezTo>
                  <a:cubicBezTo>
                    <a:pt x="5440" y="31307"/>
                    <a:pt x="4800" y="30027"/>
                    <a:pt x="4800" y="28747"/>
                  </a:cubicBezTo>
                  <a:cubicBezTo>
                    <a:pt x="4800" y="27467"/>
                    <a:pt x="5440" y="25547"/>
                    <a:pt x="6080" y="24907"/>
                  </a:cubicBezTo>
                  <a:cubicBezTo>
                    <a:pt x="9281" y="21707"/>
                    <a:pt x="10561" y="19786"/>
                    <a:pt x="10561" y="19146"/>
                  </a:cubicBezTo>
                  <a:cubicBezTo>
                    <a:pt x="10561" y="18506"/>
                    <a:pt x="10561" y="16586"/>
                    <a:pt x="9281" y="12106"/>
                  </a:cubicBezTo>
                  <a:cubicBezTo>
                    <a:pt x="8641" y="10826"/>
                    <a:pt x="9281" y="8906"/>
                    <a:pt x="9921" y="7626"/>
                  </a:cubicBezTo>
                  <a:cubicBezTo>
                    <a:pt x="10561" y="6346"/>
                    <a:pt x="11841" y="5706"/>
                    <a:pt x="13761" y="5065"/>
                  </a:cubicBezTo>
                  <a:cubicBezTo>
                    <a:pt x="15041" y="4425"/>
                    <a:pt x="16961" y="5065"/>
                    <a:pt x="18241" y="5706"/>
                  </a:cubicBezTo>
                  <a:cubicBezTo>
                    <a:pt x="18881" y="4425"/>
                    <a:pt x="19521" y="5706"/>
                    <a:pt x="19521" y="762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D16B43F-2A60-44F1-99E1-6347D6033845}"/>
                </a:ext>
              </a:extLst>
            </p:cNvPr>
            <p:cNvSpPr/>
            <p:nvPr/>
          </p:nvSpPr>
          <p:spPr>
            <a:xfrm>
              <a:off x="13947174" y="1972428"/>
              <a:ext cx="49887" cy="83130"/>
            </a:xfrm>
            <a:custGeom>
              <a:avLst/>
              <a:gdLst>
                <a:gd name="connsiteX0" fmla="*/ 22721 w 38402"/>
                <a:gd name="connsiteY0" fmla="*/ 23362 h 70404"/>
                <a:gd name="connsiteX1" fmla="*/ 14401 w 38402"/>
                <a:gd name="connsiteY1" fmla="*/ 33602 h 70404"/>
                <a:gd name="connsiteX2" fmla="*/ 10561 w 38402"/>
                <a:gd name="connsiteY2" fmla="*/ 35522 h 70404"/>
                <a:gd name="connsiteX3" fmla="*/ 6720 w 38402"/>
                <a:gd name="connsiteY3" fmla="*/ 34242 h 70404"/>
                <a:gd name="connsiteX4" fmla="*/ 4800 w 38402"/>
                <a:gd name="connsiteY4" fmla="*/ 30402 h 70404"/>
                <a:gd name="connsiteX5" fmla="*/ 6080 w 38402"/>
                <a:gd name="connsiteY5" fmla="*/ 26562 h 70404"/>
                <a:gd name="connsiteX6" fmla="*/ 16321 w 38402"/>
                <a:gd name="connsiteY6" fmla="*/ 12481 h 70404"/>
                <a:gd name="connsiteX7" fmla="*/ 16321 w 38402"/>
                <a:gd name="connsiteY7" fmla="*/ 11841 h 70404"/>
                <a:gd name="connsiteX8" fmla="*/ 16961 w 38402"/>
                <a:gd name="connsiteY8" fmla="*/ 9921 h 70404"/>
                <a:gd name="connsiteX9" fmla="*/ 18881 w 38402"/>
                <a:gd name="connsiteY9" fmla="*/ 6720 h 70404"/>
                <a:gd name="connsiteX10" fmla="*/ 22721 w 38402"/>
                <a:gd name="connsiteY10" fmla="*/ 4800 h 70404"/>
                <a:gd name="connsiteX11" fmla="*/ 27202 w 38402"/>
                <a:gd name="connsiteY11" fmla="*/ 5440 h 70404"/>
                <a:gd name="connsiteX12" fmla="*/ 31682 w 38402"/>
                <a:gd name="connsiteY12" fmla="*/ 11201 h 70404"/>
                <a:gd name="connsiteX13" fmla="*/ 32962 w 38402"/>
                <a:gd name="connsiteY13" fmla="*/ 16961 h 70404"/>
                <a:gd name="connsiteX14" fmla="*/ 34242 w 38402"/>
                <a:gd name="connsiteY14" fmla="*/ 26562 h 70404"/>
                <a:gd name="connsiteX15" fmla="*/ 38723 w 38402"/>
                <a:gd name="connsiteY15" fmla="*/ 63684 h 70404"/>
                <a:gd name="connsiteX16" fmla="*/ 38083 w 38402"/>
                <a:gd name="connsiteY16" fmla="*/ 68164 h 70404"/>
                <a:gd name="connsiteX17" fmla="*/ 34242 w 38402"/>
                <a:gd name="connsiteY17" fmla="*/ 70725 h 70404"/>
                <a:gd name="connsiteX18" fmla="*/ 29762 w 38402"/>
                <a:gd name="connsiteY18" fmla="*/ 70085 h 70404"/>
                <a:gd name="connsiteX19" fmla="*/ 27202 w 38402"/>
                <a:gd name="connsiteY19" fmla="*/ 66244 h 70404"/>
                <a:gd name="connsiteX20" fmla="*/ 22721 w 38402"/>
                <a:gd name="connsiteY20" fmla="*/ 28482 h 70404"/>
                <a:gd name="connsiteX21" fmla="*/ 22721 w 38402"/>
                <a:gd name="connsiteY21" fmla="*/ 2336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402" h="70404">
                  <a:moveTo>
                    <a:pt x="22721" y="23362"/>
                  </a:moveTo>
                  <a:cubicBezTo>
                    <a:pt x="20161" y="27202"/>
                    <a:pt x="16961" y="31042"/>
                    <a:pt x="14401" y="33602"/>
                  </a:cubicBezTo>
                  <a:cubicBezTo>
                    <a:pt x="13121" y="34882"/>
                    <a:pt x="11841" y="35522"/>
                    <a:pt x="10561" y="35522"/>
                  </a:cubicBezTo>
                  <a:cubicBezTo>
                    <a:pt x="9281" y="35522"/>
                    <a:pt x="7361" y="34882"/>
                    <a:pt x="6720" y="34242"/>
                  </a:cubicBezTo>
                  <a:cubicBezTo>
                    <a:pt x="5440" y="32962"/>
                    <a:pt x="4800" y="31682"/>
                    <a:pt x="4800" y="30402"/>
                  </a:cubicBezTo>
                  <a:cubicBezTo>
                    <a:pt x="4800" y="29122"/>
                    <a:pt x="5440" y="27202"/>
                    <a:pt x="6080" y="26562"/>
                  </a:cubicBezTo>
                  <a:cubicBezTo>
                    <a:pt x="8641" y="23362"/>
                    <a:pt x="11841" y="18881"/>
                    <a:pt x="16321" y="12481"/>
                  </a:cubicBezTo>
                  <a:lnTo>
                    <a:pt x="16321" y="11841"/>
                  </a:lnTo>
                  <a:cubicBezTo>
                    <a:pt x="16961" y="10561"/>
                    <a:pt x="16961" y="9921"/>
                    <a:pt x="16961" y="9921"/>
                  </a:cubicBezTo>
                  <a:cubicBezTo>
                    <a:pt x="17601" y="8641"/>
                    <a:pt x="18241" y="7360"/>
                    <a:pt x="18881" y="6720"/>
                  </a:cubicBezTo>
                  <a:cubicBezTo>
                    <a:pt x="20161" y="6080"/>
                    <a:pt x="20801" y="5440"/>
                    <a:pt x="22721" y="4800"/>
                  </a:cubicBezTo>
                  <a:cubicBezTo>
                    <a:pt x="24002" y="4800"/>
                    <a:pt x="25922" y="4800"/>
                    <a:pt x="27202" y="5440"/>
                  </a:cubicBezTo>
                  <a:cubicBezTo>
                    <a:pt x="29122" y="6720"/>
                    <a:pt x="30402" y="8641"/>
                    <a:pt x="31682" y="11201"/>
                  </a:cubicBezTo>
                  <a:cubicBezTo>
                    <a:pt x="32322" y="12481"/>
                    <a:pt x="32962" y="15041"/>
                    <a:pt x="32962" y="16961"/>
                  </a:cubicBezTo>
                  <a:cubicBezTo>
                    <a:pt x="32962" y="18881"/>
                    <a:pt x="33602" y="22081"/>
                    <a:pt x="34242" y="26562"/>
                  </a:cubicBezTo>
                  <a:cubicBezTo>
                    <a:pt x="35522" y="41283"/>
                    <a:pt x="36802" y="53443"/>
                    <a:pt x="38723" y="63684"/>
                  </a:cubicBezTo>
                  <a:cubicBezTo>
                    <a:pt x="38723" y="64964"/>
                    <a:pt x="38723" y="66884"/>
                    <a:pt x="38083" y="68164"/>
                  </a:cubicBezTo>
                  <a:cubicBezTo>
                    <a:pt x="37442" y="69445"/>
                    <a:pt x="36162" y="70085"/>
                    <a:pt x="34242" y="70725"/>
                  </a:cubicBezTo>
                  <a:cubicBezTo>
                    <a:pt x="32962" y="70725"/>
                    <a:pt x="31042" y="70725"/>
                    <a:pt x="29762" y="70085"/>
                  </a:cubicBezTo>
                  <a:cubicBezTo>
                    <a:pt x="28482" y="69445"/>
                    <a:pt x="27842" y="68164"/>
                    <a:pt x="27202" y="66244"/>
                  </a:cubicBezTo>
                  <a:cubicBezTo>
                    <a:pt x="25282" y="56004"/>
                    <a:pt x="24002" y="43203"/>
                    <a:pt x="22721" y="28482"/>
                  </a:cubicBezTo>
                  <a:cubicBezTo>
                    <a:pt x="22721" y="24642"/>
                    <a:pt x="22721" y="23362"/>
                    <a:pt x="22721" y="2336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AA9ED1C-2235-449E-BA97-F08887AB1AC5}"/>
                </a:ext>
              </a:extLst>
            </p:cNvPr>
            <p:cNvSpPr/>
            <p:nvPr/>
          </p:nvSpPr>
          <p:spPr>
            <a:xfrm>
              <a:off x="13998725" y="1972428"/>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27457900-70EB-4BA8-8E0A-6A2E4FF2403E}"/>
                </a:ext>
              </a:extLst>
            </p:cNvPr>
            <p:cNvSpPr/>
            <p:nvPr/>
          </p:nvSpPr>
          <p:spPr>
            <a:xfrm>
              <a:off x="13545577" y="1873429"/>
              <a:ext cx="631913" cy="324962"/>
            </a:xfrm>
            <a:custGeom>
              <a:avLst/>
              <a:gdLst>
                <a:gd name="connsiteX0" fmla="*/ 267217 w 486431"/>
                <a:gd name="connsiteY0" fmla="*/ 6720 h 275217"/>
                <a:gd name="connsiteX1" fmla="*/ 221774 w 486431"/>
                <a:gd name="connsiteY1" fmla="*/ 20161 h 275217"/>
                <a:gd name="connsiteX2" fmla="*/ 171211 w 486431"/>
                <a:gd name="connsiteY2" fmla="*/ 38723 h 275217"/>
                <a:gd name="connsiteX3" fmla="*/ 107847 w 486431"/>
                <a:gd name="connsiteY3" fmla="*/ 68164 h 275217"/>
                <a:gd name="connsiteX4" fmla="*/ 73925 w 486431"/>
                <a:gd name="connsiteY4" fmla="*/ 88646 h 275217"/>
                <a:gd name="connsiteX5" fmla="*/ 41923 w 486431"/>
                <a:gd name="connsiteY5" fmla="*/ 115528 h 275217"/>
                <a:gd name="connsiteX6" fmla="*/ 18881 w 486431"/>
                <a:gd name="connsiteY6" fmla="*/ 151370 h 275217"/>
                <a:gd name="connsiteX7" fmla="*/ 20161 w 486431"/>
                <a:gd name="connsiteY7" fmla="*/ 193613 h 275217"/>
                <a:gd name="connsiteX8" fmla="*/ 22721 w 486431"/>
                <a:gd name="connsiteY8" fmla="*/ 198733 h 275217"/>
                <a:gd name="connsiteX9" fmla="*/ 25282 w 486431"/>
                <a:gd name="connsiteY9" fmla="*/ 203853 h 275217"/>
                <a:gd name="connsiteX10" fmla="*/ 26562 w 486431"/>
                <a:gd name="connsiteY10" fmla="*/ 206413 h 275217"/>
                <a:gd name="connsiteX11" fmla="*/ 27202 w 486431"/>
                <a:gd name="connsiteY11" fmla="*/ 207054 h 275217"/>
                <a:gd name="connsiteX12" fmla="*/ 27202 w 486431"/>
                <a:gd name="connsiteY12" fmla="*/ 207054 h 275217"/>
                <a:gd name="connsiteX13" fmla="*/ 27202 w 486431"/>
                <a:gd name="connsiteY13" fmla="*/ 207054 h 275217"/>
                <a:gd name="connsiteX14" fmla="*/ 27842 w 486431"/>
                <a:gd name="connsiteY14" fmla="*/ 208334 h 275217"/>
                <a:gd name="connsiteX15" fmla="*/ 31042 w 486431"/>
                <a:gd name="connsiteY15" fmla="*/ 213454 h 275217"/>
                <a:gd name="connsiteX16" fmla="*/ 47043 w 486431"/>
                <a:gd name="connsiteY16" fmla="*/ 228815 h 275217"/>
                <a:gd name="connsiteX17" fmla="*/ 90566 w 486431"/>
                <a:gd name="connsiteY17" fmla="*/ 248016 h 275217"/>
                <a:gd name="connsiteX18" fmla="*/ 189772 w 486431"/>
                <a:gd name="connsiteY18" fmla="*/ 253776 h 275217"/>
                <a:gd name="connsiteX19" fmla="*/ 288979 w 486431"/>
                <a:gd name="connsiteY19" fmla="*/ 235215 h 275217"/>
                <a:gd name="connsiteX20" fmla="*/ 379865 w 486431"/>
                <a:gd name="connsiteY20" fmla="*/ 200653 h 275217"/>
                <a:gd name="connsiteX21" fmla="*/ 419547 w 486431"/>
                <a:gd name="connsiteY21" fmla="*/ 178252 h 275217"/>
                <a:gd name="connsiteX22" fmla="*/ 451549 w 486431"/>
                <a:gd name="connsiteY22" fmla="*/ 150730 h 275217"/>
                <a:gd name="connsiteX23" fmla="*/ 464990 w 486431"/>
                <a:gd name="connsiteY23" fmla="*/ 118728 h 275217"/>
                <a:gd name="connsiteX24" fmla="*/ 464990 w 486431"/>
                <a:gd name="connsiteY24" fmla="*/ 116808 h 275217"/>
                <a:gd name="connsiteX25" fmla="*/ 464350 w 486431"/>
                <a:gd name="connsiteY25" fmla="*/ 114887 h 275217"/>
                <a:gd name="connsiteX26" fmla="*/ 463070 w 486431"/>
                <a:gd name="connsiteY26" fmla="*/ 111047 h 275217"/>
                <a:gd name="connsiteX27" fmla="*/ 463070 w 486431"/>
                <a:gd name="connsiteY27" fmla="*/ 110407 h 275217"/>
                <a:gd name="connsiteX28" fmla="*/ 463070 w 486431"/>
                <a:gd name="connsiteY28" fmla="*/ 109767 h 275217"/>
                <a:gd name="connsiteX29" fmla="*/ 463070 w 486431"/>
                <a:gd name="connsiteY29" fmla="*/ 109767 h 275217"/>
                <a:gd name="connsiteX30" fmla="*/ 463070 w 486431"/>
                <a:gd name="connsiteY30" fmla="*/ 109767 h 275217"/>
                <a:gd name="connsiteX31" fmla="*/ 461790 w 486431"/>
                <a:gd name="connsiteY31" fmla="*/ 107207 h 275217"/>
                <a:gd name="connsiteX32" fmla="*/ 459870 w 486431"/>
                <a:gd name="connsiteY32" fmla="*/ 102727 h 275217"/>
                <a:gd name="connsiteX33" fmla="*/ 458590 w 486431"/>
                <a:gd name="connsiteY33" fmla="*/ 100167 h 275217"/>
                <a:gd name="connsiteX34" fmla="*/ 457310 w 486431"/>
                <a:gd name="connsiteY34" fmla="*/ 98246 h 275217"/>
                <a:gd name="connsiteX35" fmla="*/ 455390 w 486431"/>
                <a:gd name="connsiteY35" fmla="*/ 94406 h 275217"/>
                <a:gd name="connsiteX36" fmla="*/ 450909 w 486431"/>
                <a:gd name="connsiteY36" fmla="*/ 86726 h 275217"/>
                <a:gd name="connsiteX37" fmla="*/ 426588 w 486431"/>
                <a:gd name="connsiteY37" fmla="*/ 63044 h 275217"/>
                <a:gd name="connsiteX38" fmla="*/ 398426 w 486431"/>
                <a:gd name="connsiteY38" fmla="*/ 50243 h 275217"/>
                <a:gd name="connsiteX39" fmla="*/ 370904 w 486431"/>
                <a:gd name="connsiteY39" fmla="*/ 45763 h 275217"/>
                <a:gd name="connsiteX40" fmla="*/ 346582 w 486431"/>
                <a:gd name="connsiteY40" fmla="*/ 46403 h 275217"/>
                <a:gd name="connsiteX41" fmla="*/ 312660 w 486431"/>
                <a:gd name="connsiteY41" fmla="*/ 52163 h 275217"/>
                <a:gd name="connsiteX42" fmla="*/ 301139 w 486431"/>
                <a:gd name="connsiteY42" fmla="*/ 55364 h 275217"/>
                <a:gd name="connsiteX43" fmla="*/ 299859 w 486431"/>
                <a:gd name="connsiteY43" fmla="*/ 54724 h 275217"/>
                <a:gd name="connsiteX44" fmla="*/ 300500 w 486431"/>
                <a:gd name="connsiteY44" fmla="*/ 53443 h 275217"/>
                <a:gd name="connsiteX45" fmla="*/ 312020 w 486431"/>
                <a:gd name="connsiteY45" fmla="*/ 48323 h 275217"/>
                <a:gd name="connsiteX46" fmla="*/ 345942 w 486431"/>
                <a:gd name="connsiteY46" fmla="*/ 38723 h 275217"/>
                <a:gd name="connsiteX47" fmla="*/ 401626 w 486431"/>
                <a:gd name="connsiteY47" fmla="*/ 38082 h 275217"/>
                <a:gd name="connsiteX48" fmla="*/ 434908 w 486431"/>
                <a:gd name="connsiteY48" fmla="*/ 50243 h 275217"/>
                <a:gd name="connsiteX49" fmla="*/ 464990 w 486431"/>
                <a:gd name="connsiteY49" fmla="*/ 76485 h 275217"/>
                <a:gd name="connsiteX50" fmla="*/ 471391 w 486431"/>
                <a:gd name="connsiteY50" fmla="*/ 85446 h 275217"/>
                <a:gd name="connsiteX51" fmla="*/ 473951 w 486431"/>
                <a:gd name="connsiteY51" fmla="*/ 89926 h 275217"/>
                <a:gd name="connsiteX52" fmla="*/ 475231 w 486431"/>
                <a:gd name="connsiteY52" fmla="*/ 92486 h 275217"/>
                <a:gd name="connsiteX53" fmla="*/ 476511 w 486431"/>
                <a:gd name="connsiteY53" fmla="*/ 95046 h 275217"/>
                <a:gd name="connsiteX54" fmla="*/ 479071 w 486431"/>
                <a:gd name="connsiteY54" fmla="*/ 99526 h 275217"/>
                <a:gd name="connsiteX55" fmla="*/ 480351 w 486431"/>
                <a:gd name="connsiteY55" fmla="*/ 102087 h 275217"/>
                <a:gd name="connsiteX56" fmla="*/ 480351 w 486431"/>
                <a:gd name="connsiteY56" fmla="*/ 102727 h 275217"/>
                <a:gd name="connsiteX57" fmla="*/ 480351 w 486431"/>
                <a:gd name="connsiteY57" fmla="*/ 103367 h 275217"/>
                <a:gd name="connsiteX58" fmla="*/ 480351 w 486431"/>
                <a:gd name="connsiteY58" fmla="*/ 104007 h 275217"/>
                <a:gd name="connsiteX59" fmla="*/ 480991 w 486431"/>
                <a:gd name="connsiteY59" fmla="*/ 105287 h 275217"/>
                <a:gd name="connsiteX60" fmla="*/ 482911 w 486431"/>
                <a:gd name="connsiteY60" fmla="*/ 111047 h 275217"/>
                <a:gd name="connsiteX61" fmla="*/ 483551 w 486431"/>
                <a:gd name="connsiteY61" fmla="*/ 114247 h 275217"/>
                <a:gd name="connsiteX62" fmla="*/ 484191 w 486431"/>
                <a:gd name="connsiteY62" fmla="*/ 117448 h 275217"/>
                <a:gd name="connsiteX63" fmla="*/ 480351 w 486431"/>
                <a:gd name="connsiteY63" fmla="*/ 142409 h 275217"/>
                <a:gd name="connsiteX64" fmla="*/ 467550 w 486431"/>
                <a:gd name="connsiteY64" fmla="*/ 163531 h 275217"/>
                <a:gd name="connsiteX65" fmla="*/ 431708 w 486431"/>
                <a:gd name="connsiteY65" fmla="*/ 195533 h 275217"/>
                <a:gd name="connsiteX66" fmla="*/ 389465 w 486431"/>
                <a:gd name="connsiteY66" fmla="*/ 219854 h 275217"/>
                <a:gd name="connsiteX67" fmla="*/ 294099 w 486431"/>
                <a:gd name="connsiteY67" fmla="*/ 253776 h 275217"/>
                <a:gd name="connsiteX68" fmla="*/ 191052 w 486431"/>
                <a:gd name="connsiteY68" fmla="*/ 270418 h 275217"/>
                <a:gd name="connsiteX69" fmla="*/ 86726 w 486431"/>
                <a:gd name="connsiteY69" fmla="*/ 262097 h 275217"/>
                <a:gd name="connsiteX70" fmla="*/ 39363 w 486431"/>
                <a:gd name="connsiteY70" fmla="*/ 239696 h 275217"/>
                <a:gd name="connsiteX71" fmla="*/ 20801 w 486431"/>
                <a:gd name="connsiteY71" fmla="*/ 220494 h 275217"/>
                <a:gd name="connsiteX72" fmla="*/ 17601 w 486431"/>
                <a:gd name="connsiteY72" fmla="*/ 215374 h 275217"/>
                <a:gd name="connsiteX73" fmla="*/ 16961 w 486431"/>
                <a:gd name="connsiteY73" fmla="*/ 214094 h 275217"/>
                <a:gd name="connsiteX74" fmla="*/ 16321 w 486431"/>
                <a:gd name="connsiteY74" fmla="*/ 213454 h 275217"/>
                <a:gd name="connsiteX75" fmla="*/ 15681 w 486431"/>
                <a:gd name="connsiteY75" fmla="*/ 212814 h 275217"/>
                <a:gd name="connsiteX76" fmla="*/ 14401 w 486431"/>
                <a:gd name="connsiteY76" fmla="*/ 210254 h 275217"/>
                <a:gd name="connsiteX77" fmla="*/ 11841 w 486431"/>
                <a:gd name="connsiteY77" fmla="*/ 204493 h 275217"/>
                <a:gd name="connsiteX78" fmla="*/ 9281 w 486431"/>
                <a:gd name="connsiteY78" fmla="*/ 198733 h 275217"/>
                <a:gd name="connsiteX79" fmla="*/ 4800 w 486431"/>
                <a:gd name="connsiteY79" fmla="*/ 173131 h 275217"/>
                <a:gd name="connsiteX80" fmla="*/ 9281 w 486431"/>
                <a:gd name="connsiteY80" fmla="*/ 148170 h 275217"/>
                <a:gd name="connsiteX81" fmla="*/ 36162 w 486431"/>
                <a:gd name="connsiteY81" fmla="*/ 109127 h 275217"/>
                <a:gd name="connsiteX82" fmla="*/ 70725 w 486431"/>
                <a:gd name="connsiteY82" fmla="*/ 82245 h 275217"/>
                <a:gd name="connsiteX83" fmla="*/ 105927 w 486431"/>
                <a:gd name="connsiteY83" fmla="*/ 62404 h 275217"/>
                <a:gd name="connsiteX84" fmla="*/ 170571 w 486431"/>
                <a:gd name="connsiteY84" fmla="*/ 34242 h 275217"/>
                <a:gd name="connsiteX85" fmla="*/ 222414 w 486431"/>
                <a:gd name="connsiteY85" fmla="*/ 16961 h 275217"/>
                <a:gd name="connsiteX86" fmla="*/ 267857 w 486431"/>
                <a:gd name="connsiteY86" fmla="*/ 4800 h 275217"/>
                <a:gd name="connsiteX87" fmla="*/ 269137 w 486431"/>
                <a:gd name="connsiteY87" fmla="*/ 5440 h 275217"/>
                <a:gd name="connsiteX88" fmla="*/ 267217 w 486431"/>
                <a:gd name="connsiteY88" fmla="*/ 6720 h 27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86431" h="275217">
                  <a:moveTo>
                    <a:pt x="267217" y="6720"/>
                  </a:moveTo>
                  <a:cubicBezTo>
                    <a:pt x="267217" y="6720"/>
                    <a:pt x="250576" y="11201"/>
                    <a:pt x="221774" y="20161"/>
                  </a:cubicBezTo>
                  <a:cubicBezTo>
                    <a:pt x="207693" y="24642"/>
                    <a:pt x="190412" y="31042"/>
                    <a:pt x="171211" y="38723"/>
                  </a:cubicBezTo>
                  <a:cubicBezTo>
                    <a:pt x="152010" y="46403"/>
                    <a:pt x="130248" y="56004"/>
                    <a:pt x="107847" y="68164"/>
                  </a:cubicBezTo>
                  <a:cubicBezTo>
                    <a:pt x="96326" y="74565"/>
                    <a:pt x="85445" y="80965"/>
                    <a:pt x="73925" y="88646"/>
                  </a:cubicBezTo>
                  <a:cubicBezTo>
                    <a:pt x="62404" y="96326"/>
                    <a:pt x="51523" y="105287"/>
                    <a:pt x="41923" y="115528"/>
                  </a:cubicBezTo>
                  <a:cubicBezTo>
                    <a:pt x="32322" y="125768"/>
                    <a:pt x="23361" y="137929"/>
                    <a:pt x="18881" y="151370"/>
                  </a:cubicBezTo>
                  <a:cubicBezTo>
                    <a:pt x="14401" y="164811"/>
                    <a:pt x="14401" y="180172"/>
                    <a:pt x="20161" y="193613"/>
                  </a:cubicBezTo>
                  <a:cubicBezTo>
                    <a:pt x="20801" y="195533"/>
                    <a:pt x="21441" y="196813"/>
                    <a:pt x="22721" y="198733"/>
                  </a:cubicBezTo>
                  <a:cubicBezTo>
                    <a:pt x="23361" y="200653"/>
                    <a:pt x="24642" y="201933"/>
                    <a:pt x="25282" y="203853"/>
                  </a:cubicBezTo>
                  <a:lnTo>
                    <a:pt x="26562" y="206413"/>
                  </a:lnTo>
                  <a:lnTo>
                    <a:pt x="27202" y="207054"/>
                  </a:lnTo>
                  <a:cubicBezTo>
                    <a:pt x="27202" y="207054"/>
                    <a:pt x="27202" y="207054"/>
                    <a:pt x="27202" y="207054"/>
                  </a:cubicBezTo>
                  <a:lnTo>
                    <a:pt x="27202" y="207054"/>
                  </a:lnTo>
                  <a:lnTo>
                    <a:pt x="27842" y="208334"/>
                  </a:lnTo>
                  <a:cubicBezTo>
                    <a:pt x="29122" y="209614"/>
                    <a:pt x="30402" y="212174"/>
                    <a:pt x="31042" y="213454"/>
                  </a:cubicBezTo>
                  <a:cubicBezTo>
                    <a:pt x="35522" y="219214"/>
                    <a:pt x="41283" y="224335"/>
                    <a:pt x="47043" y="228815"/>
                  </a:cubicBezTo>
                  <a:cubicBezTo>
                    <a:pt x="59844" y="237775"/>
                    <a:pt x="74565" y="244176"/>
                    <a:pt x="90566" y="248016"/>
                  </a:cubicBezTo>
                  <a:cubicBezTo>
                    <a:pt x="121928" y="255697"/>
                    <a:pt x="156490" y="256337"/>
                    <a:pt x="189772" y="253776"/>
                  </a:cubicBezTo>
                  <a:cubicBezTo>
                    <a:pt x="223695" y="250576"/>
                    <a:pt x="256977" y="244176"/>
                    <a:pt x="288979" y="235215"/>
                  </a:cubicBezTo>
                  <a:cubicBezTo>
                    <a:pt x="320981" y="225615"/>
                    <a:pt x="351703" y="214734"/>
                    <a:pt x="379865" y="200653"/>
                  </a:cubicBezTo>
                  <a:cubicBezTo>
                    <a:pt x="393946" y="193613"/>
                    <a:pt x="407386" y="186572"/>
                    <a:pt x="419547" y="178252"/>
                  </a:cubicBezTo>
                  <a:cubicBezTo>
                    <a:pt x="431708" y="169931"/>
                    <a:pt x="443229" y="160970"/>
                    <a:pt x="451549" y="150730"/>
                  </a:cubicBezTo>
                  <a:cubicBezTo>
                    <a:pt x="460510" y="140489"/>
                    <a:pt x="465630" y="129608"/>
                    <a:pt x="464990" y="118728"/>
                  </a:cubicBezTo>
                  <a:lnTo>
                    <a:pt x="464990" y="116808"/>
                  </a:lnTo>
                  <a:lnTo>
                    <a:pt x="464350" y="114887"/>
                  </a:lnTo>
                  <a:cubicBezTo>
                    <a:pt x="464350" y="113607"/>
                    <a:pt x="463710" y="112327"/>
                    <a:pt x="463070" y="111047"/>
                  </a:cubicBezTo>
                  <a:lnTo>
                    <a:pt x="463070" y="110407"/>
                  </a:lnTo>
                  <a:lnTo>
                    <a:pt x="463070" y="109767"/>
                  </a:lnTo>
                  <a:lnTo>
                    <a:pt x="463070" y="109767"/>
                  </a:lnTo>
                  <a:cubicBezTo>
                    <a:pt x="463070" y="109767"/>
                    <a:pt x="463070" y="110407"/>
                    <a:pt x="463070" y="109767"/>
                  </a:cubicBezTo>
                  <a:lnTo>
                    <a:pt x="461790" y="107207"/>
                  </a:lnTo>
                  <a:cubicBezTo>
                    <a:pt x="461150" y="105927"/>
                    <a:pt x="460510" y="104007"/>
                    <a:pt x="459870" y="102727"/>
                  </a:cubicBezTo>
                  <a:lnTo>
                    <a:pt x="458590" y="100167"/>
                  </a:lnTo>
                  <a:lnTo>
                    <a:pt x="457310" y="98246"/>
                  </a:lnTo>
                  <a:lnTo>
                    <a:pt x="455390" y="94406"/>
                  </a:lnTo>
                  <a:cubicBezTo>
                    <a:pt x="454109" y="91846"/>
                    <a:pt x="452189" y="89286"/>
                    <a:pt x="450909" y="86726"/>
                  </a:cubicBezTo>
                  <a:cubicBezTo>
                    <a:pt x="444509" y="77125"/>
                    <a:pt x="436188" y="68804"/>
                    <a:pt x="426588" y="63044"/>
                  </a:cubicBezTo>
                  <a:cubicBezTo>
                    <a:pt x="417627" y="57284"/>
                    <a:pt x="408027" y="53443"/>
                    <a:pt x="398426" y="50243"/>
                  </a:cubicBezTo>
                  <a:cubicBezTo>
                    <a:pt x="388825" y="47683"/>
                    <a:pt x="379225" y="46403"/>
                    <a:pt x="370904" y="45763"/>
                  </a:cubicBezTo>
                  <a:cubicBezTo>
                    <a:pt x="361943" y="45123"/>
                    <a:pt x="354263" y="45763"/>
                    <a:pt x="346582" y="46403"/>
                  </a:cubicBezTo>
                  <a:cubicBezTo>
                    <a:pt x="331862" y="47683"/>
                    <a:pt x="320341" y="50243"/>
                    <a:pt x="312660" y="52163"/>
                  </a:cubicBezTo>
                  <a:cubicBezTo>
                    <a:pt x="304980" y="54083"/>
                    <a:pt x="301139" y="55364"/>
                    <a:pt x="301139" y="55364"/>
                  </a:cubicBezTo>
                  <a:cubicBezTo>
                    <a:pt x="300500" y="55364"/>
                    <a:pt x="299859" y="55364"/>
                    <a:pt x="299859" y="54724"/>
                  </a:cubicBezTo>
                  <a:cubicBezTo>
                    <a:pt x="299859" y="54083"/>
                    <a:pt x="299859" y="53443"/>
                    <a:pt x="300500" y="53443"/>
                  </a:cubicBezTo>
                  <a:cubicBezTo>
                    <a:pt x="300500" y="53443"/>
                    <a:pt x="304340" y="51523"/>
                    <a:pt x="312020" y="48323"/>
                  </a:cubicBezTo>
                  <a:cubicBezTo>
                    <a:pt x="319701" y="45763"/>
                    <a:pt x="331222" y="41923"/>
                    <a:pt x="345942" y="38723"/>
                  </a:cubicBezTo>
                  <a:cubicBezTo>
                    <a:pt x="360663" y="36162"/>
                    <a:pt x="379865" y="33602"/>
                    <a:pt x="401626" y="38082"/>
                  </a:cubicBezTo>
                  <a:cubicBezTo>
                    <a:pt x="412507" y="40003"/>
                    <a:pt x="424028" y="43843"/>
                    <a:pt x="434908" y="50243"/>
                  </a:cubicBezTo>
                  <a:cubicBezTo>
                    <a:pt x="445789" y="56644"/>
                    <a:pt x="456670" y="64964"/>
                    <a:pt x="464990" y="76485"/>
                  </a:cubicBezTo>
                  <a:cubicBezTo>
                    <a:pt x="466910" y="79045"/>
                    <a:pt x="469470" y="82245"/>
                    <a:pt x="471391" y="85446"/>
                  </a:cubicBezTo>
                  <a:cubicBezTo>
                    <a:pt x="472031" y="86726"/>
                    <a:pt x="473311" y="88646"/>
                    <a:pt x="473951" y="89926"/>
                  </a:cubicBezTo>
                  <a:lnTo>
                    <a:pt x="475231" y="92486"/>
                  </a:lnTo>
                  <a:lnTo>
                    <a:pt x="476511" y="95046"/>
                  </a:lnTo>
                  <a:lnTo>
                    <a:pt x="479071" y="99526"/>
                  </a:lnTo>
                  <a:lnTo>
                    <a:pt x="480351" y="102087"/>
                  </a:lnTo>
                  <a:lnTo>
                    <a:pt x="480351" y="102727"/>
                  </a:lnTo>
                  <a:lnTo>
                    <a:pt x="480351" y="103367"/>
                  </a:lnTo>
                  <a:lnTo>
                    <a:pt x="480351" y="104007"/>
                  </a:lnTo>
                  <a:lnTo>
                    <a:pt x="480991" y="105287"/>
                  </a:lnTo>
                  <a:cubicBezTo>
                    <a:pt x="481631" y="107207"/>
                    <a:pt x="482271" y="109127"/>
                    <a:pt x="482911" y="111047"/>
                  </a:cubicBezTo>
                  <a:lnTo>
                    <a:pt x="483551" y="114247"/>
                  </a:lnTo>
                  <a:lnTo>
                    <a:pt x="484191" y="117448"/>
                  </a:lnTo>
                  <a:cubicBezTo>
                    <a:pt x="484832" y="125768"/>
                    <a:pt x="483551" y="134729"/>
                    <a:pt x="480351" y="142409"/>
                  </a:cubicBezTo>
                  <a:cubicBezTo>
                    <a:pt x="477151" y="150090"/>
                    <a:pt x="472671" y="157130"/>
                    <a:pt x="467550" y="163531"/>
                  </a:cubicBezTo>
                  <a:cubicBezTo>
                    <a:pt x="457310" y="176331"/>
                    <a:pt x="445149" y="186572"/>
                    <a:pt x="431708" y="195533"/>
                  </a:cubicBezTo>
                  <a:cubicBezTo>
                    <a:pt x="418267" y="204493"/>
                    <a:pt x="404186" y="212814"/>
                    <a:pt x="389465" y="219854"/>
                  </a:cubicBezTo>
                  <a:cubicBezTo>
                    <a:pt x="359383" y="233935"/>
                    <a:pt x="327381" y="245456"/>
                    <a:pt x="294099" y="253776"/>
                  </a:cubicBezTo>
                  <a:cubicBezTo>
                    <a:pt x="260817" y="262097"/>
                    <a:pt x="226255" y="267857"/>
                    <a:pt x="191052" y="270418"/>
                  </a:cubicBezTo>
                  <a:cubicBezTo>
                    <a:pt x="156490" y="272338"/>
                    <a:pt x="120648" y="271698"/>
                    <a:pt x="86726" y="262097"/>
                  </a:cubicBezTo>
                  <a:cubicBezTo>
                    <a:pt x="70085" y="257617"/>
                    <a:pt x="53443" y="250576"/>
                    <a:pt x="39363" y="239696"/>
                  </a:cubicBezTo>
                  <a:cubicBezTo>
                    <a:pt x="32322" y="234575"/>
                    <a:pt x="25922" y="228175"/>
                    <a:pt x="20801" y="220494"/>
                  </a:cubicBezTo>
                  <a:cubicBezTo>
                    <a:pt x="19521" y="218574"/>
                    <a:pt x="18241" y="217294"/>
                    <a:pt x="17601" y="215374"/>
                  </a:cubicBezTo>
                  <a:lnTo>
                    <a:pt x="16961" y="214094"/>
                  </a:lnTo>
                  <a:lnTo>
                    <a:pt x="16321" y="213454"/>
                  </a:lnTo>
                  <a:lnTo>
                    <a:pt x="15681" y="212814"/>
                  </a:lnTo>
                  <a:lnTo>
                    <a:pt x="14401" y="210254"/>
                  </a:lnTo>
                  <a:cubicBezTo>
                    <a:pt x="13121" y="208334"/>
                    <a:pt x="12481" y="206413"/>
                    <a:pt x="11841" y="204493"/>
                  </a:cubicBezTo>
                  <a:cubicBezTo>
                    <a:pt x="11201" y="202573"/>
                    <a:pt x="9921" y="200653"/>
                    <a:pt x="9281" y="198733"/>
                  </a:cubicBezTo>
                  <a:cubicBezTo>
                    <a:pt x="6080" y="190412"/>
                    <a:pt x="4800" y="182092"/>
                    <a:pt x="4800" y="173131"/>
                  </a:cubicBezTo>
                  <a:cubicBezTo>
                    <a:pt x="4800" y="164171"/>
                    <a:pt x="6080" y="155850"/>
                    <a:pt x="9281" y="148170"/>
                  </a:cubicBezTo>
                  <a:cubicBezTo>
                    <a:pt x="15041" y="132169"/>
                    <a:pt x="25282" y="119368"/>
                    <a:pt x="36162" y="109127"/>
                  </a:cubicBezTo>
                  <a:cubicBezTo>
                    <a:pt x="47043" y="98246"/>
                    <a:pt x="58564" y="89926"/>
                    <a:pt x="70725" y="82245"/>
                  </a:cubicBezTo>
                  <a:cubicBezTo>
                    <a:pt x="82245" y="74565"/>
                    <a:pt x="94406" y="68164"/>
                    <a:pt x="105927" y="62404"/>
                  </a:cubicBezTo>
                  <a:cubicBezTo>
                    <a:pt x="128968" y="50883"/>
                    <a:pt x="151370" y="41923"/>
                    <a:pt x="170571" y="34242"/>
                  </a:cubicBezTo>
                  <a:cubicBezTo>
                    <a:pt x="190412" y="27202"/>
                    <a:pt x="207693" y="21441"/>
                    <a:pt x="222414" y="16961"/>
                  </a:cubicBezTo>
                  <a:cubicBezTo>
                    <a:pt x="251216" y="8641"/>
                    <a:pt x="267857" y="4800"/>
                    <a:pt x="267857" y="4800"/>
                  </a:cubicBezTo>
                  <a:cubicBezTo>
                    <a:pt x="268497" y="4800"/>
                    <a:pt x="269137" y="4800"/>
                    <a:pt x="269137" y="5440"/>
                  </a:cubicBezTo>
                  <a:cubicBezTo>
                    <a:pt x="267857" y="6080"/>
                    <a:pt x="267857" y="6720"/>
                    <a:pt x="267217" y="6720"/>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A6ABDF6-3B02-4D67-8A5C-6257A3986215}"/>
                </a:ext>
              </a:extLst>
            </p:cNvPr>
            <p:cNvSpPr/>
            <p:nvPr/>
          </p:nvSpPr>
          <p:spPr>
            <a:xfrm>
              <a:off x="13652830" y="2002628"/>
              <a:ext cx="108090" cy="37786"/>
            </a:xfrm>
            <a:custGeom>
              <a:avLst/>
              <a:gdLst>
                <a:gd name="connsiteX0" fmla="*/ 33607 w 83205"/>
                <a:gd name="connsiteY0" fmla="*/ 32347 h 32002"/>
                <a:gd name="connsiteX1" fmla="*/ 10566 w 83205"/>
                <a:gd name="connsiteY1" fmla="*/ 29147 h 32002"/>
                <a:gd name="connsiteX2" fmla="*/ 5445 w 83205"/>
                <a:gd name="connsiteY2" fmla="*/ 18266 h 32002"/>
                <a:gd name="connsiteX3" fmla="*/ 16326 w 83205"/>
                <a:gd name="connsiteY3" fmla="*/ 13146 h 32002"/>
                <a:gd name="connsiteX4" fmla="*/ 69450 w 83205"/>
                <a:gd name="connsiteY4" fmla="*/ 6105 h 32002"/>
                <a:gd name="connsiteX5" fmla="*/ 80970 w 83205"/>
                <a:gd name="connsiteY5" fmla="*/ 9305 h 32002"/>
                <a:gd name="connsiteX6" fmla="*/ 77770 w 83205"/>
                <a:gd name="connsiteY6" fmla="*/ 20826 h 32002"/>
                <a:gd name="connsiteX7" fmla="*/ 33607 w 83205"/>
                <a:gd name="connsiteY7" fmla="*/ 32347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205" h="32002">
                  <a:moveTo>
                    <a:pt x="33607" y="32347"/>
                  </a:moveTo>
                  <a:cubicBezTo>
                    <a:pt x="20166" y="32347"/>
                    <a:pt x="11206" y="29147"/>
                    <a:pt x="10566" y="29147"/>
                  </a:cubicBezTo>
                  <a:cubicBezTo>
                    <a:pt x="6085" y="27867"/>
                    <a:pt x="3525" y="22746"/>
                    <a:pt x="5445" y="18266"/>
                  </a:cubicBezTo>
                  <a:cubicBezTo>
                    <a:pt x="6725" y="13786"/>
                    <a:pt x="11846" y="11225"/>
                    <a:pt x="16326" y="13146"/>
                  </a:cubicBezTo>
                  <a:cubicBezTo>
                    <a:pt x="16966" y="13146"/>
                    <a:pt x="43208" y="21466"/>
                    <a:pt x="69450" y="6105"/>
                  </a:cubicBezTo>
                  <a:cubicBezTo>
                    <a:pt x="73290" y="3545"/>
                    <a:pt x="78410" y="4825"/>
                    <a:pt x="80970" y="9305"/>
                  </a:cubicBezTo>
                  <a:cubicBezTo>
                    <a:pt x="83530" y="13146"/>
                    <a:pt x="82250" y="18266"/>
                    <a:pt x="77770" y="20826"/>
                  </a:cubicBezTo>
                  <a:cubicBezTo>
                    <a:pt x="61129" y="29787"/>
                    <a:pt x="45768" y="32347"/>
                    <a:pt x="33607" y="32347"/>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69BAB0A-FC62-4198-9B6D-298BABF42283}"/>
                </a:ext>
              </a:extLst>
            </p:cNvPr>
            <p:cNvSpPr/>
            <p:nvPr/>
          </p:nvSpPr>
          <p:spPr>
            <a:xfrm>
              <a:off x="13656861" y="2014635"/>
              <a:ext cx="58203" cy="105802"/>
            </a:xfrm>
            <a:custGeom>
              <a:avLst/>
              <a:gdLst>
                <a:gd name="connsiteX0" fmla="*/ 13222 w 44802"/>
                <a:gd name="connsiteY0" fmla="*/ 86183 h 89605"/>
                <a:gd name="connsiteX1" fmla="*/ 5542 w 44802"/>
                <a:gd name="connsiteY1" fmla="*/ 81063 h 89605"/>
                <a:gd name="connsiteX2" fmla="*/ 10022 w 44802"/>
                <a:gd name="connsiteY2" fmla="*/ 70182 h 89605"/>
                <a:gd name="connsiteX3" fmla="*/ 24743 w 44802"/>
                <a:gd name="connsiteY3" fmla="*/ 15138 h 89605"/>
                <a:gd name="connsiteX4" fmla="*/ 31143 w 44802"/>
                <a:gd name="connsiteY4" fmla="*/ 4898 h 89605"/>
                <a:gd name="connsiteX5" fmla="*/ 41384 w 44802"/>
                <a:gd name="connsiteY5" fmla="*/ 11298 h 89605"/>
                <a:gd name="connsiteX6" fmla="*/ 16422 w 44802"/>
                <a:gd name="connsiteY6" fmla="*/ 84903 h 89605"/>
                <a:gd name="connsiteX7" fmla="*/ 13222 w 44802"/>
                <a:gd name="connsiteY7" fmla="*/ 86183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2" h="89605">
                  <a:moveTo>
                    <a:pt x="13222" y="86183"/>
                  </a:moveTo>
                  <a:cubicBezTo>
                    <a:pt x="10022" y="86183"/>
                    <a:pt x="6822" y="84263"/>
                    <a:pt x="5542" y="81063"/>
                  </a:cubicBezTo>
                  <a:cubicBezTo>
                    <a:pt x="3622" y="76582"/>
                    <a:pt x="5542" y="72102"/>
                    <a:pt x="10022" y="70182"/>
                  </a:cubicBezTo>
                  <a:cubicBezTo>
                    <a:pt x="11302" y="69542"/>
                    <a:pt x="33704" y="58661"/>
                    <a:pt x="24743" y="15138"/>
                  </a:cubicBezTo>
                  <a:cubicBezTo>
                    <a:pt x="24103" y="10658"/>
                    <a:pt x="26663" y="6178"/>
                    <a:pt x="31143" y="4898"/>
                  </a:cubicBezTo>
                  <a:cubicBezTo>
                    <a:pt x="35624" y="4258"/>
                    <a:pt x="40104" y="6818"/>
                    <a:pt x="41384" y="11298"/>
                  </a:cubicBezTo>
                  <a:cubicBezTo>
                    <a:pt x="52905" y="68902"/>
                    <a:pt x="18343" y="84263"/>
                    <a:pt x="16422" y="84903"/>
                  </a:cubicBezTo>
                  <a:cubicBezTo>
                    <a:pt x="15782" y="86183"/>
                    <a:pt x="14502" y="86183"/>
                    <a:pt x="13222" y="86183"/>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80F9D29-5639-47F4-872E-592F85BDE37F}"/>
                </a:ext>
              </a:extLst>
            </p:cNvPr>
            <p:cNvSpPr/>
            <p:nvPr/>
          </p:nvSpPr>
          <p:spPr>
            <a:xfrm>
              <a:off x="13716027" y="2008703"/>
              <a:ext cx="58203" cy="98244"/>
            </a:xfrm>
            <a:custGeom>
              <a:avLst/>
              <a:gdLst>
                <a:gd name="connsiteX0" fmla="*/ 34242 w 44802"/>
                <a:gd name="connsiteY0" fmla="*/ 80325 h 83205"/>
                <a:gd name="connsiteX1" fmla="*/ 24002 w 44802"/>
                <a:gd name="connsiteY1" fmla="*/ 77125 h 83205"/>
                <a:gd name="connsiteX2" fmla="*/ 4800 w 44802"/>
                <a:gd name="connsiteY2" fmla="*/ 13761 h 83205"/>
                <a:gd name="connsiteX3" fmla="*/ 13121 w 44802"/>
                <a:gd name="connsiteY3" fmla="*/ 4800 h 83205"/>
                <a:gd name="connsiteX4" fmla="*/ 22081 w 44802"/>
                <a:gd name="connsiteY4" fmla="*/ 13121 h 83205"/>
                <a:gd name="connsiteX5" fmla="*/ 33602 w 44802"/>
                <a:gd name="connsiteY5" fmla="*/ 63044 h 83205"/>
                <a:gd name="connsiteX6" fmla="*/ 32962 w 44802"/>
                <a:gd name="connsiteY6" fmla="*/ 63684 h 83205"/>
                <a:gd name="connsiteX7" fmla="*/ 43843 w 44802"/>
                <a:gd name="connsiteY7" fmla="*/ 68804 h 83205"/>
                <a:gd name="connsiteX8" fmla="*/ 38722 w 44802"/>
                <a:gd name="connsiteY8" fmla="*/ 79685 h 83205"/>
                <a:gd name="connsiteX9" fmla="*/ 34242 w 44802"/>
                <a:gd name="connsiteY9" fmla="*/ 80325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02" h="83205">
                  <a:moveTo>
                    <a:pt x="34242" y="80325"/>
                  </a:moveTo>
                  <a:cubicBezTo>
                    <a:pt x="31042" y="80325"/>
                    <a:pt x="27842" y="79685"/>
                    <a:pt x="24002" y="77125"/>
                  </a:cubicBezTo>
                  <a:cubicBezTo>
                    <a:pt x="12481" y="69445"/>
                    <a:pt x="6080" y="48323"/>
                    <a:pt x="4800" y="13761"/>
                  </a:cubicBezTo>
                  <a:cubicBezTo>
                    <a:pt x="4800" y="9281"/>
                    <a:pt x="8001" y="5440"/>
                    <a:pt x="13121" y="4800"/>
                  </a:cubicBezTo>
                  <a:cubicBezTo>
                    <a:pt x="17601" y="4800"/>
                    <a:pt x="21441" y="8001"/>
                    <a:pt x="22081" y="13121"/>
                  </a:cubicBezTo>
                  <a:cubicBezTo>
                    <a:pt x="24002" y="54083"/>
                    <a:pt x="32322" y="62404"/>
                    <a:pt x="33602" y="63044"/>
                  </a:cubicBezTo>
                  <a:cubicBezTo>
                    <a:pt x="33602" y="63044"/>
                    <a:pt x="32962" y="63684"/>
                    <a:pt x="32962" y="63684"/>
                  </a:cubicBezTo>
                  <a:cubicBezTo>
                    <a:pt x="37442" y="62404"/>
                    <a:pt x="41923" y="64324"/>
                    <a:pt x="43843" y="68804"/>
                  </a:cubicBezTo>
                  <a:cubicBezTo>
                    <a:pt x="45123" y="73285"/>
                    <a:pt x="43203" y="77765"/>
                    <a:pt x="38722" y="79685"/>
                  </a:cubicBezTo>
                  <a:cubicBezTo>
                    <a:pt x="37442" y="80325"/>
                    <a:pt x="35522" y="80325"/>
                    <a:pt x="34242" y="80325"/>
                  </a:cubicBezTo>
                  <a:close/>
                </a:path>
              </a:pathLst>
            </a:custGeom>
            <a:grpFill/>
            <a:ln w="9525" cap="flat">
              <a:noFill/>
              <a:prstDash val="solid"/>
              <a:miter/>
            </a:ln>
          </p:spPr>
          <p:txBody>
            <a:bodyPr rtlCol="0" anchor="ctr"/>
            <a:lstStyle/>
            <a:p>
              <a:endParaRPr lang="en-US"/>
            </a:p>
          </p:txBody>
        </p:sp>
      </p:grpSp>
      <p:grpSp>
        <p:nvGrpSpPr>
          <p:cNvPr id="309" name="Group 308">
            <a:extLst>
              <a:ext uri="{FF2B5EF4-FFF2-40B4-BE49-F238E27FC236}">
                <a16:creationId xmlns:a16="http://schemas.microsoft.com/office/drawing/2014/main" id="{1D7DCA49-48FB-44AD-94CC-B8463061D18C}"/>
              </a:ext>
            </a:extLst>
          </p:cNvPr>
          <p:cNvGrpSpPr/>
          <p:nvPr/>
        </p:nvGrpSpPr>
        <p:grpSpPr>
          <a:xfrm>
            <a:off x="2041792" y="1904488"/>
            <a:ext cx="698430" cy="400534"/>
            <a:chOff x="12698316" y="3294948"/>
            <a:chExt cx="698430" cy="400534"/>
          </a:xfrm>
          <a:solidFill>
            <a:srgbClr val="1D424B"/>
          </a:solidFill>
        </p:grpSpPr>
        <p:sp>
          <p:nvSpPr>
            <p:cNvPr id="129" name="Freeform: Shape 128">
              <a:extLst>
                <a:ext uri="{FF2B5EF4-FFF2-40B4-BE49-F238E27FC236}">
                  <a16:creationId xmlns:a16="http://schemas.microsoft.com/office/drawing/2014/main" id="{BD41464E-D62C-45D0-9DD9-513DE11DDF4A}"/>
                </a:ext>
              </a:extLst>
            </p:cNvPr>
            <p:cNvSpPr/>
            <p:nvPr/>
          </p:nvSpPr>
          <p:spPr>
            <a:xfrm>
              <a:off x="12941591" y="3409817"/>
              <a:ext cx="49887" cy="60458"/>
            </a:xfrm>
            <a:custGeom>
              <a:avLst/>
              <a:gdLst>
                <a:gd name="connsiteX0" fmla="*/ 6986 w 38402"/>
                <a:gd name="connsiteY0" fmla="*/ 10561 h 51203"/>
                <a:gd name="connsiteX1" fmla="*/ 19786 w 38402"/>
                <a:gd name="connsiteY1" fmla="*/ 4800 h 51203"/>
                <a:gd name="connsiteX2" fmla="*/ 27467 w 38402"/>
                <a:gd name="connsiteY2" fmla="*/ 7361 h 51203"/>
                <a:gd name="connsiteX3" fmla="*/ 31307 w 38402"/>
                <a:gd name="connsiteY3" fmla="*/ 16321 h 51203"/>
                <a:gd name="connsiteX4" fmla="*/ 30667 w 38402"/>
                <a:gd name="connsiteY4" fmla="*/ 23362 h 51203"/>
                <a:gd name="connsiteX5" fmla="*/ 30027 w 38402"/>
                <a:gd name="connsiteY5" fmla="*/ 24642 h 51203"/>
                <a:gd name="connsiteX6" fmla="*/ 29387 w 38402"/>
                <a:gd name="connsiteY6" fmla="*/ 25922 h 51203"/>
                <a:gd name="connsiteX7" fmla="*/ 28747 w 38402"/>
                <a:gd name="connsiteY7" fmla="*/ 27202 h 51203"/>
                <a:gd name="connsiteX8" fmla="*/ 28107 w 38402"/>
                <a:gd name="connsiteY8" fmla="*/ 31042 h 51203"/>
                <a:gd name="connsiteX9" fmla="*/ 26827 w 38402"/>
                <a:gd name="connsiteY9" fmla="*/ 36163 h 51203"/>
                <a:gd name="connsiteX10" fmla="*/ 24907 w 38402"/>
                <a:gd name="connsiteY10" fmla="*/ 40643 h 51203"/>
                <a:gd name="connsiteX11" fmla="*/ 26827 w 38402"/>
                <a:gd name="connsiteY11" fmla="*/ 40643 h 51203"/>
                <a:gd name="connsiteX12" fmla="*/ 33227 w 38402"/>
                <a:gd name="connsiteY12" fmla="*/ 41923 h 51203"/>
                <a:gd name="connsiteX13" fmla="*/ 36427 w 38402"/>
                <a:gd name="connsiteY13" fmla="*/ 43843 h 51203"/>
                <a:gd name="connsiteX14" fmla="*/ 37068 w 38402"/>
                <a:gd name="connsiteY14" fmla="*/ 47043 h 51203"/>
                <a:gd name="connsiteX15" fmla="*/ 35147 w 38402"/>
                <a:gd name="connsiteY15" fmla="*/ 49603 h 51203"/>
                <a:gd name="connsiteX16" fmla="*/ 31947 w 38402"/>
                <a:gd name="connsiteY16" fmla="*/ 50243 h 51203"/>
                <a:gd name="connsiteX17" fmla="*/ 24907 w 38402"/>
                <a:gd name="connsiteY17" fmla="*/ 48963 h 51203"/>
                <a:gd name="connsiteX18" fmla="*/ 19146 w 38402"/>
                <a:gd name="connsiteY18" fmla="*/ 48323 h 51203"/>
                <a:gd name="connsiteX19" fmla="*/ 18506 w 38402"/>
                <a:gd name="connsiteY19" fmla="*/ 48323 h 51203"/>
                <a:gd name="connsiteX20" fmla="*/ 17866 w 38402"/>
                <a:gd name="connsiteY20" fmla="*/ 48323 h 51203"/>
                <a:gd name="connsiteX21" fmla="*/ 15306 w 38402"/>
                <a:gd name="connsiteY21" fmla="*/ 48963 h 51203"/>
                <a:gd name="connsiteX22" fmla="*/ 12746 w 38402"/>
                <a:gd name="connsiteY22" fmla="*/ 48323 h 51203"/>
                <a:gd name="connsiteX23" fmla="*/ 10826 w 38402"/>
                <a:gd name="connsiteY23" fmla="*/ 45763 h 51203"/>
                <a:gd name="connsiteX24" fmla="*/ 10826 w 38402"/>
                <a:gd name="connsiteY24" fmla="*/ 42563 h 51203"/>
                <a:gd name="connsiteX25" fmla="*/ 12106 w 38402"/>
                <a:gd name="connsiteY25" fmla="*/ 40003 h 51203"/>
                <a:gd name="connsiteX26" fmla="*/ 14666 w 38402"/>
                <a:gd name="connsiteY26" fmla="*/ 38723 h 51203"/>
                <a:gd name="connsiteX27" fmla="*/ 15306 w 38402"/>
                <a:gd name="connsiteY27" fmla="*/ 38723 h 51203"/>
                <a:gd name="connsiteX28" fmla="*/ 15946 w 38402"/>
                <a:gd name="connsiteY28" fmla="*/ 38723 h 51203"/>
                <a:gd name="connsiteX29" fmla="*/ 17226 w 38402"/>
                <a:gd name="connsiteY29" fmla="*/ 36163 h 51203"/>
                <a:gd name="connsiteX30" fmla="*/ 19146 w 38402"/>
                <a:gd name="connsiteY30" fmla="*/ 29762 h 51203"/>
                <a:gd name="connsiteX31" fmla="*/ 20426 w 38402"/>
                <a:gd name="connsiteY31" fmla="*/ 24002 h 51203"/>
                <a:gd name="connsiteX32" fmla="*/ 22347 w 38402"/>
                <a:gd name="connsiteY32" fmla="*/ 19521 h 51203"/>
                <a:gd name="connsiteX33" fmla="*/ 22347 w 38402"/>
                <a:gd name="connsiteY33" fmla="*/ 19521 h 51203"/>
                <a:gd name="connsiteX34" fmla="*/ 22347 w 38402"/>
                <a:gd name="connsiteY34" fmla="*/ 17601 h 51203"/>
                <a:gd name="connsiteX35" fmla="*/ 22347 w 38402"/>
                <a:gd name="connsiteY35" fmla="*/ 16961 h 51203"/>
                <a:gd name="connsiteX36" fmla="*/ 21066 w 38402"/>
                <a:gd name="connsiteY36" fmla="*/ 13761 h 51203"/>
                <a:gd name="connsiteX37" fmla="*/ 19786 w 38402"/>
                <a:gd name="connsiteY37" fmla="*/ 13761 h 51203"/>
                <a:gd name="connsiteX38" fmla="*/ 11466 w 38402"/>
                <a:gd name="connsiteY38" fmla="*/ 17601 h 51203"/>
                <a:gd name="connsiteX39" fmla="*/ 8266 w 38402"/>
                <a:gd name="connsiteY39" fmla="*/ 18241 h 51203"/>
                <a:gd name="connsiteX40" fmla="*/ 5705 w 38402"/>
                <a:gd name="connsiteY40" fmla="*/ 16321 h 51203"/>
                <a:gd name="connsiteX41" fmla="*/ 5065 w 38402"/>
                <a:gd name="connsiteY41" fmla="*/ 13121 h 51203"/>
                <a:gd name="connsiteX42" fmla="*/ 6986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6986" y="10561"/>
                  </a:moveTo>
                  <a:cubicBezTo>
                    <a:pt x="11466" y="7361"/>
                    <a:pt x="15946" y="5440"/>
                    <a:pt x="19786" y="4800"/>
                  </a:cubicBezTo>
                  <a:cubicBezTo>
                    <a:pt x="22987" y="4800"/>
                    <a:pt x="25547" y="5440"/>
                    <a:pt x="27467" y="7361"/>
                  </a:cubicBezTo>
                  <a:cubicBezTo>
                    <a:pt x="29387" y="9281"/>
                    <a:pt x="30667" y="12481"/>
                    <a:pt x="31307" y="16321"/>
                  </a:cubicBezTo>
                  <a:cubicBezTo>
                    <a:pt x="31947" y="19521"/>
                    <a:pt x="31307" y="21441"/>
                    <a:pt x="30667" y="23362"/>
                  </a:cubicBezTo>
                  <a:cubicBezTo>
                    <a:pt x="30667" y="24002"/>
                    <a:pt x="30027" y="24002"/>
                    <a:pt x="30027" y="24642"/>
                  </a:cubicBezTo>
                  <a:cubicBezTo>
                    <a:pt x="30027" y="25282"/>
                    <a:pt x="29387" y="25282"/>
                    <a:pt x="29387" y="25922"/>
                  </a:cubicBezTo>
                  <a:cubicBezTo>
                    <a:pt x="29387" y="25922"/>
                    <a:pt x="29387" y="26562"/>
                    <a:pt x="28747" y="27202"/>
                  </a:cubicBezTo>
                  <a:cubicBezTo>
                    <a:pt x="28747" y="27842"/>
                    <a:pt x="28107" y="29122"/>
                    <a:pt x="28107" y="31042"/>
                  </a:cubicBezTo>
                  <a:cubicBezTo>
                    <a:pt x="27467" y="32962"/>
                    <a:pt x="27467" y="34882"/>
                    <a:pt x="26827" y="36163"/>
                  </a:cubicBezTo>
                  <a:cubicBezTo>
                    <a:pt x="26187" y="38083"/>
                    <a:pt x="25547" y="39363"/>
                    <a:pt x="24907" y="40643"/>
                  </a:cubicBezTo>
                  <a:cubicBezTo>
                    <a:pt x="25547" y="40643"/>
                    <a:pt x="26187" y="40643"/>
                    <a:pt x="26827" y="40643"/>
                  </a:cubicBezTo>
                  <a:cubicBezTo>
                    <a:pt x="30667" y="41283"/>
                    <a:pt x="32587" y="41923"/>
                    <a:pt x="33227" y="41923"/>
                  </a:cubicBezTo>
                  <a:cubicBezTo>
                    <a:pt x="34507" y="41923"/>
                    <a:pt x="35147" y="42563"/>
                    <a:pt x="36427" y="43843"/>
                  </a:cubicBezTo>
                  <a:cubicBezTo>
                    <a:pt x="37068" y="44483"/>
                    <a:pt x="37708" y="45763"/>
                    <a:pt x="37068" y="47043"/>
                  </a:cubicBezTo>
                  <a:cubicBezTo>
                    <a:pt x="37068" y="48323"/>
                    <a:pt x="36427" y="48963"/>
                    <a:pt x="35147" y="49603"/>
                  </a:cubicBezTo>
                  <a:cubicBezTo>
                    <a:pt x="34507" y="50243"/>
                    <a:pt x="33227" y="50883"/>
                    <a:pt x="31947" y="50243"/>
                  </a:cubicBezTo>
                  <a:cubicBezTo>
                    <a:pt x="31307" y="50243"/>
                    <a:pt x="28747" y="49603"/>
                    <a:pt x="24907" y="48963"/>
                  </a:cubicBezTo>
                  <a:cubicBezTo>
                    <a:pt x="22347" y="48323"/>
                    <a:pt x="20426" y="48323"/>
                    <a:pt x="19146" y="48323"/>
                  </a:cubicBezTo>
                  <a:cubicBezTo>
                    <a:pt x="19146" y="48323"/>
                    <a:pt x="18506" y="48323"/>
                    <a:pt x="18506" y="48323"/>
                  </a:cubicBezTo>
                  <a:cubicBezTo>
                    <a:pt x="18506" y="48323"/>
                    <a:pt x="17866" y="48323"/>
                    <a:pt x="17866" y="48323"/>
                  </a:cubicBezTo>
                  <a:cubicBezTo>
                    <a:pt x="16586" y="48963"/>
                    <a:pt x="15946" y="48963"/>
                    <a:pt x="15306" y="48963"/>
                  </a:cubicBezTo>
                  <a:cubicBezTo>
                    <a:pt x="14026" y="48963"/>
                    <a:pt x="13386" y="48963"/>
                    <a:pt x="12746" y="48323"/>
                  </a:cubicBezTo>
                  <a:cubicBezTo>
                    <a:pt x="12106" y="47683"/>
                    <a:pt x="11466" y="47043"/>
                    <a:pt x="10826" y="45763"/>
                  </a:cubicBezTo>
                  <a:cubicBezTo>
                    <a:pt x="10186" y="44483"/>
                    <a:pt x="10186" y="43203"/>
                    <a:pt x="10826" y="42563"/>
                  </a:cubicBezTo>
                  <a:cubicBezTo>
                    <a:pt x="10826" y="41283"/>
                    <a:pt x="11466" y="40643"/>
                    <a:pt x="12106" y="40003"/>
                  </a:cubicBezTo>
                  <a:cubicBezTo>
                    <a:pt x="12746" y="39363"/>
                    <a:pt x="13386" y="38723"/>
                    <a:pt x="14666" y="38723"/>
                  </a:cubicBezTo>
                  <a:cubicBezTo>
                    <a:pt x="14666" y="38723"/>
                    <a:pt x="14666" y="38723"/>
                    <a:pt x="15306" y="38723"/>
                  </a:cubicBezTo>
                  <a:cubicBezTo>
                    <a:pt x="15306" y="38723"/>
                    <a:pt x="15946" y="38723"/>
                    <a:pt x="15946" y="38723"/>
                  </a:cubicBezTo>
                  <a:cubicBezTo>
                    <a:pt x="16586" y="38083"/>
                    <a:pt x="16586" y="37442"/>
                    <a:pt x="17226" y="36163"/>
                  </a:cubicBezTo>
                  <a:cubicBezTo>
                    <a:pt x="17866" y="34882"/>
                    <a:pt x="18506" y="32322"/>
                    <a:pt x="19146" y="29762"/>
                  </a:cubicBezTo>
                  <a:cubicBezTo>
                    <a:pt x="19786" y="27202"/>
                    <a:pt x="20426" y="25282"/>
                    <a:pt x="20426" y="24002"/>
                  </a:cubicBezTo>
                  <a:cubicBezTo>
                    <a:pt x="21066" y="22082"/>
                    <a:pt x="21706" y="20801"/>
                    <a:pt x="22347" y="19521"/>
                  </a:cubicBezTo>
                  <a:lnTo>
                    <a:pt x="22347" y="19521"/>
                  </a:lnTo>
                  <a:lnTo>
                    <a:pt x="22347" y="17601"/>
                  </a:lnTo>
                  <a:lnTo>
                    <a:pt x="22347" y="16961"/>
                  </a:lnTo>
                  <a:cubicBezTo>
                    <a:pt x="22347" y="15041"/>
                    <a:pt x="21706" y="13761"/>
                    <a:pt x="21066" y="13761"/>
                  </a:cubicBezTo>
                  <a:cubicBezTo>
                    <a:pt x="21066" y="13761"/>
                    <a:pt x="20426" y="13121"/>
                    <a:pt x="19786" y="13761"/>
                  </a:cubicBezTo>
                  <a:cubicBezTo>
                    <a:pt x="17866" y="13761"/>
                    <a:pt x="14666" y="15041"/>
                    <a:pt x="11466" y="17601"/>
                  </a:cubicBezTo>
                  <a:cubicBezTo>
                    <a:pt x="10826" y="18241"/>
                    <a:pt x="9546" y="18241"/>
                    <a:pt x="8266" y="18241"/>
                  </a:cubicBezTo>
                  <a:cubicBezTo>
                    <a:pt x="6986" y="18241"/>
                    <a:pt x="6346" y="17601"/>
                    <a:pt x="5705" y="16321"/>
                  </a:cubicBezTo>
                  <a:cubicBezTo>
                    <a:pt x="5065" y="15681"/>
                    <a:pt x="4425" y="14401"/>
                    <a:pt x="5065" y="13121"/>
                  </a:cubicBezTo>
                  <a:cubicBezTo>
                    <a:pt x="5705" y="11841"/>
                    <a:pt x="6346" y="11201"/>
                    <a:pt x="6986" y="1056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BB4D159-7C73-4B4B-A6B7-4A8AEE84199F}"/>
                </a:ext>
              </a:extLst>
            </p:cNvPr>
            <p:cNvSpPr/>
            <p:nvPr/>
          </p:nvSpPr>
          <p:spPr>
            <a:xfrm>
              <a:off x="13191861" y="3508063"/>
              <a:ext cx="41573" cy="68016"/>
            </a:xfrm>
            <a:custGeom>
              <a:avLst/>
              <a:gdLst>
                <a:gd name="connsiteX0" fmla="*/ 19786 w 32002"/>
                <a:gd name="connsiteY0" fmla="*/ 20801 h 57603"/>
                <a:gd name="connsiteX1" fmla="*/ 12106 w 32002"/>
                <a:gd name="connsiteY1" fmla="*/ 27842 h 57603"/>
                <a:gd name="connsiteX2" fmla="*/ 8906 w 32002"/>
                <a:gd name="connsiteY2" fmla="*/ 28482 h 57603"/>
                <a:gd name="connsiteX3" fmla="*/ 5705 w 32002"/>
                <a:gd name="connsiteY3" fmla="*/ 26562 h 57603"/>
                <a:gd name="connsiteX4" fmla="*/ 5065 w 32002"/>
                <a:gd name="connsiteY4" fmla="*/ 23362 h 57603"/>
                <a:gd name="connsiteX5" fmla="*/ 6986 w 32002"/>
                <a:gd name="connsiteY5" fmla="*/ 20161 h 57603"/>
                <a:gd name="connsiteX6" fmla="*/ 17226 w 32002"/>
                <a:gd name="connsiteY6" fmla="*/ 10561 h 57603"/>
                <a:gd name="connsiteX7" fmla="*/ 17226 w 32002"/>
                <a:gd name="connsiteY7" fmla="*/ 9921 h 57603"/>
                <a:gd name="connsiteX8" fmla="*/ 17866 w 32002"/>
                <a:gd name="connsiteY8" fmla="*/ 8001 h 57603"/>
                <a:gd name="connsiteX9" fmla="*/ 19786 w 32002"/>
                <a:gd name="connsiteY9" fmla="*/ 5440 h 57603"/>
                <a:gd name="connsiteX10" fmla="*/ 22987 w 32002"/>
                <a:gd name="connsiteY10" fmla="*/ 4800 h 57603"/>
                <a:gd name="connsiteX11" fmla="*/ 26187 w 32002"/>
                <a:gd name="connsiteY11" fmla="*/ 6080 h 57603"/>
                <a:gd name="connsiteX12" fmla="*/ 28747 w 32002"/>
                <a:gd name="connsiteY12" fmla="*/ 11201 h 57603"/>
                <a:gd name="connsiteX13" fmla="*/ 28747 w 32002"/>
                <a:gd name="connsiteY13" fmla="*/ 16321 h 57603"/>
                <a:gd name="connsiteX14" fmla="*/ 28107 w 32002"/>
                <a:gd name="connsiteY14" fmla="*/ 24002 h 57603"/>
                <a:gd name="connsiteX15" fmla="*/ 26187 w 32002"/>
                <a:gd name="connsiteY15" fmla="*/ 53444 h 57603"/>
                <a:gd name="connsiteX16" fmla="*/ 24907 w 32002"/>
                <a:gd name="connsiteY16" fmla="*/ 56644 h 57603"/>
                <a:gd name="connsiteX17" fmla="*/ 21706 w 32002"/>
                <a:gd name="connsiteY17" fmla="*/ 57924 h 57603"/>
                <a:gd name="connsiteX18" fmla="*/ 18506 w 32002"/>
                <a:gd name="connsiteY18" fmla="*/ 56644 h 57603"/>
                <a:gd name="connsiteX19" fmla="*/ 17226 w 32002"/>
                <a:gd name="connsiteY19" fmla="*/ 53444 h 57603"/>
                <a:gd name="connsiteX20" fmla="*/ 19146 w 32002"/>
                <a:gd name="connsiteY20" fmla="*/ 22722 h 57603"/>
                <a:gd name="connsiteX21" fmla="*/ 19786 w 32002"/>
                <a:gd name="connsiteY21" fmla="*/ 2080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20801"/>
                  </a:moveTo>
                  <a:cubicBezTo>
                    <a:pt x="17226" y="23362"/>
                    <a:pt x="14666" y="25922"/>
                    <a:pt x="12106" y="27842"/>
                  </a:cubicBezTo>
                  <a:cubicBezTo>
                    <a:pt x="10826" y="28482"/>
                    <a:pt x="10186" y="29122"/>
                    <a:pt x="8906" y="28482"/>
                  </a:cubicBezTo>
                  <a:cubicBezTo>
                    <a:pt x="7626" y="28482"/>
                    <a:pt x="6986" y="27842"/>
                    <a:pt x="5705" y="26562"/>
                  </a:cubicBezTo>
                  <a:cubicBezTo>
                    <a:pt x="5065" y="25282"/>
                    <a:pt x="4425" y="24642"/>
                    <a:pt x="5065" y="23362"/>
                  </a:cubicBezTo>
                  <a:cubicBezTo>
                    <a:pt x="5065" y="22082"/>
                    <a:pt x="5705" y="21441"/>
                    <a:pt x="6986" y="20161"/>
                  </a:cubicBezTo>
                  <a:cubicBezTo>
                    <a:pt x="9546" y="18241"/>
                    <a:pt x="12746" y="15041"/>
                    <a:pt x="17226" y="10561"/>
                  </a:cubicBezTo>
                  <a:lnTo>
                    <a:pt x="17226" y="9921"/>
                  </a:lnTo>
                  <a:cubicBezTo>
                    <a:pt x="17866" y="8641"/>
                    <a:pt x="17866" y="8641"/>
                    <a:pt x="17866" y="8001"/>
                  </a:cubicBezTo>
                  <a:cubicBezTo>
                    <a:pt x="18506" y="6721"/>
                    <a:pt x="19146" y="6080"/>
                    <a:pt x="19786" y="5440"/>
                  </a:cubicBezTo>
                  <a:cubicBezTo>
                    <a:pt x="20426" y="4800"/>
                    <a:pt x="21706" y="4800"/>
                    <a:pt x="22987" y="4800"/>
                  </a:cubicBezTo>
                  <a:cubicBezTo>
                    <a:pt x="24267" y="4800"/>
                    <a:pt x="25547" y="5440"/>
                    <a:pt x="26187" y="6080"/>
                  </a:cubicBezTo>
                  <a:cubicBezTo>
                    <a:pt x="27467" y="7361"/>
                    <a:pt x="28107" y="9281"/>
                    <a:pt x="28747" y="11201"/>
                  </a:cubicBezTo>
                  <a:cubicBezTo>
                    <a:pt x="28747" y="12481"/>
                    <a:pt x="28747" y="14401"/>
                    <a:pt x="28747" y="16321"/>
                  </a:cubicBezTo>
                  <a:cubicBezTo>
                    <a:pt x="28747" y="18241"/>
                    <a:pt x="28747" y="20161"/>
                    <a:pt x="28107" y="24002"/>
                  </a:cubicBezTo>
                  <a:cubicBezTo>
                    <a:pt x="26827" y="35522"/>
                    <a:pt x="26187" y="45763"/>
                    <a:pt x="26187" y="53444"/>
                  </a:cubicBezTo>
                  <a:cubicBezTo>
                    <a:pt x="26187" y="54724"/>
                    <a:pt x="25547" y="56004"/>
                    <a:pt x="24907" y="56644"/>
                  </a:cubicBezTo>
                  <a:cubicBezTo>
                    <a:pt x="24267" y="57284"/>
                    <a:pt x="22987" y="57924"/>
                    <a:pt x="21706" y="57924"/>
                  </a:cubicBezTo>
                  <a:cubicBezTo>
                    <a:pt x="20426" y="57924"/>
                    <a:pt x="19146" y="57284"/>
                    <a:pt x="18506" y="56644"/>
                  </a:cubicBezTo>
                  <a:cubicBezTo>
                    <a:pt x="17866" y="56004"/>
                    <a:pt x="17226" y="54724"/>
                    <a:pt x="17226" y="53444"/>
                  </a:cubicBezTo>
                  <a:cubicBezTo>
                    <a:pt x="17226" y="45123"/>
                    <a:pt x="17866" y="34882"/>
                    <a:pt x="19146" y="22722"/>
                  </a:cubicBezTo>
                  <a:cubicBezTo>
                    <a:pt x="19786" y="21441"/>
                    <a:pt x="19786" y="20801"/>
                    <a:pt x="19786" y="2080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3FE2C0F-5449-4717-93AA-61EA38E66248}"/>
                </a:ext>
              </a:extLst>
            </p:cNvPr>
            <p:cNvSpPr/>
            <p:nvPr/>
          </p:nvSpPr>
          <p:spPr>
            <a:xfrm>
              <a:off x="12698316" y="3294948"/>
              <a:ext cx="698430" cy="400534"/>
            </a:xfrm>
            <a:custGeom>
              <a:avLst/>
              <a:gdLst>
                <a:gd name="connsiteX0" fmla="*/ 322901 w 537634"/>
                <a:gd name="connsiteY0" fmla="*/ 338262 h 339222"/>
                <a:gd name="connsiteX1" fmla="*/ 296019 w 537634"/>
                <a:gd name="connsiteY1" fmla="*/ 336342 h 339222"/>
                <a:gd name="connsiteX2" fmla="*/ 269778 w 537634"/>
                <a:gd name="connsiteY2" fmla="*/ 334422 h 339222"/>
                <a:gd name="connsiteX3" fmla="*/ 248656 w 537634"/>
                <a:gd name="connsiteY3" fmla="*/ 335062 h 339222"/>
                <a:gd name="connsiteX4" fmla="*/ 228175 w 537634"/>
                <a:gd name="connsiteY4" fmla="*/ 335702 h 339222"/>
                <a:gd name="connsiteX5" fmla="*/ 203213 w 537634"/>
                <a:gd name="connsiteY5" fmla="*/ 333782 h 339222"/>
                <a:gd name="connsiteX6" fmla="*/ 138569 w 537634"/>
                <a:gd name="connsiteY6" fmla="*/ 316500 h 339222"/>
                <a:gd name="connsiteX7" fmla="*/ 79045 w 537634"/>
                <a:gd name="connsiteY7" fmla="*/ 286419 h 339222"/>
                <a:gd name="connsiteX8" fmla="*/ 29122 w 537634"/>
                <a:gd name="connsiteY8" fmla="*/ 239695 h 339222"/>
                <a:gd name="connsiteX9" fmla="*/ 4800 w 537634"/>
                <a:gd name="connsiteY9" fmla="*/ 173131 h 339222"/>
                <a:gd name="connsiteX10" fmla="*/ 29122 w 537634"/>
                <a:gd name="connsiteY10" fmla="*/ 106567 h 339222"/>
                <a:gd name="connsiteX11" fmla="*/ 76485 w 537634"/>
                <a:gd name="connsiteY11" fmla="*/ 56644 h 339222"/>
                <a:gd name="connsiteX12" fmla="*/ 118728 w 537634"/>
                <a:gd name="connsiteY12" fmla="*/ 39363 h 339222"/>
                <a:gd name="connsiteX13" fmla="*/ 139849 w 537634"/>
                <a:gd name="connsiteY13" fmla="*/ 32322 h 339222"/>
                <a:gd name="connsiteX14" fmla="*/ 157770 w 537634"/>
                <a:gd name="connsiteY14" fmla="*/ 24642 h 339222"/>
                <a:gd name="connsiteX15" fmla="*/ 202573 w 537634"/>
                <a:gd name="connsiteY15" fmla="*/ 9280 h 339222"/>
                <a:gd name="connsiteX16" fmla="*/ 269137 w 537634"/>
                <a:gd name="connsiteY16" fmla="*/ 4800 h 339222"/>
                <a:gd name="connsiteX17" fmla="*/ 328021 w 537634"/>
                <a:gd name="connsiteY17" fmla="*/ 11201 h 339222"/>
                <a:gd name="connsiteX18" fmla="*/ 335702 w 537634"/>
                <a:gd name="connsiteY18" fmla="*/ 12481 h 339222"/>
                <a:gd name="connsiteX19" fmla="*/ 353623 w 537634"/>
                <a:gd name="connsiteY19" fmla="*/ 15041 h 339222"/>
                <a:gd name="connsiteX20" fmla="*/ 401626 w 537634"/>
                <a:gd name="connsiteY20" fmla="*/ 25282 h 339222"/>
                <a:gd name="connsiteX21" fmla="*/ 461790 w 537634"/>
                <a:gd name="connsiteY21" fmla="*/ 57284 h 339222"/>
                <a:gd name="connsiteX22" fmla="*/ 510433 w 537634"/>
                <a:gd name="connsiteY22" fmla="*/ 105927 h 339222"/>
                <a:gd name="connsiteX23" fmla="*/ 534115 w 537634"/>
                <a:gd name="connsiteY23" fmla="*/ 172491 h 339222"/>
                <a:gd name="connsiteX24" fmla="*/ 511073 w 537634"/>
                <a:gd name="connsiteY24" fmla="*/ 239695 h 339222"/>
                <a:gd name="connsiteX25" fmla="*/ 461790 w 537634"/>
                <a:gd name="connsiteY25" fmla="*/ 287699 h 339222"/>
                <a:gd name="connsiteX26" fmla="*/ 400986 w 537634"/>
                <a:gd name="connsiteY26" fmla="*/ 316500 h 339222"/>
                <a:gd name="connsiteX27" fmla="*/ 386905 w 537634"/>
                <a:gd name="connsiteY27" fmla="*/ 321621 h 339222"/>
                <a:gd name="connsiteX28" fmla="*/ 336982 w 537634"/>
                <a:gd name="connsiteY28" fmla="*/ 336982 h 339222"/>
                <a:gd name="connsiteX29" fmla="*/ 322901 w 537634"/>
                <a:gd name="connsiteY29" fmla="*/ 338262 h 339222"/>
                <a:gd name="connsiteX30" fmla="*/ 270418 w 537634"/>
                <a:gd name="connsiteY30" fmla="*/ 318421 h 339222"/>
                <a:gd name="connsiteX31" fmla="*/ 298579 w 537634"/>
                <a:gd name="connsiteY31" fmla="*/ 320981 h 339222"/>
                <a:gd name="connsiteX32" fmla="*/ 323541 w 537634"/>
                <a:gd name="connsiteY32" fmla="*/ 322901 h 339222"/>
                <a:gd name="connsiteX33" fmla="*/ 335062 w 537634"/>
                <a:gd name="connsiteY33" fmla="*/ 322261 h 339222"/>
                <a:gd name="connsiteX34" fmla="*/ 381785 w 537634"/>
                <a:gd name="connsiteY34" fmla="*/ 307540 h 339222"/>
                <a:gd name="connsiteX35" fmla="*/ 395866 w 537634"/>
                <a:gd name="connsiteY35" fmla="*/ 301780 h 339222"/>
                <a:gd name="connsiteX36" fmla="*/ 453469 w 537634"/>
                <a:gd name="connsiteY36" fmla="*/ 274898 h 339222"/>
                <a:gd name="connsiteX37" fmla="*/ 498912 w 537634"/>
                <a:gd name="connsiteY37" fmla="*/ 231375 h 339222"/>
                <a:gd name="connsiteX38" fmla="*/ 519394 w 537634"/>
                <a:gd name="connsiteY38" fmla="*/ 172491 h 339222"/>
                <a:gd name="connsiteX39" fmla="*/ 498272 w 537634"/>
                <a:gd name="connsiteY39" fmla="*/ 114247 h 339222"/>
                <a:gd name="connsiteX40" fmla="*/ 454110 w 537634"/>
                <a:gd name="connsiteY40" fmla="*/ 69445 h 339222"/>
                <a:gd name="connsiteX41" fmla="*/ 397786 w 537634"/>
                <a:gd name="connsiteY41" fmla="*/ 39363 h 339222"/>
                <a:gd name="connsiteX42" fmla="*/ 352343 w 537634"/>
                <a:gd name="connsiteY42" fmla="*/ 29762 h 339222"/>
                <a:gd name="connsiteX43" fmla="*/ 334422 w 537634"/>
                <a:gd name="connsiteY43" fmla="*/ 27202 h 339222"/>
                <a:gd name="connsiteX44" fmla="*/ 326741 w 537634"/>
                <a:gd name="connsiteY44" fmla="*/ 25922 h 339222"/>
                <a:gd name="connsiteX45" fmla="*/ 270418 w 537634"/>
                <a:gd name="connsiteY45" fmla="*/ 19521 h 339222"/>
                <a:gd name="connsiteX46" fmla="*/ 206413 w 537634"/>
                <a:gd name="connsiteY46" fmla="*/ 24002 h 339222"/>
                <a:gd name="connsiteX47" fmla="*/ 164811 w 537634"/>
                <a:gd name="connsiteY47" fmla="*/ 38082 h 339222"/>
                <a:gd name="connsiteX48" fmla="*/ 146249 w 537634"/>
                <a:gd name="connsiteY48" fmla="*/ 45763 h 339222"/>
                <a:gd name="connsiteX49" fmla="*/ 124488 w 537634"/>
                <a:gd name="connsiteY49" fmla="*/ 52803 h 339222"/>
                <a:gd name="connsiteX50" fmla="*/ 86726 w 537634"/>
                <a:gd name="connsiteY50" fmla="*/ 68164 h 339222"/>
                <a:gd name="connsiteX51" fmla="*/ 43203 w 537634"/>
                <a:gd name="connsiteY51" fmla="*/ 114247 h 339222"/>
                <a:gd name="connsiteX52" fmla="*/ 21441 w 537634"/>
                <a:gd name="connsiteY52" fmla="*/ 171851 h 339222"/>
                <a:gd name="connsiteX53" fmla="*/ 43203 w 537634"/>
                <a:gd name="connsiteY53" fmla="*/ 230095 h 339222"/>
                <a:gd name="connsiteX54" fmla="*/ 89286 w 537634"/>
                <a:gd name="connsiteY54" fmla="*/ 272338 h 339222"/>
                <a:gd name="connsiteX55" fmla="*/ 145609 w 537634"/>
                <a:gd name="connsiteY55" fmla="*/ 301140 h 339222"/>
                <a:gd name="connsiteX56" fmla="*/ 207053 w 537634"/>
                <a:gd name="connsiteY56" fmla="*/ 317781 h 339222"/>
                <a:gd name="connsiteX57" fmla="*/ 229455 w 537634"/>
                <a:gd name="connsiteY57" fmla="*/ 319061 h 339222"/>
                <a:gd name="connsiteX58" fmla="*/ 249296 w 537634"/>
                <a:gd name="connsiteY58" fmla="*/ 318421 h 339222"/>
                <a:gd name="connsiteX59" fmla="*/ 270418 w 537634"/>
                <a:gd name="connsiteY59" fmla="*/ 318421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37634" h="339222">
                  <a:moveTo>
                    <a:pt x="322901" y="338262"/>
                  </a:moveTo>
                  <a:cubicBezTo>
                    <a:pt x="313940" y="338262"/>
                    <a:pt x="304980" y="336982"/>
                    <a:pt x="296019" y="336342"/>
                  </a:cubicBezTo>
                  <a:cubicBezTo>
                    <a:pt x="287059" y="335062"/>
                    <a:pt x="278098" y="334422"/>
                    <a:pt x="269778" y="334422"/>
                  </a:cubicBezTo>
                  <a:cubicBezTo>
                    <a:pt x="262737" y="334422"/>
                    <a:pt x="255697" y="334422"/>
                    <a:pt x="248656" y="335062"/>
                  </a:cubicBezTo>
                  <a:cubicBezTo>
                    <a:pt x="241616" y="335062"/>
                    <a:pt x="234575" y="335702"/>
                    <a:pt x="228175" y="335702"/>
                  </a:cubicBezTo>
                  <a:cubicBezTo>
                    <a:pt x="218574" y="335702"/>
                    <a:pt x="210894" y="335062"/>
                    <a:pt x="203213" y="333782"/>
                  </a:cubicBezTo>
                  <a:cubicBezTo>
                    <a:pt x="182092" y="330581"/>
                    <a:pt x="160970" y="324821"/>
                    <a:pt x="138569" y="316500"/>
                  </a:cubicBezTo>
                  <a:cubicBezTo>
                    <a:pt x="116168" y="308180"/>
                    <a:pt x="95686" y="297939"/>
                    <a:pt x="79045" y="286419"/>
                  </a:cubicBezTo>
                  <a:cubicBezTo>
                    <a:pt x="55364" y="270418"/>
                    <a:pt x="39363" y="255697"/>
                    <a:pt x="29122" y="239695"/>
                  </a:cubicBezTo>
                  <a:cubicBezTo>
                    <a:pt x="12481" y="215374"/>
                    <a:pt x="4800" y="193613"/>
                    <a:pt x="4800" y="173131"/>
                  </a:cubicBezTo>
                  <a:cubicBezTo>
                    <a:pt x="4800" y="153290"/>
                    <a:pt x="13121" y="131528"/>
                    <a:pt x="29122" y="106567"/>
                  </a:cubicBezTo>
                  <a:cubicBezTo>
                    <a:pt x="43843" y="84806"/>
                    <a:pt x="59204" y="68164"/>
                    <a:pt x="76485" y="56644"/>
                  </a:cubicBezTo>
                  <a:cubicBezTo>
                    <a:pt x="88646" y="48323"/>
                    <a:pt x="104007" y="43843"/>
                    <a:pt x="118728" y="39363"/>
                  </a:cubicBezTo>
                  <a:cubicBezTo>
                    <a:pt x="125768" y="37442"/>
                    <a:pt x="132809" y="34882"/>
                    <a:pt x="139849" y="32322"/>
                  </a:cubicBezTo>
                  <a:cubicBezTo>
                    <a:pt x="145609" y="30402"/>
                    <a:pt x="151370" y="27842"/>
                    <a:pt x="157770" y="24642"/>
                  </a:cubicBezTo>
                  <a:cubicBezTo>
                    <a:pt x="171851" y="18241"/>
                    <a:pt x="186572" y="12481"/>
                    <a:pt x="202573" y="9280"/>
                  </a:cubicBezTo>
                  <a:cubicBezTo>
                    <a:pt x="221774" y="6080"/>
                    <a:pt x="242896" y="4800"/>
                    <a:pt x="269137" y="4800"/>
                  </a:cubicBezTo>
                  <a:cubicBezTo>
                    <a:pt x="289619" y="4800"/>
                    <a:pt x="308820" y="8001"/>
                    <a:pt x="328021" y="11201"/>
                  </a:cubicBezTo>
                  <a:lnTo>
                    <a:pt x="335702" y="12481"/>
                  </a:lnTo>
                  <a:cubicBezTo>
                    <a:pt x="341462" y="13761"/>
                    <a:pt x="347863" y="14401"/>
                    <a:pt x="353623" y="15041"/>
                  </a:cubicBezTo>
                  <a:cubicBezTo>
                    <a:pt x="369624" y="17601"/>
                    <a:pt x="386905" y="19521"/>
                    <a:pt x="401626" y="25282"/>
                  </a:cubicBezTo>
                  <a:cubicBezTo>
                    <a:pt x="420827" y="32322"/>
                    <a:pt x="440669" y="42563"/>
                    <a:pt x="461790" y="57284"/>
                  </a:cubicBezTo>
                  <a:cubicBezTo>
                    <a:pt x="480351" y="70084"/>
                    <a:pt x="497632" y="86726"/>
                    <a:pt x="510433" y="105927"/>
                  </a:cubicBezTo>
                  <a:cubicBezTo>
                    <a:pt x="526434" y="129608"/>
                    <a:pt x="534115" y="151370"/>
                    <a:pt x="534115" y="172491"/>
                  </a:cubicBezTo>
                  <a:cubicBezTo>
                    <a:pt x="534115" y="193613"/>
                    <a:pt x="525794" y="217934"/>
                    <a:pt x="511073" y="239695"/>
                  </a:cubicBezTo>
                  <a:cubicBezTo>
                    <a:pt x="499552" y="256977"/>
                    <a:pt x="482271" y="273618"/>
                    <a:pt x="461790" y="287699"/>
                  </a:cubicBezTo>
                  <a:cubicBezTo>
                    <a:pt x="443869" y="299860"/>
                    <a:pt x="422107" y="308820"/>
                    <a:pt x="400986" y="316500"/>
                  </a:cubicBezTo>
                  <a:cubicBezTo>
                    <a:pt x="396506" y="318421"/>
                    <a:pt x="392025" y="319701"/>
                    <a:pt x="386905" y="321621"/>
                  </a:cubicBezTo>
                  <a:cubicBezTo>
                    <a:pt x="370904" y="328021"/>
                    <a:pt x="354903" y="334422"/>
                    <a:pt x="336982" y="336982"/>
                  </a:cubicBezTo>
                  <a:cubicBezTo>
                    <a:pt x="332502" y="337622"/>
                    <a:pt x="328021" y="338262"/>
                    <a:pt x="322901" y="338262"/>
                  </a:cubicBezTo>
                  <a:close/>
                  <a:moveTo>
                    <a:pt x="270418" y="318421"/>
                  </a:moveTo>
                  <a:cubicBezTo>
                    <a:pt x="280018" y="318421"/>
                    <a:pt x="289619" y="319701"/>
                    <a:pt x="298579" y="320981"/>
                  </a:cubicBezTo>
                  <a:cubicBezTo>
                    <a:pt x="307540" y="322261"/>
                    <a:pt x="315861" y="322901"/>
                    <a:pt x="323541" y="322901"/>
                  </a:cubicBezTo>
                  <a:cubicBezTo>
                    <a:pt x="328021" y="322901"/>
                    <a:pt x="331222" y="322901"/>
                    <a:pt x="335062" y="322261"/>
                  </a:cubicBezTo>
                  <a:cubicBezTo>
                    <a:pt x="351063" y="319701"/>
                    <a:pt x="367064" y="313300"/>
                    <a:pt x="381785" y="307540"/>
                  </a:cubicBezTo>
                  <a:cubicBezTo>
                    <a:pt x="386265" y="305620"/>
                    <a:pt x="391385" y="303700"/>
                    <a:pt x="395866" y="301780"/>
                  </a:cubicBezTo>
                  <a:cubicBezTo>
                    <a:pt x="416347" y="294099"/>
                    <a:pt x="436828" y="286419"/>
                    <a:pt x="453469" y="274898"/>
                  </a:cubicBezTo>
                  <a:cubicBezTo>
                    <a:pt x="472671" y="261457"/>
                    <a:pt x="488672" y="246736"/>
                    <a:pt x="498912" y="231375"/>
                  </a:cubicBezTo>
                  <a:cubicBezTo>
                    <a:pt x="511713" y="212174"/>
                    <a:pt x="519394" y="191052"/>
                    <a:pt x="519394" y="172491"/>
                  </a:cubicBezTo>
                  <a:cubicBezTo>
                    <a:pt x="519394" y="154570"/>
                    <a:pt x="512353" y="135369"/>
                    <a:pt x="498272" y="114247"/>
                  </a:cubicBezTo>
                  <a:cubicBezTo>
                    <a:pt x="486752" y="96966"/>
                    <a:pt x="471391" y="81605"/>
                    <a:pt x="454110" y="69445"/>
                  </a:cubicBezTo>
                  <a:cubicBezTo>
                    <a:pt x="434268" y="56004"/>
                    <a:pt x="415707" y="45763"/>
                    <a:pt x="397786" y="39363"/>
                  </a:cubicBezTo>
                  <a:cubicBezTo>
                    <a:pt x="384345" y="34242"/>
                    <a:pt x="368984" y="32322"/>
                    <a:pt x="352343" y="29762"/>
                  </a:cubicBezTo>
                  <a:cubicBezTo>
                    <a:pt x="346583" y="29122"/>
                    <a:pt x="340182" y="27842"/>
                    <a:pt x="334422" y="27202"/>
                  </a:cubicBezTo>
                  <a:lnTo>
                    <a:pt x="326741" y="25922"/>
                  </a:lnTo>
                  <a:cubicBezTo>
                    <a:pt x="308180" y="22721"/>
                    <a:pt x="289619" y="19521"/>
                    <a:pt x="270418" y="19521"/>
                  </a:cubicBezTo>
                  <a:cubicBezTo>
                    <a:pt x="244816" y="19521"/>
                    <a:pt x="224335" y="20801"/>
                    <a:pt x="206413" y="24002"/>
                  </a:cubicBezTo>
                  <a:cubicBezTo>
                    <a:pt x="191692" y="26562"/>
                    <a:pt x="178252" y="32322"/>
                    <a:pt x="164811" y="38082"/>
                  </a:cubicBezTo>
                  <a:cubicBezTo>
                    <a:pt x="158410" y="40643"/>
                    <a:pt x="152010" y="43203"/>
                    <a:pt x="146249" y="45763"/>
                  </a:cubicBezTo>
                  <a:cubicBezTo>
                    <a:pt x="139209" y="48323"/>
                    <a:pt x="131529" y="50883"/>
                    <a:pt x="124488" y="52803"/>
                  </a:cubicBezTo>
                  <a:cubicBezTo>
                    <a:pt x="110407" y="57284"/>
                    <a:pt x="96966" y="61124"/>
                    <a:pt x="86726" y="68164"/>
                  </a:cubicBezTo>
                  <a:cubicBezTo>
                    <a:pt x="71365" y="78405"/>
                    <a:pt x="57284" y="93766"/>
                    <a:pt x="43203" y="114247"/>
                  </a:cubicBezTo>
                  <a:cubicBezTo>
                    <a:pt x="28482" y="136009"/>
                    <a:pt x="21441" y="155210"/>
                    <a:pt x="21441" y="171851"/>
                  </a:cubicBezTo>
                  <a:cubicBezTo>
                    <a:pt x="21441" y="189132"/>
                    <a:pt x="28482" y="208333"/>
                    <a:pt x="43203" y="230095"/>
                  </a:cubicBezTo>
                  <a:cubicBezTo>
                    <a:pt x="52803" y="244176"/>
                    <a:pt x="66884" y="257617"/>
                    <a:pt x="89286" y="272338"/>
                  </a:cubicBezTo>
                  <a:cubicBezTo>
                    <a:pt x="105287" y="283218"/>
                    <a:pt x="124488" y="292819"/>
                    <a:pt x="145609" y="301140"/>
                  </a:cubicBezTo>
                  <a:cubicBezTo>
                    <a:pt x="167371" y="308820"/>
                    <a:pt x="187212" y="314580"/>
                    <a:pt x="207053" y="317781"/>
                  </a:cubicBezTo>
                  <a:cubicBezTo>
                    <a:pt x="213454" y="319061"/>
                    <a:pt x="220494" y="319061"/>
                    <a:pt x="229455" y="319061"/>
                  </a:cubicBezTo>
                  <a:cubicBezTo>
                    <a:pt x="235855" y="319061"/>
                    <a:pt x="242256" y="319061"/>
                    <a:pt x="249296" y="318421"/>
                  </a:cubicBezTo>
                  <a:cubicBezTo>
                    <a:pt x="255697" y="319061"/>
                    <a:pt x="262737" y="318421"/>
                    <a:pt x="270418" y="3184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552C84E-7D19-4260-9550-29F6E15CCE30}"/>
                </a:ext>
              </a:extLst>
            </p:cNvPr>
            <p:cNvSpPr/>
            <p:nvPr/>
          </p:nvSpPr>
          <p:spPr>
            <a:xfrm>
              <a:off x="13026744" y="3308551"/>
              <a:ext cx="340900" cy="204046"/>
            </a:xfrm>
            <a:custGeom>
              <a:avLst/>
              <a:gdLst>
                <a:gd name="connsiteX0" fmla="*/ 4800 w 262417"/>
                <a:gd name="connsiteY0" fmla="*/ 169931 h 172811"/>
                <a:gd name="connsiteX1" fmla="*/ 4800 w 262417"/>
                <a:gd name="connsiteY1" fmla="*/ 155210 h 172811"/>
                <a:gd name="connsiteX2" fmla="*/ 9281 w 262417"/>
                <a:gd name="connsiteY2" fmla="*/ 150730 h 172811"/>
                <a:gd name="connsiteX3" fmla="*/ 13761 w 262417"/>
                <a:gd name="connsiteY3" fmla="*/ 155210 h 172811"/>
                <a:gd name="connsiteX4" fmla="*/ 13761 w 262417"/>
                <a:gd name="connsiteY4" fmla="*/ 160970 h 172811"/>
                <a:gd name="connsiteX5" fmla="*/ 34882 w 262417"/>
                <a:gd name="connsiteY5" fmla="*/ 160331 h 172811"/>
                <a:gd name="connsiteX6" fmla="*/ 34882 w 262417"/>
                <a:gd name="connsiteY6" fmla="*/ 160331 h 172811"/>
                <a:gd name="connsiteX7" fmla="*/ 39363 w 262417"/>
                <a:gd name="connsiteY7" fmla="*/ 164811 h 172811"/>
                <a:gd name="connsiteX8" fmla="*/ 34882 w 262417"/>
                <a:gd name="connsiteY8" fmla="*/ 169291 h 172811"/>
                <a:gd name="connsiteX9" fmla="*/ 4800 w 262417"/>
                <a:gd name="connsiteY9" fmla="*/ 169931 h 172811"/>
                <a:gd name="connsiteX10" fmla="*/ 71365 w 262417"/>
                <a:gd name="connsiteY10" fmla="*/ 168651 h 172811"/>
                <a:gd name="connsiteX11" fmla="*/ 66884 w 262417"/>
                <a:gd name="connsiteY11" fmla="*/ 164171 h 172811"/>
                <a:gd name="connsiteX12" fmla="*/ 71365 w 262417"/>
                <a:gd name="connsiteY12" fmla="*/ 159690 h 172811"/>
                <a:gd name="connsiteX13" fmla="*/ 107847 w 262417"/>
                <a:gd name="connsiteY13" fmla="*/ 159050 h 172811"/>
                <a:gd name="connsiteX14" fmla="*/ 112327 w 262417"/>
                <a:gd name="connsiteY14" fmla="*/ 163531 h 172811"/>
                <a:gd name="connsiteX15" fmla="*/ 107847 w 262417"/>
                <a:gd name="connsiteY15" fmla="*/ 168011 h 172811"/>
                <a:gd name="connsiteX16" fmla="*/ 71365 w 262417"/>
                <a:gd name="connsiteY16" fmla="*/ 168651 h 172811"/>
                <a:gd name="connsiteX17" fmla="*/ 71365 w 262417"/>
                <a:gd name="connsiteY17" fmla="*/ 168651 h 172811"/>
                <a:gd name="connsiteX18" fmla="*/ 143689 w 262417"/>
                <a:gd name="connsiteY18" fmla="*/ 167371 h 172811"/>
                <a:gd name="connsiteX19" fmla="*/ 139209 w 262417"/>
                <a:gd name="connsiteY19" fmla="*/ 162891 h 172811"/>
                <a:gd name="connsiteX20" fmla="*/ 143689 w 262417"/>
                <a:gd name="connsiteY20" fmla="*/ 158410 h 172811"/>
                <a:gd name="connsiteX21" fmla="*/ 180172 w 262417"/>
                <a:gd name="connsiteY21" fmla="*/ 157770 h 172811"/>
                <a:gd name="connsiteX22" fmla="*/ 184652 w 262417"/>
                <a:gd name="connsiteY22" fmla="*/ 162251 h 172811"/>
                <a:gd name="connsiteX23" fmla="*/ 180172 w 262417"/>
                <a:gd name="connsiteY23" fmla="*/ 166731 h 172811"/>
                <a:gd name="connsiteX24" fmla="*/ 143689 w 262417"/>
                <a:gd name="connsiteY24" fmla="*/ 167371 h 172811"/>
                <a:gd name="connsiteX25" fmla="*/ 143689 w 262417"/>
                <a:gd name="connsiteY25" fmla="*/ 167371 h 172811"/>
                <a:gd name="connsiteX26" fmla="*/ 216654 w 262417"/>
                <a:gd name="connsiteY26" fmla="*/ 166091 h 172811"/>
                <a:gd name="connsiteX27" fmla="*/ 212174 w 262417"/>
                <a:gd name="connsiteY27" fmla="*/ 161611 h 172811"/>
                <a:gd name="connsiteX28" fmla="*/ 216654 w 262417"/>
                <a:gd name="connsiteY28" fmla="*/ 157130 h 172811"/>
                <a:gd name="connsiteX29" fmla="*/ 253136 w 262417"/>
                <a:gd name="connsiteY29" fmla="*/ 156490 h 172811"/>
                <a:gd name="connsiteX30" fmla="*/ 253136 w 262417"/>
                <a:gd name="connsiteY30" fmla="*/ 156490 h 172811"/>
                <a:gd name="connsiteX31" fmla="*/ 257617 w 262417"/>
                <a:gd name="connsiteY31" fmla="*/ 160970 h 172811"/>
                <a:gd name="connsiteX32" fmla="*/ 253136 w 262417"/>
                <a:gd name="connsiteY32" fmla="*/ 165451 h 172811"/>
                <a:gd name="connsiteX33" fmla="*/ 216654 w 262417"/>
                <a:gd name="connsiteY33" fmla="*/ 166091 h 172811"/>
                <a:gd name="connsiteX34" fmla="*/ 216654 w 262417"/>
                <a:gd name="connsiteY34" fmla="*/ 166091 h 172811"/>
                <a:gd name="connsiteX35" fmla="*/ 9281 w 262417"/>
                <a:gd name="connsiteY35" fmla="*/ 123208 h 172811"/>
                <a:gd name="connsiteX36" fmla="*/ 4800 w 262417"/>
                <a:gd name="connsiteY36" fmla="*/ 118728 h 172811"/>
                <a:gd name="connsiteX37" fmla="*/ 4800 w 262417"/>
                <a:gd name="connsiteY37" fmla="*/ 82245 h 172811"/>
                <a:gd name="connsiteX38" fmla="*/ 9281 w 262417"/>
                <a:gd name="connsiteY38" fmla="*/ 77765 h 172811"/>
                <a:gd name="connsiteX39" fmla="*/ 13761 w 262417"/>
                <a:gd name="connsiteY39" fmla="*/ 82245 h 172811"/>
                <a:gd name="connsiteX40" fmla="*/ 13761 w 262417"/>
                <a:gd name="connsiteY40" fmla="*/ 118728 h 172811"/>
                <a:gd name="connsiteX41" fmla="*/ 9281 w 262417"/>
                <a:gd name="connsiteY41" fmla="*/ 123208 h 172811"/>
                <a:gd name="connsiteX42" fmla="*/ 9281 w 262417"/>
                <a:gd name="connsiteY42" fmla="*/ 50243 h 172811"/>
                <a:gd name="connsiteX43" fmla="*/ 4800 w 262417"/>
                <a:gd name="connsiteY43" fmla="*/ 45763 h 172811"/>
                <a:gd name="connsiteX44" fmla="*/ 4800 w 262417"/>
                <a:gd name="connsiteY44" fmla="*/ 9281 h 172811"/>
                <a:gd name="connsiteX45" fmla="*/ 9281 w 262417"/>
                <a:gd name="connsiteY45" fmla="*/ 4800 h 172811"/>
                <a:gd name="connsiteX46" fmla="*/ 13761 w 262417"/>
                <a:gd name="connsiteY46" fmla="*/ 9281 h 172811"/>
                <a:gd name="connsiteX47" fmla="*/ 13761 w 262417"/>
                <a:gd name="connsiteY47" fmla="*/ 45763 h 172811"/>
                <a:gd name="connsiteX48" fmla="*/ 9281 w 262417"/>
                <a:gd name="connsiteY48" fmla="*/ 50243 h 17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62417" h="172811">
                  <a:moveTo>
                    <a:pt x="4800" y="169931"/>
                  </a:moveTo>
                  <a:lnTo>
                    <a:pt x="4800" y="155210"/>
                  </a:lnTo>
                  <a:cubicBezTo>
                    <a:pt x="4800" y="152650"/>
                    <a:pt x="6720" y="150730"/>
                    <a:pt x="9281" y="150730"/>
                  </a:cubicBezTo>
                  <a:cubicBezTo>
                    <a:pt x="11841" y="150730"/>
                    <a:pt x="13761" y="152650"/>
                    <a:pt x="13761" y="155210"/>
                  </a:cubicBezTo>
                  <a:lnTo>
                    <a:pt x="13761" y="160970"/>
                  </a:lnTo>
                  <a:lnTo>
                    <a:pt x="34882" y="160331"/>
                  </a:lnTo>
                  <a:cubicBezTo>
                    <a:pt x="34882" y="160331"/>
                    <a:pt x="34882" y="160331"/>
                    <a:pt x="34882" y="160331"/>
                  </a:cubicBezTo>
                  <a:cubicBezTo>
                    <a:pt x="37442" y="160331"/>
                    <a:pt x="39363" y="162251"/>
                    <a:pt x="39363" y="164811"/>
                  </a:cubicBezTo>
                  <a:cubicBezTo>
                    <a:pt x="39363" y="167371"/>
                    <a:pt x="37442" y="169291"/>
                    <a:pt x="34882" y="169291"/>
                  </a:cubicBezTo>
                  <a:lnTo>
                    <a:pt x="4800" y="169931"/>
                  </a:lnTo>
                  <a:close/>
                  <a:moveTo>
                    <a:pt x="71365" y="168651"/>
                  </a:moveTo>
                  <a:cubicBezTo>
                    <a:pt x="68804" y="168651"/>
                    <a:pt x="66884" y="166731"/>
                    <a:pt x="66884" y="164171"/>
                  </a:cubicBezTo>
                  <a:cubicBezTo>
                    <a:pt x="66884" y="161611"/>
                    <a:pt x="68804" y="159690"/>
                    <a:pt x="71365" y="159690"/>
                  </a:cubicBezTo>
                  <a:lnTo>
                    <a:pt x="107847" y="159050"/>
                  </a:lnTo>
                  <a:cubicBezTo>
                    <a:pt x="110407" y="159050"/>
                    <a:pt x="112327" y="160970"/>
                    <a:pt x="112327" y="163531"/>
                  </a:cubicBezTo>
                  <a:cubicBezTo>
                    <a:pt x="112327" y="166091"/>
                    <a:pt x="110407" y="168011"/>
                    <a:pt x="107847" y="168011"/>
                  </a:cubicBezTo>
                  <a:lnTo>
                    <a:pt x="71365" y="168651"/>
                  </a:lnTo>
                  <a:cubicBezTo>
                    <a:pt x="71365" y="168651"/>
                    <a:pt x="71365" y="168651"/>
                    <a:pt x="71365" y="168651"/>
                  </a:cubicBezTo>
                  <a:close/>
                  <a:moveTo>
                    <a:pt x="143689" y="167371"/>
                  </a:moveTo>
                  <a:cubicBezTo>
                    <a:pt x="141129" y="167371"/>
                    <a:pt x="139209" y="165451"/>
                    <a:pt x="139209" y="162891"/>
                  </a:cubicBezTo>
                  <a:cubicBezTo>
                    <a:pt x="139209" y="160331"/>
                    <a:pt x="141129" y="158410"/>
                    <a:pt x="143689" y="158410"/>
                  </a:cubicBezTo>
                  <a:lnTo>
                    <a:pt x="180172" y="157770"/>
                  </a:lnTo>
                  <a:cubicBezTo>
                    <a:pt x="182732" y="157770"/>
                    <a:pt x="184652" y="159690"/>
                    <a:pt x="184652" y="162251"/>
                  </a:cubicBezTo>
                  <a:cubicBezTo>
                    <a:pt x="184652" y="164811"/>
                    <a:pt x="182732" y="166731"/>
                    <a:pt x="180172" y="166731"/>
                  </a:cubicBezTo>
                  <a:lnTo>
                    <a:pt x="143689" y="167371"/>
                  </a:lnTo>
                  <a:cubicBezTo>
                    <a:pt x="144329" y="167371"/>
                    <a:pt x="143689" y="167371"/>
                    <a:pt x="143689" y="167371"/>
                  </a:cubicBezTo>
                  <a:close/>
                  <a:moveTo>
                    <a:pt x="216654" y="166091"/>
                  </a:moveTo>
                  <a:cubicBezTo>
                    <a:pt x="214094" y="166091"/>
                    <a:pt x="212174" y="164171"/>
                    <a:pt x="212174" y="161611"/>
                  </a:cubicBezTo>
                  <a:cubicBezTo>
                    <a:pt x="212174" y="159050"/>
                    <a:pt x="214094" y="157130"/>
                    <a:pt x="216654" y="157130"/>
                  </a:cubicBezTo>
                  <a:lnTo>
                    <a:pt x="253136" y="156490"/>
                  </a:lnTo>
                  <a:cubicBezTo>
                    <a:pt x="253136" y="156490"/>
                    <a:pt x="253136" y="156490"/>
                    <a:pt x="253136" y="156490"/>
                  </a:cubicBezTo>
                  <a:cubicBezTo>
                    <a:pt x="255697" y="156490"/>
                    <a:pt x="257617" y="158410"/>
                    <a:pt x="257617" y="160970"/>
                  </a:cubicBezTo>
                  <a:cubicBezTo>
                    <a:pt x="257617" y="163531"/>
                    <a:pt x="255697" y="165451"/>
                    <a:pt x="253136" y="165451"/>
                  </a:cubicBezTo>
                  <a:lnTo>
                    <a:pt x="216654" y="166091"/>
                  </a:lnTo>
                  <a:cubicBezTo>
                    <a:pt x="216654" y="166091"/>
                    <a:pt x="216654" y="166091"/>
                    <a:pt x="216654" y="166091"/>
                  </a:cubicBezTo>
                  <a:close/>
                  <a:moveTo>
                    <a:pt x="9281" y="123208"/>
                  </a:moveTo>
                  <a:cubicBezTo>
                    <a:pt x="6720" y="123208"/>
                    <a:pt x="4800" y="121288"/>
                    <a:pt x="4800" y="118728"/>
                  </a:cubicBezTo>
                  <a:lnTo>
                    <a:pt x="4800" y="82245"/>
                  </a:lnTo>
                  <a:cubicBezTo>
                    <a:pt x="4800" y="79685"/>
                    <a:pt x="6720"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0" y="50243"/>
                    <a:pt x="4800" y="48323"/>
                    <a:pt x="4800" y="45763"/>
                  </a:cubicBezTo>
                  <a:lnTo>
                    <a:pt x="4800" y="9281"/>
                  </a:lnTo>
                  <a:cubicBezTo>
                    <a:pt x="4800" y="6721"/>
                    <a:pt x="6720" y="4800"/>
                    <a:pt x="9281" y="4800"/>
                  </a:cubicBezTo>
                  <a:cubicBezTo>
                    <a:pt x="11841" y="4800"/>
                    <a:pt x="13761" y="6721"/>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grpSp>
      <p:grpSp>
        <p:nvGrpSpPr>
          <p:cNvPr id="299" name="Group 298">
            <a:extLst>
              <a:ext uri="{FF2B5EF4-FFF2-40B4-BE49-F238E27FC236}">
                <a16:creationId xmlns:a16="http://schemas.microsoft.com/office/drawing/2014/main" id="{75141F76-99BD-4969-BFA1-EAFE22A11C90}"/>
              </a:ext>
            </a:extLst>
          </p:cNvPr>
          <p:cNvGrpSpPr/>
          <p:nvPr/>
        </p:nvGrpSpPr>
        <p:grpSpPr>
          <a:xfrm>
            <a:off x="2267398" y="1028047"/>
            <a:ext cx="274384" cy="309846"/>
            <a:chOff x="12543663" y="2459871"/>
            <a:chExt cx="274384" cy="309846"/>
          </a:xfrm>
          <a:solidFill>
            <a:srgbClr val="1D424B"/>
          </a:solidFill>
        </p:grpSpPr>
        <p:sp>
          <p:nvSpPr>
            <p:cNvPr id="134" name="Freeform: Shape 133">
              <a:extLst>
                <a:ext uri="{FF2B5EF4-FFF2-40B4-BE49-F238E27FC236}">
                  <a16:creationId xmlns:a16="http://schemas.microsoft.com/office/drawing/2014/main" id="{91AF5AE2-73E1-446B-9032-6DE1F1DDCC46}"/>
                </a:ext>
              </a:extLst>
            </p:cNvPr>
            <p:cNvSpPr/>
            <p:nvPr/>
          </p:nvSpPr>
          <p:spPr>
            <a:xfrm>
              <a:off x="12543663" y="2459871"/>
              <a:ext cx="274384" cy="309846"/>
            </a:xfrm>
            <a:custGeom>
              <a:avLst/>
              <a:gdLst>
                <a:gd name="connsiteX0" fmla="*/ 6720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4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5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2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0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0" y="214094"/>
                  </a:moveTo>
                  <a:cubicBezTo>
                    <a:pt x="19521" y="219214"/>
                    <a:pt x="32962" y="224335"/>
                    <a:pt x="45763" y="229455"/>
                  </a:cubicBezTo>
                  <a:lnTo>
                    <a:pt x="84806" y="245456"/>
                  </a:lnTo>
                  <a:lnTo>
                    <a:pt x="77125" y="251216"/>
                  </a:lnTo>
                  <a:cubicBezTo>
                    <a:pt x="73925" y="237775"/>
                    <a:pt x="70725" y="223695"/>
                    <a:pt x="67524" y="210254"/>
                  </a:cubicBezTo>
                  <a:lnTo>
                    <a:pt x="57924" y="169291"/>
                  </a:lnTo>
                  <a:lnTo>
                    <a:pt x="48323" y="128328"/>
                  </a:lnTo>
                  <a:cubicBezTo>
                    <a:pt x="45123" y="114887"/>
                    <a:pt x="41923" y="100807"/>
                    <a:pt x="38723" y="87366"/>
                  </a:cubicBezTo>
                  <a:lnTo>
                    <a:pt x="36802" y="79045"/>
                  </a:lnTo>
                  <a:lnTo>
                    <a:pt x="45123" y="73925"/>
                  </a:lnTo>
                  <a:cubicBezTo>
                    <a:pt x="51523" y="70085"/>
                    <a:pt x="57924" y="66884"/>
                    <a:pt x="64324" y="63044"/>
                  </a:cubicBezTo>
                  <a:cubicBezTo>
                    <a:pt x="67524" y="61124"/>
                    <a:pt x="70725" y="59204"/>
                    <a:pt x="73925" y="57924"/>
                  </a:cubicBezTo>
                  <a:cubicBezTo>
                    <a:pt x="77125" y="56004"/>
                    <a:pt x="80325" y="54723"/>
                    <a:pt x="83525"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1"/>
                    <a:pt x="200653" y="6720"/>
                    <a:pt x="208334" y="4800"/>
                  </a:cubicBezTo>
                  <a:lnTo>
                    <a:pt x="209614" y="7360"/>
                  </a:lnTo>
                  <a:cubicBezTo>
                    <a:pt x="203853" y="11841"/>
                    <a:pt x="197453" y="16321"/>
                    <a:pt x="191692"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6"/>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5"/>
                    <a:pt x="4800" y="217294"/>
                  </a:cubicBezTo>
                  <a:lnTo>
                    <a:pt x="6720" y="21409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C3D08AD-A957-4DE3-A919-2F363803E7F6}"/>
                </a:ext>
              </a:extLst>
            </p:cNvPr>
            <p:cNvSpPr/>
            <p:nvPr/>
          </p:nvSpPr>
          <p:spPr>
            <a:xfrm>
              <a:off x="12708293" y="2582299"/>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1 w 64004"/>
                <a:gd name="connsiteY6" fmla="*/ 60484 h 96006"/>
                <a:gd name="connsiteX7" fmla="*/ 12481 w 64004"/>
                <a:gd name="connsiteY7" fmla="*/ 50883 h 96006"/>
                <a:gd name="connsiteX8" fmla="*/ 6080 w 64004"/>
                <a:gd name="connsiteY8" fmla="*/ 36162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0 h 96006"/>
                <a:gd name="connsiteX13" fmla="*/ 18881 w 64004"/>
                <a:gd name="connsiteY13" fmla="*/ 5440 h 96006"/>
                <a:gd name="connsiteX14" fmla="*/ 22081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3 w 64004"/>
                <a:gd name="connsiteY20" fmla="*/ 15041 h 96006"/>
                <a:gd name="connsiteX21" fmla="*/ 58564 w 64004"/>
                <a:gd name="connsiteY21" fmla="*/ 22721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3 h 96006"/>
                <a:gd name="connsiteX27" fmla="*/ 52803 w 64004"/>
                <a:gd name="connsiteY27" fmla="*/ 55364 h 96006"/>
                <a:gd name="connsiteX28" fmla="*/ 52803 w 64004"/>
                <a:gd name="connsiteY28" fmla="*/ 55364 h 96006"/>
                <a:gd name="connsiteX29" fmla="*/ 52163 w 64004"/>
                <a:gd name="connsiteY29" fmla="*/ 56644 h 96006"/>
                <a:gd name="connsiteX30" fmla="*/ 39363 w 64004"/>
                <a:gd name="connsiteY30" fmla="*/ 77125 h 96006"/>
                <a:gd name="connsiteX31" fmla="*/ 33602 w 64004"/>
                <a:gd name="connsiteY31" fmla="*/ 84165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1 w 64004"/>
                <a:gd name="connsiteY43" fmla="*/ 22721 h 96006"/>
                <a:gd name="connsiteX44" fmla="*/ 22081 w 64004"/>
                <a:gd name="connsiteY44" fmla="*/ 25922 h 96006"/>
                <a:gd name="connsiteX45" fmla="*/ 22721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1" y="74565"/>
                    <a:pt x="23362" y="73925"/>
                  </a:cubicBezTo>
                  <a:cubicBezTo>
                    <a:pt x="24002" y="73285"/>
                    <a:pt x="25922" y="71365"/>
                    <a:pt x="27842" y="68804"/>
                  </a:cubicBezTo>
                  <a:cubicBezTo>
                    <a:pt x="29122" y="67524"/>
                    <a:pt x="30402" y="65604"/>
                    <a:pt x="31682" y="63044"/>
                  </a:cubicBezTo>
                  <a:cubicBezTo>
                    <a:pt x="27842" y="62404"/>
                    <a:pt x="25282" y="61764"/>
                    <a:pt x="22721" y="60484"/>
                  </a:cubicBezTo>
                  <a:cubicBezTo>
                    <a:pt x="18881" y="58564"/>
                    <a:pt x="15681" y="55364"/>
                    <a:pt x="12481" y="50883"/>
                  </a:cubicBezTo>
                  <a:cubicBezTo>
                    <a:pt x="9921" y="46403"/>
                    <a:pt x="7360" y="41283"/>
                    <a:pt x="6080" y="36162"/>
                  </a:cubicBezTo>
                  <a:cubicBezTo>
                    <a:pt x="5440" y="33602"/>
                    <a:pt x="5440" y="31042"/>
                    <a:pt x="4800" y="28482"/>
                  </a:cubicBezTo>
                  <a:cubicBezTo>
                    <a:pt x="4800" y="25922"/>
                    <a:pt x="4800" y="23361"/>
                    <a:pt x="5440" y="20161"/>
                  </a:cubicBezTo>
                  <a:cubicBezTo>
                    <a:pt x="6080" y="17601"/>
                    <a:pt x="6720" y="14401"/>
                    <a:pt x="8641" y="12481"/>
                  </a:cubicBezTo>
                  <a:cubicBezTo>
                    <a:pt x="10561" y="9921"/>
                    <a:pt x="12481" y="8001"/>
                    <a:pt x="15681" y="6720"/>
                  </a:cubicBezTo>
                  <a:cubicBezTo>
                    <a:pt x="16961" y="6080"/>
                    <a:pt x="17601" y="6080"/>
                    <a:pt x="18881" y="5440"/>
                  </a:cubicBezTo>
                  <a:cubicBezTo>
                    <a:pt x="20161" y="5440"/>
                    <a:pt x="21441" y="4800"/>
                    <a:pt x="22081"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0"/>
                    <a:pt x="43203" y="8001"/>
                    <a:pt x="45763" y="9281"/>
                  </a:cubicBezTo>
                  <a:cubicBezTo>
                    <a:pt x="48323" y="10561"/>
                    <a:pt x="50883" y="12481"/>
                    <a:pt x="53443" y="15041"/>
                  </a:cubicBezTo>
                  <a:cubicBezTo>
                    <a:pt x="55364" y="16961"/>
                    <a:pt x="57284" y="19521"/>
                    <a:pt x="58564" y="22721"/>
                  </a:cubicBezTo>
                  <a:cubicBezTo>
                    <a:pt x="59844" y="25922"/>
                    <a:pt x="60484" y="29122"/>
                    <a:pt x="60484" y="32962"/>
                  </a:cubicBezTo>
                  <a:cubicBezTo>
                    <a:pt x="60484" y="36162"/>
                    <a:pt x="59844" y="40003"/>
                    <a:pt x="57924" y="44483"/>
                  </a:cubicBezTo>
                  <a:cubicBezTo>
                    <a:pt x="58564" y="45763"/>
                    <a:pt x="58564" y="47683"/>
                    <a:pt x="57924" y="48963"/>
                  </a:cubicBezTo>
                  <a:cubicBezTo>
                    <a:pt x="57284" y="50883"/>
                    <a:pt x="56644" y="52163"/>
                    <a:pt x="55364" y="52803"/>
                  </a:cubicBezTo>
                  <a:cubicBezTo>
                    <a:pt x="55364" y="52803"/>
                    <a:pt x="54724" y="53443"/>
                    <a:pt x="54084" y="53443"/>
                  </a:cubicBezTo>
                  <a:lnTo>
                    <a:pt x="52803" y="55364"/>
                  </a:lnTo>
                  <a:lnTo>
                    <a:pt x="52803" y="55364"/>
                  </a:lnTo>
                  <a:lnTo>
                    <a:pt x="52163" y="56644"/>
                  </a:lnTo>
                  <a:cubicBezTo>
                    <a:pt x="47683" y="64964"/>
                    <a:pt x="43843" y="71365"/>
                    <a:pt x="39363" y="77125"/>
                  </a:cubicBezTo>
                  <a:cubicBezTo>
                    <a:pt x="36802" y="80325"/>
                    <a:pt x="34882" y="82885"/>
                    <a:pt x="33602" y="84165"/>
                  </a:cubicBezTo>
                  <a:cubicBezTo>
                    <a:pt x="33602" y="84806"/>
                    <a:pt x="32962" y="84806"/>
                    <a:pt x="32322" y="84806"/>
                  </a:cubicBezTo>
                  <a:lnTo>
                    <a:pt x="29122" y="90566"/>
                  </a:lnTo>
                  <a:cubicBezTo>
                    <a:pt x="27842" y="92486"/>
                    <a:pt x="26562" y="93766"/>
                    <a:pt x="24642" y="94406"/>
                  </a:cubicBezTo>
                  <a:cubicBezTo>
                    <a:pt x="22721"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2"/>
                    <a:pt x="45123" y="33602"/>
                  </a:cubicBezTo>
                  <a:cubicBezTo>
                    <a:pt x="45123" y="30402"/>
                    <a:pt x="43843" y="27842"/>
                    <a:pt x="40643" y="25282"/>
                  </a:cubicBezTo>
                  <a:cubicBezTo>
                    <a:pt x="37442" y="22721"/>
                    <a:pt x="33602" y="21441"/>
                    <a:pt x="29122" y="21441"/>
                  </a:cubicBezTo>
                  <a:cubicBezTo>
                    <a:pt x="25282" y="21441"/>
                    <a:pt x="23362" y="21441"/>
                    <a:pt x="23362" y="21441"/>
                  </a:cubicBezTo>
                  <a:cubicBezTo>
                    <a:pt x="23362" y="21441"/>
                    <a:pt x="22721" y="22081"/>
                    <a:pt x="22721" y="22721"/>
                  </a:cubicBezTo>
                  <a:cubicBezTo>
                    <a:pt x="22721" y="23361"/>
                    <a:pt x="22081" y="24642"/>
                    <a:pt x="22081" y="25922"/>
                  </a:cubicBezTo>
                  <a:cubicBezTo>
                    <a:pt x="22081" y="27842"/>
                    <a:pt x="22081" y="29762"/>
                    <a:pt x="22721"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6403"/>
                    <a:pt x="41283" y="46403"/>
                  </a:cubicBezTo>
                  <a:close/>
                </a:path>
              </a:pathLst>
            </a:custGeom>
            <a:grpFill/>
            <a:ln w="9525"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66AC5BFB-151C-4D18-84AE-24E7BE86C725}"/>
              </a:ext>
            </a:extLst>
          </p:cNvPr>
          <p:cNvGrpSpPr/>
          <p:nvPr/>
        </p:nvGrpSpPr>
        <p:grpSpPr>
          <a:xfrm>
            <a:off x="4427801" y="2221468"/>
            <a:ext cx="274384" cy="309846"/>
            <a:chOff x="15194371" y="3677345"/>
            <a:chExt cx="274384" cy="309846"/>
          </a:xfrm>
          <a:solidFill>
            <a:srgbClr val="1D424B"/>
          </a:solidFill>
        </p:grpSpPr>
        <p:sp>
          <p:nvSpPr>
            <p:cNvPr id="136" name="Freeform: Shape 135">
              <a:extLst>
                <a:ext uri="{FF2B5EF4-FFF2-40B4-BE49-F238E27FC236}">
                  <a16:creationId xmlns:a16="http://schemas.microsoft.com/office/drawing/2014/main" id="{0DA9EC41-27F0-4FAB-B8A9-AA3C2C77BB2B}"/>
                </a:ext>
              </a:extLst>
            </p:cNvPr>
            <p:cNvSpPr/>
            <p:nvPr/>
          </p:nvSpPr>
          <p:spPr>
            <a:xfrm>
              <a:off x="15194371" y="3677345"/>
              <a:ext cx="274384" cy="309846"/>
            </a:xfrm>
            <a:custGeom>
              <a:avLst/>
              <a:gdLst>
                <a:gd name="connsiteX0" fmla="*/ 6721 w 211213"/>
                <a:gd name="connsiteY0" fmla="*/ 214094 h 262417"/>
                <a:gd name="connsiteX1" fmla="*/ 45763 w 211213"/>
                <a:gd name="connsiteY1" fmla="*/ 229455 h 262417"/>
                <a:gd name="connsiteX2" fmla="*/ 84806 w 211213"/>
                <a:gd name="connsiteY2" fmla="*/ 245456 h 262417"/>
                <a:gd name="connsiteX3" fmla="*/ 77125 w 211213"/>
                <a:gd name="connsiteY3" fmla="*/ 251216 h 262417"/>
                <a:gd name="connsiteX4" fmla="*/ 67525 w 211213"/>
                <a:gd name="connsiteY4" fmla="*/ 210254 h 262417"/>
                <a:gd name="connsiteX5" fmla="*/ 57924 w 211213"/>
                <a:gd name="connsiteY5" fmla="*/ 169291 h 262417"/>
                <a:gd name="connsiteX6" fmla="*/ 48323 w 211213"/>
                <a:gd name="connsiteY6" fmla="*/ 128328 h 262417"/>
                <a:gd name="connsiteX7" fmla="*/ 38723 w 211213"/>
                <a:gd name="connsiteY7" fmla="*/ 87366 h 262417"/>
                <a:gd name="connsiteX8" fmla="*/ 36802 w 211213"/>
                <a:gd name="connsiteY8" fmla="*/ 79045 h 262417"/>
                <a:gd name="connsiteX9" fmla="*/ 45123 w 211213"/>
                <a:gd name="connsiteY9" fmla="*/ 73925 h 262417"/>
                <a:gd name="connsiteX10" fmla="*/ 64324 w 211213"/>
                <a:gd name="connsiteY10" fmla="*/ 63044 h 262417"/>
                <a:gd name="connsiteX11" fmla="*/ 73925 w 211213"/>
                <a:gd name="connsiteY11" fmla="*/ 57924 h 262417"/>
                <a:gd name="connsiteX12" fmla="*/ 83526 w 211213"/>
                <a:gd name="connsiteY12" fmla="*/ 52803 h 262417"/>
                <a:gd name="connsiteX13" fmla="*/ 123848 w 211213"/>
                <a:gd name="connsiteY13" fmla="*/ 34242 h 262417"/>
                <a:gd name="connsiteX14" fmla="*/ 165451 w 211213"/>
                <a:gd name="connsiteY14" fmla="*/ 18241 h 262417"/>
                <a:gd name="connsiteX15" fmla="*/ 186572 w 211213"/>
                <a:gd name="connsiteY15" fmla="*/ 11201 h 262417"/>
                <a:gd name="connsiteX16" fmla="*/ 208334 w 211213"/>
                <a:gd name="connsiteY16" fmla="*/ 4800 h 262417"/>
                <a:gd name="connsiteX17" fmla="*/ 209614 w 211213"/>
                <a:gd name="connsiteY17" fmla="*/ 7360 h 262417"/>
                <a:gd name="connsiteX18" fmla="*/ 191693 w 211213"/>
                <a:gd name="connsiteY18" fmla="*/ 20801 h 262417"/>
                <a:gd name="connsiteX19" fmla="*/ 173131 w 211213"/>
                <a:gd name="connsiteY19" fmla="*/ 33602 h 262417"/>
                <a:gd name="connsiteX20" fmla="*/ 135369 w 211213"/>
                <a:gd name="connsiteY20" fmla="*/ 56644 h 262417"/>
                <a:gd name="connsiteX21" fmla="*/ 96326 w 211213"/>
                <a:gd name="connsiteY21" fmla="*/ 77765 h 262417"/>
                <a:gd name="connsiteX22" fmla="*/ 86086 w 211213"/>
                <a:gd name="connsiteY22" fmla="*/ 82885 h 262417"/>
                <a:gd name="connsiteX23" fmla="*/ 75845 w 211213"/>
                <a:gd name="connsiteY23" fmla="*/ 87366 h 262417"/>
                <a:gd name="connsiteX24" fmla="*/ 55364 w 211213"/>
                <a:gd name="connsiteY24" fmla="*/ 96326 h 262417"/>
                <a:gd name="connsiteX25" fmla="*/ 61764 w 211213"/>
                <a:gd name="connsiteY25" fmla="*/ 82885 h 262417"/>
                <a:gd name="connsiteX26" fmla="*/ 68164 w 211213"/>
                <a:gd name="connsiteY26" fmla="*/ 124488 h 262417"/>
                <a:gd name="connsiteX27" fmla="*/ 74565 w 211213"/>
                <a:gd name="connsiteY27" fmla="*/ 166091 h 262417"/>
                <a:gd name="connsiteX28" fmla="*/ 80965 w 211213"/>
                <a:gd name="connsiteY28" fmla="*/ 207693 h 262417"/>
                <a:gd name="connsiteX29" fmla="*/ 87366 w 211213"/>
                <a:gd name="connsiteY29" fmla="*/ 249296 h 262417"/>
                <a:gd name="connsiteX30" fmla="*/ 88646 w 211213"/>
                <a:gd name="connsiteY30" fmla="*/ 260177 h 262417"/>
                <a:gd name="connsiteX31" fmla="*/ 79685 w 211213"/>
                <a:gd name="connsiteY31" fmla="*/ 255697 h 262417"/>
                <a:gd name="connsiteX32" fmla="*/ 41923 w 211213"/>
                <a:gd name="connsiteY32" fmla="*/ 236495 h 262417"/>
                <a:gd name="connsiteX33" fmla="*/ 4800 w 211213"/>
                <a:gd name="connsiteY33" fmla="*/ 217294 h 262417"/>
                <a:gd name="connsiteX34" fmla="*/ 6721 w 211213"/>
                <a:gd name="connsiteY34" fmla="*/ 214094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213" h="262417">
                  <a:moveTo>
                    <a:pt x="6721" y="214094"/>
                  </a:moveTo>
                  <a:cubicBezTo>
                    <a:pt x="19521" y="219214"/>
                    <a:pt x="32962" y="224335"/>
                    <a:pt x="45763" y="229455"/>
                  </a:cubicBezTo>
                  <a:lnTo>
                    <a:pt x="84806" y="245456"/>
                  </a:lnTo>
                  <a:lnTo>
                    <a:pt x="77125" y="251216"/>
                  </a:lnTo>
                  <a:cubicBezTo>
                    <a:pt x="73925" y="237775"/>
                    <a:pt x="70725" y="223694"/>
                    <a:pt x="67525" y="210254"/>
                  </a:cubicBezTo>
                  <a:lnTo>
                    <a:pt x="57924" y="169291"/>
                  </a:lnTo>
                  <a:lnTo>
                    <a:pt x="48323" y="128328"/>
                  </a:lnTo>
                  <a:cubicBezTo>
                    <a:pt x="45123" y="114887"/>
                    <a:pt x="41923" y="100807"/>
                    <a:pt x="38723" y="87366"/>
                  </a:cubicBezTo>
                  <a:lnTo>
                    <a:pt x="36802" y="79045"/>
                  </a:lnTo>
                  <a:lnTo>
                    <a:pt x="45123" y="73925"/>
                  </a:lnTo>
                  <a:cubicBezTo>
                    <a:pt x="51523" y="70084"/>
                    <a:pt x="57924" y="66884"/>
                    <a:pt x="64324" y="63044"/>
                  </a:cubicBezTo>
                  <a:cubicBezTo>
                    <a:pt x="67525" y="61124"/>
                    <a:pt x="70725" y="59204"/>
                    <a:pt x="73925" y="57924"/>
                  </a:cubicBezTo>
                  <a:cubicBezTo>
                    <a:pt x="77125" y="56004"/>
                    <a:pt x="80325" y="54723"/>
                    <a:pt x="83526" y="52803"/>
                  </a:cubicBezTo>
                  <a:cubicBezTo>
                    <a:pt x="96966" y="46403"/>
                    <a:pt x="110407" y="40003"/>
                    <a:pt x="123848" y="34242"/>
                  </a:cubicBezTo>
                  <a:cubicBezTo>
                    <a:pt x="137289" y="28482"/>
                    <a:pt x="151370" y="23361"/>
                    <a:pt x="165451" y="18241"/>
                  </a:cubicBezTo>
                  <a:cubicBezTo>
                    <a:pt x="172491" y="15681"/>
                    <a:pt x="179532" y="13121"/>
                    <a:pt x="186572" y="11201"/>
                  </a:cubicBezTo>
                  <a:cubicBezTo>
                    <a:pt x="193613" y="8640"/>
                    <a:pt x="200653" y="6720"/>
                    <a:pt x="208334" y="4800"/>
                  </a:cubicBezTo>
                  <a:lnTo>
                    <a:pt x="209614" y="7360"/>
                  </a:lnTo>
                  <a:cubicBezTo>
                    <a:pt x="203853" y="11841"/>
                    <a:pt x="197453" y="16321"/>
                    <a:pt x="191693" y="20801"/>
                  </a:cubicBezTo>
                  <a:cubicBezTo>
                    <a:pt x="185292" y="25282"/>
                    <a:pt x="179532" y="29122"/>
                    <a:pt x="173131" y="33602"/>
                  </a:cubicBezTo>
                  <a:cubicBezTo>
                    <a:pt x="160970" y="41923"/>
                    <a:pt x="148170" y="49603"/>
                    <a:pt x="135369" y="56644"/>
                  </a:cubicBezTo>
                  <a:cubicBezTo>
                    <a:pt x="122568" y="64324"/>
                    <a:pt x="109767" y="71365"/>
                    <a:pt x="96326" y="77765"/>
                  </a:cubicBezTo>
                  <a:cubicBezTo>
                    <a:pt x="93126" y="79685"/>
                    <a:pt x="89926" y="80965"/>
                    <a:pt x="86086" y="82885"/>
                  </a:cubicBezTo>
                  <a:cubicBezTo>
                    <a:pt x="82885" y="84806"/>
                    <a:pt x="79685" y="86085"/>
                    <a:pt x="75845" y="87366"/>
                  </a:cubicBezTo>
                  <a:cubicBezTo>
                    <a:pt x="69445" y="90566"/>
                    <a:pt x="62404" y="93126"/>
                    <a:pt x="55364" y="96326"/>
                  </a:cubicBezTo>
                  <a:lnTo>
                    <a:pt x="61764" y="82885"/>
                  </a:lnTo>
                  <a:cubicBezTo>
                    <a:pt x="63684" y="96966"/>
                    <a:pt x="65604" y="110407"/>
                    <a:pt x="68164" y="124488"/>
                  </a:cubicBezTo>
                  <a:lnTo>
                    <a:pt x="74565" y="166091"/>
                  </a:lnTo>
                  <a:lnTo>
                    <a:pt x="80965" y="207693"/>
                  </a:lnTo>
                  <a:cubicBezTo>
                    <a:pt x="82885" y="221774"/>
                    <a:pt x="84806" y="235215"/>
                    <a:pt x="87366" y="249296"/>
                  </a:cubicBezTo>
                  <a:lnTo>
                    <a:pt x="88646" y="260177"/>
                  </a:lnTo>
                  <a:lnTo>
                    <a:pt x="79685" y="255697"/>
                  </a:lnTo>
                  <a:lnTo>
                    <a:pt x="41923" y="236495"/>
                  </a:lnTo>
                  <a:cubicBezTo>
                    <a:pt x="29122" y="230095"/>
                    <a:pt x="16961" y="223694"/>
                    <a:pt x="4800" y="217294"/>
                  </a:cubicBezTo>
                  <a:lnTo>
                    <a:pt x="6721" y="21409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7B7B45A-A826-4AF2-8B85-46BF644922DD}"/>
                </a:ext>
              </a:extLst>
            </p:cNvPr>
            <p:cNvSpPr/>
            <p:nvPr/>
          </p:nvSpPr>
          <p:spPr>
            <a:xfrm>
              <a:off x="15359831" y="3799017"/>
              <a:ext cx="83146" cy="113359"/>
            </a:xfrm>
            <a:custGeom>
              <a:avLst/>
              <a:gdLst>
                <a:gd name="connsiteX0" fmla="*/ 16321 w 64004"/>
                <a:gd name="connsiteY0" fmla="*/ 84806 h 96006"/>
                <a:gd name="connsiteX1" fmla="*/ 19521 w 64004"/>
                <a:gd name="connsiteY1" fmla="*/ 78405 h 96006"/>
                <a:gd name="connsiteX2" fmla="*/ 20161 w 64004"/>
                <a:gd name="connsiteY2" fmla="*/ 77125 h 96006"/>
                <a:gd name="connsiteX3" fmla="*/ 23362 w 64004"/>
                <a:gd name="connsiteY3" fmla="*/ 73925 h 96006"/>
                <a:gd name="connsiteX4" fmla="*/ 27842 w 64004"/>
                <a:gd name="connsiteY4" fmla="*/ 68804 h 96006"/>
                <a:gd name="connsiteX5" fmla="*/ 31682 w 64004"/>
                <a:gd name="connsiteY5" fmla="*/ 63044 h 96006"/>
                <a:gd name="connsiteX6" fmla="*/ 22722 w 64004"/>
                <a:gd name="connsiteY6" fmla="*/ 60484 h 96006"/>
                <a:gd name="connsiteX7" fmla="*/ 12481 w 64004"/>
                <a:gd name="connsiteY7" fmla="*/ 50883 h 96006"/>
                <a:gd name="connsiteX8" fmla="*/ 6080 w 64004"/>
                <a:gd name="connsiteY8" fmla="*/ 36163 h 96006"/>
                <a:gd name="connsiteX9" fmla="*/ 4800 w 64004"/>
                <a:gd name="connsiteY9" fmla="*/ 28482 h 96006"/>
                <a:gd name="connsiteX10" fmla="*/ 5440 w 64004"/>
                <a:gd name="connsiteY10" fmla="*/ 20161 h 96006"/>
                <a:gd name="connsiteX11" fmla="*/ 8641 w 64004"/>
                <a:gd name="connsiteY11" fmla="*/ 12481 h 96006"/>
                <a:gd name="connsiteX12" fmla="*/ 15681 w 64004"/>
                <a:gd name="connsiteY12" fmla="*/ 6721 h 96006"/>
                <a:gd name="connsiteX13" fmla="*/ 18881 w 64004"/>
                <a:gd name="connsiteY13" fmla="*/ 5440 h 96006"/>
                <a:gd name="connsiteX14" fmla="*/ 22082 w 64004"/>
                <a:gd name="connsiteY14" fmla="*/ 4800 h 96006"/>
                <a:gd name="connsiteX15" fmla="*/ 25282 w 64004"/>
                <a:gd name="connsiteY15" fmla="*/ 4800 h 96006"/>
                <a:gd name="connsiteX16" fmla="*/ 27842 w 64004"/>
                <a:gd name="connsiteY16" fmla="*/ 4800 h 96006"/>
                <a:gd name="connsiteX17" fmla="*/ 29122 w 64004"/>
                <a:gd name="connsiteY17" fmla="*/ 4800 h 96006"/>
                <a:gd name="connsiteX18" fmla="*/ 37442 w 64004"/>
                <a:gd name="connsiteY18" fmla="*/ 6080 h 96006"/>
                <a:gd name="connsiteX19" fmla="*/ 45763 w 64004"/>
                <a:gd name="connsiteY19" fmla="*/ 9281 h 96006"/>
                <a:gd name="connsiteX20" fmla="*/ 53444 w 64004"/>
                <a:gd name="connsiteY20" fmla="*/ 15041 h 96006"/>
                <a:gd name="connsiteX21" fmla="*/ 58564 w 64004"/>
                <a:gd name="connsiteY21" fmla="*/ 22722 h 96006"/>
                <a:gd name="connsiteX22" fmla="*/ 60484 w 64004"/>
                <a:gd name="connsiteY22" fmla="*/ 32962 h 96006"/>
                <a:gd name="connsiteX23" fmla="*/ 57924 w 64004"/>
                <a:gd name="connsiteY23" fmla="*/ 44483 h 96006"/>
                <a:gd name="connsiteX24" fmla="*/ 57924 w 64004"/>
                <a:gd name="connsiteY24" fmla="*/ 48963 h 96006"/>
                <a:gd name="connsiteX25" fmla="*/ 55364 w 64004"/>
                <a:gd name="connsiteY25" fmla="*/ 52803 h 96006"/>
                <a:gd name="connsiteX26" fmla="*/ 54084 w 64004"/>
                <a:gd name="connsiteY26" fmla="*/ 53444 h 96006"/>
                <a:gd name="connsiteX27" fmla="*/ 52803 w 64004"/>
                <a:gd name="connsiteY27" fmla="*/ 55364 h 96006"/>
                <a:gd name="connsiteX28" fmla="*/ 52803 w 64004"/>
                <a:gd name="connsiteY28" fmla="*/ 55364 h 96006"/>
                <a:gd name="connsiteX29" fmla="*/ 52164 w 64004"/>
                <a:gd name="connsiteY29" fmla="*/ 56644 h 96006"/>
                <a:gd name="connsiteX30" fmla="*/ 39363 w 64004"/>
                <a:gd name="connsiteY30" fmla="*/ 77125 h 96006"/>
                <a:gd name="connsiteX31" fmla="*/ 33602 w 64004"/>
                <a:gd name="connsiteY31" fmla="*/ 84166 h 96006"/>
                <a:gd name="connsiteX32" fmla="*/ 32322 w 64004"/>
                <a:gd name="connsiteY32" fmla="*/ 84806 h 96006"/>
                <a:gd name="connsiteX33" fmla="*/ 29122 w 64004"/>
                <a:gd name="connsiteY33" fmla="*/ 90566 h 96006"/>
                <a:gd name="connsiteX34" fmla="*/ 24642 w 64004"/>
                <a:gd name="connsiteY34" fmla="*/ 94406 h 96006"/>
                <a:gd name="connsiteX35" fmla="*/ 18241 w 64004"/>
                <a:gd name="connsiteY35" fmla="*/ 93766 h 96006"/>
                <a:gd name="connsiteX36" fmla="*/ 14401 w 64004"/>
                <a:gd name="connsiteY36" fmla="*/ 89286 h 96006"/>
                <a:gd name="connsiteX37" fmla="*/ 16321 w 64004"/>
                <a:gd name="connsiteY37" fmla="*/ 84806 h 96006"/>
                <a:gd name="connsiteX38" fmla="*/ 41283 w 64004"/>
                <a:gd name="connsiteY38" fmla="*/ 46403 h 96006"/>
                <a:gd name="connsiteX39" fmla="*/ 45123 w 64004"/>
                <a:gd name="connsiteY39" fmla="*/ 33602 h 96006"/>
                <a:gd name="connsiteX40" fmla="*/ 40643 w 64004"/>
                <a:gd name="connsiteY40" fmla="*/ 25282 h 96006"/>
                <a:gd name="connsiteX41" fmla="*/ 29122 w 64004"/>
                <a:gd name="connsiteY41" fmla="*/ 21441 h 96006"/>
                <a:gd name="connsiteX42" fmla="*/ 23362 w 64004"/>
                <a:gd name="connsiteY42" fmla="*/ 21441 h 96006"/>
                <a:gd name="connsiteX43" fmla="*/ 22722 w 64004"/>
                <a:gd name="connsiteY43" fmla="*/ 22722 h 96006"/>
                <a:gd name="connsiteX44" fmla="*/ 22082 w 64004"/>
                <a:gd name="connsiteY44" fmla="*/ 25922 h 96006"/>
                <a:gd name="connsiteX45" fmla="*/ 22722 w 64004"/>
                <a:gd name="connsiteY45" fmla="*/ 32322 h 96006"/>
                <a:gd name="connsiteX46" fmla="*/ 26562 w 64004"/>
                <a:gd name="connsiteY46" fmla="*/ 41283 h 96006"/>
                <a:gd name="connsiteX47" fmla="*/ 30402 w 64004"/>
                <a:gd name="connsiteY47" fmla="*/ 45763 h 96006"/>
                <a:gd name="connsiteX48" fmla="*/ 36802 w 64004"/>
                <a:gd name="connsiteY48" fmla="*/ 46403 h 96006"/>
                <a:gd name="connsiteX49" fmla="*/ 41283 w 64004"/>
                <a:gd name="connsiteY49" fmla="*/ 46403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004" h="96006">
                  <a:moveTo>
                    <a:pt x="16321" y="84806"/>
                  </a:moveTo>
                  <a:lnTo>
                    <a:pt x="19521" y="78405"/>
                  </a:lnTo>
                  <a:cubicBezTo>
                    <a:pt x="20161" y="77765"/>
                    <a:pt x="20161" y="77125"/>
                    <a:pt x="20161" y="77125"/>
                  </a:cubicBezTo>
                  <a:cubicBezTo>
                    <a:pt x="20801" y="75845"/>
                    <a:pt x="22082" y="74565"/>
                    <a:pt x="23362" y="73925"/>
                  </a:cubicBezTo>
                  <a:cubicBezTo>
                    <a:pt x="24002" y="73285"/>
                    <a:pt x="25922" y="71365"/>
                    <a:pt x="27842" y="68804"/>
                  </a:cubicBezTo>
                  <a:cubicBezTo>
                    <a:pt x="29122" y="67525"/>
                    <a:pt x="30402" y="65604"/>
                    <a:pt x="31682" y="63044"/>
                  </a:cubicBezTo>
                  <a:cubicBezTo>
                    <a:pt x="27842" y="62404"/>
                    <a:pt x="25282" y="61764"/>
                    <a:pt x="22722" y="60484"/>
                  </a:cubicBezTo>
                  <a:cubicBezTo>
                    <a:pt x="18881" y="58564"/>
                    <a:pt x="15681" y="55364"/>
                    <a:pt x="12481" y="50883"/>
                  </a:cubicBezTo>
                  <a:cubicBezTo>
                    <a:pt x="9921" y="46403"/>
                    <a:pt x="7361" y="41283"/>
                    <a:pt x="6080" y="36163"/>
                  </a:cubicBezTo>
                  <a:cubicBezTo>
                    <a:pt x="5440" y="33602"/>
                    <a:pt x="5440" y="31042"/>
                    <a:pt x="4800" y="28482"/>
                  </a:cubicBezTo>
                  <a:cubicBezTo>
                    <a:pt x="4800" y="25922"/>
                    <a:pt x="4800" y="23362"/>
                    <a:pt x="5440" y="20161"/>
                  </a:cubicBezTo>
                  <a:cubicBezTo>
                    <a:pt x="6080" y="17601"/>
                    <a:pt x="6721" y="14401"/>
                    <a:pt x="8641" y="12481"/>
                  </a:cubicBezTo>
                  <a:cubicBezTo>
                    <a:pt x="10561" y="9921"/>
                    <a:pt x="12481" y="8001"/>
                    <a:pt x="15681" y="6721"/>
                  </a:cubicBezTo>
                  <a:cubicBezTo>
                    <a:pt x="16961" y="6080"/>
                    <a:pt x="17601" y="6080"/>
                    <a:pt x="18881" y="5440"/>
                  </a:cubicBezTo>
                  <a:cubicBezTo>
                    <a:pt x="20161" y="5440"/>
                    <a:pt x="21441" y="4800"/>
                    <a:pt x="22082" y="4800"/>
                  </a:cubicBezTo>
                  <a:cubicBezTo>
                    <a:pt x="23362" y="4800"/>
                    <a:pt x="24002" y="4800"/>
                    <a:pt x="25282" y="4800"/>
                  </a:cubicBezTo>
                  <a:cubicBezTo>
                    <a:pt x="25922" y="4800"/>
                    <a:pt x="27202" y="4800"/>
                    <a:pt x="27842" y="4800"/>
                  </a:cubicBezTo>
                  <a:cubicBezTo>
                    <a:pt x="28482" y="4800"/>
                    <a:pt x="29122" y="4800"/>
                    <a:pt x="29122" y="4800"/>
                  </a:cubicBezTo>
                  <a:cubicBezTo>
                    <a:pt x="31682" y="4800"/>
                    <a:pt x="34242" y="5440"/>
                    <a:pt x="37442" y="6080"/>
                  </a:cubicBezTo>
                  <a:cubicBezTo>
                    <a:pt x="40003" y="6721"/>
                    <a:pt x="43203" y="8001"/>
                    <a:pt x="45763" y="9281"/>
                  </a:cubicBezTo>
                  <a:cubicBezTo>
                    <a:pt x="48323" y="10561"/>
                    <a:pt x="50883" y="12481"/>
                    <a:pt x="53444" y="15041"/>
                  </a:cubicBezTo>
                  <a:cubicBezTo>
                    <a:pt x="55364" y="16961"/>
                    <a:pt x="57284" y="19521"/>
                    <a:pt x="58564" y="22722"/>
                  </a:cubicBezTo>
                  <a:cubicBezTo>
                    <a:pt x="59844" y="25922"/>
                    <a:pt x="60484" y="29122"/>
                    <a:pt x="60484" y="32962"/>
                  </a:cubicBezTo>
                  <a:cubicBezTo>
                    <a:pt x="60484" y="36163"/>
                    <a:pt x="59844" y="40003"/>
                    <a:pt x="57924" y="44483"/>
                  </a:cubicBezTo>
                  <a:cubicBezTo>
                    <a:pt x="58564" y="45763"/>
                    <a:pt x="58564" y="47683"/>
                    <a:pt x="57924" y="48963"/>
                  </a:cubicBezTo>
                  <a:cubicBezTo>
                    <a:pt x="57284" y="50883"/>
                    <a:pt x="56644" y="52164"/>
                    <a:pt x="55364" y="52803"/>
                  </a:cubicBezTo>
                  <a:cubicBezTo>
                    <a:pt x="55364" y="52803"/>
                    <a:pt x="54724" y="53444"/>
                    <a:pt x="54084" y="53444"/>
                  </a:cubicBezTo>
                  <a:lnTo>
                    <a:pt x="52803" y="55364"/>
                  </a:lnTo>
                  <a:lnTo>
                    <a:pt x="52803" y="55364"/>
                  </a:lnTo>
                  <a:lnTo>
                    <a:pt x="52164" y="56644"/>
                  </a:lnTo>
                  <a:cubicBezTo>
                    <a:pt x="47683" y="64964"/>
                    <a:pt x="43843" y="71365"/>
                    <a:pt x="39363" y="77125"/>
                  </a:cubicBezTo>
                  <a:cubicBezTo>
                    <a:pt x="36802" y="80325"/>
                    <a:pt x="34882" y="82885"/>
                    <a:pt x="33602" y="84166"/>
                  </a:cubicBezTo>
                  <a:cubicBezTo>
                    <a:pt x="33602" y="84806"/>
                    <a:pt x="32962" y="84806"/>
                    <a:pt x="32322" y="84806"/>
                  </a:cubicBezTo>
                  <a:lnTo>
                    <a:pt x="29122" y="90566"/>
                  </a:lnTo>
                  <a:cubicBezTo>
                    <a:pt x="27842" y="92486"/>
                    <a:pt x="26562" y="93766"/>
                    <a:pt x="24642" y="94406"/>
                  </a:cubicBezTo>
                  <a:cubicBezTo>
                    <a:pt x="22722" y="95046"/>
                    <a:pt x="20161" y="95046"/>
                    <a:pt x="18241" y="93766"/>
                  </a:cubicBezTo>
                  <a:cubicBezTo>
                    <a:pt x="16321" y="92486"/>
                    <a:pt x="15041" y="91206"/>
                    <a:pt x="14401" y="89286"/>
                  </a:cubicBezTo>
                  <a:cubicBezTo>
                    <a:pt x="15041" y="88646"/>
                    <a:pt x="15041" y="86726"/>
                    <a:pt x="16321" y="84806"/>
                  </a:cubicBezTo>
                  <a:close/>
                  <a:moveTo>
                    <a:pt x="41283" y="46403"/>
                  </a:moveTo>
                  <a:cubicBezTo>
                    <a:pt x="43843" y="40643"/>
                    <a:pt x="45123" y="36163"/>
                    <a:pt x="45123" y="33602"/>
                  </a:cubicBezTo>
                  <a:cubicBezTo>
                    <a:pt x="45123" y="30402"/>
                    <a:pt x="43843" y="27842"/>
                    <a:pt x="40643" y="25282"/>
                  </a:cubicBezTo>
                  <a:cubicBezTo>
                    <a:pt x="37442" y="22722"/>
                    <a:pt x="33602" y="21441"/>
                    <a:pt x="29122" y="21441"/>
                  </a:cubicBezTo>
                  <a:cubicBezTo>
                    <a:pt x="25282" y="21441"/>
                    <a:pt x="23362" y="21441"/>
                    <a:pt x="23362" y="21441"/>
                  </a:cubicBezTo>
                  <a:cubicBezTo>
                    <a:pt x="23362" y="21441"/>
                    <a:pt x="22722" y="22082"/>
                    <a:pt x="22722" y="22722"/>
                  </a:cubicBezTo>
                  <a:cubicBezTo>
                    <a:pt x="22722" y="23362"/>
                    <a:pt x="22082" y="24642"/>
                    <a:pt x="22082" y="25922"/>
                  </a:cubicBezTo>
                  <a:cubicBezTo>
                    <a:pt x="22082" y="27842"/>
                    <a:pt x="22082" y="29762"/>
                    <a:pt x="22722" y="32322"/>
                  </a:cubicBezTo>
                  <a:cubicBezTo>
                    <a:pt x="23362" y="35522"/>
                    <a:pt x="24642" y="38723"/>
                    <a:pt x="26562" y="41283"/>
                  </a:cubicBezTo>
                  <a:cubicBezTo>
                    <a:pt x="28482" y="43843"/>
                    <a:pt x="29762" y="45763"/>
                    <a:pt x="30402" y="45763"/>
                  </a:cubicBezTo>
                  <a:cubicBezTo>
                    <a:pt x="31042" y="46403"/>
                    <a:pt x="33602" y="46403"/>
                    <a:pt x="36802" y="46403"/>
                  </a:cubicBezTo>
                  <a:cubicBezTo>
                    <a:pt x="38723" y="47043"/>
                    <a:pt x="40003" y="47043"/>
                    <a:pt x="41283" y="46403"/>
                  </a:cubicBezTo>
                  <a:close/>
                </a:path>
              </a:pathLst>
            </a:custGeom>
            <a:grpFill/>
            <a:ln w="9525" cap="flat">
              <a:noFill/>
              <a:prstDash val="solid"/>
              <a:miter/>
            </a:ln>
          </p:spPr>
          <p:txBody>
            <a:bodyPr rtlCol="0" anchor="ctr"/>
            <a:lstStyle/>
            <a:p>
              <a:endParaRPr lang="en-US"/>
            </a:p>
          </p:txBody>
        </p:sp>
      </p:grpSp>
      <p:grpSp>
        <p:nvGrpSpPr>
          <p:cNvPr id="307" name="Group 306">
            <a:extLst>
              <a:ext uri="{FF2B5EF4-FFF2-40B4-BE49-F238E27FC236}">
                <a16:creationId xmlns:a16="http://schemas.microsoft.com/office/drawing/2014/main" id="{DAE87444-F168-458D-BA21-F2558C306F11}"/>
              </a:ext>
            </a:extLst>
          </p:cNvPr>
          <p:cNvGrpSpPr/>
          <p:nvPr/>
        </p:nvGrpSpPr>
        <p:grpSpPr>
          <a:xfrm>
            <a:off x="5833040" y="3086903"/>
            <a:ext cx="315955" cy="219161"/>
            <a:chOff x="13472409" y="3352382"/>
            <a:chExt cx="315955" cy="219161"/>
          </a:xfrm>
          <a:solidFill>
            <a:srgbClr val="1D424B"/>
          </a:solidFill>
        </p:grpSpPr>
        <p:sp>
          <p:nvSpPr>
            <p:cNvPr id="138" name="Freeform: Shape 137">
              <a:extLst>
                <a:ext uri="{FF2B5EF4-FFF2-40B4-BE49-F238E27FC236}">
                  <a16:creationId xmlns:a16="http://schemas.microsoft.com/office/drawing/2014/main" id="{B8F182F3-DB4E-4D66-AE4E-800277254E68}"/>
                </a:ext>
              </a:extLst>
            </p:cNvPr>
            <p:cNvSpPr/>
            <p:nvPr/>
          </p:nvSpPr>
          <p:spPr>
            <a:xfrm>
              <a:off x="13472409" y="3352382"/>
              <a:ext cx="315955" cy="219161"/>
            </a:xfrm>
            <a:custGeom>
              <a:avLst/>
              <a:gdLst>
                <a:gd name="connsiteX0" fmla="*/ 5440 w 243215"/>
                <a:gd name="connsiteY0" fmla="*/ 117447 h 185612"/>
                <a:gd name="connsiteX1" fmla="*/ 33602 w 243215"/>
                <a:gd name="connsiteY1" fmla="*/ 143049 h 185612"/>
                <a:gd name="connsiteX2" fmla="*/ 61124 w 243215"/>
                <a:gd name="connsiteY2" fmla="*/ 168651 h 185612"/>
                <a:gd name="connsiteX3" fmla="*/ 52803 w 243215"/>
                <a:gd name="connsiteY3" fmla="*/ 171211 h 185612"/>
                <a:gd name="connsiteX4" fmla="*/ 57924 w 243215"/>
                <a:gd name="connsiteY4" fmla="*/ 134089 h 185612"/>
                <a:gd name="connsiteX5" fmla="*/ 63044 w 243215"/>
                <a:gd name="connsiteY5" fmla="*/ 96966 h 185612"/>
                <a:gd name="connsiteX6" fmla="*/ 68164 w 243215"/>
                <a:gd name="connsiteY6" fmla="*/ 59844 h 185612"/>
                <a:gd name="connsiteX7" fmla="*/ 73285 w 243215"/>
                <a:gd name="connsiteY7" fmla="*/ 22721 h 185612"/>
                <a:gd name="connsiteX8" fmla="*/ 73925 w 243215"/>
                <a:gd name="connsiteY8" fmla="*/ 15041 h 185612"/>
                <a:gd name="connsiteX9" fmla="*/ 82885 w 243215"/>
                <a:gd name="connsiteY9" fmla="*/ 13761 h 185612"/>
                <a:gd name="connsiteX10" fmla="*/ 102727 w 243215"/>
                <a:gd name="connsiteY10" fmla="*/ 10561 h 185612"/>
                <a:gd name="connsiteX11" fmla="*/ 112327 w 243215"/>
                <a:gd name="connsiteY11" fmla="*/ 9280 h 185612"/>
                <a:gd name="connsiteX12" fmla="*/ 121928 w 243215"/>
                <a:gd name="connsiteY12" fmla="*/ 8001 h 185612"/>
                <a:gd name="connsiteX13" fmla="*/ 161611 w 243215"/>
                <a:gd name="connsiteY13" fmla="*/ 5440 h 185612"/>
                <a:gd name="connsiteX14" fmla="*/ 201293 w 243215"/>
                <a:gd name="connsiteY14" fmla="*/ 4800 h 185612"/>
                <a:gd name="connsiteX15" fmla="*/ 221134 w 243215"/>
                <a:gd name="connsiteY15" fmla="*/ 5440 h 185612"/>
                <a:gd name="connsiteX16" fmla="*/ 240976 w 243215"/>
                <a:gd name="connsiteY16" fmla="*/ 6720 h 185612"/>
                <a:gd name="connsiteX17" fmla="*/ 240976 w 243215"/>
                <a:gd name="connsiteY17" fmla="*/ 9280 h 185612"/>
                <a:gd name="connsiteX18" fmla="*/ 221774 w 243215"/>
                <a:gd name="connsiteY18" fmla="*/ 15041 h 185612"/>
                <a:gd name="connsiteX19" fmla="*/ 202573 w 243215"/>
                <a:gd name="connsiteY19" fmla="*/ 19521 h 185612"/>
                <a:gd name="connsiteX20" fmla="*/ 163531 w 243215"/>
                <a:gd name="connsiteY20" fmla="*/ 26562 h 185612"/>
                <a:gd name="connsiteX21" fmla="*/ 124488 w 243215"/>
                <a:gd name="connsiteY21" fmla="*/ 31682 h 185612"/>
                <a:gd name="connsiteX22" fmla="*/ 114887 w 243215"/>
                <a:gd name="connsiteY22" fmla="*/ 32322 h 185612"/>
                <a:gd name="connsiteX23" fmla="*/ 105287 w 243215"/>
                <a:gd name="connsiteY23" fmla="*/ 32962 h 185612"/>
                <a:gd name="connsiteX24" fmla="*/ 85445 w 243215"/>
                <a:gd name="connsiteY24" fmla="*/ 34242 h 185612"/>
                <a:gd name="connsiteX25" fmla="*/ 95046 w 243215"/>
                <a:gd name="connsiteY25" fmla="*/ 25282 h 185612"/>
                <a:gd name="connsiteX26" fmla="*/ 86726 w 243215"/>
                <a:gd name="connsiteY26" fmla="*/ 62404 h 185612"/>
                <a:gd name="connsiteX27" fmla="*/ 79045 w 243215"/>
                <a:gd name="connsiteY27" fmla="*/ 99526 h 185612"/>
                <a:gd name="connsiteX28" fmla="*/ 71365 w 243215"/>
                <a:gd name="connsiteY28" fmla="*/ 136649 h 185612"/>
                <a:gd name="connsiteX29" fmla="*/ 63044 w 243215"/>
                <a:gd name="connsiteY29" fmla="*/ 173131 h 185612"/>
                <a:gd name="connsiteX30" fmla="*/ 61124 w 243215"/>
                <a:gd name="connsiteY30" fmla="*/ 182732 h 185612"/>
                <a:gd name="connsiteX31" fmla="*/ 54724 w 243215"/>
                <a:gd name="connsiteY31" fmla="*/ 175691 h 185612"/>
                <a:gd name="connsiteX32" fmla="*/ 29762 w 243215"/>
                <a:gd name="connsiteY32" fmla="*/ 147530 h 185612"/>
                <a:gd name="connsiteX33" fmla="*/ 4800 w 243215"/>
                <a:gd name="connsiteY33" fmla="*/ 119368 h 185612"/>
                <a:gd name="connsiteX34" fmla="*/ 5440 w 243215"/>
                <a:gd name="connsiteY34" fmla="*/ 117447 h 18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3215" h="185612">
                  <a:moveTo>
                    <a:pt x="5440" y="117447"/>
                  </a:moveTo>
                  <a:cubicBezTo>
                    <a:pt x="15041" y="125768"/>
                    <a:pt x="24002" y="134089"/>
                    <a:pt x="33602" y="143049"/>
                  </a:cubicBezTo>
                  <a:lnTo>
                    <a:pt x="61124" y="168651"/>
                  </a:lnTo>
                  <a:lnTo>
                    <a:pt x="52803" y="171211"/>
                  </a:lnTo>
                  <a:cubicBezTo>
                    <a:pt x="54083" y="159050"/>
                    <a:pt x="56004" y="146249"/>
                    <a:pt x="57924" y="134089"/>
                  </a:cubicBezTo>
                  <a:lnTo>
                    <a:pt x="63044" y="96966"/>
                  </a:lnTo>
                  <a:lnTo>
                    <a:pt x="68164" y="59844"/>
                  </a:lnTo>
                  <a:cubicBezTo>
                    <a:pt x="70085" y="47683"/>
                    <a:pt x="71365" y="34882"/>
                    <a:pt x="73285" y="22721"/>
                  </a:cubicBezTo>
                  <a:lnTo>
                    <a:pt x="73925" y="15041"/>
                  </a:lnTo>
                  <a:lnTo>
                    <a:pt x="82885" y="13761"/>
                  </a:lnTo>
                  <a:cubicBezTo>
                    <a:pt x="89286" y="12481"/>
                    <a:pt x="95686" y="11841"/>
                    <a:pt x="102727" y="10561"/>
                  </a:cubicBezTo>
                  <a:cubicBezTo>
                    <a:pt x="105927" y="9921"/>
                    <a:pt x="109127" y="9921"/>
                    <a:pt x="112327" y="9280"/>
                  </a:cubicBezTo>
                  <a:cubicBezTo>
                    <a:pt x="115528" y="8640"/>
                    <a:pt x="118728" y="8640"/>
                    <a:pt x="121928" y="8001"/>
                  </a:cubicBezTo>
                  <a:cubicBezTo>
                    <a:pt x="135369" y="6720"/>
                    <a:pt x="148170" y="6080"/>
                    <a:pt x="161611" y="5440"/>
                  </a:cubicBezTo>
                  <a:cubicBezTo>
                    <a:pt x="175051" y="4800"/>
                    <a:pt x="187852" y="4800"/>
                    <a:pt x="201293" y="4800"/>
                  </a:cubicBezTo>
                  <a:cubicBezTo>
                    <a:pt x="207693" y="4800"/>
                    <a:pt x="214734" y="4800"/>
                    <a:pt x="221134" y="5440"/>
                  </a:cubicBezTo>
                  <a:cubicBezTo>
                    <a:pt x="227535" y="6080"/>
                    <a:pt x="234575" y="6080"/>
                    <a:pt x="240976" y="6720"/>
                  </a:cubicBezTo>
                  <a:lnTo>
                    <a:pt x="240976" y="9280"/>
                  </a:lnTo>
                  <a:cubicBezTo>
                    <a:pt x="234575" y="11201"/>
                    <a:pt x="228175" y="13121"/>
                    <a:pt x="221774" y="15041"/>
                  </a:cubicBezTo>
                  <a:cubicBezTo>
                    <a:pt x="215374" y="16961"/>
                    <a:pt x="208974" y="18241"/>
                    <a:pt x="202573" y="19521"/>
                  </a:cubicBezTo>
                  <a:cubicBezTo>
                    <a:pt x="189772" y="22081"/>
                    <a:pt x="176331" y="24641"/>
                    <a:pt x="163531" y="26562"/>
                  </a:cubicBezTo>
                  <a:cubicBezTo>
                    <a:pt x="150730" y="28482"/>
                    <a:pt x="137289" y="30402"/>
                    <a:pt x="124488" y="31682"/>
                  </a:cubicBezTo>
                  <a:cubicBezTo>
                    <a:pt x="121288" y="32322"/>
                    <a:pt x="118088" y="32322"/>
                    <a:pt x="114887" y="32322"/>
                  </a:cubicBezTo>
                  <a:cubicBezTo>
                    <a:pt x="111687" y="32322"/>
                    <a:pt x="108487" y="32962"/>
                    <a:pt x="105287" y="32962"/>
                  </a:cubicBezTo>
                  <a:cubicBezTo>
                    <a:pt x="98886" y="33602"/>
                    <a:pt x="91846" y="33602"/>
                    <a:pt x="85445" y="34242"/>
                  </a:cubicBezTo>
                  <a:lnTo>
                    <a:pt x="95046" y="25282"/>
                  </a:lnTo>
                  <a:cubicBezTo>
                    <a:pt x="92486" y="37442"/>
                    <a:pt x="89286" y="49603"/>
                    <a:pt x="86726" y="62404"/>
                  </a:cubicBezTo>
                  <a:lnTo>
                    <a:pt x="79045" y="99526"/>
                  </a:lnTo>
                  <a:lnTo>
                    <a:pt x="71365" y="136649"/>
                  </a:lnTo>
                  <a:cubicBezTo>
                    <a:pt x="68804" y="148810"/>
                    <a:pt x="66244" y="160970"/>
                    <a:pt x="63044" y="173131"/>
                  </a:cubicBezTo>
                  <a:lnTo>
                    <a:pt x="61124" y="182732"/>
                  </a:lnTo>
                  <a:lnTo>
                    <a:pt x="54724" y="175691"/>
                  </a:lnTo>
                  <a:lnTo>
                    <a:pt x="29762" y="147530"/>
                  </a:lnTo>
                  <a:cubicBezTo>
                    <a:pt x="21441" y="137929"/>
                    <a:pt x="13121" y="128968"/>
                    <a:pt x="4800" y="119368"/>
                  </a:cubicBezTo>
                  <a:lnTo>
                    <a:pt x="5440" y="117447"/>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424ED81-6DA5-44BC-9B70-65FEB505B59E}"/>
                </a:ext>
              </a:extLst>
            </p:cNvPr>
            <p:cNvSpPr/>
            <p:nvPr/>
          </p:nvSpPr>
          <p:spPr>
            <a:xfrm>
              <a:off x="13627891" y="3434194"/>
              <a:ext cx="74832" cy="105802"/>
            </a:xfrm>
            <a:custGeom>
              <a:avLst/>
              <a:gdLst>
                <a:gd name="connsiteX0" fmla="*/ 20161 w 57603"/>
                <a:gd name="connsiteY0" fmla="*/ 7197 h 89605"/>
                <a:gd name="connsiteX1" fmla="*/ 43843 w 57603"/>
                <a:gd name="connsiteY1" fmla="*/ 5917 h 89605"/>
                <a:gd name="connsiteX2" fmla="*/ 54724 w 57603"/>
                <a:gd name="connsiteY2" fmla="*/ 14877 h 89605"/>
                <a:gd name="connsiteX3" fmla="*/ 56004 w 57603"/>
                <a:gd name="connsiteY3" fmla="*/ 30878 h 89605"/>
                <a:gd name="connsiteX4" fmla="*/ 50883 w 57603"/>
                <a:gd name="connsiteY4" fmla="*/ 41759 h 89605"/>
                <a:gd name="connsiteX5" fmla="*/ 48963 w 57603"/>
                <a:gd name="connsiteY5" fmla="*/ 43679 h 89605"/>
                <a:gd name="connsiteX6" fmla="*/ 47683 w 57603"/>
                <a:gd name="connsiteY6" fmla="*/ 44959 h 89605"/>
                <a:gd name="connsiteX7" fmla="*/ 45763 w 57603"/>
                <a:gd name="connsiteY7" fmla="*/ 46879 h 89605"/>
                <a:gd name="connsiteX8" fmla="*/ 41923 w 57603"/>
                <a:gd name="connsiteY8" fmla="*/ 52000 h 89605"/>
                <a:gd name="connsiteX9" fmla="*/ 36802 w 57603"/>
                <a:gd name="connsiteY9" fmla="*/ 59680 h 89605"/>
                <a:gd name="connsiteX10" fmla="*/ 31042 w 57603"/>
                <a:gd name="connsiteY10" fmla="*/ 66081 h 89605"/>
                <a:gd name="connsiteX11" fmla="*/ 33602 w 57603"/>
                <a:gd name="connsiteY11" fmla="*/ 67361 h 89605"/>
                <a:gd name="connsiteX12" fmla="*/ 43203 w 57603"/>
                <a:gd name="connsiteY12" fmla="*/ 73121 h 89605"/>
                <a:gd name="connsiteX13" fmla="*/ 47043 w 57603"/>
                <a:gd name="connsiteY13" fmla="*/ 77601 h 89605"/>
                <a:gd name="connsiteX14" fmla="*/ 46403 w 57603"/>
                <a:gd name="connsiteY14" fmla="*/ 83362 h 89605"/>
                <a:gd name="connsiteX15" fmla="*/ 41923 w 57603"/>
                <a:gd name="connsiteY15" fmla="*/ 87202 h 89605"/>
                <a:gd name="connsiteX16" fmla="*/ 36162 w 57603"/>
                <a:gd name="connsiteY16" fmla="*/ 86562 h 89605"/>
                <a:gd name="connsiteX17" fmla="*/ 25922 w 57603"/>
                <a:gd name="connsiteY17" fmla="*/ 80802 h 89605"/>
                <a:gd name="connsiteX18" fmla="*/ 17601 w 57603"/>
                <a:gd name="connsiteY18" fmla="*/ 76321 h 89605"/>
                <a:gd name="connsiteX19" fmla="*/ 16321 w 57603"/>
                <a:gd name="connsiteY19" fmla="*/ 76321 h 89605"/>
                <a:gd name="connsiteX20" fmla="*/ 15041 w 57603"/>
                <a:gd name="connsiteY20" fmla="*/ 76321 h 89605"/>
                <a:gd name="connsiteX21" fmla="*/ 10561 w 57603"/>
                <a:gd name="connsiteY21" fmla="*/ 75681 h 89605"/>
                <a:gd name="connsiteX22" fmla="*/ 6720 w 57603"/>
                <a:gd name="connsiteY22" fmla="*/ 73121 h 89605"/>
                <a:gd name="connsiteX23" fmla="*/ 4800 w 57603"/>
                <a:gd name="connsiteY23" fmla="*/ 68641 h 89605"/>
                <a:gd name="connsiteX24" fmla="*/ 6080 w 57603"/>
                <a:gd name="connsiteY24" fmla="*/ 63521 h 89605"/>
                <a:gd name="connsiteX25" fmla="*/ 9921 w 57603"/>
                <a:gd name="connsiteY25" fmla="*/ 60320 h 89605"/>
                <a:gd name="connsiteX26" fmla="*/ 14401 w 57603"/>
                <a:gd name="connsiteY26" fmla="*/ 59680 h 89605"/>
                <a:gd name="connsiteX27" fmla="*/ 15041 w 57603"/>
                <a:gd name="connsiteY27" fmla="*/ 59680 h 89605"/>
                <a:gd name="connsiteX28" fmla="*/ 15681 w 57603"/>
                <a:gd name="connsiteY28" fmla="*/ 59680 h 89605"/>
                <a:gd name="connsiteX29" fmla="*/ 19521 w 57603"/>
                <a:gd name="connsiteY29" fmla="*/ 57120 h 89605"/>
                <a:gd name="connsiteX30" fmla="*/ 26562 w 57603"/>
                <a:gd name="connsiteY30" fmla="*/ 48159 h 89605"/>
                <a:gd name="connsiteX31" fmla="*/ 32322 w 57603"/>
                <a:gd name="connsiteY31" fmla="*/ 39839 h 89605"/>
                <a:gd name="connsiteX32" fmla="*/ 38082 w 57603"/>
                <a:gd name="connsiteY32" fmla="*/ 34079 h 89605"/>
                <a:gd name="connsiteX33" fmla="*/ 38082 w 57603"/>
                <a:gd name="connsiteY33" fmla="*/ 34079 h 89605"/>
                <a:gd name="connsiteX34" fmla="*/ 38723 w 57603"/>
                <a:gd name="connsiteY34" fmla="*/ 30878 h 89605"/>
                <a:gd name="connsiteX35" fmla="*/ 38723 w 57603"/>
                <a:gd name="connsiteY35" fmla="*/ 30238 h 89605"/>
                <a:gd name="connsiteX36" fmla="*/ 38723 w 57603"/>
                <a:gd name="connsiteY36" fmla="*/ 23838 h 89605"/>
                <a:gd name="connsiteX37" fmla="*/ 36802 w 57603"/>
                <a:gd name="connsiteY37" fmla="*/ 22558 h 89605"/>
                <a:gd name="connsiteX38" fmla="*/ 21441 w 57603"/>
                <a:gd name="connsiteY38" fmla="*/ 23838 h 89605"/>
                <a:gd name="connsiteX39" fmla="*/ 15681 w 57603"/>
                <a:gd name="connsiteY39" fmla="*/ 23198 h 89605"/>
                <a:gd name="connsiteX40" fmla="*/ 12481 w 57603"/>
                <a:gd name="connsiteY40" fmla="*/ 18718 h 89605"/>
                <a:gd name="connsiteX41" fmla="*/ 13121 w 57603"/>
                <a:gd name="connsiteY41" fmla="*/ 12957 h 89605"/>
                <a:gd name="connsiteX42" fmla="*/ 20161 w 57603"/>
                <a:gd name="connsiteY42" fmla="*/ 7197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7603" h="89605">
                  <a:moveTo>
                    <a:pt x="20161" y="7197"/>
                  </a:moveTo>
                  <a:cubicBezTo>
                    <a:pt x="29762" y="4637"/>
                    <a:pt x="37442" y="3997"/>
                    <a:pt x="43843" y="5917"/>
                  </a:cubicBezTo>
                  <a:cubicBezTo>
                    <a:pt x="48963" y="7197"/>
                    <a:pt x="52163" y="10397"/>
                    <a:pt x="54724" y="14877"/>
                  </a:cubicBezTo>
                  <a:cubicBezTo>
                    <a:pt x="56644" y="19358"/>
                    <a:pt x="57284" y="24478"/>
                    <a:pt x="56004" y="30878"/>
                  </a:cubicBezTo>
                  <a:cubicBezTo>
                    <a:pt x="54724" y="35999"/>
                    <a:pt x="53444" y="39199"/>
                    <a:pt x="50883" y="41759"/>
                  </a:cubicBezTo>
                  <a:cubicBezTo>
                    <a:pt x="50243" y="42399"/>
                    <a:pt x="49603" y="43039"/>
                    <a:pt x="48963" y="43679"/>
                  </a:cubicBezTo>
                  <a:cubicBezTo>
                    <a:pt x="48323" y="44319"/>
                    <a:pt x="47683" y="44319"/>
                    <a:pt x="47683" y="44959"/>
                  </a:cubicBezTo>
                  <a:cubicBezTo>
                    <a:pt x="47043" y="45599"/>
                    <a:pt x="47043" y="46239"/>
                    <a:pt x="45763" y="46879"/>
                  </a:cubicBezTo>
                  <a:cubicBezTo>
                    <a:pt x="45123" y="47520"/>
                    <a:pt x="43843" y="49440"/>
                    <a:pt x="41923" y="52000"/>
                  </a:cubicBezTo>
                  <a:cubicBezTo>
                    <a:pt x="40003" y="54560"/>
                    <a:pt x="38723" y="57120"/>
                    <a:pt x="36802" y="59680"/>
                  </a:cubicBezTo>
                  <a:cubicBezTo>
                    <a:pt x="34882" y="62240"/>
                    <a:pt x="32962" y="64160"/>
                    <a:pt x="31042" y="66081"/>
                  </a:cubicBezTo>
                  <a:cubicBezTo>
                    <a:pt x="31682" y="66721"/>
                    <a:pt x="32322" y="66721"/>
                    <a:pt x="33602" y="67361"/>
                  </a:cubicBezTo>
                  <a:cubicBezTo>
                    <a:pt x="38723" y="70561"/>
                    <a:pt x="41923" y="72481"/>
                    <a:pt x="43203" y="73121"/>
                  </a:cubicBezTo>
                  <a:cubicBezTo>
                    <a:pt x="45123" y="74401"/>
                    <a:pt x="46403" y="75681"/>
                    <a:pt x="47043" y="77601"/>
                  </a:cubicBezTo>
                  <a:cubicBezTo>
                    <a:pt x="47683" y="79522"/>
                    <a:pt x="47683" y="81442"/>
                    <a:pt x="46403" y="83362"/>
                  </a:cubicBezTo>
                  <a:cubicBezTo>
                    <a:pt x="45763" y="85282"/>
                    <a:pt x="43843" y="86562"/>
                    <a:pt x="41923" y="87202"/>
                  </a:cubicBezTo>
                  <a:cubicBezTo>
                    <a:pt x="40003" y="87842"/>
                    <a:pt x="38082" y="87842"/>
                    <a:pt x="36162" y="86562"/>
                  </a:cubicBezTo>
                  <a:cubicBezTo>
                    <a:pt x="34882" y="85922"/>
                    <a:pt x="31682" y="84002"/>
                    <a:pt x="25922" y="80802"/>
                  </a:cubicBezTo>
                  <a:cubicBezTo>
                    <a:pt x="22721" y="78882"/>
                    <a:pt x="19521" y="76961"/>
                    <a:pt x="17601" y="76321"/>
                  </a:cubicBezTo>
                  <a:cubicBezTo>
                    <a:pt x="17601" y="76321"/>
                    <a:pt x="16961" y="76321"/>
                    <a:pt x="16321" y="76321"/>
                  </a:cubicBezTo>
                  <a:cubicBezTo>
                    <a:pt x="15681" y="76321"/>
                    <a:pt x="15681" y="76321"/>
                    <a:pt x="15041" y="76321"/>
                  </a:cubicBezTo>
                  <a:cubicBezTo>
                    <a:pt x="13121" y="76321"/>
                    <a:pt x="11841" y="76321"/>
                    <a:pt x="10561" y="75681"/>
                  </a:cubicBezTo>
                  <a:cubicBezTo>
                    <a:pt x="9281" y="75041"/>
                    <a:pt x="8001" y="74401"/>
                    <a:pt x="6720" y="73121"/>
                  </a:cubicBezTo>
                  <a:cubicBezTo>
                    <a:pt x="5440" y="71841"/>
                    <a:pt x="4800" y="69921"/>
                    <a:pt x="4800" y="68641"/>
                  </a:cubicBezTo>
                  <a:cubicBezTo>
                    <a:pt x="4800" y="66721"/>
                    <a:pt x="5440" y="64801"/>
                    <a:pt x="6080" y="63521"/>
                  </a:cubicBezTo>
                  <a:cubicBezTo>
                    <a:pt x="7360" y="62240"/>
                    <a:pt x="8641" y="60960"/>
                    <a:pt x="9921" y="60320"/>
                  </a:cubicBezTo>
                  <a:cubicBezTo>
                    <a:pt x="11201" y="59680"/>
                    <a:pt x="12481" y="59680"/>
                    <a:pt x="14401" y="59680"/>
                  </a:cubicBezTo>
                  <a:cubicBezTo>
                    <a:pt x="14401" y="59680"/>
                    <a:pt x="15041" y="59680"/>
                    <a:pt x="15041" y="59680"/>
                  </a:cubicBezTo>
                  <a:cubicBezTo>
                    <a:pt x="15681" y="59680"/>
                    <a:pt x="15681" y="59680"/>
                    <a:pt x="15681" y="59680"/>
                  </a:cubicBezTo>
                  <a:cubicBezTo>
                    <a:pt x="16321" y="59040"/>
                    <a:pt x="17601" y="58400"/>
                    <a:pt x="19521" y="57120"/>
                  </a:cubicBezTo>
                  <a:cubicBezTo>
                    <a:pt x="21441" y="55200"/>
                    <a:pt x="24002" y="52000"/>
                    <a:pt x="26562" y="48159"/>
                  </a:cubicBezTo>
                  <a:cubicBezTo>
                    <a:pt x="29122" y="44319"/>
                    <a:pt x="31042" y="41119"/>
                    <a:pt x="32322" y="39839"/>
                  </a:cubicBezTo>
                  <a:cubicBezTo>
                    <a:pt x="34242" y="37279"/>
                    <a:pt x="36162" y="35359"/>
                    <a:pt x="38082" y="34079"/>
                  </a:cubicBezTo>
                  <a:lnTo>
                    <a:pt x="38082" y="34079"/>
                  </a:lnTo>
                  <a:lnTo>
                    <a:pt x="38723" y="30878"/>
                  </a:lnTo>
                  <a:lnTo>
                    <a:pt x="38723" y="30238"/>
                  </a:lnTo>
                  <a:cubicBezTo>
                    <a:pt x="39363" y="27038"/>
                    <a:pt x="39363" y="25118"/>
                    <a:pt x="38723" y="23838"/>
                  </a:cubicBezTo>
                  <a:cubicBezTo>
                    <a:pt x="38723" y="23198"/>
                    <a:pt x="37442" y="22558"/>
                    <a:pt x="36802" y="22558"/>
                  </a:cubicBezTo>
                  <a:cubicBezTo>
                    <a:pt x="32962" y="21278"/>
                    <a:pt x="27842" y="21918"/>
                    <a:pt x="21441" y="23838"/>
                  </a:cubicBezTo>
                  <a:cubicBezTo>
                    <a:pt x="19521" y="24478"/>
                    <a:pt x="17601" y="23838"/>
                    <a:pt x="15681" y="23198"/>
                  </a:cubicBezTo>
                  <a:cubicBezTo>
                    <a:pt x="13761" y="21918"/>
                    <a:pt x="12481" y="20638"/>
                    <a:pt x="12481" y="18718"/>
                  </a:cubicBezTo>
                  <a:cubicBezTo>
                    <a:pt x="11841" y="16797"/>
                    <a:pt x="11841" y="14877"/>
                    <a:pt x="13121" y="12957"/>
                  </a:cubicBezTo>
                  <a:cubicBezTo>
                    <a:pt x="16321" y="9117"/>
                    <a:pt x="18241" y="7837"/>
                    <a:pt x="20161" y="719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9933C51-E765-4190-AE77-67834D08562D}"/>
                </a:ext>
              </a:extLst>
            </p:cNvPr>
            <p:cNvSpPr/>
            <p:nvPr/>
          </p:nvSpPr>
          <p:spPr>
            <a:xfrm>
              <a:off x="13687413" y="3455919"/>
              <a:ext cx="91462" cy="98244"/>
            </a:xfrm>
            <a:custGeom>
              <a:avLst/>
              <a:gdLst>
                <a:gd name="connsiteX0" fmla="*/ 58829 w 70404"/>
                <a:gd name="connsiteY0" fmla="*/ 27202 h 83205"/>
                <a:gd name="connsiteX1" fmla="*/ 47308 w 70404"/>
                <a:gd name="connsiteY1" fmla="*/ 23361 h 83205"/>
                <a:gd name="connsiteX2" fmla="*/ 41548 w 70404"/>
                <a:gd name="connsiteY2" fmla="*/ 21441 h 83205"/>
                <a:gd name="connsiteX3" fmla="*/ 41548 w 70404"/>
                <a:gd name="connsiteY3" fmla="*/ 21441 h 83205"/>
                <a:gd name="connsiteX4" fmla="*/ 37067 w 70404"/>
                <a:gd name="connsiteY4" fmla="*/ 28482 h 83205"/>
                <a:gd name="connsiteX5" fmla="*/ 33227 w 70404"/>
                <a:gd name="connsiteY5" fmla="*/ 36162 h 83205"/>
                <a:gd name="connsiteX6" fmla="*/ 33227 w 70404"/>
                <a:gd name="connsiteY6" fmla="*/ 36162 h 83205"/>
                <a:gd name="connsiteX7" fmla="*/ 37067 w 70404"/>
                <a:gd name="connsiteY7" fmla="*/ 38083 h 83205"/>
                <a:gd name="connsiteX8" fmla="*/ 43468 w 70404"/>
                <a:gd name="connsiteY8" fmla="*/ 40643 h 83205"/>
                <a:gd name="connsiteX9" fmla="*/ 49868 w 70404"/>
                <a:gd name="connsiteY9" fmla="*/ 45123 h 83205"/>
                <a:gd name="connsiteX10" fmla="*/ 54989 w 70404"/>
                <a:gd name="connsiteY10" fmla="*/ 55364 h 83205"/>
                <a:gd name="connsiteX11" fmla="*/ 54349 w 70404"/>
                <a:gd name="connsiteY11" fmla="*/ 66884 h 83205"/>
                <a:gd name="connsiteX12" fmla="*/ 40268 w 70404"/>
                <a:gd name="connsiteY12" fmla="*/ 78405 h 83205"/>
                <a:gd name="connsiteX13" fmla="*/ 37067 w 70404"/>
                <a:gd name="connsiteY13" fmla="*/ 78405 h 83205"/>
                <a:gd name="connsiteX14" fmla="*/ 33867 w 70404"/>
                <a:gd name="connsiteY14" fmla="*/ 78405 h 83205"/>
                <a:gd name="connsiteX15" fmla="*/ 31307 w 70404"/>
                <a:gd name="connsiteY15" fmla="*/ 78405 h 83205"/>
                <a:gd name="connsiteX16" fmla="*/ 28747 w 70404"/>
                <a:gd name="connsiteY16" fmla="*/ 77765 h 83205"/>
                <a:gd name="connsiteX17" fmla="*/ 26827 w 70404"/>
                <a:gd name="connsiteY17" fmla="*/ 77125 h 83205"/>
                <a:gd name="connsiteX18" fmla="*/ 21066 w 70404"/>
                <a:gd name="connsiteY18" fmla="*/ 76485 h 83205"/>
                <a:gd name="connsiteX19" fmla="*/ 20426 w 70404"/>
                <a:gd name="connsiteY19" fmla="*/ 76485 h 83205"/>
                <a:gd name="connsiteX20" fmla="*/ 19786 w 70404"/>
                <a:gd name="connsiteY20" fmla="*/ 76485 h 83205"/>
                <a:gd name="connsiteX21" fmla="*/ 19146 w 70404"/>
                <a:gd name="connsiteY21" fmla="*/ 76485 h 83205"/>
                <a:gd name="connsiteX22" fmla="*/ 15946 w 70404"/>
                <a:gd name="connsiteY22" fmla="*/ 75845 h 83205"/>
                <a:gd name="connsiteX23" fmla="*/ 10186 w 70404"/>
                <a:gd name="connsiteY23" fmla="*/ 73925 h 83205"/>
                <a:gd name="connsiteX24" fmla="*/ 5705 w 70404"/>
                <a:gd name="connsiteY24" fmla="*/ 70725 h 83205"/>
                <a:gd name="connsiteX25" fmla="*/ 5065 w 70404"/>
                <a:gd name="connsiteY25" fmla="*/ 64964 h 83205"/>
                <a:gd name="connsiteX26" fmla="*/ 8266 w 70404"/>
                <a:gd name="connsiteY26" fmla="*/ 60484 h 83205"/>
                <a:gd name="connsiteX27" fmla="*/ 14026 w 70404"/>
                <a:gd name="connsiteY27" fmla="*/ 59844 h 83205"/>
                <a:gd name="connsiteX28" fmla="*/ 19786 w 70404"/>
                <a:gd name="connsiteY28" fmla="*/ 61764 h 83205"/>
                <a:gd name="connsiteX29" fmla="*/ 19786 w 70404"/>
                <a:gd name="connsiteY29" fmla="*/ 61764 h 83205"/>
                <a:gd name="connsiteX30" fmla="*/ 21066 w 70404"/>
                <a:gd name="connsiteY30" fmla="*/ 61764 h 83205"/>
                <a:gd name="connsiteX31" fmla="*/ 28107 w 70404"/>
                <a:gd name="connsiteY31" fmla="*/ 62404 h 83205"/>
                <a:gd name="connsiteX32" fmla="*/ 30667 w 70404"/>
                <a:gd name="connsiteY32" fmla="*/ 63044 h 83205"/>
                <a:gd name="connsiteX33" fmla="*/ 32587 w 70404"/>
                <a:gd name="connsiteY33" fmla="*/ 63684 h 83205"/>
                <a:gd name="connsiteX34" fmla="*/ 34507 w 70404"/>
                <a:gd name="connsiteY34" fmla="*/ 63684 h 83205"/>
                <a:gd name="connsiteX35" fmla="*/ 36427 w 70404"/>
                <a:gd name="connsiteY35" fmla="*/ 63684 h 83205"/>
                <a:gd name="connsiteX36" fmla="*/ 37708 w 70404"/>
                <a:gd name="connsiteY36" fmla="*/ 63684 h 83205"/>
                <a:gd name="connsiteX37" fmla="*/ 38988 w 70404"/>
                <a:gd name="connsiteY37" fmla="*/ 63684 h 83205"/>
                <a:gd name="connsiteX38" fmla="*/ 39628 w 70404"/>
                <a:gd name="connsiteY38" fmla="*/ 63044 h 83205"/>
                <a:gd name="connsiteX39" fmla="*/ 40268 w 70404"/>
                <a:gd name="connsiteY39" fmla="*/ 61124 h 83205"/>
                <a:gd name="connsiteX40" fmla="*/ 40268 w 70404"/>
                <a:gd name="connsiteY40" fmla="*/ 57924 h 83205"/>
                <a:gd name="connsiteX41" fmla="*/ 38348 w 70404"/>
                <a:gd name="connsiteY41" fmla="*/ 54084 h 83205"/>
                <a:gd name="connsiteX42" fmla="*/ 36427 w 70404"/>
                <a:gd name="connsiteY42" fmla="*/ 52803 h 83205"/>
                <a:gd name="connsiteX43" fmla="*/ 30667 w 70404"/>
                <a:gd name="connsiteY43" fmla="*/ 50243 h 83205"/>
                <a:gd name="connsiteX44" fmla="*/ 24267 w 70404"/>
                <a:gd name="connsiteY44" fmla="*/ 47043 h 83205"/>
                <a:gd name="connsiteX45" fmla="*/ 17866 w 70404"/>
                <a:gd name="connsiteY45" fmla="*/ 40643 h 83205"/>
                <a:gd name="connsiteX46" fmla="*/ 17866 w 70404"/>
                <a:gd name="connsiteY46" fmla="*/ 34242 h 83205"/>
                <a:gd name="connsiteX47" fmla="*/ 19146 w 70404"/>
                <a:gd name="connsiteY47" fmla="*/ 29762 h 83205"/>
                <a:gd name="connsiteX48" fmla="*/ 23627 w 70404"/>
                <a:gd name="connsiteY48" fmla="*/ 20161 h 83205"/>
                <a:gd name="connsiteX49" fmla="*/ 29387 w 70404"/>
                <a:gd name="connsiteY49" fmla="*/ 11201 h 83205"/>
                <a:gd name="connsiteX50" fmla="*/ 32587 w 70404"/>
                <a:gd name="connsiteY50" fmla="*/ 8001 h 83205"/>
                <a:gd name="connsiteX51" fmla="*/ 37708 w 70404"/>
                <a:gd name="connsiteY51" fmla="*/ 4800 h 83205"/>
                <a:gd name="connsiteX52" fmla="*/ 38988 w 70404"/>
                <a:gd name="connsiteY52" fmla="*/ 4800 h 83205"/>
                <a:gd name="connsiteX53" fmla="*/ 40268 w 70404"/>
                <a:gd name="connsiteY53" fmla="*/ 4800 h 83205"/>
                <a:gd name="connsiteX54" fmla="*/ 40908 w 70404"/>
                <a:gd name="connsiteY54" fmla="*/ 4800 h 83205"/>
                <a:gd name="connsiteX55" fmla="*/ 41548 w 70404"/>
                <a:gd name="connsiteY55" fmla="*/ 4800 h 83205"/>
                <a:gd name="connsiteX56" fmla="*/ 42828 w 70404"/>
                <a:gd name="connsiteY56" fmla="*/ 4800 h 83205"/>
                <a:gd name="connsiteX57" fmla="*/ 45388 w 70404"/>
                <a:gd name="connsiteY57" fmla="*/ 5440 h 83205"/>
                <a:gd name="connsiteX58" fmla="*/ 52429 w 70404"/>
                <a:gd name="connsiteY58" fmla="*/ 8001 h 83205"/>
                <a:gd name="connsiteX59" fmla="*/ 63309 w 70404"/>
                <a:gd name="connsiteY59" fmla="*/ 11841 h 83205"/>
                <a:gd name="connsiteX60" fmla="*/ 67789 w 70404"/>
                <a:gd name="connsiteY60" fmla="*/ 15041 h 83205"/>
                <a:gd name="connsiteX61" fmla="*/ 68430 w 70404"/>
                <a:gd name="connsiteY61" fmla="*/ 20801 h 83205"/>
                <a:gd name="connsiteX62" fmla="*/ 65229 w 70404"/>
                <a:gd name="connsiteY62" fmla="*/ 25282 h 83205"/>
                <a:gd name="connsiteX63" fmla="*/ 58829 w 70404"/>
                <a:gd name="connsiteY63" fmla="*/ 27202 h 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0404" h="83205">
                  <a:moveTo>
                    <a:pt x="58829" y="27202"/>
                  </a:moveTo>
                  <a:cubicBezTo>
                    <a:pt x="58829" y="27202"/>
                    <a:pt x="54989" y="25922"/>
                    <a:pt x="47308" y="23361"/>
                  </a:cubicBezTo>
                  <a:cubicBezTo>
                    <a:pt x="44748" y="22722"/>
                    <a:pt x="42828" y="22082"/>
                    <a:pt x="41548" y="21441"/>
                  </a:cubicBezTo>
                  <a:lnTo>
                    <a:pt x="41548" y="21441"/>
                  </a:lnTo>
                  <a:cubicBezTo>
                    <a:pt x="40268" y="23361"/>
                    <a:pt x="38348" y="25922"/>
                    <a:pt x="37067" y="28482"/>
                  </a:cubicBezTo>
                  <a:cubicBezTo>
                    <a:pt x="35147" y="31682"/>
                    <a:pt x="34507" y="34242"/>
                    <a:pt x="33227" y="36162"/>
                  </a:cubicBezTo>
                  <a:lnTo>
                    <a:pt x="33227" y="36162"/>
                  </a:lnTo>
                  <a:cubicBezTo>
                    <a:pt x="33867" y="36802"/>
                    <a:pt x="35147" y="36802"/>
                    <a:pt x="37067" y="38083"/>
                  </a:cubicBezTo>
                  <a:cubicBezTo>
                    <a:pt x="40268" y="39363"/>
                    <a:pt x="42188" y="40643"/>
                    <a:pt x="43468" y="40643"/>
                  </a:cubicBezTo>
                  <a:cubicBezTo>
                    <a:pt x="46668" y="41923"/>
                    <a:pt x="48588" y="43843"/>
                    <a:pt x="49868" y="45123"/>
                  </a:cubicBezTo>
                  <a:cubicBezTo>
                    <a:pt x="52429" y="47683"/>
                    <a:pt x="53709" y="50883"/>
                    <a:pt x="54989" y="55364"/>
                  </a:cubicBezTo>
                  <a:cubicBezTo>
                    <a:pt x="56269" y="59204"/>
                    <a:pt x="55629" y="63044"/>
                    <a:pt x="54349" y="66884"/>
                  </a:cubicBezTo>
                  <a:cubicBezTo>
                    <a:pt x="51788" y="73925"/>
                    <a:pt x="46668" y="77765"/>
                    <a:pt x="40268" y="78405"/>
                  </a:cubicBezTo>
                  <a:cubicBezTo>
                    <a:pt x="39628" y="78405"/>
                    <a:pt x="38348" y="78405"/>
                    <a:pt x="37067" y="78405"/>
                  </a:cubicBezTo>
                  <a:cubicBezTo>
                    <a:pt x="35787" y="78405"/>
                    <a:pt x="35147" y="78405"/>
                    <a:pt x="33867" y="78405"/>
                  </a:cubicBezTo>
                  <a:cubicBezTo>
                    <a:pt x="32587" y="78405"/>
                    <a:pt x="31947" y="78405"/>
                    <a:pt x="31307" y="78405"/>
                  </a:cubicBezTo>
                  <a:cubicBezTo>
                    <a:pt x="30667" y="78405"/>
                    <a:pt x="29387" y="78405"/>
                    <a:pt x="28747" y="77765"/>
                  </a:cubicBezTo>
                  <a:cubicBezTo>
                    <a:pt x="27467" y="77765"/>
                    <a:pt x="26827" y="77125"/>
                    <a:pt x="26827" y="77125"/>
                  </a:cubicBezTo>
                  <a:cubicBezTo>
                    <a:pt x="24267" y="76485"/>
                    <a:pt x="22347" y="76485"/>
                    <a:pt x="21066" y="76485"/>
                  </a:cubicBezTo>
                  <a:cubicBezTo>
                    <a:pt x="21066" y="76485"/>
                    <a:pt x="20426" y="76485"/>
                    <a:pt x="20426" y="76485"/>
                  </a:cubicBezTo>
                  <a:cubicBezTo>
                    <a:pt x="20426" y="76485"/>
                    <a:pt x="20426" y="76485"/>
                    <a:pt x="19786" y="76485"/>
                  </a:cubicBezTo>
                  <a:cubicBezTo>
                    <a:pt x="19786" y="76485"/>
                    <a:pt x="19786" y="76485"/>
                    <a:pt x="19146" y="76485"/>
                  </a:cubicBezTo>
                  <a:cubicBezTo>
                    <a:pt x="18506" y="76485"/>
                    <a:pt x="17226" y="76485"/>
                    <a:pt x="15946" y="75845"/>
                  </a:cubicBezTo>
                  <a:cubicBezTo>
                    <a:pt x="14026" y="75205"/>
                    <a:pt x="12106" y="74565"/>
                    <a:pt x="10186" y="73925"/>
                  </a:cubicBezTo>
                  <a:cubicBezTo>
                    <a:pt x="8266" y="73285"/>
                    <a:pt x="6986" y="72005"/>
                    <a:pt x="5705" y="70725"/>
                  </a:cubicBezTo>
                  <a:cubicBezTo>
                    <a:pt x="5065" y="68804"/>
                    <a:pt x="4425" y="66884"/>
                    <a:pt x="5065" y="64964"/>
                  </a:cubicBezTo>
                  <a:cubicBezTo>
                    <a:pt x="5705" y="63044"/>
                    <a:pt x="6986" y="61764"/>
                    <a:pt x="8266" y="60484"/>
                  </a:cubicBezTo>
                  <a:cubicBezTo>
                    <a:pt x="10186" y="59844"/>
                    <a:pt x="12106" y="59204"/>
                    <a:pt x="14026" y="59844"/>
                  </a:cubicBezTo>
                  <a:cubicBezTo>
                    <a:pt x="15946" y="60484"/>
                    <a:pt x="17866" y="61124"/>
                    <a:pt x="19786" y="61764"/>
                  </a:cubicBezTo>
                  <a:lnTo>
                    <a:pt x="19786" y="61764"/>
                  </a:lnTo>
                  <a:cubicBezTo>
                    <a:pt x="20426" y="61764"/>
                    <a:pt x="20426" y="61764"/>
                    <a:pt x="21066" y="61764"/>
                  </a:cubicBezTo>
                  <a:cubicBezTo>
                    <a:pt x="22347" y="61764"/>
                    <a:pt x="24267" y="62404"/>
                    <a:pt x="28107" y="62404"/>
                  </a:cubicBezTo>
                  <a:lnTo>
                    <a:pt x="30667" y="63044"/>
                  </a:lnTo>
                  <a:cubicBezTo>
                    <a:pt x="31947" y="63044"/>
                    <a:pt x="32587" y="63044"/>
                    <a:pt x="32587" y="63684"/>
                  </a:cubicBezTo>
                  <a:cubicBezTo>
                    <a:pt x="33227" y="63684"/>
                    <a:pt x="33867" y="63684"/>
                    <a:pt x="34507" y="63684"/>
                  </a:cubicBezTo>
                  <a:cubicBezTo>
                    <a:pt x="35147" y="63684"/>
                    <a:pt x="35787" y="63684"/>
                    <a:pt x="36427" y="63684"/>
                  </a:cubicBezTo>
                  <a:cubicBezTo>
                    <a:pt x="37067" y="63684"/>
                    <a:pt x="37067" y="63684"/>
                    <a:pt x="37708" y="63684"/>
                  </a:cubicBezTo>
                  <a:cubicBezTo>
                    <a:pt x="38348" y="63684"/>
                    <a:pt x="38348" y="63684"/>
                    <a:pt x="38988" y="63684"/>
                  </a:cubicBezTo>
                  <a:cubicBezTo>
                    <a:pt x="38988" y="63684"/>
                    <a:pt x="39628" y="63044"/>
                    <a:pt x="39628" y="63044"/>
                  </a:cubicBezTo>
                  <a:cubicBezTo>
                    <a:pt x="39628" y="62404"/>
                    <a:pt x="40268" y="62404"/>
                    <a:pt x="40268" y="61124"/>
                  </a:cubicBezTo>
                  <a:cubicBezTo>
                    <a:pt x="40268" y="60484"/>
                    <a:pt x="40268" y="59204"/>
                    <a:pt x="40268" y="57924"/>
                  </a:cubicBezTo>
                  <a:cubicBezTo>
                    <a:pt x="39628" y="56644"/>
                    <a:pt x="38988" y="55364"/>
                    <a:pt x="38348" y="54084"/>
                  </a:cubicBezTo>
                  <a:cubicBezTo>
                    <a:pt x="38348" y="54084"/>
                    <a:pt x="37708" y="53444"/>
                    <a:pt x="36427" y="52803"/>
                  </a:cubicBezTo>
                  <a:cubicBezTo>
                    <a:pt x="35787" y="52163"/>
                    <a:pt x="33867" y="51523"/>
                    <a:pt x="30667" y="50243"/>
                  </a:cubicBezTo>
                  <a:cubicBezTo>
                    <a:pt x="27467" y="48963"/>
                    <a:pt x="25547" y="48323"/>
                    <a:pt x="24267" y="47043"/>
                  </a:cubicBezTo>
                  <a:cubicBezTo>
                    <a:pt x="21066" y="45123"/>
                    <a:pt x="19146" y="43203"/>
                    <a:pt x="17866" y="40643"/>
                  </a:cubicBezTo>
                  <a:cubicBezTo>
                    <a:pt x="17226" y="38723"/>
                    <a:pt x="17226" y="36802"/>
                    <a:pt x="17866" y="34242"/>
                  </a:cubicBezTo>
                  <a:cubicBezTo>
                    <a:pt x="18506" y="32962"/>
                    <a:pt x="18506" y="31682"/>
                    <a:pt x="19146" y="29762"/>
                  </a:cubicBezTo>
                  <a:cubicBezTo>
                    <a:pt x="20426" y="27202"/>
                    <a:pt x="21707" y="24002"/>
                    <a:pt x="23627" y="20161"/>
                  </a:cubicBezTo>
                  <a:cubicBezTo>
                    <a:pt x="25547" y="16961"/>
                    <a:pt x="27467" y="13761"/>
                    <a:pt x="29387" y="11201"/>
                  </a:cubicBezTo>
                  <a:cubicBezTo>
                    <a:pt x="30667" y="9921"/>
                    <a:pt x="31307" y="8641"/>
                    <a:pt x="32587" y="8001"/>
                  </a:cubicBezTo>
                  <a:cubicBezTo>
                    <a:pt x="34507" y="6080"/>
                    <a:pt x="35787" y="5440"/>
                    <a:pt x="37708" y="4800"/>
                  </a:cubicBezTo>
                  <a:cubicBezTo>
                    <a:pt x="38348" y="4800"/>
                    <a:pt x="38988" y="4800"/>
                    <a:pt x="38988" y="4800"/>
                  </a:cubicBezTo>
                  <a:cubicBezTo>
                    <a:pt x="39628" y="4800"/>
                    <a:pt x="39628" y="4800"/>
                    <a:pt x="40268" y="4800"/>
                  </a:cubicBezTo>
                  <a:lnTo>
                    <a:pt x="40908" y="4800"/>
                  </a:lnTo>
                  <a:cubicBezTo>
                    <a:pt x="40908" y="4800"/>
                    <a:pt x="41548" y="4800"/>
                    <a:pt x="41548" y="4800"/>
                  </a:cubicBezTo>
                  <a:cubicBezTo>
                    <a:pt x="42188" y="4800"/>
                    <a:pt x="42188" y="4800"/>
                    <a:pt x="42828" y="4800"/>
                  </a:cubicBezTo>
                  <a:cubicBezTo>
                    <a:pt x="43468" y="4800"/>
                    <a:pt x="44108" y="5440"/>
                    <a:pt x="45388" y="5440"/>
                  </a:cubicBezTo>
                  <a:cubicBezTo>
                    <a:pt x="47308" y="6080"/>
                    <a:pt x="49228" y="6721"/>
                    <a:pt x="52429" y="8001"/>
                  </a:cubicBezTo>
                  <a:lnTo>
                    <a:pt x="63309" y="11841"/>
                  </a:lnTo>
                  <a:cubicBezTo>
                    <a:pt x="65229" y="12481"/>
                    <a:pt x="66509" y="13761"/>
                    <a:pt x="67789" y="15041"/>
                  </a:cubicBezTo>
                  <a:cubicBezTo>
                    <a:pt x="68430" y="16961"/>
                    <a:pt x="69070" y="18881"/>
                    <a:pt x="68430" y="20801"/>
                  </a:cubicBezTo>
                  <a:cubicBezTo>
                    <a:pt x="67789" y="22722"/>
                    <a:pt x="66509" y="24002"/>
                    <a:pt x="65229" y="25282"/>
                  </a:cubicBezTo>
                  <a:cubicBezTo>
                    <a:pt x="62669" y="27202"/>
                    <a:pt x="60749" y="27202"/>
                    <a:pt x="58829" y="27202"/>
                  </a:cubicBezTo>
                  <a:close/>
                </a:path>
              </a:pathLst>
            </a:custGeom>
            <a:grpFill/>
            <a:ln w="9525" cap="flat">
              <a:noFill/>
              <a:prstDash val="solid"/>
              <a:miter/>
            </a:ln>
          </p:spPr>
          <p:txBody>
            <a:bodyPr rtlCol="0" anchor="ctr"/>
            <a:lstStyle/>
            <a:p>
              <a:endParaRPr lang="en-US"/>
            </a:p>
          </p:txBody>
        </p:sp>
      </p:grpSp>
      <p:grpSp>
        <p:nvGrpSpPr>
          <p:cNvPr id="289" name="Group 288">
            <a:extLst>
              <a:ext uri="{FF2B5EF4-FFF2-40B4-BE49-F238E27FC236}">
                <a16:creationId xmlns:a16="http://schemas.microsoft.com/office/drawing/2014/main" id="{CFB85C27-6AED-4579-979A-075C394FB656}"/>
              </a:ext>
            </a:extLst>
          </p:cNvPr>
          <p:cNvGrpSpPr/>
          <p:nvPr/>
        </p:nvGrpSpPr>
        <p:grpSpPr>
          <a:xfrm>
            <a:off x="6004784" y="2070408"/>
            <a:ext cx="490565" cy="322693"/>
            <a:chOff x="12993486" y="1506147"/>
            <a:chExt cx="490565" cy="322693"/>
          </a:xfrm>
          <a:solidFill>
            <a:srgbClr val="1D424B"/>
          </a:solidFill>
        </p:grpSpPr>
        <p:sp>
          <p:nvSpPr>
            <p:cNvPr id="157" name="Freeform: Shape 156">
              <a:extLst>
                <a:ext uri="{FF2B5EF4-FFF2-40B4-BE49-F238E27FC236}">
                  <a16:creationId xmlns:a16="http://schemas.microsoft.com/office/drawing/2014/main" id="{74CFD87D-FEA1-42BE-8D77-339AEF46F3C3}"/>
                </a:ext>
              </a:extLst>
            </p:cNvPr>
            <p:cNvSpPr/>
            <p:nvPr/>
          </p:nvSpPr>
          <p:spPr>
            <a:xfrm>
              <a:off x="12993486" y="1806169"/>
              <a:ext cx="490565" cy="22671"/>
            </a:xfrm>
            <a:custGeom>
              <a:avLst/>
              <a:gdLst>
                <a:gd name="connsiteX0" fmla="*/ 4800 w 377624"/>
                <a:gd name="connsiteY0" fmla="*/ 4800 h 19201"/>
                <a:gd name="connsiteX1" fmla="*/ 62404 w 377624"/>
                <a:gd name="connsiteY1" fmla="*/ 4800 h 19201"/>
                <a:gd name="connsiteX2" fmla="*/ 121928 w 377624"/>
                <a:gd name="connsiteY2" fmla="*/ 4800 h 19201"/>
                <a:gd name="connsiteX3" fmla="*/ 189772 w 377624"/>
                <a:gd name="connsiteY3" fmla="*/ 4800 h 19201"/>
                <a:gd name="connsiteX4" fmla="*/ 224335 w 377624"/>
                <a:gd name="connsiteY4" fmla="*/ 4800 h 19201"/>
                <a:gd name="connsiteX5" fmla="*/ 257617 w 377624"/>
                <a:gd name="connsiteY5" fmla="*/ 4800 h 19201"/>
                <a:gd name="connsiteX6" fmla="*/ 288979 w 377624"/>
                <a:gd name="connsiteY6" fmla="*/ 6080 h 19201"/>
                <a:gd name="connsiteX7" fmla="*/ 303700 w 377624"/>
                <a:gd name="connsiteY7" fmla="*/ 6720 h 19201"/>
                <a:gd name="connsiteX8" fmla="*/ 317141 w 377624"/>
                <a:gd name="connsiteY8" fmla="*/ 7360 h 19201"/>
                <a:gd name="connsiteX9" fmla="*/ 340822 w 377624"/>
                <a:gd name="connsiteY9" fmla="*/ 9281 h 19201"/>
                <a:gd name="connsiteX10" fmla="*/ 358743 w 377624"/>
                <a:gd name="connsiteY10" fmla="*/ 11201 h 19201"/>
                <a:gd name="connsiteX11" fmla="*/ 374744 w 377624"/>
                <a:gd name="connsiteY11" fmla="*/ 13121 h 19201"/>
                <a:gd name="connsiteX12" fmla="*/ 374744 w 377624"/>
                <a:gd name="connsiteY12" fmla="*/ 14401 h 19201"/>
                <a:gd name="connsiteX13" fmla="*/ 358743 w 377624"/>
                <a:gd name="connsiteY13" fmla="*/ 15681 h 19201"/>
                <a:gd name="connsiteX14" fmla="*/ 340182 w 377624"/>
                <a:gd name="connsiteY14" fmla="*/ 16321 h 19201"/>
                <a:gd name="connsiteX15" fmla="*/ 316501 w 377624"/>
                <a:gd name="connsiteY15" fmla="*/ 16961 h 19201"/>
                <a:gd name="connsiteX16" fmla="*/ 303060 w 377624"/>
                <a:gd name="connsiteY16" fmla="*/ 16961 h 19201"/>
                <a:gd name="connsiteX17" fmla="*/ 288339 w 377624"/>
                <a:gd name="connsiteY17" fmla="*/ 16961 h 19201"/>
                <a:gd name="connsiteX18" fmla="*/ 256977 w 377624"/>
                <a:gd name="connsiteY18" fmla="*/ 16961 h 19201"/>
                <a:gd name="connsiteX19" fmla="*/ 223695 w 377624"/>
                <a:gd name="connsiteY19" fmla="*/ 15681 h 19201"/>
                <a:gd name="connsiteX20" fmla="*/ 189132 w 377624"/>
                <a:gd name="connsiteY20" fmla="*/ 13761 h 19201"/>
                <a:gd name="connsiteX21" fmla="*/ 121288 w 377624"/>
                <a:gd name="connsiteY21" fmla="*/ 10561 h 19201"/>
                <a:gd name="connsiteX22" fmla="*/ 62404 w 377624"/>
                <a:gd name="connsiteY22" fmla="*/ 8001 h 19201"/>
                <a:gd name="connsiteX23" fmla="*/ 4800 w 377624"/>
                <a:gd name="connsiteY23" fmla="*/ 4800 h 19201"/>
                <a:gd name="connsiteX24" fmla="*/ 4800 w 377624"/>
                <a:gd name="connsiteY24" fmla="*/ 480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7624" h="19201">
                  <a:moveTo>
                    <a:pt x="4800" y="4800"/>
                  </a:moveTo>
                  <a:cubicBezTo>
                    <a:pt x="4800" y="4800"/>
                    <a:pt x="27842" y="4800"/>
                    <a:pt x="62404" y="4800"/>
                  </a:cubicBezTo>
                  <a:cubicBezTo>
                    <a:pt x="79685" y="4800"/>
                    <a:pt x="100166" y="4800"/>
                    <a:pt x="121928" y="4800"/>
                  </a:cubicBezTo>
                  <a:cubicBezTo>
                    <a:pt x="143689" y="4800"/>
                    <a:pt x="166731" y="4800"/>
                    <a:pt x="189772" y="4800"/>
                  </a:cubicBezTo>
                  <a:cubicBezTo>
                    <a:pt x="201293" y="4800"/>
                    <a:pt x="212814" y="4800"/>
                    <a:pt x="224335" y="4800"/>
                  </a:cubicBezTo>
                  <a:cubicBezTo>
                    <a:pt x="235855" y="4800"/>
                    <a:pt x="246736" y="4800"/>
                    <a:pt x="257617" y="4800"/>
                  </a:cubicBezTo>
                  <a:cubicBezTo>
                    <a:pt x="268497" y="4800"/>
                    <a:pt x="278738" y="5440"/>
                    <a:pt x="288979" y="6080"/>
                  </a:cubicBezTo>
                  <a:cubicBezTo>
                    <a:pt x="294099" y="6080"/>
                    <a:pt x="298579" y="6720"/>
                    <a:pt x="303700" y="6720"/>
                  </a:cubicBezTo>
                  <a:cubicBezTo>
                    <a:pt x="308180" y="6720"/>
                    <a:pt x="312660" y="7360"/>
                    <a:pt x="317141" y="7360"/>
                  </a:cubicBezTo>
                  <a:cubicBezTo>
                    <a:pt x="326101" y="8001"/>
                    <a:pt x="333782" y="8641"/>
                    <a:pt x="340822" y="9281"/>
                  </a:cubicBezTo>
                  <a:cubicBezTo>
                    <a:pt x="347863" y="9921"/>
                    <a:pt x="354263" y="10561"/>
                    <a:pt x="358743" y="11201"/>
                  </a:cubicBezTo>
                  <a:cubicBezTo>
                    <a:pt x="368984" y="12481"/>
                    <a:pt x="374744" y="13121"/>
                    <a:pt x="374744" y="13121"/>
                  </a:cubicBezTo>
                  <a:lnTo>
                    <a:pt x="374744" y="14401"/>
                  </a:lnTo>
                  <a:cubicBezTo>
                    <a:pt x="374744" y="14401"/>
                    <a:pt x="368984" y="15041"/>
                    <a:pt x="358743" y="15681"/>
                  </a:cubicBezTo>
                  <a:cubicBezTo>
                    <a:pt x="353623" y="15681"/>
                    <a:pt x="347223" y="16321"/>
                    <a:pt x="340182" y="16321"/>
                  </a:cubicBezTo>
                  <a:cubicBezTo>
                    <a:pt x="333142" y="16321"/>
                    <a:pt x="325461" y="16961"/>
                    <a:pt x="316501" y="16961"/>
                  </a:cubicBezTo>
                  <a:cubicBezTo>
                    <a:pt x="312020" y="16961"/>
                    <a:pt x="307540" y="16961"/>
                    <a:pt x="303060" y="16961"/>
                  </a:cubicBezTo>
                  <a:cubicBezTo>
                    <a:pt x="298579" y="16961"/>
                    <a:pt x="293459" y="16961"/>
                    <a:pt x="288339" y="16961"/>
                  </a:cubicBezTo>
                  <a:cubicBezTo>
                    <a:pt x="278098" y="16961"/>
                    <a:pt x="267857" y="16961"/>
                    <a:pt x="256977" y="16961"/>
                  </a:cubicBezTo>
                  <a:cubicBezTo>
                    <a:pt x="246096" y="16961"/>
                    <a:pt x="235215" y="16321"/>
                    <a:pt x="223695" y="15681"/>
                  </a:cubicBezTo>
                  <a:cubicBezTo>
                    <a:pt x="212174" y="15041"/>
                    <a:pt x="200653" y="14401"/>
                    <a:pt x="189132" y="13761"/>
                  </a:cubicBezTo>
                  <a:cubicBezTo>
                    <a:pt x="166091" y="12481"/>
                    <a:pt x="143049" y="11841"/>
                    <a:pt x="121288" y="10561"/>
                  </a:cubicBezTo>
                  <a:cubicBezTo>
                    <a:pt x="99526" y="9921"/>
                    <a:pt x="79685" y="8641"/>
                    <a:pt x="62404" y="8001"/>
                  </a:cubicBezTo>
                  <a:cubicBezTo>
                    <a:pt x="27842" y="6080"/>
                    <a:pt x="4800" y="4800"/>
                    <a:pt x="4800" y="4800"/>
                  </a:cubicBezTo>
                  <a:lnTo>
                    <a:pt x="4800" y="4800"/>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37326CF-FB6E-47BD-8BE7-867F88C7D0FA}"/>
                </a:ext>
              </a:extLst>
            </p:cNvPr>
            <p:cNvSpPr/>
            <p:nvPr/>
          </p:nvSpPr>
          <p:spPr>
            <a:xfrm>
              <a:off x="12993486" y="1506147"/>
              <a:ext cx="349214" cy="309846"/>
            </a:xfrm>
            <a:custGeom>
              <a:avLst/>
              <a:gdLst>
                <a:gd name="connsiteX0" fmla="*/ 267857 w 268817"/>
                <a:gd name="connsiteY0" fmla="*/ 5440 h 262417"/>
                <a:gd name="connsiteX1" fmla="*/ 228175 w 268817"/>
                <a:gd name="connsiteY1" fmla="*/ 46403 h 262417"/>
                <a:gd name="connsiteX2" fmla="*/ 187212 w 268817"/>
                <a:gd name="connsiteY2" fmla="*/ 88006 h 262417"/>
                <a:gd name="connsiteX3" fmla="*/ 139849 w 268817"/>
                <a:gd name="connsiteY3" fmla="*/ 136009 h 262417"/>
                <a:gd name="connsiteX4" fmla="*/ 116168 w 268817"/>
                <a:gd name="connsiteY4" fmla="*/ 160330 h 262417"/>
                <a:gd name="connsiteX5" fmla="*/ 93126 w 268817"/>
                <a:gd name="connsiteY5" fmla="*/ 184012 h 262417"/>
                <a:gd name="connsiteX6" fmla="*/ 70725 w 268817"/>
                <a:gd name="connsiteY6" fmla="*/ 205133 h 262417"/>
                <a:gd name="connsiteX7" fmla="*/ 59844 w 268817"/>
                <a:gd name="connsiteY7" fmla="*/ 214734 h 262417"/>
                <a:gd name="connsiteX8" fmla="*/ 49603 w 268817"/>
                <a:gd name="connsiteY8" fmla="*/ 223695 h 262417"/>
                <a:gd name="connsiteX9" fmla="*/ 31682 w 268817"/>
                <a:gd name="connsiteY9" fmla="*/ 239056 h 262417"/>
                <a:gd name="connsiteX10" fmla="*/ 17601 w 268817"/>
                <a:gd name="connsiteY10" fmla="*/ 250576 h 262417"/>
                <a:gd name="connsiteX11" fmla="*/ 5440 w 268817"/>
                <a:gd name="connsiteY11" fmla="*/ 260177 h 262417"/>
                <a:gd name="connsiteX12" fmla="*/ 4800 w 268817"/>
                <a:gd name="connsiteY12" fmla="*/ 259537 h 262417"/>
                <a:gd name="connsiteX13" fmla="*/ 15041 w 268817"/>
                <a:gd name="connsiteY13" fmla="*/ 247376 h 262417"/>
                <a:gd name="connsiteX14" fmla="*/ 27202 w 268817"/>
                <a:gd name="connsiteY14" fmla="*/ 233935 h 262417"/>
                <a:gd name="connsiteX15" fmla="*/ 43203 w 268817"/>
                <a:gd name="connsiteY15" fmla="*/ 216654 h 262417"/>
                <a:gd name="connsiteX16" fmla="*/ 52163 w 268817"/>
                <a:gd name="connsiteY16" fmla="*/ 207053 h 262417"/>
                <a:gd name="connsiteX17" fmla="*/ 62404 w 268817"/>
                <a:gd name="connsiteY17" fmla="*/ 196813 h 262417"/>
                <a:gd name="connsiteX18" fmla="*/ 84165 w 268817"/>
                <a:gd name="connsiteY18" fmla="*/ 175051 h 262417"/>
                <a:gd name="connsiteX19" fmla="*/ 108487 w 268817"/>
                <a:gd name="connsiteY19" fmla="*/ 152650 h 262417"/>
                <a:gd name="connsiteX20" fmla="*/ 133449 w 268817"/>
                <a:gd name="connsiteY20" fmla="*/ 129608 h 262417"/>
                <a:gd name="connsiteX21" fmla="*/ 182732 w 268817"/>
                <a:gd name="connsiteY21" fmla="*/ 83525 h 262417"/>
                <a:gd name="connsiteX22" fmla="*/ 225615 w 268817"/>
                <a:gd name="connsiteY22" fmla="*/ 43843 h 262417"/>
                <a:gd name="connsiteX23" fmla="*/ 267857 w 268817"/>
                <a:gd name="connsiteY23" fmla="*/ 4800 h 262417"/>
                <a:gd name="connsiteX24" fmla="*/ 267857 w 268817"/>
                <a:gd name="connsiteY24" fmla="*/ 5440 h 2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8817" h="262417">
                  <a:moveTo>
                    <a:pt x="267857" y="5440"/>
                  </a:moveTo>
                  <a:cubicBezTo>
                    <a:pt x="267857" y="5440"/>
                    <a:pt x="251856" y="22081"/>
                    <a:pt x="228175" y="46403"/>
                  </a:cubicBezTo>
                  <a:cubicBezTo>
                    <a:pt x="216014" y="58564"/>
                    <a:pt x="201933" y="73285"/>
                    <a:pt x="187212" y="88006"/>
                  </a:cubicBezTo>
                  <a:cubicBezTo>
                    <a:pt x="171851" y="103367"/>
                    <a:pt x="155850" y="119368"/>
                    <a:pt x="139849" y="136009"/>
                  </a:cubicBezTo>
                  <a:cubicBezTo>
                    <a:pt x="131529" y="144329"/>
                    <a:pt x="123848" y="152650"/>
                    <a:pt x="116168" y="160330"/>
                  </a:cubicBezTo>
                  <a:cubicBezTo>
                    <a:pt x="108487" y="168651"/>
                    <a:pt x="100807" y="176331"/>
                    <a:pt x="93126" y="184012"/>
                  </a:cubicBezTo>
                  <a:cubicBezTo>
                    <a:pt x="85446" y="191692"/>
                    <a:pt x="77765" y="198733"/>
                    <a:pt x="70725" y="205133"/>
                  </a:cubicBezTo>
                  <a:cubicBezTo>
                    <a:pt x="66884" y="208334"/>
                    <a:pt x="63684" y="211534"/>
                    <a:pt x="59844" y="214734"/>
                  </a:cubicBezTo>
                  <a:cubicBezTo>
                    <a:pt x="56644" y="217934"/>
                    <a:pt x="52803" y="220494"/>
                    <a:pt x="49603" y="223695"/>
                  </a:cubicBezTo>
                  <a:cubicBezTo>
                    <a:pt x="43203" y="229455"/>
                    <a:pt x="37442" y="234575"/>
                    <a:pt x="31682" y="239056"/>
                  </a:cubicBezTo>
                  <a:cubicBezTo>
                    <a:pt x="26562" y="243536"/>
                    <a:pt x="21441" y="247376"/>
                    <a:pt x="17601" y="250576"/>
                  </a:cubicBezTo>
                  <a:cubicBezTo>
                    <a:pt x="9921" y="256977"/>
                    <a:pt x="5440" y="260177"/>
                    <a:pt x="5440" y="260177"/>
                  </a:cubicBezTo>
                  <a:lnTo>
                    <a:pt x="4800" y="259537"/>
                  </a:lnTo>
                  <a:cubicBezTo>
                    <a:pt x="4800" y="259537"/>
                    <a:pt x="8641" y="255057"/>
                    <a:pt x="15041" y="247376"/>
                  </a:cubicBezTo>
                  <a:cubicBezTo>
                    <a:pt x="18241" y="243536"/>
                    <a:pt x="22081" y="239056"/>
                    <a:pt x="27202" y="233935"/>
                  </a:cubicBezTo>
                  <a:cubicBezTo>
                    <a:pt x="31682" y="228815"/>
                    <a:pt x="37442" y="223054"/>
                    <a:pt x="43203" y="216654"/>
                  </a:cubicBezTo>
                  <a:cubicBezTo>
                    <a:pt x="46403" y="213454"/>
                    <a:pt x="48963" y="210254"/>
                    <a:pt x="52163" y="207053"/>
                  </a:cubicBezTo>
                  <a:cubicBezTo>
                    <a:pt x="55364" y="203853"/>
                    <a:pt x="58564" y="200013"/>
                    <a:pt x="62404" y="196813"/>
                  </a:cubicBezTo>
                  <a:cubicBezTo>
                    <a:pt x="69445" y="189772"/>
                    <a:pt x="76485" y="182732"/>
                    <a:pt x="84165" y="175051"/>
                  </a:cubicBezTo>
                  <a:cubicBezTo>
                    <a:pt x="91846" y="167371"/>
                    <a:pt x="100166" y="160330"/>
                    <a:pt x="108487" y="152650"/>
                  </a:cubicBezTo>
                  <a:cubicBezTo>
                    <a:pt x="116808" y="144969"/>
                    <a:pt x="125128" y="137289"/>
                    <a:pt x="133449" y="129608"/>
                  </a:cubicBezTo>
                  <a:cubicBezTo>
                    <a:pt x="150090" y="114247"/>
                    <a:pt x="166731" y="98246"/>
                    <a:pt x="182732" y="83525"/>
                  </a:cubicBezTo>
                  <a:cubicBezTo>
                    <a:pt x="198093" y="68804"/>
                    <a:pt x="212814" y="55364"/>
                    <a:pt x="225615" y="43843"/>
                  </a:cubicBezTo>
                  <a:cubicBezTo>
                    <a:pt x="250576" y="20801"/>
                    <a:pt x="267857" y="4800"/>
                    <a:pt x="267857" y="4800"/>
                  </a:cubicBezTo>
                  <a:lnTo>
                    <a:pt x="267857" y="5440"/>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A1541A4-2561-49B1-85E1-51BDA25BAE0E}"/>
                </a:ext>
              </a:extLst>
            </p:cNvPr>
            <p:cNvSpPr/>
            <p:nvPr/>
          </p:nvSpPr>
          <p:spPr>
            <a:xfrm>
              <a:off x="13099275" y="1697521"/>
              <a:ext cx="74832" cy="128473"/>
            </a:xfrm>
            <a:custGeom>
              <a:avLst/>
              <a:gdLst>
                <a:gd name="connsiteX0" fmla="*/ 50094 w 57603"/>
                <a:gd name="connsiteY0" fmla="*/ 104497 h 108807"/>
                <a:gd name="connsiteX1" fmla="*/ 49454 w 57603"/>
                <a:gd name="connsiteY1" fmla="*/ 104497 h 108807"/>
                <a:gd name="connsiteX2" fmla="*/ 43693 w 57603"/>
                <a:gd name="connsiteY2" fmla="*/ 96817 h 108807"/>
                <a:gd name="connsiteX3" fmla="*/ 44973 w 57603"/>
                <a:gd name="connsiteY3" fmla="*/ 82736 h 108807"/>
                <a:gd name="connsiteX4" fmla="*/ 43053 w 57603"/>
                <a:gd name="connsiteY4" fmla="*/ 66095 h 108807"/>
                <a:gd name="connsiteX5" fmla="*/ 48174 w 57603"/>
                <a:gd name="connsiteY5" fmla="*/ 58414 h 108807"/>
                <a:gd name="connsiteX6" fmla="*/ 55854 w 57603"/>
                <a:gd name="connsiteY6" fmla="*/ 63535 h 108807"/>
                <a:gd name="connsiteX7" fmla="*/ 57774 w 57603"/>
                <a:gd name="connsiteY7" fmla="*/ 82736 h 108807"/>
                <a:gd name="connsiteX8" fmla="*/ 56494 w 57603"/>
                <a:gd name="connsiteY8" fmla="*/ 98737 h 108807"/>
                <a:gd name="connsiteX9" fmla="*/ 50094 w 57603"/>
                <a:gd name="connsiteY9" fmla="*/ 104497 h 108807"/>
                <a:gd name="connsiteX10" fmla="*/ 36013 w 57603"/>
                <a:gd name="connsiteY10" fmla="*/ 40493 h 108807"/>
                <a:gd name="connsiteX11" fmla="*/ 30892 w 57603"/>
                <a:gd name="connsiteY11" fmla="*/ 37933 h 108807"/>
                <a:gd name="connsiteX12" fmla="*/ 8491 w 57603"/>
                <a:gd name="connsiteY12" fmla="*/ 17452 h 108807"/>
                <a:gd name="connsiteX13" fmla="*/ 5291 w 57603"/>
                <a:gd name="connsiteY13" fmla="*/ 8491 h 108807"/>
                <a:gd name="connsiteX14" fmla="*/ 14251 w 57603"/>
                <a:gd name="connsiteY14" fmla="*/ 5291 h 108807"/>
                <a:gd name="connsiteX15" fmla="*/ 41133 w 57603"/>
                <a:gd name="connsiteY15" fmla="*/ 29612 h 108807"/>
                <a:gd name="connsiteX16" fmla="*/ 39853 w 57603"/>
                <a:gd name="connsiteY16" fmla="*/ 39213 h 108807"/>
                <a:gd name="connsiteX17" fmla="*/ 36013 w 57603"/>
                <a:gd name="connsiteY17" fmla="*/ 40493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603" h="108807">
                  <a:moveTo>
                    <a:pt x="50094" y="104497"/>
                  </a:moveTo>
                  <a:cubicBezTo>
                    <a:pt x="50094" y="104497"/>
                    <a:pt x="49454" y="104497"/>
                    <a:pt x="49454" y="104497"/>
                  </a:cubicBezTo>
                  <a:cubicBezTo>
                    <a:pt x="45613" y="103857"/>
                    <a:pt x="43053" y="100657"/>
                    <a:pt x="43693" y="96817"/>
                  </a:cubicBezTo>
                  <a:cubicBezTo>
                    <a:pt x="44333" y="91696"/>
                    <a:pt x="44973" y="87216"/>
                    <a:pt x="44973" y="82736"/>
                  </a:cubicBezTo>
                  <a:cubicBezTo>
                    <a:pt x="44973" y="76975"/>
                    <a:pt x="44333" y="71215"/>
                    <a:pt x="43053" y="66095"/>
                  </a:cubicBezTo>
                  <a:cubicBezTo>
                    <a:pt x="42413" y="62255"/>
                    <a:pt x="44333" y="59054"/>
                    <a:pt x="48174" y="58414"/>
                  </a:cubicBezTo>
                  <a:cubicBezTo>
                    <a:pt x="52014" y="57774"/>
                    <a:pt x="55214" y="59694"/>
                    <a:pt x="55854" y="63535"/>
                  </a:cubicBezTo>
                  <a:cubicBezTo>
                    <a:pt x="57134" y="69935"/>
                    <a:pt x="57774" y="76335"/>
                    <a:pt x="57774" y="82736"/>
                  </a:cubicBezTo>
                  <a:cubicBezTo>
                    <a:pt x="57774" y="87856"/>
                    <a:pt x="57134" y="93617"/>
                    <a:pt x="56494" y="98737"/>
                  </a:cubicBezTo>
                  <a:cubicBezTo>
                    <a:pt x="56494" y="101937"/>
                    <a:pt x="53294" y="104497"/>
                    <a:pt x="50094" y="104497"/>
                  </a:cubicBezTo>
                  <a:close/>
                  <a:moveTo>
                    <a:pt x="36013" y="40493"/>
                  </a:moveTo>
                  <a:cubicBezTo>
                    <a:pt x="34093" y="40493"/>
                    <a:pt x="32173" y="39213"/>
                    <a:pt x="30892" y="37933"/>
                  </a:cubicBezTo>
                  <a:cubicBezTo>
                    <a:pt x="20652" y="23852"/>
                    <a:pt x="9131" y="18092"/>
                    <a:pt x="8491" y="17452"/>
                  </a:cubicBezTo>
                  <a:cubicBezTo>
                    <a:pt x="5291" y="15532"/>
                    <a:pt x="4011" y="11691"/>
                    <a:pt x="5291" y="8491"/>
                  </a:cubicBezTo>
                  <a:cubicBezTo>
                    <a:pt x="7211" y="5291"/>
                    <a:pt x="11051" y="4011"/>
                    <a:pt x="14251" y="5291"/>
                  </a:cubicBezTo>
                  <a:cubicBezTo>
                    <a:pt x="14891" y="5291"/>
                    <a:pt x="28972" y="12971"/>
                    <a:pt x="41133" y="29612"/>
                  </a:cubicBezTo>
                  <a:cubicBezTo>
                    <a:pt x="43053" y="32813"/>
                    <a:pt x="42413" y="36653"/>
                    <a:pt x="39853" y="39213"/>
                  </a:cubicBezTo>
                  <a:cubicBezTo>
                    <a:pt x="39213" y="40493"/>
                    <a:pt x="37933" y="40493"/>
                    <a:pt x="36013" y="40493"/>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701A41-A98C-4783-918F-FC3CB9C7C475}"/>
                </a:ext>
              </a:extLst>
            </p:cNvPr>
            <p:cNvSpPr/>
            <p:nvPr/>
          </p:nvSpPr>
          <p:spPr>
            <a:xfrm>
              <a:off x="13258931" y="1662581"/>
              <a:ext cx="58203" cy="90687"/>
            </a:xfrm>
            <a:custGeom>
              <a:avLst/>
              <a:gdLst>
                <a:gd name="connsiteX0" fmla="*/ 31522 w 44802"/>
                <a:gd name="connsiteY0" fmla="*/ 72005 h 76804"/>
                <a:gd name="connsiteX1" fmla="*/ 30882 w 44802"/>
                <a:gd name="connsiteY1" fmla="*/ 70725 h 76804"/>
                <a:gd name="connsiteX2" fmla="*/ 29602 w 44802"/>
                <a:gd name="connsiteY2" fmla="*/ 69445 h 76804"/>
                <a:gd name="connsiteX3" fmla="*/ 28322 w 44802"/>
                <a:gd name="connsiteY3" fmla="*/ 66884 h 76804"/>
                <a:gd name="connsiteX4" fmla="*/ 27682 w 44802"/>
                <a:gd name="connsiteY4" fmla="*/ 64324 h 76804"/>
                <a:gd name="connsiteX5" fmla="*/ 26402 w 44802"/>
                <a:gd name="connsiteY5" fmla="*/ 52163 h 76804"/>
                <a:gd name="connsiteX6" fmla="*/ 24482 w 44802"/>
                <a:gd name="connsiteY6" fmla="*/ 52163 h 76804"/>
                <a:gd name="connsiteX7" fmla="*/ 14881 w 44802"/>
                <a:gd name="connsiteY7" fmla="*/ 50883 h 76804"/>
                <a:gd name="connsiteX8" fmla="*/ 10401 w 44802"/>
                <a:gd name="connsiteY8" fmla="*/ 49603 h 76804"/>
                <a:gd name="connsiteX9" fmla="*/ 5280 w 44802"/>
                <a:gd name="connsiteY9" fmla="*/ 44483 h 76804"/>
                <a:gd name="connsiteX10" fmla="*/ 5280 w 44802"/>
                <a:gd name="connsiteY10" fmla="*/ 39363 h 76804"/>
                <a:gd name="connsiteX11" fmla="*/ 5920 w 44802"/>
                <a:gd name="connsiteY11" fmla="*/ 37442 h 76804"/>
                <a:gd name="connsiteX12" fmla="*/ 7841 w 44802"/>
                <a:gd name="connsiteY12" fmla="*/ 34242 h 76804"/>
                <a:gd name="connsiteX13" fmla="*/ 13601 w 44802"/>
                <a:gd name="connsiteY13" fmla="*/ 26562 h 76804"/>
                <a:gd name="connsiteX14" fmla="*/ 17441 w 44802"/>
                <a:gd name="connsiteY14" fmla="*/ 21441 h 76804"/>
                <a:gd name="connsiteX15" fmla="*/ 21281 w 44802"/>
                <a:gd name="connsiteY15" fmla="*/ 16321 h 76804"/>
                <a:gd name="connsiteX16" fmla="*/ 23202 w 44802"/>
                <a:gd name="connsiteY16" fmla="*/ 13761 h 76804"/>
                <a:gd name="connsiteX17" fmla="*/ 23202 w 44802"/>
                <a:gd name="connsiteY17" fmla="*/ 13761 h 76804"/>
                <a:gd name="connsiteX18" fmla="*/ 23202 w 44802"/>
                <a:gd name="connsiteY18" fmla="*/ 13761 h 76804"/>
                <a:gd name="connsiteX19" fmla="*/ 23202 w 44802"/>
                <a:gd name="connsiteY19" fmla="*/ 13121 h 76804"/>
                <a:gd name="connsiteX20" fmla="*/ 23842 w 44802"/>
                <a:gd name="connsiteY20" fmla="*/ 11201 h 76804"/>
                <a:gd name="connsiteX21" fmla="*/ 33442 w 44802"/>
                <a:gd name="connsiteY21" fmla="*/ 4800 h 76804"/>
                <a:gd name="connsiteX22" fmla="*/ 37922 w 44802"/>
                <a:gd name="connsiteY22" fmla="*/ 7360 h 76804"/>
                <a:gd name="connsiteX23" fmla="*/ 39203 w 44802"/>
                <a:gd name="connsiteY23" fmla="*/ 9281 h 76804"/>
                <a:gd name="connsiteX24" fmla="*/ 39843 w 44802"/>
                <a:gd name="connsiteY24" fmla="*/ 10561 h 76804"/>
                <a:gd name="connsiteX25" fmla="*/ 39843 w 44802"/>
                <a:gd name="connsiteY25" fmla="*/ 11841 h 76804"/>
                <a:gd name="connsiteX26" fmla="*/ 39843 w 44802"/>
                <a:gd name="connsiteY26" fmla="*/ 13121 h 76804"/>
                <a:gd name="connsiteX27" fmla="*/ 39843 w 44802"/>
                <a:gd name="connsiteY27" fmla="*/ 15041 h 76804"/>
                <a:gd name="connsiteX28" fmla="*/ 39843 w 44802"/>
                <a:gd name="connsiteY28" fmla="*/ 16961 h 76804"/>
                <a:gd name="connsiteX29" fmla="*/ 39843 w 44802"/>
                <a:gd name="connsiteY29" fmla="*/ 25922 h 76804"/>
                <a:gd name="connsiteX30" fmla="*/ 40483 w 44802"/>
                <a:gd name="connsiteY30" fmla="*/ 31682 h 76804"/>
                <a:gd name="connsiteX31" fmla="*/ 40483 w 44802"/>
                <a:gd name="connsiteY31" fmla="*/ 32962 h 76804"/>
                <a:gd name="connsiteX32" fmla="*/ 40483 w 44802"/>
                <a:gd name="connsiteY32" fmla="*/ 34882 h 76804"/>
                <a:gd name="connsiteX33" fmla="*/ 40483 w 44802"/>
                <a:gd name="connsiteY33" fmla="*/ 38723 h 76804"/>
                <a:gd name="connsiteX34" fmla="*/ 44323 w 44802"/>
                <a:gd name="connsiteY34" fmla="*/ 40643 h 76804"/>
                <a:gd name="connsiteX35" fmla="*/ 46243 w 44802"/>
                <a:gd name="connsiteY35" fmla="*/ 44483 h 76804"/>
                <a:gd name="connsiteX36" fmla="*/ 44323 w 44802"/>
                <a:gd name="connsiteY36" fmla="*/ 49603 h 76804"/>
                <a:gd name="connsiteX37" fmla="*/ 39843 w 44802"/>
                <a:gd name="connsiteY37" fmla="*/ 52163 h 76804"/>
                <a:gd name="connsiteX38" fmla="*/ 39843 w 44802"/>
                <a:gd name="connsiteY38" fmla="*/ 52163 h 76804"/>
                <a:gd name="connsiteX39" fmla="*/ 40483 w 44802"/>
                <a:gd name="connsiteY39" fmla="*/ 61124 h 76804"/>
                <a:gd name="connsiteX40" fmla="*/ 41123 w 44802"/>
                <a:gd name="connsiteY40" fmla="*/ 62404 h 76804"/>
                <a:gd name="connsiteX41" fmla="*/ 41763 w 44802"/>
                <a:gd name="connsiteY41" fmla="*/ 64324 h 76804"/>
                <a:gd name="connsiteX42" fmla="*/ 43043 w 44802"/>
                <a:gd name="connsiteY42" fmla="*/ 66884 h 76804"/>
                <a:gd name="connsiteX43" fmla="*/ 43683 w 44802"/>
                <a:gd name="connsiteY43" fmla="*/ 72005 h 76804"/>
                <a:gd name="connsiteX44" fmla="*/ 40483 w 44802"/>
                <a:gd name="connsiteY44" fmla="*/ 75845 h 76804"/>
                <a:gd name="connsiteX45" fmla="*/ 35362 w 44802"/>
                <a:gd name="connsiteY45" fmla="*/ 76485 h 76804"/>
                <a:gd name="connsiteX46" fmla="*/ 31522 w 44802"/>
                <a:gd name="connsiteY46" fmla="*/ 72005 h 76804"/>
                <a:gd name="connsiteX47" fmla="*/ 21281 w 44802"/>
                <a:gd name="connsiteY47" fmla="*/ 38723 h 76804"/>
                <a:gd name="connsiteX48" fmla="*/ 24482 w 44802"/>
                <a:gd name="connsiteY48" fmla="*/ 38723 h 76804"/>
                <a:gd name="connsiteX49" fmla="*/ 27042 w 44802"/>
                <a:gd name="connsiteY49" fmla="*/ 38723 h 76804"/>
                <a:gd name="connsiteX50" fmla="*/ 27042 w 44802"/>
                <a:gd name="connsiteY50" fmla="*/ 34882 h 76804"/>
                <a:gd name="connsiteX51" fmla="*/ 27042 w 44802"/>
                <a:gd name="connsiteY51" fmla="*/ 32962 h 76804"/>
                <a:gd name="connsiteX52" fmla="*/ 27042 w 44802"/>
                <a:gd name="connsiteY52" fmla="*/ 31042 h 76804"/>
                <a:gd name="connsiteX53" fmla="*/ 25122 w 44802"/>
                <a:gd name="connsiteY53" fmla="*/ 33602 h 76804"/>
                <a:gd name="connsiteX54" fmla="*/ 21281 w 44802"/>
                <a:gd name="connsiteY54" fmla="*/ 38723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76804">
                  <a:moveTo>
                    <a:pt x="31522" y="72005"/>
                  </a:moveTo>
                  <a:cubicBezTo>
                    <a:pt x="31522" y="72005"/>
                    <a:pt x="31522" y="71365"/>
                    <a:pt x="30882" y="70725"/>
                  </a:cubicBezTo>
                  <a:lnTo>
                    <a:pt x="29602" y="69445"/>
                  </a:lnTo>
                  <a:cubicBezTo>
                    <a:pt x="28962" y="68804"/>
                    <a:pt x="28962" y="68164"/>
                    <a:pt x="28322" y="66884"/>
                  </a:cubicBezTo>
                  <a:cubicBezTo>
                    <a:pt x="27682" y="66244"/>
                    <a:pt x="27682" y="64964"/>
                    <a:pt x="27682" y="64324"/>
                  </a:cubicBezTo>
                  <a:cubicBezTo>
                    <a:pt x="27042" y="61124"/>
                    <a:pt x="26402" y="57284"/>
                    <a:pt x="26402" y="52163"/>
                  </a:cubicBezTo>
                  <a:cubicBezTo>
                    <a:pt x="25762" y="52163"/>
                    <a:pt x="25122" y="52163"/>
                    <a:pt x="24482" y="52163"/>
                  </a:cubicBezTo>
                  <a:cubicBezTo>
                    <a:pt x="20641" y="52163"/>
                    <a:pt x="17441" y="51523"/>
                    <a:pt x="14881" y="50883"/>
                  </a:cubicBezTo>
                  <a:cubicBezTo>
                    <a:pt x="12961" y="50243"/>
                    <a:pt x="11681" y="50243"/>
                    <a:pt x="10401" y="49603"/>
                  </a:cubicBezTo>
                  <a:cubicBezTo>
                    <a:pt x="7841" y="48323"/>
                    <a:pt x="5920" y="46403"/>
                    <a:pt x="5280" y="44483"/>
                  </a:cubicBezTo>
                  <a:cubicBezTo>
                    <a:pt x="4640" y="43203"/>
                    <a:pt x="4640" y="41283"/>
                    <a:pt x="5280" y="39363"/>
                  </a:cubicBezTo>
                  <a:cubicBezTo>
                    <a:pt x="5280" y="38723"/>
                    <a:pt x="5920" y="38083"/>
                    <a:pt x="5920" y="37442"/>
                  </a:cubicBezTo>
                  <a:cubicBezTo>
                    <a:pt x="6560" y="36802"/>
                    <a:pt x="7200" y="35522"/>
                    <a:pt x="7841" y="34242"/>
                  </a:cubicBezTo>
                  <a:cubicBezTo>
                    <a:pt x="9121" y="32322"/>
                    <a:pt x="11041" y="29762"/>
                    <a:pt x="13601" y="26562"/>
                  </a:cubicBezTo>
                  <a:lnTo>
                    <a:pt x="17441" y="21441"/>
                  </a:lnTo>
                  <a:lnTo>
                    <a:pt x="21281" y="16321"/>
                  </a:lnTo>
                  <a:cubicBezTo>
                    <a:pt x="22561" y="15041"/>
                    <a:pt x="23202" y="14401"/>
                    <a:pt x="23202" y="13761"/>
                  </a:cubicBezTo>
                  <a:cubicBezTo>
                    <a:pt x="23202" y="13761"/>
                    <a:pt x="23202" y="13761"/>
                    <a:pt x="23202" y="13761"/>
                  </a:cubicBezTo>
                  <a:cubicBezTo>
                    <a:pt x="23202" y="13761"/>
                    <a:pt x="23202" y="13761"/>
                    <a:pt x="23202" y="13761"/>
                  </a:cubicBezTo>
                  <a:cubicBezTo>
                    <a:pt x="23202" y="13761"/>
                    <a:pt x="23202" y="13121"/>
                    <a:pt x="23202" y="13121"/>
                  </a:cubicBezTo>
                  <a:cubicBezTo>
                    <a:pt x="23202" y="12481"/>
                    <a:pt x="23842" y="11841"/>
                    <a:pt x="23842" y="11201"/>
                  </a:cubicBezTo>
                  <a:cubicBezTo>
                    <a:pt x="25762" y="6720"/>
                    <a:pt x="28962" y="4800"/>
                    <a:pt x="33442" y="4800"/>
                  </a:cubicBezTo>
                  <a:cubicBezTo>
                    <a:pt x="35362" y="4800"/>
                    <a:pt x="37282" y="6080"/>
                    <a:pt x="37922" y="7360"/>
                  </a:cubicBezTo>
                  <a:cubicBezTo>
                    <a:pt x="38563" y="8001"/>
                    <a:pt x="38563" y="8641"/>
                    <a:pt x="39203" y="9281"/>
                  </a:cubicBezTo>
                  <a:cubicBezTo>
                    <a:pt x="39203" y="9921"/>
                    <a:pt x="39843" y="9921"/>
                    <a:pt x="39843" y="10561"/>
                  </a:cubicBezTo>
                  <a:lnTo>
                    <a:pt x="39843" y="11841"/>
                  </a:lnTo>
                  <a:cubicBezTo>
                    <a:pt x="39843" y="11841"/>
                    <a:pt x="39843" y="12481"/>
                    <a:pt x="39843" y="13121"/>
                  </a:cubicBezTo>
                  <a:cubicBezTo>
                    <a:pt x="39843" y="13761"/>
                    <a:pt x="39843" y="13761"/>
                    <a:pt x="39843" y="15041"/>
                  </a:cubicBezTo>
                  <a:cubicBezTo>
                    <a:pt x="39843" y="15681"/>
                    <a:pt x="39843" y="16321"/>
                    <a:pt x="39843" y="16961"/>
                  </a:cubicBezTo>
                  <a:cubicBezTo>
                    <a:pt x="39843" y="20801"/>
                    <a:pt x="39843" y="24002"/>
                    <a:pt x="39843" y="25922"/>
                  </a:cubicBezTo>
                  <a:cubicBezTo>
                    <a:pt x="39843" y="29122"/>
                    <a:pt x="39843" y="31042"/>
                    <a:pt x="40483" y="31682"/>
                  </a:cubicBezTo>
                  <a:cubicBezTo>
                    <a:pt x="40483" y="32322"/>
                    <a:pt x="40483" y="32322"/>
                    <a:pt x="40483" y="32962"/>
                  </a:cubicBezTo>
                  <a:cubicBezTo>
                    <a:pt x="40483" y="33602"/>
                    <a:pt x="40483" y="33602"/>
                    <a:pt x="40483" y="34882"/>
                  </a:cubicBezTo>
                  <a:cubicBezTo>
                    <a:pt x="40483" y="35522"/>
                    <a:pt x="40483" y="36802"/>
                    <a:pt x="40483" y="38723"/>
                  </a:cubicBezTo>
                  <a:cubicBezTo>
                    <a:pt x="41763" y="38723"/>
                    <a:pt x="43043" y="39363"/>
                    <a:pt x="44323" y="40643"/>
                  </a:cubicBezTo>
                  <a:cubicBezTo>
                    <a:pt x="45603" y="41923"/>
                    <a:pt x="46243" y="43203"/>
                    <a:pt x="46243" y="44483"/>
                  </a:cubicBezTo>
                  <a:cubicBezTo>
                    <a:pt x="46243" y="46403"/>
                    <a:pt x="45603" y="48323"/>
                    <a:pt x="44323" y="49603"/>
                  </a:cubicBezTo>
                  <a:cubicBezTo>
                    <a:pt x="43043" y="50883"/>
                    <a:pt x="41763" y="51523"/>
                    <a:pt x="39843" y="52163"/>
                  </a:cubicBezTo>
                  <a:lnTo>
                    <a:pt x="39843" y="52163"/>
                  </a:lnTo>
                  <a:cubicBezTo>
                    <a:pt x="39843" y="56004"/>
                    <a:pt x="39843" y="58564"/>
                    <a:pt x="40483" y="61124"/>
                  </a:cubicBezTo>
                  <a:cubicBezTo>
                    <a:pt x="40483" y="61764"/>
                    <a:pt x="40483" y="62404"/>
                    <a:pt x="41123" y="62404"/>
                  </a:cubicBezTo>
                  <a:lnTo>
                    <a:pt x="41763" y="64324"/>
                  </a:lnTo>
                  <a:cubicBezTo>
                    <a:pt x="42403" y="64964"/>
                    <a:pt x="43043" y="66244"/>
                    <a:pt x="43043" y="66884"/>
                  </a:cubicBezTo>
                  <a:cubicBezTo>
                    <a:pt x="43683" y="68804"/>
                    <a:pt x="43683" y="70085"/>
                    <a:pt x="43683" y="72005"/>
                  </a:cubicBezTo>
                  <a:cubicBezTo>
                    <a:pt x="43043" y="73925"/>
                    <a:pt x="41763" y="75205"/>
                    <a:pt x="40483" y="75845"/>
                  </a:cubicBezTo>
                  <a:cubicBezTo>
                    <a:pt x="38563" y="76485"/>
                    <a:pt x="37282" y="76485"/>
                    <a:pt x="35362" y="76485"/>
                  </a:cubicBezTo>
                  <a:cubicBezTo>
                    <a:pt x="33442" y="75205"/>
                    <a:pt x="32162" y="73925"/>
                    <a:pt x="31522" y="72005"/>
                  </a:cubicBezTo>
                  <a:close/>
                  <a:moveTo>
                    <a:pt x="21281" y="38723"/>
                  </a:moveTo>
                  <a:cubicBezTo>
                    <a:pt x="22561" y="38723"/>
                    <a:pt x="23202" y="38723"/>
                    <a:pt x="24482" y="38723"/>
                  </a:cubicBezTo>
                  <a:cubicBezTo>
                    <a:pt x="25122" y="38723"/>
                    <a:pt x="25762" y="38723"/>
                    <a:pt x="27042" y="38723"/>
                  </a:cubicBezTo>
                  <a:cubicBezTo>
                    <a:pt x="27042" y="36802"/>
                    <a:pt x="27042" y="35522"/>
                    <a:pt x="27042" y="34882"/>
                  </a:cubicBezTo>
                  <a:cubicBezTo>
                    <a:pt x="27042" y="34242"/>
                    <a:pt x="27042" y="33602"/>
                    <a:pt x="27042" y="32962"/>
                  </a:cubicBezTo>
                  <a:cubicBezTo>
                    <a:pt x="27042" y="32322"/>
                    <a:pt x="27042" y="32322"/>
                    <a:pt x="27042" y="31042"/>
                  </a:cubicBezTo>
                  <a:lnTo>
                    <a:pt x="25122" y="33602"/>
                  </a:lnTo>
                  <a:lnTo>
                    <a:pt x="21281" y="38723"/>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CE15FD5-4CCC-4D1E-88DA-99E99F048749}"/>
                </a:ext>
              </a:extLst>
            </p:cNvPr>
            <p:cNvSpPr/>
            <p:nvPr/>
          </p:nvSpPr>
          <p:spPr>
            <a:xfrm>
              <a:off x="13320251" y="1657291"/>
              <a:ext cx="66517" cy="90687"/>
            </a:xfrm>
            <a:custGeom>
              <a:avLst/>
              <a:gdLst>
                <a:gd name="connsiteX0" fmla="*/ 38723 w 51203"/>
                <a:gd name="connsiteY0" fmla="*/ 17601 h 76804"/>
                <a:gd name="connsiteX1" fmla="*/ 27202 w 51203"/>
                <a:gd name="connsiteY1" fmla="*/ 18241 h 76804"/>
                <a:gd name="connsiteX2" fmla="*/ 21441 w 51203"/>
                <a:gd name="connsiteY2" fmla="*/ 18241 h 76804"/>
                <a:gd name="connsiteX3" fmla="*/ 21441 w 51203"/>
                <a:gd name="connsiteY3" fmla="*/ 18241 h 76804"/>
                <a:gd name="connsiteX4" fmla="*/ 20161 w 51203"/>
                <a:gd name="connsiteY4" fmla="*/ 25922 h 76804"/>
                <a:gd name="connsiteX5" fmla="*/ 19521 w 51203"/>
                <a:gd name="connsiteY5" fmla="*/ 33602 h 76804"/>
                <a:gd name="connsiteX6" fmla="*/ 19521 w 51203"/>
                <a:gd name="connsiteY6" fmla="*/ 33602 h 76804"/>
                <a:gd name="connsiteX7" fmla="*/ 23362 w 51203"/>
                <a:gd name="connsiteY7" fmla="*/ 33602 h 76804"/>
                <a:gd name="connsiteX8" fmla="*/ 30402 w 51203"/>
                <a:gd name="connsiteY8" fmla="*/ 33602 h 76804"/>
                <a:gd name="connsiteX9" fmla="*/ 38082 w 51203"/>
                <a:gd name="connsiteY9" fmla="*/ 35522 h 76804"/>
                <a:gd name="connsiteX10" fmla="*/ 45763 w 51203"/>
                <a:gd name="connsiteY10" fmla="*/ 42563 h 76804"/>
                <a:gd name="connsiteX11" fmla="*/ 48963 w 51203"/>
                <a:gd name="connsiteY11" fmla="*/ 52803 h 76804"/>
                <a:gd name="connsiteX12" fmla="*/ 40643 w 51203"/>
                <a:gd name="connsiteY12" fmla="*/ 67524 h 76804"/>
                <a:gd name="connsiteX13" fmla="*/ 38082 w 51203"/>
                <a:gd name="connsiteY13" fmla="*/ 68804 h 76804"/>
                <a:gd name="connsiteX14" fmla="*/ 35522 w 51203"/>
                <a:gd name="connsiteY14" fmla="*/ 69445 h 76804"/>
                <a:gd name="connsiteX15" fmla="*/ 32962 w 51203"/>
                <a:gd name="connsiteY15" fmla="*/ 70085 h 76804"/>
                <a:gd name="connsiteX16" fmla="*/ 30402 w 51203"/>
                <a:gd name="connsiteY16" fmla="*/ 70725 h 76804"/>
                <a:gd name="connsiteX17" fmla="*/ 28482 w 51203"/>
                <a:gd name="connsiteY17" fmla="*/ 70725 h 76804"/>
                <a:gd name="connsiteX18" fmla="*/ 23362 w 51203"/>
                <a:gd name="connsiteY18" fmla="*/ 72005 h 76804"/>
                <a:gd name="connsiteX19" fmla="*/ 22721 w 51203"/>
                <a:gd name="connsiteY19" fmla="*/ 72005 h 76804"/>
                <a:gd name="connsiteX20" fmla="*/ 22721 w 51203"/>
                <a:gd name="connsiteY20" fmla="*/ 72005 h 76804"/>
                <a:gd name="connsiteX21" fmla="*/ 22721 w 51203"/>
                <a:gd name="connsiteY21" fmla="*/ 72005 h 76804"/>
                <a:gd name="connsiteX22" fmla="*/ 19521 w 51203"/>
                <a:gd name="connsiteY22" fmla="*/ 72645 h 76804"/>
                <a:gd name="connsiteX23" fmla="*/ 13761 w 51203"/>
                <a:gd name="connsiteY23" fmla="*/ 73285 h 76804"/>
                <a:gd name="connsiteX24" fmla="*/ 8641 w 51203"/>
                <a:gd name="connsiteY24" fmla="*/ 71365 h 76804"/>
                <a:gd name="connsiteX25" fmla="*/ 6080 w 51203"/>
                <a:gd name="connsiteY25" fmla="*/ 66884 h 76804"/>
                <a:gd name="connsiteX26" fmla="*/ 8001 w 51203"/>
                <a:gd name="connsiteY26" fmla="*/ 61764 h 76804"/>
                <a:gd name="connsiteX27" fmla="*/ 12481 w 51203"/>
                <a:gd name="connsiteY27" fmla="*/ 59204 h 76804"/>
                <a:gd name="connsiteX28" fmla="*/ 18241 w 51203"/>
                <a:gd name="connsiteY28" fmla="*/ 58564 h 76804"/>
                <a:gd name="connsiteX29" fmla="*/ 18241 w 51203"/>
                <a:gd name="connsiteY29" fmla="*/ 58564 h 76804"/>
                <a:gd name="connsiteX30" fmla="*/ 19521 w 51203"/>
                <a:gd name="connsiteY30" fmla="*/ 58564 h 76804"/>
                <a:gd name="connsiteX31" fmla="*/ 25922 w 51203"/>
                <a:gd name="connsiteY31" fmla="*/ 57284 h 76804"/>
                <a:gd name="connsiteX32" fmla="*/ 28482 w 51203"/>
                <a:gd name="connsiteY32" fmla="*/ 56644 h 76804"/>
                <a:gd name="connsiteX33" fmla="*/ 30402 w 51203"/>
                <a:gd name="connsiteY33" fmla="*/ 56004 h 76804"/>
                <a:gd name="connsiteX34" fmla="*/ 31682 w 51203"/>
                <a:gd name="connsiteY34" fmla="*/ 55364 h 76804"/>
                <a:gd name="connsiteX35" fmla="*/ 32962 w 51203"/>
                <a:gd name="connsiteY35" fmla="*/ 54724 h 76804"/>
                <a:gd name="connsiteX36" fmla="*/ 34242 w 51203"/>
                <a:gd name="connsiteY36" fmla="*/ 54083 h 76804"/>
                <a:gd name="connsiteX37" fmla="*/ 33602 w 51203"/>
                <a:gd name="connsiteY37" fmla="*/ 56644 h 76804"/>
                <a:gd name="connsiteX38" fmla="*/ 34242 w 51203"/>
                <a:gd name="connsiteY38" fmla="*/ 56004 h 76804"/>
                <a:gd name="connsiteX39" fmla="*/ 34242 w 51203"/>
                <a:gd name="connsiteY39" fmla="*/ 54083 h 76804"/>
                <a:gd name="connsiteX40" fmla="*/ 32962 w 51203"/>
                <a:gd name="connsiteY40" fmla="*/ 51523 h 76804"/>
                <a:gd name="connsiteX41" fmla="*/ 29762 w 51203"/>
                <a:gd name="connsiteY41" fmla="*/ 48963 h 76804"/>
                <a:gd name="connsiteX42" fmla="*/ 27202 w 51203"/>
                <a:gd name="connsiteY42" fmla="*/ 48323 h 76804"/>
                <a:gd name="connsiteX43" fmla="*/ 21441 w 51203"/>
                <a:gd name="connsiteY43" fmla="*/ 48323 h 76804"/>
                <a:gd name="connsiteX44" fmla="*/ 14401 w 51203"/>
                <a:gd name="connsiteY44" fmla="*/ 47683 h 76804"/>
                <a:gd name="connsiteX45" fmla="*/ 6720 w 51203"/>
                <a:gd name="connsiteY45" fmla="*/ 43843 h 76804"/>
                <a:gd name="connsiteX46" fmla="*/ 4800 w 51203"/>
                <a:gd name="connsiteY46" fmla="*/ 38722 h 76804"/>
                <a:gd name="connsiteX47" fmla="*/ 4800 w 51203"/>
                <a:gd name="connsiteY47" fmla="*/ 34242 h 76804"/>
                <a:gd name="connsiteX48" fmla="*/ 5440 w 51203"/>
                <a:gd name="connsiteY48" fmla="*/ 24642 h 76804"/>
                <a:gd name="connsiteX49" fmla="*/ 7360 w 51203"/>
                <a:gd name="connsiteY49" fmla="*/ 15041 h 76804"/>
                <a:gd name="connsiteX50" fmla="*/ 8641 w 51203"/>
                <a:gd name="connsiteY50" fmla="*/ 11201 h 76804"/>
                <a:gd name="connsiteX51" fmla="*/ 11841 w 51203"/>
                <a:gd name="connsiteY51" fmla="*/ 6720 h 76804"/>
                <a:gd name="connsiteX52" fmla="*/ 13121 w 51203"/>
                <a:gd name="connsiteY52" fmla="*/ 6080 h 76804"/>
                <a:gd name="connsiteX53" fmla="*/ 14401 w 51203"/>
                <a:gd name="connsiteY53" fmla="*/ 5440 h 76804"/>
                <a:gd name="connsiteX54" fmla="*/ 14401 w 51203"/>
                <a:gd name="connsiteY54" fmla="*/ 5440 h 76804"/>
                <a:gd name="connsiteX55" fmla="*/ 15041 w 51203"/>
                <a:gd name="connsiteY55" fmla="*/ 5440 h 76804"/>
                <a:gd name="connsiteX56" fmla="*/ 16321 w 51203"/>
                <a:gd name="connsiteY56" fmla="*/ 5440 h 76804"/>
                <a:gd name="connsiteX57" fmla="*/ 18881 w 51203"/>
                <a:gd name="connsiteY57" fmla="*/ 5440 h 76804"/>
                <a:gd name="connsiteX58" fmla="*/ 25922 w 51203"/>
                <a:gd name="connsiteY58" fmla="*/ 5440 h 76804"/>
                <a:gd name="connsiteX59" fmla="*/ 36802 w 51203"/>
                <a:gd name="connsiteY59" fmla="*/ 4800 h 76804"/>
                <a:gd name="connsiteX60" fmla="*/ 41923 w 51203"/>
                <a:gd name="connsiteY60" fmla="*/ 6720 h 76804"/>
                <a:gd name="connsiteX61" fmla="*/ 44483 w 51203"/>
                <a:gd name="connsiteY61" fmla="*/ 11201 h 76804"/>
                <a:gd name="connsiteX62" fmla="*/ 42563 w 51203"/>
                <a:gd name="connsiteY62" fmla="*/ 16321 h 76804"/>
                <a:gd name="connsiteX63" fmla="*/ 38723 w 51203"/>
                <a:gd name="connsiteY63" fmla="*/ 176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203" h="76804">
                  <a:moveTo>
                    <a:pt x="38723" y="17601"/>
                  </a:moveTo>
                  <a:cubicBezTo>
                    <a:pt x="38723" y="17601"/>
                    <a:pt x="34882" y="17601"/>
                    <a:pt x="27202" y="18241"/>
                  </a:cubicBezTo>
                  <a:cubicBezTo>
                    <a:pt x="24642" y="18241"/>
                    <a:pt x="22721" y="18241"/>
                    <a:pt x="21441" y="18241"/>
                  </a:cubicBezTo>
                  <a:lnTo>
                    <a:pt x="21441" y="18241"/>
                  </a:lnTo>
                  <a:cubicBezTo>
                    <a:pt x="20801" y="20161"/>
                    <a:pt x="20161" y="22721"/>
                    <a:pt x="20161" y="25922"/>
                  </a:cubicBezTo>
                  <a:cubicBezTo>
                    <a:pt x="19521" y="29122"/>
                    <a:pt x="19521" y="31682"/>
                    <a:pt x="19521" y="33602"/>
                  </a:cubicBezTo>
                  <a:lnTo>
                    <a:pt x="19521" y="33602"/>
                  </a:lnTo>
                  <a:cubicBezTo>
                    <a:pt x="20161" y="33602"/>
                    <a:pt x="21441" y="33602"/>
                    <a:pt x="23362" y="33602"/>
                  </a:cubicBezTo>
                  <a:cubicBezTo>
                    <a:pt x="26562" y="33602"/>
                    <a:pt x="29122" y="33602"/>
                    <a:pt x="30402" y="33602"/>
                  </a:cubicBezTo>
                  <a:cubicBezTo>
                    <a:pt x="33602" y="33602"/>
                    <a:pt x="36162" y="34242"/>
                    <a:pt x="38082" y="35522"/>
                  </a:cubicBezTo>
                  <a:cubicBezTo>
                    <a:pt x="41283" y="37442"/>
                    <a:pt x="43843" y="39363"/>
                    <a:pt x="45763" y="42563"/>
                  </a:cubicBezTo>
                  <a:cubicBezTo>
                    <a:pt x="47683" y="45763"/>
                    <a:pt x="48963" y="48963"/>
                    <a:pt x="48963" y="52803"/>
                  </a:cubicBezTo>
                  <a:cubicBezTo>
                    <a:pt x="48963" y="59844"/>
                    <a:pt x="46403" y="64964"/>
                    <a:pt x="40643" y="67524"/>
                  </a:cubicBezTo>
                  <a:cubicBezTo>
                    <a:pt x="40003" y="68164"/>
                    <a:pt x="39363" y="68164"/>
                    <a:pt x="38082" y="68804"/>
                  </a:cubicBezTo>
                  <a:cubicBezTo>
                    <a:pt x="37442" y="69445"/>
                    <a:pt x="36162" y="69445"/>
                    <a:pt x="35522" y="69445"/>
                  </a:cubicBezTo>
                  <a:cubicBezTo>
                    <a:pt x="34242" y="69445"/>
                    <a:pt x="33602" y="70085"/>
                    <a:pt x="32962" y="70085"/>
                  </a:cubicBezTo>
                  <a:cubicBezTo>
                    <a:pt x="32322" y="70085"/>
                    <a:pt x="31682" y="70725"/>
                    <a:pt x="30402" y="70725"/>
                  </a:cubicBezTo>
                  <a:cubicBezTo>
                    <a:pt x="29122" y="70725"/>
                    <a:pt x="28482" y="70725"/>
                    <a:pt x="28482" y="70725"/>
                  </a:cubicBezTo>
                  <a:cubicBezTo>
                    <a:pt x="25922" y="71365"/>
                    <a:pt x="24642" y="72005"/>
                    <a:pt x="23362" y="72005"/>
                  </a:cubicBezTo>
                  <a:cubicBezTo>
                    <a:pt x="23362" y="72005"/>
                    <a:pt x="22721" y="72005"/>
                    <a:pt x="22721" y="72005"/>
                  </a:cubicBezTo>
                  <a:cubicBezTo>
                    <a:pt x="22721" y="72005"/>
                    <a:pt x="22721" y="72005"/>
                    <a:pt x="22721" y="72005"/>
                  </a:cubicBezTo>
                  <a:cubicBezTo>
                    <a:pt x="22721" y="72005"/>
                    <a:pt x="22721" y="72005"/>
                    <a:pt x="22721" y="72005"/>
                  </a:cubicBezTo>
                  <a:cubicBezTo>
                    <a:pt x="22081" y="72005"/>
                    <a:pt x="20801" y="72645"/>
                    <a:pt x="19521" y="72645"/>
                  </a:cubicBezTo>
                  <a:cubicBezTo>
                    <a:pt x="17601" y="72645"/>
                    <a:pt x="15681" y="72645"/>
                    <a:pt x="13761" y="73285"/>
                  </a:cubicBezTo>
                  <a:cubicBezTo>
                    <a:pt x="11841" y="73285"/>
                    <a:pt x="9921" y="72645"/>
                    <a:pt x="8641" y="71365"/>
                  </a:cubicBezTo>
                  <a:cubicBezTo>
                    <a:pt x="7360" y="70085"/>
                    <a:pt x="6720" y="68804"/>
                    <a:pt x="6080" y="66884"/>
                  </a:cubicBezTo>
                  <a:cubicBezTo>
                    <a:pt x="6080" y="64964"/>
                    <a:pt x="6720" y="63044"/>
                    <a:pt x="8001" y="61764"/>
                  </a:cubicBezTo>
                  <a:cubicBezTo>
                    <a:pt x="9281" y="60484"/>
                    <a:pt x="10561" y="59844"/>
                    <a:pt x="12481" y="59204"/>
                  </a:cubicBezTo>
                  <a:cubicBezTo>
                    <a:pt x="14401" y="59204"/>
                    <a:pt x="16321" y="59204"/>
                    <a:pt x="18241" y="58564"/>
                  </a:cubicBezTo>
                  <a:lnTo>
                    <a:pt x="18241" y="58564"/>
                  </a:lnTo>
                  <a:cubicBezTo>
                    <a:pt x="18881" y="58564"/>
                    <a:pt x="18881" y="58564"/>
                    <a:pt x="19521" y="58564"/>
                  </a:cubicBezTo>
                  <a:cubicBezTo>
                    <a:pt x="20801" y="57924"/>
                    <a:pt x="22721" y="57924"/>
                    <a:pt x="25922" y="57284"/>
                  </a:cubicBezTo>
                  <a:lnTo>
                    <a:pt x="28482" y="56644"/>
                  </a:lnTo>
                  <a:cubicBezTo>
                    <a:pt x="29122" y="56644"/>
                    <a:pt x="30402" y="56004"/>
                    <a:pt x="30402" y="56004"/>
                  </a:cubicBezTo>
                  <a:cubicBezTo>
                    <a:pt x="31042" y="56004"/>
                    <a:pt x="31682" y="56004"/>
                    <a:pt x="31682" y="55364"/>
                  </a:cubicBezTo>
                  <a:cubicBezTo>
                    <a:pt x="32322" y="55364"/>
                    <a:pt x="32962" y="55364"/>
                    <a:pt x="32962" y="54724"/>
                  </a:cubicBezTo>
                  <a:cubicBezTo>
                    <a:pt x="33602" y="54724"/>
                    <a:pt x="33602" y="54724"/>
                    <a:pt x="34242" y="54083"/>
                  </a:cubicBezTo>
                  <a:cubicBezTo>
                    <a:pt x="33602" y="56644"/>
                    <a:pt x="33602" y="56644"/>
                    <a:pt x="33602" y="56644"/>
                  </a:cubicBezTo>
                  <a:cubicBezTo>
                    <a:pt x="33602" y="56644"/>
                    <a:pt x="34242" y="56004"/>
                    <a:pt x="34242" y="56004"/>
                  </a:cubicBezTo>
                  <a:cubicBezTo>
                    <a:pt x="34242" y="55364"/>
                    <a:pt x="34242" y="54724"/>
                    <a:pt x="34242" y="54083"/>
                  </a:cubicBezTo>
                  <a:cubicBezTo>
                    <a:pt x="34242" y="53443"/>
                    <a:pt x="33602" y="52163"/>
                    <a:pt x="32962" y="51523"/>
                  </a:cubicBezTo>
                  <a:cubicBezTo>
                    <a:pt x="32322" y="50243"/>
                    <a:pt x="31042" y="49603"/>
                    <a:pt x="29762" y="48963"/>
                  </a:cubicBezTo>
                  <a:cubicBezTo>
                    <a:pt x="29762" y="48963"/>
                    <a:pt x="28482" y="48963"/>
                    <a:pt x="27202" y="48323"/>
                  </a:cubicBezTo>
                  <a:cubicBezTo>
                    <a:pt x="26562" y="48323"/>
                    <a:pt x="24642" y="48323"/>
                    <a:pt x="21441" y="48323"/>
                  </a:cubicBezTo>
                  <a:cubicBezTo>
                    <a:pt x="18241" y="48323"/>
                    <a:pt x="16321" y="48323"/>
                    <a:pt x="14401" y="47683"/>
                  </a:cubicBezTo>
                  <a:cubicBezTo>
                    <a:pt x="11201" y="47043"/>
                    <a:pt x="8001" y="45763"/>
                    <a:pt x="6720" y="43843"/>
                  </a:cubicBezTo>
                  <a:cubicBezTo>
                    <a:pt x="5440" y="42563"/>
                    <a:pt x="4800" y="40643"/>
                    <a:pt x="4800" y="38722"/>
                  </a:cubicBezTo>
                  <a:cubicBezTo>
                    <a:pt x="4800" y="37442"/>
                    <a:pt x="4800" y="36162"/>
                    <a:pt x="4800" y="34242"/>
                  </a:cubicBezTo>
                  <a:cubicBezTo>
                    <a:pt x="4800" y="31682"/>
                    <a:pt x="4800" y="28482"/>
                    <a:pt x="5440" y="24642"/>
                  </a:cubicBezTo>
                  <a:cubicBezTo>
                    <a:pt x="6080" y="20801"/>
                    <a:pt x="6720" y="17601"/>
                    <a:pt x="7360" y="15041"/>
                  </a:cubicBezTo>
                  <a:cubicBezTo>
                    <a:pt x="8001" y="13121"/>
                    <a:pt x="8001" y="11841"/>
                    <a:pt x="8641" y="11201"/>
                  </a:cubicBezTo>
                  <a:cubicBezTo>
                    <a:pt x="9281" y="9281"/>
                    <a:pt x="10561" y="8001"/>
                    <a:pt x="11841" y="6720"/>
                  </a:cubicBezTo>
                  <a:cubicBezTo>
                    <a:pt x="12481" y="6720"/>
                    <a:pt x="12481" y="6080"/>
                    <a:pt x="13121" y="6080"/>
                  </a:cubicBezTo>
                  <a:cubicBezTo>
                    <a:pt x="13761" y="6080"/>
                    <a:pt x="13761" y="5440"/>
                    <a:pt x="14401" y="5440"/>
                  </a:cubicBezTo>
                  <a:lnTo>
                    <a:pt x="14401" y="5440"/>
                  </a:lnTo>
                  <a:cubicBezTo>
                    <a:pt x="14401" y="5440"/>
                    <a:pt x="15041" y="5440"/>
                    <a:pt x="15041" y="5440"/>
                  </a:cubicBezTo>
                  <a:cubicBezTo>
                    <a:pt x="15041" y="5440"/>
                    <a:pt x="15681" y="5440"/>
                    <a:pt x="16321" y="5440"/>
                  </a:cubicBezTo>
                  <a:cubicBezTo>
                    <a:pt x="16961" y="5440"/>
                    <a:pt x="17601" y="5440"/>
                    <a:pt x="18881" y="5440"/>
                  </a:cubicBezTo>
                  <a:cubicBezTo>
                    <a:pt x="20801" y="5440"/>
                    <a:pt x="22721" y="5440"/>
                    <a:pt x="25922" y="5440"/>
                  </a:cubicBezTo>
                  <a:lnTo>
                    <a:pt x="36802" y="4800"/>
                  </a:lnTo>
                  <a:cubicBezTo>
                    <a:pt x="38723" y="4800"/>
                    <a:pt x="40643" y="5440"/>
                    <a:pt x="41923" y="6720"/>
                  </a:cubicBezTo>
                  <a:cubicBezTo>
                    <a:pt x="43203" y="8001"/>
                    <a:pt x="43843" y="9281"/>
                    <a:pt x="44483" y="11201"/>
                  </a:cubicBezTo>
                  <a:cubicBezTo>
                    <a:pt x="44483" y="13121"/>
                    <a:pt x="43843" y="15041"/>
                    <a:pt x="42563" y="16321"/>
                  </a:cubicBezTo>
                  <a:cubicBezTo>
                    <a:pt x="41923" y="16961"/>
                    <a:pt x="40643" y="17601"/>
                    <a:pt x="38723" y="176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28FC1A0-4019-48D2-B1B7-399B0C1224B3}"/>
                </a:ext>
              </a:extLst>
            </p:cNvPr>
            <p:cNvSpPr/>
            <p:nvPr/>
          </p:nvSpPr>
          <p:spPr>
            <a:xfrm>
              <a:off x="13389045" y="1638398"/>
              <a:ext cx="41573" cy="45343"/>
            </a:xfrm>
            <a:custGeom>
              <a:avLst/>
              <a:gdLst>
                <a:gd name="connsiteX0" fmla="*/ 19688 w 32002"/>
                <a:gd name="connsiteY0" fmla="*/ 5440 h 38402"/>
                <a:gd name="connsiteX1" fmla="*/ 29928 w 32002"/>
                <a:gd name="connsiteY1" fmla="*/ 11841 h 38402"/>
                <a:gd name="connsiteX2" fmla="*/ 31849 w 32002"/>
                <a:gd name="connsiteY2" fmla="*/ 22081 h 38402"/>
                <a:gd name="connsiteX3" fmla="*/ 29288 w 32002"/>
                <a:gd name="connsiteY3" fmla="*/ 30402 h 38402"/>
                <a:gd name="connsiteX4" fmla="*/ 20968 w 32002"/>
                <a:gd name="connsiteY4" fmla="*/ 34242 h 38402"/>
                <a:gd name="connsiteX5" fmla="*/ 15207 w 32002"/>
                <a:gd name="connsiteY5" fmla="*/ 33602 h 38402"/>
                <a:gd name="connsiteX6" fmla="*/ 9447 w 32002"/>
                <a:gd name="connsiteY6" fmla="*/ 31042 h 38402"/>
                <a:gd name="connsiteX7" fmla="*/ 4967 w 32002"/>
                <a:gd name="connsiteY7" fmla="*/ 20801 h 38402"/>
                <a:gd name="connsiteX8" fmla="*/ 7527 w 32002"/>
                <a:gd name="connsiteY8" fmla="*/ 9921 h 38402"/>
                <a:gd name="connsiteX9" fmla="*/ 8167 w 32002"/>
                <a:gd name="connsiteY9" fmla="*/ 8641 h 38402"/>
                <a:gd name="connsiteX10" fmla="*/ 10727 w 32002"/>
                <a:gd name="connsiteY10" fmla="*/ 6080 h 38402"/>
                <a:gd name="connsiteX11" fmla="*/ 13287 w 32002"/>
                <a:gd name="connsiteY11" fmla="*/ 5440 h 38402"/>
                <a:gd name="connsiteX12" fmla="*/ 15207 w 32002"/>
                <a:gd name="connsiteY12" fmla="*/ 4800 h 38402"/>
                <a:gd name="connsiteX13" fmla="*/ 16488 w 32002"/>
                <a:gd name="connsiteY13" fmla="*/ 4800 h 38402"/>
                <a:gd name="connsiteX14" fmla="*/ 19688 w 32002"/>
                <a:gd name="connsiteY14" fmla="*/ 5440 h 38402"/>
                <a:gd name="connsiteX15" fmla="*/ 15207 w 32002"/>
                <a:gd name="connsiteY15" fmla="*/ 13121 h 38402"/>
                <a:gd name="connsiteX16" fmla="*/ 13927 w 32002"/>
                <a:gd name="connsiteY16" fmla="*/ 13761 h 38402"/>
                <a:gd name="connsiteX17" fmla="*/ 13287 w 32002"/>
                <a:gd name="connsiteY17" fmla="*/ 14401 h 38402"/>
                <a:gd name="connsiteX18" fmla="*/ 12647 w 32002"/>
                <a:gd name="connsiteY18" fmla="*/ 16321 h 38402"/>
                <a:gd name="connsiteX19" fmla="*/ 12647 w 32002"/>
                <a:gd name="connsiteY19" fmla="*/ 19521 h 38402"/>
                <a:gd name="connsiteX20" fmla="*/ 13287 w 32002"/>
                <a:gd name="connsiteY20" fmla="*/ 22721 h 38402"/>
                <a:gd name="connsiteX21" fmla="*/ 14567 w 32002"/>
                <a:gd name="connsiteY21" fmla="*/ 24642 h 38402"/>
                <a:gd name="connsiteX22" fmla="*/ 14567 w 32002"/>
                <a:gd name="connsiteY22" fmla="*/ 24642 h 38402"/>
                <a:gd name="connsiteX23" fmla="*/ 15207 w 32002"/>
                <a:gd name="connsiteY23" fmla="*/ 24642 h 38402"/>
                <a:gd name="connsiteX24" fmla="*/ 16488 w 32002"/>
                <a:gd name="connsiteY24" fmla="*/ 25282 h 38402"/>
                <a:gd name="connsiteX25" fmla="*/ 19688 w 32002"/>
                <a:gd name="connsiteY25" fmla="*/ 25922 h 38402"/>
                <a:gd name="connsiteX26" fmla="*/ 22888 w 32002"/>
                <a:gd name="connsiteY26" fmla="*/ 24642 h 38402"/>
                <a:gd name="connsiteX27" fmla="*/ 23528 w 32002"/>
                <a:gd name="connsiteY27" fmla="*/ 21441 h 38402"/>
                <a:gd name="connsiteX28" fmla="*/ 22888 w 32002"/>
                <a:gd name="connsiteY28" fmla="*/ 15681 h 38402"/>
                <a:gd name="connsiteX29" fmla="*/ 15207 w 32002"/>
                <a:gd name="connsiteY29" fmla="*/ 13121 h 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02" h="38402">
                  <a:moveTo>
                    <a:pt x="19688" y="5440"/>
                  </a:moveTo>
                  <a:cubicBezTo>
                    <a:pt x="24168" y="6080"/>
                    <a:pt x="27368" y="8001"/>
                    <a:pt x="29928" y="11841"/>
                  </a:cubicBezTo>
                  <a:cubicBezTo>
                    <a:pt x="31209" y="14401"/>
                    <a:pt x="31849" y="17601"/>
                    <a:pt x="31849" y="22081"/>
                  </a:cubicBezTo>
                  <a:cubicBezTo>
                    <a:pt x="31849" y="25282"/>
                    <a:pt x="30568" y="28482"/>
                    <a:pt x="29288" y="30402"/>
                  </a:cubicBezTo>
                  <a:cubicBezTo>
                    <a:pt x="27368" y="32322"/>
                    <a:pt x="24808" y="33602"/>
                    <a:pt x="20968" y="34242"/>
                  </a:cubicBezTo>
                  <a:cubicBezTo>
                    <a:pt x="19688" y="34242"/>
                    <a:pt x="17768" y="34242"/>
                    <a:pt x="15207" y="33602"/>
                  </a:cubicBezTo>
                  <a:cubicBezTo>
                    <a:pt x="12647" y="32962"/>
                    <a:pt x="10727" y="32322"/>
                    <a:pt x="9447" y="31042"/>
                  </a:cubicBezTo>
                  <a:cubicBezTo>
                    <a:pt x="6887" y="29122"/>
                    <a:pt x="5607" y="25282"/>
                    <a:pt x="4967" y="20801"/>
                  </a:cubicBezTo>
                  <a:cubicBezTo>
                    <a:pt x="4327" y="16321"/>
                    <a:pt x="5607" y="12481"/>
                    <a:pt x="7527" y="9921"/>
                  </a:cubicBezTo>
                  <a:cubicBezTo>
                    <a:pt x="7527" y="9281"/>
                    <a:pt x="8167" y="9281"/>
                    <a:pt x="8167" y="8641"/>
                  </a:cubicBezTo>
                  <a:cubicBezTo>
                    <a:pt x="8807" y="7360"/>
                    <a:pt x="9447" y="6720"/>
                    <a:pt x="10727" y="6080"/>
                  </a:cubicBezTo>
                  <a:cubicBezTo>
                    <a:pt x="11367" y="6080"/>
                    <a:pt x="12647" y="5440"/>
                    <a:pt x="13287" y="5440"/>
                  </a:cubicBezTo>
                  <a:cubicBezTo>
                    <a:pt x="13927" y="5440"/>
                    <a:pt x="14567" y="5440"/>
                    <a:pt x="15207" y="4800"/>
                  </a:cubicBezTo>
                  <a:cubicBezTo>
                    <a:pt x="15848" y="4800"/>
                    <a:pt x="16488" y="4800"/>
                    <a:pt x="16488" y="4800"/>
                  </a:cubicBezTo>
                  <a:cubicBezTo>
                    <a:pt x="17768" y="4800"/>
                    <a:pt x="18408" y="5440"/>
                    <a:pt x="19688" y="5440"/>
                  </a:cubicBezTo>
                  <a:close/>
                  <a:moveTo>
                    <a:pt x="15207" y="13121"/>
                  </a:moveTo>
                  <a:cubicBezTo>
                    <a:pt x="14567" y="13121"/>
                    <a:pt x="14567" y="13121"/>
                    <a:pt x="13927" y="13761"/>
                  </a:cubicBezTo>
                  <a:cubicBezTo>
                    <a:pt x="13927" y="13761"/>
                    <a:pt x="13287" y="14401"/>
                    <a:pt x="13287" y="14401"/>
                  </a:cubicBezTo>
                  <a:cubicBezTo>
                    <a:pt x="13287" y="15041"/>
                    <a:pt x="12647" y="15681"/>
                    <a:pt x="12647" y="16321"/>
                  </a:cubicBezTo>
                  <a:cubicBezTo>
                    <a:pt x="12647" y="17601"/>
                    <a:pt x="12647" y="18241"/>
                    <a:pt x="12647" y="19521"/>
                  </a:cubicBezTo>
                  <a:cubicBezTo>
                    <a:pt x="12647" y="20801"/>
                    <a:pt x="13287" y="22081"/>
                    <a:pt x="13287" y="22721"/>
                  </a:cubicBezTo>
                  <a:cubicBezTo>
                    <a:pt x="13927" y="23362"/>
                    <a:pt x="13927" y="24002"/>
                    <a:pt x="14567" y="24642"/>
                  </a:cubicBezTo>
                  <a:lnTo>
                    <a:pt x="14567" y="24642"/>
                  </a:lnTo>
                  <a:cubicBezTo>
                    <a:pt x="14567" y="24642"/>
                    <a:pt x="15207" y="24642"/>
                    <a:pt x="15207" y="24642"/>
                  </a:cubicBezTo>
                  <a:cubicBezTo>
                    <a:pt x="15848" y="24642"/>
                    <a:pt x="15848" y="24642"/>
                    <a:pt x="16488" y="25282"/>
                  </a:cubicBezTo>
                  <a:cubicBezTo>
                    <a:pt x="17768" y="25922"/>
                    <a:pt x="19048" y="25922"/>
                    <a:pt x="19688" y="25922"/>
                  </a:cubicBezTo>
                  <a:cubicBezTo>
                    <a:pt x="20968" y="25922"/>
                    <a:pt x="22248" y="25282"/>
                    <a:pt x="22888" y="24642"/>
                  </a:cubicBezTo>
                  <a:cubicBezTo>
                    <a:pt x="23528" y="24002"/>
                    <a:pt x="23528" y="22721"/>
                    <a:pt x="23528" y="21441"/>
                  </a:cubicBezTo>
                  <a:cubicBezTo>
                    <a:pt x="23528" y="18881"/>
                    <a:pt x="23528" y="16961"/>
                    <a:pt x="22888" y="15681"/>
                  </a:cubicBezTo>
                  <a:cubicBezTo>
                    <a:pt x="21608" y="13761"/>
                    <a:pt x="19048" y="13121"/>
                    <a:pt x="15207" y="13121"/>
                  </a:cubicBezTo>
                  <a:close/>
                </a:path>
              </a:pathLst>
            </a:custGeom>
            <a:grpFill/>
            <a:ln w="9525" cap="flat">
              <a:noFill/>
              <a:prstDash val="solid"/>
              <a:miter/>
            </a:ln>
          </p:spPr>
          <p:txBody>
            <a:bodyPr rtlCol="0" anchor="ctr"/>
            <a:lstStyle/>
            <a:p>
              <a:endParaRPr lang="en-US"/>
            </a:p>
          </p:txBody>
        </p:sp>
      </p:grpSp>
      <p:grpSp>
        <p:nvGrpSpPr>
          <p:cNvPr id="296" name="Group 295">
            <a:extLst>
              <a:ext uri="{FF2B5EF4-FFF2-40B4-BE49-F238E27FC236}">
                <a16:creationId xmlns:a16="http://schemas.microsoft.com/office/drawing/2014/main" id="{E7F2063D-F788-4F94-A6A2-3548EFEBE033}"/>
              </a:ext>
            </a:extLst>
          </p:cNvPr>
          <p:cNvGrpSpPr/>
          <p:nvPr/>
        </p:nvGrpSpPr>
        <p:grpSpPr>
          <a:xfrm>
            <a:off x="4345856" y="657343"/>
            <a:ext cx="719217" cy="589465"/>
            <a:chOff x="15045538" y="1949757"/>
            <a:chExt cx="719217" cy="589465"/>
          </a:xfrm>
          <a:solidFill>
            <a:srgbClr val="1D424B"/>
          </a:solidFill>
        </p:grpSpPr>
        <p:sp>
          <p:nvSpPr>
            <p:cNvPr id="163" name="Freeform: Shape 162">
              <a:extLst>
                <a:ext uri="{FF2B5EF4-FFF2-40B4-BE49-F238E27FC236}">
                  <a16:creationId xmlns:a16="http://schemas.microsoft.com/office/drawing/2014/main" id="{E2103D2D-27F8-40A1-B805-97EDDEB9957E}"/>
                </a:ext>
              </a:extLst>
            </p:cNvPr>
            <p:cNvSpPr/>
            <p:nvPr/>
          </p:nvSpPr>
          <p:spPr>
            <a:xfrm>
              <a:off x="15045538" y="2063115"/>
              <a:ext cx="540451" cy="476107"/>
            </a:xfrm>
            <a:custGeom>
              <a:avLst/>
              <a:gdLst>
                <a:gd name="connsiteX0" fmla="*/ 5440 w 416027"/>
                <a:gd name="connsiteY0" fmla="*/ 8001 h 403226"/>
                <a:gd name="connsiteX1" fmla="*/ 405466 w 416027"/>
                <a:gd name="connsiteY1" fmla="*/ 4800 h 403226"/>
                <a:gd name="connsiteX2" fmla="*/ 409947 w 416027"/>
                <a:gd name="connsiteY2" fmla="*/ 4800 h 403226"/>
                <a:gd name="connsiteX3" fmla="*/ 409947 w 416027"/>
                <a:gd name="connsiteY3" fmla="*/ 9281 h 403226"/>
                <a:gd name="connsiteX4" fmla="*/ 412507 w 416027"/>
                <a:gd name="connsiteY4" fmla="*/ 394586 h 403226"/>
                <a:gd name="connsiteX5" fmla="*/ 412507 w 416027"/>
                <a:gd name="connsiteY5" fmla="*/ 401626 h 403226"/>
                <a:gd name="connsiteX6" fmla="*/ 405466 w 416027"/>
                <a:gd name="connsiteY6" fmla="*/ 401626 h 403226"/>
                <a:gd name="connsiteX7" fmla="*/ 210894 w 416027"/>
                <a:gd name="connsiteY7" fmla="*/ 402906 h 403226"/>
                <a:gd name="connsiteX8" fmla="*/ 162251 w 416027"/>
                <a:gd name="connsiteY8" fmla="*/ 402906 h 403226"/>
                <a:gd name="connsiteX9" fmla="*/ 113607 w 416027"/>
                <a:gd name="connsiteY9" fmla="*/ 402906 h 403226"/>
                <a:gd name="connsiteX10" fmla="*/ 16321 w 416027"/>
                <a:gd name="connsiteY10" fmla="*/ 402266 h 403226"/>
                <a:gd name="connsiteX11" fmla="*/ 8001 w 416027"/>
                <a:gd name="connsiteY11" fmla="*/ 402266 h 403226"/>
                <a:gd name="connsiteX12" fmla="*/ 8001 w 416027"/>
                <a:gd name="connsiteY12" fmla="*/ 393946 h 403226"/>
                <a:gd name="connsiteX13" fmla="*/ 6720 w 416027"/>
                <a:gd name="connsiteY13" fmla="*/ 297299 h 403226"/>
                <a:gd name="connsiteX14" fmla="*/ 5440 w 416027"/>
                <a:gd name="connsiteY14" fmla="*/ 200653 h 403226"/>
                <a:gd name="connsiteX15" fmla="*/ 4800 w 416027"/>
                <a:gd name="connsiteY15" fmla="*/ 104007 h 403226"/>
                <a:gd name="connsiteX16" fmla="*/ 5440 w 416027"/>
                <a:gd name="connsiteY16" fmla="*/ 7360 h 403226"/>
                <a:gd name="connsiteX17" fmla="*/ 5440 w 416027"/>
                <a:gd name="connsiteY17" fmla="*/ 8001 h 403226"/>
                <a:gd name="connsiteX18" fmla="*/ 6720 w 416027"/>
                <a:gd name="connsiteY18" fmla="*/ 9281 h 403226"/>
                <a:gd name="connsiteX19" fmla="*/ 12481 w 416027"/>
                <a:gd name="connsiteY19" fmla="*/ 104647 h 403226"/>
                <a:gd name="connsiteX20" fmla="*/ 16961 w 416027"/>
                <a:gd name="connsiteY20" fmla="*/ 200653 h 403226"/>
                <a:gd name="connsiteX21" fmla="*/ 20801 w 416027"/>
                <a:gd name="connsiteY21" fmla="*/ 296659 h 403226"/>
                <a:gd name="connsiteX22" fmla="*/ 24642 w 416027"/>
                <a:gd name="connsiteY22" fmla="*/ 392666 h 403226"/>
                <a:gd name="connsiteX23" fmla="*/ 16321 w 416027"/>
                <a:gd name="connsiteY23" fmla="*/ 384345 h 403226"/>
                <a:gd name="connsiteX24" fmla="*/ 113607 w 416027"/>
                <a:gd name="connsiteY24" fmla="*/ 383705 h 403226"/>
                <a:gd name="connsiteX25" fmla="*/ 162251 w 416027"/>
                <a:gd name="connsiteY25" fmla="*/ 383705 h 403226"/>
                <a:gd name="connsiteX26" fmla="*/ 210894 w 416027"/>
                <a:gd name="connsiteY26" fmla="*/ 383705 h 403226"/>
                <a:gd name="connsiteX27" fmla="*/ 405466 w 416027"/>
                <a:gd name="connsiteY27" fmla="*/ 384985 h 403226"/>
                <a:gd name="connsiteX28" fmla="*/ 398426 w 416027"/>
                <a:gd name="connsiteY28" fmla="*/ 392026 h 403226"/>
                <a:gd name="connsiteX29" fmla="*/ 400986 w 416027"/>
                <a:gd name="connsiteY29" fmla="*/ 6720 h 403226"/>
                <a:gd name="connsiteX30" fmla="*/ 405466 w 416027"/>
                <a:gd name="connsiteY30" fmla="*/ 11201 h 403226"/>
                <a:gd name="connsiteX31" fmla="*/ 6720 w 416027"/>
                <a:gd name="connsiteY31" fmla="*/ 9281 h 40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6027" h="403226">
                  <a:moveTo>
                    <a:pt x="5440" y="8001"/>
                  </a:moveTo>
                  <a:lnTo>
                    <a:pt x="405466" y="4800"/>
                  </a:lnTo>
                  <a:lnTo>
                    <a:pt x="409947" y="4800"/>
                  </a:lnTo>
                  <a:lnTo>
                    <a:pt x="409947" y="9281"/>
                  </a:lnTo>
                  <a:lnTo>
                    <a:pt x="412507" y="394586"/>
                  </a:lnTo>
                  <a:lnTo>
                    <a:pt x="412507" y="401626"/>
                  </a:lnTo>
                  <a:lnTo>
                    <a:pt x="405466" y="401626"/>
                  </a:lnTo>
                  <a:lnTo>
                    <a:pt x="210894" y="402906"/>
                  </a:lnTo>
                  <a:lnTo>
                    <a:pt x="162251" y="402906"/>
                  </a:lnTo>
                  <a:cubicBezTo>
                    <a:pt x="146250" y="402906"/>
                    <a:pt x="129608" y="402906"/>
                    <a:pt x="113607" y="402906"/>
                  </a:cubicBezTo>
                  <a:lnTo>
                    <a:pt x="16321" y="402266"/>
                  </a:lnTo>
                  <a:lnTo>
                    <a:pt x="8001" y="402266"/>
                  </a:lnTo>
                  <a:lnTo>
                    <a:pt x="8001" y="393946"/>
                  </a:lnTo>
                  <a:lnTo>
                    <a:pt x="6720" y="297299"/>
                  </a:lnTo>
                  <a:cubicBezTo>
                    <a:pt x="6080" y="265297"/>
                    <a:pt x="5440" y="233295"/>
                    <a:pt x="5440" y="200653"/>
                  </a:cubicBezTo>
                  <a:lnTo>
                    <a:pt x="4800" y="104007"/>
                  </a:lnTo>
                  <a:cubicBezTo>
                    <a:pt x="4800" y="72005"/>
                    <a:pt x="4800" y="40003"/>
                    <a:pt x="5440" y="7360"/>
                  </a:cubicBezTo>
                  <a:lnTo>
                    <a:pt x="5440" y="8001"/>
                  </a:lnTo>
                  <a:close/>
                  <a:moveTo>
                    <a:pt x="6720" y="9281"/>
                  </a:moveTo>
                  <a:cubicBezTo>
                    <a:pt x="8641" y="41283"/>
                    <a:pt x="10561" y="72645"/>
                    <a:pt x="12481" y="104647"/>
                  </a:cubicBezTo>
                  <a:lnTo>
                    <a:pt x="16961" y="200653"/>
                  </a:lnTo>
                  <a:cubicBezTo>
                    <a:pt x="18881" y="232655"/>
                    <a:pt x="19521" y="264657"/>
                    <a:pt x="20801" y="296659"/>
                  </a:cubicBezTo>
                  <a:lnTo>
                    <a:pt x="24642" y="392666"/>
                  </a:lnTo>
                  <a:lnTo>
                    <a:pt x="16321" y="384345"/>
                  </a:lnTo>
                  <a:lnTo>
                    <a:pt x="113607" y="383705"/>
                  </a:lnTo>
                  <a:cubicBezTo>
                    <a:pt x="129608" y="383705"/>
                    <a:pt x="146250" y="383705"/>
                    <a:pt x="162251" y="383705"/>
                  </a:cubicBezTo>
                  <a:lnTo>
                    <a:pt x="210894" y="383705"/>
                  </a:lnTo>
                  <a:lnTo>
                    <a:pt x="405466" y="384985"/>
                  </a:lnTo>
                  <a:lnTo>
                    <a:pt x="398426" y="392026"/>
                  </a:lnTo>
                  <a:lnTo>
                    <a:pt x="400986" y="6720"/>
                  </a:lnTo>
                  <a:lnTo>
                    <a:pt x="405466" y="11201"/>
                  </a:lnTo>
                  <a:lnTo>
                    <a:pt x="6720" y="92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D264AFF-7EF1-4851-8408-8C17C66281D8}"/>
                </a:ext>
              </a:extLst>
            </p:cNvPr>
            <p:cNvSpPr/>
            <p:nvPr/>
          </p:nvSpPr>
          <p:spPr>
            <a:xfrm>
              <a:off x="15565204" y="1959582"/>
              <a:ext cx="199551" cy="574352"/>
            </a:xfrm>
            <a:custGeom>
              <a:avLst/>
              <a:gdLst>
                <a:gd name="connsiteX0" fmla="*/ 4800 w 153609"/>
                <a:gd name="connsiteY0" fmla="*/ 95686 h 486431"/>
                <a:gd name="connsiteX1" fmla="*/ 138569 w 153609"/>
                <a:gd name="connsiteY1" fmla="*/ 8641 h 486431"/>
                <a:gd name="connsiteX2" fmla="*/ 144329 w 153609"/>
                <a:gd name="connsiteY2" fmla="*/ 4800 h 486431"/>
                <a:gd name="connsiteX3" fmla="*/ 144329 w 153609"/>
                <a:gd name="connsiteY3" fmla="*/ 11841 h 486431"/>
                <a:gd name="connsiteX4" fmla="*/ 149450 w 153609"/>
                <a:gd name="connsiteY4" fmla="*/ 198093 h 486431"/>
                <a:gd name="connsiteX5" fmla="*/ 152650 w 153609"/>
                <a:gd name="connsiteY5" fmla="*/ 291539 h 486431"/>
                <a:gd name="connsiteX6" fmla="*/ 153930 w 153609"/>
                <a:gd name="connsiteY6" fmla="*/ 338262 h 486431"/>
                <a:gd name="connsiteX7" fmla="*/ 153930 w 153609"/>
                <a:gd name="connsiteY7" fmla="*/ 384985 h 486431"/>
                <a:gd name="connsiteX8" fmla="*/ 153930 w 153609"/>
                <a:gd name="connsiteY8" fmla="*/ 389465 h 486431"/>
                <a:gd name="connsiteX9" fmla="*/ 150730 w 153609"/>
                <a:gd name="connsiteY9" fmla="*/ 392025 h 486431"/>
                <a:gd name="connsiteX10" fmla="*/ 116168 w 153609"/>
                <a:gd name="connsiteY10" fmla="*/ 415707 h 486431"/>
                <a:gd name="connsiteX11" fmla="*/ 81605 w 153609"/>
                <a:gd name="connsiteY11" fmla="*/ 438748 h 486431"/>
                <a:gd name="connsiteX12" fmla="*/ 64324 w 153609"/>
                <a:gd name="connsiteY12" fmla="*/ 450269 h 486431"/>
                <a:gd name="connsiteX13" fmla="*/ 47043 w 153609"/>
                <a:gd name="connsiteY13" fmla="*/ 461790 h 486431"/>
                <a:gd name="connsiteX14" fmla="*/ 11201 w 153609"/>
                <a:gd name="connsiteY14" fmla="*/ 483551 h 486431"/>
                <a:gd name="connsiteX15" fmla="*/ 9921 w 153609"/>
                <a:gd name="connsiteY15" fmla="*/ 482271 h 486431"/>
                <a:gd name="connsiteX16" fmla="*/ 41923 w 153609"/>
                <a:gd name="connsiteY16" fmla="*/ 455390 h 486431"/>
                <a:gd name="connsiteX17" fmla="*/ 57924 w 153609"/>
                <a:gd name="connsiteY17" fmla="*/ 442589 h 486431"/>
                <a:gd name="connsiteX18" fmla="*/ 74565 w 153609"/>
                <a:gd name="connsiteY18" fmla="*/ 429788 h 486431"/>
                <a:gd name="connsiteX19" fmla="*/ 107847 w 153609"/>
                <a:gd name="connsiteY19" fmla="*/ 404186 h 486431"/>
                <a:gd name="connsiteX20" fmla="*/ 141129 w 153609"/>
                <a:gd name="connsiteY20" fmla="*/ 379225 h 486431"/>
                <a:gd name="connsiteX21" fmla="*/ 137929 w 153609"/>
                <a:gd name="connsiteY21" fmla="*/ 386265 h 486431"/>
                <a:gd name="connsiteX22" fmla="*/ 136649 w 153609"/>
                <a:gd name="connsiteY22" fmla="*/ 339542 h 486431"/>
                <a:gd name="connsiteX23" fmla="*/ 136649 w 153609"/>
                <a:gd name="connsiteY23" fmla="*/ 292819 h 486431"/>
                <a:gd name="connsiteX24" fmla="*/ 137289 w 153609"/>
                <a:gd name="connsiteY24" fmla="*/ 199373 h 486431"/>
                <a:gd name="connsiteX25" fmla="*/ 137289 w 153609"/>
                <a:gd name="connsiteY25" fmla="*/ 13121 h 486431"/>
                <a:gd name="connsiteX26" fmla="*/ 143049 w 153609"/>
                <a:gd name="connsiteY26" fmla="*/ 16321 h 486431"/>
                <a:gd name="connsiteX27" fmla="*/ 6080 w 153609"/>
                <a:gd name="connsiteY27" fmla="*/ 98246 h 486431"/>
                <a:gd name="connsiteX28" fmla="*/ 4800 w 153609"/>
                <a:gd name="connsiteY28" fmla="*/ 95686 h 4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3609" h="486431">
                  <a:moveTo>
                    <a:pt x="4800" y="95686"/>
                  </a:moveTo>
                  <a:lnTo>
                    <a:pt x="138569" y="8641"/>
                  </a:lnTo>
                  <a:lnTo>
                    <a:pt x="144329" y="4800"/>
                  </a:lnTo>
                  <a:lnTo>
                    <a:pt x="144329" y="11841"/>
                  </a:lnTo>
                  <a:lnTo>
                    <a:pt x="149450" y="198093"/>
                  </a:lnTo>
                  <a:lnTo>
                    <a:pt x="152650" y="291539"/>
                  </a:lnTo>
                  <a:cubicBezTo>
                    <a:pt x="153290" y="306900"/>
                    <a:pt x="153290" y="322901"/>
                    <a:pt x="153930" y="338262"/>
                  </a:cubicBezTo>
                  <a:cubicBezTo>
                    <a:pt x="153930" y="353623"/>
                    <a:pt x="153930" y="369624"/>
                    <a:pt x="153930" y="384985"/>
                  </a:cubicBezTo>
                  <a:lnTo>
                    <a:pt x="153930" y="389465"/>
                  </a:lnTo>
                  <a:lnTo>
                    <a:pt x="150730" y="392025"/>
                  </a:lnTo>
                  <a:cubicBezTo>
                    <a:pt x="139209" y="399706"/>
                    <a:pt x="127688" y="408026"/>
                    <a:pt x="116168" y="415707"/>
                  </a:cubicBezTo>
                  <a:cubicBezTo>
                    <a:pt x="104647" y="423388"/>
                    <a:pt x="93126" y="431068"/>
                    <a:pt x="81605" y="438748"/>
                  </a:cubicBezTo>
                  <a:lnTo>
                    <a:pt x="64324" y="450269"/>
                  </a:lnTo>
                  <a:lnTo>
                    <a:pt x="47043" y="461790"/>
                  </a:lnTo>
                  <a:cubicBezTo>
                    <a:pt x="34882" y="468830"/>
                    <a:pt x="23361" y="476511"/>
                    <a:pt x="11201" y="483551"/>
                  </a:cubicBezTo>
                  <a:lnTo>
                    <a:pt x="9921" y="482271"/>
                  </a:lnTo>
                  <a:cubicBezTo>
                    <a:pt x="20801" y="473311"/>
                    <a:pt x="31682" y="464350"/>
                    <a:pt x="41923" y="455390"/>
                  </a:cubicBezTo>
                  <a:lnTo>
                    <a:pt x="57924" y="442589"/>
                  </a:lnTo>
                  <a:lnTo>
                    <a:pt x="74565" y="429788"/>
                  </a:lnTo>
                  <a:cubicBezTo>
                    <a:pt x="85446" y="421467"/>
                    <a:pt x="96326" y="412507"/>
                    <a:pt x="107847" y="404186"/>
                  </a:cubicBezTo>
                  <a:cubicBezTo>
                    <a:pt x="118728" y="395866"/>
                    <a:pt x="130249" y="387545"/>
                    <a:pt x="141129" y="379225"/>
                  </a:cubicBezTo>
                  <a:lnTo>
                    <a:pt x="137929" y="386265"/>
                  </a:lnTo>
                  <a:cubicBezTo>
                    <a:pt x="137289" y="370904"/>
                    <a:pt x="137289" y="354903"/>
                    <a:pt x="136649" y="339542"/>
                  </a:cubicBezTo>
                  <a:cubicBezTo>
                    <a:pt x="136649" y="324181"/>
                    <a:pt x="136649" y="308180"/>
                    <a:pt x="136649" y="292819"/>
                  </a:cubicBezTo>
                  <a:lnTo>
                    <a:pt x="137289" y="199373"/>
                  </a:lnTo>
                  <a:lnTo>
                    <a:pt x="137289" y="13121"/>
                  </a:lnTo>
                  <a:lnTo>
                    <a:pt x="143049" y="16321"/>
                  </a:lnTo>
                  <a:lnTo>
                    <a:pt x="6080" y="98246"/>
                  </a:lnTo>
                  <a:lnTo>
                    <a:pt x="4800" y="9568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3CFCE1D-00C1-426A-A401-AF5A76FE4118}"/>
                </a:ext>
              </a:extLst>
            </p:cNvPr>
            <p:cNvSpPr/>
            <p:nvPr/>
          </p:nvSpPr>
          <p:spPr>
            <a:xfrm>
              <a:off x="15045538" y="1949757"/>
              <a:ext cx="698430" cy="128473"/>
            </a:xfrm>
            <a:custGeom>
              <a:avLst/>
              <a:gdLst>
                <a:gd name="connsiteX0" fmla="*/ 5440 w 537634"/>
                <a:gd name="connsiteY0" fmla="*/ 104007 h 108807"/>
                <a:gd name="connsiteX1" fmla="*/ 75845 w 537634"/>
                <a:gd name="connsiteY1" fmla="*/ 54724 h 108807"/>
                <a:gd name="connsiteX2" fmla="*/ 146250 w 537634"/>
                <a:gd name="connsiteY2" fmla="*/ 5440 h 108807"/>
                <a:gd name="connsiteX3" fmla="*/ 146890 w 537634"/>
                <a:gd name="connsiteY3" fmla="*/ 4800 h 108807"/>
                <a:gd name="connsiteX4" fmla="*/ 148170 w 537634"/>
                <a:gd name="connsiteY4" fmla="*/ 4800 h 108807"/>
                <a:gd name="connsiteX5" fmla="*/ 344022 w 537634"/>
                <a:gd name="connsiteY5" fmla="*/ 7360 h 108807"/>
                <a:gd name="connsiteX6" fmla="*/ 392666 w 537634"/>
                <a:gd name="connsiteY6" fmla="*/ 8641 h 108807"/>
                <a:gd name="connsiteX7" fmla="*/ 416987 w 537634"/>
                <a:gd name="connsiteY7" fmla="*/ 9921 h 108807"/>
                <a:gd name="connsiteX8" fmla="*/ 441309 w 537634"/>
                <a:gd name="connsiteY8" fmla="*/ 11201 h 108807"/>
                <a:gd name="connsiteX9" fmla="*/ 489952 w 537634"/>
                <a:gd name="connsiteY9" fmla="*/ 14401 h 108807"/>
                <a:gd name="connsiteX10" fmla="*/ 514273 w 537634"/>
                <a:gd name="connsiteY10" fmla="*/ 16321 h 108807"/>
                <a:gd name="connsiteX11" fmla="*/ 538595 w 537634"/>
                <a:gd name="connsiteY11" fmla="*/ 18881 h 108807"/>
                <a:gd name="connsiteX12" fmla="*/ 538595 w 537634"/>
                <a:gd name="connsiteY12" fmla="*/ 20161 h 108807"/>
                <a:gd name="connsiteX13" fmla="*/ 514273 w 537634"/>
                <a:gd name="connsiteY13" fmla="*/ 20801 h 108807"/>
                <a:gd name="connsiteX14" fmla="*/ 489952 w 537634"/>
                <a:gd name="connsiteY14" fmla="*/ 21441 h 108807"/>
                <a:gd name="connsiteX15" fmla="*/ 440669 w 537634"/>
                <a:gd name="connsiteY15" fmla="*/ 22081 h 108807"/>
                <a:gd name="connsiteX16" fmla="*/ 416347 w 537634"/>
                <a:gd name="connsiteY16" fmla="*/ 22081 h 108807"/>
                <a:gd name="connsiteX17" fmla="*/ 392025 w 537634"/>
                <a:gd name="connsiteY17" fmla="*/ 22081 h 108807"/>
                <a:gd name="connsiteX18" fmla="*/ 343382 w 537634"/>
                <a:gd name="connsiteY18" fmla="*/ 20801 h 108807"/>
                <a:gd name="connsiteX19" fmla="*/ 147530 w 537634"/>
                <a:gd name="connsiteY19" fmla="*/ 12481 h 108807"/>
                <a:gd name="connsiteX20" fmla="*/ 149450 w 537634"/>
                <a:gd name="connsiteY20" fmla="*/ 11841 h 108807"/>
                <a:gd name="connsiteX21" fmla="*/ 77125 w 537634"/>
                <a:gd name="connsiteY21" fmla="*/ 58564 h 108807"/>
                <a:gd name="connsiteX22" fmla="*/ 4800 w 537634"/>
                <a:gd name="connsiteY22" fmla="*/ 105287 h 108807"/>
                <a:gd name="connsiteX23" fmla="*/ 5440 w 537634"/>
                <a:gd name="connsiteY23" fmla="*/ 104007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7634" h="108807">
                  <a:moveTo>
                    <a:pt x="5440" y="104007"/>
                  </a:moveTo>
                  <a:lnTo>
                    <a:pt x="75845" y="54724"/>
                  </a:lnTo>
                  <a:lnTo>
                    <a:pt x="146250" y="5440"/>
                  </a:lnTo>
                  <a:lnTo>
                    <a:pt x="146890" y="4800"/>
                  </a:lnTo>
                  <a:lnTo>
                    <a:pt x="148170" y="4800"/>
                  </a:lnTo>
                  <a:lnTo>
                    <a:pt x="344022" y="7360"/>
                  </a:lnTo>
                  <a:cubicBezTo>
                    <a:pt x="360663" y="7360"/>
                    <a:pt x="376665" y="8001"/>
                    <a:pt x="392666" y="8641"/>
                  </a:cubicBezTo>
                  <a:lnTo>
                    <a:pt x="416987" y="9921"/>
                  </a:lnTo>
                  <a:lnTo>
                    <a:pt x="441309" y="11201"/>
                  </a:lnTo>
                  <a:cubicBezTo>
                    <a:pt x="457310" y="11841"/>
                    <a:pt x="473951" y="13121"/>
                    <a:pt x="489952" y="14401"/>
                  </a:cubicBezTo>
                  <a:cubicBezTo>
                    <a:pt x="498272" y="15041"/>
                    <a:pt x="505953" y="15681"/>
                    <a:pt x="514273" y="16321"/>
                  </a:cubicBezTo>
                  <a:cubicBezTo>
                    <a:pt x="522594" y="16961"/>
                    <a:pt x="530275" y="17601"/>
                    <a:pt x="538595" y="18881"/>
                  </a:cubicBezTo>
                  <a:lnTo>
                    <a:pt x="538595" y="20161"/>
                  </a:lnTo>
                  <a:cubicBezTo>
                    <a:pt x="530275" y="20801"/>
                    <a:pt x="521954" y="20801"/>
                    <a:pt x="514273" y="20801"/>
                  </a:cubicBezTo>
                  <a:cubicBezTo>
                    <a:pt x="505953" y="20801"/>
                    <a:pt x="497632" y="21441"/>
                    <a:pt x="489952" y="21441"/>
                  </a:cubicBezTo>
                  <a:cubicBezTo>
                    <a:pt x="473311" y="21441"/>
                    <a:pt x="457310" y="22081"/>
                    <a:pt x="440669" y="22081"/>
                  </a:cubicBezTo>
                  <a:lnTo>
                    <a:pt x="416347" y="22081"/>
                  </a:lnTo>
                  <a:lnTo>
                    <a:pt x="392025" y="22081"/>
                  </a:lnTo>
                  <a:cubicBezTo>
                    <a:pt x="375384" y="22081"/>
                    <a:pt x="359383" y="21441"/>
                    <a:pt x="343382" y="20801"/>
                  </a:cubicBezTo>
                  <a:lnTo>
                    <a:pt x="147530" y="12481"/>
                  </a:lnTo>
                  <a:lnTo>
                    <a:pt x="149450" y="11841"/>
                  </a:lnTo>
                  <a:lnTo>
                    <a:pt x="77125" y="58564"/>
                  </a:lnTo>
                  <a:lnTo>
                    <a:pt x="4800" y="105287"/>
                  </a:lnTo>
                  <a:lnTo>
                    <a:pt x="5440" y="10400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7D10EA3-A833-4BBB-85B7-E604F6D90180}"/>
                </a:ext>
              </a:extLst>
            </p:cNvPr>
            <p:cNvSpPr/>
            <p:nvPr/>
          </p:nvSpPr>
          <p:spPr>
            <a:xfrm>
              <a:off x="15055189" y="2499627"/>
              <a:ext cx="33259" cy="30229"/>
            </a:xfrm>
            <a:custGeom>
              <a:avLst/>
              <a:gdLst>
                <a:gd name="connsiteX0" fmla="*/ 8893 w 25601"/>
                <a:gd name="connsiteY0" fmla="*/ 23614 h 25601"/>
                <a:gd name="connsiteX1" fmla="*/ 5692 w 25601"/>
                <a:gd name="connsiteY1" fmla="*/ 22334 h 25601"/>
                <a:gd name="connsiteX2" fmla="*/ 6332 w 25601"/>
                <a:gd name="connsiteY2" fmla="*/ 16573 h 25601"/>
                <a:gd name="connsiteX3" fmla="*/ 19133 w 25601"/>
                <a:gd name="connsiteY3" fmla="*/ 5692 h 25601"/>
                <a:gd name="connsiteX4" fmla="*/ 24894 w 25601"/>
                <a:gd name="connsiteY4" fmla="*/ 6333 h 25601"/>
                <a:gd name="connsiteX5" fmla="*/ 24254 w 25601"/>
                <a:gd name="connsiteY5" fmla="*/ 12093 h 25601"/>
                <a:gd name="connsiteX6" fmla="*/ 11453 w 25601"/>
                <a:gd name="connsiteY6" fmla="*/ 22974 h 25601"/>
                <a:gd name="connsiteX7" fmla="*/ 8893 w 25601"/>
                <a:gd name="connsiteY7" fmla="*/ 23614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 h="25601">
                  <a:moveTo>
                    <a:pt x="8893" y="23614"/>
                  </a:moveTo>
                  <a:cubicBezTo>
                    <a:pt x="7613" y="23614"/>
                    <a:pt x="6332" y="22974"/>
                    <a:pt x="5692" y="22334"/>
                  </a:cubicBezTo>
                  <a:cubicBezTo>
                    <a:pt x="4412" y="20413"/>
                    <a:pt x="4412" y="17853"/>
                    <a:pt x="6332" y="16573"/>
                  </a:cubicBezTo>
                  <a:lnTo>
                    <a:pt x="19133" y="5692"/>
                  </a:lnTo>
                  <a:cubicBezTo>
                    <a:pt x="21054" y="4412"/>
                    <a:pt x="23614" y="4412"/>
                    <a:pt x="24894" y="6333"/>
                  </a:cubicBezTo>
                  <a:cubicBezTo>
                    <a:pt x="26174" y="8253"/>
                    <a:pt x="26174" y="10813"/>
                    <a:pt x="24254" y="12093"/>
                  </a:cubicBezTo>
                  <a:lnTo>
                    <a:pt x="11453" y="22974"/>
                  </a:lnTo>
                  <a:cubicBezTo>
                    <a:pt x="10813" y="22974"/>
                    <a:pt x="9533" y="23614"/>
                    <a:pt x="8893" y="2361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C0D64D2-DB97-4302-BFB0-729616EC5680}"/>
                </a:ext>
              </a:extLst>
            </p:cNvPr>
            <p:cNvSpPr/>
            <p:nvPr/>
          </p:nvSpPr>
          <p:spPr>
            <a:xfrm>
              <a:off x="15107571" y="2376742"/>
              <a:ext cx="590340" cy="113359"/>
            </a:xfrm>
            <a:custGeom>
              <a:avLst/>
              <a:gdLst>
                <a:gd name="connsiteX0" fmla="*/ 8893 w 454429"/>
                <a:gd name="connsiteY0" fmla="*/ 93766 h 96006"/>
                <a:gd name="connsiteX1" fmla="*/ 5693 w 454429"/>
                <a:gd name="connsiteY1" fmla="*/ 92486 h 96006"/>
                <a:gd name="connsiteX2" fmla="*/ 6333 w 454429"/>
                <a:gd name="connsiteY2" fmla="*/ 86726 h 96006"/>
                <a:gd name="connsiteX3" fmla="*/ 33854 w 454429"/>
                <a:gd name="connsiteY3" fmla="*/ 63684 h 96006"/>
                <a:gd name="connsiteX4" fmla="*/ 39615 w 454429"/>
                <a:gd name="connsiteY4" fmla="*/ 64324 h 96006"/>
                <a:gd name="connsiteX5" fmla="*/ 38975 w 454429"/>
                <a:gd name="connsiteY5" fmla="*/ 70085 h 96006"/>
                <a:gd name="connsiteX6" fmla="*/ 11453 w 454429"/>
                <a:gd name="connsiteY6" fmla="*/ 93126 h 96006"/>
                <a:gd name="connsiteX7" fmla="*/ 8893 w 454429"/>
                <a:gd name="connsiteY7" fmla="*/ 93766 h 96006"/>
                <a:gd name="connsiteX8" fmla="*/ 63936 w 454429"/>
                <a:gd name="connsiteY8" fmla="*/ 48323 h 96006"/>
                <a:gd name="connsiteX9" fmla="*/ 60736 w 454429"/>
                <a:gd name="connsiteY9" fmla="*/ 47043 h 96006"/>
                <a:gd name="connsiteX10" fmla="*/ 61376 w 454429"/>
                <a:gd name="connsiteY10" fmla="*/ 41283 h 96006"/>
                <a:gd name="connsiteX11" fmla="*/ 88898 w 454429"/>
                <a:gd name="connsiteY11" fmla="*/ 18241 h 96006"/>
                <a:gd name="connsiteX12" fmla="*/ 94658 w 454429"/>
                <a:gd name="connsiteY12" fmla="*/ 18881 h 96006"/>
                <a:gd name="connsiteX13" fmla="*/ 94018 w 454429"/>
                <a:gd name="connsiteY13" fmla="*/ 24642 h 96006"/>
                <a:gd name="connsiteX14" fmla="*/ 66496 w 454429"/>
                <a:gd name="connsiteY14" fmla="*/ 47683 h 96006"/>
                <a:gd name="connsiteX15" fmla="*/ 63936 w 454429"/>
                <a:gd name="connsiteY15" fmla="*/ 48323 h 96006"/>
                <a:gd name="connsiteX16" fmla="*/ 445401 w 454429"/>
                <a:gd name="connsiteY16" fmla="*/ 13761 h 96006"/>
                <a:gd name="connsiteX17" fmla="*/ 409559 w 454429"/>
                <a:gd name="connsiteY17" fmla="*/ 13761 h 96006"/>
                <a:gd name="connsiteX18" fmla="*/ 405078 w 454429"/>
                <a:gd name="connsiteY18" fmla="*/ 9281 h 96006"/>
                <a:gd name="connsiteX19" fmla="*/ 409559 w 454429"/>
                <a:gd name="connsiteY19" fmla="*/ 4800 h 96006"/>
                <a:gd name="connsiteX20" fmla="*/ 445401 w 454429"/>
                <a:gd name="connsiteY20" fmla="*/ 4800 h 96006"/>
                <a:gd name="connsiteX21" fmla="*/ 449881 w 454429"/>
                <a:gd name="connsiteY21" fmla="*/ 9281 h 96006"/>
                <a:gd name="connsiteX22" fmla="*/ 445401 w 454429"/>
                <a:gd name="connsiteY22" fmla="*/ 13761 h 96006"/>
                <a:gd name="connsiteX23" fmla="*/ 373716 w 454429"/>
                <a:gd name="connsiteY23" fmla="*/ 13761 h 96006"/>
                <a:gd name="connsiteX24" fmla="*/ 337874 w 454429"/>
                <a:gd name="connsiteY24" fmla="*/ 13761 h 96006"/>
                <a:gd name="connsiteX25" fmla="*/ 333394 w 454429"/>
                <a:gd name="connsiteY25" fmla="*/ 9281 h 96006"/>
                <a:gd name="connsiteX26" fmla="*/ 337874 w 454429"/>
                <a:gd name="connsiteY26" fmla="*/ 4800 h 96006"/>
                <a:gd name="connsiteX27" fmla="*/ 373716 w 454429"/>
                <a:gd name="connsiteY27" fmla="*/ 4800 h 96006"/>
                <a:gd name="connsiteX28" fmla="*/ 378197 w 454429"/>
                <a:gd name="connsiteY28" fmla="*/ 9281 h 96006"/>
                <a:gd name="connsiteX29" fmla="*/ 373716 w 454429"/>
                <a:gd name="connsiteY29" fmla="*/ 13761 h 96006"/>
                <a:gd name="connsiteX30" fmla="*/ 302032 w 454429"/>
                <a:gd name="connsiteY30" fmla="*/ 13761 h 96006"/>
                <a:gd name="connsiteX31" fmla="*/ 266189 w 454429"/>
                <a:gd name="connsiteY31" fmla="*/ 13761 h 96006"/>
                <a:gd name="connsiteX32" fmla="*/ 261709 w 454429"/>
                <a:gd name="connsiteY32" fmla="*/ 9281 h 96006"/>
                <a:gd name="connsiteX33" fmla="*/ 266189 w 454429"/>
                <a:gd name="connsiteY33" fmla="*/ 4800 h 96006"/>
                <a:gd name="connsiteX34" fmla="*/ 302032 w 454429"/>
                <a:gd name="connsiteY34" fmla="*/ 4800 h 96006"/>
                <a:gd name="connsiteX35" fmla="*/ 306512 w 454429"/>
                <a:gd name="connsiteY35" fmla="*/ 9281 h 96006"/>
                <a:gd name="connsiteX36" fmla="*/ 302032 w 454429"/>
                <a:gd name="connsiteY36" fmla="*/ 13761 h 96006"/>
                <a:gd name="connsiteX37" fmla="*/ 230347 w 454429"/>
                <a:gd name="connsiteY37" fmla="*/ 13761 h 96006"/>
                <a:gd name="connsiteX38" fmla="*/ 194505 w 454429"/>
                <a:gd name="connsiteY38" fmla="*/ 13761 h 96006"/>
                <a:gd name="connsiteX39" fmla="*/ 190024 w 454429"/>
                <a:gd name="connsiteY39" fmla="*/ 9281 h 96006"/>
                <a:gd name="connsiteX40" fmla="*/ 194505 w 454429"/>
                <a:gd name="connsiteY40" fmla="*/ 4800 h 96006"/>
                <a:gd name="connsiteX41" fmla="*/ 230347 w 454429"/>
                <a:gd name="connsiteY41" fmla="*/ 4800 h 96006"/>
                <a:gd name="connsiteX42" fmla="*/ 234827 w 454429"/>
                <a:gd name="connsiteY42" fmla="*/ 9281 h 96006"/>
                <a:gd name="connsiteX43" fmla="*/ 230347 w 454429"/>
                <a:gd name="connsiteY43" fmla="*/ 13761 h 96006"/>
                <a:gd name="connsiteX44" fmla="*/ 159302 w 454429"/>
                <a:gd name="connsiteY44" fmla="*/ 13761 h 96006"/>
                <a:gd name="connsiteX45" fmla="*/ 123460 w 454429"/>
                <a:gd name="connsiteY45" fmla="*/ 13761 h 96006"/>
                <a:gd name="connsiteX46" fmla="*/ 118980 w 454429"/>
                <a:gd name="connsiteY46" fmla="*/ 9281 h 96006"/>
                <a:gd name="connsiteX47" fmla="*/ 123460 w 454429"/>
                <a:gd name="connsiteY47" fmla="*/ 4800 h 96006"/>
                <a:gd name="connsiteX48" fmla="*/ 159302 w 454429"/>
                <a:gd name="connsiteY48" fmla="*/ 4800 h 96006"/>
                <a:gd name="connsiteX49" fmla="*/ 163783 w 454429"/>
                <a:gd name="connsiteY49" fmla="*/ 9281 h 96006"/>
                <a:gd name="connsiteX50" fmla="*/ 159302 w 454429"/>
                <a:gd name="connsiteY50" fmla="*/ 13761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4429" h="96006">
                  <a:moveTo>
                    <a:pt x="8893" y="93766"/>
                  </a:moveTo>
                  <a:cubicBezTo>
                    <a:pt x="7613" y="93766"/>
                    <a:pt x="6333" y="93126"/>
                    <a:pt x="5693" y="92486"/>
                  </a:cubicBezTo>
                  <a:cubicBezTo>
                    <a:pt x="4412" y="90566"/>
                    <a:pt x="4412" y="88006"/>
                    <a:pt x="6333" y="86726"/>
                  </a:cubicBezTo>
                  <a:lnTo>
                    <a:pt x="33854" y="63684"/>
                  </a:lnTo>
                  <a:cubicBezTo>
                    <a:pt x="35774" y="62404"/>
                    <a:pt x="38335" y="62404"/>
                    <a:pt x="39615" y="64324"/>
                  </a:cubicBezTo>
                  <a:cubicBezTo>
                    <a:pt x="40895" y="66244"/>
                    <a:pt x="40895" y="68804"/>
                    <a:pt x="38975" y="70085"/>
                  </a:cubicBezTo>
                  <a:lnTo>
                    <a:pt x="11453" y="93126"/>
                  </a:lnTo>
                  <a:cubicBezTo>
                    <a:pt x="10813" y="93766"/>
                    <a:pt x="10173" y="93766"/>
                    <a:pt x="8893" y="93766"/>
                  </a:cubicBezTo>
                  <a:close/>
                  <a:moveTo>
                    <a:pt x="63936" y="48323"/>
                  </a:moveTo>
                  <a:cubicBezTo>
                    <a:pt x="62656" y="48323"/>
                    <a:pt x="61376" y="47683"/>
                    <a:pt x="60736" y="47043"/>
                  </a:cubicBezTo>
                  <a:cubicBezTo>
                    <a:pt x="59456" y="45123"/>
                    <a:pt x="59456" y="42563"/>
                    <a:pt x="61376" y="41283"/>
                  </a:cubicBezTo>
                  <a:lnTo>
                    <a:pt x="88898" y="18241"/>
                  </a:lnTo>
                  <a:cubicBezTo>
                    <a:pt x="90818" y="16961"/>
                    <a:pt x="93378" y="16961"/>
                    <a:pt x="94658" y="18881"/>
                  </a:cubicBezTo>
                  <a:cubicBezTo>
                    <a:pt x="95938" y="20801"/>
                    <a:pt x="95938" y="23361"/>
                    <a:pt x="94018" y="24642"/>
                  </a:cubicBezTo>
                  <a:lnTo>
                    <a:pt x="66496" y="47683"/>
                  </a:lnTo>
                  <a:cubicBezTo>
                    <a:pt x="65856" y="47683"/>
                    <a:pt x="65216" y="48323"/>
                    <a:pt x="63936" y="48323"/>
                  </a:cubicBezTo>
                  <a:close/>
                  <a:moveTo>
                    <a:pt x="445401" y="13761"/>
                  </a:moveTo>
                  <a:lnTo>
                    <a:pt x="409559" y="13761"/>
                  </a:lnTo>
                  <a:cubicBezTo>
                    <a:pt x="406998" y="13761"/>
                    <a:pt x="405078" y="11841"/>
                    <a:pt x="405078" y="9281"/>
                  </a:cubicBezTo>
                  <a:cubicBezTo>
                    <a:pt x="405078" y="6720"/>
                    <a:pt x="406998" y="4800"/>
                    <a:pt x="409559" y="4800"/>
                  </a:cubicBezTo>
                  <a:lnTo>
                    <a:pt x="445401" y="4800"/>
                  </a:lnTo>
                  <a:cubicBezTo>
                    <a:pt x="447961" y="4800"/>
                    <a:pt x="449881" y="6720"/>
                    <a:pt x="449881" y="9281"/>
                  </a:cubicBezTo>
                  <a:cubicBezTo>
                    <a:pt x="449241" y="11841"/>
                    <a:pt x="447321" y="13761"/>
                    <a:pt x="445401" y="13761"/>
                  </a:cubicBezTo>
                  <a:close/>
                  <a:moveTo>
                    <a:pt x="373716" y="13761"/>
                  </a:moveTo>
                  <a:lnTo>
                    <a:pt x="337874" y="13761"/>
                  </a:lnTo>
                  <a:cubicBezTo>
                    <a:pt x="335314" y="13761"/>
                    <a:pt x="333394" y="11841"/>
                    <a:pt x="333394" y="9281"/>
                  </a:cubicBezTo>
                  <a:cubicBezTo>
                    <a:pt x="333394" y="6720"/>
                    <a:pt x="335314" y="4800"/>
                    <a:pt x="337874" y="4800"/>
                  </a:cubicBezTo>
                  <a:lnTo>
                    <a:pt x="373716" y="4800"/>
                  </a:lnTo>
                  <a:cubicBezTo>
                    <a:pt x="376277" y="4800"/>
                    <a:pt x="378197" y="6720"/>
                    <a:pt x="378197" y="9281"/>
                  </a:cubicBezTo>
                  <a:cubicBezTo>
                    <a:pt x="377557" y="11841"/>
                    <a:pt x="375636" y="13761"/>
                    <a:pt x="373716" y="13761"/>
                  </a:cubicBezTo>
                  <a:close/>
                  <a:moveTo>
                    <a:pt x="302032" y="13761"/>
                  </a:moveTo>
                  <a:lnTo>
                    <a:pt x="266189" y="13761"/>
                  </a:lnTo>
                  <a:cubicBezTo>
                    <a:pt x="263629" y="13761"/>
                    <a:pt x="261709" y="11841"/>
                    <a:pt x="261709" y="9281"/>
                  </a:cubicBezTo>
                  <a:cubicBezTo>
                    <a:pt x="261709" y="6720"/>
                    <a:pt x="263629" y="4800"/>
                    <a:pt x="266189" y="4800"/>
                  </a:cubicBezTo>
                  <a:lnTo>
                    <a:pt x="302032" y="4800"/>
                  </a:lnTo>
                  <a:cubicBezTo>
                    <a:pt x="304592" y="4800"/>
                    <a:pt x="306512" y="6720"/>
                    <a:pt x="306512" y="9281"/>
                  </a:cubicBezTo>
                  <a:cubicBezTo>
                    <a:pt x="306512" y="11841"/>
                    <a:pt x="304592" y="13761"/>
                    <a:pt x="302032" y="13761"/>
                  </a:cubicBezTo>
                  <a:close/>
                  <a:moveTo>
                    <a:pt x="230347" y="13761"/>
                  </a:moveTo>
                  <a:lnTo>
                    <a:pt x="194505" y="13761"/>
                  </a:lnTo>
                  <a:cubicBezTo>
                    <a:pt x="191945" y="13761"/>
                    <a:pt x="190024" y="11841"/>
                    <a:pt x="190024" y="9281"/>
                  </a:cubicBezTo>
                  <a:cubicBezTo>
                    <a:pt x="190024" y="6720"/>
                    <a:pt x="191945" y="4800"/>
                    <a:pt x="194505" y="4800"/>
                  </a:cubicBezTo>
                  <a:lnTo>
                    <a:pt x="230347" y="4800"/>
                  </a:lnTo>
                  <a:cubicBezTo>
                    <a:pt x="232907" y="4800"/>
                    <a:pt x="234827" y="6720"/>
                    <a:pt x="234827" y="9281"/>
                  </a:cubicBezTo>
                  <a:cubicBezTo>
                    <a:pt x="234827" y="11841"/>
                    <a:pt x="232907" y="13761"/>
                    <a:pt x="230347" y="13761"/>
                  </a:cubicBezTo>
                  <a:close/>
                  <a:moveTo>
                    <a:pt x="159302" y="13761"/>
                  </a:moveTo>
                  <a:lnTo>
                    <a:pt x="123460" y="13761"/>
                  </a:lnTo>
                  <a:cubicBezTo>
                    <a:pt x="120900" y="13761"/>
                    <a:pt x="118980" y="11841"/>
                    <a:pt x="118980" y="9281"/>
                  </a:cubicBezTo>
                  <a:cubicBezTo>
                    <a:pt x="118980" y="6720"/>
                    <a:pt x="120900" y="4800"/>
                    <a:pt x="123460" y="4800"/>
                  </a:cubicBezTo>
                  <a:lnTo>
                    <a:pt x="159302" y="4800"/>
                  </a:lnTo>
                  <a:cubicBezTo>
                    <a:pt x="161863" y="4800"/>
                    <a:pt x="163783" y="6720"/>
                    <a:pt x="163783" y="9281"/>
                  </a:cubicBezTo>
                  <a:cubicBezTo>
                    <a:pt x="163143" y="11841"/>
                    <a:pt x="161223" y="13761"/>
                    <a:pt x="159302" y="1376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2AA7BF1-4395-47AE-9CA8-52609A3D66B8}"/>
                </a:ext>
              </a:extLst>
            </p:cNvPr>
            <p:cNvSpPr/>
            <p:nvPr/>
          </p:nvSpPr>
          <p:spPr>
            <a:xfrm>
              <a:off x="15719855" y="2376742"/>
              <a:ext cx="41573" cy="15115"/>
            </a:xfrm>
            <a:custGeom>
              <a:avLst/>
              <a:gdLst>
                <a:gd name="connsiteX0" fmla="*/ 26562 w 32002"/>
                <a:gd name="connsiteY0" fmla="*/ 13761 h 12800"/>
                <a:gd name="connsiteX1" fmla="*/ 9280 w 32002"/>
                <a:gd name="connsiteY1" fmla="*/ 13761 h 12800"/>
                <a:gd name="connsiteX2" fmla="*/ 4800 w 32002"/>
                <a:gd name="connsiteY2" fmla="*/ 9281 h 12800"/>
                <a:gd name="connsiteX3" fmla="*/ 9280 w 32002"/>
                <a:gd name="connsiteY3" fmla="*/ 4800 h 12800"/>
                <a:gd name="connsiteX4" fmla="*/ 26562 w 32002"/>
                <a:gd name="connsiteY4" fmla="*/ 4800 h 12800"/>
                <a:gd name="connsiteX5" fmla="*/ 31042 w 32002"/>
                <a:gd name="connsiteY5" fmla="*/ 9281 h 12800"/>
                <a:gd name="connsiteX6" fmla="*/ 26562 w 32002"/>
                <a:gd name="connsiteY6" fmla="*/ 13761 h 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2" h="12800">
                  <a:moveTo>
                    <a:pt x="26562" y="13761"/>
                  </a:moveTo>
                  <a:lnTo>
                    <a:pt x="9280" y="13761"/>
                  </a:lnTo>
                  <a:cubicBezTo>
                    <a:pt x="6720" y="13761"/>
                    <a:pt x="4800" y="11841"/>
                    <a:pt x="4800" y="9281"/>
                  </a:cubicBezTo>
                  <a:cubicBezTo>
                    <a:pt x="4800" y="6720"/>
                    <a:pt x="6720" y="4800"/>
                    <a:pt x="9280" y="4800"/>
                  </a:cubicBezTo>
                  <a:lnTo>
                    <a:pt x="26562" y="4800"/>
                  </a:lnTo>
                  <a:cubicBezTo>
                    <a:pt x="29122" y="4800"/>
                    <a:pt x="31042" y="6720"/>
                    <a:pt x="31042" y="9281"/>
                  </a:cubicBezTo>
                  <a:cubicBezTo>
                    <a:pt x="31042" y="11841"/>
                    <a:pt x="29122" y="13761"/>
                    <a:pt x="26562" y="1376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93036BF-DD40-45EC-827F-51E6F9F50A8F}"/>
                </a:ext>
              </a:extLst>
            </p:cNvPr>
            <p:cNvSpPr/>
            <p:nvPr/>
          </p:nvSpPr>
          <p:spPr>
            <a:xfrm>
              <a:off x="15226797" y="1949757"/>
              <a:ext cx="16630" cy="37786"/>
            </a:xfrm>
            <a:custGeom>
              <a:avLst/>
              <a:gdLst>
                <a:gd name="connsiteX0" fmla="*/ 9281 w 12800"/>
                <a:gd name="connsiteY0" fmla="*/ 30402 h 32002"/>
                <a:gd name="connsiteX1" fmla="*/ 4800 w 12800"/>
                <a:gd name="connsiteY1" fmla="*/ 2592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5922 h 32002"/>
                <a:gd name="connsiteX6" fmla="*/ 9281 w 12800"/>
                <a:gd name="connsiteY6" fmla="*/ 3040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0402"/>
                  </a:moveTo>
                  <a:cubicBezTo>
                    <a:pt x="6721" y="30402"/>
                    <a:pt x="4800" y="28482"/>
                    <a:pt x="4800" y="25922"/>
                  </a:cubicBezTo>
                  <a:lnTo>
                    <a:pt x="4800" y="9281"/>
                  </a:lnTo>
                  <a:cubicBezTo>
                    <a:pt x="4800" y="6720"/>
                    <a:pt x="6721" y="4800"/>
                    <a:pt x="9281" y="4800"/>
                  </a:cubicBezTo>
                  <a:cubicBezTo>
                    <a:pt x="11841" y="4800"/>
                    <a:pt x="13761" y="6720"/>
                    <a:pt x="13761" y="9281"/>
                  </a:cubicBezTo>
                  <a:lnTo>
                    <a:pt x="13761" y="25922"/>
                  </a:lnTo>
                  <a:cubicBezTo>
                    <a:pt x="13761" y="28482"/>
                    <a:pt x="11841" y="30402"/>
                    <a:pt x="9281" y="30402"/>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06240D7-A339-4CEF-9F4F-DE0A1ABBC096}"/>
                </a:ext>
              </a:extLst>
            </p:cNvPr>
            <p:cNvSpPr/>
            <p:nvPr/>
          </p:nvSpPr>
          <p:spPr>
            <a:xfrm>
              <a:off x="15226797" y="2012481"/>
              <a:ext cx="16630" cy="317404"/>
            </a:xfrm>
            <a:custGeom>
              <a:avLst/>
              <a:gdLst>
                <a:gd name="connsiteX0" fmla="*/ 9281 w 12800"/>
                <a:gd name="connsiteY0" fmla="*/ 269137 h 268817"/>
                <a:gd name="connsiteX1" fmla="*/ 4800 w 12800"/>
                <a:gd name="connsiteY1" fmla="*/ 264657 h 268817"/>
                <a:gd name="connsiteX2" fmla="*/ 4800 w 12800"/>
                <a:gd name="connsiteY2" fmla="*/ 228175 h 268817"/>
                <a:gd name="connsiteX3" fmla="*/ 9281 w 12800"/>
                <a:gd name="connsiteY3" fmla="*/ 223695 h 268817"/>
                <a:gd name="connsiteX4" fmla="*/ 13761 w 12800"/>
                <a:gd name="connsiteY4" fmla="*/ 228175 h 268817"/>
                <a:gd name="connsiteX5" fmla="*/ 13761 w 12800"/>
                <a:gd name="connsiteY5" fmla="*/ 264657 h 268817"/>
                <a:gd name="connsiteX6" fmla="*/ 9281 w 12800"/>
                <a:gd name="connsiteY6" fmla="*/ 269137 h 268817"/>
                <a:gd name="connsiteX7" fmla="*/ 9281 w 12800"/>
                <a:gd name="connsiteY7" fmla="*/ 196173 h 268817"/>
                <a:gd name="connsiteX8" fmla="*/ 4800 w 12800"/>
                <a:gd name="connsiteY8" fmla="*/ 191692 h 268817"/>
                <a:gd name="connsiteX9" fmla="*/ 4800 w 12800"/>
                <a:gd name="connsiteY9" fmla="*/ 155210 h 268817"/>
                <a:gd name="connsiteX10" fmla="*/ 9281 w 12800"/>
                <a:gd name="connsiteY10" fmla="*/ 150730 h 268817"/>
                <a:gd name="connsiteX11" fmla="*/ 13761 w 12800"/>
                <a:gd name="connsiteY11" fmla="*/ 155210 h 268817"/>
                <a:gd name="connsiteX12" fmla="*/ 13761 w 12800"/>
                <a:gd name="connsiteY12" fmla="*/ 191692 h 268817"/>
                <a:gd name="connsiteX13" fmla="*/ 9281 w 12800"/>
                <a:gd name="connsiteY13" fmla="*/ 196173 h 268817"/>
                <a:gd name="connsiteX14" fmla="*/ 9281 w 12800"/>
                <a:gd name="connsiteY14" fmla="*/ 123208 h 268817"/>
                <a:gd name="connsiteX15" fmla="*/ 4800 w 12800"/>
                <a:gd name="connsiteY15" fmla="*/ 118728 h 268817"/>
                <a:gd name="connsiteX16" fmla="*/ 4800 w 12800"/>
                <a:gd name="connsiteY16" fmla="*/ 82245 h 268817"/>
                <a:gd name="connsiteX17" fmla="*/ 9281 w 12800"/>
                <a:gd name="connsiteY17" fmla="*/ 77765 h 268817"/>
                <a:gd name="connsiteX18" fmla="*/ 13761 w 12800"/>
                <a:gd name="connsiteY18" fmla="*/ 82245 h 268817"/>
                <a:gd name="connsiteX19" fmla="*/ 13761 w 12800"/>
                <a:gd name="connsiteY19" fmla="*/ 118728 h 268817"/>
                <a:gd name="connsiteX20" fmla="*/ 9281 w 12800"/>
                <a:gd name="connsiteY20" fmla="*/ 123208 h 268817"/>
                <a:gd name="connsiteX21" fmla="*/ 9281 w 12800"/>
                <a:gd name="connsiteY21" fmla="*/ 50243 h 268817"/>
                <a:gd name="connsiteX22" fmla="*/ 4800 w 12800"/>
                <a:gd name="connsiteY22" fmla="*/ 45763 h 268817"/>
                <a:gd name="connsiteX23" fmla="*/ 4800 w 12800"/>
                <a:gd name="connsiteY23" fmla="*/ 9281 h 268817"/>
                <a:gd name="connsiteX24" fmla="*/ 9281 w 12800"/>
                <a:gd name="connsiteY24" fmla="*/ 4800 h 268817"/>
                <a:gd name="connsiteX25" fmla="*/ 13761 w 12800"/>
                <a:gd name="connsiteY25" fmla="*/ 9281 h 268817"/>
                <a:gd name="connsiteX26" fmla="*/ 13761 w 12800"/>
                <a:gd name="connsiteY26" fmla="*/ 45763 h 268817"/>
                <a:gd name="connsiteX27" fmla="*/ 9281 w 12800"/>
                <a:gd name="connsiteY27" fmla="*/ 50243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00" h="268817">
                  <a:moveTo>
                    <a:pt x="9281" y="269137"/>
                  </a:moveTo>
                  <a:cubicBezTo>
                    <a:pt x="6721" y="269137"/>
                    <a:pt x="4800" y="267217"/>
                    <a:pt x="4800" y="264657"/>
                  </a:cubicBezTo>
                  <a:lnTo>
                    <a:pt x="4800" y="228175"/>
                  </a:lnTo>
                  <a:cubicBezTo>
                    <a:pt x="4800" y="225615"/>
                    <a:pt x="6721" y="223695"/>
                    <a:pt x="9281" y="223695"/>
                  </a:cubicBezTo>
                  <a:cubicBezTo>
                    <a:pt x="11841" y="223695"/>
                    <a:pt x="13761" y="225615"/>
                    <a:pt x="13761" y="228175"/>
                  </a:cubicBezTo>
                  <a:lnTo>
                    <a:pt x="13761" y="264657"/>
                  </a:lnTo>
                  <a:cubicBezTo>
                    <a:pt x="13761" y="267217"/>
                    <a:pt x="11841" y="269137"/>
                    <a:pt x="9281" y="269137"/>
                  </a:cubicBezTo>
                  <a:close/>
                  <a:moveTo>
                    <a:pt x="9281" y="196173"/>
                  </a:moveTo>
                  <a:cubicBezTo>
                    <a:pt x="6721" y="196173"/>
                    <a:pt x="4800" y="194253"/>
                    <a:pt x="4800" y="191692"/>
                  </a:cubicBezTo>
                  <a:lnTo>
                    <a:pt x="4800" y="155210"/>
                  </a:lnTo>
                  <a:cubicBezTo>
                    <a:pt x="4800" y="152650"/>
                    <a:pt x="6721" y="150730"/>
                    <a:pt x="9281" y="150730"/>
                  </a:cubicBezTo>
                  <a:cubicBezTo>
                    <a:pt x="11841" y="150730"/>
                    <a:pt x="13761" y="152650"/>
                    <a:pt x="13761" y="155210"/>
                  </a:cubicBezTo>
                  <a:lnTo>
                    <a:pt x="13761" y="191692"/>
                  </a:lnTo>
                  <a:cubicBezTo>
                    <a:pt x="13761" y="194253"/>
                    <a:pt x="11841" y="196173"/>
                    <a:pt x="9281" y="196173"/>
                  </a:cubicBezTo>
                  <a:close/>
                  <a:moveTo>
                    <a:pt x="9281" y="123208"/>
                  </a:moveTo>
                  <a:cubicBezTo>
                    <a:pt x="6721" y="123208"/>
                    <a:pt x="4800" y="121288"/>
                    <a:pt x="4800" y="118728"/>
                  </a:cubicBezTo>
                  <a:lnTo>
                    <a:pt x="4800" y="82245"/>
                  </a:lnTo>
                  <a:cubicBezTo>
                    <a:pt x="4800" y="79685"/>
                    <a:pt x="6721" y="77765"/>
                    <a:pt x="9281" y="77765"/>
                  </a:cubicBezTo>
                  <a:cubicBezTo>
                    <a:pt x="11841" y="77765"/>
                    <a:pt x="13761" y="79685"/>
                    <a:pt x="13761" y="82245"/>
                  </a:cubicBezTo>
                  <a:lnTo>
                    <a:pt x="13761" y="118728"/>
                  </a:lnTo>
                  <a:cubicBezTo>
                    <a:pt x="13761" y="121288"/>
                    <a:pt x="11841" y="123208"/>
                    <a:pt x="9281" y="123208"/>
                  </a:cubicBezTo>
                  <a:close/>
                  <a:moveTo>
                    <a:pt x="9281" y="50243"/>
                  </a:moveTo>
                  <a:cubicBezTo>
                    <a:pt x="6721" y="50243"/>
                    <a:pt x="4800" y="48323"/>
                    <a:pt x="4800" y="45763"/>
                  </a:cubicBezTo>
                  <a:lnTo>
                    <a:pt x="4800" y="9281"/>
                  </a:lnTo>
                  <a:cubicBezTo>
                    <a:pt x="4800" y="6720"/>
                    <a:pt x="6721" y="4800"/>
                    <a:pt x="9281" y="4800"/>
                  </a:cubicBezTo>
                  <a:cubicBezTo>
                    <a:pt x="11841" y="4800"/>
                    <a:pt x="13761" y="6720"/>
                    <a:pt x="13761" y="9281"/>
                  </a:cubicBezTo>
                  <a:lnTo>
                    <a:pt x="13761" y="45763"/>
                  </a:lnTo>
                  <a:cubicBezTo>
                    <a:pt x="13761" y="48323"/>
                    <a:pt x="11841" y="50243"/>
                    <a:pt x="9281" y="50243"/>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2EEF1AB-5490-4518-AB02-63E11A53044C}"/>
                </a:ext>
              </a:extLst>
            </p:cNvPr>
            <p:cNvSpPr/>
            <p:nvPr/>
          </p:nvSpPr>
          <p:spPr>
            <a:xfrm>
              <a:off x="15226797" y="2356338"/>
              <a:ext cx="16630" cy="37786"/>
            </a:xfrm>
            <a:custGeom>
              <a:avLst/>
              <a:gdLst>
                <a:gd name="connsiteX0" fmla="*/ 9281 w 12800"/>
                <a:gd name="connsiteY0" fmla="*/ 31042 h 32002"/>
                <a:gd name="connsiteX1" fmla="*/ 4800 w 12800"/>
                <a:gd name="connsiteY1" fmla="*/ 26562 h 32002"/>
                <a:gd name="connsiteX2" fmla="*/ 4800 w 12800"/>
                <a:gd name="connsiteY2" fmla="*/ 9281 h 32002"/>
                <a:gd name="connsiteX3" fmla="*/ 9281 w 12800"/>
                <a:gd name="connsiteY3" fmla="*/ 4800 h 32002"/>
                <a:gd name="connsiteX4" fmla="*/ 13761 w 12800"/>
                <a:gd name="connsiteY4" fmla="*/ 9281 h 32002"/>
                <a:gd name="connsiteX5" fmla="*/ 13761 w 12800"/>
                <a:gd name="connsiteY5" fmla="*/ 26562 h 32002"/>
                <a:gd name="connsiteX6" fmla="*/ 9281 w 12800"/>
                <a:gd name="connsiteY6" fmla="*/ 31042 h 3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0" h="32002">
                  <a:moveTo>
                    <a:pt x="9281" y="31042"/>
                  </a:moveTo>
                  <a:cubicBezTo>
                    <a:pt x="6721" y="31042"/>
                    <a:pt x="4800" y="29122"/>
                    <a:pt x="4800" y="26562"/>
                  </a:cubicBezTo>
                  <a:lnTo>
                    <a:pt x="4800" y="9281"/>
                  </a:lnTo>
                  <a:cubicBezTo>
                    <a:pt x="4800" y="6720"/>
                    <a:pt x="6721" y="4800"/>
                    <a:pt x="9281" y="4800"/>
                  </a:cubicBezTo>
                  <a:cubicBezTo>
                    <a:pt x="11841" y="4800"/>
                    <a:pt x="13761" y="6720"/>
                    <a:pt x="13761" y="9281"/>
                  </a:cubicBezTo>
                  <a:lnTo>
                    <a:pt x="13761" y="26562"/>
                  </a:lnTo>
                  <a:cubicBezTo>
                    <a:pt x="13761" y="29122"/>
                    <a:pt x="11841" y="31042"/>
                    <a:pt x="9281" y="31042"/>
                  </a:cubicBezTo>
                  <a:close/>
                </a:path>
              </a:pathLst>
            </a:custGeom>
            <a:grpFill/>
            <a:ln w="9525" cap="flat">
              <a:noFill/>
              <a:prstDash val="solid"/>
              <a:miter/>
            </a:ln>
          </p:spPr>
          <p:txBody>
            <a:bodyPr rtlCol="0" anchor="ctr"/>
            <a:lstStyle/>
            <a:p>
              <a:endParaRPr lang="en-US"/>
            </a:p>
          </p:txBody>
        </p:sp>
      </p:grpSp>
      <p:grpSp>
        <p:nvGrpSpPr>
          <p:cNvPr id="308" name="Group 307">
            <a:extLst>
              <a:ext uri="{FF2B5EF4-FFF2-40B4-BE49-F238E27FC236}">
                <a16:creationId xmlns:a16="http://schemas.microsoft.com/office/drawing/2014/main" id="{5020D1D5-CF30-4B4F-872C-0082F69A9928}"/>
              </a:ext>
            </a:extLst>
          </p:cNvPr>
          <p:cNvGrpSpPr/>
          <p:nvPr/>
        </p:nvGrpSpPr>
        <p:grpSpPr>
          <a:xfrm>
            <a:off x="1258613" y="1480440"/>
            <a:ext cx="634407" cy="390398"/>
            <a:chOff x="13041711" y="3587413"/>
            <a:chExt cx="634407" cy="390398"/>
          </a:xfrm>
          <a:solidFill>
            <a:srgbClr val="1D424B"/>
          </a:solidFill>
        </p:grpSpPr>
        <p:sp>
          <p:nvSpPr>
            <p:cNvPr id="175" name="Freeform: Shape 174">
              <a:extLst>
                <a:ext uri="{FF2B5EF4-FFF2-40B4-BE49-F238E27FC236}">
                  <a16:creationId xmlns:a16="http://schemas.microsoft.com/office/drawing/2014/main" id="{DFD183C3-E2BF-4B6A-ACBA-9029D30EA805}"/>
                </a:ext>
              </a:extLst>
            </p:cNvPr>
            <p:cNvSpPr/>
            <p:nvPr/>
          </p:nvSpPr>
          <p:spPr>
            <a:xfrm>
              <a:off x="13052520" y="3592391"/>
              <a:ext cx="623598" cy="385420"/>
            </a:xfrm>
            <a:custGeom>
              <a:avLst/>
              <a:gdLst>
                <a:gd name="connsiteX0" fmla="*/ 478431 w 480031"/>
                <a:gd name="connsiteY0" fmla="*/ 7626 h 326421"/>
                <a:gd name="connsiteX1" fmla="*/ 440029 w 480031"/>
                <a:gd name="connsiteY1" fmla="*/ 85071 h 326421"/>
                <a:gd name="connsiteX2" fmla="*/ 401626 w 480031"/>
                <a:gd name="connsiteY2" fmla="*/ 162516 h 326421"/>
                <a:gd name="connsiteX3" fmla="*/ 322901 w 480031"/>
                <a:gd name="connsiteY3" fmla="*/ 316766 h 326421"/>
                <a:gd name="connsiteX4" fmla="*/ 309460 w 480031"/>
                <a:gd name="connsiteY4" fmla="*/ 323806 h 326421"/>
                <a:gd name="connsiteX5" fmla="*/ 308180 w 480031"/>
                <a:gd name="connsiteY5" fmla="*/ 323806 h 326421"/>
                <a:gd name="connsiteX6" fmla="*/ 232015 w 480031"/>
                <a:gd name="connsiteY6" fmla="*/ 314846 h 326421"/>
                <a:gd name="connsiteX7" fmla="*/ 155850 w 480031"/>
                <a:gd name="connsiteY7" fmla="*/ 302045 h 326421"/>
                <a:gd name="connsiteX8" fmla="*/ 80325 w 480031"/>
                <a:gd name="connsiteY8" fmla="*/ 285404 h 326421"/>
                <a:gd name="connsiteX9" fmla="*/ 6080 w 480031"/>
                <a:gd name="connsiteY9" fmla="*/ 263642 h 326421"/>
                <a:gd name="connsiteX10" fmla="*/ 4800 w 480031"/>
                <a:gd name="connsiteY10" fmla="*/ 261722 h 326421"/>
                <a:gd name="connsiteX11" fmla="*/ 6080 w 480031"/>
                <a:gd name="connsiteY11" fmla="*/ 260442 h 326421"/>
                <a:gd name="connsiteX12" fmla="*/ 83525 w 480031"/>
                <a:gd name="connsiteY12" fmla="*/ 263002 h 326421"/>
                <a:gd name="connsiteX13" fmla="*/ 160330 w 480031"/>
                <a:gd name="connsiteY13" fmla="*/ 270043 h 326421"/>
                <a:gd name="connsiteX14" fmla="*/ 236495 w 480031"/>
                <a:gd name="connsiteY14" fmla="*/ 281564 h 326421"/>
                <a:gd name="connsiteX15" fmla="*/ 312020 w 480031"/>
                <a:gd name="connsiteY15" fmla="*/ 296284 h 326421"/>
                <a:gd name="connsiteX16" fmla="*/ 297299 w 480031"/>
                <a:gd name="connsiteY16" fmla="*/ 303325 h 326421"/>
                <a:gd name="connsiteX17" fmla="*/ 384985 w 480031"/>
                <a:gd name="connsiteY17" fmla="*/ 154195 h 326421"/>
                <a:gd name="connsiteX18" fmla="*/ 429148 w 480031"/>
                <a:gd name="connsiteY18" fmla="*/ 79950 h 326421"/>
                <a:gd name="connsiteX19" fmla="*/ 473951 w 480031"/>
                <a:gd name="connsiteY19" fmla="*/ 5706 h 326421"/>
                <a:gd name="connsiteX20" fmla="*/ 476511 w 480031"/>
                <a:gd name="connsiteY20" fmla="*/ 5065 h 326421"/>
                <a:gd name="connsiteX21" fmla="*/ 478431 w 480031"/>
                <a:gd name="connsiteY21" fmla="*/ 7626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0031" h="326421">
                  <a:moveTo>
                    <a:pt x="478431" y="7626"/>
                  </a:moveTo>
                  <a:cubicBezTo>
                    <a:pt x="465630" y="33867"/>
                    <a:pt x="452829" y="59469"/>
                    <a:pt x="440029" y="85071"/>
                  </a:cubicBezTo>
                  <a:lnTo>
                    <a:pt x="401626" y="162516"/>
                  </a:lnTo>
                  <a:lnTo>
                    <a:pt x="322901" y="316766"/>
                  </a:lnTo>
                  <a:cubicBezTo>
                    <a:pt x="320341" y="321886"/>
                    <a:pt x="314580" y="324446"/>
                    <a:pt x="309460" y="323806"/>
                  </a:cubicBezTo>
                  <a:lnTo>
                    <a:pt x="308180" y="323806"/>
                  </a:lnTo>
                  <a:lnTo>
                    <a:pt x="232015" y="314846"/>
                  </a:lnTo>
                  <a:cubicBezTo>
                    <a:pt x="206413" y="311645"/>
                    <a:pt x="181452" y="307165"/>
                    <a:pt x="155850" y="302045"/>
                  </a:cubicBezTo>
                  <a:cubicBezTo>
                    <a:pt x="130888" y="296924"/>
                    <a:pt x="105287" y="291164"/>
                    <a:pt x="80325" y="285404"/>
                  </a:cubicBezTo>
                  <a:cubicBezTo>
                    <a:pt x="55364" y="279003"/>
                    <a:pt x="30402" y="271963"/>
                    <a:pt x="6080" y="263642"/>
                  </a:cubicBezTo>
                  <a:cubicBezTo>
                    <a:pt x="5440" y="263642"/>
                    <a:pt x="4800" y="262362"/>
                    <a:pt x="4800" y="261722"/>
                  </a:cubicBezTo>
                  <a:cubicBezTo>
                    <a:pt x="4800" y="261082"/>
                    <a:pt x="5440" y="260442"/>
                    <a:pt x="6080" y="260442"/>
                  </a:cubicBezTo>
                  <a:cubicBezTo>
                    <a:pt x="32322" y="259802"/>
                    <a:pt x="57924" y="261082"/>
                    <a:pt x="83525" y="263002"/>
                  </a:cubicBezTo>
                  <a:cubicBezTo>
                    <a:pt x="109127" y="264922"/>
                    <a:pt x="134729" y="267483"/>
                    <a:pt x="160330" y="270043"/>
                  </a:cubicBezTo>
                  <a:cubicBezTo>
                    <a:pt x="185932" y="273243"/>
                    <a:pt x="211534" y="276443"/>
                    <a:pt x="236495" y="281564"/>
                  </a:cubicBezTo>
                  <a:lnTo>
                    <a:pt x="312020" y="296284"/>
                  </a:lnTo>
                  <a:lnTo>
                    <a:pt x="297299" y="303325"/>
                  </a:lnTo>
                  <a:lnTo>
                    <a:pt x="384985" y="154195"/>
                  </a:lnTo>
                  <a:lnTo>
                    <a:pt x="429148" y="79950"/>
                  </a:lnTo>
                  <a:cubicBezTo>
                    <a:pt x="443869" y="54989"/>
                    <a:pt x="458590" y="30667"/>
                    <a:pt x="473951" y="5706"/>
                  </a:cubicBezTo>
                  <a:cubicBezTo>
                    <a:pt x="474591" y="5065"/>
                    <a:pt x="475231" y="4425"/>
                    <a:pt x="476511" y="5065"/>
                  </a:cubicBezTo>
                  <a:cubicBezTo>
                    <a:pt x="478431" y="5706"/>
                    <a:pt x="478431" y="6985"/>
                    <a:pt x="478431" y="7626"/>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D6C7826-E781-4375-A7A7-1DE372E59962}"/>
                </a:ext>
              </a:extLst>
            </p:cNvPr>
            <p:cNvSpPr/>
            <p:nvPr/>
          </p:nvSpPr>
          <p:spPr>
            <a:xfrm>
              <a:off x="13041711" y="3587413"/>
              <a:ext cx="623598" cy="317404"/>
            </a:xfrm>
            <a:custGeom>
              <a:avLst/>
              <a:gdLst>
                <a:gd name="connsiteX0" fmla="*/ 5440 w 480031"/>
                <a:gd name="connsiteY0" fmla="*/ 261457 h 268817"/>
                <a:gd name="connsiteX1" fmla="*/ 62404 w 480031"/>
                <a:gd name="connsiteY1" fmla="*/ 226255 h 268817"/>
                <a:gd name="connsiteX2" fmla="*/ 119368 w 480031"/>
                <a:gd name="connsiteY2" fmla="*/ 190412 h 268817"/>
                <a:gd name="connsiteX3" fmla="*/ 233295 w 480031"/>
                <a:gd name="connsiteY3" fmla="*/ 120648 h 268817"/>
                <a:gd name="connsiteX4" fmla="*/ 290259 w 480031"/>
                <a:gd name="connsiteY4" fmla="*/ 84166 h 268817"/>
                <a:gd name="connsiteX5" fmla="*/ 349783 w 480031"/>
                <a:gd name="connsiteY5" fmla="*/ 52164 h 268817"/>
                <a:gd name="connsiteX6" fmla="*/ 411867 w 480031"/>
                <a:gd name="connsiteY6" fmla="*/ 26562 h 268817"/>
                <a:gd name="connsiteX7" fmla="*/ 475871 w 480031"/>
                <a:gd name="connsiteY7" fmla="*/ 4800 h 268817"/>
                <a:gd name="connsiteX8" fmla="*/ 477791 w 480031"/>
                <a:gd name="connsiteY8" fmla="*/ 6080 h 268817"/>
                <a:gd name="connsiteX9" fmla="*/ 477151 w 480031"/>
                <a:gd name="connsiteY9" fmla="*/ 8001 h 268817"/>
                <a:gd name="connsiteX10" fmla="*/ 364504 w 480031"/>
                <a:gd name="connsiteY10" fmla="*/ 82245 h 268817"/>
                <a:gd name="connsiteX11" fmla="*/ 305620 w 480031"/>
                <a:gd name="connsiteY11" fmla="*/ 113607 h 268817"/>
                <a:gd name="connsiteX12" fmla="*/ 246736 w 480031"/>
                <a:gd name="connsiteY12" fmla="*/ 144330 h 268817"/>
                <a:gd name="connsiteX13" fmla="*/ 187212 w 480031"/>
                <a:gd name="connsiteY13" fmla="*/ 176332 h 268817"/>
                <a:gd name="connsiteX14" fmla="*/ 127048 w 480031"/>
                <a:gd name="connsiteY14" fmla="*/ 205774 h 268817"/>
                <a:gd name="connsiteX15" fmla="*/ 6720 w 480031"/>
                <a:gd name="connsiteY15" fmla="*/ 264657 h 268817"/>
                <a:gd name="connsiteX16" fmla="*/ 4800 w 480031"/>
                <a:gd name="connsiteY16" fmla="*/ 264017 h 268817"/>
                <a:gd name="connsiteX17" fmla="*/ 5440 w 480031"/>
                <a:gd name="connsiteY17" fmla="*/ 261457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0031" h="268817">
                  <a:moveTo>
                    <a:pt x="5440" y="261457"/>
                  </a:moveTo>
                  <a:lnTo>
                    <a:pt x="62404" y="226255"/>
                  </a:lnTo>
                  <a:lnTo>
                    <a:pt x="119368" y="190412"/>
                  </a:lnTo>
                  <a:cubicBezTo>
                    <a:pt x="157770" y="166731"/>
                    <a:pt x="196173" y="144970"/>
                    <a:pt x="233295" y="120648"/>
                  </a:cubicBezTo>
                  <a:cubicBezTo>
                    <a:pt x="251856" y="108487"/>
                    <a:pt x="271058" y="96326"/>
                    <a:pt x="290259" y="84166"/>
                  </a:cubicBezTo>
                  <a:cubicBezTo>
                    <a:pt x="309460" y="72645"/>
                    <a:pt x="329301" y="61764"/>
                    <a:pt x="349783" y="52164"/>
                  </a:cubicBezTo>
                  <a:cubicBezTo>
                    <a:pt x="370264" y="42563"/>
                    <a:pt x="391385" y="34242"/>
                    <a:pt x="411867" y="26562"/>
                  </a:cubicBezTo>
                  <a:cubicBezTo>
                    <a:pt x="432988" y="18881"/>
                    <a:pt x="453470" y="11201"/>
                    <a:pt x="475871" y="4800"/>
                  </a:cubicBezTo>
                  <a:cubicBezTo>
                    <a:pt x="476511" y="4800"/>
                    <a:pt x="477791" y="4800"/>
                    <a:pt x="477791" y="6080"/>
                  </a:cubicBezTo>
                  <a:cubicBezTo>
                    <a:pt x="477791" y="6721"/>
                    <a:pt x="477791" y="7361"/>
                    <a:pt x="477151" y="8001"/>
                  </a:cubicBezTo>
                  <a:cubicBezTo>
                    <a:pt x="442589" y="37442"/>
                    <a:pt x="402906" y="59844"/>
                    <a:pt x="364504" y="82245"/>
                  </a:cubicBezTo>
                  <a:cubicBezTo>
                    <a:pt x="345302" y="93126"/>
                    <a:pt x="326101" y="103367"/>
                    <a:pt x="305620" y="113607"/>
                  </a:cubicBezTo>
                  <a:cubicBezTo>
                    <a:pt x="285779" y="123208"/>
                    <a:pt x="265937" y="133449"/>
                    <a:pt x="246736" y="144330"/>
                  </a:cubicBezTo>
                  <a:cubicBezTo>
                    <a:pt x="227535" y="155210"/>
                    <a:pt x="207053" y="166091"/>
                    <a:pt x="187212" y="176332"/>
                  </a:cubicBezTo>
                  <a:lnTo>
                    <a:pt x="127048" y="205774"/>
                  </a:lnTo>
                  <a:cubicBezTo>
                    <a:pt x="87366" y="225615"/>
                    <a:pt x="47683" y="246096"/>
                    <a:pt x="6720" y="264657"/>
                  </a:cubicBezTo>
                  <a:cubicBezTo>
                    <a:pt x="6080" y="265297"/>
                    <a:pt x="4800" y="264657"/>
                    <a:pt x="4800" y="264017"/>
                  </a:cubicBezTo>
                  <a:cubicBezTo>
                    <a:pt x="4800" y="262737"/>
                    <a:pt x="4800" y="261457"/>
                    <a:pt x="5440" y="261457"/>
                  </a:cubicBezTo>
                  <a:close/>
                </a:path>
              </a:pathLst>
            </a:custGeom>
            <a:grpFill/>
            <a:ln w="9525" cap="flat">
              <a:noFill/>
              <a:prstDash val="solid"/>
              <a:miter/>
            </a:ln>
          </p:spPr>
          <p:txBody>
            <a:bodyPr rtlCol="0" anchor="ctr"/>
            <a:lstStyle/>
            <a:p>
              <a:endParaRPr lang="en-US"/>
            </a:p>
          </p:txBody>
        </p:sp>
      </p:grpSp>
      <p:sp>
        <p:nvSpPr>
          <p:cNvPr id="198" name="Freeform: Shape 197">
            <a:extLst>
              <a:ext uri="{FF2B5EF4-FFF2-40B4-BE49-F238E27FC236}">
                <a16:creationId xmlns:a16="http://schemas.microsoft.com/office/drawing/2014/main" id="{D3699E48-8890-4226-8142-6FD8B4AC89A7}"/>
              </a:ext>
            </a:extLst>
          </p:cNvPr>
          <p:cNvSpPr/>
          <p:nvPr/>
        </p:nvSpPr>
        <p:spPr>
          <a:xfrm>
            <a:off x="4224705" y="1529584"/>
            <a:ext cx="1272140" cy="400534"/>
          </a:xfrm>
          <a:custGeom>
            <a:avLst/>
            <a:gdLst>
              <a:gd name="connsiteX0" fmla="*/ 964223 w 979263"/>
              <a:gd name="connsiteY0" fmla="*/ 335062 h 339222"/>
              <a:gd name="connsiteX1" fmla="*/ 21441 w 979263"/>
              <a:gd name="connsiteY1" fmla="*/ 335062 h 339222"/>
              <a:gd name="connsiteX2" fmla="*/ 4800 w 979263"/>
              <a:gd name="connsiteY2" fmla="*/ 318421 h 339222"/>
              <a:gd name="connsiteX3" fmla="*/ 4800 w 979263"/>
              <a:gd name="connsiteY3" fmla="*/ 21441 h 339222"/>
              <a:gd name="connsiteX4" fmla="*/ 21441 w 979263"/>
              <a:gd name="connsiteY4" fmla="*/ 4800 h 339222"/>
              <a:gd name="connsiteX5" fmla="*/ 38082 w 979263"/>
              <a:gd name="connsiteY5" fmla="*/ 21441 h 339222"/>
              <a:gd name="connsiteX6" fmla="*/ 38082 w 979263"/>
              <a:gd name="connsiteY6" fmla="*/ 301780 h 339222"/>
              <a:gd name="connsiteX7" fmla="*/ 964223 w 979263"/>
              <a:gd name="connsiteY7" fmla="*/ 301780 h 339222"/>
              <a:gd name="connsiteX8" fmla="*/ 980864 w 979263"/>
              <a:gd name="connsiteY8" fmla="*/ 318421 h 339222"/>
              <a:gd name="connsiteX9" fmla="*/ 964223 w 979263"/>
              <a:gd name="connsiteY9" fmla="*/ 335062 h 33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263" h="339222">
                <a:moveTo>
                  <a:pt x="964223" y="335062"/>
                </a:moveTo>
                <a:lnTo>
                  <a:pt x="21441" y="335062"/>
                </a:lnTo>
                <a:cubicBezTo>
                  <a:pt x="12481" y="335062"/>
                  <a:pt x="4800" y="327381"/>
                  <a:pt x="4800" y="318421"/>
                </a:cubicBezTo>
                <a:lnTo>
                  <a:pt x="4800" y="21441"/>
                </a:lnTo>
                <a:cubicBezTo>
                  <a:pt x="4800" y="12481"/>
                  <a:pt x="12481" y="4800"/>
                  <a:pt x="21441" y="4800"/>
                </a:cubicBezTo>
                <a:cubicBezTo>
                  <a:pt x="30402" y="4800"/>
                  <a:pt x="38082" y="12481"/>
                  <a:pt x="38082" y="21441"/>
                </a:cubicBezTo>
                <a:lnTo>
                  <a:pt x="38082" y="301780"/>
                </a:lnTo>
                <a:lnTo>
                  <a:pt x="964223" y="301780"/>
                </a:lnTo>
                <a:cubicBezTo>
                  <a:pt x="973183" y="301780"/>
                  <a:pt x="980864" y="309460"/>
                  <a:pt x="980864" y="318421"/>
                </a:cubicBezTo>
                <a:cubicBezTo>
                  <a:pt x="980864" y="327381"/>
                  <a:pt x="973183" y="335062"/>
                  <a:pt x="964223" y="335062"/>
                </a:cubicBezTo>
                <a:close/>
              </a:path>
            </a:pathLst>
          </a:custGeom>
          <a:solidFill>
            <a:srgbClr val="1D424B"/>
          </a:solid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E3D5BB71-0D4B-40B3-AD2B-7C1C8A4641FC}"/>
              </a:ext>
            </a:extLst>
          </p:cNvPr>
          <p:cNvSpPr/>
          <p:nvPr/>
        </p:nvSpPr>
        <p:spPr>
          <a:xfrm>
            <a:off x="4242166" y="1500553"/>
            <a:ext cx="1288768" cy="408090"/>
          </a:xfrm>
          <a:custGeom>
            <a:avLst/>
            <a:gdLst>
              <a:gd name="connsiteX0" fmla="*/ 8001 w 992064"/>
              <a:gd name="connsiteY0" fmla="*/ 42828 h 345622"/>
              <a:gd name="connsiteX1" fmla="*/ 166091 w 992064"/>
              <a:gd name="connsiteY1" fmla="*/ 41548 h 345622"/>
              <a:gd name="connsiteX2" fmla="*/ 244816 w 992064"/>
              <a:gd name="connsiteY2" fmla="*/ 36427 h 345622"/>
              <a:gd name="connsiteX3" fmla="*/ 324181 w 992064"/>
              <a:gd name="connsiteY3" fmla="*/ 31947 h 345622"/>
              <a:gd name="connsiteX4" fmla="*/ 404186 w 992064"/>
              <a:gd name="connsiteY4" fmla="*/ 35147 h 345622"/>
              <a:gd name="connsiteX5" fmla="*/ 482271 w 992064"/>
              <a:gd name="connsiteY5" fmla="*/ 37708 h 345622"/>
              <a:gd name="connsiteX6" fmla="*/ 562277 w 992064"/>
              <a:gd name="connsiteY6" fmla="*/ 39628 h 345622"/>
              <a:gd name="connsiteX7" fmla="*/ 640362 w 992064"/>
              <a:gd name="connsiteY7" fmla="*/ 40908 h 345622"/>
              <a:gd name="connsiteX8" fmla="*/ 719087 w 992064"/>
              <a:gd name="connsiteY8" fmla="*/ 37708 h 345622"/>
              <a:gd name="connsiteX9" fmla="*/ 758769 w 992064"/>
              <a:gd name="connsiteY9" fmla="*/ 35787 h 345622"/>
              <a:gd name="connsiteX10" fmla="*/ 778611 w 992064"/>
              <a:gd name="connsiteY10" fmla="*/ 35147 h 345622"/>
              <a:gd name="connsiteX11" fmla="*/ 788851 w 992064"/>
              <a:gd name="connsiteY11" fmla="*/ 35147 h 345622"/>
              <a:gd name="connsiteX12" fmla="*/ 793972 w 992064"/>
              <a:gd name="connsiteY12" fmla="*/ 35147 h 345622"/>
              <a:gd name="connsiteX13" fmla="*/ 798452 w 992064"/>
              <a:gd name="connsiteY13" fmla="*/ 34507 h 345622"/>
              <a:gd name="connsiteX14" fmla="*/ 833014 w 992064"/>
              <a:gd name="connsiteY14" fmla="*/ 28107 h 345622"/>
              <a:gd name="connsiteX15" fmla="*/ 868216 w 992064"/>
              <a:gd name="connsiteY15" fmla="*/ 14026 h 345622"/>
              <a:gd name="connsiteX16" fmla="*/ 878457 w 992064"/>
              <a:gd name="connsiteY16" fmla="*/ 10186 h 345622"/>
              <a:gd name="connsiteX17" fmla="*/ 889338 w 992064"/>
              <a:gd name="connsiteY17" fmla="*/ 6985 h 345622"/>
              <a:gd name="connsiteX18" fmla="*/ 895098 w 992064"/>
              <a:gd name="connsiteY18" fmla="*/ 5706 h 345622"/>
              <a:gd name="connsiteX19" fmla="*/ 901499 w 992064"/>
              <a:gd name="connsiteY19" fmla="*/ 5065 h 345622"/>
              <a:gd name="connsiteX20" fmla="*/ 914940 w 992064"/>
              <a:gd name="connsiteY20" fmla="*/ 5706 h 345622"/>
              <a:gd name="connsiteX21" fmla="*/ 927740 w 992064"/>
              <a:gd name="connsiteY21" fmla="*/ 8906 h 345622"/>
              <a:gd name="connsiteX22" fmla="*/ 939261 w 992064"/>
              <a:gd name="connsiteY22" fmla="*/ 14026 h 345622"/>
              <a:gd name="connsiteX23" fmla="*/ 957822 w 992064"/>
              <a:gd name="connsiteY23" fmla="*/ 27467 h 345622"/>
              <a:gd name="connsiteX24" fmla="*/ 973823 w 992064"/>
              <a:gd name="connsiteY24" fmla="*/ 44108 h 345622"/>
              <a:gd name="connsiteX25" fmla="*/ 980864 w 992064"/>
              <a:gd name="connsiteY25" fmla="*/ 54349 h 345622"/>
              <a:gd name="connsiteX26" fmla="*/ 986624 w 992064"/>
              <a:gd name="connsiteY26" fmla="*/ 65869 h 345622"/>
              <a:gd name="connsiteX27" fmla="*/ 989824 w 992064"/>
              <a:gd name="connsiteY27" fmla="*/ 79310 h 345622"/>
              <a:gd name="connsiteX28" fmla="*/ 989824 w 992064"/>
              <a:gd name="connsiteY28" fmla="*/ 92751 h 345622"/>
              <a:gd name="connsiteX29" fmla="*/ 983424 w 992064"/>
              <a:gd name="connsiteY29" fmla="*/ 115793 h 345622"/>
              <a:gd name="connsiteX30" fmla="*/ 966783 w 992064"/>
              <a:gd name="connsiteY30" fmla="*/ 151635 h 345622"/>
              <a:gd name="connsiteX31" fmla="*/ 957182 w 992064"/>
              <a:gd name="connsiteY31" fmla="*/ 186197 h 345622"/>
              <a:gd name="connsiteX32" fmla="*/ 956542 w 992064"/>
              <a:gd name="connsiteY32" fmla="*/ 195158 h 345622"/>
              <a:gd name="connsiteX33" fmla="*/ 955902 w 992064"/>
              <a:gd name="connsiteY33" fmla="*/ 204758 h 345622"/>
              <a:gd name="connsiteX34" fmla="*/ 955262 w 992064"/>
              <a:gd name="connsiteY34" fmla="*/ 224600 h 345622"/>
              <a:gd name="connsiteX35" fmla="*/ 953342 w 992064"/>
              <a:gd name="connsiteY35" fmla="*/ 264282 h 345622"/>
              <a:gd name="connsiteX36" fmla="*/ 947582 w 992064"/>
              <a:gd name="connsiteY36" fmla="*/ 343647 h 345622"/>
              <a:gd name="connsiteX37" fmla="*/ 945661 w 992064"/>
              <a:gd name="connsiteY37" fmla="*/ 344928 h 345622"/>
              <a:gd name="connsiteX38" fmla="*/ 944381 w 992064"/>
              <a:gd name="connsiteY38" fmla="*/ 343647 h 345622"/>
              <a:gd name="connsiteX39" fmla="*/ 937981 w 992064"/>
              <a:gd name="connsiteY39" fmla="*/ 264282 h 345622"/>
              <a:gd name="connsiteX40" fmla="*/ 935421 w 992064"/>
              <a:gd name="connsiteY40" fmla="*/ 224600 h 345622"/>
              <a:gd name="connsiteX41" fmla="*/ 934141 w 992064"/>
              <a:gd name="connsiteY41" fmla="*/ 204758 h 345622"/>
              <a:gd name="connsiteX42" fmla="*/ 933501 w 992064"/>
              <a:gd name="connsiteY42" fmla="*/ 195158 h 345622"/>
              <a:gd name="connsiteX43" fmla="*/ 933501 w 992064"/>
              <a:gd name="connsiteY43" fmla="*/ 184277 h 345622"/>
              <a:gd name="connsiteX44" fmla="*/ 941181 w 992064"/>
              <a:gd name="connsiteY44" fmla="*/ 142034 h 345622"/>
              <a:gd name="connsiteX45" fmla="*/ 955262 w 992064"/>
              <a:gd name="connsiteY45" fmla="*/ 104912 h 345622"/>
              <a:gd name="connsiteX46" fmla="*/ 958462 w 992064"/>
              <a:gd name="connsiteY46" fmla="*/ 89551 h 345622"/>
              <a:gd name="connsiteX47" fmla="*/ 956542 w 992064"/>
              <a:gd name="connsiteY47" fmla="*/ 77390 h 345622"/>
              <a:gd name="connsiteX48" fmla="*/ 936061 w 992064"/>
              <a:gd name="connsiteY48" fmla="*/ 53709 h 345622"/>
              <a:gd name="connsiteX49" fmla="*/ 909819 w 992064"/>
              <a:gd name="connsiteY49" fmla="*/ 40268 h 345622"/>
              <a:gd name="connsiteX50" fmla="*/ 880377 w 992064"/>
              <a:gd name="connsiteY50" fmla="*/ 47308 h 345622"/>
              <a:gd name="connsiteX51" fmla="*/ 841975 w 992064"/>
              <a:gd name="connsiteY51" fmla="*/ 62029 h 345622"/>
              <a:gd name="connsiteX52" fmla="*/ 798452 w 992064"/>
              <a:gd name="connsiteY52" fmla="*/ 69070 h 345622"/>
              <a:gd name="connsiteX53" fmla="*/ 792692 w 992064"/>
              <a:gd name="connsiteY53" fmla="*/ 69070 h 345622"/>
              <a:gd name="connsiteX54" fmla="*/ 787571 w 992064"/>
              <a:gd name="connsiteY54" fmla="*/ 69070 h 345622"/>
              <a:gd name="connsiteX55" fmla="*/ 777971 w 992064"/>
              <a:gd name="connsiteY55" fmla="*/ 69070 h 345622"/>
              <a:gd name="connsiteX56" fmla="*/ 758129 w 992064"/>
              <a:gd name="connsiteY56" fmla="*/ 69070 h 345622"/>
              <a:gd name="connsiteX57" fmla="*/ 719087 w 992064"/>
              <a:gd name="connsiteY57" fmla="*/ 69710 h 345622"/>
              <a:gd name="connsiteX58" fmla="*/ 639082 w 992064"/>
              <a:gd name="connsiteY58" fmla="*/ 70350 h 345622"/>
              <a:gd name="connsiteX59" fmla="*/ 559076 w 992064"/>
              <a:gd name="connsiteY59" fmla="*/ 66509 h 345622"/>
              <a:gd name="connsiteX60" fmla="*/ 480991 w 992064"/>
              <a:gd name="connsiteY60" fmla="*/ 62029 h 345622"/>
              <a:gd name="connsiteX61" fmla="*/ 400986 w 992064"/>
              <a:gd name="connsiteY61" fmla="*/ 56909 h 345622"/>
              <a:gd name="connsiteX62" fmla="*/ 322901 w 992064"/>
              <a:gd name="connsiteY62" fmla="*/ 51148 h 345622"/>
              <a:gd name="connsiteX63" fmla="*/ 244176 w 992064"/>
              <a:gd name="connsiteY63" fmla="*/ 52428 h 345622"/>
              <a:gd name="connsiteX64" fmla="*/ 164811 w 992064"/>
              <a:gd name="connsiteY64" fmla="*/ 54349 h 345622"/>
              <a:gd name="connsiteX65" fmla="*/ 6720 w 992064"/>
              <a:gd name="connsiteY65" fmla="*/ 48588 h 345622"/>
              <a:gd name="connsiteX66" fmla="*/ 4800 w 992064"/>
              <a:gd name="connsiteY66" fmla="*/ 46668 h 345622"/>
              <a:gd name="connsiteX67" fmla="*/ 8001 w 992064"/>
              <a:gd name="connsiteY67" fmla="*/ 42828 h 34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992064" h="345622">
                <a:moveTo>
                  <a:pt x="8001" y="42828"/>
                </a:moveTo>
                <a:cubicBezTo>
                  <a:pt x="61124" y="40908"/>
                  <a:pt x="113607" y="43468"/>
                  <a:pt x="166091" y="41548"/>
                </a:cubicBezTo>
                <a:cubicBezTo>
                  <a:pt x="192333" y="40908"/>
                  <a:pt x="218574" y="39628"/>
                  <a:pt x="244816" y="36427"/>
                </a:cubicBezTo>
                <a:cubicBezTo>
                  <a:pt x="271058" y="33227"/>
                  <a:pt x="297939" y="31947"/>
                  <a:pt x="324181" y="31947"/>
                </a:cubicBezTo>
                <a:cubicBezTo>
                  <a:pt x="350423" y="31307"/>
                  <a:pt x="377945" y="32587"/>
                  <a:pt x="404186" y="35147"/>
                </a:cubicBezTo>
                <a:cubicBezTo>
                  <a:pt x="430428" y="37708"/>
                  <a:pt x="456030" y="38347"/>
                  <a:pt x="482271" y="37708"/>
                </a:cubicBezTo>
                <a:cubicBezTo>
                  <a:pt x="508513" y="37068"/>
                  <a:pt x="536035" y="37708"/>
                  <a:pt x="562277" y="39628"/>
                </a:cubicBezTo>
                <a:cubicBezTo>
                  <a:pt x="588518" y="41548"/>
                  <a:pt x="614120" y="41548"/>
                  <a:pt x="640362" y="40908"/>
                </a:cubicBezTo>
                <a:cubicBezTo>
                  <a:pt x="666603" y="40268"/>
                  <a:pt x="692845" y="39628"/>
                  <a:pt x="719087" y="37708"/>
                </a:cubicBezTo>
                <a:cubicBezTo>
                  <a:pt x="732528" y="37068"/>
                  <a:pt x="745969" y="36427"/>
                  <a:pt x="758769" y="35787"/>
                </a:cubicBezTo>
                <a:lnTo>
                  <a:pt x="778611" y="35147"/>
                </a:lnTo>
                <a:lnTo>
                  <a:pt x="788851" y="35147"/>
                </a:lnTo>
                <a:lnTo>
                  <a:pt x="793972" y="35147"/>
                </a:lnTo>
                <a:lnTo>
                  <a:pt x="798452" y="34507"/>
                </a:lnTo>
                <a:cubicBezTo>
                  <a:pt x="809973" y="33867"/>
                  <a:pt x="821493" y="31307"/>
                  <a:pt x="833014" y="28107"/>
                </a:cubicBezTo>
                <a:cubicBezTo>
                  <a:pt x="844535" y="24267"/>
                  <a:pt x="855416" y="19146"/>
                  <a:pt x="868216" y="14026"/>
                </a:cubicBezTo>
                <a:cubicBezTo>
                  <a:pt x="871417" y="12746"/>
                  <a:pt x="874617" y="11466"/>
                  <a:pt x="878457" y="10186"/>
                </a:cubicBezTo>
                <a:cubicBezTo>
                  <a:pt x="882297" y="8906"/>
                  <a:pt x="885498" y="7626"/>
                  <a:pt x="889338" y="6985"/>
                </a:cubicBezTo>
                <a:cubicBezTo>
                  <a:pt x="891258" y="6345"/>
                  <a:pt x="893178" y="5706"/>
                  <a:pt x="895098" y="5706"/>
                </a:cubicBezTo>
                <a:lnTo>
                  <a:pt x="901499" y="5065"/>
                </a:lnTo>
                <a:cubicBezTo>
                  <a:pt x="905979" y="4425"/>
                  <a:pt x="910459" y="5065"/>
                  <a:pt x="914940" y="5706"/>
                </a:cubicBezTo>
                <a:cubicBezTo>
                  <a:pt x="919420" y="6345"/>
                  <a:pt x="923900" y="7626"/>
                  <a:pt x="927740" y="8906"/>
                </a:cubicBezTo>
                <a:cubicBezTo>
                  <a:pt x="931581" y="10186"/>
                  <a:pt x="935421" y="12106"/>
                  <a:pt x="939261" y="14026"/>
                </a:cubicBezTo>
                <a:cubicBezTo>
                  <a:pt x="946302" y="18506"/>
                  <a:pt x="952702" y="22987"/>
                  <a:pt x="957822" y="27467"/>
                </a:cubicBezTo>
                <a:cubicBezTo>
                  <a:pt x="963583" y="31947"/>
                  <a:pt x="968703" y="38347"/>
                  <a:pt x="973823" y="44108"/>
                </a:cubicBezTo>
                <a:lnTo>
                  <a:pt x="980864" y="54349"/>
                </a:lnTo>
                <a:cubicBezTo>
                  <a:pt x="982784" y="58189"/>
                  <a:pt x="984704" y="62029"/>
                  <a:pt x="986624" y="65869"/>
                </a:cubicBezTo>
                <a:cubicBezTo>
                  <a:pt x="987904" y="70350"/>
                  <a:pt x="989184" y="74830"/>
                  <a:pt x="989824" y="79310"/>
                </a:cubicBezTo>
                <a:cubicBezTo>
                  <a:pt x="990464" y="83790"/>
                  <a:pt x="990464" y="88271"/>
                  <a:pt x="989824" y="92751"/>
                </a:cubicBezTo>
                <a:cubicBezTo>
                  <a:pt x="989184" y="101712"/>
                  <a:pt x="985984" y="108752"/>
                  <a:pt x="983424" y="115793"/>
                </a:cubicBezTo>
                <a:cubicBezTo>
                  <a:pt x="977664" y="129233"/>
                  <a:pt x="971263" y="140114"/>
                  <a:pt x="966783" y="151635"/>
                </a:cubicBezTo>
                <a:cubicBezTo>
                  <a:pt x="962303" y="163156"/>
                  <a:pt x="959102" y="174676"/>
                  <a:pt x="957182" y="186197"/>
                </a:cubicBezTo>
                <a:lnTo>
                  <a:pt x="956542" y="195158"/>
                </a:lnTo>
                <a:lnTo>
                  <a:pt x="955902" y="204758"/>
                </a:lnTo>
                <a:lnTo>
                  <a:pt x="955262" y="224600"/>
                </a:lnTo>
                <a:lnTo>
                  <a:pt x="953342" y="264282"/>
                </a:lnTo>
                <a:cubicBezTo>
                  <a:pt x="952062" y="290524"/>
                  <a:pt x="950142" y="317406"/>
                  <a:pt x="947582" y="343647"/>
                </a:cubicBezTo>
                <a:cubicBezTo>
                  <a:pt x="947582" y="344287"/>
                  <a:pt x="946942" y="344928"/>
                  <a:pt x="945661" y="344928"/>
                </a:cubicBezTo>
                <a:cubicBezTo>
                  <a:pt x="945021" y="344928"/>
                  <a:pt x="944381" y="344287"/>
                  <a:pt x="944381" y="343647"/>
                </a:cubicBezTo>
                <a:cubicBezTo>
                  <a:pt x="941821" y="317406"/>
                  <a:pt x="939901" y="291164"/>
                  <a:pt x="937981" y="264282"/>
                </a:cubicBezTo>
                <a:lnTo>
                  <a:pt x="935421" y="224600"/>
                </a:lnTo>
                <a:lnTo>
                  <a:pt x="934141" y="204758"/>
                </a:lnTo>
                <a:lnTo>
                  <a:pt x="933501" y="195158"/>
                </a:lnTo>
                <a:lnTo>
                  <a:pt x="933501" y="184277"/>
                </a:lnTo>
                <a:cubicBezTo>
                  <a:pt x="934141" y="170196"/>
                  <a:pt x="936701" y="155475"/>
                  <a:pt x="941181" y="142034"/>
                </a:cubicBezTo>
                <a:cubicBezTo>
                  <a:pt x="945661" y="128593"/>
                  <a:pt x="951422" y="115793"/>
                  <a:pt x="955262" y="104912"/>
                </a:cubicBezTo>
                <a:cubicBezTo>
                  <a:pt x="957182" y="99151"/>
                  <a:pt x="958462" y="94031"/>
                  <a:pt x="958462" y="89551"/>
                </a:cubicBezTo>
                <a:cubicBezTo>
                  <a:pt x="959102" y="85071"/>
                  <a:pt x="957822" y="81230"/>
                  <a:pt x="956542" y="77390"/>
                </a:cubicBezTo>
                <a:cubicBezTo>
                  <a:pt x="953342" y="69710"/>
                  <a:pt x="945021" y="60749"/>
                  <a:pt x="936061" y="53709"/>
                </a:cubicBezTo>
                <a:cubicBezTo>
                  <a:pt x="927100" y="46028"/>
                  <a:pt x="918140" y="40908"/>
                  <a:pt x="909819" y="40268"/>
                </a:cubicBezTo>
                <a:cubicBezTo>
                  <a:pt x="901499" y="39628"/>
                  <a:pt x="891898" y="42188"/>
                  <a:pt x="880377" y="47308"/>
                </a:cubicBezTo>
                <a:cubicBezTo>
                  <a:pt x="868856" y="51788"/>
                  <a:pt x="856056" y="57549"/>
                  <a:pt x="841975" y="62029"/>
                </a:cubicBezTo>
                <a:cubicBezTo>
                  <a:pt x="827894" y="65869"/>
                  <a:pt x="813173" y="69070"/>
                  <a:pt x="798452" y="69070"/>
                </a:cubicBezTo>
                <a:lnTo>
                  <a:pt x="792692" y="69070"/>
                </a:lnTo>
                <a:lnTo>
                  <a:pt x="787571" y="69070"/>
                </a:lnTo>
                <a:lnTo>
                  <a:pt x="777971" y="69070"/>
                </a:lnTo>
                <a:lnTo>
                  <a:pt x="758129" y="69070"/>
                </a:lnTo>
                <a:cubicBezTo>
                  <a:pt x="745329" y="69070"/>
                  <a:pt x="731888" y="69070"/>
                  <a:pt x="719087" y="69710"/>
                </a:cubicBezTo>
                <a:cubicBezTo>
                  <a:pt x="692845" y="70350"/>
                  <a:pt x="665963" y="70350"/>
                  <a:pt x="639082" y="70350"/>
                </a:cubicBezTo>
                <a:cubicBezTo>
                  <a:pt x="612840" y="70350"/>
                  <a:pt x="585318" y="69070"/>
                  <a:pt x="559076" y="66509"/>
                </a:cubicBezTo>
                <a:cubicBezTo>
                  <a:pt x="532835" y="63949"/>
                  <a:pt x="507233" y="62669"/>
                  <a:pt x="480991" y="62029"/>
                </a:cubicBezTo>
                <a:cubicBezTo>
                  <a:pt x="454750" y="61389"/>
                  <a:pt x="427228" y="60109"/>
                  <a:pt x="400986" y="56909"/>
                </a:cubicBezTo>
                <a:cubicBezTo>
                  <a:pt x="374744" y="53709"/>
                  <a:pt x="349143" y="51788"/>
                  <a:pt x="322901" y="51148"/>
                </a:cubicBezTo>
                <a:cubicBezTo>
                  <a:pt x="296659" y="50508"/>
                  <a:pt x="270418" y="50508"/>
                  <a:pt x="244176" y="52428"/>
                </a:cubicBezTo>
                <a:cubicBezTo>
                  <a:pt x="217934" y="54349"/>
                  <a:pt x="191052" y="54989"/>
                  <a:pt x="164811" y="54349"/>
                </a:cubicBezTo>
                <a:cubicBezTo>
                  <a:pt x="111687" y="53709"/>
                  <a:pt x="59204" y="49228"/>
                  <a:pt x="6720" y="48588"/>
                </a:cubicBezTo>
                <a:cubicBezTo>
                  <a:pt x="6080" y="48588"/>
                  <a:pt x="4800" y="47948"/>
                  <a:pt x="4800" y="46668"/>
                </a:cubicBezTo>
                <a:cubicBezTo>
                  <a:pt x="6720" y="43468"/>
                  <a:pt x="7361" y="42828"/>
                  <a:pt x="8001" y="42828"/>
                </a:cubicBezTo>
                <a:close/>
              </a:path>
            </a:pathLst>
          </a:custGeom>
          <a:solidFill>
            <a:srgbClr val="1D424B"/>
          </a:solidFill>
          <a:ln w="9525"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BA77B7DF-9954-46B0-903C-2B1F5343762B}"/>
              </a:ext>
            </a:extLst>
          </p:cNvPr>
          <p:cNvGrpSpPr/>
          <p:nvPr/>
        </p:nvGrpSpPr>
        <p:grpSpPr>
          <a:xfrm>
            <a:off x="3371294" y="1429057"/>
            <a:ext cx="735925" cy="806169"/>
            <a:chOff x="14271907" y="1140563"/>
            <a:chExt cx="735925" cy="806169"/>
          </a:xfrm>
          <a:solidFill>
            <a:srgbClr val="1D424B"/>
          </a:solidFill>
        </p:grpSpPr>
        <p:sp>
          <p:nvSpPr>
            <p:cNvPr id="179" name="Freeform: Shape 178">
              <a:extLst>
                <a:ext uri="{FF2B5EF4-FFF2-40B4-BE49-F238E27FC236}">
                  <a16:creationId xmlns:a16="http://schemas.microsoft.com/office/drawing/2014/main" id="{62973560-DCCC-4F92-ACEC-01771E54CFE6}"/>
                </a:ext>
              </a:extLst>
            </p:cNvPr>
            <p:cNvSpPr/>
            <p:nvPr/>
          </p:nvSpPr>
          <p:spPr>
            <a:xfrm>
              <a:off x="14274772" y="1735130"/>
              <a:ext cx="723372" cy="22671"/>
            </a:xfrm>
            <a:custGeom>
              <a:avLst/>
              <a:gdLst>
                <a:gd name="connsiteX0" fmla="*/ 6080 w 556836"/>
                <a:gd name="connsiteY0" fmla="*/ 17601 h 19201"/>
                <a:gd name="connsiteX1" fmla="*/ 12481 w 556836"/>
                <a:gd name="connsiteY1" fmla="*/ 16961 h 19201"/>
                <a:gd name="connsiteX2" fmla="*/ 29762 w 556836"/>
                <a:gd name="connsiteY2" fmla="*/ 15041 h 19201"/>
                <a:gd name="connsiteX3" fmla="*/ 56644 w 556836"/>
                <a:gd name="connsiteY3" fmla="*/ 12481 h 19201"/>
                <a:gd name="connsiteX4" fmla="*/ 91846 w 556836"/>
                <a:gd name="connsiteY4" fmla="*/ 9921 h 19201"/>
                <a:gd name="connsiteX5" fmla="*/ 111687 w 556836"/>
                <a:gd name="connsiteY5" fmla="*/ 8641 h 19201"/>
                <a:gd name="connsiteX6" fmla="*/ 133449 w 556836"/>
                <a:gd name="connsiteY6" fmla="*/ 8001 h 19201"/>
                <a:gd name="connsiteX7" fmla="*/ 179532 w 556836"/>
                <a:gd name="connsiteY7" fmla="*/ 6080 h 19201"/>
                <a:gd name="connsiteX8" fmla="*/ 203853 w 556836"/>
                <a:gd name="connsiteY8" fmla="*/ 5440 h 19201"/>
                <a:gd name="connsiteX9" fmla="*/ 216654 w 556836"/>
                <a:gd name="connsiteY9" fmla="*/ 5440 h 19201"/>
                <a:gd name="connsiteX10" fmla="*/ 229455 w 556836"/>
                <a:gd name="connsiteY10" fmla="*/ 5440 h 19201"/>
                <a:gd name="connsiteX11" fmla="*/ 280658 w 556836"/>
                <a:gd name="connsiteY11" fmla="*/ 4800 h 19201"/>
                <a:gd name="connsiteX12" fmla="*/ 331862 w 556836"/>
                <a:gd name="connsiteY12" fmla="*/ 5440 h 19201"/>
                <a:gd name="connsiteX13" fmla="*/ 356823 w 556836"/>
                <a:gd name="connsiteY13" fmla="*/ 6080 h 19201"/>
                <a:gd name="connsiteX14" fmla="*/ 381145 w 556836"/>
                <a:gd name="connsiteY14" fmla="*/ 6720 h 19201"/>
                <a:gd name="connsiteX15" fmla="*/ 427228 w 556836"/>
                <a:gd name="connsiteY15" fmla="*/ 8641 h 19201"/>
                <a:gd name="connsiteX16" fmla="*/ 468830 w 556836"/>
                <a:gd name="connsiteY16" fmla="*/ 10561 h 19201"/>
                <a:gd name="connsiteX17" fmla="*/ 504033 w 556836"/>
                <a:gd name="connsiteY17" fmla="*/ 13121 h 19201"/>
                <a:gd name="connsiteX18" fmla="*/ 530914 w 556836"/>
                <a:gd name="connsiteY18" fmla="*/ 15681 h 19201"/>
                <a:gd name="connsiteX19" fmla="*/ 548196 w 556836"/>
                <a:gd name="connsiteY19" fmla="*/ 17601 h 19201"/>
                <a:gd name="connsiteX20" fmla="*/ 554596 w 556836"/>
                <a:gd name="connsiteY20" fmla="*/ 18241 h 19201"/>
                <a:gd name="connsiteX21" fmla="*/ 554596 w 556836"/>
                <a:gd name="connsiteY21" fmla="*/ 18241 h 19201"/>
                <a:gd name="connsiteX22" fmla="*/ 555236 w 556836"/>
                <a:gd name="connsiteY22" fmla="*/ 18881 h 19201"/>
                <a:gd name="connsiteX23" fmla="*/ 554596 w 556836"/>
                <a:gd name="connsiteY23" fmla="*/ 19521 h 19201"/>
                <a:gd name="connsiteX24" fmla="*/ 280018 w 556836"/>
                <a:gd name="connsiteY24" fmla="*/ 20161 h 19201"/>
                <a:gd name="connsiteX25" fmla="*/ 5440 w 556836"/>
                <a:gd name="connsiteY25" fmla="*/ 18881 h 19201"/>
                <a:gd name="connsiteX26" fmla="*/ 4800 w 556836"/>
                <a:gd name="connsiteY26" fmla="*/ 18241 h 19201"/>
                <a:gd name="connsiteX27" fmla="*/ 6080 w 556836"/>
                <a:gd name="connsiteY27" fmla="*/ 17601 h 19201"/>
                <a:gd name="connsiteX28" fmla="*/ 6080 w 556836"/>
                <a:gd name="connsiteY28" fmla="*/ 1760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6836" h="19201">
                  <a:moveTo>
                    <a:pt x="6080" y="17601"/>
                  </a:moveTo>
                  <a:cubicBezTo>
                    <a:pt x="6080" y="17601"/>
                    <a:pt x="8001" y="17601"/>
                    <a:pt x="12481" y="16961"/>
                  </a:cubicBezTo>
                  <a:cubicBezTo>
                    <a:pt x="16321" y="16321"/>
                    <a:pt x="22721" y="15681"/>
                    <a:pt x="29762" y="15041"/>
                  </a:cubicBezTo>
                  <a:cubicBezTo>
                    <a:pt x="37442" y="14401"/>
                    <a:pt x="46403" y="13761"/>
                    <a:pt x="56644" y="12481"/>
                  </a:cubicBezTo>
                  <a:cubicBezTo>
                    <a:pt x="66884" y="11841"/>
                    <a:pt x="79045" y="10561"/>
                    <a:pt x="91846" y="9921"/>
                  </a:cubicBezTo>
                  <a:cubicBezTo>
                    <a:pt x="98246" y="9281"/>
                    <a:pt x="105287" y="9281"/>
                    <a:pt x="111687" y="8641"/>
                  </a:cubicBezTo>
                  <a:cubicBezTo>
                    <a:pt x="118728" y="8001"/>
                    <a:pt x="125768" y="8001"/>
                    <a:pt x="133449" y="8001"/>
                  </a:cubicBezTo>
                  <a:cubicBezTo>
                    <a:pt x="148170" y="7360"/>
                    <a:pt x="163531" y="6720"/>
                    <a:pt x="179532" y="6080"/>
                  </a:cubicBezTo>
                  <a:cubicBezTo>
                    <a:pt x="187852" y="6080"/>
                    <a:pt x="195533" y="5440"/>
                    <a:pt x="203853" y="5440"/>
                  </a:cubicBezTo>
                  <a:cubicBezTo>
                    <a:pt x="207693" y="5440"/>
                    <a:pt x="212174" y="5440"/>
                    <a:pt x="216654" y="5440"/>
                  </a:cubicBezTo>
                  <a:cubicBezTo>
                    <a:pt x="221134" y="5440"/>
                    <a:pt x="224975" y="5440"/>
                    <a:pt x="229455" y="5440"/>
                  </a:cubicBezTo>
                  <a:cubicBezTo>
                    <a:pt x="246096" y="5440"/>
                    <a:pt x="263377" y="5440"/>
                    <a:pt x="280658" y="4800"/>
                  </a:cubicBezTo>
                  <a:cubicBezTo>
                    <a:pt x="297939" y="4800"/>
                    <a:pt x="315220" y="5440"/>
                    <a:pt x="331862" y="5440"/>
                  </a:cubicBezTo>
                  <a:cubicBezTo>
                    <a:pt x="340182" y="5440"/>
                    <a:pt x="348503" y="5440"/>
                    <a:pt x="356823" y="6080"/>
                  </a:cubicBezTo>
                  <a:cubicBezTo>
                    <a:pt x="365144" y="6080"/>
                    <a:pt x="373464" y="6720"/>
                    <a:pt x="381145" y="6720"/>
                  </a:cubicBezTo>
                  <a:cubicBezTo>
                    <a:pt x="397146" y="6720"/>
                    <a:pt x="412507" y="8001"/>
                    <a:pt x="427228" y="8641"/>
                  </a:cubicBezTo>
                  <a:cubicBezTo>
                    <a:pt x="441949" y="9281"/>
                    <a:pt x="456030" y="9921"/>
                    <a:pt x="468830" y="10561"/>
                  </a:cubicBezTo>
                  <a:cubicBezTo>
                    <a:pt x="481631" y="11201"/>
                    <a:pt x="493792" y="12481"/>
                    <a:pt x="504033" y="13121"/>
                  </a:cubicBezTo>
                  <a:cubicBezTo>
                    <a:pt x="514273" y="13761"/>
                    <a:pt x="523874" y="15041"/>
                    <a:pt x="530914" y="15681"/>
                  </a:cubicBezTo>
                  <a:cubicBezTo>
                    <a:pt x="538595" y="16321"/>
                    <a:pt x="544355" y="16961"/>
                    <a:pt x="548196" y="17601"/>
                  </a:cubicBezTo>
                  <a:cubicBezTo>
                    <a:pt x="552036" y="18241"/>
                    <a:pt x="554596" y="18241"/>
                    <a:pt x="554596" y="18241"/>
                  </a:cubicBezTo>
                  <a:lnTo>
                    <a:pt x="554596" y="18241"/>
                  </a:lnTo>
                  <a:cubicBezTo>
                    <a:pt x="555236" y="18241"/>
                    <a:pt x="555236" y="18881"/>
                    <a:pt x="555236" y="18881"/>
                  </a:cubicBezTo>
                  <a:cubicBezTo>
                    <a:pt x="555236" y="19521"/>
                    <a:pt x="554596" y="19521"/>
                    <a:pt x="554596" y="19521"/>
                  </a:cubicBezTo>
                  <a:cubicBezTo>
                    <a:pt x="554596" y="19521"/>
                    <a:pt x="417627" y="19521"/>
                    <a:pt x="280018" y="20161"/>
                  </a:cubicBezTo>
                  <a:cubicBezTo>
                    <a:pt x="143049" y="19521"/>
                    <a:pt x="5440" y="18881"/>
                    <a:pt x="5440" y="18881"/>
                  </a:cubicBezTo>
                  <a:cubicBezTo>
                    <a:pt x="4800" y="18881"/>
                    <a:pt x="4800" y="18241"/>
                    <a:pt x="4800" y="18241"/>
                  </a:cubicBezTo>
                  <a:cubicBezTo>
                    <a:pt x="5440" y="17601"/>
                    <a:pt x="5440" y="17601"/>
                    <a:pt x="6080" y="17601"/>
                  </a:cubicBezTo>
                  <a:lnTo>
                    <a:pt x="6080" y="17601"/>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506C3CC-2C70-48AD-BA1C-A95CB5955181}"/>
                </a:ext>
              </a:extLst>
            </p:cNvPr>
            <p:cNvSpPr/>
            <p:nvPr/>
          </p:nvSpPr>
          <p:spPr>
            <a:xfrm>
              <a:off x="14271907" y="1140563"/>
              <a:ext cx="374159" cy="612139"/>
            </a:xfrm>
            <a:custGeom>
              <a:avLst/>
              <a:gdLst>
                <a:gd name="connsiteX0" fmla="*/ 284783 w 288018"/>
                <a:gd name="connsiteY0" fmla="*/ 9761 h 518433"/>
                <a:gd name="connsiteX1" fmla="*/ 282223 w 288018"/>
                <a:gd name="connsiteY1" fmla="*/ 15521 h 518433"/>
                <a:gd name="connsiteX2" fmla="*/ 279023 w 288018"/>
                <a:gd name="connsiteY2" fmla="*/ 22561 h 518433"/>
                <a:gd name="connsiteX3" fmla="*/ 274542 w 288018"/>
                <a:gd name="connsiteY3" fmla="*/ 32162 h 518433"/>
                <a:gd name="connsiteX4" fmla="*/ 268142 w 288018"/>
                <a:gd name="connsiteY4" fmla="*/ 43683 h 518433"/>
                <a:gd name="connsiteX5" fmla="*/ 261101 w 288018"/>
                <a:gd name="connsiteY5" fmla="*/ 57124 h 518433"/>
                <a:gd name="connsiteX6" fmla="*/ 253421 w 288018"/>
                <a:gd name="connsiteY6" fmla="*/ 72485 h 518433"/>
                <a:gd name="connsiteX7" fmla="*/ 245740 w 288018"/>
                <a:gd name="connsiteY7" fmla="*/ 90406 h 518433"/>
                <a:gd name="connsiteX8" fmla="*/ 241900 w 288018"/>
                <a:gd name="connsiteY8" fmla="*/ 100006 h 518433"/>
                <a:gd name="connsiteX9" fmla="*/ 238060 w 288018"/>
                <a:gd name="connsiteY9" fmla="*/ 110247 h 518433"/>
                <a:gd name="connsiteX10" fmla="*/ 234220 w 288018"/>
                <a:gd name="connsiteY10" fmla="*/ 121128 h 518433"/>
                <a:gd name="connsiteX11" fmla="*/ 229099 w 288018"/>
                <a:gd name="connsiteY11" fmla="*/ 132009 h 518433"/>
                <a:gd name="connsiteX12" fmla="*/ 219499 w 288018"/>
                <a:gd name="connsiteY12" fmla="*/ 153770 h 518433"/>
                <a:gd name="connsiteX13" fmla="*/ 214378 w 288018"/>
                <a:gd name="connsiteY13" fmla="*/ 165291 h 518433"/>
                <a:gd name="connsiteX14" fmla="*/ 209898 w 288018"/>
                <a:gd name="connsiteY14" fmla="*/ 176811 h 518433"/>
                <a:gd name="connsiteX15" fmla="*/ 204778 w 288018"/>
                <a:gd name="connsiteY15" fmla="*/ 188972 h 518433"/>
                <a:gd name="connsiteX16" fmla="*/ 199017 w 288018"/>
                <a:gd name="connsiteY16" fmla="*/ 201133 h 518433"/>
                <a:gd name="connsiteX17" fmla="*/ 186857 w 288018"/>
                <a:gd name="connsiteY17" fmla="*/ 225455 h 518433"/>
                <a:gd name="connsiteX18" fmla="*/ 161255 w 288018"/>
                <a:gd name="connsiteY18" fmla="*/ 273458 h 518433"/>
                <a:gd name="connsiteX19" fmla="*/ 158055 w 288018"/>
                <a:gd name="connsiteY19" fmla="*/ 279218 h 518433"/>
                <a:gd name="connsiteX20" fmla="*/ 156135 w 288018"/>
                <a:gd name="connsiteY20" fmla="*/ 282418 h 518433"/>
                <a:gd name="connsiteX21" fmla="*/ 155495 w 288018"/>
                <a:gd name="connsiteY21" fmla="*/ 283698 h 518433"/>
                <a:gd name="connsiteX22" fmla="*/ 154215 w 288018"/>
                <a:gd name="connsiteY22" fmla="*/ 285619 h 518433"/>
                <a:gd name="connsiteX23" fmla="*/ 149734 w 288018"/>
                <a:gd name="connsiteY23" fmla="*/ 292019 h 518433"/>
                <a:gd name="connsiteX24" fmla="*/ 145254 w 288018"/>
                <a:gd name="connsiteY24" fmla="*/ 297779 h 518433"/>
                <a:gd name="connsiteX25" fmla="*/ 136293 w 288018"/>
                <a:gd name="connsiteY25" fmla="*/ 308660 h 518433"/>
                <a:gd name="connsiteX26" fmla="*/ 132453 w 288018"/>
                <a:gd name="connsiteY26" fmla="*/ 313780 h 518433"/>
                <a:gd name="connsiteX27" fmla="*/ 128613 w 288018"/>
                <a:gd name="connsiteY27" fmla="*/ 318901 h 518433"/>
                <a:gd name="connsiteX28" fmla="*/ 125413 w 288018"/>
                <a:gd name="connsiteY28" fmla="*/ 324021 h 518433"/>
                <a:gd name="connsiteX29" fmla="*/ 122212 w 288018"/>
                <a:gd name="connsiteY29" fmla="*/ 329141 h 518433"/>
                <a:gd name="connsiteX30" fmla="*/ 120292 w 288018"/>
                <a:gd name="connsiteY30" fmla="*/ 331702 h 518433"/>
                <a:gd name="connsiteX31" fmla="*/ 119652 w 288018"/>
                <a:gd name="connsiteY31" fmla="*/ 332982 h 518433"/>
                <a:gd name="connsiteX32" fmla="*/ 119652 w 288018"/>
                <a:gd name="connsiteY32" fmla="*/ 332982 h 518433"/>
                <a:gd name="connsiteX33" fmla="*/ 119652 w 288018"/>
                <a:gd name="connsiteY33" fmla="*/ 332982 h 518433"/>
                <a:gd name="connsiteX34" fmla="*/ 119652 w 288018"/>
                <a:gd name="connsiteY34" fmla="*/ 333622 h 518433"/>
                <a:gd name="connsiteX35" fmla="*/ 119012 w 288018"/>
                <a:gd name="connsiteY35" fmla="*/ 334262 h 518433"/>
                <a:gd name="connsiteX36" fmla="*/ 115812 w 288018"/>
                <a:gd name="connsiteY36" fmla="*/ 340022 h 518433"/>
                <a:gd name="connsiteX37" fmla="*/ 109412 w 288018"/>
                <a:gd name="connsiteY37" fmla="*/ 351543 h 518433"/>
                <a:gd name="connsiteX38" fmla="*/ 104931 w 288018"/>
                <a:gd name="connsiteY38" fmla="*/ 362424 h 518433"/>
                <a:gd name="connsiteX39" fmla="*/ 99811 w 288018"/>
                <a:gd name="connsiteY39" fmla="*/ 374584 h 518433"/>
                <a:gd name="connsiteX40" fmla="*/ 94051 w 288018"/>
                <a:gd name="connsiteY40" fmla="*/ 386105 h 518433"/>
                <a:gd name="connsiteX41" fmla="*/ 88290 w 288018"/>
                <a:gd name="connsiteY41" fmla="*/ 396986 h 518433"/>
                <a:gd name="connsiteX42" fmla="*/ 87650 w 288018"/>
                <a:gd name="connsiteY42" fmla="*/ 398266 h 518433"/>
                <a:gd name="connsiteX43" fmla="*/ 87010 w 288018"/>
                <a:gd name="connsiteY43" fmla="*/ 399546 h 518433"/>
                <a:gd name="connsiteX44" fmla="*/ 85730 w 288018"/>
                <a:gd name="connsiteY44" fmla="*/ 402106 h 518433"/>
                <a:gd name="connsiteX45" fmla="*/ 82530 w 288018"/>
                <a:gd name="connsiteY45" fmla="*/ 407226 h 518433"/>
                <a:gd name="connsiteX46" fmla="*/ 58848 w 288018"/>
                <a:gd name="connsiteY46" fmla="*/ 444349 h 518433"/>
                <a:gd name="connsiteX47" fmla="*/ 53728 w 288018"/>
                <a:gd name="connsiteY47" fmla="*/ 452669 h 518433"/>
                <a:gd name="connsiteX48" fmla="*/ 51168 w 288018"/>
                <a:gd name="connsiteY48" fmla="*/ 456510 h 518433"/>
                <a:gd name="connsiteX49" fmla="*/ 49888 w 288018"/>
                <a:gd name="connsiteY49" fmla="*/ 458430 h 518433"/>
                <a:gd name="connsiteX50" fmla="*/ 48608 w 288018"/>
                <a:gd name="connsiteY50" fmla="*/ 460350 h 518433"/>
                <a:gd name="connsiteX51" fmla="*/ 39007 w 288018"/>
                <a:gd name="connsiteY51" fmla="*/ 475071 h 518433"/>
                <a:gd name="connsiteX52" fmla="*/ 33887 w 288018"/>
                <a:gd name="connsiteY52" fmla="*/ 481471 h 518433"/>
                <a:gd name="connsiteX53" fmla="*/ 29406 w 288018"/>
                <a:gd name="connsiteY53" fmla="*/ 487872 h 518433"/>
                <a:gd name="connsiteX54" fmla="*/ 21086 w 288018"/>
                <a:gd name="connsiteY54" fmla="*/ 498112 h 518433"/>
                <a:gd name="connsiteX55" fmla="*/ 10205 w 288018"/>
                <a:gd name="connsiteY55" fmla="*/ 512833 h 518433"/>
                <a:gd name="connsiteX56" fmla="*/ 6365 w 288018"/>
                <a:gd name="connsiteY56" fmla="*/ 517954 h 518433"/>
                <a:gd name="connsiteX57" fmla="*/ 6365 w 288018"/>
                <a:gd name="connsiteY57" fmla="*/ 517954 h 518433"/>
                <a:gd name="connsiteX58" fmla="*/ 5085 w 288018"/>
                <a:gd name="connsiteY58" fmla="*/ 517954 h 518433"/>
                <a:gd name="connsiteX59" fmla="*/ 5085 w 288018"/>
                <a:gd name="connsiteY59" fmla="*/ 516674 h 518433"/>
                <a:gd name="connsiteX60" fmla="*/ 8285 w 288018"/>
                <a:gd name="connsiteY60" fmla="*/ 510913 h 518433"/>
                <a:gd name="connsiteX61" fmla="*/ 12125 w 288018"/>
                <a:gd name="connsiteY61" fmla="*/ 503873 h 518433"/>
                <a:gd name="connsiteX62" fmla="*/ 17886 w 288018"/>
                <a:gd name="connsiteY62" fmla="*/ 494912 h 518433"/>
                <a:gd name="connsiteX63" fmla="*/ 33247 w 288018"/>
                <a:gd name="connsiteY63" fmla="*/ 470591 h 518433"/>
                <a:gd name="connsiteX64" fmla="*/ 51808 w 288018"/>
                <a:gd name="connsiteY64" fmla="*/ 437948 h 518433"/>
                <a:gd name="connsiteX65" fmla="*/ 73569 w 288018"/>
                <a:gd name="connsiteY65" fmla="*/ 399546 h 518433"/>
                <a:gd name="connsiteX66" fmla="*/ 79330 w 288018"/>
                <a:gd name="connsiteY66" fmla="*/ 389305 h 518433"/>
                <a:gd name="connsiteX67" fmla="*/ 84450 w 288018"/>
                <a:gd name="connsiteY67" fmla="*/ 378425 h 518433"/>
                <a:gd name="connsiteX68" fmla="*/ 94051 w 288018"/>
                <a:gd name="connsiteY68" fmla="*/ 355383 h 518433"/>
                <a:gd name="connsiteX69" fmla="*/ 99171 w 288018"/>
                <a:gd name="connsiteY69" fmla="*/ 343222 h 518433"/>
                <a:gd name="connsiteX70" fmla="*/ 104931 w 288018"/>
                <a:gd name="connsiteY70" fmla="*/ 331702 h 518433"/>
                <a:gd name="connsiteX71" fmla="*/ 108132 w 288018"/>
                <a:gd name="connsiteY71" fmla="*/ 325941 h 518433"/>
                <a:gd name="connsiteX72" fmla="*/ 111332 w 288018"/>
                <a:gd name="connsiteY72" fmla="*/ 320181 h 518433"/>
                <a:gd name="connsiteX73" fmla="*/ 114532 w 288018"/>
                <a:gd name="connsiteY73" fmla="*/ 314420 h 518433"/>
                <a:gd name="connsiteX74" fmla="*/ 118372 w 288018"/>
                <a:gd name="connsiteY74" fmla="*/ 308660 h 518433"/>
                <a:gd name="connsiteX75" fmla="*/ 135013 w 288018"/>
                <a:gd name="connsiteY75" fmla="*/ 286899 h 518433"/>
                <a:gd name="connsiteX76" fmla="*/ 149734 w 288018"/>
                <a:gd name="connsiteY76" fmla="*/ 263857 h 518433"/>
                <a:gd name="connsiteX77" fmla="*/ 175976 w 288018"/>
                <a:gd name="connsiteY77" fmla="*/ 215854 h 518433"/>
                <a:gd name="connsiteX78" fmla="*/ 188777 w 288018"/>
                <a:gd name="connsiteY78" fmla="*/ 192172 h 518433"/>
                <a:gd name="connsiteX79" fmla="*/ 194537 w 288018"/>
                <a:gd name="connsiteY79" fmla="*/ 180652 h 518433"/>
                <a:gd name="connsiteX80" fmla="*/ 199657 w 288018"/>
                <a:gd name="connsiteY80" fmla="*/ 169131 h 518433"/>
                <a:gd name="connsiteX81" fmla="*/ 220779 w 288018"/>
                <a:gd name="connsiteY81" fmla="*/ 124328 h 518433"/>
                <a:gd name="connsiteX82" fmla="*/ 225899 w 288018"/>
                <a:gd name="connsiteY82" fmla="*/ 114087 h 518433"/>
                <a:gd name="connsiteX83" fmla="*/ 230379 w 288018"/>
                <a:gd name="connsiteY83" fmla="*/ 103847 h 518433"/>
                <a:gd name="connsiteX84" fmla="*/ 234860 w 288018"/>
                <a:gd name="connsiteY84" fmla="*/ 93606 h 518433"/>
                <a:gd name="connsiteX85" fmla="*/ 239340 w 288018"/>
                <a:gd name="connsiteY85" fmla="*/ 84005 h 518433"/>
                <a:gd name="connsiteX86" fmla="*/ 248301 w 288018"/>
                <a:gd name="connsiteY86" fmla="*/ 66724 h 518433"/>
                <a:gd name="connsiteX87" fmla="*/ 257261 w 288018"/>
                <a:gd name="connsiteY87" fmla="*/ 51363 h 518433"/>
                <a:gd name="connsiteX88" fmla="*/ 273262 w 288018"/>
                <a:gd name="connsiteY88" fmla="*/ 27042 h 518433"/>
                <a:gd name="connsiteX89" fmla="*/ 279023 w 288018"/>
                <a:gd name="connsiteY89" fmla="*/ 18081 h 518433"/>
                <a:gd name="connsiteX90" fmla="*/ 282863 w 288018"/>
                <a:gd name="connsiteY90" fmla="*/ 11041 h 518433"/>
                <a:gd name="connsiteX91" fmla="*/ 286063 w 288018"/>
                <a:gd name="connsiteY91" fmla="*/ 5280 h 518433"/>
                <a:gd name="connsiteX92" fmla="*/ 287343 w 288018"/>
                <a:gd name="connsiteY92" fmla="*/ 5280 h 518433"/>
                <a:gd name="connsiteX93" fmla="*/ 284783 w 288018"/>
                <a:gd name="connsiteY93" fmla="*/ 9761 h 518433"/>
                <a:gd name="connsiteX94" fmla="*/ 284783 w 288018"/>
                <a:gd name="connsiteY94" fmla="*/ 9761 h 5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88018" h="518433">
                  <a:moveTo>
                    <a:pt x="284783" y="9761"/>
                  </a:moveTo>
                  <a:cubicBezTo>
                    <a:pt x="284783" y="9761"/>
                    <a:pt x="284143" y="11681"/>
                    <a:pt x="282223" y="15521"/>
                  </a:cubicBezTo>
                  <a:cubicBezTo>
                    <a:pt x="281583" y="17441"/>
                    <a:pt x="280303" y="20001"/>
                    <a:pt x="279023" y="22561"/>
                  </a:cubicBezTo>
                  <a:cubicBezTo>
                    <a:pt x="277743" y="25122"/>
                    <a:pt x="276462" y="28962"/>
                    <a:pt x="274542" y="32162"/>
                  </a:cubicBezTo>
                  <a:cubicBezTo>
                    <a:pt x="272622" y="36002"/>
                    <a:pt x="270702" y="39843"/>
                    <a:pt x="268142" y="43683"/>
                  </a:cubicBezTo>
                  <a:cubicBezTo>
                    <a:pt x="266222" y="48163"/>
                    <a:pt x="263021" y="52003"/>
                    <a:pt x="261101" y="57124"/>
                  </a:cubicBezTo>
                  <a:cubicBezTo>
                    <a:pt x="258541" y="62244"/>
                    <a:pt x="255981" y="67364"/>
                    <a:pt x="253421" y="72485"/>
                  </a:cubicBezTo>
                  <a:cubicBezTo>
                    <a:pt x="250861" y="78245"/>
                    <a:pt x="248301" y="84005"/>
                    <a:pt x="245740" y="90406"/>
                  </a:cubicBezTo>
                  <a:cubicBezTo>
                    <a:pt x="244460" y="93606"/>
                    <a:pt x="243180" y="96806"/>
                    <a:pt x="241900" y="100006"/>
                  </a:cubicBezTo>
                  <a:cubicBezTo>
                    <a:pt x="240620" y="103207"/>
                    <a:pt x="239340" y="106407"/>
                    <a:pt x="238060" y="110247"/>
                  </a:cubicBezTo>
                  <a:cubicBezTo>
                    <a:pt x="236780" y="114087"/>
                    <a:pt x="235500" y="117288"/>
                    <a:pt x="234220" y="121128"/>
                  </a:cubicBezTo>
                  <a:cubicBezTo>
                    <a:pt x="232300" y="124968"/>
                    <a:pt x="231019" y="128168"/>
                    <a:pt x="229099" y="132009"/>
                  </a:cubicBezTo>
                  <a:cubicBezTo>
                    <a:pt x="225899" y="139049"/>
                    <a:pt x="222699" y="146730"/>
                    <a:pt x="219499" y="153770"/>
                  </a:cubicBezTo>
                  <a:cubicBezTo>
                    <a:pt x="217579" y="157610"/>
                    <a:pt x="215658" y="161450"/>
                    <a:pt x="214378" y="165291"/>
                  </a:cubicBezTo>
                  <a:cubicBezTo>
                    <a:pt x="213098" y="169131"/>
                    <a:pt x="211178" y="172971"/>
                    <a:pt x="209898" y="176811"/>
                  </a:cubicBezTo>
                  <a:cubicBezTo>
                    <a:pt x="207978" y="180652"/>
                    <a:pt x="206698" y="185132"/>
                    <a:pt x="204778" y="188972"/>
                  </a:cubicBezTo>
                  <a:cubicBezTo>
                    <a:pt x="202858" y="192813"/>
                    <a:pt x="200938" y="197293"/>
                    <a:pt x="199017" y="201133"/>
                  </a:cubicBezTo>
                  <a:cubicBezTo>
                    <a:pt x="195177" y="209454"/>
                    <a:pt x="190697" y="217134"/>
                    <a:pt x="186857" y="225455"/>
                  </a:cubicBezTo>
                  <a:cubicBezTo>
                    <a:pt x="178536" y="241456"/>
                    <a:pt x="169575" y="257457"/>
                    <a:pt x="161255" y="273458"/>
                  </a:cubicBezTo>
                  <a:lnTo>
                    <a:pt x="158055" y="279218"/>
                  </a:lnTo>
                  <a:lnTo>
                    <a:pt x="156135" y="282418"/>
                  </a:lnTo>
                  <a:lnTo>
                    <a:pt x="155495" y="283698"/>
                  </a:lnTo>
                  <a:lnTo>
                    <a:pt x="154215" y="285619"/>
                  </a:lnTo>
                  <a:lnTo>
                    <a:pt x="149734" y="292019"/>
                  </a:lnTo>
                  <a:cubicBezTo>
                    <a:pt x="148454" y="293939"/>
                    <a:pt x="146534" y="295859"/>
                    <a:pt x="145254" y="297779"/>
                  </a:cubicBezTo>
                  <a:cubicBezTo>
                    <a:pt x="142054" y="301620"/>
                    <a:pt x="138853" y="305460"/>
                    <a:pt x="136293" y="308660"/>
                  </a:cubicBezTo>
                  <a:cubicBezTo>
                    <a:pt x="135013" y="310580"/>
                    <a:pt x="133733" y="311860"/>
                    <a:pt x="132453" y="313780"/>
                  </a:cubicBezTo>
                  <a:cubicBezTo>
                    <a:pt x="131173" y="315701"/>
                    <a:pt x="129893" y="316981"/>
                    <a:pt x="128613" y="318901"/>
                  </a:cubicBezTo>
                  <a:lnTo>
                    <a:pt x="125413" y="324021"/>
                  </a:lnTo>
                  <a:cubicBezTo>
                    <a:pt x="124133" y="325941"/>
                    <a:pt x="123492" y="327861"/>
                    <a:pt x="122212" y="329141"/>
                  </a:cubicBezTo>
                  <a:lnTo>
                    <a:pt x="120292" y="331702"/>
                  </a:lnTo>
                  <a:lnTo>
                    <a:pt x="119652" y="332982"/>
                  </a:lnTo>
                  <a:lnTo>
                    <a:pt x="119652" y="332982"/>
                  </a:lnTo>
                  <a:cubicBezTo>
                    <a:pt x="120292" y="332342"/>
                    <a:pt x="119652" y="332982"/>
                    <a:pt x="119652" y="332982"/>
                  </a:cubicBezTo>
                  <a:lnTo>
                    <a:pt x="119652" y="333622"/>
                  </a:lnTo>
                  <a:lnTo>
                    <a:pt x="119012" y="334262"/>
                  </a:lnTo>
                  <a:cubicBezTo>
                    <a:pt x="117732" y="336182"/>
                    <a:pt x="117092" y="338102"/>
                    <a:pt x="115812" y="340022"/>
                  </a:cubicBezTo>
                  <a:cubicBezTo>
                    <a:pt x="113892" y="343862"/>
                    <a:pt x="111972" y="347703"/>
                    <a:pt x="109412" y="351543"/>
                  </a:cubicBezTo>
                  <a:cubicBezTo>
                    <a:pt x="107491" y="355383"/>
                    <a:pt x="106211" y="359223"/>
                    <a:pt x="104931" y="362424"/>
                  </a:cubicBezTo>
                  <a:cubicBezTo>
                    <a:pt x="103011" y="366264"/>
                    <a:pt x="101731" y="370104"/>
                    <a:pt x="99811" y="374584"/>
                  </a:cubicBezTo>
                  <a:cubicBezTo>
                    <a:pt x="98531" y="378425"/>
                    <a:pt x="95971" y="382265"/>
                    <a:pt x="94051" y="386105"/>
                  </a:cubicBezTo>
                  <a:cubicBezTo>
                    <a:pt x="92130" y="389945"/>
                    <a:pt x="90210" y="393786"/>
                    <a:pt x="88290" y="396986"/>
                  </a:cubicBezTo>
                  <a:lnTo>
                    <a:pt x="87650" y="398266"/>
                  </a:lnTo>
                  <a:lnTo>
                    <a:pt x="87010" y="399546"/>
                  </a:lnTo>
                  <a:lnTo>
                    <a:pt x="85730" y="402106"/>
                  </a:lnTo>
                  <a:cubicBezTo>
                    <a:pt x="84450" y="404026"/>
                    <a:pt x="83810" y="405306"/>
                    <a:pt x="82530" y="407226"/>
                  </a:cubicBezTo>
                  <a:cubicBezTo>
                    <a:pt x="74209" y="420667"/>
                    <a:pt x="66529" y="433468"/>
                    <a:pt x="58848" y="444349"/>
                  </a:cubicBezTo>
                  <a:cubicBezTo>
                    <a:pt x="56928" y="447549"/>
                    <a:pt x="55008" y="450109"/>
                    <a:pt x="53728" y="452669"/>
                  </a:cubicBezTo>
                  <a:cubicBezTo>
                    <a:pt x="53088" y="453949"/>
                    <a:pt x="51808" y="455230"/>
                    <a:pt x="51168" y="456510"/>
                  </a:cubicBezTo>
                  <a:lnTo>
                    <a:pt x="49888" y="458430"/>
                  </a:lnTo>
                  <a:lnTo>
                    <a:pt x="48608" y="460350"/>
                  </a:lnTo>
                  <a:cubicBezTo>
                    <a:pt x="45407" y="465470"/>
                    <a:pt x="41567" y="470591"/>
                    <a:pt x="39007" y="475071"/>
                  </a:cubicBezTo>
                  <a:cubicBezTo>
                    <a:pt x="37727" y="477631"/>
                    <a:pt x="35807" y="479551"/>
                    <a:pt x="33887" y="481471"/>
                  </a:cubicBezTo>
                  <a:cubicBezTo>
                    <a:pt x="31967" y="483391"/>
                    <a:pt x="30686" y="485312"/>
                    <a:pt x="29406" y="487872"/>
                  </a:cubicBezTo>
                  <a:cubicBezTo>
                    <a:pt x="26206" y="491712"/>
                    <a:pt x="23646" y="494912"/>
                    <a:pt x="21086" y="498112"/>
                  </a:cubicBezTo>
                  <a:cubicBezTo>
                    <a:pt x="15965" y="504513"/>
                    <a:pt x="12765" y="509633"/>
                    <a:pt x="10205" y="512833"/>
                  </a:cubicBezTo>
                  <a:cubicBezTo>
                    <a:pt x="7645" y="516034"/>
                    <a:pt x="6365" y="517954"/>
                    <a:pt x="6365" y="517954"/>
                  </a:cubicBezTo>
                  <a:lnTo>
                    <a:pt x="6365" y="517954"/>
                  </a:lnTo>
                  <a:cubicBezTo>
                    <a:pt x="6365" y="518594"/>
                    <a:pt x="5725" y="518594"/>
                    <a:pt x="5085" y="517954"/>
                  </a:cubicBezTo>
                  <a:cubicBezTo>
                    <a:pt x="5085" y="517954"/>
                    <a:pt x="4445" y="517314"/>
                    <a:pt x="5085" y="516674"/>
                  </a:cubicBezTo>
                  <a:cubicBezTo>
                    <a:pt x="5085" y="516674"/>
                    <a:pt x="6365" y="514753"/>
                    <a:pt x="8285" y="510913"/>
                  </a:cubicBezTo>
                  <a:cubicBezTo>
                    <a:pt x="9565" y="508993"/>
                    <a:pt x="10845" y="507073"/>
                    <a:pt x="12125" y="503873"/>
                  </a:cubicBezTo>
                  <a:cubicBezTo>
                    <a:pt x="13405" y="501313"/>
                    <a:pt x="15325" y="498112"/>
                    <a:pt x="17886" y="494912"/>
                  </a:cubicBezTo>
                  <a:cubicBezTo>
                    <a:pt x="22366" y="487872"/>
                    <a:pt x="27486" y="480191"/>
                    <a:pt x="33247" y="470591"/>
                  </a:cubicBezTo>
                  <a:cubicBezTo>
                    <a:pt x="39007" y="460990"/>
                    <a:pt x="44767" y="450109"/>
                    <a:pt x="51808" y="437948"/>
                  </a:cubicBezTo>
                  <a:cubicBezTo>
                    <a:pt x="58208" y="425788"/>
                    <a:pt x="65889" y="412987"/>
                    <a:pt x="73569" y="399546"/>
                  </a:cubicBezTo>
                  <a:cubicBezTo>
                    <a:pt x="75489" y="396346"/>
                    <a:pt x="77410" y="392506"/>
                    <a:pt x="79330" y="389305"/>
                  </a:cubicBezTo>
                  <a:cubicBezTo>
                    <a:pt x="81250" y="385465"/>
                    <a:pt x="83170" y="382265"/>
                    <a:pt x="84450" y="378425"/>
                  </a:cubicBezTo>
                  <a:cubicBezTo>
                    <a:pt x="88290" y="371384"/>
                    <a:pt x="90850" y="363064"/>
                    <a:pt x="94051" y="355383"/>
                  </a:cubicBezTo>
                  <a:cubicBezTo>
                    <a:pt x="95971" y="351543"/>
                    <a:pt x="97251" y="347063"/>
                    <a:pt x="99171" y="343222"/>
                  </a:cubicBezTo>
                  <a:cubicBezTo>
                    <a:pt x="101091" y="339382"/>
                    <a:pt x="103011" y="335542"/>
                    <a:pt x="104931" y="331702"/>
                  </a:cubicBezTo>
                  <a:cubicBezTo>
                    <a:pt x="106211" y="329781"/>
                    <a:pt x="106851" y="327861"/>
                    <a:pt x="108132" y="325941"/>
                  </a:cubicBezTo>
                  <a:cubicBezTo>
                    <a:pt x="109412" y="324021"/>
                    <a:pt x="110052" y="322101"/>
                    <a:pt x="111332" y="320181"/>
                  </a:cubicBezTo>
                  <a:lnTo>
                    <a:pt x="114532" y="314420"/>
                  </a:lnTo>
                  <a:lnTo>
                    <a:pt x="118372" y="308660"/>
                  </a:lnTo>
                  <a:cubicBezTo>
                    <a:pt x="123492" y="300980"/>
                    <a:pt x="129253" y="293939"/>
                    <a:pt x="135013" y="286899"/>
                  </a:cubicBezTo>
                  <a:cubicBezTo>
                    <a:pt x="140774" y="279858"/>
                    <a:pt x="145254" y="272178"/>
                    <a:pt x="149734" y="263857"/>
                  </a:cubicBezTo>
                  <a:cubicBezTo>
                    <a:pt x="158695" y="247856"/>
                    <a:pt x="167015" y="231855"/>
                    <a:pt x="175976" y="215854"/>
                  </a:cubicBezTo>
                  <a:cubicBezTo>
                    <a:pt x="180456" y="208174"/>
                    <a:pt x="184937" y="200493"/>
                    <a:pt x="188777" y="192172"/>
                  </a:cubicBezTo>
                  <a:cubicBezTo>
                    <a:pt x="190697" y="188332"/>
                    <a:pt x="192617" y="184492"/>
                    <a:pt x="194537" y="180652"/>
                  </a:cubicBezTo>
                  <a:cubicBezTo>
                    <a:pt x="196457" y="176811"/>
                    <a:pt x="197737" y="172971"/>
                    <a:pt x="199657" y="169131"/>
                  </a:cubicBezTo>
                  <a:cubicBezTo>
                    <a:pt x="206058" y="153130"/>
                    <a:pt x="213738" y="138409"/>
                    <a:pt x="220779" y="124328"/>
                  </a:cubicBezTo>
                  <a:cubicBezTo>
                    <a:pt x="222699" y="121128"/>
                    <a:pt x="223979" y="117288"/>
                    <a:pt x="225899" y="114087"/>
                  </a:cubicBezTo>
                  <a:cubicBezTo>
                    <a:pt x="227179" y="110887"/>
                    <a:pt x="229099" y="107047"/>
                    <a:pt x="230379" y="103847"/>
                  </a:cubicBezTo>
                  <a:cubicBezTo>
                    <a:pt x="231659" y="100647"/>
                    <a:pt x="233580" y="97446"/>
                    <a:pt x="234860" y="93606"/>
                  </a:cubicBezTo>
                  <a:cubicBezTo>
                    <a:pt x="236140" y="90406"/>
                    <a:pt x="237420" y="87206"/>
                    <a:pt x="239340" y="84005"/>
                  </a:cubicBezTo>
                  <a:cubicBezTo>
                    <a:pt x="242540" y="77605"/>
                    <a:pt x="245100" y="71845"/>
                    <a:pt x="248301" y="66724"/>
                  </a:cubicBezTo>
                  <a:cubicBezTo>
                    <a:pt x="251501" y="61604"/>
                    <a:pt x="254701" y="56484"/>
                    <a:pt x="257261" y="51363"/>
                  </a:cubicBezTo>
                  <a:cubicBezTo>
                    <a:pt x="263021" y="41763"/>
                    <a:pt x="268782" y="34082"/>
                    <a:pt x="273262" y="27042"/>
                  </a:cubicBezTo>
                  <a:cubicBezTo>
                    <a:pt x="275822" y="23842"/>
                    <a:pt x="277102" y="20641"/>
                    <a:pt x="279023" y="18081"/>
                  </a:cubicBezTo>
                  <a:cubicBezTo>
                    <a:pt x="280303" y="15521"/>
                    <a:pt x="281583" y="12961"/>
                    <a:pt x="282863" y="11041"/>
                  </a:cubicBezTo>
                  <a:cubicBezTo>
                    <a:pt x="284783" y="7200"/>
                    <a:pt x="286063" y="5280"/>
                    <a:pt x="286063" y="5280"/>
                  </a:cubicBezTo>
                  <a:cubicBezTo>
                    <a:pt x="286063" y="4640"/>
                    <a:pt x="286703" y="4640"/>
                    <a:pt x="287343" y="5280"/>
                  </a:cubicBezTo>
                  <a:cubicBezTo>
                    <a:pt x="284783" y="8481"/>
                    <a:pt x="284783" y="9121"/>
                    <a:pt x="284783" y="9761"/>
                  </a:cubicBezTo>
                  <a:lnTo>
                    <a:pt x="284783" y="9761"/>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3C256D7-DC8A-4E7D-9615-B80938898E8D}"/>
                </a:ext>
              </a:extLst>
            </p:cNvPr>
            <p:cNvSpPr/>
            <p:nvPr/>
          </p:nvSpPr>
          <p:spPr>
            <a:xfrm>
              <a:off x="14633964" y="1145665"/>
              <a:ext cx="357530" cy="619695"/>
            </a:xfrm>
            <a:custGeom>
              <a:avLst/>
              <a:gdLst>
                <a:gd name="connsiteX0" fmla="*/ 274898 w 275217"/>
                <a:gd name="connsiteY0" fmla="*/ 520034 h 524834"/>
                <a:gd name="connsiteX1" fmla="*/ 271058 w 275217"/>
                <a:gd name="connsiteY1" fmla="*/ 514273 h 524834"/>
                <a:gd name="connsiteX2" fmla="*/ 260817 w 275217"/>
                <a:gd name="connsiteY2" fmla="*/ 498912 h 524834"/>
                <a:gd name="connsiteX3" fmla="*/ 245456 w 275217"/>
                <a:gd name="connsiteY3" fmla="*/ 474591 h 524834"/>
                <a:gd name="connsiteX4" fmla="*/ 226255 w 275217"/>
                <a:gd name="connsiteY4" fmla="*/ 441949 h 524834"/>
                <a:gd name="connsiteX5" fmla="*/ 217294 w 275217"/>
                <a:gd name="connsiteY5" fmla="*/ 422107 h 524834"/>
                <a:gd name="connsiteX6" fmla="*/ 212814 w 275217"/>
                <a:gd name="connsiteY6" fmla="*/ 412507 h 524834"/>
                <a:gd name="connsiteX7" fmla="*/ 207694 w 275217"/>
                <a:gd name="connsiteY7" fmla="*/ 402906 h 524834"/>
                <a:gd name="connsiteX8" fmla="*/ 184012 w 275217"/>
                <a:gd name="connsiteY8" fmla="*/ 360023 h 524834"/>
                <a:gd name="connsiteX9" fmla="*/ 159050 w 275217"/>
                <a:gd name="connsiteY9" fmla="*/ 315221 h 524834"/>
                <a:gd name="connsiteX10" fmla="*/ 143049 w 275217"/>
                <a:gd name="connsiteY10" fmla="*/ 294099 h 524834"/>
                <a:gd name="connsiteX11" fmla="*/ 134729 w 275217"/>
                <a:gd name="connsiteY11" fmla="*/ 281938 h 524834"/>
                <a:gd name="connsiteX12" fmla="*/ 130889 w 275217"/>
                <a:gd name="connsiteY12" fmla="*/ 275538 h 524834"/>
                <a:gd name="connsiteX13" fmla="*/ 128968 w 275217"/>
                <a:gd name="connsiteY13" fmla="*/ 272338 h 524834"/>
                <a:gd name="connsiteX14" fmla="*/ 128328 w 275217"/>
                <a:gd name="connsiteY14" fmla="*/ 271058 h 524834"/>
                <a:gd name="connsiteX15" fmla="*/ 127688 w 275217"/>
                <a:gd name="connsiteY15" fmla="*/ 270418 h 524834"/>
                <a:gd name="connsiteX16" fmla="*/ 127048 w 275217"/>
                <a:gd name="connsiteY16" fmla="*/ 269138 h 524834"/>
                <a:gd name="connsiteX17" fmla="*/ 102727 w 275217"/>
                <a:gd name="connsiteY17" fmla="*/ 220494 h 524834"/>
                <a:gd name="connsiteX18" fmla="*/ 96966 w 275217"/>
                <a:gd name="connsiteY18" fmla="*/ 208334 h 524834"/>
                <a:gd name="connsiteX19" fmla="*/ 95686 w 275217"/>
                <a:gd name="connsiteY19" fmla="*/ 205133 h 524834"/>
                <a:gd name="connsiteX20" fmla="*/ 95046 w 275217"/>
                <a:gd name="connsiteY20" fmla="*/ 204493 h 524834"/>
                <a:gd name="connsiteX21" fmla="*/ 95046 w 275217"/>
                <a:gd name="connsiteY21" fmla="*/ 203853 h 524834"/>
                <a:gd name="connsiteX22" fmla="*/ 95046 w 275217"/>
                <a:gd name="connsiteY22" fmla="*/ 203853 h 524834"/>
                <a:gd name="connsiteX23" fmla="*/ 95046 w 275217"/>
                <a:gd name="connsiteY23" fmla="*/ 203853 h 524834"/>
                <a:gd name="connsiteX24" fmla="*/ 94406 w 275217"/>
                <a:gd name="connsiteY24" fmla="*/ 202573 h 524834"/>
                <a:gd name="connsiteX25" fmla="*/ 91206 w 275217"/>
                <a:gd name="connsiteY25" fmla="*/ 196813 h 524834"/>
                <a:gd name="connsiteX26" fmla="*/ 84806 w 275217"/>
                <a:gd name="connsiteY26" fmla="*/ 185292 h 524834"/>
                <a:gd name="connsiteX27" fmla="*/ 78405 w 275217"/>
                <a:gd name="connsiteY27" fmla="*/ 175051 h 524834"/>
                <a:gd name="connsiteX28" fmla="*/ 71365 w 275217"/>
                <a:gd name="connsiteY28" fmla="*/ 164171 h 524834"/>
                <a:gd name="connsiteX29" fmla="*/ 64964 w 275217"/>
                <a:gd name="connsiteY29" fmla="*/ 152650 h 524834"/>
                <a:gd name="connsiteX30" fmla="*/ 59204 w 275217"/>
                <a:gd name="connsiteY30" fmla="*/ 141769 h 524834"/>
                <a:gd name="connsiteX31" fmla="*/ 58564 w 275217"/>
                <a:gd name="connsiteY31" fmla="*/ 141129 h 524834"/>
                <a:gd name="connsiteX32" fmla="*/ 58564 w 275217"/>
                <a:gd name="connsiteY32" fmla="*/ 140489 h 524834"/>
                <a:gd name="connsiteX33" fmla="*/ 58564 w 275217"/>
                <a:gd name="connsiteY33" fmla="*/ 139849 h 524834"/>
                <a:gd name="connsiteX34" fmla="*/ 59204 w 275217"/>
                <a:gd name="connsiteY34" fmla="*/ 137929 h 524834"/>
                <a:gd name="connsiteX35" fmla="*/ 57924 w 275217"/>
                <a:gd name="connsiteY35" fmla="*/ 135369 h 524834"/>
                <a:gd name="connsiteX36" fmla="*/ 55364 w 275217"/>
                <a:gd name="connsiteY36" fmla="*/ 130248 h 524834"/>
                <a:gd name="connsiteX37" fmla="*/ 50883 w 275217"/>
                <a:gd name="connsiteY37" fmla="*/ 118728 h 524834"/>
                <a:gd name="connsiteX38" fmla="*/ 47683 w 275217"/>
                <a:gd name="connsiteY38" fmla="*/ 107207 h 524834"/>
                <a:gd name="connsiteX39" fmla="*/ 45123 w 275217"/>
                <a:gd name="connsiteY39" fmla="*/ 96966 h 524834"/>
                <a:gd name="connsiteX40" fmla="*/ 42563 w 275217"/>
                <a:gd name="connsiteY40" fmla="*/ 87366 h 524834"/>
                <a:gd name="connsiteX41" fmla="*/ 35522 w 275217"/>
                <a:gd name="connsiteY41" fmla="*/ 70085 h 524834"/>
                <a:gd name="connsiteX42" fmla="*/ 27842 w 275217"/>
                <a:gd name="connsiteY42" fmla="*/ 54084 h 524834"/>
                <a:gd name="connsiteX43" fmla="*/ 15041 w 275217"/>
                <a:gd name="connsiteY43" fmla="*/ 28482 h 524834"/>
                <a:gd name="connsiteX44" fmla="*/ 10561 w 275217"/>
                <a:gd name="connsiteY44" fmla="*/ 18881 h 524834"/>
                <a:gd name="connsiteX45" fmla="*/ 7360 w 275217"/>
                <a:gd name="connsiteY45" fmla="*/ 11841 h 524834"/>
                <a:gd name="connsiteX46" fmla="*/ 4800 w 275217"/>
                <a:gd name="connsiteY46" fmla="*/ 6080 h 524834"/>
                <a:gd name="connsiteX47" fmla="*/ 4800 w 275217"/>
                <a:gd name="connsiteY47" fmla="*/ 6080 h 524834"/>
                <a:gd name="connsiteX48" fmla="*/ 5440 w 275217"/>
                <a:gd name="connsiteY48" fmla="*/ 4800 h 524834"/>
                <a:gd name="connsiteX49" fmla="*/ 6080 w 275217"/>
                <a:gd name="connsiteY49" fmla="*/ 4800 h 524834"/>
                <a:gd name="connsiteX50" fmla="*/ 9281 w 275217"/>
                <a:gd name="connsiteY50" fmla="*/ 10561 h 524834"/>
                <a:gd name="connsiteX51" fmla="*/ 18241 w 275217"/>
                <a:gd name="connsiteY51" fmla="*/ 26562 h 524834"/>
                <a:gd name="connsiteX52" fmla="*/ 32962 w 275217"/>
                <a:gd name="connsiteY52" fmla="*/ 50883 h 524834"/>
                <a:gd name="connsiteX53" fmla="*/ 41283 w 275217"/>
                <a:gd name="connsiteY53" fmla="*/ 66244 h 524834"/>
                <a:gd name="connsiteX54" fmla="*/ 49603 w 275217"/>
                <a:gd name="connsiteY54" fmla="*/ 84165 h 524834"/>
                <a:gd name="connsiteX55" fmla="*/ 56004 w 275217"/>
                <a:gd name="connsiteY55" fmla="*/ 104647 h 524834"/>
                <a:gd name="connsiteX56" fmla="*/ 59204 w 275217"/>
                <a:gd name="connsiteY56" fmla="*/ 115528 h 524834"/>
                <a:gd name="connsiteX57" fmla="*/ 63684 w 275217"/>
                <a:gd name="connsiteY57" fmla="*/ 126408 h 524834"/>
                <a:gd name="connsiteX58" fmla="*/ 68804 w 275217"/>
                <a:gd name="connsiteY58" fmla="*/ 137289 h 524834"/>
                <a:gd name="connsiteX59" fmla="*/ 74565 w 275217"/>
                <a:gd name="connsiteY59" fmla="*/ 147530 h 524834"/>
                <a:gd name="connsiteX60" fmla="*/ 88006 w 275217"/>
                <a:gd name="connsiteY60" fmla="*/ 168651 h 524834"/>
                <a:gd name="connsiteX61" fmla="*/ 95046 w 275217"/>
                <a:gd name="connsiteY61" fmla="*/ 179532 h 524834"/>
                <a:gd name="connsiteX62" fmla="*/ 101447 w 275217"/>
                <a:gd name="connsiteY62" fmla="*/ 191052 h 524834"/>
                <a:gd name="connsiteX63" fmla="*/ 114247 w 275217"/>
                <a:gd name="connsiteY63" fmla="*/ 214734 h 524834"/>
                <a:gd name="connsiteX64" fmla="*/ 138569 w 275217"/>
                <a:gd name="connsiteY64" fmla="*/ 263377 h 524834"/>
                <a:gd name="connsiteX65" fmla="*/ 144969 w 275217"/>
                <a:gd name="connsiteY65" fmla="*/ 274898 h 524834"/>
                <a:gd name="connsiteX66" fmla="*/ 152650 w 275217"/>
                <a:gd name="connsiteY66" fmla="*/ 286419 h 524834"/>
                <a:gd name="connsiteX67" fmla="*/ 168651 w 275217"/>
                <a:gd name="connsiteY67" fmla="*/ 308180 h 524834"/>
                <a:gd name="connsiteX68" fmla="*/ 172491 w 275217"/>
                <a:gd name="connsiteY68" fmla="*/ 313940 h 524834"/>
                <a:gd name="connsiteX69" fmla="*/ 175691 w 275217"/>
                <a:gd name="connsiteY69" fmla="*/ 319701 h 524834"/>
                <a:gd name="connsiteX70" fmla="*/ 182092 w 275217"/>
                <a:gd name="connsiteY70" fmla="*/ 331222 h 524834"/>
                <a:gd name="connsiteX71" fmla="*/ 193613 w 275217"/>
                <a:gd name="connsiteY71" fmla="*/ 354263 h 524834"/>
                <a:gd name="connsiteX72" fmla="*/ 216014 w 275217"/>
                <a:gd name="connsiteY72" fmla="*/ 398426 h 524834"/>
                <a:gd name="connsiteX73" fmla="*/ 221134 w 275217"/>
                <a:gd name="connsiteY73" fmla="*/ 409307 h 524834"/>
                <a:gd name="connsiteX74" fmla="*/ 224975 w 275217"/>
                <a:gd name="connsiteY74" fmla="*/ 419547 h 524834"/>
                <a:gd name="connsiteX75" fmla="*/ 232655 w 275217"/>
                <a:gd name="connsiteY75" fmla="*/ 439389 h 524834"/>
                <a:gd name="connsiteX76" fmla="*/ 240976 w 275217"/>
                <a:gd name="connsiteY76" fmla="*/ 456670 h 524834"/>
                <a:gd name="connsiteX77" fmla="*/ 249296 w 275217"/>
                <a:gd name="connsiteY77" fmla="*/ 472671 h 524834"/>
                <a:gd name="connsiteX78" fmla="*/ 262097 w 275217"/>
                <a:gd name="connsiteY78" fmla="*/ 498272 h 524834"/>
                <a:gd name="connsiteX79" fmla="*/ 273618 w 275217"/>
                <a:gd name="connsiteY79" fmla="*/ 520674 h 524834"/>
                <a:gd name="connsiteX80" fmla="*/ 273618 w 275217"/>
                <a:gd name="connsiteY80" fmla="*/ 521954 h 524834"/>
                <a:gd name="connsiteX81" fmla="*/ 274898 w 275217"/>
                <a:gd name="connsiteY81" fmla="*/ 520034 h 524834"/>
                <a:gd name="connsiteX82" fmla="*/ 274898 w 275217"/>
                <a:gd name="connsiteY82" fmla="*/ 520034 h 5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75217" h="524834">
                  <a:moveTo>
                    <a:pt x="274898" y="520034"/>
                  </a:moveTo>
                  <a:cubicBezTo>
                    <a:pt x="274898" y="520034"/>
                    <a:pt x="273618" y="518114"/>
                    <a:pt x="271058" y="514273"/>
                  </a:cubicBezTo>
                  <a:cubicBezTo>
                    <a:pt x="268498" y="510433"/>
                    <a:pt x="265297" y="505313"/>
                    <a:pt x="260817" y="498912"/>
                  </a:cubicBezTo>
                  <a:cubicBezTo>
                    <a:pt x="256337" y="491872"/>
                    <a:pt x="251216" y="484191"/>
                    <a:pt x="245456" y="474591"/>
                  </a:cubicBezTo>
                  <a:cubicBezTo>
                    <a:pt x="239696" y="464990"/>
                    <a:pt x="233295" y="454750"/>
                    <a:pt x="226255" y="441949"/>
                  </a:cubicBezTo>
                  <a:cubicBezTo>
                    <a:pt x="223055" y="435548"/>
                    <a:pt x="219854" y="428508"/>
                    <a:pt x="217294" y="422107"/>
                  </a:cubicBezTo>
                  <a:cubicBezTo>
                    <a:pt x="216014" y="418907"/>
                    <a:pt x="214734" y="415707"/>
                    <a:pt x="212814" y="412507"/>
                  </a:cubicBezTo>
                  <a:cubicBezTo>
                    <a:pt x="210894" y="409307"/>
                    <a:pt x="209614" y="406106"/>
                    <a:pt x="207694" y="402906"/>
                  </a:cubicBezTo>
                  <a:cubicBezTo>
                    <a:pt x="200013" y="389465"/>
                    <a:pt x="191693" y="374744"/>
                    <a:pt x="184012" y="360023"/>
                  </a:cubicBezTo>
                  <a:cubicBezTo>
                    <a:pt x="175691" y="345302"/>
                    <a:pt x="168011" y="329301"/>
                    <a:pt x="159050" y="315221"/>
                  </a:cubicBezTo>
                  <a:cubicBezTo>
                    <a:pt x="154570" y="308820"/>
                    <a:pt x="149450" y="302420"/>
                    <a:pt x="143049" y="294099"/>
                  </a:cubicBezTo>
                  <a:cubicBezTo>
                    <a:pt x="139849" y="290259"/>
                    <a:pt x="137289" y="285779"/>
                    <a:pt x="134729" y="281938"/>
                  </a:cubicBezTo>
                  <a:cubicBezTo>
                    <a:pt x="133449" y="280018"/>
                    <a:pt x="132169" y="278098"/>
                    <a:pt x="130889" y="275538"/>
                  </a:cubicBezTo>
                  <a:lnTo>
                    <a:pt x="128968" y="272338"/>
                  </a:lnTo>
                  <a:lnTo>
                    <a:pt x="128328" y="271058"/>
                  </a:lnTo>
                  <a:lnTo>
                    <a:pt x="127688" y="270418"/>
                  </a:lnTo>
                  <a:lnTo>
                    <a:pt x="127048" y="269138"/>
                  </a:lnTo>
                  <a:cubicBezTo>
                    <a:pt x="118728" y="253136"/>
                    <a:pt x="111047" y="236495"/>
                    <a:pt x="102727" y="220494"/>
                  </a:cubicBezTo>
                  <a:cubicBezTo>
                    <a:pt x="100807" y="216654"/>
                    <a:pt x="98887" y="212814"/>
                    <a:pt x="96966" y="208334"/>
                  </a:cubicBezTo>
                  <a:lnTo>
                    <a:pt x="95686" y="205133"/>
                  </a:lnTo>
                  <a:lnTo>
                    <a:pt x="95046" y="204493"/>
                  </a:lnTo>
                  <a:lnTo>
                    <a:pt x="95046" y="203853"/>
                  </a:lnTo>
                  <a:lnTo>
                    <a:pt x="95046" y="203853"/>
                  </a:lnTo>
                  <a:cubicBezTo>
                    <a:pt x="95046" y="203853"/>
                    <a:pt x="95686" y="204493"/>
                    <a:pt x="95046" y="203853"/>
                  </a:cubicBezTo>
                  <a:lnTo>
                    <a:pt x="94406" y="202573"/>
                  </a:lnTo>
                  <a:cubicBezTo>
                    <a:pt x="93126" y="200653"/>
                    <a:pt x="92486" y="198733"/>
                    <a:pt x="91206" y="196813"/>
                  </a:cubicBezTo>
                  <a:cubicBezTo>
                    <a:pt x="89286" y="192973"/>
                    <a:pt x="86726" y="189132"/>
                    <a:pt x="84806" y="185292"/>
                  </a:cubicBezTo>
                  <a:cubicBezTo>
                    <a:pt x="82885" y="182092"/>
                    <a:pt x="80325" y="178252"/>
                    <a:pt x="78405" y="175051"/>
                  </a:cubicBezTo>
                  <a:cubicBezTo>
                    <a:pt x="75845" y="171211"/>
                    <a:pt x="73925" y="168011"/>
                    <a:pt x="71365" y="164171"/>
                  </a:cubicBezTo>
                  <a:cubicBezTo>
                    <a:pt x="68804" y="160330"/>
                    <a:pt x="66884" y="156490"/>
                    <a:pt x="64964" y="152650"/>
                  </a:cubicBezTo>
                  <a:cubicBezTo>
                    <a:pt x="63044" y="148810"/>
                    <a:pt x="61124" y="144969"/>
                    <a:pt x="59204" y="141769"/>
                  </a:cubicBezTo>
                  <a:lnTo>
                    <a:pt x="58564" y="141129"/>
                  </a:lnTo>
                  <a:lnTo>
                    <a:pt x="58564" y="140489"/>
                  </a:lnTo>
                  <a:lnTo>
                    <a:pt x="58564" y="139849"/>
                  </a:lnTo>
                  <a:lnTo>
                    <a:pt x="59204" y="137929"/>
                  </a:lnTo>
                  <a:lnTo>
                    <a:pt x="57924" y="135369"/>
                  </a:lnTo>
                  <a:cubicBezTo>
                    <a:pt x="57284" y="133449"/>
                    <a:pt x="56004" y="131529"/>
                    <a:pt x="55364" y="130248"/>
                  </a:cubicBezTo>
                  <a:cubicBezTo>
                    <a:pt x="54084" y="126408"/>
                    <a:pt x="52163" y="122568"/>
                    <a:pt x="50883" y="118728"/>
                  </a:cubicBezTo>
                  <a:cubicBezTo>
                    <a:pt x="49603" y="114887"/>
                    <a:pt x="48323" y="111047"/>
                    <a:pt x="47683" y="107207"/>
                  </a:cubicBezTo>
                  <a:cubicBezTo>
                    <a:pt x="47043" y="103367"/>
                    <a:pt x="45763" y="100167"/>
                    <a:pt x="45123" y="96966"/>
                  </a:cubicBezTo>
                  <a:cubicBezTo>
                    <a:pt x="44483" y="93766"/>
                    <a:pt x="43203" y="90566"/>
                    <a:pt x="42563" y="87366"/>
                  </a:cubicBezTo>
                  <a:cubicBezTo>
                    <a:pt x="40643" y="80965"/>
                    <a:pt x="38083" y="75205"/>
                    <a:pt x="35522" y="70085"/>
                  </a:cubicBezTo>
                  <a:cubicBezTo>
                    <a:pt x="32962" y="64324"/>
                    <a:pt x="30402" y="59204"/>
                    <a:pt x="27842" y="54084"/>
                  </a:cubicBezTo>
                  <a:cubicBezTo>
                    <a:pt x="22721" y="44483"/>
                    <a:pt x="18881" y="35522"/>
                    <a:pt x="15041" y="28482"/>
                  </a:cubicBezTo>
                  <a:cubicBezTo>
                    <a:pt x="13121" y="24642"/>
                    <a:pt x="11841" y="21441"/>
                    <a:pt x="10561" y="18881"/>
                  </a:cubicBezTo>
                  <a:cubicBezTo>
                    <a:pt x="9281" y="16321"/>
                    <a:pt x="8001" y="13761"/>
                    <a:pt x="7360" y="11841"/>
                  </a:cubicBezTo>
                  <a:cubicBezTo>
                    <a:pt x="5440" y="8001"/>
                    <a:pt x="4800" y="6080"/>
                    <a:pt x="4800" y="6080"/>
                  </a:cubicBezTo>
                  <a:lnTo>
                    <a:pt x="4800" y="6080"/>
                  </a:lnTo>
                  <a:cubicBezTo>
                    <a:pt x="4800" y="5440"/>
                    <a:pt x="4800" y="5440"/>
                    <a:pt x="5440" y="4800"/>
                  </a:cubicBezTo>
                  <a:cubicBezTo>
                    <a:pt x="6080" y="4800"/>
                    <a:pt x="6080" y="4800"/>
                    <a:pt x="6080" y="4800"/>
                  </a:cubicBezTo>
                  <a:cubicBezTo>
                    <a:pt x="6080" y="4800"/>
                    <a:pt x="7360" y="6720"/>
                    <a:pt x="9281" y="10561"/>
                  </a:cubicBezTo>
                  <a:cubicBezTo>
                    <a:pt x="11201" y="14401"/>
                    <a:pt x="14401" y="19521"/>
                    <a:pt x="18241" y="26562"/>
                  </a:cubicBezTo>
                  <a:cubicBezTo>
                    <a:pt x="22082" y="33602"/>
                    <a:pt x="27842" y="41283"/>
                    <a:pt x="32962" y="50883"/>
                  </a:cubicBezTo>
                  <a:cubicBezTo>
                    <a:pt x="35522" y="56004"/>
                    <a:pt x="38722" y="61124"/>
                    <a:pt x="41283" y="66244"/>
                  </a:cubicBezTo>
                  <a:cubicBezTo>
                    <a:pt x="43843" y="72005"/>
                    <a:pt x="47043" y="77765"/>
                    <a:pt x="49603" y="84165"/>
                  </a:cubicBezTo>
                  <a:cubicBezTo>
                    <a:pt x="52163" y="90566"/>
                    <a:pt x="54084" y="97606"/>
                    <a:pt x="56004" y="104647"/>
                  </a:cubicBezTo>
                  <a:cubicBezTo>
                    <a:pt x="56644" y="108487"/>
                    <a:pt x="57924" y="111687"/>
                    <a:pt x="59204" y="115528"/>
                  </a:cubicBezTo>
                  <a:cubicBezTo>
                    <a:pt x="60484" y="118728"/>
                    <a:pt x="61764" y="122568"/>
                    <a:pt x="63684" y="126408"/>
                  </a:cubicBezTo>
                  <a:cubicBezTo>
                    <a:pt x="65604" y="129608"/>
                    <a:pt x="66884" y="133449"/>
                    <a:pt x="68804" y="137289"/>
                  </a:cubicBezTo>
                  <a:cubicBezTo>
                    <a:pt x="70725" y="140489"/>
                    <a:pt x="72645" y="144329"/>
                    <a:pt x="74565" y="147530"/>
                  </a:cubicBezTo>
                  <a:cubicBezTo>
                    <a:pt x="78405" y="154570"/>
                    <a:pt x="83525" y="161611"/>
                    <a:pt x="88006" y="168651"/>
                  </a:cubicBezTo>
                  <a:cubicBezTo>
                    <a:pt x="90566" y="172491"/>
                    <a:pt x="93126" y="175691"/>
                    <a:pt x="95046" y="179532"/>
                  </a:cubicBezTo>
                  <a:cubicBezTo>
                    <a:pt x="96966" y="183372"/>
                    <a:pt x="99526" y="187212"/>
                    <a:pt x="101447" y="191052"/>
                  </a:cubicBezTo>
                  <a:cubicBezTo>
                    <a:pt x="105927" y="198733"/>
                    <a:pt x="109767" y="206413"/>
                    <a:pt x="114247" y="214734"/>
                  </a:cubicBezTo>
                  <a:cubicBezTo>
                    <a:pt x="122568" y="230735"/>
                    <a:pt x="130889" y="246736"/>
                    <a:pt x="138569" y="263377"/>
                  </a:cubicBezTo>
                  <a:cubicBezTo>
                    <a:pt x="140489" y="267217"/>
                    <a:pt x="143049" y="271058"/>
                    <a:pt x="144969" y="274898"/>
                  </a:cubicBezTo>
                  <a:cubicBezTo>
                    <a:pt x="147530" y="278738"/>
                    <a:pt x="149450" y="282578"/>
                    <a:pt x="152650" y="286419"/>
                  </a:cubicBezTo>
                  <a:cubicBezTo>
                    <a:pt x="157770" y="293459"/>
                    <a:pt x="164171" y="300500"/>
                    <a:pt x="168651" y="308180"/>
                  </a:cubicBezTo>
                  <a:lnTo>
                    <a:pt x="172491" y="313940"/>
                  </a:lnTo>
                  <a:lnTo>
                    <a:pt x="175691" y="319701"/>
                  </a:lnTo>
                  <a:cubicBezTo>
                    <a:pt x="177612" y="323541"/>
                    <a:pt x="180172" y="327381"/>
                    <a:pt x="182092" y="331222"/>
                  </a:cubicBezTo>
                  <a:cubicBezTo>
                    <a:pt x="185932" y="338902"/>
                    <a:pt x="189772" y="346583"/>
                    <a:pt x="193613" y="354263"/>
                  </a:cubicBezTo>
                  <a:cubicBezTo>
                    <a:pt x="201293" y="369624"/>
                    <a:pt x="208974" y="384345"/>
                    <a:pt x="216014" y="398426"/>
                  </a:cubicBezTo>
                  <a:cubicBezTo>
                    <a:pt x="217934" y="402266"/>
                    <a:pt x="219214" y="405466"/>
                    <a:pt x="221134" y="409307"/>
                  </a:cubicBezTo>
                  <a:cubicBezTo>
                    <a:pt x="222414" y="413147"/>
                    <a:pt x="223695" y="416347"/>
                    <a:pt x="224975" y="419547"/>
                  </a:cubicBezTo>
                  <a:cubicBezTo>
                    <a:pt x="227535" y="426588"/>
                    <a:pt x="230095" y="432988"/>
                    <a:pt x="232655" y="439389"/>
                  </a:cubicBezTo>
                  <a:cubicBezTo>
                    <a:pt x="235215" y="445789"/>
                    <a:pt x="238415" y="451549"/>
                    <a:pt x="240976" y="456670"/>
                  </a:cubicBezTo>
                  <a:cubicBezTo>
                    <a:pt x="243536" y="462430"/>
                    <a:pt x="246736" y="467550"/>
                    <a:pt x="249296" y="472671"/>
                  </a:cubicBezTo>
                  <a:cubicBezTo>
                    <a:pt x="254417" y="482271"/>
                    <a:pt x="258897" y="491232"/>
                    <a:pt x="262097" y="498272"/>
                  </a:cubicBezTo>
                  <a:cubicBezTo>
                    <a:pt x="269137" y="512353"/>
                    <a:pt x="273618" y="520674"/>
                    <a:pt x="273618" y="520674"/>
                  </a:cubicBezTo>
                  <a:cubicBezTo>
                    <a:pt x="273618" y="521314"/>
                    <a:pt x="273618" y="521314"/>
                    <a:pt x="273618" y="521954"/>
                  </a:cubicBezTo>
                  <a:cubicBezTo>
                    <a:pt x="275538" y="520674"/>
                    <a:pt x="274898" y="520034"/>
                    <a:pt x="274898" y="520034"/>
                  </a:cubicBezTo>
                  <a:lnTo>
                    <a:pt x="274898" y="52003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7D60CB-9F03-4453-A02F-58696D489E2E}"/>
                </a:ext>
              </a:extLst>
            </p:cNvPr>
            <p:cNvSpPr/>
            <p:nvPr/>
          </p:nvSpPr>
          <p:spPr>
            <a:xfrm>
              <a:off x="14622323" y="1152466"/>
              <a:ext cx="41573" cy="438321"/>
            </a:xfrm>
            <a:custGeom>
              <a:avLst/>
              <a:gdLst>
                <a:gd name="connsiteX0" fmla="*/ 20161 w 32002"/>
                <a:gd name="connsiteY0" fmla="*/ 371544 h 371224"/>
                <a:gd name="connsiteX1" fmla="*/ 11201 w 32002"/>
                <a:gd name="connsiteY1" fmla="*/ 362584 h 371224"/>
                <a:gd name="connsiteX2" fmla="*/ 9921 w 32002"/>
                <a:gd name="connsiteY2" fmla="*/ 302420 h 371224"/>
                <a:gd name="connsiteX3" fmla="*/ 18881 w 32002"/>
                <a:gd name="connsiteY3" fmla="*/ 293459 h 371224"/>
                <a:gd name="connsiteX4" fmla="*/ 27842 w 32002"/>
                <a:gd name="connsiteY4" fmla="*/ 302420 h 371224"/>
                <a:gd name="connsiteX5" fmla="*/ 29122 w 32002"/>
                <a:gd name="connsiteY5" fmla="*/ 362584 h 371224"/>
                <a:gd name="connsiteX6" fmla="*/ 20161 w 32002"/>
                <a:gd name="connsiteY6" fmla="*/ 371544 h 371224"/>
                <a:gd name="connsiteX7" fmla="*/ 20161 w 32002"/>
                <a:gd name="connsiteY7" fmla="*/ 371544 h 371224"/>
                <a:gd name="connsiteX8" fmla="*/ 17601 w 32002"/>
                <a:gd name="connsiteY8" fmla="*/ 239056 h 371224"/>
                <a:gd name="connsiteX9" fmla="*/ 8641 w 32002"/>
                <a:gd name="connsiteY9" fmla="*/ 230095 h 371224"/>
                <a:gd name="connsiteX10" fmla="*/ 7360 w 32002"/>
                <a:gd name="connsiteY10" fmla="*/ 157770 h 371224"/>
                <a:gd name="connsiteX11" fmla="*/ 16321 w 32002"/>
                <a:gd name="connsiteY11" fmla="*/ 148810 h 371224"/>
                <a:gd name="connsiteX12" fmla="*/ 25282 w 32002"/>
                <a:gd name="connsiteY12" fmla="*/ 157770 h 371224"/>
                <a:gd name="connsiteX13" fmla="*/ 26562 w 32002"/>
                <a:gd name="connsiteY13" fmla="*/ 230095 h 371224"/>
                <a:gd name="connsiteX14" fmla="*/ 17601 w 32002"/>
                <a:gd name="connsiteY14" fmla="*/ 239056 h 371224"/>
                <a:gd name="connsiteX15" fmla="*/ 17601 w 32002"/>
                <a:gd name="connsiteY15" fmla="*/ 239056 h 371224"/>
                <a:gd name="connsiteX16" fmla="*/ 15041 w 32002"/>
                <a:gd name="connsiteY16" fmla="*/ 95046 h 371224"/>
                <a:gd name="connsiteX17" fmla="*/ 6080 w 32002"/>
                <a:gd name="connsiteY17" fmla="*/ 86086 h 371224"/>
                <a:gd name="connsiteX18" fmla="*/ 4800 w 32002"/>
                <a:gd name="connsiteY18" fmla="*/ 13761 h 371224"/>
                <a:gd name="connsiteX19" fmla="*/ 13761 w 32002"/>
                <a:gd name="connsiteY19" fmla="*/ 4800 h 371224"/>
                <a:gd name="connsiteX20" fmla="*/ 22721 w 32002"/>
                <a:gd name="connsiteY20" fmla="*/ 13761 h 371224"/>
                <a:gd name="connsiteX21" fmla="*/ 24002 w 32002"/>
                <a:gd name="connsiteY21" fmla="*/ 86086 h 371224"/>
                <a:gd name="connsiteX22" fmla="*/ 15041 w 32002"/>
                <a:gd name="connsiteY22" fmla="*/ 95046 h 371224"/>
                <a:gd name="connsiteX23" fmla="*/ 15041 w 32002"/>
                <a:gd name="connsiteY23" fmla="*/ 9504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2" h="371224">
                  <a:moveTo>
                    <a:pt x="20161" y="371544"/>
                  </a:moveTo>
                  <a:cubicBezTo>
                    <a:pt x="15041" y="371544"/>
                    <a:pt x="11201" y="367704"/>
                    <a:pt x="11201" y="362584"/>
                  </a:cubicBezTo>
                  <a:lnTo>
                    <a:pt x="9921" y="302420"/>
                  </a:lnTo>
                  <a:cubicBezTo>
                    <a:pt x="9921" y="297299"/>
                    <a:pt x="13761" y="293459"/>
                    <a:pt x="18881" y="293459"/>
                  </a:cubicBezTo>
                  <a:cubicBezTo>
                    <a:pt x="24002" y="293459"/>
                    <a:pt x="27842" y="297299"/>
                    <a:pt x="27842" y="302420"/>
                  </a:cubicBezTo>
                  <a:lnTo>
                    <a:pt x="29122" y="362584"/>
                  </a:lnTo>
                  <a:cubicBezTo>
                    <a:pt x="29122" y="367064"/>
                    <a:pt x="25282" y="371544"/>
                    <a:pt x="20161" y="371544"/>
                  </a:cubicBezTo>
                  <a:cubicBezTo>
                    <a:pt x="20161" y="371544"/>
                    <a:pt x="20161" y="371544"/>
                    <a:pt x="20161" y="371544"/>
                  </a:cubicBezTo>
                  <a:close/>
                  <a:moveTo>
                    <a:pt x="17601" y="239056"/>
                  </a:moveTo>
                  <a:cubicBezTo>
                    <a:pt x="12481" y="239056"/>
                    <a:pt x="8641" y="235215"/>
                    <a:pt x="8641" y="230095"/>
                  </a:cubicBezTo>
                  <a:lnTo>
                    <a:pt x="7360" y="157770"/>
                  </a:lnTo>
                  <a:cubicBezTo>
                    <a:pt x="7360" y="152650"/>
                    <a:pt x="11201" y="148810"/>
                    <a:pt x="16321" y="148810"/>
                  </a:cubicBezTo>
                  <a:cubicBezTo>
                    <a:pt x="21441" y="148810"/>
                    <a:pt x="25282" y="152650"/>
                    <a:pt x="25282" y="157770"/>
                  </a:cubicBezTo>
                  <a:lnTo>
                    <a:pt x="26562" y="230095"/>
                  </a:lnTo>
                  <a:cubicBezTo>
                    <a:pt x="27202" y="235215"/>
                    <a:pt x="22721" y="239056"/>
                    <a:pt x="17601" y="239056"/>
                  </a:cubicBezTo>
                  <a:cubicBezTo>
                    <a:pt x="18241" y="239056"/>
                    <a:pt x="17601" y="239056"/>
                    <a:pt x="17601" y="239056"/>
                  </a:cubicBezTo>
                  <a:close/>
                  <a:moveTo>
                    <a:pt x="15041" y="95046"/>
                  </a:moveTo>
                  <a:cubicBezTo>
                    <a:pt x="9921" y="95046"/>
                    <a:pt x="6080" y="91206"/>
                    <a:pt x="6080" y="86086"/>
                  </a:cubicBezTo>
                  <a:lnTo>
                    <a:pt x="4800" y="13761"/>
                  </a:lnTo>
                  <a:cubicBezTo>
                    <a:pt x="4800" y="8641"/>
                    <a:pt x="8641" y="4800"/>
                    <a:pt x="13761" y="4800"/>
                  </a:cubicBezTo>
                  <a:cubicBezTo>
                    <a:pt x="18881" y="4800"/>
                    <a:pt x="22721" y="8641"/>
                    <a:pt x="22721" y="13761"/>
                  </a:cubicBezTo>
                  <a:lnTo>
                    <a:pt x="24002" y="86086"/>
                  </a:lnTo>
                  <a:cubicBezTo>
                    <a:pt x="24002" y="90566"/>
                    <a:pt x="20161" y="95046"/>
                    <a:pt x="15041" y="95046"/>
                  </a:cubicBezTo>
                  <a:cubicBezTo>
                    <a:pt x="15041" y="95046"/>
                    <a:pt x="15041" y="95046"/>
                    <a:pt x="15041" y="9504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FDC793-1E72-4C1A-8CBA-CCE86C6C3D67}"/>
                </a:ext>
              </a:extLst>
            </p:cNvPr>
            <p:cNvSpPr/>
            <p:nvPr/>
          </p:nvSpPr>
          <p:spPr>
            <a:xfrm>
              <a:off x="14276143" y="1577185"/>
              <a:ext cx="731689" cy="196489"/>
            </a:xfrm>
            <a:custGeom>
              <a:avLst/>
              <a:gdLst>
                <a:gd name="connsiteX0" fmla="*/ 553540 w 563236"/>
                <a:gd name="connsiteY0" fmla="*/ 161611 h 166410"/>
                <a:gd name="connsiteX1" fmla="*/ 549700 w 563236"/>
                <a:gd name="connsiteY1" fmla="*/ 160330 h 166410"/>
                <a:gd name="connsiteX2" fmla="*/ 524738 w 563236"/>
                <a:gd name="connsiteY2" fmla="*/ 147530 h 166410"/>
                <a:gd name="connsiteX3" fmla="*/ 520898 w 563236"/>
                <a:gd name="connsiteY3" fmla="*/ 135369 h 166410"/>
                <a:gd name="connsiteX4" fmla="*/ 533059 w 563236"/>
                <a:gd name="connsiteY4" fmla="*/ 131529 h 166410"/>
                <a:gd name="connsiteX5" fmla="*/ 558020 w 563236"/>
                <a:gd name="connsiteY5" fmla="*/ 144329 h 166410"/>
                <a:gd name="connsiteX6" fmla="*/ 561860 w 563236"/>
                <a:gd name="connsiteY6" fmla="*/ 156490 h 166410"/>
                <a:gd name="connsiteX7" fmla="*/ 553540 w 563236"/>
                <a:gd name="connsiteY7" fmla="*/ 161611 h 166410"/>
                <a:gd name="connsiteX8" fmla="*/ 13985 w 563236"/>
                <a:gd name="connsiteY8" fmla="*/ 158410 h 166410"/>
                <a:gd name="connsiteX9" fmla="*/ 5664 w 563236"/>
                <a:gd name="connsiteY9" fmla="*/ 153290 h 166410"/>
                <a:gd name="connsiteX10" fmla="*/ 9505 w 563236"/>
                <a:gd name="connsiteY10" fmla="*/ 141129 h 166410"/>
                <a:gd name="connsiteX11" fmla="*/ 74149 w 563236"/>
                <a:gd name="connsiteY11" fmla="*/ 109127 h 166410"/>
                <a:gd name="connsiteX12" fmla="*/ 86310 w 563236"/>
                <a:gd name="connsiteY12" fmla="*/ 112967 h 166410"/>
                <a:gd name="connsiteX13" fmla="*/ 82469 w 563236"/>
                <a:gd name="connsiteY13" fmla="*/ 125128 h 166410"/>
                <a:gd name="connsiteX14" fmla="*/ 17825 w 563236"/>
                <a:gd name="connsiteY14" fmla="*/ 157130 h 166410"/>
                <a:gd name="connsiteX15" fmla="*/ 13985 w 563236"/>
                <a:gd name="connsiteY15" fmla="*/ 158410 h 166410"/>
                <a:gd name="connsiteX16" fmla="*/ 465214 w 563236"/>
                <a:gd name="connsiteY16" fmla="*/ 115528 h 166410"/>
                <a:gd name="connsiteX17" fmla="*/ 461374 w 563236"/>
                <a:gd name="connsiteY17" fmla="*/ 114247 h 166410"/>
                <a:gd name="connsiteX18" fmla="*/ 397370 w 563236"/>
                <a:gd name="connsiteY18" fmla="*/ 80965 h 166410"/>
                <a:gd name="connsiteX19" fmla="*/ 393530 w 563236"/>
                <a:gd name="connsiteY19" fmla="*/ 68804 h 166410"/>
                <a:gd name="connsiteX20" fmla="*/ 405690 w 563236"/>
                <a:gd name="connsiteY20" fmla="*/ 64964 h 166410"/>
                <a:gd name="connsiteX21" fmla="*/ 469695 w 563236"/>
                <a:gd name="connsiteY21" fmla="*/ 98246 h 166410"/>
                <a:gd name="connsiteX22" fmla="*/ 473535 w 563236"/>
                <a:gd name="connsiteY22" fmla="*/ 110407 h 166410"/>
                <a:gd name="connsiteX23" fmla="*/ 465214 w 563236"/>
                <a:gd name="connsiteY23" fmla="*/ 115528 h 166410"/>
                <a:gd name="connsiteX24" fmla="*/ 143273 w 563236"/>
                <a:gd name="connsiteY24" fmla="*/ 94406 h 166410"/>
                <a:gd name="connsiteX25" fmla="*/ 134953 w 563236"/>
                <a:gd name="connsiteY25" fmla="*/ 89286 h 166410"/>
                <a:gd name="connsiteX26" fmla="*/ 138793 w 563236"/>
                <a:gd name="connsiteY26" fmla="*/ 77125 h 166410"/>
                <a:gd name="connsiteX27" fmla="*/ 203437 w 563236"/>
                <a:gd name="connsiteY27" fmla="*/ 45123 h 166410"/>
                <a:gd name="connsiteX28" fmla="*/ 215598 w 563236"/>
                <a:gd name="connsiteY28" fmla="*/ 48963 h 166410"/>
                <a:gd name="connsiteX29" fmla="*/ 211758 w 563236"/>
                <a:gd name="connsiteY29" fmla="*/ 61124 h 166410"/>
                <a:gd name="connsiteX30" fmla="*/ 147114 w 563236"/>
                <a:gd name="connsiteY30" fmla="*/ 93126 h 166410"/>
                <a:gd name="connsiteX31" fmla="*/ 143273 w 563236"/>
                <a:gd name="connsiteY31" fmla="*/ 94406 h 166410"/>
                <a:gd name="connsiteX32" fmla="*/ 336566 w 563236"/>
                <a:gd name="connsiteY32" fmla="*/ 49603 h 166410"/>
                <a:gd name="connsiteX33" fmla="*/ 332726 w 563236"/>
                <a:gd name="connsiteY33" fmla="*/ 48323 h 166410"/>
                <a:gd name="connsiteX34" fmla="*/ 286643 w 563236"/>
                <a:gd name="connsiteY34" fmla="*/ 24642 h 166410"/>
                <a:gd name="connsiteX35" fmla="*/ 276402 w 563236"/>
                <a:gd name="connsiteY35" fmla="*/ 29762 h 166410"/>
                <a:gd name="connsiteX36" fmla="*/ 264241 w 563236"/>
                <a:gd name="connsiteY36" fmla="*/ 25922 h 166410"/>
                <a:gd name="connsiteX37" fmla="*/ 268081 w 563236"/>
                <a:gd name="connsiteY37" fmla="*/ 13761 h 166410"/>
                <a:gd name="connsiteX38" fmla="*/ 286003 w 563236"/>
                <a:gd name="connsiteY38" fmla="*/ 4800 h 166410"/>
                <a:gd name="connsiteX39" fmla="*/ 340406 w 563236"/>
                <a:gd name="connsiteY39" fmla="*/ 32962 h 166410"/>
                <a:gd name="connsiteX40" fmla="*/ 344246 w 563236"/>
                <a:gd name="connsiteY40" fmla="*/ 45123 h 166410"/>
                <a:gd name="connsiteX41" fmla="*/ 336566 w 563236"/>
                <a:gd name="connsiteY41" fmla="*/ 49603 h 16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3236" h="166410">
                  <a:moveTo>
                    <a:pt x="553540" y="161611"/>
                  </a:moveTo>
                  <a:cubicBezTo>
                    <a:pt x="552260" y="161611"/>
                    <a:pt x="550980" y="160970"/>
                    <a:pt x="549700" y="160330"/>
                  </a:cubicBezTo>
                  <a:lnTo>
                    <a:pt x="524738" y="147530"/>
                  </a:lnTo>
                  <a:cubicBezTo>
                    <a:pt x="520258" y="144969"/>
                    <a:pt x="518338" y="139849"/>
                    <a:pt x="520898" y="135369"/>
                  </a:cubicBezTo>
                  <a:cubicBezTo>
                    <a:pt x="523458" y="130889"/>
                    <a:pt x="528578" y="128968"/>
                    <a:pt x="533059" y="131529"/>
                  </a:cubicBezTo>
                  <a:lnTo>
                    <a:pt x="558020" y="144329"/>
                  </a:lnTo>
                  <a:cubicBezTo>
                    <a:pt x="562501" y="146890"/>
                    <a:pt x="564421" y="152010"/>
                    <a:pt x="561860" y="156490"/>
                  </a:cubicBezTo>
                  <a:cubicBezTo>
                    <a:pt x="559940" y="159690"/>
                    <a:pt x="557380" y="161611"/>
                    <a:pt x="553540" y="161611"/>
                  </a:cubicBezTo>
                  <a:close/>
                  <a:moveTo>
                    <a:pt x="13985" y="158410"/>
                  </a:moveTo>
                  <a:cubicBezTo>
                    <a:pt x="10785" y="158410"/>
                    <a:pt x="7584" y="156490"/>
                    <a:pt x="5664" y="153290"/>
                  </a:cubicBezTo>
                  <a:cubicBezTo>
                    <a:pt x="3744" y="148810"/>
                    <a:pt x="5024" y="143689"/>
                    <a:pt x="9505" y="141129"/>
                  </a:cubicBezTo>
                  <a:lnTo>
                    <a:pt x="74149" y="109127"/>
                  </a:lnTo>
                  <a:cubicBezTo>
                    <a:pt x="78629" y="107207"/>
                    <a:pt x="83749" y="108487"/>
                    <a:pt x="86310" y="112967"/>
                  </a:cubicBezTo>
                  <a:cubicBezTo>
                    <a:pt x="88230" y="117448"/>
                    <a:pt x="86950" y="122568"/>
                    <a:pt x="82469" y="125128"/>
                  </a:cubicBezTo>
                  <a:lnTo>
                    <a:pt x="17825" y="157130"/>
                  </a:lnTo>
                  <a:cubicBezTo>
                    <a:pt x="16545" y="157770"/>
                    <a:pt x="15265" y="158410"/>
                    <a:pt x="13985" y="158410"/>
                  </a:cubicBezTo>
                  <a:close/>
                  <a:moveTo>
                    <a:pt x="465214" y="115528"/>
                  </a:moveTo>
                  <a:cubicBezTo>
                    <a:pt x="463934" y="115528"/>
                    <a:pt x="462654" y="114887"/>
                    <a:pt x="461374" y="114247"/>
                  </a:cubicBezTo>
                  <a:lnTo>
                    <a:pt x="397370" y="80965"/>
                  </a:lnTo>
                  <a:cubicBezTo>
                    <a:pt x="392890" y="78405"/>
                    <a:pt x="390969" y="73285"/>
                    <a:pt x="393530" y="68804"/>
                  </a:cubicBezTo>
                  <a:cubicBezTo>
                    <a:pt x="396090" y="64324"/>
                    <a:pt x="401210" y="62404"/>
                    <a:pt x="405690" y="64964"/>
                  </a:cubicBezTo>
                  <a:lnTo>
                    <a:pt x="469695" y="98246"/>
                  </a:lnTo>
                  <a:cubicBezTo>
                    <a:pt x="474175" y="100807"/>
                    <a:pt x="476095" y="105927"/>
                    <a:pt x="473535" y="110407"/>
                  </a:cubicBezTo>
                  <a:cubicBezTo>
                    <a:pt x="471615" y="114247"/>
                    <a:pt x="468414" y="115528"/>
                    <a:pt x="465214" y="115528"/>
                  </a:cubicBezTo>
                  <a:close/>
                  <a:moveTo>
                    <a:pt x="143273" y="94406"/>
                  </a:moveTo>
                  <a:cubicBezTo>
                    <a:pt x="140073" y="94406"/>
                    <a:pt x="136873" y="92486"/>
                    <a:pt x="134953" y="89286"/>
                  </a:cubicBezTo>
                  <a:cubicBezTo>
                    <a:pt x="133033" y="84806"/>
                    <a:pt x="134313" y="79685"/>
                    <a:pt x="138793" y="77125"/>
                  </a:cubicBezTo>
                  <a:lnTo>
                    <a:pt x="203437" y="45123"/>
                  </a:lnTo>
                  <a:cubicBezTo>
                    <a:pt x="207917" y="43203"/>
                    <a:pt x="213038" y="44483"/>
                    <a:pt x="215598" y="48963"/>
                  </a:cubicBezTo>
                  <a:cubicBezTo>
                    <a:pt x="217518" y="53443"/>
                    <a:pt x="216238" y="58564"/>
                    <a:pt x="211758" y="61124"/>
                  </a:cubicBezTo>
                  <a:lnTo>
                    <a:pt x="147114" y="93126"/>
                  </a:lnTo>
                  <a:cubicBezTo>
                    <a:pt x="145833" y="94406"/>
                    <a:pt x="144553" y="94406"/>
                    <a:pt x="143273" y="94406"/>
                  </a:cubicBezTo>
                  <a:close/>
                  <a:moveTo>
                    <a:pt x="336566" y="49603"/>
                  </a:moveTo>
                  <a:cubicBezTo>
                    <a:pt x="335286" y="49603"/>
                    <a:pt x="334006" y="48963"/>
                    <a:pt x="332726" y="48323"/>
                  </a:cubicBezTo>
                  <a:lnTo>
                    <a:pt x="286643" y="24642"/>
                  </a:lnTo>
                  <a:lnTo>
                    <a:pt x="276402" y="29762"/>
                  </a:lnTo>
                  <a:cubicBezTo>
                    <a:pt x="271922" y="31682"/>
                    <a:pt x="266801" y="30402"/>
                    <a:pt x="264241" y="25922"/>
                  </a:cubicBezTo>
                  <a:cubicBezTo>
                    <a:pt x="262321" y="21441"/>
                    <a:pt x="263601" y="16321"/>
                    <a:pt x="268081" y="13761"/>
                  </a:cubicBezTo>
                  <a:lnTo>
                    <a:pt x="286003" y="4800"/>
                  </a:lnTo>
                  <a:lnTo>
                    <a:pt x="340406" y="32962"/>
                  </a:lnTo>
                  <a:cubicBezTo>
                    <a:pt x="344886" y="35522"/>
                    <a:pt x="346806" y="40643"/>
                    <a:pt x="344246" y="45123"/>
                  </a:cubicBezTo>
                  <a:cubicBezTo>
                    <a:pt x="342966" y="47683"/>
                    <a:pt x="340406" y="49603"/>
                    <a:pt x="336566" y="4960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54212A4E-A477-4EAA-A16C-5512CEC3DEED}"/>
                </a:ext>
              </a:extLst>
            </p:cNvPr>
            <p:cNvSpPr/>
            <p:nvPr/>
          </p:nvSpPr>
          <p:spPr>
            <a:xfrm>
              <a:off x="14395008" y="1825817"/>
              <a:ext cx="66517" cy="120915"/>
            </a:xfrm>
            <a:custGeom>
              <a:avLst/>
              <a:gdLst>
                <a:gd name="connsiteX0" fmla="*/ 31293 w 51203"/>
                <a:gd name="connsiteY0" fmla="*/ 31042 h 102406"/>
                <a:gd name="connsiteX1" fmla="*/ 17212 w 51203"/>
                <a:gd name="connsiteY1" fmla="*/ 43203 h 102406"/>
                <a:gd name="connsiteX2" fmla="*/ 11452 w 51203"/>
                <a:gd name="connsiteY2" fmla="*/ 45123 h 102406"/>
                <a:gd name="connsiteX3" fmla="*/ 6331 w 51203"/>
                <a:gd name="connsiteY3" fmla="*/ 41923 h 102406"/>
                <a:gd name="connsiteX4" fmla="*/ 5051 w 51203"/>
                <a:gd name="connsiteY4" fmla="*/ 36162 h 102406"/>
                <a:gd name="connsiteX5" fmla="*/ 8252 w 51203"/>
                <a:gd name="connsiteY5" fmla="*/ 31042 h 102406"/>
                <a:gd name="connsiteX6" fmla="*/ 26173 w 51203"/>
                <a:gd name="connsiteY6" fmla="*/ 14401 h 102406"/>
                <a:gd name="connsiteX7" fmla="*/ 26813 w 51203"/>
                <a:gd name="connsiteY7" fmla="*/ 13761 h 102406"/>
                <a:gd name="connsiteX8" fmla="*/ 28733 w 51203"/>
                <a:gd name="connsiteY8" fmla="*/ 10561 h 102406"/>
                <a:gd name="connsiteX9" fmla="*/ 32573 w 51203"/>
                <a:gd name="connsiteY9" fmla="*/ 6080 h 102406"/>
                <a:gd name="connsiteX10" fmla="*/ 38334 w 51203"/>
                <a:gd name="connsiteY10" fmla="*/ 4800 h 102406"/>
                <a:gd name="connsiteX11" fmla="*/ 44094 w 51203"/>
                <a:gd name="connsiteY11" fmla="*/ 7360 h 102406"/>
                <a:gd name="connsiteX12" fmla="*/ 48574 w 51203"/>
                <a:gd name="connsiteY12" fmla="*/ 16961 h 102406"/>
                <a:gd name="connsiteX13" fmla="*/ 49214 w 51203"/>
                <a:gd name="connsiteY13" fmla="*/ 25922 h 102406"/>
                <a:gd name="connsiteX14" fmla="*/ 47934 w 51203"/>
                <a:gd name="connsiteY14" fmla="*/ 39363 h 102406"/>
                <a:gd name="connsiteX15" fmla="*/ 44734 w 51203"/>
                <a:gd name="connsiteY15" fmla="*/ 92486 h 102406"/>
                <a:gd name="connsiteX16" fmla="*/ 42174 w 51203"/>
                <a:gd name="connsiteY16" fmla="*/ 98246 h 102406"/>
                <a:gd name="connsiteX17" fmla="*/ 36413 w 51203"/>
                <a:gd name="connsiteY17" fmla="*/ 100807 h 102406"/>
                <a:gd name="connsiteX18" fmla="*/ 30653 w 51203"/>
                <a:gd name="connsiteY18" fmla="*/ 98246 h 102406"/>
                <a:gd name="connsiteX19" fmla="*/ 28093 w 51203"/>
                <a:gd name="connsiteY19" fmla="*/ 92486 h 102406"/>
                <a:gd name="connsiteX20" fmla="*/ 31293 w 51203"/>
                <a:gd name="connsiteY20" fmla="*/ 38083 h 102406"/>
                <a:gd name="connsiteX21" fmla="*/ 31293 w 51203"/>
                <a:gd name="connsiteY21" fmla="*/ 31042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203" h="102406">
                  <a:moveTo>
                    <a:pt x="31293" y="31042"/>
                  </a:moveTo>
                  <a:cubicBezTo>
                    <a:pt x="26173" y="36162"/>
                    <a:pt x="21692" y="40003"/>
                    <a:pt x="17212" y="43203"/>
                  </a:cubicBezTo>
                  <a:cubicBezTo>
                    <a:pt x="15292" y="44483"/>
                    <a:pt x="13372" y="45123"/>
                    <a:pt x="11452" y="45123"/>
                  </a:cubicBezTo>
                  <a:cubicBezTo>
                    <a:pt x="9532" y="45123"/>
                    <a:pt x="7612" y="43843"/>
                    <a:pt x="6331" y="41923"/>
                  </a:cubicBezTo>
                  <a:cubicBezTo>
                    <a:pt x="5051" y="40003"/>
                    <a:pt x="4411" y="38083"/>
                    <a:pt x="5051" y="36162"/>
                  </a:cubicBezTo>
                  <a:cubicBezTo>
                    <a:pt x="5051" y="34242"/>
                    <a:pt x="6331" y="32322"/>
                    <a:pt x="8252" y="31042"/>
                  </a:cubicBezTo>
                  <a:cubicBezTo>
                    <a:pt x="12732" y="27842"/>
                    <a:pt x="18492" y="22081"/>
                    <a:pt x="26173" y="14401"/>
                  </a:cubicBezTo>
                  <a:lnTo>
                    <a:pt x="26813" y="13761"/>
                  </a:lnTo>
                  <a:cubicBezTo>
                    <a:pt x="28093" y="11841"/>
                    <a:pt x="28733" y="11201"/>
                    <a:pt x="28733" y="10561"/>
                  </a:cubicBezTo>
                  <a:cubicBezTo>
                    <a:pt x="30013" y="8641"/>
                    <a:pt x="31293" y="7360"/>
                    <a:pt x="32573" y="6080"/>
                  </a:cubicBezTo>
                  <a:cubicBezTo>
                    <a:pt x="34493" y="4800"/>
                    <a:pt x="35773" y="4800"/>
                    <a:pt x="38334" y="4800"/>
                  </a:cubicBezTo>
                  <a:cubicBezTo>
                    <a:pt x="40254" y="4800"/>
                    <a:pt x="42174" y="5440"/>
                    <a:pt x="44094" y="7360"/>
                  </a:cubicBezTo>
                  <a:cubicBezTo>
                    <a:pt x="46654" y="9281"/>
                    <a:pt x="47934" y="12481"/>
                    <a:pt x="48574" y="16961"/>
                  </a:cubicBezTo>
                  <a:cubicBezTo>
                    <a:pt x="49214" y="19521"/>
                    <a:pt x="49214" y="22081"/>
                    <a:pt x="49214" y="25922"/>
                  </a:cubicBezTo>
                  <a:cubicBezTo>
                    <a:pt x="49214" y="29122"/>
                    <a:pt x="48574" y="32962"/>
                    <a:pt x="47934" y="39363"/>
                  </a:cubicBezTo>
                  <a:cubicBezTo>
                    <a:pt x="45374" y="60484"/>
                    <a:pt x="44734" y="77765"/>
                    <a:pt x="44734" y="92486"/>
                  </a:cubicBezTo>
                  <a:cubicBezTo>
                    <a:pt x="44734" y="95046"/>
                    <a:pt x="44094" y="96966"/>
                    <a:pt x="42174" y="98246"/>
                  </a:cubicBezTo>
                  <a:cubicBezTo>
                    <a:pt x="40894" y="99526"/>
                    <a:pt x="38974" y="100807"/>
                    <a:pt x="36413" y="100807"/>
                  </a:cubicBezTo>
                  <a:cubicBezTo>
                    <a:pt x="33853" y="100807"/>
                    <a:pt x="31933" y="100167"/>
                    <a:pt x="30653" y="98246"/>
                  </a:cubicBezTo>
                  <a:cubicBezTo>
                    <a:pt x="29373" y="96966"/>
                    <a:pt x="28093" y="95046"/>
                    <a:pt x="28093" y="92486"/>
                  </a:cubicBezTo>
                  <a:cubicBezTo>
                    <a:pt x="28093" y="77765"/>
                    <a:pt x="29373" y="59844"/>
                    <a:pt x="31293" y="38083"/>
                  </a:cubicBezTo>
                  <a:cubicBezTo>
                    <a:pt x="30653" y="32962"/>
                    <a:pt x="31293" y="31042"/>
                    <a:pt x="31293" y="31042"/>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A04AD3-040E-468D-A201-EBF3915A1A5C}"/>
                </a:ext>
              </a:extLst>
            </p:cNvPr>
            <p:cNvSpPr/>
            <p:nvPr/>
          </p:nvSpPr>
          <p:spPr>
            <a:xfrm>
              <a:off x="14693504" y="1822652"/>
              <a:ext cx="83146" cy="113359"/>
            </a:xfrm>
            <a:custGeom>
              <a:avLst/>
              <a:gdLst>
                <a:gd name="connsiteX0" fmla="*/ 7612 w 64004"/>
                <a:gd name="connsiteY0" fmla="*/ 15162 h 96006"/>
                <a:gd name="connsiteX1" fmla="*/ 31933 w 64004"/>
                <a:gd name="connsiteY1" fmla="*/ 4922 h 96006"/>
                <a:gd name="connsiteX2" fmla="*/ 46654 w 64004"/>
                <a:gd name="connsiteY2" fmla="*/ 10042 h 96006"/>
                <a:gd name="connsiteX3" fmla="*/ 54335 w 64004"/>
                <a:gd name="connsiteY3" fmla="*/ 26683 h 96006"/>
                <a:gd name="connsiteX4" fmla="*/ 53055 w 64004"/>
                <a:gd name="connsiteY4" fmla="*/ 40124 h 96006"/>
                <a:gd name="connsiteX5" fmla="*/ 51774 w 64004"/>
                <a:gd name="connsiteY5" fmla="*/ 42684 h 96006"/>
                <a:gd name="connsiteX6" fmla="*/ 50494 w 64004"/>
                <a:gd name="connsiteY6" fmla="*/ 44604 h 96006"/>
                <a:gd name="connsiteX7" fmla="*/ 49214 w 64004"/>
                <a:gd name="connsiteY7" fmla="*/ 47164 h 96006"/>
                <a:gd name="connsiteX8" fmla="*/ 47294 w 64004"/>
                <a:gd name="connsiteY8" fmla="*/ 54205 h 96006"/>
                <a:gd name="connsiteX9" fmla="*/ 44734 w 64004"/>
                <a:gd name="connsiteY9" fmla="*/ 64445 h 96006"/>
                <a:gd name="connsiteX10" fmla="*/ 41534 w 64004"/>
                <a:gd name="connsiteY10" fmla="*/ 73406 h 96006"/>
                <a:gd name="connsiteX11" fmla="*/ 44734 w 64004"/>
                <a:gd name="connsiteY11" fmla="*/ 74046 h 96006"/>
                <a:gd name="connsiteX12" fmla="*/ 56895 w 64004"/>
                <a:gd name="connsiteY12" fmla="*/ 75966 h 96006"/>
                <a:gd name="connsiteX13" fmla="*/ 62015 w 64004"/>
                <a:gd name="connsiteY13" fmla="*/ 79166 h 96006"/>
                <a:gd name="connsiteX14" fmla="*/ 63935 w 64004"/>
                <a:gd name="connsiteY14" fmla="*/ 84927 h 96006"/>
                <a:gd name="connsiteX15" fmla="*/ 60735 w 64004"/>
                <a:gd name="connsiteY15" fmla="*/ 90047 h 96006"/>
                <a:gd name="connsiteX16" fmla="*/ 54975 w 64004"/>
                <a:gd name="connsiteY16" fmla="*/ 91967 h 96006"/>
                <a:gd name="connsiteX17" fmla="*/ 42174 w 64004"/>
                <a:gd name="connsiteY17" fmla="*/ 89407 h 96006"/>
                <a:gd name="connsiteX18" fmla="*/ 31933 w 64004"/>
                <a:gd name="connsiteY18" fmla="*/ 88127 h 96006"/>
                <a:gd name="connsiteX19" fmla="*/ 30653 w 64004"/>
                <a:gd name="connsiteY19" fmla="*/ 88767 h 96006"/>
                <a:gd name="connsiteX20" fmla="*/ 29373 w 64004"/>
                <a:gd name="connsiteY20" fmla="*/ 89407 h 96006"/>
                <a:gd name="connsiteX21" fmla="*/ 24253 w 64004"/>
                <a:gd name="connsiteY21" fmla="*/ 90687 h 96006"/>
                <a:gd name="connsiteX22" fmla="*/ 19132 w 64004"/>
                <a:gd name="connsiteY22" fmla="*/ 89407 h 96006"/>
                <a:gd name="connsiteX23" fmla="*/ 15292 w 64004"/>
                <a:gd name="connsiteY23" fmla="*/ 84927 h 96006"/>
                <a:gd name="connsiteX24" fmla="*/ 14652 w 64004"/>
                <a:gd name="connsiteY24" fmla="*/ 78526 h 96006"/>
                <a:gd name="connsiteX25" fmla="*/ 17852 w 64004"/>
                <a:gd name="connsiteY25" fmla="*/ 74046 h 96006"/>
                <a:gd name="connsiteX26" fmla="*/ 22332 w 64004"/>
                <a:gd name="connsiteY26" fmla="*/ 71486 h 96006"/>
                <a:gd name="connsiteX27" fmla="*/ 23613 w 64004"/>
                <a:gd name="connsiteY27" fmla="*/ 70846 h 96006"/>
                <a:gd name="connsiteX28" fmla="*/ 24893 w 64004"/>
                <a:gd name="connsiteY28" fmla="*/ 70846 h 96006"/>
                <a:gd name="connsiteX29" fmla="*/ 27453 w 64004"/>
                <a:gd name="connsiteY29" fmla="*/ 66366 h 96006"/>
                <a:gd name="connsiteX30" fmla="*/ 31293 w 64004"/>
                <a:gd name="connsiteY30" fmla="*/ 54205 h 96006"/>
                <a:gd name="connsiteX31" fmla="*/ 34493 w 64004"/>
                <a:gd name="connsiteY31" fmla="*/ 42684 h 96006"/>
                <a:gd name="connsiteX32" fmla="*/ 38333 w 64004"/>
                <a:gd name="connsiteY32" fmla="*/ 33723 h 96006"/>
                <a:gd name="connsiteX33" fmla="*/ 38333 w 64004"/>
                <a:gd name="connsiteY33" fmla="*/ 33723 h 96006"/>
                <a:gd name="connsiteX34" fmla="*/ 38333 w 64004"/>
                <a:gd name="connsiteY34" fmla="*/ 29883 h 96006"/>
                <a:gd name="connsiteX35" fmla="*/ 38333 w 64004"/>
                <a:gd name="connsiteY35" fmla="*/ 29243 h 96006"/>
                <a:gd name="connsiteX36" fmla="*/ 35773 w 64004"/>
                <a:gd name="connsiteY36" fmla="*/ 22843 h 96006"/>
                <a:gd name="connsiteX37" fmla="*/ 33213 w 64004"/>
                <a:gd name="connsiteY37" fmla="*/ 22203 h 96006"/>
                <a:gd name="connsiteX38" fmla="*/ 17212 w 64004"/>
                <a:gd name="connsiteY38" fmla="*/ 29883 h 96006"/>
                <a:gd name="connsiteX39" fmla="*/ 11452 w 64004"/>
                <a:gd name="connsiteY39" fmla="*/ 31163 h 96006"/>
                <a:gd name="connsiteX40" fmla="*/ 6331 w 64004"/>
                <a:gd name="connsiteY40" fmla="*/ 27963 h 96006"/>
                <a:gd name="connsiteX41" fmla="*/ 5051 w 64004"/>
                <a:gd name="connsiteY41" fmla="*/ 22203 h 96006"/>
                <a:gd name="connsiteX42" fmla="*/ 7612 w 64004"/>
                <a:gd name="connsiteY42" fmla="*/ 15162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004" h="96006">
                  <a:moveTo>
                    <a:pt x="7612" y="15162"/>
                  </a:moveTo>
                  <a:cubicBezTo>
                    <a:pt x="16572" y="8762"/>
                    <a:pt x="24893" y="4922"/>
                    <a:pt x="31933" y="4922"/>
                  </a:cubicBezTo>
                  <a:cubicBezTo>
                    <a:pt x="37693" y="4282"/>
                    <a:pt x="42814" y="6202"/>
                    <a:pt x="46654" y="10042"/>
                  </a:cubicBezTo>
                  <a:cubicBezTo>
                    <a:pt x="50494" y="13882"/>
                    <a:pt x="53055" y="19003"/>
                    <a:pt x="54335" y="26683"/>
                  </a:cubicBezTo>
                  <a:cubicBezTo>
                    <a:pt x="54975" y="32443"/>
                    <a:pt x="54975" y="36924"/>
                    <a:pt x="53055" y="40124"/>
                  </a:cubicBezTo>
                  <a:cubicBezTo>
                    <a:pt x="52414" y="40764"/>
                    <a:pt x="52414" y="42044"/>
                    <a:pt x="51774" y="42684"/>
                  </a:cubicBezTo>
                  <a:cubicBezTo>
                    <a:pt x="51134" y="43324"/>
                    <a:pt x="51134" y="43964"/>
                    <a:pt x="50494" y="44604"/>
                  </a:cubicBezTo>
                  <a:cubicBezTo>
                    <a:pt x="50494" y="45244"/>
                    <a:pt x="49854" y="45884"/>
                    <a:pt x="49214" y="47164"/>
                  </a:cubicBezTo>
                  <a:cubicBezTo>
                    <a:pt x="48574" y="48444"/>
                    <a:pt x="48574" y="50365"/>
                    <a:pt x="47294" y="54205"/>
                  </a:cubicBezTo>
                  <a:cubicBezTo>
                    <a:pt x="46654" y="57405"/>
                    <a:pt x="45374" y="61245"/>
                    <a:pt x="44734" y="64445"/>
                  </a:cubicBezTo>
                  <a:cubicBezTo>
                    <a:pt x="43454" y="67646"/>
                    <a:pt x="42814" y="70846"/>
                    <a:pt x="41534" y="73406"/>
                  </a:cubicBezTo>
                  <a:cubicBezTo>
                    <a:pt x="42174" y="73406"/>
                    <a:pt x="43454" y="74046"/>
                    <a:pt x="44734" y="74046"/>
                  </a:cubicBezTo>
                  <a:cubicBezTo>
                    <a:pt x="51134" y="75326"/>
                    <a:pt x="55615" y="75966"/>
                    <a:pt x="56895" y="75966"/>
                  </a:cubicBezTo>
                  <a:cubicBezTo>
                    <a:pt x="59455" y="76606"/>
                    <a:pt x="60735" y="77246"/>
                    <a:pt x="62015" y="79166"/>
                  </a:cubicBezTo>
                  <a:cubicBezTo>
                    <a:pt x="63295" y="81087"/>
                    <a:pt x="63935" y="83007"/>
                    <a:pt x="63935" y="84927"/>
                  </a:cubicBezTo>
                  <a:cubicBezTo>
                    <a:pt x="63935" y="86847"/>
                    <a:pt x="62655" y="88767"/>
                    <a:pt x="60735" y="90047"/>
                  </a:cubicBezTo>
                  <a:cubicBezTo>
                    <a:pt x="58815" y="91327"/>
                    <a:pt x="56895" y="91967"/>
                    <a:pt x="54975" y="91967"/>
                  </a:cubicBezTo>
                  <a:cubicBezTo>
                    <a:pt x="53055" y="91967"/>
                    <a:pt x="49214" y="90687"/>
                    <a:pt x="42174" y="89407"/>
                  </a:cubicBezTo>
                  <a:cubicBezTo>
                    <a:pt x="37693" y="88767"/>
                    <a:pt x="34493" y="88127"/>
                    <a:pt x="31933" y="88127"/>
                  </a:cubicBezTo>
                  <a:cubicBezTo>
                    <a:pt x="31933" y="88127"/>
                    <a:pt x="31293" y="88127"/>
                    <a:pt x="30653" y="88767"/>
                  </a:cubicBezTo>
                  <a:cubicBezTo>
                    <a:pt x="30013" y="88767"/>
                    <a:pt x="30013" y="89407"/>
                    <a:pt x="29373" y="89407"/>
                  </a:cubicBezTo>
                  <a:cubicBezTo>
                    <a:pt x="27453" y="90047"/>
                    <a:pt x="25533" y="90687"/>
                    <a:pt x="24253" y="90687"/>
                  </a:cubicBezTo>
                  <a:cubicBezTo>
                    <a:pt x="22332" y="90687"/>
                    <a:pt x="20412" y="90047"/>
                    <a:pt x="19132" y="89407"/>
                  </a:cubicBezTo>
                  <a:cubicBezTo>
                    <a:pt x="17212" y="88127"/>
                    <a:pt x="16572" y="86847"/>
                    <a:pt x="15292" y="84927"/>
                  </a:cubicBezTo>
                  <a:cubicBezTo>
                    <a:pt x="14652" y="82367"/>
                    <a:pt x="14652" y="80446"/>
                    <a:pt x="14652" y="78526"/>
                  </a:cubicBezTo>
                  <a:cubicBezTo>
                    <a:pt x="15292" y="76606"/>
                    <a:pt x="15932" y="75326"/>
                    <a:pt x="17852" y="74046"/>
                  </a:cubicBezTo>
                  <a:cubicBezTo>
                    <a:pt x="19132" y="72766"/>
                    <a:pt x="20412" y="72126"/>
                    <a:pt x="22332" y="71486"/>
                  </a:cubicBezTo>
                  <a:cubicBezTo>
                    <a:pt x="22332" y="71486"/>
                    <a:pt x="22973" y="71486"/>
                    <a:pt x="23613" y="70846"/>
                  </a:cubicBezTo>
                  <a:cubicBezTo>
                    <a:pt x="24253" y="70846"/>
                    <a:pt x="24253" y="70846"/>
                    <a:pt x="24893" y="70846"/>
                  </a:cubicBezTo>
                  <a:cubicBezTo>
                    <a:pt x="25533" y="70206"/>
                    <a:pt x="26173" y="68286"/>
                    <a:pt x="27453" y="66366"/>
                  </a:cubicBezTo>
                  <a:cubicBezTo>
                    <a:pt x="28733" y="63805"/>
                    <a:pt x="30013" y="59325"/>
                    <a:pt x="31293" y="54205"/>
                  </a:cubicBezTo>
                  <a:cubicBezTo>
                    <a:pt x="32573" y="49084"/>
                    <a:pt x="33213" y="45244"/>
                    <a:pt x="34493" y="42684"/>
                  </a:cubicBezTo>
                  <a:cubicBezTo>
                    <a:pt x="35773" y="39484"/>
                    <a:pt x="37054" y="36924"/>
                    <a:pt x="38333" y="33723"/>
                  </a:cubicBezTo>
                  <a:lnTo>
                    <a:pt x="38333" y="33723"/>
                  </a:lnTo>
                  <a:lnTo>
                    <a:pt x="38333" y="29883"/>
                  </a:lnTo>
                  <a:lnTo>
                    <a:pt x="38333" y="29243"/>
                  </a:lnTo>
                  <a:cubicBezTo>
                    <a:pt x="37693" y="26043"/>
                    <a:pt x="37054" y="23483"/>
                    <a:pt x="35773" y="22843"/>
                  </a:cubicBezTo>
                  <a:cubicBezTo>
                    <a:pt x="35133" y="22203"/>
                    <a:pt x="34493" y="22203"/>
                    <a:pt x="33213" y="22203"/>
                  </a:cubicBezTo>
                  <a:cubicBezTo>
                    <a:pt x="28733" y="22203"/>
                    <a:pt x="23613" y="24763"/>
                    <a:pt x="17212" y="29883"/>
                  </a:cubicBezTo>
                  <a:cubicBezTo>
                    <a:pt x="15292" y="31163"/>
                    <a:pt x="13372" y="31803"/>
                    <a:pt x="11452" y="31163"/>
                  </a:cubicBezTo>
                  <a:cubicBezTo>
                    <a:pt x="9532" y="30523"/>
                    <a:pt x="7612" y="29883"/>
                    <a:pt x="6331" y="27963"/>
                  </a:cubicBezTo>
                  <a:cubicBezTo>
                    <a:pt x="5051" y="26043"/>
                    <a:pt x="4411" y="24123"/>
                    <a:pt x="5051" y="22203"/>
                  </a:cubicBezTo>
                  <a:cubicBezTo>
                    <a:pt x="5051" y="18362"/>
                    <a:pt x="5691" y="16442"/>
                    <a:pt x="7612" y="15162"/>
                  </a:cubicBezTo>
                  <a:close/>
                </a:path>
              </a:pathLst>
            </a:custGeom>
            <a:grpFill/>
            <a:ln w="9525" cap="flat">
              <a:noFill/>
              <a:prstDash val="solid"/>
              <a:miter/>
            </a:ln>
          </p:spPr>
          <p:txBody>
            <a:bodyPr rtlCol="0" anchor="ctr"/>
            <a:lstStyle/>
            <a:p>
              <a:endParaRPr lang="en-US"/>
            </a:p>
          </p:txBody>
        </p:sp>
      </p:grpSp>
      <p:grpSp>
        <p:nvGrpSpPr>
          <p:cNvPr id="293" name="Group 292">
            <a:extLst>
              <a:ext uri="{FF2B5EF4-FFF2-40B4-BE49-F238E27FC236}">
                <a16:creationId xmlns:a16="http://schemas.microsoft.com/office/drawing/2014/main" id="{EFD4C389-7C92-43CA-8E1A-F6BC9DC9B24C}"/>
              </a:ext>
            </a:extLst>
          </p:cNvPr>
          <p:cNvGrpSpPr/>
          <p:nvPr/>
        </p:nvGrpSpPr>
        <p:grpSpPr>
          <a:xfrm>
            <a:off x="5131405" y="130042"/>
            <a:ext cx="489733" cy="213776"/>
            <a:chOff x="14344445" y="1914238"/>
            <a:chExt cx="489733" cy="213776"/>
          </a:xfrm>
          <a:solidFill>
            <a:srgbClr val="1D424B"/>
          </a:solidFill>
        </p:grpSpPr>
        <p:sp>
          <p:nvSpPr>
            <p:cNvPr id="201" name="Freeform: Shape 200">
              <a:extLst>
                <a:ext uri="{FF2B5EF4-FFF2-40B4-BE49-F238E27FC236}">
                  <a16:creationId xmlns:a16="http://schemas.microsoft.com/office/drawing/2014/main" id="{9C96354A-1417-4452-B00E-5128EDCC0430}"/>
                </a:ext>
              </a:extLst>
            </p:cNvPr>
            <p:cNvSpPr/>
            <p:nvPr/>
          </p:nvSpPr>
          <p:spPr>
            <a:xfrm>
              <a:off x="14398036" y="2014655"/>
              <a:ext cx="74832" cy="113359"/>
            </a:xfrm>
            <a:custGeom>
              <a:avLst/>
              <a:gdLst>
                <a:gd name="connsiteX0" fmla="*/ 10401 w 57603"/>
                <a:gd name="connsiteY0" fmla="*/ 10000 h 96006"/>
                <a:gd name="connsiteX1" fmla="*/ 30242 w 57603"/>
                <a:gd name="connsiteY1" fmla="*/ 4880 h 96006"/>
                <a:gd name="connsiteX2" fmla="*/ 53283 w 57603"/>
                <a:gd name="connsiteY2" fmla="*/ 15121 h 96006"/>
                <a:gd name="connsiteX3" fmla="*/ 57764 w 57603"/>
                <a:gd name="connsiteY3" fmla="*/ 27281 h 96006"/>
                <a:gd name="connsiteX4" fmla="*/ 54563 w 57603"/>
                <a:gd name="connsiteY4" fmla="*/ 39442 h 96006"/>
                <a:gd name="connsiteX5" fmla="*/ 44963 w 57603"/>
                <a:gd name="connsiteY5" fmla="*/ 49043 h 96006"/>
                <a:gd name="connsiteX6" fmla="*/ 49443 w 57603"/>
                <a:gd name="connsiteY6" fmla="*/ 51603 h 96006"/>
                <a:gd name="connsiteX7" fmla="*/ 52643 w 57603"/>
                <a:gd name="connsiteY7" fmla="*/ 54163 h 96006"/>
                <a:gd name="connsiteX8" fmla="*/ 55844 w 57603"/>
                <a:gd name="connsiteY8" fmla="*/ 58003 h 96006"/>
                <a:gd name="connsiteX9" fmla="*/ 55204 w 57603"/>
                <a:gd name="connsiteY9" fmla="*/ 78485 h 96006"/>
                <a:gd name="connsiteX10" fmla="*/ 44323 w 57603"/>
                <a:gd name="connsiteY10" fmla="*/ 93206 h 96006"/>
                <a:gd name="connsiteX11" fmla="*/ 30882 w 57603"/>
                <a:gd name="connsiteY11" fmla="*/ 95766 h 96006"/>
                <a:gd name="connsiteX12" fmla="*/ 20641 w 57603"/>
                <a:gd name="connsiteY12" fmla="*/ 93206 h 96006"/>
                <a:gd name="connsiteX13" fmla="*/ 12961 w 57603"/>
                <a:gd name="connsiteY13" fmla="*/ 90646 h 96006"/>
                <a:gd name="connsiteX14" fmla="*/ 7841 w 57603"/>
                <a:gd name="connsiteY14" fmla="*/ 86805 h 96006"/>
                <a:gd name="connsiteX15" fmla="*/ 6560 w 57603"/>
                <a:gd name="connsiteY15" fmla="*/ 80405 h 96006"/>
                <a:gd name="connsiteX16" fmla="*/ 10401 w 57603"/>
                <a:gd name="connsiteY16" fmla="*/ 75285 h 96006"/>
                <a:gd name="connsiteX17" fmla="*/ 16801 w 57603"/>
                <a:gd name="connsiteY17" fmla="*/ 74004 h 96006"/>
                <a:gd name="connsiteX18" fmla="*/ 25762 w 57603"/>
                <a:gd name="connsiteY18" fmla="*/ 76565 h 96006"/>
                <a:gd name="connsiteX19" fmla="*/ 32162 w 57603"/>
                <a:gd name="connsiteY19" fmla="*/ 78485 h 96006"/>
                <a:gd name="connsiteX20" fmla="*/ 33442 w 57603"/>
                <a:gd name="connsiteY20" fmla="*/ 78485 h 96006"/>
                <a:gd name="connsiteX21" fmla="*/ 34082 w 57603"/>
                <a:gd name="connsiteY21" fmla="*/ 78485 h 96006"/>
                <a:gd name="connsiteX22" fmla="*/ 34722 w 57603"/>
                <a:gd name="connsiteY22" fmla="*/ 78485 h 96006"/>
                <a:gd name="connsiteX23" fmla="*/ 35362 w 57603"/>
                <a:gd name="connsiteY23" fmla="*/ 78485 h 96006"/>
                <a:gd name="connsiteX24" fmla="*/ 35362 w 57603"/>
                <a:gd name="connsiteY24" fmla="*/ 78485 h 96006"/>
                <a:gd name="connsiteX25" fmla="*/ 39843 w 57603"/>
                <a:gd name="connsiteY25" fmla="*/ 71444 h 96006"/>
                <a:gd name="connsiteX26" fmla="*/ 41123 w 57603"/>
                <a:gd name="connsiteY26" fmla="*/ 65684 h 96006"/>
                <a:gd name="connsiteX27" fmla="*/ 39843 w 57603"/>
                <a:gd name="connsiteY27" fmla="*/ 65044 h 96006"/>
                <a:gd name="connsiteX28" fmla="*/ 32802 w 57603"/>
                <a:gd name="connsiteY28" fmla="*/ 61204 h 96006"/>
                <a:gd name="connsiteX29" fmla="*/ 25762 w 57603"/>
                <a:gd name="connsiteY29" fmla="*/ 58003 h 96006"/>
                <a:gd name="connsiteX30" fmla="*/ 23201 w 57603"/>
                <a:gd name="connsiteY30" fmla="*/ 56723 h 96006"/>
                <a:gd name="connsiteX31" fmla="*/ 22561 w 57603"/>
                <a:gd name="connsiteY31" fmla="*/ 56083 h 96006"/>
                <a:gd name="connsiteX32" fmla="*/ 21921 w 57603"/>
                <a:gd name="connsiteY32" fmla="*/ 56083 h 96006"/>
                <a:gd name="connsiteX33" fmla="*/ 21281 w 57603"/>
                <a:gd name="connsiteY33" fmla="*/ 55443 h 96006"/>
                <a:gd name="connsiteX34" fmla="*/ 20641 w 57603"/>
                <a:gd name="connsiteY34" fmla="*/ 54803 h 96006"/>
                <a:gd name="connsiteX35" fmla="*/ 19361 w 57603"/>
                <a:gd name="connsiteY35" fmla="*/ 53523 h 96006"/>
                <a:gd name="connsiteX36" fmla="*/ 17441 w 57603"/>
                <a:gd name="connsiteY36" fmla="*/ 49043 h 96006"/>
                <a:gd name="connsiteX37" fmla="*/ 21921 w 57603"/>
                <a:gd name="connsiteY37" fmla="*/ 40082 h 96006"/>
                <a:gd name="connsiteX38" fmla="*/ 27042 w 57603"/>
                <a:gd name="connsiteY38" fmla="*/ 38162 h 96006"/>
                <a:gd name="connsiteX39" fmla="*/ 29602 w 57603"/>
                <a:gd name="connsiteY39" fmla="*/ 37522 h 96006"/>
                <a:gd name="connsiteX40" fmla="*/ 39203 w 57603"/>
                <a:gd name="connsiteY40" fmla="*/ 30482 h 96006"/>
                <a:gd name="connsiteX41" fmla="*/ 40483 w 57603"/>
                <a:gd name="connsiteY41" fmla="*/ 26641 h 96006"/>
                <a:gd name="connsiteX42" fmla="*/ 39203 w 57603"/>
                <a:gd name="connsiteY42" fmla="*/ 23441 h 96006"/>
                <a:gd name="connsiteX43" fmla="*/ 31522 w 57603"/>
                <a:gd name="connsiteY43" fmla="*/ 20241 h 96006"/>
                <a:gd name="connsiteX44" fmla="*/ 16161 w 57603"/>
                <a:gd name="connsiteY44" fmla="*/ 24721 h 96006"/>
                <a:gd name="connsiteX45" fmla="*/ 9761 w 57603"/>
                <a:gd name="connsiteY45" fmla="*/ 24721 h 96006"/>
                <a:gd name="connsiteX46" fmla="*/ 5280 w 57603"/>
                <a:gd name="connsiteY46" fmla="*/ 20241 h 96006"/>
                <a:gd name="connsiteX47" fmla="*/ 5280 w 57603"/>
                <a:gd name="connsiteY47" fmla="*/ 13841 h 96006"/>
                <a:gd name="connsiteX48" fmla="*/ 10401 w 57603"/>
                <a:gd name="connsiteY48" fmla="*/ 10000 h 9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03" h="96006">
                  <a:moveTo>
                    <a:pt x="10401" y="10000"/>
                  </a:moveTo>
                  <a:cubicBezTo>
                    <a:pt x="19361" y="6800"/>
                    <a:pt x="25762" y="4880"/>
                    <a:pt x="30242" y="4880"/>
                  </a:cubicBezTo>
                  <a:cubicBezTo>
                    <a:pt x="40483" y="4240"/>
                    <a:pt x="48163" y="7440"/>
                    <a:pt x="53283" y="15121"/>
                  </a:cubicBezTo>
                  <a:cubicBezTo>
                    <a:pt x="55844" y="18961"/>
                    <a:pt x="57124" y="23441"/>
                    <a:pt x="57764" y="27281"/>
                  </a:cubicBezTo>
                  <a:cubicBezTo>
                    <a:pt x="57764" y="31122"/>
                    <a:pt x="56484" y="34962"/>
                    <a:pt x="54563" y="39442"/>
                  </a:cubicBezTo>
                  <a:cubicBezTo>
                    <a:pt x="52643" y="42642"/>
                    <a:pt x="49443" y="45843"/>
                    <a:pt x="44963" y="49043"/>
                  </a:cubicBezTo>
                  <a:cubicBezTo>
                    <a:pt x="46883" y="49683"/>
                    <a:pt x="48163" y="50963"/>
                    <a:pt x="49443" y="51603"/>
                  </a:cubicBezTo>
                  <a:cubicBezTo>
                    <a:pt x="50723" y="52243"/>
                    <a:pt x="52003" y="52883"/>
                    <a:pt x="52643" y="54163"/>
                  </a:cubicBezTo>
                  <a:cubicBezTo>
                    <a:pt x="54563" y="55443"/>
                    <a:pt x="55204" y="56723"/>
                    <a:pt x="55844" y="58003"/>
                  </a:cubicBezTo>
                  <a:cubicBezTo>
                    <a:pt x="59044" y="63124"/>
                    <a:pt x="59044" y="70164"/>
                    <a:pt x="55204" y="78485"/>
                  </a:cubicBezTo>
                  <a:cubicBezTo>
                    <a:pt x="52003" y="85525"/>
                    <a:pt x="48803" y="90646"/>
                    <a:pt x="44323" y="93206"/>
                  </a:cubicBezTo>
                  <a:cubicBezTo>
                    <a:pt x="41123" y="95126"/>
                    <a:pt x="36642" y="96406"/>
                    <a:pt x="30882" y="95766"/>
                  </a:cubicBezTo>
                  <a:cubicBezTo>
                    <a:pt x="28322" y="95126"/>
                    <a:pt x="25122" y="94486"/>
                    <a:pt x="20641" y="93206"/>
                  </a:cubicBezTo>
                  <a:cubicBezTo>
                    <a:pt x="16801" y="91926"/>
                    <a:pt x="14241" y="91286"/>
                    <a:pt x="12961" y="90646"/>
                  </a:cubicBezTo>
                  <a:cubicBezTo>
                    <a:pt x="11041" y="90006"/>
                    <a:pt x="9121" y="88725"/>
                    <a:pt x="7841" y="86805"/>
                  </a:cubicBezTo>
                  <a:cubicBezTo>
                    <a:pt x="6560" y="84885"/>
                    <a:pt x="6560" y="82965"/>
                    <a:pt x="6560" y="80405"/>
                  </a:cubicBezTo>
                  <a:cubicBezTo>
                    <a:pt x="7200" y="78485"/>
                    <a:pt x="8481" y="76565"/>
                    <a:pt x="10401" y="75285"/>
                  </a:cubicBezTo>
                  <a:cubicBezTo>
                    <a:pt x="12321" y="74004"/>
                    <a:pt x="14241" y="74004"/>
                    <a:pt x="16801" y="74004"/>
                  </a:cubicBezTo>
                  <a:cubicBezTo>
                    <a:pt x="18721" y="74004"/>
                    <a:pt x="21281" y="75285"/>
                    <a:pt x="25762" y="76565"/>
                  </a:cubicBezTo>
                  <a:cubicBezTo>
                    <a:pt x="28322" y="77205"/>
                    <a:pt x="30882" y="77845"/>
                    <a:pt x="32162" y="78485"/>
                  </a:cubicBezTo>
                  <a:cubicBezTo>
                    <a:pt x="32802" y="78485"/>
                    <a:pt x="32802" y="78485"/>
                    <a:pt x="33442" y="78485"/>
                  </a:cubicBezTo>
                  <a:cubicBezTo>
                    <a:pt x="34082" y="78485"/>
                    <a:pt x="34082" y="78485"/>
                    <a:pt x="34082" y="78485"/>
                  </a:cubicBezTo>
                  <a:lnTo>
                    <a:pt x="34722" y="78485"/>
                  </a:lnTo>
                  <a:lnTo>
                    <a:pt x="35362" y="78485"/>
                  </a:lnTo>
                  <a:lnTo>
                    <a:pt x="35362" y="78485"/>
                  </a:lnTo>
                  <a:cubicBezTo>
                    <a:pt x="37282" y="77205"/>
                    <a:pt x="38562" y="74644"/>
                    <a:pt x="39843" y="71444"/>
                  </a:cubicBezTo>
                  <a:cubicBezTo>
                    <a:pt x="40483" y="69524"/>
                    <a:pt x="41123" y="67604"/>
                    <a:pt x="41123" y="65684"/>
                  </a:cubicBezTo>
                  <a:cubicBezTo>
                    <a:pt x="41123" y="65684"/>
                    <a:pt x="40483" y="65044"/>
                    <a:pt x="39843" y="65044"/>
                  </a:cubicBezTo>
                  <a:cubicBezTo>
                    <a:pt x="37922" y="63764"/>
                    <a:pt x="36002" y="62484"/>
                    <a:pt x="32802" y="61204"/>
                  </a:cubicBezTo>
                  <a:lnTo>
                    <a:pt x="25762" y="58003"/>
                  </a:lnTo>
                  <a:lnTo>
                    <a:pt x="23201" y="56723"/>
                  </a:lnTo>
                  <a:lnTo>
                    <a:pt x="22561" y="56083"/>
                  </a:lnTo>
                  <a:lnTo>
                    <a:pt x="21921" y="56083"/>
                  </a:lnTo>
                  <a:cubicBezTo>
                    <a:pt x="21921" y="56083"/>
                    <a:pt x="21281" y="56083"/>
                    <a:pt x="21281" y="55443"/>
                  </a:cubicBezTo>
                  <a:cubicBezTo>
                    <a:pt x="20641" y="55443"/>
                    <a:pt x="20641" y="54803"/>
                    <a:pt x="20641" y="54803"/>
                  </a:cubicBezTo>
                  <a:cubicBezTo>
                    <a:pt x="20001" y="54803"/>
                    <a:pt x="20001" y="54163"/>
                    <a:pt x="19361" y="53523"/>
                  </a:cubicBezTo>
                  <a:cubicBezTo>
                    <a:pt x="18081" y="52243"/>
                    <a:pt x="17441" y="50963"/>
                    <a:pt x="17441" y="49043"/>
                  </a:cubicBezTo>
                  <a:cubicBezTo>
                    <a:pt x="16801" y="45203"/>
                    <a:pt x="18721" y="42002"/>
                    <a:pt x="21921" y="40082"/>
                  </a:cubicBezTo>
                  <a:cubicBezTo>
                    <a:pt x="23201" y="39442"/>
                    <a:pt x="25122" y="38802"/>
                    <a:pt x="27042" y="38162"/>
                  </a:cubicBezTo>
                  <a:lnTo>
                    <a:pt x="29602" y="37522"/>
                  </a:lnTo>
                  <a:cubicBezTo>
                    <a:pt x="34722" y="34962"/>
                    <a:pt x="37922" y="32402"/>
                    <a:pt x="39203" y="30482"/>
                  </a:cubicBezTo>
                  <a:cubicBezTo>
                    <a:pt x="39843" y="28562"/>
                    <a:pt x="40483" y="27281"/>
                    <a:pt x="40483" y="26641"/>
                  </a:cubicBezTo>
                  <a:cubicBezTo>
                    <a:pt x="40483" y="26001"/>
                    <a:pt x="39843" y="24721"/>
                    <a:pt x="39203" y="23441"/>
                  </a:cubicBezTo>
                  <a:cubicBezTo>
                    <a:pt x="37922" y="20881"/>
                    <a:pt x="34722" y="20241"/>
                    <a:pt x="31522" y="20241"/>
                  </a:cubicBezTo>
                  <a:cubicBezTo>
                    <a:pt x="28322" y="20241"/>
                    <a:pt x="23201" y="22161"/>
                    <a:pt x="16161" y="24721"/>
                  </a:cubicBezTo>
                  <a:cubicBezTo>
                    <a:pt x="14241" y="25361"/>
                    <a:pt x="11681" y="25361"/>
                    <a:pt x="9761" y="24721"/>
                  </a:cubicBezTo>
                  <a:cubicBezTo>
                    <a:pt x="7841" y="24081"/>
                    <a:pt x="6560" y="22161"/>
                    <a:pt x="5280" y="20241"/>
                  </a:cubicBezTo>
                  <a:cubicBezTo>
                    <a:pt x="4640" y="18321"/>
                    <a:pt x="4640" y="15761"/>
                    <a:pt x="5280" y="13841"/>
                  </a:cubicBezTo>
                  <a:cubicBezTo>
                    <a:pt x="7200" y="11920"/>
                    <a:pt x="8481" y="10640"/>
                    <a:pt x="10401" y="10000"/>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CBCDC9A-6A11-49C3-8F04-FB3A9187EAF9}"/>
                </a:ext>
              </a:extLst>
            </p:cNvPr>
            <p:cNvSpPr/>
            <p:nvPr/>
          </p:nvSpPr>
          <p:spPr>
            <a:xfrm>
              <a:off x="14344445" y="1936756"/>
              <a:ext cx="191237" cy="68016"/>
            </a:xfrm>
            <a:custGeom>
              <a:avLst/>
              <a:gdLst>
                <a:gd name="connsiteX0" fmla="*/ 26052 w 147209"/>
                <a:gd name="connsiteY0" fmla="*/ 58694 h 57603"/>
                <a:gd name="connsiteX1" fmla="*/ 4930 w 147209"/>
                <a:gd name="connsiteY1" fmla="*/ 39493 h 57603"/>
                <a:gd name="connsiteX2" fmla="*/ 23492 w 147209"/>
                <a:gd name="connsiteY2" fmla="*/ 15811 h 57603"/>
                <a:gd name="connsiteX3" fmla="*/ 122698 w 147209"/>
                <a:gd name="connsiteY3" fmla="*/ 4930 h 57603"/>
                <a:gd name="connsiteX4" fmla="*/ 146380 w 147209"/>
                <a:gd name="connsiteY4" fmla="*/ 23492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2" y="15811"/>
                  </a:cubicBezTo>
                  <a:lnTo>
                    <a:pt x="122698" y="4930"/>
                  </a:lnTo>
                  <a:cubicBezTo>
                    <a:pt x="134219" y="3650"/>
                    <a:pt x="145099" y="11971"/>
                    <a:pt x="146380" y="23492"/>
                  </a:cubicBezTo>
                  <a:cubicBezTo>
                    <a:pt x="147660" y="35012"/>
                    <a:pt x="139339" y="45893"/>
                    <a:pt x="127818" y="47173"/>
                  </a:cubicBezTo>
                  <a:lnTo>
                    <a:pt x="28612" y="58054"/>
                  </a:lnTo>
                  <a:cubicBezTo>
                    <a:pt x="27972" y="58694"/>
                    <a:pt x="26692" y="58694"/>
                    <a:pt x="26052" y="5869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2FC8337-FDD7-4C56-BAB4-9740C3D2D427}"/>
                </a:ext>
              </a:extLst>
            </p:cNvPr>
            <p:cNvSpPr/>
            <p:nvPr/>
          </p:nvSpPr>
          <p:spPr>
            <a:xfrm>
              <a:off x="14700481" y="2004925"/>
              <a:ext cx="74832" cy="105802"/>
            </a:xfrm>
            <a:custGeom>
              <a:avLst/>
              <a:gdLst>
                <a:gd name="connsiteX0" fmla="*/ 45123 w 57603"/>
                <a:gd name="connsiteY0" fmla="*/ 22081 h 89605"/>
                <a:gd name="connsiteX1" fmla="*/ 31682 w 57603"/>
                <a:gd name="connsiteY1" fmla="*/ 22721 h 89605"/>
                <a:gd name="connsiteX2" fmla="*/ 24642 w 57603"/>
                <a:gd name="connsiteY2" fmla="*/ 22721 h 89605"/>
                <a:gd name="connsiteX3" fmla="*/ 24642 w 57603"/>
                <a:gd name="connsiteY3" fmla="*/ 22721 h 89605"/>
                <a:gd name="connsiteX4" fmla="*/ 22721 w 57603"/>
                <a:gd name="connsiteY4" fmla="*/ 32322 h 89605"/>
                <a:gd name="connsiteX5" fmla="*/ 22082 w 57603"/>
                <a:gd name="connsiteY5" fmla="*/ 41923 h 89605"/>
                <a:gd name="connsiteX6" fmla="*/ 22082 w 57603"/>
                <a:gd name="connsiteY6" fmla="*/ 41923 h 89605"/>
                <a:gd name="connsiteX7" fmla="*/ 26562 w 57603"/>
                <a:gd name="connsiteY7" fmla="*/ 41923 h 89605"/>
                <a:gd name="connsiteX8" fmla="*/ 34882 w 57603"/>
                <a:gd name="connsiteY8" fmla="*/ 42563 h 89605"/>
                <a:gd name="connsiteX9" fmla="*/ 43843 w 57603"/>
                <a:gd name="connsiteY9" fmla="*/ 45123 h 89605"/>
                <a:gd name="connsiteX10" fmla="*/ 53444 w 57603"/>
                <a:gd name="connsiteY10" fmla="*/ 53443 h 89605"/>
                <a:gd name="connsiteX11" fmla="*/ 57284 w 57603"/>
                <a:gd name="connsiteY11" fmla="*/ 65604 h 89605"/>
                <a:gd name="connsiteX12" fmla="*/ 47043 w 57603"/>
                <a:gd name="connsiteY12" fmla="*/ 83525 h 89605"/>
                <a:gd name="connsiteX13" fmla="*/ 43843 w 57603"/>
                <a:gd name="connsiteY13" fmla="*/ 84806 h 89605"/>
                <a:gd name="connsiteX14" fmla="*/ 40643 w 57603"/>
                <a:gd name="connsiteY14" fmla="*/ 86086 h 89605"/>
                <a:gd name="connsiteX15" fmla="*/ 37442 w 57603"/>
                <a:gd name="connsiteY15" fmla="*/ 86726 h 89605"/>
                <a:gd name="connsiteX16" fmla="*/ 34242 w 57603"/>
                <a:gd name="connsiteY16" fmla="*/ 87366 h 89605"/>
                <a:gd name="connsiteX17" fmla="*/ 31682 w 57603"/>
                <a:gd name="connsiteY17" fmla="*/ 88006 h 89605"/>
                <a:gd name="connsiteX18" fmla="*/ 25282 w 57603"/>
                <a:gd name="connsiteY18" fmla="*/ 89286 h 89605"/>
                <a:gd name="connsiteX19" fmla="*/ 24642 w 57603"/>
                <a:gd name="connsiteY19" fmla="*/ 89286 h 89605"/>
                <a:gd name="connsiteX20" fmla="*/ 24002 w 57603"/>
                <a:gd name="connsiteY20" fmla="*/ 89286 h 89605"/>
                <a:gd name="connsiteX21" fmla="*/ 23361 w 57603"/>
                <a:gd name="connsiteY21" fmla="*/ 89286 h 89605"/>
                <a:gd name="connsiteX22" fmla="*/ 19521 w 57603"/>
                <a:gd name="connsiteY22" fmla="*/ 89926 h 89605"/>
                <a:gd name="connsiteX23" fmla="*/ 13121 w 57603"/>
                <a:gd name="connsiteY23" fmla="*/ 90566 h 89605"/>
                <a:gd name="connsiteX24" fmla="*/ 7360 w 57603"/>
                <a:gd name="connsiteY24" fmla="*/ 88646 h 89605"/>
                <a:gd name="connsiteX25" fmla="*/ 4800 w 57603"/>
                <a:gd name="connsiteY25" fmla="*/ 82885 h 89605"/>
                <a:gd name="connsiteX26" fmla="*/ 6720 w 57603"/>
                <a:gd name="connsiteY26" fmla="*/ 77125 h 89605"/>
                <a:gd name="connsiteX27" fmla="*/ 12481 w 57603"/>
                <a:gd name="connsiteY27" fmla="*/ 74565 h 89605"/>
                <a:gd name="connsiteX28" fmla="*/ 18881 w 57603"/>
                <a:gd name="connsiteY28" fmla="*/ 73925 h 89605"/>
                <a:gd name="connsiteX29" fmla="*/ 18881 w 57603"/>
                <a:gd name="connsiteY29" fmla="*/ 73925 h 89605"/>
                <a:gd name="connsiteX30" fmla="*/ 20161 w 57603"/>
                <a:gd name="connsiteY30" fmla="*/ 73285 h 89605"/>
                <a:gd name="connsiteX31" fmla="*/ 27842 w 57603"/>
                <a:gd name="connsiteY31" fmla="*/ 71365 h 89605"/>
                <a:gd name="connsiteX32" fmla="*/ 30402 w 57603"/>
                <a:gd name="connsiteY32" fmla="*/ 70725 h 89605"/>
                <a:gd name="connsiteX33" fmla="*/ 32962 w 57603"/>
                <a:gd name="connsiteY33" fmla="*/ 70085 h 89605"/>
                <a:gd name="connsiteX34" fmla="*/ 34882 w 57603"/>
                <a:gd name="connsiteY34" fmla="*/ 69445 h 89605"/>
                <a:gd name="connsiteX35" fmla="*/ 36802 w 57603"/>
                <a:gd name="connsiteY35" fmla="*/ 68804 h 89605"/>
                <a:gd name="connsiteX36" fmla="*/ 38083 w 57603"/>
                <a:gd name="connsiteY36" fmla="*/ 68164 h 89605"/>
                <a:gd name="connsiteX37" fmla="*/ 39363 w 57603"/>
                <a:gd name="connsiteY37" fmla="*/ 67524 h 89605"/>
                <a:gd name="connsiteX38" fmla="*/ 40003 w 57603"/>
                <a:gd name="connsiteY38" fmla="*/ 66244 h 89605"/>
                <a:gd name="connsiteX39" fmla="*/ 40003 w 57603"/>
                <a:gd name="connsiteY39" fmla="*/ 64324 h 89605"/>
                <a:gd name="connsiteX40" fmla="*/ 38722 w 57603"/>
                <a:gd name="connsiteY40" fmla="*/ 61124 h 89605"/>
                <a:gd name="connsiteX41" fmla="*/ 35522 w 57603"/>
                <a:gd name="connsiteY41" fmla="*/ 57924 h 89605"/>
                <a:gd name="connsiteX42" fmla="*/ 32962 w 57603"/>
                <a:gd name="connsiteY42" fmla="*/ 57284 h 89605"/>
                <a:gd name="connsiteX43" fmla="*/ 25922 w 57603"/>
                <a:gd name="connsiteY43" fmla="*/ 56644 h 89605"/>
                <a:gd name="connsiteX44" fmla="*/ 17601 w 57603"/>
                <a:gd name="connsiteY44" fmla="*/ 56004 h 89605"/>
                <a:gd name="connsiteX45" fmla="*/ 8001 w 57603"/>
                <a:gd name="connsiteY45" fmla="*/ 51523 h 89605"/>
                <a:gd name="connsiteX46" fmla="*/ 5440 w 57603"/>
                <a:gd name="connsiteY46" fmla="*/ 45123 h 89605"/>
                <a:gd name="connsiteX47" fmla="*/ 5440 w 57603"/>
                <a:gd name="connsiteY47" fmla="*/ 40003 h 89605"/>
                <a:gd name="connsiteX48" fmla="*/ 6720 w 57603"/>
                <a:gd name="connsiteY48" fmla="*/ 28482 h 89605"/>
                <a:gd name="connsiteX49" fmla="*/ 9281 w 57603"/>
                <a:gd name="connsiteY49" fmla="*/ 16961 h 89605"/>
                <a:gd name="connsiteX50" fmla="*/ 11201 w 57603"/>
                <a:gd name="connsiteY50" fmla="*/ 11841 h 89605"/>
                <a:gd name="connsiteX51" fmla="*/ 15041 w 57603"/>
                <a:gd name="connsiteY51" fmla="*/ 6720 h 89605"/>
                <a:gd name="connsiteX52" fmla="*/ 16321 w 57603"/>
                <a:gd name="connsiteY52" fmla="*/ 6080 h 89605"/>
                <a:gd name="connsiteX53" fmla="*/ 17601 w 57603"/>
                <a:gd name="connsiteY53" fmla="*/ 5440 h 89605"/>
                <a:gd name="connsiteX54" fmla="*/ 18241 w 57603"/>
                <a:gd name="connsiteY54" fmla="*/ 5440 h 89605"/>
                <a:gd name="connsiteX55" fmla="*/ 19521 w 57603"/>
                <a:gd name="connsiteY55" fmla="*/ 5440 h 89605"/>
                <a:gd name="connsiteX56" fmla="*/ 20801 w 57603"/>
                <a:gd name="connsiteY56" fmla="*/ 5440 h 89605"/>
                <a:gd name="connsiteX57" fmla="*/ 24002 w 57603"/>
                <a:gd name="connsiteY57" fmla="*/ 5440 h 89605"/>
                <a:gd name="connsiteX58" fmla="*/ 32322 w 57603"/>
                <a:gd name="connsiteY58" fmla="*/ 5440 h 89605"/>
                <a:gd name="connsiteX59" fmla="*/ 45763 w 57603"/>
                <a:gd name="connsiteY59" fmla="*/ 4800 h 89605"/>
                <a:gd name="connsiteX60" fmla="*/ 51523 w 57603"/>
                <a:gd name="connsiteY60" fmla="*/ 6720 h 89605"/>
                <a:gd name="connsiteX61" fmla="*/ 54084 w 57603"/>
                <a:gd name="connsiteY61" fmla="*/ 12481 h 89605"/>
                <a:gd name="connsiteX62" fmla="*/ 52163 w 57603"/>
                <a:gd name="connsiteY62" fmla="*/ 18241 h 89605"/>
                <a:gd name="connsiteX63" fmla="*/ 45123 w 57603"/>
                <a:gd name="connsiteY63" fmla="*/ 22081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603" h="89605">
                  <a:moveTo>
                    <a:pt x="45123" y="22081"/>
                  </a:moveTo>
                  <a:cubicBezTo>
                    <a:pt x="45123" y="22081"/>
                    <a:pt x="40003" y="22081"/>
                    <a:pt x="31682" y="22721"/>
                  </a:cubicBezTo>
                  <a:cubicBezTo>
                    <a:pt x="28482" y="22721"/>
                    <a:pt x="26562" y="22721"/>
                    <a:pt x="24642" y="22721"/>
                  </a:cubicBezTo>
                  <a:lnTo>
                    <a:pt x="24642" y="22721"/>
                  </a:lnTo>
                  <a:cubicBezTo>
                    <a:pt x="24002" y="25282"/>
                    <a:pt x="23361" y="28482"/>
                    <a:pt x="22721" y="32322"/>
                  </a:cubicBezTo>
                  <a:cubicBezTo>
                    <a:pt x="22082" y="36162"/>
                    <a:pt x="22082" y="39363"/>
                    <a:pt x="22082" y="41923"/>
                  </a:cubicBezTo>
                  <a:lnTo>
                    <a:pt x="22082" y="41923"/>
                  </a:lnTo>
                  <a:cubicBezTo>
                    <a:pt x="23361" y="41923"/>
                    <a:pt x="24642" y="41923"/>
                    <a:pt x="26562" y="41923"/>
                  </a:cubicBezTo>
                  <a:cubicBezTo>
                    <a:pt x="30402" y="41923"/>
                    <a:pt x="32962" y="41923"/>
                    <a:pt x="34882" y="42563"/>
                  </a:cubicBezTo>
                  <a:cubicBezTo>
                    <a:pt x="38722" y="42563"/>
                    <a:pt x="41283" y="43843"/>
                    <a:pt x="43843" y="45123"/>
                  </a:cubicBezTo>
                  <a:cubicBezTo>
                    <a:pt x="47683" y="47043"/>
                    <a:pt x="50243" y="49603"/>
                    <a:pt x="53444" y="53443"/>
                  </a:cubicBezTo>
                  <a:cubicBezTo>
                    <a:pt x="56004" y="57284"/>
                    <a:pt x="57284" y="61124"/>
                    <a:pt x="57284" y="65604"/>
                  </a:cubicBezTo>
                  <a:cubicBezTo>
                    <a:pt x="57284" y="73925"/>
                    <a:pt x="54084" y="79685"/>
                    <a:pt x="47043" y="83525"/>
                  </a:cubicBezTo>
                  <a:cubicBezTo>
                    <a:pt x="46403" y="84165"/>
                    <a:pt x="45123" y="84806"/>
                    <a:pt x="43843" y="84806"/>
                  </a:cubicBezTo>
                  <a:cubicBezTo>
                    <a:pt x="42563" y="85446"/>
                    <a:pt x="41923" y="85446"/>
                    <a:pt x="40643" y="86086"/>
                  </a:cubicBezTo>
                  <a:cubicBezTo>
                    <a:pt x="39363" y="86086"/>
                    <a:pt x="38722" y="86726"/>
                    <a:pt x="37442" y="86726"/>
                  </a:cubicBezTo>
                  <a:cubicBezTo>
                    <a:pt x="36802" y="86726"/>
                    <a:pt x="35522" y="87366"/>
                    <a:pt x="34242" y="87366"/>
                  </a:cubicBezTo>
                  <a:cubicBezTo>
                    <a:pt x="32962" y="87366"/>
                    <a:pt x="32322" y="88006"/>
                    <a:pt x="31682" y="88006"/>
                  </a:cubicBezTo>
                  <a:cubicBezTo>
                    <a:pt x="28482" y="88646"/>
                    <a:pt x="26562" y="89286"/>
                    <a:pt x="25282" y="89286"/>
                  </a:cubicBezTo>
                  <a:cubicBezTo>
                    <a:pt x="24642" y="89286"/>
                    <a:pt x="24642" y="89286"/>
                    <a:pt x="24642" y="89286"/>
                  </a:cubicBezTo>
                  <a:cubicBezTo>
                    <a:pt x="24642" y="89286"/>
                    <a:pt x="24642" y="89286"/>
                    <a:pt x="24002" y="89286"/>
                  </a:cubicBezTo>
                  <a:cubicBezTo>
                    <a:pt x="24002" y="89286"/>
                    <a:pt x="24002" y="89286"/>
                    <a:pt x="23361" y="89286"/>
                  </a:cubicBezTo>
                  <a:cubicBezTo>
                    <a:pt x="22721" y="89926"/>
                    <a:pt x="21441" y="89926"/>
                    <a:pt x="19521" y="89926"/>
                  </a:cubicBezTo>
                  <a:cubicBezTo>
                    <a:pt x="16961" y="89926"/>
                    <a:pt x="15041" y="90566"/>
                    <a:pt x="13121" y="90566"/>
                  </a:cubicBezTo>
                  <a:cubicBezTo>
                    <a:pt x="10561" y="90566"/>
                    <a:pt x="8641" y="89926"/>
                    <a:pt x="7360" y="88646"/>
                  </a:cubicBezTo>
                  <a:cubicBezTo>
                    <a:pt x="5440" y="87366"/>
                    <a:pt x="4800" y="85446"/>
                    <a:pt x="4800" y="82885"/>
                  </a:cubicBezTo>
                  <a:cubicBezTo>
                    <a:pt x="4800" y="80325"/>
                    <a:pt x="5440" y="78405"/>
                    <a:pt x="6720" y="77125"/>
                  </a:cubicBezTo>
                  <a:cubicBezTo>
                    <a:pt x="8001" y="75205"/>
                    <a:pt x="9921" y="74565"/>
                    <a:pt x="12481" y="74565"/>
                  </a:cubicBezTo>
                  <a:cubicBezTo>
                    <a:pt x="14401" y="74565"/>
                    <a:pt x="16961" y="73925"/>
                    <a:pt x="18881" y="73925"/>
                  </a:cubicBezTo>
                  <a:lnTo>
                    <a:pt x="18881" y="73925"/>
                  </a:lnTo>
                  <a:cubicBezTo>
                    <a:pt x="19521" y="73925"/>
                    <a:pt x="20161" y="73925"/>
                    <a:pt x="20161" y="73285"/>
                  </a:cubicBezTo>
                  <a:cubicBezTo>
                    <a:pt x="21441" y="72645"/>
                    <a:pt x="24002" y="72005"/>
                    <a:pt x="27842" y="71365"/>
                  </a:cubicBezTo>
                  <a:lnTo>
                    <a:pt x="30402" y="70725"/>
                  </a:lnTo>
                  <a:cubicBezTo>
                    <a:pt x="31682" y="70725"/>
                    <a:pt x="32322" y="70085"/>
                    <a:pt x="32962" y="70085"/>
                  </a:cubicBezTo>
                  <a:cubicBezTo>
                    <a:pt x="33602" y="70085"/>
                    <a:pt x="34242" y="70085"/>
                    <a:pt x="34882" y="69445"/>
                  </a:cubicBezTo>
                  <a:cubicBezTo>
                    <a:pt x="35522" y="69445"/>
                    <a:pt x="36162" y="68804"/>
                    <a:pt x="36802" y="68804"/>
                  </a:cubicBezTo>
                  <a:cubicBezTo>
                    <a:pt x="37442" y="68804"/>
                    <a:pt x="37442" y="68164"/>
                    <a:pt x="38083" y="68164"/>
                  </a:cubicBezTo>
                  <a:cubicBezTo>
                    <a:pt x="38722" y="68164"/>
                    <a:pt x="38722" y="67524"/>
                    <a:pt x="39363" y="67524"/>
                  </a:cubicBezTo>
                  <a:cubicBezTo>
                    <a:pt x="39363" y="67524"/>
                    <a:pt x="40003" y="66884"/>
                    <a:pt x="40003" y="66244"/>
                  </a:cubicBezTo>
                  <a:cubicBezTo>
                    <a:pt x="40003" y="65604"/>
                    <a:pt x="40003" y="64964"/>
                    <a:pt x="40003" y="64324"/>
                  </a:cubicBezTo>
                  <a:cubicBezTo>
                    <a:pt x="40003" y="63684"/>
                    <a:pt x="39363" y="62404"/>
                    <a:pt x="38722" y="61124"/>
                  </a:cubicBezTo>
                  <a:cubicBezTo>
                    <a:pt x="38083" y="59844"/>
                    <a:pt x="36802" y="59204"/>
                    <a:pt x="35522" y="57924"/>
                  </a:cubicBezTo>
                  <a:cubicBezTo>
                    <a:pt x="34882" y="57924"/>
                    <a:pt x="34242" y="57924"/>
                    <a:pt x="32962" y="57284"/>
                  </a:cubicBezTo>
                  <a:cubicBezTo>
                    <a:pt x="31682" y="57284"/>
                    <a:pt x="29762" y="57284"/>
                    <a:pt x="25922" y="56644"/>
                  </a:cubicBezTo>
                  <a:cubicBezTo>
                    <a:pt x="22082" y="56644"/>
                    <a:pt x="19521" y="56644"/>
                    <a:pt x="17601" y="56004"/>
                  </a:cubicBezTo>
                  <a:cubicBezTo>
                    <a:pt x="13121" y="55364"/>
                    <a:pt x="10561" y="54083"/>
                    <a:pt x="8001" y="51523"/>
                  </a:cubicBezTo>
                  <a:cubicBezTo>
                    <a:pt x="6720" y="49603"/>
                    <a:pt x="5440" y="47683"/>
                    <a:pt x="5440" y="45123"/>
                  </a:cubicBezTo>
                  <a:cubicBezTo>
                    <a:pt x="5440" y="43843"/>
                    <a:pt x="5440" y="41923"/>
                    <a:pt x="5440" y="40003"/>
                  </a:cubicBezTo>
                  <a:cubicBezTo>
                    <a:pt x="5440" y="36802"/>
                    <a:pt x="5440" y="32962"/>
                    <a:pt x="6720" y="28482"/>
                  </a:cubicBezTo>
                  <a:cubicBezTo>
                    <a:pt x="7360" y="24002"/>
                    <a:pt x="8001" y="20161"/>
                    <a:pt x="9281" y="16961"/>
                  </a:cubicBezTo>
                  <a:cubicBezTo>
                    <a:pt x="9921" y="15041"/>
                    <a:pt x="10561" y="13761"/>
                    <a:pt x="11201" y="11841"/>
                  </a:cubicBezTo>
                  <a:cubicBezTo>
                    <a:pt x="12481" y="9281"/>
                    <a:pt x="13761" y="8001"/>
                    <a:pt x="15041" y="6720"/>
                  </a:cubicBezTo>
                  <a:cubicBezTo>
                    <a:pt x="15681" y="6080"/>
                    <a:pt x="16321" y="6080"/>
                    <a:pt x="16321" y="6080"/>
                  </a:cubicBezTo>
                  <a:cubicBezTo>
                    <a:pt x="16961" y="6080"/>
                    <a:pt x="16961" y="5440"/>
                    <a:pt x="17601" y="5440"/>
                  </a:cubicBezTo>
                  <a:lnTo>
                    <a:pt x="18241" y="5440"/>
                  </a:lnTo>
                  <a:cubicBezTo>
                    <a:pt x="18241" y="5440"/>
                    <a:pt x="18881" y="5440"/>
                    <a:pt x="19521" y="5440"/>
                  </a:cubicBezTo>
                  <a:cubicBezTo>
                    <a:pt x="20161" y="5440"/>
                    <a:pt x="20161" y="5440"/>
                    <a:pt x="20801" y="5440"/>
                  </a:cubicBezTo>
                  <a:cubicBezTo>
                    <a:pt x="21441" y="5440"/>
                    <a:pt x="22721" y="5440"/>
                    <a:pt x="24002" y="5440"/>
                  </a:cubicBezTo>
                  <a:cubicBezTo>
                    <a:pt x="25922" y="5440"/>
                    <a:pt x="28482" y="5440"/>
                    <a:pt x="32322" y="5440"/>
                  </a:cubicBezTo>
                  <a:lnTo>
                    <a:pt x="45763" y="4800"/>
                  </a:lnTo>
                  <a:cubicBezTo>
                    <a:pt x="48323" y="4800"/>
                    <a:pt x="50243" y="5440"/>
                    <a:pt x="51523" y="6720"/>
                  </a:cubicBezTo>
                  <a:cubicBezTo>
                    <a:pt x="53444" y="8001"/>
                    <a:pt x="54084" y="9921"/>
                    <a:pt x="54084" y="12481"/>
                  </a:cubicBezTo>
                  <a:cubicBezTo>
                    <a:pt x="54084" y="15041"/>
                    <a:pt x="53444" y="16961"/>
                    <a:pt x="52163" y="18241"/>
                  </a:cubicBezTo>
                  <a:cubicBezTo>
                    <a:pt x="48963" y="21441"/>
                    <a:pt x="47043" y="22081"/>
                    <a:pt x="45123" y="2208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9C1E1A-A214-454B-BB19-213EE100D180}"/>
                </a:ext>
              </a:extLst>
            </p:cNvPr>
            <p:cNvSpPr/>
            <p:nvPr/>
          </p:nvSpPr>
          <p:spPr>
            <a:xfrm>
              <a:off x="14546660" y="1914238"/>
              <a:ext cx="99776" cy="83130"/>
            </a:xfrm>
            <a:custGeom>
              <a:avLst/>
              <a:gdLst>
                <a:gd name="connsiteX0" fmla="*/ 28482 w 76804"/>
                <a:gd name="connsiteY0" fmla="*/ 31682 h 70404"/>
                <a:gd name="connsiteX1" fmla="*/ 29762 w 76804"/>
                <a:gd name="connsiteY1" fmla="*/ 11841 h 70404"/>
                <a:gd name="connsiteX2" fmla="*/ 32962 w 76804"/>
                <a:gd name="connsiteY2" fmla="*/ 6720 h 70404"/>
                <a:gd name="connsiteX3" fmla="*/ 38723 w 76804"/>
                <a:gd name="connsiteY3" fmla="*/ 4800 h 70404"/>
                <a:gd name="connsiteX4" fmla="*/ 44483 w 76804"/>
                <a:gd name="connsiteY4" fmla="*/ 7360 h 70404"/>
                <a:gd name="connsiteX5" fmla="*/ 46403 w 76804"/>
                <a:gd name="connsiteY5" fmla="*/ 13121 h 70404"/>
                <a:gd name="connsiteX6" fmla="*/ 45123 w 76804"/>
                <a:gd name="connsiteY6" fmla="*/ 31042 h 70404"/>
                <a:gd name="connsiteX7" fmla="*/ 67524 w 76804"/>
                <a:gd name="connsiteY7" fmla="*/ 29762 h 70404"/>
                <a:gd name="connsiteX8" fmla="*/ 73285 w 76804"/>
                <a:gd name="connsiteY8" fmla="*/ 31682 h 70404"/>
                <a:gd name="connsiteX9" fmla="*/ 75845 w 76804"/>
                <a:gd name="connsiteY9" fmla="*/ 37442 h 70404"/>
                <a:gd name="connsiteX10" fmla="*/ 73925 w 76804"/>
                <a:gd name="connsiteY10" fmla="*/ 43203 h 70404"/>
                <a:gd name="connsiteX11" fmla="*/ 68164 w 76804"/>
                <a:gd name="connsiteY11" fmla="*/ 45763 h 70404"/>
                <a:gd name="connsiteX12" fmla="*/ 43843 w 76804"/>
                <a:gd name="connsiteY12" fmla="*/ 47043 h 70404"/>
                <a:gd name="connsiteX13" fmla="*/ 43203 w 76804"/>
                <a:gd name="connsiteY13" fmla="*/ 59204 h 70404"/>
                <a:gd name="connsiteX14" fmla="*/ 40643 w 76804"/>
                <a:gd name="connsiteY14" fmla="*/ 64964 h 70404"/>
                <a:gd name="connsiteX15" fmla="*/ 34882 w 76804"/>
                <a:gd name="connsiteY15" fmla="*/ 66884 h 70404"/>
                <a:gd name="connsiteX16" fmla="*/ 29122 w 76804"/>
                <a:gd name="connsiteY16" fmla="*/ 64324 h 70404"/>
                <a:gd name="connsiteX17" fmla="*/ 27202 w 76804"/>
                <a:gd name="connsiteY17" fmla="*/ 58564 h 70404"/>
                <a:gd name="connsiteX18" fmla="*/ 27842 w 76804"/>
                <a:gd name="connsiteY18" fmla="*/ 47043 h 70404"/>
                <a:gd name="connsiteX19" fmla="*/ 13121 w 76804"/>
                <a:gd name="connsiteY19" fmla="*/ 47043 h 70404"/>
                <a:gd name="connsiteX20" fmla="*/ 7360 w 76804"/>
                <a:gd name="connsiteY20" fmla="*/ 44483 h 70404"/>
                <a:gd name="connsiteX21" fmla="*/ 4800 w 76804"/>
                <a:gd name="connsiteY21" fmla="*/ 38722 h 70404"/>
                <a:gd name="connsiteX22" fmla="*/ 7360 w 76804"/>
                <a:gd name="connsiteY22" fmla="*/ 32962 h 70404"/>
                <a:gd name="connsiteX23" fmla="*/ 13121 w 76804"/>
                <a:gd name="connsiteY23" fmla="*/ 30402 h 70404"/>
                <a:gd name="connsiteX24" fmla="*/ 28482 w 76804"/>
                <a:gd name="connsiteY24" fmla="*/ 30402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804" h="70404">
                  <a:moveTo>
                    <a:pt x="28482" y="31682"/>
                  </a:moveTo>
                  <a:cubicBezTo>
                    <a:pt x="28482" y="24002"/>
                    <a:pt x="29122" y="17601"/>
                    <a:pt x="29762" y="11841"/>
                  </a:cubicBezTo>
                  <a:cubicBezTo>
                    <a:pt x="29762" y="9921"/>
                    <a:pt x="31042" y="8001"/>
                    <a:pt x="32962" y="6720"/>
                  </a:cubicBezTo>
                  <a:cubicBezTo>
                    <a:pt x="34882" y="5440"/>
                    <a:pt x="36802" y="4800"/>
                    <a:pt x="38723" y="4800"/>
                  </a:cubicBezTo>
                  <a:cubicBezTo>
                    <a:pt x="40643" y="4800"/>
                    <a:pt x="42563" y="6080"/>
                    <a:pt x="44483" y="7360"/>
                  </a:cubicBezTo>
                  <a:cubicBezTo>
                    <a:pt x="45763" y="9281"/>
                    <a:pt x="46403" y="11201"/>
                    <a:pt x="46403" y="13121"/>
                  </a:cubicBezTo>
                  <a:cubicBezTo>
                    <a:pt x="45763" y="18241"/>
                    <a:pt x="45763" y="24642"/>
                    <a:pt x="45123" y="31042"/>
                  </a:cubicBezTo>
                  <a:cubicBezTo>
                    <a:pt x="53444" y="31042"/>
                    <a:pt x="60484" y="30402"/>
                    <a:pt x="67524" y="29762"/>
                  </a:cubicBezTo>
                  <a:cubicBezTo>
                    <a:pt x="70085" y="29762"/>
                    <a:pt x="72005" y="30402"/>
                    <a:pt x="73285" y="31682"/>
                  </a:cubicBezTo>
                  <a:cubicBezTo>
                    <a:pt x="75205" y="32962"/>
                    <a:pt x="75845" y="34882"/>
                    <a:pt x="75845" y="37442"/>
                  </a:cubicBezTo>
                  <a:cubicBezTo>
                    <a:pt x="75845" y="40003"/>
                    <a:pt x="75205" y="41923"/>
                    <a:pt x="73925" y="43203"/>
                  </a:cubicBezTo>
                  <a:cubicBezTo>
                    <a:pt x="72645" y="45123"/>
                    <a:pt x="70725" y="45763"/>
                    <a:pt x="68164" y="45763"/>
                  </a:cubicBezTo>
                  <a:cubicBezTo>
                    <a:pt x="60484" y="46403"/>
                    <a:pt x="52803" y="46403"/>
                    <a:pt x="43843" y="47043"/>
                  </a:cubicBezTo>
                  <a:cubicBezTo>
                    <a:pt x="43843" y="52163"/>
                    <a:pt x="43843" y="56004"/>
                    <a:pt x="43203" y="59204"/>
                  </a:cubicBezTo>
                  <a:cubicBezTo>
                    <a:pt x="43203" y="61124"/>
                    <a:pt x="42563" y="63044"/>
                    <a:pt x="40643" y="64964"/>
                  </a:cubicBezTo>
                  <a:cubicBezTo>
                    <a:pt x="38723" y="66244"/>
                    <a:pt x="36802" y="66884"/>
                    <a:pt x="34882" y="66884"/>
                  </a:cubicBezTo>
                  <a:cubicBezTo>
                    <a:pt x="32322" y="66884"/>
                    <a:pt x="31042" y="66244"/>
                    <a:pt x="29122" y="64324"/>
                  </a:cubicBezTo>
                  <a:cubicBezTo>
                    <a:pt x="27842" y="62404"/>
                    <a:pt x="27202" y="60484"/>
                    <a:pt x="27202" y="58564"/>
                  </a:cubicBezTo>
                  <a:cubicBezTo>
                    <a:pt x="27202" y="55364"/>
                    <a:pt x="27202" y="51523"/>
                    <a:pt x="27842" y="47043"/>
                  </a:cubicBezTo>
                  <a:lnTo>
                    <a:pt x="13121" y="47043"/>
                  </a:lnTo>
                  <a:cubicBezTo>
                    <a:pt x="10561" y="47043"/>
                    <a:pt x="8641" y="46403"/>
                    <a:pt x="7360" y="44483"/>
                  </a:cubicBezTo>
                  <a:cubicBezTo>
                    <a:pt x="6080" y="43203"/>
                    <a:pt x="4800" y="41283"/>
                    <a:pt x="4800" y="38722"/>
                  </a:cubicBezTo>
                  <a:cubicBezTo>
                    <a:pt x="4800" y="36162"/>
                    <a:pt x="5440" y="34242"/>
                    <a:pt x="7360" y="32962"/>
                  </a:cubicBezTo>
                  <a:cubicBezTo>
                    <a:pt x="8641" y="31682"/>
                    <a:pt x="10561" y="30402"/>
                    <a:pt x="13121" y="30402"/>
                  </a:cubicBezTo>
                  <a:lnTo>
                    <a:pt x="28482" y="30402"/>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EF5621B-243B-49F2-B96E-4F368D8D5EEA}"/>
                </a:ext>
              </a:extLst>
            </p:cNvPr>
            <p:cNvSpPr/>
            <p:nvPr/>
          </p:nvSpPr>
          <p:spPr>
            <a:xfrm>
              <a:off x="14642941" y="1926932"/>
              <a:ext cx="191237" cy="68016"/>
            </a:xfrm>
            <a:custGeom>
              <a:avLst/>
              <a:gdLst>
                <a:gd name="connsiteX0" fmla="*/ 26052 w 147209"/>
                <a:gd name="connsiteY0" fmla="*/ 58694 h 57603"/>
                <a:gd name="connsiteX1" fmla="*/ 4930 w 147209"/>
                <a:gd name="connsiteY1" fmla="*/ 39493 h 57603"/>
                <a:gd name="connsiteX2" fmla="*/ 23491 w 147209"/>
                <a:gd name="connsiteY2" fmla="*/ 15811 h 57603"/>
                <a:gd name="connsiteX3" fmla="*/ 122698 w 147209"/>
                <a:gd name="connsiteY3" fmla="*/ 4930 h 57603"/>
                <a:gd name="connsiteX4" fmla="*/ 146380 w 147209"/>
                <a:gd name="connsiteY4" fmla="*/ 23491 h 57603"/>
                <a:gd name="connsiteX5" fmla="*/ 127818 w 147209"/>
                <a:gd name="connsiteY5" fmla="*/ 47173 h 57603"/>
                <a:gd name="connsiteX6" fmla="*/ 28612 w 147209"/>
                <a:gd name="connsiteY6" fmla="*/ 58054 h 57603"/>
                <a:gd name="connsiteX7" fmla="*/ 26052 w 147209"/>
                <a:gd name="connsiteY7" fmla="*/ 58694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09" h="57603">
                  <a:moveTo>
                    <a:pt x="26052" y="58694"/>
                  </a:moveTo>
                  <a:cubicBezTo>
                    <a:pt x="15171" y="58694"/>
                    <a:pt x="6210" y="50373"/>
                    <a:pt x="4930" y="39493"/>
                  </a:cubicBezTo>
                  <a:cubicBezTo>
                    <a:pt x="3650" y="27972"/>
                    <a:pt x="11971" y="17091"/>
                    <a:pt x="23491" y="15811"/>
                  </a:cubicBezTo>
                  <a:lnTo>
                    <a:pt x="122698" y="4930"/>
                  </a:lnTo>
                  <a:cubicBezTo>
                    <a:pt x="134219" y="3650"/>
                    <a:pt x="145099" y="11971"/>
                    <a:pt x="146380" y="23491"/>
                  </a:cubicBezTo>
                  <a:cubicBezTo>
                    <a:pt x="147659" y="35012"/>
                    <a:pt x="139339" y="45893"/>
                    <a:pt x="127818" y="47173"/>
                  </a:cubicBezTo>
                  <a:lnTo>
                    <a:pt x="28612" y="58054"/>
                  </a:lnTo>
                  <a:cubicBezTo>
                    <a:pt x="27972" y="58694"/>
                    <a:pt x="27332" y="58694"/>
                    <a:pt x="26052" y="58694"/>
                  </a:cubicBezTo>
                  <a:close/>
                </a:path>
              </a:pathLst>
            </a:custGeom>
            <a:grpFill/>
            <a:ln w="9525" cap="flat">
              <a:noFill/>
              <a:prstDash val="solid"/>
              <a:miter/>
            </a:ln>
          </p:spPr>
          <p:txBody>
            <a:bodyPr rtlCol="0" anchor="ctr"/>
            <a:lstStyle/>
            <a:p>
              <a:endParaRPr lang="en-US"/>
            </a:p>
          </p:txBody>
        </p:sp>
      </p:grpSp>
      <p:grpSp>
        <p:nvGrpSpPr>
          <p:cNvPr id="290" name="Group 289">
            <a:extLst>
              <a:ext uri="{FF2B5EF4-FFF2-40B4-BE49-F238E27FC236}">
                <a16:creationId xmlns:a16="http://schemas.microsoft.com/office/drawing/2014/main" id="{04877B12-3F9E-4562-84F3-A30047FB7E24}"/>
              </a:ext>
            </a:extLst>
          </p:cNvPr>
          <p:cNvGrpSpPr/>
          <p:nvPr/>
        </p:nvGrpSpPr>
        <p:grpSpPr>
          <a:xfrm>
            <a:off x="1882211" y="147599"/>
            <a:ext cx="740003" cy="467794"/>
            <a:chOff x="12734663" y="1892322"/>
            <a:chExt cx="740003" cy="467794"/>
          </a:xfrm>
          <a:solidFill>
            <a:srgbClr val="1D424B"/>
          </a:solidFill>
        </p:grpSpPr>
        <p:sp>
          <p:nvSpPr>
            <p:cNvPr id="207" name="Freeform: Shape 206">
              <a:extLst>
                <a:ext uri="{FF2B5EF4-FFF2-40B4-BE49-F238E27FC236}">
                  <a16:creationId xmlns:a16="http://schemas.microsoft.com/office/drawing/2014/main" id="{4B9BCFBF-CF00-4215-AB8A-54EC21D7B905}"/>
                </a:ext>
              </a:extLst>
            </p:cNvPr>
            <p:cNvSpPr/>
            <p:nvPr/>
          </p:nvSpPr>
          <p:spPr>
            <a:xfrm>
              <a:off x="12814721" y="1904414"/>
              <a:ext cx="66517" cy="181374"/>
            </a:xfrm>
            <a:custGeom>
              <a:avLst/>
              <a:gdLst>
                <a:gd name="connsiteX0" fmla="*/ 28482 w 51203"/>
                <a:gd name="connsiteY0" fmla="*/ 149450 h 153609"/>
                <a:gd name="connsiteX1" fmla="*/ 22721 w 51203"/>
                <a:gd name="connsiteY1" fmla="*/ 149450 h 153609"/>
                <a:gd name="connsiteX2" fmla="*/ 18241 w 51203"/>
                <a:gd name="connsiteY2" fmla="*/ 148810 h 153609"/>
                <a:gd name="connsiteX3" fmla="*/ 16961 w 51203"/>
                <a:gd name="connsiteY3" fmla="*/ 144969 h 153609"/>
                <a:gd name="connsiteX4" fmla="*/ 17601 w 51203"/>
                <a:gd name="connsiteY4" fmla="*/ 141769 h 153609"/>
                <a:gd name="connsiteX5" fmla="*/ 22081 w 51203"/>
                <a:gd name="connsiteY5" fmla="*/ 141129 h 153609"/>
                <a:gd name="connsiteX6" fmla="*/ 25922 w 51203"/>
                <a:gd name="connsiteY6" fmla="*/ 137929 h 153609"/>
                <a:gd name="connsiteX7" fmla="*/ 23362 w 51203"/>
                <a:gd name="connsiteY7" fmla="*/ 83525 h 153609"/>
                <a:gd name="connsiteX8" fmla="*/ 20801 w 51203"/>
                <a:gd name="connsiteY8" fmla="*/ 29762 h 153609"/>
                <a:gd name="connsiteX9" fmla="*/ 20801 w 51203"/>
                <a:gd name="connsiteY9" fmla="*/ 22721 h 153609"/>
                <a:gd name="connsiteX10" fmla="*/ 14401 w 51203"/>
                <a:gd name="connsiteY10" fmla="*/ 13761 h 153609"/>
                <a:gd name="connsiteX11" fmla="*/ 9921 w 51203"/>
                <a:gd name="connsiteY11" fmla="*/ 13761 h 153609"/>
                <a:gd name="connsiteX12" fmla="*/ 4800 w 51203"/>
                <a:gd name="connsiteY12" fmla="*/ 9921 h 153609"/>
                <a:gd name="connsiteX13" fmla="*/ 20161 w 51203"/>
                <a:gd name="connsiteY13" fmla="*/ 4800 h 153609"/>
                <a:gd name="connsiteX14" fmla="*/ 29762 w 51203"/>
                <a:gd name="connsiteY14" fmla="*/ 8001 h 153609"/>
                <a:gd name="connsiteX15" fmla="*/ 28482 w 51203"/>
                <a:gd name="connsiteY15" fmla="*/ 17601 h 153609"/>
                <a:gd name="connsiteX16" fmla="*/ 29762 w 51203"/>
                <a:gd name="connsiteY16" fmla="*/ 32962 h 153609"/>
                <a:gd name="connsiteX17" fmla="*/ 31042 w 51203"/>
                <a:gd name="connsiteY17" fmla="*/ 54724 h 153609"/>
                <a:gd name="connsiteX18" fmla="*/ 32962 w 51203"/>
                <a:gd name="connsiteY18" fmla="*/ 94406 h 153609"/>
                <a:gd name="connsiteX19" fmla="*/ 34882 w 51203"/>
                <a:gd name="connsiteY19" fmla="*/ 138569 h 153609"/>
                <a:gd name="connsiteX20" fmla="*/ 34882 w 51203"/>
                <a:gd name="connsiteY20" fmla="*/ 139849 h 153609"/>
                <a:gd name="connsiteX21" fmla="*/ 41923 w 51203"/>
                <a:gd name="connsiteY21" fmla="*/ 139209 h 153609"/>
                <a:gd name="connsiteX22" fmla="*/ 41923 w 51203"/>
                <a:gd name="connsiteY22" fmla="*/ 139209 h 153609"/>
                <a:gd name="connsiteX23" fmla="*/ 49603 w 51203"/>
                <a:gd name="connsiteY23" fmla="*/ 143689 h 153609"/>
                <a:gd name="connsiteX24" fmla="*/ 28482 w 51203"/>
                <a:gd name="connsiteY24" fmla="*/ 14945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203" h="153609">
                  <a:moveTo>
                    <a:pt x="28482" y="149450"/>
                  </a:moveTo>
                  <a:lnTo>
                    <a:pt x="22721" y="149450"/>
                  </a:lnTo>
                  <a:cubicBezTo>
                    <a:pt x="20801" y="149450"/>
                    <a:pt x="18881" y="149450"/>
                    <a:pt x="18241" y="148810"/>
                  </a:cubicBezTo>
                  <a:cubicBezTo>
                    <a:pt x="17601" y="148170"/>
                    <a:pt x="16961" y="146890"/>
                    <a:pt x="16961" y="144969"/>
                  </a:cubicBezTo>
                  <a:cubicBezTo>
                    <a:pt x="16961" y="143049"/>
                    <a:pt x="16961" y="141769"/>
                    <a:pt x="17601" y="141769"/>
                  </a:cubicBezTo>
                  <a:cubicBezTo>
                    <a:pt x="18241" y="141129"/>
                    <a:pt x="19521" y="141129"/>
                    <a:pt x="22081" y="141129"/>
                  </a:cubicBezTo>
                  <a:cubicBezTo>
                    <a:pt x="24642" y="141129"/>
                    <a:pt x="25922" y="139849"/>
                    <a:pt x="25922" y="137929"/>
                  </a:cubicBezTo>
                  <a:cubicBezTo>
                    <a:pt x="25922" y="125768"/>
                    <a:pt x="25282" y="107207"/>
                    <a:pt x="23362" y="83525"/>
                  </a:cubicBezTo>
                  <a:cubicBezTo>
                    <a:pt x="21441" y="59204"/>
                    <a:pt x="20801" y="41283"/>
                    <a:pt x="20801" y="29762"/>
                  </a:cubicBezTo>
                  <a:lnTo>
                    <a:pt x="20801" y="22721"/>
                  </a:lnTo>
                  <a:cubicBezTo>
                    <a:pt x="20801" y="16961"/>
                    <a:pt x="18881" y="13761"/>
                    <a:pt x="14401" y="13761"/>
                  </a:cubicBezTo>
                  <a:lnTo>
                    <a:pt x="9921" y="13761"/>
                  </a:lnTo>
                  <a:cubicBezTo>
                    <a:pt x="6080" y="13761"/>
                    <a:pt x="4800" y="12481"/>
                    <a:pt x="4800" y="9921"/>
                  </a:cubicBezTo>
                  <a:cubicBezTo>
                    <a:pt x="4800" y="6720"/>
                    <a:pt x="9921" y="4800"/>
                    <a:pt x="20161" y="4800"/>
                  </a:cubicBezTo>
                  <a:cubicBezTo>
                    <a:pt x="25282" y="4800"/>
                    <a:pt x="28482" y="6080"/>
                    <a:pt x="29762" y="8001"/>
                  </a:cubicBezTo>
                  <a:cubicBezTo>
                    <a:pt x="29122" y="11201"/>
                    <a:pt x="28482" y="14401"/>
                    <a:pt x="28482" y="17601"/>
                  </a:cubicBezTo>
                  <a:cubicBezTo>
                    <a:pt x="28482" y="20161"/>
                    <a:pt x="29122" y="25922"/>
                    <a:pt x="29762" y="32962"/>
                  </a:cubicBezTo>
                  <a:cubicBezTo>
                    <a:pt x="30402" y="40643"/>
                    <a:pt x="31042" y="47683"/>
                    <a:pt x="31042" y="54724"/>
                  </a:cubicBezTo>
                  <a:cubicBezTo>
                    <a:pt x="31042" y="61764"/>
                    <a:pt x="31682" y="74565"/>
                    <a:pt x="32962" y="94406"/>
                  </a:cubicBezTo>
                  <a:cubicBezTo>
                    <a:pt x="34242" y="114247"/>
                    <a:pt x="34882" y="128968"/>
                    <a:pt x="34882" y="138569"/>
                  </a:cubicBezTo>
                  <a:lnTo>
                    <a:pt x="34882" y="139849"/>
                  </a:lnTo>
                  <a:cubicBezTo>
                    <a:pt x="38082" y="139209"/>
                    <a:pt x="40003" y="139209"/>
                    <a:pt x="41923" y="139209"/>
                  </a:cubicBezTo>
                  <a:lnTo>
                    <a:pt x="41923" y="139209"/>
                  </a:lnTo>
                  <a:cubicBezTo>
                    <a:pt x="47043" y="139209"/>
                    <a:pt x="49603" y="140489"/>
                    <a:pt x="49603" y="143689"/>
                  </a:cubicBezTo>
                  <a:cubicBezTo>
                    <a:pt x="49603" y="147530"/>
                    <a:pt x="42563" y="149450"/>
                    <a:pt x="28482" y="14945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8040FE8-DF5A-46BA-A2E2-1CECC63075AD}"/>
                </a:ext>
              </a:extLst>
            </p:cNvPr>
            <p:cNvSpPr/>
            <p:nvPr/>
          </p:nvSpPr>
          <p:spPr>
            <a:xfrm>
              <a:off x="12821373" y="2178742"/>
              <a:ext cx="58203" cy="181374"/>
            </a:xfrm>
            <a:custGeom>
              <a:avLst/>
              <a:gdLst>
                <a:gd name="connsiteX0" fmla="*/ 40003 w 44802"/>
                <a:gd name="connsiteY0" fmla="*/ 148810 h 153609"/>
                <a:gd name="connsiteX1" fmla="*/ 11201 w 44802"/>
                <a:gd name="connsiteY1" fmla="*/ 150730 h 153609"/>
                <a:gd name="connsiteX2" fmla="*/ 6720 w 44802"/>
                <a:gd name="connsiteY2" fmla="*/ 149450 h 153609"/>
                <a:gd name="connsiteX3" fmla="*/ 4800 w 44802"/>
                <a:gd name="connsiteY3" fmla="*/ 145609 h 153609"/>
                <a:gd name="connsiteX4" fmla="*/ 4800 w 44802"/>
                <a:gd name="connsiteY4" fmla="*/ 144969 h 153609"/>
                <a:gd name="connsiteX5" fmla="*/ 11201 w 44802"/>
                <a:gd name="connsiteY5" fmla="*/ 132809 h 153609"/>
                <a:gd name="connsiteX6" fmla="*/ 15041 w 44802"/>
                <a:gd name="connsiteY6" fmla="*/ 122568 h 153609"/>
                <a:gd name="connsiteX7" fmla="*/ 31042 w 44802"/>
                <a:gd name="connsiteY7" fmla="*/ 79045 h 153609"/>
                <a:gd name="connsiteX8" fmla="*/ 36162 w 44802"/>
                <a:gd name="connsiteY8" fmla="*/ 36162 h 153609"/>
                <a:gd name="connsiteX9" fmla="*/ 27202 w 44802"/>
                <a:gd name="connsiteY9" fmla="*/ 12481 h 153609"/>
                <a:gd name="connsiteX10" fmla="*/ 22721 w 44802"/>
                <a:gd name="connsiteY10" fmla="*/ 21441 h 153609"/>
                <a:gd name="connsiteX11" fmla="*/ 16961 w 44802"/>
                <a:gd name="connsiteY11" fmla="*/ 28482 h 153609"/>
                <a:gd name="connsiteX12" fmla="*/ 12481 w 44802"/>
                <a:gd name="connsiteY12" fmla="*/ 22721 h 153609"/>
                <a:gd name="connsiteX13" fmla="*/ 17601 w 44802"/>
                <a:gd name="connsiteY13" fmla="*/ 8001 h 153609"/>
                <a:gd name="connsiteX14" fmla="*/ 24642 w 44802"/>
                <a:gd name="connsiteY14" fmla="*/ 4800 h 153609"/>
                <a:gd name="connsiteX15" fmla="*/ 24642 w 44802"/>
                <a:gd name="connsiteY15" fmla="*/ 4800 h 153609"/>
                <a:gd name="connsiteX16" fmla="*/ 38723 w 44802"/>
                <a:gd name="connsiteY16" fmla="*/ 10561 h 153609"/>
                <a:gd name="connsiteX17" fmla="*/ 42563 w 44802"/>
                <a:gd name="connsiteY17" fmla="*/ 18881 h 153609"/>
                <a:gd name="connsiteX18" fmla="*/ 43843 w 44802"/>
                <a:gd name="connsiteY18" fmla="*/ 24642 h 153609"/>
                <a:gd name="connsiteX19" fmla="*/ 44483 w 44802"/>
                <a:gd name="connsiteY19" fmla="*/ 29762 h 153609"/>
                <a:gd name="connsiteX20" fmla="*/ 44483 w 44802"/>
                <a:gd name="connsiteY20" fmla="*/ 43843 h 153609"/>
                <a:gd name="connsiteX21" fmla="*/ 41283 w 44802"/>
                <a:gd name="connsiteY21" fmla="*/ 68164 h 153609"/>
                <a:gd name="connsiteX22" fmla="*/ 34242 w 44802"/>
                <a:gd name="connsiteY22" fmla="*/ 93766 h 153609"/>
                <a:gd name="connsiteX23" fmla="*/ 24642 w 44802"/>
                <a:gd name="connsiteY23" fmla="*/ 118728 h 153609"/>
                <a:gd name="connsiteX24" fmla="*/ 16321 w 44802"/>
                <a:gd name="connsiteY24" fmla="*/ 141129 h 153609"/>
                <a:gd name="connsiteX25" fmla="*/ 38723 w 44802"/>
                <a:gd name="connsiteY25" fmla="*/ 139209 h 153609"/>
                <a:gd name="connsiteX26" fmla="*/ 42563 w 44802"/>
                <a:gd name="connsiteY26" fmla="*/ 144329 h 153609"/>
                <a:gd name="connsiteX27" fmla="*/ 40003 w 44802"/>
                <a:gd name="connsiteY27" fmla="*/ 1488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802" h="153609">
                  <a:moveTo>
                    <a:pt x="40003" y="148810"/>
                  </a:moveTo>
                  <a:lnTo>
                    <a:pt x="11201" y="150730"/>
                  </a:lnTo>
                  <a:cubicBezTo>
                    <a:pt x="9281" y="150730"/>
                    <a:pt x="8001" y="150090"/>
                    <a:pt x="6720" y="149450"/>
                  </a:cubicBezTo>
                  <a:cubicBezTo>
                    <a:pt x="5440" y="148170"/>
                    <a:pt x="4800" y="146890"/>
                    <a:pt x="4800" y="145609"/>
                  </a:cubicBezTo>
                  <a:lnTo>
                    <a:pt x="4800" y="144969"/>
                  </a:lnTo>
                  <a:cubicBezTo>
                    <a:pt x="7360" y="141769"/>
                    <a:pt x="9921" y="137929"/>
                    <a:pt x="11201" y="132809"/>
                  </a:cubicBezTo>
                  <a:cubicBezTo>
                    <a:pt x="13121" y="127688"/>
                    <a:pt x="14401" y="124488"/>
                    <a:pt x="15041" y="122568"/>
                  </a:cubicBezTo>
                  <a:cubicBezTo>
                    <a:pt x="22081" y="106567"/>
                    <a:pt x="27202" y="92486"/>
                    <a:pt x="31042" y="79045"/>
                  </a:cubicBezTo>
                  <a:cubicBezTo>
                    <a:pt x="34242" y="65604"/>
                    <a:pt x="36162" y="51523"/>
                    <a:pt x="36162" y="36162"/>
                  </a:cubicBezTo>
                  <a:cubicBezTo>
                    <a:pt x="36162" y="20801"/>
                    <a:pt x="32962" y="13121"/>
                    <a:pt x="27202" y="12481"/>
                  </a:cubicBezTo>
                  <a:cubicBezTo>
                    <a:pt x="25282" y="13761"/>
                    <a:pt x="24002" y="16321"/>
                    <a:pt x="22721" y="21441"/>
                  </a:cubicBezTo>
                  <a:cubicBezTo>
                    <a:pt x="22081" y="25922"/>
                    <a:pt x="20161" y="28482"/>
                    <a:pt x="16961" y="28482"/>
                  </a:cubicBezTo>
                  <a:cubicBezTo>
                    <a:pt x="13761" y="28482"/>
                    <a:pt x="12481" y="26562"/>
                    <a:pt x="12481" y="22721"/>
                  </a:cubicBezTo>
                  <a:cubicBezTo>
                    <a:pt x="12481" y="16321"/>
                    <a:pt x="14401" y="11841"/>
                    <a:pt x="17601" y="8001"/>
                  </a:cubicBezTo>
                  <a:cubicBezTo>
                    <a:pt x="19521" y="6080"/>
                    <a:pt x="22081" y="4800"/>
                    <a:pt x="24642" y="4800"/>
                  </a:cubicBezTo>
                  <a:lnTo>
                    <a:pt x="24642" y="4800"/>
                  </a:lnTo>
                  <a:cubicBezTo>
                    <a:pt x="31042" y="4800"/>
                    <a:pt x="35522" y="6720"/>
                    <a:pt x="38723" y="10561"/>
                  </a:cubicBezTo>
                  <a:cubicBezTo>
                    <a:pt x="40643" y="13761"/>
                    <a:pt x="41923" y="16321"/>
                    <a:pt x="42563" y="18881"/>
                  </a:cubicBezTo>
                  <a:cubicBezTo>
                    <a:pt x="43203" y="21441"/>
                    <a:pt x="43843" y="23362"/>
                    <a:pt x="43843" y="24642"/>
                  </a:cubicBezTo>
                  <a:cubicBezTo>
                    <a:pt x="43843" y="25922"/>
                    <a:pt x="44483" y="27842"/>
                    <a:pt x="44483" y="29762"/>
                  </a:cubicBezTo>
                  <a:cubicBezTo>
                    <a:pt x="44483" y="32962"/>
                    <a:pt x="44483" y="38083"/>
                    <a:pt x="44483" y="43843"/>
                  </a:cubicBezTo>
                  <a:cubicBezTo>
                    <a:pt x="44483" y="50243"/>
                    <a:pt x="43203" y="58564"/>
                    <a:pt x="41283" y="68164"/>
                  </a:cubicBezTo>
                  <a:cubicBezTo>
                    <a:pt x="39363" y="78405"/>
                    <a:pt x="36802" y="86726"/>
                    <a:pt x="34242" y="93766"/>
                  </a:cubicBezTo>
                  <a:cubicBezTo>
                    <a:pt x="31682" y="100807"/>
                    <a:pt x="28482" y="109127"/>
                    <a:pt x="24642" y="118728"/>
                  </a:cubicBezTo>
                  <a:cubicBezTo>
                    <a:pt x="20801" y="128328"/>
                    <a:pt x="18241" y="136009"/>
                    <a:pt x="16321" y="141129"/>
                  </a:cubicBezTo>
                  <a:cubicBezTo>
                    <a:pt x="24002" y="139849"/>
                    <a:pt x="31042" y="139209"/>
                    <a:pt x="38723" y="139209"/>
                  </a:cubicBezTo>
                  <a:cubicBezTo>
                    <a:pt x="41283" y="141129"/>
                    <a:pt x="42563" y="143049"/>
                    <a:pt x="42563" y="144329"/>
                  </a:cubicBezTo>
                  <a:cubicBezTo>
                    <a:pt x="42563" y="146250"/>
                    <a:pt x="41283" y="147530"/>
                    <a:pt x="40003" y="148810"/>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B71ECBA-160F-4941-A540-45C76216D869}"/>
                </a:ext>
              </a:extLst>
            </p:cNvPr>
            <p:cNvSpPr/>
            <p:nvPr/>
          </p:nvSpPr>
          <p:spPr>
            <a:xfrm>
              <a:off x="12734663" y="2078015"/>
              <a:ext cx="291013" cy="105802"/>
            </a:xfrm>
            <a:custGeom>
              <a:avLst/>
              <a:gdLst>
                <a:gd name="connsiteX0" fmla="*/ 38265 w 224014"/>
                <a:gd name="connsiteY0" fmla="*/ 88189 h 89605"/>
                <a:gd name="connsiteX1" fmla="*/ 4983 w 224014"/>
                <a:gd name="connsiteY1" fmla="*/ 58106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9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9"/>
                  </a:moveTo>
                  <a:cubicBezTo>
                    <a:pt x="21624" y="88189"/>
                    <a:pt x="6903" y="75388"/>
                    <a:pt x="4983" y="58106"/>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9"/>
                    <a:pt x="39545" y="88189"/>
                    <a:pt x="38265" y="8818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EDC3EA1-5A0F-47A4-A77F-C8E88A47B285}"/>
                </a:ext>
              </a:extLst>
            </p:cNvPr>
            <p:cNvSpPr/>
            <p:nvPr/>
          </p:nvSpPr>
          <p:spPr>
            <a:xfrm>
              <a:off x="13263712" y="1892322"/>
              <a:ext cx="66517" cy="181374"/>
            </a:xfrm>
            <a:custGeom>
              <a:avLst/>
              <a:gdLst>
                <a:gd name="connsiteX0" fmla="*/ 25922 w 51203"/>
                <a:gd name="connsiteY0" fmla="*/ 69445 h 153609"/>
                <a:gd name="connsiteX1" fmla="*/ 20161 w 51203"/>
                <a:gd name="connsiteY1" fmla="*/ 65604 h 153609"/>
                <a:gd name="connsiteX2" fmla="*/ 24002 w 51203"/>
                <a:gd name="connsiteY2" fmla="*/ 58564 h 153609"/>
                <a:gd name="connsiteX3" fmla="*/ 31682 w 51203"/>
                <a:gd name="connsiteY3" fmla="*/ 41923 h 153609"/>
                <a:gd name="connsiteX4" fmla="*/ 30402 w 51203"/>
                <a:gd name="connsiteY4" fmla="*/ 27202 h 153609"/>
                <a:gd name="connsiteX5" fmla="*/ 22081 w 51203"/>
                <a:gd name="connsiteY5" fmla="*/ 12481 h 153609"/>
                <a:gd name="connsiteX6" fmla="*/ 18241 w 51203"/>
                <a:gd name="connsiteY6" fmla="*/ 14401 h 153609"/>
                <a:gd name="connsiteX7" fmla="*/ 16321 w 51203"/>
                <a:gd name="connsiteY7" fmla="*/ 18241 h 153609"/>
                <a:gd name="connsiteX8" fmla="*/ 14401 w 51203"/>
                <a:gd name="connsiteY8" fmla="*/ 22081 h 153609"/>
                <a:gd name="connsiteX9" fmla="*/ 10561 w 51203"/>
                <a:gd name="connsiteY9" fmla="*/ 24002 h 153609"/>
                <a:gd name="connsiteX10" fmla="*/ 6720 w 51203"/>
                <a:gd name="connsiteY10" fmla="*/ 22721 h 153609"/>
                <a:gd name="connsiteX11" fmla="*/ 4800 w 51203"/>
                <a:gd name="connsiteY11" fmla="*/ 18881 h 153609"/>
                <a:gd name="connsiteX12" fmla="*/ 11841 w 51203"/>
                <a:gd name="connsiteY12" fmla="*/ 8641 h 153609"/>
                <a:gd name="connsiteX13" fmla="*/ 22081 w 51203"/>
                <a:gd name="connsiteY13" fmla="*/ 4800 h 153609"/>
                <a:gd name="connsiteX14" fmla="*/ 31042 w 51203"/>
                <a:gd name="connsiteY14" fmla="*/ 7360 h 153609"/>
                <a:gd name="connsiteX15" fmla="*/ 36162 w 51203"/>
                <a:gd name="connsiteY15" fmla="*/ 14401 h 153609"/>
                <a:gd name="connsiteX16" fmla="*/ 39363 w 51203"/>
                <a:gd name="connsiteY16" fmla="*/ 24642 h 153609"/>
                <a:gd name="connsiteX17" fmla="*/ 41283 w 51203"/>
                <a:gd name="connsiteY17" fmla="*/ 41283 h 153609"/>
                <a:gd name="connsiteX18" fmla="*/ 40643 w 51203"/>
                <a:gd name="connsiteY18" fmla="*/ 50883 h 153609"/>
                <a:gd name="connsiteX19" fmla="*/ 38723 w 51203"/>
                <a:gd name="connsiteY19" fmla="*/ 54724 h 153609"/>
                <a:gd name="connsiteX20" fmla="*/ 35522 w 51203"/>
                <a:gd name="connsiteY20" fmla="*/ 59204 h 153609"/>
                <a:gd name="connsiteX21" fmla="*/ 32962 w 51203"/>
                <a:gd name="connsiteY21" fmla="*/ 63044 h 153609"/>
                <a:gd name="connsiteX22" fmla="*/ 47683 w 51203"/>
                <a:gd name="connsiteY22" fmla="*/ 102087 h 153609"/>
                <a:gd name="connsiteX23" fmla="*/ 48323 w 51203"/>
                <a:gd name="connsiteY23" fmla="*/ 114247 h 153609"/>
                <a:gd name="connsiteX24" fmla="*/ 48323 w 51203"/>
                <a:gd name="connsiteY24" fmla="*/ 122568 h 153609"/>
                <a:gd name="connsiteX25" fmla="*/ 47683 w 51203"/>
                <a:gd name="connsiteY25" fmla="*/ 130248 h 153609"/>
                <a:gd name="connsiteX26" fmla="*/ 45763 w 51203"/>
                <a:gd name="connsiteY26" fmla="*/ 137929 h 153609"/>
                <a:gd name="connsiteX27" fmla="*/ 42563 w 51203"/>
                <a:gd name="connsiteY27" fmla="*/ 144329 h 153609"/>
                <a:gd name="connsiteX28" fmla="*/ 29762 w 51203"/>
                <a:gd name="connsiteY28" fmla="*/ 150090 h 153609"/>
                <a:gd name="connsiteX29" fmla="*/ 19521 w 51203"/>
                <a:gd name="connsiteY29" fmla="*/ 147530 h 153609"/>
                <a:gd name="connsiteX30" fmla="*/ 16321 w 51203"/>
                <a:gd name="connsiteY30" fmla="*/ 142409 h 153609"/>
                <a:gd name="connsiteX31" fmla="*/ 16961 w 51203"/>
                <a:gd name="connsiteY31" fmla="*/ 139209 h 153609"/>
                <a:gd name="connsiteX32" fmla="*/ 19521 w 51203"/>
                <a:gd name="connsiteY32" fmla="*/ 138569 h 153609"/>
                <a:gd name="connsiteX33" fmla="*/ 22081 w 51203"/>
                <a:gd name="connsiteY33" fmla="*/ 139849 h 153609"/>
                <a:gd name="connsiteX34" fmla="*/ 28482 w 51203"/>
                <a:gd name="connsiteY34" fmla="*/ 143049 h 153609"/>
                <a:gd name="connsiteX35" fmla="*/ 40003 w 51203"/>
                <a:gd name="connsiteY35" fmla="*/ 121928 h 153609"/>
                <a:gd name="connsiteX36" fmla="*/ 34882 w 51203"/>
                <a:gd name="connsiteY36" fmla="*/ 82245 h 153609"/>
                <a:gd name="connsiteX37" fmla="*/ 28482 w 51203"/>
                <a:gd name="connsiteY37" fmla="*/ 71365 h 153609"/>
                <a:gd name="connsiteX38" fmla="*/ 25922 w 51203"/>
                <a:gd name="connsiteY38" fmla="*/ 69445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203" h="153609">
                  <a:moveTo>
                    <a:pt x="25922" y="69445"/>
                  </a:moveTo>
                  <a:cubicBezTo>
                    <a:pt x="22081" y="69445"/>
                    <a:pt x="20161" y="68164"/>
                    <a:pt x="20161" y="65604"/>
                  </a:cubicBezTo>
                  <a:cubicBezTo>
                    <a:pt x="20161" y="63684"/>
                    <a:pt x="21441" y="61124"/>
                    <a:pt x="24002" y="58564"/>
                  </a:cubicBezTo>
                  <a:cubicBezTo>
                    <a:pt x="29122" y="52803"/>
                    <a:pt x="31682" y="47683"/>
                    <a:pt x="31682" y="41923"/>
                  </a:cubicBezTo>
                  <a:cubicBezTo>
                    <a:pt x="31682" y="36802"/>
                    <a:pt x="31042" y="32322"/>
                    <a:pt x="30402" y="27202"/>
                  </a:cubicBezTo>
                  <a:cubicBezTo>
                    <a:pt x="28482" y="16961"/>
                    <a:pt x="25922" y="12481"/>
                    <a:pt x="22081" y="12481"/>
                  </a:cubicBezTo>
                  <a:cubicBezTo>
                    <a:pt x="20801" y="12481"/>
                    <a:pt x="19521" y="13121"/>
                    <a:pt x="18241" y="14401"/>
                  </a:cubicBezTo>
                  <a:cubicBezTo>
                    <a:pt x="16961" y="15681"/>
                    <a:pt x="16321" y="16961"/>
                    <a:pt x="16321" y="18241"/>
                  </a:cubicBezTo>
                  <a:cubicBezTo>
                    <a:pt x="15681" y="19521"/>
                    <a:pt x="15041" y="20801"/>
                    <a:pt x="14401" y="22081"/>
                  </a:cubicBezTo>
                  <a:cubicBezTo>
                    <a:pt x="13121" y="23362"/>
                    <a:pt x="11841" y="24002"/>
                    <a:pt x="10561" y="24002"/>
                  </a:cubicBezTo>
                  <a:cubicBezTo>
                    <a:pt x="9281" y="24002"/>
                    <a:pt x="8001" y="23362"/>
                    <a:pt x="6720" y="22721"/>
                  </a:cubicBezTo>
                  <a:cubicBezTo>
                    <a:pt x="5440" y="21441"/>
                    <a:pt x="4800" y="20801"/>
                    <a:pt x="4800" y="18881"/>
                  </a:cubicBezTo>
                  <a:cubicBezTo>
                    <a:pt x="6720" y="14401"/>
                    <a:pt x="8641" y="11201"/>
                    <a:pt x="11841" y="8641"/>
                  </a:cubicBezTo>
                  <a:cubicBezTo>
                    <a:pt x="15041" y="6080"/>
                    <a:pt x="18241" y="4800"/>
                    <a:pt x="22081" y="4800"/>
                  </a:cubicBezTo>
                  <a:cubicBezTo>
                    <a:pt x="25922" y="4800"/>
                    <a:pt x="28482" y="5440"/>
                    <a:pt x="31042" y="7360"/>
                  </a:cubicBezTo>
                  <a:cubicBezTo>
                    <a:pt x="33602" y="9281"/>
                    <a:pt x="34882" y="11841"/>
                    <a:pt x="36162" y="14401"/>
                  </a:cubicBezTo>
                  <a:cubicBezTo>
                    <a:pt x="37442" y="16961"/>
                    <a:pt x="38723" y="20801"/>
                    <a:pt x="39363" y="24642"/>
                  </a:cubicBezTo>
                  <a:cubicBezTo>
                    <a:pt x="40643" y="31042"/>
                    <a:pt x="41283" y="36802"/>
                    <a:pt x="41283" y="41283"/>
                  </a:cubicBezTo>
                  <a:cubicBezTo>
                    <a:pt x="41283" y="45763"/>
                    <a:pt x="41283" y="49603"/>
                    <a:pt x="40643" y="50883"/>
                  </a:cubicBezTo>
                  <a:cubicBezTo>
                    <a:pt x="40003" y="52803"/>
                    <a:pt x="39363" y="54083"/>
                    <a:pt x="38723" y="54724"/>
                  </a:cubicBezTo>
                  <a:cubicBezTo>
                    <a:pt x="38083" y="55364"/>
                    <a:pt x="37442" y="57284"/>
                    <a:pt x="35522" y="59204"/>
                  </a:cubicBezTo>
                  <a:cubicBezTo>
                    <a:pt x="34242" y="61124"/>
                    <a:pt x="32962" y="62404"/>
                    <a:pt x="32962" y="63044"/>
                  </a:cubicBezTo>
                  <a:cubicBezTo>
                    <a:pt x="40643" y="67524"/>
                    <a:pt x="45763" y="80325"/>
                    <a:pt x="47683" y="102087"/>
                  </a:cubicBezTo>
                  <a:cubicBezTo>
                    <a:pt x="48323" y="106567"/>
                    <a:pt x="48323" y="110407"/>
                    <a:pt x="48323" y="114247"/>
                  </a:cubicBezTo>
                  <a:cubicBezTo>
                    <a:pt x="48323" y="118088"/>
                    <a:pt x="48323" y="120648"/>
                    <a:pt x="48323" y="122568"/>
                  </a:cubicBezTo>
                  <a:cubicBezTo>
                    <a:pt x="48323" y="124488"/>
                    <a:pt x="47683" y="127048"/>
                    <a:pt x="47683" y="130248"/>
                  </a:cubicBezTo>
                  <a:cubicBezTo>
                    <a:pt x="47043" y="133449"/>
                    <a:pt x="46403" y="136009"/>
                    <a:pt x="45763" y="137929"/>
                  </a:cubicBezTo>
                  <a:cubicBezTo>
                    <a:pt x="44483" y="139849"/>
                    <a:pt x="43843" y="142409"/>
                    <a:pt x="42563" y="144329"/>
                  </a:cubicBezTo>
                  <a:cubicBezTo>
                    <a:pt x="40003" y="148170"/>
                    <a:pt x="35522" y="150090"/>
                    <a:pt x="29762" y="150090"/>
                  </a:cubicBezTo>
                  <a:cubicBezTo>
                    <a:pt x="25282" y="150090"/>
                    <a:pt x="21441" y="149450"/>
                    <a:pt x="19521" y="147530"/>
                  </a:cubicBezTo>
                  <a:cubicBezTo>
                    <a:pt x="17601" y="145609"/>
                    <a:pt x="16321" y="143689"/>
                    <a:pt x="16321" y="142409"/>
                  </a:cubicBezTo>
                  <a:cubicBezTo>
                    <a:pt x="16321" y="141129"/>
                    <a:pt x="16321" y="139849"/>
                    <a:pt x="16961" y="139209"/>
                  </a:cubicBezTo>
                  <a:cubicBezTo>
                    <a:pt x="17601" y="138569"/>
                    <a:pt x="18241" y="138569"/>
                    <a:pt x="19521" y="138569"/>
                  </a:cubicBezTo>
                  <a:cubicBezTo>
                    <a:pt x="20801" y="138569"/>
                    <a:pt x="21441" y="139209"/>
                    <a:pt x="22081" y="139849"/>
                  </a:cubicBezTo>
                  <a:cubicBezTo>
                    <a:pt x="24642" y="141769"/>
                    <a:pt x="27202" y="143049"/>
                    <a:pt x="28482" y="143049"/>
                  </a:cubicBezTo>
                  <a:cubicBezTo>
                    <a:pt x="36162" y="143049"/>
                    <a:pt x="40003" y="136009"/>
                    <a:pt x="40003" y="121928"/>
                  </a:cubicBezTo>
                  <a:cubicBezTo>
                    <a:pt x="40003" y="103367"/>
                    <a:pt x="38083" y="90566"/>
                    <a:pt x="34882" y="82245"/>
                  </a:cubicBezTo>
                  <a:cubicBezTo>
                    <a:pt x="32962" y="78405"/>
                    <a:pt x="31042" y="74565"/>
                    <a:pt x="28482" y="71365"/>
                  </a:cubicBezTo>
                  <a:cubicBezTo>
                    <a:pt x="27842" y="69445"/>
                    <a:pt x="27202" y="69445"/>
                    <a:pt x="25922" y="69445"/>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1CB599E-AF0A-47A1-90B0-877CECA448EE}"/>
                </a:ext>
              </a:extLst>
            </p:cNvPr>
            <p:cNvSpPr/>
            <p:nvPr/>
          </p:nvSpPr>
          <p:spPr>
            <a:xfrm>
              <a:off x="13264543" y="2165139"/>
              <a:ext cx="66517" cy="181374"/>
            </a:xfrm>
            <a:custGeom>
              <a:avLst/>
              <a:gdLst>
                <a:gd name="connsiteX0" fmla="*/ 29122 w 51203"/>
                <a:gd name="connsiteY0" fmla="*/ 152010 h 153609"/>
                <a:gd name="connsiteX1" fmla="*/ 25922 w 51203"/>
                <a:gd name="connsiteY1" fmla="*/ 152010 h 153609"/>
                <a:gd name="connsiteX2" fmla="*/ 15681 w 51203"/>
                <a:gd name="connsiteY2" fmla="*/ 146890 h 153609"/>
                <a:gd name="connsiteX3" fmla="*/ 17601 w 51203"/>
                <a:gd name="connsiteY3" fmla="*/ 143689 h 153609"/>
                <a:gd name="connsiteX4" fmla="*/ 22081 w 51203"/>
                <a:gd name="connsiteY4" fmla="*/ 142409 h 153609"/>
                <a:gd name="connsiteX5" fmla="*/ 26562 w 51203"/>
                <a:gd name="connsiteY5" fmla="*/ 143689 h 153609"/>
                <a:gd name="connsiteX6" fmla="*/ 33602 w 51203"/>
                <a:gd name="connsiteY6" fmla="*/ 133449 h 153609"/>
                <a:gd name="connsiteX7" fmla="*/ 36162 w 51203"/>
                <a:gd name="connsiteY7" fmla="*/ 119368 h 153609"/>
                <a:gd name="connsiteX8" fmla="*/ 36162 w 51203"/>
                <a:gd name="connsiteY8" fmla="*/ 110407 h 153609"/>
                <a:gd name="connsiteX9" fmla="*/ 36162 w 51203"/>
                <a:gd name="connsiteY9" fmla="*/ 102727 h 153609"/>
                <a:gd name="connsiteX10" fmla="*/ 35522 w 51203"/>
                <a:gd name="connsiteY10" fmla="*/ 95046 h 153609"/>
                <a:gd name="connsiteX11" fmla="*/ 34242 w 51203"/>
                <a:gd name="connsiteY11" fmla="*/ 88006 h 153609"/>
                <a:gd name="connsiteX12" fmla="*/ 32322 w 51203"/>
                <a:gd name="connsiteY12" fmla="*/ 81605 h 153609"/>
                <a:gd name="connsiteX13" fmla="*/ 29762 w 51203"/>
                <a:gd name="connsiteY13" fmla="*/ 75845 h 153609"/>
                <a:gd name="connsiteX14" fmla="*/ 25922 w 51203"/>
                <a:gd name="connsiteY14" fmla="*/ 71365 h 153609"/>
                <a:gd name="connsiteX15" fmla="*/ 15041 w 51203"/>
                <a:gd name="connsiteY15" fmla="*/ 67524 h 153609"/>
                <a:gd name="connsiteX16" fmla="*/ 9281 w 51203"/>
                <a:gd name="connsiteY16" fmla="*/ 63684 h 153609"/>
                <a:gd name="connsiteX17" fmla="*/ 8001 w 51203"/>
                <a:gd name="connsiteY17" fmla="*/ 56644 h 153609"/>
                <a:gd name="connsiteX18" fmla="*/ 9281 w 51203"/>
                <a:gd name="connsiteY18" fmla="*/ 47043 h 153609"/>
                <a:gd name="connsiteX19" fmla="*/ 4800 w 51203"/>
                <a:gd name="connsiteY19" fmla="*/ 8001 h 153609"/>
                <a:gd name="connsiteX20" fmla="*/ 8001 w 51203"/>
                <a:gd name="connsiteY20" fmla="*/ 4800 h 153609"/>
                <a:gd name="connsiteX21" fmla="*/ 23361 w 51203"/>
                <a:gd name="connsiteY21" fmla="*/ 4800 h 153609"/>
                <a:gd name="connsiteX22" fmla="*/ 31042 w 51203"/>
                <a:gd name="connsiteY22" fmla="*/ 9281 h 153609"/>
                <a:gd name="connsiteX23" fmla="*/ 31042 w 51203"/>
                <a:gd name="connsiteY23" fmla="*/ 10561 h 153609"/>
                <a:gd name="connsiteX24" fmla="*/ 27842 w 51203"/>
                <a:gd name="connsiteY24" fmla="*/ 13121 h 153609"/>
                <a:gd name="connsiteX25" fmla="*/ 23361 w 51203"/>
                <a:gd name="connsiteY25" fmla="*/ 13121 h 153609"/>
                <a:gd name="connsiteX26" fmla="*/ 23361 w 51203"/>
                <a:gd name="connsiteY26" fmla="*/ 12481 h 153609"/>
                <a:gd name="connsiteX27" fmla="*/ 15681 w 51203"/>
                <a:gd name="connsiteY27" fmla="*/ 12481 h 153609"/>
                <a:gd name="connsiteX28" fmla="*/ 19521 w 51203"/>
                <a:gd name="connsiteY28" fmla="*/ 56644 h 153609"/>
                <a:gd name="connsiteX29" fmla="*/ 23361 w 51203"/>
                <a:gd name="connsiteY29" fmla="*/ 57284 h 153609"/>
                <a:gd name="connsiteX30" fmla="*/ 27842 w 51203"/>
                <a:gd name="connsiteY30" fmla="*/ 57924 h 153609"/>
                <a:gd name="connsiteX31" fmla="*/ 34882 w 51203"/>
                <a:gd name="connsiteY31" fmla="*/ 60484 h 153609"/>
                <a:gd name="connsiteX32" fmla="*/ 41923 w 51203"/>
                <a:gd name="connsiteY32" fmla="*/ 73925 h 153609"/>
                <a:gd name="connsiteX33" fmla="*/ 46403 w 51203"/>
                <a:gd name="connsiteY33" fmla="*/ 109127 h 153609"/>
                <a:gd name="connsiteX34" fmla="*/ 45763 w 51203"/>
                <a:gd name="connsiteY34" fmla="*/ 128968 h 153609"/>
                <a:gd name="connsiteX35" fmla="*/ 43843 w 51203"/>
                <a:gd name="connsiteY35" fmla="*/ 136009 h 153609"/>
                <a:gd name="connsiteX36" fmla="*/ 41283 w 51203"/>
                <a:gd name="connsiteY36" fmla="*/ 141769 h 153609"/>
                <a:gd name="connsiteX37" fmla="*/ 29122 w 51203"/>
                <a:gd name="connsiteY37" fmla="*/ 152010 h 15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203" h="153609">
                  <a:moveTo>
                    <a:pt x="29122" y="152010"/>
                  </a:moveTo>
                  <a:lnTo>
                    <a:pt x="25922" y="152010"/>
                  </a:lnTo>
                  <a:cubicBezTo>
                    <a:pt x="18881" y="152010"/>
                    <a:pt x="15681" y="150090"/>
                    <a:pt x="15681" y="146890"/>
                  </a:cubicBezTo>
                  <a:cubicBezTo>
                    <a:pt x="15681" y="145609"/>
                    <a:pt x="16321" y="144329"/>
                    <a:pt x="17601" y="143689"/>
                  </a:cubicBezTo>
                  <a:cubicBezTo>
                    <a:pt x="18881" y="143049"/>
                    <a:pt x="20161" y="142409"/>
                    <a:pt x="22081" y="142409"/>
                  </a:cubicBezTo>
                  <a:cubicBezTo>
                    <a:pt x="24002" y="142409"/>
                    <a:pt x="25282" y="143049"/>
                    <a:pt x="26562" y="143689"/>
                  </a:cubicBezTo>
                  <a:cubicBezTo>
                    <a:pt x="29762" y="142409"/>
                    <a:pt x="31682" y="139209"/>
                    <a:pt x="33602" y="133449"/>
                  </a:cubicBezTo>
                  <a:cubicBezTo>
                    <a:pt x="35522" y="127688"/>
                    <a:pt x="36162" y="122568"/>
                    <a:pt x="36162" y="119368"/>
                  </a:cubicBezTo>
                  <a:cubicBezTo>
                    <a:pt x="36162" y="115527"/>
                    <a:pt x="36162" y="112327"/>
                    <a:pt x="36162" y="110407"/>
                  </a:cubicBezTo>
                  <a:cubicBezTo>
                    <a:pt x="36162" y="108487"/>
                    <a:pt x="36162" y="105927"/>
                    <a:pt x="36162" y="102727"/>
                  </a:cubicBezTo>
                  <a:cubicBezTo>
                    <a:pt x="36162" y="99526"/>
                    <a:pt x="35522" y="96966"/>
                    <a:pt x="35522" y="95046"/>
                  </a:cubicBezTo>
                  <a:cubicBezTo>
                    <a:pt x="35522" y="93126"/>
                    <a:pt x="34882" y="90566"/>
                    <a:pt x="34242" y="88006"/>
                  </a:cubicBezTo>
                  <a:cubicBezTo>
                    <a:pt x="33602" y="85445"/>
                    <a:pt x="32962" y="82885"/>
                    <a:pt x="32322" y="81605"/>
                  </a:cubicBezTo>
                  <a:cubicBezTo>
                    <a:pt x="31682" y="79685"/>
                    <a:pt x="31042" y="77765"/>
                    <a:pt x="29762" y="75845"/>
                  </a:cubicBezTo>
                  <a:cubicBezTo>
                    <a:pt x="28482" y="73925"/>
                    <a:pt x="27202" y="72645"/>
                    <a:pt x="25922" y="71365"/>
                  </a:cubicBezTo>
                  <a:cubicBezTo>
                    <a:pt x="22721" y="68804"/>
                    <a:pt x="18881" y="67524"/>
                    <a:pt x="15041" y="67524"/>
                  </a:cubicBezTo>
                  <a:cubicBezTo>
                    <a:pt x="11841" y="67524"/>
                    <a:pt x="9921" y="66244"/>
                    <a:pt x="9281" y="63684"/>
                  </a:cubicBezTo>
                  <a:cubicBezTo>
                    <a:pt x="8641" y="61764"/>
                    <a:pt x="8001" y="59204"/>
                    <a:pt x="8001" y="56644"/>
                  </a:cubicBezTo>
                  <a:lnTo>
                    <a:pt x="9281" y="47043"/>
                  </a:lnTo>
                  <a:cubicBezTo>
                    <a:pt x="9281" y="39363"/>
                    <a:pt x="8001" y="25922"/>
                    <a:pt x="4800" y="8001"/>
                  </a:cubicBezTo>
                  <a:lnTo>
                    <a:pt x="8001" y="4800"/>
                  </a:lnTo>
                  <a:lnTo>
                    <a:pt x="23361" y="4800"/>
                  </a:lnTo>
                  <a:cubicBezTo>
                    <a:pt x="28482" y="4800"/>
                    <a:pt x="31042" y="6080"/>
                    <a:pt x="31042" y="9281"/>
                  </a:cubicBezTo>
                  <a:lnTo>
                    <a:pt x="31042" y="10561"/>
                  </a:lnTo>
                  <a:lnTo>
                    <a:pt x="27842" y="13121"/>
                  </a:lnTo>
                  <a:lnTo>
                    <a:pt x="23361" y="13121"/>
                  </a:lnTo>
                  <a:lnTo>
                    <a:pt x="23361" y="12481"/>
                  </a:lnTo>
                  <a:lnTo>
                    <a:pt x="15681" y="12481"/>
                  </a:lnTo>
                  <a:cubicBezTo>
                    <a:pt x="15681" y="20161"/>
                    <a:pt x="16961" y="34882"/>
                    <a:pt x="19521" y="56644"/>
                  </a:cubicBezTo>
                  <a:cubicBezTo>
                    <a:pt x="19521" y="56644"/>
                    <a:pt x="20801" y="56644"/>
                    <a:pt x="23361" y="57284"/>
                  </a:cubicBezTo>
                  <a:cubicBezTo>
                    <a:pt x="25282" y="57284"/>
                    <a:pt x="27202" y="57924"/>
                    <a:pt x="27842" y="57924"/>
                  </a:cubicBezTo>
                  <a:cubicBezTo>
                    <a:pt x="31042" y="58564"/>
                    <a:pt x="33602" y="59204"/>
                    <a:pt x="34882" y="60484"/>
                  </a:cubicBezTo>
                  <a:cubicBezTo>
                    <a:pt x="37442" y="62404"/>
                    <a:pt x="40003" y="66884"/>
                    <a:pt x="41923" y="73925"/>
                  </a:cubicBezTo>
                  <a:cubicBezTo>
                    <a:pt x="45123" y="84806"/>
                    <a:pt x="46403" y="96966"/>
                    <a:pt x="46403" y="109127"/>
                  </a:cubicBezTo>
                  <a:cubicBezTo>
                    <a:pt x="46403" y="120008"/>
                    <a:pt x="46403" y="126408"/>
                    <a:pt x="45763" y="128968"/>
                  </a:cubicBezTo>
                  <a:cubicBezTo>
                    <a:pt x="45123" y="131528"/>
                    <a:pt x="44483" y="133449"/>
                    <a:pt x="43843" y="136009"/>
                  </a:cubicBezTo>
                  <a:cubicBezTo>
                    <a:pt x="43203" y="138569"/>
                    <a:pt x="41923" y="140489"/>
                    <a:pt x="41283" y="141769"/>
                  </a:cubicBezTo>
                  <a:cubicBezTo>
                    <a:pt x="36802" y="145609"/>
                    <a:pt x="32962" y="148810"/>
                    <a:pt x="29122" y="15201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80807A7-73A7-476B-A6A1-6D267411D182}"/>
                </a:ext>
              </a:extLst>
            </p:cNvPr>
            <p:cNvSpPr/>
            <p:nvPr/>
          </p:nvSpPr>
          <p:spPr>
            <a:xfrm>
              <a:off x="13055015" y="2095612"/>
              <a:ext cx="58203" cy="22671"/>
            </a:xfrm>
            <a:custGeom>
              <a:avLst/>
              <a:gdLst>
                <a:gd name="connsiteX0" fmla="*/ 43843 w 44802"/>
                <a:gd name="connsiteY0" fmla="*/ 6080 h 19201"/>
                <a:gd name="connsiteX1" fmla="*/ 45763 w 44802"/>
                <a:gd name="connsiteY1" fmla="*/ 9921 h 19201"/>
                <a:gd name="connsiteX2" fmla="*/ 41283 w 44802"/>
                <a:gd name="connsiteY2" fmla="*/ 13761 h 19201"/>
                <a:gd name="connsiteX3" fmla="*/ 30402 w 44802"/>
                <a:gd name="connsiteY3" fmla="*/ 16321 h 19201"/>
                <a:gd name="connsiteX4" fmla="*/ 11201 w 44802"/>
                <a:gd name="connsiteY4" fmla="*/ 17601 h 19201"/>
                <a:gd name="connsiteX5" fmla="*/ 6720 w 44802"/>
                <a:gd name="connsiteY5" fmla="*/ 16321 h 19201"/>
                <a:gd name="connsiteX6" fmla="*/ 4800 w 44802"/>
                <a:gd name="connsiteY6" fmla="*/ 12481 h 19201"/>
                <a:gd name="connsiteX7" fmla="*/ 9281 w 44802"/>
                <a:gd name="connsiteY7" fmla="*/ 8641 h 19201"/>
                <a:gd name="connsiteX8" fmla="*/ 20161 w 44802"/>
                <a:gd name="connsiteY8" fmla="*/ 6080 h 19201"/>
                <a:gd name="connsiteX9" fmla="*/ 39363 w 44802"/>
                <a:gd name="connsiteY9" fmla="*/ 4800 h 19201"/>
                <a:gd name="connsiteX10" fmla="*/ 43843 w 44802"/>
                <a:gd name="connsiteY10" fmla="*/ 6080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02" h="19201">
                  <a:moveTo>
                    <a:pt x="43843" y="6080"/>
                  </a:moveTo>
                  <a:cubicBezTo>
                    <a:pt x="45123" y="7360"/>
                    <a:pt x="45763" y="8641"/>
                    <a:pt x="45763" y="9921"/>
                  </a:cubicBezTo>
                  <a:cubicBezTo>
                    <a:pt x="45763" y="11201"/>
                    <a:pt x="44483" y="12481"/>
                    <a:pt x="41283" y="13761"/>
                  </a:cubicBezTo>
                  <a:cubicBezTo>
                    <a:pt x="38083" y="15041"/>
                    <a:pt x="34882" y="15681"/>
                    <a:pt x="30402" y="16321"/>
                  </a:cubicBezTo>
                  <a:cubicBezTo>
                    <a:pt x="22721" y="16961"/>
                    <a:pt x="16321" y="17601"/>
                    <a:pt x="11201" y="17601"/>
                  </a:cubicBezTo>
                  <a:cubicBezTo>
                    <a:pt x="9921" y="17601"/>
                    <a:pt x="8001" y="16961"/>
                    <a:pt x="6720" y="16321"/>
                  </a:cubicBezTo>
                  <a:cubicBezTo>
                    <a:pt x="5440" y="15041"/>
                    <a:pt x="4800" y="13761"/>
                    <a:pt x="4800" y="12481"/>
                  </a:cubicBezTo>
                  <a:cubicBezTo>
                    <a:pt x="4800" y="11201"/>
                    <a:pt x="6080" y="9921"/>
                    <a:pt x="9281" y="8641"/>
                  </a:cubicBezTo>
                  <a:cubicBezTo>
                    <a:pt x="12481" y="7360"/>
                    <a:pt x="15681" y="6720"/>
                    <a:pt x="20161" y="6080"/>
                  </a:cubicBezTo>
                  <a:cubicBezTo>
                    <a:pt x="27842" y="5440"/>
                    <a:pt x="34242" y="4800"/>
                    <a:pt x="39363" y="4800"/>
                  </a:cubicBezTo>
                  <a:cubicBezTo>
                    <a:pt x="41283" y="4800"/>
                    <a:pt x="42563" y="5440"/>
                    <a:pt x="43843" y="6080"/>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6C0842-B419-4C8B-BC19-A9A71D421628}"/>
                </a:ext>
              </a:extLst>
            </p:cNvPr>
            <p:cNvSpPr/>
            <p:nvPr/>
          </p:nvSpPr>
          <p:spPr>
            <a:xfrm>
              <a:off x="13183653" y="2063656"/>
              <a:ext cx="291013" cy="105802"/>
            </a:xfrm>
            <a:custGeom>
              <a:avLst/>
              <a:gdLst>
                <a:gd name="connsiteX0" fmla="*/ 38265 w 224014"/>
                <a:gd name="connsiteY0" fmla="*/ 88188 h 89605"/>
                <a:gd name="connsiteX1" fmla="*/ 4983 w 224014"/>
                <a:gd name="connsiteY1" fmla="*/ 58107 h 89605"/>
                <a:gd name="connsiteX2" fmla="*/ 34425 w 224014"/>
                <a:gd name="connsiteY2" fmla="*/ 20984 h 89605"/>
                <a:gd name="connsiteX3" fmla="*/ 183555 w 224014"/>
                <a:gd name="connsiteY3" fmla="*/ 4983 h 89605"/>
                <a:gd name="connsiteX4" fmla="*/ 220677 w 224014"/>
                <a:gd name="connsiteY4" fmla="*/ 34425 h 89605"/>
                <a:gd name="connsiteX5" fmla="*/ 191235 w 224014"/>
                <a:gd name="connsiteY5" fmla="*/ 71547 h 89605"/>
                <a:gd name="connsiteX6" fmla="*/ 42105 w 224014"/>
                <a:gd name="connsiteY6" fmla="*/ 87548 h 89605"/>
                <a:gd name="connsiteX7" fmla="*/ 38265 w 224014"/>
                <a:gd name="connsiteY7" fmla="*/ 88188 h 8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14" h="89605">
                  <a:moveTo>
                    <a:pt x="38265" y="88188"/>
                  </a:moveTo>
                  <a:cubicBezTo>
                    <a:pt x="21624" y="88188"/>
                    <a:pt x="6903" y="75388"/>
                    <a:pt x="4983" y="58107"/>
                  </a:cubicBezTo>
                  <a:cubicBezTo>
                    <a:pt x="3063" y="39545"/>
                    <a:pt x="16504" y="23544"/>
                    <a:pt x="34425" y="20984"/>
                  </a:cubicBezTo>
                  <a:lnTo>
                    <a:pt x="183555" y="4983"/>
                  </a:lnTo>
                  <a:cubicBezTo>
                    <a:pt x="202116" y="3063"/>
                    <a:pt x="218117" y="16504"/>
                    <a:pt x="220677" y="34425"/>
                  </a:cubicBezTo>
                  <a:cubicBezTo>
                    <a:pt x="222597" y="52986"/>
                    <a:pt x="209156" y="68987"/>
                    <a:pt x="191235" y="71547"/>
                  </a:cubicBezTo>
                  <a:lnTo>
                    <a:pt x="42105" y="87548"/>
                  </a:lnTo>
                  <a:cubicBezTo>
                    <a:pt x="40825" y="88188"/>
                    <a:pt x="39545" y="88188"/>
                    <a:pt x="38265" y="88188"/>
                  </a:cubicBezTo>
                  <a:close/>
                </a:path>
              </a:pathLst>
            </a:custGeom>
            <a:grpFill/>
            <a:ln w="9525" cap="flat">
              <a:noFill/>
              <a:prstDash val="solid"/>
              <a:miter/>
            </a:ln>
          </p:spPr>
          <p:txBody>
            <a:bodyPr rtlCol="0" anchor="ctr"/>
            <a:lstStyle/>
            <a:p>
              <a:endParaRPr lang="en-US"/>
            </a:p>
          </p:txBody>
        </p:sp>
      </p:grpSp>
      <p:grpSp>
        <p:nvGrpSpPr>
          <p:cNvPr id="300" name="Group 299">
            <a:extLst>
              <a:ext uri="{FF2B5EF4-FFF2-40B4-BE49-F238E27FC236}">
                <a16:creationId xmlns:a16="http://schemas.microsoft.com/office/drawing/2014/main" id="{33BE5519-ED81-4EBD-B5B2-0C55D2ECAE2F}"/>
              </a:ext>
            </a:extLst>
          </p:cNvPr>
          <p:cNvGrpSpPr/>
          <p:nvPr/>
        </p:nvGrpSpPr>
        <p:grpSpPr>
          <a:xfrm>
            <a:off x="756307" y="216265"/>
            <a:ext cx="502306" cy="438961"/>
            <a:chOff x="15260785" y="3155727"/>
            <a:chExt cx="502306" cy="438961"/>
          </a:xfrm>
          <a:solidFill>
            <a:srgbClr val="1D424B"/>
          </a:solidFill>
        </p:grpSpPr>
        <p:sp>
          <p:nvSpPr>
            <p:cNvPr id="214" name="Freeform: Shape 213">
              <a:extLst>
                <a:ext uri="{FF2B5EF4-FFF2-40B4-BE49-F238E27FC236}">
                  <a16:creationId xmlns:a16="http://schemas.microsoft.com/office/drawing/2014/main" id="{2D2EFCF8-8441-4FFF-B6DA-651D0CC8101B}"/>
                </a:ext>
              </a:extLst>
            </p:cNvPr>
            <p:cNvSpPr/>
            <p:nvPr/>
          </p:nvSpPr>
          <p:spPr>
            <a:xfrm>
              <a:off x="15505337" y="3156367"/>
              <a:ext cx="257754" cy="438321"/>
            </a:xfrm>
            <a:custGeom>
              <a:avLst/>
              <a:gdLst>
                <a:gd name="connsiteX0" fmla="*/ 5440 w 198412"/>
                <a:gd name="connsiteY0" fmla="*/ 5040 h 371224"/>
                <a:gd name="connsiteX1" fmla="*/ 76485 w 198412"/>
                <a:gd name="connsiteY1" fmla="*/ 16561 h 371224"/>
                <a:gd name="connsiteX2" fmla="*/ 137929 w 198412"/>
                <a:gd name="connsiteY2" fmla="*/ 55604 h 371224"/>
                <a:gd name="connsiteX3" fmla="*/ 180172 w 198412"/>
                <a:gd name="connsiteY3" fmla="*/ 115768 h 371224"/>
                <a:gd name="connsiteX4" fmla="*/ 196173 w 198412"/>
                <a:gd name="connsiteY4" fmla="*/ 188732 h 371224"/>
                <a:gd name="connsiteX5" fmla="*/ 184652 w 198412"/>
                <a:gd name="connsiteY5" fmla="*/ 262977 h 371224"/>
                <a:gd name="connsiteX6" fmla="*/ 143049 w 198412"/>
                <a:gd name="connsiteY6" fmla="*/ 326981 h 371224"/>
                <a:gd name="connsiteX7" fmla="*/ 4800 w 198412"/>
                <a:gd name="connsiteY7" fmla="*/ 370504 h 371224"/>
                <a:gd name="connsiteX8" fmla="*/ 4800 w 198412"/>
                <a:gd name="connsiteY8" fmla="*/ 367944 h 371224"/>
                <a:gd name="connsiteX9" fmla="*/ 70085 w 198412"/>
                <a:gd name="connsiteY9" fmla="*/ 346823 h 371224"/>
                <a:gd name="connsiteX10" fmla="*/ 98246 w 198412"/>
                <a:gd name="connsiteY10" fmla="*/ 328901 h 371224"/>
                <a:gd name="connsiteX11" fmla="*/ 122568 w 198412"/>
                <a:gd name="connsiteY11" fmla="*/ 307140 h 371224"/>
                <a:gd name="connsiteX12" fmla="*/ 157770 w 198412"/>
                <a:gd name="connsiteY12" fmla="*/ 252736 h 371224"/>
                <a:gd name="connsiteX13" fmla="*/ 172491 w 198412"/>
                <a:gd name="connsiteY13" fmla="*/ 188732 h 371224"/>
                <a:gd name="connsiteX14" fmla="*/ 162251 w 198412"/>
                <a:gd name="connsiteY14" fmla="*/ 123448 h 371224"/>
                <a:gd name="connsiteX15" fmla="*/ 127048 w 198412"/>
                <a:gd name="connsiteY15" fmla="*/ 66484 h 371224"/>
                <a:gd name="connsiteX16" fmla="*/ 72645 w 198412"/>
                <a:gd name="connsiteY16" fmla="*/ 25522 h 371224"/>
                <a:gd name="connsiteX17" fmla="*/ 5440 w 198412"/>
                <a:gd name="connsiteY17" fmla="*/ 8881 h 371224"/>
                <a:gd name="connsiteX18" fmla="*/ 5440 w 198412"/>
                <a:gd name="connsiteY18" fmla="*/ 5040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412" h="371224">
                  <a:moveTo>
                    <a:pt x="5440" y="5040"/>
                  </a:moveTo>
                  <a:cubicBezTo>
                    <a:pt x="29122" y="3760"/>
                    <a:pt x="53444" y="7601"/>
                    <a:pt x="76485" y="16561"/>
                  </a:cubicBezTo>
                  <a:cubicBezTo>
                    <a:pt x="98887" y="25522"/>
                    <a:pt x="120008" y="38963"/>
                    <a:pt x="137929" y="55604"/>
                  </a:cubicBezTo>
                  <a:cubicBezTo>
                    <a:pt x="155850" y="72885"/>
                    <a:pt x="170571" y="93366"/>
                    <a:pt x="180172" y="115768"/>
                  </a:cubicBezTo>
                  <a:cubicBezTo>
                    <a:pt x="190412" y="138809"/>
                    <a:pt x="195533" y="163771"/>
                    <a:pt x="196173" y="188732"/>
                  </a:cubicBezTo>
                  <a:cubicBezTo>
                    <a:pt x="196813" y="213694"/>
                    <a:pt x="192973" y="239296"/>
                    <a:pt x="184652" y="262977"/>
                  </a:cubicBezTo>
                  <a:cubicBezTo>
                    <a:pt x="176332" y="287299"/>
                    <a:pt x="162251" y="309700"/>
                    <a:pt x="143049" y="326981"/>
                  </a:cubicBezTo>
                  <a:cubicBezTo>
                    <a:pt x="105927" y="362184"/>
                    <a:pt x="52803" y="378825"/>
                    <a:pt x="4800" y="370504"/>
                  </a:cubicBezTo>
                  <a:lnTo>
                    <a:pt x="4800" y="367944"/>
                  </a:lnTo>
                  <a:cubicBezTo>
                    <a:pt x="28482" y="364104"/>
                    <a:pt x="50243" y="357063"/>
                    <a:pt x="70085" y="346823"/>
                  </a:cubicBezTo>
                  <a:cubicBezTo>
                    <a:pt x="79685" y="341702"/>
                    <a:pt x="89286" y="335942"/>
                    <a:pt x="98246" y="328901"/>
                  </a:cubicBezTo>
                  <a:cubicBezTo>
                    <a:pt x="107207" y="322501"/>
                    <a:pt x="115528" y="314821"/>
                    <a:pt x="122568" y="307140"/>
                  </a:cubicBezTo>
                  <a:cubicBezTo>
                    <a:pt x="137289" y="291139"/>
                    <a:pt x="148810" y="273218"/>
                    <a:pt x="157770" y="252736"/>
                  </a:cubicBezTo>
                  <a:cubicBezTo>
                    <a:pt x="166731" y="232895"/>
                    <a:pt x="171851" y="211134"/>
                    <a:pt x="172491" y="188732"/>
                  </a:cubicBezTo>
                  <a:cubicBezTo>
                    <a:pt x="173131" y="166331"/>
                    <a:pt x="169931" y="143929"/>
                    <a:pt x="162251" y="123448"/>
                  </a:cubicBezTo>
                  <a:cubicBezTo>
                    <a:pt x="154570" y="102327"/>
                    <a:pt x="142409" y="83125"/>
                    <a:pt x="127048" y="66484"/>
                  </a:cubicBezTo>
                  <a:cubicBezTo>
                    <a:pt x="111687" y="49843"/>
                    <a:pt x="93126" y="35122"/>
                    <a:pt x="72645" y="25522"/>
                  </a:cubicBezTo>
                  <a:cubicBezTo>
                    <a:pt x="52164" y="15281"/>
                    <a:pt x="29122" y="9521"/>
                    <a:pt x="5440" y="8881"/>
                  </a:cubicBezTo>
                  <a:lnTo>
                    <a:pt x="5440" y="5040"/>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C1708A8-BF3D-4E50-BFFA-E2A41FEFEBE4}"/>
                </a:ext>
              </a:extLst>
            </p:cNvPr>
            <p:cNvSpPr/>
            <p:nvPr/>
          </p:nvSpPr>
          <p:spPr>
            <a:xfrm>
              <a:off x="15260785" y="3155727"/>
              <a:ext cx="257754" cy="438321"/>
            </a:xfrm>
            <a:custGeom>
              <a:avLst/>
              <a:gdLst>
                <a:gd name="connsiteX0" fmla="*/ 193692 w 198412"/>
                <a:gd name="connsiteY0" fmla="*/ 369126 h 371224"/>
                <a:gd name="connsiteX1" fmla="*/ 122647 w 198412"/>
                <a:gd name="connsiteY1" fmla="*/ 359526 h 371224"/>
                <a:gd name="connsiteX2" fmla="*/ 60563 w 198412"/>
                <a:gd name="connsiteY2" fmla="*/ 322403 h 371224"/>
                <a:gd name="connsiteX3" fmla="*/ 19601 w 198412"/>
                <a:gd name="connsiteY3" fmla="*/ 261599 h 371224"/>
                <a:gd name="connsiteX4" fmla="*/ 4880 w 198412"/>
                <a:gd name="connsiteY4" fmla="*/ 189275 h 371224"/>
                <a:gd name="connsiteX5" fmla="*/ 15760 w 198412"/>
                <a:gd name="connsiteY5" fmla="*/ 115030 h 371224"/>
                <a:gd name="connsiteX6" fmla="*/ 56723 w 198412"/>
                <a:gd name="connsiteY6" fmla="*/ 51025 h 371224"/>
                <a:gd name="connsiteX7" fmla="*/ 194332 w 198412"/>
                <a:gd name="connsiteY7" fmla="*/ 6863 h 371224"/>
                <a:gd name="connsiteX8" fmla="*/ 194332 w 198412"/>
                <a:gd name="connsiteY8" fmla="*/ 9423 h 371224"/>
                <a:gd name="connsiteX9" fmla="*/ 129048 w 198412"/>
                <a:gd name="connsiteY9" fmla="*/ 30544 h 371224"/>
                <a:gd name="connsiteX10" fmla="*/ 77204 w 198412"/>
                <a:gd name="connsiteY10" fmla="*/ 70227 h 371224"/>
                <a:gd name="connsiteX11" fmla="*/ 42002 w 198412"/>
                <a:gd name="connsiteY11" fmla="*/ 123990 h 371224"/>
                <a:gd name="connsiteX12" fmla="*/ 27921 w 198412"/>
                <a:gd name="connsiteY12" fmla="*/ 187994 h 371224"/>
                <a:gd name="connsiteX13" fmla="*/ 37522 w 198412"/>
                <a:gd name="connsiteY13" fmla="*/ 253919 h 371224"/>
                <a:gd name="connsiteX14" fmla="*/ 71444 w 198412"/>
                <a:gd name="connsiteY14" fmla="*/ 311522 h 371224"/>
                <a:gd name="connsiteX15" fmla="*/ 126488 w 198412"/>
                <a:gd name="connsiteY15" fmla="*/ 350565 h 371224"/>
                <a:gd name="connsiteX16" fmla="*/ 194332 w 198412"/>
                <a:gd name="connsiteY16" fmla="*/ 365926 h 371224"/>
                <a:gd name="connsiteX17" fmla="*/ 194332 w 198412"/>
                <a:gd name="connsiteY17" fmla="*/ 369126 h 3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8412" h="371224">
                  <a:moveTo>
                    <a:pt x="193692" y="369126"/>
                  </a:moveTo>
                  <a:cubicBezTo>
                    <a:pt x="170010" y="370406"/>
                    <a:pt x="145689" y="367206"/>
                    <a:pt x="122647" y="359526"/>
                  </a:cubicBezTo>
                  <a:cubicBezTo>
                    <a:pt x="99606" y="351845"/>
                    <a:pt x="78484" y="339044"/>
                    <a:pt x="60563" y="322403"/>
                  </a:cubicBezTo>
                  <a:cubicBezTo>
                    <a:pt x="42642" y="305762"/>
                    <a:pt x="28561" y="284641"/>
                    <a:pt x="19601" y="261599"/>
                  </a:cubicBezTo>
                  <a:cubicBezTo>
                    <a:pt x="10000" y="238558"/>
                    <a:pt x="5520" y="213596"/>
                    <a:pt x="4880" y="189275"/>
                  </a:cubicBezTo>
                  <a:cubicBezTo>
                    <a:pt x="4240" y="164313"/>
                    <a:pt x="7440" y="139351"/>
                    <a:pt x="15760" y="115030"/>
                  </a:cubicBezTo>
                  <a:cubicBezTo>
                    <a:pt x="24081" y="90708"/>
                    <a:pt x="38162" y="68947"/>
                    <a:pt x="56723" y="51025"/>
                  </a:cubicBezTo>
                  <a:cubicBezTo>
                    <a:pt x="93205" y="15823"/>
                    <a:pt x="146329" y="-1458"/>
                    <a:pt x="194332" y="6863"/>
                  </a:cubicBezTo>
                  <a:lnTo>
                    <a:pt x="194332" y="9423"/>
                  </a:lnTo>
                  <a:cubicBezTo>
                    <a:pt x="170650" y="13263"/>
                    <a:pt x="148889" y="20304"/>
                    <a:pt x="129048" y="30544"/>
                  </a:cubicBezTo>
                  <a:cubicBezTo>
                    <a:pt x="109206" y="40785"/>
                    <a:pt x="91925" y="54226"/>
                    <a:pt x="77204" y="70227"/>
                  </a:cubicBezTo>
                  <a:cubicBezTo>
                    <a:pt x="62483" y="86228"/>
                    <a:pt x="50963" y="104149"/>
                    <a:pt x="42002" y="123990"/>
                  </a:cubicBezTo>
                  <a:cubicBezTo>
                    <a:pt x="33041" y="143832"/>
                    <a:pt x="28561" y="165593"/>
                    <a:pt x="27921" y="187994"/>
                  </a:cubicBezTo>
                  <a:cubicBezTo>
                    <a:pt x="27281" y="210396"/>
                    <a:pt x="29841" y="232797"/>
                    <a:pt x="37522" y="253919"/>
                  </a:cubicBezTo>
                  <a:cubicBezTo>
                    <a:pt x="44562" y="275040"/>
                    <a:pt x="56083" y="294881"/>
                    <a:pt x="71444" y="311522"/>
                  </a:cubicBezTo>
                  <a:cubicBezTo>
                    <a:pt x="86805" y="328164"/>
                    <a:pt x="105366" y="341604"/>
                    <a:pt x="126488" y="350565"/>
                  </a:cubicBezTo>
                  <a:cubicBezTo>
                    <a:pt x="147609" y="359526"/>
                    <a:pt x="170650" y="364646"/>
                    <a:pt x="194332" y="365926"/>
                  </a:cubicBezTo>
                  <a:lnTo>
                    <a:pt x="194332" y="369126"/>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9CBB337-B73F-43C7-B8B8-1D7137AD2961}"/>
                </a:ext>
              </a:extLst>
            </p:cNvPr>
            <p:cNvSpPr/>
            <p:nvPr/>
          </p:nvSpPr>
          <p:spPr>
            <a:xfrm>
              <a:off x="15484552" y="3395460"/>
              <a:ext cx="274384" cy="22671"/>
            </a:xfrm>
            <a:custGeom>
              <a:avLst/>
              <a:gdLst>
                <a:gd name="connsiteX0" fmla="*/ 202573 w 211213"/>
                <a:gd name="connsiteY0" fmla="*/ 16321 h 19201"/>
                <a:gd name="connsiteX1" fmla="*/ 194253 w 211213"/>
                <a:gd name="connsiteY1" fmla="*/ 16321 h 19201"/>
                <a:gd name="connsiteX2" fmla="*/ 188492 w 211213"/>
                <a:gd name="connsiteY2" fmla="*/ 10561 h 19201"/>
                <a:gd name="connsiteX3" fmla="*/ 194253 w 211213"/>
                <a:gd name="connsiteY3" fmla="*/ 4800 h 19201"/>
                <a:gd name="connsiteX4" fmla="*/ 202573 w 211213"/>
                <a:gd name="connsiteY4" fmla="*/ 4800 h 19201"/>
                <a:gd name="connsiteX5" fmla="*/ 208334 w 211213"/>
                <a:gd name="connsiteY5" fmla="*/ 10561 h 19201"/>
                <a:gd name="connsiteX6" fmla="*/ 202573 w 211213"/>
                <a:gd name="connsiteY6" fmla="*/ 16321 h 19201"/>
                <a:gd name="connsiteX7" fmla="*/ 148810 w 211213"/>
                <a:gd name="connsiteY7" fmla="*/ 16321 h 19201"/>
                <a:gd name="connsiteX8" fmla="*/ 102727 w 211213"/>
                <a:gd name="connsiteY8" fmla="*/ 16321 h 19201"/>
                <a:gd name="connsiteX9" fmla="*/ 96966 w 211213"/>
                <a:gd name="connsiteY9" fmla="*/ 10561 h 19201"/>
                <a:gd name="connsiteX10" fmla="*/ 102727 w 211213"/>
                <a:gd name="connsiteY10" fmla="*/ 4800 h 19201"/>
                <a:gd name="connsiteX11" fmla="*/ 148810 w 211213"/>
                <a:gd name="connsiteY11" fmla="*/ 4800 h 19201"/>
                <a:gd name="connsiteX12" fmla="*/ 154570 w 211213"/>
                <a:gd name="connsiteY12" fmla="*/ 10561 h 19201"/>
                <a:gd name="connsiteX13" fmla="*/ 148810 w 211213"/>
                <a:gd name="connsiteY13" fmla="*/ 16321 h 19201"/>
                <a:gd name="connsiteX14" fmla="*/ 56644 w 211213"/>
                <a:gd name="connsiteY14" fmla="*/ 16321 h 19201"/>
                <a:gd name="connsiteX15" fmla="*/ 10561 w 211213"/>
                <a:gd name="connsiteY15" fmla="*/ 16321 h 19201"/>
                <a:gd name="connsiteX16" fmla="*/ 4800 w 211213"/>
                <a:gd name="connsiteY16" fmla="*/ 10561 h 19201"/>
                <a:gd name="connsiteX17" fmla="*/ 10561 w 211213"/>
                <a:gd name="connsiteY17" fmla="*/ 4800 h 19201"/>
                <a:gd name="connsiteX18" fmla="*/ 56644 w 211213"/>
                <a:gd name="connsiteY18" fmla="*/ 4800 h 19201"/>
                <a:gd name="connsiteX19" fmla="*/ 62404 w 211213"/>
                <a:gd name="connsiteY19" fmla="*/ 10561 h 19201"/>
                <a:gd name="connsiteX20" fmla="*/ 56644 w 211213"/>
                <a:gd name="connsiteY20" fmla="*/ 16321 h 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213" h="19201">
                  <a:moveTo>
                    <a:pt x="202573" y="16321"/>
                  </a:moveTo>
                  <a:lnTo>
                    <a:pt x="194253" y="16321"/>
                  </a:lnTo>
                  <a:cubicBezTo>
                    <a:pt x="191052" y="16321"/>
                    <a:pt x="188492" y="13761"/>
                    <a:pt x="188492" y="10561"/>
                  </a:cubicBezTo>
                  <a:cubicBezTo>
                    <a:pt x="188492" y="7360"/>
                    <a:pt x="191052" y="4800"/>
                    <a:pt x="194253" y="4800"/>
                  </a:cubicBezTo>
                  <a:lnTo>
                    <a:pt x="202573" y="4800"/>
                  </a:lnTo>
                  <a:cubicBezTo>
                    <a:pt x="205774" y="4800"/>
                    <a:pt x="208334" y="7360"/>
                    <a:pt x="208334" y="10561"/>
                  </a:cubicBezTo>
                  <a:cubicBezTo>
                    <a:pt x="208334" y="13761"/>
                    <a:pt x="205774" y="16321"/>
                    <a:pt x="202573" y="16321"/>
                  </a:cubicBezTo>
                  <a:close/>
                  <a:moveTo>
                    <a:pt x="148810" y="16321"/>
                  </a:moveTo>
                  <a:lnTo>
                    <a:pt x="102727" y="16321"/>
                  </a:lnTo>
                  <a:cubicBezTo>
                    <a:pt x="99527" y="16321"/>
                    <a:pt x="96966" y="13761"/>
                    <a:pt x="96966" y="10561"/>
                  </a:cubicBezTo>
                  <a:cubicBezTo>
                    <a:pt x="96966" y="7360"/>
                    <a:pt x="99527" y="4800"/>
                    <a:pt x="102727" y="4800"/>
                  </a:cubicBezTo>
                  <a:lnTo>
                    <a:pt x="148810" y="4800"/>
                  </a:lnTo>
                  <a:cubicBezTo>
                    <a:pt x="152010" y="4800"/>
                    <a:pt x="154570" y="7360"/>
                    <a:pt x="154570" y="10561"/>
                  </a:cubicBezTo>
                  <a:cubicBezTo>
                    <a:pt x="154570" y="13761"/>
                    <a:pt x="151370" y="16321"/>
                    <a:pt x="148810" y="16321"/>
                  </a:cubicBezTo>
                  <a:close/>
                  <a:moveTo>
                    <a:pt x="56644" y="16321"/>
                  </a:moveTo>
                  <a:lnTo>
                    <a:pt x="10561" y="16321"/>
                  </a:lnTo>
                  <a:cubicBezTo>
                    <a:pt x="7361" y="16321"/>
                    <a:pt x="4800" y="13761"/>
                    <a:pt x="4800" y="10561"/>
                  </a:cubicBezTo>
                  <a:cubicBezTo>
                    <a:pt x="4800" y="7360"/>
                    <a:pt x="7361" y="4800"/>
                    <a:pt x="10561" y="4800"/>
                  </a:cubicBezTo>
                  <a:lnTo>
                    <a:pt x="56644" y="4800"/>
                  </a:lnTo>
                  <a:cubicBezTo>
                    <a:pt x="59844" y="4800"/>
                    <a:pt x="62404" y="7360"/>
                    <a:pt x="62404" y="10561"/>
                  </a:cubicBezTo>
                  <a:cubicBezTo>
                    <a:pt x="62404" y="13761"/>
                    <a:pt x="59844" y="16321"/>
                    <a:pt x="56644" y="16321"/>
                  </a:cubicBezTo>
                  <a:close/>
                </a:path>
              </a:pathLst>
            </a:custGeom>
            <a:grpFill/>
            <a:ln w="9525" cap="flat">
              <a:noFill/>
              <a:prstDash val="solid"/>
              <a:miter/>
            </a:ln>
          </p:spPr>
          <p:txBody>
            <a:bodyPr rtlCol="0" anchor="ctr"/>
            <a:lstStyle/>
            <a:p>
              <a:endParaRPr lang="en-US"/>
            </a:p>
          </p:txBody>
        </p:sp>
      </p:grpSp>
      <p:grpSp>
        <p:nvGrpSpPr>
          <p:cNvPr id="298" name="Group 297">
            <a:extLst>
              <a:ext uri="{FF2B5EF4-FFF2-40B4-BE49-F238E27FC236}">
                <a16:creationId xmlns:a16="http://schemas.microsoft.com/office/drawing/2014/main" id="{B4B0A5E4-4C8A-4BC6-A3EF-91C6813019F9}"/>
              </a:ext>
            </a:extLst>
          </p:cNvPr>
          <p:cNvGrpSpPr/>
          <p:nvPr/>
        </p:nvGrpSpPr>
        <p:grpSpPr>
          <a:xfrm>
            <a:off x="2696913" y="943800"/>
            <a:ext cx="666002" cy="498025"/>
            <a:chOff x="12808069" y="2459871"/>
            <a:chExt cx="666002" cy="498025"/>
          </a:xfrm>
          <a:solidFill>
            <a:srgbClr val="1D424B"/>
          </a:solidFill>
        </p:grpSpPr>
        <p:sp>
          <p:nvSpPr>
            <p:cNvPr id="218" name="Freeform: Shape 217">
              <a:extLst>
                <a:ext uri="{FF2B5EF4-FFF2-40B4-BE49-F238E27FC236}">
                  <a16:creationId xmlns:a16="http://schemas.microsoft.com/office/drawing/2014/main" id="{ED1D1EA2-98CF-4898-9615-08459C113D17}"/>
                </a:ext>
              </a:extLst>
            </p:cNvPr>
            <p:cNvSpPr/>
            <p:nvPr/>
          </p:nvSpPr>
          <p:spPr>
            <a:xfrm>
              <a:off x="12808069" y="2549047"/>
              <a:ext cx="665171" cy="317404"/>
            </a:xfrm>
            <a:custGeom>
              <a:avLst/>
              <a:gdLst>
                <a:gd name="connsiteX0" fmla="*/ 4800 w 512033"/>
                <a:gd name="connsiteY0" fmla="*/ 251856 h 268817"/>
                <a:gd name="connsiteX1" fmla="*/ 54724 w 512033"/>
                <a:gd name="connsiteY1" fmla="*/ 128328 h 268817"/>
                <a:gd name="connsiteX2" fmla="*/ 80965 w 512033"/>
                <a:gd name="connsiteY2" fmla="*/ 66884 h 268817"/>
                <a:gd name="connsiteX3" fmla="*/ 95046 w 512033"/>
                <a:gd name="connsiteY3" fmla="*/ 36802 h 268817"/>
                <a:gd name="connsiteX4" fmla="*/ 102727 w 512033"/>
                <a:gd name="connsiteY4" fmla="*/ 22082 h 268817"/>
                <a:gd name="connsiteX5" fmla="*/ 107207 w 512033"/>
                <a:gd name="connsiteY5" fmla="*/ 14401 h 268817"/>
                <a:gd name="connsiteX6" fmla="*/ 110407 w 512033"/>
                <a:gd name="connsiteY6" fmla="*/ 10561 h 268817"/>
                <a:gd name="connsiteX7" fmla="*/ 111687 w 512033"/>
                <a:gd name="connsiteY7" fmla="*/ 9281 h 268817"/>
                <a:gd name="connsiteX8" fmla="*/ 112967 w 512033"/>
                <a:gd name="connsiteY8" fmla="*/ 8641 h 268817"/>
                <a:gd name="connsiteX9" fmla="*/ 115528 w 512033"/>
                <a:gd name="connsiteY9" fmla="*/ 8001 h 268817"/>
                <a:gd name="connsiteX10" fmla="*/ 117448 w 512033"/>
                <a:gd name="connsiteY10" fmla="*/ 8001 h 268817"/>
                <a:gd name="connsiteX11" fmla="*/ 383705 w 512033"/>
                <a:gd name="connsiteY11" fmla="*/ 4800 h 268817"/>
                <a:gd name="connsiteX12" fmla="*/ 384985 w 512033"/>
                <a:gd name="connsiteY12" fmla="*/ 4800 h 268817"/>
                <a:gd name="connsiteX13" fmla="*/ 386265 w 512033"/>
                <a:gd name="connsiteY13" fmla="*/ 5440 h 268817"/>
                <a:gd name="connsiteX14" fmla="*/ 389465 w 512033"/>
                <a:gd name="connsiteY14" fmla="*/ 6720 h 268817"/>
                <a:gd name="connsiteX15" fmla="*/ 392025 w 512033"/>
                <a:gd name="connsiteY15" fmla="*/ 8001 h 268817"/>
                <a:gd name="connsiteX16" fmla="*/ 396506 w 512033"/>
                <a:gd name="connsiteY16" fmla="*/ 11201 h 268817"/>
                <a:gd name="connsiteX17" fmla="*/ 404186 w 512033"/>
                <a:gd name="connsiteY17" fmla="*/ 18241 h 268817"/>
                <a:gd name="connsiteX18" fmla="*/ 414427 w 512033"/>
                <a:gd name="connsiteY18" fmla="*/ 34882 h 268817"/>
                <a:gd name="connsiteX19" fmla="*/ 418267 w 512033"/>
                <a:gd name="connsiteY19" fmla="*/ 43843 h 268817"/>
                <a:gd name="connsiteX20" fmla="*/ 421467 w 512033"/>
                <a:gd name="connsiteY20" fmla="*/ 51523 h 268817"/>
                <a:gd name="connsiteX21" fmla="*/ 428508 w 512033"/>
                <a:gd name="connsiteY21" fmla="*/ 67524 h 268817"/>
                <a:gd name="connsiteX22" fmla="*/ 456030 w 512033"/>
                <a:gd name="connsiteY22" fmla="*/ 132809 h 268817"/>
                <a:gd name="connsiteX23" fmla="*/ 483551 w 512033"/>
                <a:gd name="connsiteY23" fmla="*/ 198093 h 268817"/>
                <a:gd name="connsiteX24" fmla="*/ 496992 w 512033"/>
                <a:gd name="connsiteY24" fmla="*/ 230735 h 268817"/>
                <a:gd name="connsiteX25" fmla="*/ 510433 w 512033"/>
                <a:gd name="connsiteY25" fmla="*/ 263377 h 268817"/>
                <a:gd name="connsiteX26" fmla="*/ 509153 w 512033"/>
                <a:gd name="connsiteY26" fmla="*/ 264017 h 268817"/>
                <a:gd name="connsiteX27" fmla="*/ 492512 w 512033"/>
                <a:gd name="connsiteY27" fmla="*/ 232655 h 268817"/>
                <a:gd name="connsiteX28" fmla="*/ 476511 w 512033"/>
                <a:gd name="connsiteY28" fmla="*/ 201293 h 268817"/>
                <a:gd name="connsiteX29" fmla="*/ 445149 w 512033"/>
                <a:gd name="connsiteY29" fmla="*/ 137929 h 268817"/>
                <a:gd name="connsiteX30" fmla="*/ 415067 w 512033"/>
                <a:gd name="connsiteY30" fmla="*/ 73925 h 268817"/>
                <a:gd name="connsiteX31" fmla="*/ 408027 w 512033"/>
                <a:gd name="connsiteY31" fmla="*/ 57284 h 268817"/>
                <a:gd name="connsiteX32" fmla="*/ 404826 w 512033"/>
                <a:gd name="connsiteY32" fmla="*/ 48963 h 268817"/>
                <a:gd name="connsiteX33" fmla="*/ 401626 w 512033"/>
                <a:gd name="connsiteY33" fmla="*/ 41283 h 268817"/>
                <a:gd name="connsiteX34" fmla="*/ 393306 w 512033"/>
                <a:gd name="connsiteY34" fmla="*/ 27842 h 268817"/>
                <a:gd name="connsiteX35" fmla="*/ 388185 w 512033"/>
                <a:gd name="connsiteY35" fmla="*/ 22721 h 268817"/>
                <a:gd name="connsiteX36" fmla="*/ 385625 w 512033"/>
                <a:gd name="connsiteY36" fmla="*/ 20801 h 268817"/>
                <a:gd name="connsiteX37" fmla="*/ 384345 w 512033"/>
                <a:gd name="connsiteY37" fmla="*/ 20161 h 268817"/>
                <a:gd name="connsiteX38" fmla="*/ 383705 w 512033"/>
                <a:gd name="connsiteY38" fmla="*/ 19521 h 268817"/>
                <a:gd name="connsiteX39" fmla="*/ 386265 w 512033"/>
                <a:gd name="connsiteY39" fmla="*/ 20161 h 268817"/>
                <a:gd name="connsiteX40" fmla="*/ 120008 w 512033"/>
                <a:gd name="connsiteY40" fmla="*/ 16961 h 268817"/>
                <a:gd name="connsiteX41" fmla="*/ 118088 w 512033"/>
                <a:gd name="connsiteY41" fmla="*/ 16961 h 268817"/>
                <a:gd name="connsiteX42" fmla="*/ 119368 w 512033"/>
                <a:gd name="connsiteY42" fmla="*/ 16961 h 268817"/>
                <a:gd name="connsiteX43" fmla="*/ 119368 w 512033"/>
                <a:gd name="connsiteY43" fmla="*/ 16961 h 268817"/>
                <a:gd name="connsiteX44" fmla="*/ 119368 w 512033"/>
                <a:gd name="connsiteY44" fmla="*/ 16961 h 268817"/>
                <a:gd name="connsiteX45" fmla="*/ 117448 w 512033"/>
                <a:gd name="connsiteY45" fmla="*/ 19521 h 268817"/>
                <a:gd name="connsiteX46" fmla="*/ 112967 w 512033"/>
                <a:gd name="connsiteY46" fmla="*/ 25922 h 268817"/>
                <a:gd name="connsiteX47" fmla="*/ 105287 w 512033"/>
                <a:gd name="connsiteY47" fmla="*/ 40643 h 268817"/>
                <a:gd name="connsiteX48" fmla="*/ 90566 w 512033"/>
                <a:gd name="connsiteY48" fmla="*/ 70085 h 268817"/>
                <a:gd name="connsiteX49" fmla="*/ 62404 w 512033"/>
                <a:gd name="connsiteY49" fmla="*/ 130249 h 268817"/>
                <a:gd name="connsiteX50" fmla="*/ 8641 w 512033"/>
                <a:gd name="connsiteY50" fmla="*/ 251856 h 268817"/>
                <a:gd name="connsiteX51" fmla="*/ 4800 w 512033"/>
                <a:gd name="connsiteY51" fmla="*/ 251856 h 26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2033" h="268817">
                  <a:moveTo>
                    <a:pt x="4800" y="251856"/>
                  </a:moveTo>
                  <a:cubicBezTo>
                    <a:pt x="21441" y="210894"/>
                    <a:pt x="38082" y="169291"/>
                    <a:pt x="54724" y="128328"/>
                  </a:cubicBezTo>
                  <a:cubicBezTo>
                    <a:pt x="63044" y="107847"/>
                    <a:pt x="72005" y="87366"/>
                    <a:pt x="80965" y="66884"/>
                  </a:cubicBezTo>
                  <a:cubicBezTo>
                    <a:pt x="85446" y="56644"/>
                    <a:pt x="89926" y="46403"/>
                    <a:pt x="95046" y="36802"/>
                  </a:cubicBezTo>
                  <a:cubicBezTo>
                    <a:pt x="97606" y="31682"/>
                    <a:pt x="100166" y="26562"/>
                    <a:pt x="102727" y="22082"/>
                  </a:cubicBezTo>
                  <a:cubicBezTo>
                    <a:pt x="104007" y="19521"/>
                    <a:pt x="105287" y="16961"/>
                    <a:pt x="107207" y="14401"/>
                  </a:cubicBezTo>
                  <a:cubicBezTo>
                    <a:pt x="107847" y="13121"/>
                    <a:pt x="109127" y="11841"/>
                    <a:pt x="110407" y="10561"/>
                  </a:cubicBezTo>
                  <a:cubicBezTo>
                    <a:pt x="110407" y="9921"/>
                    <a:pt x="111047" y="9921"/>
                    <a:pt x="111687" y="9281"/>
                  </a:cubicBezTo>
                  <a:cubicBezTo>
                    <a:pt x="112327" y="9281"/>
                    <a:pt x="112327" y="8641"/>
                    <a:pt x="112967" y="8641"/>
                  </a:cubicBezTo>
                  <a:cubicBezTo>
                    <a:pt x="113607" y="8641"/>
                    <a:pt x="114247" y="8001"/>
                    <a:pt x="115528" y="8001"/>
                  </a:cubicBezTo>
                  <a:lnTo>
                    <a:pt x="117448" y="8001"/>
                  </a:lnTo>
                  <a:lnTo>
                    <a:pt x="383705" y="4800"/>
                  </a:lnTo>
                  <a:lnTo>
                    <a:pt x="384985" y="4800"/>
                  </a:lnTo>
                  <a:lnTo>
                    <a:pt x="386265" y="5440"/>
                  </a:lnTo>
                  <a:cubicBezTo>
                    <a:pt x="387545" y="6080"/>
                    <a:pt x="388185" y="6080"/>
                    <a:pt x="389465" y="6720"/>
                  </a:cubicBezTo>
                  <a:cubicBezTo>
                    <a:pt x="390105" y="7361"/>
                    <a:pt x="391385" y="7361"/>
                    <a:pt x="392025" y="8001"/>
                  </a:cubicBezTo>
                  <a:cubicBezTo>
                    <a:pt x="393306" y="9281"/>
                    <a:pt x="395226" y="9921"/>
                    <a:pt x="396506" y="11201"/>
                  </a:cubicBezTo>
                  <a:cubicBezTo>
                    <a:pt x="399066" y="13121"/>
                    <a:pt x="401626" y="15681"/>
                    <a:pt x="404186" y="18241"/>
                  </a:cubicBezTo>
                  <a:cubicBezTo>
                    <a:pt x="408667" y="23362"/>
                    <a:pt x="411867" y="29122"/>
                    <a:pt x="414427" y="34882"/>
                  </a:cubicBezTo>
                  <a:cubicBezTo>
                    <a:pt x="415707" y="38083"/>
                    <a:pt x="416987" y="40643"/>
                    <a:pt x="418267" y="43843"/>
                  </a:cubicBezTo>
                  <a:cubicBezTo>
                    <a:pt x="419547" y="46403"/>
                    <a:pt x="420187" y="48963"/>
                    <a:pt x="421467" y="51523"/>
                  </a:cubicBezTo>
                  <a:cubicBezTo>
                    <a:pt x="423388" y="56644"/>
                    <a:pt x="425948" y="62404"/>
                    <a:pt x="428508" y="67524"/>
                  </a:cubicBezTo>
                  <a:lnTo>
                    <a:pt x="456030" y="132809"/>
                  </a:lnTo>
                  <a:cubicBezTo>
                    <a:pt x="465630" y="154570"/>
                    <a:pt x="474591" y="176331"/>
                    <a:pt x="483551" y="198093"/>
                  </a:cubicBezTo>
                  <a:cubicBezTo>
                    <a:pt x="488032" y="208974"/>
                    <a:pt x="492512" y="219854"/>
                    <a:pt x="496992" y="230735"/>
                  </a:cubicBezTo>
                  <a:cubicBezTo>
                    <a:pt x="501473" y="241616"/>
                    <a:pt x="505953" y="252496"/>
                    <a:pt x="510433" y="263377"/>
                  </a:cubicBezTo>
                  <a:lnTo>
                    <a:pt x="509153" y="264017"/>
                  </a:lnTo>
                  <a:cubicBezTo>
                    <a:pt x="503393" y="253777"/>
                    <a:pt x="497632" y="242896"/>
                    <a:pt x="492512" y="232655"/>
                  </a:cubicBezTo>
                  <a:cubicBezTo>
                    <a:pt x="486752" y="222414"/>
                    <a:pt x="481631" y="211534"/>
                    <a:pt x="476511" y="201293"/>
                  </a:cubicBezTo>
                  <a:cubicBezTo>
                    <a:pt x="465630" y="180172"/>
                    <a:pt x="455390" y="159050"/>
                    <a:pt x="445149" y="137929"/>
                  </a:cubicBezTo>
                  <a:cubicBezTo>
                    <a:pt x="434908" y="116808"/>
                    <a:pt x="424668" y="95046"/>
                    <a:pt x="415067" y="73925"/>
                  </a:cubicBezTo>
                  <a:cubicBezTo>
                    <a:pt x="412507" y="68804"/>
                    <a:pt x="410587" y="63044"/>
                    <a:pt x="408027" y="57284"/>
                  </a:cubicBezTo>
                  <a:cubicBezTo>
                    <a:pt x="406746" y="54724"/>
                    <a:pt x="405466" y="51523"/>
                    <a:pt x="404826" y="48963"/>
                  </a:cubicBezTo>
                  <a:cubicBezTo>
                    <a:pt x="403546" y="46403"/>
                    <a:pt x="402906" y="43843"/>
                    <a:pt x="401626" y="41283"/>
                  </a:cubicBezTo>
                  <a:cubicBezTo>
                    <a:pt x="399066" y="36162"/>
                    <a:pt x="396506" y="32322"/>
                    <a:pt x="393306" y="27842"/>
                  </a:cubicBezTo>
                  <a:cubicBezTo>
                    <a:pt x="391385" y="25922"/>
                    <a:pt x="390105" y="24002"/>
                    <a:pt x="388185" y="22721"/>
                  </a:cubicBezTo>
                  <a:cubicBezTo>
                    <a:pt x="387545" y="22082"/>
                    <a:pt x="386265" y="21441"/>
                    <a:pt x="385625" y="20801"/>
                  </a:cubicBezTo>
                  <a:cubicBezTo>
                    <a:pt x="384985" y="20801"/>
                    <a:pt x="384985" y="20161"/>
                    <a:pt x="384345" y="20161"/>
                  </a:cubicBezTo>
                  <a:cubicBezTo>
                    <a:pt x="383705" y="20161"/>
                    <a:pt x="383065" y="19521"/>
                    <a:pt x="383705" y="19521"/>
                  </a:cubicBezTo>
                  <a:lnTo>
                    <a:pt x="386265" y="20161"/>
                  </a:lnTo>
                  <a:lnTo>
                    <a:pt x="120008" y="16961"/>
                  </a:lnTo>
                  <a:lnTo>
                    <a:pt x="118088" y="16961"/>
                  </a:lnTo>
                  <a:cubicBezTo>
                    <a:pt x="118728" y="16961"/>
                    <a:pt x="118728" y="16961"/>
                    <a:pt x="119368" y="16961"/>
                  </a:cubicBezTo>
                  <a:cubicBezTo>
                    <a:pt x="120008" y="16961"/>
                    <a:pt x="119368" y="16961"/>
                    <a:pt x="119368" y="16961"/>
                  </a:cubicBezTo>
                  <a:cubicBezTo>
                    <a:pt x="119368" y="16961"/>
                    <a:pt x="119368" y="16961"/>
                    <a:pt x="119368" y="16961"/>
                  </a:cubicBezTo>
                  <a:cubicBezTo>
                    <a:pt x="118728" y="17601"/>
                    <a:pt x="118088" y="18241"/>
                    <a:pt x="117448" y="19521"/>
                  </a:cubicBezTo>
                  <a:cubicBezTo>
                    <a:pt x="116168" y="21441"/>
                    <a:pt x="114887" y="24002"/>
                    <a:pt x="112967" y="25922"/>
                  </a:cubicBezTo>
                  <a:cubicBezTo>
                    <a:pt x="110407" y="30402"/>
                    <a:pt x="107847" y="35522"/>
                    <a:pt x="105287" y="40643"/>
                  </a:cubicBezTo>
                  <a:cubicBezTo>
                    <a:pt x="100166" y="50243"/>
                    <a:pt x="95046" y="60484"/>
                    <a:pt x="90566" y="70085"/>
                  </a:cubicBezTo>
                  <a:cubicBezTo>
                    <a:pt x="80965" y="89926"/>
                    <a:pt x="71365" y="110407"/>
                    <a:pt x="62404" y="130249"/>
                  </a:cubicBezTo>
                  <a:cubicBezTo>
                    <a:pt x="43843" y="170571"/>
                    <a:pt x="25922" y="210894"/>
                    <a:pt x="8641" y="251856"/>
                  </a:cubicBezTo>
                  <a:lnTo>
                    <a:pt x="4800" y="25185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8EDD94E-2E01-422E-A21A-563ED38DD3D9}"/>
                </a:ext>
              </a:extLst>
            </p:cNvPr>
            <p:cNvSpPr/>
            <p:nvPr/>
          </p:nvSpPr>
          <p:spPr>
            <a:xfrm>
              <a:off x="12808900" y="2836223"/>
              <a:ext cx="665171" cy="30229"/>
            </a:xfrm>
            <a:custGeom>
              <a:avLst/>
              <a:gdLst>
                <a:gd name="connsiteX0" fmla="*/ 508513 w 512033"/>
                <a:gd name="connsiteY0" fmla="*/ 22082 h 25601"/>
                <a:gd name="connsiteX1" fmla="*/ 382425 w 512033"/>
                <a:gd name="connsiteY1" fmla="*/ 22082 h 25601"/>
                <a:gd name="connsiteX2" fmla="*/ 256337 w 512033"/>
                <a:gd name="connsiteY2" fmla="*/ 21441 h 25601"/>
                <a:gd name="connsiteX3" fmla="*/ 130248 w 512033"/>
                <a:gd name="connsiteY3" fmla="*/ 20161 h 25601"/>
                <a:gd name="connsiteX4" fmla="*/ 4800 w 512033"/>
                <a:gd name="connsiteY4" fmla="*/ 9921 h 25601"/>
                <a:gd name="connsiteX5" fmla="*/ 4800 w 512033"/>
                <a:gd name="connsiteY5" fmla="*/ 8641 h 25601"/>
                <a:gd name="connsiteX6" fmla="*/ 130889 w 512033"/>
                <a:gd name="connsiteY6" fmla="*/ 4800 h 25601"/>
                <a:gd name="connsiteX7" fmla="*/ 256977 w 512033"/>
                <a:gd name="connsiteY7" fmla="*/ 9281 h 25601"/>
                <a:gd name="connsiteX8" fmla="*/ 383065 w 512033"/>
                <a:gd name="connsiteY8" fmla="*/ 15041 h 25601"/>
                <a:gd name="connsiteX9" fmla="*/ 509153 w 512033"/>
                <a:gd name="connsiteY9" fmla="*/ 21441 h 25601"/>
                <a:gd name="connsiteX10" fmla="*/ 508513 w 512033"/>
                <a:gd name="connsiteY10" fmla="*/ 22082 h 2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2033" h="25601">
                  <a:moveTo>
                    <a:pt x="508513" y="22082"/>
                  </a:moveTo>
                  <a:lnTo>
                    <a:pt x="382425" y="22082"/>
                  </a:lnTo>
                  <a:lnTo>
                    <a:pt x="256337" y="21441"/>
                  </a:lnTo>
                  <a:cubicBezTo>
                    <a:pt x="214094" y="20801"/>
                    <a:pt x="172491" y="22082"/>
                    <a:pt x="130248" y="20161"/>
                  </a:cubicBezTo>
                  <a:cubicBezTo>
                    <a:pt x="88006" y="18241"/>
                    <a:pt x="46403" y="15041"/>
                    <a:pt x="4800" y="9921"/>
                  </a:cubicBezTo>
                  <a:lnTo>
                    <a:pt x="4800" y="8641"/>
                  </a:lnTo>
                  <a:cubicBezTo>
                    <a:pt x="47043" y="5440"/>
                    <a:pt x="88646" y="4800"/>
                    <a:pt x="130889" y="4800"/>
                  </a:cubicBezTo>
                  <a:cubicBezTo>
                    <a:pt x="173131" y="4800"/>
                    <a:pt x="214734" y="8001"/>
                    <a:pt x="256977" y="9281"/>
                  </a:cubicBezTo>
                  <a:lnTo>
                    <a:pt x="383065" y="15041"/>
                  </a:lnTo>
                  <a:lnTo>
                    <a:pt x="509153" y="21441"/>
                  </a:lnTo>
                  <a:lnTo>
                    <a:pt x="508513" y="22082"/>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A7BFB02-7D5E-4D1D-8A10-56A5474BF979}"/>
                </a:ext>
              </a:extLst>
            </p:cNvPr>
            <p:cNvSpPr/>
            <p:nvPr/>
          </p:nvSpPr>
          <p:spPr>
            <a:xfrm>
              <a:off x="13146759" y="2459871"/>
              <a:ext cx="49887" cy="60458"/>
            </a:xfrm>
            <a:custGeom>
              <a:avLst/>
              <a:gdLst>
                <a:gd name="connsiteX0" fmla="*/ 5861 w 38402"/>
                <a:gd name="connsiteY0" fmla="*/ 10561 h 51203"/>
                <a:gd name="connsiteX1" fmla="*/ 19302 w 38402"/>
                <a:gd name="connsiteY1" fmla="*/ 4800 h 51203"/>
                <a:gd name="connsiteX2" fmla="*/ 27622 w 38402"/>
                <a:gd name="connsiteY2" fmla="*/ 7360 h 51203"/>
                <a:gd name="connsiteX3" fmla="*/ 31462 w 38402"/>
                <a:gd name="connsiteY3" fmla="*/ 16321 h 51203"/>
                <a:gd name="connsiteX4" fmla="*/ 30822 w 38402"/>
                <a:gd name="connsiteY4" fmla="*/ 23361 h 51203"/>
                <a:gd name="connsiteX5" fmla="*/ 30182 w 38402"/>
                <a:gd name="connsiteY5" fmla="*/ 24642 h 51203"/>
                <a:gd name="connsiteX6" fmla="*/ 29542 w 38402"/>
                <a:gd name="connsiteY6" fmla="*/ 25922 h 51203"/>
                <a:gd name="connsiteX7" fmla="*/ 28902 w 38402"/>
                <a:gd name="connsiteY7" fmla="*/ 27202 h 51203"/>
                <a:gd name="connsiteX8" fmla="*/ 28262 w 38402"/>
                <a:gd name="connsiteY8" fmla="*/ 31042 h 51203"/>
                <a:gd name="connsiteX9" fmla="*/ 26982 w 38402"/>
                <a:gd name="connsiteY9" fmla="*/ 36802 h 51203"/>
                <a:gd name="connsiteX10" fmla="*/ 25062 w 38402"/>
                <a:gd name="connsiteY10" fmla="*/ 41283 h 51203"/>
                <a:gd name="connsiteX11" fmla="*/ 26982 w 38402"/>
                <a:gd name="connsiteY11" fmla="*/ 41283 h 51203"/>
                <a:gd name="connsiteX12" fmla="*/ 33383 w 38402"/>
                <a:gd name="connsiteY12" fmla="*/ 42563 h 51203"/>
                <a:gd name="connsiteX13" fmla="*/ 36583 w 38402"/>
                <a:gd name="connsiteY13" fmla="*/ 44483 h 51203"/>
                <a:gd name="connsiteX14" fmla="*/ 37223 w 38402"/>
                <a:gd name="connsiteY14" fmla="*/ 47683 h 51203"/>
                <a:gd name="connsiteX15" fmla="*/ 35303 w 38402"/>
                <a:gd name="connsiteY15" fmla="*/ 50883 h 51203"/>
                <a:gd name="connsiteX16" fmla="*/ 32102 w 38402"/>
                <a:gd name="connsiteY16" fmla="*/ 51523 h 51203"/>
                <a:gd name="connsiteX17" fmla="*/ 25062 w 38402"/>
                <a:gd name="connsiteY17" fmla="*/ 50243 h 51203"/>
                <a:gd name="connsiteX18" fmla="*/ 19302 w 38402"/>
                <a:gd name="connsiteY18" fmla="*/ 49603 h 51203"/>
                <a:gd name="connsiteX19" fmla="*/ 18662 w 38402"/>
                <a:gd name="connsiteY19" fmla="*/ 49603 h 51203"/>
                <a:gd name="connsiteX20" fmla="*/ 18022 w 38402"/>
                <a:gd name="connsiteY20" fmla="*/ 49603 h 51203"/>
                <a:gd name="connsiteX21" fmla="*/ 15461 w 38402"/>
                <a:gd name="connsiteY21" fmla="*/ 50243 h 51203"/>
                <a:gd name="connsiteX22" fmla="*/ 12901 w 38402"/>
                <a:gd name="connsiteY22" fmla="*/ 49603 h 51203"/>
                <a:gd name="connsiteX23" fmla="*/ 10981 w 38402"/>
                <a:gd name="connsiteY23" fmla="*/ 47043 h 51203"/>
                <a:gd name="connsiteX24" fmla="*/ 10981 w 38402"/>
                <a:gd name="connsiteY24" fmla="*/ 43843 h 51203"/>
                <a:gd name="connsiteX25" fmla="*/ 12901 w 38402"/>
                <a:gd name="connsiteY25" fmla="*/ 41283 h 51203"/>
                <a:gd name="connsiteX26" fmla="*/ 15461 w 38402"/>
                <a:gd name="connsiteY26" fmla="*/ 40003 h 51203"/>
                <a:gd name="connsiteX27" fmla="*/ 16101 w 38402"/>
                <a:gd name="connsiteY27" fmla="*/ 40003 h 51203"/>
                <a:gd name="connsiteX28" fmla="*/ 16741 w 38402"/>
                <a:gd name="connsiteY28" fmla="*/ 40003 h 51203"/>
                <a:gd name="connsiteX29" fmla="*/ 18022 w 38402"/>
                <a:gd name="connsiteY29" fmla="*/ 37442 h 51203"/>
                <a:gd name="connsiteX30" fmla="*/ 19942 w 38402"/>
                <a:gd name="connsiteY30" fmla="*/ 31042 h 51203"/>
                <a:gd name="connsiteX31" fmla="*/ 21222 w 38402"/>
                <a:gd name="connsiteY31" fmla="*/ 24642 h 51203"/>
                <a:gd name="connsiteX32" fmla="*/ 23142 w 38402"/>
                <a:gd name="connsiteY32" fmla="*/ 20161 h 51203"/>
                <a:gd name="connsiteX33" fmla="*/ 23142 w 38402"/>
                <a:gd name="connsiteY33" fmla="*/ 20161 h 51203"/>
                <a:gd name="connsiteX34" fmla="*/ 23142 w 38402"/>
                <a:gd name="connsiteY34" fmla="*/ 18241 h 51203"/>
                <a:gd name="connsiteX35" fmla="*/ 23142 w 38402"/>
                <a:gd name="connsiteY35" fmla="*/ 17601 h 51203"/>
                <a:gd name="connsiteX36" fmla="*/ 21862 w 38402"/>
                <a:gd name="connsiteY36" fmla="*/ 13761 h 51203"/>
                <a:gd name="connsiteX37" fmla="*/ 20582 w 38402"/>
                <a:gd name="connsiteY37" fmla="*/ 13121 h 51203"/>
                <a:gd name="connsiteX38" fmla="*/ 12261 w 38402"/>
                <a:gd name="connsiteY38" fmla="*/ 16961 h 51203"/>
                <a:gd name="connsiteX39" fmla="*/ 9061 w 38402"/>
                <a:gd name="connsiteY39" fmla="*/ 17601 h 51203"/>
                <a:gd name="connsiteX40" fmla="*/ 5861 w 38402"/>
                <a:gd name="connsiteY40" fmla="*/ 15681 h 51203"/>
                <a:gd name="connsiteX41" fmla="*/ 5221 w 38402"/>
                <a:gd name="connsiteY41" fmla="*/ 12481 h 51203"/>
                <a:gd name="connsiteX42" fmla="*/ 5861 w 38402"/>
                <a:gd name="connsiteY42" fmla="*/ 10561 h 5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402" h="51203">
                  <a:moveTo>
                    <a:pt x="5861" y="10561"/>
                  </a:moveTo>
                  <a:cubicBezTo>
                    <a:pt x="10981" y="6720"/>
                    <a:pt x="14821" y="4800"/>
                    <a:pt x="19302" y="4800"/>
                  </a:cubicBezTo>
                  <a:cubicBezTo>
                    <a:pt x="22502" y="4800"/>
                    <a:pt x="25062" y="5440"/>
                    <a:pt x="27622" y="7360"/>
                  </a:cubicBezTo>
                  <a:cubicBezTo>
                    <a:pt x="29542" y="9281"/>
                    <a:pt x="31462" y="12481"/>
                    <a:pt x="31462" y="16321"/>
                  </a:cubicBezTo>
                  <a:cubicBezTo>
                    <a:pt x="32102" y="19521"/>
                    <a:pt x="31462" y="22081"/>
                    <a:pt x="30822" y="23361"/>
                  </a:cubicBezTo>
                  <a:cubicBezTo>
                    <a:pt x="30822" y="24002"/>
                    <a:pt x="30182" y="24642"/>
                    <a:pt x="30182" y="24642"/>
                  </a:cubicBezTo>
                  <a:cubicBezTo>
                    <a:pt x="30182" y="25282"/>
                    <a:pt x="29542" y="25282"/>
                    <a:pt x="29542" y="25922"/>
                  </a:cubicBezTo>
                  <a:cubicBezTo>
                    <a:pt x="29542" y="25922"/>
                    <a:pt x="28902" y="26562"/>
                    <a:pt x="28902" y="27202"/>
                  </a:cubicBezTo>
                  <a:cubicBezTo>
                    <a:pt x="28902" y="27842"/>
                    <a:pt x="28262" y="29122"/>
                    <a:pt x="28262" y="31042"/>
                  </a:cubicBezTo>
                  <a:cubicBezTo>
                    <a:pt x="27622" y="32962"/>
                    <a:pt x="27622" y="34882"/>
                    <a:pt x="26982" y="36802"/>
                  </a:cubicBezTo>
                  <a:cubicBezTo>
                    <a:pt x="26342" y="38722"/>
                    <a:pt x="25702" y="40003"/>
                    <a:pt x="25062" y="41283"/>
                  </a:cubicBezTo>
                  <a:cubicBezTo>
                    <a:pt x="25702" y="41283"/>
                    <a:pt x="26342" y="41283"/>
                    <a:pt x="26982" y="41283"/>
                  </a:cubicBezTo>
                  <a:cubicBezTo>
                    <a:pt x="30822" y="41923"/>
                    <a:pt x="32743" y="42563"/>
                    <a:pt x="33383" y="42563"/>
                  </a:cubicBezTo>
                  <a:cubicBezTo>
                    <a:pt x="34663" y="42563"/>
                    <a:pt x="35303" y="43203"/>
                    <a:pt x="36583" y="44483"/>
                  </a:cubicBezTo>
                  <a:cubicBezTo>
                    <a:pt x="37223" y="45123"/>
                    <a:pt x="37863" y="46403"/>
                    <a:pt x="37223" y="47683"/>
                  </a:cubicBezTo>
                  <a:cubicBezTo>
                    <a:pt x="37223" y="48963"/>
                    <a:pt x="36583" y="49603"/>
                    <a:pt x="35303" y="50883"/>
                  </a:cubicBezTo>
                  <a:cubicBezTo>
                    <a:pt x="34663" y="51523"/>
                    <a:pt x="33383" y="52163"/>
                    <a:pt x="32102" y="51523"/>
                  </a:cubicBezTo>
                  <a:cubicBezTo>
                    <a:pt x="31462" y="51523"/>
                    <a:pt x="28902" y="50883"/>
                    <a:pt x="25062" y="50243"/>
                  </a:cubicBezTo>
                  <a:cubicBezTo>
                    <a:pt x="22502" y="49603"/>
                    <a:pt x="20582" y="49603"/>
                    <a:pt x="19302" y="49603"/>
                  </a:cubicBezTo>
                  <a:cubicBezTo>
                    <a:pt x="19302" y="49603"/>
                    <a:pt x="18662" y="49603"/>
                    <a:pt x="18662" y="49603"/>
                  </a:cubicBezTo>
                  <a:cubicBezTo>
                    <a:pt x="18662" y="49603"/>
                    <a:pt x="18022" y="49603"/>
                    <a:pt x="18022" y="49603"/>
                  </a:cubicBezTo>
                  <a:cubicBezTo>
                    <a:pt x="16741" y="50243"/>
                    <a:pt x="16101" y="50243"/>
                    <a:pt x="15461" y="50243"/>
                  </a:cubicBezTo>
                  <a:cubicBezTo>
                    <a:pt x="14181" y="50243"/>
                    <a:pt x="13541" y="50243"/>
                    <a:pt x="12901" y="49603"/>
                  </a:cubicBezTo>
                  <a:cubicBezTo>
                    <a:pt x="12261" y="48963"/>
                    <a:pt x="11621" y="48323"/>
                    <a:pt x="10981" y="47043"/>
                  </a:cubicBezTo>
                  <a:cubicBezTo>
                    <a:pt x="10341" y="45763"/>
                    <a:pt x="10341" y="44483"/>
                    <a:pt x="10981" y="43843"/>
                  </a:cubicBezTo>
                  <a:cubicBezTo>
                    <a:pt x="10981" y="42563"/>
                    <a:pt x="11621" y="41923"/>
                    <a:pt x="12901" y="41283"/>
                  </a:cubicBezTo>
                  <a:cubicBezTo>
                    <a:pt x="13541" y="40643"/>
                    <a:pt x="14181" y="40003"/>
                    <a:pt x="15461" y="40003"/>
                  </a:cubicBezTo>
                  <a:cubicBezTo>
                    <a:pt x="15461" y="40003"/>
                    <a:pt x="16101" y="40003"/>
                    <a:pt x="16101" y="40003"/>
                  </a:cubicBezTo>
                  <a:cubicBezTo>
                    <a:pt x="16101" y="40003"/>
                    <a:pt x="16741" y="40003"/>
                    <a:pt x="16741" y="40003"/>
                  </a:cubicBezTo>
                  <a:cubicBezTo>
                    <a:pt x="17382" y="39363"/>
                    <a:pt x="17382" y="38722"/>
                    <a:pt x="18022" y="37442"/>
                  </a:cubicBezTo>
                  <a:cubicBezTo>
                    <a:pt x="18662" y="36162"/>
                    <a:pt x="19302" y="33602"/>
                    <a:pt x="19942" y="31042"/>
                  </a:cubicBezTo>
                  <a:cubicBezTo>
                    <a:pt x="20582" y="28482"/>
                    <a:pt x="21222" y="25922"/>
                    <a:pt x="21222" y="24642"/>
                  </a:cubicBezTo>
                  <a:cubicBezTo>
                    <a:pt x="21862" y="22721"/>
                    <a:pt x="22502" y="21441"/>
                    <a:pt x="23142" y="20161"/>
                  </a:cubicBezTo>
                  <a:lnTo>
                    <a:pt x="23142" y="20161"/>
                  </a:lnTo>
                  <a:lnTo>
                    <a:pt x="23142" y="18241"/>
                  </a:lnTo>
                  <a:lnTo>
                    <a:pt x="23142" y="17601"/>
                  </a:lnTo>
                  <a:cubicBezTo>
                    <a:pt x="23142" y="15681"/>
                    <a:pt x="22502" y="14401"/>
                    <a:pt x="21862" y="13761"/>
                  </a:cubicBezTo>
                  <a:cubicBezTo>
                    <a:pt x="21862" y="13761"/>
                    <a:pt x="21222" y="13121"/>
                    <a:pt x="20582" y="13121"/>
                  </a:cubicBezTo>
                  <a:cubicBezTo>
                    <a:pt x="18022" y="13121"/>
                    <a:pt x="15461" y="14401"/>
                    <a:pt x="12261" y="16961"/>
                  </a:cubicBezTo>
                  <a:cubicBezTo>
                    <a:pt x="10981" y="17601"/>
                    <a:pt x="10341" y="18241"/>
                    <a:pt x="9061" y="17601"/>
                  </a:cubicBezTo>
                  <a:cubicBezTo>
                    <a:pt x="7781" y="17601"/>
                    <a:pt x="7141" y="16961"/>
                    <a:pt x="5861" y="15681"/>
                  </a:cubicBezTo>
                  <a:cubicBezTo>
                    <a:pt x="5221" y="15041"/>
                    <a:pt x="4581" y="13761"/>
                    <a:pt x="5221" y="12481"/>
                  </a:cubicBezTo>
                  <a:cubicBezTo>
                    <a:pt x="4581" y="12481"/>
                    <a:pt x="4581" y="11201"/>
                    <a:pt x="5861" y="1056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44E6682-18E2-4CDA-A934-8B8DF60ADC93}"/>
                </a:ext>
              </a:extLst>
            </p:cNvPr>
            <p:cNvSpPr/>
            <p:nvPr/>
          </p:nvSpPr>
          <p:spPr>
            <a:xfrm>
              <a:off x="13145299" y="2889880"/>
              <a:ext cx="41573" cy="68016"/>
            </a:xfrm>
            <a:custGeom>
              <a:avLst/>
              <a:gdLst>
                <a:gd name="connsiteX0" fmla="*/ 19786 w 32002"/>
                <a:gd name="connsiteY0" fmla="*/ 18881 h 57603"/>
                <a:gd name="connsiteX1" fmla="*/ 12106 w 32002"/>
                <a:gd name="connsiteY1" fmla="*/ 25922 h 57603"/>
                <a:gd name="connsiteX2" fmla="*/ 8906 w 32002"/>
                <a:gd name="connsiteY2" fmla="*/ 26562 h 57603"/>
                <a:gd name="connsiteX3" fmla="*/ 5705 w 32002"/>
                <a:gd name="connsiteY3" fmla="*/ 24642 h 57603"/>
                <a:gd name="connsiteX4" fmla="*/ 5065 w 32002"/>
                <a:gd name="connsiteY4" fmla="*/ 21441 h 57603"/>
                <a:gd name="connsiteX5" fmla="*/ 6986 w 32002"/>
                <a:gd name="connsiteY5" fmla="*/ 18881 h 57603"/>
                <a:gd name="connsiteX6" fmla="*/ 16586 w 32002"/>
                <a:gd name="connsiteY6" fmla="*/ 9921 h 57603"/>
                <a:gd name="connsiteX7" fmla="*/ 16586 w 32002"/>
                <a:gd name="connsiteY7" fmla="*/ 9281 h 57603"/>
                <a:gd name="connsiteX8" fmla="*/ 17226 w 32002"/>
                <a:gd name="connsiteY8" fmla="*/ 8001 h 57603"/>
                <a:gd name="connsiteX9" fmla="*/ 19146 w 32002"/>
                <a:gd name="connsiteY9" fmla="*/ 5440 h 57603"/>
                <a:gd name="connsiteX10" fmla="*/ 22347 w 32002"/>
                <a:gd name="connsiteY10" fmla="*/ 4800 h 57603"/>
                <a:gd name="connsiteX11" fmla="*/ 25547 w 32002"/>
                <a:gd name="connsiteY11" fmla="*/ 6080 h 57603"/>
                <a:gd name="connsiteX12" fmla="*/ 28107 w 32002"/>
                <a:gd name="connsiteY12" fmla="*/ 11201 h 57603"/>
                <a:gd name="connsiteX13" fmla="*/ 28107 w 32002"/>
                <a:gd name="connsiteY13" fmla="*/ 15681 h 57603"/>
                <a:gd name="connsiteX14" fmla="*/ 27467 w 32002"/>
                <a:gd name="connsiteY14" fmla="*/ 22721 h 57603"/>
                <a:gd name="connsiteX15" fmla="*/ 25547 w 32002"/>
                <a:gd name="connsiteY15" fmla="*/ 51523 h 57603"/>
                <a:gd name="connsiteX16" fmla="*/ 24267 w 32002"/>
                <a:gd name="connsiteY16" fmla="*/ 54724 h 57603"/>
                <a:gd name="connsiteX17" fmla="*/ 21066 w 32002"/>
                <a:gd name="connsiteY17" fmla="*/ 56004 h 57603"/>
                <a:gd name="connsiteX18" fmla="*/ 17866 w 32002"/>
                <a:gd name="connsiteY18" fmla="*/ 54724 h 57603"/>
                <a:gd name="connsiteX19" fmla="*/ 16586 w 32002"/>
                <a:gd name="connsiteY19" fmla="*/ 51523 h 57603"/>
                <a:gd name="connsiteX20" fmla="*/ 18506 w 32002"/>
                <a:gd name="connsiteY20" fmla="*/ 22081 h 57603"/>
                <a:gd name="connsiteX21" fmla="*/ 19786 w 32002"/>
                <a:gd name="connsiteY21" fmla="*/ 18881 h 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2" h="57603">
                  <a:moveTo>
                    <a:pt x="19786" y="18881"/>
                  </a:moveTo>
                  <a:cubicBezTo>
                    <a:pt x="17226" y="21441"/>
                    <a:pt x="14666" y="24002"/>
                    <a:pt x="12106" y="25922"/>
                  </a:cubicBezTo>
                  <a:cubicBezTo>
                    <a:pt x="10826" y="26562"/>
                    <a:pt x="10186" y="27202"/>
                    <a:pt x="8906" y="26562"/>
                  </a:cubicBezTo>
                  <a:cubicBezTo>
                    <a:pt x="7626" y="26562"/>
                    <a:pt x="6986" y="25922"/>
                    <a:pt x="5705" y="24642"/>
                  </a:cubicBezTo>
                  <a:cubicBezTo>
                    <a:pt x="5065" y="23361"/>
                    <a:pt x="4425" y="22721"/>
                    <a:pt x="5065" y="21441"/>
                  </a:cubicBezTo>
                  <a:cubicBezTo>
                    <a:pt x="5065" y="20161"/>
                    <a:pt x="5705" y="19521"/>
                    <a:pt x="6986" y="18881"/>
                  </a:cubicBezTo>
                  <a:cubicBezTo>
                    <a:pt x="9546" y="16961"/>
                    <a:pt x="12746" y="13761"/>
                    <a:pt x="16586" y="9921"/>
                  </a:cubicBezTo>
                  <a:lnTo>
                    <a:pt x="16586" y="9281"/>
                  </a:lnTo>
                  <a:cubicBezTo>
                    <a:pt x="17226" y="8641"/>
                    <a:pt x="17226" y="8001"/>
                    <a:pt x="17226" y="8001"/>
                  </a:cubicBezTo>
                  <a:cubicBezTo>
                    <a:pt x="17866" y="6720"/>
                    <a:pt x="18506" y="6080"/>
                    <a:pt x="19146" y="5440"/>
                  </a:cubicBezTo>
                  <a:cubicBezTo>
                    <a:pt x="19786" y="4800"/>
                    <a:pt x="21066" y="4800"/>
                    <a:pt x="22347" y="4800"/>
                  </a:cubicBezTo>
                  <a:cubicBezTo>
                    <a:pt x="23627" y="4800"/>
                    <a:pt x="24267" y="5440"/>
                    <a:pt x="25547" y="6080"/>
                  </a:cubicBezTo>
                  <a:cubicBezTo>
                    <a:pt x="26827" y="7360"/>
                    <a:pt x="27467" y="8641"/>
                    <a:pt x="28107" y="11201"/>
                  </a:cubicBezTo>
                  <a:cubicBezTo>
                    <a:pt x="28107" y="12481"/>
                    <a:pt x="28107" y="13761"/>
                    <a:pt x="28107" y="15681"/>
                  </a:cubicBezTo>
                  <a:cubicBezTo>
                    <a:pt x="28107" y="16961"/>
                    <a:pt x="28107" y="19521"/>
                    <a:pt x="27467" y="22721"/>
                  </a:cubicBezTo>
                  <a:cubicBezTo>
                    <a:pt x="26187" y="34242"/>
                    <a:pt x="25547" y="43843"/>
                    <a:pt x="25547" y="51523"/>
                  </a:cubicBezTo>
                  <a:cubicBezTo>
                    <a:pt x="25547" y="52803"/>
                    <a:pt x="24907" y="54083"/>
                    <a:pt x="24267" y="54724"/>
                  </a:cubicBezTo>
                  <a:cubicBezTo>
                    <a:pt x="23627" y="55364"/>
                    <a:pt x="22347" y="56004"/>
                    <a:pt x="21066" y="56004"/>
                  </a:cubicBezTo>
                  <a:cubicBezTo>
                    <a:pt x="19786" y="56004"/>
                    <a:pt x="18506" y="55364"/>
                    <a:pt x="17866" y="54724"/>
                  </a:cubicBezTo>
                  <a:cubicBezTo>
                    <a:pt x="17226" y="54083"/>
                    <a:pt x="16586" y="52803"/>
                    <a:pt x="16586" y="51523"/>
                  </a:cubicBezTo>
                  <a:cubicBezTo>
                    <a:pt x="16586" y="43203"/>
                    <a:pt x="17226" y="33602"/>
                    <a:pt x="18506" y="22081"/>
                  </a:cubicBezTo>
                  <a:cubicBezTo>
                    <a:pt x="19786" y="20161"/>
                    <a:pt x="19786" y="18881"/>
                    <a:pt x="19786" y="18881"/>
                  </a:cubicBezTo>
                  <a:close/>
                </a:path>
              </a:pathLst>
            </a:custGeom>
            <a:grpFill/>
            <a:ln w="9525" cap="flat">
              <a:noFill/>
              <a:prstDash val="solid"/>
              <a:miter/>
            </a:ln>
          </p:spPr>
          <p:txBody>
            <a:bodyPr rtlCol="0" anchor="ctr"/>
            <a:lstStyle/>
            <a:p>
              <a:endParaRPr lang="en-US"/>
            </a:p>
          </p:txBody>
        </p:sp>
      </p:grpSp>
      <p:sp>
        <p:nvSpPr>
          <p:cNvPr id="250" name="Freeform: Shape 249">
            <a:extLst>
              <a:ext uri="{FF2B5EF4-FFF2-40B4-BE49-F238E27FC236}">
                <a16:creationId xmlns:a16="http://schemas.microsoft.com/office/drawing/2014/main" id="{AFC469BF-5AB6-4D8F-8193-A1B083FB0C2A}"/>
              </a:ext>
            </a:extLst>
          </p:cNvPr>
          <p:cNvSpPr/>
          <p:nvPr/>
        </p:nvSpPr>
        <p:spPr>
          <a:xfrm>
            <a:off x="6094599" y="1305877"/>
            <a:ext cx="789891" cy="355192"/>
          </a:xfrm>
          <a:custGeom>
            <a:avLst/>
            <a:gdLst>
              <a:gd name="connsiteX0" fmla="*/ 596199 w 608039"/>
              <a:gd name="connsiteY0" fmla="*/ 290899 h 300819"/>
              <a:gd name="connsiteX1" fmla="*/ 523234 w 608039"/>
              <a:gd name="connsiteY1" fmla="*/ 294739 h 300819"/>
              <a:gd name="connsiteX2" fmla="*/ 486752 w 608039"/>
              <a:gd name="connsiteY2" fmla="*/ 296019 h 300819"/>
              <a:gd name="connsiteX3" fmla="*/ 450269 w 608039"/>
              <a:gd name="connsiteY3" fmla="*/ 297299 h 300819"/>
              <a:gd name="connsiteX4" fmla="*/ 377305 w 608039"/>
              <a:gd name="connsiteY4" fmla="*/ 299219 h 300819"/>
              <a:gd name="connsiteX5" fmla="*/ 340822 w 608039"/>
              <a:gd name="connsiteY5" fmla="*/ 299859 h 300819"/>
              <a:gd name="connsiteX6" fmla="*/ 304340 w 608039"/>
              <a:gd name="connsiteY6" fmla="*/ 300500 h 300819"/>
              <a:gd name="connsiteX7" fmla="*/ 267857 w 608039"/>
              <a:gd name="connsiteY7" fmla="*/ 300500 h 300819"/>
              <a:gd name="connsiteX8" fmla="*/ 231375 w 608039"/>
              <a:gd name="connsiteY8" fmla="*/ 300500 h 300819"/>
              <a:gd name="connsiteX9" fmla="*/ 194893 w 608039"/>
              <a:gd name="connsiteY9" fmla="*/ 300500 h 300819"/>
              <a:gd name="connsiteX10" fmla="*/ 158410 w 608039"/>
              <a:gd name="connsiteY10" fmla="*/ 299859 h 300819"/>
              <a:gd name="connsiteX11" fmla="*/ 85446 w 608039"/>
              <a:gd name="connsiteY11" fmla="*/ 297299 h 300819"/>
              <a:gd name="connsiteX12" fmla="*/ 12481 w 608039"/>
              <a:gd name="connsiteY12" fmla="*/ 294739 h 300819"/>
              <a:gd name="connsiteX13" fmla="*/ 11841 w 608039"/>
              <a:gd name="connsiteY13" fmla="*/ 294739 h 300819"/>
              <a:gd name="connsiteX14" fmla="*/ 6720 w 608039"/>
              <a:gd name="connsiteY14" fmla="*/ 289619 h 300819"/>
              <a:gd name="connsiteX15" fmla="*/ 6720 w 608039"/>
              <a:gd name="connsiteY15" fmla="*/ 289619 h 300819"/>
              <a:gd name="connsiteX16" fmla="*/ 7360 w 608039"/>
              <a:gd name="connsiteY16" fmla="*/ 255697 h 300819"/>
              <a:gd name="connsiteX17" fmla="*/ 8001 w 608039"/>
              <a:gd name="connsiteY17" fmla="*/ 221774 h 300819"/>
              <a:gd name="connsiteX18" fmla="*/ 8001 w 608039"/>
              <a:gd name="connsiteY18" fmla="*/ 187852 h 300819"/>
              <a:gd name="connsiteX19" fmla="*/ 8001 w 608039"/>
              <a:gd name="connsiteY19" fmla="*/ 153930 h 300819"/>
              <a:gd name="connsiteX20" fmla="*/ 7360 w 608039"/>
              <a:gd name="connsiteY20" fmla="*/ 120008 h 300819"/>
              <a:gd name="connsiteX21" fmla="*/ 6720 w 608039"/>
              <a:gd name="connsiteY21" fmla="*/ 86086 h 300819"/>
              <a:gd name="connsiteX22" fmla="*/ 4800 w 608039"/>
              <a:gd name="connsiteY22" fmla="*/ 18241 h 300819"/>
              <a:gd name="connsiteX23" fmla="*/ 11201 w 608039"/>
              <a:gd name="connsiteY23" fmla="*/ 11201 h 300819"/>
              <a:gd name="connsiteX24" fmla="*/ 11841 w 608039"/>
              <a:gd name="connsiteY24" fmla="*/ 11201 h 300819"/>
              <a:gd name="connsiteX25" fmla="*/ 157130 w 608039"/>
              <a:gd name="connsiteY25" fmla="*/ 7360 h 300819"/>
              <a:gd name="connsiteX26" fmla="*/ 302420 w 608039"/>
              <a:gd name="connsiteY26" fmla="*/ 5440 h 300819"/>
              <a:gd name="connsiteX27" fmla="*/ 375384 w 608039"/>
              <a:gd name="connsiteY27" fmla="*/ 4800 h 300819"/>
              <a:gd name="connsiteX28" fmla="*/ 448349 w 608039"/>
              <a:gd name="connsiteY28" fmla="*/ 4800 h 300819"/>
              <a:gd name="connsiteX29" fmla="*/ 521314 w 608039"/>
              <a:gd name="connsiteY29" fmla="*/ 5440 h 300819"/>
              <a:gd name="connsiteX30" fmla="*/ 594279 w 608039"/>
              <a:gd name="connsiteY30" fmla="*/ 6720 h 300819"/>
              <a:gd name="connsiteX31" fmla="*/ 594919 w 608039"/>
              <a:gd name="connsiteY31" fmla="*/ 6720 h 300819"/>
              <a:gd name="connsiteX32" fmla="*/ 605799 w 608039"/>
              <a:gd name="connsiteY32" fmla="*/ 17601 h 300819"/>
              <a:gd name="connsiteX33" fmla="*/ 605799 w 608039"/>
              <a:gd name="connsiteY33" fmla="*/ 17601 h 300819"/>
              <a:gd name="connsiteX34" fmla="*/ 603879 w 608039"/>
              <a:gd name="connsiteY34" fmla="*/ 85446 h 300819"/>
              <a:gd name="connsiteX35" fmla="*/ 601959 w 608039"/>
              <a:gd name="connsiteY35" fmla="*/ 153290 h 300819"/>
              <a:gd name="connsiteX36" fmla="*/ 599399 w 608039"/>
              <a:gd name="connsiteY36" fmla="*/ 221134 h 300819"/>
              <a:gd name="connsiteX37" fmla="*/ 598119 w 608039"/>
              <a:gd name="connsiteY37" fmla="*/ 255057 h 300819"/>
              <a:gd name="connsiteX38" fmla="*/ 596199 w 608039"/>
              <a:gd name="connsiteY38" fmla="*/ 288979 h 300819"/>
              <a:gd name="connsiteX39" fmla="*/ 596199 w 608039"/>
              <a:gd name="connsiteY39" fmla="*/ 290899 h 300819"/>
              <a:gd name="connsiteX40" fmla="*/ 594919 w 608039"/>
              <a:gd name="connsiteY40" fmla="*/ 288339 h 300819"/>
              <a:gd name="connsiteX41" fmla="*/ 592999 w 608039"/>
              <a:gd name="connsiteY41" fmla="*/ 255697 h 300819"/>
              <a:gd name="connsiteX42" fmla="*/ 591718 w 608039"/>
              <a:gd name="connsiteY42" fmla="*/ 221774 h 300819"/>
              <a:gd name="connsiteX43" fmla="*/ 589158 w 608039"/>
              <a:gd name="connsiteY43" fmla="*/ 153930 h 300819"/>
              <a:gd name="connsiteX44" fmla="*/ 587238 w 608039"/>
              <a:gd name="connsiteY44" fmla="*/ 86086 h 300819"/>
              <a:gd name="connsiteX45" fmla="*/ 585318 w 608039"/>
              <a:gd name="connsiteY45" fmla="*/ 18241 h 300819"/>
              <a:gd name="connsiteX46" fmla="*/ 596199 w 608039"/>
              <a:gd name="connsiteY46" fmla="*/ 29122 h 300819"/>
              <a:gd name="connsiteX47" fmla="*/ 523234 w 608039"/>
              <a:gd name="connsiteY47" fmla="*/ 30402 h 300819"/>
              <a:gd name="connsiteX48" fmla="*/ 450269 w 608039"/>
              <a:gd name="connsiteY48" fmla="*/ 31042 h 300819"/>
              <a:gd name="connsiteX49" fmla="*/ 377305 w 608039"/>
              <a:gd name="connsiteY49" fmla="*/ 31042 h 300819"/>
              <a:gd name="connsiteX50" fmla="*/ 304340 w 608039"/>
              <a:gd name="connsiteY50" fmla="*/ 30402 h 300819"/>
              <a:gd name="connsiteX51" fmla="*/ 159690 w 608039"/>
              <a:gd name="connsiteY51" fmla="*/ 29122 h 300819"/>
              <a:gd name="connsiteX52" fmla="*/ 14401 w 608039"/>
              <a:gd name="connsiteY52" fmla="*/ 25282 h 300819"/>
              <a:gd name="connsiteX53" fmla="*/ 21441 w 608039"/>
              <a:gd name="connsiteY53" fmla="*/ 18241 h 300819"/>
              <a:gd name="connsiteX54" fmla="*/ 19521 w 608039"/>
              <a:gd name="connsiteY54" fmla="*/ 86086 h 300819"/>
              <a:gd name="connsiteX55" fmla="*/ 18881 w 608039"/>
              <a:gd name="connsiteY55" fmla="*/ 120008 h 300819"/>
              <a:gd name="connsiteX56" fmla="*/ 18241 w 608039"/>
              <a:gd name="connsiteY56" fmla="*/ 153930 h 300819"/>
              <a:gd name="connsiteX57" fmla="*/ 18241 w 608039"/>
              <a:gd name="connsiteY57" fmla="*/ 187852 h 300819"/>
              <a:gd name="connsiteX58" fmla="*/ 18241 w 608039"/>
              <a:gd name="connsiteY58" fmla="*/ 221774 h 300819"/>
              <a:gd name="connsiteX59" fmla="*/ 18881 w 608039"/>
              <a:gd name="connsiteY59" fmla="*/ 255697 h 300819"/>
              <a:gd name="connsiteX60" fmla="*/ 19521 w 608039"/>
              <a:gd name="connsiteY60" fmla="*/ 289619 h 300819"/>
              <a:gd name="connsiteX61" fmla="*/ 14401 w 608039"/>
              <a:gd name="connsiteY61" fmla="*/ 284498 h 300819"/>
              <a:gd name="connsiteX62" fmla="*/ 87366 w 608039"/>
              <a:gd name="connsiteY62" fmla="*/ 281938 h 300819"/>
              <a:gd name="connsiteX63" fmla="*/ 160330 w 608039"/>
              <a:gd name="connsiteY63" fmla="*/ 279378 h 300819"/>
              <a:gd name="connsiteX64" fmla="*/ 196813 w 608039"/>
              <a:gd name="connsiteY64" fmla="*/ 278738 h 300819"/>
              <a:gd name="connsiteX65" fmla="*/ 233295 w 608039"/>
              <a:gd name="connsiteY65" fmla="*/ 278738 h 300819"/>
              <a:gd name="connsiteX66" fmla="*/ 269777 w 608039"/>
              <a:gd name="connsiteY66" fmla="*/ 278738 h 300819"/>
              <a:gd name="connsiteX67" fmla="*/ 306260 w 608039"/>
              <a:gd name="connsiteY67" fmla="*/ 278738 h 300819"/>
              <a:gd name="connsiteX68" fmla="*/ 342742 w 608039"/>
              <a:gd name="connsiteY68" fmla="*/ 279378 h 300819"/>
              <a:gd name="connsiteX69" fmla="*/ 379225 w 608039"/>
              <a:gd name="connsiteY69" fmla="*/ 280018 h 300819"/>
              <a:gd name="connsiteX70" fmla="*/ 452189 w 608039"/>
              <a:gd name="connsiteY70" fmla="*/ 281938 h 300819"/>
              <a:gd name="connsiteX71" fmla="*/ 488672 w 608039"/>
              <a:gd name="connsiteY71" fmla="*/ 283218 h 300819"/>
              <a:gd name="connsiteX72" fmla="*/ 525154 w 608039"/>
              <a:gd name="connsiteY72" fmla="*/ 284498 h 300819"/>
              <a:gd name="connsiteX73" fmla="*/ 594919 w 608039"/>
              <a:gd name="connsiteY73" fmla="*/ 288339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039" h="300819">
                <a:moveTo>
                  <a:pt x="596199" y="290899"/>
                </a:moveTo>
                <a:cubicBezTo>
                  <a:pt x="571877" y="292819"/>
                  <a:pt x="547556" y="294099"/>
                  <a:pt x="523234" y="294739"/>
                </a:cubicBezTo>
                <a:cubicBezTo>
                  <a:pt x="511073" y="295379"/>
                  <a:pt x="498912" y="296019"/>
                  <a:pt x="486752" y="296019"/>
                </a:cubicBezTo>
                <a:cubicBezTo>
                  <a:pt x="474591" y="296659"/>
                  <a:pt x="462430" y="297299"/>
                  <a:pt x="450269" y="297299"/>
                </a:cubicBezTo>
                <a:cubicBezTo>
                  <a:pt x="425948" y="297939"/>
                  <a:pt x="401626" y="298579"/>
                  <a:pt x="377305" y="299219"/>
                </a:cubicBezTo>
                <a:lnTo>
                  <a:pt x="340822" y="299859"/>
                </a:lnTo>
                <a:cubicBezTo>
                  <a:pt x="328661" y="299859"/>
                  <a:pt x="316501" y="299859"/>
                  <a:pt x="304340" y="300500"/>
                </a:cubicBezTo>
                <a:lnTo>
                  <a:pt x="267857" y="300500"/>
                </a:lnTo>
                <a:cubicBezTo>
                  <a:pt x="255697" y="300500"/>
                  <a:pt x="243536" y="300500"/>
                  <a:pt x="231375" y="300500"/>
                </a:cubicBezTo>
                <a:cubicBezTo>
                  <a:pt x="219214" y="300500"/>
                  <a:pt x="207053" y="300500"/>
                  <a:pt x="194893" y="300500"/>
                </a:cubicBezTo>
                <a:lnTo>
                  <a:pt x="158410" y="299859"/>
                </a:lnTo>
                <a:cubicBezTo>
                  <a:pt x="134089" y="299219"/>
                  <a:pt x="109767" y="298579"/>
                  <a:pt x="85446" y="297299"/>
                </a:cubicBezTo>
                <a:cubicBezTo>
                  <a:pt x="61124" y="296659"/>
                  <a:pt x="36802" y="295379"/>
                  <a:pt x="12481" y="294739"/>
                </a:cubicBezTo>
                <a:lnTo>
                  <a:pt x="11841" y="294739"/>
                </a:lnTo>
                <a:cubicBezTo>
                  <a:pt x="9281" y="294739"/>
                  <a:pt x="6720" y="292179"/>
                  <a:pt x="6720" y="289619"/>
                </a:cubicBezTo>
                <a:lnTo>
                  <a:pt x="6720" y="289619"/>
                </a:lnTo>
                <a:cubicBezTo>
                  <a:pt x="7360" y="278098"/>
                  <a:pt x="7360" y="267217"/>
                  <a:pt x="7360" y="255697"/>
                </a:cubicBezTo>
                <a:cubicBezTo>
                  <a:pt x="7360" y="244176"/>
                  <a:pt x="8001" y="233295"/>
                  <a:pt x="8001" y="221774"/>
                </a:cubicBezTo>
                <a:lnTo>
                  <a:pt x="8001" y="187852"/>
                </a:lnTo>
                <a:lnTo>
                  <a:pt x="8001" y="153930"/>
                </a:lnTo>
                <a:cubicBezTo>
                  <a:pt x="8001" y="142409"/>
                  <a:pt x="8001" y="131529"/>
                  <a:pt x="7360" y="120008"/>
                </a:cubicBezTo>
                <a:cubicBezTo>
                  <a:pt x="7360" y="108487"/>
                  <a:pt x="7360" y="97606"/>
                  <a:pt x="6720" y="86086"/>
                </a:cubicBezTo>
                <a:cubicBezTo>
                  <a:pt x="6080" y="63684"/>
                  <a:pt x="5440" y="40643"/>
                  <a:pt x="4800" y="18241"/>
                </a:cubicBezTo>
                <a:cubicBezTo>
                  <a:pt x="4800" y="14401"/>
                  <a:pt x="7360" y="11841"/>
                  <a:pt x="11201" y="11201"/>
                </a:cubicBezTo>
                <a:lnTo>
                  <a:pt x="11841" y="11201"/>
                </a:lnTo>
                <a:cubicBezTo>
                  <a:pt x="60484" y="9921"/>
                  <a:pt x="109127" y="8001"/>
                  <a:pt x="157130" y="7360"/>
                </a:cubicBezTo>
                <a:lnTo>
                  <a:pt x="302420" y="5440"/>
                </a:lnTo>
                <a:cubicBezTo>
                  <a:pt x="326741" y="5440"/>
                  <a:pt x="351063" y="4800"/>
                  <a:pt x="375384" y="4800"/>
                </a:cubicBezTo>
                <a:cubicBezTo>
                  <a:pt x="399706" y="4800"/>
                  <a:pt x="424028" y="4800"/>
                  <a:pt x="448349" y="4800"/>
                </a:cubicBezTo>
                <a:lnTo>
                  <a:pt x="521314" y="5440"/>
                </a:lnTo>
                <a:lnTo>
                  <a:pt x="594279" y="6720"/>
                </a:lnTo>
                <a:lnTo>
                  <a:pt x="594919" y="6720"/>
                </a:lnTo>
                <a:cubicBezTo>
                  <a:pt x="600679" y="6720"/>
                  <a:pt x="605799" y="11841"/>
                  <a:pt x="605799" y="17601"/>
                </a:cubicBezTo>
                <a:lnTo>
                  <a:pt x="605799" y="17601"/>
                </a:lnTo>
                <a:lnTo>
                  <a:pt x="603879" y="85446"/>
                </a:lnTo>
                <a:lnTo>
                  <a:pt x="601959" y="153290"/>
                </a:lnTo>
                <a:cubicBezTo>
                  <a:pt x="601319" y="175691"/>
                  <a:pt x="600679" y="198733"/>
                  <a:pt x="599399" y="221134"/>
                </a:cubicBezTo>
                <a:lnTo>
                  <a:pt x="598119" y="255057"/>
                </a:lnTo>
                <a:cubicBezTo>
                  <a:pt x="597479" y="266577"/>
                  <a:pt x="596839" y="277458"/>
                  <a:pt x="596199" y="288979"/>
                </a:cubicBezTo>
                <a:cubicBezTo>
                  <a:pt x="597479" y="290259"/>
                  <a:pt x="596839" y="290899"/>
                  <a:pt x="596199" y="290899"/>
                </a:cubicBezTo>
                <a:close/>
                <a:moveTo>
                  <a:pt x="594919" y="288339"/>
                </a:moveTo>
                <a:cubicBezTo>
                  <a:pt x="594279" y="277458"/>
                  <a:pt x="593639" y="266577"/>
                  <a:pt x="592999" y="255697"/>
                </a:cubicBezTo>
                <a:lnTo>
                  <a:pt x="591718" y="221774"/>
                </a:lnTo>
                <a:cubicBezTo>
                  <a:pt x="590438" y="199373"/>
                  <a:pt x="589798" y="176331"/>
                  <a:pt x="589158" y="153930"/>
                </a:cubicBezTo>
                <a:lnTo>
                  <a:pt x="587238" y="86086"/>
                </a:lnTo>
                <a:lnTo>
                  <a:pt x="585318" y="18241"/>
                </a:lnTo>
                <a:lnTo>
                  <a:pt x="596199" y="29122"/>
                </a:lnTo>
                <a:lnTo>
                  <a:pt x="523234" y="30402"/>
                </a:lnTo>
                <a:lnTo>
                  <a:pt x="450269" y="31042"/>
                </a:lnTo>
                <a:cubicBezTo>
                  <a:pt x="425948" y="31682"/>
                  <a:pt x="401626" y="31042"/>
                  <a:pt x="377305" y="31042"/>
                </a:cubicBezTo>
                <a:cubicBezTo>
                  <a:pt x="352983" y="31042"/>
                  <a:pt x="328661" y="30402"/>
                  <a:pt x="304340" y="30402"/>
                </a:cubicBezTo>
                <a:lnTo>
                  <a:pt x="159690" y="29122"/>
                </a:lnTo>
                <a:cubicBezTo>
                  <a:pt x="111047" y="28482"/>
                  <a:pt x="62404" y="26562"/>
                  <a:pt x="14401" y="25282"/>
                </a:cubicBezTo>
                <a:lnTo>
                  <a:pt x="21441" y="18241"/>
                </a:lnTo>
                <a:cubicBezTo>
                  <a:pt x="20801" y="40643"/>
                  <a:pt x="20161" y="63684"/>
                  <a:pt x="19521" y="86086"/>
                </a:cubicBezTo>
                <a:cubicBezTo>
                  <a:pt x="19521" y="97606"/>
                  <a:pt x="18881" y="108487"/>
                  <a:pt x="18881" y="120008"/>
                </a:cubicBezTo>
                <a:cubicBezTo>
                  <a:pt x="18881" y="131529"/>
                  <a:pt x="18241" y="142409"/>
                  <a:pt x="18241" y="153930"/>
                </a:cubicBezTo>
                <a:lnTo>
                  <a:pt x="18241" y="187852"/>
                </a:lnTo>
                <a:lnTo>
                  <a:pt x="18241" y="221774"/>
                </a:lnTo>
                <a:cubicBezTo>
                  <a:pt x="18241" y="233295"/>
                  <a:pt x="18241" y="244176"/>
                  <a:pt x="18881" y="255697"/>
                </a:cubicBezTo>
                <a:cubicBezTo>
                  <a:pt x="18881" y="267217"/>
                  <a:pt x="19521" y="278098"/>
                  <a:pt x="19521" y="289619"/>
                </a:cubicBezTo>
                <a:lnTo>
                  <a:pt x="14401" y="284498"/>
                </a:lnTo>
                <a:cubicBezTo>
                  <a:pt x="38722" y="283858"/>
                  <a:pt x="63044" y="283218"/>
                  <a:pt x="87366" y="281938"/>
                </a:cubicBezTo>
                <a:cubicBezTo>
                  <a:pt x="111687" y="281298"/>
                  <a:pt x="136009" y="280018"/>
                  <a:pt x="160330" y="279378"/>
                </a:cubicBezTo>
                <a:lnTo>
                  <a:pt x="196813" y="278738"/>
                </a:lnTo>
                <a:cubicBezTo>
                  <a:pt x="208974" y="278738"/>
                  <a:pt x="221134" y="278738"/>
                  <a:pt x="233295" y="278738"/>
                </a:cubicBezTo>
                <a:cubicBezTo>
                  <a:pt x="245456" y="278738"/>
                  <a:pt x="257617" y="278738"/>
                  <a:pt x="269777" y="278738"/>
                </a:cubicBezTo>
                <a:lnTo>
                  <a:pt x="306260" y="278738"/>
                </a:lnTo>
                <a:cubicBezTo>
                  <a:pt x="318421" y="278738"/>
                  <a:pt x="330581" y="278738"/>
                  <a:pt x="342742" y="279378"/>
                </a:cubicBezTo>
                <a:lnTo>
                  <a:pt x="379225" y="280018"/>
                </a:lnTo>
                <a:cubicBezTo>
                  <a:pt x="403546" y="280658"/>
                  <a:pt x="427868" y="281298"/>
                  <a:pt x="452189" y="281938"/>
                </a:cubicBezTo>
                <a:cubicBezTo>
                  <a:pt x="464350" y="281938"/>
                  <a:pt x="476511" y="282578"/>
                  <a:pt x="488672" y="283218"/>
                </a:cubicBezTo>
                <a:cubicBezTo>
                  <a:pt x="500833" y="283858"/>
                  <a:pt x="512993" y="283858"/>
                  <a:pt x="525154" y="284498"/>
                </a:cubicBezTo>
                <a:cubicBezTo>
                  <a:pt x="547556" y="285779"/>
                  <a:pt x="571237" y="287059"/>
                  <a:pt x="594919" y="288339"/>
                </a:cubicBezTo>
                <a:close/>
              </a:path>
            </a:pathLst>
          </a:custGeom>
          <a:solidFill>
            <a:srgbClr val="1D424B"/>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D86508F-985D-4758-A90A-358A4C33B6C3}"/>
              </a:ext>
            </a:extLst>
          </p:cNvPr>
          <p:cNvSpPr/>
          <p:nvPr/>
        </p:nvSpPr>
        <p:spPr>
          <a:xfrm>
            <a:off x="5374758" y="748683"/>
            <a:ext cx="1039331" cy="355192"/>
          </a:xfrm>
          <a:custGeom>
            <a:avLst/>
            <a:gdLst>
              <a:gd name="connsiteX0" fmla="*/ 784371 w 800051"/>
              <a:gd name="connsiteY0" fmla="*/ 287539 h 300819"/>
              <a:gd name="connsiteX1" fmla="*/ 596839 w 800051"/>
              <a:gd name="connsiteY1" fmla="*/ 295859 h 300819"/>
              <a:gd name="connsiteX2" fmla="*/ 403546 w 800051"/>
              <a:gd name="connsiteY2" fmla="*/ 300340 h 300819"/>
              <a:gd name="connsiteX3" fmla="*/ 207694 w 800051"/>
              <a:gd name="connsiteY3" fmla="*/ 298419 h 300819"/>
              <a:gd name="connsiteX4" fmla="*/ 13121 w 800051"/>
              <a:gd name="connsiteY4" fmla="*/ 292019 h 300819"/>
              <a:gd name="connsiteX5" fmla="*/ 13121 w 800051"/>
              <a:gd name="connsiteY5" fmla="*/ 292019 h 300819"/>
              <a:gd name="connsiteX6" fmla="*/ 8001 w 800051"/>
              <a:gd name="connsiteY6" fmla="*/ 286259 h 300819"/>
              <a:gd name="connsiteX7" fmla="*/ 8641 w 800051"/>
              <a:gd name="connsiteY7" fmla="*/ 220334 h 300819"/>
              <a:gd name="connsiteX8" fmla="*/ 8001 w 800051"/>
              <a:gd name="connsiteY8" fmla="*/ 154410 h 300819"/>
              <a:gd name="connsiteX9" fmla="*/ 6721 w 800051"/>
              <a:gd name="connsiteY9" fmla="*/ 88486 h 300819"/>
              <a:gd name="connsiteX10" fmla="*/ 4800 w 800051"/>
              <a:gd name="connsiteY10" fmla="*/ 22561 h 300819"/>
              <a:gd name="connsiteX11" fmla="*/ 13121 w 800051"/>
              <a:gd name="connsiteY11" fmla="*/ 13601 h 300819"/>
              <a:gd name="connsiteX12" fmla="*/ 13761 w 800051"/>
              <a:gd name="connsiteY12" fmla="*/ 13601 h 300819"/>
              <a:gd name="connsiteX13" fmla="*/ 206413 w 800051"/>
              <a:gd name="connsiteY13" fmla="*/ 7841 h 300819"/>
              <a:gd name="connsiteX14" fmla="*/ 399066 w 800051"/>
              <a:gd name="connsiteY14" fmla="*/ 5280 h 300819"/>
              <a:gd name="connsiteX15" fmla="*/ 591719 w 800051"/>
              <a:gd name="connsiteY15" fmla="*/ 5280 h 300819"/>
              <a:gd name="connsiteX16" fmla="*/ 687725 w 800051"/>
              <a:gd name="connsiteY16" fmla="*/ 6560 h 300819"/>
              <a:gd name="connsiteX17" fmla="*/ 783731 w 800051"/>
              <a:gd name="connsiteY17" fmla="*/ 9121 h 300819"/>
              <a:gd name="connsiteX18" fmla="*/ 784371 w 800051"/>
              <a:gd name="connsiteY18" fmla="*/ 9121 h 300819"/>
              <a:gd name="connsiteX19" fmla="*/ 797172 w 800051"/>
              <a:gd name="connsiteY19" fmla="*/ 22561 h 300819"/>
              <a:gd name="connsiteX20" fmla="*/ 794612 w 800051"/>
              <a:gd name="connsiteY20" fmla="*/ 90406 h 300819"/>
              <a:gd name="connsiteX21" fmla="*/ 791412 w 800051"/>
              <a:gd name="connsiteY21" fmla="*/ 157610 h 300819"/>
              <a:gd name="connsiteX22" fmla="*/ 784371 w 800051"/>
              <a:gd name="connsiteY22" fmla="*/ 287539 h 300819"/>
              <a:gd name="connsiteX23" fmla="*/ 782451 w 800051"/>
              <a:gd name="connsiteY23" fmla="*/ 284978 h 300819"/>
              <a:gd name="connsiteX24" fmla="*/ 775411 w 800051"/>
              <a:gd name="connsiteY24" fmla="*/ 151210 h 300819"/>
              <a:gd name="connsiteX25" fmla="*/ 772210 w 800051"/>
              <a:gd name="connsiteY25" fmla="*/ 86566 h 300819"/>
              <a:gd name="connsiteX26" fmla="*/ 769650 w 800051"/>
              <a:gd name="connsiteY26" fmla="*/ 23201 h 300819"/>
              <a:gd name="connsiteX27" fmla="*/ 783091 w 800051"/>
              <a:gd name="connsiteY27" fmla="*/ 36642 h 300819"/>
              <a:gd name="connsiteX28" fmla="*/ 687085 w 800051"/>
              <a:gd name="connsiteY28" fmla="*/ 39203 h 300819"/>
              <a:gd name="connsiteX29" fmla="*/ 591078 w 800051"/>
              <a:gd name="connsiteY29" fmla="*/ 40483 h 300819"/>
              <a:gd name="connsiteX30" fmla="*/ 398426 w 800051"/>
              <a:gd name="connsiteY30" fmla="*/ 40483 h 300819"/>
              <a:gd name="connsiteX31" fmla="*/ 205774 w 800051"/>
              <a:gd name="connsiteY31" fmla="*/ 37922 h 300819"/>
              <a:gd name="connsiteX32" fmla="*/ 13121 w 800051"/>
              <a:gd name="connsiteY32" fmla="*/ 32162 h 300819"/>
              <a:gd name="connsiteX33" fmla="*/ 22082 w 800051"/>
              <a:gd name="connsiteY33" fmla="*/ 23201 h 300819"/>
              <a:gd name="connsiteX34" fmla="*/ 20161 w 800051"/>
              <a:gd name="connsiteY34" fmla="*/ 89126 h 300819"/>
              <a:gd name="connsiteX35" fmla="*/ 18881 w 800051"/>
              <a:gd name="connsiteY35" fmla="*/ 155050 h 300819"/>
              <a:gd name="connsiteX36" fmla="*/ 18241 w 800051"/>
              <a:gd name="connsiteY36" fmla="*/ 220974 h 300819"/>
              <a:gd name="connsiteX37" fmla="*/ 18881 w 800051"/>
              <a:gd name="connsiteY37" fmla="*/ 286899 h 300819"/>
              <a:gd name="connsiteX38" fmla="*/ 13121 w 800051"/>
              <a:gd name="connsiteY38" fmla="*/ 281138 h 300819"/>
              <a:gd name="connsiteX39" fmla="*/ 203213 w 800051"/>
              <a:gd name="connsiteY39" fmla="*/ 274738 h 300819"/>
              <a:gd name="connsiteX40" fmla="*/ 392025 w 800051"/>
              <a:gd name="connsiteY40" fmla="*/ 272818 h 300819"/>
              <a:gd name="connsiteX41" fmla="*/ 584038 w 800051"/>
              <a:gd name="connsiteY41" fmla="*/ 277298 h 300819"/>
              <a:gd name="connsiteX42" fmla="*/ 782451 w 800051"/>
              <a:gd name="connsiteY42" fmla="*/ 284978 h 3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0051" h="300819">
                <a:moveTo>
                  <a:pt x="784371" y="287539"/>
                </a:moveTo>
                <a:cubicBezTo>
                  <a:pt x="723567" y="290739"/>
                  <a:pt x="660843" y="293299"/>
                  <a:pt x="596839" y="295859"/>
                </a:cubicBezTo>
                <a:cubicBezTo>
                  <a:pt x="533475" y="297779"/>
                  <a:pt x="468830" y="299699"/>
                  <a:pt x="403546" y="300340"/>
                </a:cubicBezTo>
                <a:cubicBezTo>
                  <a:pt x="338902" y="301620"/>
                  <a:pt x="272978" y="300980"/>
                  <a:pt x="207694" y="298419"/>
                </a:cubicBezTo>
                <a:cubicBezTo>
                  <a:pt x="142409" y="295859"/>
                  <a:pt x="77125" y="293299"/>
                  <a:pt x="13121" y="292019"/>
                </a:cubicBezTo>
                <a:lnTo>
                  <a:pt x="13121" y="292019"/>
                </a:lnTo>
                <a:cubicBezTo>
                  <a:pt x="9921" y="292019"/>
                  <a:pt x="8001" y="289459"/>
                  <a:pt x="8001" y="286259"/>
                </a:cubicBezTo>
                <a:cubicBezTo>
                  <a:pt x="8001" y="264497"/>
                  <a:pt x="8641" y="242736"/>
                  <a:pt x="8641" y="220334"/>
                </a:cubicBezTo>
                <a:cubicBezTo>
                  <a:pt x="8641" y="198573"/>
                  <a:pt x="8641" y="176811"/>
                  <a:pt x="8001" y="154410"/>
                </a:cubicBezTo>
                <a:cubicBezTo>
                  <a:pt x="8001" y="132649"/>
                  <a:pt x="7361" y="110887"/>
                  <a:pt x="6721" y="88486"/>
                </a:cubicBezTo>
                <a:lnTo>
                  <a:pt x="4800" y="22561"/>
                </a:lnTo>
                <a:cubicBezTo>
                  <a:pt x="4800" y="17441"/>
                  <a:pt x="8641" y="13601"/>
                  <a:pt x="13121" y="13601"/>
                </a:cubicBezTo>
                <a:lnTo>
                  <a:pt x="13761" y="13601"/>
                </a:lnTo>
                <a:cubicBezTo>
                  <a:pt x="77765" y="11681"/>
                  <a:pt x="141769" y="9121"/>
                  <a:pt x="206413" y="7841"/>
                </a:cubicBezTo>
                <a:lnTo>
                  <a:pt x="399066" y="5280"/>
                </a:lnTo>
                <a:cubicBezTo>
                  <a:pt x="463070" y="4640"/>
                  <a:pt x="527074" y="4640"/>
                  <a:pt x="591719" y="5280"/>
                </a:cubicBezTo>
                <a:cubicBezTo>
                  <a:pt x="623721" y="5280"/>
                  <a:pt x="655723" y="5920"/>
                  <a:pt x="687725" y="6560"/>
                </a:cubicBezTo>
                <a:cubicBezTo>
                  <a:pt x="719727" y="7200"/>
                  <a:pt x="751729" y="7841"/>
                  <a:pt x="783731" y="9121"/>
                </a:cubicBezTo>
                <a:lnTo>
                  <a:pt x="784371" y="9121"/>
                </a:lnTo>
                <a:cubicBezTo>
                  <a:pt x="791412" y="9121"/>
                  <a:pt x="797172" y="15521"/>
                  <a:pt x="797172" y="22561"/>
                </a:cubicBezTo>
                <a:cubicBezTo>
                  <a:pt x="796532" y="44963"/>
                  <a:pt x="795892" y="68004"/>
                  <a:pt x="794612" y="90406"/>
                </a:cubicBezTo>
                <a:cubicBezTo>
                  <a:pt x="793972" y="112807"/>
                  <a:pt x="792692" y="135209"/>
                  <a:pt x="791412" y="157610"/>
                </a:cubicBezTo>
                <a:lnTo>
                  <a:pt x="784371" y="287539"/>
                </a:lnTo>
                <a:close/>
                <a:moveTo>
                  <a:pt x="782451" y="284978"/>
                </a:moveTo>
                <a:lnTo>
                  <a:pt x="775411" y="151210"/>
                </a:lnTo>
                <a:cubicBezTo>
                  <a:pt x="774130" y="129448"/>
                  <a:pt x="773490" y="107687"/>
                  <a:pt x="772210" y="86566"/>
                </a:cubicBezTo>
                <a:cubicBezTo>
                  <a:pt x="771570" y="65444"/>
                  <a:pt x="770290" y="44323"/>
                  <a:pt x="769650" y="23201"/>
                </a:cubicBezTo>
                <a:lnTo>
                  <a:pt x="783091" y="36642"/>
                </a:lnTo>
                <a:cubicBezTo>
                  <a:pt x="751089" y="37282"/>
                  <a:pt x="719087" y="38562"/>
                  <a:pt x="687085" y="39203"/>
                </a:cubicBezTo>
                <a:cubicBezTo>
                  <a:pt x="655083" y="39843"/>
                  <a:pt x="623081" y="40483"/>
                  <a:pt x="591078" y="40483"/>
                </a:cubicBezTo>
                <a:cubicBezTo>
                  <a:pt x="527074" y="41123"/>
                  <a:pt x="463070" y="41123"/>
                  <a:pt x="398426" y="40483"/>
                </a:cubicBezTo>
                <a:lnTo>
                  <a:pt x="205774" y="37922"/>
                </a:lnTo>
                <a:cubicBezTo>
                  <a:pt x="141769" y="37282"/>
                  <a:pt x="77765" y="34722"/>
                  <a:pt x="13121" y="32162"/>
                </a:cubicBezTo>
                <a:lnTo>
                  <a:pt x="22082" y="23201"/>
                </a:lnTo>
                <a:lnTo>
                  <a:pt x="20161" y="89126"/>
                </a:lnTo>
                <a:cubicBezTo>
                  <a:pt x="19521" y="110887"/>
                  <a:pt x="18881" y="132649"/>
                  <a:pt x="18881" y="155050"/>
                </a:cubicBezTo>
                <a:cubicBezTo>
                  <a:pt x="18241" y="176811"/>
                  <a:pt x="18241" y="198573"/>
                  <a:pt x="18241" y="220974"/>
                </a:cubicBezTo>
                <a:cubicBezTo>
                  <a:pt x="18241" y="242736"/>
                  <a:pt x="18241" y="264497"/>
                  <a:pt x="18881" y="286899"/>
                </a:cubicBezTo>
                <a:lnTo>
                  <a:pt x="13121" y="281138"/>
                </a:lnTo>
                <a:cubicBezTo>
                  <a:pt x="77125" y="280498"/>
                  <a:pt x="140489" y="277298"/>
                  <a:pt x="203213" y="274738"/>
                </a:cubicBezTo>
                <a:cubicBezTo>
                  <a:pt x="265937" y="272178"/>
                  <a:pt x="328661" y="272178"/>
                  <a:pt x="392025" y="272818"/>
                </a:cubicBezTo>
                <a:cubicBezTo>
                  <a:pt x="455390" y="273458"/>
                  <a:pt x="519394" y="274738"/>
                  <a:pt x="584038" y="277298"/>
                </a:cubicBezTo>
                <a:cubicBezTo>
                  <a:pt x="649322" y="279218"/>
                  <a:pt x="714607" y="281778"/>
                  <a:pt x="782451" y="284978"/>
                </a:cubicBezTo>
                <a:close/>
              </a:path>
            </a:pathLst>
          </a:custGeom>
          <a:solidFill>
            <a:srgbClr val="1D424B"/>
          </a:solidFill>
          <a:ln w="9525" cap="flat">
            <a:noFill/>
            <a:prstDash val="solid"/>
            <a:miter/>
          </a:ln>
        </p:spPr>
        <p:txBody>
          <a:bodyPr rtlCol="0" anchor="ctr"/>
          <a:lstStyle/>
          <a:p>
            <a:endParaRPr lang="en-US"/>
          </a:p>
        </p:txBody>
      </p:sp>
      <p:grpSp>
        <p:nvGrpSpPr>
          <p:cNvPr id="304" name="Group 303">
            <a:extLst>
              <a:ext uri="{FF2B5EF4-FFF2-40B4-BE49-F238E27FC236}">
                <a16:creationId xmlns:a16="http://schemas.microsoft.com/office/drawing/2014/main" id="{7F8CDE49-A153-42B8-80F5-7D795C1C9089}"/>
              </a:ext>
            </a:extLst>
          </p:cNvPr>
          <p:cNvGrpSpPr/>
          <p:nvPr/>
        </p:nvGrpSpPr>
        <p:grpSpPr>
          <a:xfrm>
            <a:off x="6275005" y="269166"/>
            <a:ext cx="615283" cy="385420"/>
            <a:chOff x="12477148" y="2923132"/>
            <a:chExt cx="615283" cy="385420"/>
          </a:xfrm>
          <a:solidFill>
            <a:srgbClr val="1D424B"/>
          </a:solidFill>
        </p:grpSpPr>
        <p:sp>
          <p:nvSpPr>
            <p:cNvPr id="279" name="Freeform: Shape 278">
              <a:extLst>
                <a:ext uri="{FF2B5EF4-FFF2-40B4-BE49-F238E27FC236}">
                  <a16:creationId xmlns:a16="http://schemas.microsoft.com/office/drawing/2014/main" id="{C1392D4C-1428-4BE2-8416-9B77ED76B18E}"/>
                </a:ext>
              </a:extLst>
            </p:cNvPr>
            <p:cNvSpPr/>
            <p:nvPr/>
          </p:nvSpPr>
          <p:spPr>
            <a:xfrm>
              <a:off x="12477148" y="2923132"/>
              <a:ext cx="615283" cy="385420"/>
            </a:xfrm>
            <a:custGeom>
              <a:avLst/>
              <a:gdLst>
                <a:gd name="connsiteX0" fmla="*/ 158410 w 473630"/>
                <a:gd name="connsiteY0" fmla="*/ 325461 h 326421"/>
                <a:gd name="connsiteX1" fmla="*/ 143049 w 473630"/>
                <a:gd name="connsiteY1" fmla="*/ 295379 h 326421"/>
                <a:gd name="connsiteX2" fmla="*/ 106567 w 473630"/>
                <a:gd name="connsiteY2" fmla="*/ 216654 h 326421"/>
                <a:gd name="connsiteX3" fmla="*/ 58564 w 473630"/>
                <a:gd name="connsiteY3" fmla="*/ 118088 h 326421"/>
                <a:gd name="connsiteX4" fmla="*/ 20801 w 473630"/>
                <a:gd name="connsiteY4" fmla="*/ 38083 h 326421"/>
                <a:gd name="connsiteX5" fmla="*/ 4800 w 473630"/>
                <a:gd name="connsiteY5" fmla="*/ 9921 h 326421"/>
                <a:gd name="connsiteX6" fmla="*/ 6080 w 473630"/>
                <a:gd name="connsiteY6" fmla="*/ 4800 h 326421"/>
                <a:gd name="connsiteX7" fmla="*/ 48963 w 473630"/>
                <a:gd name="connsiteY7" fmla="*/ 20161 h 326421"/>
                <a:gd name="connsiteX8" fmla="*/ 140489 w 473630"/>
                <a:gd name="connsiteY8" fmla="*/ 52163 h 326421"/>
                <a:gd name="connsiteX9" fmla="*/ 225615 w 473630"/>
                <a:gd name="connsiteY9" fmla="*/ 82245 h 326421"/>
                <a:gd name="connsiteX10" fmla="*/ 268497 w 473630"/>
                <a:gd name="connsiteY10" fmla="*/ 96326 h 326421"/>
                <a:gd name="connsiteX11" fmla="*/ 351063 w 473630"/>
                <a:gd name="connsiteY11" fmla="*/ 125768 h 326421"/>
                <a:gd name="connsiteX12" fmla="*/ 428508 w 473630"/>
                <a:gd name="connsiteY12" fmla="*/ 152010 h 326421"/>
                <a:gd name="connsiteX13" fmla="*/ 466270 w 473630"/>
                <a:gd name="connsiteY13" fmla="*/ 169291 h 326421"/>
                <a:gd name="connsiteX14" fmla="*/ 469470 w 473630"/>
                <a:gd name="connsiteY14" fmla="*/ 174411 h 326421"/>
                <a:gd name="connsiteX15" fmla="*/ 466270 w 473630"/>
                <a:gd name="connsiteY15" fmla="*/ 178252 h 326421"/>
                <a:gd name="connsiteX16" fmla="*/ 412507 w 473630"/>
                <a:gd name="connsiteY16" fmla="*/ 202573 h 326421"/>
                <a:gd name="connsiteX17" fmla="*/ 339542 w 473630"/>
                <a:gd name="connsiteY17" fmla="*/ 239056 h 326421"/>
                <a:gd name="connsiteX18" fmla="*/ 308180 w 473630"/>
                <a:gd name="connsiteY18" fmla="*/ 253137 h 326421"/>
                <a:gd name="connsiteX19" fmla="*/ 248016 w 473630"/>
                <a:gd name="connsiteY19" fmla="*/ 282578 h 326421"/>
                <a:gd name="connsiteX20" fmla="*/ 219214 w 473630"/>
                <a:gd name="connsiteY20" fmla="*/ 296019 h 326421"/>
                <a:gd name="connsiteX21" fmla="*/ 158410 w 473630"/>
                <a:gd name="connsiteY21" fmla="*/ 325461 h 326421"/>
                <a:gd name="connsiteX22" fmla="*/ 21441 w 473630"/>
                <a:gd name="connsiteY22" fmla="*/ 17601 h 326421"/>
                <a:gd name="connsiteX23" fmla="*/ 18881 w 473630"/>
                <a:gd name="connsiteY23" fmla="*/ 20161 h 326421"/>
                <a:gd name="connsiteX24" fmla="*/ 42563 w 473630"/>
                <a:gd name="connsiteY24" fmla="*/ 68164 h 326421"/>
                <a:gd name="connsiteX25" fmla="*/ 83525 w 473630"/>
                <a:gd name="connsiteY25" fmla="*/ 152010 h 326421"/>
                <a:gd name="connsiteX26" fmla="*/ 118088 w 473630"/>
                <a:gd name="connsiteY26" fmla="*/ 225615 h 326421"/>
                <a:gd name="connsiteX27" fmla="*/ 153290 w 473630"/>
                <a:gd name="connsiteY27" fmla="*/ 300500 h 326421"/>
                <a:gd name="connsiteX28" fmla="*/ 164171 w 473630"/>
                <a:gd name="connsiteY28" fmla="*/ 303060 h 326421"/>
                <a:gd name="connsiteX29" fmla="*/ 169931 w 473630"/>
                <a:gd name="connsiteY29" fmla="*/ 299860 h 326421"/>
                <a:gd name="connsiteX30" fmla="*/ 259537 w 473630"/>
                <a:gd name="connsiteY30" fmla="*/ 256337 h 326421"/>
                <a:gd name="connsiteX31" fmla="*/ 347863 w 473630"/>
                <a:gd name="connsiteY31" fmla="*/ 214734 h 326421"/>
                <a:gd name="connsiteX32" fmla="*/ 448989 w 473630"/>
                <a:gd name="connsiteY32" fmla="*/ 166731 h 326421"/>
                <a:gd name="connsiteX33" fmla="*/ 411867 w 473630"/>
                <a:gd name="connsiteY33" fmla="*/ 154570 h 326421"/>
                <a:gd name="connsiteX34" fmla="*/ 406746 w 473630"/>
                <a:gd name="connsiteY34" fmla="*/ 166091 h 326421"/>
                <a:gd name="connsiteX35" fmla="*/ 404186 w 473630"/>
                <a:gd name="connsiteY35" fmla="*/ 165451 h 326421"/>
                <a:gd name="connsiteX36" fmla="*/ 406106 w 473630"/>
                <a:gd name="connsiteY36" fmla="*/ 150730 h 326421"/>
                <a:gd name="connsiteX37" fmla="*/ 379225 w 473630"/>
                <a:gd name="connsiteY37" fmla="*/ 143689 h 326421"/>
                <a:gd name="connsiteX38" fmla="*/ 375384 w 473630"/>
                <a:gd name="connsiteY38" fmla="*/ 168011 h 326421"/>
                <a:gd name="connsiteX39" fmla="*/ 372184 w 473630"/>
                <a:gd name="connsiteY39" fmla="*/ 167371 h 326421"/>
                <a:gd name="connsiteX40" fmla="*/ 373464 w 473630"/>
                <a:gd name="connsiteY40" fmla="*/ 137929 h 326421"/>
                <a:gd name="connsiteX41" fmla="*/ 345302 w 473630"/>
                <a:gd name="connsiteY41" fmla="*/ 135369 h 326421"/>
                <a:gd name="connsiteX42" fmla="*/ 340822 w 473630"/>
                <a:gd name="connsiteY42" fmla="*/ 128968 h 326421"/>
                <a:gd name="connsiteX43" fmla="*/ 312660 w 473630"/>
                <a:gd name="connsiteY43" fmla="*/ 118728 h 326421"/>
                <a:gd name="connsiteX44" fmla="*/ 303060 w 473630"/>
                <a:gd name="connsiteY44" fmla="*/ 140489 h 326421"/>
                <a:gd name="connsiteX45" fmla="*/ 303700 w 473630"/>
                <a:gd name="connsiteY45" fmla="*/ 121928 h 326421"/>
                <a:gd name="connsiteX46" fmla="*/ 288979 w 473630"/>
                <a:gd name="connsiteY46" fmla="*/ 110407 h 326421"/>
                <a:gd name="connsiteX47" fmla="*/ 276818 w 473630"/>
                <a:gd name="connsiteY47" fmla="*/ 116808 h 326421"/>
                <a:gd name="connsiteX48" fmla="*/ 276178 w 473630"/>
                <a:gd name="connsiteY48" fmla="*/ 107207 h 326421"/>
                <a:gd name="connsiteX49" fmla="*/ 245456 w 473630"/>
                <a:gd name="connsiteY49" fmla="*/ 95046 h 326421"/>
                <a:gd name="connsiteX50" fmla="*/ 236495 w 473630"/>
                <a:gd name="connsiteY50" fmla="*/ 120648 h 326421"/>
                <a:gd name="connsiteX51" fmla="*/ 232015 w 473630"/>
                <a:gd name="connsiteY51" fmla="*/ 118728 h 326421"/>
                <a:gd name="connsiteX52" fmla="*/ 235215 w 473630"/>
                <a:gd name="connsiteY52" fmla="*/ 109127 h 326421"/>
                <a:gd name="connsiteX53" fmla="*/ 228175 w 473630"/>
                <a:gd name="connsiteY53" fmla="*/ 89926 h 326421"/>
                <a:gd name="connsiteX54" fmla="*/ 200013 w 473630"/>
                <a:gd name="connsiteY54" fmla="*/ 79045 h 326421"/>
                <a:gd name="connsiteX55" fmla="*/ 192332 w 473630"/>
                <a:gd name="connsiteY55" fmla="*/ 95046 h 326421"/>
                <a:gd name="connsiteX56" fmla="*/ 187852 w 473630"/>
                <a:gd name="connsiteY56" fmla="*/ 93126 h 326421"/>
                <a:gd name="connsiteX57" fmla="*/ 192332 w 473630"/>
                <a:gd name="connsiteY57" fmla="*/ 77125 h 326421"/>
                <a:gd name="connsiteX58" fmla="*/ 156490 w 473630"/>
                <a:gd name="connsiteY58" fmla="*/ 64324 h 326421"/>
                <a:gd name="connsiteX59" fmla="*/ 150090 w 473630"/>
                <a:gd name="connsiteY59" fmla="*/ 95046 h 326421"/>
                <a:gd name="connsiteX60" fmla="*/ 150090 w 473630"/>
                <a:gd name="connsiteY60" fmla="*/ 63044 h 326421"/>
                <a:gd name="connsiteX61" fmla="*/ 128328 w 473630"/>
                <a:gd name="connsiteY61" fmla="*/ 54724 h 326421"/>
                <a:gd name="connsiteX62" fmla="*/ 116808 w 473630"/>
                <a:gd name="connsiteY62" fmla="*/ 62404 h 326421"/>
                <a:gd name="connsiteX63" fmla="*/ 117448 w 473630"/>
                <a:gd name="connsiteY63" fmla="*/ 51523 h 326421"/>
                <a:gd name="connsiteX64" fmla="*/ 112327 w 473630"/>
                <a:gd name="connsiteY64" fmla="*/ 48963 h 326421"/>
                <a:gd name="connsiteX65" fmla="*/ 86726 w 473630"/>
                <a:gd name="connsiteY65" fmla="*/ 57284 h 326421"/>
                <a:gd name="connsiteX66" fmla="*/ 82885 w 473630"/>
                <a:gd name="connsiteY66" fmla="*/ 64964 h 326421"/>
                <a:gd name="connsiteX67" fmla="*/ 78405 w 473630"/>
                <a:gd name="connsiteY67" fmla="*/ 63044 h 326421"/>
                <a:gd name="connsiteX68" fmla="*/ 85446 w 473630"/>
                <a:gd name="connsiteY68" fmla="*/ 40643 h 326421"/>
                <a:gd name="connsiteX69" fmla="*/ 70085 w 473630"/>
                <a:gd name="connsiteY69" fmla="*/ 34882 h 326421"/>
                <a:gd name="connsiteX70" fmla="*/ 54724 w 473630"/>
                <a:gd name="connsiteY70" fmla="*/ 40643 h 326421"/>
                <a:gd name="connsiteX71" fmla="*/ 54724 w 473630"/>
                <a:gd name="connsiteY71" fmla="*/ 29762 h 326421"/>
                <a:gd name="connsiteX72" fmla="*/ 21441 w 473630"/>
                <a:gd name="connsiteY72" fmla="*/ 17601 h 3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73630" h="326421">
                  <a:moveTo>
                    <a:pt x="158410" y="325461"/>
                  </a:moveTo>
                  <a:cubicBezTo>
                    <a:pt x="153290" y="315220"/>
                    <a:pt x="147530" y="305620"/>
                    <a:pt x="143049" y="295379"/>
                  </a:cubicBezTo>
                  <a:cubicBezTo>
                    <a:pt x="130888" y="269138"/>
                    <a:pt x="119368" y="242896"/>
                    <a:pt x="106567" y="216654"/>
                  </a:cubicBezTo>
                  <a:cubicBezTo>
                    <a:pt x="90566" y="184012"/>
                    <a:pt x="73925" y="151370"/>
                    <a:pt x="58564" y="118088"/>
                  </a:cubicBezTo>
                  <a:cubicBezTo>
                    <a:pt x="45763" y="91206"/>
                    <a:pt x="34242" y="64324"/>
                    <a:pt x="20801" y="38083"/>
                  </a:cubicBezTo>
                  <a:cubicBezTo>
                    <a:pt x="15681" y="28482"/>
                    <a:pt x="16321" y="15681"/>
                    <a:pt x="4800" y="9921"/>
                  </a:cubicBezTo>
                  <a:cubicBezTo>
                    <a:pt x="4800" y="9921"/>
                    <a:pt x="5440" y="6720"/>
                    <a:pt x="6080" y="4800"/>
                  </a:cubicBezTo>
                  <a:cubicBezTo>
                    <a:pt x="20801" y="9921"/>
                    <a:pt x="34882" y="15041"/>
                    <a:pt x="48963" y="20161"/>
                  </a:cubicBezTo>
                  <a:cubicBezTo>
                    <a:pt x="79685" y="31042"/>
                    <a:pt x="109767" y="41283"/>
                    <a:pt x="140489" y="52163"/>
                  </a:cubicBezTo>
                  <a:cubicBezTo>
                    <a:pt x="168651" y="62404"/>
                    <a:pt x="197453" y="72645"/>
                    <a:pt x="225615" y="82245"/>
                  </a:cubicBezTo>
                  <a:cubicBezTo>
                    <a:pt x="239696" y="87366"/>
                    <a:pt x="254417" y="91206"/>
                    <a:pt x="268497" y="96326"/>
                  </a:cubicBezTo>
                  <a:cubicBezTo>
                    <a:pt x="296019" y="105927"/>
                    <a:pt x="323541" y="116168"/>
                    <a:pt x="351063" y="125768"/>
                  </a:cubicBezTo>
                  <a:cubicBezTo>
                    <a:pt x="376664" y="134729"/>
                    <a:pt x="402906" y="143049"/>
                    <a:pt x="428508" y="152010"/>
                  </a:cubicBezTo>
                  <a:cubicBezTo>
                    <a:pt x="441309" y="156490"/>
                    <a:pt x="453469" y="162891"/>
                    <a:pt x="466270" y="169291"/>
                  </a:cubicBezTo>
                  <a:cubicBezTo>
                    <a:pt x="468190" y="169931"/>
                    <a:pt x="469470" y="172491"/>
                    <a:pt x="469470" y="174411"/>
                  </a:cubicBezTo>
                  <a:cubicBezTo>
                    <a:pt x="469470" y="175692"/>
                    <a:pt x="467550" y="177612"/>
                    <a:pt x="466270" y="178252"/>
                  </a:cubicBezTo>
                  <a:cubicBezTo>
                    <a:pt x="448349" y="186572"/>
                    <a:pt x="430428" y="194253"/>
                    <a:pt x="412507" y="202573"/>
                  </a:cubicBezTo>
                  <a:cubicBezTo>
                    <a:pt x="388185" y="214734"/>
                    <a:pt x="363864" y="226895"/>
                    <a:pt x="339542" y="239056"/>
                  </a:cubicBezTo>
                  <a:cubicBezTo>
                    <a:pt x="329301" y="244176"/>
                    <a:pt x="318421" y="248656"/>
                    <a:pt x="308180" y="253137"/>
                  </a:cubicBezTo>
                  <a:cubicBezTo>
                    <a:pt x="288339" y="262737"/>
                    <a:pt x="267857" y="272338"/>
                    <a:pt x="248016" y="282578"/>
                  </a:cubicBezTo>
                  <a:cubicBezTo>
                    <a:pt x="238415" y="287059"/>
                    <a:pt x="228815" y="291539"/>
                    <a:pt x="219214" y="296019"/>
                  </a:cubicBezTo>
                  <a:cubicBezTo>
                    <a:pt x="199373" y="305620"/>
                    <a:pt x="179532" y="315220"/>
                    <a:pt x="158410" y="325461"/>
                  </a:cubicBezTo>
                  <a:close/>
                  <a:moveTo>
                    <a:pt x="21441" y="17601"/>
                  </a:moveTo>
                  <a:cubicBezTo>
                    <a:pt x="20801" y="18241"/>
                    <a:pt x="19521" y="19521"/>
                    <a:pt x="18881" y="20161"/>
                  </a:cubicBezTo>
                  <a:cubicBezTo>
                    <a:pt x="26562" y="36162"/>
                    <a:pt x="34882" y="52163"/>
                    <a:pt x="42563" y="68164"/>
                  </a:cubicBezTo>
                  <a:cubicBezTo>
                    <a:pt x="56004" y="96326"/>
                    <a:pt x="70085" y="123848"/>
                    <a:pt x="83525" y="152010"/>
                  </a:cubicBezTo>
                  <a:cubicBezTo>
                    <a:pt x="95046" y="176332"/>
                    <a:pt x="106567" y="201293"/>
                    <a:pt x="118088" y="225615"/>
                  </a:cubicBezTo>
                  <a:cubicBezTo>
                    <a:pt x="129608" y="250576"/>
                    <a:pt x="141769" y="275538"/>
                    <a:pt x="153290" y="300500"/>
                  </a:cubicBezTo>
                  <a:cubicBezTo>
                    <a:pt x="155850" y="306260"/>
                    <a:pt x="159050" y="307540"/>
                    <a:pt x="164171" y="303060"/>
                  </a:cubicBezTo>
                  <a:cubicBezTo>
                    <a:pt x="165451" y="301780"/>
                    <a:pt x="168011" y="301140"/>
                    <a:pt x="169931" y="299860"/>
                  </a:cubicBezTo>
                  <a:cubicBezTo>
                    <a:pt x="200013" y="285139"/>
                    <a:pt x="229455" y="271058"/>
                    <a:pt x="259537" y="256337"/>
                  </a:cubicBezTo>
                  <a:cubicBezTo>
                    <a:pt x="288979" y="242256"/>
                    <a:pt x="318421" y="228175"/>
                    <a:pt x="347863" y="214734"/>
                  </a:cubicBezTo>
                  <a:cubicBezTo>
                    <a:pt x="380505" y="199373"/>
                    <a:pt x="413147" y="184012"/>
                    <a:pt x="448989" y="166731"/>
                  </a:cubicBezTo>
                  <a:cubicBezTo>
                    <a:pt x="434268" y="162251"/>
                    <a:pt x="422747" y="158410"/>
                    <a:pt x="411867" y="154570"/>
                  </a:cubicBezTo>
                  <a:cubicBezTo>
                    <a:pt x="409307" y="159690"/>
                    <a:pt x="408027" y="162891"/>
                    <a:pt x="406746" y="166091"/>
                  </a:cubicBezTo>
                  <a:cubicBezTo>
                    <a:pt x="406106" y="166091"/>
                    <a:pt x="404826" y="165451"/>
                    <a:pt x="404186" y="165451"/>
                  </a:cubicBezTo>
                  <a:cubicBezTo>
                    <a:pt x="404826" y="160970"/>
                    <a:pt x="405466" y="155850"/>
                    <a:pt x="406106" y="150730"/>
                  </a:cubicBezTo>
                  <a:cubicBezTo>
                    <a:pt x="397146" y="148170"/>
                    <a:pt x="388825" y="146250"/>
                    <a:pt x="379225" y="143689"/>
                  </a:cubicBezTo>
                  <a:cubicBezTo>
                    <a:pt x="377945" y="152650"/>
                    <a:pt x="376664" y="160331"/>
                    <a:pt x="375384" y="168011"/>
                  </a:cubicBezTo>
                  <a:cubicBezTo>
                    <a:pt x="374104" y="168011"/>
                    <a:pt x="372824" y="168011"/>
                    <a:pt x="372184" y="167371"/>
                  </a:cubicBezTo>
                  <a:cubicBezTo>
                    <a:pt x="372824" y="157770"/>
                    <a:pt x="372824" y="148810"/>
                    <a:pt x="373464" y="137929"/>
                  </a:cubicBezTo>
                  <a:cubicBezTo>
                    <a:pt x="363864" y="136649"/>
                    <a:pt x="354263" y="136009"/>
                    <a:pt x="345302" y="135369"/>
                  </a:cubicBezTo>
                  <a:cubicBezTo>
                    <a:pt x="343382" y="135369"/>
                    <a:pt x="343382" y="130249"/>
                    <a:pt x="340822" y="128968"/>
                  </a:cubicBezTo>
                  <a:cubicBezTo>
                    <a:pt x="331862" y="125128"/>
                    <a:pt x="322261" y="121928"/>
                    <a:pt x="312660" y="118728"/>
                  </a:cubicBezTo>
                  <a:cubicBezTo>
                    <a:pt x="310100" y="139209"/>
                    <a:pt x="310100" y="139209"/>
                    <a:pt x="303060" y="140489"/>
                  </a:cubicBezTo>
                  <a:cubicBezTo>
                    <a:pt x="303700" y="134089"/>
                    <a:pt x="305620" y="126408"/>
                    <a:pt x="303700" y="121928"/>
                  </a:cubicBezTo>
                  <a:cubicBezTo>
                    <a:pt x="301140" y="116808"/>
                    <a:pt x="294739" y="112327"/>
                    <a:pt x="288979" y="110407"/>
                  </a:cubicBezTo>
                  <a:cubicBezTo>
                    <a:pt x="285779" y="109127"/>
                    <a:pt x="280658" y="114247"/>
                    <a:pt x="276818" y="116808"/>
                  </a:cubicBezTo>
                  <a:cubicBezTo>
                    <a:pt x="276818" y="113607"/>
                    <a:pt x="276178" y="109767"/>
                    <a:pt x="276178" y="107207"/>
                  </a:cubicBezTo>
                  <a:cubicBezTo>
                    <a:pt x="265297" y="103367"/>
                    <a:pt x="255697" y="99526"/>
                    <a:pt x="245456" y="95046"/>
                  </a:cubicBezTo>
                  <a:cubicBezTo>
                    <a:pt x="242256" y="104007"/>
                    <a:pt x="239056" y="112327"/>
                    <a:pt x="236495" y="120648"/>
                  </a:cubicBezTo>
                  <a:cubicBezTo>
                    <a:pt x="235215" y="120008"/>
                    <a:pt x="233295" y="119368"/>
                    <a:pt x="232015" y="118728"/>
                  </a:cubicBezTo>
                  <a:cubicBezTo>
                    <a:pt x="233295" y="115528"/>
                    <a:pt x="234575" y="112327"/>
                    <a:pt x="235215" y="109127"/>
                  </a:cubicBezTo>
                  <a:cubicBezTo>
                    <a:pt x="236495" y="101447"/>
                    <a:pt x="240976" y="93126"/>
                    <a:pt x="228175" y="89926"/>
                  </a:cubicBezTo>
                  <a:cubicBezTo>
                    <a:pt x="218574" y="87366"/>
                    <a:pt x="209614" y="82885"/>
                    <a:pt x="200013" y="79045"/>
                  </a:cubicBezTo>
                  <a:cubicBezTo>
                    <a:pt x="197453" y="84806"/>
                    <a:pt x="194893" y="89926"/>
                    <a:pt x="192332" y="95046"/>
                  </a:cubicBezTo>
                  <a:cubicBezTo>
                    <a:pt x="191052" y="94406"/>
                    <a:pt x="189132" y="93766"/>
                    <a:pt x="187852" y="93126"/>
                  </a:cubicBezTo>
                  <a:cubicBezTo>
                    <a:pt x="189132" y="88006"/>
                    <a:pt x="191052" y="82885"/>
                    <a:pt x="192332" y="77125"/>
                  </a:cubicBezTo>
                  <a:cubicBezTo>
                    <a:pt x="180172" y="72645"/>
                    <a:pt x="168651" y="68164"/>
                    <a:pt x="156490" y="64324"/>
                  </a:cubicBezTo>
                  <a:cubicBezTo>
                    <a:pt x="153930" y="74565"/>
                    <a:pt x="152010" y="83525"/>
                    <a:pt x="150090" y="95046"/>
                  </a:cubicBezTo>
                  <a:cubicBezTo>
                    <a:pt x="139209" y="81605"/>
                    <a:pt x="153290" y="72645"/>
                    <a:pt x="150090" y="63044"/>
                  </a:cubicBezTo>
                  <a:cubicBezTo>
                    <a:pt x="141769" y="59844"/>
                    <a:pt x="133449" y="56644"/>
                    <a:pt x="128328" y="54724"/>
                  </a:cubicBezTo>
                  <a:cubicBezTo>
                    <a:pt x="122568" y="58564"/>
                    <a:pt x="120008" y="60484"/>
                    <a:pt x="116808" y="62404"/>
                  </a:cubicBezTo>
                  <a:cubicBezTo>
                    <a:pt x="116808" y="59204"/>
                    <a:pt x="117448" y="55364"/>
                    <a:pt x="117448" y="51523"/>
                  </a:cubicBezTo>
                  <a:cubicBezTo>
                    <a:pt x="116168" y="50883"/>
                    <a:pt x="114247" y="50243"/>
                    <a:pt x="112327" y="48963"/>
                  </a:cubicBezTo>
                  <a:cubicBezTo>
                    <a:pt x="96966" y="38723"/>
                    <a:pt x="92486" y="40003"/>
                    <a:pt x="86726" y="57284"/>
                  </a:cubicBezTo>
                  <a:cubicBezTo>
                    <a:pt x="86086" y="59844"/>
                    <a:pt x="84165" y="62404"/>
                    <a:pt x="82885" y="64964"/>
                  </a:cubicBezTo>
                  <a:cubicBezTo>
                    <a:pt x="81605" y="64324"/>
                    <a:pt x="79685" y="63684"/>
                    <a:pt x="78405" y="63044"/>
                  </a:cubicBezTo>
                  <a:cubicBezTo>
                    <a:pt x="80965" y="56004"/>
                    <a:pt x="82885" y="48963"/>
                    <a:pt x="85446" y="40643"/>
                  </a:cubicBezTo>
                  <a:cubicBezTo>
                    <a:pt x="80965" y="38723"/>
                    <a:pt x="75845" y="34882"/>
                    <a:pt x="70085" y="34882"/>
                  </a:cubicBezTo>
                  <a:cubicBezTo>
                    <a:pt x="64964" y="34882"/>
                    <a:pt x="60484" y="38083"/>
                    <a:pt x="54724" y="40643"/>
                  </a:cubicBezTo>
                  <a:cubicBezTo>
                    <a:pt x="54724" y="38083"/>
                    <a:pt x="54724" y="34882"/>
                    <a:pt x="54724" y="29762"/>
                  </a:cubicBezTo>
                  <a:cubicBezTo>
                    <a:pt x="43203" y="25282"/>
                    <a:pt x="32322" y="21441"/>
                    <a:pt x="21441" y="1760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39D807B-3B88-43F5-92DF-059BA43BE086}"/>
                </a:ext>
              </a:extLst>
            </p:cNvPr>
            <p:cNvSpPr/>
            <p:nvPr/>
          </p:nvSpPr>
          <p:spPr>
            <a:xfrm>
              <a:off x="12653419" y="3072765"/>
              <a:ext cx="174608" cy="120915"/>
            </a:xfrm>
            <a:custGeom>
              <a:avLst/>
              <a:gdLst>
                <a:gd name="connsiteX0" fmla="*/ 27202 w 134408"/>
                <a:gd name="connsiteY0" fmla="*/ 56644 h 102406"/>
                <a:gd name="connsiteX1" fmla="*/ 9921 w 134408"/>
                <a:gd name="connsiteY1" fmla="*/ 13761 h 102406"/>
                <a:gd name="connsiteX2" fmla="*/ 4800 w 134408"/>
                <a:gd name="connsiteY2" fmla="*/ 4800 h 102406"/>
                <a:gd name="connsiteX3" fmla="*/ 40643 w 134408"/>
                <a:gd name="connsiteY3" fmla="*/ 15681 h 102406"/>
                <a:gd name="connsiteX4" fmla="*/ 63044 w 134408"/>
                <a:gd name="connsiteY4" fmla="*/ 20801 h 102406"/>
                <a:gd name="connsiteX5" fmla="*/ 123208 w 134408"/>
                <a:gd name="connsiteY5" fmla="*/ 44483 h 102406"/>
                <a:gd name="connsiteX6" fmla="*/ 134729 w 134408"/>
                <a:gd name="connsiteY6" fmla="*/ 52804 h 102406"/>
                <a:gd name="connsiteX7" fmla="*/ 123208 w 134408"/>
                <a:gd name="connsiteY7" fmla="*/ 63044 h 102406"/>
                <a:gd name="connsiteX8" fmla="*/ 64324 w 134408"/>
                <a:gd name="connsiteY8" fmla="*/ 92486 h 102406"/>
                <a:gd name="connsiteX9" fmla="*/ 50243 w 134408"/>
                <a:gd name="connsiteY9" fmla="*/ 97606 h 102406"/>
                <a:gd name="connsiteX10" fmla="*/ 34242 w 134408"/>
                <a:gd name="connsiteY10" fmla="*/ 63684 h 102406"/>
                <a:gd name="connsiteX11" fmla="*/ 27202 w 134408"/>
                <a:gd name="connsiteY11" fmla="*/ 56644 h 1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408" h="102406">
                  <a:moveTo>
                    <a:pt x="27202" y="56644"/>
                  </a:moveTo>
                  <a:cubicBezTo>
                    <a:pt x="21441" y="42563"/>
                    <a:pt x="15681" y="28482"/>
                    <a:pt x="9921" y="13761"/>
                  </a:cubicBezTo>
                  <a:cubicBezTo>
                    <a:pt x="9281" y="11841"/>
                    <a:pt x="8001" y="9921"/>
                    <a:pt x="4800" y="4800"/>
                  </a:cubicBezTo>
                  <a:cubicBezTo>
                    <a:pt x="18241" y="9281"/>
                    <a:pt x="29122" y="13121"/>
                    <a:pt x="40643" y="15681"/>
                  </a:cubicBezTo>
                  <a:cubicBezTo>
                    <a:pt x="47683" y="17601"/>
                    <a:pt x="55364" y="18881"/>
                    <a:pt x="63044" y="20801"/>
                  </a:cubicBezTo>
                  <a:cubicBezTo>
                    <a:pt x="82885" y="28482"/>
                    <a:pt x="103367" y="36162"/>
                    <a:pt x="123208" y="44483"/>
                  </a:cubicBezTo>
                  <a:cubicBezTo>
                    <a:pt x="127688" y="46403"/>
                    <a:pt x="130889" y="50243"/>
                    <a:pt x="134729" y="52804"/>
                  </a:cubicBezTo>
                  <a:cubicBezTo>
                    <a:pt x="130889" y="56004"/>
                    <a:pt x="127688" y="60484"/>
                    <a:pt x="123208" y="63044"/>
                  </a:cubicBezTo>
                  <a:cubicBezTo>
                    <a:pt x="104007" y="73285"/>
                    <a:pt x="84165" y="82885"/>
                    <a:pt x="64324" y="92486"/>
                  </a:cubicBezTo>
                  <a:cubicBezTo>
                    <a:pt x="59844" y="94406"/>
                    <a:pt x="55364" y="95686"/>
                    <a:pt x="50243" y="97606"/>
                  </a:cubicBezTo>
                  <a:cubicBezTo>
                    <a:pt x="45123" y="86086"/>
                    <a:pt x="40003" y="74565"/>
                    <a:pt x="34242" y="63684"/>
                  </a:cubicBezTo>
                  <a:cubicBezTo>
                    <a:pt x="32962" y="60484"/>
                    <a:pt x="29122" y="59204"/>
                    <a:pt x="27202" y="56644"/>
                  </a:cubicBezTo>
                  <a:close/>
                </a:path>
              </a:pathLst>
            </a:custGeom>
            <a:grpFill/>
            <a:ln w="9525" cap="flat">
              <a:noFill/>
              <a:prstDash val="solid"/>
              <a:miter/>
            </a:ln>
          </p:spPr>
          <p:txBody>
            <a:bodyPr rtlCol="0" anchor="ctr"/>
            <a:lstStyle/>
            <a:p>
              <a:endParaRPr lang="en-US"/>
            </a:p>
          </p:txBody>
        </p:sp>
      </p:grpSp>
      <p:grpSp>
        <p:nvGrpSpPr>
          <p:cNvPr id="295" name="Group 294">
            <a:extLst>
              <a:ext uri="{FF2B5EF4-FFF2-40B4-BE49-F238E27FC236}">
                <a16:creationId xmlns:a16="http://schemas.microsoft.com/office/drawing/2014/main" id="{9554666F-295B-48F3-A04A-0BC30C55A225}"/>
              </a:ext>
            </a:extLst>
          </p:cNvPr>
          <p:cNvGrpSpPr/>
          <p:nvPr/>
        </p:nvGrpSpPr>
        <p:grpSpPr>
          <a:xfrm>
            <a:off x="2324749" y="3015865"/>
            <a:ext cx="337239" cy="302291"/>
            <a:chOff x="15043342" y="1473919"/>
            <a:chExt cx="337239" cy="302291"/>
          </a:xfrm>
          <a:solidFill>
            <a:srgbClr val="1D424B"/>
          </a:solidFill>
        </p:grpSpPr>
        <p:sp>
          <p:nvSpPr>
            <p:cNvPr id="281" name="Freeform: Shape 280">
              <a:extLst>
                <a:ext uri="{FF2B5EF4-FFF2-40B4-BE49-F238E27FC236}">
                  <a16:creationId xmlns:a16="http://schemas.microsoft.com/office/drawing/2014/main" id="{9E85FA4D-DF29-4850-83E3-173C542380D0}"/>
                </a:ext>
              </a:extLst>
            </p:cNvPr>
            <p:cNvSpPr/>
            <p:nvPr/>
          </p:nvSpPr>
          <p:spPr>
            <a:xfrm>
              <a:off x="15043342" y="1473919"/>
              <a:ext cx="332586" cy="302291"/>
            </a:xfrm>
            <a:custGeom>
              <a:avLst/>
              <a:gdLst>
                <a:gd name="connsiteX0" fmla="*/ 146662 w 256016"/>
                <a:gd name="connsiteY0" fmla="*/ 256109 h 256016"/>
                <a:gd name="connsiteX1" fmla="*/ 5852 w 256016"/>
                <a:gd name="connsiteY1" fmla="*/ 146662 h 256016"/>
                <a:gd name="connsiteX2" fmla="*/ 115300 w 256016"/>
                <a:gd name="connsiteY2" fmla="*/ 5852 h 256016"/>
                <a:gd name="connsiteX3" fmla="*/ 256109 w 256016"/>
                <a:gd name="connsiteY3" fmla="*/ 115300 h 256016"/>
                <a:gd name="connsiteX4" fmla="*/ 146662 w 256016"/>
                <a:gd name="connsiteY4" fmla="*/ 256109 h 256016"/>
                <a:gd name="connsiteX5" fmla="*/ 116580 w 256016"/>
                <a:gd name="connsiteY5" fmla="*/ 16733 h 256016"/>
                <a:gd name="connsiteX6" fmla="*/ 16733 w 256016"/>
                <a:gd name="connsiteY6" fmla="*/ 146022 h 256016"/>
                <a:gd name="connsiteX7" fmla="*/ 146021 w 256016"/>
                <a:gd name="connsiteY7" fmla="*/ 245868 h 256016"/>
                <a:gd name="connsiteX8" fmla="*/ 245868 w 256016"/>
                <a:gd name="connsiteY8" fmla="*/ 116580 h 256016"/>
                <a:gd name="connsiteX9" fmla="*/ 116580 w 256016"/>
                <a:gd name="connsiteY9" fmla="*/ 16733 h 25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016" h="256016">
                  <a:moveTo>
                    <a:pt x="146662" y="256109"/>
                  </a:moveTo>
                  <a:cubicBezTo>
                    <a:pt x="77537" y="265069"/>
                    <a:pt x="14173" y="215786"/>
                    <a:pt x="5852" y="146662"/>
                  </a:cubicBezTo>
                  <a:cubicBezTo>
                    <a:pt x="-3108" y="77537"/>
                    <a:pt x="46175" y="14173"/>
                    <a:pt x="115300" y="5852"/>
                  </a:cubicBezTo>
                  <a:cubicBezTo>
                    <a:pt x="184424" y="-3108"/>
                    <a:pt x="247788" y="46175"/>
                    <a:pt x="256109" y="115300"/>
                  </a:cubicBezTo>
                  <a:cubicBezTo>
                    <a:pt x="265069" y="183784"/>
                    <a:pt x="215786" y="247148"/>
                    <a:pt x="146662" y="256109"/>
                  </a:cubicBezTo>
                  <a:close/>
                  <a:moveTo>
                    <a:pt x="116580" y="16733"/>
                  </a:moveTo>
                  <a:cubicBezTo>
                    <a:pt x="53215" y="25054"/>
                    <a:pt x="8413" y="82657"/>
                    <a:pt x="16733" y="146022"/>
                  </a:cubicBezTo>
                  <a:cubicBezTo>
                    <a:pt x="25054" y="209386"/>
                    <a:pt x="82657" y="254189"/>
                    <a:pt x="146021" y="245868"/>
                  </a:cubicBezTo>
                  <a:cubicBezTo>
                    <a:pt x="209386" y="237547"/>
                    <a:pt x="254189" y="179944"/>
                    <a:pt x="245868" y="116580"/>
                  </a:cubicBezTo>
                  <a:cubicBezTo>
                    <a:pt x="237548" y="53215"/>
                    <a:pt x="179304" y="8413"/>
                    <a:pt x="116580" y="16733"/>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F4A96F7-2006-47F9-8302-771497C7177D}"/>
                </a:ext>
              </a:extLst>
            </p:cNvPr>
            <p:cNvSpPr/>
            <p:nvPr/>
          </p:nvSpPr>
          <p:spPr>
            <a:xfrm>
              <a:off x="15047995" y="1614674"/>
              <a:ext cx="332586" cy="75572"/>
            </a:xfrm>
            <a:custGeom>
              <a:avLst/>
              <a:gdLst>
                <a:gd name="connsiteX0" fmla="*/ 141795 w 256016"/>
                <a:gd name="connsiteY0" fmla="*/ 60096 h 64004"/>
                <a:gd name="connsiteX1" fmla="*/ 6746 w 256016"/>
                <a:gd name="connsiteY1" fmla="*/ 35774 h 64004"/>
                <a:gd name="connsiteX2" fmla="*/ 5466 w 256016"/>
                <a:gd name="connsiteY2" fmla="*/ 30654 h 64004"/>
                <a:gd name="connsiteX3" fmla="*/ 10587 w 256016"/>
                <a:gd name="connsiteY3" fmla="*/ 29374 h 64004"/>
                <a:gd name="connsiteX4" fmla="*/ 246762 w 256016"/>
                <a:gd name="connsiteY4" fmla="*/ 5692 h 64004"/>
                <a:gd name="connsiteX5" fmla="*/ 251882 w 256016"/>
                <a:gd name="connsiteY5" fmla="*/ 6332 h 64004"/>
                <a:gd name="connsiteX6" fmla="*/ 251242 w 256016"/>
                <a:gd name="connsiteY6" fmla="*/ 11453 h 64004"/>
                <a:gd name="connsiteX7" fmla="*/ 141795 w 256016"/>
                <a:gd name="connsiteY7" fmla="*/ 60096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16" h="64004">
                  <a:moveTo>
                    <a:pt x="141795" y="60096"/>
                  </a:moveTo>
                  <a:cubicBezTo>
                    <a:pt x="66910" y="69697"/>
                    <a:pt x="7386" y="36414"/>
                    <a:pt x="6746" y="35774"/>
                  </a:cubicBezTo>
                  <a:cubicBezTo>
                    <a:pt x="4826" y="34494"/>
                    <a:pt x="4186" y="32574"/>
                    <a:pt x="5466" y="30654"/>
                  </a:cubicBezTo>
                  <a:cubicBezTo>
                    <a:pt x="6746" y="28734"/>
                    <a:pt x="8666" y="28094"/>
                    <a:pt x="10587" y="29374"/>
                  </a:cubicBezTo>
                  <a:cubicBezTo>
                    <a:pt x="11867" y="30014"/>
                    <a:pt x="135395" y="99139"/>
                    <a:pt x="246762" y="5692"/>
                  </a:cubicBezTo>
                  <a:cubicBezTo>
                    <a:pt x="248042" y="4412"/>
                    <a:pt x="250602" y="4412"/>
                    <a:pt x="251882" y="6332"/>
                  </a:cubicBezTo>
                  <a:cubicBezTo>
                    <a:pt x="253162" y="7613"/>
                    <a:pt x="253162" y="10173"/>
                    <a:pt x="251242" y="11453"/>
                  </a:cubicBezTo>
                  <a:cubicBezTo>
                    <a:pt x="214120" y="42175"/>
                    <a:pt x="176357" y="55616"/>
                    <a:pt x="141795" y="6009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25FB1CD-AD53-494D-BA79-A382A8FD4AA1}"/>
                </a:ext>
              </a:extLst>
            </p:cNvPr>
            <p:cNvSpPr/>
            <p:nvPr/>
          </p:nvSpPr>
          <p:spPr>
            <a:xfrm>
              <a:off x="15043662" y="1549977"/>
              <a:ext cx="332586" cy="90687"/>
            </a:xfrm>
            <a:custGeom>
              <a:avLst/>
              <a:gdLst>
                <a:gd name="connsiteX0" fmla="*/ 10721 w 256016"/>
                <a:gd name="connsiteY0" fmla="*/ 73925 h 76804"/>
                <a:gd name="connsiteX1" fmla="*/ 6240 w 256016"/>
                <a:gd name="connsiteY1" fmla="*/ 72005 h 76804"/>
                <a:gd name="connsiteX2" fmla="*/ 6240 w 256016"/>
                <a:gd name="connsiteY2" fmla="*/ 64324 h 76804"/>
                <a:gd name="connsiteX3" fmla="*/ 29282 w 256016"/>
                <a:gd name="connsiteY3" fmla="*/ 46403 h 76804"/>
                <a:gd name="connsiteX4" fmla="*/ 36962 w 256016"/>
                <a:gd name="connsiteY4" fmla="*/ 47683 h 76804"/>
                <a:gd name="connsiteX5" fmla="*/ 35682 w 256016"/>
                <a:gd name="connsiteY5" fmla="*/ 55364 h 76804"/>
                <a:gd name="connsiteX6" fmla="*/ 13921 w 256016"/>
                <a:gd name="connsiteY6" fmla="*/ 72645 h 76804"/>
                <a:gd name="connsiteX7" fmla="*/ 10721 w 256016"/>
                <a:gd name="connsiteY7" fmla="*/ 73925 h 76804"/>
                <a:gd name="connsiteX8" fmla="*/ 248176 w 256016"/>
                <a:gd name="connsiteY8" fmla="*/ 40643 h 76804"/>
                <a:gd name="connsiteX9" fmla="*/ 244976 w 256016"/>
                <a:gd name="connsiteY9" fmla="*/ 40003 h 76804"/>
                <a:gd name="connsiteX10" fmla="*/ 220654 w 256016"/>
                <a:gd name="connsiteY10" fmla="*/ 27842 h 76804"/>
                <a:gd name="connsiteX11" fmla="*/ 217454 w 256016"/>
                <a:gd name="connsiteY11" fmla="*/ 20801 h 76804"/>
                <a:gd name="connsiteX12" fmla="*/ 224495 w 256016"/>
                <a:gd name="connsiteY12" fmla="*/ 17601 h 76804"/>
                <a:gd name="connsiteX13" fmla="*/ 250736 w 256016"/>
                <a:gd name="connsiteY13" fmla="*/ 30402 h 76804"/>
                <a:gd name="connsiteX14" fmla="*/ 252656 w 256016"/>
                <a:gd name="connsiteY14" fmla="*/ 37442 h 76804"/>
                <a:gd name="connsiteX15" fmla="*/ 248176 w 256016"/>
                <a:gd name="connsiteY15" fmla="*/ 40643 h 76804"/>
                <a:gd name="connsiteX16" fmla="*/ 57444 w 256016"/>
                <a:gd name="connsiteY16" fmla="*/ 41923 h 76804"/>
                <a:gd name="connsiteX17" fmla="*/ 52323 w 256016"/>
                <a:gd name="connsiteY17" fmla="*/ 39363 h 76804"/>
                <a:gd name="connsiteX18" fmla="*/ 54243 w 256016"/>
                <a:gd name="connsiteY18" fmla="*/ 32322 h 76804"/>
                <a:gd name="connsiteX19" fmla="*/ 80485 w 256016"/>
                <a:gd name="connsiteY19" fmla="*/ 20161 h 76804"/>
                <a:gd name="connsiteX20" fmla="*/ 87526 w 256016"/>
                <a:gd name="connsiteY20" fmla="*/ 23362 h 76804"/>
                <a:gd name="connsiteX21" fmla="*/ 84325 w 256016"/>
                <a:gd name="connsiteY21" fmla="*/ 30402 h 76804"/>
                <a:gd name="connsiteX22" fmla="*/ 58724 w 256016"/>
                <a:gd name="connsiteY22" fmla="*/ 41923 h 76804"/>
                <a:gd name="connsiteX23" fmla="*/ 57444 w 256016"/>
                <a:gd name="connsiteY23" fmla="*/ 41923 h 76804"/>
                <a:gd name="connsiteX24" fmla="*/ 195693 w 256016"/>
                <a:gd name="connsiteY24" fmla="*/ 19521 h 76804"/>
                <a:gd name="connsiteX25" fmla="*/ 193772 w 256016"/>
                <a:gd name="connsiteY25" fmla="*/ 19521 h 76804"/>
                <a:gd name="connsiteX26" fmla="*/ 166251 w 256016"/>
                <a:gd name="connsiteY26" fmla="*/ 15681 h 76804"/>
                <a:gd name="connsiteX27" fmla="*/ 161130 w 256016"/>
                <a:gd name="connsiteY27" fmla="*/ 9921 h 76804"/>
                <a:gd name="connsiteX28" fmla="*/ 166891 w 256016"/>
                <a:gd name="connsiteY28" fmla="*/ 4800 h 76804"/>
                <a:gd name="connsiteX29" fmla="*/ 195693 w 256016"/>
                <a:gd name="connsiteY29" fmla="*/ 9281 h 76804"/>
                <a:gd name="connsiteX30" fmla="*/ 199533 w 256016"/>
                <a:gd name="connsiteY30" fmla="*/ 15681 h 76804"/>
                <a:gd name="connsiteX31" fmla="*/ 195693 w 256016"/>
                <a:gd name="connsiteY31" fmla="*/ 19521 h 76804"/>
                <a:gd name="connsiteX32" fmla="*/ 110567 w 256016"/>
                <a:gd name="connsiteY32" fmla="*/ 20801 h 76804"/>
                <a:gd name="connsiteX33" fmla="*/ 104807 w 256016"/>
                <a:gd name="connsiteY33" fmla="*/ 16961 h 76804"/>
                <a:gd name="connsiteX34" fmla="*/ 108647 w 256016"/>
                <a:gd name="connsiteY34" fmla="*/ 10561 h 76804"/>
                <a:gd name="connsiteX35" fmla="*/ 131689 w 256016"/>
                <a:gd name="connsiteY35" fmla="*/ 6080 h 76804"/>
                <a:gd name="connsiteX36" fmla="*/ 137449 w 256016"/>
                <a:gd name="connsiteY36" fmla="*/ 5440 h 76804"/>
                <a:gd name="connsiteX37" fmla="*/ 143209 w 256016"/>
                <a:gd name="connsiteY37" fmla="*/ 10561 h 76804"/>
                <a:gd name="connsiteX38" fmla="*/ 138089 w 256016"/>
                <a:gd name="connsiteY38" fmla="*/ 16321 h 76804"/>
                <a:gd name="connsiteX39" fmla="*/ 132969 w 256016"/>
                <a:gd name="connsiteY39" fmla="*/ 16961 h 76804"/>
                <a:gd name="connsiteX40" fmla="*/ 110567 w 256016"/>
                <a:gd name="connsiteY40" fmla="*/ 20801 h 76804"/>
                <a:gd name="connsiteX41" fmla="*/ 110567 w 256016"/>
                <a:gd name="connsiteY41" fmla="*/ 20801 h 7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6016" h="76804">
                  <a:moveTo>
                    <a:pt x="10721" y="73925"/>
                  </a:moveTo>
                  <a:cubicBezTo>
                    <a:pt x="8800" y="73925"/>
                    <a:pt x="7521" y="73285"/>
                    <a:pt x="6240" y="72005"/>
                  </a:cubicBezTo>
                  <a:cubicBezTo>
                    <a:pt x="4320" y="70085"/>
                    <a:pt x="4320" y="66244"/>
                    <a:pt x="6240" y="64324"/>
                  </a:cubicBezTo>
                  <a:cubicBezTo>
                    <a:pt x="6880" y="63684"/>
                    <a:pt x="14561" y="56004"/>
                    <a:pt x="29282" y="46403"/>
                  </a:cubicBezTo>
                  <a:cubicBezTo>
                    <a:pt x="31842" y="44483"/>
                    <a:pt x="35042" y="45123"/>
                    <a:pt x="36962" y="47683"/>
                  </a:cubicBezTo>
                  <a:cubicBezTo>
                    <a:pt x="38883" y="50243"/>
                    <a:pt x="38242" y="53443"/>
                    <a:pt x="35682" y="55364"/>
                  </a:cubicBezTo>
                  <a:cubicBezTo>
                    <a:pt x="21601" y="64964"/>
                    <a:pt x="13921" y="72645"/>
                    <a:pt x="13921" y="72645"/>
                  </a:cubicBezTo>
                  <a:cubicBezTo>
                    <a:pt x="12641" y="73925"/>
                    <a:pt x="12001" y="73925"/>
                    <a:pt x="10721" y="73925"/>
                  </a:cubicBezTo>
                  <a:close/>
                  <a:moveTo>
                    <a:pt x="248176" y="40643"/>
                  </a:moveTo>
                  <a:cubicBezTo>
                    <a:pt x="246896" y="40643"/>
                    <a:pt x="245616" y="40643"/>
                    <a:pt x="244976" y="40003"/>
                  </a:cubicBezTo>
                  <a:cubicBezTo>
                    <a:pt x="236655" y="35522"/>
                    <a:pt x="228335" y="31042"/>
                    <a:pt x="220654" y="27842"/>
                  </a:cubicBezTo>
                  <a:cubicBezTo>
                    <a:pt x="218094" y="26562"/>
                    <a:pt x="216814" y="23362"/>
                    <a:pt x="217454" y="20801"/>
                  </a:cubicBezTo>
                  <a:cubicBezTo>
                    <a:pt x="218734" y="18241"/>
                    <a:pt x="221934" y="16961"/>
                    <a:pt x="224495" y="17601"/>
                  </a:cubicBezTo>
                  <a:cubicBezTo>
                    <a:pt x="233455" y="20801"/>
                    <a:pt x="241776" y="25282"/>
                    <a:pt x="250736" y="30402"/>
                  </a:cubicBezTo>
                  <a:cubicBezTo>
                    <a:pt x="253296" y="31682"/>
                    <a:pt x="253937" y="34882"/>
                    <a:pt x="252656" y="37442"/>
                  </a:cubicBezTo>
                  <a:cubicBezTo>
                    <a:pt x="251376" y="39363"/>
                    <a:pt x="249456" y="40003"/>
                    <a:pt x="248176" y="40643"/>
                  </a:cubicBezTo>
                  <a:close/>
                  <a:moveTo>
                    <a:pt x="57444" y="41923"/>
                  </a:moveTo>
                  <a:cubicBezTo>
                    <a:pt x="55524" y="41923"/>
                    <a:pt x="52963" y="41283"/>
                    <a:pt x="52323" y="39363"/>
                  </a:cubicBezTo>
                  <a:cubicBezTo>
                    <a:pt x="51043" y="36802"/>
                    <a:pt x="51683" y="33602"/>
                    <a:pt x="54243" y="32322"/>
                  </a:cubicBezTo>
                  <a:cubicBezTo>
                    <a:pt x="63204" y="27842"/>
                    <a:pt x="71525" y="23362"/>
                    <a:pt x="80485" y="20161"/>
                  </a:cubicBezTo>
                  <a:cubicBezTo>
                    <a:pt x="83045" y="18881"/>
                    <a:pt x="86246" y="20161"/>
                    <a:pt x="87526" y="23362"/>
                  </a:cubicBezTo>
                  <a:cubicBezTo>
                    <a:pt x="88806" y="25922"/>
                    <a:pt x="87526" y="29122"/>
                    <a:pt x="84325" y="30402"/>
                  </a:cubicBezTo>
                  <a:cubicBezTo>
                    <a:pt x="76005" y="33602"/>
                    <a:pt x="67044" y="37442"/>
                    <a:pt x="58724" y="41923"/>
                  </a:cubicBezTo>
                  <a:cubicBezTo>
                    <a:pt x="58724" y="41283"/>
                    <a:pt x="58084" y="41923"/>
                    <a:pt x="57444" y="41923"/>
                  </a:cubicBezTo>
                  <a:close/>
                  <a:moveTo>
                    <a:pt x="195693" y="19521"/>
                  </a:moveTo>
                  <a:cubicBezTo>
                    <a:pt x="195053" y="19521"/>
                    <a:pt x="194413" y="19521"/>
                    <a:pt x="193772" y="19521"/>
                  </a:cubicBezTo>
                  <a:cubicBezTo>
                    <a:pt x="184812" y="17601"/>
                    <a:pt x="175851" y="16321"/>
                    <a:pt x="166251" y="15681"/>
                  </a:cubicBezTo>
                  <a:cubicBezTo>
                    <a:pt x="163051" y="15681"/>
                    <a:pt x="161130" y="13121"/>
                    <a:pt x="161130" y="9921"/>
                  </a:cubicBezTo>
                  <a:cubicBezTo>
                    <a:pt x="161130" y="6720"/>
                    <a:pt x="163691" y="4800"/>
                    <a:pt x="166891" y="4800"/>
                  </a:cubicBezTo>
                  <a:cubicBezTo>
                    <a:pt x="176491" y="5440"/>
                    <a:pt x="186732" y="6720"/>
                    <a:pt x="195693" y="9281"/>
                  </a:cubicBezTo>
                  <a:cubicBezTo>
                    <a:pt x="198893" y="9921"/>
                    <a:pt x="200173" y="13121"/>
                    <a:pt x="199533" y="15681"/>
                  </a:cubicBezTo>
                  <a:cubicBezTo>
                    <a:pt x="199533" y="17601"/>
                    <a:pt x="197613" y="19521"/>
                    <a:pt x="195693" y="19521"/>
                  </a:cubicBezTo>
                  <a:close/>
                  <a:moveTo>
                    <a:pt x="110567" y="20801"/>
                  </a:moveTo>
                  <a:cubicBezTo>
                    <a:pt x="108007" y="21441"/>
                    <a:pt x="105447" y="19521"/>
                    <a:pt x="104807" y="16961"/>
                  </a:cubicBezTo>
                  <a:cubicBezTo>
                    <a:pt x="104167" y="14401"/>
                    <a:pt x="106087" y="11201"/>
                    <a:pt x="108647" y="10561"/>
                  </a:cubicBezTo>
                  <a:cubicBezTo>
                    <a:pt x="116328" y="8641"/>
                    <a:pt x="124008" y="7360"/>
                    <a:pt x="131689" y="6080"/>
                  </a:cubicBezTo>
                  <a:cubicBezTo>
                    <a:pt x="133609" y="6080"/>
                    <a:pt x="135529" y="5440"/>
                    <a:pt x="137449" y="5440"/>
                  </a:cubicBezTo>
                  <a:cubicBezTo>
                    <a:pt x="140649" y="5440"/>
                    <a:pt x="143209" y="7360"/>
                    <a:pt x="143209" y="10561"/>
                  </a:cubicBezTo>
                  <a:cubicBezTo>
                    <a:pt x="143209" y="13761"/>
                    <a:pt x="141289" y="16321"/>
                    <a:pt x="138089" y="16321"/>
                  </a:cubicBezTo>
                  <a:cubicBezTo>
                    <a:pt x="136169" y="16321"/>
                    <a:pt x="134249" y="16961"/>
                    <a:pt x="132969" y="16961"/>
                  </a:cubicBezTo>
                  <a:cubicBezTo>
                    <a:pt x="125928" y="17601"/>
                    <a:pt x="118888" y="18881"/>
                    <a:pt x="110567" y="20801"/>
                  </a:cubicBezTo>
                  <a:cubicBezTo>
                    <a:pt x="111207" y="20801"/>
                    <a:pt x="110567" y="20801"/>
                    <a:pt x="110567" y="20801"/>
                  </a:cubicBezTo>
                  <a:close/>
                </a:path>
              </a:pathLst>
            </a:custGeom>
            <a:grpFill/>
            <a:ln w="9525" cap="flat">
              <a:noFill/>
              <a:prstDash val="solid"/>
              <a:miter/>
            </a:ln>
          </p:spPr>
          <p:txBody>
            <a:bodyPr rtlCol="0" anchor="ctr"/>
            <a:lstStyle/>
            <a:p>
              <a:endParaRPr lang="en-US"/>
            </a:p>
          </p:txBody>
        </p:sp>
      </p:grpSp>
      <p:sp>
        <p:nvSpPr>
          <p:cNvPr id="2" name="Freeform: Shape 1">
            <a:extLst>
              <a:ext uri="{FF2B5EF4-FFF2-40B4-BE49-F238E27FC236}">
                <a16:creationId xmlns:a16="http://schemas.microsoft.com/office/drawing/2014/main" id="{4258AC4D-AE2D-E878-5A10-A7CE06CC5212}"/>
              </a:ext>
            </a:extLst>
          </p:cNvPr>
          <p:cNvSpPr/>
          <p:nvPr/>
        </p:nvSpPr>
        <p:spPr>
          <a:xfrm rot="2992680">
            <a:off x="1790199" y="1692736"/>
            <a:ext cx="58203" cy="75572"/>
          </a:xfrm>
          <a:custGeom>
            <a:avLst/>
            <a:gdLst>
              <a:gd name="connsiteX0" fmla="*/ 32322 w 44802"/>
              <a:gd name="connsiteY0" fmla="*/ 61764 h 64004"/>
              <a:gd name="connsiteX1" fmla="*/ 31682 w 44802"/>
              <a:gd name="connsiteY1" fmla="*/ 61124 h 64004"/>
              <a:gd name="connsiteX2" fmla="*/ 30402 w 44802"/>
              <a:gd name="connsiteY2" fmla="*/ 59844 h 64004"/>
              <a:gd name="connsiteX3" fmla="*/ 29122 w 44802"/>
              <a:gd name="connsiteY3" fmla="*/ 57924 h 64004"/>
              <a:gd name="connsiteX4" fmla="*/ 27842 w 44802"/>
              <a:gd name="connsiteY4" fmla="*/ 56004 h 64004"/>
              <a:gd name="connsiteX5" fmla="*/ 24642 w 44802"/>
              <a:gd name="connsiteY5" fmla="*/ 45763 h 64004"/>
              <a:gd name="connsiteX6" fmla="*/ 22721 w 44802"/>
              <a:gd name="connsiteY6" fmla="*/ 45763 h 64004"/>
              <a:gd name="connsiteX7" fmla="*/ 14401 w 44802"/>
              <a:gd name="connsiteY7" fmla="*/ 46403 h 64004"/>
              <a:gd name="connsiteX8" fmla="*/ 10561 w 44802"/>
              <a:gd name="connsiteY8" fmla="*/ 45763 h 64004"/>
              <a:gd name="connsiteX9" fmla="*/ 5440 w 44802"/>
              <a:gd name="connsiteY9" fmla="*/ 41923 h 64004"/>
              <a:gd name="connsiteX10" fmla="*/ 4800 w 44802"/>
              <a:gd name="connsiteY10" fmla="*/ 38083 h 64004"/>
              <a:gd name="connsiteX11" fmla="*/ 5440 w 44802"/>
              <a:gd name="connsiteY11" fmla="*/ 36162 h 64004"/>
              <a:gd name="connsiteX12" fmla="*/ 6720 w 44802"/>
              <a:gd name="connsiteY12" fmla="*/ 32962 h 64004"/>
              <a:gd name="connsiteX13" fmla="*/ 9921 w 44802"/>
              <a:gd name="connsiteY13" fmla="*/ 25282 h 64004"/>
              <a:gd name="connsiteX14" fmla="*/ 12481 w 44802"/>
              <a:gd name="connsiteY14" fmla="*/ 20161 h 64004"/>
              <a:gd name="connsiteX15" fmla="*/ 15041 w 44802"/>
              <a:gd name="connsiteY15" fmla="*/ 15681 h 64004"/>
              <a:gd name="connsiteX16" fmla="*/ 16321 w 44802"/>
              <a:gd name="connsiteY16" fmla="*/ 13121 h 64004"/>
              <a:gd name="connsiteX17" fmla="*/ 16321 w 44802"/>
              <a:gd name="connsiteY17" fmla="*/ 13121 h 64004"/>
              <a:gd name="connsiteX18" fmla="*/ 16321 w 44802"/>
              <a:gd name="connsiteY18" fmla="*/ 13121 h 64004"/>
              <a:gd name="connsiteX19" fmla="*/ 16321 w 44802"/>
              <a:gd name="connsiteY19" fmla="*/ 12481 h 64004"/>
              <a:gd name="connsiteX20" fmla="*/ 16961 w 44802"/>
              <a:gd name="connsiteY20" fmla="*/ 11201 h 64004"/>
              <a:gd name="connsiteX21" fmla="*/ 24002 w 44802"/>
              <a:gd name="connsiteY21" fmla="*/ 4800 h 64004"/>
              <a:gd name="connsiteX22" fmla="*/ 28482 w 44802"/>
              <a:gd name="connsiteY22" fmla="*/ 6080 h 64004"/>
              <a:gd name="connsiteX23" fmla="*/ 29762 w 44802"/>
              <a:gd name="connsiteY23" fmla="*/ 7360 h 64004"/>
              <a:gd name="connsiteX24" fmla="*/ 30402 w 44802"/>
              <a:gd name="connsiteY24" fmla="*/ 8641 h 64004"/>
              <a:gd name="connsiteX25" fmla="*/ 30402 w 44802"/>
              <a:gd name="connsiteY25" fmla="*/ 9281 h 64004"/>
              <a:gd name="connsiteX26" fmla="*/ 30402 w 44802"/>
              <a:gd name="connsiteY26" fmla="*/ 10561 h 64004"/>
              <a:gd name="connsiteX27" fmla="*/ 30402 w 44802"/>
              <a:gd name="connsiteY27" fmla="*/ 11841 h 64004"/>
              <a:gd name="connsiteX28" fmla="*/ 30402 w 44802"/>
              <a:gd name="connsiteY28" fmla="*/ 13121 h 64004"/>
              <a:gd name="connsiteX29" fmla="*/ 31682 w 44802"/>
              <a:gd name="connsiteY29" fmla="*/ 20801 h 64004"/>
              <a:gd name="connsiteX30" fmla="*/ 32962 w 44802"/>
              <a:gd name="connsiteY30" fmla="*/ 25922 h 64004"/>
              <a:gd name="connsiteX31" fmla="*/ 33602 w 44802"/>
              <a:gd name="connsiteY31" fmla="*/ 27202 h 64004"/>
              <a:gd name="connsiteX32" fmla="*/ 34242 w 44802"/>
              <a:gd name="connsiteY32" fmla="*/ 28482 h 64004"/>
              <a:gd name="connsiteX33" fmla="*/ 34882 w 44802"/>
              <a:gd name="connsiteY33" fmla="*/ 31682 h 64004"/>
              <a:gd name="connsiteX34" fmla="*/ 38722 w 44802"/>
              <a:gd name="connsiteY34" fmla="*/ 32962 h 64004"/>
              <a:gd name="connsiteX35" fmla="*/ 40643 w 44802"/>
              <a:gd name="connsiteY35" fmla="*/ 36162 h 64004"/>
              <a:gd name="connsiteX36" fmla="*/ 40003 w 44802"/>
              <a:gd name="connsiteY36" fmla="*/ 40643 h 64004"/>
              <a:gd name="connsiteX37" fmla="*/ 36802 w 44802"/>
              <a:gd name="connsiteY37" fmla="*/ 43203 h 64004"/>
              <a:gd name="connsiteX38" fmla="*/ 36802 w 44802"/>
              <a:gd name="connsiteY38" fmla="*/ 43203 h 64004"/>
              <a:gd name="connsiteX39" fmla="*/ 38722 w 44802"/>
              <a:gd name="connsiteY39" fmla="*/ 50243 h 64004"/>
              <a:gd name="connsiteX40" fmla="*/ 39363 w 44802"/>
              <a:gd name="connsiteY40" fmla="*/ 51523 h 64004"/>
              <a:gd name="connsiteX41" fmla="*/ 40643 w 44802"/>
              <a:gd name="connsiteY41" fmla="*/ 52803 h 64004"/>
              <a:gd name="connsiteX42" fmla="*/ 42563 w 44802"/>
              <a:gd name="connsiteY42" fmla="*/ 54724 h 64004"/>
              <a:gd name="connsiteX43" fmla="*/ 43843 w 44802"/>
              <a:gd name="connsiteY43" fmla="*/ 59204 h 64004"/>
              <a:gd name="connsiteX44" fmla="*/ 41923 w 44802"/>
              <a:gd name="connsiteY44" fmla="*/ 63044 h 64004"/>
              <a:gd name="connsiteX45" fmla="*/ 37442 w 44802"/>
              <a:gd name="connsiteY45" fmla="*/ 64324 h 64004"/>
              <a:gd name="connsiteX46" fmla="*/ 32322 w 44802"/>
              <a:gd name="connsiteY46" fmla="*/ 61764 h 64004"/>
              <a:gd name="connsiteX47" fmla="*/ 18881 w 44802"/>
              <a:gd name="connsiteY47" fmla="*/ 34882 h 64004"/>
              <a:gd name="connsiteX48" fmla="*/ 21441 w 44802"/>
              <a:gd name="connsiteY48" fmla="*/ 34242 h 64004"/>
              <a:gd name="connsiteX49" fmla="*/ 23361 w 44802"/>
              <a:gd name="connsiteY49" fmla="*/ 34242 h 64004"/>
              <a:gd name="connsiteX50" fmla="*/ 22721 w 44802"/>
              <a:gd name="connsiteY50" fmla="*/ 31042 h 64004"/>
              <a:gd name="connsiteX51" fmla="*/ 22081 w 44802"/>
              <a:gd name="connsiteY51" fmla="*/ 29762 h 64004"/>
              <a:gd name="connsiteX52" fmla="*/ 21441 w 44802"/>
              <a:gd name="connsiteY52" fmla="*/ 28482 h 64004"/>
              <a:gd name="connsiteX53" fmla="*/ 20161 w 44802"/>
              <a:gd name="connsiteY53" fmla="*/ 31042 h 64004"/>
              <a:gd name="connsiteX54" fmla="*/ 18881 w 44802"/>
              <a:gd name="connsiteY54" fmla="*/ 34882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4802" h="64004">
                <a:moveTo>
                  <a:pt x="32322" y="61764"/>
                </a:moveTo>
                <a:cubicBezTo>
                  <a:pt x="32322" y="61764"/>
                  <a:pt x="32322" y="61764"/>
                  <a:pt x="31682" y="61124"/>
                </a:cubicBezTo>
                <a:lnTo>
                  <a:pt x="30402" y="59844"/>
                </a:lnTo>
                <a:cubicBezTo>
                  <a:pt x="29762" y="59204"/>
                  <a:pt x="29762" y="58564"/>
                  <a:pt x="29122" y="57924"/>
                </a:cubicBezTo>
                <a:cubicBezTo>
                  <a:pt x="28482" y="57284"/>
                  <a:pt x="28482" y="56644"/>
                  <a:pt x="27842" y="56004"/>
                </a:cubicBezTo>
                <a:cubicBezTo>
                  <a:pt x="26562" y="53443"/>
                  <a:pt x="25922" y="50243"/>
                  <a:pt x="24642" y="45763"/>
                </a:cubicBezTo>
                <a:cubicBezTo>
                  <a:pt x="24002" y="45763"/>
                  <a:pt x="23361" y="45763"/>
                  <a:pt x="22721" y="45763"/>
                </a:cubicBezTo>
                <a:cubicBezTo>
                  <a:pt x="19521" y="46403"/>
                  <a:pt x="16961" y="46403"/>
                  <a:pt x="14401" y="46403"/>
                </a:cubicBezTo>
                <a:cubicBezTo>
                  <a:pt x="13121" y="46403"/>
                  <a:pt x="11841" y="46403"/>
                  <a:pt x="10561" y="45763"/>
                </a:cubicBezTo>
                <a:cubicBezTo>
                  <a:pt x="8001" y="45123"/>
                  <a:pt x="6720" y="43843"/>
                  <a:pt x="5440" y="41923"/>
                </a:cubicBezTo>
                <a:cubicBezTo>
                  <a:pt x="4800" y="40643"/>
                  <a:pt x="4800" y="39363"/>
                  <a:pt x="4800" y="38083"/>
                </a:cubicBezTo>
                <a:cubicBezTo>
                  <a:pt x="4800" y="37442"/>
                  <a:pt x="4800" y="36802"/>
                  <a:pt x="5440" y="36162"/>
                </a:cubicBezTo>
                <a:cubicBezTo>
                  <a:pt x="5440" y="35522"/>
                  <a:pt x="6080" y="34242"/>
                  <a:pt x="6720" y="32962"/>
                </a:cubicBezTo>
                <a:cubicBezTo>
                  <a:pt x="7360" y="31042"/>
                  <a:pt x="8641" y="28482"/>
                  <a:pt x="9921" y="25282"/>
                </a:cubicBezTo>
                <a:lnTo>
                  <a:pt x="12481" y="20161"/>
                </a:lnTo>
                <a:lnTo>
                  <a:pt x="15041" y="15681"/>
                </a:lnTo>
                <a:cubicBezTo>
                  <a:pt x="15681" y="14401"/>
                  <a:pt x="16321" y="13761"/>
                  <a:pt x="16321" y="13121"/>
                </a:cubicBezTo>
                <a:cubicBezTo>
                  <a:pt x="16321" y="13121"/>
                  <a:pt x="16321" y="13121"/>
                  <a:pt x="16321" y="13121"/>
                </a:cubicBezTo>
                <a:cubicBezTo>
                  <a:pt x="16321" y="13121"/>
                  <a:pt x="16321" y="13121"/>
                  <a:pt x="16321" y="13121"/>
                </a:cubicBezTo>
                <a:cubicBezTo>
                  <a:pt x="16321" y="13121"/>
                  <a:pt x="16321" y="12481"/>
                  <a:pt x="16321" y="12481"/>
                </a:cubicBezTo>
                <a:cubicBezTo>
                  <a:pt x="16321" y="11841"/>
                  <a:pt x="16321" y="11841"/>
                  <a:pt x="16961" y="11201"/>
                </a:cubicBezTo>
                <a:cubicBezTo>
                  <a:pt x="18241" y="7360"/>
                  <a:pt x="20161" y="4800"/>
                  <a:pt x="24002" y="4800"/>
                </a:cubicBezTo>
                <a:cubicBezTo>
                  <a:pt x="25922" y="4800"/>
                  <a:pt x="27202" y="5440"/>
                  <a:pt x="28482" y="6080"/>
                </a:cubicBezTo>
                <a:cubicBezTo>
                  <a:pt x="29122" y="6720"/>
                  <a:pt x="29122" y="6720"/>
                  <a:pt x="29762" y="7360"/>
                </a:cubicBezTo>
                <a:cubicBezTo>
                  <a:pt x="29762" y="8001"/>
                  <a:pt x="30402" y="8001"/>
                  <a:pt x="30402" y="8641"/>
                </a:cubicBezTo>
                <a:lnTo>
                  <a:pt x="30402" y="9281"/>
                </a:lnTo>
                <a:cubicBezTo>
                  <a:pt x="30402" y="9281"/>
                  <a:pt x="30402" y="9921"/>
                  <a:pt x="30402" y="10561"/>
                </a:cubicBezTo>
                <a:cubicBezTo>
                  <a:pt x="30402" y="10561"/>
                  <a:pt x="30402" y="11201"/>
                  <a:pt x="30402" y="11841"/>
                </a:cubicBezTo>
                <a:cubicBezTo>
                  <a:pt x="30402" y="12481"/>
                  <a:pt x="30402" y="13121"/>
                  <a:pt x="30402" y="13121"/>
                </a:cubicBezTo>
                <a:cubicBezTo>
                  <a:pt x="31042" y="16321"/>
                  <a:pt x="31042" y="18881"/>
                  <a:pt x="31682" y="20801"/>
                </a:cubicBezTo>
                <a:cubicBezTo>
                  <a:pt x="32322" y="23362"/>
                  <a:pt x="32962" y="24642"/>
                  <a:pt x="32962" y="25922"/>
                </a:cubicBezTo>
                <a:cubicBezTo>
                  <a:pt x="32962" y="26562"/>
                  <a:pt x="33602" y="26562"/>
                  <a:pt x="33602" y="27202"/>
                </a:cubicBezTo>
                <a:cubicBezTo>
                  <a:pt x="33602" y="27842"/>
                  <a:pt x="33602" y="27842"/>
                  <a:pt x="34242" y="28482"/>
                </a:cubicBezTo>
                <a:cubicBezTo>
                  <a:pt x="34242" y="29122"/>
                  <a:pt x="34242" y="29762"/>
                  <a:pt x="34882" y="31682"/>
                </a:cubicBezTo>
                <a:cubicBezTo>
                  <a:pt x="36162" y="31682"/>
                  <a:pt x="37442" y="32322"/>
                  <a:pt x="38722" y="32962"/>
                </a:cubicBezTo>
                <a:cubicBezTo>
                  <a:pt x="40003" y="33602"/>
                  <a:pt x="40643" y="34882"/>
                  <a:pt x="40643" y="36162"/>
                </a:cubicBezTo>
                <a:cubicBezTo>
                  <a:pt x="41283" y="37442"/>
                  <a:pt x="40643" y="39363"/>
                  <a:pt x="40003" y="40643"/>
                </a:cubicBezTo>
                <a:cubicBezTo>
                  <a:pt x="39363" y="41923"/>
                  <a:pt x="38082" y="43203"/>
                  <a:pt x="36802" y="43203"/>
                </a:cubicBezTo>
                <a:lnTo>
                  <a:pt x="36802" y="43203"/>
                </a:lnTo>
                <a:cubicBezTo>
                  <a:pt x="37442" y="46403"/>
                  <a:pt x="38082" y="48323"/>
                  <a:pt x="38722" y="50243"/>
                </a:cubicBezTo>
                <a:cubicBezTo>
                  <a:pt x="38722" y="50883"/>
                  <a:pt x="39363" y="50883"/>
                  <a:pt x="39363" y="51523"/>
                </a:cubicBezTo>
                <a:lnTo>
                  <a:pt x="40643" y="52803"/>
                </a:lnTo>
                <a:cubicBezTo>
                  <a:pt x="41283" y="53443"/>
                  <a:pt x="41923" y="54084"/>
                  <a:pt x="42563" y="54724"/>
                </a:cubicBezTo>
                <a:cubicBezTo>
                  <a:pt x="43203" y="56004"/>
                  <a:pt x="43843" y="57284"/>
                  <a:pt x="43843" y="59204"/>
                </a:cubicBezTo>
                <a:cubicBezTo>
                  <a:pt x="43843" y="60484"/>
                  <a:pt x="43203" y="61764"/>
                  <a:pt x="41923" y="63044"/>
                </a:cubicBezTo>
                <a:cubicBezTo>
                  <a:pt x="40643" y="63684"/>
                  <a:pt x="39363" y="64324"/>
                  <a:pt x="37442" y="64324"/>
                </a:cubicBezTo>
                <a:cubicBezTo>
                  <a:pt x="34242" y="63684"/>
                  <a:pt x="32962" y="63044"/>
                  <a:pt x="32322" y="61764"/>
                </a:cubicBezTo>
                <a:close/>
                <a:moveTo>
                  <a:pt x="18881" y="34882"/>
                </a:moveTo>
                <a:cubicBezTo>
                  <a:pt x="19521" y="34882"/>
                  <a:pt x="20801" y="34882"/>
                  <a:pt x="21441" y="34242"/>
                </a:cubicBezTo>
                <a:cubicBezTo>
                  <a:pt x="22081" y="34242"/>
                  <a:pt x="22721" y="34242"/>
                  <a:pt x="23361" y="34242"/>
                </a:cubicBezTo>
                <a:cubicBezTo>
                  <a:pt x="23361" y="32962"/>
                  <a:pt x="22721" y="31682"/>
                  <a:pt x="22721" y="31042"/>
                </a:cubicBezTo>
                <a:cubicBezTo>
                  <a:pt x="22721" y="31042"/>
                  <a:pt x="22081" y="30402"/>
                  <a:pt x="22081" y="29762"/>
                </a:cubicBezTo>
                <a:cubicBezTo>
                  <a:pt x="22081" y="29122"/>
                  <a:pt x="22081" y="29122"/>
                  <a:pt x="21441" y="28482"/>
                </a:cubicBezTo>
                <a:lnTo>
                  <a:pt x="20161" y="31042"/>
                </a:lnTo>
                <a:lnTo>
                  <a:pt x="18881" y="34882"/>
                </a:lnTo>
                <a:close/>
              </a:path>
            </a:pathLst>
          </a:custGeom>
          <a:solidFill>
            <a:srgbClr val="1D424B"/>
          </a:solidFill>
          <a:ln w="9525" cap="flat">
            <a:noFill/>
            <a:prstDash val="solid"/>
            <a:miter/>
          </a:ln>
        </p:spPr>
        <p:txBody>
          <a:bodyPr rtlCol="0" anchor="ctr"/>
          <a:lstStyle/>
          <a:p>
            <a:endParaRPr lang="en-US" dirty="0"/>
          </a:p>
        </p:txBody>
      </p:sp>
      <p:sp>
        <p:nvSpPr>
          <p:cNvPr id="3" name="Freeform: Shape 2">
            <a:extLst>
              <a:ext uri="{FF2B5EF4-FFF2-40B4-BE49-F238E27FC236}">
                <a16:creationId xmlns:a16="http://schemas.microsoft.com/office/drawing/2014/main" id="{FCB7E001-C3C7-2D04-A601-DA2F8189C44A}"/>
              </a:ext>
            </a:extLst>
          </p:cNvPr>
          <p:cNvSpPr/>
          <p:nvPr/>
        </p:nvSpPr>
        <p:spPr>
          <a:xfrm rot="1189434">
            <a:off x="1464318" y="1841551"/>
            <a:ext cx="66517" cy="83130"/>
          </a:xfrm>
          <a:custGeom>
            <a:avLst/>
            <a:gdLst>
              <a:gd name="connsiteX0" fmla="*/ 8001 w 51203"/>
              <a:gd name="connsiteY0" fmla="*/ 12481 h 70404"/>
              <a:gd name="connsiteX1" fmla="*/ 25282 w 51203"/>
              <a:gd name="connsiteY1" fmla="*/ 4800 h 70404"/>
              <a:gd name="connsiteX2" fmla="*/ 35522 w 51203"/>
              <a:gd name="connsiteY2" fmla="*/ 8001 h 70404"/>
              <a:gd name="connsiteX3" fmla="*/ 40643 w 51203"/>
              <a:gd name="connsiteY3" fmla="*/ 19521 h 70404"/>
              <a:gd name="connsiteX4" fmla="*/ 40003 w 51203"/>
              <a:gd name="connsiteY4" fmla="*/ 29122 h 70404"/>
              <a:gd name="connsiteX5" fmla="*/ 39363 w 51203"/>
              <a:gd name="connsiteY5" fmla="*/ 31042 h 70404"/>
              <a:gd name="connsiteX6" fmla="*/ 38723 w 51203"/>
              <a:gd name="connsiteY6" fmla="*/ 32322 h 70404"/>
              <a:gd name="connsiteX7" fmla="*/ 38082 w 51203"/>
              <a:gd name="connsiteY7" fmla="*/ 34242 h 70404"/>
              <a:gd name="connsiteX8" fmla="*/ 36802 w 51203"/>
              <a:gd name="connsiteY8" fmla="*/ 38722 h 70404"/>
              <a:gd name="connsiteX9" fmla="*/ 34882 w 51203"/>
              <a:gd name="connsiteY9" fmla="*/ 45763 h 70404"/>
              <a:gd name="connsiteX10" fmla="*/ 32322 w 51203"/>
              <a:gd name="connsiteY10" fmla="*/ 52163 h 70404"/>
              <a:gd name="connsiteX11" fmla="*/ 34242 w 51203"/>
              <a:gd name="connsiteY11" fmla="*/ 52803 h 70404"/>
              <a:gd name="connsiteX12" fmla="*/ 42563 w 51203"/>
              <a:gd name="connsiteY12" fmla="*/ 54083 h 70404"/>
              <a:gd name="connsiteX13" fmla="*/ 46403 w 51203"/>
              <a:gd name="connsiteY13" fmla="*/ 56004 h 70404"/>
              <a:gd name="connsiteX14" fmla="*/ 47683 w 51203"/>
              <a:gd name="connsiteY14" fmla="*/ 60484 h 70404"/>
              <a:gd name="connsiteX15" fmla="*/ 45763 w 51203"/>
              <a:gd name="connsiteY15" fmla="*/ 64324 h 70404"/>
              <a:gd name="connsiteX16" fmla="*/ 41283 w 51203"/>
              <a:gd name="connsiteY16" fmla="*/ 65604 h 70404"/>
              <a:gd name="connsiteX17" fmla="*/ 32322 w 51203"/>
              <a:gd name="connsiteY17" fmla="*/ 63684 h 70404"/>
              <a:gd name="connsiteX18" fmla="*/ 25282 w 51203"/>
              <a:gd name="connsiteY18" fmla="*/ 63044 h 70404"/>
              <a:gd name="connsiteX19" fmla="*/ 24642 w 51203"/>
              <a:gd name="connsiteY19" fmla="*/ 63684 h 70404"/>
              <a:gd name="connsiteX20" fmla="*/ 24002 w 51203"/>
              <a:gd name="connsiteY20" fmla="*/ 64324 h 70404"/>
              <a:gd name="connsiteX21" fmla="*/ 20161 w 51203"/>
              <a:gd name="connsiteY21" fmla="*/ 64964 h 70404"/>
              <a:gd name="connsiteX22" fmla="*/ 16321 w 51203"/>
              <a:gd name="connsiteY22" fmla="*/ 63684 h 70404"/>
              <a:gd name="connsiteX23" fmla="*/ 13761 w 51203"/>
              <a:gd name="connsiteY23" fmla="*/ 60484 h 70404"/>
              <a:gd name="connsiteX24" fmla="*/ 13761 w 51203"/>
              <a:gd name="connsiteY24" fmla="*/ 56004 h 70404"/>
              <a:gd name="connsiteX25" fmla="*/ 15681 w 51203"/>
              <a:gd name="connsiteY25" fmla="*/ 52803 h 70404"/>
              <a:gd name="connsiteX26" fmla="*/ 18881 w 51203"/>
              <a:gd name="connsiteY26" fmla="*/ 50883 h 70404"/>
              <a:gd name="connsiteX27" fmla="*/ 19521 w 51203"/>
              <a:gd name="connsiteY27" fmla="*/ 50883 h 70404"/>
              <a:gd name="connsiteX28" fmla="*/ 20161 w 51203"/>
              <a:gd name="connsiteY28" fmla="*/ 50883 h 70404"/>
              <a:gd name="connsiteX29" fmla="*/ 22081 w 51203"/>
              <a:gd name="connsiteY29" fmla="*/ 47683 h 70404"/>
              <a:gd name="connsiteX30" fmla="*/ 24642 w 51203"/>
              <a:gd name="connsiteY30" fmla="*/ 39363 h 70404"/>
              <a:gd name="connsiteX31" fmla="*/ 26562 w 51203"/>
              <a:gd name="connsiteY31" fmla="*/ 31042 h 70404"/>
              <a:gd name="connsiteX32" fmla="*/ 29122 w 51203"/>
              <a:gd name="connsiteY32" fmla="*/ 24642 h 70404"/>
              <a:gd name="connsiteX33" fmla="*/ 29122 w 51203"/>
              <a:gd name="connsiteY33" fmla="*/ 24642 h 70404"/>
              <a:gd name="connsiteX34" fmla="*/ 29122 w 51203"/>
              <a:gd name="connsiteY34" fmla="*/ 22081 h 70404"/>
              <a:gd name="connsiteX35" fmla="*/ 29122 w 51203"/>
              <a:gd name="connsiteY35" fmla="*/ 21441 h 70404"/>
              <a:gd name="connsiteX36" fmla="*/ 27202 w 51203"/>
              <a:gd name="connsiteY36" fmla="*/ 16961 h 70404"/>
              <a:gd name="connsiteX37" fmla="*/ 25282 w 51203"/>
              <a:gd name="connsiteY37" fmla="*/ 16321 h 70404"/>
              <a:gd name="connsiteX38" fmla="*/ 14401 w 51203"/>
              <a:gd name="connsiteY38" fmla="*/ 21441 h 70404"/>
              <a:gd name="connsiteX39" fmla="*/ 9921 w 51203"/>
              <a:gd name="connsiteY39" fmla="*/ 22721 h 70404"/>
              <a:gd name="connsiteX40" fmla="*/ 6080 w 51203"/>
              <a:gd name="connsiteY40" fmla="*/ 20801 h 70404"/>
              <a:gd name="connsiteX41" fmla="*/ 4800 w 51203"/>
              <a:gd name="connsiteY41" fmla="*/ 16321 h 70404"/>
              <a:gd name="connsiteX42" fmla="*/ 8001 w 51203"/>
              <a:gd name="connsiteY42" fmla="*/ 12481 h 7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203" h="70404">
                <a:moveTo>
                  <a:pt x="8001" y="12481"/>
                </a:moveTo>
                <a:cubicBezTo>
                  <a:pt x="14401" y="8001"/>
                  <a:pt x="20161" y="5440"/>
                  <a:pt x="25282" y="4800"/>
                </a:cubicBezTo>
                <a:cubicBezTo>
                  <a:pt x="29122" y="4800"/>
                  <a:pt x="32962" y="5440"/>
                  <a:pt x="35522" y="8001"/>
                </a:cubicBezTo>
                <a:cubicBezTo>
                  <a:pt x="38082" y="10561"/>
                  <a:pt x="40003" y="14401"/>
                  <a:pt x="40643" y="19521"/>
                </a:cubicBezTo>
                <a:cubicBezTo>
                  <a:pt x="41283" y="23361"/>
                  <a:pt x="40643" y="26562"/>
                  <a:pt x="40003" y="29122"/>
                </a:cubicBezTo>
                <a:cubicBezTo>
                  <a:pt x="40003" y="29762"/>
                  <a:pt x="39363" y="30402"/>
                  <a:pt x="39363" y="31042"/>
                </a:cubicBezTo>
                <a:cubicBezTo>
                  <a:pt x="39363" y="31682"/>
                  <a:pt x="38723" y="31682"/>
                  <a:pt x="38723" y="32322"/>
                </a:cubicBezTo>
                <a:cubicBezTo>
                  <a:pt x="38723" y="32962"/>
                  <a:pt x="38082" y="33602"/>
                  <a:pt x="38082" y="34242"/>
                </a:cubicBezTo>
                <a:cubicBezTo>
                  <a:pt x="38082" y="34882"/>
                  <a:pt x="37442" y="36802"/>
                  <a:pt x="36802" y="38722"/>
                </a:cubicBezTo>
                <a:cubicBezTo>
                  <a:pt x="36162" y="41283"/>
                  <a:pt x="35522" y="43203"/>
                  <a:pt x="34882" y="45763"/>
                </a:cubicBezTo>
                <a:cubicBezTo>
                  <a:pt x="34242" y="48323"/>
                  <a:pt x="33602" y="50243"/>
                  <a:pt x="32322" y="52163"/>
                </a:cubicBezTo>
                <a:cubicBezTo>
                  <a:pt x="32962" y="52163"/>
                  <a:pt x="33602" y="52163"/>
                  <a:pt x="34242" y="52803"/>
                </a:cubicBezTo>
                <a:cubicBezTo>
                  <a:pt x="38723" y="53444"/>
                  <a:pt x="41923" y="54083"/>
                  <a:pt x="42563" y="54083"/>
                </a:cubicBezTo>
                <a:cubicBezTo>
                  <a:pt x="43843" y="54083"/>
                  <a:pt x="45123" y="54723"/>
                  <a:pt x="46403" y="56004"/>
                </a:cubicBezTo>
                <a:cubicBezTo>
                  <a:pt x="47683" y="57284"/>
                  <a:pt x="47683" y="58564"/>
                  <a:pt x="47683" y="60484"/>
                </a:cubicBezTo>
                <a:cubicBezTo>
                  <a:pt x="47683" y="61764"/>
                  <a:pt x="47043" y="63044"/>
                  <a:pt x="45763" y="64324"/>
                </a:cubicBezTo>
                <a:cubicBezTo>
                  <a:pt x="44483" y="64964"/>
                  <a:pt x="43203" y="65604"/>
                  <a:pt x="41283" y="65604"/>
                </a:cubicBezTo>
                <a:cubicBezTo>
                  <a:pt x="40003" y="65604"/>
                  <a:pt x="36802" y="64964"/>
                  <a:pt x="32322" y="63684"/>
                </a:cubicBezTo>
                <a:cubicBezTo>
                  <a:pt x="29122" y="63044"/>
                  <a:pt x="26562" y="63044"/>
                  <a:pt x="25282" y="63044"/>
                </a:cubicBezTo>
                <a:cubicBezTo>
                  <a:pt x="25282" y="63044"/>
                  <a:pt x="24642" y="63044"/>
                  <a:pt x="24642" y="63684"/>
                </a:cubicBezTo>
                <a:cubicBezTo>
                  <a:pt x="24002" y="63684"/>
                  <a:pt x="24002" y="63684"/>
                  <a:pt x="24002" y="64324"/>
                </a:cubicBezTo>
                <a:cubicBezTo>
                  <a:pt x="22721" y="64964"/>
                  <a:pt x="21441" y="64964"/>
                  <a:pt x="20161" y="64964"/>
                </a:cubicBezTo>
                <a:cubicBezTo>
                  <a:pt x="18881" y="64964"/>
                  <a:pt x="17601" y="64324"/>
                  <a:pt x="16321" y="63684"/>
                </a:cubicBezTo>
                <a:cubicBezTo>
                  <a:pt x="15041" y="63044"/>
                  <a:pt x="14401" y="61764"/>
                  <a:pt x="13761" y="60484"/>
                </a:cubicBezTo>
                <a:cubicBezTo>
                  <a:pt x="13121" y="59204"/>
                  <a:pt x="13121" y="57284"/>
                  <a:pt x="13761" y="56004"/>
                </a:cubicBezTo>
                <a:cubicBezTo>
                  <a:pt x="14401" y="54723"/>
                  <a:pt x="15041" y="53444"/>
                  <a:pt x="15681" y="52803"/>
                </a:cubicBezTo>
                <a:cubicBezTo>
                  <a:pt x="16321" y="52163"/>
                  <a:pt x="17601" y="51523"/>
                  <a:pt x="18881" y="50883"/>
                </a:cubicBezTo>
                <a:cubicBezTo>
                  <a:pt x="18881" y="50883"/>
                  <a:pt x="19521" y="50883"/>
                  <a:pt x="19521" y="50883"/>
                </a:cubicBezTo>
                <a:cubicBezTo>
                  <a:pt x="19521" y="50883"/>
                  <a:pt x="20161" y="50883"/>
                  <a:pt x="20161" y="50883"/>
                </a:cubicBezTo>
                <a:cubicBezTo>
                  <a:pt x="20801" y="50243"/>
                  <a:pt x="21441" y="48963"/>
                  <a:pt x="22081" y="47683"/>
                </a:cubicBezTo>
                <a:cubicBezTo>
                  <a:pt x="23361" y="45763"/>
                  <a:pt x="24002" y="43203"/>
                  <a:pt x="24642" y="39363"/>
                </a:cubicBezTo>
                <a:cubicBezTo>
                  <a:pt x="25282" y="35522"/>
                  <a:pt x="25922" y="32962"/>
                  <a:pt x="26562" y="31042"/>
                </a:cubicBezTo>
                <a:cubicBezTo>
                  <a:pt x="27202" y="29122"/>
                  <a:pt x="27842" y="26562"/>
                  <a:pt x="29122" y="24642"/>
                </a:cubicBezTo>
                <a:lnTo>
                  <a:pt x="29122" y="24642"/>
                </a:lnTo>
                <a:lnTo>
                  <a:pt x="29122" y="22081"/>
                </a:lnTo>
                <a:lnTo>
                  <a:pt x="29122" y="21441"/>
                </a:lnTo>
                <a:cubicBezTo>
                  <a:pt x="28482" y="18881"/>
                  <a:pt x="28482" y="17601"/>
                  <a:pt x="27202" y="16961"/>
                </a:cubicBezTo>
                <a:cubicBezTo>
                  <a:pt x="26562" y="16321"/>
                  <a:pt x="25922" y="16321"/>
                  <a:pt x="25282" y="16321"/>
                </a:cubicBezTo>
                <a:cubicBezTo>
                  <a:pt x="22081" y="16321"/>
                  <a:pt x="18881" y="18241"/>
                  <a:pt x="14401" y="21441"/>
                </a:cubicBezTo>
                <a:cubicBezTo>
                  <a:pt x="13121" y="22081"/>
                  <a:pt x="11841" y="22721"/>
                  <a:pt x="9921" y="22721"/>
                </a:cubicBezTo>
                <a:cubicBezTo>
                  <a:pt x="8641" y="22721"/>
                  <a:pt x="7360" y="21441"/>
                  <a:pt x="6080" y="20801"/>
                </a:cubicBezTo>
                <a:cubicBezTo>
                  <a:pt x="5440" y="19521"/>
                  <a:pt x="4800" y="18241"/>
                  <a:pt x="4800" y="16321"/>
                </a:cubicBezTo>
                <a:cubicBezTo>
                  <a:pt x="6080" y="15041"/>
                  <a:pt x="6720" y="13761"/>
                  <a:pt x="8001" y="12481"/>
                </a:cubicBezTo>
                <a:close/>
              </a:path>
            </a:pathLst>
          </a:custGeom>
          <a:solidFill>
            <a:srgbClr val="1D424B"/>
          </a:solidFill>
          <a:ln w="9525" cap="flat">
            <a:noFill/>
            <a:prstDash val="solid"/>
            <a:miter/>
          </a:ln>
        </p:spPr>
        <p:txBody>
          <a:bodyPr rtlCol="0" anchor="ctr"/>
          <a:lstStyle/>
          <a:p>
            <a:endParaRPr lang="en-US" dirty="0"/>
          </a:p>
        </p:txBody>
      </p:sp>
      <p:pic>
        <p:nvPicPr>
          <p:cNvPr id="1028" name="Picture 4">
            <a:extLst>
              <a:ext uri="{FF2B5EF4-FFF2-40B4-BE49-F238E27FC236}">
                <a16:creationId xmlns:a16="http://schemas.microsoft.com/office/drawing/2014/main" id="{53E41457-AC84-E9AE-B1FF-A9C3F563F02B}"/>
              </a:ext>
            </a:extLst>
          </p:cNvPr>
          <p:cNvPicPr>
            <a:picLocks noChangeAspect="1" noChangeArrowheads="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rot="1266821">
            <a:off x="3380825" y="2874818"/>
            <a:ext cx="1776950" cy="1446646"/>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579DBE-8DA2-EE53-D7E7-FA6BFC759C7B}"/>
              </a:ext>
            </a:extLst>
          </p:cNvPr>
          <p:cNvPicPr>
            <a:picLocks noChangeAspect="1" noChangeArrowheads="1"/>
          </p:cNvPicPr>
          <p:nvPr/>
        </p:nvPicPr>
        <p:blipFill>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56427" y="-105210"/>
            <a:ext cx="3463073" cy="2445354"/>
          </a:xfrm>
          <a:prstGeom prst="rect">
            <a:avLst/>
          </a:prstGeom>
          <a:noFill/>
        </p:spPr>
      </p:pic>
      <p:pic>
        <p:nvPicPr>
          <p:cNvPr id="5" name="Picture 8">
            <a:extLst>
              <a:ext uri="{FF2B5EF4-FFF2-40B4-BE49-F238E27FC236}">
                <a16:creationId xmlns:a16="http://schemas.microsoft.com/office/drawing/2014/main" id="{458ED887-0C5E-CB4D-BECF-9D3590BC1C72}"/>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r="33102"/>
          <a:stretch/>
        </p:blipFill>
        <p:spPr bwMode="auto">
          <a:xfrm>
            <a:off x="1104667" y="-233765"/>
            <a:ext cx="2316750" cy="2445354"/>
          </a:xfrm>
          <a:prstGeom prst="rect">
            <a:avLst/>
          </a:prstGeom>
          <a:noFill/>
        </p:spPr>
      </p:pic>
      <p:pic>
        <p:nvPicPr>
          <p:cNvPr id="7" name="Picture 8">
            <a:extLst>
              <a:ext uri="{FF2B5EF4-FFF2-40B4-BE49-F238E27FC236}">
                <a16:creationId xmlns:a16="http://schemas.microsoft.com/office/drawing/2014/main" id="{53F9793B-C065-50FE-13F7-5AFEB36D8B4D}"/>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1" t="75417" r="69864"/>
          <a:stretch/>
        </p:blipFill>
        <p:spPr bwMode="auto">
          <a:xfrm>
            <a:off x="143790" y="-105210"/>
            <a:ext cx="1043595" cy="601152"/>
          </a:xfrm>
          <a:prstGeom prst="rect">
            <a:avLst/>
          </a:prstGeom>
          <a:noFill/>
        </p:spPr>
      </p:pic>
      <p:pic>
        <p:nvPicPr>
          <p:cNvPr id="98" name="Picture 8">
            <a:extLst>
              <a:ext uri="{FF2B5EF4-FFF2-40B4-BE49-F238E27FC236}">
                <a16:creationId xmlns:a16="http://schemas.microsoft.com/office/drawing/2014/main" id="{74BF9E82-8DEC-F36B-BE6F-A6EEC5148FAB}"/>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t="58731"/>
          <a:stretch/>
        </p:blipFill>
        <p:spPr bwMode="auto">
          <a:xfrm>
            <a:off x="2190896" y="2180669"/>
            <a:ext cx="4053767" cy="1181325"/>
          </a:xfrm>
          <a:prstGeom prst="rect">
            <a:avLst/>
          </a:prstGeom>
          <a:noFill/>
        </p:spPr>
      </p:pic>
      <p:pic>
        <p:nvPicPr>
          <p:cNvPr id="99" name="Picture 8">
            <a:extLst>
              <a:ext uri="{FF2B5EF4-FFF2-40B4-BE49-F238E27FC236}">
                <a16:creationId xmlns:a16="http://schemas.microsoft.com/office/drawing/2014/main" id="{417C46DC-F1E7-EBDE-C110-93D74CF60F2C}"/>
              </a:ext>
            </a:extLst>
          </p:cNvPr>
          <p:cNvPicPr>
            <a:picLocks noChangeAspect="1" noChangeArrowheads="1"/>
          </p:cNvPicPr>
          <p:nvPr/>
        </p:nvPicPr>
        <p:blipFill rotWithShape="1">
          <a:blip r:embed="rId4">
            <a:duotone>
              <a:prstClr val="black"/>
              <a:schemeClr val="accent5">
                <a:tint val="45000"/>
                <a:satMod val="400000"/>
              </a:schemeClr>
            </a:duotone>
            <a:alphaModFix amt="20000"/>
            <a:extLst>
              <a:ext uri="{BEBA8EAE-BF5A-486C-A8C5-ECC9F3942E4B}">
                <a14:imgProps xmlns:a14="http://schemas.microsoft.com/office/drawing/2010/main">
                  <a14:imgLayer r:embed="rId5">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4109" t="20459" r="44855" b="62334"/>
          <a:stretch/>
        </p:blipFill>
        <p:spPr bwMode="auto">
          <a:xfrm>
            <a:off x="2298286" y="3351411"/>
            <a:ext cx="1258141" cy="492555"/>
          </a:xfrm>
          <a:prstGeom prst="rect">
            <a:avLst/>
          </a:prstGeom>
          <a:noFill/>
        </p:spPr>
      </p:pic>
      <p:sp>
        <p:nvSpPr>
          <p:cNvPr id="1025" name="TextBox 1024">
            <a:extLst>
              <a:ext uri="{FF2B5EF4-FFF2-40B4-BE49-F238E27FC236}">
                <a16:creationId xmlns:a16="http://schemas.microsoft.com/office/drawing/2014/main" id="{4E3F42C1-48E6-4981-8A27-894E74862166}"/>
              </a:ext>
            </a:extLst>
          </p:cNvPr>
          <p:cNvSpPr txBox="1">
            <a:spLocks/>
          </p:cNvSpPr>
          <p:nvPr/>
        </p:nvSpPr>
        <p:spPr>
          <a:xfrm>
            <a:off x="6625884" y="1057992"/>
            <a:ext cx="5851472" cy="584775"/>
          </a:xfrm>
          <a:prstGeom prst="rect">
            <a:avLst/>
          </a:prstGeom>
          <a:noFill/>
        </p:spPr>
        <p:txBody>
          <a:bodyPr wrap="square" rtlCol="0">
            <a:spAutoFit/>
          </a:bodyPr>
          <a:lstStyle/>
          <a:p>
            <a:pPr algn="ctr" rtl="1"/>
            <a:r>
              <a:rPr lang="ar-SA"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rPr>
              <a:t>نجم المستقبل ألف بن باء آل جيم</a:t>
            </a:r>
            <a:endParaRPr lang="en-EG" sz="3200" dirty="0">
              <a:solidFill>
                <a:srgbClr val="FFD96A"/>
              </a:solidFill>
              <a:effectLst>
                <a:outerShdw blurRad="50800" dist="38100" dir="5400000" algn="t" rotWithShape="0">
                  <a:prstClr val="black">
                    <a:alpha val="40000"/>
                  </a:prstClr>
                </a:outerShdw>
              </a:effectLst>
              <a:latin typeface="Reem Kufi Fun" pitchFamily="2" charset="-78"/>
              <a:ea typeface="Roboto Black" panose="02000000000000000000" pitchFamily="2" charset="0"/>
              <a:cs typeface="Reem Kufi Fun" pitchFamily="2" charset="-78"/>
            </a:endParaRPr>
          </a:p>
        </p:txBody>
      </p:sp>
      <p:pic>
        <p:nvPicPr>
          <p:cNvPr id="1026" name="Picture 2">
            <a:extLst>
              <a:ext uri="{FF2B5EF4-FFF2-40B4-BE49-F238E27FC236}">
                <a16:creationId xmlns:a16="http://schemas.microsoft.com/office/drawing/2014/main" id="{EE2BCDF0-0193-BEF6-039D-7411E6A39C9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0079" y="3519248"/>
            <a:ext cx="3546766" cy="35467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E5A212-133D-F36A-2E48-D3DC6AC2A6F9}"/>
              </a:ext>
            </a:extLst>
          </p:cNvPr>
          <p:cNvSpPr txBox="1"/>
          <p:nvPr/>
        </p:nvSpPr>
        <p:spPr>
          <a:xfrm>
            <a:off x="15523" y="6491556"/>
            <a:ext cx="4089378" cy="338554"/>
          </a:xfrm>
          <a:prstGeom prst="rect">
            <a:avLst/>
          </a:prstGeom>
          <a:noFill/>
        </p:spPr>
        <p:txBody>
          <a:bodyPr wrap="square" rtlCol="0">
            <a:spAutoFit/>
          </a:bodyPr>
          <a:lstStyle/>
          <a:p>
            <a:pPr rtl="1"/>
            <a:r>
              <a:rPr lang="ar-SA"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تنتهي  المقدمة في الدقيقة 0:30</a:t>
            </a:r>
            <a:endParaRPr lang="en-US" sz="16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Tree>
    <p:extLst>
      <p:ext uri="{BB962C8B-B14F-4D97-AF65-F5344CB8AC3E}">
        <p14:creationId xmlns:p14="http://schemas.microsoft.com/office/powerpoint/2010/main" val="3094655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27C69C-47BB-4FB3-A42E-2EAFC66032A6}"/>
              </a:ext>
            </a:extLst>
          </p:cNvPr>
          <p:cNvSpPr/>
          <p:nvPr/>
        </p:nvSpPr>
        <p:spPr>
          <a:xfrm>
            <a:off x="0" y="0"/>
            <a:ext cx="4572000" cy="6858000"/>
          </a:xfrm>
          <a:prstGeom prst="rect">
            <a:avLst/>
          </a:prstGeom>
          <a:solidFill>
            <a:srgbClr val="FFD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hevron 6">
            <a:extLst>
              <a:ext uri="{FF2B5EF4-FFF2-40B4-BE49-F238E27FC236}">
                <a16:creationId xmlns:a16="http://schemas.microsoft.com/office/drawing/2014/main" id="{05BC3469-60B4-40F0-9BBB-A89E7BD633CC}"/>
              </a:ext>
            </a:extLst>
          </p:cNvPr>
          <p:cNvSpPr/>
          <p:nvPr/>
        </p:nvSpPr>
        <p:spPr>
          <a:xfrm flipH="1">
            <a:off x="11621173" y="1902805"/>
            <a:ext cx="315194" cy="348553"/>
          </a:xfrm>
          <a:prstGeom prst="chevron">
            <a:avLst/>
          </a:prstGeom>
          <a:solidFill>
            <a:srgbClr val="FFD96A"/>
          </a:solidFill>
          <a:ln>
            <a:noFill/>
          </a:ln>
          <a:effectLst>
            <a:outerShdw blurRad="254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4D9CD820-F8DB-78DF-4627-E1F5C97B04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255" t="-521" r="42077" b="-2657"/>
          <a:stretch/>
        </p:blipFill>
        <p:spPr bwMode="auto">
          <a:xfrm>
            <a:off x="647625" y="1858663"/>
            <a:ext cx="3276749" cy="2830276"/>
          </a:xfrm>
          <a:prstGeom prst="rect">
            <a:avLst/>
          </a:prstGeom>
          <a:noFill/>
          <a:ln>
            <a:noFill/>
          </a:ln>
        </p:spPr>
      </p:pic>
      <p:pic>
        <p:nvPicPr>
          <p:cNvPr id="3" name="Picture 2">
            <a:extLst>
              <a:ext uri="{FF2B5EF4-FFF2-40B4-BE49-F238E27FC236}">
                <a16:creationId xmlns:a16="http://schemas.microsoft.com/office/drawing/2014/main" id="{7DD9A141-98B3-3BC8-F57B-83E1A506949F}"/>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28839" b="-27442"/>
          <a:stretch/>
        </p:blipFill>
        <p:spPr bwMode="auto">
          <a:xfrm>
            <a:off x="4572000" y="473768"/>
            <a:ext cx="7620000" cy="670751"/>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140403A-CB9D-F0DD-9442-5D3B7965B073}"/>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1247895"/>
            <a:ext cx="7620000" cy="429842"/>
          </a:xfrm>
          <a:prstGeom prst="rect">
            <a:avLst/>
          </a:prstGeom>
          <a:noFill/>
          <a:ln>
            <a:noFill/>
          </a:ln>
        </p:spPr>
      </p:pic>
      <p:sp>
        <p:nvSpPr>
          <p:cNvPr id="19" name="TextBox 18">
            <a:extLst>
              <a:ext uri="{FF2B5EF4-FFF2-40B4-BE49-F238E27FC236}">
                <a16:creationId xmlns:a16="http://schemas.microsoft.com/office/drawing/2014/main" id="{C623168B-77C7-C496-3F60-0655F37940F3}"/>
              </a:ext>
            </a:extLst>
          </p:cNvPr>
          <p:cNvSpPr txBox="1"/>
          <p:nvPr/>
        </p:nvSpPr>
        <p:spPr>
          <a:xfrm>
            <a:off x="4775200" y="1858663"/>
            <a:ext cx="6635909" cy="4028953"/>
          </a:xfrm>
          <a:prstGeom prst="rect">
            <a:avLst/>
          </a:prstGeom>
          <a:noFill/>
        </p:spPr>
        <p:txBody>
          <a:bodyPr wrap="square" rtlCol="0">
            <a:normAutofit/>
          </a:bodyPr>
          <a:lstStyle/>
          <a:p>
            <a:pPr algn="just" rtl="1"/>
            <a:r>
              <a:rPr lang="en-US"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question</a:t>
            </a:r>
          </a:p>
        </p:txBody>
      </p:sp>
      <p:pic>
        <p:nvPicPr>
          <p:cNvPr id="20" name="Picture 19">
            <a:extLst>
              <a:ext uri="{FF2B5EF4-FFF2-40B4-BE49-F238E27FC236}">
                <a16:creationId xmlns:a16="http://schemas.microsoft.com/office/drawing/2014/main" id="{949CA5C7-F995-EE3F-B844-20111B4CA598}"/>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63618" y="6277307"/>
            <a:ext cx="7628382" cy="429843"/>
          </a:xfrm>
          <a:prstGeom prst="rect">
            <a:avLst/>
          </a:prstGeom>
          <a:noFill/>
          <a:ln>
            <a:noFill/>
          </a:ln>
        </p:spPr>
      </p:pic>
      <p:sp>
        <p:nvSpPr>
          <p:cNvPr id="21" name="TextBox 20">
            <a:extLst>
              <a:ext uri="{FF2B5EF4-FFF2-40B4-BE49-F238E27FC236}">
                <a16:creationId xmlns:a16="http://schemas.microsoft.com/office/drawing/2014/main" id="{461BCE5C-A40C-1637-C76D-9A04DE416E27}"/>
              </a:ext>
            </a:extLst>
          </p:cNvPr>
          <p:cNvSpPr txBox="1"/>
          <p:nvPr/>
        </p:nvSpPr>
        <p:spPr>
          <a:xfrm>
            <a:off x="15523" y="6491556"/>
            <a:ext cx="4089378" cy="338554"/>
          </a:xfrm>
          <a:prstGeom prst="rect">
            <a:avLst/>
          </a:prstGeom>
          <a:noFill/>
        </p:spPr>
        <p:txBody>
          <a:bodyPr wrap="square" rtlCol="0">
            <a:spAutoFit/>
          </a:bodyPr>
          <a:lstStyle/>
          <a:p>
            <a:pPr rtl="1"/>
            <a:r>
              <a:rPr lang="ar-SA" sz="16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تنتهي  المقدمة في الدقيقة 0:30</a:t>
            </a:r>
            <a:endParaRPr lang="en-US" sz="1600" dirty="0">
              <a:solidFill>
                <a:srgbClr val="1D424B"/>
              </a:solidFill>
              <a:latin typeface="Hacen Tehran" panose="02000000000000000000" pitchFamily="2" charset="-78"/>
              <a:ea typeface="Roboto Black" panose="02000000000000000000" pitchFamily="2" charset="0"/>
              <a:cs typeface="Hacen Tehran" panose="02000000000000000000" pitchFamily="2" charset="-78"/>
            </a:endParaRPr>
          </a:p>
        </p:txBody>
      </p:sp>
      <p:sp>
        <p:nvSpPr>
          <p:cNvPr id="13" name="TextBox 12">
            <a:extLst>
              <a:ext uri="{FF2B5EF4-FFF2-40B4-BE49-F238E27FC236}">
                <a16:creationId xmlns:a16="http://schemas.microsoft.com/office/drawing/2014/main" id="{7DAF7822-C38D-4F71-98E6-C8F147C55FCF}"/>
              </a:ext>
            </a:extLst>
          </p:cNvPr>
          <p:cNvSpPr txBox="1"/>
          <p:nvPr/>
        </p:nvSpPr>
        <p:spPr>
          <a:xfrm>
            <a:off x="4120424" y="6231339"/>
            <a:ext cx="6635909" cy="678349"/>
          </a:xfrm>
          <a:prstGeom prst="rect">
            <a:avLst/>
          </a:prstGeom>
          <a:noFill/>
        </p:spPr>
        <p:txBody>
          <a:bodyPr wrap="square" rtlCol="0">
            <a:normAutofit/>
          </a:bodyPr>
          <a:lstStyle/>
          <a:p>
            <a:pPr algn="just" rtl="1"/>
            <a:r>
              <a:rPr lang="en-US" sz="2400" dirty="0" err="1">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rPr>
              <a:t>questionsNumber</a:t>
            </a:r>
            <a:endParaRPr lang="en-US" sz="2400" dirty="0">
              <a:solidFill>
                <a:srgbClr val="FFD96A"/>
              </a:solidFill>
              <a:effectLst>
                <a:outerShdw blurRad="63500" sx="102000" sy="102000" algn="ctr" rotWithShape="0">
                  <a:prstClr val="black">
                    <a:alpha val="40000"/>
                  </a:prst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Tree>
    <p:extLst>
      <p:ext uri="{BB962C8B-B14F-4D97-AF65-F5344CB8AC3E}">
        <p14:creationId xmlns:p14="http://schemas.microsoft.com/office/powerpoint/2010/main" val="720869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
        <p159:morph option="byWord"/>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9F0B8-5836-F625-3C9F-519105159ABD}"/>
              </a:ext>
            </a:extLst>
          </p:cNvPr>
          <p:cNvPicPr>
            <a:picLocks noChangeAspect="1"/>
          </p:cNvPicPr>
          <p:nvPr/>
        </p:nvPicPr>
        <p:blipFill>
          <a:blip r:embed="rId2" cstate="print">
            <a:alphaModFix/>
            <a:lum bright="70000" contrast="-70000"/>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48987" y="2316480"/>
            <a:ext cx="8694026" cy="2225040"/>
          </a:xfrm>
          <a:prstGeom prst="rect">
            <a:avLst/>
          </a:prstGeom>
          <a:noFill/>
          <a:ln>
            <a:noFill/>
          </a:ln>
        </p:spPr>
      </p:pic>
      <p:sp>
        <p:nvSpPr>
          <p:cNvPr id="4" name="TextBox 3">
            <a:extLst>
              <a:ext uri="{FF2B5EF4-FFF2-40B4-BE49-F238E27FC236}">
                <a16:creationId xmlns:a16="http://schemas.microsoft.com/office/drawing/2014/main" id="{D762B2E5-5273-9014-2CC9-AC6287487E18}"/>
              </a:ext>
            </a:extLst>
          </p:cNvPr>
          <p:cNvSpPr txBox="1"/>
          <p:nvPr/>
        </p:nvSpPr>
        <p:spPr>
          <a:xfrm>
            <a:off x="0" y="6455716"/>
            <a:ext cx="12192000" cy="295814"/>
          </a:xfrm>
          <a:prstGeom prst="rect">
            <a:avLst/>
          </a:prstGeom>
          <a:noFill/>
        </p:spPr>
        <p:txBody>
          <a:bodyPr wrap="square" rtlCol="0">
            <a:normAutofit/>
          </a:bodyPr>
          <a:lstStyle/>
          <a:p>
            <a:pPr algn="ctr" rtl="1"/>
            <a:r>
              <a:rPr lang="ar-SA" sz="1200" dirty="0">
                <a:solidFill>
                  <a:srgbClr val="FFD96A"/>
                </a:solidFill>
                <a:effectLst>
                  <a:outerShdw blurRad="38100" dist="38100" dir="2700000" algn="tl">
                    <a:srgbClr val="000000">
                      <a:alpha val="43137"/>
                    </a:srgbClr>
                  </a:outerShdw>
                </a:effectLst>
                <a:latin typeface="Hacen Tehran" panose="02000000000000000000" pitchFamily="2" charset="-78"/>
                <a:ea typeface="Roboto Black" panose="02000000000000000000" pitchFamily="2" charset="0"/>
                <a:cs typeface="Hacen Tehran" panose="02000000000000000000" pitchFamily="2" charset="-78"/>
              </a:rPr>
              <a:t>ملاحظة: هذا النموذج تم إعداده من قِبل «مساعد القدرات الشخصي» ليستفيد منه «ألف بن باء آل جيم» حصرًا، ويمنع نشره أو ترويج محتواه بأي شكل قد يضر بالجهة المُعِدَّة للنموذج. </a:t>
            </a:r>
            <a:endParaRPr lang="en-US" sz="1200" dirty="0">
              <a:solidFill>
                <a:srgbClr val="FFD96A"/>
              </a:solidFill>
              <a:effectLst>
                <a:outerShdw blurRad="38100" dist="38100" dir="2700000" algn="tl">
                  <a:srgbClr val="000000">
                    <a:alpha val="43137"/>
                  </a:srgbClr>
                </a:outerShdw>
              </a:effectLst>
              <a:latin typeface="Hacen Tehran" panose="02000000000000000000" pitchFamily="2" charset="-78"/>
              <a:ea typeface="Roboto Black" panose="02000000000000000000" pitchFamily="2" charset="0"/>
              <a:cs typeface="Hacen Tehran" panose="02000000000000000000" pitchFamily="2" charset="-78"/>
            </a:endParaRPr>
          </a:p>
        </p:txBody>
      </p:sp>
    </p:spTree>
    <p:extLst>
      <p:ext uri="{BB962C8B-B14F-4D97-AF65-F5344CB8AC3E}">
        <p14:creationId xmlns:p14="http://schemas.microsoft.com/office/powerpoint/2010/main" val="1554445555"/>
      </p:ext>
    </p:extLst>
  </p:cSld>
  <p:clrMapOvr>
    <a:masterClrMapping/>
  </p:clrMapOvr>
  <mc:AlternateContent xmlns:mc="http://schemas.openxmlformats.org/markup-compatibility/2006" xmlns:p14="http://schemas.microsoft.com/office/powerpoint/2010/main">
    <mc:Choice Requires="p14">
      <p:transition spd="slow" p14:dur="25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287928"/>
      </p:ext>
    </p:extLst>
  </p:cSld>
  <p:clrMapOvr>
    <a:masterClrMapping/>
  </p:clrMapOvr>
  <p:transition/>
</p:sld>
</file>

<file path=ppt/theme/theme1.xml><?xml version="1.0" encoding="utf-8"?>
<a:theme xmlns:a="http://schemas.openxmlformats.org/drawingml/2006/main" name="Office Theme">
  <a:themeElements>
    <a:clrScheme name="Dashi 11">
      <a:dk1>
        <a:srgbClr val="181717"/>
      </a:dk1>
      <a:lt1>
        <a:srgbClr val="FFFFFF"/>
      </a:lt1>
      <a:dk2>
        <a:srgbClr val="181717"/>
      </a:dk2>
      <a:lt2>
        <a:srgbClr val="FFFFFF"/>
      </a:lt2>
      <a:accent1>
        <a:srgbClr val="00BA97"/>
      </a:accent1>
      <a:accent2>
        <a:srgbClr val="009374"/>
      </a:accent2>
      <a:accent3>
        <a:srgbClr val="00BA97"/>
      </a:accent3>
      <a:accent4>
        <a:srgbClr val="00C59D"/>
      </a:accent4>
      <a:accent5>
        <a:srgbClr val="009278"/>
      </a:accent5>
      <a:accent6>
        <a:srgbClr val="00C49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7633</TotalTime>
  <Words>269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Hacen Tehran</vt:lpstr>
      <vt:lpstr>Montserrat</vt:lpstr>
      <vt:lpstr>Montserrat SemiBold</vt:lpstr>
      <vt:lpstr>Reem Kufi Fun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maher</dc:creator>
  <cp:lastModifiedBy>Abubakr Alsheikh</cp:lastModifiedBy>
  <cp:revision>311</cp:revision>
  <dcterms:created xsi:type="dcterms:W3CDTF">2020-04-23T10:07:26Z</dcterms:created>
  <dcterms:modified xsi:type="dcterms:W3CDTF">2024-09-10T11:11:36Z</dcterms:modified>
</cp:coreProperties>
</file>